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60" r:id="rId5"/>
    <p:sldId id="262" r:id="rId6"/>
    <p:sldId id="263" r:id="rId7"/>
    <p:sldId id="264" r:id="rId8"/>
    <p:sldId id="261" r:id="rId9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34" d="100"/>
          <a:sy n="34" d="100"/>
        </p:scale>
        <p:origin x="1488" y="6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C31C-58F6-48E3-A71C-3D1A8F2302A2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E17D-8186-4A24-B912-CD5DDEA9C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45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C31C-58F6-48E3-A71C-3D1A8F2302A2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E17D-8186-4A24-B912-CD5DDEA9C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42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C31C-58F6-48E3-A71C-3D1A8F2302A2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E17D-8186-4A24-B912-CD5DDEA9C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68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C31C-58F6-48E3-A71C-3D1A8F2302A2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E17D-8186-4A24-B912-CD5DDEA9C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57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C31C-58F6-48E3-A71C-3D1A8F2302A2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E17D-8186-4A24-B912-CD5DDEA9C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28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C31C-58F6-48E3-A71C-3D1A8F2302A2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E17D-8186-4A24-B912-CD5DDEA9C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2528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C31C-58F6-48E3-A71C-3D1A8F2302A2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E17D-8186-4A24-B912-CD5DDEA9C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464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C31C-58F6-48E3-A71C-3D1A8F2302A2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E17D-8186-4A24-B912-CD5DDEA9C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388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C31C-58F6-48E3-A71C-3D1A8F2302A2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E17D-8186-4A24-B912-CD5DDEA9C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66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C31C-58F6-48E3-A71C-3D1A8F2302A2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E17D-8186-4A24-B912-CD5DDEA9C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26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C31C-58F6-48E3-A71C-3D1A8F2302A2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0E17D-8186-4A24-B912-CD5DDEA9C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22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4C31C-58F6-48E3-A71C-3D1A8F2302A2}" type="datetimeFigureOut">
              <a:rPr kumimoji="1" lang="ja-JP" altLang="en-US" smtClean="0"/>
              <a:t>2021/6/9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0E17D-8186-4A24-B912-CD5DDEA9C0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16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.co.jp: 踊る大捜査線 THE MOVIE 湾岸署史上最悪の３日間！を観る | Prime Video">
            <a:extLst>
              <a:ext uri="{FF2B5EF4-FFF2-40B4-BE49-F238E27FC236}">
                <a16:creationId xmlns:a16="http://schemas.microsoft.com/office/drawing/2014/main" id="{95E1BBCB-A25A-4A28-A41B-70ED9805F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0" t="5357" r="8757"/>
          <a:stretch/>
        </p:blipFill>
        <p:spPr bwMode="auto">
          <a:xfrm>
            <a:off x="495300" y="163889"/>
            <a:ext cx="8610600" cy="126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2" name="グループ化 1471">
            <a:extLst>
              <a:ext uri="{FF2B5EF4-FFF2-40B4-BE49-F238E27FC236}">
                <a16:creationId xmlns:a16="http://schemas.microsoft.com/office/drawing/2014/main" id="{DC540746-7B70-4B79-9161-80165A477D0A}"/>
              </a:ext>
            </a:extLst>
          </p:cNvPr>
          <p:cNvGrpSpPr/>
          <p:nvPr/>
        </p:nvGrpSpPr>
        <p:grpSpPr>
          <a:xfrm>
            <a:off x="535154" y="325484"/>
            <a:ext cx="8518980" cy="12416742"/>
            <a:chOff x="535154" y="325484"/>
            <a:chExt cx="8518980" cy="12416742"/>
          </a:xfrm>
        </p:grpSpPr>
        <p:grpSp>
          <p:nvGrpSpPr>
            <p:cNvPr id="1119" name="odachan">
              <a:extLst>
                <a:ext uri="{FF2B5EF4-FFF2-40B4-BE49-F238E27FC236}">
                  <a16:creationId xmlns:a16="http://schemas.microsoft.com/office/drawing/2014/main" id="{8273ADFC-9729-4066-920E-713C53EE6053}"/>
                </a:ext>
              </a:extLst>
            </p:cNvPr>
            <p:cNvGrpSpPr/>
            <p:nvPr/>
          </p:nvGrpSpPr>
          <p:grpSpPr>
            <a:xfrm>
              <a:off x="1080538" y="325484"/>
              <a:ext cx="3744220" cy="4919250"/>
              <a:chOff x="1080538" y="325484"/>
              <a:chExt cx="3744220" cy="4919250"/>
            </a:xfrm>
          </p:grpSpPr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77AA67DE-E481-455F-86DB-33BE70115486}"/>
                  </a:ext>
                </a:extLst>
              </p:cNvPr>
              <p:cNvSpPr/>
              <p:nvPr/>
            </p:nvSpPr>
            <p:spPr>
              <a:xfrm>
                <a:off x="1928750" y="3111085"/>
                <a:ext cx="401080" cy="111781"/>
              </a:xfrm>
              <a:custGeom>
                <a:avLst/>
                <a:gdLst>
                  <a:gd name="connsiteX0" fmla="*/ 63 w 401080"/>
                  <a:gd name="connsiteY0" fmla="*/ 111540 h 111781"/>
                  <a:gd name="connsiteX1" fmla="*/ 39750 w 401080"/>
                  <a:gd name="connsiteY1" fmla="*/ 76615 h 111781"/>
                  <a:gd name="connsiteX2" fmla="*/ 128650 w 401080"/>
                  <a:gd name="connsiteY2" fmla="*/ 28990 h 111781"/>
                  <a:gd name="connsiteX3" fmla="*/ 239775 w 401080"/>
                  <a:gd name="connsiteY3" fmla="*/ 14703 h 111781"/>
                  <a:gd name="connsiteX4" fmla="*/ 341375 w 401080"/>
                  <a:gd name="connsiteY4" fmla="*/ 40103 h 111781"/>
                  <a:gd name="connsiteX5" fmla="*/ 400113 w 401080"/>
                  <a:gd name="connsiteY5" fmla="*/ 79790 h 111781"/>
                  <a:gd name="connsiteX6" fmla="*/ 295338 w 401080"/>
                  <a:gd name="connsiteY6" fmla="*/ 14703 h 111781"/>
                  <a:gd name="connsiteX7" fmla="*/ 233425 w 401080"/>
                  <a:gd name="connsiteY7" fmla="*/ 2003 h 111781"/>
                  <a:gd name="connsiteX8" fmla="*/ 160400 w 401080"/>
                  <a:gd name="connsiteY8" fmla="*/ 2003 h 111781"/>
                  <a:gd name="connsiteX9" fmla="*/ 103250 w 401080"/>
                  <a:gd name="connsiteY9" fmla="*/ 21053 h 111781"/>
                  <a:gd name="connsiteX10" fmla="*/ 47688 w 401080"/>
                  <a:gd name="connsiteY10" fmla="*/ 59153 h 111781"/>
                  <a:gd name="connsiteX11" fmla="*/ 63 w 401080"/>
                  <a:gd name="connsiteY11" fmla="*/ 111540 h 11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080" h="111781">
                    <a:moveTo>
                      <a:pt x="63" y="111540"/>
                    </a:moveTo>
                    <a:cubicBezTo>
                      <a:pt x="-1260" y="114450"/>
                      <a:pt x="18319" y="90373"/>
                      <a:pt x="39750" y="76615"/>
                    </a:cubicBezTo>
                    <a:cubicBezTo>
                      <a:pt x="61181" y="62857"/>
                      <a:pt x="95313" y="39309"/>
                      <a:pt x="128650" y="28990"/>
                    </a:cubicBezTo>
                    <a:cubicBezTo>
                      <a:pt x="161987" y="18671"/>
                      <a:pt x="204321" y="12851"/>
                      <a:pt x="239775" y="14703"/>
                    </a:cubicBezTo>
                    <a:cubicBezTo>
                      <a:pt x="275229" y="16555"/>
                      <a:pt x="314652" y="29255"/>
                      <a:pt x="341375" y="40103"/>
                    </a:cubicBezTo>
                    <a:cubicBezTo>
                      <a:pt x="368098" y="50951"/>
                      <a:pt x="407786" y="84023"/>
                      <a:pt x="400113" y="79790"/>
                    </a:cubicBezTo>
                    <a:cubicBezTo>
                      <a:pt x="392440" y="75557"/>
                      <a:pt x="323119" y="27667"/>
                      <a:pt x="295338" y="14703"/>
                    </a:cubicBezTo>
                    <a:cubicBezTo>
                      <a:pt x="267557" y="1738"/>
                      <a:pt x="255915" y="4120"/>
                      <a:pt x="233425" y="2003"/>
                    </a:cubicBezTo>
                    <a:cubicBezTo>
                      <a:pt x="210935" y="-114"/>
                      <a:pt x="182096" y="-1172"/>
                      <a:pt x="160400" y="2003"/>
                    </a:cubicBezTo>
                    <a:cubicBezTo>
                      <a:pt x="138704" y="5178"/>
                      <a:pt x="122035" y="11528"/>
                      <a:pt x="103250" y="21053"/>
                    </a:cubicBezTo>
                    <a:cubicBezTo>
                      <a:pt x="84465" y="30578"/>
                      <a:pt x="64621" y="45395"/>
                      <a:pt x="47688" y="59153"/>
                    </a:cubicBezTo>
                    <a:cubicBezTo>
                      <a:pt x="30755" y="72911"/>
                      <a:pt x="1386" y="108630"/>
                      <a:pt x="63" y="1115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41BF4387-A730-4F86-85D6-57DAB1695AA4}"/>
                  </a:ext>
                </a:extLst>
              </p:cNvPr>
              <p:cNvSpPr/>
              <p:nvPr/>
            </p:nvSpPr>
            <p:spPr>
              <a:xfrm>
                <a:off x="2295278" y="3127364"/>
                <a:ext cx="209737" cy="229080"/>
              </a:xfrm>
              <a:custGeom>
                <a:avLst/>
                <a:gdLst>
                  <a:gd name="connsiteX0" fmla="*/ 247 w 209737"/>
                  <a:gd name="connsiteY0" fmla="*/ 11 h 229080"/>
                  <a:gd name="connsiteX1" fmla="*/ 125660 w 209737"/>
                  <a:gd name="connsiteY1" fmla="*/ 88911 h 229080"/>
                  <a:gd name="connsiteX2" fmla="*/ 176460 w 209737"/>
                  <a:gd name="connsiteY2" fmla="*/ 147649 h 229080"/>
                  <a:gd name="connsiteX3" fmla="*/ 192335 w 209737"/>
                  <a:gd name="connsiteY3" fmla="*/ 166699 h 229080"/>
                  <a:gd name="connsiteX4" fmla="*/ 208210 w 209737"/>
                  <a:gd name="connsiteY4" fmla="*/ 180986 h 229080"/>
                  <a:gd name="connsiteX5" fmla="*/ 208210 w 209737"/>
                  <a:gd name="connsiteY5" fmla="*/ 211149 h 229080"/>
                  <a:gd name="connsiteX6" fmla="*/ 200272 w 209737"/>
                  <a:gd name="connsiteY6" fmla="*/ 219086 h 229080"/>
                  <a:gd name="connsiteX7" fmla="*/ 178047 w 209737"/>
                  <a:gd name="connsiteY7" fmla="*/ 228611 h 229080"/>
                  <a:gd name="connsiteX8" fmla="*/ 189160 w 209737"/>
                  <a:gd name="connsiteY8" fmla="*/ 203211 h 229080"/>
                  <a:gd name="connsiteX9" fmla="*/ 181222 w 209737"/>
                  <a:gd name="connsiteY9" fmla="*/ 171461 h 229080"/>
                  <a:gd name="connsiteX10" fmla="*/ 136772 w 209737"/>
                  <a:gd name="connsiteY10" fmla="*/ 120661 h 229080"/>
                  <a:gd name="connsiteX11" fmla="*/ 93910 w 209737"/>
                  <a:gd name="connsiteY11" fmla="*/ 82561 h 229080"/>
                  <a:gd name="connsiteX12" fmla="*/ 247 w 209737"/>
                  <a:gd name="connsiteY12" fmla="*/ 11 h 22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737" h="229080">
                    <a:moveTo>
                      <a:pt x="247" y="11"/>
                    </a:moveTo>
                    <a:cubicBezTo>
                      <a:pt x="5538" y="1069"/>
                      <a:pt x="96291" y="64305"/>
                      <a:pt x="125660" y="88911"/>
                    </a:cubicBezTo>
                    <a:cubicBezTo>
                      <a:pt x="155029" y="113517"/>
                      <a:pt x="165348" y="134684"/>
                      <a:pt x="176460" y="147649"/>
                    </a:cubicBezTo>
                    <a:cubicBezTo>
                      <a:pt x="187573" y="160614"/>
                      <a:pt x="187043" y="161143"/>
                      <a:pt x="192335" y="166699"/>
                    </a:cubicBezTo>
                    <a:cubicBezTo>
                      <a:pt x="197627" y="172255"/>
                      <a:pt x="205564" y="173578"/>
                      <a:pt x="208210" y="180986"/>
                    </a:cubicBezTo>
                    <a:cubicBezTo>
                      <a:pt x="210856" y="188394"/>
                      <a:pt x="209533" y="204799"/>
                      <a:pt x="208210" y="211149"/>
                    </a:cubicBezTo>
                    <a:cubicBezTo>
                      <a:pt x="206887" y="217499"/>
                      <a:pt x="205299" y="216176"/>
                      <a:pt x="200272" y="219086"/>
                    </a:cubicBezTo>
                    <a:cubicBezTo>
                      <a:pt x="195245" y="221996"/>
                      <a:pt x="179899" y="231257"/>
                      <a:pt x="178047" y="228611"/>
                    </a:cubicBezTo>
                    <a:cubicBezTo>
                      <a:pt x="176195" y="225965"/>
                      <a:pt x="188631" y="212736"/>
                      <a:pt x="189160" y="203211"/>
                    </a:cubicBezTo>
                    <a:cubicBezTo>
                      <a:pt x="189689" y="193686"/>
                      <a:pt x="189953" y="185219"/>
                      <a:pt x="181222" y="171461"/>
                    </a:cubicBezTo>
                    <a:cubicBezTo>
                      <a:pt x="172491" y="157703"/>
                      <a:pt x="151324" y="135478"/>
                      <a:pt x="136772" y="120661"/>
                    </a:cubicBezTo>
                    <a:cubicBezTo>
                      <a:pt x="122220" y="105844"/>
                      <a:pt x="111637" y="96055"/>
                      <a:pt x="93910" y="82561"/>
                    </a:cubicBezTo>
                    <a:cubicBezTo>
                      <a:pt x="76183" y="69067"/>
                      <a:pt x="-5044" y="-1047"/>
                      <a:pt x="247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F18FA040-936A-4F61-9892-29DB1F1AFCE5}"/>
                  </a:ext>
                </a:extLst>
              </p:cNvPr>
              <p:cNvSpPr/>
              <p:nvPr/>
            </p:nvSpPr>
            <p:spPr>
              <a:xfrm>
                <a:off x="1906482" y="3190875"/>
                <a:ext cx="147743" cy="100118"/>
              </a:xfrm>
              <a:custGeom>
                <a:avLst/>
                <a:gdLst>
                  <a:gd name="connsiteX0" fmla="*/ 147743 w 147743"/>
                  <a:gd name="connsiteY0" fmla="*/ 0 h 100118"/>
                  <a:gd name="connsiteX1" fmla="*/ 73131 w 147743"/>
                  <a:gd name="connsiteY1" fmla="*/ 61913 h 100118"/>
                  <a:gd name="connsiteX2" fmla="*/ 47731 w 147743"/>
                  <a:gd name="connsiteY2" fmla="*/ 84138 h 100118"/>
                  <a:gd name="connsiteX3" fmla="*/ 106 w 147743"/>
                  <a:gd name="connsiteY3" fmla="*/ 100013 h 100118"/>
                  <a:gd name="connsiteX4" fmla="*/ 35031 w 147743"/>
                  <a:gd name="connsiteY4" fmla="*/ 90488 h 100118"/>
                  <a:gd name="connsiteX5" fmla="*/ 41381 w 147743"/>
                  <a:gd name="connsiteY5" fmla="*/ 79375 h 100118"/>
                  <a:gd name="connsiteX6" fmla="*/ 31856 w 147743"/>
                  <a:gd name="connsiteY6" fmla="*/ 71438 h 100118"/>
                  <a:gd name="connsiteX7" fmla="*/ 46143 w 147743"/>
                  <a:gd name="connsiteY7" fmla="*/ 49213 h 100118"/>
                  <a:gd name="connsiteX8" fmla="*/ 90593 w 147743"/>
                  <a:gd name="connsiteY8" fmla="*/ 25400 h 100118"/>
                  <a:gd name="connsiteX9" fmla="*/ 147743 w 147743"/>
                  <a:gd name="connsiteY9" fmla="*/ 0 h 100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743" h="100118">
                    <a:moveTo>
                      <a:pt x="147743" y="0"/>
                    </a:moveTo>
                    <a:lnTo>
                      <a:pt x="73131" y="61913"/>
                    </a:lnTo>
                    <a:cubicBezTo>
                      <a:pt x="56462" y="75936"/>
                      <a:pt x="59902" y="77788"/>
                      <a:pt x="47731" y="84138"/>
                    </a:cubicBezTo>
                    <a:cubicBezTo>
                      <a:pt x="35560" y="90488"/>
                      <a:pt x="2223" y="98955"/>
                      <a:pt x="106" y="100013"/>
                    </a:cubicBezTo>
                    <a:cubicBezTo>
                      <a:pt x="-2011" y="101071"/>
                      <a:pt x="28152" y="93928"/>
                      <a:pt x="35031" y="90488"/>
                    </a:cubicBezTo>
                    <a:cubicBezTo>
                      <a:pt x="41910" y="87048"/>
                      <a:pt x="41910" y="82550"/>
                      <a:pt x="41381" y="79375"/>
                    </a:cubicBezTo>
                    <a:cubicBezTo>
                      <a:pt x="40852" y="76200"/>
                      <a:pt x="31062" y="76465"/>
                      <a:pt x="31856" y="71438"/>
                    </a:cubicBezTo>
                    <a:cubicBezTo>
                      <a:pt x="32650" y="66411"/>
                      <a:pt x="36353" y="56886"/>
                      <a:pt x="46143" y="49213"/>
                    </a:cubicBezTo>
                    <a:cubicBezTo>
                      <a:pt x="55932" y="41540"/>
                      <a:pt x="90593" y="25400"/>
                      <a:pt x="90593" y="25400"/>
                    </a:cubicBezTo>
                    <a:lnTo>
                      <a:pt x="14774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1E751E0A-F82C-4613-9EFF-8C13E29845CA}"/>
                  </a:ext>
                </a:extLst>
              </p:cNvPr>
              <p:cNvSpPr/>
              <p:nvPr/>
            </p:nvSpPr>
            <p:spPr>
              <a:xfrm>
                <a:off x="1974726" y="3153654"/>
                <a:ext cx="465810" cy="128298"/>
              </a:xfrm>
              <a:custGeom>
                <a:avLst/>
                <a:gdLst>
                  <a:gd name="connsiteX0" fmla="*/ 124 w 465810"/>
                  <a:gd name="connsiteY0" fmla="*/ 70559 h 128298"/>
                  <a:gd name="connsiteX1" fmla="*/ 58862 w 465810"/>
                  <a:gd name="connsiteY1" fmla="*/ 34046 h 128298"/>
                  <a:gd name="connsiteX2" fmla="*/ 173162 w 465810"/>
                  <a:gd name="connsiteY2" fmla="*/ 2296 h 128298"/>
                  <a:gd name="connsiteX3" fmla="*/ 257299 w 465810"/>
                  <a:gd name="connsiteY3" fmla="*/ 7059 h 128298"/>
                  <a:gd name="connsiteX4" fmla="*/ 357312 w 465810"/>
                  <a:gd name="connsiteY4" fmla="*/ 43571 h 128298"/>
                  <a:gd name="connsiteX5" fmla="*/ 395412 w 465810"/>
                  <a:gd name="connsiteY5" fmla="*/ 75321 h 128298"/>
                  <a:gd name="connsiteX6" fmla="*/ 433512 w 465810"/>
                  <a:gd name="connsiteY6" fmla="*/ 116596 h 128298"/>
                  <a:gd name="connsiteX7" fmla="*/ 465262 w 465810"/>
                  <a:gd name="connsiteY7" fmla="*/ 127709 h 128298"/>
                  <a:gd name="connsiteX8" fmla="*/ 447799 w 465810"/>
                  <a:gd name="connsiteY8" fmla="*/ 119771 h 128298"/>
                  <a:gd name="connsiteX9" fmla="*/ 377949 w 465810"/>
                  <a:gd name="connsiteY9" fmla="*/ 62621 h 128298"/>
                  <a:gd name="connsiteX10" fmla="*/ 306512 w 465810"/>
                  <a:gd name="connsiteY10" fmla="*/ 26109 h 128298"/>
                  <a:gd name="connsiteX11" fmla="*/ 231899 w 465810"/>
                  <a:gd name="connsiteY11" fmla="*/ 8646 h 128298"/>
                  <a:gd name="connsiteX12" fmla="*/ 160462 w 465810"/>
                  <a:gd name="connsiteY12" fmla="*/ 7059 h 128298"/>
                  <a:gd name="connsiteX13" fmla="*/ 73149 w 465810"/>
                  <a:gd name="connsiteY13" fmla="*/ 37221 h 128298"/>
                  <a:gd name="connsiteX14" fmla="*/ 124 w 465810"/>
                  <a:gd name="connsiteY14" fmla="*/ 70559 h 12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5810" h="128298">
                    <a:moveTo>
                      <a:pt x="124" y="70559"/>
                    </a:moveTo>
                    <a:cubicBezTo>
                      <a:pt x="-2257" y="70030"/>
                      <a:pt x="30022" y="45423"/>
                      <a:pt x="58862" y="34046"/>
                    </a:cubicBezTo>
                    <a:cubicBezTo>
                      <a:pt x="87702" y="22669"/>
                      <a:pt x="140089" y="6794"/>
                      <a:pt x="173162" y="2296"/>
                    </a:cubicBezTo>
                    <a:cubicBezTo>
                      <a:pt x="206235" y="-2202"/>
                      <a:pt x="226607" y="180"/>
                      <a:pt x="257299" y="7059"/>
                    </a:cubicBezTo>
                    <a:cubicBezTo>
                      <a:pt x="287991" y="13938"/>
                      <a:pt x="334293" y="32194"/>
                      <a:pt x="357312" y="43571"/>
                    </a:cubicBezTo>
                    <a:cubicBezTo>
                      <a:pt x="380331" y="54948"/>
                      <a:pt x="382712" y="63150"/>
                      <a:pt x="395412" y="75321"/>
                    </a:cubicBezTo>
                    <a:cubicBezTo>
                      <a:pt x="408112" y="87492"/>
                      <a:pt x="421870" y="107865"/>
                      <a:pt x="433512" y="116596"/>
                    </a:cubicBezTo>
                    <a:cubicBezTo>
                      <a:pt x="445154" y="125327"/>
                      <a:pt x="462881" y="127180"/>
                      <a:pt x="465262" y="127709"/>
                    </a:cubicBezTo>
                    <a:cubicBezTo>
                      <a:pt x="467643" y="128238"/>
                      <a:pt x="462351" y="130619"/>
                      <a:pt x="447799" y="119771"/>
                    </a:cubicBezTo>
                    <a:cubicBezTo>
                      <a:pt x="433247" y="108923"/>
                      <a:pt x="401497" y="78231"/>
                      <a:pt x="377949" y="62621"/>
                    </a:cubicBezTo>
                    <a:cubicBezTo>
                      <a:pt x="354401" y="47011"/>
                      <a:pt x="330854" y="35105"/>
                      <a:pt x="306512" y="26109"/>
                    </a:cubicBezTo>
                    <a:cubicBezTo>
                      <a:pt x="282170" y="17113"/>
                      <a:pt x="256241" y="11821"/>
                      <a:pt x="231899" y="8646"/>
                    </a:cubicBezTo>
                    <a:cubicBezTo>
                      <a:pt x="207557" y="5471"/>
                      <a:pt x="186920" y="2297"/>
                      <a:pt x="160462" y="7059"/>
                    </a:cubicBezTo>
                    <a:cubicBezTo>
                      <a:pt x="134004" y="11821"/>
                      <a:pt x="99078" y="26373"/>
                      <a:pt x="73149" y="37221"/>
                    </a:cubicBezTo>
                    <a:cubicBezTo>
                      <a:pt x="47220" y="48069"/>
                      <a:pt x="2505" y="71088"/>
                      <a:pt x="124" y="705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F6D18933-37B3-46DA-BF7F-F57155B6E5CE}"/>
                  </a:ext>
                </a:extLst>
              </p:cNvPr>
              <p:cNvSpPr/>
              <p:nvPr/>
            </p:nvSpPr>
            <p:spPr>
              <a:xfrm>
                <a:off x="2092325" y="3238482"/>
                <a:ext cx="296954" cy="122685"/>
              </a:xfrm>
              <a:custGeom>
                <a:avLst/>
                <a:gdLst>
                  <a:gd name="connsiteX0" fmla="*/ 0 w 296954"/>
                  <a:gd name="connsiteY0" fmla="*/ 104793 h 122685"/>
                  <a:gd name="connsiteX1" fmla="*/ 111125 w 296954"/>
                  <a:gd name="connsiteY1" fmla="*/ 122256 h 122685"/>
                  <a:gd name="connsiteX2" fmla="*/ 254000 w 296954"/>
                  <a:gd name="connsiteY2" fmla="*/ 88918 h 122685"/>
                  <a:gd name="connsiteX3" fmla="*/ 285750 w 296954"/>
                  <a:gd name="connsiteY3" fmla="*/ 74631 h 122685"/>
                  <a:gd name="connsiteX4" fmla="*/ 293688 w 296954"/>
                  <a:gd name="connsiteY4" fmla="*/ 61931 h 122685"/>
                  <a:gd name="connsiteX5" fmla="*/ 296863 w 296954"/>
                  <a:gd name="connsiteY5" fmla="*/ 34943 h 122685"/>
                  <a:gd name="connsiteX6" fmla="*/ 290513 w 296954"/>
                  <a:gd name="connsiteY6" fmla="*/ 18 h 122685"/>
                  <a:gd name="connsiteX7" fmla="*/ 288925 w 296954"/>
                  <a:gd name="connsiteY7" fmla="*/ 39706 h 122685"/>
                  <a:gd name="connsiteX8" fmla="*/ 274638 w 296954"/>
                  <a:gd name="connsiteY8" fmla="*/ 58756 h 122685"/>
                  <a:gd name="connsiteX9" fmla="*/ 244475 w 296954"/>
                  <a:gd name="connsiteY9" fmla="*/ 71456 h 122685"/>
                  <a:gd name="connsiteX10" fmla="*/ 195263 w 296954"/>
                  <a:gd name="connsiteY10" fmla="*/ 87331 h 122685"/>
                  <a:gd name="connsiteX11" fmla="*/ 123825 w 296954"/>
                  <a:gd name="connsiteY11" fmla="*/ 114318 h 122685"/>
                  <a:gd name="connsiteX12" fmla="*/ 88900 w 296954"/>
                  <a:gd name="connsiteY12" fmla="*/ 117493 h 122685"/>
                  <a:gd name="connsiteX13" fmla="*/ 0 w 296954"/>
                  <a:gd name="connsiteY13" fmla="*/ 104793 h 12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6954" h="122685">
                    <a:moveTo>
                      <a:pt x="0" y="104793"/>
                    </a:moveTo>
                    <a:cubicBezTo>
                      <a:pt x="34396" y="114847"/>
                      <a:pt x="68792" y="124902"/>
                      <a:pt x="111125" y="122256"/>
                    </a:cubicBezTo>
                    <a:cubicBezTo>
                      <a:pt x="153458" y="119610"/>
                      <a:pt x="224896" y="96855"/>
                      <a:pt x="254000" y="88918"/>
                    </a:cubicBezTo>
                    <a:cubicBezTo>
                      <a:pt x="283104" y="80981"/>
                      <a:pt x="279135" y="79129"/>
                      <a:pt x="285750" y="74631"/>
                    </a:cubicBezTo>
                    <a:cubicBezTo>
                      <a:pt x="292365" y="70133"/>
                      <a:pt x="291836" y="68546"/>
                      <a:pt x="293688" y="61931"/>
                    </a:cubicBezTo>
                    <a:cubicBezTo>
                      <a:pt x="295540" y="55316"/>
                      <a:pt x="297392" y="45262"/>
                      <a:pt x="296863" y="34943"/>
                    </a:cubicBezTo>
                    <a:cubicBezTo>
                      <a:pt x="296334" y="24624"/>
                      <a:pt x="291836" y="-776"/>
                      <a:pt x="290513" y="18"/>
                    </a:cubicBezTo>
                    <a:cubicBezTo>
                      <a:pt x="289190" y="812"/>
                      <a:pt x="291571" y="29916"/>
                      <a:pt x="288925" y="39706"/>
                    </a:cubicBezTo>
                    <a:cubicBezTo>
                      <a:pt x="286279" y="49496"/>
                      <a:pt x="282046" y="53464"/>
                      <a:pt x="274638" y="58756"/>
                    </a:cubicBezTo>
                    <a:cubicBezTo>
                      <a:pt x="267230" y="64048"/>
                      <a:pt x="257704" y="66694"/>
                      <a:pt x="244475" y="71456"/>
                    </a:cubicBezTo>
                    <a:cubicBezTo>
                      <a:pt x="231246" y="76218"/>
                      <a:pt x="195263" y="87331"/>
                      <a:pt x="195263" y="87331"/>
                    </a:cubicBezTo>
                    <a:cubicBezTo>
                      <a:pt x="175155" y="94475"/>
                      <a:pt x="141552" y="109291"/>
                      <a:pt x="123825" y="114318"/>
                    </a:cubicBezTo>
                    <a:cubicBezTo>
                      <a:pt x="106098" y="119345"/>
                      <a:pt x="88900" y="117493"/>
                      <a:pt x="88900" y="117493"/>
                    </a:cubicBezTo>
                    <a:lnTo>
                      <a:pt x="0" y="10479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88E07DF6-E4EA-49E7-9B33-6FA097F1589E}"/>
                  </a:ext>
                </a:extLst>
              </p:cNvPr>
              <p:cNvSpPr/>
              <p:nvPr/>
            </p:nvSpPr>
            <p:spPr>
              <a:xfrm>
                <a:off x="2009775" y="3232079"/>
                <a:ext cx="97041" cy="117853"/>
              </a:xfrm>
              <a:custGeom>
                <a:avLst/>
                <a:gdLst>
                  <a:gd name="connsiteX0" fmla="*/ 0 w 97041"/>
                  <a:gd name="connsiteY0" fmla="*/ 71 h 117853"/>
                  <a:gd name="connsiteX1" fmla="*/ 30163 w 97041"/>
                  <a:gd name="connsiteY1" fmla="*/ 79446 h 117853"/>
                  <a:gd name="connsiteX2" fmla="*/ 73025 w 97041"/>
                  <a:gd name="connsiteY2" fmla="*/ 108021 h 117853"/>
                  <a:gd name="connsiteX3" fmla="*/ 96838 w 97041"/>
                  <a:gd name="connsiteY3" fmla="*/ 117546 h 117853"/>
                  <a:gd name="connsiteX4" fmla="*/ 60325 w 97041"/>
                  <a:gd name="connsiteY4" fmla="*/ 98496 h 117853"/>
                  <a:gd name="connsiteX5" fmla="*/ 30163 w 97041"/>
                  <a:gd name="connsiteY5" fmla="*/ 65159 h 117853"/>
                  <a:gd name="connsiteX6" fmla="*/ 0 w 97041"/>
                  <a:gd name="connsiteY6" fmla="*/ 71 h 117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041" h="117853">
                    <a:moveTo>
                      <a:pt x="0" y="71"/>
                    </a:moveTo>
                    <a:cubicBezTo>
                      <a:pt x="0" y="2452"/>
                      <a:pt x="17992" y="61454"/>
                      <a:pt x="30163" y="79446"/>
                    </a:cubicBezTo>
                    <a:cubicBezTo>
                      <a:pt x="42334" y="97438"/>
                      <a:pt x="61913" y="101671"/>
                      <a:pt x="73025" y="108021"/>
                    </a:cubicBezTo>
                    <a:cubicBezTo>
                      <a:pt x="84137" y="114371"/>
                      <a:pt x="98955" y="119134"/>
                      <a:pt x="96838" y="117546"/>
                    </a:cubicBezTo>
                    <a:cubicBezTo>
                      <a:pt x="94721" y="115958"/>
                      <a:pt x="71438" y="107227"/>
                      <a:pt x="60325" y="98496"/>
                    </a:cubicBezTo>
                    <a:cubicBezTo>
                      <a:pt x="49212" y="89765"/>
                      <a:pt x="37307" y="75213"/>
                      <a:pt x="30163" y="65159"/>
                    </a:cubicBezTo>
                    <a:cubicBezTo>
                      <a:pt x="23019" y="55105"/>
                      <a:pt x="0" y="-2310"/>
                      <a:pt x="0" y="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8B71D5AC-8960-42C4-86F7-B10C9BCFC183}"/>
                  </a:ext>
                </a:extLst>
              </p:cNvPr>
              <p:cNvSpPr/>
              <p:nvPr/>
            </p:nvSpPr>
            <p:spPr>
              <a:xfrm>
                <a:off x="2041525" y="3276484"/>
                <a:ext cx="382916" cy="100129"/>
              </a:xfrm>
              <a:custGeom>
                <a:avLst/>
                <a:gdLst>
                  <a:gd name="connsiteX0" fmla="*/ 382588 w 382916"/>
                  <a:gd name="connsiteY0" fmla="*/ 116 h 100129"/>
                  <a:gd name="connsiteX1" fmla="*/ 352425 w 382916"/>
                  <a:gd name="connsiteY1" fmla="*/ 52504 h 100129"/>
                  <a:gd name="connsiteX2" fmla="*/ 285750 w 382916"/>
                  <a:gd name="connsiteY2" fmla="*/ 62029 h 100129"/>
                  <a:gd name="connsiteX3" fmla="*/ 185738 w 382916"/>
                  <a:gd name="connsiteY3" fmla="*/ 92191 h 100129"/>
                  <a:gd name="connsiteX4" fmla="*/ 96838 w 382916"/>
                  <a:gd name="connsiteY4" fmla="*/ 100129 h 100129"/>
                  <a:gd name="connsiteX5" fmla="*/ 39688 w 382916"/>
                  <a:gd name="connsiteY5" fmla="*/ 92191 h 100129"/>
                  <a:gd name="connsiteX6" fmla="*/ 0 w 382916"/>
                  <a:gd name="connsiteY6" fmla="*/ 74729 h 100129"/>
                  <a:gd name="connsiteX7" fmla="*/ 39688 w 382916"/>
                  <a:gd name="connsiteY7" fmla="*/ 76316 h 100129"/>
                  <a:gd name="connsiteX8" fmla="*/ 171450 w 382916"/>
                  <a:gd name="connsiteY8" fmla="*/ 82666 h 100129"/>
                  <a:gd name="connsiteX9" fmla="*/ 288925 w 382916"/>
                  <a:gd name="connsiteY9" fmla="*/ 68379 h 100129"/>
                  <a:gd name="connsiteX10" fmla="*/ 315913 w 382916"/>
                  <a:gd name="connsiteY10" fmla="*/ 54091 h 100129"/>
                  <a:gd name="connsiteX11" fmla="*/ 334963 w 382916"/>
                  <a:gd name="connsiteY11" fmla="*/ 38216 h 100129"/>
                  <a:gd name="connsiteX12" fmla="*/ 382588 w 382916"/>
                  <a:gd name="connsiteY12" fmla="*/ 116 h 10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2916" h="100129">
                    <a:moveTo>
                      <a:pt x="382588" y="116"/>
                    </a:moveTo>
                    <a:cubicBezTo>
                      <a:pt x="385498" y="2497"/>
                      <a:pt x="368565" y="42185"/>
                      <a:pt x="352425" y="52504"/>
                    </a:cubicBezTo>
                    <a:cubicBezTo>
                      <a:pt x="336285" y="62823"/>
                      <a:pt x="313531" y="55415"/>
                      <a:pt x="285750" y="62029"/>
                    </a:cubicBezTo>
                    <a:cubicBezTo>
                      <a:pt x="257969" y="68644"/>
                      <a:pt x="217223" y="85841"/>
                      <a:pt x="185738" y="92191"/>
                    </a:cubicBezTo>
                    <a:cubicBezTo>
                      <a:pt x="154253" y="98541"/>
                      <a:pt x="121180" y="100129"/>
                      <a:pt x="96838" y="100129"/>
                    </a:cubicBezTo>
                    <a:cubicBezTo>
                      <a:pt x="72496" y="100129"/>
                      <a:pt x="55828" y="96424"/>
                      <a:pt x="39688" y="92191"/>
                    </a:cubicBezTo>
                    <a:cubicBezTo>
                      <a:pt x="23548" y="87958"/>
                      <a:pt x="0" y="77375"/>
                      <a:pt x="0" y="74729"/>
                    </a:cubicBezTo>
                    <a:cubicBezTo>
                      <a:pt x="0" y="72083"/>
                      <a:pt x="39688" y="76316"/>
                      <a:pt x="39688" y="76316"/>
                    </a:cubicBezTo>
                    <a:cubicBezTo>
                      <a:pt x="68263" y="77639"/>
                      <a:pt x="129911" y="83989"/>
                      <a:pt x="171450" y="82666"/>
                    </a:cubicBezTo>
                    <a:cubicBezTo>
                      <a:pt x="212989" y="81343"/>
                      <a:pt x="264848" y="73142"/>
                      <a:pt x="288925" y="68379"/>
                    </a:cubicBezTo>
                    <a:cubicBezTo>
                      <a:pt x="313002" y="63616"/>
                      <a:pt x="308240" y="59118"/>
                      <a:pt x="315913" y="54091"/>
                    </a:cubicBezTo>
                    <a:cubicBezTo>
                      <a:pt x="323586" y="49064"/>
                      <a:pt x="330994" y="43772"/>
                      <a:pt x="334963" y="38216"/>
                    </a:cubicBezTo>
                    <a:cubicBezTo>
                      <a:pt x="338932" y="32660"/>
                      <a:pt x="379678" y="-2265"/>
                      <a:pt x="382588" y="1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0E5CD553-D608-48B1-83A2-ABFF7CF1A497}"/>
                  </a:ext>
                </a:extLst>
              </p:cNvPr>
              <p:cNvSpPr/>
              <p:nvPr/>
            </p:nvSpPr>
            <p:spPr>
              <a:xfrm>
                <a:off x="2262188" y="3299191"/>
                <a:ext cx="198983" cy="47259"/>
              </a:xfrm>
              <a:custGeom>
                <a:avLst/>
                <a:gdLst>
                  <a:gd name="connsiteX0" fmla="*/ 0 w 198983"/>
                  <a:gd name="connsiteY0" fmla="*/ 47259 h 47259"/>
                  <a:gd name="connsiteX1" fmla="*/ 131762 w 198983"/>
                  <a:gd name="connsiteY1" fmla="*/ 32972 h 47259"/>
                  <a:gd name="connsiteX2" fmla="*/ 180975 w 198983"/>
                  <a:gd name="connsiteY2" fmla="*/ 34559 h 47259"/>
                  <a:gd name="connsiteX3" fmla="*/ 192087 w 198983"/>
                  <a:gd name="connsiteY3" fmla="*/ 32972 h 47259"/>
                  <a:gd name="connsiteX4" fmla="*/ 198437 w 198983"/>
                  <a:gd name="connsiteY4" fmla="*/ 13922 h 47259"/>
                  <a:gd name="connsiteX5" fmla="*/ 196850 w 198983"/>
                  <a:gd name="connsiteY5" fmla="*/ 1222 h 47259"/>
                  <a:gd name="connsiteX6" fmla="*/ 182562 w 198983"/>
                  <a:gd name="connsiteY6" fmla="*/ 1222 h 47259"/>
                  <a:gd name="connsiteX7" fmla="*/ 163512 w 198983"/>
                  <a:gd name="connsiteY7" fmla="*/ 7572 h 47259"/>
                  <a:gd name="connsiteX8" fmla="*/ 142875 w 198983"/>
                  <a:gd name="connsiteY8" fmla="*/ 12334 h 47259"/>
                  <a:gd name="connsiteX9" fmla="*/ 107950 w 198983"/>
                  <a:gd name="connsiteY9" fmla="*/ 18684 h 47259"/>
                  <a:gd name="connsiteX10" fmla="*/ 0 w 198983"/>
                  <a:gd name="connsiteY10" fmla="*/ 47259 h 47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983" h="47259">
                    <a:moveTo>
                      <a:pt x="0" y="47259"/>
                    </a:moveTo>
                    <a:cubicBezTo>
                      <a:pt x="50800" y="41174"/>
                      <a:pt x="101600" y="35089"/>
                      <a:pt x="131762" y="32972"/>
                    </a:cubicBezTo>
                    <a:cubicBezTo>
                      <a:pt x="161924" y="30855"/>
                      <a:pt x="170921" y="34559"/>
                      <a:pt x="180975" y="34559"/>
                    </a:cubicBezTo>
                    <a:cubicBezTo>
                      <a:pt x="191029" y="34559"/>
                      <a:pt x="189177" y="36411"/>
                      <a:pt x="192087" y="32972"/>
                    </a:cubicBezTo>
                    <a:cubicBezTo>
                      <a:pt x="194997" y="29533"/>
                      <a:pt x="197643" y="19214"/>
                      <a:pt x="198437" y="13922"/>
                    </a:cubicBezTo>
                    <a:cubicBezTo>
                      <a:pt x="199231" y="8630"/>
                      <a:pt x="199496" y="3339"/>
                      <a:pt x="196850" y="1222"/>
                    </a:cubicBezTo>
                    <a:cubicBezTo>
                      <a:pt x="194204" y="-895"/>
                      <a:pt x="188118" y="164"/>
                      <a:pt x="182562" y="1222"/>
                    </a:cubicBezTo>
                    <a:cubicBezTo>
                      <a:pt x="177006" y="2280"/>
                      <a:pt x="170127" y="5720"/>
                      <a:pt x="163512" y="7572"/>
                    </a:cubicBezTo>
                    <a:cubicBezTo>
                      <a:pt x="156898" y="9424"/>
                      <a:pt x="142875" y="12334"/>
                      <a:pt x="142875" y="12334"/>
                    </a:cubicBezTo>
                    <a:cubicBezTo>
                      <a:pt x="133615" y="14186"/>
                      <a:pt x="107950" y="18684"/>
                      <a:pt x="107950" y="18684"/>
                    </a:cubicBezTo>
                    <a:lnTo>
                      <a:pt x="0" y="472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4E6630B1-A055-4A1F-8965-1FCDA8502421}"/>
                  </a:ext>
                </a:extLst>
              </p:cNvPr>
              <p:cNvSpPr/>
              <p:nvPr/>
            </p:nvSpPr>
            <p:spPr>
              <a:xfrm>
                <a:off x="2144713" y="3409928"/>
                <a:ext cx="325577" cy="52350"/>
              </a:xfrm>
              <a:custGeom>
                <a:avLst/>
                <a:gdLst>
                  <a:gd name="connsiteX0" fmla="*/ 325437 w 325577"/>
                  <a:gd name="connsiteY0" fmla="*/ 22 h 52350"/>
                  <a:gd name="connsiteX1" fmla="*/ 219075 w 325577"/>
                  <a:gd name="connsiteY1" fmla="*/ 30185 h 52350"/>
                  <a:gd name="connsiteX2" fmla="*/ 152400 w 325577"/>
                  <a:gd name="connsiteY2" fmla="*/ 42885 h 52350"/>
                  <a:gd name="connsiteX3" fmla="*/ 93662 w 325577"/>
                  <a:gd name="connsiteY3" fmla="*/ 50822 h 52350"/>
                  <a:gd name="connsiteX4" fmla="*/ 0 w 325577"/>
                  <a:gd name="connsiteY4" fmla="*/ 50822 h 52350"/>
                  <a:gd name="connsiteX5" fmla="*/ 120650 w 325577"/>
                  <a:gd name="connsiteY5" fmla="*/ 50822 h 52350"/>
                  <a:gd name="connsiteX6" fmla="*/ 223837 w 325577"/>
                  <a:gd name="connsiteY6" fmla="*/ 30185 h 52350"/>
                  <a:gd name="connsiteX7" fmla="*/ 82550 w 325577"/>
                  <a:gd name="connsiteY7" fmla="*/ 34947 h 52350"/>
                  <a:gd name="connsiteX8" fmla="*/ 195262 w 325577"/>
                  <a:gd name="connsiteY8" fmla="*/ 25422 h 52350"/>
                  <a:gd name="connsiteX9" fmla="*/ 325437 w 325577"/>
                  <a:gd name="connsiteY9" fmla="*/ 22 h 5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577" h="52350">
                    <a:moveTo>
                      <a:pt x="325437" y="22"/>
                    </a:moveTo>
                    <a:cubicBezTo>
                      <a:pt x="329406" y="816"/>
                      <a:pt x="247914" y="23041"/>
                      <a:pt x="219075" y="30185"/>
                    </a:cubicBezTo>
                    <a:cubicBezTo>
                      <a:pt x="190235" y="37329"/>
                      <a:pt x="173302" y="39446"/>
                      <a:pt x="152400" y="42885"/>
                    </a:cubicBezTo>
                    <a:cubicBezTo>
                      <a:pt x="131498" y="46325"/>
                      <a:pt x="119062" y="49499"/>
                      <a:pt x="93662" y="50822"/>
                    </a:cubicBezTo>
                    <a:cubicBezTo>
                      <a:pt x="68262" y="52145"/>
                      <a:pt x="0" y="50822"/>
                      <a:pt x="0" y="50822"/>
                    </a:cubicBezTo>
                    <a:cubicBezTo>
                      <a:pt x="4498" y="50822"/>
                      <a:pt x="83344" y="54261"/>
                      <a:pt x="120650" y="50822"/>
                    </a:cubicBezTo>
                    <a:cubicBezTo>
                      <a:pt x="157956" y="47383"/>
                      <a:pt x="230187" y="32831"/>
                      <a:pt x="223837" y="30185"/>
                    </a:cubicBezTo>
                    <a:cubicBezTo>
                      <a:pt x="217487" y="27539"/>
                      <a:pt x="87312" y="35741"/>
                      <a:pt x="82550" y="34947"/>
                    </a:cubicBezTo>
                    <a:cubicBezTo>
                      <a:pt x="77788" y="34153"/>
                      <a:pt x="158750" y="30978"/>
                      <a:pt x="195262" y="25422"/>
                    </a:cubicBezTo>
                    <a:cubicBezTo>
                      <a:pt x="231774" y="19866"/>
                      <a:pt x="321468" y="-772"/>
                      <a:pt x="325437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C8462177-D336-48D8-93FE-6148E1654A94}"/>
                  </a:ext>
                </a:extLst>
              </p:cNvPr>
              <p:cNvSpPr/>
              <p:nvPr/>
            </p:nvSpPr>
            <p:spPr>
              <a:xfrm>
                <a:off x="1955518" y="3162119"/>
                <a:ext cx="143747" cy="88325"/>
              </a:xfrm>
              <a:custGeom>
                <a:avLst/>
                <a:gdLst>
                  <a:gd name="connsiteX0" fmla="*/ 282 w 143747"/>
                  <a:gd name="connsiteY0" fmla="*/ 87494 h 88325"/>
                  <a:gd name="connsiteX1" fmla="*/ 59020 w 143747"/>
                  <a:gd name="connsiteY1" fmla="*/ 50981 h 88325"/>
                  <a:gd name="connsiteX2" fmla="*/ 111407 w 143747"/>
                  <a:gd name="connsiteY2" fmla="*/ 20819 h 88325"/>
                  <a:gd name="connsiteX3" fmla="*/ 143157 w 143747"/>
                  <a:gd name="connsiteY3" fmla="*/ 181 h 88325"/>
                  <a:gd name="connsiteX4" fmla="*/ 84420 w 143747"/>
                  <a:gd name="connsiteY4" fmla="*/ 12881 h 88325"/>
                  <a:gd name="connsiteX5" fmla="*/ 282 w 143747"/>
                  <a:gd name="connsiteY5" fmla="*/ 87494 h 8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747" h="88325">
                    <a:moveTo>
                      <a:pt x="282" y="87494"/>
                    </a:moveTo>
                    <a:cubicBezTo>
                      <a:pt x="-3951" y="93844"/>
                      <a:pt x="40499" y="62093"/>
                      <a:pt x="59020" y="50981"/>
                    </a:cubicBezTo>
                    <a:cubicBezTo>
                      <a:pt x="77541" y="39868"/>
                      <a:pt x="97384" y="29286"/>
                      <a:pt x="111407" y="20819"/>
                    </a:cubicBezTo>
                    <a:cubicBezTo>
                      <a:pt x="125430" y="12352"/>
                      <a:pt x="147655" y="1504"/>
                      <a:pt x="143157" y="181"/>
                    </a:cubicBezTo>
                    <a:cubicBezTo>
                      <a:pt x="138659" y="-1142"/>
                      <a:pt x="104528" y="4944"/>
                      <a:pt x="84420" y="12881"/>
                    </a:cubicBezTo>
                    <a:cubicBezTo>
                      <a:pt x="64312" y="20818"/>
                      <a:pt x="4515" y="81144"/>
                      <a:pt x="282" y="874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54F57F95-961C-433F-822D-71206A07F901}"/>
                  </a:ext>
                </a:extLst>
              </p:cNvPr>
              <p:cNvSpPr/>
              <p:nvPr/>
            </p:nvSpPr>
            <p:spPr>
              <a:xfrm>
                <a:off x="2087560" y="3162290"/>
                <a:ext cx="233932" cy="169875"/>
              </a:xfrm>
              <a:custGeom>
                <a:avLst/>
                <a:gdLst>
                  <a:gd name="connsiteX0" fmla="*/ 217490 w 233932"/>
                  <a:gd name="connsiteY0" fmla="*/ 33348 h 169875"/>
                  <a:gd name="connsiteX1" fmla="*/ 173040 w 233932"/>
                  <a:gd name="connsiteY1" fmla="*/ 7948 h 169875"/>
                  <a:gd name="connsiteX2" fmla="*/ 101603 w 233932"/>
                  <a:gd name="connsiteY2" fmla="*/ 10 h 169875"/>
                  <a:gd name="connsiteX3" fmla="*/ 39690 w 233932"/>
                  <a:gd name="connsiteY3" fmla="*/ 6360 h 169875"/>
                  <a:gd name="connsiteX4" fmla="*/ 22228 w 233932"/>
                  <a:gd name="connsiteY4" fmla="*/ 11123 h 169875"/>
                  <a:gd name="connsiteX5" fmla="*/ 3 w 233932"/>
                  <a:gd name="connsiteY5" fmla="*/ 11123 h 169875"/>
                  <a:gd name="connsiteX6" fmla="*/ 23815 w 233932"/>
                  <a:gd name="connsiteY6" fmla="*/ 15885 h 169875"/>
                  <a:gd name="connsiteX7" fmla="*/ 25403 w 233932"/>
                  <a:gd name="connsiteY7" fmla="*/ 26998 h 169875"/>
                  <a:gd name="connsiteX8" fmla="*/ 22228 w 233932"/>
                  <a:gd name="connsiteY8" fmla="*/ 53985 h 169875"/>
                  <a:gd name="connsiteX9" fmla="*/ 19053 w 233932"/>
                  <a:gd name="connsiteY9" fmla="*/ 88910 h 169875"/>
                  <a:gd name="connsiteX10" fmla="*/ 38103 w 233932"/>
                  <a:gd name="connsiteY10" fmla="*/ 125423 h 169875"/>
                  <a:gd name="connsiteX11" fmla="*/ 90490 w 233932"/>
                  <a:gd name="connsiteY11" fmla="*/ 165110 h 169875"/>
                  <a:gd name="connsiteX12" fmla="*/ 136528 w 233932"/>
                  <a:gd name="connsiteY12" fmla="*/ 168285 h 169875"/>
                  <a:gd name="connsiteX13" fmla="*/ 182565 w 233932"/>
                  <a:gd name="connsiteY13" fmla="*/ 157173 h 169875"/>
                  <a:gd name="connsiteX14" fmla="*/ 223840 w 233932"/>
                  <a:gd name="connsiteY14" fmla="*/ 125423 h 169875"/>
                  <a:gd name="connsiteX15" fmla="*/ 233365 w 233932"/>
                  <a:gd name="connsiteY15" fmla="*/ 90498 h 169875"/>
                  <a:gd name="connsiteX16" fmla="*/ 217490 w 233932"/>
                  <a:gd name="connsiteY16" fmla="*/ 33348 h 16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3932" h="169875">
                    <a:moveTo>
                      <a:pt x="217490" y="33348"/>
                    </a:moveTo>
                    <a:cubicBezTo>
                      <a:pt x="207436" y="19590"/>
                      <a:pt x="192354" y="13504"/>
                      <a:pt x="173040" y="7948"/>
                    </a:cubicBezTo>
                    <a:cubicBezTo>
                      <a:pt x="153726" y="2392"/>
                      <a:pt x="123828" y="275"/>
                      <a:pt x="101603" y="10"/>
                    </a:cubicBezTo>
                    <a:cubicBezTo>
                      <a:pt x="79378" y="-255"/>
                      <a:pt x="52919" y="4508"/>
                      <a:pt x="39690" y="6360"/>
                    </a:cubicBezTo>
                    <a:cubicBezTo>
                      <a:pt x="26461" y="8212"/>
                      <a:pt x="28843" y="10329"/>
                      <a:pt x="22228" y="11123"/>
                    </a:cubicBezTo>
                    <a:cubicBezTo>
                      <a:pt x="15613" y="11917"/>
                      <a:pt x="-262" y="10329"/>
                      <a:pt x="3" y="11123"/>
                    </a:cubicBezTo>
                    <a:cubicBezTo>
                      <a:pt x="267" y="11917"/>
                      <a:pt x="19582" y="13239"/>
                      <a:pt x="23815" y="15885"/>
                    </a:cubicBezTo>
                    <a:cubicBezTo>
                      <a:pt x="28048" y="18531"/>
                      <a:pt x="25667" y="20648"/>
                      <a:pt x="25403" y="26998"/>
                    </a:cubicBezTo>
                    <a:cubicBezTo>
                      <a:pt x="25139" y="33348"/>
                      <a:pt x="23286" y="43666"/>
                      <a:pt x="22228" y="53985"/>
                    </a:cubicBezTo>
                    <a:cubicBezTo>
                      <a:pt x="21170" y="64304"/>
                      <a:pt x="16407" y="77004"/>
                      <a:pt x="19053" y="88910"/>
                    </a:cubicBezTo>
                    <a:cubicBezTo>
                      <a:pt x="21699" y="100816"/>
                      <a:pt x="26197" y="112723"/>
                      <a:pt x="38103" y="125423"/>
                    </a:cubicBezTo>
                    <a:cubicBezTo>
                      <a:pt x="50009" y="138123"/>
                      <a:pt x="74086" y="157966"/>
                      <a:pt x="90490" y="165110"/>
                    </a:cubicBezTo>
                    <a:cubicBezTo>
                      <a:pt x="106894" y="172254"/>
                      <a:pt x="121182" y="169608"/>
                      <a:pt x="136528" y="168285"/>
                    </a:cubicBezTo>
                    <a:cubicBezTo>
                      <a:pt x="151874" y="166962"/>
                      <a:pt x="168013" y="164317"/>
                      <a:pt x="182565" y="157173"/>
                    </a:cubicBezTo>
                    <a:cubicBezTo>
                      <a:pt x="197117" y="150029"/>
                      <a:pt x="215373" y="136535"/>
                      <a:pt x="223840" y="125423"/>
                    </a:cubicBezTo>
                    <a:cubicBezTo>
                      <a:pt x="232307" y="114311"/>
                      <a:pt x="230455" y="104521"/>
                      <a:pt x="233365" y="90498"/>
                    </a:cubicBezTo>
                    <a:cubicBezTo>
                      <a:pt x="236276" y="76475"/>
                      <a:pt x="227544" y="47106"/>
                      <a:pt x="217490" y="333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16BE5182-7D49-4ED6-885D-605C2403A3AB}"/>
                  </a:ext>
                </a:extLst>
              </p:cNvPr>
              <p:cNvSpPr/>
              <p:nvPr/>
            </p:nvSpPr>
            <p:spPr>
              <a:xfrm>
                <a:off x="1814474" y="3026432"/>
                <a:ext cx="612822" cy="74121"/>
              </a:xfrm>
              <a:custGeom>
                <a:avLst/>
                <a:gdLst>
                  <a:gd name="connsiteX0" fmla="*/ 39 w 612822"/>
                  <a:gd name="connsiteY0" fmla="*/ 61256 h 74121"/>
                  <a:gd name="connsiteX1" fmla="*/ 146089 w 612822"/>
                  <a:gd name="connsiteY1" fmla="*/ 12043 h 74121"/>
                  <a:gd name="connsiteX2" fmla="*/ 247689 w 612822"/>
                  <a:gd name="connsiteY2" fmla="*/ 931 h 74121"/>
                  <a:gd name="connsiteX3" fmla="*/ 363576 w 612822"/>
                  <a:gd name="connsiteY3" fmla="*/ 29506 h 74121"/>
                  <a:gd name="connsiteX4" fmla="*/ 454064 w 612822"/>
                  <a:gd name="connsiteY4" fmla="*/ 54906 h 74121"/>
                  <a:gd name="connsiteX5" fmla="*/ 528676 w 612822"/>
                  <a:gd name="connsiteY5" fmla="*/ 67606 h 74121"/>
                  <a:gd name="connsiteX6" fmla="*/ 612814 w 612822"/>
                  <a:gd name="connsiteY6" fmla="*/ 73956 h 74121"/>
                  <a:gd name="connsiteX7" fmla="*/ 523914 w 612822"/>
                  <a:gd name="connsiteY7" fmla="*/ 61256 h 74121"/>
                  <a:gd name="connsiteX8" fmla="*/ 381039 w 612822"/>
                  <a:gd name="connsiteY8" fmla="*/ 23156 h 74121"/>
                  <a:gd name="connsiteX9" fmla="*/ 246101 w 612822"/>
                  <a:gd name="connsiteY9" fmla="*/ 7281 h 74121"/>
                  <a:gd name="connsiteX10" fmla="*/ 160376 w 612822"/>
                  <a:gd name="connsiteY10" fmla="*/ 13631 h 74121"/>
                  <a:gd name="connsiteX11" fmla="*/ 39 w 612822"/>
                  <a:gd name="connsiteY11" fmla="*/ 61256 h 7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2822" h="74121">
                    <a:moveTo>
                      <a:pt x="39" y="61256"/>
                    </a:moveTo>
                    <a:cubicBezTo>
                      <a:pt x="-2342" y="60991"/>
                      <a:pt x="104814" y="22097"/>
                      <a:pt x="146089" y="12043"/>
                    </a:cubicBezTo>
                    <a:cubicBezTo>
                      <a:pt x="187364" y="1989"/>
                      <a:pt x="211441" y="-1979"/>
                      <a:pt x="247689" y="931"/>
                    </a:cubicBezTo>
                    <a:cubicBezTo>
                      <a:pt x="283937" y="3841"/>
                      <a:pt x="329180" y="20510"/>
                      <a:pt x="363576" y="29506"/>
                    </a:cubicBezTo>
                    <a:cubicBezTo>
                      <a:pt x="397972" y="38502"/>
                      <a:pt x="426547" y="48556"/>
                      <a:pt x="454064" y="54906"/>
                    </a:cubicBezTo>
                    <a:cubicBezTo>
                      <a:pt x="481581" y="61256"/>
                      <a:pt x="502218" y="64431"/>
                      <a:pt x="528676" y="67606"/>
                    </a:cubicBezTo>
                    <a:cubicBezTo>
                      <a:pt x="555134" y="70781"/>
                      <a:pt x="613608" y="75014"/>
                      <a:pt x="612814" y="73956"/>
                    </a:cubicBezTo>
                    <a:cubicBezTo>
                      <a:pt x="612020" y="72898"/>
                      <a:pt x="562543" y="69723"/>
                      <a:pt x="523914" y="61256"/>
                    </a:cubicBezTo>
                    <a:cubicBezTo>
                      <a:pt x="485285" y="52789"/>
                      <a:pt x="427341" y="32152"/>
                      <a:pt x="381039" y="23156"/>
                    </a:cubicBezTo>
                    <a:cubicBezTo>
                      <a:pt x="334737" y="14160"/>
                      <a:pt x="282878" y="8868"/>
                      <a:pt x="246101" y="7281"/>
                    </a:cubicBezTo>
                    <a:cubicBezTo>
                      <a:pt x="209324" y="5694"/>
                      <a:pt x="201386" y="6223"/>
                      <a:pt x="160376" y="13631"/>
                    </a:cubicBezTo>
                    <a:cubicBezTo>
                      <a:pt x="119366" y="21039"/>
                      <a:pt x="2420" y="61521"/>
                      <a:pt x="39" y="61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4B50DEBF-05B4-4ED0-A5F4-DC93711716FB}"/>
                  </a:ext>
                </a:extLst>
              </p:cNvPr>
              <p:cNvSpPr/>
              <p:nvPr/>
            </p:nvSpPr>
            <p:spPr>
              <a:xfrm>
                <a:off x="1762997" y="2881128"/>
                <a:ext cx="663340" cy="205263"/>
              </a:xfrm>
              <a:custGeom>
                <a:avLst/>
                <a:gdLst>
                  <a:gd name="connsiteX0" fmla="*/ 2303 w 663340"/>
                  <a:gd name="connsiteY0" fmla="*/ 128772 h 205263"/>
                  <a:gd name="connsiteX1" fmla="*/ 41991 w 663340"/>
                  <a:gd name="connsiteY1" fmla="*/ 57335 h 205263"/>
                  <a:gd name="connsiteX2" fmla="*/ 76916 w 663340"/>
                  <a:gd name="connsiteY2" fmla="*/ 17647 h 205263"/>
                  <a:gd name="connsiteX3" fmla="*/ 142003 w 663340"/>
                  <a:gd name="connsiteY3" fmla="*/ 185 h 205263"/>
                  <a:gd name="connsiteX4" fmla="*/ 230903 w 663340"/>
                  <a:gd name="connsiteY4" fmla="*/ 11297 h 205263"/>
                  <a:gd name="connsiteX5" fmla="*/ 289641 w 663340"/>
                  <a:gd name="connsiteY5" fmla="*/ 52572 h 205263"/>
                  <a:gd name="connsiteX6" fmla="*/ 334091 w 663340"/>
                  <a:gd name="connsiteY6" fmla="*/ 76385 h 205263"/>
                  <a:gd name="connsiteX7" fmla="*/ 454741 w 663340"/>
                  <a:gd name="connsiteY7" fmla="*/ 103372 h 205263"/>
                  <a:gd name="connsiteX8" fmla="*/ 519828 w 663340"/>
                  <a:gd name="connsiteY8" fmla="*/ 131947 h 205263"/>
                  <a:gd name="connsiteX9" fmla="*/ 578566 w 663340"/>
                  <a:gd name="connsiteY9" fmla="*/ 162110 h 205263"/>
                  <a:gd name="connsiteX10" fmla="*/ 662703 w 663340"/>
                  <a:gd name="connsiteY10" fmla="*/ 204972 h 205263"/>
                  <a:gd name="connsiteX11" fmla="*/ 605553 w 663340"/>
                  <a:gd name="connsiteY11" fmla="*/ 176397 h 205263"/>
                  <a:gd name="connsiteX12" fmla="*/ 408703 w 663340"/>
                  <a:gd name="connsiteY12" fmla="*/ 93847 h 205263"/>
                  <a:gd name="connsiteX13" fmla="*/ 267416 w 663340"/>
                  <a:gd name="connsiteY13" fmla="*/ 39872 h 205263"/>
                  <a:gd name="connsiteX14" fmla="*/ 183278 w 663340"/>
                  <a:gd name="connsiteY14" fmla="*/ 14472 h 205263"/>
                  <a:gd name="connsiteX15" fmla="*/ 115016 w 663340"/>
                  <a:gd name="connsiteY15" fmla="*/ 12885 h 205263"/>
                  <a:gd name="connsiteX16" fmla="*/ 2303 w 663340"/>
                  <a:gd name="connsiteY16" fmla="*/ 128772 h 20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3340" h="205263">
                    <a:moveTo>
                      <a:pt x="2303" y="128772"/>
                    </a:moveTo>
                    <a:cubicBezTo>
                      <a:pt x="-9868" y="136180"/>
                      <a:pt x="29556" y="75856"/>
                      <a:pt x="41991" y="57335"/>
                    </a:cubicBezTo>
                    <a:cubicBezTo>
                      <a:pt x="54426" y="38814"/>
                      <a:pt x="60247" y="27172"/>
                      <a:pt x="76916" y="17647"/>
                    </a:cubicBezTo>
                    <a:cubicBezTo>
                      <a:pt x="93585" y="8122"/>
                      <a:pt x="116339" y="1243"/>
                      <a:pt x="142003" y="185"/>
                    </a:cubicBezTo>
                    <a:cubicBezTo>
                      <a:pt x="167667" y="-873"/>
                      <a:pt x="206297" y="2566"/>
                      <a:pt x="230903" y="11297"/>
                    </a:cubicBezTo>
                    <a:cubicBezTo>
                      <a:pt x="255509" y="20028"/>
                      <a:pt x="272443" y="41724"/>
                      <a:pt x="289641" y="52572"/>
                    </a:cubicBezTo>
                    <a:cubicBezTo>
                      <a:pt x="306839" y="63420"/>
                      <a:pt x="306574" y="67918"/>
                      <a:pt x="334091" y="76385"/>
                    </a:cubicBezTo>
                    <a:cubicBezTo>
                      <a:pt x="361608" y="84852"/>
                      <a:pt x="423785" y="94112"/>
                      <a:pt x="454741" y="103372"/>
                    </a:cubicBezTo>
                    <a:cubicBezTo>
                      <a:pt x="485697" y="112632"/>
                      <a:pt x="499190" y="122157"/>
                      <a:pt x="519828" y="131947"/>
                    </a:cubicBezTo>
                    <a:cubicBezTo>
                      <a:pt x="540466" y="141737"/>
                      <a:pt x="554754" y="149939"/>
                      <a:pt x="578566" y="162110"/>
                    </a:cubicBezTo>
                    <a:lnTo>
                      <a:pt x="662703" y="204972"/>
                    </a:lnTo>
                    <a:cubicBezTo>
                      <a:pt x="667201" y="207353"/>
                      <a:pt x="647886" y="194918"/>
                      <a:pt x="605553" y="176397"/>
                    </a:cubicBezTo>
                    <a:cubicBezTo>
                      <a:pt x="563220" y="157876"/>
                      <a:pt x="465059" y="116601"/>
                      <a:pt x="408703" y="93847"/>
                    </a:cubicBezTo>
                    <a:cubicBezTo>
                      <a:pt x="352347" y="71093"/>
                      <a:pt x="304987" y="53101"/>
                      <a:pt x="267416" y="39872"/>
                    </a:cubicBezTo>
                    <a:cubicBezTo>
                      <a:pt x="229845" y="26643"/>
                      <a:pt x="208678" y="18970"/>
                      <a:pt x="183278" y="14472"/>
                    </a:cubicBezTo>
                    <a:cubicBezTo>
                      <a:pt x="157878" y="9974"/>
                      <a:pt x="144385" y="-2990"/>
                      <a:pt x="115016" y="12885"/>
                    </a:cubicBezTo>
                    <a:cubicBezTo>
                      <a:pt x="85647" y="28760"/>
                      <a:pt x="14474" y="121364"/>
                      <a:pt x="2303" y="1287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楕円 22">
                <a:extLst>
                  <a:ext uri="{FF2B5EF4-FFF2-40B4-BE49-F238E27FC236}">
                    <a16:creationId xmlns:a16="http://schemas.microsoft.com/office/drawing/2014/main" id="{A4443E7C-8278-4325-ABE5-A3BE20C5346B}"/>
                  </a:ext>
                </a:extLst>
              </p:cNvPr>
              <p:cNvSpPr/>
              <p:nvPr/>
            </p:nvSpPr>
            <p:spPr>
              <a:xfrm>
                <a:off x="2154238" y="3205163"/>
                <a:ext cx="45719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35A7C9C3-BD71-4561-AE34-A91BAE51DF6A}"/>
                  </a:ext>
                </a:extLst>
              </p:cNvPr>
              <p:cNvSpPr/>
              <p:nvPr/>
            </p:nvSpPr>
            <p:spPr>
              <a:xfrm>
                <a:off x="3033001" y="3013985"/>
                <a:ext cx="194560" cy="150312"/>
              </a:xfrm>
              <a:custGeom>
                <a:avLst/>
                <a:gdLst>
                  <a:gd name="connsiteX0" fmla="*/ 712 w 194560"/>
                  <a:gd name="connsiteY0" fmla="*/ 149903 h 150312"/>
                  <a:gd name="connsiteX1" fmla="*/ 38812 w 194560"/>
                  <a:gd name="connsiteY1" fmla="*/ 94340 h 150312"/>
                  <a:gd name="connsiteX2" fmla="*/ 124537 w 194560"/>
                  <a:gd name="connsiteY2" fmla="*/ 41953 h 150312"/>
                  <a:gd name="connsiteX3" fmla="*/ 194387 w 194560"/>
                  <a:gd name="connsiteY3" fmla="*/ 678 h 150312"/>
                  <a:gd name="connsiteX4" fmla="*/ 141999 w 194560"/>
                  <a:gd name="connsiteY4" fmla="*/ 19728 h 150312"/>
                  <a:gd name="connsiteX5" fmla="*/ 68974 w 194560"/>
                  <a:gd name="connsiteY5" fmla="*/ 64178 h 150312"/>
                  <a:gd name="connsiteX6" fmla="*/ 712 w 194560"/>
                  <a:gd name="connsiteY6" fmla="*/ 149903 h 150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60" h="150312">
                    <a:moveTo>
                      <a:pt x="712" y="149903"/>
                    </a:moveTo>
                    <a:cubicBezTo>
                      <a:pt x="-4315" y="154930"/>
                      <a:pt x="18175" y="112332"/>
                      <a:pt x="38812" y="94340"/>
                    </a:cubicBezTo>
                    <a:cubicBezTo>
                      <a:pt x="59450" y="76348"/>
                      <a:pt x="98608" y="57563"/>
                      <a:pt x="124537" y="41953"/>
                    </a:cubicBezTo>
                    <a:cubicBezTo>
                      <a:pt x="150466" y="26343"/>
                      <a:pt x="191477" y="4382"/>
                      <a:pt x="194387" y="678"/>
                    </a:cubicBezTo>
                    <a:cubicBezTo>
                      <a:pt x="197297" y="-3026"/>
                      <a:pt x="162901" y="9145"/>
                      <a:pt x="141999" y="19728"/>
                    </a:cubicBezTo>
                    <a:cubicBezTo>
                      <a:pt x="121097" y="30311"/>
                      <a:pt x="94109" y="45393"/>
                      <a:pt x="68974" y="64178"/>
                    </a:cubicBezTo>
                    <a:cubicBezTo>
                      <a:pt x="43839" y="82963"/>
                      <a:pt x="5739" y="144876"/>
                      <a:pt x="712" y="1499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4E7CE541-777B-4A48-BAAE-8188D44E14FC}"/>
                  </a:ext>
                </a:extLst>
              </p:cNvPr>
              <p:cNvSpPr/>
              <p:nvPr/>
            </p:nvSpPr>
            <p:spPr>
              <a:xfrm>
                <a:off x="3239535" y="2996749"/>
                <a:ext cx="371339" cy="72890"/>
              </a:xfrm>
              <a:custGeom>
                <a:avLst/>
                <a:gdLst>
                  <a:gd name="connsiteX0" fmla="*/ 553 w 371339"/>
                  <a:gd name="connsiteY0" fmla="*/ 25851 h 72890"/>
                  <a:gd name="connsiteX1" fmla="*/ 102153 w 371339"/>
                  <a:gd name="connsiteY1" fmla="*/ 6801 h 72890"/>
                  <a:gd name="connsiteX2" fmla="*/ 179940 w 371339"/>
                  <a:gd name="connsiteY2" fmla="*/ 6801 h 72890"/>
                  <a:gd name="connsiteX3" fmla="*/ 241853 w 371339"/>
                  <a:gd name="connsiteY3" fmla="*/ 14739 h 72890"/>
                  <a:gd name="connsiteX4" fmla="*/ 311703 w 371339"/>
                  <a:gd name="connsiteY4" fmla="*/ 38551 h 72890"/>
                  <a:gd name="connsiteX5" fmla="*/ 370440 w 371339"/>
                  <a:gd name="connsiteY5" fmla="*/ 68714 h 72890"/>
                  <a:gd name="connsiteX6" fmla="*/ 341865 w 371339"/>
                  <a:gd name="connsiteY6" fmla="*/ 68714 h 72890"/>
                  <a:gd name="connsiteX7" fmla="*/ 270428 w 371339"/>
                  <a:gd name="connsiteY7" fmla="*/ 32201 h 72890"/>
                  <a:gd name="connsiteX8" fmla="*/ 229153 w 371339"/>
                  <a:gd name="connsiteY8" fmla="*/ 14739 h 72890"/>
                  <a:gd name="connsiteX9" fmla="*/ 149778 w 371339"/>
                  <a:gd name="connsiteY9" fmla="*/ 451 h 72890"/>
                  <a:gd name="connsiteX10" fmla="*/ 553 w 371339"/>
                  <a:gd name="connsiteY10" fmla="*/ 25851 h 7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339" h="72890">
                    <a:moveTo>
                      <a:pt x="553" y="25851"/>
                    </a:moveTo>
                    <a:cubicBezTo>
                      <a:pt x="-7384" y="26909"/>
                      <a:pt x="72255" y="9976"/>
                      <a:pt x="102153" y="6801"/>
                    </a:cubicBezTo>
                    <a:cubicBezTo>
                      <a:pt x="132051" y="3626"/>
                      <a:pt x="156657" y="5478"/>
                      <a:pt x="179940" y="6801"/>
                    </a:cubicBezTo>
                    <a:cubicBezTo>
                      <a:pt x="203223" y="8124"/>
                      <a:pt x="219893" y="9447"/>
                      <a:pt x="241853" y="14739"/>
                    </a:cubicBezTo>
                    <a:cubicBezTo>
                      <a:pt x="263813" y="20031"/>
                      <a:pt x="290272" y="29555"/>
                      <a:pt x="311703" y="38551"/>
                    </a:cubicBezTo>
                    <a:cubicBezTo>
                      <a:pt x="333134" y="47547"/>
                      <a:pt x="365413" y="63687"/>
                      <a:pt x="370440" y="68714"/>
                    </a:cubicBezTo>
                    <a:cubicBezTo>
                      <a:pt x="375467" y="73741"/>
                      <a:pt x="358534" y="74799"/>
                      <a:pt x="341865" y="68714"/>
                    </a:cubicBezTo>
                    <a:cubicBezTo>
                      <a:pt x="325196" y="62629"/>
                      <a:pt x="289213" y="41197"/>
                      <a:pt x="270428" y="32201"/>
                    </a:cubicBezTo>
                    <a:cubicBezTo>
                      <a:pt x="251643" y="23205"/>
                      <a:pt x="249261" y="20031"/>
                      <a:pt x="229153" y="14739"/>
                    </a:cubicBezTo>
                    <a:cubicBezTo>
                      <a:pt x="209045" y="9447"/>
                      <a:pt x="186290" y="-2459"/>
                      <a:pt x="149778" y="451"/>
                    </a:cubicBezTo>
                    <a:cubicBezTo>
                      <a:pt x="113266" y="3361"/>
                      <a:pt x="8490" y="24793"/>
                      <a:pt x="553" y="258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F617A8E7-442F-415D-9E52-A25322AB71FC}"/>
                  </a:ext>
                </a:extLst>
              </p:cNvPr>
              <p:cNvSpPr/>
              <p:nvPr/>
            </p:nvSpPr>
            <p:spPr>
              <a:xfrm>
                <a:off x="2996057" y="3005138"/>
                <a:ext cx="371038" cy="285206"/>
              </a:xfrm>
              <a:custGeom>
                <a:avLst/>
                <a:gdLst>
                  <a:gd name="connsiteX0" fmla="*/ 371031 w 371038"/>
                  <a:gd name="connsiteY0" fmla="*/ 0 h 285206"/>
                  <a:gd name="connsiteX1" fmla="*/ 229743 w 371038"/>
                  <a:gd name="connsiteY1" fmla="*/ 28575 h 285206"/>
                  <a:gd name="connsiteX2" fmla="*/ 172593 w 371038"/>
                  <a:gd name="connsiteY2" fmla="*/ 73025 h 285206"/>
                  <a:gd name="connsiteX3" fmla="*/ 90043 w 371038"/>
                  <a:gd name="connsiteY3" fmla="*/ 134937 h 285206"/>
                  <a:gd name="connsiteX4" fmla="*/ 40831 w 371038"/>
                  <a:gd name="connsiteY4" fmla="*/ 207962 h 285206"/>
                  <a:gd name="connsiteX5" fmla="*/ 31306 w 371038"/>
                  <a:gd name="connsiteY5" fmla="*/ 241300 h 285206"/>
                  <a:gd name="connsiteX6" fmla="*/ 1143 w 371038"/>
                  <a:gd name="connsiteY6" fmla="*/ 284162 h 285206"/>
                  <a:gd name="connsiteX7" fmla="*/ 7493 w 371038"/>
                  <a:gd name="connsiteY7" fmla="*/ 269875 h 285206"/>
                  <a:gd name="connsiteX8" fmla="*/ 18606 w 371038"/>
                  <a:gd name="connsiteY8" fmla="*/ 246062 h 285206"/>
                  <a:gd name="connsiteX9" fmla="*/ 34481 w 371038"/>
                  <a:gd name="connsiteY9" fmla="*/ 207962 h 285206"/>
                  <a:gd name="connsiteX10" fmla="*/ 51943 w 371038"/>
                  <a:gd name="connsiteY10" fmla="*/ 160337 h 285206"/>
                  <a:gd name="connsiteX11" fmla="*/ 75756 w 371038"/>
                  <a:gd name="connsiteY11" fmla="*/ 122237 h 285206"/>
                  <a:gd name="connsiteX12" fmla="*/ 223393 w 371038"/>
                  <a:gd name="connsiteY12" fmla="*/ 28575 h 285206"/>
                  <a:gd name="connsiteX13" fmla="*/ 371031 w 371038"/>
                  <a:gd name="connsiteY13" fmla="*/ 0 h 28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038" h="285206">
                    <a:moveTo>
                      <a:pt x="371031" y="0"/>
                    </a:moveTo>
                    <a:cubicBezTo>
                      <a:pt x="372089" y="0"/>
                      <a:pt x="262816" y="16404"/>
                      <a:pt x="229743" y="28575"/>
                    </a:cubicBezTo>
                    <a:cubicBezTo>
                      <a:pt x="196670" y="40746"/>
                      <a:pt x="172593" y="73025"/>
                      <a:pt x="172593" y="73025"/>
                    </a:cubicBezTo>
                    <a:cubicBezTo>
                      <a:pt x="149310" y="90752"/>
                      <a:pt x="112003" y="112448"/>
                      <a:pt x="90043" y="134937"/>
                    </a:cubicBezTo>
                    <a:cubicBezTo>
                      <a:pt x="68083" y="157426"/>
                      <a:pt x="50620" y="190235"/>
                      <a:pt x="40831" y="207962"/>
                    </a:cubicBezTo>
                    <a:cubicBezTo>
                      <a:pt x="31042" y="225689"/>
                      <a:pt x="37921" y="228600"/>
                      <a:pt x="31306" y="241300"/>
                    </a:cubicBezTo>
                    <a:cubicBezTo>
                      <a:pt x="24691" y="254000"/>
                      <a:pt x="5112" y="279400"/>
                      <a:pt x="1143" y="284162"/>
                    </a:cubicBezTo>
                    <a:cubicBezTo>
                      <a:pt x="-2826" y="288924"/>
                      <a:pt x="4583" y="276225"/>
                      <a:pt x="7493" y="269875"/>
                    </a:cubicBezTo>
                    <a:cubicBezTo>
                      <a:pt x="10403" y="263525"/>
                      <a:pt x="14108" y="256381"/>
                      <a:pt x="18606" y="246062"/>
                    </a:cubicBezTo>
                    <a:cubicBezTo>
                      <a:pt x="23104" y="235743"/>
                      <a:pt x="28925" y="222250"/>
                      <a:pt x="34481" y="207962"/>
                    </a:cubicBezTo>
                    <a:cubicBezTo>
                      <a:pt x="40037" y="193675"/>
                      <a:pt x="45064" y="174625"/>
                      <a:pt x="51943" y="160337"/>
                    </a:cubicBezTo>
                    <a:cubicBezTo>
                      <a:pt x="58822" y="146050"/>
                      <a:pt x="47181" y="144197"/>
                      <a:pt x="75756" y="122237"/>
                    </a:cubicBezTo>
                    <a:cubicBezTo>
                      <a:pt x="104331" y="100277"/>
                      <a:pt x="175503" y="48683"/>
                      <a:pt x="223393" y="28575"/>
                    </a:cubicBezTo>
                    <a:cubicBezTo>
                      <a:pt x="271283" y="8467"/>
                      <a:pt x="369973" y="0"/>
                      <a:pt x="3710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9A0DAB70-A330-4650-872C-8F057CA6FEA7}"/>
                  </a:ext>
                </a:extLst>
              </p:cNvPr>
              <p:cNvSpPr/>
              <p:nvPr/>
            </p:nvSpPr>
            <p:spPr>
              <a:xfrm>
                <a:off x="3081338" y="3082325"/>
                <a:ext cx="405040" cy="144596"/>
              </a:xfrm>
              <a:custGeom>
                <a:avLst/>
                <a:gdLst>
                  <a:gd name="connsiteX0" fmla="*/ 0 w 405040"/>
                  <a:gd name="connsiteY0" fmla="*/ 133950 h 144596"/>
                  <a:gd name="connsiteX1" fmla="*/ 50800 w 405040"/>
                  <a:gd name="connsiteY1" fmla="*/ 138713 h 144596"/>
                  <a:gd name="connsiteX2" fmla="*/ 117475 w 405040"/>
                  <a:gd name="connsiteY2" fmla="*/ 141888 h 144596"/>
                  <a:gd name="connsiteX3" fmla="*/ 219075 w 405040"/>
                  <a:gd name="connsiteY3" fmla="*/ 141888 h 144596"/>
                  <a:gd name="connsiteX4" fmla="*/ 304800 w 405040"/>
                  <a:gd name="connsiteY4" fmla="*/ 106963 h 144596"/>
                  <a:gd name="connsiteX5" fmla="*/ 361950 w 405040"/>
                  <a:gd name="connsiteY5" fmla="*/ 67275 h 144596"/>
                  <a:gd name="connsiteX6" fmla="*/ 404812 w 405040"/>
                  <a:gd name="connsiteY6" fmla="*/ 600 h 144596"/>
                  <a:gd name="connsiteX7" fmla="*/ 376237 w 405040"/>
                  <a:gd name="connsiteY7" fmla="*/ 37113 h 144596"/>
                  <a:gd name="connsiteX8" fmla="*/ 319087 w 405040"/>
                  <a:gd name="connsiteY8" fmla="*/ 83150 h 144596"/>
                  <a:gd name="connsiteX9" fmla="*/ 266700 w 405040"/>
                  <a:gd name="connsiteY9" fmla="*/ 114900 h 144596"/>
                  <a:gd name="connsiteX10" fmla="*/ 222250 w 405040"/>
                  <a:gd name="connsiteY10" fmla="*/ 129188 h 144596"/>
                  <a:gd name="connsiteX11" fmla="*/ 152400 w 405040"/>
                  <a:gd name="connsiteY11" fmla="*/ 133950 h 144596"/>
                  <a:gd name="connsiteX12" fmla="*/ 68262 w 405040"/>
                  <a:gd name="connsiteY12" fmla="*/ 133950 h 144596"/>
                  <a:gd name="connsiteX13" fmla="*/ 0 w 405040"/>
                  <a:gd name="connsiteY13" fmla="*/ 133950 h 14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40" h="144596">
                    <a:moveTo>
                      <a:pt x="0" y="133950"/>
                    </a:moveTo>
                    <a:cubicBezTo>
                      <a:pt x="15610" y="135670"/>
                      <a:pt x="31221" y="137390"/>
                      <a:pt x="50800" y="138713"/>
                    </a:cubicBezTo>
                    <a:cubicBezTo>
                      <a:pt x="70379" y="140036"/>
                      <a:pt x="117475" y="141888"/>
                      <a:pt x="117475" y="141888"/>
                    </a:cubicBezTo>
                    <a:cubicBezTo>
                      <a:pt x="145521" y="142417"/>
                      <a:pt x="187854" y="147709"/>
                      <a:pt x="219075" y="141888"/>
                    </a:cubicBezTo>
                    <a:cubicBezTo>
                      <a:pt x="250296" y="136067"/>
                      <a:pt x="280988" y="119398"/>
                      <a:pt x="304800" y="106963"/>
                    </a:cubicBezTo>
                    <a:cubicBezTo>
                      <a:pt x="328613" y="94527"/>
                      <a:pt x="345281" y="85002"/>
                      <a:pt x="361950" y="67275"/>
                    </a:cubicBezTo>
                    <a:cubicBezTo>
                      <a:pt x="378619" y="49548"/>
                      <a:pt x="402431" y="5627"/>
                      <a:pt x="404812" y="600"/>
                    </a:cubicBezTo>
                    <a:cubicBezTo>
                      <a:pt x="407193" y="-4427"/>
                      <a:pt x="390525" y="23355"/>
                      <a:pt x="376237" y="37113"/>
                    </a:cubicBezTo>
                    <a:cubicBezTo>
                      <a:pt x="361949" y="50871"/>
                      <a:pt x="337343" y="70185"/>
                      <a:pt x="319087" y="83150"/>
                    </a:cubicBezTo>
                    <a:cubicBezTo>
                      <a:pt x="300831" y="96114"/>
                      <a:pt x="282839" y="107227"/>
                      <a:pt x="266700" y="114900"/>
                    </a:cubicBezTo>
                    <a:cubicBezTo>
                      <a:pt x="250561" y="122573"/>
                      <a:pt x="241300" y="126013"/>
                      <a:pt x="222250" y="129188"/>
                    </a:cubicBezTo>
                    <a:cubicBezTo>
                      <a:pt x="203200" y="132363"/>
                      <a:pt x="178065" y="133156"/>
                      <a:pt x="152400" y="133950"/>
                    </a:cubicBezTo>
                    <a:cubicBezTo>
                      <a:pt x="126735" y="134744"/>
                      <a:pt x="68262" y="133950"/>
                      <a:pt x="68262" y="133950"/>
                    </a:cubicBezTo>
                    <a:lnTo>
                      <a:pt x="0" y="1339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1D1E7604-7DAB-4DAC-B4DA-B94B950B421C}"/>
                  </a:ext>
                </a:extLst>
              </p:cNvPr>
              <p:cNvSpPr/>
              <p:nvPr/>
            </p:nvSpPr>
            <p:spPr>
              <a:xfrm>
                <a:off x="3098150" y="3173367"/>
                <a:ext cx="321978" cy="73730"/>
              </a:xfrm>
              <a:custGeom>
                <a:avLst/>
                <a:gdLst>
                  <a:gd name="connsiteX0" fmla="*/ 650 w 321978"/>
                  <a:gd name="connsiteY0" fmla="*/ 68308 h 73730"/>
                  <a:gd name="connsiteX1" fmla="*/ 151463 w 321978"/>
                  <a:gd name="connsiteY1" fmla="*/ 73071 h 73730"/>
                  <a:gd name="connsiteX2" fmla="*/ 234013 w 321978"/>
                  <a:gd name="connsiteY2" fmla="*/ 52433 h 73730"/>
                  <a:gd name="connsiteX3" fmla="*/ 295925 w 321978"/>
                  <a:gd name="connsiteY3" fmla="*/ 31796 h 73730"/>
                  <a:gd name="connsiteX4" fmla="*/ 321325 w 321978"/>
                  <a:gd name="connsiteY4" fmla="*/ 46 h 73730"/>
                  <a:gd name="connsiteX5" fmla="*/ 272113 w 321978"/>
                  <a:gd name="connsiteY5" fmla="*/ 25446 h 73730"/>
                  <a:gd name="connsiteX6" fmla="*/ 203850 w 321978"/>
                  <a:gd name="connsiteY6" fmla="*/ 55608 h 73730"/>
                  <a:gd name="connsiteX7" fmla="*/ 100663 w 321978"/>
                  <a:gd name="connsiteY7" fmla="*/ 65133 h 73730"/>
                  <a:gd name="connsiteX8" fmla="*/ 650 w 321978"/>
                  <a:gd name="connsiteY8" fmla="*/ 68308 h 7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1978" h="73730">
                    <a:moveTo>
                      <a:pt x="650" y="68308"/>
                    </a:moveTo>
                    <a:cubicBezTo>
                      <a:pt x="9117" y="69631"/>
                      <a:pt x="112569" y="75717"/>
                      <a:pt x="151463" y="73071"/>
                    </a:cubicBezTo>
                    <a:cubicBezTo>
                      <a:pt x="190357" y="70425"/>
                      <a:pt x="209936" y="59312"/>
                      <a:pt x="234013" y="52433"/>
                    </a:cubicBezTo>
                    <a:cubicBezTo>
                      <a:pt x="258090" y="45554"/>
                      <a:pt x="281373" y="40527"/>
                      <a:pt x="295925" y="31796"/>
                    </a:cubicBezTo>
                    <a:cubicBezTo>
                      <a:pt x="310477" y="23065"/>
                      <a:pt x="325294" y="1104"/>
                      <a:pt x="321325" y="46"/>
                    </a:cubicBezTo>
                    <a:cubicBezTo>
                      <a:pt x="317356" y="-1012"/>
                      <a:pt x="291692" y="16186"/>
                      <a:pt x="272113" y="25446"/>
                    </a:cubicBezTo>
                    <a:cubicBezTo>
                      <a:pt x="252534" y="34706"/>
                      <a:pt x="232425" y="48994"/>
                      <a:pt x="203850" y="55608"/>
                    </a:cubicBezTo>
                    <a:cubicBezTo>
                      <a:pt x="175275" y="62222"/>
                      <a:pt x="132677" y="64339"/>
                      <a:pt x="100663" y="65133"/>
                    </a:cubicBezTo>
                    <a:cubicBezTo>
                      <a:pt x="68649" y="65927"/>
                      <a:pt x="-7817" y="66985"/>
                      <a:pt x="650" y="68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6A34F76C-E8D3-4C08-95D8-F5EBC2E57F87}"/>
                  </a:ext>
                </a:extLst>
              </p:cNvPr>
              <p:cNvSpPr/>
              <p:nvPr/>
            </p:nvSpPr>
            <p:spPr>
              <a:xfrm>
                <a:off x="3017750" y="3082856"/>
                <a:ext cx="162035" cy="179460"/>
              </a:xfrm>
              <a:custGeom>
                <a:avLst/>
                <a:gdLst>
                  <a:gd name="connsiteX0" fmla="*/ 162013 w 162035"/>
                  <a:gd name="connsiteY0" fmla="*/ 69 h 179460"/>
                  <a:gd name="connsiteX1" fmla="*/ 62000 w 162035"/>
                  <a:gd name="connsiteY1" fmla="*/ 60394 h 179460"/>
                  <a:gd name="connsiteX2" fmla="*/ 57238 w 162035"/>
                  <a:gd name="connsiteY2" fmla="*/ 93732 h 179460"/>
                  <a:gd name="connsiteX3" fmla="*/ 82638 w 162035"/>
                  <a:gd name="connsiteY3" fmla="*/ 122307 h 179460"/>
                  <a:gd name="connsiteX4" fmla="*/ 55650 w 162035"/>
                  <a:gd name="connsiteY4" fmla="*/ 131832 h 179460"/>
                  <a:gd name="connsiteX5" fmla="*/ 87400 w 162035"/>
                  <a:gd name="connsiteY5" fmla="*/ 149294 h 179460"/>
                  <a:gd name="connsiteX6" fmla="*/ 55650 w 162035"/>
                  <a:gd name="connsiteY6" fmla="*/ 154057 h 179460"/>
                  <a:gd name="connsiteX7" fmla="*/ 88 w 162035"/>
                  <a:gd name="connsiteY7" fmla="*/ 179457 h 179460"/>
                  <a:gd name="connsiteX8" fmla="*/ 42950 w 162035"/>
                  <a:gd name="connsiteY8" fmla="*/ 155644 h 179460"/>
                  <a:gd name="connsiteX9" fmla="*/ 50888 w 162035"/>
                  <a:gd name="connsiteY9" fmla="*/ 127069 h 179460"/>
                  <a:gd name="connsiteX10" fmla="*/ 49300 w 162035"/>
                  <a:gd name="connsiteY10" fmla="*/ 95319 h 179460"/>
                  <a:gd name="connsiteX11" fmla="*/ 52475 w 162035"/>
                  <a:gd name="connsiteY11" fmla="*/ 73094 h 179460"/>
                  <a:gd name="connsiteX12" fmla="*/ 162013 w 162035"/>
                  <a:gd name="connsiteY12" fmla="*/ 69 h 17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035" h="179460">
                    <a:moveTo>
                      <a:pt x="162013" y="69"/>
                    </a:moveTo>
                    <a:cubicBezTo>
                      <a:pt x="163601" y="-2048"/>
                      <a:pt x="79462" y="44784"/>
                      <a:pt x="62000" y="60394"/>
                    </a:cubicBezTo>
                    <a:cubicBezTo>
                      <a:pt x="44537" y="76005"/>
                      <a:pt x="53798" y="83413"/>
                      <a:pt x="57238" y="93732"/>
                    </a:cubicBezTo>
                    <a:cubicBezTo>
                      <a:pt x="60678" y="104051"/>
                      <a:pt x="82903" y="115957"/>
                      <a:pt x="82638" y="122307"/>
                    </a:cubicBezTo>
                    <a:cubicBezTo>
                      <a:pt x="82373" y="128657"/>
                      <a:pt x="54856" y="127334"/>
                      <a:pt x="55650" y="131832"/>
                    </a:cubicBezTo>
                    <a:cubicBezTo>
                      <a:pt x="56444" y="136330"/>
                      <a:pt x="87400" y="145590"/>
                      <a:pt x="87400" y="149294"/>
                    </a:cubicBezTo>
                    <a:cubicBezTo>
                      <a:pt x="87400" y="152998"/>
                      <a:pt x="70202" y="149030"/>
                      <a:pt x="55650" y="154057"/>
                    </a:cubicBezTo>
                    <a:cubicBezTo>
                      <a:pt x="41098" y="159084"/>
                      <a:pt x="2205" y="179193"/>
                      <a:pt x="88" y="179457"/>
                    </a:cubicBezTo>
                    <a:cubicBezTo>
                      <a:pt x="-2029" y="179721"/>
                      <a:pt x="34483" y="164375"/>
                      <a:pt x="42950" y="155644"/>
                    </a:cubicBezTo>
                    <a:cubicBezTo>
                      <a:pt x="51417" y="146913"/>
                      <a:pt x="49830" y="137123"/>
                      <a:pt x="50888" y="127069"/>
                    </a:cubicBezTo>
                    <a:cubicBezTo>
                      <a:pt x="51946" y="117015"/>
                      <a:pt x="49036" y="104315"/>
                      <a:pt x="49300" y="95319"/>
                    </a:cubicBezTo>
                    <a:cubicBezTo>
                      <a:pt x="49564" y="86323"/>
                      <a:pt x="34483" y="88969"/>
                      <a:pt x="52475" y="73094"/>
                    </a:cubicBezTo>
                    <a:cubicBezTo>
                      <a:pt x="70467" y="57219"/>
                      <a:pt x="160425" y="2186"/>
                      <a:pt x="162013" y="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0EB64EDC-2542-4EB8-9F4A-E261D16D0BC9}"/>
                  </a:ext>
                </a:extLst>
              </p:cNvPr>
              <p:cNvSpPr/>
              <p:nvPr/>
            </p:nvSpPr>
            <p:spPr>
              <a:xfrm>
                <a:off x="3338430" y="3010012"/>
                <a:ext cx="170768" cy="124032"/>
              </a:xfrm>
              <a:custGeom>
                <a:avLst/>
                <a:gdLst>
                  <a:gd name="connsiteX0" fmla="*/ 83 w 170768"/>
                  <a:gd name="connsiteY0" fmla="*/ 1476 h 124032"/>
                  <a:gd name="connsiteX1" fmla="*/ 104858 w 170768"/>
                  <a:gd name="connsiteY1" fmla="*/ 9413 h 124032"/>
                  <a:gd name="connsiteX2" fmla="*/ 163595 w 170768"/>
                  <a:gd name="connsiteY2" fmla="*/ 45926 h 124032"/>
                  <a:gd name="connsiteX3" fmla="*/ 169945 w 170768"/>
                  <a:gd name="connsiteY3" fmla="*/ 61801 h 124032"/>
                  <a:gd name="connsiteX4" fmla="*/ 165183 w 170768"/>
                  <a:gd name="connsiteY4" fmla="*/ 84026 h 124032"/>
                  <a:gd name="connsiteX5" fmla="*/ 120733 w 170768"/>
                  <a:gd name="connsiteY5" fmla="*/ 123713 h 124032"/>
                  <a:gd name="connsiteX6" fmla="*/ 144545 w 170768"/>
                  <a:gd name="connsiteY6" fmla="*/ 101488 h 124032"/>
                  <a:gd name="connsiteX7" fmla="*/ 149308 w 170768"/>
                  <a:gd name="connsiteY7" fmla="*/ 79263 h 124032"/>
                  <a:gd name="connsiteX8" fmla="*/ 125495 w 170768"/>
                  <a:gd name="connsiteY8" fmla="*/ 53863 h 124032"/>
                  <a:gd name="connsiteX9" fmla="*/ 87395 w 170768"/>
                  <a:gd name="connsiteY9" fmla="*/ 33226 h 124032"/>
                  <a:gd name="connsiteX10" fmla="*/ 83 w 170768"/>
                  <a:gd name="connsiteY10" fmla="*/ 1476 h 12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768" h="124032">
                    <a:moveTo>
                      <a:pt x="83" y="1476"/>
                    </a:moveTo>
                    <a:cubicBezTo>
                      <a:pt x="2993" y="-2493"/>
                      <a:pt x="77606" y="2005"/>
                      <a:pt x="104858" y="9413"/>
                    </a:cubicBezTo>
                    <a:cubicBezTo>
                      <a:pt x="132110" y="16821"/>
                      <a:pt x="152747" y="37195"/>
                      <a:pt x="163595" y="45926"/>
                    </a:cubicBezTo>
                    <a:cubicBezTo>
                      <a:pt x="174443" y="54657"/>
                      <a:pt x="169680" y="55451"/>
                      <a:pt x="169945" y="61801"/>
                    </a:cubicBezTo>
                    <a:cubicBezTo>
                      <a:pt x="170210" y="68151"/>
                      <a:pt x="173385" y="73707"/>
                      <a:pt x="165183" y="84026"/>
                    </a:cubicBezTo>
                    <a:cubicBezTo>
                      <a:pt x="156981" y="94345"/>
                      <a:pt x="124173" y="120803"/>
                      <a:pt x="120733" y="123713"/>
                    </a:cubicBezTo>
                    <a:cubicBezTo>
                      <a:pt x="117293" y="126623"/>
                      <a:pt x="139783" y="108896"/>
                      <a:pt x="144545" y="101488"/>
                    </a:cubicBezTo>
                    <a:cubicBezTo>
                      <a:pt x="149308" y="94080"/>
                      <a:pt x="152483" y="87201"/>
                      <a:pt x="149308" y="79263"/>
                    </a:cubicBezTo>
                    <a:cubicBezTo>
                      <a:pt x="146133" y="71325"/>
                      <a:pt x="135814" y="61536"/>
                      <a:pt x="125495" y="53863"/>
                    </a:cubicBezTo>
                    <a:cubicBezTo>
                      <a:pt x="115176" y="46190"/>
                      <a:pt x="103534" y="40899"/>
                      <a:pt x="87395" y="33226"/>
                    </a:cubicBezTo>
                    <a:cubicBezTo>
                      <a:pt x="71256" y="25553"/>
                      <a:pt x="-2827" y="5445"/>
                      <a:pt x="83" y="14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EBD2F94A-D2BB-4C80-A8A4-D86EFCF4732C}"/>
                  </a:ext>
                </a:extLst>
              </p:cNvPr>
              <p:cNvSpPr/>
              <p:nvPr/>
            </p:nvSpPr>
            <p:spPr>
              <a:xfrm>
                <a:off x="3176573" y="3005431"/>
                <a:ext cx="286065" cy="180531"/>
              </a:xfrm>
              <a:custGeom>
                <a:avLst/>
                <a:gdLst>
                  <a:gd name="connsiteX0" fmla="*/ 285765 w 286065"/>
                  <a:gd name="connsiteY0" fmla="*/ 45744 h 180531"/>
                  <a:gd name="connsiteX1" fmla="*/ 239727 w 286065"/>
                  <a:gd name="connsiteY1" fmla="*/ 74319 h 180531"/>
                  <a:gd name="connsiteX2" fmla="*/ 234965 w 286065"/>
                  <a:gd name="connsiteY2" fmla="*/ 128294 h 180531"/>
                  <a:gd name="connsiteX3" fmla="*/ 219090 w 286065"/>
                  <a:gd name="connsiteY3" fmla="*/ 147344 h 180531"/>
                  <a:gd name="connsiteX4" fmla="*/ 166702 w 286065"/>
                  <a:gd name="connsiteY4" fmla="*/ 175919 h 180531"/>
                  <a:gd name="connsiteX5" fmla="*/ 87327 w 286065"/>
                  <a:gd name="connsiteY5" fmla="*/ 179094 h 180531"/>
                  <a:gd name="connsiteX6" fmla="*/ 55577 w 286065"/>
                  <a:gd name="connsiteY6" fmla="*/ 161632 h 180531"/>
                  <a:gd name="connsiteX7" fmla="*/ 39702 w 286065"/>
                  <a:gd name="connsiteY7" fmla="*/ 115594 h 180531"/>
                  <a:gd name="connsiteX8" fmla="*/ 30177 w 286065"/>
                  <a:gd name="connsiteY8" fmla="*/ 64794 h 180531"/>
                  <a:gd name="connsiteX9" fmla="*/ 15 w 286065"/>
                  <a:gd name="connsiteY9" fmla="*/ 53682 h 180531"/>
                  <a:gd name="connsiteX10" fmla="*/ 27002 w 286065"/>
                  <a:gd name="connsiteY10" fmla="*/ 37807 h 180531"/>
                  <a:gd name="connsiteX11" fmla="*/ 85740 w 286065"/>
                  <a:gd name="connsiteY11" fmla="*/ 21932 h 180531"/>
                  <a:gd name="connsiteX12" fmla="*/ 146065 w 286065"/>
                  <a:gd name="connsiteY12" fmla="*/ 1294 h 180531"/>
                  <a:gd name="connsiteX13" fmla="*/ 214327 w 286065"/>
                  <a:gd name="connsiteY13" fmla="*/ 6057 h 180531"/>
                  <a:gd name="connsiteX14" fmla="*/ 285765 w 286065"/>
                  <a:gd name="connsiteY14" fmla="*/ 45744 h 18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6065" h="180531">
                    <a:moveTo>
                      <a:pt x="285765" y="45744"/>
                    </a:moveTo>
                    <a:cubicBezTo>
                      <a:pt x="289998" y="57121"/>
                      <a:pt x="248194" y="60561"/>
                      <a:pt x="239727" y="74319"/>
                    </a:cubicBezTo>
                    <a:cubicBezTo>
                      <a:pt x="231260" y="88077"/>
                      <a:pt x="238404" y="116123"/>
                      <a:pt x="234965" y="128294"/>
                    </a:cubicBezTo>
                    <a:cubicBezTo>
                      <a:pt x="231525" y="140465"/>
                      <a:pt x="230467" y="139407"/>
                      <a:pt x="219090" y="147344"/>
                    </a:cubicBezTo>
                    <a:cubicBezTo>
                      <a:pt x="207713" y="155281"/>
                      <a:pt x="188662" y="170627"/>
                      <a:pt x="166702" y="175919"/>
                    </a:cubicBezTo>
                    <a:cubicBezTo>
                      <a:pt x="144742" y="181211"/>
                      <a:pt x="105848" y="181475"/>
                      <a:pt x="87327" y="179094"/>
                    </a:cubicBezTo>
                    <a:cubicBezTo>
                      <a:pt x="68806" y="176713"/>
                      <a:pt x="63514" y="172215"/>
                      <a:pt x="55577" y="161632"/>
                    </a:cubicBezTo>
                    <a:cubicBezTo>
                      <a:pt x="47640" y="151049"/>
                      <a:pt x="43935" y="131734"/>
                      <a:pt x="39702" y="115594"/>
                    </a:cubicBezTo>
                    <a:cubicBezTo>
                      <a:pt x="35469" y="99454"/>
                      <a:pt x="36791" y="75113"/>
                      <a:pt x="30177" y="64794"/>
                    </a:cubicBezTo>
                    <a:cubicBezTo>
                      <a:pt x="23562" y="54475"/>
                      <a:pt x="544" y="58180"/>
                      <a:pt x="15" y="53682"/>
                    </a:cubicBezTo>
                    <a:cubicBezTo>
                      <a:pt x="-514" y="49184"/>
                      <a:pt x="12715" y="43099"/>
                      <a:pt x="27002" y="37807"/>
                    </a:cubicBezTo>
                    <a:cubicBezTo>
                      <a:pt x="41289" y="32515"/>
                      <a:pt x="65896" y="28017"/>
                      <a:pt x="85740" y="21932"/>
                    </a:cubicBezTo>
                    <a:cubicBezTo>
                      <a:pt x="105584" y="15847"/>
                      <a:pt x="124634" y="3940"/>
                      <a:pt x="146065" y="1294"/>
                    </a:cubicBezTo>
                    <a:cubicBezTo>
                      <a:pt x="167496" y="-1352"/>
                      <a:pt x="191838" y="-28"/>
                      <a:pt x="214327" y="6057"/>
                    </a:cubicBezTo>
                    <a:cubicBezTo>
                      <a:pt x="236816" y="12142"/>
                      <a:pt x="281532" y="34367"/>
                      <a:pt x="285765" y="457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楕円 32">
                <a:extLst>
                  <a:ext uri="{FF2B5EF4-FFF2-40B4-BE49-F238E27FC236}">
                    <a16:creationId xmlns:a16="http://schemas.microsoft.com/office/drawing/2014/main" id="{0CB68AD6-D402-4CD9-A68A-6A09E8E350AE}"/>
                  </a:ext>
                </a:extLst>
              </p:cNvPr>
              <p:cNvSpPr/>
              <p:nvPr/>
            </p:nvSpPr>
            <p:spPr>
              <a:xfrm>
                <a:off x="3236913" y="3065463"/>
                <a:ext cx="52387" cy="71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002262A8-1C3E-473A-AD2D-CFB5D9239A4D}"/>
                  </a:ext>
                </a:extLst>
              </p:cNvPr>
              <p:cNvSpPr/>
              <p:nvPr/>
            </p:nvSpPr>
            <p:spPr>
              <a:xfrm>
                <a:off x="2895498" y="2841248"/>
                <a:ext cx="749901" cy="199587"/>
              </a:xfrm>
              <a:custGeom>
                <a:avLst/>
                <a:gdLst>
                  <a:gd name="connsiteX0" fmla="*/ 102 w 749901"/>
                  <a:gd name="connsiteY0" fmla="*/ 198815 h 199587"/>
                  <a:gd name="connsiteX1" fmla="*/ 122340 w 749901"/>
                  <a:gd name="connsiteY1" fmla="*/ 187702 h 199587"/>
                  <a:gd name="connsiteX2" fmla="*/ 168377 w 749901"/>
                  <a:gd name="connsiteY2" fmla="*/ 173415 h 199587"/>
                  <a:gd name="connsiteX3" fmla="*/ 209652 w 749901"/>
                  <a:gd name="connsiteY3" fmla="*/ 152777 h 199587"/>
                  <a:gd name="connsiteX4" fmla="*/ 358877 w 749901"/>
                  <a:gd name="connsiteY4" fmla="*/ 97215 h 199587"/>
                  <a:gd name="connsiteX5" fmla="*/ 498577 w 749901"/>
                  <a:gd name="connsiteY5" fmla="*/ 30540 h 199587"/>
                  <a:gd name="connsiteX6" fmla="*/ 555727 w 749901"/>
                  <a:gd name="connsiteY6" fmla="*/ 8315 h 199587"/>
                  <a:gd name="connsiteX7" fmla="*/ 654152 w 749901"/>
                  <a:gd name="connsiteY7" fmla="*/ 19427 h 199587"/>
                  <a:gd name="connsiteX8" fmla="*/ 749402 w 749901"/>
                  <a:gd name="connsiteY8" fmla="*/ 40065 h 199587"/>
                  <a:gd name="connsiteX9" fmla="*/ 685902 w 749901"/>
                  <a:gd name="connsiteY9" fmla="*/ 16252 h 199587"/>
                  <a:gd name="connsiteX10" fmla="*/ 563665 w 749901"/>
                  <a:gd name="connsiteY10" fmla="*/ 377 h 199587"/>
                  <a:gd name="connsiteX11" fmla="*/ 484290 w 749901"/>
                  <a:gd name="connsiteY11" fmla="*/ 32127 h 199587"/>
                  <a:gd name="connsiteX12" fmla="*/ 389040 w 749901"/>
                  <a:gd name="connsiteY12" fmla="*/ 70227 h 199587"/>
                  <a:gd name="connsiteX13" fmla="*/ 295377 w 749901"/>
                  <a:gd name="connsiteY13" fmla="*/ 113090 h 199587"/>
                  <a:gd name="connsiteX14" fmla="*/ 212827 w 749901"/>
                  <a:gd name="connsiteY14" fmla="*/ 141665 h 199587"/>
                  <a:gd name="connsiteX15" fmla="*/ 144565 w 749901"/>
                  <a:gd name="connsiteY15" fmla="*/ 165477 h 199587"/>
                  <a:gd name="connsiteX16" fmla="*/ 102 w 749901"/>
                  <a:gd name="connsiteY16" fmla="*/ 198815 h 19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9901" h="199587">
                    <a:moveTo>
                      <a:pt x="102" y="198815"/>
                    </a:moveTo>
                    <a:cubicBezTo>
                      <a:pt x="-3602" y="202519"/>
                      <a:pt x="94294" y="191935"/>
                      <a:pt x="122340" y="187702"/>
                    </a:cubicBezTo>
                    <a:cubicBezTo>
                      <a:pt x="150386" y="183469"/>
                      <a:pt x="153825" y="179236"/>
                      <a:pt x="168377" y="173415"/>
                    </a:cubicBezTo>
                    <a:cubicBezTo>
                      <a:pt x="182929" y="167594"/>
                      <a:pt x="177902" y="165477"/>
                      <a:pt x="209652" y="152777"/>
                    </a:cubicBezTo>
                    <a:cubicBezTo>
                      <a:pt x="241402" y="140077"/>
                      <a:pt x="310723" y="117588"/>
                      <a:pt x="358877" y="97215"/>
                    </a:cubicBezTo>
                    <a:cubicBezTo>
                      <a:pt x="407031" y="76842"/>
                      <a:pt x="465769" y="45357"/>
                      <a:pt x="498577" y="30540"/>
                    </a:cubicBezTo>
                    <a:cubicBezTo>
                      <a:pt x="531385" y="15723"/>
                      <a:pt x="529798" y="10167"/>
                      <a:pt x="555727" y="8315"/>
                    </a:cubicBezTo>
                    <a:cubicBezTo>
                      <a:pt x="581656" y="6463"/>
                      <a:pt x="621873" y="14135"/>
                      <a:pt x="654152" y="19427"/>
                    </a:cubicBezTo>
                    <a:cubicBezTo>
                      <a:pt x="686431" y="24719"/>
                      <a:pt x="744110" y="40594"/>
                      <a:pt x="749402" y="40065"/>
                    </a:cubicBezTo>
                    <a:cubicBezTo>
                      <a:pt x="754694" y="39536"/>
                      <a:pt x="716858" y="22867"/>
                      <a:pt x="685902" y="16252"/>
                    </a:cubicBezTo>
                    <a:cubicBezTo>
                      <a:pt x="654946" y="9637"/>
                      <a:pt x="597267" y="-2269"/>
                      <a:pt x="563665" y="377"/>
                    </a:cubicBezTo>
                    <a:cubicBezTo>
                      <a:pt x="530063" y="3023"/>
                      <a:pt x="513394" y="20485"/>
                      <a:pt x="484290" y="32127"/>
                    </a:cubicBezTo>
                    <a:cubicBezTo>
                      <a:pt x="455186" y="43769"/>
                      <a:pt x="420525" y="56733"/>
                      <a:pt x="389040" y="70227"/>
                    </a:cubicBezTo>
                    <a:cubicBezTo>
                      <a:pt x="357555" y="83721"/>
                      <a:pt x="324746" y="101184"/>
                      <a:pt x="295377" y="113090"/>
                    </a:cubicBezTo>
                    <a:cubicBezTo>
                      <a:pt x="266008" y="124996"/>
                      <a:pt x="212827" y="141665"/>
                      <a:pt x="212827" y="141665"/>
                    </a:cubicBezTo>
                    <a:cubicBezTo>
                      <a:pt x="187692" y="150396"/>
                      <a:pt x="177902" y="157010"/>
                      <a:pt x="144565" y="165477"/>
                    </a:cubicBezTo>
                    <a:cubicBezTo>
                      <a:pt x="111228" y="173944"/>
                      <a:pt x="3806" y="195111"/>
                      <a:pt x="102" y="1988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2847A5AC-E4FF-4C37-AAB9-E69F1031EEA4}"/>
                  </a:ext>
                </a:extLst>
              </p:cNvPr>
              <p:cNvSpPr/>
              <p:nvPr/>
            </p:nvSpPr>
            <p:spPr>
              <a:xfrm>
                <a:off x="2920825" y="2751733"/>
                <a:ext cx="730643" cy="277110"/>
              </a:xfrm>
              <a:custGeom>
                <a:avLst/>
                <a:gdLst>
                  <a:gd name="connsiteX0" fmla="*/ 4938 w 730643"/>
                  <a:gd name="connsiteY0" fmla="*/ 274042 h 277110"/>
                  <a:gd name="connsiteX1" fmla="*/ 93838 w 730643"/>
                  <a:gd name="connsiteY1" fmla="*/ 216892 h 277110"/>
                  <a:gd name="connsiteX2" fmla="*/ 119238 w 730643"/>
                  <a:gd name="connsiteY2" fmla="*/ 188317 h 277110"/>
                  <a:gd name="connsiteX3" fmla="*/ 209725 w 730643"/>
                  <a:gd name="connsiteY3" fmla="*/ 129580 h 277110"/>
                  <a:gd name="connsiteX4" fmla="*/ 328788 w 730643"/>
                  <a:gd name="connsiteY4" fmla="*/ 69255 h 277110"/>
                  <a:gd name="connsiteX5" fmla="*/ 463725 w 730643"/>
                  <a:gd name="connsiteY5" fmla="*/ 13692 h 277110"/>
                  <a:gd name="connsiteX6" fmla="*/ 509763 w 730643"/>
                  <a:gd name="connsiteY6" fmla="*/ 992 h 277110"/>
                  <a:gd name="connsiteX7" fmla="*/ 624063 w 730643"/>
                  <a:gd name="connsiteY7" fmla="*/ 32742 h 277110"/>
                  <a:gd name="connsiteX8" fmla="*/ 728838 w 730643"/>
                  <a:gd name="connsiteY8" fmla="*/ 72430 h 277110"/>
                  <a:gd name="connsiteX9" fmla="*/ 676450 w 730643"/>
                  <a:gd name="connsiteY9" fmla="*/ 54967 h 277110"/>
                  <a:gd name="connsiteX10" fmla="*/ 505000 w 730643"/>
                  <a:gd name="connsiteY10" fmla="*/ 15280 h 277110"/>
                  <a:gd name="connsiteX11" fmla="*/ 417688 w 730643"/>
                  <a:gd name="connsiteY11" fmla="*/ 42267 h 277110"/>
                  <a:gd name="connsiteX12" fmla="*/ 260525 w 730643"/>
                  <a:gd name="connsiteY12" fmla="*/ 113705 h 277110"/>
                  <a:gd name="connsiteX13" fmla="*/ 4938 w 730643"/>
                  <a:gd name="connsiteY13" fmla="*/ 274042 h 27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0643" h="277110">
                    <a:moveTo>
                      <a:pt x="4938" y="274042"/>
                    </a:moveTo>
                    <a:cubicBezTo>
                      <a:pt x="-22843" y="291240"/>
                      <a:pt x="74788" y="231179"/>
                      <a:pt x="93838" y="216892"/>
                    </a:cubicBezTo>
                    <a:cubicBezTo>
                      <a:pt x="112888" y="202604"/>
                      <a:pt x="99924" y="202869"/>
                      <a:pt x="119238" y="188317"/>
                    </a:cubicBezTo>
                    <a:cubicBezTo>
                      <a:pt x="138552" y="173765"/>
                      <a:pt x="174800" y="149424"/>
                      <a:pt x="209725" y="129580"/>
                    </a:cubicBezTo>
                    <a:cubicBezTo>
                      <a:pt x="244650" y="109736"/>
                      <a:pt x="286455" y="88570"/>
                      <a:pt x="328788" y="69255"/>
                    </a:cubicBezTo>
                    <a:cubicBezTo>
                      <a:pt x="371121" y="49940"/>
                      <a:pt x="433563" y="25069"/>
                      <a:pt x="463725" y="13692"/>
                    </a:cubicBezTo>
                    <a:cubicBezTo>
                      <a:pt x="493887" y="2315"/>
                      <a:pt x="483040" y="-2183"/>
                      <a:pt x="509763" y="992"/>
                    </a:cubicBezTo>
                    <a:cubicBezTo>
                      <a:pt x="536486" y="4167"/>
                      <a:pt x="587551" y="20836"/>
                      <a:pt x="624063" y="32742"/>
                    </a:cubicBezTo>
                    <a:cubicBezTo>
                      <a:pt x="660575" y="44648"/>
                      <a:pt x="720107" y="68726"/>
                      <a:pt x="728838" y="72430"/>
                    </a:cubicBezTo>
                    <a:cubicBezTo>
                      <a:pt x="737569" y="76134"/>
                      <a:pt x="713756" y="64492"/>
                      <a:pt x="676450" y="54967"/>
                    </a:cubicBezTo>
                    <a:cubicBezTo>
                      <a:pt x="639144" y="45442"/>
                      <a:pt x="548127" y="17397"/>
                      <a:pt x="505000" y="15280"/>
                    </a:cubicBezTo>
                    <a:cubicBezTo>
                      <a:pt x="461873" y="13163"/>
                      <a:pt x="458434" y="25863"/>
                      <a:pt x="417688" y="42267"/>
                    </a:cubicBezTo>
                    <a:cubicBezTo>
                      <a:pt x="376942" y="58671"/>
                      <a:pt x="326671" y="77457"/>
                      <a:pt x="260525" y="113705"/>
                    </a:cubicBezTo>
                    <a:cubicBezTo>
                      <a:pt x="194379" y="149953"/>
                      <a:pt x="32719" y="256844"/>
                      <a:pt x="4938" y="2740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C5AB15F7-D1BC-4BC6-A36B-A735105D7734}"/>
                  </a:ext>
                </a:extLst>
              </p:cNvPr>
              <p:cNvSpPr/>
              <p:nvPr/>
            </p:nvSpPr>
            <p:spPr>
              <a:xfrm>
                <a:off x="2806651" y="3706283"/>
                <a:ext cx="370151" cy="417439"/>
              </a:xfrm>
              <a:custGeom>
                <a:avLst/>
                <a:gdLst>
                  <a:gd name="connsiteX0" fmla="*/ 249816 w 370151"/>
                  <a:gd name="connsiteY0" fmla="*/ 0 h 417439"/>
                  <a:gd name="connsiteX1" fmla="*/ 353532 w 370151"/>
                  <a:gd name="connsiteY1" fmla="*/ 99484 h 417439"/>
                  <a:gd name="connsiteX2" fmla="*/ 368349 w 370151"/>
                  <a:gd name="connsiteY2" fmla="*/ 167217 h 417439"/>
                  <a:gd name="connsiteX3" fmla="*/ 336599 w 370151"/>
                  <a:gd name="connsiteY3" fmla="*/ 224367 h 417439"/>
                  <a:gd name="connsiteX4" fmla="*/ 285799 w 370151"/>
                  <a:gd name="connsiteY4" fmla="*/ 224367 h 417439"/>
                  <a:gd name="connsiteX5" fmla="*/ 220182 w 370151"/>
                  <a:gd name="connsiteY5" fmla="*/ 239184 h 417439"/>
                  <a:gd name="connsiteX6" fmla="*/ 141866 w 370151"/>
                  <a:gd name="connsiteY6" fmla="*/ 294217 h 417439"/>
                  <a:gd name="connsiteX7" fmla="*/ 82599 w 370151"/>
                  <a:gd name="connsiteY7" fmla="*/ 349250 h 417439"/>
                  <a:gd name="connsiteX8" fmla="*/ 48732 w 370151"/>
                  <a:gd name="connsiteY8" fmla="*/ 404284 h 417439"/>
                  <a:gd name="connsiteX9" fmla="*/ 49 w 370151"/>
                  <a:gd name="connsiteY9" fmla="*/ 416984 h 417439"/>
                  <a:gd name="connsiteX10" fmla="*/ 40266 w 370151"/>
                  <a:gd name="connsiteY10" fmla="*/ 393700 h 417439"/>
                  <a:gd name="connsiteX11" fmla="*/ 74132 w 370151"/>
                  <a:gd name="connsiteY11" fmla="*/ 355600 h 417439"/>
                  <a:gd name="connsiteX12" fmla="*/ 122816 w 370151"/>
                  <a:gd name="connsiteY12" fmla="*/ 300567 h 417439"/>
                  <a:gd name="connsiteX13" fmla="*/ 192666 w 370151"/>
                  <a:gd name="connsiteY13" fmla="*/ 241300 h 417439"/>
                  <a:gd name="connsiteX14" fmla="*/ 304849 w 370151"/>
                  <a:gd name="connsiteY14" fmla="*/ 213784 h 417439"/>
                  <a:gd name="connsiteX15" fmla="*/ 347182 w 370151"/>
                  <a:gd name="connsiteY15" fmla="*/ 190500 h 417439"/>
                  <a:gd name="connsiteX16" fmla="*/ 357766 w 370151"/>
                  <a:gd name="connsiteY16" fmla="*/ 148167 h 417439"/>
                  <a:gd name="connsiteX17" fmla="*/ 336599 w 370151"/>
                  <a:gd name="connsiteY17" fmla="*/ 99484 h 417439"/>
                  <a:gd name="connsiteX18" fmla="*/ 249816 w 370151"/>
                  <a:gd name="connsiteY18" fmla="*/ 0 h 41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0151" h="417439">
                    <a:moveTo>
                      <a:pt x="249816" y="0"/>
                    </a:moveTo>
                    <a:cubicBezTo>
                      <a:pt x="252638" y="0"/>
                      <a:pt x="333777" y="71615"/>
                      <a:pt x="353532" y="99484"/>
                    </a:cubicBezTo>
                    <a:cubicBezTo>
                      <a:pt x="373287" y="127353"/>
                      <a:pt x="371171" y="146403"/>
                      <a:pt x="368349" y="167217"/>
                    </a:cubicBezTo>
                    <a:cubicBezTo>
                      <a:pt x="365527" y="188031"/>
                      <a:pt x="350357" y="214842"/>
                      <a:pt x="336599" y="224367"/>
                    </a:cubicBezTo>
                    <a:cubicBezTo>
                      <a:pt x="322841" y="233892"/>
                      <a:pt x="305202" y="221898"/>
                      <a:pt x="285799" y="224367"/>
                    </a:cubicBezTo>
                    <a:cubicBezTo>
                      <a:pt x="266396" y="226836"/>
                      <a:pt x="244171" y="227542"/>
                      <a:pt x="220182" y="239184"/>
                    </a:cubicBezTo>
                    <a:cubicBezTo>
                      <a:pt x="196193" y="250826"/>
                      <a:pt x="164796" y="275873"/>
                      <a:pt x="141866" y="294217"/>
                    </a:cubicBezTo>
                    <a:cubicBezTo>
                      <a:pt x="118936" y="312561"/>
                      <a:pt x="98121" y="330906"/>
                      <a:pt x="82599" y="349250"/>
                    </a:cubicBezTo>
                    <a:cubicBezTo>
                      <a:pt x="67077" y="367595"/>
                      <a:pt x="62490" y="392995"/>
                      <a:pt x="48732" y="404284"/>
                    </a:cubicBezTo>
                    <a:cubicBezTo>
                      <a:pt x="34974" y="415573"/>
                      <a:pt x="1460" y="418748"/>
                      <a:pt x="49" y="416984"/>
                    </a:cubicBezTo>
                    <a:cubicBezTo>
                      <a:pt x="-1362" y="415220"/>
                      <a:pt x="27919" y="403931"/>
                      <a:pt x="40266" y="393700"/>
                    </a:cubicBezTo>
                    <a:cubicBezTo>
                      <a:pt x="52613" y="383469"/>
                      <a:pt x="60374" y="371122"/>
                      <a:pt x="74132" y="355600"/>
                    </a:cubicBezTo>
                    <a:cubicBezTo>
                      <a:pt x="87890" y="340078"/>
                      <a:pt x="103060" y="319617"/>
                      <a:pt x="122816" y="300567"/>
                    </a:cubicBezTo>
                    <a:cubicBezTo>
                      <a:pt x="142572" y="281517"/>
                      <a:pt x="162327" y="255764"/>
                      <a:pt x="192666" y="241300"/>
                    </a:cubicBezTo>
                    <a:cubicBezTo>
                      <a:pt x="223005" y="226836"/>
                      <a:pt x="279096" y="222251"/>
                      <a:pt x="304849" y="213784"/>
                    </a:cubicBezTo>
                    <a:cubicBezTo>
                      <a:pt x="330602" y="205317"/>
                      <a:pt x="338363" y="201436"/>
                      <a:pt x="347182" y="190500"/>
                    </a:cubicBezTo>
                    <a:cubicBezTo>
                      <a:pt x="356002" y="179564"/>
                      <a:pt x="359530" y="163336"/>
                      <a:pt x="357766" y="148167"/>
                    </a:cubicBezTo>
                    <a:cubicBezTo>
                      <a:pt x="356002" y="132998"/>
                      <a:pt x="353180" y="123473"/>
                      <a:pt x="336599" y="99484"/>
                    </a:cubicBezTo>
                    <a:cubicBezTo>
                      <a:pt x="320018" y="75495"/>
                      <a:pt x="246994" y="0"/>
                      <a:pt x="24981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B6E47048-31F9-403A-9782-3077C609D2F0}"/>
                  </a:ext>
                </a:extLst>
              </p:cNvPr>
              <p:cNvSpPr/>
              <p:nvPr/>
            </p:nvSpPr>
            <p:spPr>
              <a:xfrm>
                <a:off x="2476500" y="3655480"/>
                <a:ext cx="357379" cy="465093"/>
              </a:xfrm>
              <a:custGeom>
                <a:avLst/>
                <a:gdLst>
                  <a:gd name="connsiteX0" fmla="*/ 14817 w 357379"/>
                  <a:gd name="connsiteY0" fmla="*/ 3 h 465093"/>
                  <a:gd name="connsiteX1" fmla="*/ 0 w 357379"/>
                  <a:gd name="connsiteY1" fmla="*/ 150287 h 465093"/>
                  <a:gd name="connsiteX2" fmla="*/ 14817 w 357379"/>
                  <a:gd name="connsiteY2" fmla="*/ 321737 h 465093"/>
                  <a:gd name="connsiteX3" fmla="*/ 50800 w 357379"/>
                  <a:gd name="connsiteY3" fmla="*/ 351370 h 465093"/>
                  <a:gd name="connsiteX4" fmla="*/ 124883 w 357379"/>
                  <a:gd name="connsiteY4" fmla="*/ 361953 h 465093"/>
                  <a:gd name="connsiteX5" fmla="*/ 184150 w 357379"/>
                  <a:gd name="connsiteY5" fmla="*/ 387353 h 465093"/>
                  <a:gd name="connsiteX6" fmla="*/ 275167 w 357379"/>
                  <a:gd name="connsiteY6" fmla="*/ 423337 h 465093"/>
                  <a:gd name="connsiteX7" fmla="*/ 313267 w 357379"/>
                  <a:gd name="connsiteY7" fmla="*/ 446620 h 465093"/>
                  <a:gd name="connsiteX8" fmla="*/ 355600 w 357379"/>
                  <a:gd name="connsiteY8" fmla="*/ 463553 h 465093"/>
                  <a:gd name="connsiteX9" fmla="*/ 249767 w 357379"/>
                  <a:gd name="connsiteY9" fmla="*/ 406403 h 465093"/>
                  <a:gd name="connsiteX10" fmla="*/ 127000 w 357379"/>
                  <a:gd name="connsiteY10" fmla="*/ 349253 h 465093"/>
                  <a:gd name="connsiteX11" fmla="*/ 42333 w 357379"/>
                  <a:gd name="connsiteY11" fmla="*/ 321737 h 465093"/>
                  <a:gd name="connsiteX12" fmla="*/ 29633 w 357379"/>
                  <a:gd name="connsiteY12" fmla="*/ 237070 h 465093"/>
                  <a:gd name="connsiteX13" fmla="*/ 12700 w 357379"/>
                  <a:gd name="connsiteY13" fmla="*/ 154520 h 465093"/>
                  <a:gd name="connsiteX14" fmla="*/ 14817 w 357379"/>
                  <a:gd name="connsiteY14" fmla="*/ 3 h 46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7379" h="465093">
                    <a:moveTo>
                      <a:pt x="14817" y="3"/>
                    </a:moveTo>
                    <a:cubicBezTo>
                      <a:pt x="12700" y="-703"/>
                      <a:pt x="0" y="96665"/>
                      <a:pt x="0" y="150287"/>
                    </a:cubicBezTo>
                    <a:cubicBezTo>
                      <a:pt x="0" y="203909"/>
                      <a:pt x="6350" y="288223"/>
                      <a:pt x="14817" y="321737"/>
                    </a:cubicBezTo>
                    <a:cubicBezTo>
                      <a:pt x="23284" y="355251"/>
                      <a:pt x="32456" y="344667"/>
                      <a:pt x="50800" y="351370"/>
                    </a:cubicBezTo>
                    <a:cubicBezTo>
                      <a:pt x="69144" y="358073"/>
                      <a:pt x="102658" y="355956"/>
                      <a:pt x="124883" y="361953"/>
                    </a:cubicBezTo>
                    <a:cubicBezTo>
                      <a:pt x="147108" y="367950"/>
                      <a:pt x="184150" y="387353"/>
                      <a:pt x="184150" y="387353"/>
                    </a:cubicBezTo>
                    <a:cubicBezTo>
                      <a:pt x="209197" y="397584"/>
                      <a:pt x="253648" y="413459"/>
                      <a:pt x="275167" y="423337"/>
                    </a:cubicBezTo>
                    <a:cubicBezTo>
                      <a:pt x="296687" y="433215"/>
                      <a:pt x="299862" y="439917"/>
                      <a:pt x="313267" y="446620"/>
                    </a:cubicBezTo>
                    <a:cubicBezTo>
                      <a:pt x="326673" y="453323"/>
                      <a:pt x="366183" y="470256"/>
                      <a:pt x="355600" y="463553"/>
                    </a:cubicBezTo>
                    <a:cubicBezTo>
                      <a:pt x="345017" y="456850"/>
                      <a:pt x="287867" y="425453"/>
                      <a:pt x="249767" y="406403"/>
                    </a:cubicBezTo>
                    <a:cubicBezTo>
                      <a:pt x="211667" y="387353"/>
                      <a:pt x="161572" y="363364"/>
                      <a:pt x="127000" y="349253"/>
                    </a:cubicBezTo>
                    <a:cubicBezTo>
                      <a:pt x="92428" y="335142"/>
                      <a:pt x="58561" y="340434"/>
                      <a:pt x="42333" y="321737"/>
                    </a:cubicBezTo>
                    <a:cubicBezTo>
                      <a:pt x="26105" y="303040"/>
                      <a:pt x="34572" y="264940"/>
                      <a:pt x="29633" y="237070"/>
                    </a:cubicBezTo>
                    <a:cubicBezTo>
                      <a:pt x="24694" y="209201"/>
                      <a:pt x="17286" y="186976"/>
                      <a:pt x="12700" y="154520"/>
                    </a:cubicBezTo>
                    <a:cubicBezTo>
                      <a:pt x="8114" y="122065"/>
                      <a:pt x="16934" y="709"/>
                      <a:pt x="14817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EBE7783F-6520-40C4-87D1-21891560BA36}"/>
                  </a:ext>
                </a:extLst>
              </p:cNvPr>
              <p:cNvSpPr/>
              <p:nvPr/>
            </p:nvSpPr>
            <p:spPr>
              <a:xfrm>
                <a:off x="2387533" y="4156862"/>
                <a:ext cx="1087427" cy="191481"/>
              </a:xfrm>
              <a:custGeom>
                <a:avLst/>
                <a:gdLst>
                  <a:gd name="connsiteX0" fmla="*/ 67 w 1087427"/>
                  <a:gd name="connsiteY0" fmla="*/ 165901 h 191481"/>
                  <a:gd name="connsiteX1" fmla="*/ 174692 w 1087427"/>
                  <a:gd name="connsiteY1" fmla="*/ 186538 h 191481"/>
                  <a:gd name="connsiteX2" fmla="*/ 257242 w 1087427"/>
                  <a:gd name="connsiteY2" fmla="*/ 170663 h 191481"/>
                  <a:gd name="connsiteX3" fmla="*/ 362017 w 1087427"/>
                  <a:gd name="connsiteY3" fmla="*/ 132563 h 191481"/>
                  <a:gd name="connsiteX4" fmla="*/ 412817 w 1087427"/>
                  <a:gd name="connsiteY4" fmla="*/ 115101 h 191481"/>
                  <a:gd name="connsiteX5" fmla="*/ 479492 w 1087427"/>
                  <a:gd name="connsiteY5" fmla="*/ 119863 h 191481"/>
                  <a:gd name="connsiteX6" fmla="*/ 549342 w 1087427"/>
                  <a:gd name="connsiteY6" fmla="*/ 111926 h 191481"/>
                  <a:gd name="connsiteX7" fmla="*/ 608080 w 1087427"/>
                  <a:gd name="connsiteY7" fmla="*/ 81763 h 191481"/>
                  <a:gd name="connsiteX8" fmla="*/ 657292 w 1087427"/>
                  <a:gd name="connsiteY8" fmla="*/ 69063 h 191481"/>
                  <a:gd name="connsiteX9" fmla="*/ 800167 w 1087427"/>
                  <a:gd name="connsiteY9" fmla="*/ 75413 h 191481"/>
                  <a:gd name="connsiteX10" fmla="*/ 892242 w 1087427"/>
                  <a:gd name="connsiteY10" fmla="*/ 53188 h 191481"/>
                  <a:gd name="connsiteX11" fmla="*/ 950980 w 1087427"/>
                  <a:gd name="connsiteY11" fmla="*/ 26201 h 191481"/>
                  <a:gd name="connsiteX12" fmla="*/ 1027180 w 1087427"/>
                  <a:gd name="connsiteY12" fmla="*/ 801 h 191481"/>
                  <a:gd name="connsiteX13" fmla="*/ 1085917 w 1087427"/>
                  <a:gd name="connsiteY13" fmla="*/ 8738 h 191481"/>
                  <a:gd name="connsiteX14" fmla="*/ 1070042 w 1087427"/>
                  <a:gd name="connsiteY14" fmla="*/ 32551 h 191481"/>
                  <a:gd name="connsiteX15" fmla="*/ 1070042 w 1087427"/>
                  <a:gd name="connsiteY15" fmla="*/ 10326 h 191481"/>
                  <a:gd name="connsiteX16" fmla="*/ 982730 w 1087427"/>
                  <a:gd name="connsiteY16" fmla="*/ 3976 h 191481"/>
                  <a:gd name="connsiteX17" fmla="*/ 835092 w 1087427"/>
                  <a:gd name="connsiteY17" fmla="*/ 51601 h 191481"/>
                  <a:gd name="connsiteX18" fmla="*/ 665230 w 1087427"/>
                  <a:gd name="connsiteY18" fmla="*/ 56363 h 191481"/>
                  <a:gd name="connsiteX19" fmla="*/ 547755 w 1087427"/>
                  <a:gd name="connsiteY19" fmla="*/ 91288 h 191481"/>
                  <a:gd name="connsiteX20" fmla="*/ 457267 w 1087427"/>
                  <a:gd name="connsiteY20" fmla="*/ 108751 h 191481"/>
                  <a:gd name="connsiteX21" fmla="*/ 396942 w 1087427"/>
                  <a:gd name="connsiteY21" fmla="*/ 127801 h 191481"/>
                  <a:gd name="connsiteX22" fmla="*/ 293755 w 1087427"/>
                  <a:gd name="connsiteY22" fmla="*/ 162726 h 191481"/>
                  <a:gd name="connsiteX23" fmla="*/ 155642 w 1087427"/>
                  <a:gd name="connsiteY23" fmla="*/ 191301 h 191481"/>
                  <a:gd name="connsiteX24" fmla="*/ 67 w 1087427"/>
                  <a:gd name="connsiteY24" fmla="*/ 165901 h 191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87427" h="191481">
                    <a:moveTo>
                      <a:pt x="67" y="165901"/>
                    </a:moveTo>
                    <a:cubicBezTo>
                      <a:pt x="3242" y="165107"/>
                      <a:pt x="131830" y="185744"/>
                      <a:pt x="174692" y="186538"/>
                    </a:cubicBezTo>
                    <a:cubicBezTo>
                      <a:pt x="217554" y="187332"/>
                      <a:pt x="226021" y="179659"/>
                      <a:pt x="257242" y="170663"/>
                    </a:cubicBezTo>
                    <a:cubicBezTo>
                      <a:pt x="288463" y="161667"/>
                      <a:pt x="336088" y="141823"/>
                      <a:pt x="362017" y="132563"/>
                    </a:cubicBezTo>
                    <a:cubicBezTo>
                      <a:pt x="387946" y="123303"/>
                      <a:pt x="393238" y="117218"/>
                      <a:pt x="412817" y="115101"/>
                    </a:cubicBezTo>
                    <a:cubicBezTo>
                      <a:pt x="432396" y="112984"/>
                      <a:pt x="456738" y="120392"/>
                      <a:pt x="479492" y="119863"/>
                    </a:cubicBezTo>
                    <a:cubicBezTo>
                      <a:pt x="502246" y="119334"/>
                      <a:pt x="527911" y="118276"/>
                      <a:pt x="549342" y="111926"/>
                    </a:cubicBezTo>
                    <a:cubicBezTo>
                      <a:pt x="570773" y="105576"/>
                      <a:pt x="590088" y="88907"/>
                      <a:pt x="608080" y="81763"/>
                    </a:cubicBezTo>
                    <a:cubicBezTo>
                      <a:pt x="626072" y="74619"/>
                      <a:pt x="625278" y="70121"/>
                      <a:pt x="657292" y="69063"/>
                    </a:cubicBezTo>
                    <a:cubicBezTo>
                      <a:pt x="689306" y="68005"/>
                      <a:pt x="761009" y="78059"/>
                      <a:pt x="800167" y="75413"/>
                    </a:cubicBezTo>
                    <a:cubicBezTo>
                      <a:pt x="839325" y="72767"/>
                      <a:pt x="867107" y="61390"/>
                      <a:pt x="892242" y="53188"/>
                    </a:cubicBezTo>
                    <a:cubicBezTo>
                      <a:pt x="917377" y="44986"/>
                      <a:pt x="928490" y="34932"/>
                      <a:pt x="950980" y="26201"/>
                    </a:cubicBezTo>
                    <a:cubicBezTo>
                      <a:pt x="973470" y="17470"/>
                      <a:pt x="1004691" y="3711"/>
                      <a:pt x="1027180" y="801"/>
                    </a:cubicBezTo>
                    <a:cubicBezTo>
                      <a:pt x="1049669" y="-2109"/>
                      <a:pt x="1078773" y="3446"/>
                      <a:pt x="1085917" y="8738"/>
                    </a:cubicBezTo>
                    <a:cubicBezTo>
                      <a:pt x="1093061" y="14030"/>
                      <a:pt x="1072688" y="32286"/>
                      <a:pt x="1070042" y="32551"/>
                    </a:cubicBezTo>
                    <a:cubicBezTo>
                      <a:pt x="1067396" y="32816"/>
                      <a:pt x="1084594" y="15089"/>
                      <a:pt x="1070042" y="10326"/>
                    </a:cubicBezTo>
                    <a:cubicBezTo>
                      <a:pt x="1055490" y="5563"/>
                      <a:pt x="1021888" y="-2903"/>
                      <a:pt x="982730" y="3976"/>
                    </a:cubicBezTo>
                    <a:cubicBezTo>
                      <a:pt x="943572" y="10855"/>
                      <a:pt x="888009" y="42870"/>
                      <a:pt x="835092" y="51601"/>
                    </a:cubicBezTo>
                    <a:cubicBezTo>
                      <a:pt x="782175" y="60332"/>
                      <a:pt x="713119" y="49749"/>
                      <a:pt x="665230" y="56363"/>
                    </a:cubicBezTo>
                    <a:cubicBezTo>
                      <a:pt x="617341" y="62977"/>
                      <a:pt x="582415" y="82557"/>
                      <a:pt x="547755" y="91288"/>
                    </a:cubicBezTo>
                    <a:cubicBezTo>
                      <a:pt x="513095" y="100019"/>
                      <a:pt x="482403" y="102665"/>
                      <a:pt x="457267" y="108751"/>
                    </a:cubicBezTo>
                    <a:cubicBezTo>
                      <a:pt x="432132" y="114836"/>
                      <a:pt x="424194" y="118805"/>
                      <a:pt x="396942" y="127801"/>
                    </a:cubicBezTo>
                    <a:cubicBezTo>
                      <a:pt x="369690" y="136797"/>
                      <a:pt x="333972" y="152143"/>
                      <a:pt x="293755" y="162726"/>
                    </a:cubicBezTo>
                    <a:cubicBezTo>
                      <a:pt x="253538" y="173309"/>
                      <a:pt x="205384" y="188655"/>
                      <a:pt x="155642" y="191301"/>
                    </a:cubicBezTo>
                    <a:cubicBezTo>
                      <a:pt x="105900" y="193947"/>
                      <a:pt x="-3108" y="166695"/>
                      <a:pt x="67" y="1659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7334F9AC-1E2E-42A4-A266-2DA46C82C14C}"/>
                  </a:ext>
                </a:extLst>
              </p:cNvPr>
              <p:cNvSpPr/>
              <p:nvPr/>
            </p:nvSpPr>
            <p:spPr>
              <a:xfrm>
                <a:off x="2397114" y="4225641"/>
                <a:ext cx="926202" cy="218522"/>
              </a:xfrm>
              <a:custGeom>
                <a:avLst/>
                <a:gdLst>
                  <a:gd name="connsiteX0" fmla="*/ 11 w 926202"/>
                  <a:gd name="connsiteY0" fmla="*/ 130459 h 218522"/>
                  <a:gd name="connsiteX1" fmla="*/ 165111 w 926202"/>
                  <a:gd name="connsiteY1" fmla="*/ 143159 h 218522"/>
                  <a:gd name="connsiteX2" fmla="*/ 327036 w 926202"/>
                  <a:gd name="connsiteY2" fmla="*/ 195547 h 218522"/>
                  <a:gd name="connsiteX3" fmla="*/ 495311 w 926202"/>
                  <a:gd name="connsiteY3" fmla="*/ 217772 h 218522"/>
                  <a:gd name="connsiteX4" fmla="*/ 630249 w 926202"/>
                  <a:gd name="connsiteY4" fmla="*/ 208247 h 218522"/>
                  <a:gd name="connsiteX5" fmla="*/ 757249 w 926202"/>
                  <a:gd name="connsiteY5" fmla="*/ 160622 h 218522"/>
                  <a:gd name="connsiteX6" fmla="*/ 841386 w 926202"/>
                  <a:gd name="connsiteY6" fmla="*/ 103472 h 218522"/>
                  <a:gd name="connsiteX7" fmla="*/ 904886 w 926202"/>
                  <a:gd name="connsiteY7" fmla="*/ 38384 h 218522"/>
                  <a:gd name="connsiteX8" fmla="*/ 925524 w 926202"/>
                  <a:gd name="connsiteY8" fmla="*/ 284 h 218522"/>
                  <a:gd name="connsiteX9" fmla="*/ 884249 w 926202"/>
                  <a:gd name="connsiteY9" fmla="*/ 57434 h 218522"/>
                  <a:gd name="connsiteX10" fmla="*/ 774711 w 926202"/>
                  <a:gd name="connsiteY10" fmla="*/ 135222 h 218522"/>
                  <a:gd name="connsiteX11" fmla="*/ 660411 w 926202"/>
                  <a:gd name="connsiteY11" fmla="*/ 181259 h 218522"/>
                  <a:gd name="connsiteX12" fmla="*/ 469911 w 926202"/>
                  <a:gd name="connsiteY12" fmla="*/ 203484 h 218522"/>
                  <a:gd name="connsiteX13" fmla="*/ 354024 w 926202"/>
                  <a:gd name="connsiteY13" fmla="*/ 203484 h 218522"/>
                  <a:gd name="connsiteX14" fmla="*/ 242899 w 926202"/>
                  <a:gd name="connsiteY14" fmla="*/ 171734 h 218522"/>
                  <a:gd name="connsiteX15" fmla="*/ 157174 w 926202"/>
                  <a:gd name="connsiteY15" fmla="*/ 146334 h 218522"/>
                  <a:gd name="connsiteX16" fmla="*/ 11 w 926202"/>
                  <a:gd name="connsiteY16" fmla="*/ 130459 h 21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26202" h="218522">
                    <a:moveTo>
                      <a:pt x="11" y="130459"/>
                    </a:moveTo>
                    <a:cubicBezTo>
                      <a:pt x="1334" y="129930"/>
                      <a:pt x="110607" y="132311"/>
                      <a:pt x="165111" y="143159"/>
                    </a:cubicBezTo>
                    <a:cubicBezTo>
                      <a:pt x="219615" y="154007"/>
                      <a:pt x="272003" y="183112"/>
                      <a:pt x="327036" y="195547"/>
                    </a:cubicBezTo>
                    <a:cubicBezTo>
                      <a:pt x="382069" y="207983"/>
                      <a:pt x="444776" y="215655"/>
                      <a:pt x="495311" y="217772"/>
                    </a:cubicBezTo>
                    <a:cubicBezTo>
                      <a:pt x="545846" y="219889"/>
                      <a:pt x="586593" y="217772"/>
                      <a:pt x="630249" y="208247"/>
                    </a:cubicBezTo>
                    <a:cubicBezTo>
                      <a:pt x="673905" y="198722"/>
                      <a:pt x="722060" y="178084"/>
                      <a:pt x="757249" y="160622"/>
                    </a:cubicBezTo>
                    <a:cubicBezTo>
                      <a:pt x="792438" y="143160"/>
                      <a:pt x="816780" y="123845"/>
                      <a:pt x="841386" y="103472"/>
                    </a:cubicBezTo>
                    <a:cubicBezTo>
                      <a:pt x="865992" y="83099"/>
                      <a:pt x="890863" y="55582"/>
                      <a:pt x="904886" y="38384"/>
                    </a:cubicBezTo>
                    <a:cubicBezTo>
                      <a:pt x="918909" y="21186"/>
                      <a:pt x="928964" y="-2891"/>
                      <a:pt x="925524" y="284"/>
                    </a:cubicBezTo>
                    <a:cubicBezTo>
                      <a:pt x="922084" y="3459"/>
                      <a:pt x="909384" y="34944"/>
                      <a:pt x="884249" y="57434"/>
                    </a:cubicBezTo>
                    <a:cubicBezTo>
                      <a:pt x="859114" y="79924"/>
                      <a:pt x="812017" y="114584"/>
                      <a:pt x="774711" y="135222"/>
                    </a:cubicBezTo>
                    <a:cubicBezTo>
                      <a:pt x="737405" y="155860"/>
                      <a:pt x="711211" y="169882"/>
                      <a:pt x="660411" y="181259"/>
                    </a:cubicBezTo>
                    <a:cubicBezTo>
                      <a:pt x="609611" y="192636"/>
                      <a:pt x="520976" y="199780"/>
                      <a:pt x="469911" y="203484"/>
                    </a:cubicBezTo>
                    <a:cubicBezTo>
                      <a:pt x="418847" y="207188"/>
                      <a:pt x="391859" y="208776"/>
                      <a:pt x="354024" y="203484"/>
                    </a:cubicBezTo>
                    <a:cubicBezTo>
                      <a:pt x="316189" y="198192"/>
                      <a:pt x="242899" y="171734"/>
                      <a:pt x="242899" y="171734"/>
                    </a:cubicBezTo>
                    <a:cubicBezTo>
                      <a:pt x="210091" y="162209"/>
                      <a:pt x="200036" y="155594"/>
                      <a:pt x="157174" y="146334"/>
                    </a:cubicBezTo>
                    <a:cubicBezTo>
                      <a:pt x="114312" y="137074"/>
                      <a:pt x="-1312" y="130988"/>
                      <a:pt x="11" y="1304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E9DC6209-9B98-4D20-8846-F4DB2DB84E00}"/>
                  </a:ext>
                </a:extLst>
              </p:cNvPr>
              <p:cNvSpPr/>
              <p:nvPr/>
            </p:nvSpPr>
            <p:spPr>
              <a:xfrm>
                <a:off x="2521999" y="4165360"/>
                <a:ext cx="899186" cy="189398"/>
              </a:xfrm>
              <a:custGeom>
                <a:avLst/>
                <a:gdLst>
                  <a:gd name="connsiteX0" fmla="*/ 539 w 899186"/>
                  <a:gd name="connsiteY0" fmla="*/ 189153 h 189398"/>
                  <a:gd name="connsiteX1" fmla="*/ 249776 w 899186"/>
                  <a:gd name="connsiteY1" fmla="*/ 182803 h 189398"/>
                  <a:gd name="connsiteX2" fmla="*/ 487901 w 899186"/>
                  <a:gd name="connsiteY2" fmla="*/ 141528 h 189398"/>
                  <a:gd name="connsiteX3" fmla="*/ 646651 w 899186"/>
                  <a:gd name="connsiteY3" fmla="*/ 89140 h 189398"/>
                  <a:gd name="connsiteX4" fmla="*/ 691101 w 899186"/>
                  <a:gd name="connsiteY4" fmla="*/ 68503 h 189398"/>
                  <a:gd name="connsiteX5" fmla="*/ 802226 w 899186"/>
                  <a:gd name="connsiteY5" fmla="*/ 25640 h 189398"/>
                  <a:gd name="connsiteX6" fmla="*/ 884776 w 899186"/>
                  <a:gd name="connsiteY6" fmla="*/ 1828 h 189398"/>
                  <a:gd name="connsiteX7" fmla="*/ 895889 w 899186"/>
                  <a:gd name="connsiteY7" fmla="*/ 3415 h 189398"/>
                  <a:gd name="connsiteX8" fmla="*/ 848264 w 899186"/>
                  <a:gd name="connsiteY8" fmla="*/ 17703 h 189398"/>
                  <a:gd name="connsiteX9" fmla="*/ 802226 w 899186"/>
                  <a:gd name="connsiteY9" fmla="*/ 41515 h 189398"/>
                  <a:gd name="connsiteX10" fmla="*/ 735551 w 899186"/>
                  <a:gd name="connsiteY10" fmla="*/ 71678 h 189398"/>
                  <a:gd name="connsiteX11" fmla="*/ 643476 w 899186"/>
                  <a:gd name="connsiteY11" fmla="*/ 109778 h 189398"/>
                  <a:gd name="connsiteX12" fmla="*/ 548226 w 899186"/>
                  <a:gd name="connsiteY12" fmla="*/ 136765 h 189398"/>
                  <a:gd name="connsiteX13" fmla="*/ 475201 w 899186"/>
                  <a:gd name="connsiteY13" fmla="*/ 160578 h 189398"/>
                  <a:gd name="connsiteX14" fmla="*/ 319626 w 899186"/>
                  <a:gd name="connsiteY14" fmla="*/ 181215 h 189398"/>
                  <a:gd name="connsiteX15" fmla="*/ 539 w 899186"/>
                  <a:gd name="connsiteY15" fmla="*/ 189153 h 18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9186" h="189398">
                    <a:moveTo>
                      <a:pt x="539" y="189153"/>
                    </a:moveTo>
                    <a:cubicBezTo>
                      <a:pt x="-11103" y="189418"/>
                      <a:pt x="168549" y="190740"/>
                      <a:pt x="249776" y="182803"/>
                    </a:cubicBezTo>
                    <a:cubicBezTo>
                      <a:pt x="331003" y="174866"/>
                      <a:pt x="421755" y="157138"/>
                      <a:pt x="487901" y="141528"/>
                    </a:cubicBezTo>
                    <a:cubicBezTo>
                      <a:pt x="554047" y="125917"/>
                      <a:pt x="612784" y="101311"/>
                      <a:pt x="646651" y="89140"/>
                    </a:cubicBezTo>
                    <a:cubicBezTo>
                      <a:pt x="680518" y="76969"/>
                      <a:pt x="665172" y="79086"/>
                      <a:pt x="691101" y="68503"/>
                    </a:cubicBezTo>
                    <a:cubicBezTo>
                      <a:pt x="717030" y="57920"/>
                      <a:pt x="769947" y="36752"/>
                      <a:pt x="802226" y="25640"/>
                    </a:cubicBezTo>
                    <a:cubicBezTo>
                      <a:pt x="834505" y="14527"/>
                      <a:pt x="869166" y="5532"/>
                      <a:pt x="884776" y="1828"/>
                    </a:cubicBezTo>
                    <a:cubicBezTo>
                      <a:pt x="900386" y="-1876"/>
                      <a:pt x="901974" y="769"/>
                      <a:pt x="895889" y="3415"/>
                    </a:cubicBezTo>
                    <a:cubicBezTo>
                      <a:pt x="889804" y="6061"/>
                      <a:pt x="863874" y="11353"/>
                      <a:pt x="848264" y="17703"/>
                    </a:cubicBezTo>
                    <a:cubicBezTo>
                      <a:pt x="832654" y="24053"/>
                      <a:pt x="821011" y="32519"/>
                      <a:pt x="802226" y="41515"/>
                    </a:cubicBezTo>
                    <a:cubicBezTo>
                      <a:pt x="783441" y="50511"/>
                      <a:pt x="762009" y="60301"/>
                      <a:pt x="735551" y="71678"/>
                    </a:cubicBezTo>
                    <a:cubicBezTo>
                      <a:pt x="709093" y="83055"/>
                      <a:pt x="674697" y="98930"/>
                      <a:pt x="643476" y="109778"/>
                    </a:cubicBezTo>
                    <a:cubicBezTo>
                      <a:pt x="612255" y="120626"/>
                      <a:pt x="576272" y="128298"/>
                      <a:pt x="548226" y="136765"/>
                    </a:cubicBezTo>
                    <a:cubicBezTo>
                      <a:pt x="520180" y="145232"/>
                      <a:pt x="513301" y="153170"/>
                      <a:pt x="475201" y="160578"/>
                    </a:cubicBezTo>
                    <a:cubicBezTo>
                      <a:pt x="437101" y="167986"/>
                      <a:pt x="402441" y="175394"/>
                      <a:pt x="319626" y="181215"/>
                    </a:cubicBezTo>
                    <a:cubicBezTo>
                      <a:pt x="236812" y="187036"/>
                      <a:pt x="12181" y="188888"/>
                      <a:pt x="539" y="1891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EDD5FFBE-05B9-4B24-A24B-FD5E6A3DBFB9}"/>
                  </a:ext>
                </a:extLst>
              </p:cNvPr>
              <p:cNvSpPr/>
              <p:nvPr/>
            </p:nvSpPr>
            <p:spPr>
              <a:xfrm>
                <a:off x="2844791" y="3219450"/>
                <a:ext cx="165622" cy="468963"/>
              </a:xfrm>
              <a:custGeom>
                <a:avLst/>
                <a:gdLst>
                  <a:gd name="connsiteX0" fmla="*/ 9 w 165622"/>
                  <a:gd name="connsiteY0" fmla="*/ 0 h 468963"/>
                  <a:gd name="connsiteX1" fmla="*/ 11122 w 165622"/>
                  <a:gd name="connsiteY1" fmla="*/ 147638 h 468963"/>
                  <a:gd name="connsiteX2" fmla="*/ 36522 w 165622"/>
                  <a:gd name="connsiteY2" fmla="*/ 192088 h 468963"/>
                  <a:gd name="connsiteX3" fmla="*/ 136534 w 165622"/>
                  <a:gd name="connsiteY3" fmla="*/ 288925 h 468963"/>
                  <a:gd name="connsiteX4" fmla="*/ 165109 w 165622"/>
                  <a:gd name="connsiteY4" fmla="*/ 338138 h 468963"/>
                  <a:gd name="connsiteX5" fmla="*/ 150822 w 165622"/>
                  <a:gd name="connsiteY5" fmla="*/ 385763 h 468963"/>
                  <a:gd name="connsiteX6" fmla="*/ 101609 w 165622"/>
                  <a:gd name="connsiteY6" fmla="*/ 468313 h 468963"/>
                  <a:gd name="connsiteX7" fmla="*/ 131772 w 165622"/>
                  <a:gd name="connsiteY7" fmla="*/ 420688 h 468963"/>
                  <a:gd name="connsiteX8" fmla="*/ 155584 w 165622"/>
                  <a:gd name="connsiteY8" fmla="*/ 355600 h 468963"/>
                  <a:gd name="connsiteX9" fmla="*/ 115897 w 165622"/>
                  <a:gd name="connsiteY9" fmla="*/ 288925 h 468963"/>
                  <a:gd name="connsiteX10" fmla="*/ 20647 w 165622"/>
                  <a:gd name="connsiteY10" fmla="*/ 168275 h 468963"/>
                  <a:gd name="connsiteX11" fmla="*/ 12709 w 165622"/>
                  <a:gd name="connsiteY11" fmla="*/ 149225 h 468963"/>
                  <a:gd name="connsiteX12" fmla="*/ 9 w 165622"/>
                  <a:gd name="connsiteY12" fmla="*/ 0 h 468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622" h="468963">
                    <a:moveTo>
                      <a:pt x="9" y="0"/>
                    </a:moveTo>
                    <a:cubicBezTo>
                      <a:pt x="-255" y="-264"/>
                      <a:pt x="5037" y="115623"/>
                      <a:pt x="11122" y="147638"/>
                    </a:cubicBezTo>
                    <a:cubicBezTo>
                      <a:pt x="17208" y="179653"/>
                      <a:pt x="15620" y="168540"/>
                      <a:pt x="36522" y="192088"/>
                    </a:cubicBezTo>
                    <a:cubicBezTo>
                      <a:pt x="57424" y="215636"/>
                      <a:pt x="115103" y="264583"/>
                      <a:pt x="136534" y="288925"/>
                    </a:cubicBezTo>
                    <a:cubicBezTo>
                      <a:pt x="157965" y="313267"/>
                      <a:pt x="162728" y="321998"/>
                      <a:pt x="165109" y="338138"/>
                    </a:cubicBezTo>
                    <a:cubicBezTo>
                      <a:pt x="167490" y="354278"/>
                      <a:pt x="161405" y="364067"/>
                      <a:pt x="150822" y="385763"/>
                    </a:cubicBezTo>
                    <a:cubicBezTo>
                      <a:pt x="140239" y="407459"/>
                      <a:pt x="104784" y="462492"/>
                      <a:pt x="101609" y="468313"/>
                    </a:cubicBezTo>
                    <a:cubicBezTo>
                      <a:pt x="98434" y="474134"/>
                      <a:pt x="122776" y="439473"/>
                      <a:pt x="131772" y="420688"/>
                    </a:cubicBezTo>
                    <a:cubicBezTo>
                      <a:pt x="140768" y="401903"/>
                      <a:pt x="158230" y="377560"/>
                      <a:pt x="155584" y="355600"/>
                    </a:cubicBezTo>
                    <a:cubicBezTo>
                      <a:pt x="152938" y="333640"/>
                      <a:pt x="138386" y="320146"/>
                      <a:pt x="115897" y="288925"/>
                    </a:cubicBezTo>
                    <a:cubicBezTo>
                      <a:pt x="93408" y="257704"/>
                      <a:pt x="37845" y="191558"/>
                      <a:pt x="20647" y="168275"/>
                    </a:cubicBezTo>
                    <a:cubicBezTo>
                      <a:pt x="3449" y="144992"/>
                      <a:pt x="14032" y="172508"/>
                      <a:pt x="12709" y="149225"/>
                    </a:cubicBezTo>
                    <a:cubicBezTo>
                      <a:pt x="11386" y="125942"/>
                      <a:pt x="273" y="264"/>
                      <a:pt x="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5631D0C5-5EBF-4E6A-99C6-2B9B6743CEFE}"/>
                  </a:ext>
                </a:extLst>
              </p:cNvPr>
              <p:cNvSpPr/>
              <p:nvPr/>
            </p:nvSpPr>
            <p:spPr>
              <a:xfrm>
                <a:off x="2478072" y="3133721"/>
                <a:ext cx="116829" cy="301784"/>
              </a:xfrm>
              <a:custGeom>
                <a:avLst/>
                <a:gdLst>
                  <a:gd name="connsiteX0" fmla="*/ 16 w 116829"/>
                  <a:gd name="connsiteY0" fmla="*/ 4 h 301784"/>
                  <a:gd name="connsiteX1" fmla="*/ 103203 w 116829"/>
                  <a:gd name="connsiteY1" fmla="*/ 134942 h 301784"/>
                  <a:gd name="connsiteX2" fmla="*/ 114316 w 116829"/>
                  <a:gd name="connsiteY2" fmla="*/ 220667 h 301784"/>
                  <a:gd name="connsiteX3" fmla="*/ 90503 w 116829"/>
                  <a:gd name="connsiteY3" fmla="*/ 301629 h 301784"/>
                  <a:gd name="connsiteX4" fmla="*/ 96853 w 116829"/>
                  <a:gd name="connsiteY4" fmla="*/ 239717 h 301784"/>
                  <a:gd name="connsiteX5" fmla="*/ 103203 w 116829"/>
                  <a:gd name="connsiteY5" fmla="*/ 188917 h 301784"/>
                  <a:gd name="connsiteX6" fmla="*/ 95266 w 116829"/>
                  <a:gd name="connsiteY6" fmla="*/ 139704 h 301784"/>
                  <a:gd name="connsiteX7" fmla="*/ 16 w 116829"/>
                  <a:gd name="connsiteY7" fmla="*/ 4 h 30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829" h="301784">
                    <a:moveTo>
                      <a:pt x="16" y="4"/>
                    </a:moveTo>
                    <a:cubicBezTo>
                      <a:pt x="1339" y="-790"/>
                      <a:pt x="84153" y="98165"/>
                      <a:pt x="103203" y="134942"/>
                    </a:cubicBezTo>
                    <a:cubicBezTo>
                      <a:pt x="122253" y="171719"/>
                      <a:pt x="116433" y="192886"/>
                      <a:pt x="114316" y="220667"/>
                    </a:cubicBezTo>
                    <a:cubicBezTo>
                      <a:pt x="112199" y="248448"/>
                      <a:pt x="93414" y="298454"/>
                      <a:pt x="90503" y="301629"/>
                    </a:cubicBezTo>
                    <a:cubicBezTo>
                      <a:pt x="87593" y="304804"/>
                      <a:pt x="94736" y="258502"/>
                      <a:pt x="96853" y="239717"/>
                    </a:cubicBezTo>
                    <a:cubicBezTo>
                      <a:pt x="98970" y="220932"/>
                      <a:pt x="103467" y="205586"/>
                      <a:pt x="103203" y="188917"/>
                    </a:cubicBezTo>
                    <a:cubicBezTo>
                      <a:pt x="102939" y="172248"/>
                      <a:pt x="111141" y="170396"/>
                      <a:pt x="95266" y="139704"/>
                    </a:cubicBezTo>
                    <a:cubicBezTo>
                      <a:pt x="79391" y="109012"/>
                      <a:pt x="-1307" y="798"/>
                      <a:pt x="16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F6CFFA1E-717C-4C18-B0FE-0773ACF7AC62}"/>
                  </a:ext>
                </a:extLst>
              </p:cNvPr>
              <p:cNvSpPr/>
              <p:nvPr/>
            </p:nvSpPr>
            <p:spPr>
              <a:xfrm>
                <a:off x="2935277" y="3951094"/>
                <a:ext cx="173048" cy="81472"/>
              </a:xfrm>
              <a:custGeom>
                <a:avLst/>
                <a:gdLst>
                  <a:gd name="connsiteX0" fmla="*/ 173048 w 173048"/>
                  <a:gd name="connsiteY0" fmla="*/ 194 h 81472"/>
                  <a:gd name="connsiteX1" fmla="*/ 96848 w 173048"/>
                  <a:gd name="connsiteY1" fmla="*/ 43056 h 81472"/>
                  <a:gd name="connsiteX2" fmla="*/ 33348 w 173048"/>
                  <a:gd name="connsiteY2" fmla="*/ 70044 h 81472"/>
                  <a:gd name="connsiteX3" fmla="*/ 11 w 173048"/>
                  <a:gd name="connsiteY3" fmla="*/ 81156 h 81472"/>
                  <a:gd name="connsiteX4" fmla="*/ 30173 w 173048"/>
                  <a:gd name="connsiteY4" fmla="*/ 58931 h 81472"/>
                  <a:gd name="connsiteX5" fmla="*/ 77798 w 173048"/>
                  <a:gd name="connsiteY5" fmla="*/ 30356 h 81472"/>
                  <a:gd name="connsiteX6" fmla="*/ 95261 w 173048"/>
                  <a:gd name="connsiteY6" fmla="*/ 27181 h 81472"/>
                  <a:gd name="connsiteX7" fmla="*/ 173048 w 173048"/>
                  <a:gd name="connsiteY7" fmla="*/ 194 h 8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048" h="81472">
                    <a:moveTo>
                      <a:pt x="173048" y="194"/>
                    </a:moveTo>
                    <a:cubicBezTo>
                      <a:pt x="173312" y="2840"/>
                      <a:pt x="120131" y="31414"/>
                      <a:pt x="96848" y="43056"/>
                    </a:cubicBezTo>
                    <a:cubicBezTo>
                      <a:pt x="73565" y="54698"/>
                      <a:pt x="49487" y="63694"/>
                      <a:pt x="33348" y="70044"/>
                    </a:cubicBezTo>
                    <a:cubicBezTo>
                      <a:pt x="17209" y="76394"/>
                      <a:pt x="540" y="83008"/>
                      <a:pt x="11" y="81156"/>
                    </a:cubicBezTo>
                    <a:cubicBezTo>
                      <a:pt x="-518" y="79304"/>
                      <a:pt x="17209" y="67398"/>
                      <a:pt x="30173" y="58931"/>
                    </a:cubicBezTo>
                    <a:cubicBezTo>
                      <a:pt x="43137" y="50464"/>
                      <a:pt x="66950" y="35648"/>
                      <a:pt x="77798" y="30356"/>
                    </a:cubicBezTo>
                    <a:cubicBezTo>
                      <a:pt x="88646" y="25064"/>
                      <a:pt x="82296" y="31679"/>
                      <a:pt x="95261" y="27181"/>
                    </a:cubicBezTo>
                    <a:cubicBezTo>
                      <a:pt x="108226" y="22683"/>
                      <a:pt x="172784" y="-2452"/>
                      <a:pt x="173048" y="1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883938F1-C7D6-42EF-B108-DF9F9C4C74DC}"/>
                  </a:ext>
                </a:extLst>
              </p:cNvPr>
              <p:cNvSpPr/>
              <p:nvPr/>
            </p:nvSpPr>
            <p:spPr>
              <a:xfrm>
                <a:off x="2551040" y="4004926"/>
                <a:ext cx="125657" cy="59315"/>
              </a:xfrm>
              <a:custGeom>
                <a:avLst/>
                <a:gdLst>
                  <a:gd name="connsiteX0" fmla="*/ 73 w 125657"/>
                  <a:gd name="connsiteY0" fmla="*/ 337 h 59315"/>
                  <a:gd name="connsiteX1" fmla="*/ 84210 w 125657"/>
                  <a:gd name="connsiteY1" fmla="*/ 20974 h 59315"/>
                  <a:gd name="connsiteX2" fmla="*/ 125485 w 125657"/>
                  <a:gd name="connsiteY2" fmla="*/ 59074 h 59315"/>
                  <a:gd name="connsiteX3" fmla="*/ 69923 w 125657"/>
                  <a:gd name="connsiteY3" fmla="*/ 36849 h 59315"/>
                  <a:gd name="connsiteX4" fmla="*/ 73 w 125657"/>
                  <a:gd name="connsiteY4" fmla="*/ 337 h 5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57" h="59315">
                    <a:moveTo>
                      <a:pt x="73" y="337"/>
                    </a:moveTo>
                    <a:cubicBezTo>
                      <a:pt x="2454" y="-2309"/>
                      <a:pt x="63308" y="11185"/>
                      <a:pt x="84210" y="20974"/>
                    </a:cubicBezTo>
                    <a:cubicBezTo>
                      <a:pt x="105112" y="30763"/>
                      <a:pt x="127866" y="56428"/>
                      <a:pt x="125485" y="59074"/>
                    </a:cubicBezTo>
                    <a:cubicBezTo>
                      <a:pt x="123104" y="61720"/>
                      <a:pt x="85798" y="41876"/>
                      <a:pt x="69923" y="36849"/>
                    </a:cubicBezTo>
                    <a:cubicBezTo>
                      <a:pt x="54048" y="31822"/>
                      <a:pt x="-2308" y="2983"/>
                      <a:pt x="73" y="3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C87B6DDC-EE90-4C8A-8AF8-5BB5A05D55FF}"/>
                  </a:ext>
                </a:extLst>
              </p:cNvPr>
              <p:cNvSpPr/>
              <p:nvPr/>
            </p:nvSpPr>
            <p:spPr>
              <a:xfrm>
                <a:off x="1683652" y="2963042"/>
                <a:ext cx="250132" cy="904290"/>
              </a:xfrm>
              <a:custGeom>
                <a:avLst/>
                <a:gdLst>
                  <a:gd name="connsiteX0" fmla="*/ 1215 w 250132"/>
                  <a:gd name="connsiteY0" fmla="*/ 291 h 904290"/>
                  <a:gd name="connsiteX1" fmla="*/ 13915 w 250132"/>
                  <a:gd name="connsiteY1" fmla="*/ 226775 h 904290"/>
                  <a:gd name="connsiteX2" fmla="*/ 92231 w 250132"/>
                  <a:gd name="connsiteY2" fmla="*/ 565441 h 904290"/>
                  <a:gd name="connsiteX3" fmla="*/ 115515 w 250132"/>
                  <a:gd name="connsiteY3" fmla="*/ 664925 h 904290"/>
                  <a:gd name="connsiteX4" fmla="*/ 248865 w 250132"/>
                  <a:gd name="connsiteY4" fmla="*/ 901991 h 904290"/>
                  <a:gd name="connsiteX5" fmla="*/ 179015 w 250132"/>
                  <a:gd name="connsiteY5" fmla="*/ 774991 h 904290"/>
                  <a:gd name="connsiteX6" fmla="*/ 117631 w 250132"/>
                  <a:gd name="connsiteY6" fmla="*/ 605658 h 904290"/>
                  <a:gd name="connsiteX7" fmla="*/ 85881 w 250132"/>
                  <a:gd name="connsiteY7" fmla="*/ 421508 h 904290"/>
                  <a:gd name="connsiteX8" fmla="*/ 28731 w 250132"/>
                  <a:gd name="connsiteY8" fmla="*/ 184441 h 904290"/>
                  <a:gd name="connsiteX9" fmla="*/ 1215 w 250132"/>
                  <a:gd name="connsiteY9" fmla="*/ 291 h 90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0132" h="904290">
                    <a:moveTo>
                      <a:pt x="1215" y="291"/>
                    </a:moveTo>
                    <a:cubicBezTo>
                      <a:pt x="-1254" y="7347"/>
                      <a:pt x="-1254" y="132583"/>
                      <a:pt x="13915" y="226775"/>
                    </a:cubicBezTo>
                    <a:cubicBezTo>
                      <a:pt x="29084" y="320967"/>
                      <a:pt x="75298" y="492416"/>
                      <a:pt x="92231" y="565441"/>
                    </a:cubicBezTo>
                    <a:cubicBezTo>
                      <a:pt x="109164" y="638466"/>
                      <a:pt x="89409" y="608833"/>
                      <a:pt x="115515" y="664925"/>
                    </a:cubicBezTo>
                    <a:cubicBezTo>
                      <a:pt x="141621" y="721017"/>
                      <a:pt x="238282" y="883647"/>
                      <a:pt x="248865" y="901991"/>
                    </a:cubicBezTo>
                    <a:cubicBezTo>
                      <a:pt x="259448" y="920335"/>
                      <a:pt x="200887" y="824380"/>
                      <a:pt x="179015" y="774991"/>
                    </a:cubicBezTo>
                    <a:cubicBezTo>
                      <a:pt x="157143" y="725602"/>
                      <a:pt x="133153" y="664572"/>
                      <a:pt x="117631" y="605658"/>
                    </a:cubicBezTo>
                    <a:cubicBezTo>
                      <a:pt x="102109" y="546744"/>
                      <a:pt x="100698" y="491711"/>
                      <a:pt x="85881" y="421508"/>
                    </a:cubicBezTo>
                    <a:cubicBezTo>
                      <a:pt x="71064" y="351305"/>
                      <a:pt x="41078" y="252880"/>
                      <a:pt x="28731" y="184441"/>
                    </a:cubicBezTo>
                    <a:cubicBezTo>
                      <a:pt x="16384" y="116002"/>
                      <a:pt x="3684" y="-6765"/>
                      <a:pt x="1215" y="2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7936B141-BE01-4EB2-8B3A-5B19CF1F098E}"/>
                  </a:ext>
                </a:extLst>
              </p:cNvPr>
              <p:cNvSpPr/>
              <p:nvPr/>
            </p:nvSpPr>
            <p:spPr>
              <a:xfrm>
                <a:off x="1825200" y="3690871"/>
                <a:ext cx="1066254" cy="1203106"/>
              </a:xfrm>
              <a:custGeom>
                <a:avLst/>
                <a:gdLst>
                  <a:gd name="connsiteX0" fmla="*/ 1483 w 1066254"/>
                  <a:gd name="connsiteY0" fmla="*/ 596 h 1203106"/>
                  <a:gd name="connsiteX1" fmla="*/ 120017 w 1066254"/>
                  <a:gd name="connsiteY1" fmla="*/ 229196 h 1203106"/>
                  <a:gd name="connsiteX2" fmla="*/ 335917 w 1066254"/>
                  <a:gd name="connsiteY2" fmla="*/ 586912 h 1203106"/>
                  <a:gd name="connsiteX3" fmla="*/ 532767 w 1066254"/>
                  <a:gd name="connsiteY3" fmla="*/ 781646 h 1203106"/>
                  <a:gd name="connsiteX4" fmla="*/ 644950 w 1066254"/>
                  <a:gd name="connsiteY4" fmla="*/ 957329 h 1203106"/>
                  <a:gd name="connsiteX5" fmla="*/ 865083 w 1066254"/>
                  <a:gd name="connsiteY5" fmla="*/ 1133012 h 1203106"/>
                  <a:gd name="connsiteX6" fmla="*/ 970917 w 1066254"/>
                  <a:gd name="connsiteY6" fmla="*/ 1177462 h 1203106"/>
                  <a:gd name="connsiteX7" fmla="*/ 1066167 w 1066254"/>
                  <a:gd name="connsiteY7" fmla="*/ 1202862 h 1203106"/>
                  <a:gd name="connsiteX8" fmla="*/ 979383 w 1066254"/>
                  <a:gd name="connsiteY8" fmla="*/ 1164762 h 1203106"/>
                  <a:gd name="connsiteX9" fmla="*/ 628017 w 1066254"/>
                  <a:gd name="connsiteY9" fmla="*/ 904412 h 1203106"/>
                  <a:gd name="connsiteX10" fmla="*/ 357083 w 1066254"/>
                  <a:gd name="connsiteY10" fmla="*/ 569979 h 1203106"/>
                  <a:gd name="connsiteX11" fmla="*/ 198333 w 1066254"/>
                  <a:gd name="connsiteY11" fmla="*/ 294812 h 1203106"/>
                  <a:gd name="connsiteX12" fmla="*/ 1483 w 1066254"/>
                  <a:gd name="connsiteY12" fmla="*/ 596 h 120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6254" h="1203106">
                    <a:moveTo>
                      <a:pt x="1483" y="596"/>
                    </a:moveTo>
                    <a:cubicBezTo>
                      <a:pt x="-11570" y="-10340"/>
                      <a:pt x="64278" y="131477"/>
                      <a:pt x="120017" y="229196"/>
                    </a:cubicBezTo>
                    <a:cubicBezTo>
                      <a:pt x="175756" y="326915"/>
                      <a:pt x="267125" y="494837"/>
                      <a:pt x="335917" y="586912"/>
                    </a:cubicBezTo>
                    <a:cubicBezTo>
                      <a:pt x="404709" y="678987"/>
                      <a:pt x="481262" y="719910"/>
                      <a:pt x="532767" y="781646"/>
                    </a:cubicBezTo>
                    <a:cubicBezTo>
                      <a:pt x="584273" y="843382"/>
                      <a:pt x="589564" y="898768"/>
                      <a:pt x="644950" y="957329"/>
                    </a:cubicBezTo>
                    <a:cubicBezTo>
                      <a:pt x="700336" y="1015890"/>
                      <a:pt x="810755" y="1096323"/>
                      <a:pt x="865083" y="1133012"/>
                    </a:cubicBezTo>
                    <a:cubicBezTo>
                      <a:pt x="919411" y="1169701"/>
                      <a:pt x="937403" y="1165820"/>
                      <a:pt x="970917" y="1177462"/>
                    </a:cubicBezTo>
                    <a:cubicBezTo>
                      <a:pt x="1004431" y="1189104"/>
                      <a:pt x="1064756" y="1204979"/>
                      <a:pt x="1066167" y="1202862"/>
                    </a:cubicBezTo>
                    <a:cubicBezTo>
                      <a:pt x="1067578" y="1200745"/>
                      <a:pt x="1052408" y="1214504"/>
                      <a:pt x="979383" y="1164762"/>
                    </a:cubicBezTo>
                    <a:cubicBezTo>
                      <a:pt x="906358" y="1115020"/>
                      <a:pt x="731734" y="1003542"/>
                      <a:pt x="628017" y="904412"/>
                    </a:cubicBezTo>
                    <a:cubicBezTo>
                      <a:pt x="524300" y="805282"/>
                      <a:pt x="428697" y="671579"/>
                      <a:pt x="357083" y="569979"/>
                    </a:cubicBezTo>
                    <a:cubicBezTo>
                      <a:pt x="285469" y="468379"/>
                      <a:pt x="260422" y="392531"/>
                      <a:pt x="198333" y="294812"/>
                    </a:cubicBezTo>
                    <a:cubicBezTo>
                      <a:pt x="136244" y="197093"/>
                      <a:pt x="14536" y="11532"/>
                      <a:pt x="1483" y="5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51EC1125-82E5-459A-B1B3-18235880A948}"/>
                  </a:ext>
                </a:extLst>
              </p:cNvPr>
              <p:cNvSpPr/>
              <p:nvPr/>
            </p:nvSpPr>
            <p:spPr>
              <a:xfrm>
                <a:off x="3621103" y="3473419"/>
                <a:ext cx="487572" cy="964802"/>
              </a:xfrm>
              <a:custGeom>
                <a:avLst/>
                <a:gdLst>
                  <a:gd name="connsiteX0" fmla="*/ 487347 w 487572"/>
                  <a:gd name="connsiteY0" fmla="*/ 31 h 964802"/>
                  <a:gd name="connsiteX1" fmla="*/ 425964 w 487572"/>
                  <a:gd name="connsiteY1" fmla="*/ 408548 h 964802"/>
                  <a:gd name="connsiteX2" fmla="*/ 379397 w 487572"/>
                  <a:gd name="connsiteY2" fmla="*/ 541898 h 964802"/>
                  <a:gd name="connsiteX3" fmla="*/ 195247 w 487572"/>
                  <a:gd name="connsiteY3" fmla="*/ 806481 h 964802"/>
                  <a:gd name="connsiteX4" fmla="*/ 28030 w 487572"/>
                  <a:gd name="connsiteY4" fmla="*/ 950414 h 964802"/>
                  <a:gd name="connsiteX5" fmla="*/ 6864 w 487572"/>
                  <a:gd name="connsiteY5" fmla="*/ 952531 h 964802"/>
                  <a:gd name="connsiteX6" fmla="*/ 99997 w 487572"/>
                  <a:gd name="connsiteY6" fmla="*/ 886914 h 964802"/>
                  <a:gd name="connsiteX7" fmla="*/ 334947 w 487572"/>
                  <a:gd name="connsiteY7" fmla="*/ 609631 h 964802"/>
                  <a:gd name="connsiteX8" fmla="*/ 402680 w 487572"/>
                  <a:gd name="connsiteY8" fmla="*/ 387381 h 964802"/>
                  <a:gd name="connsiteX9" fmla="*/ 487347 w 487572"/>
                  <a:gd name="connsiteY9" fmla="*/ 31 h 9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572" h="964802">
                    <a:moveTo>
                      <a:pt x="487347" y="31"/>
                    </a:moveTo>
                    <a:cubicBezTo>
                      <a:pt x="491228" y="3559"/>
                      <a:pt x="443956" y="318237"/>
                      <a:pt x="425964" y="408548"/>
                    </a:cubicBezTo>
                    <a:cubicBezTo>
                      <a:pt x="407972" y="498859"/>
                      <a:pt x="417850" y="475576"/>
                      <a:pt x="379397" y="541898"/>
                    </a:cubicBezTo>
                    <a:cubicBezTo>
                      <a:pt x="340944" y="608220"/>
                      <a:pt x="253808" y="738395"/>
                      <a:pt x="195247" y="806481"/>
                    </a:cubicBezTo>
                    <a:cubicBezTo>
                      <a:pt x="136686" y="874567"/>
                      <a:pt x="59427" y="926072"/>
                      <a:pt x="28030" y="950414"/>
                    </a:cubicBezTo>
                    <a:cubicBezTo>
                      <a:pt x="-3367" y="974756"/>
                      <a:pt x="-5130" y="963114"/>
                      <a:pt x="6864" y="952531"/>
                    </a:cubicBezTo>
                    <a:cubicBezTo>
                      <a:pt x="18858" y="941948"/>
                      <a:pt x="45317" y="944064"/>
                      <a:pt x="99997" y="886914"/>
                    </a:cubicBezTo>
                    <a:cubicBezTo>
                      <a:pt x="154677" y="829764"/>
                      <a:pt x="284500" y="692886"/>
                      <a:pt x="334947" y="609631"/>
                    </a:cubicBezTo>
                    <a:cubicBezTo>
                      <a:pt x="385394" y="526376"/>
                      <a:pt x="376927" y="485806"/>
                      <a:pt x="402680" y="387381"/>
                    </a:cubicBezTo>
                    <a:cubicBezTo>
                      <a:pt x="428433" y="288956"/>
                      <a:pt x="483466" y="-3497"/>
                      <a:pt x="487347" y="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CF87CAD9-25D5-4B25-847C-3E8B495808D1}"/>
                  </a:ext>
                </a:extLst>
              </p:cNvPr>
              <p:cNvSpPr/>
              <p:nvPr/>
            </p:nvSpPr>
            <p:spPr>
              <a:xfrm>
                <a:off x="2763711" y="4440262"/>
                <a:ext cx="849484" cy="458207"/>
              </a:xfrm>
              <a:custGeom>
                <a:avLst/>
                <a:gdLst>
                  <a:gd name="connsiteX0" fmla="*/ 849439 w 849484"/>
                  <a:gd name="connsiteY0" fmla="*/ 505 h 458207"/>
                  <a:gd name="connsiteX1" fmla="*/ 697039 w 849484"/>
                  <a:gd name="connsiteY1" fmla="*/ 220638 h 458207"/>
                  <a:gd name="connsiteX2" fmla="*/ 625072 w 849484"/>
                  <a:gd name="connsiteY2" fmla="*/ 301071 h 458207"/>
                  <a:gd name="connsiteX3" fmla="*/ 472672 w 849484"/>
                  <a:gd name="connsiteY3" fmla="*/ 362455 h 458207"/>
                  <a:gd name="connsiteX4" fmla="*/ 237722 w 849484"/>
                  <a:gd name="connsiteY4" fmla="*/ 415371 h 458207"/>
                  <a:gd name="connsiteX5" fmla="*/ 89556 w 849484"/>
                  <a:gd name="connsiteY5" fmla="*/ 457705 h 458207"/>
                  <a:gd name="connsiteX6" fmla="*/ 2772 w 849484"/>
                  <a:gd name="connsiteY6" fmla="*/ 438655 h 458207"/>
                  <a:gd name="connsiteX7" fmla="*/ 191156 w 849484"/>
                  <a:gd name="connsiteY7" fmla="*/ 438655 h 458207"/>
                  <a:gd name="connsiteX8" fmla="*/ 603906 w 849484"/>
                  <a:gd name="connsiteY8" fmla="*/ 288371 h 458207"/>
                  <a:gd name="connsiteX9" fmla="*/ 711856 w 849484"/>
                  <a:gd name="connsiteY9" fmla="*/ 163488 h 458207"/>
                  <a:gd name="connsiteX10" fmla="*/ 849439 w 849484"/>
                  <a:gd name="connsiteY10" fmla="*/ 505 h 45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9484" h="458207">
                    <a:moveTo>
                      <a:pt x="849439" y="505"/>
                    </a:moveTo>
                    <a:cubicBezTo>
                      <a:pt x="846970" y="10030"/>
                      <a:pt x="734433" y="170544"/>
                      <a:pt x="697039" y="220638"/>
                    </a:cubicBezTo>
                    <a:cubicBezTo>
                      <a:pt x="659645" y="270732"/>
                      <a:pt x="662466" y="277435"/>
                      <a:pt x="625072" y="301071"/>
                    </a:cubicBezTo>
                    <a:cubicBezTo>
                      <a:pt x="587678" y="324707"/>
                      <a:pt x="537230" y="343405"/>
                      <a:pt x="472672" y="362455"/>
                    </a:cubicBezTo>
                    <a:cubicBezTo>
                      <a:pt x="408114" y="381505"/>
                      <a:pt x="301575" y="399496"/>
                      <a:pt x="237722" y="415371"/>
                    </a:cubicBezTo>
                    <a:cubicBezTo>
                      <a:pt x="173869" y="431246"/>
                      <a:pt x="128714" y="453824"/>
                      <a:pt x="89556" y="457705"/>
                    </a:cubicBezTo>
                    <a:cubicBezTo>
                      <a:pt x="50398" y="461586"/>
                      <a:pt x="-14161" y="441830"/>
                      <a:pt x="2772" y="438655"/>
                    </a:cubicBezTo>
                    <a:cubicBezTo>
                      <a:pt x="19705" y="435480"/>
                      <a:pt x="90967" y="463702"/>
                      <a:pt x="191156" y="438655"/>
                    </a:cubicBezTo>
                    <a:cubicBezTo>
                      <a:pt x="291345" y="413608"/>
                      <a:pt x="517123" y="334232"/>
                      <a:pt x="603906" y="288371"/>
                    </a:cubicBezTo>
                    <a:cubicBezTo>
                      <a:pt x="690689" y="242510"/>
                      <a:pt x="670229" y="208290"/>
                      <a:pt x="711856" y="163488"/>
                    </a:cubicBezTo>
                    <a:cubicBezTo>
                      <a:pt x="753483" y="118686"/>
                      <a:pt x="851908" y="-9020"/>
                      <a:pt x="849439" y="5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0FB3D7E3-6A37-4CDC-89D3-92C433136109}"/>
                  </a:ext>
                </a:extLst>
              </p:cNvPr>
              <p:cNvSpPr/>
              <p:nvPr/>
            </p:nvSpPr>
            <p:spPr>
              <a:xfrm>
                <a:off x="3068411" y="3130245"/>
                <a:ext cx="475100" cy="165439"/>
              </a:xfrm>
              <a:custGeom>
                <a:avLst/>
                <a:gdLst>
                  <a:gd name="connsiteX0" fmla="*/ 756 w 475100"/>
                  <a:gd name="connsiteY0" fmla="*/ 135772 h 165439"/>
                  <a:gd name="connsiteX1" fmla="*/ 218772 w 475100"/>
                  <a:gd name="connsiteY1" fmla="*/ 165405 h 165439"/>
                  <a:gd name="connsiteX2" fmla="*/ 324606 w 475100"/>
                  <a:gd name="connsiteY2" fmla="*/ 129422 h 165439"/>
                  <a:gd name="connsiteX3" fmla="*/ 419856 w 475100"/>
                  <a:gd name="connsiteY3" fmla="*/ 87088 h 165439"/>
                  <a:gd name="connsiteX4" fmla="*/ 474889 w 475100"/>
                  <a:gd name="connsiteY4" fmla="*/ 305 h 165439"/>
                  <a:gd name="connsiteX5" fmla="*/ 400806 w 475100"/>
                  <a:gd name="connsiteY5" fmla="*/ 59572 h 165439"/>
                  <a:gd name="connsiteX6" fmla="*/ 337306 w 475100"/>
                  <a:gd name="connsiteY6" fmla="*/ 93438 h 165439"/>
                  <a:gd name="connsiteX7" fmla="*/ 301322 w 475100"/>
                  <a:gd name="connsiteY7" fmla="*/ 120955 h 165439"/>
                  <a:gd name="connsiteX8" fmla="*/ 756 w 475100"/>
                  <a:gd name="connsiteY8" fmla="*/ 135772 h 16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5100" h="165439">
                    <a:moveTo>
                      <a:pt x="756" y="135772"/>
                    </a:moveTo>
                    <a:cubicBezTo>
                      <a:pt x="-13002" y="143180"/>
                      <a:pt x="164797" y="166463"/>
                      <a:pt x="218772" y="165405"/>
                    </a:cubicBezTo>
                    <a:cubicBezTo>
                      <a:pt x="272747" y="164347"/>
                      <a:pt x="291092" y="142475"/>
                      <a:pt x="324606" y="129422"/>
                    </a:cubicBezTo>
                    <a:cubicBezTo>
                      <a:pt x="358120" y="116369"/>
                      <a:pt x="394809" y="108607"/>
                      <a:pt x="419856" y="87088"/>
                    </a:cubicBezTo>
                    <a:cubicBezTo>
                      <a:pt x="444903" y="65569"/>
                      <a:pt x="478064" y="4891"/>
                      <a:pt x="474889" y="305"/>
                    </a:cubicBezTo>
                    <a:cubicBezTo>
                      <a:pt x="471714" y="-4281"/>
                      <a:pt x="423737" y="44050"/>
                      <a:pt x="400806" y="59572"/>
                    </a:cubicBezTo>
                    <a:cubicBezTo>
                      <a:pt x="377876" y="75094"/>
                      <a:pt x="353887" y="83208"/>
                      <a:pt x="337306" y="93438"/>
                    </a:cubicBezTo>
                    <a:cubicBezTo>
                      <a:pt x="320725" y="103668"/>
                      <a:pt x="355297" y="113194"/>
                      <a:pt x="301322" y="120955"/>
                    </a:cubicBezTo>
                    <a:cubicBezTo>
                      <a:pt x="247347" y="128716"/>
                      <a:pt x="14514" y="128364"/>
                      <a:pt x="756" y="1357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22A0D5E8-7530-4A45-81A5-B8EE6D869726}"/>
                  </a:ext>
                </a:extLst>
              </p:cNvPr>
              <p:cNvSpPr/>
              <p:nvPr/>
            </p:nvSpPr>
            <p:spPr>
              <a:xfrm>
                <a:off x="3079334" y="3189631"/>
                <a:ext cx="476721" cy="167878"/>
              </a:xfrm>
              <a:custGeom>
                <a:avLst/>
                <a:gdLst>
                  <a:gd name="connsiteX0" fmla="*/ 416 w 476721"/>
                  <a:gd name="connsiteY0" fmla="*/ 116602 h 167878"/>
                  <a:gd name="connsiteX1" fmla="*/ 250183 w 476721"/>
                  <a:gd name="connsiteY1" fmla="*/ 165286 h 167878"/>
                  <a:gd name="connsiteX2" fmla="*/ 292516 w 476721"/>
                  <a:gd name="connsiteY2" fmla="*/ 154702 h 167878"/>
                  <a:gd name="connsiteX3" fmla="*/ 421633 w 476721"/>
                  <a:gd name="connsiteY3" fmla="*/ 99669 h 167878"/>
                  <a:gd name="connsiteX4" fmla="*/ 476666 w 476721"/>
                  <a:gd name="connsiteY4" fmla="*/ 186 h 167878"/>
                  <a:gd name="connsiteX5" fmla="*/ 413166 w 476721"/>
                  <a:gd name="connsiteY5" fmla="*/ 76386 h 167878"/>
                  <a:gd name="connsiteX6" fmla="*/ 292516 w 476721"/>
                  <a:gd name="connsiteY6" fmla="*/ 133536 h 167878"/>
                  <a:gd name="connsiteX7" fmla="*/ 193033 w 476721"/>
                  <a:gd name="connsiteY7" fmla="*/ 142002 h 167878"/>
                  <a:gd name="connsiteX8" fmla="*/ 416 w 476721"/>
                  <a:gd name="connsiteY8" fmla="*/ 116602 h 16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721" h="167878">
                    <a:moveTo>
                      <a:pt x="416" y="116602"/>
                    </a:moveTo>
                    <a:cubicBezTo>
                      <a:pt x="9941" y="120483"/>
                      <a:pt x="201500" y="158936"/>
                      <a:pt x="250183" y="165286"/>
                    </a:cubicBezTo>
                    <a:cubicBezTo>
                      <a:pt x="298866" y="171636"/>
                      <a:pt x="263941" y="165638"/>
                      <a:pt x="292516" y="154702"/>
                    </a:cubicBezTo>
                    <a:cubicBezTo>
                      <a:pt x="321091" y="143766"/>
                      <a:pt x="390941" y="125422"/>
                      <a:pt x="421633" y="99669"/>
                    </a:cubicBezTo>
                    <a:cubicBezTo>
                      <a:pt x="452325" y="73916"/>
                      <a:pt x="478077" y="4066"/>
                      <a:pt x="476666" y="186"/>
                    </a:cubicBezTo>
                    <a:cubicBezTo>
                      <a:pt x="475255" y="-3694"/>
                      <a:pt x="443858" y="54161"/>
                      <a:pt x="413166" y="76386"/>
                    </a:cubicBezTo>
                    <a:cubicBezTo>
                      <a:pt x="382474" y="98611"/>
                      <a:pt x="329205" y="122600"/>
                      <a:pt x="292516" y="133536"/>
                    </a:cubicBezTo>
                    <a:cubicBezTo>
                      <a:pt x="255827" y="144472"/>
                      <a:pt x="238541" y="143413"/>
                      <a:pt x="193033" y="142002"/>
                    </a:cubicBezTo>
                    <a:cubicBezTo>
                      <a:pt x="147525" y="140591"/>
                      <a:pt x="-9109" y="112721"/>
                      <a:pt x="416" y="1166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9E75CFAD-2CF5-4C39-BFBE-932E44BA19B8}"/>
                  </a:ext>
                </a:extLst>
              </p:cNvPr>
              <p:cNvSpPr/>
              <p:nvPr/>
            </p:nvSpPr>
            <p:spPr>
              <a:xfrm>
                <a:off x="3414670" y="3012789"/>
                <a:ext cx="223440" cy="213771"/>
              </a:xfrm>
              <a:custGeom>
                <a:avLst/>
                <a:gdLst>
                  <a:gd name="connsiteX0" fmla="*/ 43 w 223440"/>
                  <a:gd name="connsiteY0" fmla="*/ 286 h 213771"/>
                  <a:gd name="connsiteX1" fmla="*/ 125455 w 223440"/>
                  <a:gd name="connsiteY1" fmla="*/ 46324 h 213771"/>
                  <a:gd name="connsiteX2" fmla="*/ 201655 w 223440"/>
                  <a:gd name="connsiteY2" fmla="*/ 100299 h 213771"/>
                  <a:gd name="connsiteX3" fmla="*/ 220705 w 223440"/>
                  <a:gd name="connsiteY3" fmla="*/ 117761 h 213771"/>
                  <a:gd name="connsiteX4" fmla="*/ 152443 w 223440"/>
                  <a:gd name="connsiteY4" fmla="*/ 86011 h 213771"/>
                  <a:gd name="connsiteX5" fmla="*/ 174668 w 223440"/>
                  <a:gd name="connsiteY5" fmla="*/ 135224 h 213771"/>
                  <a:gd name="connsiteX6" fmla="*/ 176255 w 223440"/>
                  <a:gd name="connsiteY6" fmla="*/ 162211 h 213771"/>
                  <a:gd name="connsiteX7" fmla="*/ 150855 w 223440"/>
                  <a:gd name="connsiteY7" fmla="*/ 133636 h 213771"/>
                  <a:gd name="connsiteX8" fmla="*/ 163555 w 223440"/>
                  <a:gd name="connsiteY8" fmla="*/ 176499 h 213771"/>
                  <a:gd name="connsiteX9" fmla="*/ 174668 w 223440"/>
                  <a:gd name="connsiteY9" fmla="*/ 213011 h 213771"/>
                  <a:gd name="connsiteX10" fmla="*/ 147680 w 223440"/>
                  <a:gd name="connsiteY10" fmla="*/ 141574 h 213771"/>
                  <a:gd name="connsiteX11" fmla="*/ 125455 w 223440"/>
                  <a:gd name="connsiteY11" fmla="*/ 90774 h 213771"/>
                  <a:gd name="connsiteX12" fmla="*/ 111168 w 223440"/>
                  <a:gd name="connsiteY12" fmla="*/ 68549 h 213771"/>
                  <a:gd name="connsiteX13" fmla="*/ 43 w 223440"/>
                  <a:gd name="connsiteY13" fmla="*/ 286 h 21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440" h="213771">
                    <a:moveTo>
                      <a:pt x="43" y="286"/>
                    </a:moveTo>
                    <a:cubicBezTo>
                      <a:pt x="2424" y="-3418"/>
                      <a:pt x="91853" y="29655"/>
                      <a:pt x="125455" y="46324"/>
                    </a:cubicBezTo>
                    <a:cubicBezTo>
                      <a:pt x="159057" y="62993"/>
                      <a:pt x="185780" y="88393"/>
                      <a:pt x="201655" y="100299"/>
                    </a:cubicBezTo>
                    <a:cubicBezTo>
                      <a:pt x="217530" y="112205"/>
                      <a:pt x="228907" y="120142"/>
                      <a:pt x="220705" y="117761"/>
                    </a:cubicBezTo>
                    <a:cubicBezTo>
                      <a:pt x="212503" y="115380"/>
                      <a:pt x="160116" y="83100"/>
                      <a:pt x="152443" y="86011"/>
                    </a:cubicBezTo>
                    <a:cubicBezTo>
                      <a:pt x="144770" y="88922"/>
                      <a:pt x="170699" y="122524"/>
                      <a:pt x="174668" y="135224"/>
                    </a:cubicBezTo>
                    <a:cubicBezTo>
                      <a:pt x="178637" y="147924"/>
                      <a:pt x="180224" y="162476"/>
                      <a:pt x="176255" y="162211"/>
                    </a:cubicBezTo>
                    <a:cubicBezTo>
                      <a:pt x="172286" y="161946"/>
                      <a:pt x="152972" y="131255"/>
                      <a:pt x="150855" y="133636"/>
                    </a:cubicBezTo>
                    <a:cubicBezTo>
                      <a:pt x="148738" y="136017"/>
                      <a:pt x="159586" y="163270"/>
                      <a:pt x="163555" y="176499"/>
                    </a:cubicBezTo>
                    <a:cubicBezTo>
                      <a:pt x="167524" y="189728"/>
                      <a:pt x="177314" y="218832"/>
                      <a:pt x="174668" y="213011"/>
                    </a:cubicBezTo>
                    <a:cubicBezTo>
                      <a:pt x="172022" y="207190"/>
                      <a:pt x="155882" y="161947"/>
                      <a:pt x="147680" y="141574"/>
                    </a:cubicBezTo>
                    <a:cubicBezTo>
                      <a:pt x="139478" y="121201"/>
                      <a:pt x="131540" y="102945"/>
                      <a:pt x="125455" y="90774"/>
                    </a:cubicBezTo>
                    <a:cubicBezTo>
                      <a:pt x="119370" y="78603"/>
                      <a:pt x="128101" y="80455"/>
                      <a:pt x="111168" y="68549"/>
                    </a:cubicBezTo>
                    <a:cubicBezTo>
                      <a:pt x="94235" y="56643"/>
                      <a:pt x="-2338" y="3990"/>
                      <a:pt x="43" y="2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EF33245F-037D-4F55-BCB1-357F1BE4B820}"/>
                  </a:ext>
                </a:extLst>
              </p:cNvPr>
              <p:cNvSpPr/>
              <p:nvPr/>
            </p:nvSpPr>
            <p:spPr>
              <a:xfrm>
                <a:off x="1960367" y="3279762"/>
                <a:ext cx="308171" cy="105374"/>
              </a:xfrm>
              <a:custGeom>
                <a:avLst/>
                <a:gdLst>
                  <a:gd name="connsiteX0" fmla="*/ 196 w 308171"/>
                  <a:gd name="connsiteY0" fmla="*/ 13 h 105374"/>
                  <a:gd name="connsiteX1" fmla="*/ 66871 w 308171"/>
                  <a:gd name="connsiteY1" fmla="*/ 77801 h 105374"/>
                  <a:gd name="connsiteX2" fmla="*/ 124021 w 308171"/>
                  <a:gd name="connsiteY2" fmla="*/ 103201 h 105374"/>
                  <a:gd name="connsiteX3" fmla="*/ 181171 w 308171"/>
                  <a:gd name="connsiteY3" fmla="*/ 103201 h 105374"/>
                  <a:gd name="connsiteX4" fmla="*/ 308171 w 308171"/>
                  <a:gd name="connsiteY4" fmla="*/ 100026 h 105374"/>
                  <a:gd name="connsiteX5" fmla="*/ 133546 w 308171"/>
                  <a:gd name="connsiteY5" fmla="*/ 104788 h 105374"/>
                  <a:gd name="connsiteX6" fmla="*/ 89096 w 308171"/>
                  <a:gd name="connsiteY6" fmla="*/ 84151 h 105374"/>
                  <a:gd name="connsiteX7" fmla="*/ 196 w 308171"/>
                  <a:gd name="connsiteY7" fmla="*/ 13 h 10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171" h="105374">
                    <a:moveTo>
                      <a:pt x="196" y="13"/>
                    </a:moveTo>
                    <a:cubicBezTo>
                      <a:pt x="-3508" y="-1045"/>
                      <a:pt x="46234" y="60603"/>
                      <a:pt x="66871" y="77801"/>
                    </a:cubicBezTo>
                    <a:cubicBezTo>
                      <a:pt x="87508" y="94999"/>
                      <a:pt x="104971" y="98968"/>
                      <a:pt x="124021" y="103201"/>
                    </a:cubicBezTo>
                    <a:cubicBezTo>
                      <a:pt x="143071" y="107434"/>
                      <a:pt x="181171" y="103201"/>
                      <a:pt x="181171" y="103201"/>
                    </a:cubicBezTo>
                    <a:lnTo>
                      <a:pt x="308171" y="100026"/>
                    </a:lnTo>
                    <a:cubicBezTo>
                      <a:pt x="300234" y="100290"/>
                      <a:pt x="170058" y="107434"/>
                      <a:pt x="133546" y="104788"/>
                    </a:cubicBezTo>
                    <a:cubicBezTo>
                      <a:pt x="97034" y="102142"/>
                      <a:pt x="109469" y="101878"/>
                      <a:pt x="89096" y="84151"/>
                    </a:cubicBezTo>
                    <a:cubicBezTo>
                      <a:pt x="68723" y="66424"/>
                      <a:pt x="3900" y="1071"/>
                      <a:pt x="196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F432ACC4-8E21-47B5-8D7C-31FD6DDABD9C}"/>
                  </a:ext>
                </a:extLst>
              </p:cNvPr>
              <p:cNvSpPr/>
              <p:nvPr/>
            </p:nvSpPr>
            <p:spPr>
              <a:xfrm>
                <a:off x="2208210" y="3319921"/>
                <a:ext cx="265560" cy="114273"/>
              </a:xfrm>
              <a:custGeom>
                <a:avLst/>
                <a:gdLst>
                  <a:gd name="connsiteX0" fmla="*/ 180978 w 265560"/>
                  <a:gd name="connsiteY0" fmla="*/ 2717 h 114273"/>
                  <a:gd name="connsiteX1" fmla="*/ 55565 w 265560"/>
                  <a:gd name="connsiteY1" fmla="*/ 32879 h 114273"/>
                  <a:gd name="connsiteX2" fmla="*/ 92078 w 265560"/>
                  <a:gd name="connsiteY2" fmla="*/ 50342 h 114273"/>
                  <a:gd name="connsiteX3" fmla="*/ 88903 w 265560"/>
                  <a:gd name="connsiteY3" fmla="*/ 64629 h 114273"/>
                  <a:gd name="connsiteX4" fmla="*/ 66678 w 265560"/>
                  <a:gd name="connsiteY4" fmla="*/ 85267 h 114273"/>
                  <a:gd name="connsiteX5" fmla="*/ 3 w 265560"/>
                  <a:gd name="connsiteY5" fmla="*/ 113842 h 114273"/>
                  <a:gd name="connsiteX6" fmla="*/ 69853 w 265560"/>
                  <a:gd name="connsiteY6" fmla="*/ 102729 h 114273"/>
                  <a:gd name="connsiteX7" fmla="*/ 103190 w 265560"/>
                  <a:gd name="connsiteY7" fmla="*/ 105904 h 114273"/>
                  <a:gd name="connsiteX8" fmla="*/ 158753 w 265560"/>
                  <a:gd name="connsiteY8" fmla="*/ 78917 h 114273"/>
                  <a:gd name="connsiteX9" fmla="*/ 252415 w 265560"/>
                  <a:gd name="connsiteY9" fmla="*/ 31292 h 114273"/>
                  <a:gd name="connsiteX10" fmla="*/ 260353 w 265560"/>
                  <a:gd name="connsiteY10" fmla="*/ 4304 h 114273"/>
                  <a:gd name="connsiteX11" fmla="*/ 180978 w 265560"/>
                  <a:gd name="connsiteY11" fmla="*/ 2717 h 11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5560" h="114273">
                    <a:moveTo>
                      <a:pt x="180978" y="2717"/>
                    </a:moveTo>
                    <a:cubicBezTo>
                      <a:pt x="146847" y="7479"/>
                      <a:pt x="70382" y="24942"/>
                      <a:pt x="55565" y="32879"/>
                    </a:cubicBezTo>
                    <a:cubicBezTo>
                      <a:pt x="40748" y="40817"/>
                      <a:pt x="86522" y="45050"/>
                      <a:pt x="92078" y="50342"/>
                    </a:cubicBezTo>
                    <a:cubicBezTo>
                      <a:pt x="97634" y="55634"/>
                      <a:pt x="93136" y="58808"/>
                      <a:pt x="88903" y="64629"/>
                    </a:cubicBezTo>
                    <a:cubicBezTo>
                      <a:pt x="84670" y="70450"/>
                      <a:pt x="81495" y="77065"/>
                      <a:pt x="66678" y="85267"/>
                    </a:cubicBezTo>
                    <a:cubicBezTo>
                      <a:pt x="51861" y="93469"/>
                      <a:pt x="-526" y="110932"/>
                      <a:pt x="3" y="113842"/>
                    </a:cubicBezTo>
                    <a:cubicBezTo>
                      <a:pt x="532" y="116752"/>
                      <a:pt x="52655" y="104052"/>
                      <a:pt x="69853" y="102729"/>
                    </a:cubicBezTo>
                    <a:cubicBezTo>
                      <a:pt x="87051" y="101406"/>
                      <a:pt x="88374" y="109873"/>
                      <a:pt x="103190" y="105904"/>
                    </a:cubicBezTo>
                    <a:cubicBezTo>
                      <a:pt x="118006" y="101935"/>
                      <a:pt x="158753" y="78917"/>
                      <a:pt x="158753" y="78917"/>
                    </a:cubicBezTo>
                    <a:cubicBezTo>
                      <a:pt x="183624" y="66482"/>
                      <a:pt x="235482" y="43727"/>
                      <a:pt x="252415" y="31292"/>
                    </a:cubicBezTo>
                    <a:cubicBezTo>
                      <a:pt x="269348" y="18857"/>
                      <a:pt x="267497" y="8537"/>
                      <a:pt x="260353" y="4304"/>
                    </a:cubicBezTo>
                    <a:cubicBezTo>
                      <a:pt x="253209" y="71"/>
                      <a:pt x="215109" y="-2045"/>
                      <a:pt x="180978" y="271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0252D397-283D-4702-B377-B8CBF70D29AD}"/>
                  </a:ext>
                </a:extLst>
              </p:cNvPr>
              <p:cNvSpPr/>
              <p:nvPr/>
            </p:nvSpPr>
            <p:spPr>
              <a:xfrm>
                <a:off x="2336707" y="3142853"/>
                <a:ext cx="180947" cy="166002"/>
              </a:xfrm>
              <a:custGeom>
                <a:avLst/>
                <a:gdLst>
                  <a:gd name="connsiteX0" fmla="*/ 93 w 180947"/>
                  <a:gd name="connsiteY0" fmla="*/ 397 h 166002"/>
                  <a:gd name="connsiteX1" fmla="*/ 141910 w 180947"/>
                  <a:gd name="connsiteY1" fmla="*/ 68130 h 166002"/>
                  <a:gd name="connsiteX2" fmla="*/ 169426 w 180947"/>
                  <a:gd name="connsiteY2" fmla="*/ 104114 h 166002"/>
                  <a:gd name="connsiteX3" fmla="*/ 175776 w 180947"/>
                  <a:gd name="connsiteY3" fmla="*/ 165497 h 166002"/>
                  <a:gd name="connsiteX4" fmla="*/ 175776 w 180947"/>
                  <a:gd name="connsiteY4" fmla="*/ 131630 h 166002"/>
                  <a:gd name="connsiteX5" fmla="*/ 165193 w 180947"/>
                  <a:gd name="connsiteY5" fmla="*/ 101997 h 166002"/>
                  <a:gd name="connsiteX6" fmla="*/ 93 w 180947"/>
                  <a:gd name="connsiteY6" fmla="*/ 397 h 16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947" h="166002">
                    <a:moveTo>
                      <a:pt x="93" y="397"/>
                    </a:moveTo>
                    <a:cubicBezTo>
                      <a:pt x="-3787" y="-5247"/>
                      <a:pt x="113688" y="50844"/>
                      <a:pt x="141910" y="68130"/>
                    </a:cubicBezTo>
                    <a:cubicBezTo>
                      <a:pt x="170132" y="85416"/>
                      <a:pt x="163782" y="87886"/>
                      <a:pt x="169426" y="104114"/>
                    </a:cubicBezTo>
                    <a:cubicBezTo>
                      <a:pt x="175070" y="120342"/>
                      <a:pt x="174718" y="160911"/>
                      <a:pt x="175776" y="165497"/>
                    </a:cubicBezTo>
                    <a:cubicBezTo>
                      <a:pt x="176834" y="170083"/>
                      <a:pt x="177540" y="142213"/>
                      <a:pt x="175776" y="131630"/>
                    </a:cubicBezTo>
                    <a:cubicBezTo>
                      <a:pt x="174012" y="121047"/>
                      <a:pt x="194121" y="118930"/>
                      <a:pt x="165193" y="101997"/>
                    </a:cubicBezTo>
                    <a:cubicBezTo>
                      <a:pt x="136265" y="85064"/>
                      <a:pt x="3973" y="6041"/>
                      <a:pt x="93" y="3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A2D09134-3341-4787-B673-93597A565D09}"/>
                  </a:ext>
                </a:extLst>
              </p:cNvPr>
              <p:cNvSpPr/>
              <p:nvPr/>
            </p:nvSpPr>
            <p:spPr>
              <a:xfrm>
                <a:off x="2928631" y="3013916"/>
                <a:ext cx="181611" cy="518108"/>
              </a:xfrm>
              <a:custGeom>
                <a:avLst/>
                <a:gdLst>
                  <a:gd name="connsiteX0" fmla="*/ 180752 w 181611"/>
                  <a:gd name="connsiteY0" fmla="*/ 217 h 518108"/>
                  <a:gd name="connsiteX1" fmla="*/ 28352 w 181611"/>
                  <a:gd name="connsiteY1" fmla="*/ 169551 h 518108"/>
                  <a:gd name="connsiteX2" fmla="*/ 836 w 181611"/>
                  <a:gd name="connsiteY2" fmla="*/ 230934 h 518108"/>
                  <a:gd name="connsiteX3" fmla="*/ 41052 w 181611"/>
                  <a:gd name="connsiteY3" fmla="*/ 309251 h 518108"/>
                  <a:gd name="connsiteX4" fmla="*/ 127836 w 181611"/>
                  <a:gd name="connsiteY4" fmla="*/ 398151 h 518108"/>
                  <a:gd name="connsiteX5" fmla="*/ 168052 w 181611"/>
                  <a:gd name="connsiteY5" fmla="*/ 497634 h 518108"/>
                  <a:gd name="connsiteX6" fmla="*/ 163819 w 181611"/>
                  <a:gd name="connsiteY6" fmla="*/ 510334 h 518108"/>
                  <a:gd name="connsiteX7" fmla="*/ 129952 w 181611"/>
                  <a:gd name="connsiteY7" fmla="*/ 404501 h 518108"/>
                  <a:gd name="connsiteX8" fmla="*/ 49519 w 181611"/>
                  <a:gd name="connsiteY8" fmla="*/ 302901 h 518108"/>
                  <a:gd name="connsiteX9" fmla="*/ 24119 w 181611"/>
                  <a:gd name="connsiteY9" fmla="*/ 226701 h 518108"/>
                  <a:gd name="connsiteX10" fmla="*/ 87619 w 181611"/>
                  <a:gd name="connsiteY10" fmla="*/ 135684 h 518108"/>
                  <a:gd name="connsiteX11" fmla="*/ 180752 w 181611"/>
                  <a:gd name="connsiteY11" fmla="*/ 217 h 518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1611" h="518108">
                    <a:moveTo>
                      <a:pt x="180752" y="217"/>
                    </a:moveTo>
                    <a:cubicBezTo>
                      <a:pt x="170874" y="5862"/>
                      <a:pt x="58338" y="131098"/>
                      <a:pt x="28352" y="169551"/>
                    </a:cubicBezTo>
                    <a:cubicBezTo>
                      <a:pt x="-1634" y="208004"/>
                      <a:pt x="-1281" y="207651"/>
                      <a:pt x="836" y="230934"/>
                    </a:cubicBezTo>
                    <a:cubicBezTo>
                      <a:pt x="2953" y="254217"/>
                      <a:pt x="19885" y="281381"/>
                      <a:pt x="41052" y="309251"/>
                    </a:cubicBezTo>
                    <a:cubicBezTo>
                      <a:pt x="62219" y="337121"/>
                      <a:pt x="106669" y="366754"/>
                      <a:pt x="127836" y="398151"/>
                    </a:cubicBezTo>
                    <a:cubicBezTo>
                      <a:pt x="149003" y="429548"/>
                      <a:pt x="162055" y="478937"/>
                      <a:pt x="168052" y="497634"/>
                    </a:cubicBezTo>
                    <a:cubicBezTo>
                      <a:pt x="174049" y="516331"/>
                      <a:pt x="170169" y="525856"/>
                      <a:pt x="163819" y="510334"/>
                    </a:cubicBezTo>
                    <a:cubicBezTo>
                      <a:pt x="157469" y="494812"/>
                      <a:pt x="149002" y="439073"/>
                      <a:pt x="129952" y="404501"/>
                    </a:cubicBezTo>
                    <a:cubicBezTo>
                      <a:pt x="110902" y="369929"/>
                      <a:pt x="67158" y="332534"/>
                      <a:pt x="49519" y="302901"/>
                    </a:cubicBezTo>
                    <a:cubicBezTo>
                      <a:pt x="31880" y="273268"/>
                      <a:pt x="17769" y="254571"/>
                      <a:pt x="24119" y="226701"/>
                    </a:cubicBezTo>
                    <a:cubicBezTo>
                      <a:pt x="30469" y="198832"/>
                      <a:pt x="62572" y="170962"/>
                      <a:pt x="87619" y="135684"/>
                    </a:cubicBezTo>
                    <a:cubicBezTo>
                      <a:pt x="112666" y="100406"/>
                      <a:pt x="190630" y="-5428"/>
                      <a:pt x="180752" y="2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72FA3A29-D445-4C54-87CC-577111048E10}"/>
                  </a:ext>
                </a:extLst>
              </p:cNvPr>
              <p:cNvSpPr/>
              <p:nvPr/>
            </p:nvSpPr>
            <p:spPr>
              <a:xfrm>
                <a:off x="3085301" y="3667205"/>
                <a:ext cx="535149" cy="907078"/>
              </a:xfrm>
              <a:custGeom>
                <a:avLst/>
                <a:gdLst>
                  <a:gd name="connsiteX0" fmla="*/ 2916 w 535149"/>
                  <a:gd name="connsiteY0" fmla="*/ 978 h 907078"/>
                  <a:gd name="connsiteX1" fmla="*/ 311949 w 535149"/>
                  <a:gd name="connsiteY1" fmla="*/ 227462 h 907078"/>
                  <a:gd name="connsiteX2" fmla="*/ 508799 w 535149"/>
                  <a:gd name="connsiteY2" fmla="*/ 348112 h 907078"/>
                  <a:gd name="connsiteX3" fmla="*/ 529966 w 535149"/>
                  <a:gd name="connsiteY3" fmla="*/ 420078 h 907078"/>
                  <a:gd name="connsiteX4" fmla="*/ 479166 w 535149"/>
                  <a:gd name="connsiteY4" fmla="*/ 504745 h 907078"/>
                  <a:gd name="connsiteX5" fmla="*/ 333116 w 535149"/>
                  <a:gd name="connsiteY5" fmla="*/ 688895 h 907078"/>
                  <a:gd name="connsiteX6" fmla="*/ 203999 w 535149"/>
                  <a:gd name="connsiteY6" fmla="*/ 849762 h 907078"/>
                  <a:gd name="connsiteX7" fmla="*/ 144732 w 535149"/>
                  <a:gd name="connsiteY7" fmla="*/ 904795 h 907078"/>
                  <a:gd name="connsiteX8" fmla="*/ 263266 w 535149"/>
                  <a:gd name="connsiteY8" fmla="*/ 784145 h 907078"/>
                  <a:gd name="connsiteX9" fmla="*/ 436832 w 535149"/>
                  <a:gd name="connsiteY9" fmla="*/ 547078 h 907078"/>
                  <a:gd name="connsiteX10" fmla="*/ 510916 w 535149"/>
                  <a:gd name="connsiteY10" fmla="*/ 390445 h 907078"/>
                  <a:gd name="connsiteX11" fmla="*/ 383916 w 535149"/>
                  <a:gd name="connsiteY11" fmla="*/ 293078 h 907078"/>
                  <a:gd name="connsiteX12" fmla="*/ 168016 w 535149"/>
                  <a:gd name="connsiteY12" fmla="*/ 151262 h 907078"/>
                  <a:gd name="connsiteX13" fmla="*/ 2916 w 535149"/>
                  <a:gd name="connsiteY13" fmla="*/ 978 h 90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5149" h="907078">
                    <a:moveTo>
                      <a:pt x="2916" y="978"/>
                    </a:moveTo>
                    <a:cubicBezTo>
                      <a:pt x="26905" y="13678"/>
                      <a:pt x="227635" y="169606"/>
                      <a:pt x="311949" y="227462"/>
                    </a:cubicBezTo>
                    <a:cubicBezTo>
                      <a:pt x="396263" y="285318"/>
                      <a:pt x="472463" y="316009"/>
                      <a:pt x="508799" y="348112"/>
                    </a:cubicBezTo>
                    <a:cubicBezTo>
                      <a:pt x="545135" y="380215"/>
                      <a:pt x="534905" y="393973"/>
                      <a:pt x="529966" y="420078"/>
                    </a:cubicBezTo>
                    <a:cubicBezTo>
                      <a:pt x="525027" y="446184"/>
                      <a:pt x="511974" y="459942"/>
                      <a:pt x="479166" y="504745"/>
                    </a:cubicBezTo>
                    <a:cubicBezTo>
                      <a:pt x="446358" y="549548"/>
                      <a:pt x="333116" y="688895"/>
                      <a:pt x="333116" y="688895"/>
                    </a:cubicBezTo>
                    <a:cubicBezTo>
                      <a:pt x="287255" y="746398"/>
                      <a:pt x="235396" y="813779"/>
                      <a:pt x="203999" y="849762"/>
                    </a:cubicBezTo>
                    <a:cubicBezTo>
                      <a:pt x="172602" y="885745"/>
                      <a:pt x="134854" y="915731"/>
                      <a:pt x="144732" y="904795"/>
                    </a:cubicBezTo>
                    <a:cubicBezTo>
                      <a:pt x="154610" y="893859"/>
                      <a:pt x="214583" y="843764"/>
                      <a:pt x="263266" y="784145"/>
                    </a:cubicBezTo>
                    <a:cubicBezTo>
                      <a:pt x="311949" y="724526"/>
                      <a:pt x="395557" y="612695"/>
                      <a:pt x="436832" y="547078"/>
                    </a:cubicBezTo>
                    <a:cubicBezTo>
                      <a:pt x="478107" y="481461"/>
                      <a:pt x="519735" y="432778"/>
                      <a:pt x="510916" y="390445"/>
                    </a:cubicBezTo>
                    <a:cubicBezTo>
                      <a:pt x="502097" y="348112"/>
                      <a:pt x="441066" y="332942"/>
                      <a:pt x="383916" y="293078"/>
                    </a:cubicBezTo>
                    <a:cubicBezTo>
                      <a:pt x="326766" y="253214"/>
                      <a:pt x="226930" y="199945"/>
                      <a:pt x="168016" y="151262"/>
                    </a:cubicBezTo>
                    <a:cubicBezTo>
                      <a:pt x="109102" y="102579"/>
                      <a:pt x="-21073" y="-11722"/>
                      <a:pt x="2916" y="9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DE8AFE7B-036A-408C-9693-0592524CBC11}"/>
                  </a:ext>
                </a:extLst>
              </p:cNvPr>
              <p:cNvSpPr/>
              <p:nvPr/>
            </p:nvSpPr>
            <p:spPr>
              <a:xfrm>
                <a:off x="3063354" y="3668604"/>
                <a:ext cx="155258" cy="241497"/>
              </a:xfrm>
              <a:custGeom>
                <a:avLst/>
                <a:gdLst>
                  <a:gd name="connsiteX0" fmla="*/ 13221 w 155258"/>
                  <a:gd name="connsiteY0" fmla="*/ 109 h 241497"/>
                  <a:gd name="connsiteX1" fmla="*/ 97359 w 155258"/>
                  <a:gd name="connsiteY1" fmla="*/ 68371 h 241497"/>
                  <a:gd name="connsiteX2" fmla="*/ 146571 w 155258"/>
                  <a:gd name="connsiteY2" fmla="*/ 125521 h 241497"/>
                  <a:gd name="connsiteX3" fmla="*/ 149746 w 155258"/>
                  <a:gd name="connsiteY3" fmla="*/ 176321 h 241497"/>
                  <a:gd name="connsiteX4" fmla="*/ 89421 w 155258"/>
                  <a:gd name="connsiteY4" fmla="*/ 241409 h 241497"/>
                  <a:gd name="connsiteX5" fmla="*/ 105296 w 155258"/>
                  <a:gd name="connsiteY5" fmla="*/ 189021 h 241497"/>
                  <a:gd name="connsiteX6" fmla="*/ 79896 w 155258"/>
                  <a:gd name="connsiteY6" fmla="*/ 131871 h 241497"/>
                  <a:gd name="connsiteX7" fmla="*/ 49734 w 155258"/>
                  <a:gd name="connsiteY7" fmla="*/ 92184 h 241497"/>
                  <a:gd name="connsiteX8" fmla="*/ 5284 w 155258"/>
                  <a:gd name="connsiteY8" fmla="*/ 52496 h 241497"/>
                  <a:gd name="connsiteX9" fmla="*/ 13221 w 155258"/>
                  <a:gd name="connsiteY9" fmla="*/ 109 h 24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258" h="241497">
                    <a:moveTo>
                      <a:pt x="13221" y="109"/>
                    </a:moveTo>
                    <a:cubicBezTo>
                      <a:pt x="28567" y="2755"/>
                      <a:pt x="75134" y="47469"/>
                      <a:pt x="97359" y="68371"/>
                    </a:cubicBezTo>
                    <a:cubicBezTo>
                      <a:pt x="119584" y="89273"/>
                      <a:pt x="137840" y="107529"/>
                      <a:pt x="146571" y="125521"/>
                    </a:cubicBezTo>
                    <a:cubicBezTo>
                      <a:pt x="155302" y="143513"/>
                      <a:pt x="159271" y="157006"/>
                      <a:pt x="149746" y="176321"/>
                    </a:cubicBezTo>
                    <a:cubicBezTo>
                      <a:pt x="140221" y="195636"/>
                      <a:pt x="96829" y="239292"/>
                      <a:pt x="89421" y="241409"/>
                    </a:cubicBezTo>
                    <a:cubicBezTo>
                      <a:pt x="82013" y="243526"/>
                      <a:pt x="106884" y="207277"/>
                      <a:pt x="105296" y="189021"/>
                    </a:cubicBezTo>
                    <a:cubicBezTo>
                      <a:pt x="103709" y="170765"/>
                      <a:pt x="89156" y="148011"/>
                      <a:pt x="79896" y="131871"/>
                    </a:cubicBezTo>
                    <a:cubicBezTo>
                      <a:pt x="70636" y="115732"/>
                      <a:pt x="62169" y="105413"/>
                      <a:pt x="49734" y="92184"/>
                    </a:cubicBezTo>
                    <a:cubicBezTo>
                      <a:pt x="37299" y="78955"/>
                      <a:pt x="13751" y="61227"/>
                      <a:pt x="5284" y="52496"/>
                    </a:cubicBezTo>
                    <a:cubicBezTo>
                      <a:pt x="-3183" y="43765"/>
                      <a:pt x="-2125" y="-2537"/>
                      <a:pt x="13221" y="1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491CAD7B-7FDE-4242-9D0D-76B6F7EE9AD9}"/>
                  </a:ext>
                </a:extLst>
              </p:cNvPr>
              <p:cNvSpPr/>
              <p:nvPr/>
            </p:nvSpPr>
            <p:spPr>
              <a:xfrm>
                <a:off x="3424382" y="3478047"/>
                <a:ext cx="659187" cy="1238645"/>
              </a:xfrm>
              <a:custGeom>
                <a:avLst/>
                <a:gdLst>
                  <a:gd name="connsiteX0" fmla="*/ 656551 w 659187"/>
                  <a:gd name="connsiteY0" fmla="*/ 65253 h 1238645"/>
                  <a:gd name="connsiteX1" fmla="*/ 525318 w 659187"/>
                  <a:gd name="connsiteY1" fmla="*/ 18686 h 1238645"/>
                  <a:gd name="connsiteX2" fmla="*/ 423718 w 659187"/>
                  <a:gd name="connsiteY2" fmla="*/ 281153 h 1238645"/>
                  <a:gd name="connsiteX3" fmla="*/ 364451 w 659187"/>
                  <a:gd name="connsiteY3" fmla="*/ 374286 h 1238645"/>
                  <a:gd name="connsiteX4" fmla="*/ 212051 w 659187"/>
                  <a:gd name="connsiteY4" fmla="*/ 480120 h 1238645"/>
                  <a:gd name="connsiteX5" fmla="*/ 381385 w 659187"/>
                  <a:gd name="connsiteY5" fmla="*/ 382753 h 1238645"/>
                  <a:gd name="connsiteX6" fmla="*/ 427951 w 659187"/>
                  <a:gd name="connsiteY6" fmla="*/ 437786 h 1238645"/>
                  <a:gd name="connsiteX7" fmla="*/ 415251 w 659187"/>
                  <a:gd name="connsiteY7" fmla="*/ 624053 h 1238645"/>
                  <a:gd name="connsiteX8" fmla="*/ 326351 w 659187"/>
                  <a:gd name="connsiteY8" fmla="*/ 767986 h 1238645"/>
                  <a:gd name="connsiteX9" fmla="*/ 144318 w 659187"/>
                  <a:gd name="connsiteY9" fmla="*/ 996586 h 1238645"/>
                  <a:gd name="connsiteX10" fmla="*/ 131618 w 659187"/>
                  <a:gd name="connsiteY10" fmla="*/ 1043153 h 1238645"/>
                  <a:gd name="connsiteX11" fmla="*/ 4618 w 659187"/>
                  <a:gd name="connsiteY11" fmla="*/ 1237886 h 1238645"/>
                  <a:gd name="connsiteX12" fmla="*/ 317885 w 659187"/>
                  <a:gd name="connsiteY12" fmla="*/ 962720 h 1238645"/>
                  <a:gd name="connsiteX13" fmla="*/ 542251 w 659187"/>
                  <a:gd name="connsiteY13" fmla="*/ 640986 h 1238645"/>
                  <a:gd name="connsiteX14" fmla="*/ 605751 w 659187"/>
                  <a:gd name="connsiteY14" fmla="*/ 416620 h 1238645"/>
                  <a:gd name="connsiteX15" fmla="*/ 656551 w 659187"/>
                  <a:gd name="connsiteY15" fmla="*/ 65253 h 123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59187" h="1238645">
                    <a:moveTo>
                      <a:pt x="656551" y="65253"/>
                    </a:moveTo>
                    <a:cubicBezTo>
                      <a:pt x="643145" y="-1069"/>
                      <a:pt x="564123" y="-17297"/>
                      <a:pt x="525318" y="18686"/>
                    </a:cubicBezTo>
                    <a:cubicBezTo>
                      <a:pt x="486513" y="54669"/>
                      <a:pt x="450529" y="221886"/>
                      <a:pt x="423718" y="281153"/>
                    </a:cubicBezTo>
                    <a:cubicBezTo>
                      <a:pt x="396907" y="340420"/>
                      <a:pt x="399729" y="341125"/>
                      <a:pt x="364451" y="374286"/>
                    </a:cubicBezTo>
                    <a:cubicBezTo>
                      <a:pt x="329173" y="407447"/>
                      <a:pt x="209229" y="478709"/>
                      <a:pt x="212051" y="480120"/>
                    </a:cubicBezTo>
                    <a:cubicBezTo>
                      <a:pt x="214873" y="481531"/>
                      <a:pt x="345402" y="389809"/>
                      <a:pt x="381385" y="382753"/>
                    </a:cubicBezTo>
                    <a:cubicBezTo>
                      <a:pt x="417368" y="375697"/>
                      <a:pt x="422307" y="397569"/>
                      <a:pt x="427951" y="437786"/>
                    </a:cubicBezTo>
                    <a:cubicBezTo>
                      <a:pt x="433595" y="478003"/>
                      <a:pt x="432184" y="569020"/>
                      <a:pt x="415251" y="624053"/>
                    </a:cubicBezTo>
                    <a:cubicBezTo>
                      <a:pt x="398318" y="679086"/>
                      <a:pt x="371506" y="705897"/>
                      <a:pt x="326351" y="767986"/>
                    </a:cubicBezTo>
                    <a:cubicBezTo>
                      <a:pt x="281196" y="830075"/>
                      <a:pt x="176773" y="950725"/>
                      <a:pt x="144318" y="996586"/>
                    </a:cubicBezTo>
                    <a:cubicBezTo>
                      <a:pt x="111863" y="1042447"/>
                      <a:pt x="154901" y="1002936"/>
                      <a:pt x="131618" y="1043153"/>
                    </a:cubicBezTo>
                    <a:cubicBezTo>
                      <a:pt x="108335" y="1083370"/>
                      <a:pt x="-26426" y="1251291"/>
                      <a:pt x="4618" y="1237886"/>
                    </a:cubicBezTo>
                    <a:cubicBezTo>
                      <a:pt x="35662" y="1224481"/>
                      <a:pt x="228280" y="1062203"/>
                      <a:pt x="317885" y="962720"/>
                    </a:cubicBezTo>
                    <a:cubicBezTo>
                      <a:pt x="407490" y="863237"/>
                      <a:pt x="494273" y="732003"/>
                      <a:pt x="542251" y="640986"/>
                    </a:cubicBezTo>
                    <a:cubicBezTo>
                      <a:pt x="590229" y="549969"/>
                      <a:pt x="582468" y="511870"/>
                      <a:pt x="605751" y="416620"/>
                    </a:cubicBezTo>
                    <a:cubicBezTo>
                      <a:pt x="629034" y="321370"/>
                      <a:pt x="669957" y="131575"/>
                      <a:pt x="656551" y="65253"/>
                    </a:cubicBezTo>
                    <a:close/>
                  </a:path>
                </a:pathLst>
              </a:custGeom>
              <a:solidFill>
                <a:srgbClr val="FF00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015AD57D-E366-4C23-AA68-9898F828656D}"/>
                  </a:ext>
                </a:extLst>
              </p:cNvPr>
              <p:cNvSpPr/>
              <p:nvPr/>
            </p:nvSpPr>
            <p:spPr>
              <a:xfrm>
                <a:off x="3389311" y="4096529"/>
                <a:ext cx="366809" cy="605936"/>
              </a:xfrm>
              <a:custGeom>
                <a:avLst/>
                <a:gdLst>
                  <a:gd name="connsiteX0" fmla="*/ 290514 w 366809"/>
                  <a:gd name="connsiteY0" fmla="*/ 809 h 605936"/>
                  <a:gd name="connsiteX1" fmla="*/ 276227 w 366809"/>
                  <a:gd name="connsiteY1" fmla="*/ 134159 h 605936"/>
                  <a:gd name="connsiteX2" fmla="*/ 193677 w 366809"/>
                  <a:gd name="connsiteY2" fmla="*/ 224646 h 605936"/>
                  <a:gd name="connsiteX3" fmla="*/ 163514 w 366809"/>
                  <a:gd name="connsiteY3" fmla="*/ 304021 h 605936"/>
                  <a:gd name="connsiteX4" fmla="*/ 157164 w 366809"/>
                  <a:gd name="connsiteY4" fmla="*/ 364346 h 605936"/>
                  <a:gd name="connsiteX5" fmla="*/ 107952 w 366809"/>
                  <a:gd name="connsiteY5" fmla="*/ 446896 h 605936"/>
                  <a:gd name="connsiteX6" fmla="*/ 2 w 366809"/>
                  <a:gd name="connsiteY6" fmla="*/ 605646 h 605936"/>
                  <a:gd name="connsiteX7" fmla="*/ 104777 w 366809"/>
                  <a:gd name="connsiteY7" fmla="*/ 481821 h 605936"/>
                  <a:gd name="connsiteX8" fmla="*/ 185739 w 366809"/>
                  <a:gd name="connsiteY8" fmla="*/ 326246 h 605936"/>
                  <a:gd name="connsiteX9" fmla="*/ 193677 w 366809"/>
                  <a:gd name="connsiteY9" fmla="*/ 265921 h 605936"/>
                  <a:gd name="connsiteX10" fmla="*/ 261939 w 366809"/>
                  <a:gd name="connsiteY10" fmla="*/ 184959 h 605936"/>
                  <a:gd name="connsiteX11" fmla="*/ 301627 w 366809"/>
                  <a:gd name="connsiteY11" fmla="*/ 140509 h 605936"/>
                  <a:gd name="connsiteX12" fmla="*/ 366714 w 366809"/>
                  <a:gd name="connsiteY12" fmla="*/ 18271 h 605936"/>
                  <a:gd name="connsiteX13" fmla="*/ 315914 w 366809"/>
                  <a:gd name="connsiteY13" fmla="*/ 73834 h 605936"/>
                  <a:gd name="connsiteX14" fmla="*/ 290514 w 366809"/>
                  <a:gd name="connsiteY14" fmla="*/ 809 h 60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6809" h="605936">
                    <a:moveTo>
                      <a:pt x="290514" y="809"/>
                    </a:moveTo>
                    <a:cubicBezTo>
                      <a:pt x="283900" y="10863"/>
                      <a:pt x="292366" y="96853"/>
                      <a:pt x="276227" y="134159"/>
                    </a:cubicBezTo>
                    <a:cubicBezTo>
                      <a:pt x="260088" y="171465"/>
                      <a:pt x="212462" y="196336"/>
                      <a:pt x="193677" y="224646"/>
                    </a:cubicBezTo>
                    <a:cubicBezTo>
                      <a:pt x="174892" y="252956"/>
                      <a:pt x="169599" y="280738"/>
                      <a:pt x="163514" y="304021"/>
                    </a:cubicBezTo>
                    <a:cubicBezTo>
                      <a:pt x="157429" y="327304"/>
                      <a:pt x="166424" y="340534"/>
                      <a:pt x="157164" y="364346"/>
                    </a:cubicBezTo>
                    <a:cubicBezTo>
                      <a:pt x="147904" y="388158"/>
                      <a:pt x="134146" y="406679"/>
                      <a:pt x="107952" y="446896"/>
                    </a:cubicBezTo>
                    <a:cubicBezTo>
                      <a:pt x="81758" y="487113"/>
                      <a:pt x="531" y="599825"/>
                      <a:pt x="2" y="605646"/>
                    </a:cubicBezTo>
                    <a:cubicBezTo>
                      <a:pt x="-527" y="611467"/>
                      <a:pt x="73821" y="528388"/>
                      <a:pt x="104777" y="481821"/>
                    </a:cubicBezTo>
                    <a:cubicBezTo>
                      <a:pt x="135733" y="435254"/>
                      <a:pt x="170922" y="362229"/>
                      <a:pt x="185739" y="326246"/>
                    </a:cubicBezTo>
                    <a:cubicBezTo>
                      <a:pt x="200556" y="290263"/>
                      <a:pt x="180977" y="289469"/>
                      <a:pt x="193677" y="265921"/>
                    </a:cubicBezTo>
                    <a:cubicBezTo>
                      <a:pt x="206377" y="242373"/>
                      <a:pt x="243947" y="205861"/>
                      <a:pt x="261939" y="184959"/>
                    </a:cubicBezTo>
                    <a:cubicBezTo>
                      <a:pt x="279931" y="164057"/>
                      <a:pt x="284165" y="168290"/>
                      <a:pt x="301627" y="140509"/>
                    </a:cubicBezTo>
                    <a:cubicBezTo>
                      <a:pt x="319089" y="112728"/>
                      <a:pt x="364333" y="29384"/>
                      <a:pt x="366714" y="18271"/>
                    </a:cubicBezTo>
                    <a:cubicBezTo>
                      <a:pt x="369095" y="7159"/>
                      <a:pt x="326233" y="69865"/>
                      <a:pt x="315914" y="73834"/>
                    </a:cubicBezTo>
                    <a:cubicBezTo>
                      <a:pt x="305595" y="77803"/>
                      <a:pt x="297128" y="-9245"/>
                      <a:pt x="290514" y="8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15E2A8A3-F0A6-4833-982D-C07CD8A72363}"/>
                  </a:ext>
                </a:extLst>
              </p:cNvPr>
              <p:cNvSpPr/>
              <p:nvPr/>
            </p:nvSpPr>
            <p:spPr>
              <a:xfrm>
                <a:off x="2843386" y="3216237"/>
                <a:ext cx="130136" cy="219116"/>
              </a:xfrm>
              <a:custGeom>
                <a:avLst/>
                <a:gdLst>
                  <a:gd name="connsiteX0" fmla="*/ 1414 w 130136"/>
                  <a:gd name="connsiteY0" fmla="*/ 15913 h 219116"/>
                  <a:gd name="connsiteX1" fmla="*/ 58564 w 130136"/>
                  <a:gd name="connsiteY1" fmla="*/ 7446 h 219116"/>
                  <a:gd name="connsiteX2" fmla="*/ 81847 w 130136"/>
                  <a:gd name="connsiteY2" fmla="*/ 68830 h 219116"/>
                  <a:gd name="connsiteX3" fmla="*/ 113597 w 130136"/>
                  <a:gd name="connsiteY3" fmla="*/ 145030 h 219116"/>
                  <a:gd name="connsiteX4" fmla="*/ 128414 w 130136"/>
                  <a:gd name="connsiteY4" fmla="*/ 176780 h 219116"/>
                  <a:gd name="connsiteX5" fmla="*/ 128414 w 130136"/>
                  <a:gd name="connsiteY5" fmla="*/ 187363 h 219116"/>
                  <a:gd name="connsiteX6" fmla="*/ 115714 w 130136"/>
                  <a:gd name="connsiteY6" fmla="*/ 176780 h 219116"/>
                  <a:gd name="connsiteX7" fmla="*/ 75497 w 130136"/>
                  <a:gd name="connsiteY7" fmla="*/ 219113 h 219116"/>
                  <a:gd name="connsiteX8" fmla="*/ 33164 w 130136"/>
                  <a:gd name="connsiteY8" fmla="*/ 178896 h 219116"/>
                  <a:gd name="connsiteX9" fmla="*/ 18347 w 130136"/>
                  <a:gd name="connsiteY9" fmla="*/ 140796 h 219116"/>
                  <a:gd name="connsiteX10" fmla="*/ 1414 w 130136"/>
                  <a:gd name="connsiteY10" fmla="*/ 15913 h 21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136" h="219116">
                    <a:moveTo>
                      <a:pt x="1414" y="15913"/>
                    </a:moveTo>
                    <a:cubicBezTo>
                      <a:pt x="8117" y="-6312"/>
                      <a:pt x="45159" y="-1373"/>
                      <a:pt x="58564" y="7446"/>
                    </a:cubicBezTo>
                    <a:cubicBezTo>
                      <a:pt x="71969" y="16265"/>
                      <a:pt x="72675" y="45899"/>
                      <a:pt x="81847" y="68830"/>
                    </a:cubicBezTo>
                    <a:cubicBezTo>
                      <a:pt x="91019" y="91761"/>
                      <a:pt x="105836" y="127038"/>
                      <a:pt x="113597" y="145030"/>
                    </a:cubicBezTo>
                    <a:cubicBezTo>
                      <a:pt x="121358" y="163022"/>
                      <a:pt x="125945" y="169725"/>
                      <a:pt x="128414" y="176780"/>
                    </a:cubicBezTo>
                    <a:cubicBezTo>
                      <a:pt x="130883" y="183835"/>
                      <a:pt x="130531" y="187363"/>
                      <a:pt x="128414" y="187363"/>
                    </a:cubicBezTo>
                    <a:cubicBezTo>
                      <a:pt x="126297" y="187363"/>
                      <a:pt x="124533" y="171488"/>
                      <a:pt x="115714" y="176780"/>
                    </a:cubicBezTo>
                    <a:cubicBezTo>
                      <a:pt x="106895" y="182072"/>
                      <a:pt x="89255" y="218760"/>
                      <a:pt x="75497" y="219113"/>
                    </a:cubicBezTo>
                    <a:cubicBezTo>
                      <a:pt x="61739" y="219466"/>
                      <a:pt x="42689" y="191949"/>
                      <a:pt x="33164" y="178896"/>
                    </a:cubicBezTo>
                    <a:cubicBezTo>
                      <a:pt x="23639" y="165843"/>
                      <a:pt x="22933" y="163727"/>
                      <a:pt x="18347" y="140796"/>
                    </a:cubicBezTo>
                    <a:cubicBezTo>
                      <a:pt x="13761" y="117866"/>
                      <a:pt x="-5289" y="38138"/>
                      <a:pt x="1414" y="159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DF50A74C-C5B0-4FE3-B999-232E0B62C68C}"/>
                  </a:ext>
                </a:extLst>
              </p:cNvPr>
              <p:cNvSpPr/>
              <p:nvPr/>
            </p:nvSpPr>
            <p:spPr>
              <a:xfrm>
                <a:off x="2406368" y="3260667"/>
                <a:ext cx="126199" cy="479605"/>
              </a:xfrm>
              <a:custGeom>
                <a:avLst/>
                <a:gdLst>
                  <a:gd name="connsiteX0" fmla="*/ 109820 w 126199"/>
                  <a:gd name="connsiteY0" fmla="*/ 58 h 479605"/>
                  <a:gd name="connsiteX1" fmla="*/ 120932 w 126199"/>
                  <a:gd name="connsiteY1" fmla="*/ 128646 h 479605"/>
                  <a:gd name="connsiteX2" fmla="*/ 14570 w 126199"/>
                  <a:gd name="connsiteY2" fmla="*/ 263583 h 479605"/>
                  <a:gd name="connsiteX3" fmla="*/ 3457 w 126199"/>
                  <a:gd name="connsiteY3" fmla="*/ 336608 h 479605"/>
                  <a:gd name="connsiteX4" fmla="*/ 38382 w 126199"/>
                  <a:gd name="connsiteY4" fmla="*/ 477896 h 479605"/>
                  <a:gd name="connsiteX5" fmla="*/ 24095 w 126199"/>
                  <a:gd name="connsiteY5" fmla="*/ 408046 h 479605"/>
                  <a:gd name="connsiteX6" fmla="*/ 17745 w 126199"/>
                  <a:gd name="connsiteY6" fmla="*/ 306446 h 479605"/>
                  <a:gd name="connsiteX7" fmla="*/ 41557 w 126199"/>
                  <a:gd name="connsiteY7" fmla="*/ 250883 h 479605"/>
                  <a:gd name="connsiteX8" fmla="*/ 108232 w 126199"/>
                  <a:gd name="connsiteY8" fmla="*/ 144521 h 479605"/>
                  <a:gd name="connsiteX9" fmla="*/ 109820 w 126199"/>
                  <a:gd name="connsiteY9" fmla="*/ 58 h 479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199" h="479605">
                    <a:moveTo>
                      <a:pt x="109820" y="58"/>
                    </a:moveTo>
                    <a:cubicBezTo>
                      <a:pt x="111937" y="-2588"/>
                      <a:pt x="136807" y="84725"/>
                      <a:pt x="120932" y="128646"/>
                    </a:cubicBezTo>
                    <a:cubicBezTo>
                      <a:pt x="105057" y="172567"/>
                      <a:pt x="34149" y="228923"/>
                      <a:pt x="14570" y="263583"/>
                    </a:cubicBezTo>
                    <a:cubicBezTo>
                      <a:pt x="-5009" y="298243"/>
                      <a:pt x="-512" y="300889"/>
                      <a:pt x="3457" y="336608"/>
                    </a:cubicBezTo>
                    <a:cubicBezTo>
                      <a:pt x="7426" y="372327"/>
                      <a:pt x="34942" y="465990"/>
                      <a:pt x="38382" y="477896"/>
                    </a:cubicBezTo>
                    <a:cubicBezTo>
                      <a:pt x="41822" y="489802"/>
                      <a:pt x="27534" y="436621"/>
                      <a:pt x="24095" y="408046"/>
                    </a:cubicBezTo>
                    <a:cubicBezTo>
                      <a:pt x="20656" y="379471"/>
                      <a:pt x="14835" y="332640"/>
                      <a:pt x="17745" y="306446"/>
                    </a:cubicBezTo>
                    <a:cubicBezTo>
                      <a:pt x="20655" y="280252"/>
                      <a:pt x="26476" y="277870"/>
                      <a:pt x="41557" y="250883"/>
                    </a:cubicBezTo>
                    <a:cubicBezTo>
                      <a:pt x="56638" y="223896"/>
                      <a:pt x="94738" y="181827"/>
                      <a:pt x="108232" y="144521"/>
                    </a:cubicBezTo>
                    <a:cubicBezTo>
                      <a:pt x="121726" y="107215"/>
                      <a:pt x="107703" y="2704"/>
                      <a:pt x="109820" y="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594504F6-0A1A-4D7D-B6A2-7863318F413F}"/>
                  </a:ext>
                </a:extLst>
              </p:cNvPr>
              <p:cNvSpPr/>
              <p:nvPr/>
            </p:nvSpPr>
            <p:spPr>
              <a:xfrm>
                <a:off x="3263844" y="3933806"/>
                <a:ext cx="139923" cy="233824"/>
              </a:xfrm>
              <a:custGeom>
                <a:avLst/>
                <a:gdLst>
                  <a:gd name="connsiteX0" fmla="*/ 56 w 139923"/>
                  <a:gd name="connsiteY0" fmla="*/ 19 h 233824"/>
                  <a:gd name="connsiteX1" fmla="*/ 101656 w 139923"/>
                  <a:gd name="connsiteY1" fmla="*/ 69869 h 233824"/>
                  <a:gd name="connsiteX2" fmla="*/ 128644 w 139923"/>
                  <a:gd name="connsiteY2" fmla="*/ 146069 h 233824"/>
                  <a:gd name="connsiteX3" fmla="*/ 134994 w 139923"/>
                  <a:gd name="connsiteY3" fmla="*/ 174644 h 233824"/>
                  <a:gd name="connsiteX4" fmla="*/ 57206 w 139923"/>
                  <a:gd name="connsiteY4" fmla="*/ 233382 h 233824"/>
                  <a:gd name="connsiteX5" fmla="*/ 103244 w 139923"/>
                  <a:gd name="connsiteY5" fmla="*/ 200044 h 233824"/>
                  <a:gd name="connsiteX6" fmla="*/ 112769 w 139923"/>
                  <a:gd name="connsiteY6" fmla="*/ 171469 h 233824"/>
                  <a:gd name="connsiteX7" fmla="*/ 112769 w 139923"/>
                  <a:gd name="connsiteY7" fmla="*/ 138132 h 233824"/>
                  <a:gd name="connsiteX8" fmla="*/ 87369 w 139923"/>
                  <a:gd name="connsiteY8" fmla="*/ 63519 h 233824"/>
                  <a:gd name="connsiteX9" fmla="*/ 56 w 139923"/>
                  <a:gd name="connsiteY9" fmla="*/ 19 h 233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923" h="233824">
                    <a:moveTo>
                      <a:pt x="56" y="19"/>
                    </a:moveTo>
                    <a:cubicBezTo>
                      <a:pt x="2437" y="1077"/>
                      <a:pt x="80225" y="45527"/>
                      <a:pt x="101656" y="69869"/>
                    </a:cubicBezTo>
                    <a:cubicBezTo>
                      <a:pt x="123087" y="94211"/>
                      <a:pt x="123088" y="128607"/>
                      <a:pt x="128644" y="146069"/>
                    </a:cubicBezTo>
                    <a:cubicBezTo>
                      <a:pt x="134200" y="163531"/>
                      <a:pt x="146900" y="160092"/>
                      <a:pt x="134994" y="174644"/>
                    </a:cubicBezTo>
                    <a:cubicBezTo>
                      <a:pt x="123088" y="189196"/>
                      <a:pt x="62498" y="229149"/>
                      <a:pt x="57206" y="233382"/>
                    </a:cubicBezTo>
                    <a:cubicBezTo>
                      <a:pt x="51914" y="237615"/>
                      <a:pt x="93984" y="210363"/>
                      <a:pt x="103244" y="200044"/>
                    </a:cubicBezTo>
                    <a:cubicBezTo>
                      <a:pt x="112504" y="189725"/>
                      <a:pt x="111182" y="181788"/>
                      <a:pt x="112769" y="171469"/>
                    </a:cubicBezTo>
                    <a:cubicBezTo>
                      <a:pt x="114357" y="161150"/>
                      <a:pt x="117002" y="156124"/>
                      <a:pt x="112769" y="138132"/>
                    </a:cubicBezTo>
                    <a:cubicBezTo>
                      <a:pt x="108536" y="120140"/>
                      <a:pt x="103773" y="84686"/>
                      <a:pt x="87369" y="63519"/>
                    </a:cubicBezTo>
                    <a:cubicBezTo>
                      <a:pt x="70965" y="42352"/>
                      <a:pt x="-2325" y="-1039"/>
                      <a:pt x="56" y="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090B6763-0AB3-4423-9638-458237328061}"/>
                  </a:ext>
                </a:extLst>
              </p:cNvPr>
              <p:cNvSpPr/>
              <p:nvPr/>
            </p:nvSpPr>
            <p:spPr>
              <a:xfrm>
                <a:off x="2285938" y="3822640"/>
                <a:ext cx="157289" cy="281841"/>
              </a:xfrm>
              <a:custGeom>
                <a:avLst/>
                <a:gdLst>
                  <a:gd name="connsiteX0" fmla="*/ 156695 w 157289"/>
                  <a:gd name="connsiteY0" fmla="*/ 60 h 281841"/>
                  <a:gd name="connsiteX1" fmla="*/ 105895 w 157289"/>
                  <a:gd name="connsiteY1" fmla="*/ 169393 h 281841"/>
                  <a:gd name="connsiteX2" fmla="*/ 62 w 157289"/>
                  <a:gd name="connsiteY2" fmla="*/ 281577 h 281841"/>
                  <a:gd name="connsiteX3" fmla="*/ 91079 w 157289"/>
                  <a:gd name="connsiteY3" fmla="*/ 199027 h 281841"/>
                  <a:gd name="connsiteX4" fmla="*/ 131295 w 157289"/>
                  <a:gd name="connsiteY4" fmla="*/ 150343 h 281841"/>
                  <a:gd name="connsiteX5" fmla="*/ 156695 w 157289"/>
                  <a:gd name="connsiteY5" fmla="*/ 60 h 28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89" h="281841">
                    <a:moveTo>
                      <a:pt x="156695" y="60"/>
                    </a:moveTo>
                    <a:cubicBezTo>
                      <a:pt x="152462" y="3235"/>
                      <a:pt x="132001" y="122473"/>
                      <a:pt x="105895" y="169393"/>
                    </a:cubicBezTo>
                    <a:cubicBezTo>
                      <a:pt x="79789" y="216313"/>
                      <a:pt x="2531" y="276638"/>
                      <a:pt x="62" y="281577"/>
                    </a:cubicBezTo>
                    <a:cubicBezTo>
                      <a:pt x="-2407" y="286516"/>
                      <a:pt x="69207" y="220899"/>
                      <a:pt x="91079" y="199027"/>
                    </a:cubicBezTo>
                    <a:cubicBezTo>
                      <a:pt x="112951" y="177155"/>
                      <a:pt x="121065" y="180329"/>
                      <a:pt x="131295" y="150343"/>
                    </a:cubicBezTo>
                    <a:cubicBezTo>
                      <a:pt x="141525" y="120357"/>
                      <a:pt x="160928" y="-3115"/>
                      <a:pt x="156695" y="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46ECFA5B-8D4D-4114-B370-F22AF3E6F354}"/>
                  </a:ext>
                </a:extLst>
              </p:cNvPr>
              <p:cNvSpPr/>
              <p:nvPr/>
            </p:nvSpPr>
            <p:spPr>
              <a:xfrm>
                <a:off x="2626071" y="3227187"/>
                <a:ext cx="81145" cy="760864"/>
              </a:xfrm>
              <a:custGeom>
                <a:avLst/>
                <a:gdLst>
                  <a:gd name="connsiteX0" fmla="*/ 712 w 81145"/>
                  <a:gd name="connsiteY0" fmla="*/ 730 h 760864"/>
                  <a:gd name="connsiteX1" fmla="*/ 38812 w 81145"/>
                  <a:gd name="connsiteY1" fmla="*/ 256846 h 760864"/>
                  <a:gd name="connsiteX2" fmla="*/ 64212 w 81145"/>
                  <a:gd name="connsiteY2" fmla="*/ 515080 h 760864"/>
                  <a:gd name="connsiteX3" fmla="*/ 66329 w 81145"/>
                  <a:gd name="connsiteY3" fmla="*/ 659013 h 760864"/>
                  <a:gd name="connsiteX4" fmla="*/ 59979 w 81145"/>
                  <a:gd name="connsiteY4" fmla="*/ 760613 h 760864"/>
                  <a:gd name="connsiteX5" fmla="*/ 66329 w 81145"/>
                  <a:gd name="connsiteY5" fmla="*/ 680180 h 760864"/>
                  <a:gd name="connsiteX6" fmla="*/ 79029 w 81145"/>
                  <a:gd name="connsiteY6" fmla="*/ 460046 h 760864"/>
                  <a:gd name="connsiteX7" fmla="*/ 74796 w 81145"/>
                  <a:gd name="connsiteY7" fmla="*/ 339396 h 760864"/>
                  <a:gd name="connsiteX8" fmla="*/ 712 w 81145"/>
                  <a:gd name="connsiteY8" fmla="*/ 730 h 76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5" h="760864">
                    <a:moveTo>
                      <a:pt x="712" y="730"/>
                    </a:moveTo>
                    <a:cubicBezTo>
                      <a:pt x="-5285" y="-13028"/>
                      <a:pt x="28229" y="171121"/>
                      <a:pt x="38812" y="256846"/>
                    </a:cubicBezTo>
                    <a:cubicBezTo>
                      <a:pt x="49395" y="342571"/>
                      <a:pt x="59626" y="448052"/>
                      <a:pt x="64212" y="515080"/>
                    </a:cubicBezTo>
                    <a:cubicBezTo>
                      <a:pt x="68798" y="582108"/>
                      <a:pt x="67034" y="618091"/>
                      <a:pt x="66329" y="659013"/>
                    </a:cubicBezTo>
                    <a:cubicBezTo>
                      <a:pt x="65624" y="699935"/>
                      <a:pt x="59979" y="757085"/>
                      <a:pt x="59979" y="760613"/>
                    </a:cubicBezTo>
                    <a:cubicBezTo>
                      <a:pt x="59979" y="764141"/>
                      <a:pt x="63154" y="730274"/>
                      <a:pt x="66329" y="680180"/>
                    </a:cubicBezTo>
                    <a:cubicBezTo>
                      <a:pt x="69504" y="630086"/>
                      <a:pt x="77618" y="516843"/>
                      <a:pt x="79029" y="460046"/>
                    </a:cubicBezTo>
                    <a:cubicBezTo>
                      <a:pt x="80440" y="403249"/>
                      <a:pt x="84674" y="414890"/>
                      <a:pt x="74796" y="339396"/>
                    </a:cubicBezTo>
                    <a:cubicBezTo>
                      <a:pt x="64918" y="263902"/>
                      <a:pt x="6709" y="14488"/>
                      <a:pt x="712" y="7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0D33E92C-D8CB-487E-A22E-FA5DCD1FE816}"/>
                  </a:ext>
                </a:extLst>
              </p:cNvPr>
              <p:cNvSpPr/>
              <p:nvPr/>
            </p:nvSpPr>
            <p:spPr>
              <a:xfrm>
                <a:off x="2748644" y="3024892"/>
                <a:ext cx="303861" cy="991681"/>
              </a:xfrm>
              <a:custGeom>
                <a:avLst/>
                <a:gdLst>
                  <a:gd name="connsiteX0" fmla="*/ 303589 w 303861"/>
                  <a:gd name="connsiteY0" fmla="*/ 1941 h 991681"/>
                  <a:gd name="connsiteX1" fmla="*/ 168123 w 303861"/>
                  <a:gd name="connsiteY1" fmla="*/ 152225 h 991681"/>
                  <a:gd name="connsiteX2" fmla="*/ 89806 w 303861"/>
                  <a:gd name="connsiteY2" fmla="*/ 217841 h 991681"/>
                  <a:gd name="connsiteX3" fmla="*/ 91923 w 303861"/>
                  <a:gd name="connsiteY3" fmla="*/ 340608 h 991681"/>
                  <a:gd name="connsiteX4" fmla="*/ 195639 w 303861"/>
                  <a:gd name="connsiteY4" fmla="*/ 528991 h 991681"/>
                  <a:gd name="connsiteX5" fmla="*/ 191406 w 303861"/>
                  <a:gd name="connsiteY5" fmla="*/ 651758 h 991681"/>
                  <a:gd name="connsiteX6" fmla="*/ 163889 w 303861"/>
                  <a:gd name="connsiteY6" fmla="*/ 806275 h 991681"/>
                  <a:gd name="connsiteX7" fmla="*/ 193523 w 303861"/>
                  <a:gd name="connsiteY7" fmla="*/ 893058 h 991681"/>
                  <a:gd name="connsiteX8" fmla="*/ 127906 w 303861"/>
                  <a:gd name="connsiteY8" fmla="*/ 984075 h 991681"/>
                  <a:gd name="connsiteX9" fmla="*/ 51706 w 303861"/>
                  <a:gd name="connsiteY9" fmla="*/ 954441 h 991681"/>
                  <a:gd name="connsiteX10" fmla="*/ 60173 w 303861"/>
                  <a:gd name="connsiteY10" fmla="*/ 700441 h 991681"/>
                  <a:gd name="connsiteX11" fmla="*/ 34773 w 303861"/>
                  <a:gd name="connsiteY11" fmla="*/ 344841 h 991681"/>
                  <a:gd name="connsiteX12" fmla="*/ 30539 w 303861"/>
                  <a:gd name="connsiteY12" fmla="*/ 112008 h 991681"/>
                  <a:gd name="connsiteX13" fmla="*/ 19956 w 303861"/>
                  <a:gd name="connsiteY13" fmla="*/ 90841 h 991681"/>
                  <a:gd name="connsiteX14" fmla="*/ 906 w 303861"/>
                  <a:gd name="connsiteY14" fmla="*/ 48508 h 991681"/>
                  <a:gd name="connsiteX15" fmla="*/ 51706 w 303861"/>
                  <a:gd name="connsiteY15" fmla="*/ 78141 h 991681"/>
                  <a:gd name="connsiteX16" fmla="*/ 130023 w 303861"/>
                  <a:gd name="connsiteY16" fmla="*/ 67558 h 991681"/>
                  <a:gd name="connsiteX17" fmla="*/ 303589 w 303861"/>
                  <a:gd name="connsiteY17" fmla="*/ 1941 h 99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3861" h="991681">
                    <a:moveTo>
                      <a:pt x="303589" y="1941"/>
                    </a:moveTo>
                    <a:cubicBezTo>
                      <a:pt x="309939" y="16052"/>
                      <a:pt x="203753" y="116242"/>
                      <a:pt x="168123" y="152225"/>
                    </a:cubicBezTo>
                    <a:cubicBezTo>
                      <a:pt x="132492" y="188208"/>
                      <a:pt x="102506" y="186444"/>
                      <a:pt x="89806" y="217841"/>
                    </a:cubicBezTo>
                    <a:cubicBezTo>
                      <a:pt x="77106" y="249238"/>
                      <a:pt x="74284" y="288750"/>
                      <a:pt x="91923" y="340608"/>
                    </a:cubicBezTo>
                    <a:cubicBezTo>
                      <a:pt x="109562" y="392466"/>
                      <a:pt x="179059" y="477133"/>
                      <a:pt x="195639" y="528991"/>
                    </a:cubicBezTo>
                    <a:cubicBezTo>
                      <a:pt x="212219" y="580849"/>
                      <a:pt x="196698" y="605544"/>
                      <a:pt x="191406" y="651758"/>
                    </a:cubicBezTo>
                    <a:cubicBezTo>
                      <a:pt x="186114" y="697972"/>
                      <a:pt x="163536" y="766058"/>
                      <a:pt x="163889" y="806275"/>
                    </a:cubicBezTo>
                    <a:cubicBezTo>
                      <a:pt x="164242" y="846492"/>
                      <a:pt x="199520" y="863425"/>
                      <a:pt x="193523" y="893058"/>
                    </a:cubicBezTo>
                    <a:cubicBezTo>
                      <a:pt x="187526" y="922691"/>
                      <a:pt x="151542" y="973845"/>
                      <a:pt x="127906" y="984075"/>
                    </a:cubicBezTo>
                    <a:cubicBezTo>
                      <a:pt x="104270" y="994306"/>
                      <a:pt x="62995" y="1001713"/>
                      <a:pt x="51706" y="954441"/>
                    </a:cubicBezTo>
                    <a:cubicBezTo>
                      <a:pt x="40417" y="907169"/>
                      <a:pt x="62995" y="802041"/>
                      <a:pt x="60173" y="700441"/>
                    </a:cubicBezTo>
                    <a:cubicBezTo>
                      <a:pt x="57351" y="598841"/>
                      <a:pt x="39712" y="442913"/>
                      <a:pt x="34773" y="344841"/>
                    </a:cubicBezTo>
                    <a:cubicBezTo>
                      <a:pt x="29834" y="246769"/>
                      <a:pt x="33008" y="154341"/>
                      <a:pt x="30539" y="112008"/>
                    </a:cubicBezTo>
                    <a:cubicBezTo>
                      <a:pt x="28070" y="69675"/>
                      <a:pt x="24895" y="101424"/>
                      <a:pt x="19956" y="90841"/>
                    </a:cubicBezTo>
                    <a:cubicBezTo>
                      <a:pt x="15017" y="80258"/>
                      <a:pt x="-4386" y="50625"/>
                      <a:pt x="906" y="48508"/>
                    </a:cubicBezTo>
                    <a:cubicBezTo>
                      <a:pt x="6198" y="46391"/>
                      <a:pt x="30187" y="74966"/>
                      <a:pt x="51706" y="78141"/>
                    </a:cubicBezTo>
                    <a:cubicBezTo>
                      <a:pt x="73225" y="81316"/>
                      <a:pt x="90512" y="80258"/>
                      <a:pt x="130023" y="67558"/>
                    </a:cubicBezTo>
                    <a:cubicBezTo>
                      <a:pt x="169534" y="54858"/>
                      <a:pt x="297239" y="-12170"/>
                      <a:pt x="303589" y="1941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323EDDF7-E778-4C90-BC85-AF08E7AA46CF}"/>
                  </a:ext>
                </a:extLst>
              </p:cNvPr>
              <p:cNvSpPr/>
              <p:nvPr/>
            </p:nvSpPr>
            <p:spPr>
              <a:xfrm>
                <a:off x="2518460" y="3268143"/>
                <a:ext cx="150233" cy="694386"/>
              </a:xfrm>
              <a:custGeom>
                <a:avLst/>
                <a:gdLst>
                  <a:gd name="connsiteX0" fmla="*/ 78690 w 150233"/>
                  <a:gd name="connsiteY0" fmla="*/ 5282 h 694386"/>
                  <a:gd name="connsiteX1" fmla="*/ 123140 w 150233"/>
                  <a:gd name="connsiteY1" fmla="*/ 452957 h 694386"/>
                  <a:gd name="connsiteX2" fmla="*/ 146953 w 150233"/>
                  <a:gd name="connsiteY2" fmla="*/ 599007 h 694386"/>
                  <a:gd name="connsiteX3" fmla="*/ 146953 w 150233"/>
                  <a:gd name="connsiteY3" fmla="*/ 692670 h 694386"/>
                  <a:gd name="connsiteX4" fmla="*/ 118378 w 150233"/>
                  <a:gd name="connsiteY4" fmla="*/ 652982 h 694386"/>
                  <a:gd name="connsiteX5" fmla="*/ 40590 w 150233"/>
                  <a:gd name="connsiteY5" fmla="*/ 570432 h 694386"/>
                  <a:gd name="connsiteX6" fmla="*/ 2490 w 150233"/>
                  <a:gd name="connsiteY6" fmla="*/ 489470 h 694386"/>
                  <a:gd name="connsiteX7" fmla="*/ 4078 w 150233"/>
                  <a:gd name="connsiteY7" fmla="*/ 351357 h 694386"/>
                  <a:gd name="connsiteX8" fmla="*/ 7253 w 150233"/>
                  <a:gd name="connsiteY8" fmla="*/ 252932 h 694386"/>
                  <a:gd name="connsiteX9" fmla="*/ 23128 w 150233"/>
                  <a:gd name="connsiteY9" fmla="*/ 208482 h 694386"/>
                  <a:gd name="connsiteX10" fmla="*/ 78690 w 150233"/>
                  <a:gd name="connsiteY10" fmla="*/ 5282 h 69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233" h="694386">
                    <a:moveTo>
                      <a:pt x="78690" y="5282"/>
                    </a:moveTo>
                    <a:cubicBezTo>
                      <a:pt x="95359" y="46028"/>
                      <a:pt x="111763" y="354003"/>
                      <a:pt x="123140" y="452957"/>
                    </a:cubicBezTo>
                    <a:cubicBezTo>
                      <a:pt x="134517" y="551911"/>
                      <a:pt x="142984" y="559055"/>
                      <a:pt x="146953" y="599007"/>
                    </a:cubicBezTo>
                    <a:cubicBezTo>
                      <a:pt x="150922" y="638959"/>
                      <a:pt x="151715" y="683674"/>
                      <a:pt x="146953" y="692670"/>
                    </a:cubicBezTo>
                    <a:cubicBezTo>
                      <a:pt x="142191" y="701666"/>
                      <a:pt x="136105" y="673355"/>
                      <a:pt x="118378" y="652982"/>
                    </a:cubicBezTo>
                    <a:cubicBezTo>
                      <a:pt x="100651" y="632609"/>
                      <a:pt x="59905" y="597684"/>
                      <a:pt x="40590" y="570432"/>
                    </a:cubicBezTo>
                    <a:cubicBezTo>
                      <a:pt x="21275" y="543180"/>
                      <a:pt x="8575" y="525983"/>
                      <a:pt x="2490" y="489470"/>
                    </a:cubicBezTo>
                    <a:cubicBezTo>
                      <a:pt x="-3595" y="452957"/>
                      <a:pt x="3284" y="390780"/>
                      <a:pt x="4078" y="351357"/>
                    </a:cubicBezTo>
                    <a:cubicBezTo>
                      <a:pt x="4872" y="311934"/>
                      <a:pt x="4078" y="276745"/>
                      <a:pt x="7253" y="252932"/>
                    </a:cubicBezTo>
                    <a:cubicBezTo>
                      <a:pt x="10428" y="229120"/>
                      <a:pt x="8311" y="245259"/>
                      <a:pt x="23128" y="208482"/>
                    </a:cubicBezTo>
                    <a:cubicBezTo>
                      <a:pt x="37945" y="171705"/>
                      <a:pt x="62021" y="-35464"/>
                      <a:pt x="78690" y="5282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414F152B-61DC-4783-9C81-392A9270BD8C}"/>
                  </a:ext>
                </a:extLst>
              </p:cNvPr>
              <p:cNvSpPr/>
              <p:nvPr/>
            </p:nvSpPr>
            <p:spPr>
              <a:xfrm>
                <a:off x="2792566" y="4112680"/>
                <a:ext cx="160184" cy="126023"/>
              </a:xfrm>
              <a:custGeom>
                <a:avLst/>
                <a:gdLst>
                  <a:gd name="connsiteX0" fmla="*/ 1434 w 160184"/>
                  <a:gd name="connsiteY0" fmla="*/ 3 h 126023"/>
                  <a:gd name="connsiteX1" fmla="*/ 14134 w 160184"/>
                  <a:gd name="connsiteY1" fmla="*/ 114303 h 126023"/>
                  <a:gd name="connsiteX2" fmla="*/ 94567 w 160184"/>
                  <a:gd name="connsiteY2" fmla="*/ 122770 h 126023"/>
                  <a:gd name="connsiteX3" fmla="*/ 160184 w 160184"/>
                  <a:gd name="connsiteY3" fmla="*/ 118537 h 126023"/>
                  <a:gd name="connsiteX4" fmla="*/ 94567 w 160184"/>
                  <a:gd name="connsiteY4" fmla="*/ 118537 h 126023"/>
                  <a:gd name="connsiteX5" fmla="*/ 54351 w 160184"/>
                  <a:gd name="connsiteY5" fmla="*/ 120653 h 126023"/>
                  <a:gd name="connsiteX6" fmla="*/ 31067 w 160184"/>
                  <a:gd name="connsiteY6" fmla="*/ 110070 h 126023"/>
                  <a:gd name="connsiteX7" fmla="*/ 1434 w 160184"/>
                  <a:gd name="connsiteY7" fmla="*/ 3 h 12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184" h="126023">
                    <a:moveTo>
                      <a:pt x="1434" y="3"/>
                    </a:moveTo>
                    <a:cubicBezTo>
                      <a:pt x="-1388" y="708"/>
                      <a:pt x="-1388" y="93842"/>
                      <a:pt x="14134" y="114303"/>
                    </a:cubicBezTo>
                    <a:cubicBezTo>
                      <a:pt x="29656" y="134764"/>
                      <a:pt x="70225" y="122064"/>
                      <a:pt x="94567" y="122770"/>
                    </a:cubicBezTo>
                    <a:cubicBezTo>
                      <a:pt x="118909" y="123476"/>
                      <a:pt x="160184" y="119242"/>
                      <a:pt x="160184" y="118537"/>
                    </a:cubicBezTo>
                    <a:cubicBezTo>
                      <a:pt x="160184" y="117832"/>
                      <a:pt x="112206" y="118184"/>
                      <a:pt x="94567" y="118537"/>
                    </a:cubicBezTo>
                    <a:cubicBezTo>
                      <a:pt x="76928" y="118890"/>
                      <a:pt x="64934" y="122064"/>
                      <a:pt x="54351" y="120653"/>
                    </a:cubicBezTo>
                    <a:cubicBezTo>
                      <a:pt x="43768" y="119242"/>
                      <a:pt x="38828" y="124534"/>
                      <a:pt x="31067" y="110070"/>
                    </a:cubicBezTo>
                    <a:cubicBezTo>
                      <a:pt x="23306" y="95606"/>
                      <a:pt x="4256" y="-702"/>
                      <a:pt x="1434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10BBAD64-A57F-4770-94AD-0FECB1AA1B3F}"/>
                  </a:ext>
                </a:extLst>
              </p:cNvPr>
              <p:cNvSpPr/>
              <p:nvPr/>
            </p:nvSpPr>
            <p:spPr>
              <a:xfrm>
                <a:off x="2868603" y="4111246"/>
                <a:ext cx="61339" cy="78077"/>
              </a:xfrm>
              <a:custGeom>
                <a:avLst/>
                <a:gdLst>
                  <a:gd name="connsiteX0" fmla="*/ 10 w 61339"/>
                  <a:gd name="connsiteY0" fmla="*/ 379 h 78077"/>
                  <a:gd name="connsiteX1" fmla="*/ 53985 w 61339"/>
                  <a:gd name="connsiteY1" fmla="*/ 70229 h 78077"/>
                  <a:gd name="connsiteX2" fmla="*/ 60335 w 61339"/>
                  <a:gd name="connsiteY2" fmla="*/ 73404 h 78077"/>
                  <a:gd name="connsiteX3" fmla="*/ 49222 w 61339"/>
                  <a:gd name="connsiteY3" fmla="*/ 43242 h 78077"/>
                  <a:gd name="connsiteX4" fmla="*/ 10 w 61339"/>
                  <a:gd name="connsiteY4" fmla="*/ 379 h 7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39" h="78077">
                    <a:moveTo>
                      <a:pt x="10" y="379"/>
                    </a:moveTo>
                    <a:cubicBezTo>
                      <a:pt x="804" y="4877"/>
                      <a:pt x="53985" y="70229"/>
                      <a:pt x="53985" y="70229"/>
                    </a:cubicBezTo>
                    <a:cubicBezTo>
                      <a:pt x="64039" y="82400"/>
                      <a:pt x="61129" y="77902"/>
                      <a:pt x="60335" y="73404"/>
                    </a:cubicBezTo>
                    <a:cubicBezTo>
                      <a:pt x="59541" y="68906"/>
                      <a:pt x="56101" y="53825"/>
                      <a:pt x="49222" y="43242"/>
                    </a:cubicBezTo>
                    <a:cubicBezTo>
                      <a:pt x="42343" y="32659"/>
                      <a:pt x="-784" y="-4119"/>
                      <a:pt x="10" y="3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F5DC2091-42F7-422E-B4C2-9F1ED3E760C6}"/>
                  </a:ext>
                </a:extLst>
              </p:cNvPr>
              <p:cNvSpPr/>
              <p:nvPr/>
            </p:nvSpPr>
            <p:spPr>
              <a:xfrm>
                <a:off x="1894724" y="3057584"/>
                <a:ext cx="389638" cy="88401"/>
              </a:xfrm>
              <a:custGeom>
                <a:avLst/>
                <a:gdLst>
                  <a:gd name="connsiteX0" fmla="*/ 388101 w 389638"/>
                  <a:gd name="connsiteY0" fmla="*/ 72966 h 88401"/>
                  <a:gd name="connsiteX1" fmla="*/ 202364 w 389638"/>
                  <a:gd name="connsiteY1" fmla="*/ 30104 h 88401"/>
                  <a:gd name="connsiteX2" fmla="*/ 100764 w 389638"/>
                  <a:gd name="connsiteY2" fmla="*/ 38041 h 88401"/>
                  <a:gd name="connsiteX3" fmla="*/ 2339 w 389638"/>
                  <a:gd name="connsiteY3" fmla="*/ 87254 h 88401"/>
                  <a:gd name="connsiteX4" fmla="*/ 38851 w 389638"/>
                  <a:gd name="connsiteY4" fmla="*/ 68204 h 88401"/>
                  <a:gd name="connsiteX5" fmla="*/ 127751 w 389638"/>
                  <a:gd name="connsiteY5" fmla="*/ 17404 h 88401"/>
                  <a:gd name="connsiteX6" fmla="*/ 216651 w 389638"/>
                  <a:gd name="connsiteY6" fmla="*/ 3116 h 88401"/>
                  <a:gd name="connsiteX7" fmla="*/ 286501 w 389638"/>
                  <a:gd name="connsiteY7" fmla="*/ 6291 h 88401"/>
                  <a:gd name="connsiteX8" fmla="*/ 388101 w 389638"/>
                  <a:gd name="connsiteY8" fmla="*/ 72966 h 88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9638" h="88401">
                    <a:moveTo>
                      <a:pt x="388101" y="72966"/>
                    </a:moveTo>
                    <a:cubicBezTo>
                      <a:pt x="374078" y="76935"/>
                      <a:pt x="250254" y="35925"/>
                      <a:pt x="202364" y="30104"/>
                    </a:cubicBezTo>
                    <a:cubicBezTo>
                      <a:pt x="154474" y="24283"/>
                      <a:pt x="134101" y="28516"/>
                      <a:pt x="100764" y="38041"/>
                    </a:cubicBezTo>
                    <a:cubicBezTo>
                      <a:pt x="67426" y="47566"/>
                      <a:pt x="12658" y="82227"/>
                      <a:pt x="2339" y="87254"/>
                    </a:cubicBezTo>
                    <a:cubicBezTo>
                      <a:pt x="-7980" y="92281"/>
                      <a:pt x="17949" y="79846"/>
                      <a:pt x="38851" y="68204"/>
                    </a:cubicBezTo>
                    <a:cubicBezTo>
                      <a:pt x="59753" y="56562"/>
                      <a:pt x="98118" y="28252"/>
                      <a:pt x="127751" y="17404"/>
                    </a:cubicBezTo>
                    <a:cubicBezTo>
                      <a:pt x="157384" y="6556"/>
                      <a:pt x="190193" y="4968"/>
                      <a:pt x="216651" y="3116"/>
                    </a:cubicBezTo>
                    <a:cubicBezTo>
                      <a:pt x="243109" y="1264"/>
                      <a:pt x="256603" y="-4292"/>
                      <a:pt x="286501" y="6291"/>
                    </a:cubicBezTo>
                    <a:cubicBezTo>
                      <a:pt x="316399" y="16874"/>
                      <a:pt x="402124" y="68997"/>
                      <a:pt x="388101" y="7296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2CDE4612-F032-4CE4-976C-ABFCB2B2A08A}"/>
                  </a:ext>
                </a:extLst>
              </p:cNvPr>
              <p:cNvSpPr/>
              <p:nvPr/>
            </p:nvSpPr>
            <p:spPr>
              <a:xfrm>
                <a:off x="3322292" y="2901778"/>
                <a:ext cx="376354" cy="168564"/>
              </a:xfrm>
              <a:custGeom>
                <a:avLst/>
                <a:gdLst>
                  <a:gd name="connsiteX0" fmla="*/ 346 w 376354"/>
                  <a:gd name="connsiteY0" fmla="*/ 172 h 168564"/>
                  <a:gd name="connsiteX1" fmla="*/ 165446 w 376354"/>
                  <a:gd name="connsiteY1" fmla="*/ 22397 h 168564"/>
                  <a:gd name="connsiteX2" fmla="*/ 235296 w 376354"/>
                  <a:gd name="connsiteY2" fmla="*/ 9697 h 168564"/>
                  <a:gd name="connsiteX3" fmla="*/ 328958 w 376354"/>
                  <a:gd name="connsiteY3" fmla="*/ 54147 h 168564"/>
                  <a:gd name="connsiteX4" fmla="*/ 348008 w 376354"/>
                  <a:gd name="connsiteY4" fmla="*/ 117647 h 168564"/>
                  <a:gd name="connsiteX5" fmla="*/ 374996 w 376354"/>
                  <a:gd name="connsiteY5" fmla="*/ 168447 h 168564"/>
                  <a:gd name="connsiteX6" fmla="*/ 301971 w 376354"/>
                  <a:gd name="connsiteY6" fmla="*/ 130347 h 168564"/>
                  <a:gd name="connsiteX7" fmla="*/ 201958 w 376354"/>
                  <a:gd name="connsiteY7" fmla="*/ 89072 h 168564"/>
                  <a:gd name="connsiteX8" fmla="*/ 178146 w 376354"/>
                  <a:gd name="connsiteY8" fmla="*/ 68435 h 168564"/>
                  <a:gd name="connsiteX9" fmla="*/ 122583 w 376354"/>
                  <a:gd name="connsiteY9" fmla="*/ 36685 h 168564"/>
                  <a:gd name="connsiteX10" fmla="*/ 346 w 376354"/>
                  <a:gd name="connsiteY10" fmla="*/ 172 h 16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354" h="168564">
                    <a:moveTo>
                      <a:pt x="346" y="172"/>
                    </a:moveTo>
                    <a:cubicBezTo>
                      <a:pt x="7490" y="-2209"/>
                      <a:pt x="126288" y="20810"/>
                      <a:pt x="165446" y="22397"/>
                    </a:cubicBezTo>
                    <a:cubicBezTo>
                      <a:pt x="204604" y="23984"/>
                      <a:pt x="208044" y="4405"/>
                      <a:pt x="235296" y="9697"/>
                    </a:cubicBezTo>
                    <a:cubicBezTo>
                      <a:pt x="262548" y="14989"/>
                      <a:pt x="310173" y="36155"/>
                      <a:pt x="328958" y="54147"/>
                    </a:cubicBezTo>
                    <a:cubicBezTo>
                      <a:pt x="347743" y="72139"/>
                      <a:pt x="340335" y="98597"/>
                      <a:pt x="348008" y="117647"/>
                    </a:cubicBezTo>
                    <a:cubicBezTo>
                      <a:pt x="355681" y="136697"/>
                      <a:pt x="382669" y="166330"/>
                      <a:pt x="374996" y="168447"/>
                    </a:cubicBezTo>
                    <a:cubicBezTo>
                      <a:pt x="367323" y="170564"/>
                      <a:pt x="330811" y="143576"/>
                      <a:pt x="301971" y="130347"/>
                    </a:cubicBezTo>
                    <a:cubicBezTo>
                      <a:pt x="273131" y="117118"/>
                      <a:pt x="222596" y="99391"/>
                      <a:pt x="201958" y="89072"/>
                    </a:cubicBezTo>
                    <a:cubicBezTo>
                      <a:pt x="181321" y="78753"/>
                      <a:pt x="191375" y="77166"/>
                      <a:pt x="178146" y="68435"/>
                    </a:cubicBezTo>
                    <a:cubicBezTo>
                      <a:pt x="164917" y="59704"/>
                      <a:pt x="146395" y="47268"/>
                      <a:pt x="122583" y="36685"/>
                    </a:cubicBezTo>
                    <a:cubicBezTo>
                      <a:pt x="98771" y="26102"/>
                      <a:pt x="-6798" y="2553"/>
                      <a:pt x="346" y="172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751CDBB1-294C-4FD6-8095-220F97228E7C}"/>
                  </a:ext>
                </a:extLst>
              </p:cNvPr>
              <p:cNvSpPr/>
              <p:nvPr/>
            </p:nvSpPr>
            <p:spPr>
              <a:xfrm>
                <a:off x="3959198" y="2772729"/>
                <a:ext cx="128373" cy="772659"/>
              </a:xfrm>
              <a:custGeom>
                <a:avLst/>
                <a:gdLst>
                  <a:gd name="connsiteX0" fmla="*/ 27 w 128373"/>
                  <a:gd name="connsiteY0" fmla="*/ 3809 h 772659"/>
                  <a:gd name="connsiteX1" fmla="*/ 69877 w 128373"/>
                  <a:gd name="connsiteY1" fmla="*/ 194309 h 772659"/>
                  <a:gd name="connsiteX2" fmla="*/ 63527 w 128373"/>
                  <a:gd name="connsiteY2" fmla="*/ 465771 h 772659"/>
                  <a:gd name="connsiteX3" fmla="*/ 68290 w 128373"/>
                  <a:gd name="connsiteY3" fmla="*/ 610234 h 772659"/>
                  <a:gd name="connsiteX4" fmla="*/ 127027 w 128373"/>
                  <a:gd name="connsiteY4" fmla="*/ 772159 h 772659"/>
                  <a:gd name="connsiteX5" fmla="*/ 107977 w 128373"/>
                  <a:gd name="connsiteY5" fmla="*/ 654684 h 772659"/>
                  <a:gd name="connsiteX6" fmla="*/ 90515 w 128373"/>
                  <a:gd name="connsiteY6" fmla="*/ 481646 h 772659"/>
                  <a:gd name="connsiteX7" fmla="*/ 107977 w 128373"/>
                  <a:gd name="connsiteY7" fmla="*/ 226059 h 772659"/>
                  <a:gd name="connsiteX8" fmla="*/ 61940 w 128373"/>
                  <a:gd name="connsiteY8" fmla="*/ 80009 h 772659"/>
                  <a:gd name="connsiteX9" fmla="*/ 27 w 128373"/>
                  <a:gd name="connsiteY9" fmla="*/ 3809 h 77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373" h="772659">
                    <a:moveTo>
                      <a:pt x="27" y="3809"/>
                    </a:moveTo>
                    <a:cubicBezTo>
                      <a:pt x="1350" y="22859"/>
                      <a:pt x="59294" y="117315"/>
                      <a:pt x="69877" y="194309"/>
                    </a:cubicBezTo>
                    <a:cubicBezTo>
                      <a:pt x="80460" y="271303"/>
                      <a:pt x="63791" y="396450"/>
                      <a:pt x="63527" y="465771"/>
                    </a:cubicBezTo>
                    <a:cubicBezTo>
                      <a:pt x="63263" y="535092"/>
                      <a:pt x="57707" y="559169"/>
                      <a:pt x="68290" y="610234"/>
                    </a:cubicBezTo>
                    <a:cubicBezTo>
                      <a:pt x="78873" y="661299"/>
                      <a:pt x="120413" y="764751"/>
                      <a:pt x="127027" y="772159"/>
                    </a:cubicBezTo>
                    <a:cubicBezTo>
                      <a:pt x="133641" y="779567"/>
                      <a:pt x="114062" y="703103"/>
                      <a:pt x="107977" y="654684"/>
                    </a:cubicBezTo>
                    <a:cubicBezTo>
                      <a:pt x="101892" y="606265"/>
                      <a:pt x="90515" y="553083"/>
                      <a:pt x="90515" y="481646"/>
                    </a:cubicBezTo>
                    <a:cubicBezTo>
                      <a:pt x="90515" y="410209"/>
                      <a:pt x="112740" y="292999"/>
                      <a:pt x="107977" y="226059"/>
                    </a:cubicBezTo>
                    <a:cubicBezTo>
                      <a:pt x="103215" y="159120"/>
                      <a:pt x="78873" y="118638"/>
                      <a:pt x="61940" y="80009"/>
                    </a:cubicBezTo>
                    <a:cubicBezTo>
                      <a:pt x="45007" y="41380"/>
                      <a:pt x="-1296" y="-15241"/>
                      <a:pt x="27" y="38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83FAD4A8-3D41-4A72-9624-01C931959F8A}"/>
                  </a:ext>
                </a:extLst>
              </p:cNvPr>
              <p:cNvSpPr/>
              <p:nvPr/>
            </p:nvSpPr>
            <p:spPr>
              <a:xfrm>
                <a:off x="3223746" y="4163946"/>
                <a:ext cx="230003" cy="295377"/>
              </a:xfrm>
              <a:custGeom>
                <a:avLst/>
                <a:gdLst>
                  <a:gd name="connsiteX0" fmla="*/ 192554 w 230003"/>
                  <a:gd name="connsiteY0" fmla="*/ 67 h 295377"/>
                  <a:gd name="connsiteX1" fmla="*/ 227479 w 230003"/>
                  <a:gd name="connsiteY1" fmla="*/ 54042 h 295377"/>
                  <a:gd name="connsiteX2" fmla="*/ 121117 w 230003"/>
                  <a:gd name="connsiteY2" fmla="*/ 173104 h 295377"/>
                  <a:gd name="connsiteX3" fmla="*/ 110004 w 230003"/>
                  <a:gd name="connsiteY3" fmla="*/ 236604 h 295377"/>
                  <a:gd name="connsiteX4" fmla="*/ 98892 w 230003"/>
                  <a:gd name="connsiteY4" fmla="*/ 295342 h 295377"/>
                  <a:gd name="connsiteX5" fmla="*/ 86192 w 230003"/>
                  <a:gd name="connsiteY5" fmla="*/ 244542 h 295377"/>
                  <a:gd name="connsiteX6" fmla="*/ 467 w 230003"/>
                  <a:gd name="connsiteY6" fmla="*/ 196917 h 295377"/>
                  <a:gd name="connsiteX7" fmla="*/ 54442 w 230003"/>
                  <a:gd name="connsiteY7" fmla="*/ 141354 h 295377"/>
                  <a:gd name="connsiteX8" fmla="*/ 110004 w 230003"/>
                  <a:gd name="connsiteY8" fmla="*/ 69917 h 295377"/>
                  <a:gd name="connsiteX9" fmla="*/ 146517 w 230003"/>
                  <a:gd name="connsiteY9" fmla="*/ 42929 h 295377"/>
                  <a:gd name="connsiteX10" fmla="*/ 192554 w 230003"/>
                  <a:gd name="connsiteY10" fmla="*/ 67 h 29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003" h="295377">
                    <a:moveTo>
                      <a:pt x="192554" y="67"/>
                    </a:moveTo>
                    <a:cubicBezTo>
                      <a:pt x="206048" y="1919"/>
                      <a:pt x="239385" y="25203"/>
                      <a:pt x="227479" y="54042"/>
                    </a:cubicBezTo>
                    <a:cubicBezTo>
                      <a:pt x="215573" y="82882"/>
                      <a:pt x="140696" y="142677"/>
                      <a:pt x="121117" y="173104"/>
                    </a:cubicBezTo>
                    <a:cubicBezTo>
                      <a:pt x="101538" y="203531"/>
                      <a:pt x="113708" y="216231"/>
                      <a:pt x="110004" y="236604"/>
                    </a:cubicBezTo>
                    <a:cubicBezTo>
                      <a:pt x="106300" y="256977"/>
                      <a:pt x="102861" y="294019"/>
                      <a:pt x="98892" y="295342"/>
                    </a:cubicBezTo>
                    <a:cubicBezTo>
                      <a:pt x="94923" y="296665"/>
                      <a:pt x="102596" y="260946"/>
                      <a:pt x="86192" y="244542"/>
                    </a:cubicBezTo>
                    <a:cubicBezTo>
                      <a:pt x="69788" y="228138"/>
                      <a:pt x="5759" y="214115"/>
                      <a:pt x="467" y="196917"/>
                    </a:cubicBezTo>
                    <a:cubicBezTo>
                      <a:pt x="-4825" y="179719"/>
                      <a:pt x="36186" y="162521"/>
                      <a:pt x="54442" y="141354"/>
                    </a:cubicBezTo>
                    <a:cubicBezTo>
                      <a:pt x="72698" y="120187"/>
                      <a:pt x="94658" y="86321"/>
                      <a:pt x="110004" y="69917"/>
                    </a:cubicBezTo>
                    <a:cubicBezTo>
                      <a:pt x="125350" y="53513"/>
                      <a:pt x="132759" y="50602"/>
                      <a:pt x="146517" y="42929"/>
                    </a:cubicBezTo>
                    <a:cubicBezTo>
                      <a:pt x="160275" y="35256"/>
                      <a:pt x="179060" y="-1785"/>
                      <a:pt x="192554" y="6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4EED69B1-4F4B-4A1E-A96B-EC5ECEA57DC2}"/>
                  </a:ext>
                </a:extLst>
              </p:cNvPr>
              <p:cNvSpPr/>
              <p:nvPr/>
            </p:nvSpPr>
            <p:spPr>
              <a:xfrm>
                <a:off x="3126042" y="4573553"/>
                <a:ext cx="119234" cy="175728"/>
              </a:xfrm>
              <a:custGeom>
                <a:avLst/>
                <a:gdLst>
                  <a:gd name="connsiteX0" fmla="*/ 118808 w 119234"/>
                  <a:gd name="connsiteY0" fmla="*/ 35 h 175728"/>
                  <a:gd name="connsiteX1" fmla="*/ 4508 w 119234"/>
                  <a:gd name="connsiteY1" fmla="*/ 27022 h 175728"/>
                  <a:gd name="connsiteX2" fmla="*/ 21971 w 119234"/>
                  <a:gd name="connsiteY2" fmla="*/ 174660 h 175728"/>
                  <a:gd name="connsiteX3" fmla="*/ 12446 w 119234"/>
                  <a:gd name="connsiteY3" fmla="*/ 92110 h 175728"/>
                  <a:gd name="connsiteX4" fmla="*/ 12446 w 119234"/>
                  <a:gd name="connsiteY4" fmla="*/ 63535 h 175728"/>
                  <a:gd name="connsiteX5" fmla="*/ 42608 w 119234"/>
                  <a:gd name="connsiteY5" fmla="*/ 22260 h 175728"/>
                  <a:gd name="connsiteX6" fmla="*/ 118808 w 119234"/>
                  <a:gd name="connsiteY6" fmla="*/ 35 h 175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234" h="175728">
                    <a:moveTo>
                      <a:pt x="118808" y="35"/>
                    </a:moveTo>
                    <a:cubicBezTo>
                      <a:pt x="112458" y="829"/>
                      <a:pt x="20647" y="-2082"/>
                      <a:pt x="4508" y="27022"/>
                    </a:cubicBezTo>
                    <a:cubicBezTo>
                      <a:pt x="-11632" y="56126"/>
                      <a:pt x="20648" y="163812"/>
                      <a:pt x="21971" y="174660"/>
                    </a:cubicBezTo>
                    <a:cubicBezTo>
                      <a:pt x="23294" y="185508"/>
                      <a:pt x="14033" y="110631"/>
                      <a:pt x="12446" y="92110"/>
                    </a:cubicBezTo>
                    <a:cubicBezTo>
                      <a:pt x="10859" y="73589"/>
                      <a:pt x="7419" y="75177"/>
                      <a:pt x="12446" y="63535"/>
                    </a:cubicBezTo>
                    <a:cubicBezTo>
                      <a:pt x="17473" y="51893"/>
                      <a:pt x="26469" y="32579"/>
                      <a:pt x="42608" y="22260"/>
                    </a:cubicBezTo>
                    <a:cubicBezTo>
                      <a:pt x="58747" y="11941"/>
                      <a:pt x="125158" y="-759"/>
                      <a:pt x="118808" y="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579FD6DB-50F7-4D0B-9629-FD3132502B03}"/>
                  </a:ext>
                </a:extLst>
              </p:cNvPr>
              <p:cNvSpPr/>
              <p:nvPr/>
            </p:nvSpPr>
            <p:spPr>
              <a:xfrm>
                <a:off x="1904991" y="3290448"/>
                <a:ext cx="293726" cy="112348"/>
              </a:xfrm>
              <a:custGeom>
                <a:avLst/>
                <a:gdLst>
                  <a:gd name="connsiteX0" fmla="*/ 9 w 293726"/>
                  <a:gd name="connsiteY0" fmla="*/ 440 h 112348"/>
                  <a:gd name="connsiteX1" fmla="*/ 65097 w 293726"/>
                  <a:gd name="connsiteY1" fmla="*/ 24252 h 112348"/>
                  <a:gd name="connsiteX2" fmla="*/ 123834 w 293726"/>
                  <a:gd name="connsiteY2" fmla="*/ 89340 h 112348"/>
                  <a:gd name="connsiteX3" fmla="*/ 182572 w 293726"/>
                  <a:gd name="connsiteY3" fmla="*/ 103627 h 112348"/>
                  <a:gd name="connsiteX4" fmla="*/ 293697 w 293726"/>
                  <a:gd name="connsiteY4" fmla="*/ 109977 h 112348"/>
                  <a:gd name="connsiteX5" fmla="*/ 171459 w 293726"/>
                  <a:gd name="connsiteY5" fmla="*/ 109977 h 112348"/>
                  <a:gd name="connsiteX6" fmla="*/ 115897 w 293726"/>
                  <a:gd name="connsiteY6" fmla="*/ 81402 h 112348"/>
                  <a:gd name="connsiteX7" fmla="*/ 60334 w 293726"/>
                  <a:gd name="connsiteY7" fmla="*/ 41715 h 112348"/>
                  <a:gd name="connsiteX8" fmla="*/ 9 w 293726"/>
                  <a:gd name="connsiteY8" fmla="*/ 440 h 112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3726" h="112348">
                    <a:moveTo>
                      <a:pt x="9" y="440"/>
                    </a:moveTo>
                    <a:cubicBezTo>
                      <a:pt x="803" y="-2470"/>
                      <a:pt x="44460" y="9435"/>
                      <a:pt x="65097" y="24252"/>
                    </a:cubicBezTo>
                    <a:cubicBezTo>
                      <a:pt x="85734" y="39069"/>
                      <a:pt x="104255" y="76111"/>
                      <a:pt x="123834" y="89340"/>
                    </a:cubicBezTo>
                    <a:cubicBezTo>
                      <a:pt x="143413" y="102569"/>
                      <a:pt x="154262" y="100188"/>
                      <a:pt x="182572" y="103627"/>
                    </a:cubicBezTo>
                    <a:cubicBezTo>
                      <a:pt x="210882" y="107066"/>
                      <a:pt x="295549" y="108919"/>
                      <a:pt x="293697" y="109977"/>
                    </a:cubicBezTo>
                    <a:cubicBezTo>
                      <a:pt x="291845" y="111035"/>
                      <a:pt x="201092" y="114739"/>
                      <a:pt x="171459" y="109977"/>
                    </a:cubicBezTo>
                    <a:cubicBezTo>
                      <a:pt x="141826" y="105215"/>
                      <a:pt x="134418" y="92779"/>
                      <a:pt x="115897" y="81402"/>
                    </a:cubicBezTo>
                    <a:cubicBezTo>
                      <a:pt x="97376" y="70025"/>
                      <a:pt x="74092" y="52034"/>
                      <a:pt x="60334" y="41715"/>
                    </a:cubicBezTo>
                    <a:cubicBezTo>
                      <a:pt x="46576" y="31396"/>
                      <a:pt x="-785" y="3350"/>
                      <a:pt x="9" y="4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93AAF015-EA6B-41C1-8104-A40BAF2619FB}"/>
                  </a:ext>
                </a:extLst>
              </p:cNvPr>
              <p:cNvSpPr/>
              <p:nvPr/>
            </p:nvSpPr>
            <p:spPr>
              <a:xfrm>
                <a:off x="1710206" y="2961014"/>
                <a:ext cx="146197" cy="107699"/>
              </a:xfrm>
              <a:custGeom>
                <a:avLst/>
                <a:gdLst>
                  <a:gd name="connsiteX0" fmla="*/ 61 w 146197"/>
                  <a:gd name="connsiteY0" fmla="*/ 203 h 107699"/>
                  <a:gd name="connsiteX1" fmla="*/ 86844 w 146197"/>
                  <a:gd name="connsiteY1" fmla="*/ 97569 h 107699"/>
                  <a:gd name="connsiteX2" fmla="*/ 146111 w 146197"/>
                  <a:gd name="connsiteY2" fmla="*/ 101803 h 107699"/>
                  <a:gd name="connsiteX3" fmla="*/ 74144 w 146197"/>
                  <a:gd name="connsiteY3" fmla="*/ 72169 h 107699"/>
                  <a:gd name="connsiteX4" fmla="*/ 61 w 146197"/>
                  <a:gd name="connsiteY4" fmla="*/ 203 h 107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97" h="107699">
                    <a:moveTo>
                      <a:pt x="61" y="203"/>
                    </a:moveTo>
                    <a:cubicBezTo>
                      <a:pt x="2178" y="4436"/>
                      <a:pt x="62502" y="80636"/>
                      <a:pt x="86844" y="97569"/>
                    </a:cubicBezTo>
                    <a:cubicBezTo>
                      <a:pt x="111186" y="114502"/>
                      <a:pt x="148228" y="106036"/>
                      <a:pt x="146111" y="101803"/>
                    </a:cubicBezTo>
                    <a:cubicBezTo>
                      <a:pt x="143994" y="97570"/>
                      <a:pt x="97427" y="85222"/>
                      <a:pt x="74144" y="72169"/>
                    </a:cubicBezTo>
                    <a:cubicBezTo>
                      <a:pt x="50861" y="59116"/>
                      <a:pt x="-2056" y="-4030"/>
                      <a:pt x="61" y="2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16427A4E-AE86-47A0-A297-E0A11ED119CE}"/>
                  </a:ext>
                </a:extLst>
              </p:cNvPr>
              <p:cNvSpPr/>
              <p:nvPr/>
            </p:nvSpPr>
            <p:spPr>
              <a:xfrm>
                <a:off x="1763165" y="3117789"/>
                <a:ext cx="119727" cy="84780"/>
              </a:xfrm>
              <a:custGeom>
                <a:avLst/>
                <a:gdLst>
                  <a:gd name="connsiteX0" fmla="*/ 18 w 119727"/>
                  <a:gd name="connsiteY0" fmla="*/ 61 h 84780"/>
                  <a:gd name="connsiteX1" fmla="*/ 103735 w 119727"/>
                  <a:gd name="connsiteY1" fmla="*/ 44511 h 84780"/>
                  <a:gd name="connsiteX2" fmla="*/ 118552 w 119727"/>
                  <a:gd name="connsiteY2" fmla="*/ 84728 h 84780"/>
                  <a:gd name="connsiteX3" fmla="*/ 95268 w 119727"/>
                  <a:gd name="connsiteY3" fmla="*/ 36044 h 84780"/>
                  <a:gd name="connsiteX4" fmla="*/ 18 w 119727"/>
                  <a:gd name="connsiteY4" fmla="*/ 61 h 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27" h="84780">
                    <a:moveTo>
                      <a:pt x="18" y="61"/>
                    </a:moveTo>
                    <a:cubicBezTo>
                      <a:pt x="1429" y="1472"/>
                      <a:pt x="83979" y="30400"/>
                      <a:pt x="103735" y="44511"/>
                    </a:cubicBezTo>
                    <a:cubicBezTo>
                      <a:pt x="123491" y="58622"/>
                      <a:pt x="119963" y="86139"/>
                      <a:pt x="118552" y="84728"/>
                    </a:cubicBezTo>
                    <a:cubicBezTo>
                      <a:pt x="117141" y="83317"/>
                      <a:pt x="112554" y="50155"/>
                      <a:pt x="95268" y="36044"/>
                    </a:cubicBezTo>
                    <a:cubicBezTo>
                      <a:pt x="77982" y="21933"/>
                      <a:pt x="-1393" y="-1350"/>
                      <a:pt x="18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FBF783AF-BFE7-4D5A-9C50-6AFE0DFE97C4}"/>
                  </a:ext>
                </a:extLst>
              </p:cNvPr>
              <p:cNvSpPr/>
              <p:nvPr/>
            </p:nvSpPr>
            <p:spPr>
              <a:xfrm>
                <a:off x="1966381" y="3369620"/>
                <a:ext cx="110071" cy="78954"/>
              </a:xfrm>
              <a:custGeom>
                <a:avLst/>
                <a:gdLst>
                  <a:gd name="connsiteX0" fmla="*/ 2 w 110071"/>
                  <a:gd name="connsiteY0" fmla="*/ 113 h 78954"/>
                  <a:gd name="connsiteX1" fmla="*/ 52919 w 110071"/>
                  <a:gd name="connsiteY1" fmla="*/ 61497 h 78954"/>
                  <a:gd name="connsiteX2" fmla="*/ 110069 w 110071"/>
                  <a:gd name="connsiteY2" fmla="*/ 78430 h 78954"/>
                  <a:gd name="connsiteX3" fmla="*/ 55036 w 110071"/>
                  <a:gd name="connsiteY3" fmla="*/ 46680 h 78954"/>
                  <a:gd name="connsiteX4" fmla="*/ 2 w 110071"/>
                  <a:gd name="connsiteY4" fmla="*/ 113 h 7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71" h="78954">
                    <a:moveTo>
                      <a:pt x="2" y="113"/>
                    </a:moveTo>
                    <a:cubicBezTo>
                      <a:pt x="-351" y="2582"/>
                      <a:pt x="34575" y="48444"/>
                      <a:pt x="52919" y="61497"/>
                    </a:cubicBezTo>
                    <a:cubicBezTo>
                      <a:pt x="71263" y="74550"/>
                      <a:pt x="109716" y="80899"/>
                      <a:pt x="110069" y="78430"/>
                    </a:cubicBezTo>
                    <a:cubicBezTo>
                      <a:pt x="110422" y="75961"/>
                      <a:pt x="71616" y="57263"/>
                      <a:pt x="55036" y="46680"/>
                    </a:cubicBezTo>
                    <a:cubicBezTo>
                      <a:pt x="38456" y="36097"/>
                      <a:pt x="355" y="-2356"/>
                      <a:pt x="2" y="1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6861E28F-3850-4A13-A045-6EAF93CD6B4E}"/>
                  </a:ext>
                </a:extLst>
              </p:cNvPr>
              <p:cNvSpPr/>
              <p:nvPr/>
            </p:nvSpPr>
            <p:spPr>
              <a:xfrm>
                <a:off x="1682551" y="2323202"/>
                <a:ext cx="172402" cy="728704"/>
              </a:xfrm>
              <a:custGeom>
                <a:avLst/>
                <a:gdLst>
                  <a:gd name="connsiteX0" fmla="*/ 171649 w 172402"/>
                  <a:gd name="connsiteY0" fmla="*/ 898 h 728704"/>
                  <a:gd name="connsiteX1" fmla="*/ 28774 w 172402"/>
                  <a:gd name="connsiteY1" fmla="*/ 235848 h 728704"/>
                  <a:gd name="connsiteX2" fmla="*/ 199 w 172402"/>
                  <a:gd name="connsiteY2" fmla="*/ 537473 h 728704"/>
                  <a:gd name="connsiteX3" fmla="*/ 16074 w 172402"/>
                  <a:gd name="connsiteY3" fmla="*/ 727973 h 728704"/>
                  <a:gd name="connsiteX4" fmla="*/ 16074 w 172402"/>
                  <a:gd name="connsiteY4" fmla="*/ 591448 h 728704"/>
                  <a:gd name="connsiteX5" fmla="*/ 25599 w 172402"/>
                  <a:gd name="connsiteY5" fmla="*/ 308873 h 728704"/>
                  <a:gd name="connsiteX6" fmla="*/ 82749 w 172402"/>
                  <a:gd name="connsiteY6" fmla="*/ 159648 h 728704"/>
                  <a:gd name="connsiteX7" fmla="*/ 171649 w 172402"/>
                  <a:gd name="connsiteY7" fmla="*/ 898 h 72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402" h="728704">
                    <a:moveTo>
                      <a:pt x="171649" y="898"/>
                    </a:moveTo>
                    <a:cubicBezTo>
                      <a:pt x="162653" y="13598"/>
                      <a:pt x="57349" y="146419"/>
                      <a:pt x="28774" y="235848"/>
                    </a:cubicBezTo>
                    <a:cubicBezTo>
                      <a:pt x="199" y="325277"/>
                      <a:pt x="2316" y="455452"/>
                      <a:pt x="199" y="537473"/>
                    </a:cubicBezTo>
                    <a:cubicBezTo>
                      <a:pt x="-1918" y="619494"/>
                      <a:pt x="13428" y="718977"/>
                      <a:pt x="16074" y="727973"/>
                    </a:cubicBezTo>
                    <a:cubicBezTo>
                      <a:pt x="18720" y="736969"/>
                      <a:pt x="14486" y="661298"/>
                      <a:pt x="16074" y="591448"/>
                    </a:cubicBezTo>
                    <a:cubicBezTo>
                      <a:pt x="17661" y="521598"/>
                      <a:pt x="14486" y="380840"/>
                      <a:pt x="25599" y="308873"/>
                    </a:cubicBezTo>
                    <a:cubicBezTo>
                      <a:pt x="36711" y="236906"/>
                      <a:pt x="58936" y="205686"/>
                      <a:pt x="82749" y="159648"/>
                    </a:cubicBezTo>
                    <a:cubicBezTo>
                      <a:pt x="106561" y="113611"/>
                      <a:pt x="180645" y="-11802"/>
                      <a:pt x="171649" y="8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30730D67-9E58-45E6-A703-D7B6D6ABE548}"/>
                  </a:ext>
                </a:extLst>
              </p:cNvPr>
              <p:cNvSpPr/>
              <p:nvPr/>
            </p:nvSpPr>
            <p:spPr>
              <a:xfrm>
                <a:off x="1591898" y="3109004"/>
                <a:ext cx="182112" cy="453591"/>
              </a:xfrm>
              <a:custGeom>
                <a:avLst/>
                <a:gdLst>
                  <a:gd name="connsiteX0" fmla="*/ 10419 w 182112"/>
                  <a:gd name="connsiteY0" fmla="*/ 379 h 453591"/>
                  <a:gd name="connsiteX1" fmla="*/ 1952 w 182112"/>
                  <a:gd name="connsiteY1" fmla="*/ 152779 h 453591"/>
                  <a:gd name="connsiteX2" fmla="*/ 44285 w 182112"/>
                  <a:gd name="connsiteY2" fmla="*/ 281896 h 453591"/>
                  <a:gd name="connsiteX3" fmla="*/ 139535 w 182112"/>
                  <a:gd name="connsiteY3" fmla="*/ 385613 h 453591"/>
                  <a:gd name="connsiteX4" fmla="*/ 181869 w 182112"/>
                  <a:gd name="connsiteY4" fmla="*/ 453346 h 453591"/>
                  <a:gd name="connsiteX5" fmla="*/ 122602 w 182112"/>
                  <a:gd name="connsiteY5" fmla="*/ 362329 h 453591"/>
                  <a:gd name="connsiteX6" fmla="*/ 65452 w 182112"/>
                  <a:gd name="connsiteY6" fmla="*/ 288246 h 453591"/>
                  <a:gd name="connsiteX7" fmla="*/ 40052 w 182112"/>
                  <a:gd name="connsiteY7" fmla="*/ 199346 h 453591"/>
                  <a:gd name="connsiteX8" fmla="*/ 10419 w 182112"/>
                  <a:gd name="connsiteY8" fmla="*/ 379 h 45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112" h="453591">
                    <a:moveTo>
                      <a:pt x="10419" y="379"/>
                    </a:moveTo>
                    <a:cubicBezTo>
                      <a:pt x="4069" y="-7382"/>
                      <a:pt x="-3692" y="105860"/>
                      <a:pt x="1952" y="152779"/>
                    </a:cubicBezTo>
                    <a:cubicBezTo>
                      <a:pt x="7596" y="199698"/>
                      <a:pt x="21355" y="243091"/>
                      <a:pt x="44285" y="281896"/>
                    </a:cubicBezTo>
                    <a:cubicBezTo>
                      <a:pt x="67215" y="320701"/>
                      <a:pt x="116604" y="357038"/>
                      <a:pt x="139535" y="385613"/>
                    </a:cubicBezTo>
                    <a:cubicBezTo>
                      <a:pt x="162466" y="414188"/>
                      <a:pt x="184691" y="457227"/>
                      <a:pt x="181869" y="453346"/>
                    </a:cubicBezTo>
                    <a:cubicBezTo>
                      <a:pt x="179047" y="449465"/>
                      <a:pt x="142005" y="389846"/>
                      <a:pt x="122602" y="362329"/>
                    </a:cubicBezTo>
                    <a:cubicBezTo>
                      <a:pt x="103199" y="334812"/>
                      <a:pt x="79210" y="315410"/>
                      <a:pt x="65452" y="288246"/>
                    </a:cubicBezTo>
                    <a:cubicBezTo>
                      <a:pt x="51694" y="261082"/>
                      <a:pt x="48166" y="244854"/>
                      <a:pt x="40052" y="199346"/>
                    </a:cubicBezTo>
                    <a:cubicBezTo>
                      <a:pt x="31938" y="153838"/>
                      <a:pt x="16769" y="8140"/>
                      <a:pt x="10419" y="3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6DF05328-B25A-4824-A946-66ED7709BFDE}"/>
                  </a:ext>
                </a:extLst>
              </p:cNvPr>
              <p:cNvSpPr/>
              <p:nvPr/>
            </p:nvSpPr>
            <p:spPr>
              <a:xfrm>
                <a:off x="1680223" y="3215924"/>
                <a:ext cx="90569" cy="334950"/>
              </a:xfrm>
              <a:custGeom>
                <a:avLst/>
                <a:gdLst>
                  <a:gd name="connsiteX0" fmla="*/ 410 w 90569"/>
                  <a:gd name="connsiteY0" fmla="*/ 1409 h 334950"/>
                  <a:gd name="connsiteX1" fmla="*/ 25810 w 90569"/>
                  <a:gd name="connsiteY1" fmla="*/ 177093 h 334950"/>
                  <a:gd name="connsiteX2" fmla="*/ 76610 w 90569"/>
                  <a:gd name="connsiteY2" fmla="*/ 282926 h 334950"/>
                  <a:gd name="connsiteX3" fmla="*/ 89310 w 90569"/>
                  <a:gd name="connsiteY3" fmla="*/ 331609 h 334950"/>
                  <a:gd name="connsiteX4" fmla="*/ 85077 w 90569"/>
                  <a:gd name="connsiteY4" fmla="*/ 194026 h 334950"/>
                  <a:gd name="connsiteX5" fmla="*/ 44860 w 90569"/>
                  <a:gd name="connsiteY5" fmla="*/ 98776 h 334950"/>
                  <a:gd name="connsiteX6" fmla="*/ 410 w 90569"/>
                  <a:gd name="connsiteY6" fmla="*/ 1409 h 33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569" h="334950">
                    <a:moveTo>
                      <a:pt x="410" y="1409"/>
                    </a:moveTo>
                    <a:cubicBezTo>
                      <a:pt x="-2765" y="14462"/>
                      <a:pt x="13110" y="130174"/>
                      <a:pt x="25810" y="177093"/>
                    </a:cubicBezTo>
                    <a:cubicBezTo>
                      <a:pt x="38510" y="224012"/>
                      <a:pt x="66027" y="257173"/>
                      <a:pt x="76610" y="282926"/>
                    </a:cubicBezTo>
                    <a:cubicBezTo>
                      <a:pt x="87193" y="308679"/>
                      <a:pt x="87899" y="346425"/>
                      <a:pt x="89310" y="331609"/>
                    </a:cubicBezTo>
                    <a:cubicBezTo>
                      <a:pt x="90721" y="316793"/>
                      <a:pt x="92485" y="232831"/>
                      <a:pt x="85077" y="194026"/>
                    </a:cubicBezTo>
                    <a:cubicBezTo>
                      <a:pt x="77669" y="155221"/>
                      <a:pt x="56854" y="128056"/>
                      <a:pt x="44860" y="98776"/>
                    </a:cubicBezTo>
                    <a:cubicBezTo>
                      <a:pt x="32866" y="69496"/>
                      <a:pt x="3585" y="-11644"/>
                      <a:pt x="410" y="14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DFEC00D3-B2A2-4D10-98E2-6584FA048507}"/>
                  </a:ext>
                </a:extLst>
              </p:cNvPr>
              <p:cNvSpPr/>
              <p:nvPr/>
            </p:nvSpPr>
            <p:spPr>
              <a:xfrm>
                <a:off x="1429101" y="2851023"/>
                <a:ext cx="176144" cy="266834"/>
              </a:xfrm>
              <a:custGeom>
                <a:avLst/>
                <a:gdLst>
                  <a:gd name="connsiteX0" fmla="*/ 44099 w 176144"/>
                  <a:gd name="connsiteY0" fmla="*/ 127 h 266834"/>
                  <a:gd name="connsiteX1" fmla="*/ 18699 w 176144"/>
                  <a:gd name="connsiteY1" fmla="*/ 173694 h 266834"/>
                  <a:gd name="connsiteX2" fmla="*/ 3882 w 176144"/>
                  <a:gd name="connsiteY2" fmla="*/ 256244 h 266834"/>
                  <a:gd name="connsiteX3" fmla="*/ 92782 w 176144"/>
                  <a:gd name="connsiteY3" fmla="*/ 205444 h 266834"/>
                  <a:gd name="connsiteX4" fmla="*/ 107599 w 176144"/>
                  <a:gd name="connsiteY4" fmla="*/ 220260 h 266834"/>
                  <a:gd name="connsiteX5" fmla="*/ 141466 w 176144"/>
                  <a:gd name="connsiteY5" fmla="*/ 237194 h 266834"/>
                  <a:gd name="connsiteX6" fmla="*/ 160516 w 176144"/>
                  <a:gd name="connsiteY6" fmla="*/ 209677 h 266834"/>
                  <a:gd name="connsiteX7" fmla="*/ 175332 w 176144"/>
                  <a:gd name="connsiteY7" fmla="*/ 266827 h 266834"/>
                  <a:gd name="connsiteX8" fmla="*/ 135116 w 176144"/>
                  <a:gd name="connsiteY8" fmla="*/ 205444 h 266834"/>
                  <a:gd name="connsiteX9" fmla="*/ 111832 w 176144"/>
                  <a:gd name="connsiteY9" fmla="*/ 203327 h 266834"/>
                  <a:gd name="connsiteX10" fmla="*/ 50449 w 176144"/>
                  <a:gd name="connsiteY10" fmla="*/ 146177 h 266834"/>
                  <a:gd name="connsiteX11" fmla="*/ 44099 w 176144"/>
                  <a:gd name="connsiteY11" fmla="*/ 127 h 26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44" h="266834">
                    <a:moveTo>
                      <a:pt x="44099" y="127"/>
                    </a:moveTo>
                    <a:cubicBezTo>
                      <a:pt x="38807" y="4713"/>
                      <a:pt x="25402" y="131008"/>
                      <a:pt x="18699" y="173694"/>
                    </a:cubicBezTo>
                    <a:cubicBezTo>
                      <a:pt x="11996" y="216380"/>
                      <a:pt x="-8465" y="250952"/>
                      <a:pt x="3882" y="256244"/>
                    </a:cubicBezTo>
                    <a:cubicBezTo>
                      <a:pt x="16229" y="261536"/>
                      <a:pt x="75496" y="211441"/>
                      <a:pt x="92782" y="205444"/>
                    </a:cubicBezTo>
                    <a:cubicBezTo>
                      <a:pt x="110068" y="199447"/>
                      <a:pt x="99485" y="214968"/>
                      <a:pt x="107599" y="220260"/>
                    </a:cubicBezTo>
                    <a:cubicBezTo>
                      <a:pt x="115713" y="225552"/>
                      <a:pt x="132647" y="238958"/>
                      <a:pt x="141466" y="237194"/>
                    </a:cubicBezTo>
                    <a:cubicBezTo>
                      <a:pt x="150285" y="235430"/>
                      <a:pt x="154872" y="204738"/>
                      <a:pt x="160516" y="209677"/>
                    </a:cubicBezTo>
                    <a:cubicBezTo>
                      <a:pt x="166160" y="214616"/>
                      <a:pt x="179565" y="267533"/>
                      <a:pt x="175332" y="266827"/>
                    </a:cubicBezTo>
                    <a:cubicBezTo>
                      <a:pt x="171099" y="266122"/>
                      <a:pt x="145699" y="216027"/>
                      <a:pt x="135116" y="205444"/>
                    </a:cubicBezTo>
                    <a:cubicBezTo>
                      <a:pt x="124533" y="194861"/>
                      <a:pt x="125943" y="213205"/>
                      <a:pt x="111832" y="203327"/>
                    </a:cubicBezTo>
                    <a:cubicBezTo>
                      <a:pt x="97721" y="193449"/>
                      <a:pt x="62443" y="176163"/>
                      <a:pt x="50449" y="146177"/>
                    </a:cubicBezTo>
                    <a:cubicBezTo>
                      <a:pt x="38455" y="116191"/>
                      <a:pt x="49391" y="-4459"/>
                      <a:pt x="44099" y="1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235BFD9B-9476-4C9F-AEFE-117F98C40740}"/>
                  </a:ext>
                </a:extLst>
              </p:cNvPr>
              <p:cNvSpPr/>
              <p:nvPr/>
            </p:nvSpPr>
            <p:spPr>
              <a:xfrm>
                <a:off x="1496347" y="3057083"/>
                <a:ext cx="266763" cy="476493"/>
              </a:xfrm>
              <a:custGeom>
                <a:avLst/>
                <a:gdLst>
                  <a:gd name="connsiteX0" fmla="*/ 23420 w 266763"/>
                  <a:gd name="connsiteY0" fmla="*/ 1500 h 476493"/>
                  <a:gd name="connsiteX1" fmla="*/ 2253 w 266763"/>
                  <a:gd name="connsiteY1" fmla="*/ 81934 h 476493"/>
                  <a:gd name="connsiteX2" fmla="*/ 80570 w 266763"/>
                  <a:gd name="connsiteY2" fmla="*/ 283017 h 476493"/>
                  <a:gd name="connsiteX3" fmla="*/ 127136 w 266763"/>
                  <a:gd name="connsiteY3" fmla="*/ 371917 h 476493"/>
                  <a:gd name="connsiteX4" fmla="*/ 199103 w 266763"/>
                  <a:gd name="connsiteY4" fmla="*/ 426950 h 476493"/>
                  <a:gd name="connsiteX5" fmla="*/ 264720 w 266763"/>
                  <a:gd name="connsiteY5" fmla="*/ 473517 h 476493"/>
                  <a:gd name="connsiteX6" fmla="*/ 118670 w 266763"/>
                  <a:gd name="connsiteY6" fmla="*/ 338050 h 476493"/>
                  <a:gd name="connsiteX7" fmla="*/ 46703 w 266763"/>
                  <a:gd name="connsiteY7" fmla="*/ 143317 h 476493"/>
                  <a:gd name="connsiteX8" fmla="*/ 23420 w 266763"/>
                  <a:gd name="connsiteY8" fmla="*/ 1500 h 47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63" h="476493">
                    <a:moveTo>
                      <a:pt x="23420" y="1500"/>
                    </a:moveTo>
                    <a:cubicBezTo>
                      <a:pt x="16012" y="-8730"/>
                      <a:pt x="-7272" y="35015"/>
                      <a:pt x="2253" y="81934"/>
                    </a:cubicBezTo>
                    <a:cubicBezTo>
                      <a:pt x="11778" y="128854"/>
                      <a:pt x="59756" y="234687"/>
                      <a:pt x="80570" y="283017"/>
                    </a:cubicBezTo>
                    <a:cubicBezTo>
                      <a:pt x="101384" y="331348"/>
                      <a:pt x="107381" y="347928"/>
                      <a:pt x="127136" y="371917"/>
                    </a:cubicBezTo>
                    <a:cubicBezTo>
                      <a:pt x="146891" y="395906"/>
                      <a:pt x="176172" y="410017"/>
                      <a:pt x="199103" y="426950"/>
                    </a:cubicBezTo>
                    <a:cubicBezTo>
                      <a:pt x="222034" y="443883"/>
                      <a:pt x="278126" y="488334"/>
                      <a:pt x="264720" y="473517"/>
                    </a:cubicBezTo>
                    <a:cubicBezTo>
                      <a:pt x="251315" y="458700"/>
                      <a:pt x="155006" y="393083"/>
                      <a:pt x="118670" y="338050"/>
                    </a:cubicBezTo>
                    <a:cubicBezTo>
                      <a:pt x="82334" y="283017"/>
                      <a:pt x="61872" y="195528"/>
                      <a:pt x="46703" y="143317"/>
                    </a:cubicBezTo>
                    <a:cubicBezTo>
                      <a:pt x="31534" y="91106"/>
                      <a:pt x="30828" y="11730"/>
                      <a:pt x="23420" y="15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84D5C0A5-831F-4714-8DE1-F31C9948FB3A}"/>
                  </a:ext>
                </a:extLst>
              </p:cNvPr>
              <p:cNvSpPr/>
              <p:nvPr/>
            </p:nvSpPr>
            <p:spPr>
              <a:xfrm>
                <a:off x="1239582" y="2641577"/>
                <a:ext cx="188662" cy="419155"/>
              </a:xfrm>
              <a:custGeom>
                <a:avLst/>
                <a:gdLst>
                  <a:gd name="connsiteX0" fmla="*/ 26185 w 188662"/>
                  <a:gd name="connsiteY0" fmla="*/ 23 h 419155"/>
                  <a:gd name="connsiteX1" fmla="*/ 785 w 188662"/>
                  <a:gd name="connsiteY1" fmla="*/ 129140 h 419155"/>
                  <a:gd name="connsiteX2" fmla="*/ 60051 w 188662"/>
                  <a:gd name="connsiteY2" fmla="*/ 194756 h 419155"/>
                  <a:gd name="connsiteX3" fmla="*/ 96035 w 188662"/>
                  <a:gd name="connsiteY3" fmla="*/ 275190 h 419155"/>
                  <a:gd name="connsiteX4" fmla="*/ 144718 w 188662"/>
                  <a:gd name="connsiteY4" fmla="*/ 349273 h 419155"/>
                  <a:gd name="connsiteX5" fmla="*/ 184935 w 188662"/>
                  <a:gd name="connsiteY5" fmla="*/ 364090 h 419155"/>
                  <a:gd name="connsiteX6" fmla="*/ 182818 w 188662"/>
                  <a:gd name="connsiteY6" fmla="*/ 419123 h 419155"/>
                  <a:gd name="connsiteX7" fmla="*/ 148951 w 188662"/>
                  <a:gd name="connsiteY7" fmla="*/ 355623 h 419155"/>
                  <a:gd name="connsiteX8" fmla="*/ 72751 w 188662"/>
                  <a:gd name="connsiteY8" fmla="*/ 251906 h 419155"/>
                  <a:gd name="connsiteX9" fmla="*/ 28301 w 188662"/>
                  <a:gd name="connsiteY9" fmla="*/ 139723 h 419155"/>
                  <a:gd name="connsiteX10" fmla="*/ 26185 w 188662"/>
                  <a:gd name="connsiteY10" fmla="*/ 23 h 419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662" h="419155">
                    <a:moveTo>
                      <a:pt x="26185" y="23"/>
                    </a:moveTo>
                    <a:cubicBezTo>
                      <a:pt x="21599" y="-1741"/>
                      <a:pt x="-4859" y="96685"/>
                      <a:pt x="785" y="129140"/>
                    </a:cubicBezTo>
                    <a:cubicBezTo>
                      <a:pt x="6429" y="161595"/>
                      <a:pt x="44176" y="170414"/>
                      <a:pt x="60051" y="194756"/>
                    </a:cubicBezTo>
                    <a:cubicBezTo>
                      <a:pt x="75926" y="219098"/>
                      <a:pt x="81924" y="249437"/>
                      <a:pt x="96035" y="275190"/>
                    </a:cubicBezTo>
                    <a:cubicBezTo>
                      <a:pt x="110146" y="300943"/>
                      <a:pt x="129901" y="334456"/>
                      <a:pt x="144718" y="349273"/>
                    </a:cubicBezTo>
                    <a:cubicBezTo>
                      <a:pt x="159535" y="364090"/>
                      <a:pt x="178585" y="352448"/>
                      <a:pt x="184935" y="364090"/>
                    </a:cubicBezTo>
                    <a:cubicBezTo>
                      <a:pt x="191285" y="375732"/>
                      <a:pt x="188815" y="420534"/>
                      <a:pt x="182818" y="419123"/>
                    </a:cubicBezTo>
                    <a:cubicBezTo>
                      <a:pt x="176821" y="417712"/>
                      <a:pt x="167296" y="383493"/>
                      <a:pt x="148951" y="355623"/>
                    </a:cubicBezTo>
                    <a:cubicBezTo>
                      <a:pt x="130607" y="327754"/>
                      <a:pt x="92859" y="287889"/>
                      <a:pt x="72751" y="251906"/>
                    </a:cubicBezTo>
                    <a:cubicBezTo>
                      <a:pt x="52643" y="215923"/>
                      <a:pt x="35709" y="177470"/>
                      <a:pt x="28301" y="139723"/>
                    </a:cubicBezTo>
                    <a:cubicBezTo>
                      <a:pt x="20893" y="101976"/>
                      <a:pt x="30771" y="1787"/>
                      <a:pt x="26185" y="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CF0E6F6F-B44E-4ECD-BA6F-D4A883D09702}"/>
                  </a:ext>
                </a:extLst>
              </p:cNvPr>
              <p:cNvSpPr/>
              <p:nvPr/>
            </p:nvSpPr>
            <p:spPr>
              <a:xfrm>
                <a:off x="1080538" y="1520891"/>
                <a:ext cx="253642" cy="1155927"/>
              </a:xfrm>
              <a:custGeom>
                <a:avLst/>
                <a:gdLst>
                  <a:gd name="connsiteX0" fmla="*/ 246612 w 253642"/>
                  <a:gd name="connsiteY0" fmla="*/ 12634 h 1155927"/>
                  <a:gd name="connsiteX1" fmla="*/ 33887 w 253642"/>
                  <a:gd name="connsiteY1" fmla="*/ 561909 h 1155927"/>
                  <a:gd name="connsiteX2" fmla="*/ 5312 w 253642"/>
                  <a:gd name="connsiteY2" fmla="*/ 949259 h 1155927"/>
                  <a:gd name="connsiteX3" fmla="*/ 84687 w 253642"/>
                  <a:gd name="connsiteY3" fmla="*/ 1098484 h 1155927"/>
                  <a:gd name="connsiteX4" fmla="*/ 176762 w 253642"/>
                  <a:gd name="connsiteY4" fmla="*/ 1139759 h 1155927"/>
                  <a:gd name="connsiteX5" fmla="*/ 49762 w 253642"/>
                  <a:gd name="connsiteY5" fmla="*/ 841309 h 1155927"/>
                  <a:gd name="connsiteX6" fmla="*/ 62462 w 253642"/>
                  <a:gd name="connsiteY6" fmla="*/ 577784 h 1155927"/>
                  <a:gd name="connsiteX7" fmla="*/ 189462 w 253642"/>
                  <a:gd name="connsiteY7" fmla="*/ 209484 h 1155927"/>
                  <a:gd name="connsiteX8" fmla="*/ 246612 w 253642"/>
                  <a:gd name="connsiteY8" fmla="*/ 12634 h 1155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42" h="1155927">
                    <a:moveTo>
                      <a:pt x="246612" y="12634"/>
                    </a:moveTo>
                    <a:cubicBezTo>
                      <a:pt x="220683" y="71372"/>
                      <a:pt x="74104" y="405805"/>
                      <a:pt x="33887" y="561909"/>
                    </a:cubicBezTo>
                    <a:cubicBezTo>
                      <a:pt x="-6330" y="718013"/>
                      <a:pt x="-3155" y="859830"/>
                      <a:pt x="5312" y="949259"/>
                    </a:cubicBezTo>
                    <a:cubicBezTo>
                      <a:pt x="13779" y="1038688"/>
                      <a:pt x="56112" y="1066734"/>
                      <a:pt x="84687" y="1098484"/>
                    </a:cubicBezTo>
                    <a:cubicBezTo>
                      <a:pt x="113262" y="1130234"/>
                      <a:pt x="182583" y="1182622"/>
                      <a:pt x="176762" y="1139759"/>
                    </a:cubicBezTo>
                    <a:cubicBezTo>
                      <a:pt x="170941" y="1096897"/>
                      <a:pt x="68812" y="934971"/>
                      <a:pt x="49762" y="841309"/>
                    </a:cubicBezTo>
                    <a:cubicBezTo>
                      <a:pt x="30712" y="747647"/>
                      <a:pt x="39179" y="683088"/>
                      <a:pt x="62462" y="577784"/>
                    </a:cubicBezTo>
                    <a:cubicBezTo>
                      <a:pt x="85745" y="472480"/>
                      <a:pt x="158241" y="305263"/>
                      <a:pt x="189462" y="209484"/>
                    </a:cubicBezTo>
                    <a:cubicBezTo>
                      <a:pt x="220683" y="113705"/>
                      <a:pt x="272541" y="-46104"/>
                      <a:pt x="246612" y="126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BD35F9AD-3D95-4CB1-BBDF-8914BE2929FF}"/>
                  </a:ext>
                </a:extLst>
              </p:cNvPr>
              <p:cNvSpPr/>
              <p:nvPr/>
            </p:nvSpPr>
            <p:spPr>
              <a:xfrm>
                <a:off x="1311472" y="767922"/>
                <a:ext cx="765361" cy="730372"/>
              </a:xfrm>
              <a:custGeom>
                <a:avLst/>
                <a:gdLst>
                  <a:gd name="connsiteX0" fmla="*/ 730053 w 765361"/>
                  <a:gd name="connsiteY0" fmla="*/ 25828 h 730372"/>
                  <a:gd name="connsiteX1" fmla="*/ 647503 w 765361"/>
                  <a:gd name="connsiteY1" fmla="*/ 51228 h 730372"/>
                  <a:gd name="connsiteX2" fmla="*/ 349053 w 765361"/>
                  <a:gd name="connsiteY2" fmla="*/ 181403 h 730372"/>
                  <a:gd name="connsiteX3" fmla="*/ 53778 w 765361"/>
                  <a:gd name="connsiteY3" fmla="*/ 371903 h 730372"/>
                  <a:gd name="connsiteX4" fmla="*/ 18853 w 765361"/>
                  <a:gd name="connsiteY4" fmla="*/ 644953 h 730372"/>
                  <a:gd name="connsiteX5" fmla="*/ 2978 w 765361"/>
                  <a:gd name="connsiteY5" fmla="*/ 727503 h 730372"/>
                  <a:gd name="connsiteX6" fmla="*/ 9328 w 765361"/>
                  <a:gd name="connsiteY6" fmla="*/ 562403 h 730372"/>
                  <a:gd name="connsiteX7" fmla="*/ 91878 w 765361"/>
                  <a:gd name="connsiteY7" fmla="*/ 410003 h 730372"/>
                  <a:gd name="connsiteX8" fmla="*/ 730053 w 765361"/>
                  <a:gd name="connsiteY8" fmla="*/ 25828 h 73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5361" h="730372">
                    <a:moveTo>
                      <a:pt x="730053" y="25828"/>
                    </a:moveTo>
                    <a:cubicBezTo>
                      <a:pt x="822657" y="-33968"/>
                      <a:pt x="711003" y="25299"/>
                      <a:pt x="647503" y="51228"/>
                    </a:cubicBezTo>
                    <a:cubicBezTo>
                      <a:pt x="584003" y="77157"/>
                      <a:pt x="448007" y="127957"/>
                      <a:pt x="349053" y="181403"/>
                    </a:cubicBezTo>
                    <a:cubicBezTo>
                      <a:pt x="250099" y="234849"/>
                      <a:pt x="108811" y="294645"/>
                      <a:pt x="53778" y="371903"/>
                    </a:cubicBezTo>
                    <a:cubicBezTo>
                      <a:pt x="-1255" y="449161"/>
                      <a:pt x="27320" y="585686"/>
                      <a:pt x="18853" y="644953"/>
                    </a:cubicBezTo>
                    <a:cubicBezTo>
                      <a:pt x="10386" y="704220"/>
                      <a:pt x="4565" y="741261"/>
                      <a:pt x="2978" y="727503"/>
                    </a:cubicBezTo>
                    <a:cubicBezTo>
                      <a:pt x="1391" y="713745"/>
                      <a:pt x="-5489" y="615320"/>
                      <a:pt x="9328" y="562403"/>
                    </a:cubicBezTo>
                    <a:cubicBezTo>
                      <a:pt x="24145" y="509486"/>
                      <a:pt x="-25068" y="501020"/>
                      <a:pt x="91878" y="410003"/>
                    </a:cubicBezTo>
                    <a:cubicBezTo>
                      <a:pt x="208824" y="318986"/>
                      <a:pt x="637449" y="85624"/>
                      <a:pt x="730053" y="258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E02BEEB2-9D01-4539-B171-56F9B2915FAE}"/>
                  </a:ext>
                </a:extLst>
              </p:cNvPr>
              <p:cNvSpPr/>
              <p:nvPr/>
            </p:nvSpPr>
            <p:spPr>
              <a:xfrm>
                <a:off x="1711253" y="659624"/>
                <a:ext cx="397142" cy="127792"/>
              </a:xfrm>
              <a:custGeom>
                <a:avLst/>
                <a:gdLst>
                  <a:gd name="connsiteX0" fmla="*/ 396947 w 397142"/>
                  <a:gd name="connsiteY0" fmla="*/ 92851 h 127792"/>
                  <a:gd name="connsiteX1" fmla="*/ 269947 w 397142"/>
                  <a:gd name="connsiteY1" fmla="*/ 10301 h 127792"/>
                  <a:gd name="connsiteX2" fmla="*/ 72 w 397142"/>
                  <a:gd name="connsiteY2" fmla="*/ 127776 h 127792"/>
                  <a:gd name="connsiteX3" fmla="*/ 244547 w 397142"/>
                  <a:gd name="connsiteY3" fmla="*/ 776 h 127792"/>
                  <a:gd name="connsiteX4" fmla="*/ 396947 w 397142"/>
                  <a:gd name="connsiteY4" fmla="*/ 92851 h 12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142" h="127792">
                    <a:moveTo>
                      <a:pt x="396947" y="92851"/>
                    </a:moveTo>
                    <a:cubicBezTo>
                      <a:pt x="401180" y="94438"/>
                      <a:pt x="336093" y="4480"/>
                      <a:pt x="269947" y="10301"/>
                    </a:cubicBezTo>
                    <a:cubicBezTo>
                      <a:pt x="203801" y="16122"/>
                      <a:pt x="4305" y="129363"/>
                      <a:pt x="72" y="127776"/>
                    </a:cubicBezTo>
                    <a:cubicBezTo>
                      <a:pt x="-4161" y="126189"/>
                      <a:pt x="178401" y="11359"/>
                      <a:pt x="244547" y="776"/>
                    </a:cubicBezTo>
                    <a:cubicBezTo>
                      <a:pt x="310693" y="-9807"/>
                      <a:pt x="392714" y="91264"/>
                      <a:pt x="396947" y="928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7C4A4381-B712-4993-9C14-C18CA4744201}"/>
                  </a:ext>
                </a:extLst>
              </p:cNvPr>
              <p:cNvSpPr/>
              <p:nvPr/>
            </p:nvSpPr>
            <p:spPr>
              <a:xfrm>
                <a:off x="2038757" y="580775"/>
                <a:ext cx="762238" cy="193927"/>
              </a:xfrm>
              <a:custGeom>
                <a:avLst/>
                <a:gdLst>
                  <a:gd name="connsiteX0" fmla="*/ 742543 w 762238"/>
                  <a:gd name="connsiteY0" fmla="*/ 152650 h 193927"/>
                  <a:gd name="connsiteX1" fmla="*/ 679043 w 762238"/>
                  <a:gd name="connsiteY1" fmla="*/ 89150 h 193927"/>
                  <a:gd name="connsiteX2" fmla="*/ 390118 w 762238"/>
                  <a:gd name="connsiteY2" fmla="*/ 250 h 193927"/>
                  <a:gd name="connsiteX3" fmla="*/ 82143 w 762238"/>
                  <a:gd name="connsiteY3" fmla="*/ 66925 h 193927"/>
                  <a:gd name="connsiteX4" fmla="*/ 5943 w 762238"/>
                  <a:gd name="connsiteY4" fmla="*/ 193925 h 193927"/>
                  <a:gd name="connsiteX5" fmla="*/ 202793 w 762238"/>
                  <a:gd name="connsiteY5" fmla="*/ 70100 h 193927"/>
                  <a:gd name="connsiteX6" fmla="*/ 377418 w 762238"/>
                  <a:gd name="connsiteY6" fmla="*/ 32000 h 193927"/>
                  <a:gd name="connsiteX7" fmla="*/ 742543 w 762238"/>
                  <a:gd name="connsiteY7" fmla="*/ 152650 h 193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238" h="193927">
                    <a:moveTo>
                      <a:pt x="742543" y="152650"/>
                    </a:moveTo>
                    <a:cubicBezTo>
                      <a:pt x="792814" y="162175"/>
                      <a:pt x="737780" y="114550"/>
                      <a:pt x="679043" y="89150"/>
                    </a:cubicBezTo>
                    <a:cubicBezTo>
                      <a:pt x="620306" y="63750"/>
                      <a:pt x="489601" y="3954"/>
                      <a:pt x="390118" y="250"/>
                    </a:cubicBezTo>
                    <a:cubicBezTo>
                      <a:pt x="290635" y="-3454"/>
                      <a:pt x="146172" y="34646"/>
                      <a:pt x="82143" y="66925"/>
                    </a:cubicBezTo>
                    <a:cubicBezTo>
                      <a:pt x="18114" y="99204"/>
                      <a:pt x="-14165" y="193396"/>
                      <a:pt x="5943" y="193925"/>
                    </a:cubicBezTo>
                    <a:cubicBezTo>
                      <a:pt x="26051" y="194454"/>
                      <a:pt x="140881" y="97087"/>
                      <a:pt x="202793" y="70100"/>
                    </a:cubicBezTo>
                    <a:cubicBezTo>
                      <a:pt x="264705" y="43113"/>
                      <a:pt x="290635" y="20358"/>
                      <a:pt x="377418" y="32000"/>
                    </a:cubicBezTo>
                    <a:cubicBezTo>
                      <a:pt x="464201" y="43642"/>
                      <a:pt x="692272" y="143125"/>
                      <a:pt x="742543" y="1526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DB68DC60-F34F-4E1D-BFA6-592B35FE0E13}"/>
                  </a:ext>
                </a:extLst>
              </p:cNvPr>
              <p:cNvSpPr/>
              <p:nvPr/>
            </p:nvSpPr>
            <p:spPr>
              <a:xfrm>
                <a:off x="2304835" y="325484"/>
                <a:ext cx="509219" cy="376191"/>
              </a:xfrm>
              <a:custGeom>
                <a:avLst/>
                <a:gdLst>
                  <a:gd name="connsiteX0" fmla="*/ 508215 w 509219"/>
                  <a:gd name="connsiteY0" fmla="*/ 376191 h 376191"/>
                  <a:gd name="connsiteX1" fmla="*/ 387565 w 509219"/>
                  <a:gd name="connsiteY1" fmla="*/ 103141 h 376191"/>
                  <a:gd name="connsiteX2" fmla="*/ 270090 w 509219"/>
                  <a:gd name="connsiteY2" fmla="*/ 45991 h 376191"/>
                  <a:gd name="connsiteX3" fmla="*/ 215 w 509219"/>
                  <a:gd name="connsiteY3" fmla="*/ 1541 h 376191"/>
                  <a:gd name="connsiteX4" fmla="*/ 317715 w 509219"/>
                  <a:gd name="connsiteY4" fmla="*/ 103141 h 376191"/>
                  <a:gd name="connsiteX5" fmla="*/ 508215 w 509219"/>
                  <a:gd name="connsiteY5" fmla="*/ 376191 h 37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219" h="376191">
                    <a:moveTo>
                      <a:pt x="508215" y="376191"/>
                    </a:moveTo>
                    <a:cubicBezTo>
                      <a:pt x="519857" y="376191"/>
                      <a:pt x="427252" y="158174"/>
                      <a:pt x="387565" y="103141"/>
                    </a:cubicBezTo>
                    <a:cubicBezTo>
                      <a:pt x="347878" y="48108"/>
                      <a:pt x="334648" y="62924"/>
                      <a:pt x="270090" y="45991"/>
                    </a:cubicBezTo>
                    <a:cubicBezTo>
                      <a:pt x="205532" y="29058"/>
                      <a:pt x="-7722" y="-7984"/>
                      <a:pt x="215" y="1541"/>
                    </a:cubicBezTo>
                    <a:cubicBezTo>
                      <a:pt x="8152" y="11066"/>
                      <a:pt x="238869" y="45462"/>
                      <a:pt x="317715" y="103141"/>
                    </a:cubicBezTo>
                    <a:cubicBezTo>
                      <a:pt x="396561" y="160820"/>
                      <a:pt x="496573" y="376191"/>
                      <a:pt x="508215" y="376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D6DBF693-D061-46FC-BE77-AB10DAC019DE}"/>
                  </a:ext>
                </a:extLst>
              </p:cNvPr>
              <p:cNvSpPr/>
              <p:nvPr/>
            </p:nvSpPr>
            <p:spPr>
              <a:xfrm>
                <a:off x="2704359" y="412621"/>
                <a:ext cx="387370" cy="212929"/>
              </a:xfrm>
              <a:custGeom>
                <a:avLst/>
                <a:gdLst>
                  <a:gd name="connsiteX0" fmla="*/ 741 w 387370"/>
                  <a:gd name="connsiteY0" fmla="*/ 63629 h 212929"/>
                  <a:gd name="connsiteX1" fmla="*/ 229341 w 387370"/>
                  <a:gd name="connsiteY1" fmla="*/ 129 h 212929"/>
                  <a:gd name="connsiteX2" fmla="*/ 365866 w 387370"/>
                  <a:gd name="connsiteY2" fmla="*/ 82679 h 212929"/>
                  <a:gd name="connsiteX3" fmla="*/ 381741 w 387370"/>
                  <a:gd name="connsiteY3" fmla="*/ 212854 h 212929"/>
                  <a:gd name="connsiteX4" fmla="*/ 311891 w 387370"/>
                  <a:gd name="connsiteY4" fmla="*/ 63629 h 212929"/>
                  <a:gd name="connsiteX5" fmla="*/ 741 w 387370"/>
                  <a:gd name="connsiteY5" fmla="*/ 63629 h 21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70" h="212929">
                    <a:moveTo>
                      <a:pt x="741" y="63629"/>
                    </a:moveTo>
                    <a:cubicBezTo>
                      <a:pt x="-13017" y="53046"/>
                      <a:pt x="168487" y="-3046"/>
                      <a:pt x="229341" y="129"/>
                    </a:cubicBezTo>
                    <a:cubicBezTo>
                      <a:pt x="290195" y="3304"/>
                      <a:pt x="340466" y="47225"/>
                      <a:pt x="365866" y="82679"/>
                    </a:cubicBezTo>
                    <a:cubicBezTo>
                      <a:pt x="391266" y="118133"/>
                      <a:pt x="390737" y="216029"/>
                      <a:pt x="381741" y="212854"/>
                    </a:cubicBezTo>
                    <a:cubicBezTo>
                      <a:pt x="372745" y="209679"/>
                      <a:pt x="374862" y="92204"/>
                      <a:pt x="311891" y="63629"/>
                    </a:cubicBezTo>
                    <a:cubicBezTo>
                      <a:pt x="248920" y="35054"/>
                      <a:pt x="14499" y="74212"/>
                      <a:pt x="741" y="636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EA7F75D6-2CBF-4C2F-AF3C-B93290ACA389}"/>
                  </a:ext>
                </a:extLst>
              </p:cNvPr>
              <p:cNvSpPr/>
              <p:nvPr/>
            </p:nvSpPr>
            <p:spPr>
              <a:xfrm>
                <a:off x="3124577" y="598342"/>
                <a:ext cx="492760" cy="96994"/>
              </a:xfrm>
              <a:custGeom>
                <a:avLst/>
                <a:gdLst>
                  <a:gd name="connsiteX0" fmla="*/ 2798 w 492760"/>
                  <a:gd name="connsiteY0" fmla="*/ 33483 h 96994"/>
                  <a:gd name="connsiteX1" fmla="*/ 199648 w 492760"/>
                  <a:gd name="connsiteY1" fmla="*/ 1733 h 96994"/>
                  <a:gd name="connsiteX2" fmla="*/ 488573 w 492760"/>
                  <a:gd name="connsiteY2" fmla="*/ 96983 h 96994"/>
                  <a:gd name="connsiteX3" fmla="*/ 345698 w 492760"/>
                  <a:gd name="connsiteY3" fmla="*/ 8083 h 96994"/>
                  <a:gd name="connsiteX4" fmla="*/ 2798 w 492760"/>
                  <a:gd name="connsiteY4" fmla="*/ 33483 h 96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" h="96994">
                    <a:moveTo>
                      <a:pt x="2798" y="33483"/>
                    </a:moveTo>
                    <a:cubicBezTo>
                      <a:pt x="-21544" y="32425"/>
                      <a:pt x="118686" y="-8850"/>
                      <a:pt x="199648" y="1733"/>
                    </a:cubicBezTo>
                    <a:cubicBezTo>
                      <a:pt x="280610" y="12316"/>
                      <a:pt x="464231" y="95925"/>
                      <a:pt x="488573" y="96983"/>
                    </a:cubicBezTo>
                    <a:cubicBezTo>
                      <a:pt x="512915" y="98041"/>
                      <a:pt x="426661" y="23958"/>
                      <a:pt x="345698" y="8083"/>
                    </a:cubicBezTo>
                    <a:cubicBezTo>
                      <a:pt x="264736" y="-7792"/>
                      <a:pt x="27140" y="34541"/>
                      <a:pt x="2798" y="334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8606C790-8DBC-42CD-9FAC-180E00D9ABBC}"/>
                  </a:ext>
                </a:extLst>
              </p:cNvPr>
              <p:cNvSpPr/>
              <p:nvPr/>
            </p:nvSpPr>
            <p:spPr>
              <a:xfrm>
                <a:off x="3148285" y="671801"/>
                <a:ext cx="975645" cy="388688"/>
              </a:xfrm>
              <a:custGeom>
                <a:avLst/>
                <a:gdLst>
                  <a:gd name="connsiteX0" fmla="*/ 1315 w 975645"/>
                  <a:gd name="connsiteY0" fmla="*/ 83849 h 388688"/>
                  <a:gd name="connsiteX1" fmla="*/ 407715 w 975645"/>
                  <a:gd name="connsiteY1" fmla="*/ 23524 h 388688"/>
                  <a:gd name="connsiteX2" fmla="*/ 747440 w 975645"/>
                  <a:gd name="connsiteY2" fmla="*/ 118774 h 388688"/>
                  <a:gd name="connsiteX3" fmla="*/ 972865 w 975645"/>
                  <a:gd name="connsiteY3" fmla="*/ 388649 h 388688"/>
                  <a:gd name="connsiteX4" fmla="*/ 852215 w 975645"/>
                  <a:gd name="connsiteY4" fmla="*/ 137824 h 388688"/>
                  <a:gd name="connsiteX5" fmla="*/ 550590 w 975645"/>
                  <a:gd name="connsiteY5" fmla="*/ 1299 h 388688"/>
                  <a:gd name="connsiteX6" fmla="*/ 1315 w 975645"/>
                  <a:gd name="connsiteY6" fmla="*/ 83849 h 38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645" h="388688">
                    <a:moveTo>
                      <a:pt x="1315" y="83849"/>
                    </a:moveTo>
                    <a:cubicBezTo>
                      <a:pt x="-22498" y="87553"/>
                      <a:pt x="283361" y="17703"/>
                      <a:pt x="407715" y="23524"/>
                    </a:cubicBezTo>
                    <a:cubicBezTo>
                      <a:pt x="532069" y="29345"/>
                      <a:pt x="653248" y="57920"/>
                      <a:pt x="747440" y="118774"/>
                    </a:cubicBezTo>
                    <a:cubicBezTo>
                      <a:pt x="841632" y="179628"/>
                      <a:pt x="955403" y="385474"/>
                      <a:pt x="972865" y="388649"/>
                    </a:cubicBezTo>
                    <a:cubicBezTo>
                      <a:pt x="990328" y="391824"/>
                      <a:pt x="922594" y="202382"/>
                      <a:pt x="852215" y="137824"/>
                    </a:cubicBezTo>
                    <a:cubicBezTo>
                      <a:pt x="781836" y="73266"/>
                      <a:pt x="688702" y="14528"/>
                      <a:pt x="550590" y="1299"/>
                    </a:cubicBezTo>
                    <a:cubicBezTo>
                      <a:pt x="412478" y="-11930"/>
                      <a:pt x="25128" y="80145"/>
                      <a:pt x="1315" y="838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7DEF21BC-6D68-4FC5-A142-F5AC5F48E43F}"/>
                  </a:ext>
                </a:extLst>
              </p:cNvPr>
              <p:cNvSpPr/>
              <p:nvPr/>
            </p:nvSpPr>
            <p:spPr>
              <a:xfrm>
                <a:off x="4079870" y="1066229"/>
                <a:ext cx="295163" cy="533969"/>
              </a:xfrm>
              <a:custGeom>
                <a:avLst/>
                <a:gdLst>
                  <a:gd name="connsiteX0" fmla="*/ 5 w 295163"/>
                  <a:gd name="connsiteY0" fmla="*/ 571 h 533969"/>
                  <a:gd name="connsiteX1" fmla="*/ 190505 w 295163"/>
                  <a:gd name="connsiteY1" fmla="*/ 273621 h 533969"/>
                  <a:gd name="connsiteX2" fmla="*/ 276230 w 295163"/>
                  <a:gd name="connsiteY2" fmla="*/ 530796 h 533969"/>
                  <a:gd name="connsiteX3" fmla="*/ 288930 w 295163"/>
                  <a:gd name="connsiteY3" fmla="*/ 403796 h 533969"/>
                  <a:gd name="connsiteX4" fmla="*/ 196855 w 295163"/>
                  <a:gd name="connsiteY4" fmla="*/ 206946 h 533969"/>
                  <a:gd name="connsiteX5" fmla="*/ 5 w 295163"/>
                  <a:gd name="connsiteY5" fmla="*/ 571 h 53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163" h="533969">
                    <a:moveTo>
                      <a:pt x="5" y="571"/>
                    </a:moveTo>
                    <a:cubicBezTo>
                      <a:pt x="-1053" y="11683"/>
                      <a:pt x="144467" y="185250"/>
                      <a:pt x="190505" y="273621"/>
                    </a:cubicBezTo>
                    <a:cubicBezTo>
                      <a:pt x="236543" y="361992"/>
                      <a:pt x="259826" y="509100"/>
                      <a:pt x="276230" y="530796"/>
                    </a:cubicBezTo>
                    <a:cubicBezTo>
                      <a:pt x="292634" y="552492"/>
                      <a:pt x="302159" y="457771"/>
                      <a:pt x="288930" y="403796"/>
                    </a:cubicBezTo>
                    <a:cubicBezTo>
                      <a:pt x="275701" y="349821"/>
                      <a:pt x="243422" y="270446"/>
                      <a:pt x="196855" y="206946"/>
                    </a:cubicBezTo>
                    <a:cubicBezTo>
                      <a:pt x="150288" y="143446"/>
                      <a:pt x="1063" y="-10541"/>
                      <a:pt x="5" y="5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46D2E173-BF58-4F67-8602-757F0B2C7C8B}"/>
                  </a:ext>
                </a:extLst>
              </p:cNvPr>
              <p:cNvSpPr/>
              <p:nvPr/>
            </p:nvSpPr>
            <p:spPr>
              <a:xfrm>
                <a:off x="4381272" y="1621602"/>
                <a:ext cx="400638" cy="735821"/>
              </a:xfrm>
              <a:custGeom>
                <a:avLst/>
                <a:gdLst>
                  <a:gd name="connsiteX0" fmla="*/ 228 w 400638"/>
                  <a:gd name="connsiteY0" fmla="*/ 823 h 735821"/>
                  <a:gd name="connsiteX1" fmla="*/ 105003 w 400638"/>
                  <a:gd name="connsiteY1" fmla="*/ 337373 h 735821"/>
                  <a:gd name="connsiteX2" fmla="*/ 139928 w 400638"/>
                  <a:gd name="connsiteY2" fmla="*/ 629473 h 735821"/>
                  <a:gd name="connsiteX3" fmla="*/ 400278 w 400638"/>
                  <a:gd name="connsiteY3" fmla="*/ 734248 h 735821"/>
                  <a:gd name="connsiteX4" fmla="*/ 193903 w 400638"/>
                  <a:gd name="connsiteY4" fmla="*/ 673923 h 735821"/>
                  <a:gd name="connsiteX5" fmla="*/ 79603 w 400638"/>
                  <a:gd name="connsiteY5" fmla="*/ 438973 h 735821"/>
                  <a:gd name="connsiteX6" fmla="*/ 228 w 400638"/>
                  <a:gd name="connsiteY6" fmla="*/ 823 h 73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638" h="735821">
                    <a:moveTo>
                      <a:pt x="228" y="823"/>
                    </a:moveTo>
                    <a:cubicBezTo>
                      <a:pt x="4461" y="-16110"/>
                      <a:pt x="81720" y="232598"/>
                      <a:pt x="105003" y="337373"/>
                    </a:cubicBezTo>
                    <a:cubicBezTo>
                      <a:pt x="128286" y="442148"/>
                      <a:pt x="90716" y="563327"/>
                      <a:pt x="139928" y="629473"/>
                    </a:cubicBezTo>
                    <a:cubicBezTo>
                      <a:pt x="189140" y="695619"/>
                      <a:pt x="391282" y="726840"/>
                      <a:pt x="400278" y="734248"/>
                    </a:cubicBezTo>
                    <a:cubicBezTo>
                      <a:pt x="409274" y="741656"/>
                      <a:pt x="247349" y="723135"/>
                      <a:pt x="193903" y="673923"/>
                    </a:cubicBezTo>
                    <a:cubicBezTo>
                      <a:pt x="140457" y="624711"/>
                      <a:pt x="107649" y="554861"/>
                      <a:pt x="79603" y="438973"/>
                    </a:cubicBezTo>
                    <a:cubicBezTo>
                      <a:pt x="51557" y="323086"/>
                      <a:pt x="-4005" y="17756"/>
                      <a:pt x="228" y="8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E12CE0D3-1DE1-44FF-815C-65EE97761882}"/>
                  </a:ext>
                </a:extLst>
              </p:cNvPr>
              <p:cNvSpPr/>
              <p:nvPr/>
            </p:nvSpPr>
            <p:spPr>
              <a:xfrm>
                <a:off x="4234768" y="2355598"/>
                <a:ext cx="454967" cy="973627"/>
              </a:xfrm>
              <a:custGeom>
                <a:avLst/>
                <a:gdLst>
                  <a:gd name="connsiteX0" fmla="*/ 454707 w 454967"/>
                  <a:gd name="connsiteY0" fmla="*/ 6602 h 973627"/>
                  <a:gd name="connsiteX1" fmla="*/ 245157 w 454967"/>
                  <a:gd name="connsiteY1" fmla="*/ 38352 h 973627"/>
                  <a:gd name="connsiteX2" fmla="*/ 203882 w 454967"/>
                  <a:gd name="connsiteY2" fmla="*/ 273302 h 973627"/>
                  <a:gd name="connsiteX3" fmla="*/ 153082 w 454967"/>
                  <a:gd name="connsiteY3" fmla="*/ 654302 h 973627"/>
                  <a:gd name="connsiteX4" fmla="*/ 124507 w 454967"/>
                  <a:gd name="connsiteY4" fmla="*/ 787652 h 973627"/>
                  <a:gd name="connsiteX5" fmla="*/ 682 w 454967"/>
                  <a:gd name="connsiteY5" fmla="*/ 971802 h 973627"/>
                  <a:gd name="connsiteX6" fmla="*/ 76882 w 454967"/>
                  <a:gd name="connsiteY6" fmla="*/ 873377 h 973627"/>
                  <a:gd name="connsiteX7" fmla="*/ 124507 w 454967"/>
                  <a:gd name="connsiteY7" fmla="*/ 733677 h 973627"/>
                  <a:gd name="connsiteX8" fmla="*/ 153082 w 454967"/>
                  <a:gd name="connsiteY8" fmla="*/ 352677 h 973627"/>
                  <a:gd name="connsiteX9" fmla="*/ 197532 w 454967"/>
                  <a:gd name="connsiteY9" fmla="*/ 105027 h 973627"/>
                  <a:gd name="connsiteX10" fmla="*/ 454707 w 454967"/>
                  <a:gd name="connsiteY10" fmla="*/ 6602 h 97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967" h="973627">
                    <a:moveTo>
                      <a:pt x="454707" y="6602"/>
                    </a:moveTo>
                    <a:cubicBezTo>
                      <a:pt x="462645" y="-4511"/>
                      <a:pt x="286961" y="-6098"/>
                      <a:pt x="245157" y="38352"/>
                    </a:cubicBezTo>
                    <a:cubicBezTo>
                      <a:pt x="203353" y="82802"/>
                      <a:pt x="219228" y="170644"/>
                      <a:pt x="203882" y="273302"/>
                    </a:cubicBezTo>
                    <a:cubicBezTo>
                      <a:pt x="188536" y="375960"/>
                      <a:pt x="166311" y="568577"/>
                      <a:pt x="153082" y="654302"/>
                    </a:cubicBezTo>
                    <a:cubicBezTo>
                      <a:pt x="139853" y="740027"/>
                      <a:pt x="149907" y="734735"/>
                      <a:pt x="124507" y="787652"/>
                    </a:cubicBezTo>
                    <a:cubicBezTo>
                      <a:pt x="99107" y="840569"/>
                      <a:pt x="8619" y="957515"/>
                      <a:pt x="682" y="971802"/>
                    </a:cubicBezTo>
                    <a:cubicBezTo>
                      <a:pt x="-7255" y="986089"/>
                      <a:pt x="56244" y="913065"/>
                      <a:pt x="76882" y="873377"/>
                    </a:cubicBezTo>
                    <a:cubicBezTo>
                      <a:pt x="97519" y="833690"/>
                      <a:pt x="111807" y="820460"/>
                      <a:pt x="124507" y="733677"/>
                    </a:cubicBezTo>
                    <a:cubicBezTo>
                      <a:pt x="137207" y="646894"/>
                      <a:pt x="140911" y="457452"/>
                      <a:pt x="153082" y="352677"/>
                    </a:cubicBezTo>
                    <a:cubicBezTo>
                      <a:pt x="165253" y="247902"/>
                      <a:pt x="150965" y="162706"/>
                      <a:pt x="197532" y="105027"/>
                    </a:cubicBezTo>
                    <a:cubicBezTo>
                      <a:pt x="244099" y="47348"/>
                      <a:pt x="446769" y="17715"/>
                      <a:pt x="454707" y="66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2D63D2F0-1E8F-4336-B24A-12C086502F4D}"/>
                  </a:ext>
                </a:extLst>
              </p:cNvPr>
              <p:cNvSpPr/>
              <p:nvPr/>
            </p:nvSpPr>
            <p:spPr>
              <a:xfrm>
                <a:off x="4060582" y="3247765"/>
                <a:ext cx="279632" cy="925057"/>
              </a:xfrm>
              <a:custGeom>
                <a:avLst/>
                <a:gdLst>
                  <a:gd name="connsiteX0" fmla="*/ 263768 w 279632"/>
                  <a:gd name="connsiteY0" fmla="*/ 3435 h 925057"/>
                  <a:gd name="connsiteX1" fmla="*/ 273293 w 279632"/>
                  <a:gd name="connsiteY1" fmla="*/ 409835 h 925057"/>
                  <a:gd name="connsiteX2" fmla="*/ 158993 w 279632"/>
                  <a:gd name="connsiteY2" fmla="*/ 632085 h 925057"/>
                  <a:gd name="connsiteX3" fmla="*/ 243 w 279632"/>
                  <a:gd name="connsiteY3" fmla="*/ 924185 h 925057"/>
                  <a:gd name="connsiteX4" fmla="*/ 197093 w 279632"/>
                  <a:gd name="connsiteY4" fmla="*/ 714635 h 925057"/>
                  <a:gd name="connsiteX5" fmla="*/ 225668 w 279632"/>
                  <a:gd name="connsiteY5" fmla="*/ 498735 h 925057"/>
                  <a:gd name="connsiteX6" fmla="*/ 254243 w 279632"/>
                  <a:gd name="connsiteY6" fmla="*/ 228860 h 925057"/>
                  <a:gd name="connsiteX7" fmla="*/ 263768 w 279632"/>
                  <a:gd name="connsiteY7" fmla="*/ 3435 h 92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632" h="925057">
                    <a:moveTo>
                      <a:pt x="263768" y="3435"/>
                    </a:moveTo>
                    <a:cubicBezTo>
                      <a:pt x="266943" y="33598"/>
                      <a:pt x="290755" y="305060"/>
                      <a:pt x="273293" y="409835"/>
                    </a:cubicBezTo>
                    <a:cubicBezTo>
                      <a:pt x="255831" y="514610"/>
                      <a:pt x="204501" y="546360"/>
                      <a:pt x="158993" y="632085"/>
                    </a:cubicBezTo>
                    <a:cubicBezTo>
                      <a:pt x="113485" y="717810"/>
                      <a:pt x="-6107" y="910427"/>
                      <a:pt x="243" y="924185"/>
                    </a:cubicBezTo>
                    <a:cubicBezTo>
                      <a:pt x="6593" y="937943"/>
                      <a:pt x="159522" y="785543"/>
                      <a:pt x="197093" y="714635"/>
                    </a:cubicBezTo>
                    <a:cubicBezTo>
                      <a:pt x="234664" y="643727"/>
                      <a:pt x="216143" y="579697"/>
                      <a:pt x="225668" y="498735"/>
                    </a:cubicBezTo>
                    <a:cubicBezTo>
                      <a:pt x="235193" y="417773"/>
                      <a:pt x="244718" y="308235"/>
                      <a:pt x="254243" y="228860"/>
                    </a:cubicBezTo>
                    <a:cubicBezTo>
                      <a:pt x="263768" y="149485"/>
                      <a:pt x="260593" y="-26728"/>
                      <a:pt x="263768" y="34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0B0990E9-4B63-419E-8B2E-BDF83B284B43}"/>
                  </a:ext>
                </a:extLst>
              </p:cNvPr>
              <p:cNvSpPr/>
              <p:nvPr/>
            </p:nvSpPr>
            <p:spPr>
              <a:xfrm>
                <a:off x="1711425" y="2230908"/>
                <a:ext cx="334582" cy="637382"/>
              </a:xfrm>
              <a:custGeom>
                <a:avLst/>
                <a:gdLst>
                  <a:gd name="connsiteX0" fmla="*/ 331158 w 334582"/>
                  <a:gd name="connsiteY0" fmla="*/ 2175 h 637382"/>
                  <a:gd name="connsiteX1" fmla="*/ 98325 w 334582"/>
                  <a:gd name="connsiteY1" fmla="*/ 245592 h 637382"/>
                  <a:gd name="connsiteX2" fmla="*/ 9425 w 334582"/>
                  <a:gd name="connsiteY2" fmla="*/ 444559 h 637382"/>
                  <a:gd name="connsiteX3" fmla="*/ 3075 w 334582"/>
                  <a:gd name="connsiteY3" fmla="*/ 635059 h 637382"/>
                  <a:gd name="connsiteX4" fmla="*/ 13658 w 334582"/>
                  <a:gd name="connsiteY4" fmla="*/ 535575 h 637382"/>
                  <a:gd name="connsiteX5" fmla="*/ 94092 w 334582"/>
                  <a:gd name="connsiteY5" fmla="*/ 319675 h 637382"/>
                  <a:gd name="connsiteX6" fmla="*/ 227442 w 334582"/>
                  <a:gd name="connsiteY6" fmla="*/ 135525 h 637382"/>
                  <a:gd name="connsiteX7" fmla="*/ 331158 w 334582"/>
                  <a:gd name="connsiteY7" fmla="*/ 2175 h 637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4582" h="637382">
                    <a:moveTo>
                      <a:pt x="331158" y="2175"/>
                    </a:moveTo>
                    <a:cubicBezTo>
                      <a:pt x="309638" y="20520"/>
                      <a:pt x="151947" y="171861"/>
                      <a:pt x="98325" y="245592"/>
                    </a:cubicBezTo>
                    <a:cubicBezTo>
                      <a:pt x="44703" y="319323"/>
                      <a:pt x="25300" y="379648"/>
                      <a:pt x="9425" y="444559"/>
                    </a:cubicBezTo>
                    <a:cubicBezTo>
                      <a:pt x="-6450" y="509470"/>
                      <a:pt x="2369" y="619890"/>
                      <a:pt x="3075" y="635059"/>
                    </a:cubicBezTo>
                    <a:cubicBezTo>
                      <a:pt x="3781" y="650228"/>
                      <a:pt x="-1511" y="588139"/>
                      <a:pt x="13658" y="535575"/>
                    </a:cubicBezTo>
                    <a:cubicBezTo>
                      <a:pt x="28827" y="483011"/>
                      <a:pt x="58461" y="386350"/>
                      <a:pt x="94092" y="319675"/>
                    </a:cubicBezTo>
                    <a:cubicBezTo>
                      <a:pt x="129723" y="253000"/>
                      <a:pt x="187578" y="184914"/>
                      <a:pt x="227442" y="135525"/>
                    </a:cubicBezTo>
                    <a:cubicBezTo>
                      <a:pt x="267306" y="86136"/>
                      <a:pt x="352678" y="-16170"/>
                      <a:pt x="331158" y="21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F45DC2EF-79AB-44DD-9D3F-61C6975C2F88}"/>
                  </a:ext>
                </a:extLst>
              </p:cNvPr>
              <p:cNvSpPr/>
              <p:nvPr/>
            </p:nvSpPr>
            <p:spPr>
              <a:xfrm>
                <a:off x="1695440" y="2195376"/>
                <a:ext cx="653425" cy="674837"/>
              </a:xfrm>
              <a:custGeom>
                <a:avLst/>
                <a:gdLst>
                  <a:gd name="connsiteX0" fmla="*/ 645593 w 653425"/>
                  <a:gd name="connsiteY0" fmla="*/ 20774 h 674837"/>
                  <a:gd name="connsiteX1" fmla="*/ 586327 w 653425"/>
                  <a:gd name="connsiteY1" fmla="*/ 67341 h 674837"/>
                  <a:gd name="connsiteX2" fmla="*/ 484727 w 653425"/>
                  <a:gd name="connsiteY2" fmla="*/ 298057 h 674837"/>
                  <a:gd name="connsiteX3" fmla="*/ 304810 w 653425"/>
                  <a:gd name="connsiteY3" fmla="*/ 501257 h 674837"/>
                  <a:gd name="connsiteX4" fmla="*/ 10 w 653425"/>
                  <a:gd name="connsiteY4" fmla="*/ 674824 h 674837"/>
                  <a:gd name="connsiteX5" fmla="*/ 294227 w 653425"/>
                  <a:gd name="connsiteY5" fmla="*/ 492791 h 674837"/>
                  <a:gd name="connsiteX6" fmla="*/ 408527 w 653425"/>
                  <a:gd name="connsiteY6" fmla="*/ 367907 h 674837"/>
                  <a:gd name="connsiteX7" fmla="*/ 645593 w 653425"/>
                  <a:gd name="connsiteY7" fmla="*/ 20774 h 67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425" h="674837">
                    <a:moveTo>
                      <a:pt x="645593" y="20774"/>
                    </a:moveTo>
                    <a:cubicBezTo>
                      <a:pt x="675226" y="-29320"/>
                      <a:pt x="613138" y="21127"/>
                      <a:pt x="586327" y="67341"/>
                    </a:cubicBezTo>
                    <a:cubicBezTo>
                      <a:pt x="559516" y="113555"/>
                      <a:pt x="531646" y="225738"/>
                      <a:pt x="484727" y="298057"/>
                    </a:cubicBezTo>
                    <a:cubicBezTo>
                      <a:pt x="437807" y="370376"/>
                      <a:pt x="385596" y="438463"/>
                      <a:pt x="304810" y="501257"/>
                    </a:cubicBezTo>
                    <a:cubicBezTo>
                      <a:pt x="224024" y="564051"/>
                      <a:pt x="1774" y="676235"/>
                      <a:pt x="10" y="674824"/>
                    </a:cubicBezTo>
                    <a:cubicBezTo>
                      <a:pt x="-1754" y="673413"/>
                      <a:pt x="226141" y="543944"/>
                      <a:pt x="294227" y="492791"/>
                    </a:cubicBezTo>
                    <a:cubicBezTo>
                      <a:pt x="362313" y="441638"/>
                      <a:pt x="346085" y="449046"/>
                      <a:pt x="408527" y="367907"/>
                    </a:cubicBezTo>
                    <a:cubicBezTo>
                      <a:pt x="470969" y="286768"/>
                      <a:pt x="615960" y="70868"/>
                      <a:pt x="645593" y="207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8E869681-0E72-4D82-A8DC-F5DE2B1B26B7}"/>
                  </a:ext>
                </a:extLst>
              </p:cNvPr>
              <p:cNvSpPr/>
              <p:nvPr/>
            </p:nvSpPr>
            <p:spPr>
              <a:xfrm rot="575774">
                <a:off x="2260478" y="2143530"/>
                <a:ext cx="241423" cy="841625"/>
              </a:xfrm>
              <a:custGeom>
                <a:avLst/>
                <a:gdLst>
                  <a:gd name="connsiteX0" fmla="*/ 406523 w 451126"/>
                  <a:gd name="connsiteY0" fmla="*/ 9120 h 841625"/>
                  <a:gd name="connsiteX1" fmla="*/ 266823 w 451126"/>
                  <a:gd name="connsiteY1" fmla="*/ 546754 h 841625"/>
                  <a:gd name="connsiteX2" fmla="*/ 184273 w 451126"/>
                  <a:gd name="connsiteY2" fmla="*/ 747837 h 841625"/>
                  <a:gd name="connsiteX3" fmla="*/ 123 w 451126"/>
                  <a:gd name="connsiteY3" fmla="*/ 840970 h 841625"/>
                  <a:gd name="connsiteX4" fmla="*/ 213906 w 451126"/>
                  <a:gd name="connsiteY4" fmla="*/ 705504 h 841625"/>
                  <a:gd name="connsiteX5" fmla="*/ 343023 w 451126"/>
                  <a:gd name="connsiteY5" fmla="*/ 531937 h 841625"/>
                  <a:gd name="connsiteX6" fmla="*/ 446739 w 451126"/>
                  <a:gd name="connsiteY6" fmla="*/ 231370 h 841625"/>
                  <a:gd name="connsiteX7" fmla="*/ 406523 w 451126"/>
                  <a:gd name="connsiteY7" fmla="*/ 9120 h 84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1126" h="841625">
                    <a:moveTo>
                      <a:pt x="406523" y="9120"/>
                    </a:moveTo>
                    <a:cubicBezTo>
                      <a:pt x="376537" y="61684"/>
                      <a:pt x="303865" y="423635"/>
                      <a:pt x="266823" y="546754"/>
                    </a:cubicBezTo>
                    <a:cubicBezTo>
                      <a:pt x="229781" y="669873"/>
                      <a:pt x="228723" y="698801"/>
                      <a:pt x="184273" y="747837"/>
                    </a:cubicBezTo>
                    <a:cubicBezTo>
                      <a:pt x="139823" y="796873"/>
                      <a:pt x="-4816" y="848025"/>
                      <a:pt x="123" y="840970"/>
                    </a:cubicBezTo>
                    <a:cubicBezTo>
                      <a:pt x="5062" y="833915"/>
                      <a:pt x="156756" y="757009"/>
                      <a:pt x="213906" y="705504"/>
                    </a:cubicBezTo>
                    <a:cubicBezTo>
                      <a:pt x="271056" y="653999"/>
                      <a:pt x="304218" y="610959"/>
                      <a:pt x="343023" y="531937"/>
                    </a:cubicBezTo>
                    <a:cubicBezTo>
                      <a:pt x="381828" y="452915"/>
                      <a:pt x="431922" y="318153"/>
                      <a:pt x="446739" y="231370"/>
                    </a:cubicBezTo>
                    <a:cubicBezTo>
                      <a:pt x="461556" y="144587"/>
                      <a:pt x="436509" y="-43444"/>
                      <a:pt x="406523" y="91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ED75D823-9F96-4809-A2BA-C78C0104C166}"/>
                  </a:ext>
                </a:extLst>
              </p:cNvPr>
              <p:cNvSpPr/>
              <p:nvPr/>
            </p:nvSpPr>
            <p:spPr>
              <a:xfrm>
                <a:off x="2215609" y="2050049"/>
                <a:ext cx="487915" cy="953729"/>
              </a:xfrm>
              <a:custGeom>
                <a:avLst/>
                <a:gdLst>
                  <a:gd name="connsiteX0" fmla="*/ 434458 w 487915"/>
                  <a:gd name="connsiteY0" fmla="*/ 3118 h 953729"/>
                  <a:gd name="connsiteX1" fmla="*/ 483141 w 487915"/>
                  <a:gd name="connsiteY1" fmla="*/ 365068 h 953729"/>
                  <a:gd name="connsiteX2" fmla="*/ 311691 w 487915"/>
                  <a:gd name="connsiteY2" fmla="*/ 748184 h 953729"/>
                  <a:gd name="connsiteX3" fmla="*/ 161408 w 487915"/>
                  <a:gd name="connsiteY3" fmla="*/ 892118 h 953729"/>
                  <a:gd name="connsiteX4" fmla="*/ 541 w 487915"/>
                  <a:gd name="connsiteY4" fmla="*/ 953501 h 953729"/>
                  <a:gd name="connsiteX5" fmla="*/ 218558 w 487915"/>
                  <a:gd name="connsiteY5" fmla="*/ 873068 h 953729"/>
                  <a:gd name="connsiteX6" fmla="*/ 373074 w 487915"/>
                  <a:gd name="connsiteY6" fmla="*/ 576734 h 953729"/>
                  <a:gd name="connsiteX7" fmla="*/ 434458 w 487915"/>
                  <a:gd name="connsiteY7" fmla="*/ 3118 h 953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7915" h="953729">
                    <a:moveTo>
                      <a:pt x="434458" y="3118"/>
                    </a:moveTo>
                    <a:cubicBezTo>
                      <a:pt x="452802" y="-32160"/>
                      <a:pt x="503602" y="240890"/>
                      <a:pt x="483141" y="365068"/>
                    </a:cubicBezTo>
                    <a:cubicBezTo>
                      <a:pt x="462680" y="489246"/>
                      <a:pt x="365313" y="660342"/>
                      <a:pt x="311691" y="748184"/>
                    </a:cubicBezTo>
                    <a:cubicBezTo>
                      <a:pt x="258069" y="836026"/>
                      <a:pt x="213266" y="857899"/>
                      <a:pt x="161408" y="892118"/>
                    </a:cubicBezTo>
                    <a:cubicBezTo>
                      <a:pt x="109550" y="926337"/>
                      <a:pt x="-8984" y="956676"/>
                      <a:pt x="541" y="953501"/>
                    </a:cubicBezTo>
                    <a:cubicBezTo>
                      <a:pt x="10066" y="950326"/>
                      <a:pt x="156469" y="935863"/>
                      <a:pt x="218558" y="873068"/>
                    </a:cubicBezTo>
                    <a:cubicBezTo>
                      <a:pt x="280647" y="810274"/>
                      <a:pt x="337796" y="722784"/>
                      <a:pt x="373074" y="576734"/>
                    </a:cubicBezTo>
                    <a:cubicBezTo>
                      <a:pt x="408352" y="430684"/>
                      <a:pt x="416114" y="38396"/>
                      <a:pt x="434458" y="31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5EDF3830-8F89-4765-88CE-3D8265105CDF}"/>
                  </a:ext>
                </a:extLst>
              </p:cNvPr>
              <p:cNvSpPr/>
              <p:nvPr/>
            </p:nvSpPr>
            <p:spPr>
              <a:xfrm>
                <a:off x="2252121" y="2002358"/>
                <a:ext cx="648664" cy="1062801"/>
              </a:xfrm>
              <a:custGeom>
                <a:avLst/>
                <a:gdLst>
                  <a:gd name="connsiteX0" fmla="*/ 531296 w 648664"/>
                  <a:gd name="connsiteY0" fmla="*/ 9 h 1062801"/>
                  <a:gd name="connsiteX1" fmla="*/ 645596 w 648664"/>
                  <a:gd name="connsiteY1" fmla="*/ 349259 h 1062801"/>
                  <a:gd name="connsiteX2" fmla="*/ 601146 w 648664"/>
                  <a:gd name="connsiteY2" fmla="*/ 571509 h 1062801"/>
                  <a:gd name="connsiteX3" fmla="*/ 446629 w 648664"/>
                  <a:gd name="connsiteY3" fmla="*/ 795875 h 1062801"/>
                  <a:gd name="connsiteX4" fmla="*/ 251896 w 648664"/>
                  <a:gd name="connsiteY4" fmla="*/ 956742 h 1062801"/>
                  <a:gd name="connsiteX5" fmla="*/ 12 w 648664"/>
                  <a:gd name="connsiteY5" fmla="*/ 1062575 h 1062801"/>
                  <a:gd name="connsiteX6" fmla="*/ 262479 w 648664"/>
                  <a:gd name="connsiteY6" fmla="*/ 929225 h 1062801"/>
                  <a:gd name="connsiteX7" fmla="*/ 433929 w 648664"/>
                  <a:gd name="connsiteY7" fmla="*/ 738725 h 1062801"/>
                  <a:gd name="connsiteX8" fmla="*/ 560929 w 648664"/>
                  <a:gd name="connsiteY8" fmla="*/ 524942 h 1062801"/>
                  <a:gd name="connsiteX9" fmla="*/ 590562 w 648664"/>
                  <a:gd name="connsiteY9" fmla="*/ 359842 h 1062801"/>
                  <a:gd name="connsiteX10" fmla="*/ 531296 w 648664"/>
                  <a:gd name="connsiteY10" fmla="*/ 9 h 1062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664" h="1062801">
                    <a:moveTo>
                      <a:pt x="531296" y="9"/>
                    </a:moveTo>
                    <a:cubicBezTo>
                      <a:pt x="540468" y="-1755"/>
                      <a:pt x="633954" y="254009"/>
                      <a:pt x="645596" y="349259"/>
                    </a:cubicBezTo>
                    <a:cubicBezTo>
                      <a:pt x="657238" y="444509"/>
                      <a:pt x="634307" y="497073"/>
                      <a:pt x="601146" y="571509"/>
                    </a:cubicBezTo>
                    <a:cubicBezTo>
                      <a:pt x="567985" y="645945"/>
                      <a:pt x="504837" y="731670"/>
                      <a:pt x="446629" y="795875"/>
                    </a:cubicBezTo>
                    <a:cubicBezTo>
                      <a:pt x="388421" y="860081"/>
                      <a:pt x="326332" y="912292"/>
                      <a:pt x="251896" y="956742"/>
                    </a:cubicBezTo>
                    <a:cubicBezTo>
                      <a:pt x="177460" y="1001192"/>
                      <a:pt x="-1752" y="1067161"/>
                      <a:pt x="12" y="1062575"/>
                    </a:cubicBezTo>
                    <a:cubicBezTo>
                      <a:pt x="1776" y="1057989"/>
                      <a:pt x="190160" y="983200"/>
                      <a:pt x="262479" y="929225"/>
                    </a:cubicBezTo>
                    <a:cubicBezTo>
                      <a:pt x="334798" y="875250"/>
                      <a:pt x="384187" y="806105"/>
                      <a:pt x="433929" y="738725"/>
                    </a:cubicBezTo>
                    <a:cubicBezTo>
                      <a:pt x="483671" y="671345"/>
                      <a:pt x="534823" y="588089"/>
                      <a:pt x="560929" y="524942"/>
                    </a:cubicBezTo>
                    <a:cubicBezTo>
                      <a:pt x="587035" y="461795"/>
                      <a:pt x="597970" y="444509"/>
                      <a:pt x="590562" y="359842"/>
                    </a:cubicBezTo>
                    <a:cubicBezTo>
                      <a:pt x="583154" y="275175"/>
                      <a:pt x="522124" y="1773"/>
                      <a:pt x="531296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0896CE89-23C2-4407-A670-AE0BDA6744D3}"/>
                  </a:ext>
                </a:extLst>
              </p:cNvPr>
              <p:cNvSpPr/>
              <p:nvPr/>
            </p:nvSpPr>
            <p:spPr>
              <a:xfrm>
                <a:off x="2618317" y="1915552"/>
                <a:ext cx="620290" cy="967768"/>
              </a:xfrm>
              <a:custGeom>
                <a:avLst/>
                <a:gdLst>
                  <a:gd name="connsiteX0" fmla="*/ 184150 w 620290"/>
                  <a:gd name="connsiteY0" fmla="*/ 31 h 967768"/>
                  <a:gd name="connsiteX1" fmla="*/ 586316 w 620290"/>
                  <a:gd name="connsiteY1" fmla="*/ 241331 h 967768"/>
                  <a:gd name="connsiteX2" fmla="*/ 577850 w 620290"/>
                  <a:gd name="connsiteY2" fmla="*/ 590581 h 967768"/>
                  <a:gd name="connsiteX3" fmla="*/ 408516 w 620290"/>
                  <a:gd name="connsiteY3" fmla="*/ 853048 h 967768"/>
                  <a:gd name="connsiteX4" fmla="*/ 207433 w 620290"/>
                  <a:gd name="connsiteY4" fmla="*/ 965231 h 967768"/>
                  <a:gd name="connsiteX5" fmla="*/ 0 w 620290"/>
                  <a:gd name="connsiteY5" fmla="*/ 931365 h 967768"/>
                  <a:gd name="connsiteX6" fmla="*/ 205316 w 620290"/>
                  <a:gd name="connsiteY6" fmla="*/ 931365 h 967768"/>
                  <a:gd name="connsiteX7" fmla="*/ 334433 w 620290"/>
                  <a:gd name="connsiteY7" fmla="*/ 893265 h 967768"/>
                  <a:gd name="connsiteX8" fmla="*/ 501650 w 620290"/>
                  <a:gd name="connsiteY8" fmla="*/ 719698 h 967768"/>
                  <a:gd name="connsiteX9" fmla="*/ 577850 w 620290"/>
                  <a:gd name="connsiteY9" fmla="*/ 359865 h 967768"/>
                  <a:gd name="connsiteX10" fmla="*/ 533400 w 620290"/>
                  <a:gd name="connsiteY10" fmla="*/ 256148 h 967768"/>
                  <a:gd name="connsiteX11" fmla="*/ 184150 w 620290"/>
                  <a:gd name="connsiteY11" fmla="*/ 31 h 96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0290" h="967768">
                    <a:moveTo>
                      <a:pt x="184150" y="31"/>
                    </a:moveTo>
                    <a:cubicBezTo>
                      <a:pt x="192969" y="-2439"/>
                      <a:pt x="520699" y="142906"/>
                      <a:pt x="586316" y="241331"/>
                    </a:cubicBezTo>
                    <a:cubicBezTo>
                      <a:pt x="651933" y="339756"/>
                      <a:pt x="607483" y="488628"/>
                      <a:pt x="577850" y="590581"/>
                    </a:cubicBezTo>
                    <a:cubicBezTo>
                      <a:pt x="548217" y="692534"/>
                      <a:pt x="470252" y="790606"/>
                      <a:pt x="408516" y="853048"/>
                    </a:cubicBezTo>
                    <a:cubicBezTo>
                      <a:pt x="346780" y="915490"/>
                      <a:pt x="275519" y="952178"/>
                      <a:pt x="207433" y="965231"/>
                    </a:cubicBezTo>
                    <a:cubicBezTo>
                      <a:pt x="139347" y="978284"/>
                      <a:pt x="353" y="937009"/>
                      <a:pt x="0" y="931365"/>
                    </a:cubicBezTo>
                    <a:cubicBezTo>
                      <a:pt x="-353" y="925721"/>
                      <a:pt x="149577" y="937715"/>
                      <a:pt x="205316" y="931365"/>
                    </a:cubicBezTo>
                    <a:cubicBezTo>
                      <a:pt x="261055" y="925015"/>
                      <a:pt x="285044" y="928543"/>
                      <a:pt x="334433" y="893265"/>
                    </a:cubicBezTo>
                    <a:cubicBezTo>
                      <a:pt x="383822" y="857987"/>
                      <a:pt x="461081" y="808598"/>
                      <a:pt x="501650" y="719698"/>
                    </a:cubicBezTo>
                    <a:cubicBezTo>
                      <a:pt x="542219" y="630798"/>
                      <a:pt x="572558" y="437123"/>
                      <a:pt x="577850" y="359865"/>
                    </a:cubicBezTo>
                    <a:cubicBezTo>
                      <a:pt x="583142" y="282607"/>
                      <a:pt x="599017" y="315415"/>
                      <a:pt x="533400" y="256148"/>
                    </a:cubicBezTo>
                    <a:cubicBezTo>
                      <a:pt x="467783" y="196881"/>
                      <a:pt x="175331" y="2501"/>
                      <a:pt x="184150" y="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BFE796CF-848A-44BC-9A9E-1077799BD786}"/>
                  </a:ext>
                </a:extLst>
              </p:cNvPr>
              <p:cNvSpPr/>
              <p:nvPr/>
            </p:nvSpPr>
            <p:spPr>
              <a:xfrm>
                <a:off x="3130550" y="1928283"/>
                <a:ext cx="471423" cy="692570"/>
              </a:xfrm>
              <a:custGeom>
                <a:avLst/>
                <a:gdLst>
                  <a:gd name="connsiteX0" fmla="*/ 0 w 471423"/>
                  <a:gd name="connsiteY0" fmla="*/ 0 h 692570"/>
                  <a:gd name="connsiteX1" fmla="*/ 436033 w 471423"/>
                  <a:gd name="connsiteY1" fmla="*/ 349250 h 692570"/>
                  <a:gd name="connsiteX2" fmla="*/ 438150 w 471423"/>
                  <a:gd name="connsiteY2" fmla="*/ 558800 h 692570"/>
                  <a:gd name="connsiteX3" fmla="*/ 376767 w 471423"/>
                  <a:gd name="connsiteY3" fmla="*/ 692150 h 692570"/>
                  <a:gd name="connsiteX4" fmla="*/ 448733 w 471423"/>
                  <a:gd name="connsiteY4" fmla="*/ 516467 h 692570"/>
                  <a:gd name="connsiteX5" fmla="*/ 429683 w 471423"/>
                  <a:gd name="connsiteY5" fmla="*/ 357717 h 692570"/>
                  <a:gd name="connsiteX6" fmla="*/ 287867 w 471423"/>
                  <a:gd name="connsiteY6" fmla="*/ 234950 h 692570"/>
                  <a:gd name="connsiteX7" fmla="*/ 0 w 471423"/>
                  <a:gd name="connsiteY7" fmla="*/ 0 h 69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423" h="692570">
                    <a:moveTo>
                      <a:pt x="0" y="0"/>
                    </a:moveTo>
                    <a:cubicBezTo>
                      <a:pt x="181504" y="128058"/>
                      <a:pt x="363008" y="256117"/>
                      <a:pt x="436033" y="349250"/>
                    </a:cubicBezTo>
                    <a:cubicBezTo>
                      <a:pt x="509058" y="442383"/>
                      <a:pt x="448028" y="501650"/>
                      <a:pt x="438150" y="558800"/>
                    </a:cubicBezTo>
                    <a:cubicBezTo>
                      <a:pt x="428272" y="615950"/>
                      <a:pt x="375003" y="699206"/>
                      <a:pt x="376767" y="692150"/>
                    </a:cubicBezTo>
                    <a:cubicBezTo>
                      <a:pt x="378531" y="685095"/>
                      <a:pt x="439914" y="572206"/>
                      <a:pt x="448733" y="516467"/>
                    </a:cubicBezTo>
                    <a:cubicBezTo>
                      <a:pt x="457552" y="460728"/>
                      <a:pt x="456494" y="404636"/>
                      <a:pt x="429683" y="357717"/>
                    </a:cubicBezTo>
                    <a:cubicBezTo>
                      <a:pt x="402872" y="310798"/>
                      <a:pt x="287867" y="234950"/>
                      <a:pt x="287867" y="234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705DB48E-3F5C-4195-AEC6-FDFCA8D73F65}"/>
                  </a:ext>
                </a:extLst>
              </p:cNvPr>
              <p:cNvSpPr/>
              <p:nvPr/>
            </p:nvSpPr>
            <p:spPr>
              <a:xfrm>
                <a:off x="3060495" y="1868448"/>
                <a:ext cx="317512" cy="942605"/>
              </a:xfrm>
              <a:custGeom>
                <a:avLst/>
                <a:gdLst>
                  <a:gd name="connsiteX0" fmla="*/ 6555 w 317512"/>
                  <a:gd name="connsiteY0" fmla="*/ 9035 h 942605"/>
                  <a:gd name="connsiteX1" fmla="*/ 57355 w 317512"/>
                  <a:gd name="connsiteY1" fmla="*/ 83119 h 942605"/>
                  <a:gd name="connsiteX2" fmla="*/ 311355 w 317512"/>
                  <a:gd name="connsiteY2" fmla="*/ 455652 h 942605"/>
                  <a:gd name="connsiteX3" fmla="*/ 228805 w 317512"/>
                  <a:gd name="connsiteY3" fmla="*/ 794319 h 942605"/>
                  <a:gd name="connsiteX4" fmla="*/ 114505 w 317512"/>
                  <a:gd name="connsiteY4" fmla="*/ 940369 h 942605"/>
                  <a:gd name="connsiteX5" fmla="*/ 266905 w 317512"/>
                  <a:gd name="connsiteY5" fmla="*/ 692719 h 942605"/>
                  <a:gd name="connsiteX6" fmla="*/ 292305 w 317512"/>
                  <a:gd name="connsiteY6" fmla="*/ 462002 h 942605"/>
                  <a:gd name="connsiteX7" fmla="*/ 235155 w 317512"/>
                  <a:gd name="connsiteY7" fmla="*/ 332885 h 942605"/>
                  <a:gd name="connsiteX8" fmla="*/ 6555 w 317512"/>
                  <a:gd name="connsiteY8" fmla="*/ 9035 h 94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512" h="942605">
                    <a:moveTo>
                      <a:pt x="6555" y="9035"/>
                    </a:moveTo>
                    <a:cubicBezTo>
                      <a:pt x="-23078" y="-32593"/>
                      <a:pt x="57355" y="83119"/>
                      <a:pt x="57355" y="83119"/>
                    </a:cubicBezTo>
                    <a:cubicBezTo>
                      <a:pt x="108155" y="157555"/>
                      <a:pt x="282780" y="337119"/>
                      <a:pt x="311355" y="455652"/>
                    </a:cubicBezTo>
                    <a:cubicBezTo>
                      <a:pt x="339930" y="574185"/>
                      <a:pt x="261613" y="713533"/>
                      <a:pt x="228805" y="794319"/>
                    </a:cubicBezTo>
                    <a:cubicBezTo>
                      <a:pt x="195997" y="875105"/>
                      <a:pt x="108155" y="957302"/>
                      <a:pt x="114505" y="940369"/>
                    </a:cubicBezTo>
                    <a:cubicBezTo>
                      <a:pt x="120855" y="923436"/>
                      <a:pt x="237272" y="772447"/>
                      <a:pt x="266905" y="692719"/>
                    </a:cubicBezTo>
                    <a:cubicBezTo>
                      <a:pt x="296538" y="612991"/>
                      <a:pt x="297597" y="521974"/>
                      <a:pt x="292305" y="462002"/>
                    </a:cubicBezTo>
                    <a:cubicBezTo>
                      <a:pt x="287013" y="402030"/>
                      <a:pt x="282427" y="404499"/>
                      <a:pt x="235155" y="332885"/>
                    </a:cubicBezTo>
                    <a:cubicBezTo>
                      <a:pt x="187883" y="261271"/>
                      <a:pt x="36188" y="50663"/>
                      <a:pt x="6555" y="90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15D27765-32C3-4162-A081-9F4F72F97B24}"/>
                  </a:ext>
                </a:extLst>
              </p:cNvPr>
              <p:cNvSpPr/>
              <p:nvPr/>
            </p:nvSpPr>
            <p:spPr>
              <a:xfrm>
                <a:off x="3481082" y="2273300"/>
                <a:ext cx="539339" cy="568435"/>
              </a:xfrm>
              <a:custGeom>
                <a:avLst/>
                <a:gdLst>
                  <a:gd name="connsiteX0" fmla="*/ 24118 w 539339"/>
                  <a:gd name="connsiteY0" fmla="*/ 0 h 568435"/>
                  <a:gd name="connsiteX1" fmla="*/ 252718 w 539339"/>
                  <a:gd name="connsiteY1" fmla="*/ 307975 h 568435"/>
                  <a:gd name="connsiteX2" fmla="*/ 176518 w 539339"/>
                  <a:gd name="connsiteY2" fmla="*/ 346075 h 568435"/>
                  <a:gd name="connsiteX3" fmla="*/ 33643 w 539339"/>
                  <a:gd name="connsiteY3" fmla="*/ 314325 h 568435"/>
                  <a:gd name="connsiteX4" fmla="*/ 11418 w 539339"/>
                  <a:gd name="connsiteY4" fmla="*/ 384175 h 568435"/>
                  <a:gd name="connsiteX5" fmla="*/ 182868 w 539339"/>
                  <a:gd name="connsiteY5" fmla="*/ 479425 h 568435"/>
                  <a:gd name="connsiteX6" fmla="*/ 328918 w 539339"/>
                  <a:gd name="connsiteY6" fmla="*/ 488950 h 568435"/>
                  <a:gd name="connsiteX7" fmla="*/ 420993 w 539339"/>
                  <a:gd name="connsiteY7" fmla="*/ 492125 h 568435"/>
                  <a:gd name="connsiteX8" fmla="*/ 535293 w 539339"/>
                  <a:gd name="connsiteY8" fmla="*/ 568325 h 568435"/>
                  <a:gd name="connsiteX9" fmla="*/ 265418 w 539339"/>
                  <a:gd name="connsiteY9" fmla="*/ 473075 h 568435"/>
                  <a:gd name="connsiteX10" fmla="*/ 62218 w 539339"/>
                  <a:gd name="connsiteY10" fmla="*/ 403225 h 568435"/>
                  <a:gd name="connsiteX11" fmla="*/ 138418 w 539339"/>
                  <a:gd name="connsiteY11" fmla="*/ 368300 h 568435"/>
                  <a:gd name="connsiteX12" fmla="*/ 170168 w 539339"/>
                  <a:gd name="connsiteY12" fmla="*/ 307975 h 568435"/>
                  <a:gd name="connsiteX13" fmla="*/ 24118 w 539339"/>
                  <a:gd name="connsiteY13" fmla="*/ 0 h 56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9339" h="568435">
                    <a:moveTo>
                      <a:pt x="24118" y="0"/>
                    </a:moveTo>
                    <a:cubicBezTo>
                      <a:pt x="37876" y="0"/>
                      <a:pt x="227318" y="250296"/>
                      <a:pt x="252718" y="307975"/>
                    </a:cubicBezTo>
                    <a:cubicBezTo>
                      <a:pt x="278118" y="365654"/>
                      <a:pt x="213030" y="345017"/>
                      <a:pt x="176518" y="346075"/>
                    </a:cubicBezTo>
                    <a:cubicBezTo>
                      <a:pt x="140006" y="347133"/>
                      <a:pt x="61160" y="307975"/>
                      <a:pt x="33643" y="314325"/>
                    </a:cubicBezTo>
                    <a:cubicBezTo>
                      <a:pt x="6126" y="320675"/>
                      <a:pt x="-13453" y="356658"/>
                      <a:pt x="11418" y="384175"/>
                    </a:cubicBezTo>
                    <a:cubicBezTo>
                      <a:pt x="36289" y="411692"/>
                      <a:pt x="129951" y="461963"/>
                      <a:pt x="182868" y="479425"/>
                    </a:cubicBezTo>
                    <a:cubicBezTo>
                      <a:pt x="235785" y="496888"/>
                      <a:pt x="289231" y="486833"/>
                      <a:pt x="328918" y="488950"/>
                    </a:cubicBezTo>
                    <a:cubicBezTo>
                      <a:pt x="368605" y="491067"/>
                      <a:pt x="386597" y="478896"/>
                      <a:pt x="420993" y="492125"/>
                    </a:cubicBezTo>
                    <a:cubicBezTo>
                      <a:pt x="455389" y="505354"/>
                      <a:pt x="561222" y="571500"/>
                      <a:pt x="535293" y="568325"/>
                    </a:cubicBezTo>
                    <a:cubicBezTo>
                      <a:pt x="509364" y="565150"/>
                      <a:pt x="344264" y="500592"/>
                      <a:pt x="265418" y="473075"/>
                    </a:cubicBezTo>
                    <a:cubicBezTo>
                      <a:pt x="186572" y="445558"/>
                      <a:pt x="83385" y="420687"/>
                      <a:pt x="62218" y="403225"/>
                    </a:cubicBezTo>
                    <a:cubicBezTo>
                      <a:pt x="41051" y="385763"/>
                      <a:pt x="120426" y="384175"/>
                      <a:pt x="138418" y="368300"/>
                    </a:cubicBezTo>
                    <a:cubicBezTo>
                      <a:pt x="156410" y="352425"/>
                      <a:pt x="184455" y="367242"/>
                      <a:pt x="170168" y="307975"/>
                    </a:cubicBezTo>
                    <a:cubicBezTo>
                      <a:pt x="155881" y="248708"/>
                      <a:pt x="10360" y="0"/>
                      <a:pt x="2411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38F798D6-D993-4023-93A5-BAD816D39C9C}"/>
                  </a:ext>
                </a:extLst>
              </p:cNvPr>
              <p:cNvSpPr/>
              <p:nvPr/>
            </p:nvSpPr>
            <p:spPr>
              <a:xfrm>
                <a:off x="3590913" y="2261293"/>
                <a:ext cx="390618" cy="549789"/>
              </a:xfrm>
              <a:custGeom>
                <a:avLst/>
                <a:gdLst>
                  <a:gd name="connsiteX0" fmla="*/ 1600 w 390618"/>
                  <a:gd name="connsiteY0" fmla="*/ 2482 h 549789"/>
                  <a:gd name="connsiteX1" fmla="*/ 346087 w 390618"/>
                  <a:gd name="connsiteY1" fmla="*/ 415232 h 549789"/>
                  <a:gd name="connsiteX2" fmla="*/ 373075 w 390618"/>
                  <a:gd name="connsiteY2" fmla="*/ 543820 h 549789"/>
                  <a:gd name="connsiteX3" fmla="*/ 223850 w 390618"/>
                  <a:gd name="connsiteY3" fmla="*/ 256482 h 549789"/>
                  <a:gd name="connsiteX4" fmla="*/ 1600 w 390618"/>
                  <a:gd name="connsiteY4" fmla="*/ 2482 h 549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8" h="549789">
                    <a:moveTo>
                      <a:pt x="1600" y="2482"/>
                    </a:moveTo>
                    <a:cubicBezTo>
                      <a:pt x="21973" y="28940"/>
                      <a:pt x="284175" y="325009"/>
                      <a:pt x="346087" y="415232"/>
                    </a:cubicBezTo>
                    <a:cubicBezTo>
                      <a:pt x="408000" y="505455"/>
                      <a:pt x="393448" y="570278"/>
                      <a:pt x="373075" y="543820"/>
                    </a:cubicBezTo>
                    <a:cubicBezTo>
                      <a:pt x="352702" y="517362"/>
                      <a:pt x="286821" y="345117"/>
                      <a:pt x="223850" y="256482"/>
                    </a:cubicBezTo>
                    <a:cubicBezTo>
                      <a:pt x="160879" y="167847"/>
                      <a:pt x="-18773" y="-23976"/>
                      <a:pt x="1600" y="24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7B34B58C-6BB5-441C-BF46-E21A2EFF2C6F}"/>
                  </a:ext>
                </a:extLst>
              </p:cNvPr>
              <p:cNvSpPr/>
              <p:nvPr/>
            </p:nvSpPr>
            <p:spPr>
              <a:xfrm>
                <a:off x="3616352" y="2273699"/>
                <a:ext cx="201376" cy="602446"/>
              </a:xfrm>
              <a:custGeom>
                <a:avLst/>
                <a:gdLst>
                  <a:gd name="connsiteX0" fmla="*/ 4736 w 201376"/>
                  <a:gd name="connsiteY0" fmla="*/ 4364 h 602446"/>
                  <a:gd name="connsiteX1" fmla="*/ 192061 w 201376"/>
                  <a:gd name="connsiteY1" fmla="*/ 417114 h 602446"/>
                  <a:gd name="connsiteX2" fmla="*/ 173011 w 201376"/>
                  <a:gd name="connsiteY2" fmla="*/ 586976 h 602446"/>
                  <a:gd name="connsiteX3" fmla="*/ 173011 w 201376"/>
                  <a:gd name="connsiteY3" fmla="*/ 582214 h 602446"/>
                  <a:gd name="connsiteX4" fmla="*/ 122211 w 201376"/>
                  <a:gd name="connsiteY4" fmla="*/ 477439 h 602446"/>
                  <a:gd name="connsiteX5" fmla="*/ 61886 w 201376"/>
                  <a:gd name="connsiteY5" fmla="*/ 215501 h 602446"/>
                  <a:gd name="connsiteX6" fmla="*/ 4736 w 201376"/>
                  <a:gd name="connsiteY6" fmla="*/ 4364 h 60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376" h="602446">
                    <a:moveTo>
                      <a:pt x="4736" y="4364"/>
                    </a:moveTo>
                    <a:cubicBezTo>
                      <a:pt x="26432" y="37966"/>
                      <a:pt x="164015" y="320012"/>
                      <a:pt x="192061" y="417114"/>
                    </a:cubicBezTo>
                    <a:cubicBezTo>
                      <a:pt x="220107" y="514216"/>
                      <a:pt x="176186" y="559459"/>
                      <a:pt x="173011" y="586976"/>
                    </a:cubicBezTo>
                    <a:cubicBezTo>
                      <a:pt x="169836" y="614493"/>
                      <a:pt x="181478" y="600470"/>
                      <a:pt x="173011" y="582214"/>
                    </a:cubicBezTo>
                    <a:cubicBezTo>
                      <a:pt x="164544" y="563958"/>
                      <a:pt x="140732" y="538558"/>
                      <a:pt x="122211" y="477439"/>
                    </a:cubicBezTo>
                    <a:cubicBezTo>
                      <a:pt x="103690" y="416320"/>
                      <a:pt x="81994" y="291172"/>
                      <a:pt x="61886" y="215501"/>
                    </a:cubicBezTo>
                    <a:cubicBezTo>
                      <a:pt x="41778" y="139830"/>
                      <a:pt x="-16960" y="-29238"/>
                      <a:pt x="4736" y="43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F6E72EFC-6B92-47BD-A36A-8328BF6B1880}"/>
                  </a:ext>
                </a:extLst>
              </p:cNvPr>
              <p:cNvSpPr/>
              <p:nvPr/>
            </p:nvSpPr>
            <p:spPr>
              <a:xfrm>
                <a:off x="3457048" y="2222618"/>
                <a:ext cx="505166" cy="751433"/>
              </a:xfrm>
              <a:custGeom>
                <a:avLst/>
                <a:gdLst>
                  <a:gd name="connsiteX0" fmla="*/ 25927 w 505166"/>
                  <a:gd name="connsiteY0" fmla="*/ 30045 h 751433"/>
                  <a:gd name="connsiteX1" fmla="*/ 17990 w 505166"/>
                  <a:gd name="connsiteY1" fmla="*/ 95132 h 751433"/>
                  <a:gd name="connsiteX2" fmla="*/ 194202 w 505166"/>
                  <a:gd name="connsiteY2" fmla="*/ 547570 h 751433"/>
                  <a:gd name="connsiteX3" fmla="*/ 502177 w 505166"/>
                  <a:gd name="connsiteY3" fmla="*/ 749182 h 751433"/>
                  <a:gd name="connsiteX4" fmla="*/ 341840 w 505166"/>
                  <a:gd name="connsiteY4" fmla="*/ 644407 h 751433"/>
                  <a:gd name="connsiteX5" fmla="*/ 195790 w 505166"/>
                  <a:gd name="connsiteY5" fmla="*/ 469782 h 751433"/>
                  <a:gd name="connsiteX6" fmla="*/ 25927 w 505166"/>
                  <a:gd name="connsiteY6" fmla="*/ 30045 h 751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5166" h="751433">
                    <a:moveTo>
                      <a:pt x="25927" y="30045"/>
                    </a:moveTo>
                    <a:cubicBezTo>
                      <a:pt x="-3706" y="-32397"/>
                      <a:pt x="-10056" y="8878"/>
                      <a:pt x="17990" y="95132"/>
                    </a:cubicBezTo>
                    <a:cubicBezTo>
                      <a:pt x="46036" y="181386"/>
                      <a:pt x="113504" y="438562"/>
                      <a:pt x="194202" y="547570"/>
                    </a:cubicBezTo>
                    <a:cubicBezTo>
                      <a:pt x="274900" y="656578"/>
                      <a:pt x="477571" y="733043"/>
                      <a:pt x="502177" y="749182"/>
                    </a:cubicBezTo>
                    <a:cubicBezTo>
                      <a:pt x="526783" y="765322"/>
                      <a:pt x="392904" y="690974"/>
                      <a:pt x="341840" y="644407"/>
                    </a:cubicBezTo>
                    <a:cubicBezTo>
                      <a:pt x="290776" y="597840"/>
                      <a:pt x="250294" y="573499"/>
                      <a:pt x="195790" y="469782"/>
                    </a:cubicBezTo>
                    <a:cubicBezTo>
                      <a:pt x="141286" y="366065"/>
                      <a:pt x="55560" y="92487"/>
                      <a:pt x="25927" y="300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7B572D9F-2EAE-45CA-ACAE-F257CF91EFEA}"/>
                  </a:ext>
                </a:extLst>
              </p:cNvPr>
              <p:cNvSpPr/>
              <p:nvPr/>
            </p:nvSpPr>
            <p:spPr>
              <a:xfrm>
                <a:off x="1780764" y="2118907"/>
                <a:ext cx="675361" cy="643191"/>
              </a:xfrm>
              <a:custGeom>
                <a:avLst/>
                <a:gdLst>
                  <a:gd name="connsiteX0" fmla="*/ 674569 w 675361"/>
                  <a:gd name="connsiteY0" fmla="*/ 4110 h 643191"/>
                  <a:gd name="connsiteX1" fmla="*/ 217369 w 675361"/>
                  <a:gd name="connsiteY1" fmla="*/ 289860 h 643191"/>
                  <a:gd name="connsiteX2" fmla="*/ 7819 w 675361"/>
                  <a:gd name="connsiteY2" fmla="*/ 641226 h 643191"/>
                  <a:gd name="connsiteX3" fmla="*/ 71319 w 675361"/>
                  <a:gd name="connsiteY3" fmla="*/ 418976 h 643191"/>
                  <a:gd name="connsiteX4" fmla="*/ 321086 w 675361"/>
                  <a:gd name="connsiteY4" fmla="*/ 141693 h 643191"/>
                  <a:gd name="connsiteX5" fmla="*/ 674569 w 675361"/>
                  <a:gd name="connsiteY5" fmla="*/ 4110 h 6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361" h="643191">
                    <a:moveTo>
                      <a:pt x="674569" y="4110"/>
                    </a:moveTo>
                    <a:cubicBezTo>
                      <a:pt x="657283" y="28804"/>
                      <a:pt x="328494" y="183674"/>
                      <a:pt x="217369" y="289860"/>
                    </a:cubicBezTo>
                    <a:cubicBezTo>
                      <a:pt x="106244" y="396046"/>
                      <a:pt x="32161" y="619707"/>
                      <a:pt x="7819" y="641226"/>
                    </a:cubicBezTo>
                    <a:cubicBezTo>
                      <a:pt x="-16523" y="662745"/>
                      <a:pt x="19108" y="502231"/>
                      <a:pt x="71319" y="418976"/>
                    </a:cubicBezTo>
                    <a:cubicBezTo>
                      <a:pt x="123530" y="335721"/>
                      <a:pt x="220544" y="212249"/>
                      <a:pt x="321086" y="141693"/>
                    </a:cubicBezTo>
                    <a:cubicBezTo>
                      <a:pt x="421628" y="71138"/>
                      <a:pt x="691855" y="-20584"/>
                      <a:pt x="674569" y="41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61CB3233-ED08-43B5-8E72-A4E6E197A130}"/>
                  </a:ext>
                </a:extLst>
              </p:cNvPr>
              <p:cNvSpPr/>
              <p:nvPr/>
            </p:nvSpPr>
            <p:spPr>
              <a:xfrm>
                <a:off x="2244427" y="2021939"/>
                <a:ext cx="371812" cy="993015"/>
              </a:xfrm>
              <a:custGeom>
                <a:avLst/>
                <a:gdLst>
                  <a:gd name="connsiteX0" fmla="*/ 365423 w 371812"/>
                  <a:gd name="connsiteY0" fmla="*/ 43928 h 993015"/>
                  <a:gd name="connsiteX1" fmla="*/ 348490 w 371812"/>
                  <a:gd name="connsiteY1" fmla="*/ 105311 h 993015"/>
                  <a:gd name="connsiteX2" fmla="*/ 297690 w 371812"/>
                  <a:gd name="connsiteY2" fmla="*/ 570978 h 993015"/>
                  <a:gd name="connsiteX3" fmla="*/ 1356 w 371812"/>
                  <a:gd name="connsiteY3" fmla="*/ 983728 h 993015"/>
                  <a:gd name="connsiteX4" fmla="*/ 189740 w 371812"/>
                  <a:gd name="connsiteY4" fmla="*/ 841911 h 993015"/>
                  <a:gd name="connsiteX5" fmla="*/ 242656 w 371812"/>
                  <a:gd name="connsiteY5" fmla="*/ 649294 h 993015"/>
                  <a:gd name="connsiteX6" fmla="*/ 365423 w 371812"/>
                  <a:gd name="connsiteY6" fmla="*/ 43928 h 993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812" h="993015">
                    <a:moveTo>
                      <a:pt x="365423" y="43928"/>
                    </a:moveTo>
                    <a:cubicBezTo>
                      <a:pt x="383062" y="-46736"/>
                      <a:pt x="359779" y="17469"/>
                      <a:pt x="348490" y="105311"/>
                    </a:cubicBezTo>
                    <a:cubicBezTo>
                      <a:pt x="337201" y="193153"/>
                      <a:pt x="355546" y="424575"/>
                      <a:pt x="297690" y="570978"/>
                    </a:cubicBezTo>
                    <a:cubicBezTo>
                      <a:pt x="239834" y="717381"/>
                      <a:pt x="19348" y="938573"/>
                      <a:pt x="1356" y="983728"/>
                    </a:cubicBezTo>
                    <a:cubicBezTo>
                      <a:pt x="-16636" y="1028883"/>
                      <a:pt x="149523" y="897650"/>
                      <a:pt x="189740" y="841911"/>
                    </a:cubicBezTo>
                    <a:cubicBezTo>
                      <a:pt x="229957" y="786172"/>
                      <a:pt x="212670" y="779469"/>
                      <a:pt x="242656" y="649294"/>
                    </a:cubicBezTo>
                    <a:cubicBezTo>
                      <a:pt x="272642" y="519119"/>
                      <a:pt x="347784" y="134592"/>
                      <a:pt x="365423" y="439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92F13641-2E77-4E57-B332-D7A2F1B978BF}"/>
                  </a:ext>
                </a:extLst>
              </p:cNvPr>
              <p:cNvSpPr/>
              <p:nvPr/>
            </p:nvSpPr>
            <p:spPr>
              <a:xfrm>
                <a:off x="2893483" y="2014662"/>
                <a:ext cx="272662" cy="581141"/>
              </a:xfrm>
              <a:custGeom>
                <a:avLst/>
                <a:gdLst>
                  <a:gd name="connsiteX0" fmla="*/ 0 w 272662"/>
                  <a:gd name="connsiteY0" fmla="*/ 2521 h 581141"/>
                  <a:gd name="connsiteX1" fmla="*/ 264584 w 272662"/>
                  <a:gd name="connsiteY1" fmla="*/ 264988 h 581141"/>
                  <a:gd name="connsiteX2" fmla="*/ 209550 w 272662"/>
                  <a:gd name="connsiteY2" fmla="*/ 576138 h 581141"/>
                  <a:gd name="connsiteX3" fmla="*/ 262467 w 272662"/>
                  <a:gd name="connsiteY3" fmla="*/ 425855 h 581141"/>
                  <a:gd name="connsiteX4" fmla="*/ 0 w 272662"/>
                  <a:gd name="connsiteY4" fmla="*/ 2521 h 581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662" h="581141">
                    <a:moveTo>
                      <a:pt x="0" y="2521"/>
                    </a:moveTo>
                    <a:cubicBezTo>
                      <a:pt x="353" y="-24290"/>
                      <a:pt x="229659" y="169385"/>
                      <a:pt x="264584" y="264988"/>
                    </a:cubicBezTo>
                    <a:cubicBezTo>
                      <a:pt x="299509" y="360591"/>
                      <a:pt x="209903" y="549327"/>
                      <a:pt x="209550" y="576138"/>
                    </a:cubicBezTo>
                    <a:cubicBezTo>
                      <a:pt x="209197" y="602949"/>
                      <a:pt x="293864" y="517577"/>
                      <a:pt x="262467" y="425855"/>
                    </a:cubicBezTo>
                    <a:cubicBezTo>
                      <a:pt x="231070" y="334133"/>
                      <a:pt x="-353" y="29332"/>
                      <a:pt x="0" y="25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7BD874EB-6BE5-4CDB-8753-9491A52179DA}"/>
                  </a:ext>
                </a:extLst>
              </p:cNvPr>
              <p:cNvSpPr/>
              <p:nvPr/>
            </p:nvSpPr>
            <p:spPr>
              <a:xfrm>
                <a:off x="2596741" y="1908985"/>
                <a:ext cx="406786" cy="880979"/>
              </a:xfrm>
              <a:custGeom>
                <a:avLst/>
                <a:gdLst>
                  <a:gd name="connsiteX0" fmla="*/ 409 w 406786"/>
                  <a:gd name="connsiteY0" fmla="*/ 248 h 880979"/>
                  <a:gd name="connsiteX1" fmla="*/ 402576 w 406786"/>
                  <a:gd name="connsiteY1" fmla="*/ 404532 h 880979"/>
                  <a:gd name="connsiteX2" fmla="*/ 216309 w 406786"/>
                  <a:gd name="connsiteY2" fmla="*/ 872315 h 880979"/>
                  <a:gd name="connsiteX3" fmla="*/ 305209 w 406786"/>
                  <a:gd name="connsiteY3" fmla="*/ 681815 h 880979"/>
                  <a:gd name="connsiteX4" fmla="*/ 326376 w 406786"/>
                  <a:gd name="connsiteY4" fmla="*/ 349498 h 880979"/>
                  <a:gd name="connsiteX5" fmla="*/ 409 w 406786"/>
                  <a:gd name="connsiteY5" fmla="*/ 248 h 88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786" h="880979">
                    <a:moveTo>
                      <a:pt x="409" y="248"/>
                    </a:moveTo>
                    <a:cubicBezTo>
                      <a:pt x="13109" y="9420"/>
                      <a:pt x="366593" y="259187"/>
                      <a:pt x="402576" y="404532"/>
                    </a:cubicBezTo>
                    <a:cubicBezTo>
                      <a:pt x="438559" y="549877"/>
                      <a:pt x="232537" y="826101"/>
                      <a:pt x="216309" y="872315"/>
                    </a:cubicBezTo>
                    <a:cubicBezTo>
                      <a:pt x="200081" y="918529"/>
                      <a:pt x="286865" y="768951"/>
                      <a:pt x="305209" y="681815"/>
                    </a:cubicBezTo>
                    <a:cubicBezTo>
                      <a:pt x="323554" y="594679"/>
                      <a:pt x="378587" y="460623"/>
                      <a:pt x="326376" y="349498"/>
                    </a:cubicBezTo>
                    <a:cubicBezTo>
                      <a:pt x="274165" y="238373"/>
                      <a:pt x="-12291" y="-8924"/>
                      <a:pt x="409" y="2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9DF72AFF-0E5B-4E83-A242-20C260A8F283}"/>
                  </a:ext>
                </a:extLst>
              </p:cNvPr>
              <p:cNvSpPr/>
              <p:nvPr/>
            </p:nvSpPr>
            <p:spPr>
              <a:xfrm>
                <a:off x="1785885" y="2245783"/>
                <a:ext cx="453548" cy="537531"/>
              </a:xfrm>
              <a:custGeom>
                <a:avLst/>
                <a:gdLst>
                  <a:gd name="connsiteX0" fmla="*/ 453548 w 453548"/>
                  <a:gd name="connsiteY0" fmla="*/ 0 h 537531"/>
                  <a:gd name="connsiteX1" fmla="*/ 296915 w 453548"/>
                  <a:gd name="connsiteY1" fmla="*/ 249767 h 537531"/>
                  <a:gd name="connsiteX2" fmla="*/ 6932 w 453548"/>
                  <a:gd name="connsiteY2" fmla="*/ 524934 h 537531"/>
                  <a:gd name="connsiteX3" fmla="*/ 102182 w 453548"/>
                  <a:gd name="connsiteY3" fmla="*/ 469900 h 537531"/>
                  <a:gd name="connsiteX4" fmla="*/ 233415 w 453548"/>
                  <a:gd name="connsiteY4" fmla="*/ 281517 h 537531"/>
                  <a:gd name="connsiteX5" fmla="*/ 453548 w 453548"/>
                  <a:gd name="connsiteY5" fmla="*/ 0 h 53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548" h="537531">
                    <a:moveTo>
                      <a:pt x="453548" y="0"/>
                    </a:moveTo>
                    <a:cubicBezTo>
                      <a:pt x="412449" y="81139"/>
                      <a:pt x="371351" y="162278"/>
                      <a:pt x="296915" y="249767"/>
                    </a:cubicBezTo>
                    <a:cubicBezTo>
                      <a:pt x="222479" y="337256"/>
                      <a:pt x="39387" y="488245"/>
                      <a:pt x="6932" y="524934"/>
                    </a:cubicBezTo>
                    <a:cubicBezTo>
                      <a:pt x="-25524" y="561623"/>
                      <a:pt x="64435" y="510469"/>
                      <a:pt x="102182" y="469900"/>
                    </a:cubicBezTo>
                    <a:cubicBezTo>
                      <a:pt x="139929" y="429331"/>
                      <a:pt x="233415" y="281517"/>
                      <a:pt x="233415" y="281517"/>
                    </a:cubicBezTo>
                    <a:lnTo>
                      <a:pt x="45354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A0CDA9E3-B992-4914-A3E3-9CB69FF3DB2D}"/>
                  </a:ext>
                </a:extLst>
              </p:cNvPr>
              <p:cNvSpPr/>
              <p:nvPr/>
            </p:nvSpPr>
            <p:spPr>
              <a:xfrm>
                <a:off x="3021370" y="1742575"/>
                <a:ext cx="834058" cy="771378"/>
              </a:xfrm>
              <a:custGeom>
                <a:avLst/>
                <a:gdLst>
                  <a:gd name="connsiteX0" fmla="*/ 7580 w 834058"/>
                  <a:gd name="connsiteY0" fmla="*/ 73525 h 771378"/>
                  <a:gd name="connsiteX1" fmla="*/ 312380 w 834058"/>
                  <a:gd name="connsiteY1" fmla="*/ 16375 h 771378"/>
                  <a:gd name="connsiteX2" fmla="*/ 610830 w 834058"/>
                  <a:gd name="connsiteY2" fmla="*/ 346575 h 771378"/>
                  <a:gd name="connsiteX3" fmla="*/ 820380 w 834058"/>
                  <a:gd name="connsiteY3" fmla="*/ 765675 h 771378"/>
                  <a:gd name="connsiteX4" fmla="*/ 794980 w 834058"/>
                  <a:gd name="connsiteY4" fmla="*/ 568825 h 771378"/>
                  <a:gd name="connsiteX5" fmla="*/ 642580 w 834058"/>
                  <a:gd name="connsiteY5" fmla="*/ 276725 h 771378"/>
                  <a:gd name="connsiteX6" fmla="*/ 7580 w 834058"/>
                  <a:gd name="connsiteY6" fmla="*/ 73525 h 77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4058" h="771378">
                    <a:moveTo>
                      <a:pt x="7580" y="73525"/>
                    </a:moveTo>
                    <a:cubicBezTo>
                      <a:pt x="-47453" y="30133"/>
                      <a:pt x="211838" y="-29133"/>
                      <a:pt x="312380" y="16375"/>
                    </a:cubicBezTo>
                    <a:cubicBezTo>
                      <a:pt x="412922" y="61883"/>
                      <a:pt x="526163" y="221692"/>
                      <a:pt x="610830" y="346575"/>
                    </a:cubicBezTo>
                    <a:cubicBezTo>
                      <a:pt x="695497" y="471458"/>
                      <a:pt x="789688" y="728633"/>
                      <a:pt x="820380" y="765675"/>
                    </a:cubicBezTo>
                    <a:cubicBezTo>
                      <a:pt x="851072" y="802717"/>
                      <a:pt x="824613" y="650317"/>
                      <a:pt x="794980" y="568825"/>
                    </a:cubicBezTo>
                    <a:cubicBezTo>
                      <a:pt x="765347" y="487333"/>
                      <a:pt x="770638" y="357158"/>
                      <a:pt x="642580" y="276725"/>
                    </a:cubicBezTo>
                    <a:cubicBezTo>
                      <a:pt x="514522" y="196292"/>
                      <a:pt x="62613" y="116917"/>
                      <a:pt x="7580" y="735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CB5862E5-5113-4445-9E22-3ABDE28F992A}"/>
                  </a:ext>
                </a:extLst>
              </p:cNvPr>
              <p:cNvSpPr/>
              <p:nvPr/>
            </p:nvSpPr>
            <p:spPr>
              <a:xfrm>
                <a:off x="2895013" y="1428010"/>
                <a:ext cx="1664771" cy="918668"/>
              </a:xfrm>
              <a:custGeom>
                <a:avLst/>
                <a:gdLst>
                  <a:gd name="connsiteX0" fmla="*/ 19637 w 1664771"/>
                  <a:gd name="connsiteY0" fmla="*/ 121390 h 918668"/>
                  <a:gd name="connsiteX1" fmla="*/ 394287 w 1664771"/>
                  <a:gd name="connsiteY1" fmla="*/ 740 h 918668"/>
                  <a:gd name="connsiteX2" fmla="*/ 800687 w 1664771"/>
                  <a:gd name="connsiteY2" fmla="*/ 172190 h 918668"/>
                  <a:gd name="connsiteX3" fmla="*/ 1048337 w 1664771"/>
                  <a:gd name="connsiteY3" fmla="*/ 413490 h 918668"/>
                  <a:gd name="connsiteX4" fmla="*/ 1340437 w 1664771"/>
                  <a:gd name="connsiteY4" fmla="*/ 819890 h 918668"/>
                  <a:gd name="connsiteX5" fmla="*/ 1664287 w 1664771"/>
                  <a:gd name="connsiteY5" fmla="*/ 915140 h 918668"/>
                  <a:gd name="connsiteX6" fmla="*/ 1403937 w 1664771"/>
                  <a:gd name="connsiteY6" fmla="*/ 737340 h 918668"/>
                  <a:gd name="connsiteX7" fmla="*/ 1029287 w 1664771"/>
                  <a:gd name="connsiteY7" fmla="*/ 381740 h 918668"/>
                  <a:gd name="connsiteX8" fmla="*/ 19637 w 1664771"/>
                  <a:gd name="connsiteY8" fmla="*/ 121390 h 91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4771" h="918668">
                    <a:moveTo>
                      <a:pt x="19637" y="121390"/>
                    </a:moveTo>
                    <a:cubicBezTo>
                      <a:pt x="-86196" y="57890"/>
                      <a:pt x="264112" y="-7727"/>
                      <a:pt x="394287" y="740"/>
                    </a:cubicBezTo>
                    <a:cubicBezTo>
                      <a:pt x="524462" y="9207"/>
                      <a:pt x="691679" y="103398"/>
                      <a:pt x="800687" y="172190"/>
                    </a:cubicBezTo>
                    <a:cubicBezTo>
                      <a:pt x="909695" y="240982"/>
                      <a:pt x="958379" y="305540"/>
                      <a:pt x="1048337" y="413490"/>
                    </a:cubicBezTo>
                    <a:cubicBezTo>
                      <a:pt x="1138295" y="521440"/>
                      <a:pt x="1237779" y="736282"/>
                      <a:pt x="1340437" y="819890"/>
                    </a:cubicBezTo>
                    <a:cubicBezTo>
                      <a:pt x="1443095" y="903498"/>
                      <a:pt x="1653704" y="928898"/>
                      <a:pt x="1664287" y="915140"/>
                    </a:cubicBezTo>
                    <a:cubicBezTo>
                      <a:pt x="1674870" y="901382"/>
                      <a:pt x="1509770" y="826240"/>
                      <a:pt x="1403937" y="737340"/>
                    </a:cubicBezTo>
                    <a:cubicBezTo>
                      <a:pt x="1298104" y="648440"/>
                      <a:pt x="1252595" y="486515"/>
                      <a:pt x="1029287" y="381740"/>
                    </a:cubicBezTo>
                    <a:cubicBezTo>
                      <a:pt x="805979" y="276965"/>
                      <a:pt x="125470" y="184890"/>
                      <a:pt x="19637" y="1213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59411F4E-CCFA-4169-849A-BA7EFA3C79ED}"/>
                  </a:ext>
                </a:extLst>
              </p:cNvPr>
              <p:cNvSpPr/>
              <p:nvPr/>
            </p:nvSpPr>
            <p:spPr>
              <a:xfrm>
                <a:off x="1562100" y="1807495"/>
                <a:ext cx="1208146" cy="821678"/>
              </a:xfrm>
              <a:custGeom>
                <a:avLst/>
                <a:gdLst>
                  <a:gd name="connsiteX0" fmla="*/ 1206500 w 1208146"/>
                  <a:gd name="connsiteY0" fmla="*/ 2255 h 821678"/>
                  <a:gd name="connsiteX1" fmla="*/ 698500 w 1208146"/>
                  <a:gd name="connsiteY1" fmla="*/ 110205 h 821678"/>
                  <a:gd name="connsiteX2" fmla="*/ 203200 w 1208146"/>
                  <a:gd name="connsiteY2" fmla="*/ 427705 h 821678"/>
                  <a:gd name="connsiteX3" fmla="*/ 0 w 1208146"/>
                  <a:gd name="connsiteY3" fmla="*/ 821405 h 821678"/>
                  <a:gd name="connsiteX4" fmla="*/ 203200 w 1208146"/>
                  <a:gd name="connsiteY4" fmla="*/ 484855 h 821678"/>
                  <a:gd name="connsiteX5" fmla="*/ 838200 w 1208146"/>
                  <a:gd name="connsiteY5" fmla="*/ 192755 h 821678"/>
                  <a:gd name="connsiteX6" fmla="*/ 1206500 w 1208146"/>
                  <a:gd name="connsiteY6" fmla="*/ 2255 h 82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146" h="821678">
                    <a:moveTo>
                      <a:pt x="1206500" y="2255"/>
                    </a:moveTo>
                    <a:cubicBezTo>
                      <a:pt x="1183217" y="-11503"/>
                      <a:pt x="865717" y="39297"/>
                      <a:pt x="698500" y="110205"/>
                    </a:cubicBezTo>
                    <a:cubicBezTo>
                      <a:pt x="531283" y="181113"/>
                      <a:pt x="319617" y="309172"/>
                      <a:pt x="203200" y="427705"/>
                    </a:cubicBezTo>
                    <a:cubicBezTo>
                      <a:pt x="86783" y="546238"/>
                      <a:pt x="0" y="811880"/>
                      <a:pt x="0" y="821405"/>
                    </a:cubicBezTo>
                    <a:cubicBezTo>
                      <a:pt x="0" y="830930"/>
                      <a:pt x="63500" y="589630"/>
                      <a:pt x="203200" y="484855"/>
                    </a:cubicBezTo>
                    <a:cubicBezTo>
                      <a:pt x="342900" y="380080"/>
                      <a:pt x="675217" y="272130"/>
                      <a:pt x="838200" y="192755"/>
                    </a:cubicBezTo>
                    <a:cubicBezTo>
                      <a:pt x="1001183" y="113380"/>
                      <a:pt x="1229783" y="16013"/>
                      <a:pt x="1206500" y="22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F953A96C-7FE8-40FB-942D-A45213C1FD0E}"/>
                  </a:ext>
                </a:extLst>
              </p:cNvPr>
              <p:cNvSpPr/>
              <p:nvPr/>
            </p:nvSpPr>
            <p:spPr>
              <a:xfrm>
                <a:off x="1421542" y="1687651"/>
                <a:ext cx="1312672" cy="1121932"/>
              </a:xfrm>
              <a:custGeom>
                <a:avLst/>
                <a:gdLst>
                  <a:gd name="connsiteX0" fmla="*/ 1302608 w 1312672"/>
                  <a:gd name="connsiteY0" fmla="*/ 14149 h 1121932"/>
                  <a:gd name="connsiteX1" fmla="*/ 667608 w 1312672"/>
                  <a:gd name="connsiteY1" fmla="*/ 109399 h 1121932"/>
                  <a:gd name="connsiteX2" fmla="*/ 102458 w 1312672"/>
                  <a:gd name="connsiteY2" fmla="*/ 585649 h 1121932"/>
                  <a:gd name="connsiteX3" fmla="*/ 858 w 1312672"/>
                  <a:gd name="connsiteY3" fmla="*/ 1112699 h 1121932"/>
                  <a:gd name="connsiteX4" fmla="*/ 58008 w 1312672"/>
                  <a:gd name="connsiteY4" fmla="*/ 877749 h 1121932"/>
                  <a:gd name="connsiteX5" fmla="*/ 134208 w 1312672"/>
                  <a:gd name="connsiteY5" fmla="*/ 331649 h 1121932"/>
                  <a:gd name="connsiteX6" fmla="*/ 1302608 w 1312672"/>
                  <a:gd name="connsiteY6" fmla="*/ 14149 h 112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672" h="1121932">
                    <a:moveTo>
                      <a:pt x="1302608" y="14149"/>
                    </a:moveTo>
                    <a:cubicBezTo>
                      <a:pt x="1391508" y="-22893"/>
                      <a:pt x="867633" y="14149"/>
                      <a:pt x="667608" y="109399"/>
                    </a:cubicBezTo>
                    <a:cubicBezTo>
                      <a:pt x="467583" y="204649"/>
                      <a:pt x="213583" y="418432"/>
                      <a:pt x="102458" y="585649"/>
                    </a:cubicBezTo>
                    <a:cubicBezTo>
                      <a:pt x="-8667" y="752866"/>
                      <a:pt x="8266" y="1064016"/>
                      <a:pt x="858" y="1112699"/>
                    </a:cubicBezTo>
                    <a:cubicBezTo>
                      <a:pt x="-6550" y="1161382"/>
                      <a:pt x="35783" y="1007924"/>
                      <a:pt x="58008" y="877749"/>
                    </a:cubicBezTo>
                    <a:cubicBezTo>
                      <a:pt x="80233" y="747574"/>
                      <a:pt x="-68992" y="480874"/>
                      <a:pt x="134208" y="331649"/>
                    </a:cubicBezTo>
                    <a:cubicBezTo>
                      <a:pt x="337408" y="182424"/>
                      <a:pt x="1213708" y="51191"/>
                      <a:pt x="1302608" y="141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18747B0C-BAEE-43BA-8F77-30EAA1C00D0F}"/>
                  </a:ext>
                </a:extLst>
              </p:cNvPr>
              <p:cNvSpPr/>
              <p:nvPr/>
            </p:nvSpPr>
            <p:spPr>
              <a:xfrm>
                <a:off x="1770107" y="1295168"/>
                <a:ext cx="993582" cy="228887"/>
              </a:xfrm>
              <a:custGeom>
                <a:avLst/>
                <a:gdLst>
                  <a:gd name="connsiteX0" fmla="*/ 973093 w 993582"/>
                  <a:gd name="connsiteY0" fmla="*/ 228832 h 228887"/>
                  <a:gd name="connsiteX1" fmla="*/ 852443 w 993582"/>
                  <a:gd name="connsiteY1" fmla="*/ 133582 h 228887"/>
                  <a:gd name="connsiteX2" fmla="*/ 585743 w 993582"/>
                  <a:gd name="connsiteY2" fmla="*/ 232 h 228887"/>
                  <a:gd name="connsiteX3" fmla="*/ 1543 w 993582"/>
                  <a:gd name="connsiteY3" fmla="*/ 101832 h 228887"/>
                  <a:gd name="connsiteX4" fmla="*/ 433343 w 993582"/>
                  <a:gd name="connsiteY4" fmla="*/ 120882 h 228887"/>
                  <a:gd name="connsiteX5" fmla="*/ 973093 w 993582"/>
                  <a:gd name="connsiteY5" fmla="*/ 228832 h 22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3582" h="228887">
                    <a:moveTo>
                      <a:pt x="973093" y="228832"/>
                    </a:moveTo>
                    <a:cubicBezTo>
                      <a:pt x="1042943" y="230949"/>
                      <a:pt x="917001" y="171682"/>
                      <a:pt x="852443" y="133582"/>
                    </a:cubicBezTo>
                    <a:cubicBezTo>
                      <a:pt x="787885" y="95482"/>
                      <a:pt x="727560" y="5524"/>
                      <a:pt x="585743" y="232"/>
                    </a:cubicBezTo>
                    <a:cubicBezTo>
                      <a:pt x="443926" y="-5060"/>
                      <a:pt x="26943" y="81724"/>
                      <a:pt x="1543" y="101832"/>
                    </a:cubicBezTo>
                    <a:cubicBezTo>
                      <a:pt x="-23857" y="121940"/>
                      <a:pt x="270360" y="101832"/>
                      <a:pt x="433343" y="120882"/>
                    </a:cubicBezTo>
                    <a:cubicBezTo>
                      <a:pt x="596326" y="139932"/>
                      <a:pt x="903243" y="226715"/>
                      <a:pt x="973093" y="2288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6424F06F-87FC-41F1-8520-46FFEEC68A21}"/>
                  </a:ext>
                </a:extLst>
              </p:cNvPr>
              <p:cNvSpPr/>
              <p:nvPr/>
            </p:nvSpPr>
            <p:spPr>
              <a:xfrm>
                <a:off x="3004775" y="1257260"/>
                <a:ext cx="931984" cy="330498"/>
              </a:xfrm>
              <a:custGeom>
                <a:avLst/>
                <a:gdLst>
                  <a:gd name="connsiteX0" fmla="*/ 5125 w 931984"/>
                  <a:gd name="connsiteY0" fmla="*/ 146090 h 330498"/>
                  <a:gd name="connsiteX1" fmla="*/ 309925 w 931984"/>
                  <a:gd name="connsiteY1" fmla="*/ 40 h 330498"/>
                  <a:gd name="connsiteX2" fmla="*/ 633775 w 931984"/>
                  <a:gd name="connsiteY2" fmla="*/ 133390 h 330498"/>
                  <a:gd name="connsiteX3" fmla="*/ 925875 w 931984"/>
                  <a:gd name="connsiteY3" fmla="*/ 330240 h 330498"/>
                  <a:gd name="connsiteX4" fmla="*/ 811575 w 931984"/>
                  <a:gd name="connsiteY4" fmla="*/ 171490 h 330498"/>
                  <a:gd name="connsiteX5" fmla="*/ 570275 w 931984"/>
                  <a:gd name="connsiteY5" fmla="*/ 12740 h 330498"/>
                  <a:gd name="connsiteX6" fmla="*/ 5125 w 931984"/>
                  <a:gd name="connsiteY6" fmla="*/ 146090 h 33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1984" h="330498">
                    <a:moveTo>
                      <a:pt x="5125" y="146090"/>
                    </a:moveTo>
                    <a:cubicBezTo>
                      <a:pt x="-38267" y="143973"/>
                      <a:pt x="205150" y="2157"/>
                      <a:pt x="309925" y="40"/>
                    </a:cubicBezTo>
                    <a:cubicBezTo>
                      <a:pt x="414700" y="-2077"/>
                      <a:pt x="531117" y="78357"/>
                      <a:pt x="633775" y="133390"/>
                    </a:cubicBezTo>
                    <a:cubicBezTo>
                      <a:pt x="736433" y="188423"/>
                      <a:pt x="896242" y="323890"/>
                      <a:pt x="925875" y="330240"/>
                    </a:cubicBezTo>
                    <a:cubicBezTo>
                      <a:pt x="955508" y="336590"/>
                      <a:pt x="870842" y="224407"/>
                      <a:pt x="811575" y="171490"/>
                    </a:cubicBezTo>
                    <a:cubicBezTo>
                      <a:pt x="752308" y="118573"/>
                      <a:pt x="706800" y="22265"/>
                      <a:pt x="570275" y="12740"/>
                    </a:cubicBezTo>
                    <a:cubicBezTo>
                      <a:pt x="433750" y="3215"/>
                      <a:pt x="48517" y="148207"/>
                      <a:pt x="5125" y="1460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2D8349EC-AAEB-4B31-8395-DE0FDE88AFAB}"/>
                  </a:ext>
                </a:extLst>
              </p:cNvPr>
              <p:cNvSpPr/>
              <p:nvPr/>
            </p:nvSpPr>
            <p:spPr>
              <a:xfrm>
                <a:off x="2108094" y="980008"/>
                <a:ext cx="691952" cy="361704"/>
              </a:xfrm>
              <a:custGeom>
                <a:avLst/>
                <a:gdLst>
                  <a:gd name="connsiteX0" fmla="*/ 685906 w 691952"/>
                  <a:gd name="connsiteY0" fmla="*/ 359842 h 361704"/>
                  <a:gd name="connsiteX1" fmla="*/ 552556 w 691952"/>
                  <a:gd name="connsiteY1" fmla="*/ 245542 h 361704"/>
                  <a:gd name="connsiteX2" fmla="*/ 279506 w 691952"/>
                  <a:gd name="connsiteY2" fmla="*/ 16942 h 361704"/>
                  <a:gd name="connsiteX3" fmla="*/ 106 w 691952"/>
                  <a:gd name="connsiteY3" fmla="*/ 29642 h 361704"/>
                  <a:gd name="connsiteX4" fmla="*/ 311256 w 691952"/>
                  <a:gd name="connsiteY4" fmla="*/ 131242 h 361704"/>
                  <a:gd name="connsiteX5" fmla="*/ 685906 w 691952"/>
                  <a:gd name="connsiteY5" fmla="*/ 359842 h 36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1952" h="361704">
                    <a:moveTo>
                      <a:pt x="685906" y="359842"/>
                    </a:moveTo>
                    <a:cubicBezTo>
                      <a:pt x="726123" y="378892"/>
                      <a:pt x="552556" y="245542"/>
                      <a:pt x="552556" y="245542"/>
                    </a:cubicBezTo>
                    <a:cubicBezTo>
                      <a:pt x="484823" y="188392"/>
                      <a:pt x="371581" y="52925"/>
                      <a:pt x="279506" y="16942"/>
                    </a:cubicBezTo>
                    <a:cubicBezTo>
                      <a:pt x="187431" y="-19041"/>
                      <a:pt x="-5186" y="10592"/>
                      <a:pt x="106" y="29642"/>
                    </a:cubicBezTo>
                    <a:cubicBezTo>
                      <a:pt x="5398" y="48692"/>
                      <a:pt x="201189" y="74092"/>
                      <a:pt x="311256" y="131242"/>
                    </a:cubicBezTo>
                    <a:cubicBezTo>
                      <a:pt x="421323" y="188392"/>
                      <a:pt x="645689" y="340792"/>
                      <a:pt x="685906" y="3598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F44A457D-EFE7-483C-B76D-06EA2FA0460C}"/>
                  </a:ext>
                </a:extLst>
              </p:cNvPr>
              <p:cNvSpPr/>
              <p:nvPr/>
            </p:nvSpPr>
            <p:spPr>
              <a:xfrm>
                <a:off x="1359506" y="1203193"/>
                <a:ext cx="765524" cy="602474"/>
              </a:xfrm>
              <a:custGeom>
                <a:avLst/>
                <a:gdLst>
                  <a:gd name="connsiteX0" fmla="*/ 742344 w 765524"/>
                  <a:gd name="connsiteY0" fmla="*/ 22357 h 602474"/>
                  <a:gd name="connsiteX1" fmla="*/ 659794 w 765524"/>
                  <a:gd name="connsiteY1" fmla="*/ 16007 h 602474"/>
                  <a:gd name="connsiteX2" fmla="*/ 196244 w 765524"/>
                  <a:gd name="connsiteY2" fmla="*/ 162057 h 602474"/>
                  <a:gd name="connsiteX3" fmla="*/ 5744 w 765524"/>
                  <a:gd name="connsiteY3" fmla="*/ 600207 h 602474"/>
                  <a:gd name="connsiteX4" fmla="*/ 75594 w 765524"/>
                  <a:gd name="connsiteY4" fmla="*/ 327157 h 602474"/>
                  <a:gd name="connsiteX5" fmla="*/ 335944 w 765524"/>
                  <a:gd name="connsiteY5" fmla="*/ 181107 h 602474"/>
                  <a:gd name="connsiteX6" fmla="*/ 742344 w 765524"/>
                  <a:gd name="connsiteY6" fmla="*/ 22357 h 602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5524" h="602474">
                    <a:moveTo>
                      <a:pt x="742344" y="22357"/>
                    </a:moveTo>
                    <a:cubicBezTo>
                      <a:pt x="796319" y="-5160"/>
                      <a:pt x="750811" y="-7276"/>
                      <a:pt x="659794" y="16007"/>
                    </a:cubicBezTo>
                    <a:cubicBezTo>
                      <a:pt x="568777" y="39290"/>
                      <a:pt x="305252" y="64690"/>
                      <a:pt x="196244" y="162057"/>
                    </a:cubicBezTo>
                    <a:cubicBezTo>
                      <a:pt x="87236" y="259424"/>
                      <a:pt x="25852" y="572690"/>
                      <a:pt x="5744" y="600207"/>
                    </a:cubicBezTo>
                    <a:cubicBezTo>
                      <a:pt x="-14364" y="627724"/>
                      <a:pt x="20561" y="397007"/>
                      <a:pt x="75594" y="327157"/>
                    </a:cubicBezTo>
                    <a:cubicBezTo>
                      <a:pt x="130627" y="257307"/>
                      <a:pt x="224819" y="237199"/>
                      <a:pt x="335944" y="181107"/>
                    </a:cubicBezTo>
                    <a:cubicBezTo>
                      <a:pt x="447069" y="125015"/>
                      <a:pt x="688369" y="49874"/>
                      <a:pt x="742344" y="223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9130418D-2BE8-4F9F-A065-A5729B1BE7C9}"/>
                  </a:ext>
                </a:extLst>
              </p:cNvPr>
              <p:cNvSpPr/>
              <p:nvPr/>
            </p:nvSpPr>
            <p:spPr>
              <a:xfrm>
                <a:off x="1283615" y="1612844"/>
                <a:ext cx="996791" cy="741567"/>
              </a:xfrm>
              <a:custGeom>
                <a:avLst/>
                <a:gdLst>
                  <a:gd name="connsiteX0" fmla="*/ 996035 w 996791"/>
                  <a:gd name="connsiteY0" fmla="*/ 19106 h 741567"/>
                  <a:gd name="connsiteX1" fmla="*/ 697585 w 996791"/>
                  <a:gd name="connsiteY1" fmla="*/ 19106 h 741567"/>
                  <a:gd name="connsiteX2" fmla="*/ 297535 w 996791"/>
                  <a:gd name="connsiteY2" fmla="*/ 215956 h 741567"/>
                  <a:gd name="connsiteX3" fmla="*/ 11785 w 996791"/>
                  <a:gd name="connsiteY3" fmla="*/ 736656 h 741567"/>
                  <a:gd name="connsiteX4" fmla="*/ 126085 w 996791"/>
                  <a:gd name="connsiteY4" fmla="*/ 457256 h 741567"/>
                  <a:gd name="connsiteX5" fmla="*/ 761085 w 996791"/>
                  <a:gd name="connsiteY5" fmla="*/ 120706 h 741567"/>
                  <a:gd name="connsiteX6" fmla="*/ 996035 w 996791"/>
                  <a:gd name="connsiteY6" fmla="*/ 19106 h 74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6791" h="741567">
                    <a:moveTo>
                      <a:pt x="996035" y="19106"/>
                    </a:moveTo>
                    <a:cubicBezTo>
                      <a:pt x="985452" y="2173"/>
                      <a:pt x="814002" y="-13702"/>
                      <a:pt x="697585" y="19106"/>
                    </a:cubicBezTo>
                    <a:cubicBezTo>
                      <a:pt x="581168" y="51914"/>
                      <a:pt x="411835" y="96364"/>
                      <a:pt x="297535" y="215956"/>
                    </a:cubicBezTo>
                    <a:cubicBezTo>
                      <a:pt x="183235" y="335548"/>
                      <a:pt x="40360" y="696439"/>
                      <a:pt x="11785" y="736656"/>
                    </a:cubicBezTo>
                    <a:cubicBezTo>
                      <a:pt x="-16790" y="776873"/>
                      <a:pt x="1202" y="559914"/>
                      <a:pt x="126085" y="457256"/>
                    </a:cubicBezTo>
                    <a:cubicBezTo>
                      <a:pt x="250968" y="354598"/>
                      <a:pt x="617152" y="191614"/>
                      <a:pt x="761085" y="120706"/>
                    </a:cubicBezTo>
                    <a:cubicBezTo>
                      <a:pt x="905018" y="49798"/>
                      <a:pt x="1006618" y="36039"/>
                      <a:pt x="996035" y="191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CBD4E091-AA2A-4310-8F05-88D08BF3EF65}"/>
                  </a:ext>
                </a:extLst>
              </p:cNvPr>
              <p:cNvSpPr/>
              <p:nvPr/>
            </p:nvSpPr>
            <p:spPr>
              <a:xfrm>
                <a:off x="1240786" y="1463968"/>
                <a:ext cx="1281037" cy="756242"/>
              </a:xfrm>
              <a:custGeom>
                <a:avLst/>
                <a:gdLst>
                  <a:gd name="connsiteX0" fmla="*/ 1254764 w 1281037"/>
                  <a:gd name="connsiteY0" fmla="*/ 104482 h 756242"/>
                  <a:gd name="connsiteX1" fmla="*/ 1096014 w 1281037"/>
                  <a:gd name="connsiteY1" fmla="*/ 66382 h 756242"/>
                  <a:gd name="connsiteX2" fmla="*/ 511814 w 1281037"/>
                  <a:gd name="connsiteY2" fmla="*/ 66382 h 756242"/>
                  <a:gd name="connsiteX3" fmla="*/ 283214 w 1281037"/>
                  <a:gd name="connsiteY3" fmla="*/ 288632 h 756242"/>
                  <a:gd name="connsiteX4" fmla="*/ 10164 w 1281037"/>
                  <a:gd name="connsiteY4" fmla="*/ 739482 h 756242"/>
                  <a:gd name="connsiteX5" fmla="*/ 73664 w 1281037"/>
                  <a:gd name="connsiteY5" fmla="*/ 618832 h 756242"/>
                  <a:gd name="connsiteX6" fmla="*/ 219714 w 1281037"/>
                  <a:gd name="connsiteY6" fmla="*/ 231482 h 756242"/>
                  <a:gd name="connsiteX7" fmla="*/ 619764 w 1281037"/>
                  <a:gd name="connsiteY7" fmla="*/ 2882 h 756242"/>
                  <a:gd name="connsiteX8" fmla="*/ 1254764 w 1281037"/>
                  <a:gd name="connsiteY8" fmla="*/ 104482 h 75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1037" h="756242">
                    <a:moveTo>
                      <a:pt x="1254764" y="104482"/>
                    </a:moveTo>
                    <a:cubicBezTo>
                      <a:pt x="1334139" y="115065"/>
                      <a:pt x="1219839" y="72732"/>
                      <a:pt x="1096014" y="66382"/>
                    </a:cubicBezTo>
                    <a:cubicBezTo>
                      <a:pt x="972189" y="60032"/>
                      <a:pt x="647281" y="29340"/>
                      <a:pt x="511814" y="66382"/>
                    </a:cubicBezTo>
                    <a:cubicBezTo>
                      <a:pt x="376347" y="103424"/>
                      <a:pt x="366822" y="176449"/>
                      <a:pt x="283214" y="288632"/>
                    </a:cubicBezTo>
                    <a:cubicBezTo>
                      <a:pt x="199606" y="400815"/>
                      <a:pt x="45089" y="684449"/>
                      <a:pt x="10164" y="739482"/>
                    </a:cubicBezTo>
                    <a:cubicBezTo>
                      <a:pt x="-24761" y="794515"/>
                      <a:pt x="38739" y="703499"/>
                      <a:pt x="73664" y="618832"/>
                    </a:cubicBezTo>
                    <a:cubicBezTo>
                      <a:pt x="108589" y="534165"/>
                      <a:pt x="128697" y="334140"/>
                      <a:pt x="219714" y="231482"/>
                    </a:cubicBezTo>
                    <a:cubicBezTo>
                      <a:pt x="310731" y="128824"/>
                      <a:pt x="444081" y="25107"/>
                      <a:pt x="619764" y="2882"/>
                    </a:cubicBezTo>
                    <a:cubicBezTo>
                      <a:pt x="795447" y="-19343"/>
                      <a:pt x="1175389" y="93899"/>
                      <a:pt x="1254764" y="1044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18B36204-77C7-4749-9159-1E33DA5EC373}"/>
                  </a:ext>
                </a:extLst>
              </p:cNvPr>
              <p:cNvSpPr/>
              <p:nvPr/>
            </p:nvSpPr>
            <p:spPr>
              <a:xfrm>
                <a:off x="2945824" y="1089814"/>
                <a:ext cx="1106245" cy="244713"/>
              </a:xfrm>
              <a:custGeom>
                <a:avLst/>
                <a:gdLst>
                  <a:gd name="connsiteX0" fmla="*/ 6926 w 1106245"/>
                  <a:gd name="connsiteY0" fmla="*/ 243686 h 244713"/>
                  <a:gd name="connsiteX1" fmla="*/ 426026 w 1106245"/>
                  <a:gd name="connsiteY1" fmla="*/ 15086 h 244713"/>
                  <a:gd name="connsiteX2" fmla="*/ 857826 w 1106245"/>
                  <a:gd name="connsiteY2" fmla="*/ 40486 h 244713"/>
                  <a:gd name="connsiteX3" fmla="*/ 1105476 w 1106245"/>
                  <a:gd name="connsiteY3" fmla="*/ 192886 h 244713"/>
                  <a:gd name="connsiteX4" fmla="*/ 781626 w 1106245"/>
                  <a:gd name="connsiteY4" fmla="*/ 103986 h 244713"/>
                  <a:gd name="connsiteX5" fmla="*/ 6926 w 1106245"/>
                  <a:gd name="connsiteY5" fmla="*/ 243686 h 24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245" h="244713">
                    <a:moveTo>
                      <a:pt x="6926" y="243686"/>
                    </a:moveTo>
                    <a:cubicBezTo>
                      <a:pt x="-52341" y="228869"/>
                      <a:pt x="284209" y="48953"/>
                      <a:pt x="426026" y="15086"/>
                    </a:cubicBezTo>
                    <a:cubicBezTo>
                      <a:pt x="567843" y="-18781"/>
                      <a:pt x="744584" y="10853"/>
                      <a:pt x="857826" y="40486"/>
                    </a:cubicBezTo>
                    <a:cubicBezTo>
                      <a:pt x="971068" y="70119"/>
                      <a:pt x="1118176" y="182303"/>
                      <a:pt x="1105476" y="192886"/>
                    </a:cubicBezTo>
                    <a:cubicBezTo>
                      <a:pt x="1092776" y="203469"/>
                      <a:pt x="966834" y="99753"/>
                      <a:pt x="781626" y="103986"/>
                    </a:cubicBezTo>
                    <a:cubicBezTo>
                      <a:pt x="596418" y="108219"/>
                      <a:pt x="66193" y="258503"/>
                      <a:pt x="6926" y="2436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2E59C6C1-FB47-43F8-8B39-79E16D89F98C}"/>
                  </a:ext>
                </a:extLst>
              </p:cNvPr>
              <p:cNvSpPr/>
              <p:nvPr/>
            </p:nvSpPr>
            <p:spPr>
              <a:xfrm>
                <a:off x="3714626" y="945997"/>
                <a:ext cx="625505" cy="1033728"/>
              </a:xfrm>
              <a:custGeom>
                <a:avLst/>
                <a:gdLst>
                  <a:gd name="connsiteX0" fmla="*/ 124 w 625505"/>
                  <a:gd name="connsiteY0" fmla="*/ 153 h 1033728"/>
                  <a:gd name="connsiteX1" fmla="*/ 520824 w 625505"/>
                  <a:gd name="connsiteY1" fmla="*/ 514503 h 1033728"/>
                  <a:gd name="connsiteX2" fmla="*/ 609724 w 625505"/>
                  <a:gd name="connsiteY2" fmla="*/ 1028853 h 1033728"/>
                  <a:gd name="connsiteX3" fmla="*/ 609724 w 625505"/>
                  <a:gd name="connsiteY3" fmla="*/ 755803 h 1033728"/>
                  <a:gd name="connsiteX4" fmla="*/ 571624 w 625505"/>
                  <a:gd name="connsiteY4" fmla="*/ 463703 h 1033728"/>
                  <a:gd name="connsiteX5" fmla="*/ 124 w 625505"/>
                  <a:gd name="connsiteY5" fmla="*/ 153 h 103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505" h="1033728">
                    <a:moveTo>
                      <a:pt x="124" y="153"/>
                    </a:moveTo>
                    <a:cubicBezTo>
                      <a:pt x="-8343" y="8620"/>
                      <a:pt x="419224" y="343053"/>
                      <a:pt x="520824" y="514503"/>
                    </a:cubicBezTo>
                    <a:cubicBezTo>
                      <a:pt x="622424" y="685953"/>
                      <a:pt x="594907" y="988636"/>
                      <a:pt x="609724" y="1028853"/>
                    </a:cubicBezTo>
                    <a:cubicBezTo>
                      <a:pt x="624541" y="1069070"/>
                      <a:pt x="616074" y="849995"/>
                      <a:pt x="609724" y="755803"/>
                    </a:cubicBezTo>
                    <a:cubicBezTo>
                      <a:pt x="603374" y="661611"/>
                      <a:pt x="668991" y="590703"/>
                      <a:pt x="571624" y="463703"/>
                    </a:cubicBezTo>
                    <a:cubicBezTo>
                      <a:pt x="474257" y="336703"/>
                      <a:pt x="8591" y="-8314"/>
                      <a:pt x="124" y="1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8B3EEF47-C72A-42B5-A517-815F48A6D5B6}"/>
                  </a:ext>
                </a:extLst>
              </p:cNvPr>
              <p:cNvSpPr/>
              <p:nvPr/>
            </p:nvSpPr>
            <p:spPr>
              <a:xfrm>
                <a:off x="3830825" y="1276749"/>
                <a:ext cx="610381" cy="782805"/>
              </a:xfrm>
              <a:custGeom>
                <a:avLst/>
                <a:gdLst>
                  <a:gd name="connsiteX0" fmla="*/ 4575 w 610381"/>
                  <a:gd name="connsiteY0" fmla="*/ 12301 h 782805"/>
                  <a:gd name="connsiteX1" fmla="*/ 68075 w 610381"/>
                  <a:gd name="connsiteY1" fmla="*/ 44051 h 782805"/>
                  <a:gd name="connsiteX2" fmla="*/ 322075 w 610381"/>
                  <a:gd name="connsiteY2" fmla="*/ 329801 h 782805"/>
                  <a:gd name="connsiteX3" fmla="*/ 607825 w 610381"/>
                  <a:gd name="connsiteY3" fmla="*/ 767951 h 782805"/>
                  <a:gd name="connsiteX4" fmla="*/ 449075 w 610381"/>
                  <a:gd name="connsiteY4" fmla="*/ 653651 h 782805"/>
                  <a:gd name="connsiteX5" fmla="*/ 220475 w 610381"/>
                  <a:gd name="connsiteY5" fmla="*/ 393301 h 782805"/>
                  <a:gd name="connsiteX6" fmla="*/ 163325 w 610381"/>
                  <a:gd name="connsiteY6" fmla="*/ 158351 h 782805"/>
                  <a:gd name="connsiteX7" fmla="*/ 4575 w 610381"/>
                  <a:gd name="connsiteY7" fmla="*/ 12301 h 78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381" h="782805">
                    <a:moveTo>
                      <a:pt x="4575" y="12301"/>
                    </a:moveTo>
                    <a:cubicBezTo>
                      <a:pt x="-11300" y="-6749"/>
                      <a:pt x="15158" y="-8866"/>
                      <a:pt x="68075" y="44051"/>
                    </a:cubicBezTo>
                    <a:cubicBezTo>
                      <a:pt x="120992" y="96968"/>
                      <a:pt x="232117" y="209151"/>
                      <a:pt x="322075" y="329801"/>
                    </a:cubicBezTo>
                    <a:cubicBezTo>
                      <a:pt x="412033" y="450451"/>
                      <a:pt x="586658" y="713976"/>
                      <a:pt x="607825" y="767951"/>
                    </a:cubicBezTo>
                    <a:cubicBezTo>
                      <a:pt x="628992" y="821926"/>
                      <a:pt x="513633" y="716093"/>
                      <a:pt x="449075" y="653651"/>
                    </a:cubicBezTo>
                    <a:cubicBezTo>
                      <a:pt x="384517" y="591209"/>
                      <a:pt x="268100" y="475851"/>
                      <a:pt x="220475" y="393301"/>
                    </a:cubicBezTo>
                    <a:cubicBezTo>
                      <a:pt x="172850" y="310751"/>
                      <a:pt x="199308" y="228201"/>
                      <a:pt x="163325" y="158351"/>
                    </a:cubicBezTo>
                    <a:cubicBezTo>
                      <a:pt x="127342" y="88501"/>
                      <a:pt x="20450" y="31351"/>
                      <a:pt x="4575" y="123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E74A6ADE-6CB8-4C18-8349-F31F868634A6}"/>
                  </a:ext>
                </a:extLst>
              </p:cNvPr>
              <p:cNvSpPr/>
              <p:nvPr/>
            </p:nvSpPr>
            <p:spPr>
              <a:xfrm>
                <a:off x="2928512" y="844533"/>
                <a:ext cx="908534" cy="316436"/>
              </a:xfrm>
              <a:custGeom>
                <a:avLst/>
                <a:gdLst>
                  <a:gd name="connsiteX0" fmla="*/ 17888 w 908534"/>
                  <a:gd name="connsiteY0" fmla="*/ 311167 h 316436"/>
                  <a:gd name="connsiteX1" fmla="*/ 113138 w 908534"/>
                  <a:gd name="connsiteY1" fmla="*/ 266717 h 316436"/>
                  <a:gd name="connsiteX2" fmla="*/ 329038 w 908534"/>
                  <a:gd name="connsiteY2" fmla="*/ 57167 h 316436"/>
                  <a:gd name="connsiteX3" fmla="*/ 563988 w 908534"/>
                  <a:gd name="connsiteY3" fmla="*/ 17 h 316436"/>
                  <a:gd name="connsiteX4" fmla="*/ 906888 w 908534"/>
                  <a:gd name="connsiteY4" fmla="*/ 50817 h 316436"/>
                  <a:gd name="connsiteX5" fmla="*/ 684638 w 908534"/>
                  <a:gd name="connsiteY5" fmla="*/ 25417 h 316436"/>
                  <a:gd name="connsiteX6" fmla="*/ 468738 w 908534"/>
                  <a:gd name="connsiteY6" fmla="*/ 177817 h 316436"/>
                  <a:gd name="connsiteX7" fmla="*/ 17888 w 908534"/>
                  <a:gd name="connsiteY7" fmla="*/ 311167 h 31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8534" h="316436">
                    <a:moveTo>
                      <a:pt x="17888" y="311167"/>
                    </a:moveTo>
                    <a:cubicBezTo>
                      <a:pt x="-41379" y="325984"/>
                      <a:pt x="61280" y="309050"/>
                      <a:pt x="113138" y="266717"/>
                    </a:cubicBezTo>
                    <a:cubicBezTo>
                      <a:pt x="164996" y="224384"/>
                      <a:pt x="253896" y="101617"/>
                      <a:pt x="329038" y="57167"/>
                    </a:cubicBezTo>
                    <a:cubicBezTo>
                      <a:pt x="404180" y="12717"/>
                      <a:pt x="467680" y="1075"/>
                      <a:pt x="563988" y="17"/>
                    </a:cubicBezTo>
                    <a:cubicBezTo>
                      <a:pt x="660296" y="-1041"/>
                      <a:pt x="886780" y="46584"/>
                      <a:pt x="906888" y="50817"/>
                    </a:cubicBezTo>
                    <a:cubicBezTo>
                      <a:pt x="926996" y="55050"/>
                      <a:pt x="757663" y="4250"/>
                      <a:pt x="684638" y="25417"/>
                    </a:cubicBezTo>
                    <a:cubicBezTo>
                      <a:pt x="611613" y="46584"/>
                      <a:pt x="583038" y="131250"/>
                      <a:pt x="468738" y="177817"/>
                    </a:cubicBezTo>
                    <a:cubicBezTo>
                      <a:pt x="354438" y="224384"/>
                      <a:pt x="77155" y="296350"/>
                      <a:pt x="17888" y="3111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673BC056-6EA9-4065-B2A0-7B12E83A6524}"/>
                  </a:ext>
                </a:extLst>
              </p:cNvPr>
              <p:cNvSpPr/>
              <p:nvPr/>
            </p:nvSpPr>
            <p:spPr>
              <a:xfrm>
                <a:off x="2061641" y="715711"/>
                <a:ext cx="832583" cy="567101"/>
              </a:xfrm>
              <a:custGeom>
                <a:avLst/>
                <a:gdLst>
                  <a:gd name="connsiteX0" fmla="*/ 802209 w 832583"/>
                  <a:gd name="connsiteY0" fmla="*/ 547939 h 567101"/>
                  <a:gd name="connsiteX1" fmla="*/ 789509 w 832583"/>
                  <a:gd name="connsiteY1" fmla="*/ 490789 h 567101"/>
                  <a:gd name="connsiteX2" fmla="*/ 478359 w 832583"/>
                  <a:gd name="connsiteY2" fmla="*/ 39939 h 567101"/>
                  <a:gd name="connsiteX3" fmla="*/ 427559 w 832583"/>
                  <a:gd name="connsiteY3" fmla="*/ 20889 h 567101"/>
                  <a:gd name="connsiteX4" fmla="*/ 2109 w 832583"/>
                  <a:gd name="connsiteY4" fmla="*/ 27239 h 567101"/>
                  <a:gd name="connsiteX5" fmla="*/ 275159 w 832583"/>
                  <a:gd name="connsiteY5" fmla="*/ 27239 h 567101"/>
                  <a:gd name="connsiteX6" fmla="*/ 529159 w 832583"/>
                  <a:gd name="connsiteY6" fmla="*/ 287589 h 567101"/>
                  <a:gd name="connsiteX7" fmla="*/ 802209 w 832583"/>
                  <a:gd name="connsiteY7" fmla="*/ 547939 h 56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583" h="567101">
                    <a:moveTo>
                      <a:pt x="802209" y="547939"/>
                    </a:moveTo>
                    <a:cubicBezTo>
                      <a:pt x="845601" y="581806"/>
                      <a:pt x="843484" y="575456"/>
                      <a:pt x="789509" y="490789"/>
                    </a:cubicBezTo>
                    <a:cubicBezTo>
                      <a:pt x="735534" y="406122"/>
                      <a:pt x="538684" y="118256"/>
                      <a:pt x="478359" y="39939"/>
                    </a:cubicBezTo>
                    <a:cubicBezTo>
                      <a:pt x="418034" y="-38378"/>
                      <a:pt x="506934" y="23006"/>
                      <a:pt x="427559" y="20889"/>
                    </a:cubicBezTo>
                    <a:cubicBezTo>
                      <a:pt x="348184" y="18772"/>
                      <a:pt x="27509" y="26181"/>
                      <a:pt x="2109" y="27239"/>
                    </a:cubicBezTo>
                    <a:cubicBezTo>
                      <a:pt x="-23291" y="28297"/>
                      <a:pt x="187317" y="-16153"/>
                      <a:pt x="275159" y="27239"/>
                    </a:cubicBezTo>
                    <a:cubicBezTo>
                      <a:pt x="363001" y="70631"/>
                      <a:pt x="442376" y="196572"/>
                      <a:pt x="529159" y="287589"/>
                    </a:cubicBezTo>
                    <a:cubicBezTo>
                      <a:pt x="615942" y="378606"/>
                      <a:pt x="758817" y="514072"/>
                      <a:pt x="802209" y="5479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C7619C70-E330-4309-A770-222EF1F086B4}"/>
                  </a:ext>
                </a:extLst>
              </p:cNvPr>
              <p:cNvSpPr/>
              <p:nvPr/>
            </p:nvSpPr>
            <p:spPr>
              <a:xfrm>
                <a:off x="1475040" y="874619"/>
                <a:ext cx="865070" cy="470468"/>
              </a:xfrm>
              <a:custGeom>
                <a:avLst/>
                <a:gdLst>
                  <a:gd name="connsiteX0" fmla="*/ 861760 w 865070"/>
                  <a:gd name="connsiteY0" fmla="*/ 1681 h 470468"/>
                  <a:gd name="connsiteX1" fmla="*/ 506160 w 865070"/>
                  <a:gd name="connsiteY1" fmla="*/ 71531 h 470468"/>
                  <a:gd name="connsiteX2" fmla="*/ 17210 w 865070"/>
                  <a:gd name="connsiteY2" fmla="*/ 458881 h 470468"/>
                  <a:gd name="connsiteX3" fmla="*/ 112460 w 865070"/>
                  <a:gd name="connsiteY3" fmla="*/ 357281 h 470468"/>
                  <a:gd name="connsiteX4" fmla="*/ 131510 w 865070"/>
                  <a:gd name="connsiteY4" fmla="*/ 236631 h 470468"/>
                  <a:gd name="connsiteX5" fmla="*/ 296610 w 865070"/>
                  <a:gd name="connsiteY5" fmla="*/ 96931 h 470468"/>
                  <a:gd name="connsiteX6" fmla="*/ 861760 w 865070"/>
                  <a:gd name="connsiteY6" fmla="*/ 1681 h 47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5070" h="470468">
                    <a:moveTo>
                      <a:pt x="861760" y="1681"/>
                    </a:moveTo>
                    <a:cubicBezTo>
                      <a:pt x="896685" y="-2552"/>
                      <a:pt x="646918" y="-4669"/>
                      <a:pt x="506160" y="71531"/>
                    </a:cubicBezTo>
                    <a:cubicBezTo>
                      <a:pt x="365402" y="147731"/>
                      <a:pt x="82827" y="411256"/>
                      <a:pt x="17210" y="458881"/>
                    </a:cubicBezTo>
                    <a:cubicBezTo>
                      <a:pt x="-48407" y="506506"/>
                      <a:pt x="93410" y="394323"/>
                      <a:pt x="112460" y="357281"/>
                    </a:cubicBezTo>
                    <a:cubicBezTo>
                      <a:pt x="131510" y="320239"/>
                      <a:pt x="100818" y="280023"/>
                      <a:pt x="131510" y="236631"/>
                    </a:cubicBezTo>
                    <a:cubicBezTo>
                      <a:pt x="162202" y="193239"/>
                      <a:pt x="171727" y="137148"/>
                      <a:pt x="296610" y="96931"/>
                    </a:cubicBezTo>
                    <a:cubicBezTo>
                      <a:pt x="421493" y="56714"/>
                      <a:pt x="826835" y="5914"/>
                      <a:pt x="861760" y="16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BBB71B72-0BDF-4D6C-93AB-56593C176E41}"/>
                  </a:ext>
                </a:extLst>
              </p:cNvPr>
              <p:cNvSpPr/>
              <p:nvPr/>
            </p:nvSpPr>
            <p:spPr>
              <a:xfrm>
                <a:off x="2895478" y="504957"/>
                <a:ext cx="943681" cy="563216"/>
              </a:xfrm>
              <a:custGeom>
                <a:avLst/>
                <a:gdLst>
                  <a:gd name="connsiteX0" fmla="*/ 122 w 943681"/>
                  <a:gd name="connsiteY0" fmla="*/ 555493 h 563216"/>
                  <a:gd name="connsiteX1" fmla="*/ 95372 w 943681"/>
                  <a:gd name="connsiteY1" fmla="*/ 390393 h 563216"/>
                  <a:gd name="connsiteX2" fmla="*/ 235072 w 943681"/>
                  <a:gd name="connsiteY2" fmla="*/ 187193 h 563216"/>
                  <a:gd name="connsiteX3" fmla="*/ 749422 w 943681"/>
                  <a:gd name="connsiteY3" fmla="*/ 60193 h 563216"/>
                  <a:gd name="connsiteX4" fmla="*/ 939922 w 943681"/>
                  <a:gd name="connsiteY4" fmla="*/ 72893 h 563216"/>
                  <a:gd name="connsiteX5" fmla="*/ 603372 w 943681"/>
                  <a:gd name="connsiteY5" fmla="*/ 22093 h 563216"/>
                  <a:gd name="connsiteX6" fmla="*/ 114422 w 943681"/>
                  <a:gd name="connsiteY6" fmla="*/ 485643 h 563216"/>
                  <a:gd name="connsiteX7" fmla="*/ 122 w 943681"/>
                  <a:gd name="connsiteY7" fmla="*/ 555493 h 56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3681" h="563216">
                    <a:moveTo>
                      <a:pt x="122" y="555493"/>
                    </a:moveTo>
                    <a:cubicBezTo>
                      <a:pt x="-3053" y="539618"/>
                      <a:pt x="56214" y="451776"/>
                      <a:pt x="95372" y="390393"/>
                    </a:cubicBezTo>
                    <a:cubicBezTo>
                      <a:pt x="134530" y="329010"/>
                      <a:pt x="126064" y="242226"/>
                      <a:pt x="235072" y="187193"/>
                    </a:cubicBezTo>
                    <a:cubicBezTo>
                      <a:pt x="344080" y="132160"/>
                      <a:pt x="631947" y="79243"/>
                      <a:pt x="749422" y="60193"/>
                    </a:cubicBezTo>
                    <a:cubicBezTo>
                      <a:pt x="866897" y="41143"/>
                      <a:pt x="964264" y="79243"/>
                      <a:pt x="939922" y="72893"/>
                    </a:cubicBezTo>
                    <a:cubicBezTo>
                      <a:pt x="915580" y="66543"/>
                      <a:pt x="740955" y="-46699"/>
                      <a:pt x="603372" y="22093"/>
                    </a:cubicBezTo>
                    <a:cubicBezTo>
                      <a:pt x="465789" y="90885"/>
                      <a:pt x="214964" y="402035"/>
                      <a:pt x="114422" y="485643"/>
                    </a:cubicBezTo>
                    <a:cubicBezTo>
                      <a:pt x="13880" y="569251"/>
                      <a:pt x="3297" y="571368"/>
                      <a:pt x="122" y="5554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61586C5D-1426-4344-9DCB-A2E2807B88C8}"/>
                  </a:ext>
                </a:extLst>
              </p:cNvPr>
              <p:cNvSpPr/>
              <p:nvPr/>
            </p:nvSpPr>
            <p:spPr>
              <a:xfrm>
                <a:off x="1980163" y="330098"/>
                <a:ext cx="1001319" cy="520896"/>
              </a:xfrm>
              <a:custGeom>
                <a:avLst/>
                <a:gdLst>
                  <a:gd name="connsiteX0" fmla="*/ 997987 w 1001319"/>
                  <a:gd name="connsiteY0" fmla="*/ 520802 h 520896"/>
                  <a:gd name="connsiteX1" fmla="*/ 972587 w 1001319"/>
                  <a:gd name="connsiteY1" fmla="*/ 362052 h 520896"/>
                  <a:gd name="connsiteX2" fmla="*/ 858287 w 1001319"/>
                  <a:gd name="connsiteY2" fmla="*/ 171552 h 520896"/>
                  <a:gd name="connsiteX3" fmla="*/ 401087 w 1001319"/>
                  <a:gd name="connsiteY3" fmla="*/ 102 h 520896"/>
                  <a:gd name="connsiteX4" fmla="*/ 1037 w 1001319"/>
                  <a:gd name="connsiteY4" fmla="*/ 146152 h 520896"/>
                  <a:gd name="connsiteX5" fmla="*/ 521737 w 1001319"/>
                  <a:gd name="connsiteY5" fmla="*/ 133452 h 520896"/>
                  <a:gd name="connsiteX6" fmla="*/ 915437 w 1001319"/>
                  <a:gd name="connsiteY6" fmla="*/ 381102 h 520896"/>
                  <a:gd name="connsiteX7" fmla="*/ 997987 w 1001319"/>
                  <a:gd name="connsiteY7" fmla="*/ 520802 h 52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1319" h="520896">
                    <a:moveTo>
                      <a:pt x="997987" y="520802"/>
                    </a:moveTo>
                    <a:cubicBezTo>
                      <a:pt x="1007512" y="517627"/>
                      <a:pt x="995870" y="420260"/>
                      <a:pt x="972587" y="362052"/>
                    </a:cubicBezTo>
                    <a:cubicBezTo>
                      <a:pt x="949304" y="303844"/>
                      <a:pt x="953537" y="231877"/>
                      <a:pt x="858287" y="171552"/>
                    </a:cubicBezTo>
                    <a:cubicBezTo>
                      <a:pt x="763037" y="111227"/>
                      <a:pt x="543962" y="4335"/>
                      <a:pt x="401087" y="102"/>
                    </a:cubicBezTo>
                    <a:cubicBezTo>
                      <a:pt x="258212" y="-4131"/>
                      <a:pt x="-19071" y="123927"/>
                      <a:pt x="1037" y="146152"/>
                    </a:cubicBezTo>
                    <a:cubicBezTo>
                      <a:pt x="21145" y="168377"/>
                      <a:pt x="369337" y="94294"/>
                      <a:pt x="521737" y="133452"/>
                    </a:cubicBezTo>
                    <a:cubicBezTo>
                      <a:pt x="674137" y="172610"/>
                      <a:pt x="837120" y="315485"/>
                      <a:pt x="915437" y="381102"/>
                    </a:cubicBezTo>
                    <a:cubicBezTo>
                      <a:pt x="993754" y="446719"/>
                      <a:pt x="988462" y="523977"/>
                      <a:pt x="997987" y="5208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905DD8F3-CD7D-490F-8073-B6208E5E7A11}"/>
                  </a:ext>
                </a:extLst>
              </p:cNvPr>
              <p:cNvSpPr/>
              <p:nvPr/>
            </p:nvSpPr>
            <p:spPr>
              <a:xfrm>
                <a:off x="3809082" y="1860257"/>
                <a:ext cx="453039" cy="1582590"/>
              </a:xfrm>
              <a:custGeom>
                <a:avLst/>
                <a:gdLst>
                  <a:gd name="connsiteX0" fmla="*/ 7268 w 453039"/>
                  <a:gd name="connsiteY0" fmla="*/ 12993 h 1582590"/>
                  <a:gd name="connsiteX1" fmla="*/ 58068 w 453039"/>
                  <a:gd name="connsiteY1" fmla="*/ 95543 h 1582590"/>
                  <a:gd name="connsiteX2" fmla="*/ 439068 w 453039"/>
                  <a:gd name="connsiteY2" fmla="*/ 686093 h 1582590"/>
                  <a:gd name="connsiteX3" fmla="*/ 375568 w 453039"/>
                  <a:gd name="connsiteY3" fmla="*/ 1162343 h 1582590"/>
                  <a:gd name="connsiteX4" fmla="*/ 426368 w 453039"/>
                  <a:gd name="connsiteY4" fmla="*/ 1581443 h 1582590"/>
                  <a:gd name="connsiteX5" fmla="*/ 388268 w 453039"/>
                  <a:gd name="connsiteY5" fmla="*/ 1295693 h 1582590"/>
                  <a:gd name="connsiteX6" fmla="*/ 362868 w 453039"/>
                  <a:gd name="connsiteY6" fmla="*/ 1028993 h 1582590"/>
                  <a:gd name="connsiteX7" fmla="*/ 381918 w 453039"/>
                  <a:gd name="connsiteY7" fmla="*/ 736893 h 1582590"/>
                  <a:gd name="connsiteX8" fmla="*/ 248568 w 453039"/>
                  <a:gd name="connsiteY8" fmla="*/ 425743 h 1582590"/>
                  <a:gd name="connsiteX9" fmla="*/ 7268 w 453039"/>
                  <a:gd name="connsiteY9" fmla="*/ 12993 h 158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039" h="1582590">
                    <a:moveTo>
                      <a:pt x="7268" y="12993"/>
                    </a:moveTo>
                    <a:cubicBezTo>
                      <a:pt x="-24482" y="-42040"/>
                      <a:pt x="58068" y="95543"/>
                      <a:pt x="58068" y="95543"/>
                    </a:cubicBezTo>
                    <a:cubicBezTo>
                      <a:pt x="130035" y="207726"/>
                      <a:pt x="386151" y="508293"/>
                      <a:pt x="439068" y="686093"/>
                    </a:cubicBezTo>
                    <a:cubicBezTo>
                      <a:pt x="491985" y="863893"/>
                      <a:pt x="377685" y="1013118"/>
                      <a:pt x="375568" y="1162343"/>
                    </a:cubicBezTo>
                    <a:cubicBezTo>
                      <a:pt x="373451" y="1311568"/>
                      <a:pt x="424251" y="1559218"/>
                      <a:pt x="426368" y="1581443"/>
                    </a:cubicBezTo>
                    <a:cubicBezTo>
                      <a:pt x="428485" y="1603668"/>
                      <a:pt x="388268" y="1295693"/>
                      <a:pt x="388268" y="1295693"/>
                    </a:cubicBezTo>
                    <a:cubicBezTo>
                      <a:pt x="377685" y="1203618"/>
                      <a:pt x="363926" y="1122126"/>
                      <a:pt x="362868" y="1028993"/>
                    </a:cubicBezTo>
                    <a:cubicBezTo>
                      <a:pt x="361810" y="935860"/>
                      <a:pt x="400968" y="837435"/>
                      <a:pt x="381918" y="736893"/>
                    </a:cubicBezTo>
                    <a:cubicBezTo>
                      <a:pt x="362868" y="636351"/>
                      <a:pt x="307835" y="545335"/>
                      <a:pt x="248568" y="425743"/>
                    </a:cubicBezTo>
                    <a:cubicBezTo>
                      <a:pt x="189301" y="306151"/>
                      <a:pt x="39018" y="68026"/>
                      <a:pt x="7268" y="129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4FBF5F18-435B-46FD-AD49-70795CEBEE0D}"/>
                  </a:ext>
                </a:extLst>
              </p:cNvPr>
              <p:cNvSpPr/>
              <p:nvPr/>
            </p:nvSpPr>
            <p:spPr>
              <a:xfrm>
                <a:off x="3566200" y="1797099"/>
                <a:ext cx="602593" cy="1432429"/>
              </a:xfrm>
              <a:custGeom>
                <a:avLst/>
                <a:gdLst>
                  <a:gd name="connsiteX0" fmla="*/ 21550 w 602593"/>
                  <a:gd name="connsiteY0" fmla="*/ 31701 h 1432429"/>
                  <a:gd name="connsiteX1" fmla="*/ 135850 w 602593"/>
                  <a:gd name="connsiteY1" fmla="*/ 184101 h 1432429"/>
                  <a:gd name="connsiteX2" fmla="*/ 472400 w 602593"/>
                  <a:gd name="connsiteY2" fmla="*/ 819101 h 1432429"/>
                  <a:gd name="connsiteX3" fmla="*/ 535900 w 602593"/>
                  <a:gd name="connsiteY3" fmla="*/ 1155651 h 1432429"/>
                  <a:gd name="connsiteX4" fmla="*/ 554950 w 602593"/>
                  <a:gd name="connsiteY4" fmla="*/ 1428701 h 1432429"/>
                  <a:gd name="connsiteX5" fmla="*/ 593050 w 602593"/>
                  <a:gd name="connsiteY5" fmla="*/ 952451 h 1432429"/>
                  <a:gd name="connsiteX6" fmla="*/ 542250 w 602593"/>
                  <a:gd name="connsiteY6" fmla="*/ 711151 h 1432429"/>
                  <a:gd name="connsiteX7" fmla="*/ 21550 w 602593"/>
                  <a:gd name="connsiteY7" fmla="*/ 31701 h 1432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593" h="1432429">
                    <a:moveTo>
                      <a:pt x="21550" y="31701"/>
                    </a:moveTo>
                    <a:cubicBezTo>
                      <a:pt x="-46183" y="-56141"/>
                      <a:pt x="60708" y="52868"/>
                      <a:pt x="135850" y="184101"/>
                    </a:cubicBezTo>
                    <a:cubicBezTo>
                      <a:pt x="210992" y="315334"/>
                      <a:pt x="405725" y="657176"/>
                      <a:pt x="472400" y="819101"/>
                    </a:cubicBezTo>
                    <a:cubicBezTo>
                      <a:pt x="539075" y="981026"/>
                      <a:pt x="522142" y="1054051"/>
                      <a:pt x="535900" y="1155651"/>
                    </a:cubicBezTo>
                    <a:cubicBezTo>
                      <a:pt x="549658" y="1257251"/>
                      <a:pt x="545425" y="1462568"/>
                      <a:pt x="554950" y="1428701"/>
                    </a:cubicBezTo>
                    <a:cubicBezTo>
                      <a:pt x="564475" y="1394834"/>
                      <a:pt x="595167" y="1072043"/>
                      <a:pt x="593050" y="952451"/>
                    </a:cubicBezTo>
                    <a:cubicBezTo>
                      <a:pt x="590933" y="832859"/>
                      <a:pt x="637500" y="861434"/>
                      <a:pt x="542250" y="711151"/>
                    </a:cubicBezTo>
                    <a:cubicBezTo>
                      <a:pt x="447000" y="560868"/>
                      <a:pt x="89283" y="119543"/>
                      <a:pt x="21550" y="317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B90177B3-328F-42E8-BF0C-FB92D44E1BF0}"/>
                  </a:ext>
                </a:extLst>
              </p:cNvPr>
              <p:cNvSpPr/>
              <p:nvPr/>
            </p:nvSpPr>
            <p:spPr>
              <a:xfrm>
                <a:off x="4112512" y="2409640"/>
                <a:ext cx="236842" cy="1395493"/>
              </a:xfrm>
              <a:custGeom>
                <a:avLst/>
                <a:gdLst>
                  <a:gd name="connsiteX0" fmla="*/ 230888 w 236842"/>
                  <a:gd name="connsiteY0" fmla="*/ 35110 h 1395493"/>
                  <a:gd name="connsiteX1" fmla="*/ 230888 w 236842"/>
                  <a:gd name="connsiteY1" fmla="*/ 92260 h 1395493"/>
                  <a:gd name="connsiteX2" fmla="*/ 161038 w 236842"/>
                  <a:gd name="connsiteY2" fmla="*/ 543110 h 1395493"/>
                  <a:gd name="connsiteX3" fmla="*/ 116588 w 236842"/>
                  <a:gd name="connsiteY3" fmla="*/ 987610 h 1395493"/>
                  <a:gd name="connsiteX4" fmla="*/ 129288 w 236842"/>
                  <a:gd name="connsiteY4" fmla="*/ 1241610 h 1395493"/>
                  <a:gd name="connsiteX5" fmla="*/ 2288 w 236842"/>
                  <a:gd name="connsiteY5" fmla="*/ 1394010 h 1395493"/>
                  <a:gd name="connsiteX6" fmla="*/ 53088 w 236842"/>
                  <a:gd name="connsiteY6" fmla="*/ 1152710 h 1395493"/>
                  <a:gd name="connsiteX7" fmla="*/ 122938 w 236842"/>
                  <a:gd name="connsiteY7" fmla="*/ 727260 h 1395493"/>
                  <a:gd name="connsiteX8" fmla="*/ 211838 w 236842"/>
                  <a:gd name="connsiteY8" fmla="*/ 511360 h 1395493"/>
                  <a:gd name="connsiteX9" fmla="*/ 230888 w 236842"/>
                  <a:gd name="connsiteY9" fmla="*/ 35110 h 139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842" h="1395493">
                    <a:moveTo>
                      <a:pt x="230888" y="35110"/>
                    </a:moveTo>
                    <a:cubicBezTo>
                      <a:pt x="234063" y="-34740"/>
                      <a:pt x="242530" y="7593"/>
                      <a:pt x="230888" y="92260"/>
                    </a:cubicBezTo>
                    <a:cubicBezTo>
                      <a:pt x="219246" y="176927"/>
                      <a:pt x="180088" y="393885"/>
                      <a:pt x="161038" y="543110"/>
                    </a:cubicBezTo>
                    <a:cubicBezTo>
                      <a:pt x="141988" y="692335"/>
                      <a:pt x="121880" y="871193"/>
                      <a:pt x="116588" y="987610"/>
                    </a:cubicBezTo>
                    <a:cubicBezTo>
                      <a:pt x="111296" y="1104027"/>
                      <a:pt x="148338" y="1173877"/>
                      <a:pt x="129288" y="1241610"/>
                    </a:cubicBezTo>
                    <a:cubicBezTo>
                      <a:pt x="110238" y="1309343"/>
                      <a:pt x="14988" y="1408827"/>
                      <a:pt x="2288" y="1394010"/>
                    </a:cubicBezTo>
                    <a:cubicBezTo>
                      <a:pt x="-10412" y="1379193"/>
                      <a:pt x="32980" y="1263835"/>
                      <a:pt x="53088" y="1152710"/>
                    </a:cubicBezTo>
                    <a:cubicBezTo>
                      <a:pt x="73196" y="1041585"/>
                      <a:pt x="96480" y="834152"/>
                      <a:pt x="122938" y="727260"/>
                    </a:cubicBezTo>
                    <a:cubicBezTo>
                      <a:pt x="149396" y="620368"/>
                      <a:pt x="192788" y="627777"/>
                      <a:pt x="211838" y="511360"/>
                    </a:cubicBezTo>
                    <a:cubicBezTo>
                      <a:pt x="230888" y="394943"/>
                      <a:pt x="227713" y="104960"/>
                      <a:pt x="230888" y="351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8C1E8D03-A4AA-4D4E-B91F-495E55C34013}"/>
                  </a:ext>
                </a:extLst>
              </p:cNvPr>
              <p:cNvSpPr/>
              <p:nvPr/>
            </p:nvSpPr>
            <p:spPr>
              <a:xfrm>
                <a:off x="1202191" y="1750317"/>
                <a:ext cx="144136" cy="816732"/>
              </a:xfrm>
              <a:custGeom>
                <a:avLst/>
                <a:gdLst>
                  <a:gd name="connsiteX0" fmla="*/ 144009 w 144136"/>
                  <a:gd name="connsiteY0" fmla="*/ 27683 h 816732"/>
                  <a:gd name="connsiteX1" fmla="*/ 97442 w 144136"/>
                  <a:gd name="connsiteY1" fmla="*/ 65783 h 816732"/>
                  <a:gd name="connsiteX2" fmla="*/ 76 w 144136"/>
                  <a:gd name="connsiteY2" fmla="*/ 501816 h 816732"/>
                  <a:gd name="connsiteX3" fmla="*/ 80509 w 144136"/>
                  <a:gd name="connsiteY3" fmla="*/ 815083 h 816732"/>
                  <a:gd name="connsiteX4" fmla="*/ 42409 w 144136"/>
                  <a:gd name="connsiteY4" fmla="*/ 611883 h 816732"/>
                  <a:gd name="connsiteX5" fmla="*/ 84742 w 144136"/>
                  <a:gd name="connsiteY5" fmla="*/ 319783 h 816732"/>
                  <a:gd name="connsiteX6" fmla="*/ 144009 w 144136"/>
                  <a:gd name="connsiteY6" fmla="*/ 27683 h 81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136" h="816732">
                    <a:moveTo>
                      <a:pt x="144009" y="27683"/>
                    </a:moveTo>
                    <a:cubicBezTo>
                      <a:pt x="146126" y="-14650"/>
                      <a:pt x="121431" y="-13239"/>
                      <a:pt x="97442" y="65783"/>
                    </a:cubicBezTo>
                    <a:cubicBezTo>
                      <a:pt x="73453" y="144805"/>
                      <a:pt x="2898" y="376933"/>
                      <a:pt x="76" y="501816"/>
                    </a:cubicBezTo>
                    <a:cubicBezTo>
                      <a:pt x="-2746" y="626699"/>
                      <a:pt x="73453" y="796739"/>
                      <a:pt x="80509" y="815083"/>
                    </a:cubicBezTo>
                    <a:cubicBezTo>
                      <a:pt x="87564" y="833428"/>
                      <a:pt x="41703" y="694433"/>
                      <a:pt x="42409" y="611883"/>
                    </a:cubicBezTo>
                    <a:cubicBezTo>
                      <a:pt x="43114" y="529333"/>
                      <a:pt x="70631" y="415033"/>
                      <a:pt x="84742" y="319783"/>
                    </a:cubicBezTo>
                    <a:cubicBezTo>
                      <a:pt x="98853" y="224533"/>
                      <a:pt x="141892" y="70016"/>
                      <a:pt x="144009" y="276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53CD7080-1492-43B2-8212-6AF77CADA769}"/>
                  </a:ext>
                </a:extLst>
              </p:cNvPr>
              <p:cNvSpPr/>
              <p:nvPr/>
            </p:nvSpPr>
            <p:spPr>
              <a:xfrm>
                <a:off x="1321825" y="2067582"/>
                <a:ext cx="170538" cy="701046"/>
              </a:xfrm>
              <a:custGeom>
                <a:avLst/>
                <a:gdLst>
                  <a:gd name="connsiteX0" fmla="*/ 164075 w 170538"/>
                  <a:gd name="connsiteY0" fmla="*/ 23685 h 701046"/>
                  <a:gd name="connsiteX1" fmla="*/ 130208 w 170538"/>
                  <a:gd name="connsiteY1" fmla="*/ 87185 h 701046"/>
                  <a:gd name="connsiteX2" fmla="*/ 49775 w 170538"/>
                  <a:gd name="connsiteY2" fmla="*/ 548618 h 701046"/>
                  <a:gd name="connsiteX3" fmla="*/ 24375 w 170538"/>
                  <a:gd name="connsiteY3" fmla="*/ 701018 h 701046"/>
                  <a:gd name="connsiteX4" fmla="*/ 49775 w 170538"/>
                  <a:gd name="connsiteY4" fmla="*/ 540151 h 701046"/>
                  <a:gd name="connsiteX5" fmla="*/ 3208 w 170538"/>
                  <a:gd name="connsiteY5" fmla="*/ 366585 h 701046"/>
                  <a:gd name="connsiteX6" fmla="*/ 164075 w 170538"/>
                  <a:gd name="connsiteY6" fmla="*/ 23685 h 70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538" h="701046">
                    <a:moveTo>
                      <a:pt x="164075" y="23685"/>
                    </a:moveTo>
                    <a:cubicBezTo>
                      <a:pt x="185242" y="-22882"/>
                      <a:pt x="149258" y="-304"/>
                      <a:pt x="130208" y="87185"/>
                    </a:cubicBezTo>
                    <a:cubicBezTo>
                      <a:pt x="111158" y="174674"/>
                      <a:pt x="67414" y="446313"/>
                      <a:pt x="49775" y="548618"/>
                    </a:cubicBezTo>
                    <a:cubicBezTo>
                      <a:pt x="32136" y="650923"/>
                      <a:pt x="24375" y="702429"/>
                      <a:pt x="24375" y="701018"/>
                    </a:cubicBezTo>
                    <a:cubicBezTo>
                      <a:pt x="24375" y="699607"/>
                      <a:pt x="53303" y="595890"/>
                      <a:pt x="49775" y="540151"/>
                    </a:cubicBezTo>
                    <a:cubicBezTo>
                      <a:pt x="46247" y="484412"/>
                      <a:pt x="-14431" y="451252"/>
                      <a:pt x="3208" y="366585"/>
                    </a:cubicBezTo>
                    <a:cubicBezTo>
                      <a:pt x="20847" y="281918"/>
                      <a:pt x="142908" y="70252"/>
                      <a:pt x="164075" y="236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48E970AF-C58B-415B-93E4-B3AC810C70B2}"/>
                  </a:ext>
                </a:extLst>
              </p:cNvPr>
              <p:cNvSpPr/>
              <p:nvPr/>
            </p:nvSpPr>
            <p:spPr>
              <a:xfrm>
                <a:off x="1576836" y="1958723"/>
                <a:ext cx="467887" cy="455902"/>
              </a:xfrm>
              <a:custGeom>
                <a:avLst/>
                <a:gdLst>
                  <a:gd name="connsiteX0" fmla="*/ 467864 w 467887"/>
                  <a:gd name="connsiteY0" fmla="*/ 252 h 455902"/>
                  <a:gd name="connsiteX1" fmla="*/ 172589 w 467887"/>
                  <a:gd name="connsiteY1" fmla="*/ 200277 h 455902"/>
                  <a:gd name="connsiteX2" fmla="*/ 10664 w 467887"/>
                  <a:gd name="connsiteY2" fmla="*/ 444752 h 455902"/>
                  <a:gd name="connsiteX3" fmla="*/ 17014 w 467887"/>
                  <a:gd name="connsiteY3" fmla="*/ 406652 h 455902"/>
                  <a:gd name="connsiteX4" fmla="*/ 29714 w 467887"/>
                  <a:gd name="connsiteY4" fmla="*/ 336802 h 455902"/>
                  <a:gd name="connsiteX5" fmla="*/ 156714 w 467887"/>
                  <a:gd name="connsiteY5" fmla="*/ 162177 h 455902"/>
                  <a:gd name="connsiteX6" fmla="*/ 467864 w 467887"/>
                  <a:gd name="connsiteY6" fmla="*/ 252 h 45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7887" h="455902">
                    <a:moveTo>
                      <a:pt x="467864" y="252"/>
                    </a:moveTo>
                    <a:cubicBezTo>
                      <a:pt x="470510" y="6602"/>
                      <a:pt x="248789" y="126194"/>
                      <a:pt x="172589" y="200277"/>
                    </a:cubicBezTo>
                    <a:cubicBezTo>
                      <a:pt x="96389" y="274360"/>
                      <a:pt x="36593" y="410356"/>
                      <a:pt x="10664" y="444752"/>
                    </a:cubicBezTo>
                    <a:cubicBezTo>
                      <a:pt x="-15265" y="479148"/>
                      <a:pt x="13839" y="424644"/>
                      <a:pt x="17014" y="406652"/>
                    </a:cubicBezTo>
                    <a:cubicBezTo>
                      <a:pt x="20189" y="388660"/>
                      <a:pt x="6431" y="377548"/>
                      <a:pt x="29714" y="336802"/>
                    </a:cubicBezTo>
                    <a:cubicBezTo>
                      <a:pt x="52997" y="296056"/>
                      <a:pt x="81572" y="215623"/>
                      <a:pt x="156714" y="162177"/>
                    </a:cubicBezTo>
                    <a:cubicBezTo>
                      <a:pt x="231856" y="108731"/>
                      <a:pt x="465218" y="-6098"/>
                      <a:pt x="467864" y="2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89911FEC-F218-44E3-9059-BE5E18CE50CE}"/>
                  </a:ext>
                </a:extLst>
              </p:cNvPr>
              <p:cNvSpPr/>
              <p:nvPr/>
            </p:nvSpPr>
            <p:spPr>
              <a:xfrm>
                <a:off x="1577947" y="2403262"/>
                <a:ext cx="127110" cy="952175"/>
              </a:xfrm>
              <a:custGeom>
                <a:avLst/>
                <a:gdLst>
                  <a:gd name="connsiteX0" fmla="*/ 127028 w 127110"/>
                  <a:gd name="connsiteY0" fmla="*/ 19263 h 952175"/>
                  <a:gd name="connsiteX1" fmla="*/ 85753 w 127110"/>
                  <a:gd name="connsiteY1" fmla="*/ 51013 h 952175"/>
                  <a:gd name="connsiteX2" fmla="*/ 28 w 127110"/>
                  <a:gd name="connsiteY2" fmla="*/ 352638 h 952175"/>
                  <a:gd name="connsiteX3" fmla="*/ 95278 w 127110"/>
                  <a:gd name="connsiteY3" fmla="*/ 933663 h 952175"/>
                  <a:gd name="connsiteX4" fmla="*/ 73053 w 127110"/>
                  <a:gd name="connsiteY4" fmla="*/ 787613 h 952175"/>
                  <a:gd name="connsiteX5" fmla="*/ 60353 w 127110"/>
                  <a:gd name="connsiteY5" fmla="*/ 581238 h 952175"/>
                  <a:gd name="connsiteX6" fmla="*/ 76228 w 127110"/>
                  <a:gd name="connsiteY6" fmla="*/ 251038 h 952175"/>
                  <a:gd name="connsiteX7" fmla="*/ 127028 w 127110"/>
                  <a:gd name="connsiteY7" fmla="*/ 19263 h 95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110" h="952175">
                    <a:moveTo>
                      <a:pt x="127028" y="19263"/>
                    </a:moveTo>
                    <a:cubicBezTo>
                      <a:pt x="128615" y="-14074"/>
                      <a:pt x="106920" y="-4550"/>
                      <a:pt x="85753" y="51013"/>
                    </a:cubicBezTo>
                    <a:cubicBezTo>
                      <a:pt x="64586" y="106576"/>
                      <a:pt x="-1559" y="205530"/>
                      <a:pt x="28" y="352638"/>
                    </a:cubicBezTo>
                    <a:cubicBezTo>
                      <a:pt x="1615" y="499746"/>
                      <a:pt x="83107" y="861167"/>
                      <a:pt x="95278" y="933663"/>
                    </a:cubicBezTo>
                    <a:cubicBezTo>
                      <a:pt x="107449" y="1006159"/>
                      <a:pt x="78874" y="846351"/>
                      <a:pt x="73053" y="787613"/>
                    </a:cubicBezTo>
                    <a:cubicBezTo>
                      <a:pt x="67232" y="728876"/>
                      <a:pt x="59824" y="670667"/>
                      <a:pt x="60353" y="581238"/>
                    </a:cubicBezTo>
                    <a:cubicBezTo>
                      <a:pt x="60882" y="491809"/>
                      <a:pt x="66703" y="344700"/>
                      <a:pt x="76228" y="251038"/>
                    </a:cubicBezTo>
                    <a:cubicBezTo>
                      <a:pt x="85753" y="157376"/>
                      <a:pt x="125441" y="52600"/>
                      <a:pt x="127028" y="192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0EED7511-2401-48CB-A076-B33E59FF620E}"/>
                  </a:ext>
                </a:extLst>
              </p:cNvPr>
              <p:cNvSpPr/>
              <p:nvPr/>
            </p:nvSpPr>
            <p:spPr>
              <a:xfrm>
                <a:off x="1479004" y="2346301"/>
                <a:ext cx="85386" cy="660569"/>
              </a:xfrm>
              <a:custGeom>
                <a:avLst/>
                <a:gdLst>
                  <a:gd name="connsiteX0" fmla="*/ 67221 w 85386"/>
                  <a:gd name="connsiteY0" fmla="*/ 9549 h 660569"/>
                  <a:gd name="connsiteX1" fmla="*/ 48171 w 85386"/>
                  <a:gd name="connsiteY1" fmla="*/ 57174 h 660569"/>
                  <a:gd name="connsiteX2" fmla="*/ 546 w 85386"/>
                  <a:gd name="connsiteY2" fmla="*/ 371499 h 660569"/>
                  <a:gd name="connsiteX3" fmla="*/ 83096 w 85386"/>
                  <a:gd name="connsiteY3" fmla="*/ 657249 h 660569"/>
                  <a:gd name="connsiteX4" fmla="*/ 60871 w 85386"/>
                  <a:gd name="connsiteY4" fmla="*/ 504849 h 660569"/>
                  <a:gd name="connsiteX5" fmla="*/ 44996 w 85386"/>
                  <a:gd name="connsiteY5" fmla="*/ 171474 h 660569"/>
                  <a:gd name="connsiteX6" fmla="*/ 67221 w 85386"/>
                  <a:gd name="connsiteY6" fmla="*/ 9549 h 66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386" h="660569">
                    <a:moveTo>
                      <a:pt x="67221" y="9549"/>
                    </a:moveTo>
                    <a:cubicBezTo>
                      <a:pt x="67750" y="-9501"/>
                      <a:pt x="59283" y="-3151"/>
                      <a:pt x="48171" y="57174"/>
                    </a:cubicBezTo>
                    <a:cubicBezTo>
                      <a:pt x="37059" y="117499"/>
                      <a:pt x="-5275" y="271487"/>
                      <a:pt x="546" y="371499"/>
                    </a:cubicBezTo>
                    <a:cubicBezTo>
                      <a:pt x="6367" y="471512"/>
                      <a:pt x="73042" y="635024"/>
                      <a:pt x="83096" y="657249"/>
                    </a:cubicBezTo>
                    <a:cubicBezTo>
                      <a:pt x="93150" y="679474"/>
                      <a:pt x="67221" y="585811"/>
                      <a:pt x="60871" y="504849"/>
                    </a:cubicBezTo>
                    <a:cubicBezTo>
                      <a:pt x="54521" y="423887"/>
                      <a:pt x="44996" y="252436"/>
                      <a:pt x="44996" y="171474"/>
                    </a:cubicBezTo>
                    <a:cubicBezTo>
                      <a:pt x="44996" y="90512"/>
                      <a:pt x="66692" y="28599"/>
                      <a:pt x="67221" y="95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354DF034-A162-4B18-84C1-FB43C2B95375}"/>
                  </a:ext>
                </a:extLst>
              </p:cNvPr>
              <p:cNvSpPr/>
              <p:nvPr/>
            </p:nvSpPr>
            <p:spPr>
              <a:xfrm>
                <a:off x="2831265" y="1665329"/>
                <a:ext cx="723062" cy="117929"/>
              </a:xfrm>
              <a:custGeom>
                <a:avLst/>
                <a:gdLst>
                  <a:gd name="connsiteX0" fmla="*/ 835 w 723062"/>
                  <a:gd name="connsiteY0" fmla="*/ 36471 h 117929"/>
                  <a:gd name="connsiteX1" fmla="*/ 530002 w 723062"/>
                  <a:gd name="connsiteY1" fmla="*/ 57638 h 117929"/>
                  <a:gd name="connsiteX2" fmla="*/ 720502 w 723062"/>
                  <a:gd name="connsiteY2" fmla="*/ 116904 h 117929"/>
                  <a:gd name="connsiteX3" fmla="*/ 415702 w 723062"/>
                  <a:gd name="connsiteY3" fmla="*/ 2604 h 117929"/>
                  <a:gd name="connsiteX4" fmla="*/ 835 w 723062"/>
                  <a:gd name="connsiteY4" fmla="*/ 36471 h 11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062" h="117929">
                    <a:moveTo>
                      <a:pt x="835" y="36471"/>
                    </a:moveTo>
                    <a:cubicBezTo>
                      <a:pt x="19885" y="45643"/>
                      <a:pt x="410058" y="44233"/>
                      <a:pt x="530002" y="57638"/>
                    </a:cubicBezTo>
                    <a:cubicBezTo>
                      <a:pt x="649947" y="71044"/>
                      <a:pt x="739552" y="126076"/>
                      <a:pt x="720502" y="116904"/>
                    </a:cubicBezTo>
                    <a:cubicBezTo>
                      <a:pt x="701452" y="107732"/>
                      <a:pt x="537763" y="15304"/>
                      <a:pt x="415702" y="2604"/>
                    </a:cubicBezTo>
                    <a:cubicBezTo>
                      <a:pt x="293641" y="-10096"/>
                      <a:pt x="-18215" y="27299"/>
                      <a:pt x="835" y="364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7E7C3C3E-9511-4001-945C-53BD820AA8C3}"/>
                  </a:ext>
                </a:extLst>
              </p:cNvPr>
              <p:cNvSpPr/>
              <p:nvPr/>
            </p:nvSpPr>
            <p:spPr>
              <a:xfrm>
                <a:off x="2228361" y="3847674"/>
                <a:ext cx="202392" cy="204157"/>
              </a:xfrm>
              <a:custGeom>
                <a:avLst/>
                <a:gdLst>
                  <a:gd name="connsiteX0" fmla="*/ 200514 w 202392"/>
                  <a:gd name="connsiteY0" fmla="*/ 426 h 204157"/>
                  <a:gd name="connsiteX1" fmla="*/ 127489 w 202392"/>
                  <a:gd name="connsiteY1" fmla="*/ 140126 h 204157"/>
                  <a:gd name="connsiteX2" fmla="*/ 73514 w 202392"/>
                  <a:gd name="connsiteY2" fmla="*/ 184576 h 204157"/>
                  <a:gd name="connsiteX3" fmla="*/ 489 w 202392"/>
                  <a:gd name="connsiteY3" fmla="*/ 203626 h 204157"/>
                  <a:gd name="connsiteX4" fmla="*/ 41764 w 202392"/>
                  <a:gd name="connsiteY4" fmla="*/ 165526 h 204157"/>
                  <a:gd name="connsiteX5" fmla="*/ 44939 w 202392"/>
                  <a:gd name="connsiteY5" fmla="*/ 98851 h 204157"/>
                  <a:gd name="connsiteX6" fmla="*/ 200514 w 202392"/>
                  <a:gd name="connsiteY6" fmla="*/ 426 h 20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92" h="204157">
                    <a:moveTo>
                      <a:pt x="200514" y="426"/>
                    </a:moveTo>
                    <a:cubicBezTo>
                      <a:pt x="214272" y="7305"/>
                      <a:pt x="148656" y="109434"/>
                      <a:pt x="127489" y="140126"/>
                    </a:cubicBezTo>
                    <a:cubicBezTo>
                      <a:pt x="106322" y="170818"/>
                      <a:pt x="94681" y="173993"/>
                      <a:pt x="73514" y="184576"/>
                    </a:cubicBezTo>
                    <a:cubicBezTo>
                      <a:pt x="52347" y="195159"/>
                      <a:pt x="5781" y="206801"/>
                      <a:pt x="489" y="203626"/>
                    </a:cubicBezTo>
                    <a:cubicBezTo>
                      <a:pt x="-4803" y="200451"/>
                      <a:pt x="34356" y="182988"/>
                      <a:pt x="41764" y="165526"/>
                    </a:cubicBezTo>
                    <a:cubicBezTo>
                      <a:pt x="49172" y="148064"/>
                      <a:pt x="25889" y="125838"/>
                      <a:pt x="44939" y="98851"/>
                    </a:cubicBezTo>
                    <a:cubicBezTo>
                      <a:pt x="63989" y="71864"/>
                      <a:pt x="186756" y="-6453"/>
                      <a:pt x="200514" y="426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257852CA-1D34-4C13-B0C4-09D796C73EFE}"/>
                  </a:ext>
                </a:extLst>
              </p:cNvPr>
              <p:cNvSpPr/>
              <p:nvPr/>
            </p:nvSpPr>
            <p:spPr>
              <a:xfrm>
                <a:off x="4446783" y="3063695"/>
                <a:ext cx="377975" cy="201938"/>
              </a:xfrm>
              <a:custGeom>
                <a:avLst/>
                <a:gdLst>
                  <a:gd name="connsiteX0" fmla="*/ 6684 w 377975"/>
                  <a:gd name="connsiteY0" fmla="*/ 1238 h 201938"/>
                  <a:gd name="connsiteX1" fmla="*/ 345350 w 377975"/>
                  <a:gd name="connsiteY1" fmla="*/ 170572 h 201938"/>
                  <a:gd name="connsiteX2" fmla="*/ 341117 w 377975"/>
                  <a:gd name="connsiteY2" fmla="*/ 195972 h 201938"/>
                  <a:gd name="connsiteX3" fmla="*/ 137917 w 377975"/>
                  <a:gd name="connsiteY3" fmla="*/ 98605 h 201938"/>
                  <a:gd name="connsiteX4" fmla="*/ 6684 w 377975"/>
                  <a:gd name="connsiteY4" fmla="*/ 1238 h 20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975" h="201938">
                    <a:moveTo>
                      <a:pt x="6684" y="1238"/>
                    </a:moveTo>
                    <a:cubicBezTo>
                      <a:pt x="41256" y="13232"/>
                      <a:pt x="289611" y="138116"/>
                      <a:pt x="345350" y="170572"/>
                    </a:cubicBezTo>
                    <a:cubicBezTo>
                      <a:pt x="401089" y="203028"/>
                      <a:pt x="375689" y="207966"/>
                      <a:pt x="341117" y="195972"/>
                    </a:cubicBezTo>
                    <a:cubicBezTo>
                      <a:pt x="306545" y="183978"/>
                      <a:pt x="195772" y="129649"/>
                      <a:pt x="137917" y="98605"/>
                    </a:cubicBezTo>
                    <a:cubicBezTo>
                      <a:pt x="80062" y="67561"/>
                      <a:pt x="-27888" y="-10756"/>
                      <a:pt x="6684" y="1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41D9DF7C-E11C-4F01-AE10-2442CEA9B451}"/>
                  </a:ext>
                </a:extLst>
              </p:cNvPr>
              <p:cNvSpPr/>
              <p:nvPr/>
            </p:nvSpPr>
            <p:spPr>
              <a:xfrm>
                <a:off x="3876446" y="4186383"/>
                <a:ext cx="193904" cy="1058351"/>
              </a:xfrm>
              <a:custGeom>
                <a:avLst/>
                <a:gdLst>
                  <a:gd name="connsiteX0" fmla="*/ 193904 w 193904"/>
                  <a:gd name="connsiteY0" fmla="*/ 1442 h 1058351"/>
                  <a:gd name="connsiteX1" fmla="*/ 117704 w 193904"/>
                  <a:gd name="connsiteY1" fmla="*/ 366567 h 1058351"/>
                  <a:gd name="connsiteX2" fmla="*/ 28804 w 193904"/>
                  <a:gd name="connsiteY2" fmla="*/ 817417 h 1058351"/>
                  <a:gd name="connsiteX3" fmla="*/ 3404 w 193904"/>
                  <a:gd name="connsiteY3" fmla="*/ 1055542 h 1058351"/>
                  <a:gd name="connsiteX4" fmla="*/ 12929 w 193904"/>
                  <a:gd name="connsiteY4" fmla="*/ 919017 h 1058351"/>
                  <a:gd name="connsiteX5" fmla="*/ 117704 w 193904"/>
                  <a:gd name="connsiteY5" fmla="*/ 503092 h 1058351"/>
                  <a:gd name="connsiteX6" fmla="*/ 193904 w 193904"/>
                  <a:gd name="connsiteY6" fmla="*/ 1442 h 105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04" h="1058351">
                    <a:moveTo>
                      <a:pt x="193904" y="1442"/>
                    </a:moveTo>
                    <a:cubicBezTo>
                      <a:pt x="193904" y="-21312"/>
                      <a:pt x="145221" y="230571"/>
                      <a:pt x="117704" y="366567"/>
                    </a:cubicBezTo>
                    <a:cubicBezTo>
                      <a:pt x="90187" y="502563"/>
                      <a:pt x="47854" y="702588"/>
                      <a:pt x="28804" y="817417"/>
                    </a:cubicBezTo>
                    <a:cubicBezTo>
                      <a:pt x="9754" y="932246"/>
                      <a:pt x="6050" y="1038609"/>
                      <a:pt x="3404" y="1055542"/>
                    </a:cubicBezTo>
                    <a:cubicBezTo>
                      <a:pt x="758" y="1072475"/>
                      <a:pt x="-6121" y="1011092"/>
                      <a:pt x="12929" y="919017"/>
                    </a:cubicBezTo>
                    <a:cubicBezTo>
                      <a:pt x="31979" y="826942"/>
                      <a:pt x="82779" y="661842"/>
                      <a:pt x="117704" y="503092"/>
                    </a:cubicBezTo>
                    <a:cubicBezTo>
                      <a:pt x="152629" y="344342"/>
                      <a:pt x="193904" y="24196"/>
                      <a:pt x="193904" y="14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BDA3B13C-740B-4450-98AE-9C5FB8276374}"/>
                  </a:ext>
                </a:extLst>
              </p:cNvPr>
              <p:cNvSpPr/>
              <p:nvPr/>
            </p:nvSpPr>
            <p:spPr>
              <a:xfrm>
                <a:off x="4315142" y="3233149"/>
                <a:ext cx="174337" cy="671659"/>
              </a:xfrm>
              <a:custGeom>
                <a:avLst/>
                <a:gdLst>
                  <a:gd name="connsiteX0" fmla="*/ 47308 w 174337"/>
                  <a:gd name="connsiteY0" fmla="*/ 2176 h 671659"/>
                  <a:gd name="connsiteX1" fmla="*/ 53658 w 174337"/>
                  <a:gd name="connsiteY1" fmla="*/ 341901 h 671659"/>
                  <a:gd name="connsiteX2" fmla="*/ 2858 w 174337"/>
                  <a:gd name="connsiteY2" fmla="*/ 649876 h 671659"/>
                  <a:gd name="connsiteX3" fmla="*/ 6033 w 174337"/>
                  <a:gd name="connsiteY3" fmla="*/ 646701 h 671659"/>
                  <a:gd name="connsiteX4" fmla="*/ 85408 w 174337"/>
                  <a:gd name="connsiteY4" fmla="*/ 567326 h 671659"/>
                  <a:gd name="connsiteX5" fmla="*/ 174308 w 174337"/>
                  <a:gd name="connsiteY5" fmla="*/ 78376 h 671659"/>
                  <a:gd name="connsiteX6" fmla="*/ 75883 w 174337"/>
                  <a:gd name="connsiteY6" fmla="*/ 564151 h 671659"/>
                  <a:gd name="connsiteX7" fmla="*/ 15558 w 174337"/>
                  <a:gd name="connsiteY7" fmla="*/ 618126 h 671659"/>
                  <a:gd name="connsiteX8" fmla="*/ 56833 w 174337"/>
                  <a:gd name="connsiteY8" fmla="*/ 513351 h 671659"/>
                  <a:gd name="connsiteX9" fmla="*/ 47308 w 174337"/>
                  <a:gd name="connsiteY9" fmla="*/ 2176 h 67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4337" h="671659">
                    <a:moveTo>
                      <a:pt x="47308" y="2176"/>
                    </a:moveTo>
                    <a:cubicBezTo>
                      <a:pt x="46779" y="-26399"/>
                      <a:pt x="61066" y="233951"/>
                      <a:pt x="53658" y="341901"/>
                    </a:cubicBezTo>
                    <a:cubicBezTo>
                      <a:pt x="46250" y="449851"/>
                      <a:pt x="2858" y="649876"/>
                      <a:pt x="2858" y="649876"/>
                    </a:cubicBezTo>
                    <a:cubicBezTo>
                      <a:pt x="-5080" y="700676"/>
                      <a:pt x="6033" y="646701"/>
                      <a:pt x="6033" y="646701"/>
                    </a:cubicBezTo>
                    <a:cubicBezTo>
                      <a:pt x="19791" y="632943"/>
                      <a:pt x="57362" y="662047"/>
                      <a:pt x="85408" y="567326"/>
                    </a:cubicBezTo>
                    <a:cubicBezTo>
                      <a:pt x="113454" y="472605"/>
                      <a:pt x="175895" y="78905"/>
                      <a:pt x="174308" y="78376"/>
                    </a:cubicBezTo>
                    <a:cubicBezTo>
                      <a:pt x="172721" y="77847"/>
                      <a:pt x="102341" y="474193"/>
                      <a:pt x="75883" y="564151"/>
                    </a:cubicBezTo>
                    <a:cubicBezTo>
                      <a:pt x="49425" y="654109"/>
                      <a:pt x="18733" y="626593"/>
                      <a:pt x="15558" y="618126"/>
                    </a:cubicBezTo>
                    <a:cubicBezTo>
                      <a:pt x="12383" y="609659"/>
                      <a:pt x="49425" y="610718"/>
                      <a:pt x="56833" y="513351"/>
                    </a:cubicBezTo>
                    <a:cubicBezTo>
                      <a:pt x="64241" y="415984"/>
                      <a:pt x="47837" y="30751"/>
                      <a:pt x="47308" y="21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F9D3948D-61B6-4D7A-B4B2-7564D7C61401}"/>
                  </a:ext>
                </a:extLst>
              </p:cNvPr>
              <p:cNvSpPr/>
              <p:nvPr/>
            </p:nvSpPr>
            <p:spPr>
              <a:xfrm>
                <a:off x="4276359" y="3084881"/>
                <a:ext cx="369093" cy="920093"/>
              </a:xfrm>
              <a:custGeom>
                <a:avLst/>
                <a:gdLst>
                  <a:gd name="connsiteX0" fmla="*/ 181341 w 369093"/>
                  <a:gd name="connsiteY0" fmla="*/ 1219 h 920093"/>
                  <a:gd name="connsiteX1" fmla="*/ 365491 w 369093"/>
                  <a:gd name="connsiteY1" fmla="*/ 144094 h 920093"/>
                  <a:gd name="connsiteX2" fmla="*/ 295641 w 369093"/>
                  <a:gd name="connsiteY2" fmla="*/ 486994 h 920093"/>
                  <a:gd name="connsiteX3" fmla="*/ 200391 w 369093"/>
                  <a:gd name="connsiteY3" fmla="*/ 718769 h 920093"/>
                  <a:gd name="connsiteX4" fmla="*/ 105141 w 369093"/>
                  <a:gd name="connsiteY4" fmla="*/ 890219 h 920093"/>
                  <a:gd name="connsiteX5" fmla="*/ 366 w 369093"/>
                  <a:gd name="connsiteY5" fmla="*/ 915619 h 920093"/>
                  <a:gd name="connsiteX6" fmla="*/ 143241 w 369093"/>
                  <a:gd name="connsiteY6" fmla="*/ 839419 h 920093"/>
                  <a:gd name="connsiteX7" fmla="*/ 327391 w 369093"/>
                  <a:gd name="connsiteY7" fmla="*/ 417144 h 920093"/>
                  <a:gd name="connsiteX8" fmla="*/ 349616 w 369093"/>
                  <a:gd name="connsiteY8" fmla="*/ 213944 h 920093"/>
                  <a:gd name="connsiteX9" fmla="*/ 181341 w 369093"/>
                  <a:gd name="connsiteY9" fmla="*/ 1219 h 920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9093" h="920093">
                    <a:moveTo>
                      <a:pt x="181341" y="1219"/>
                    </a:moveTo>
                    <a:cubicBezTo>
                      <a:pt x="183987" y="-10423"/>
                      <a:pt x="346441" y="63132"/>
                      <a:pt x="365491" y="144094"/>
                    </a:cubicBezTo>
                    <a:cubicBezTo>
                      <a:pt x="384541" y="225056"/>
                      <a:pt x="323158" y="391215"/>
                      <a:pt x="295641" y="486994"/>
                    </a:cubicBezTo>
                    <a:cubicBezTo>
                      <a:pt x="268124" y="582773"/>
                      <a:pt x="232141" y="651565"/>
                      <a:pt x="200391" y="718769"/>
                    </a:cubicBezTo>
                    <a:cubicBezTo>
                      <a:pt x="168641" y="785973"/>
                      <a:pt x="138478" y="857411"/>
                      <a:pt x="105141" y="890219"/>
                    </a:cubicBezTo>
                    <a:cubicBezTo>
                      <a:pt x="71803" y="923027"/>
                      <a:pt x="-5984" y="924086"/>
                      <a:pt x="366" y="915619"/>
                    </a:cubicBezTo>
                    <a:cubicBezTo>
                      <a:pt x="6716" y="907152"/>
                      <a:pt x="88737" y="922498"/>
                      <a:pt x="143241" y="839419"/>
                    </a:cubicBezTo>
                    <a:cubicBezTo>
                      <a:pt x="197745" y="756340"/>
                      <a:pt x="292995" y="521390"/>
                      <a:pt x="327391" y="417144"/>
                    </a:cubicBezTo>
                    <a:cubicBezTo>
                      <a:pt x="361787" y="312898"/>
                      <a:pt x="369195" y="283794"/>
                      <a:pt x="349616" y="213944"/>
                    </a:cubicBezTo>
                    <a:cubicBezTo>
                      <a:pt x="330037" y="144094"/>
                      <a:pt x="178695" y="12861"/>
                      <a:pt x="181341" y="12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02" name="fuku">
              <a:extLst>
                <a:ext uri="{FF2B5EF4-FFF2-40B4-BE49-F238E27FC236}">
                  <a16:creationId xmlns:a16="http://schemas.microsoft.com/office/drawing/2014/main" id="{3BAFABA1-0486-44CA-B45B-F5333690FB2A}"/>
                </a:ext>
              </a:extLst>
            </p:cNvPr>
            <p:cNvGrpSpPr/>
            <p:nvPr/>
          </p:nvGrpSpPr>
          <p:grpSpPr>
            <a:xfrm>
              <a:off x="535154" y="2972968"/>
              <a:ext cx="6257861" cy="9769258"/>
              <a:chOff x="535154" y="2972968"/>
              <a:chExt cx="6257861" cy="9769258"/>
            </a:xfrm>
          </p:grpSpPr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407E3565-0234-4499-9A9D-C0B739AE5963}"/>
                  </a:ext>
                </a:extLst>
              </p:cNvPr>
              <p:cNvSpPr/>
              <p:nvPr/>
            </p:nvSpPr>
            <p:spPr>
              <a:xfrm>
                <a:off x="4448436" y="2975576"/>
                <a:ext cx="896527" cy="531873"/>
              </a:xfrm>
              <a:custGeom>
                <a:avLst/>
                <a:gdLst>
                  <a:gd name="connsiteX0" fmla="*/ 9264 w 896527"/>
                  <a:gd name="connsiteY0" fmla="*/ 38557 h 531873"/>
                  <a:gd name="connsiteX1" fmla="*/ 305597 w 896527"/>
                  <a:gd name="connsiteY1" fmla="*/ 457 h 531873"/>
                  <a:gd name="connsiteX2" fmla="*/ 455881 w 896527"/>
                  <a:gd name="connsiteY2" fmla="*/ 32207 h 531873"/>
                  <a:gd name="connsiteX3" fmla="*/ 699297 w 896527"/>
                  <a:gd name="connsiteY3" fmla="*/ 210007 h 531873"/>
                  <a:gd name="connsiteX4" fmla="*/ 845347 w 896527"/>
                  <a:gd name="connsiteY4" fmla="*/ 457657 h 531873"/>
                  <a:gd name="connsiteX5" fmla="*/ 891914 w 896527"/>
                  <a:gd name="connsiteY5" fmla="*/ 519041 h 531873"/>
                  <a:gd name="connsiteX6" fmla="*/ 745864 w 896527"/>
                  <a:gd name="connsiteY6" fmla="*/ 241757 h 531873"/>
                  <a:gd name="connsiteX7" fmla="*/ 474931 w 896527"/>
                  <a:gd name="connsiteY7" fmla="*/ 25857 h 531873"/>
                  <a:gd name="connsiteX8" fmla="*/ 112981 w 896527"/>
                  <a:gd name="connsiteY8" fmla="*/ 11041 h 531873"/>
                  <a:gd name="connsiteX9" fmla="*/ 9264 w 896527"/>
                  <a:gd name="connsiteY9" fmla="*/ 38557 h 53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6527" h="531873">
                    <a:moveTo>
                      <a:pt x="9264" y="38557"/>
                    </a:moveTo>
                    <a:cubicBezTo>
                      <a:pt x="41367" y="36793"/>
                      <a:pt x="231161" y="1515"/>
                      <a:pt x="305597" y="457"/>
                    </a:cubicBezTo>
                    <a:cubicBezTo>
                      <a:pt x="380033" y="-601"/>
                      <a:pt x="390264" y="-2718"/>
                      <a:pt x="455881" y="32207"/>
                    </a:cubicBezTo>
                    <a:cubicBezTo>
                      <a:pt x="521498" y="67132"/>
                      <a:pt x="634386" y="139099"/>
                      <a:pt x="699297" y="210007"/>
                    </a:cubicBezTo>
                    <a:cubicBezTo>
                      <a:pt x="764208" y="280915"/>
                      <a:pt x="813244" y="406151"/>
                      <a:pt x="845347" y="457657"/>
                    </a:cubicBezTo>
                    <a:cubicBezTo>
                      <a:pt x="877450" y="509163"/>
                      <a:pt x="908495" y="555024"/>
                      <a:pt x="891914" y="519041"/>
                    </a:cubicBezTo>
                    <a:cubicBezTo>
                      <a:pt x="875333" y="483058"/>
                      <a:pt x="815361" y="323954"/>
                      <a:pt x="745864" y="241757"/>
                    </a:cubicBezTo>
                    <a:cubicBezTo>
                      <a:pt x="676367" y="159560"/>
                      <a:pt x="580411" y="64310"/>
                      <a:pt x="474931" y="25857"/>
                    </a:cubicBezTo>
                    <a:cubicBezTo>
                      <a:pt x="369451" y="-12596"/>
                      <a:pt x="193414" y="9983"/>
                      <a:pt x="112981" y="11041"/>
                    </a:cubicBezTo>
                    <a:cubicBezTo>
                      <a:pt x="32548" y="12099"/>
                      <a:pt x="-22839" y="40321"/>
                      <a:pt x="9264" y="385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233D647F-5FA7-480B-B2C9-AED1375089DC}"/>
                  </a:ext>
                </a:extLst>
              </p:cNvPr>
              <p:cNvSpPr/>
              <p:nvPr/>
            </p:nvSpPr>
            <p:spPr>
              <a:xfrm>
                <a:off x="4668373" y="2972968"/>
                <a:ext cx="646888" cy="616828"/>
              </a:xfrm>
              <a:custGeom>
                <a:avLst/>
                <a:gdLst>
                  <a:gd name="connsiteX0" fmla="*/ 24277 w 646888"/>
                  <a:gd name="connsiteY0" fmla="*/ 13649 h 616828"/>
                  <a:gd name="connsiteX1" fmla="*/ 75077 w 646888"/>
                  <a:gd name="connsiteY1" fmla="*/ 19999 h 616828"/>
                  <a:gd name="connsiteX2" fmla="*/ 348127 w 646888"/>
                  <a:gd name="connsiteY2" fmla="*/ 108899 h 616828"/>
                  <a:gd name="connsiteX3" fmla="*/ 449727 w 646888"/>
                  <a:gd name="connsiteY3" fmla="*/ 278232 h 616828"/>
                  <a:gd name="connsiteX4" fmla="*/ 602127 w 646888"/>
                  <a:gd name="connsiteY4" fmla="*/ 483549 h 616828"/>
                  <a:gd name="connsiteX5" fmla="*/ 644460 w 646888"/>
                  <a:gd name="connsiteY5" fmla="*/ 614782 h 616828"/>
                  <a:gd name="connsiteX6" fmla="*/ 544977 w 646888"/>
                  <a:gd name="connsiteY6" fmla="*/ 381949 h 616828"/>
                  <a:gd name="connsiteX7" fmla="*/ 415860 w 646888"/>
                  <a:gd name="connsiteY7" fmla="*/ 176632 h 616828"/>
                  <a:gd name="connsiteX8" fmla="*/ 24277 w 646888"/>
                  <a:gd name="connsiteY8" fmla="*/ 13649 h 61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888" h="616828">
                    <a:moveTo>
                      <a:pt x="24277" y="13649"/>
                    </a:moveTo>
                    <a:cubicBezTo>
                      <a:pt x="-32520" y="-12456"/>
                      <a:pt x="21102" y="4124"/>
                      <a:pt x="75077" y="19999"/>
                    </a:cubicBezTo>
                    <a:cubicBezTo>
                      <a:pt x="129052" y="35874"/>
                      <a:pt x="285685" y="65860"/>
                      <a:pt x="348127" y="108899"/>
                    </a:cubicBezTo>
                    <a:cubicBezTo>
                      <a:pt x="410569" y="151938"/>
                      <a:pt x="407394" y="215790"/>
                      <a:pt x="449727" y="278232"/>
                    </a:cubicBezTo>
                    <a:cubicBezTo>
                      <a:pt x="492060" y="340674"/>
                      <a:pt x="569672" y="427457"/>
                      <a:pt x="602127" y="483549"/>
                    </a:cubicBezTo>
                    <a:cubicBezTo>
                      <a:pt x="634583" y="539641"/>
                      <a:pt x="653985" y="631715"/>
                      <a:pt x="644460" y="614782"/>
                    </a:cubicBezTo>
                    <a:cubicBezTo>
                      <a:pt x="634935" y="597849"/>
                      <a:pt x="583077" y="454974"/>
                      <a:pt x="544977" y="381949"/>
                    </a:cubicBezTo>
                    <a:cubicBezTo>
                      <a:pt x="506877" y="308924"/>
                      <a:pt x="503702" y="240838"/>
                      <a:pt x="415860" y="176632"/>
                    </a:cubicBezTo>
                    <a:cubicBezTo>
                      <a:pt x="328018" y="112426"/>
                      <a:pt x="81074" y="39754"/>
                      <a:pt x="24277" y="136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C0D99ACA-56E6-4E3B-855A-79EDF3254E80}"/>
                  </a:ext>
                </a:extLst>
              </p:cNvPr>
              <p:cNvSpPr/>
              <p:nvPr/>
            </p:nvSpPr>
            <p:spPr>
              <a:xfrm>
                <a:off x="4949087" y="3958053"/>
                <a:ext cx="439502" cy="1147411"/>
              </a:xfrm>
              <a:custGeom>
                <a:avLst/>
                <a:gdLst>
                  <a:gd name="connsiteX0" fmla="*/ 389146 w 439502"/>
                  <a:gd name="connsiteY0" fmla="*/ 40330 h 1147411"/>
                  <a:gd name="connsiteX1" fmla="*/ 338346 w 439502"/>
                  <a:gd name="connsiteY1" fmla="*/ 249880 h 1147411"/>
                  <a:gd name="connsiteX2" fmla="*/ 198646 w 439502"/>
                  <a:gd name="connsiteY2" fmla="*/ 609714 h 1147411"/>
                  <a:gd name="connsiteX3" fmla="*/ 69530 w 439502"/>
                  <a:gd name="connsiteY3" fmla="*/ 963197 h 1147411"/>
                  <a:gd name="connsiteX4" fmla="*/ 20846 w 439502"/>
                  <a:gd name="connsiteY4" fmla="*/ 1096547 h 1147411"/>
                  <a:gd name="connsiteX5" fmla="*/ 414546 w 439502"/>
                  <a:gd name="connsiteY5" fmla="*/ 105947 h 1147411"/>
                  <a:gd name="connsiteX6" fmla="*/ 389146 w 439502"/>
                  <a:gd name="connsiteY6" fmla="*/ 40330 h 114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502" h="1147411">
                    <a:moveTo>
                      <a:pt x="389146" y="40330"/>
                    </a:moveTo>
                    <a:cubicBezTo>
                      <a:pt x="376446" y="64319"/>
                      <a:pt x="370096" y="154983"/>
                      <a:pt x="338346" y="249880"/>
                    </a:cubicBezTo>
                    <a:cubicBezTo>
                      <a:pt x="306596" y="344777"/>
                      <a:pt x="243449" y="490828"/>
                      <a:pt x="198646" y="609714"/>
                    </a:cubicBezTo>
                    <a:cubicBezTo>
                      <a:pt x="153843" y="728600"/>
                      <a:pt x="69530" y="963197"/>
                      <a:pt x="69530" y="963197"/>
                    </a:cubicBezTo>
                    <a:cubicBezTo>
                      <a:pt x="39897" y="1044336"/>
                      <a:pt x="-36657" y="1239422"/>
                      <a:pt x="20846" y="1096547"/>
                    </a:cubicBezTo>
                    <a:cubicBezTo>
                      <a:pt x="78349" y="953672"/>
                      <a:pt x="351046" y="276691"/>
                      <a:pt x="414546" y="105947"/>
                    </a:cubicBezTo>
                    <a:cubicBezTo>
                      <a:pt x="478046" y="-64797"/>
                      <a:pt x="401846" y="16341"/>
                      <a:pt x="389146" y="403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2BF28D75-2A50-4221-8912-2D8C76FB39F5}"/>
                  </a:ext>
                </a:extLst>
              </p:cNvPr>
              <p:cNvSpPr/>
              <p:nvPr/>
            </p:nvSpPr>
            <p:spPr>
              <a:xfrm>
                <a:off x="5015673" y="3952891"/>
                <a:ext cx="295113" cy="929578"/>
              </a:xfrm>
              <a:custGeom>
                <a:avLst/>
                <a:gdLst>
                  <a:gd name="connsiteX0" fmla="*/ 290810 w 295113"/>
                  <a:gd name="connsiteY0" fmla="*/ 7392 h 929578"/>
                  <a:gd name="connsiteX1" fmla="*/ 165927 w 295113"/>
                  <a:gd name="connsiteY1" fmla="*/ 496342 h 929578"/>
                  <a:gd name="connsiteX2" fmla="*/ 827 w 295113"/>
                  <a:gd name="connsiteY2" fmla="*/ 926026 h 929578"/>
                  <a:gd name="connsiteX3" fmla="*/ 240010 w 295113"/>
                  <a:gd name="connsiteY3" fmla="*/ 252926 h 929578"/>
                  <a:gd name="connsiteX4" fmla="*/ 290810 w 295113"/>
                  <a:gd name="connsiteY4" fmla="*/ 7392 h 92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113" h="929578">
                    <a:moveTo>
                      <a:pt x="290810" y="7392"/>
                    </a:moveTo>
                    <a:cubicBezTo>
                      <a:pt x="278463" y="47961"/>
                      <a:pt x="214257" y="343236"/>
                      <a:pt x="165927" y="496342"/>
                    </a:cubicBezTo>
                    <a:cubicBezTo>
                      <a:pt x="117597" y="649448"/>
                      <a:pt x="-11520" y="966595"/>
                      <a:pt x="827" y="926026"/>
                    </a:cubicBezTo>
                    <a:cubicBezTo>
                      <a:pt x="13174" y="885457"/>
                      <a:pt x="190268" y="406384"/>
                      <a:pt x="240010" y="252926"/>
                    </a:cubicBezTo>
                    <a:cubicBezTo>
                      <a:pt x="289752" y="99468"/>
                      <a:pt x="303157" y="-33177"/>
                      <a:pt x="290810" y="73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EBA92959-A646-417E-A805-595581E4193F}"/>
                  </a:ext>
                </a:extLst>
              </p:cNvPr>
              <p:cNvSpPr/>
              <p:nvPr/>
            </p:nvSpPr>
            <p:spPr>
              <a:xfrm>
                <a:off x="4798361" y="5018060"/>
                <a:ext cx="190629" cy="837024"/>
              </a:xfrm>
              <a:custGeom>
                <a:avLst/>
                <a:gdLst>
                  <a:gd name="connsiteX0" fmla="*/ 190622 w 190629"/>
                  <a:gd name="connsiteY0" fmla="*/ 557 h 837024"/>
                  <a:gd name="connsiteX1" fmla="*/ 36106 w 190629"/>
                  <a:gd name="connsiteY1" fmla="*/ 527607 h 837024"/>
                  <a:gd name="connsiteX2" fmla="*/ 122 w 190629"/>
                  <a:gd name="connsiteY2" fmla="*/ 834523 h 837024"/>
                  <a:gd name="connsiteX3" fmla="*/ 42456 w 190629"/>
                  <a:gd name="connsiteY3" fmla="*/ 633440 h 837024"/>
                  <a:gd name="connsiteX4" fmla="*/ 190622 w 190629"/>
                  <a:gd name="connsiteY4" fmla="*/ 557 h 837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29" h="837024">
                    <a:moveTo>
                      <a:pt x="190622" y="557"/>
                    </a:moveTo>
                    <a:cubicBezTo>
                      <a:pt x="189564" y="-17082"/>
                      <a:pt x="67856" y="388613"/>
                      <a:pt x="36106" y="527607"/>
                    </a:cubicBezTo>
                    <a:cubicBezTo>
                      <a:pt x="4356" y="666601"/>
                      <a:pt x="-936" y="816884"/>
                      <a:pt x="122" y="834523"/>
                    </a:cubicBezTo>
                    <a:cubicBezTo>
                      <a:pt x="1180" y="852162"/>
                      <a:pt x="9295" y="775609"/>
                      <a:pt x="42456" y="633440"/>
                    </a:cubicBezTo>
                    <a:cubicBezTo>
                      <a:pt x="75617" y="491271"/>
                      <a:pt x="191680" y="18196"/>
                      <a:pt x="190622" y="5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6ED57771-9579-4554-ADA5-068A659624A7}"/>
                  </a:ext>
                </a:extLst>
              </p:cNvPr>
              <p:cNvSpPr/>
              <p:nvPr/>
            </p:nvSpPr>
            <p:spPr>
              <a:xfrm>
                <a:off x="4794328" y="4863969"/>
                <a:ext cx="230924" cy="930503"/>
              </a:xfrm>
              <a:custGeom>
                <a:avLst/>
                <a:gdLst>
                  <a:gd name="connsiteX0" fmla="*/ 230639 w 230924"/>
                  <a:gd name="connsiteY0" fmla="*/ 4364 h 930503"/>
                  <a:gd name="connsiteX1" fmla="*/ 74005 w 230924"/>
                  <a:gd name="connsiteY1" fmla="*/ 400181 h 930503"/>
                  <a:gd name="connsiteX2" fmla="*/ 4155 w 230924"/>
                  <a:gd name="connsiteY2" fmla="*/ 922998 h 930503"/>
                  <a:gd name="connsiteX3" fmla="*/ 31672 w 230924"/>
                  <a:gd name="connsiteY3" fmla="*/ 658414 h 930503"/>
                  <a:gd name="connsiteX4" fmla="*/ 230639 w 230924"/>
                  <a:gd name="connsiteY4" fmla="*/ 4364 h 93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924" h="930503">
                    <a:moveTo>
                      <a:pt x="230639" y="4364"/>
                    </a:moveTo>
                    <a:cubicBezTo>
                      <a:pt x="237695" y="-38675"/>
                      <a:pt x="111752" y="247075"/>
                      <a:pt x="74005" y="400181"/>
                    </a:cubicBezTo>
                    <a:cubicBezTo>
                      <a:pt x="36258" y="553287"/>
                      <a:pt x="11210" y="879959"/>
                      <a:pt x="4155" y="922998"/>
                    </a:cubicBezTo>
                    <a:cubicBezTo>
                      <a:pt x="-2901" y="966037"/>
                      <a:pt x="-5017" y="816811"/>
                      <a:pt x="31672" y="658414"/>
                    </a:cubicBezTo>
                    <a:cubicBezTo>
                      <a:pt x="68361" y="500017"/>
                      <a:pt x="223583" y="47403"/>
                      <a:pt x="230639" y="43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959EC15F-AEC2-4530-BA24-4F0FB8863582}"/>
                  </a:ext>
                </a:extLst>
              </p:cNvPr>
              <p:cNvSpPr/>
              <p:nvPr/>
            </p:nvSpPr>
            <p:spPr>
              <a:xfrm>
                <a:off x="4532829" y="5845073"/>
                <a:ext cx="295267" cy="492915"/>
              </a:xfrm>
              <a:custGeom>
                <a:avLst/>
                <a:gdLst>
                  <a:gd name="connsiteX0" fmla="*/ 293171 w 295267"/>
                  <a:gd name="connsiteY0" fmla="*/ 102 h 492915"/>
                  <a:gd name="connsiteX1" fmla="*/ 162996 w 295267"/>
                  <a:gd name="connsiteY1" fmla="*/ 304902 h 492915"/>
                  <a:gd name="connsiteX2" fmla="*/ 1071 w 295267"/>
                  <a:gd name="connsiteY2" fmla="*/ 485877 h 492915"/>
                  <a:gd name="connsiteX3" fmla="*/ 99496 w 295267"/>
                  <a:gd name="connsiteY3" fmla="*/ 438252 h 492915"/>
                  <a:gd name="connsiteX4" fmla="*/ 232846 w 295267"/>
                  <a:gd name="connsiteY4" fmla="*/ 273152 h 492915"/>
                  <a:gd name="connsiteX5" fmla="*/ 293171 w 295267"/>
                  <a:gd name="connsiteY5" fmla="*/ 102 h 492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67" h="492915">
                    <a:moveTo>
                      <a:pt x="293171" y="102"/>
                    </a:moveTo>
                    <a:cubicBezTo>
                      <a:pt x="281529" y="5394"/>
                      <a:pt x="211679" y="223940"/>
                      <a:pt x="162996" y="304902"/>
                    </a:cubicBezTo>
                    <a:cubicBezTo>
                      <a:pt x="114313" y="385864"/>
                      <a:pt x="11654" y="463652"/>
                      <a:pt x="1071" y="485877"/>
                    </a:cubicBezTo>
                    <a:cubicBezTo>
                      <a:pt x="-9512" y="508102"/>
                      <a:pt x="60867" y="473706"/>
                      <a:pt x="99496" y="438252"/>
                    </a:cubicBezTo>
                    <a:cubicBezTo>
                      <a:pt x="138125" y="402798"/>
                      <a:pt x="200038" y="349881"/>
                      <a:pt x="232846" y="273152"/>
                    </a:cubicBezTo>
                    <a:cubicBezTo>
                      <a:pt x="265654" y="196423"/>
                      <a:pt x="304813" y="-5190"/>
                      <a:pt x="293171" y="1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F6F2B73D-CD67-4E0A-A621-30265F54762A}"/>
                  </a:ext>
                </a:extLst>
              </p:cNvPr>
              <p:cNvSpPr/>
              <p:nvPr/>
            </p:nvSpPr>
            <p:spPr>
              <a:xfrm>
                <a:off x="3911600" y="5031196"/>
                <a:ext cx="646407" cy="1302619"/>
              </a:xfrm>
              <a:custGeom>
                <a:avLst/>
                <a:gdLst>
                  <a:gd name="connsiteX0" fmla="*/ 0 w 646407"/>
                  <a:gd name="connsiteY0" fmla="*/ 1179 h 1302619"/>
                  <a:gd name="connsiteX1" fmla="*/ 73025 w 646407"/>
                  <a:gd name="connsiteY1" fmla="*/ 420279 h 1302619"/>
                  <a:gd name="connsiteX2" fmla="*/ 238125 w 646407"/>
                  <a:gd name="connsiteY2" fmla="*/ 861604 h 1302619"/>
                  <a:gd name="connsiteX3" fmla="*/ 504825 w 646407"/>
                  <a:gd name="connsiteY3" fmla="*/ 1179104 h 1302619"/>
                  <a:gd name="connsiteX4" fmla="*/ 644525 w 646407"/>
                  <a:gd name="connsiteY4" fmla="*/ 1299754 h 1302619"/>
                  <a:gd name="connsiteX5" fmla="*/ 409575 w 646407"/>
                  <a:gd name="connsiteY5" fmla="*/ 1074329 h 1302619"/>
                  <a:gd name="connsiteX6" fmla="*/ 73025 w 646407"/>
                  <a:gd name="connsiteY6" fmla="*/ 321854 h 1302619"/>
                  <a:gd name="connsiteX7" fmla="*/ 0 w 646407"/>
                  <a:gd name="connsiteY7" fmla="*/ 1179 h 130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6407" h="1302619">
                    <a:moveTo>
                      <a:pt x="0" y="1179"/>
                    </a:moveTo>
                    <a:cubicBezTo>
                      <a:pt x="0" y="17583"/>
                      <a:pt x="33338" y="276875"/>
                      <a:pt x="73025" y="420279"/>
                    </a:cubicBezTo>
                    <a:cubicBezTo>
                      <a:pt x="112712" y="563683"/>
                      <a:pt x="166158" y="735133"/>
                      <a:pt x="238125" y="861604"/>
                    </a:cubicBezTo>
                    <a:cubicBezTo>
                      <a:pt x="310092" y="988075"/>
                      <a:pt x="437092" y="1106079"/>
                      <a:pt x="504825" y="1179104"/>
                    </a:cubicBezTo>
                    <a:cubicBezTo>
                      <a:pt x="572558" y="1252129"/>
                      <a:pt x="660400" y="1317216"/>
                      <a:pt x="644525" y="1299754"/>
                    </a:cubicBezTo>
                    <a:cubicBezTo>
                      <a:pt x="628650" y="1282292"/>
                      <a:pt x="504825" y="1237312"/>
                      <a:pt x="409575" y="1074329"/>
                    </a:cubicBezTo>
                    <a:cubicBezTo>
                      <a:pt x="314325" y="911346"/>
                      <a:pt x="142346" y="501771"/>
                      <a:pt x="73025" y="321854"/>
                    </a:cubicBezTo>
                    <a:cubicBezTo>
                      <a:pt x="3704" y="141937"/>
                      <a:pt x="0" y="-15225"/>
                      <a:pt x="0" y="11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181B25D7-346F-426D-A572-0FFB35E7631A}"/>
                  </a:ext>
                </a:extLst>
              </p:cNvPr>
              <p:cNvSpPr/>
              <p:nvPr/>
            </p:nvSpPr>
            <p:spPr>
              <a:xfrm>
                <a:off x="4656667" y="3475286"/>
                <a:ext cx="338301" cy="820490"/>
              </a:xfrm>
              <a:custGeom>
                <a:avLst/>
                <a:gdLst>
                  <a:gd name="connsiteX0" fmla="*/ 58208 w 338301"/>
                  <a:gd name="connsiteY0" fmla="*/ 29914 h 820490"/>
                  <a:gd name="connsiteX1" fmla="*/ 236008 w 338301"/>
                  <a:gd name="connsiteY1" fmla="*/ 1339 h 820490"/>
                  <a:gd name="connsiteX2" fmla="*/ 274108 w 338301"/>
                  <a:gd name="connsiteY2" fmla="*/ 77539 h 820490"/>
                  <a:gd name="connsiteX3" fmla="*/ 334433 w 338301"/>
                  <a:gd name="connsiteY3" fmla="*/ 109289 h 820490"/>
                  <a:gd name="connsiteX4" fmla="*/ 153458 w 338301"/>
                  <a:gd name="connsiteY4" fmla="*/ 347414 h 820490"/>
                  <a:gd name="connsiteX5" fmla="*/ 10583 w 338301"/>
                  <a:gd name="connsiteY5" fmla="*/ 534739 h 820490"/>
                  <a:gd name="connsiteX6" fmla="*/ 10583 w 338301"/>
                  <a:gd name="connsiteY6" fmla="*/ 820489 h 820490"/>
                  <a:gd name="connsiteX7" fmla="*/ 23283 w 338301"/>
                  <a:gd name="connsiteY7" fmla="*/ 537914 h 820490"/>
                  <a:gd name="connsiteX8" fmla="*/ 194733 w 338301"/>
                  <a:gd name="connsiteY8" fmla="*/ 363289 h 820490"/>
                  <a:gd name="connsiteX9" fmla="*/ 334433 w 338301"/>
                  <a:gd name="connsiteY9" fmla="*/ 102939 h 820490"/>
                  <a:gd name="connsiteX10" fmla="*/ 245533 w 338301"/>
                  <a:gd name="connsiteY10" fmla="*/ 42614 h 820490"/>
                  <a:gd name="connsiteX11" fmla="*/ 58208 w 338301"/>
                  <a:gd name="connsiteY11" fmla="*/ 29914 h 82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8301" h="820490">
                    <a:moveTo>
                      <a:pt x="58208" y="29914"/>
                    </a:moveTo>
                    <a:cubicBezTo>
                      <a:pt x="56621" y="23035"/>
                      <a:pt x="200025" y="-6599"/>
                      <a:pt x="236008" y="1339"/>
                    </a:cubicBezTo>
                    <a:cubicBezTo>
                      <a:pt x="271991" y="9276"/>
                      <a:pt x="257704" y="59547"/>
                      <a:pt x="274108" y="77539"/>
                    </a:cubicBezTo>
                    <a:cubicBezTo>
                      <a:pt x="290512" y="95531"/>
                      <a:pt x="354541" y="64310"/>
                      <a:pt x="334433" y="109289"/>
                    </a:cubicBezTo>
                    <a:cubicBezTo>
                      <a:pt x="314325" y="154268"/>
                      <a:pt x="207433" y="276506"/>
                      <a:pt x="153458" y="347414"/>
                    </a:cubicBezTo>
                    <a:cubicBezTo>
                      <a:pt x="99483" y="418322"/>
                      <a:pt x="34395" y="455893"/>
                      <a:pt x="10583" y="534739"/>
                    </a:cubicBezTo>
                    <a:cubicBezTo>
                      <a:pt x="-13229" y="613585"/>
                      <a:pt x="10583" y="820489"/>
                      <a:pt x="10583" y="820489"/>
                    </a:cubicBezTo>
                    <a:cubicBezTo>
                      <a:pt x="12700" y="821018"/>
                      <a:pt x="-7409" y="614114"/>
                      <a:pt x="23283" y="537914"/>
                    </a:cubicBezTo>
                    <a:cubicBezTo>
                      <a:pt x="53975" y="461714"/>
                      <a:pt x="142875" y="435785"/>
                      <a:pt x="194733" y="363289"/>
                    </a:cubicBezTo>
                    <a:cubicBezTo>
                      <a:pt x="246591" y="290793"/>
                      <a:pt x="325966" y="156385"/>
                      <a:pt x="334433" y="102939"/>
                    </a:cubicBezTo>
                    <a:cubicBezTo>
                      <a:pt x="342900" y="49493"/>
                      <a:pt x="291041" y="56902"/>
                      <a:pt x="245533" y="42614"/>
                    </a:cubicBezTo>
                    <a:cubicBezTo>
                      <a:pt x="200025" y="28326"/>
                      <a:pt x="59795" y="36793"/>
                      <a:pt x="58208" y="299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BAC6FB69-F828-45D3-976E-90823775C1AA}"/>
                  </a:ext>
                </a:extLst>
              </p:cNvPr>
              <p:cNvSpPr/>
              <p:nvPr/>
            </p:nvSpPr>
            <p:spPr>
              <a:xfrm>
                <a:off x="4161766" y="3511352"/>
                <a:ext cx="689336" cy="618020"/>
              </a:xfrm>
              <a:custGeom>
                <a:avLst/>
                <a:gdLst>
                  <a:gd name="connsiteX0" fmla="*/ 659 w 689336"/>
                  <a:gd name="connsiteY0" fmla="*/ 581223 h 618020"/>
                  <a:gd name="connsiteX1" fmla="*/ 254659 w 689336"/>
                  <a:gd name="connsiteY1" fmla="*/ 606623 h 618020"/>
                  <a:gd name="connsiteX2" fmla="*/ 515009 w 689336"/>
                  <a:gd name="connsiteY2" fmla="*/ 371673 h 618020"/>
                  <a:gd name="connsiteX3" fmla="*/ 654709 w 689336"/>
                  <a:gd name="connsiteY3" fmla="*/ 38298 h 618020"/>
                  <a:gd name="connsiteX4" fmla="*/ 622959 w 689336"/>
                  <a:gd name="connsiteY4" fmla="*/ 9723 h 618020"/>
                  <a:gd name="connsiteX5" fmla="*/ 686459 w 689336"/>
                  <a:gd name="connsiteY5" fmla="*/ 60523 h 618020"/>
                  <a:gd name="connsiteX6" fmla="*/ 511834 w 689336"/>
                  <a:gd name="connsiteY6" fmla="*/ 336748 h 618020"/>
                  <a:gd name="connsiteX7" fmla="*/ 191159 w 689336"/>
                  <a:gd name="connsiteY7" fmla="*/ 581223 h 618020"/>
                  <a:gd name="connsiteX8" fmla="*/ 659 w 689336"/>
                  <a:gd name="connsiteY8" fmla="*/ 581223 h 61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9336" h="618020">
                    <a:moveTo>
                      <a:pt x="659" y="581223"/>
                    </a:moveTo>
                    <a:cubicBezTo>
                      <a:pt x="11242" y="585456"/>
                      <a:pt x="168934" y="641548"/>
                      <a:pt x="254659" y="606623"/>
                    </a:cubicBezTo>
                    <a:cubicBezTo>
                      <a:pt x="340384" y="571698"/>
                      <a:pt x="448334" y="466394"/>
                      <a:pt x="515009" y="371673"/>
                    </a:cubicBezTo>
                    <a:cubicBezTo>
                      <a:pt x="581684" y="276952"/>
                      <a:pt x="636717" y="98623"/>
                      <a:pt x="654709" y="38298"/>
                    </a:cubicBezTo>
                    <a:cubicBezTo>
                      <a:pt x="672701" y="-22027"/>
                      <a:pt x="617667" y="6019"/>
                      <a:pt x="622959" y="9723"/>
                    </a:cubicBezTo>
                    <a:cubicBezTo>
                      <a:pt x="628251" y="13427"/>
                      <a:pt x="704980" y="6019"/>
                      <a:pt x="686459" y="60523"/>
                    </a:cubicBezTo>
                    <a:cubicBezTo>
                      <a:pt x="667938" y="115027"/>
                      <a:pt x="594384" y="249965"/>
                      <a:pt x="511834" y="336748"/>
                    </a:cubicBezTo>
                    <a:cubicBezTo>
                      <a:pt x="429284" y="423531"/>
                      <a:pt x="273180" y="539419"/>
                      <a:pt x="191159" y="581223"/>
                    </a:cubicBezTo>
                    <a:cubicBezTo>
                      <a:pt x="109138" y="623027"/>
                      <a:pt x="-9924" y="576990"/>
                      <a:pt x="659" y="5812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E9DAC874-98C8-4F38-B504-B1892A362693}"/>
                  </a:ext>
                </a:extLst>
              </p:cNvPr>
              <p:cNvSpPr/>
              <p:nvPr/>
            </p:nvSpPr>
            <p:spPr>
              <a:xfrm>
                <a:off x="4640960" y="3608588"/>
                <a:ext cx="652319" cy="699041"/>
              </a:xfrm>
              <a:custGeom>
                <a:avLst/>
                <a:gdLst>
                  <a:gd name="connsiteX0" fmla="*/ 651765 w 652319"/>
                  <a:gd name="connsiteY0" fmla="*/ 1387 h 699041"/>
                  <a:gd name="connsiteX1" fmla="*/ 362840 w 652319"/>
                  <a:gd name="connsiteY1" fmla="*/ 337937 h 699041"/>
                  <a:gd name="connsiteX2" fmla="*/ 4065 w 652319"/>
                  <a:gd name="connsiteY2" fmla="*/ 693537 h 699041"/>
                  <a:gd name="connsiteX3" fmla="*/ 185040 w 652319"/>
                  <a:gd name="connsiteY3" fmla="*/ 531612 h 699041"/>
                  <a:gd name="connsiteX4" fmla="*/ 429515 w 652319"/>
                  <a:gd name="connsiteY4" fmla="*/ 229987 h 699041"/>
                  <a:gd name="connsiteX5" fmla="*/ 651765 w 652319"/>
                  <a:gd name="connsiteY5" fmla="*/ 1387 h 69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319" h="699041">
                    <a:moveTo>
                      <a:pt x="651765" y="1387"/>
                    </a:moveTo>
                    <a:cubicBezTo>
                      <a:pt x="640653" y="19378"/>
                      <a:pt x="470790" y="222579"/>
                      <a:pt x="362840" y="337937"/>
                    </a:cubicBezTo>
                    <a:cubicBezTo>
                      <a:pt x="254890" y="453295"/>
                      <a:pt x="33698" y="661258"/>
                      <a:pt x="4065" y="693537"/>
                    </a:cubicBezTo>
                    <a:cubicBezTo>
                      <a:pt x="-25568" y="725816"/>
                      <a:pt x="114132" y="608870"/>
                      <a:pt x="185040" y="531612"/>
                    </a:cubicBezTo>
                    <a:cubicBezTo>
                      <a:pt x="255948" y="454354"/>
                      <a:pt x="354903" y="315183"/>
                      <a:pt x="429515" y="229987"/>
                    </a:cubicBezTo>
                    <a:cubicBezTo>
                      <a:pt x="504127" y="144791"/>
                      <a:pt x="662877" y="-16604"/>
                      <a:pt x="651765" y="13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653E47E7-DDFE-4942-AD8F-EA9DCC66DE36}"/>
                  </a:ext>
                </a:extLst>
              </p:cNvPr>
              <p:cNvSpPr/>
              <p:nvPr/>
            </p:nvSpPr>
            <p:spPr>
              <a:xfrm>
                <a:off x="4179614" y="3879004"/>
                <a:ext cx="1131509" cy="1957303"/>
              </a:xfrm>
              <a:custGeom>
                <a:avLst/>
                <a:gdLst>
                  <a:gd name="connsiteX0" fmla="*/ 1100411 w 1131509"/>
                  <a:gd name="connsiteY0" fmla="*/ 124671 h 1957303"/>
                  <a:gd name="connsiteX1" fmla="*/ 1071836 w 1131509"/>
                  <a:gd name="connsiteY1" fmla="*/ 188171 h 1957303"/>
                  <a:gd name="connsiteX2" fmla="*/ 830536 w 1131509"/>
                  <a:gd name="connsiteY2" fmla="*/ 537421 h 1957303"/>
                  <a:gd name="connsiteX3" fmla="*/ 373336 w 1131509"/>
                  <a:gd name="connsiteY3" fmla="*/ 1112096 h 1957303"/>
                  <a:gd name="connsiteX4" fmla="*/ 195536 w 1131509"/>
                  <a:gd name="connsiteY4" fmla="*/ 1721696 h 1957303"/>
                  <a:gd name="connsiteX5" fmla="*/ 186011 w 1131509"/>
                  <a:gd name="connsiteY5" fmla="*/ 1953471 h 1957303"/>
                  <a:gd name="connsiteX6" fmla="*/ 87586 w 1131509"/>
                  <a:gd name="connsiteY6" fmla="*/ 1829646 h 1957303"/>
                  <a:gd name="connsiteX7" fmla="*/ 36786 w 1131509"/>
                  <a:gd name="connsiteY7" fmla="*/ 1378796 h 1957303"/>
                  <a:gd name="connsiteX8" fmla="*/ 233636 w 1131509"/>
                  <a:gd name="connsiteY8" fmla="*/ 1010496 h 1957303"/>
                  <a:gd name="connsiteX9" fmla="*/ 948011 w 1131509"/>
                  <a:gd name="connsiteY9" fmla="*/ 102446 h 1957303"/>
                  <a:gd name="connsiteX10" fmla="*/ 970236 w 1131509"/>
                  <a:gd name="connsiteY10" fmla="*/ 45296 h 1957303"/>
                  <a:gd name="connsiteX11" fmla="*/ 741636 w 1131509"/>
                  <a:gd name="connsiteY11" fmla="*/ 318346 h 1957303"/>
                  <a:gd name="connsiteX12" fmla="*/ 84411 w 1131509"/>
                  <a:gd name="connsiteY12" fmla="*/ 1277196 h 1957303"/>
                  <a:gd name="connsiteX13" fmla="*/ 20911 w 1131509"/>
                  <a:gd name="connsiteY13" fmla="*/ 1562946 h 1957303"/>
                  <a:gd name="connsiteX14" fmla="*/ 198711 w 1131509"/>
                  <a:gd name="connsiteY14" fmla="*/ 1877271 h 1957303"/>
                  <a:gd name="connsiteX15" fmla="*/ 268561 w 1131509"/>
                  <a:gd name="connsiteY15" fmla="*/ 1521671 h 1957303"/>
                  <a:gd name="connsiteX16" fmla="*/ 687661 w 1131509"/>
                  <a:gd name="connsiteY16" fmla="*/ 658071 h 1957303"/>
                  <a:gd name="connsiteX17" fmla="*/ 1100411 w 1131509"/>
                  <a:gd name="connsiteY17" fmla="*/ 124671 h 195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1509" h="1957303">
                    <a:moveTo>
                      <a:pt x="1100411" y="124671"/>
                    </a:moveTo>
                    <a:cubicBezTo>
                      <a:pt x="1164440" y="46354"/>
                      <a:pt x="1116815" y="119379"/>
                      <a:pt x="1071836" y="188171"/>
                    </a:cubicBezTo>
                    <a:cubicBezTo>
                      <a:pt x="1026857" y="256963"/>
                      <a:pt x="946953" y="383434"/>
                      <a:pt x="830536" y="537421"/>
                    </a:cubicBezTo>
                    <a:cubicBezTo>
                      <a:pt x="714119" y="691408"/>
                      <a:pt x="479169" y="914717"/>
                      <a:pt x="373336" y="1112096"/>
                    </a:cubicBezTo>
                    <a:cubicBezTo>
                      <a:pt x="267503" y="1309475"/>
                      <a:pt x="226757" y="1581467"/>
                      <a:pt x="195536" y="1721696"/>
                    </a:cubicBezTo>
                    <a:cubicBezTo>
                      <a:pt x="164315" y="1861925"/>
                      <a:pt x="204003" y="1935479"/>
                      <a:pt x="186011" y="1953471"/>
                    </a:cubicBezTo>
                    <a:cubicBezTo>
                      <a:pt x="168019" y="1971463"/>
                      <a:pt x="112457" y="1925425"/>
                      <a:pt x="87586" y="1829646"/>
                    </a:cubicBezTo>
                    <a:cubicBezTo>
                      <a:pt x="62715" y="1733867"/>
                      <a:pt x="12444" y="1515321"/>
                      <a:pt x="36786" y="1378796"/>
                    </a:cubicBezTo>
                    <a:cubicBezTo>
                      <a:pt x="61128" y="1242271"/>
                      <a:pt x="81765" y="1223221"/>
                      <a:pt x="233636" y="1010496"/>
                    </a:cubicBezTo>
                    <a:cubicBezTo>
                      <a:pt x="385507" y="797771"/>
                      <a:pt x="825244" y="263313"/>
                      <a:pt x="948011" y="102446"/>
                    </a:cubicBezTo>
                    <a:cubicBezTo>
                      <a:pt x="1070778" y="-58421"/>
                      <a:pt x="1004632" y="9313"/>
                      <a:pt x="970236" y="45296"/>
                    </a:cubicBezTo>
                    <a:cubicBezTo>
                      <a:pt x="935840" y="81279"/>
                      <a:pt x="889273" y="113029"/>
                      <a:pt x="741636" y="318346"/>
                    </a:cubicBezTo>
                    <a:cubicBezTo>
                      <a:pt x="593999" y="523663"/>
                      <a:pt x="204532" y="1069763"/>
                      <a:pt x="84411" y="1277196"/>
                    </a:cubicBezTo>
                    <a:cubicBezTo>
                      <a:pt x="-35710" y="1484629"/>
                      <a:pt x="1861" y="1462934"/>
                      <a:pt x="20911" y="1562946"/>
                    </a:cubicBezTo>
                    <a:cubicBezTo>
                      <a:pt x="39961" y="1662959"/>
                      <a:pt x="157436" y="1884150"/>
                      <a:pt x="198711" y="1877271"/>
                    </a:cubicBezTo>
                    <a:cubicBezTo>
                      <a:pt x="239986" y="1870392"/>
                      <a:pt x="187069" y="1724871"/>
                      <a:pt x="268561" y="1521671"/>
                    </a:cubicBezTo>
                    <a:cubicBezTo>
                      <a:pt x="350053" y="1318471"/>
                      <a:pt x="545315" y="895138"/>
                      <a:pt x="687661" y="658071"/>
                    </a:cubicBezTo>
                    <a:cubicBezTo>
                      <a:pt x="830007" y="421004"/>
                      <a:pt x="1036382" y="202988"/>
                      <a:pt x="1100411" y="1246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1F588B08-4493-4BAD-BE8F-BABE3411BF25}"/>
                  </a:ext>
                </a:extLst>
              </p:cNvPr>
              <p:cNvSpPr/>
              <p:nvPr/>
            </p:nvSpPr>
            <p:spPr>
              <a:xfrm>
                <a:off x="3832028" y="4108221"/>
                <a:ext cx="273825" cy="1150866"/>
              </a:xfrm>
              <a:custGeom>
                <a:avLst/>
                <a:gdLst>
                  <a:gd name="connsiteX0" fmla="*/ 273247 w 273825"/>
                  <a:gd name="connsiteY0" fmla="*/ 229 h 1150866"/>
                  <a:gd name="connsiteX1" fmla="*/ 108147 w 273825"/>
                  <a:gd name="connsiteY1" fmla="*/ 682854 h 1150866"/>
                  <a:gd name="connsiteX2" fmla="*/ 73222 w 273825"/>
                  <a:gd name="connsiteY2" fmla="*/ 844779 h 1150866"/>
                  <a:gd name="connsiteX3" fmla="*/ 25597 w 273825"/>
                  <a:gd name="connsiteY3" fmla="*/ 962254 h 1150866"/>
                  <a:gd name="connsiteX4" fmla="*/ 197 w 273825"/>
                  <a:gd name="connsiteY4" fmla="*/ 1051154 h 1150866"/>
                  <a:gd name="connsiteX5" fmla="*/ 38297 w 273825"/>
                  <a:gd name="connsiteY5" fmla="*/ 1146404 h 1150866"/>
                  <a:gd name="connsiteX6" fmla="*/ 66872 w 273825"/>
                  <a:gd name="connsiteY6" fmla="*/ 898754 h 1150866"/>
                  <a:gd name="connsiteX7" fmla="*/ 158947 w 273825"/>
                  <a:gd name="connsiteY7" fmla="*/ 609829 h 1150866"/>
                  <a:gd name="connsiteX8" fmla="*/ 273247 w 273825"/>
                  <a:gd name="connsiteY8" fmla="*/ 229 h 115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825" h="1150866">
                    <a:moveTo>
                      <a:pt x="273247" y="229"/>
                    </a:moveTo>
                    <a:cubicBezTo>
                      <a:pt x="264780" y="12400"/>
                      <a:pt x="141484" y="542096"/>
                      <a:pt x="108147" y="682854"/>
                    </a:cubicBezTo>
                    <a:cubicBezTo>
                      <a:pt x="74810" y="823612"/>
                      <a:pt x="86980" y="798212"/>
                      <a:pt x="73222" y="844779"/>
                    </a:cubicBezTo>
                    <a:cubicBezTo>
                      <a:pt x="59464" y="891346"/>
                      <a:pt x="37768" y="927858"/>
                      <a:pt x="25597" y="962254"/>
                    </a:cubicBezTo>
                    <a:cubicBezTo>
                      <a:pt x="13426" y="996650"/>
                      <a:pt x="-1920" y="1020462"/>
                      <a:pt x="197" y="1051154"/>
                    </a:cubicBezTo>
                    <a:cubicBezTo>
                      <a:pt x="2314" y="1081846"/>
                      <a:pt x="27185" y="1171804"/>
                      <a:pt x="38297" y="1146404"/>
                    </a:cubicBezTo>
                    <a:cubicBezTo>
                      <a:pt x="49409" y="1121004"/>
                      <a:pt x="46764" y="988183"/>
                      <a:pt x="66872" y="898754"/>
                    </a:cubicBezTo>
                    <a:cubicBezTo>
                      <a:pt x="86980" y="809325"/>
                      <a:pt x="122964" y="756408"/>
                      <a:pt x="158947" y="609829"/>
                    </a:cubicBezTo>
                    <a:cubicBezTo>
                      <a:pt x="194930" y="463250"/>
                      <a:pt x="281714" y="-11942"/>
                      <a:pt x="273247" y="2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E424DC9E-33DA-4B32-A8CB-0CDDB4C9DB4E}"/>
                  </a:ext>
                </a:extLst>
              </p:cNvPr>
              <p:cNvSpPr/>
              <p:nvPr/>
            </p:nvSpPr>
            <p:spPr>
              <a:xfrm>
                <a:off x="3910601" y="4753513"/>
                <a:ext cx="32749" cy="397051"/>
              </a:xfrm>
              <a:custGeom>
                <a:avLst/>
                <a:gdLst>
                  <a:gd name="connsiteX0" fmla="*/ 32749 w 32749"/>
                  <a:gd name="connsiteY0" fmla="*/ 2637 h 397051"/>
                  <a:gd name="connsiteX1" fmla="*/ 999 w 32749"/>
                  <a:gd name="connsiteY1" fmla="*/ 345537 h 397051"/>
                  <a:gd name="connsiteX2" fmla="*/ 7349 w 32749"/>
                  <a:gd name="connsiteY2" fmla="*/ 380462 h 397051"/>
                  <a:gd name="connsiteX3" fmla="*/ 999 w 32749"/>
                  <a:gd name="connsiteY3" fmla="*/ 196312 h 397051"/>
                  <a:gd name="connsiteX4" fmla="*/ 32749 w 32749"/>
                  <a:gd name="connsiteY4" fmla="*/ 2637 h 39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49" h="397051">
                    <a:moveTo>
                      <a:pt x="32749" y="2637"/>
                    </a:moveTo>
                    <a:cubicBezTo>
                      <a:pt x="32749" y="27508"/>
                      <a:pt x="5232" y="282566"/>
                      <a:pt x="999" y="345537"/>
                    </a:cubicBezTo>
                    <a:cubicBezTo>
                      <a:pt x="-3234" y="408508"/>
                      <a:pt x="7349" y="405333"/>
                      <a:pt x="7349" y="380462"/>
                    </a:cubicBezTo>
                    <a:cubicBezTo>
                      <a:pt x="7349" y="355591"/>
                      <a:pt x="-3234" y="257166"/>
                      <a:pt x="999" y="196312"/>
                    </a:cubicBezTo>
                    <a:cubicBezTo>
                      <a:pt x="5232" y="135458"/>
                      <a:pt x="32749" y="-22234"/>
                      <a:pt x="32749" y="26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E19425D0-E4AF-4747-9160-4D7FFC799D30}"/>
                  </a:ext>
                </a:extLst>
              </p:cNvPr>
              <p:cNvSpPr/>
              <p:nvPr/>
            </p:nvSpPr>
            <p:spPr>
              <a:xfrm>
                <a:off x="5370135" y="3998935"/>
                <a:ext cx="925960" cy="478438"/>
              </a:xfrm>
              <a:custGeom>
                <a:avLst/>
                <a:gdLst>
                  <a:gd name="connsiteX0" fmla="*/ 1965 w 925960"/>
                  <a:gd name="connsiteY0" fmla="*/ 1565 h 478438"/>
                  <a:gd name="connsiteX1" fmla="*/ 297240 w 925960"/>
                  <a:gd name="connsiteY1" fmla="*/ 144440 h 478438"/>
                  <a:gd name="connsiteX2" fmla="*/ 617915 w 925960"/>
                  <a:gd name="connsiteY2" fmla="*/ 255565 h 478438"/>
                  <a:gd name="connsiteX3" fmla="*/ 830640 w 925960"/>
                  <a:gd name="connsiteY3" fmla="*/ 341290 h 478438"/>
                  <a:gd name="connsiteX4" fmla="*/ 925890 w 925960"/>
                  <a:gd name="connsiteY4" fmla="*/ 477815 h 478438"/>
                  <a:gd name="connsiteX5" fmla="*/ 817940 w 925960"/>
                  <a:gd name="connsiteY5" fmla="*/ 385740 h 478438"/>
                  <a:gd name="connsiteX6" fmla="*/ 446465 w 925960"/>
                  <a:gd name="connsiteY6" fmla="*/ 242865 h 478438"/>
                  <a:gd name="connsiteX7" fmla="*/ 1965 w 925960"/>
                  <a:gd name="connsiteY7" fmla="*/ 1565 h 4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960" h="478438">
                    <a:moveTo>
                      <a:pt x="1965" y="1565"/>
                    </a:moveTo>
                    <a:cubicBezTo>
                      <a:pt x="-22906" y="-14839"/>
                      <a:pt x="194582" y="102107"/>
                      <a:pt x="297240" y="144440"/>
                    </a:cubicBezTo>
                    <a:cubicBezTo>
                      <a:pt x="399898" y="186773"/>
                      <a:pt x="529015" y="222757"/>
                      <a:pt x="617915" y="255565"/>
                    </a:cubicBezTo>
                    <a:cubicBezTo>
                      <a:pt x="706815" y="288373"/>
                      <a:pt x="779311" y="304248"/>
                      <a:pt x="830640" y="341290"/>
                    </a:cubicBezTo>
                    <a:cubicBezTo>
                      <a:pt x="881969" y="378332"/>
                      <a:pt x="928007" y="470407"/>
                      <a:pt x="925890" y="477815"/>
                    </a:cubicBezTo>
                    <a:cubicBezTo>
                      <a:pt x="923773" y="485223"/>
                      <a:pt x="897844" y="424898"/>
                      <a:pt x="817940" y="385740"/>
                    </a:cubicBezTo>
                    <a:cubicBezTo>
                      <a:pt x="738036" y="346582"/>
                      <a:pt x="582461" y="301602"/>
                      <a:pt x="446465" y="242865"/>
                    </a:cubicBezTo>
                    <a:cubicBezTo>
                      <a:pt x="310469" y="184128"/>
                      <a:pt x="26836" y="17969"/>
                      <a:pt x="1965" y="15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687565B0-33A0-4542-B2AA-C7AA267E1DD4}"/>
                  </a:ext>
                </a:extLst>
              </p:cNvPr>
              <p:cNvSpPr/>
              <p:nvPr/>
            </p:nvSpPr>
            <p:spPr>
              <a:xfrm>
                <a:off x="5147560" y="4104558"/>
                <a:ext cx="411235" cy="766209"/>
              </a:xfrm>
              <a:custGeom>
                <a:avLst/>
                <a:gdLst>
                  <a:gd name="connsiteX0" fmla="*/ 395990 w 411235"/>
                  <a:gd name="connsiteY0" fmla="*/ 10242 h 766209"/>
                  <a:gd name="connsiteX1" fmla="*/ 208665 w 411235"/>
                  <a:gd name="connsiteY1" fmla="*/ 349967 h 766209"/>
                  <a:gd name="connsiteX2" fmla="*/ 8640 w 411235"/>
                  <a:gd name="connsiteY2" fmla="*/ 740492 h 766209"/>
                  <a:gd name="connsiteX3" fmla="*/ 49915 w 411235"/>
                  <a:gd name="connsiteY3" fmla="*/ 702392 h 766209"/>
                  <a:gd name="connsiteX4" fmla="*/ 173740 w 411235"/>
                  <a:gd name="connsiteY4" fmla="*/ 486492 h 766209"/>
                  <a:gd name="connsiteX5" fmla="*/ 373765 w 411235"/>
                  <a:gd name="connsiteY5" fmla="*/ 121367 h 766209"/>
                  <a:gd name="connsiteX6" fmla="*/ 395990 w 411235"/>
                  <a:gd name="connsiteY6" fmla="*/ 10242 h 76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35" h="766209">
                    <a:moveTo>
                      <a:pt x="395990" y="10242"/>
                    </a:moveTo>
                    <a:cubicBezTo>
                      <a:pt x="368473" y="48342"/>
                      <a:pt x="273223" y="228259"/>
                      <a:pt x="208665" y="349967"/>
                    </a:cubicBezTo>
                    <a:cubicBezTo>
                      <a:pt x="144107" y="471675"/>
                      <a:pt x="35098" y="681755"/>
                      <a:pt x="8640" y="740492"/>
                    </a:cubicBezTo>
                    <a:cubicBezTo>
                      <a:pt x="-17818" y="799229"/>
                      <a:pt x="22398" y="744725"/>
                      <a:pt x="49915" y="702392"/>
                    </a:cubicBezTo>
                    <a:cubicBezTo>
                      <a:pt x="77432" y="660059"/>
                      <a:pt x="119765" y="583329"/>
                      <a:pt x="173740" y="486492"/>
                    </a:cubicBezTo>
                    <a:cubicBezTo>
                      <a:pt x="227715" y="389655"/>
                      <a:pt x="335136" y="195450"/>
                      <a:pt x="373765" y="121367"/>
                    </a:cubicBezTo>
                    <a:cubicBezTo>
                      <a:pt x="412394" y="47284"/>
                      <a:pt x="423507" y="-27858"/>
                      <a:pt x="395990" y="102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C4AEB704-A0F1-466B-B5DE-1199F7A72482}"/>
                  </a:ext>
                </a:extLst>
              </p:cNvPr>
              <p:cNvSpPr/>
              <p:nvPr/>
            </p:nvSpPr>
            <p:spPr>
              <a:xfrm>
                <a:off x="5158376" y="4218770"/>
                <a:ext cx="595612" cy="630833"/>
              </a:xfrm>
              <a:custGeom>
                <a:avLst/>
                <a:gdLst>
                  <a:gd name="connsiteX0" fmla="*/ 588374 w 595612"/>
                  <a:gd name="connsiteY0" fmla="*/ 13505 h 630833"/>
                  <a:gd name="connsiteX1" fmla="*/ 283574 w 595612"/>
                  <a:gd name="connsiteY1" fmla="*/ 337355 h 630833"/>
                  <a:gd name="connsiteX2" fmla="*/ 999 w 595612"/>
                  <a:gd name="connsiteY2" fmla="*/ 629455 h 630833"/>
                  <a:gd name="connsiteX3" fmla="*/ 194674 w 595612"/>
                  <a:gd name="connsiteY3" fmla="*/ 438955 h 630833"/>
                  <a:gd name="connsiteX4" fmla="*/ 328024 w 595612"/>
                  <a:gd name="connsiteY4" fmla="*/ 245280 h 630833"/>
                  <a:gd name="connsiteX5" fmla="*/ 486774 w 595612"/>
                  <a:gd name="connsiteY5" fmla="*/ 80180 h 630833"/>
                  <a:gd name="connsiteX6" fmla="*/ 588374 w 595612"/>
                  <a:gd name="connsiteY6" fmla="*/ 13505 h 63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612" h="630833">
                    <a:moveTo>
                      <a:pt x="588374" y="13505"/>
                    </a:moveTo>
                    <a:cubicBezTo>
                      <a:pt x="554507" y="56368"/>
                      <a:pt x="381470" y="234697"/>
                      <a:pt x="283574" y="337355"/>
                    </a:cubicBezTo>
                    <a:cubicBezTo>
                      <a:pt x="185678" y="440013"/>
                      <a:pt x="15816" y="612522"/>
                      <a:pt x="999" y="629455"/>
                    </a:cubicBezTo>
                    <a:cubicBezTo>
                      <a:pt x="-13818" y="646388"/>
                      <a:pt x="140170" y="502984"/>
                      <a:pt x="194674" y="438955"/>
                    </a:cubicBezTo>
                    <a:cubicBezTo>
                      <a:pt x="249178" y="374926"/>
                      <a:pt x="279341" y="305076"/>
                      <a:pt x="328024" y="245280"/>
                    </a:cubicBezTo>
                    <a:cubicBezTo>
                      <a:pt x="376707" y="185484"/>
                      <a:pt x="444970" y="120397"/>
                      <a:pt x="486774" y="80180"/>
                    </a:cubicBezTo>
                    <a:cubicBezTo>
                      <a:pt x="528578" y="39963"/>
                      <a:pt x="622241" y="-29358"/>
                      <a:pt x="588374" y="135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E71E35D6-CCC3-4B17-91C3-5D55862E0CDA}"/>
                  </a:ext>
                </a:extLst>
              </p:cNvPr>
              <p:cNvSpPr/>
              <p:nvPr/>
            </p:nvSpPr>
            <p:spPr>
              <a:xfrm>
                <a:off x="5238663" y="4775422"/>
                <a:ext cx="835126" cy="285820"/>
              </a:xfrm>
              <a:custGeom>
                <a:avLst/>
                <a:gdLst>
                  <a:gd name="connsiteX0" fmla="*/ 87 w 835126"/>
                  <a:gd name="connsiteY0" fmla="*/ 18828 h 285820"/>
                  <a:gd name="connsiteX1" fmla="*/ 368387 w 835126"/>
                  <a:gd name="connsiteY1" fmla="*/ 2953 h 285820"/>
                  <a:gd name="connsiteX2" fmla="*/ 628737 w 835126"/>
                  <a:gd name="connsiteY2" fmla="*/ 88678 h 285820"/>
                  <a:gd name="connsiteX3" fmla="*/ 784312 w 835126"/>
                  <a:gd name="connsiteY3" fmla="*/ 174403 h 285820"/>
                  <a:gd name="connsiteX4" fmla="*/ 835112 w 835126"/>
                  <a:gd name="connsiteY4" fmla="*/ 285528 h 285820"/>
                  <a:gd name="connsiteX5" fmla="*/ 787487 w 835126"/>
                  <a:gd name="connsiteY5" fmla="*/ 202978 h 285820"/>
                  <a:gd name="connsiteX6" fmla="*/ 631912 w 835126"/>
                  <a:gd name="connsiteY6" fmla="*/ 88678 h 285820"/>
                  <a:gd name="connsiteX7" fmla="*/ 336637 w 835126"/>
                  <a:gd name="connsiteY7" fmla="*/ 9303 h 285820"/>
                  <a:gd name="connsiteX8" fmla="*/ 87 w 835126"/>
                  <a:gd name="connsiteY8" fmla="*/ 18828 h 28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5126" h="285820">
                    <a:moveTo>
                      <a:pt x="87" y="18828"/>
                    </a:moveTo>
                    <a:cubicBezTo>
                      <a:pt x="5378" y="17770"/>
                      <a:pt x="263612" y="-8689"/>
                      <a:pt x="368387" y="2953"/>
                    </a:cubicBezTo>
                    <a:cubicBezTo>
                      <a:pt x="473162" y="14595"/>
                      <a:pt x="559416" y="60103"/>
                      <a:pt x="628737" y="88678"/>
                    </a:cubicBezTo>
                    <a:cubicBezTo>
                      <a:pt x="698058" y="117253"/>
                      <a:pt x="749916" y="141595"/>
                      <a:pt x="784312" y="174403"/>
                    </a:cubicBezTo>
                    <a:cubicBezTo>
                      <a:pt x="818708" y="207211"/>
                      <a:pt x="834583" y="280766"/>
                      <a:pt x="835112" y="285528"/>
                    </a:cubicBezTo>
                    <a:cubicBezTo>
                      <a:pt x="835641" y="290291"/>
                      <a:pt x="821354" y="235786"/>
                      <a:pt x="787487" y="202978"/>
                    </a:cubicBezTo>
                    <a:cubicBezTo>
                      <a:pt x="753620" y="170170"/>
                      <a:pt x="707054" y="120957"/>
                      <a:pt x="631912" y="88678"/>
                    </a:cubicBezTo>
                    <a:cubicBezTo>
                      <a:pt x="556770" y="56399"/>
                      <a:pt x="441412" y="24649"/>
                      <a:pt x="336637" y="9303"/>
                    </a:cubicBezTo>
                    <a:cubicBezTo>
                      <a:pt x="231862" y="-6043"/>
                      <a:pt x="-5204" y="19886"/>
                      <a:pt x="87" y="188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439CD5D0-8594-48A0-AB2C-427286900371}"/>
                  </a:ext>
                </a:extLst>
              </p:cNvPr>
              <p:cNvSpPr/>
              <p:nvPr/>
            </p:nvSpPr>
            <p:spPr>
              <a:xfrm>
                <a:off x="5282393" y="4716323"/>
                <a:ext cx="801592" cy="300774"/>
              </a:xfrm>
              <a:custGeom>
                <a:avLst/>
                <a:gdLst>
                  <a:gd name="connsiteX0" fmla="*/ 3982 w 801592"/>
                  <a:gd name="connsiteY0" fmla="*/ 20777 h 300774"/>
                  <a:gd name="connsiteX1" fmla="*/ 229407 w 801592"/>
                  <a:gd name="connsiteY1" fmla="*/ 1727 h 300774"/>
                  <a:gd name="connsiteX2" fmla="*/ 518332 w 801592"/>
                  <a:gd name="connsiteY2" fmla="*/ 68402 h 300774"/>
                  <a:gd name="connsiteX3" fmla="*/ 753282 w 801592"/>
                  <a:gd name="connsiteY3" fmla="*/ 189052 h 300774"/>
                  <a:gd name="connsiteX4" fmla="*/ 785032 w 801592"/>
                  <a:gd name="connsiteY4" fmla="*/ 300177 h 300774"/>
                  <a:gd name="connsiteX5" fmla="*/ 769157 w 801592"/>
                  <a:gd name="connsiteY5" fmla="*/ 223977 h 300774"/>
                  <a:gd name="connsiteX6" fmla="*/ 423082 w 801592"/>
                  <a:gd name="connsiteY6" fmla="*/ 33477 h 300774"/>
                  <a:gd name="connsiteX7" fmla="*/ 3982 w 801592"/>
                  <a:gd name="connsiteY7" fmla="*/ 20777 h 30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1592" h="300774">
                    <a:moveTo>
                      <a:pt x="3982" y="20777"/>
                    </a:moveTo>
                    <a:cubicBezTo>
                      <a:pt x="-28297" y="15485"/>
                      <a:pt x="143682" y="-6210"/>
                      <a:pt x="229407" y="1727"/>
                    </a:cubicBezTo>
                    <a:cubicBezTo>
                      <a:pt x="315132" y="9664"/>
                      <a:pt x="431020" y="37181"/>
                      <a:pt x="518332" y="68402"/>
                    </a:cubicBezTo>
                    <a:cubicBezTo>
                      <a:pt x="605644" y="99623"/>
                      <a:pt x="708832" y="150423"/>
                      <a:pt x="753282" y="189052"/>
                    </a:cubicBezTo>
                    <a:cubicBezTo>
                      <a:pt x="797732" y="227681"/>
                      <a:pt x="782386" y="294356"/>
                      <a:pt x="785032" y="300177"/>
                    </a:cubicBezTo>
                    <a:cubicBezTo>
                      <a:pt x="787678" y="305998"/>
                      <a:pt x="829482" y="268427"/>
                      <a:pt x="769157" y="223977"/>
                    </a:cubicBezTo>
                    <a:cubicBezTo>
                      <a:pt x="708832" y="179527"/>
                      <a:pt x="547436" y="71048"/>
                      <a:pt x="423082" y="33477"/>
                    </a:cubicBezTo>
                    <a:cubicBezTo>
                      <a:pt x="298728" y="-4094"/>
                      <a:pt x="36261" y="26069"/>
                      <a:pt x="3982" y="207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5F162B8F-EDE2-438A-B021-6F3B15165A93}"/>
                  </a:ext>
                </a:extLst>
              </p:cNvPr>
              <p:cNvSpPr/>
              <p:nvPr/>
            </p:nvSpPr>
            <p:spPr>
              <a:xfrm>
                <a:off x="4425252" y="4572053"/>
                <a:ext cx="707631" cy="947706"/>
              </a:xfrm>
              <a:custGeom>
                <a:avLst/>
                <a:gdLst>
                  <a:gd name="connsiteX0" fmla="*/ 700786 w 707631"/>
                  <a:gd name="connsiteY0" fmla="*/ 4710 h 947706"/>
                  <a:gd name="connsiteX1" fmla="*/ 316611 w 707631"/>
                  <a:gd name="connsiteY1" fmla="*/ 512710 h 947706"/>
                  <a:gd name="connsiteX2" fmla="*/ 186436 w 707631"/>
                  <a:gd name="connsiteY2" fmla="*/ 700035 h 947706"/>
                  <a:gd name="connsiteX3" fmla="*/ 76898 w 707631"/>
                  <a:gd name="connsiteY3" fmla="*/ 852435 h 947706"/>
                  <a:gd name="connsiteX4" fmla="*/ 2286 w 707631"/>
                  <a:gd name="connsiteY4" fmla="*/ 946097 h 947706"/>
                  <a:gd name="connsiteX5" fmla="*/ 164211 w 707631"/>
                  <a:gd name="connsiteY5" fmla="*/ 776235 h 947706"/>
                  <a:gd name="connsiteX6" fmla="*/ 530923 w 707631"/>
                  <a:gd name="connsiteY6" fmla="*/ 288872 h 947706"/>
                  <a:gd name="connsiteX7" fmla="*/ 700786 w 707631"/>
                  <a:gd name="connsiteY7" fmla="*/ 4710 h 94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7631" h="947706">
                    <a:moveTo>
                      <a:pt x="700786" y="4710"/>
                    </a:moveTo>
                    <a:cubicBezTo>
                      <a:pt x="665067" y="42016"/>
                      <a:pt x="402336" y="396823"/>
                      <a:pt x="316611" y="512710"/>
                    </a:cubicBezTo>
                    <a:cubicBezTo>
                      <a:pt x="230886" y="628597"/>
                      <a:pt x="226388" y="643414"/>
                      <a:pt x="186436" y="700035"/>
                    </a:cubicBezTo>
                    <a:cubicBezTo>
                      <a:pt x="146484" y="756656"/>
                      <a:pt x="107590" y="811425"/>
                      <a:pt x="76898" y="852435"/>
                    </a:cubicBezTo>
                    <a:cubicBezTo>
                      <a:pt x="46206" y="893445"/>
                      <a:pt x="-12266" y="958797"/>
                      <a:pt x="2286" y="946097"/>
                    </a:cubicBezTo>
                    <a:cubicBezTo>
                      <a:pt x="16838" y="933397"/>
                      <a:pt x="76105" y="885773"/>
                      <a:pt x="164211" y="776235"/>
                    </a:cubicBezTo>
                    <a:cubicBezTo>
                      <a:pt x="252317" y="666698"/>
                      <a:pt x="436467" y="417724"/>
                      <a:pt x="530923" y="288872"/>
                    </a:cubicBezTo>
                    <a:cubicBezTo>
                      <a:pt x="625379" y="160020"/>
                      <a:pt x="736505" y="-32596"/>
                      <a:pt x="700786" y="47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7601E2F1-B83C-4D99-A8DA-B9A700590AC1}"/>
                  </a:ext>
                </a:extLst>
              </p:cNvPr>
              <p:cNvSpPr/>
              <p:nvPr/>
            </p:nvSpPr>
            <p:spPr>
              <a:xfrm>
                <a:off x="4408839" y="5387868"/>
                <a:ext cx="280934" cy="581932"/>
              </a:xfrm>
              <a:custGeom>
                <a:avLst/>
                <a:gdLst>
                  <a:gd name="connsiteX0" fmla="*/ 280636 w 280934"/>
                  <a:gd name="connsiteY0" fmla="*/ 107 h 581932"/>
                  <a:gd name="connsiteX1" fmla="*/ 109186 w 280934"/>
                  <a:gd name="connsiteY1" fmla="*/ 454132 h 581932"/>
                  <a:gd name="connsiteX2" fmla="*/ 1236 w 280934"/>
                  <a:gd name="connsiteY2" fmla="*/ 581132 h 581932"/>
                  <a:gd name="connsiteX3" fmla="*/ 64736 w 280934"/>
                  <a:gd name="connsiteY3" fmla="*/ 412857 h 581932"/>
                  <a:gd name="connsiteX4" fmla="*/ 280636 w 280934"/>
                  <a:gd name="connsiteY4" fmla="*/ 107 h 58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934" h="581932">
                    <a:moveTo>
                      <a:pt x="280636" y="107"/>
                    </a:moveTo>
                    <a:cubicBezTo>
                      <a:pt x="288044" y="6986"/>
                      <a:pt x="155753" y="357295"/>
                      <a:pt x="109186" y="454132"/>
                    </a:cubicBezTo>
                    <a:cubicBezTo>
                      <a:pt x="62619" y="550970"/>
                      <a:pt x="8644" y="588011"/>
                      <a:pt x="1236" y="581132"/>
                    </a:cubicBezTo>
                    <a:cubicBezTo>
                      <a:pt x="-6172" y="574253"/>
                      <a:pt x="20286" y="507578"/>
                      <a:pt x="64736" y="412857"/>
                    </a:cubicBezTo>
                    <a:cubicBezTo>
                      <a:pt x="109186" y="318136"/>
                      <a:pt x="273228" y="-6772"/>
                      <a:pt x="280636" y="1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8897CC9F-6ABC-417E-A014-A76700167919}"/>
                  </a:ext>
                </a:extLst>
              </p:cNvPr>
              <p:cNvSpPr/>
              <p:nvPr/>
            </p:nvSpPr>
            <p:spPr>
              <a:xfrm>
                <a:off x="3935510" y="4994250"/>
                <a:ext cx="814458" cy="1240326"/>
              </a:xfrm>
              <a:custGeom>
                <a:avLst/>
                <a:gdLst>
                  <a:gd name="connsiteX0" fmla="*/ 4665 w 814458"/>
                  <a:gd name="connsiteY0" fmla="*/ 3200 h 1240326"/>
                  <a:gd name="connsiteX1" fmla="*/ 90390 w 814458"/>
                  <a:gd name="connsiteY1" fmla="*/ 390550 h 1240326"/>
                  <a:gd name="connsiteX2" fmla="*/ 280890 w 814458"/>
                  <a:gd name="connsiteY2" fmla="*/ 885850 h 1240326"/>
                  <a:gd name="connsiteX3" fmla="*/ 496790 w 814458"/>
                  <a:gd name="connsiteY3" fmla="*/ 1111275 h 1240326"/>
                  <a:gd name="connsiteX4" fmla="*/ 601565 w 814458"/>
                  <a:gd name="connsiteY4" fmla="*/ 1238275 h 1240326"/>
                  <a:gd name="connsiteX5" fmla="*/ 706340 w 814458"/>
                  <a:gd name="connsiteY5" fmla="*/ 1174775 h 1240326"/>
                  <a:gd name="connsiteX6" fmla="*/ 814290 w 814458"/>
                  <a:gd name="connsiteY6" fmla="*/ 984275 h 1240326"/>
                  <a:gd name="connsiteX7" fmla="*/ 680940 w 814458"/>
                  <a:gd name="connsiteY7" fmla="*/ 1130325 h 1240326"/>
                  <a:gd name="connsiteX8" fmla="*/ 503140 w 814458"/>
                  <a:gd name="connsiteY8" fmla="*/ 1031900 h 1240326"/>
                  <a:gd name="connsiteX9" fmla="*/ 569815 w 814458"/>
                  <a:gd name="connsiteY9" fmla="*/ 1133500 h 1240326"/>
                  <a:gd name="connsiteX10" fmla="*/ 395190 w 814458"/>
                  <a:gd name="connsiteY10" fmla="*/ 965225 h 1240326"/>
                  <a:gd name="connsiteX11" fmla="*/ 223740 w 814458"/>
                  <a:gd name="connsiteY11" fmla="*/ 606450 h 1240326"/>
                  <a:gd name="connsiteX12" fmla="*/ 4665 w 814458"/>
                  <a:gd name="connsiteY12" fmla="*/ 3200 h 124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4458" h="1240326">
                    <a:moveTo>
                      <a:pt x="4665" y="3200"/>
                    </a:moveTo>
                    <a:cubicBezTo>
                      <a:pt x="-17560" y="-32783"/>
                      <a:pt x="44353" y="243442"/>
                      <a:pt x="90390" y="390550"/>
                    </a:cubicBezTo>
                    <a:cubicBezTo>
                      <a:pt x="136428" y="537658"/>
                      <a:pt x="213157" y="765729"/>
                      <a:pt x="280890" y="885850"/>
                    </a:cubicBezTo>
                    <a:cubicBezTo>
                      <a:pt x="348623" y="1005971"/>
                      <a:pt x="443344" y="1052537"/>
                      <a:pt x="496790" y="1111275"/>
                    </a:cubicBezTo>
                    <a:cubicBezTo>
                      <a:pt x="550236" y="1170013"/>
                      <a:pt x="566640" y="1227692"/>
                      <a:pt x="601565" y="1238275"/>
                    </a:cubicBezTo>
                    <a:cubicBezTo>
                      <a:pt x="636490" y="1248858"/>
                      <a:pt x="670886" y="1217108"/>
                      <a:pt x="706340" y="1174775"/>
                    </a:cubicBezTo>
                    <a:cubicBezTo>
                      <a:pt x="741794" y="1132442"/>
                      <a:pt x="818523" y="991683"/>
                      <a:pt x="814290" y="984275"/>
                    </a:cubicBezTo>
                    <a:cubicBezTo>
                      <a:pt x="810057" y="976867"/>
                      <a:pt x="732798" y="1122388"/>
                      <a:pt x="680940" y="1130325"/>
                    </a:cubicBezTo>
                    <a:cubicBezTo>
                      <a:pt x="629082" y="1138262"/>
                      <a:pt x="521661" y="1031371"/>
                      <a:pt x="503140" y="1031900"/>
                    </a:cubicBezTo>
                    <a:cubicBezTo>
                      <a:pt x="484619" y="1032429"/>
                      <a:pt x="587806" y="1144612"/>
                      <a:pt x="569815" y="1133500"/>
                    </a:cubicBezTo>
                    <a:cubicBezTo>
                      <a:pt x="551824" y="1122388"/>
                      <a:pt x="452869" y="1053066"/>
                      <a:pt x="395190" y="965225"/>
                    </a:cubicBezTo>
                    <a:cubicBezTo>
                      <a:pt x="337511" y="877384"/>
                      <a:pt x="290944" y="761496"/>
                      <a:pt x="223740" y="606450"/>
                    </a:cubicBezTo>
                    <a:cubicBezTo>
                      <a:pt x="156536" y="451404"/>
                      <a:pt x="26890" y="39183"/>
                      <a:pt x="4665" y="32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3A76F8E4-CADC-401B-A0B9-22620958D039}"/>
                  </a:ext>
                </a:extLst>
              </p:cNvPr>
              <p:cNvSpPr/>
              <p:nvPr/>
            </p:nvSpPr>
            <p:spPr>
              <a:xfrm>
                <a:off x="1123931" y="3330477"/>
                <a:ext cx="441389" cy="343049"/>
              </a:xfrm>
              <a:custGeom>
                <a:avLst/>
                <a:gdLst>
                  <a:gd name="connsiteX0" fmla="*/ 441344 w 441389"/>
                  <a:gd name="connsiteY0" fmla="*/ 98 h 343049"/>
                  <a:gd name="connsiteX1" fmla="*/ 230207 w 441389"/>
                  <a:gd name="connsiteY1" fmla="*/ 144561 h 343049"/>
                  <a:gd name="connsiteX2" fmla="*/ 79394 w 441389"/>
                  <a:gd name="connsiteY2" fmla="*/ 276323 h 343049"/>
                  <a:gd name="connsiteX3" fmla="*/ 19 w 441389"/>
                  <a:gd name="connsiteY3" fmla="*/ 342998 h 343049"/>
                  <a:gd name="connsiteX4" fmla="*/ 85744 w 441389"/>
                  <a:gd name="connsiteY4" fmla="*/ 266798 h 343049"/>
                  <a:gd name="connsiteX5" fmla="*/ 292119 w 441389"/>
                  <a:gd name="connsiteY5" fmla="*/ 98523 h 343049"/>
                  <a:gd name="connsiteX6" fmla="*/ 333394 w 441389"/>
                  <a:gd name="connsiteY6" fmla="*/ 93761 h 343049"/>
                  <a:gd name="connsiteX7" fmla="*/ 61932 w 441389"/>
                  <a:gd name="connsiteY7" fmla="*/ 311248 h 343049"/>
                  <a:gd name="connsiteX8" fmla="*/ 47644 w 441389"/>
                  <a:gd name="connsiteY8" fmla="*/ 314423 h 343049"/>
                  <a:gd name="connsiteX9" fmla="*/ 36532 w 441389"/>
                  <a:gd name="connsiteY9" fmla="*/ 312836 h 343049"/>
                  <a:gd name="connsiteX10" fmla="*/ 187344 w 441389"/>
                  <a:gd name="connsiteY10" fmla="*/ 209648 h 343049"/>
                  <a:gd name="connsiteX11" fmla="*/ 120669 w 441389"/>
                  <a:gd name="connsiteY11" fmla="*/ 257273 h 343049"/>
                  <a:gd name="connsiteX12" fmla="*/ 65107 w 441389"/>
                  <a:gd name="connsiteY12" fmla="*/ 249336 h 343049"/>
                  <a:gd name="connsiteX13" fmla="*/ 247669 w 441389"/>
                  <a:gd name="connsiteY13" fmla="*/ 123923 h 343049"/>
                  <a:gd name="connsiteX14" fmla="*/ 441344 w 441389"/>
                  <a:gd name="connsiteY14" fmla="*/ 98 h 343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1389" h="343049">
                    <a:moveTo>
                      <a:pt x="441344" y="98"/>
                    </a:moveTo>
                    <a:cubicBezTo>
                      <a:pt x="438434" y="3538"/>
                      <a:pt x="290532" y="98524"/>
                      <a:pt x="230207" y="144561"/>
                    </a:cubicBezTo>
                    <a:cubicBezTo>
                      <a:pt x="169882" y="190598"/>
                      <a:pt x="117759" y="243250"/>
                      <a:pt x="79394" y="276323"/>
                    </a:cubicBezTo>
                    <a:cubicBezTo>
                      <a:pt x="41029" y="309396"/>
                      <a:pt x="-1039" y="344586"/>
                      <a:pt x="19" y="342998"/>
                    </a:cubicBezTo>
                    <a:cubicBezTo>
                      <a:pt x="1077" y="341410"/>
                      <a:pt x="37061" y="307544"/>
                      <a:pt x="85744" y="266798"/>
                    </a:cubicBezTo>
                    <a:cubicBezTo>
                      <a:pt x="134427" y="226052"/>
                      <a:pt x="250844" y="127362"/>
                      <a:pt x="292119" y="98523"/>
                    </a:cubicBezTo>
                    <a:cubicBezTo>
                      <a:pt x="333394" y="69684"/>
                      <a:pt x="371759" y="58307"/>
                      <a:pt x="333394" y="93761"/>
                    </a:cubicBezTo>
                    <a:cubicBezTo>
                      <a:pt x="295029" y="129215"/>
                      <a:pt x="109557" y="274471"/>
                      <a:pt x="61932" y="311248"/>
                    </a:cubicBezTo>
                    <a:cubicBezTo>
                      <a:pt x="14307" y="348025"/>
                      <a:pt x="51877" y="314158"/>
                      <a:pt x="47644" y="314423"/>
                    </a:cubicBezTo>
                    <a:cubicBezTo>
                      <a:pt x="43411" y="314688"/>
                      <a:pt x="13249" y="330299"/>
                      <a:pt x="36532" y="312836"/>
                    </a:cubicBezTo>
                    <a:cubicBezTo>
                      <a:pt x="59815" y="295374"/>
                      <a:pt x="173321" y="218909"/>
                      <a:pt x="187344" y="209648"/>
                    </a:cubicBezTo>
                    <a:cubicBezTo>
                      <a:pt x="201367" y="200388"/>
                      <a:pt x="141042" y="250658"/>
                      <a:pt x="120669" y="257273"/>
                    </a:cubicBezTo>
                    <a:cubicBezTo>
                      <a:pt x="100296" y="263888"/>
                      <a:pt x="43940" y="271561"/>
                      <a:pt x="65107" y="249336"/>
                    </a:cubicBezTo>
                    <a:cubicBezTo>
                      <a:pt x="86274" y="227111"/>
                      <a:pt x="247669" y="123923"/>
                      <a:pt x="247669" y="123923"/>
                    </a:cubicBezTo>
                    <a:cubicBezTo>
                      <a:pt x="306671" y="83971"/>
                      <a:pt x="444254" y="-3342"/>
                      <a:pt x="441344" y="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ED3402D7-EBA3-4B2A-B12C-2E3D62AFC9B0}"/>
                  </a:ext>
                </a:extLst>
              </p:cNvPr>
              <p:cNvSpPr/>
              <p:nvPr/>
            </p:nvSpPr>
            <p:spPr>
              <a:xfrm>
                <a:off x="1117653" y="3296445"/>
                <a:ext cx="445807" cy="397539"/>
              </a:xfrm>
              <a:custGeom>
                <a:avLst/>
                <a:gdLst>
                  <a:gd name="connsiteX0" fmla="*/ 444447 w 445807"/>
                  <a:gd name="connsiteY0" fmla="*/ 793 h 397539"/>
                  <a:gd name="connsiteX1" fmla="*/ 168222 w 445807"/>
                  <a:gd name="connsiteY1" fmla="*/ 169068 h 397539"/>
                  <a:gd name="connsiteX2" fmla="*/ 30110 w 445807"/>
                  <a:gd name="connsiteY2" fmla="*/ 342105 h 397539"/>
                  <a:gd name="connsiteX3" fmla="*/ 4710 w 445807"/>
                  <a:gd name="connsiteY3" fmla="*/ 394493 h 397539"/>
                  <a:gd name="connsiteX4" fmla="*/ 98372 w 445807"/>
                  <a:gd name="connsiteY4" fmla="*/ 267493 h 397539"/>
                  <a:gd name="connsiteX5" fmla="*/ 266647 w 445807"/>
                  <a:gd name="connsiteY5" fmla="*/ 111918 h 397539"/>
                  <a:gd name="connsiteX6" fmla="*/ 444447 w 445807"/>
                  <a:gd name="connsiteY6" fmla="*/ 793 h 3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5807" h="397539">
                    <a:moveTo>
                      <a:pt x="444447" y="793"/>
                    </a:moveTo>
                    <a:cubicBezTo>
                      <a:pt x="428043" y="10318"/>
                      <a:pt x="237278" y="112183"/>
                      <a:pt x="168222" y="169068"/>
                    </a:cubicBezTo>
                    <a:cubicBezTo>
                      <a:pt x="99166" y="225953"/>
                      <a:pt x="57362" y="304534"/>
                      <a:pt x="30110" y="342105"/>
                    </a:cubicBezTo>
                    <a:cubicBezTo>
                      <a:pt x="2858" y="379676"/>
                      <a:pt x="-6667" y="406928"/>
                      <a:pt x="4710" y="394493"/>
                    </a:cubicBezTo>
                    <a:cubicBezTo>
                      <a:pt x="16087" y="382058"/>
                      <a:pt x="54716" y="314589"/>
                      <a:pt x="98372" y="267493"/>
                    </a:cubicBezTo>
                    <a:cubicBezTo>
                      <a:pt x="142028" y="220397"/>
                      <a:pt x="208703" y="153987"/>
                      <a:pt x="266647" y="111918"/>
                    </a:cubicBezTo>
                    <a:cubicBezTo>
                      <a:pt x="324591" y="69849"/>
                      <a:pt x="460851" y="-8732"/>
                      <a:pt x="444447" y="7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A98CBDBA-52F4-452C-9C5A-C5DE470F3A77}"/>
                  </a:ext>
                </a:extLst>
              </p:cNvPr>
              <p:cNvSpPr/>
              <p:nvPr/>
            </p:nvSpPr>
            <p:spPr>
              <a:xfrm>
                <a:off x="1327998" y="3326088"/>
                <a:ext cx="172784" cy="106095"/>
              </a:xfrm>
              <a:custGeom>
                <a:avLst/>
                <a:gdLst>
                  <a:gd name="connsiteX0" fmla="*/ 172190 w 172784"/>
                  <a:gd name="connsiteY0" fmla="*/ 18775 h 106095"/>
                  <a:gd name="connsiteX1" fmla="*/ 107102 w 172784"/>
                  <a:gd name="connsiteY1" fmla="*/ 1312 h 106095"/>
                  <a:gd name="connsiteX2" fmla="*/ 19790 w 172784"/>
                  <a:gd name="connsiteY2" fmla="*/ 61637 h 106095"/>
                  <a:gd name="connsiteX3" fmla="*/ 8677 w 172784"/>
                  <a:gd name="connsiteY3" fmla="*/ 106087 h 106095"/>
                  <a:gd name="connsiteX4" fmla="*/ 3915 w 172784"/>
                  <a:gd name="connsiteY4" fmla="*/ 64812 h 106095"/>
                  <a:gd name="connsiteX5" fmla="*/ 69002 w 172784"/>
                  <a:gd name="connsiteY5" fmla="*/ 2900 h 106095"/>
                  <a:gd name="connsiteX6" fmla="*/ 172190 w 172784"/>
                  <a:gd name="connsiteY6" fmla="*/ 18775 h 10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784" h="106095">
                    <a:moveTo>
                      <a:pt x="172190" y="18775"/>
                    </a:moveTo>
                    <a:cubicBezTo>
                      <a:pt x="178540" y="18510"/>
                      <a:pt x="132502" y="-5832"/>
                      <a:pt x="107102" y="1312"/>
                    </a:cubicBezTo>
                    <a:cubicBezTo>
                      <a:pt x="81702" y="8456"/>
                      <a:pt x="36194" y="44175"/>
                      <a:pt x="19790" y="61637"/>
                    </a:cubicBezTo>
                    <a:cubicBezTo>
                      <a:pt x="3386" y="79100"/>
                      <a:pt x="11323" y="105558"/>
                      <a:pt x="8677" y="106087"/>
                    </a:cubicBezTo>
                    <a:cubicBezTo>
                      <a:pt x="6031" y="106616"/>
                      <a:pt x="-6139" y="82010"/>
                      <a:pt x="3915" y="64812"/>
                    </a:cubicBezTo>
                    <a:cubicBezTo>
                      <a:pt x="13969" y="47614"/>
                      <a:pt x="44131" y="13483"/>
                      <a:pt x="69002" y="2900"/>
                    </a:cubicBezTo>
                    <a:cubicBezTo>
                      <a:pt x="93873" y="-7683"/>
                      <a:pt x="165840" y="19040"/>
                      <a:pt x="172190" y="187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49EB73E4-08DB-468D-8A56-C23B87D4C088}"/>
                  </a:ext>
                </a:extLst>
              </p:cNvPr>
              <p:cNvSpPr/>
              <p:nvPr/>
            </p:nvSpPr>
            <p:spPr>
              <a:xfrm>
                <a:off x="1257981" y="3274563"/>
                <a:ext cx="289171" cy="199039"/>
              </a:xfrm>
              <a:custGeom>
                <a:avLst/>
                <a:gdLst>
                  <a:gd name="connsiteX0" fmla="*/ 288244 w 289171"/>
                  <a:gd name="connsiteY0" fmla="*/ 8387 h 199039"/>
                  <a:gd name="connsiteX1" fmla="*/ 121557 w 289171"/>
                  <a:gd name="connsiteY1" fmla="*/ 11562 h 199039"/>
                  <a:gd name="connsiteX2" fmla="*/ 8844 w 289171"/>
                  <a:gd name="connsiteY2" fmla="*/ 149675 h 199039"/>
                  <a:gd name="connsiteX3" fmla="*/ 10432 w 289171"/>
                  <a:gd name="connsiteY3" fmla="*/ 198887 h 199039"/>
                  <a:gd name="connsiteX4" fmla="*/ 35832 w 289171"/>
                  <a:gd name="connsiteY4" fmla="*/ 136975 h 199039"/>
                  <a:gd name="connsiteX5" fmla="*/ 94569 w 289171"/>
                  <a:gd name="connsiteY5" fmla="*/ 52837 h 199039"/>
                  <a:gd name="connsiteX6" fmla="*/ 185057 w 289171"/>
                  <a:gd name="connsiteY6" fmla="*/ 16325 h 199039"/>
                  <a:gd name="connsiteX7" fmla="*/ 288244 w 289171"/>
                  <a:gd name="connsiteY7" fmla="*/ 8387 h 199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171" h="199039">
                    <a:moveTo>
                      <a:pt x="288244" y="8387"/>
                    </a:moveTo>
                    <a:cubicBezTo>
                      <a:pt x="277661" y="7593"/>
                      <a:pt x="168124" y="-11986"/>
                      <a:pt x="121557" y="11562"/>
                    </a:cubicBezTo>
                    <a:cubicBezTo>
                      <a:pt x="74990" y="35110"/>
                      <a:pt x="27365" y="118454"/>
                      <a:pt x="8844" y="149675"/>
                    </a:cubicBezTo>
                    <a:cubicBezTo>
                      <a:pt x="-9677" y="180896"/>
                      <a:pt x="5934" y="201004"/>
                      <a:pt x="10432" y="198887"/>
                    </a:cubicBezTo>
                    <a:cubicBezTo>
                      <a:pt x="14930" y="196770"/>
                      <a:pt x="21809" y="161317"/>
                      <a:pt x="35832" y="136975"/>
                    </a:cubicBezTo>
                    <a:cubicBezTo>
                      <a:pt x="49855" y="112633"/>
                      <a:pt x="69698" y="72945"/>
                      <a:pt x="94569" y="52837"/>
                    </a:cubicBezTo>
                    <a:cubicBezTo>
                      <a:pt x="119440" y="32729"/>
                      <a:pt x="154101" y="21881"/>
                      <a:pt x="185057" y="16325"/>
                    </a:cubicBezTo>
                    <a:cubicBezTo>
                      <a:pt x="216013" y="10769"/>
                      <a:pt x="298827" y="9181"/>
                      <a:pt x="288244" y="83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5FE1173C-745A-477D-9F34-76A004BE28FF}"/>
                  </a:ext>
                </a:extLst>
              </p:cNvPr>
              <p:cNvSpPr/>
              <p:nvPr/>
            </p:nvSpPr>
            <p:spPr>
              <a:xfrm>
                <a:off x="881774" y="3643202"/>
                <a:ext cx="322073" cy="559780"/>
              </a:xfrm>
              <a:custGeom>
                <a:avLst/>
                <a:gdLst>
                  <a:gd name="connsiteX0" fmla="*/ 320493 w 322073"/>
                  <a:gd name="connsiteY0" fmla="*/ 3815 h 559780"/>
                  <a:gd name="connsiteX1" fmla="*/ 104593 w 322073"/>
                  <a:gd name="connsiteY1" fmla="*/ 300148 h 559780"/>
                  <a:gd name="connsiteX2" fmla="*/ 876 w 322073"/>
                  <a:gd name="connsiteY2" fmla="*/ 556265 h 559780"/>
                  <a:gd name="connsiteX3" fmla="*/ 60143 w 322073"/>
                  <a:gd name="connsiteY3" fmla="*/ 433498 h 559780"/>
                  <a:gd name="connsiteX4" fmla="*/ 153276 w 322073"/>
                  <a:gd name="connsiteY4" fmla="*/ 215481 h 559780"/>
                  <a:gd name="connsiteX5" fmla="*/ 199843 w 322073"/>
                  <a:gd name="connsiteY5" fmla="*/ 137165 h 559780"/>
                  <a:gd name="connsiteX6" fmla="*/ 320493 w 322073"/>
                  <a:gd name="connsiteY6" fmla="*/ 3815 h 559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073" h="559780">
                    <a:moveTo>
                      <a:pt x="320493" y="3815"/>
                    </a:moveTo>
                    <a:cubicBezTo>
                      <a:pt x="304618" y="30979"/>
                      <a:pt x="157862" y="208073"/>
                      <a:pt x="104593" y="300148"/>
                    </a:cubicBezTo>
                    <a:cubicBezTo>
                      <a:pt x="51324" y="392223"/>
                      <a:pt x="8284" y="534040"/>
                      <a:pt x="876" y="556265"/>
                    </a:cubicBezTo>
                    <a:cubicBezTo>
                      <a:pt x="-6532" y="578490"/>
                      <a:pt x="34743" y="490295"/>
                      <a:pt x="60143" y="433498"/>
                    </a:cubicBezTo>
                    <a:cubicBezTo>
                      <a:pt x="85543" y="376701"/>
                      <a:pt x="129993" y="264870"/>
                      <a:pt x="153276" y="215481"/>
                    </a:cubicBezTo>
                    <a:cubicBezTo>
                      <a:pt x="176559" y="166092"/>
                      <a:pt x="171621" y="172090"/>
                      <a:pt x="199843" y="137165"/>
                    </a:cubicBezTo>
                    <a:cubicBezTo>
                      <a:pt x="228065" y="102240"/>
                      <a:pt x="336368" y="-23349"/>
                      <a:pt x="320493" y="38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F62F6C32-7AAB-4618-9039-C7320FEE5AED}"/>
                  </a:ext>
                </a:extLst>
              </p:cNvPr>
              <p:cNvSpPr/>
              <p:nvPr/>
            </p:nvSpPr>
            <p:spPr>
              <a:xfrm>
                <a:off x="884105" y="3625638"/>
                <a:ext cx="272113" cy="544507"/>
              </a:xfrm>
              <a:custGeom>
                <a:avLst/>
                <a:gdLst>
                  <a:gd name="connsiteX0" fmla="*/ 271595 w 272113"/>
                  <a:gd name="connsiteY0" fmla="*/ 2329 h 544507"/>
                  <a:gd name="connsiteX1" fmla="*/ 140362 w 272113"/>
                  <a:gd name="connsiteY1" fmla="*/ 184362 h 544507"/>
                  <a:gd name="connsiteX2" fmla="*/ 17595 w 272113"/>
                  <a:gd name="connsiteY2" fmla="*/ 453179 h 544507"/>
                  <a:gd name="connsiteX3" fmla="*/ 2778 w 272113"/>
                  <a:gd name="connsiteY3" fmla="*/ 544195 h 544507"/>
                  <a:gd name="connsiteX4" fmla="*/ 9128 w 272113"/>
                  <a:gd name="connsiteY4" fmla="*/ 476462 h 544507"/>
                  <a:gd name="connsiteX5" fmla="*/ 89562 w 272113"/>
                  <a:gd name="connsiteY5" fmla="*/ 311362 h 544507"/>
                  <a:gd name="connsiteX6" fmla="*/ 271595 w 272113"/>
                  <a:gd name="connsiteY6" fmla="*/ 2329 h 5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113" h="544507">
                    <a:moveTo>
                      <a:pt x="271595" y="2329"/>
                    </a:moveTo>
                    <a:cubicBezTo>
                      <a:pt x="280062" y="-18838"/>
                      <a:pt x="182695" y="109220"/>
                      <a:pt x="140362" y="184362"/>
                    </a:cubicBezTo>
                    <a:cubicBezTo>
                      <a:pt x="98029" y="259504"/>
                      <a:pt x="40526" y="393207"/>
                      <a:pt x="17595" y="453179"/>
                    </a:cubicBezTo>
                    <a:cubicBezTo>
                      <a:pt x="-5336" y="513151"/>
                      <a:pt x="4189" y="540315"/>
                      <a:pt x="2778" y="544195"/>
                    </a:cubicBezTo>
                    <a:cubicBezTo>
                      <a:pt x="1367" y="548075"/>
                      <a:pt x="-5336" y="515267"/>
                      <a:pt x="9128" y="476462"/>
                    </a:cubicBezTo>
                    <a:cubicBezTo>
                      <a:pt x="23592" y="437657"/>
                      <a:pt x="46876" y="385798"/>
                      <a:pt x="89562" y="311362"/>
                    </a:cubicBezTo>
                    <a:cubicBezTo>
                      <a:pt x="132248" y="236926"/>
                      <a:pt x="263128" y="23496"/>
                      <a:pt x="271595" y="23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DAC517EE-CF51-4372-A6CA-4B03D9E5C0C2}"/>
                  </a:ext>
                </a:extLst>
              </p:cNvPr>
              <p:cNvSpPr/>
              <p:nvPr/>
            </p:nvSpPr>
            <p:spPr>
              <a:xfrm>
                <a:off x="535154" y="4165583"/>
                <a:ext cx="347293" cy="993965"/>
              </a:xfrm>
              <a:custGeom>
                <a:avLst/>
                <a:gdLst>
                  <a:gd name="connsiteX0" fmla="*/ 331621 w 347293"/>
                  <a:gd name="connsiteY0" fmla="*/ 17 h 993965"/>
                  <a:gd name="connsiteX1" fmla="*/ 280821 w 347293"/>
                  <a:gd name="connsiteY1" fmla="*/ 298467 h 993965"/>
                  <a:gd name="connsiteX2" fmla="*/ 191921 w 347293"/>
                  <a:gd name="connsiteY2" fmla="*/ 666767 h 993965"/>
                  <a:gd name="connsiteX3" fmla="*/ 118896 w 347293"/>
                  <a:gd name="connsiteY3" fmla="*/ 787417 h 993965"/>
                  <a:gd name="connsiteX4" fmla="*/ 61746 w 347293"/>
                  <a:gd name="connsiteY4" fmla="*/ 847742 h 993965"/>
                  <a:gd name="connsiteX5" fmla="*/ 1421 w 347293"/>
                  <a:gd name="connsiteY5" fmla="*/ 993792 h 993965"/>
                  <a:gd name="connsiteX6" fmla="*/ 125246 w 347293"/>
                  <a:gd name="connsiteY6" fmla="*/ 815992 h 993965"/>
                  <a:gd name="connsiteX7" fmla="*/ 249071 w 347293"/>
                  <a:gd name="connsiteY7" fmla="*/ 561992 h 993965"/>
                  <a:gd name="connsiteX8" fmla="*/ 341146 w 347293"/>
                  <a:gd name="connsiteY8" fmla="*/ 311167 h 993965"/>
                  <a:gd name="connsiteX9" fmla="*/ 331621 w 347293"/>
                  <a:gd name="connsiteY9" fmla="*/ 17 h 99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293" h="993965">
                    <a:moveTo>
                      <a:pt x="331621" y="17"/>
                    </a:moveTo>
                    <a:cubicBezTo>
                      <a:pt x="321567" y="-2100"/>
                      <a:pt x="304104" y="187342"/>
                      <a:pt x="280821" y="298467"/>
                    </a:cubicBezTo>
                    <a:cubicBezTo>
                      <a:pt x="257538" y="409592"/>
                      <a:pt x="218908" y="585275"/>
                      <a:pt x="191921" y="666767"/>
                    </a:cubicBezTo>
                    <a:cubicBezTo>
                      <a:pt x="164934" y="748259"/>
                      <a:pt x="140592" y="757255"/>
                      <a:pt x="118896" y="787417"/>
                    </a:cubicBezTo>
                    <a:cubicBezTo>
                      <a:pt x="97200" y="817579"/>
                      <a:pt x="81325" y="813346"/>
                      <a:pt x="61746" y="847742"/>
                    </a:cubicBezTo>
                    <a:cubicBezTo>
                      <a:pt x="42167" y="882138"/>
                      <a:pt x="-9162" y="999084"/>
                      <a:pt x="1421" y="993792"/>
                    </a:cubicBezTo>
                    <a:cubicBezTo>
                      <a:pt x="12004" y="988500"/>
                      <a:pt x="83971" y="887959"/>
                      <a:pt x="125246" y="815992"/>
                    </a:cubicBezTo>
                    <a:cubicBezTo>
                      <a:pt x="166521" y="744025"/>
                      <a:pt x="213088" y="646129"/>
                      <a:pt x="249071" y="561992"/>
                    </a:cubicBezTo>
                    <a:cubicBezTo>
                      <a:pt x="285054" y="477855"/>
                      <a:pt x="326859" y="399538"/>
                      <a:pt x="341146" y="311167"/>
                    </a:cubicBezTo>
                    <a:cubicBezTo>
                      <a:pt x="355433" y="222796"/>
                      <a:pt x="341675" y="2134"/>
                      <a:pt x="331621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690F731F-6B27-4815-94C6-CF1E0AB73857}"/>
                  </a:ext>
                </a:extLst>
              </p:cNvPr>
              <p:cNvSpPr/>
              <p:nvPr/>
            </p:nvSpPr>
            <p:spPr>
              <a:xfrm>
                <a:off x="539569" y="4841626"/>
                <a:ext cx="624739" cy="381258"/>
              </a:xfrm>
              <a:custGeom>
                <a:avLst/>
                <a:gdLst>
                  <a:gd name="connsiteX0" fmla="*/ 181 w 624739"/>
                  <a:gd name="connsiteY0" fmla="*/ 330449 h 381258"/>
                  <a:gd name="connsiteX1" fmla="*/ 52569 w 624739"/>
                  <a:gd name="connsiteY1" fmla="*/ 378074 h 381258"/>
                  <a:gd name="connsiteX2" fmla="*/ 135119 w 624739"/>
                  <a:gd name="connsiteY2" fmla="*/ 359024 h 381258"/>
                  <a:gd name="connsiteX3" fmla="*/ 201794 w 624739"/>
                  <a:gd name="connsiteY3" fmla="*/ 308224 h 381258"/>
                  <a:gd name="connsiteX4" fmla="*/ 284344 w 624739"/>
                  <a:gd name="connsiteY4" fmla="*/ 265362 h 381258"/>
                  <a:gd name="connsiteX5" fmla="*/ 603431 w 624739"/>
                  <a:gd name="connsiteY5" fmla="*/ 51049 h 381258"/>
                  <a:gd name="connsiteX6" fmla="*/ 595494 w 624739"/>
                  <a:gd name="connsiteY6" fmla="*/ 249 h 381258"/>
                  <a:gd name="connsiteX7" fmla="*/ 598669 w 624739"/>
                  <a:gd name="connsiteY7" fmla="*/ 36762 h 381258"/>
                  <a:gd name="connsiteX8" fmla="*/ 457381 w 624739"/>
                  <a:gd name="connsiteY8" fmla="*/ 144712 h 381258"/>
                  <a:gd name="connsiteX9" fmla="*/ 257356 w 624739"/>
                  <a:gd name="connsiteY9" fmla="*/ 273299 h 381258"/>
                  <a:gd name="connsiteX10" fmla="*/ 168456 w 624739"/>
                  <a:gd name="connsiteY10" fmla="*/ 335212 h 381258"/>
                  <a:gd name="connsiteX11" fmla="*/ 70031 w 624739"/>
                  <a:gd name="connsiteY11" fmla="*/ 381249 h 381258"/>
                  <a:gd name="connsiteX12" fmla="*/ 181 w 624739"/>
                  <a:gd name="connsiteY12" fmla="*/ 330449 h 38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4739" h="381258">
                    <a:moveTo>
                      <a:pt x="181" y="330449"/>
                    </a:moveTo>
                    <a:cubicBezTo>
                      <a:pt x="-2729" y="329920"/>
                      <a:pt x="30079" y="373312"/>
                      <a:pt x="52569" y="378074"/>
                    </a:cubicBezTo>
                    <a:cubicBezTo>
                      <a:pt x="75059" y="382836"/>
                      <a:pt x="110248" y="370666"/>
                      <a:pt x="135119" y="359024"/>
                    </a:cubicBezTo>
                    <a:cubicBezTo>
                      <a:pt x="159990" y="347382"/>
                      <a:pt x="176923" y="323834"/>
                      <a:pt x="201794" y="308224"/>
                    </a:cubicBezTo>
                    <a:cubicBezTo>
                      <a:pt x="226665" y="292614"/>
                      <a:pt x="217405" y="308224"/>
                      <a:pt x="284344" y="265362"/>
                    </a:cubicBezTo>
                    <a:cubicBezTo>
                      <a:pt x="351283" y="222500"/>
                      <a:pt x="551573" y="95235"/>
                      <a:pt x="603431" y="51049"/>
                    </a:cubicBezTo>
                    <a:cubicBezTo>
                      <a:pt x="655289" y="6863"/>
                      <a:pt x="596288" y="2630"/>
                      <a:pt x="595494" y="249"/>
                    </a:cubicBezTo>
                    <a:cubicBezTo>
                      <a:pt x="594700" y="-2132"/>
                      <a:pt x="621688" y="12685"/>
                      <a:pt x="598669" y="36762"/>
                    </a:cubicBezTo>
                    <a:cubicBezTo>
                      <a:pt x="575650" y="60839"/>
                      <a:pt x="514266" y="105289"/>
                      <a:pt x="457381" y="144712"/>
                    </a:cubicBezTo>
                    <a:cubicBezTo>
                      <a:pt x="400496" y="184135"/>
                      <a:pt x="305510" y="241549"/>
                      <a:pt x="257356" y="273299"/>
                    </a:cubicBezTo>
                    <a:cubicBezTo>
                      <a:pt x="209202" y="305049"/>
                      <a:pt x="199677" y="317220"/>
                      <a:pt x="168456" y="335212"/>
                    </a:cubicBezTo>
                    <a:cubicBezTo>
                      <a:pt x="137235" y="353204"/>
                      <a:pt x="99135" y="380455"/>
                      <a:pt x="70031" y="381249"/>
                    </a:cubicBezTo>
                    <a:cubicBezTo>
                      <a:pt x="40927" y="382043"/>
                      <a:pt x="3091" y="330978"/>
                      <a:pt x="181" y="3304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BAD10FBE-C74C-4277-9FBC-6957960376C5}"/>
                  </a:ext>
                </a:extLst>
              </p:cNvPr>
              <p:cNvSpPr/>
              <p:nvPr/>
            </p:nvSpPr>
            <p:spPr>
              <a:xfrm>
                <a:off x="585675" y="4848839"/>
                <a:ext cx="547510" cy="362296"/>
              </a:xfrm>
              <a:custGeom>
                <a:avLst/>
                <a:gdLst>
                  <a:gd name="connsiteX0" fmla="*/ 11225 w 547510"/>
                  <a:gd name="connsiteY0" fmla="*/ 354986 h 362296"/>
                  <a:gd name="connsiteX1" fmla="*/ 162038 w 547510"/>
                  <a:gd name="connsiteY1" fmla="*/ 264499 h 362296"/>
                  <a:gd name="connsiteX2" fmla="*/ 362063 w 547510"/>
                  <a:gd name="connsiteY2" fmla="*/ 158136 h 362296"/>
                  <a:gd name="connsiteX3" fmla="*/ 535100 w 547510"/>
                  <a:gd name="connsiteY3" fmla="*/ 24786 h 362296"/>
                  <a:gd name="connsiteX4" fmla="*/ 531925 w 547510"/>
                  <a:gd name="connsiteY4" fmla="*/ 4149 h 362296"/>
                  <a:gd name="connsiteX5" fmla="*/ 517638 w 547510"/>
                  <a:gd name="connsiteY5" fmla="*/ 5736 h 362296"/>
                  <a:gd name="connsiteX6" fmla="*/ 476363 w 547510"/>
                  <a:gd name="connsiteY6" fmla="*/ 62886 h 362296"/>
                  <a:gd name="connsiteX7" fmla="*/ 11225 w 547510"/>
                  <a:gd name="connsiteY7" fmla="*/ 354986 h 36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7510" h="362296">
                    <a:moveTo>
                      <a:pt x="11225" y="354986"/>
                    </a:moveTo>
                    <a:cubicBezTo>
                      <a:pt x="-41162" y="388588"/>
                      <a:pt x="103565" y="297307"/>
                      <a:pt x="162038" y="264499"/>
                    </a:cubicBezTo>
                    <a:cubicBezTo>
                      <a:pt x="220511" y="231691"/>
                      <a:pt x="299886" y="198088"/>
                      <a:pt x="362063" y="158136"/>
                    </a:cubicBezTo>
                    <a:cubicBezTo>
                      <a:pt x="424240" y="118184"/>
                      <a:pt x="506790" y="50451"/>
                      <a:pt x="535100" y="24786"/>
                    </a:cubicBezTo>
                    <a:cubicBezTo>
                      <a:pt x="563410" y="-879"/>
                      <a:pt x="534835" y="7324"/>
                      <a:pt x="531925" y="4149"/>
                    </a:cubicBezTo>
                    <a:cubicBezTo>
                      <a:pt x="529015" y="974"/>
                      <a:pt x="526898" y="-4053"/>
                      <a:pt x="517638" y="5736"/>
                    </a:cubicBezTo>
                    <a:cubicBezTo>
                      <a:pt x="508378" y="15525"/>
                      <a:pt x="558913" y="7853"/>
                      <a:pt x="476363" y="62886"/>
                    </a:cubicBezTo>
                    <a:cubicBezTo>
                      <a:pt x="393813" y="117919"/>
                      <a:pt x="63612" y="321384"/>
                      <a:pt x="11225" y="3549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FC806E06-46BA-422B-9B7F-E383D4278B8A}"/>
                  </a:ext>
                </a:extLst>
              </p:cNvPr>
              <p:cNvSpPr/>
              <p:nvPr/>
            </p:nvSpPr>
            <p:spPr>
              <a:xfrm>
                <a:off x="1139019" y="4683078"/>
                <a:ext cx="166120" cy="166969"/>
              </a:xfrm>
              <a:custGeom>
                <a:avLst/>
                <a:gdLst>
                  <a:gd name="connsiteX0" fmla="*/ 165906 w 166120"/>
                  <a:gd name="connsiteY0" fmla="*/ 47 h 166969"/>
                  <a:gd name="connsiteX1" fmla="*/ 16681 w 166120"/>
                  <a:gd name="connsiteY1" fmla="*/ 125460 h 166969"/>
                  <a:gd name="connsiteX2" fmla="*/ 7156 w 166120"/>
                  <a:gd name="connsiteY2" fmla="*/ 166735 h 166969"/>
                  <a:gd name="connsiteX3" fmla="*/ 48431 w 166120"/>
                  <a:gd name="connsiteY3" fmla="*/ 111172 h 166969"/>
                  <a:gd name="connsiteX4" fmla="*/ 165906 w 166120"/>
                  <a:gd name="connsiteY4" fmla="*/ 47 h 16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20" h="166969">
                    <a:moveTo>
                      <a:pt x="165906" y="47"/>
                    </a:moveTo>
                    <a:cubicBezTo>
                      <a:pt x="160614" y="2428"/>
                      <a:pt x="43139" y="97679"/>
                      <a:pt x="16681" y="125460"/>
                    </a:cubicBezTo>
                    <a:cubicBezTo>
                      <a:pt x="-9777" y="153241"/>
                      <a:pt x="1864" y="169116"/>
                      <a:pt x="7156" y="166735"/>
                    </a:cubicBezTo>
                    <a:cubicBezTo>
                      <a:pt x="12448" y="164354"/>
                      <a:pt x="19592" y="137101"/>
                      <a:pt x="48431" y="111172"/>
                    </a:cubicBezTo>
                    <a:cubicBezTo>
                      <a:pt x="77270" y="85243"/>
                      <a:pt x="171198" y="-2334"/>
                      <a:pt x="165906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D8CC771F-271A-48EA-B618-1E4724984072}"/>
                  </a:ext>
                </a:extLst>
              </p:cNvPr>
              <p:cNvSpPr/>
              <p:nvPr/>
            </p:nvSpPr>
            <p:spPr>
              <a:xfrm>
                <a:off x="1102363" y="4687017"/>
                <a:ext cx="175577" cy="137924"/>
              </a:xfrm>
              <a:custGeom>
                <a:avLst/>
                <a:gdLst>
                  <a:gd name="connsiteX0" fmla="*/ 173987 w 175577"/>
                  <a:gd name="connsiteY0" fmla="*/ 871 h 137924"/>
                  <a:gd name="connsiteX1" fmla="*/ 21587 w 175577"/>
                  <a:gd name="connsiteY1" fmla="*/ 115171 h 137924"/>
                  <a:gd name="connsiteX2" fmla="*/ 8887 w 175577"/>
                  <a:gd name="connsiteY2" fmla="*/ 134221 h 137924"/>
                  <a:gd name="connsiteX3" fmla="*/ 96200 w 175577"/>
                  <a:gd name="connsiteY3" fmla="*/ 65958 h 137924"/>
                  <a:gd name="connsiteX4" fmla="*/ 173987 w 175577"/>
                  <a:gd name="connsiteY4" fmla="*/ 871 h 13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577" h="137924">
                    <a:moveTo>
                      <a:pt x="173987" y="871"/>
                    </a:moveTo>
                    <a:cubicBezTo>
                      <a:pt x="161552" y="9073"/>
                      <a:pt x="49104" y="92946"/>
                      <a:pt x="21587" y="115171"/>
                    </a:cubicBezTo>
                    <a:cubicBezTo>
                      <a:pt x="-5930" y="137396"/>
                      <a:pt x="-3548" y="142423"/>
                      <a:pt x="8887" y="134221"/>
                    </a:cubicBezTo>
                    <a:cubicBezTo>
                      <a:pt x="21322" y="126019"/>
                      <a:pt x="69742" y="87389"/>
                      <a:pt x="96200" y="65958"/>
                    </a:cubicBezTo>
                    <a:cubicBezTo>
                      <a:pt x="122658" y="44527"/>
                      <a:pt x="186422" y="-7331"/>
                      <a:pt x="173987" y="8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99ED5633-902C-490A-9042-D02D015B931E}"/>
                  </a:ext>
                </a:extLst>
              </p:cNvPr>
              <p:cNvSpPr/>
              <p:nvPr/>
            </p:nvSpPr>
            <p:spPr>
              <a:xfrm>
                <a:off x="1338490" y="4002658"/>
                <a:ext cx="429766" cy="615141"/>
              </a:xfrm>
              <a:custGeom>
                <a:avLst/>
                <a:gdLst>
                  <a:gd name="connsiteX0" fmla="*/ 426810 w 429766"/>
                  <a:gd name="connsiteY0" fmla="*/ 4192 h 615141"/>
                  <a:gd name="connsiteX1" fmla="*/ 272293 w 429766"/>
                  <a:gd name="connsiteY1" fmla="*/ 256075 h 615141"/>
                  <a:gd name="connsiteX2" fmla="*/ 58510 w 429766"/>
                  <a:gd name="connsiteY2" fmla="*/ 524892 h 615141"/>
                  <a:gd name="connsiteX3" fmla="*/ 3477 w 429766"/>
                  <a:gd name="connsiteY3" fmla="*/ 613792 h 615141"/>
                  <a:gd name="connsiteX4" fmla="*/ 134710 w 429766"/>
                  <a:gd name="connsiteY4" fmla="*/ 469859 h 615141"/>
                  <a:gd name="connsiteX5" fmla="*/ 426810 w 429766"/>
                  <a:gd name="connsiteY5" fmla="*/ 4192 h 615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766" h="615141">
                    <a:moveTo>
                      <a:pt x="426810" y="4192"/>
                    </a:moveTo>
                    <a:cubicBezTo>
                      <a:pt x="449740" y="-31439"/>
                      <a:pt x="333676" y="169292"/>
                      <a:pt x="272293" y="256075"/>
                    </a:cubicBezTo>
                    <a:cubicBezTo>
                      <a:pt x="210910" y="342858"/>
                      <a:pt x="103313" y="465273"/>
                      <a:pt x="58510" y="524892"/>
                    </a:cubicBezTo>
                    <a:cubicBezTo>
                      <a:pt x="13707" y="584512"/>
                      <a:pt x="-9223" y="622964"/>
                      <a:pt x="3477" y="613792"/>
                    </a:cubicBezTo>
                    <a:cubicBezTo>
                      <a:pt x="16177" y="604620"/>
                      <a:pt x="64507" y="567578"/>
                      <a:pt x="134710" y="469859"/>
                    </a:cubicBezTo>
                    <a:cubicBezTo>
                      <a:pt x="204913" y="372140"/>
                      <a:pt x="403880" y="39823"/>
                      <a:pt x="426810" y="41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9A450449-11C6-4270-89AA-2BCC1543CA5F}"/>
                  </a:ext>
                </a:extLst>
              </p:cNvPr>
              <p:cNvSpPr/>
              <p:nvPr/>
            </p:nvSpPr>
            <p:spPr>
              <a:xfrm>
                <a:off x="1350522" y="4019323"/>
                <a:ext cx="391660" cy="533975"/>
              </a:xfrm>
              <a:custGeom>
                <a:avLst/>
                <a:gdLst>
                  <a:gd name="connsiteX0" fmla="*/ 391495 w 391660"/>
                  <a:gd name="connsiteY0" fmla="*/ 227 h 533975"/>
                  <a:gd name="connsiteX1" fmla="*/ 135378 w 391660"/>
                  <a:gd name="connsiteY1" fmla="*/ 357944 h 533975"/>
                  <a:gd name="connsiteX2" fmla="*/ 14728 w 391660"/>
                  <a:gd name="connsiteY2" fmla="*/ 514577 h 533975"/>
                  <a:gd name="connsiteX3" fmla="*/ 2028 w 391660"/>
                  <a:gd name="connsiteY3" fmla="*/ 531510 h 533975"/>
                  <a:gd name="connsiteX4" fmla="*/ 171361 w 391660"/>
                  <a:gd name="connsiteY4" fmla="*/ 307144 h 533975"/>
                  <a:gd name="connsiteX5" fmla="*/ 391495 w 391660"/>
                  <a:gd name="connsiteY5" fmla="*/ 227 h 53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660" h="533975">
                    <a:moveTo>
                      <a:pt x="391495" y="227"/>
                    </a:moveTo>
                    <a:cubicBezTo>
                      <a:pt x="385498" y="8694"/>
                      <a:pt x="198172" y="272219"/>
                      <a:pt x="135378" y="357944"/>
                    </a:cubicBezTo>
                    <a:cubicBezTo>
                      <a:pt x="72584" y="443669"/>
                      <a:pt x="36953" y="485649"/>
                      <a:pt x="14728" y="514577"/>
                    </a:cubicBezTo>
                    <a:cubicBezTo>
                      <a:pt x="-7497" y="543505"/>
                      <a:pt x="2028" y="531510"/>
                      <a:pt x="2028" y="531510"/>
                    </a:cubicBezTo>
                    <a:cubicBezTo>
                      <a:pt x="28133" y="496938"/>
                      <a:pt x="103628" y="392516"/>
                      <a:pt x="171361" y="307144"/>
                    </a:cubicBezTo>
                    <a:cubicBezTo>
                      <a:pt x="239094" y="221772"/>
                      <a:pt x="397492" y="-8240"/>
                      <a:pt x="391495" y="2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E344CAED-7C1B-4462-919D-D22FE4488852}"/>
                  </a:ext>
                </a:extLst>
              </p:cNvPr>
              <p:cNvSpPr/>
              <p:nvPr/>
            </p:nvSpPr>
            <p:spPr>
              <a:xfrm>
                <a:off x="984279" y="3376083"/>
                <a:ext cx="586288" cy="1065782"/>
              </a:xfrm>
              <a:custGeom>
                <a:avLst/>
                <a:gdLst>
                  <a:gd name="connsiteX0" fmla="*/ 586288 w 586288"/>
                  <a:gd name="connsiteY0" fmla="*/ 0 h 1065782"/>
                  <a:gd name="connsiteX1" fmla="*/ 292071 w 586288"/>
                  <a:gd name="connsiteY1" fmla="*/ 192617 h 1065782"/>
                  <a:gd name="connsiteX2" fmla="*/ 25371 w 586288"/>
                  <a:gd name="connsiteY2" fmla="*/ 939800 h 1065782"/>
                  <a:gd name="connsiteX3" fmla="*/ 16904 w 586288"/>
                  <a:gd name="connsiteY3" fmla="*/ 1058334 h 1065782"/>
                  <a:gd name="connsiteX4" fmla="*/ 78288 w 586288"/>
                  <a:gd name="connsiteY4" fmla="*/ 861484 h 1065782"/>
                  <a:gd name="connsiteX5" fmla="*/ 239154 w 586288"/>
                  <a:gd name="connsiteY5" fmla="*/ 336550 h 1065782"/>
                  <a:gd name="connsiteX6" fmla="*/ 315354 w 586288"/>
                  <a:gd name="connsiteY6" fmla="*/ 188384 h 1065782"/>
                  <a:gd name="connsiteX7" fmla="*/ 406371 w 586288"/>
                  <a:gd name="connsiteY7" fmla="*/ 80434 h 1065782"/>
                  <a:gd name="connsiteX8" fmla="*/ 520671 w 586288"/>
                  <a:gd name="connsiteY8" fmla="*/ 38100 h 1065782"/>
                  <a:gd name="connsiteX9" fmla="*/ 586288 w 586288"/>
                  <a:gd name="connsiteY9" fmla="*/ 0 h 1065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6288" h="1065782">
                    <a:moveTo>
                      <a:pt x="586288" y="0"/>
                    </a:moveTo>
                    <a:cubicBezTo>
                      <a:pt x="485922" y="17992"/>
                      <a:pt x="385557" y="35984"/>
                      <a:pt x="292071" y="192617"/>
                    </a:cubicBezTo>
                    <a:cubicBezTo>
                      <a:pt x="198585" y="349250"/>
                      <a:pt x="71232" y="795514"/>
                      <a:pt x="25371" y="939800"/>
                    </a:cubicBezTo>
                    <a:cubicBezTo>
                      <a:pt x="-20490" y="1084086"/>
                      <a:pt x="8085" y="1071387"/>
                      <a:pt x="16904" y="1058334"/>
                    </a:cubicBezTo>
                    <a:cubicBezTo>
                      <a:pt x="25723" y="1045281"/>
                      <a:pt x="78288" y="861484"/>
                      <a:pt x="78288" y="861484"/>
                    </a:cubicBezTo>
                    <a:cubicBezTo>
                      <a:pt x="115330" y="741187"/>
                      <a:pt x="199643" y="448733"/>
                      <a:pt x="239154" y="336550"/>
                    </a:cubicBezTo>
                    <a:cubicBezTo>
                      <a:pt x="278665" y="224367"/>
                      <a:pt x="287485" y="231070"/>
                      <a:pt x="315354" y="188384"/>
                    </a:cubicBezTo>
                    <a:cubicBezTo>
                      <a:pt x="343223" y="145698"/>
                      <a:pt x="372152" y="105481"/>
                      <a:pt x="406371" y="80434"/>
                    </a:cubicBezTo>
                    <a:cubicBezTo>
                      <a:pt x="440590" y="55387"/>
                      <a:pt x="520671" y="38100"/>
                      <a:pt x="520671" y="38100"/>
                    </a:cubicBezTo>
                    <a:lnTo>
                      <a:pt x="58628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8EFE7937-47E3-4E51-9874-1191A8E003B1}"/>
                  </a:ext>
                </a:extLst>
              </p:cNvPr>
              <p:cNvSpPr/>
              <p:nvPr/>
            </p:nvSpPr>
            <p:spPr>
              <a:xfrm>
                <a:off x="963404" y="3666154"/>
                <a:ext cx="239659" cy="785806"/>
              </a:xfrm>
              <a:custGeom>
                <a:avLst/>
                <a:gdLst>
                  <a:gd name="connsiteX0" fmla="*/ 3913 w 239659"/>
                  <a:gd name="connsiteY0" fmla="*/ 761913 h 785806"/>
                  <a:gd name="connsiteX1" fmla="*/ 20846 w 239659"/>
                  <a:gd name="connsiteY1" fmla="*/ 698413 h 785806"/>
                  <a:gd name="connsiteX2" fmla="*/ 73763 w 239659"/>
                  <a:gd name="connsiteY2" fmla="*/ 471929 h 785806"/>
                  <a:gd name="connsiteX3" fmla="*/ 107629 w 239659"/>
                  <a:gd name="connsiteY3" fmla="*/ 251796 h 785806"/>
                  <a:gd name="connsiteX4" fmla="*/ 147846 w 239659"/>
                  <a:gd name="connsiteY4" fmla="*/ 143846 h 785806"/>
                  <a:gd name="connsiteX5" fmla="*/ 238863 w 239659"/>
                  <a:gd name="connsiteY5" fmla="*/ 4146 h 785806"/>
                  <a:gd name="connsiteX6" fmla="*/ 90696 w 239659"/>
                  <a:gd name="connsiteY6" fmla="*/ 315296 h 785806"/>
                  <a:gd name="connsiteX7" fmla="*/ 3913 w 239659"/>
                  <a:gd name="connsiteY7" fmla="*/ 761913 h 785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659" h="785806">
                    <a:moveTo>
                      <a:pt x="3913" y="761913"/>
                    </a:moveTo>
                    <a:cubicBezTo>
                      <a:pt x="-7729" y="825766"/>
                      <a:pt x="9204" y="746744"/>
                      <a:pt x="20846" y="698413"/>
                    </a:cubicBezTo>
                    <a:cubicBezTo>
                      <a:pt x="32488" y="650082"/>
                      <a:pt x="59299" y="546365"/>
                      <a:pt x="73763" y="471929"/>
                    </a:cubicBezTo>
                    <a:cubicBezTo>
                      <a:pt x="88227" y="397493"/>
                      <a:pt x="95282" y="306476"/>
                      <a:pt x="107629" y="251796"/>
                    </a:cubicBezTo>
                    <a:cubicBezTo>
                      <a:pt x="119976" y="197115"/>
                      <a:pt x="125974" y="185121"/>
                      <a:pt x="147846" y="143846"/>
                    </a:cubicBezTo>
                    <a:cubicBezTo>
                      <a:pt x="169718" y="102571"/>
                      <a:pt x="248388" y="-24429"/>
                      <a:pt x="238863" y="4146"/>
                    </a:cubicBezTo>
                    <a:cubicBezTo>
                      <a:pt x="229338" y="32721"/>
                      <a:pt x="127738" y="192882"/>
                      <a:pt x="90696" y="315296"/>
                    </a:cubicBezTo>
                    <a:cubicBezTo>
                      <a:pt x="53654" y="437710"/>
                      <a:pt x="15555" y="698060"/>
                      <a:pt x="3913" y="7619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3DBA8B7A-0E65-4F76-855B-C2E4087F8167}"/>
                  </a:ext>
                </a:extLst>
              </p:cNvPr>
              <p:cNvSpPr/>
              <p:nvPr/>
            </p:nvSpPr>
            <p:spPr>
              <a:xfrm>
                <a:off x="1229257" y="3395169"/>
                <a:ext cx="327561" cy="385397"/>
              </a:xfrm>
              <a:custGeom>
                <a:avLst/>
                <a:gdLst>
                  <a:gd name="connsiteX0" fmla="*/ 326493 w 327561"/>
                  <a:gd name="connsiteY0" fmla="*/ 4198 h 385397"/>
                  <a:gd name="connsiteX1" fmla="*/ 47093 w 327561"/>
                  <a:gd name="connsiteY1" fmla="*/ 253964 h 385397"/>
                  <a:gd name="connsiteX2" fmla="*/ 526 w 327561"/>
                  <a:gd name="connsiteY2" fmla="*/ 385198 h 385397"/>
                  <a:gd name="connsiteX3" fmla="*/ 49210 w 327561"/>
                  <a:gd name="connsiteY3" fmla="*/ 279364 h 385397"/>
                  <a:gd name="connsiteX4" fmla="*/ 140226 w 327561"/>
                  <a:gd name="connsiteY4" fmla="*/ 110031 h 385397"/>
                  <a:gd name="connsiteX5" fmla="*/ 326493 w 327561"/>
                  <a:gd name="connsiteY5" fmla="*/ 4198 h 38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561" h="385397">
                    <a:moveTo>
                      <a:pt x="326493" y="4198"/>
                    </a:moveTo>
                    <a:cubicBezTo>
                      <a:pt x="310971" y="28187"/>
                      <a:pt x="101421" y="190464"/>
                      <a:pt x="47093" y="253964"/>
                    </a:cubicBezTo>
                    <a:cubicBezTo>
                      <a:pt x="-7235" y="317464"/>
                      <a:pt x="173" y="380965"/>
                      <a:pt x="526" y="385198"/>
                    </a:cubicBezTo>
                    <a:cubicBezTo>
                      <a:pt x="879" y="389431"/>
                      <a:pt x="25927" y="325225"/>
                      <a:pt x="49210" y="279364"/>
                    </a:cubicBezTo>
                    <a:cubicBezTo>
                      <a:pt x="72493" y="233503"/>
                      <a:pt x="96482" y="155187"/>
                      <a:pt x="140226" y="110031"/>
                    </a:cubicBezTo>
                    <a:cubicBezTo>
                      <a:pt x="183970" y="64876"/>
                      <a:pt x="342015" y="-19791"/>
                      <a:pt x="326493" y="4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CD33170E-72BC-4FDE-A59B-FAE3919BA551}"/>
                  </a:ext>
                </a:extLst>
              </p:cNvPr>
              <p:cNvSpPr/>
              <p:nvPr/>
            </p:nvSpPr>
            <p:spPr>
              <a:xfrm>
                <a:off x="1225959" y="3417461"/>
                <a:ext cx="376312" cy="581337"/>
              </a:xfrm>
              <a:custGeom>
                <a:avLst/>
                <a:gdLst>
                  <a:gd name="connsiteX0" fmla="*/ 370008 w 376312"/>
                  <a:gd name="connsiteY0" fmla="*/ 11539 h 581337"/>
                  <a:gd name="connsiteX1" fmla="*/ 50391 w 376312"/>
                  <a:gd name="connsiteY1" fmla="*/ 396772 h 581337"/>
                  <a:gd name="connsiteX2" fmla="*/ 1708 w 376312"/>
                  <a:gd name="connsiteY2" fmla="*/ 580922 h 581337"/>
                  <a:gd name="connsiteX3" fmla="*/ 58858 w 376312"/>
                  <a:gd name="connsiteY3" fmla="*/ 436989 h 581337"/>
                  <a:gd name="connsiteX4" fmla="*/ 247241 w 376312"/>
                  <a:gd name="connsiteY4" fmla="*/ 130072 h 581337"/>
                  <a:gd name="connsiteX5" fmla="*/ 370008 w 376312"/>
                  <a:gd name="connsiteY5" fmla="*/ 11539 h 58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312" h="581337">
                    <a:moveTo>
                      <a:pt x="370008" y="11539"/>
                    </a:moveTo>
                    <a:cubicBezTo>
                      <a:pt x="337200" y="55989"/>
                      <a:pt x="111774" y="301875"/>
                      <a:pt x="50391" y="396772"/>
                    </a:cubicBezTo>
                    <a:cubicBezTo>
                      <a:pt x="-10992" y="491669"/>
                      <a:pt x="297" y="574219"/>
                      <a:pt x="1708" y="580922"/>
                    </a:cubicBezTo>
                    <a:cubicBezTo>
                      <a:pt x="3119" y="587625"/>
                      <a:pt x="17936" y="512131"/>
                      <a:pt x="58858" y="436989"/>
                    </a:cubicBezTo>
                    <a:cubicBezTo>
                      <a:pt x="99780" y="361847"/>
                      <a:pt x="195030" y="199569"/>
                      <a:pt x="247241" y="130072"/>
                    </a:cubicBezTo>
                    <a:cubicBezTo>
                      <a:pt x="299452" y="60575"/>
                      <a:pt x="402816" y="-32911"/>
                      <a:pt x="370008" y="115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88E92063-389E-4941-B11D-67E399ACC666}"/>
                  </a:ext>
                </a:extLst>
              </p:cNvPr>
              <p:cNvSpPr/>
              <p:nvPr/>
            </p:nvSpPr>
            <p:spPr>
              <a:xfrm>
                <a:off x="1284751" y="3413692"/>
                <a:ext cx="286916" cy="389989"/>
              </a:xfrm>
              <a:custGeom>
                <a:avLst/>
                <a:gdLst>
                  <a:gd name="connsiteX0" fmla="*/ 285816 w 286916"/>
                  <a:gd name="connsiteY0" fmla="*/ 2608 h 389989"/>
                  <a:gd name="connsiteX1" fmla="*/ 50866 w 286916"/>
                  <a:gd name="connsiteY1" fmla="*/ 267191 h 389989"/>
                  <a:gd name="connsiteX2" fmla="*/ 66 w 286916"/>
                  <a:gd name="connsiteY2" fmla="*/ 389958 h 389989"/>
                  <a:gd name="connsiteX3" fmla="*/ 42399 w 286916"/>
                  <a:gd name="connsiteY3" fmla="*/ 277775 h 389989"/>
                  <a:gd name="connsiteX4" fmla="*/ 135532 w 286916"/>
                  <a:gd name="connsiteY4" fmla="*/ 140191 h 389989"/>
                  <a:gd name="connsiteX5" fmla="*/ 285816 w 286916"/>
                  <a:gd name="connsiteY5" fmla="*/ 2608 h 38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916" h="389989">
                    <a:moveTo>
                      <a:pt x="285816" y="2608"/>
                    </a:moveTo>
                    <a:cubicBezTo>
                      <a:pt x="271705" y="23775"/>
                      <a:pt x="98491" y="202633"/>
                      <a:pt x="50866" y="267191"/>
                    </a:cubicBezTo>
                    <a:cubicBezTo>
                      <a:pt x="3241" y="331749"/>
                      <a:pt x="1477" y="388194"/>
                      <a:pt x="66" y="389958"/>
                    </a:cubicBezTo>
                    <a:cubicBezTo>
                      <a:pt x="-1345" y="391722"/>
                      <a:pt x="19821" y="319403"/>
                      <a:pt x="42399" y="277775"/>
                    </a:cubicBezTo>
                    <a:cubicBezTo>
                      <a:pt x="64977" y="236147"/>
                      <a:pt x="96727" y="185699"/>
                      <a:pt x="135532" y="140191"/>
                    </a:cubicBezTo>
                    <a:cubicBezTo>
                      <a:pt x="174337" y="94683"/>
                      <a:pt x="299927" y="-18559"/>
                      <a:pt x="285816" y="26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C1566E63-839E-4189-AE2A-148746AA9BCE}"/>
                  </a:ext>
                </a:extLst>
              </p:cNvPr>
              <p:cNvSpPr/>
              <p:nvPr/>
            </p:nvSpPr>
            <p:spPr>
              <a:xfrm>
                <a:off x="1297427" y="3481466"/>
                <a:ext cx="264722" cy="617902"/>
              </a:xfrm>
              <a:custGeom>
                <a:avLst/>
                <a:gdLst>
                  <a:gd name="connsiteX0" fmla="*/ 264673 w 264722"/>
                  <a:gd name="connsiteY0" fmla="*/ 451 h 617902"/>
                  <a:gd name="connsiteX1" fmla="*/ 61473 w 264722"/>
                  <a:gd name="connsiteY1" fmla="*/ 434367 h 617902"/>
                  <a:gd name="connsiteX2" fmla="*/ 42423 w 264722"/>
                  <a:gd name="connsiteY2" fmla="*/ 614284 h 617902"/>
                  <a:gd name="connsiteX3" fmla="*/ 21256 w 264722"/>
                  <a:gd name="connsiteY3" fmla="*/ 544434 h 617902"/>
                  <a:gd name="connsiteX4" fmla="*/ 90 w 264722"/>
                  <a:gd name="connsiteY4" fmla="*/ 419551 h 617902"/>
                  <a:gd name="connsiteX5" fmla="*/ 29723 w 264722"/>
                  <a:gd name="connsiteY5" fmla="*/ 489401 h 617902"/>
                  <a:gd name="connsiteX6" fmla="*/ 80523 w 264722"/>
                  <a:gd name="connsiteY6" fmla="*/ 353934 h 617902"/>
                  <a:gd name="connsiteX7" fmla="*/ 264673 w 264722"/>
                  <a:gd name="connsiteY7" fmla="*/ 451 h 61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722" h="617902">
                    <a:moveTo>
                      <a:pt x="264673" y="451"/>
                    </a:moveTo>
                    <a:cubicBezTo>
                      <a:pt x="261498" y="13856"/>
                      <a:pt x="98515" y="332062"/>
                      <a:pt x="61473" y="434367"/>
                    </a:cubicBezTo>
                    <a:cubicBezTo>
                      <a:pt x="24431" y="536672"/>
                      <a:pt x="49126" y="595940"/>
                      <a:pt x="42423" y="614284"/>
                    </a:cubicBezTo>
                    <a:cubicBezTo>
                      <a:pt x="35720" y="632628"/>
                      <a:pt x="28311" y="576889"/>
                      <a:pt x="21256" y="544434"/>
                    </a:cubicBezTo>
                    <a:cubicBezTo>
                      <a:pt x="14201" y="511979"/>
                      <a:pt x="-1321" y="428723"/>
                      <a:pt x="90" y="419551"/>
                    </a:cubicBezTo>
                    <a:cubicBezTo>
                      <a:pt x="1501" y="410379"/>
                      <a:pt x="16318" y="500337"/>
                      <a:pt x="29723" y="489401"/>
                    </a:cubicBezTo>
                    <a:cubicBezTo>
                      <a:pt x="43128" y="478465"/>
                      <a:pt x="42776" y="431898"/>
                      <a:pt x="80523" y="353934"/>
                    </a:cubicBezTo>
                    <a:cubicBezTo>
                      <a:pt x="118270" y="275970"/>
                      <a:pt x="267848" y="-12954"/>
                      <a:pt x="264673" y="4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00C78821-E68F-4A91-A40F-C1901AB1BD8A}"/>
                  </a:ext>
                </a:extLst>
              </p:cNvPr>
              <p:cNvSpPr/>
              <p:nvPr/>
            </p:nvSpPr>
            <p:spPr>
              <a:xfrm>
                <a:off x="1259378" y="3947583"/>
                <a:ext cx="22313" cy="517302"/>
              </a:xfrm>
              <a:custGeom>
                <a:avLst/>
                <a:gdLst>
                  <a:gd name="connsiteX0" fmla="*/ 16972 w 22313"/>
                  <a:gd name="connsiteY0" fmla="*/ 0 h 517302"/>
                  <a:gd name="connsiteX1" fmla="*/ 39 w 22313"/>
                  <a:gd name="connsiteY1" fmla="*/ 114300 h 517302"/>
                  <a:gd name="connsiteX2" fmla="*/ 21205 w 22313"/>
                  <a:gd name="connsiteY2" fmla="*/ 476250 h 517302"/>
                  <a:gd name="connsiteX3" fmla="*/ 19089 w 22313"/>
                  <a:gd name="connsiteY3" fmla="*/ 491067 h 517302"/>
                  <a:gd name="connsiteX4" fmla="*/ 16972 w 22313"/>
                  <a:gd name="connsiteY4" fmla="*/ 315384 h 517302"/>
                  <a:gd name="connsiteX5" fmla="*/ 16972 w 22313"/>
                  <a:gd name="connsiteY5" fmla="*/ 127000 h 517302"/>
                  <a:gd name="connsiteX6" fmla="*/ 16972 w 22313"/>
                  <a:gd name="connsiteY6" fmla="*/ 0 h 517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13" h="517302">
                    <a:moveTo>
                      <a:pt x="16972" y="0"/>
                    </a:moveTo>
                    <a:cubicBezTo>
                      <a:pt x="8152" y="17462"/>
                      <a:pt x="-667" y="34925"/>
                      <a:pt x="39" y="114300"/>
                    </a:cubicBezTo>
                    <a:cubicBezTo>
                      <a:pt x="744" y="193675"/>
                      <a:pt x="18030" y="413456"/>
                      <a:pt x="21205" y="476250"/>
                    </a:cubicBezTo>
                    <a:cubicBezTo>
                      <a:pt x="24380" y="539045"/>
                      <a:pt x="19794" y="517878"/>
                      <a:pt x="19089" y="491067"/>
                    </a:cubicBezTo>
                    <a:cubicBezTo>
                      <a:pt x="18384" y="464256"/>
                      <a:pt x="17325" y="376062"/>
                      <a:pt x="16972" y="315384"/>
                    </a:cubicBezTo>
                    <a:cubicBezTo>
                      <a:pt x="16619" y="254706"/>
                      <a:pt x="16972" y="127000"/>
                      <a:pt x="16972" y="127000"/>
                    </a:cubicBezTo>
                    <a:lnTo>
                      <a:pt x="1697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9FCDB728-886F-4027-B7DA-D7AC7128A99B}"/>
                  </a:ext>
                </a:extLst>
              </p:cNvPr>
              <p:cNvSpPr/>
              <p:nvPr/>
            </p:nvSpPr>
            <p:spPr>
              <a:xfrm>
                <a:off x="1486996" y="3515314"/>
                <a:ext cx="175198" cy="622478"/>
              </a:xfrm>
              <a:custGeom>
                <a:avLst/>
                <a:gdLst>
                  <a:gd name="connsiteX0" fmla="*/ 174587 w 175198"/>
                  <a:gd name="connsiteY0" fmla="*/ 469 h 622478"/>
                  <a:gd name="connsiteX1" fmla="*/ 45471 w 175198"/>
                  <a:gd name="connsiteY1" fmla="*/ 218486 h 622478"/>
                  <a:gd name="connsiteX2" fmla="*/ 1021 w 175198"/>
                  <a:gd name="connsiteY2" fmla="*/ 366653 h 622478"/>
                  <a:gd name="connsiteX3" fmla="*/ 13721 w 175198"/>
                  <a:gd name="connsiteY3" fmla="*/ 620653 h 622478"/>
                  <a:gd name="connsiteX4" fmla="*/ 7371 w 175198"/>
                  <a:gd name="connsiteY4" fmla="*/ 470369 h 622478"/>
                  <a:gd name="connsiteX5" fmla="*/ 9487 w 175198"/>
                  <a:gd name="connsiteY5" fmla="*/ 273519 h 622478"/>
                  <a:gd name="connsiteX6" fmla="*/ 89921 w 175198"/>
                  <a:gd name="connsiteY6" fmla="*/ 163453 h 622478"/>
                  <a:gd name="connsiteX7" fmla="*/ 174587 w 175198"/>
                  <a:gd name="connsiteY7" fmla="*/ 469 h 62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198" h="622478">
                    <a:moveTo>
                      <a:pt x="174587" y="469"/>
                    </a:moveTo>
                    <a:cubicBezTo>
                      <a:pt x="167179" y="9641"/>
                      <a:pt x="74399" y="157455"/>
                      <a:pt x="45471" y="218486"/>
                    </a:cubicBezTo>
                    <a:cubicBezTo>
                      <a:pt x="16543" y="279517"/>
                      <a:pt x="6313" y="299625"/>
                      <a:pt x="1021" y="366653"/>
                    </a:cubicBezTo>
                    <a:cubicBezTo>
                      <a:pt x="-4271" y="433681"/>
                      <a:pt x="12663" y="603367"/>
                      <a:pt x="13721" y="620653"/>
                    </a:cubicBezTo>
                    <a:cubicBezTo>
                      <a:pt x="14779" y="637939"/>
                      <a:pt x="8077" y="528225"/>
                      <a:pt x="7371" y="470369"/>
                    </a:cubicBezTo>
                    <a:cubicBezTo>
                      <a:pt x="6665" y="412513"/>
                      <a:pt x="-4271" y="324672"/>
                      <a:pt x="9487" y="273519"/>
                    </a:cubicBezTo>
                    <a:cubicBezTo>
                      <a:pt x="23245" y="222366"/>
                      <a:pt x="59582" y="207903"/>
                      <a:pt x="89921" y="163453"/>
                    </a:cubicBezTo>
                    <a:cubicBezTo>
                      <a:pt x="120260" y="119003"/>
                      <a:pt x="181995" y="-8703"/>
                      <a:pt x="174587" y="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D5AF83BD-898A-40FE-8CD4-637FC6639492}"/>
                  </a:ext>
                </a:extLst>
              </p:cNvPr>
              <p:cNvSpPr/>
              <p:nvPr/>
            </p:nvSpPr>
            <p:spPr>
              <a:xfrm>
                <a:off x="1445648" y="3501379"/>
                <a:ext cx="197585" cy="422994"/>
              </a:xfrm>
              <a:custGeom>
                <a:avLst/>
                <a:gdLst>
                  <a:gd name="connsiteX0" fmla="*/ 196885 w 197585"/>
                  <a:gd name="connsiteY0" fmla="*/ 1704 h 422994"/>
                  <a:gd name="connsiteX1" fmla="*/ 21202 w 197585"/>
                  <a:gd name="connsiteY1" fmla="*/ 276871 h 422994"/>
                  <a:gd name="connsiteX2" fmla="*/ 4269 w 197585"/>
                  <a:gd name="connsiteY2" fmla="*/ 422921 h 422994"/>
                  <a:gd name="connsiteX3" fmla="*/ 31785 w 197585"/>
                  <a:gd name="connsiteY3" fmla="*/ 259938 h 422994"/>
                  <a:gd name="connsiteX4" fmla="*/ 80469 w 197585"/>
                  <a:gd name="connsiteY4" fmla="*/ 164688 h 422994"/>
                  <a:gd name="connsiteX5" fmla="*/ 196885 w 197585"/>
                  <a:gd name="connsiteY5" fmla="*/ 1704 h 422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585" h="422994">
                    <a:moveTo>
                      <a:pt x="196885" y="1704"/>
                    </a:moveTo>
                    <a:cubicBezTo>
                      <a:pt x="187007" y="20401"/>
                      <a:pt x="53305" y="206668"/>
                      <a:pt x="21202" y="276871"/>
                    </a:cubicBezTo>
                    <a:cubicBezTo>
                      <a:pt x="-10901" y="347074"/>
                      <a:pt x="2505" y="425743"/>
                      <a:pt x="4269" y="422921"/>
                    </a:cubicBezTo>
                    <a:cubicBezTo>
                      <a:pt x="6033" y="420099"/>
                      <a:pt x="19085" y="302977"/>
                      <a:pt x="31785" y="259938"/>
                    </a:cubicBezTo>
                    <a:cubicBezTo>
                      <a:pt x="44485" y="216899"/>
                      <a:pt x="51541" y="205963"/>
                      <a:pt x="80469" y="164688"/>
                    </a:cubicBezTo>
                    <a:cubicBezTo>
                      <a:pt x="109397" y="123413"/>
                      <a:pt x="206763" y="-16993"/>
                      <a:pt x="196885" y="17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224BEF41-88A6-4F78-B1D2-CF51DED45A07}"/>
                  </a:ext>
                </a:extLst>
              </p:cNvPr>
              <p:cNvSpPr/>
              <p:nvPr/>
            </p:nvSpPr>
            <p:spPr>
              <a:xfrm>
                <a:off x="1543583" y="3699855"/>
                <a:ext cx="294091" cy="506622"/>
              </a:xfrm>
              <a:custGeom>
                <a:avLst/>
                <a:gdLst>
                  <a:gd name="connsiteX0" fmla="*/ 293684 w 294091"/>
                  <a:gd name="connsiteY0" fmla="*/ 78 h 506622"/>
                  <a:gd name="connsiteX1" fmla="*/ 217484 w 294091"/>
                  <a:gd name="connsiteY1" fmla="*/ 203278 h 506622"/>
                  <a:gd name="connsiteX2" fmla="*/ 103184 w 294091"/>
                  <a:gd name="connsiteY2" fmla="*/ 338745 h 506622"/>
                  <a:gd name="connsiteX3" fmla="*/ 1584 w 294091"/>
                  <a:gd name="connsiteY3" fmla="*/ 505962 h 506622"/>
                  <a:gd name="connsiteX4" fmla="*/ 185734 w 294091"/>
                  <a:gd name="connsiteY4" fmla="*/ 273128 h 506622"/>
                  <a:gd name="connsiteX5" fmla="*/ 245000 w 294091"/>
                  <a:gd name="connsiteY5" fmla="*/ 179995 h 506622"/>
                  <a:gd name="connsiteX6" fmla="*/ 293684 w 294091"/>
                  <a:gd name="connsiteY6" fmla="*/ 78 h 50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091" h="506622">
                    <a:moveTo>
                      <a:pt x="293684" y="78"/>
                    </a:moveTo>
                    <a:cubicBezTo>
                      <a:pt x="289098" y="3959"/>
                      <a:pt x="249234" y="146833"/>
                      <a:pt x="217484" y="203278"/>
                    </a:cubicBezTo>
                    <a:cubicBezTo>
                      <a:pt x="185734" y="259723"/>
                      <a:pt x="139167" y="288298"/>
                      <a:pt x="103184" y="338745"/>
                    </a:cubicBezTo>
                    <a:cubicBezTo>
                      <a:pt x="67201" y="389192"/>
                      <a:pt x="-12174" y="516898"/>
                      <a:pt x="1584" y="505962"/>
                    </a:cubicBezTo>
                    <a:cubicBezTo>
                      <a:pt x="15342" y="495026"/>
                      <a:pt x="145165" y="327456"/>
                      <a:pt x="185734" y="273128"/>
                    </a:cubicBezTo>
                    <a:cubicBezTo>
                      <a:pt x="226303" y="218800"/>
                      <a:pt x="227008" y="222681"/>
                      <a:pt x="245000" y="179995"/>
                    </a:cubicBezTo>
                    <a:cubicBezTo>
                      <a:pt x="262992" y="137309"/>
                      <a:pt x="298270" y="-3803"/>
                      <a:pt x="293684" y="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: 図形 1153">
                <a:extLst>
                  <a:ext uri="{FF2B5EF4-FFF2-40B4-BE49-F238E27FC236}">
                    <a16:creationId xmlns:a16="http://schemas.microsoft.com/office/drawing/2014/main" id="{A908775E-95DB-460A-A2CD-5AC8ED43DD51}"/>
                  </a:ext>
                </a:extLst>
              </p:cNvPr>
              <p:cNvSpPr/>
              <p:nvPr/>
            </p:nvSpPr>
            <p:spPr>
              <a:xfrm>
                <a:off x="1703339" y="3840492"/>
                <a:ext cx="166209" cy="240550"/>
              </a:xfrm>
              <a:custGeom>
                <a:avLst/>
                <a:gdLst>
                  <a:gd name="connsiteX0" fmla="*/ 578 w 166209"/>
                  <a:gd name="connsiteY0" fmla="*/ 240441 h 240550"/>
                  <a:gd name="connsiteX1" fmla="*/ 64078 w 166209"/>
                  <a:gd name="connsiteY1" fmla="*/ 64758 h 240550"/>
                  <a:gd name="connsiteX2" fmla="*/ 165678 w 166209"/>
                  <a:gd name="connsiteY2" fmla="*/ 1258 h 240550"/>
                  <a:gd name="connsiteX3" fmla="*/ 100061 w 166209"/>
                  <a:gd name="connsiteY3" fmla="*/ 37241 h 240550"/>
                  <a:gd name="connsiteX4" fmla="*/ 578 w 166209"/>
                  <a:gd name="connsiteY4" fmla="*/ 240441 h 24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209" h="240550">
                    <a:moveTo>
                      <a:pt x="578" y="240441"/>
                    </a:moveTo>
                    <a:cubicBezTo>
                      <a:pt x="-5419" y="245027"/>
                      <a:pt x="36561" y="104622"/>
                      <a:pt x="64078" y="64758"/>
                    </a:cubicBezTo>
                    <a:cubicBezTo>
                      <a:pt x="91595" y="24894"/>
                      <a:pt x="159681" y="5844"/>
                      <a:pt x="165678" y="1258"/>
                    </a:cubicBezTo>
                    <a:cubicBezTo>
                      <a:pt x="171675" y="-3328"/>
                      <a:pt x="125461" y="3727"/>
                      <a:pt x="100061" y="37241"/>
                    </a:cubicBezTo>
                    <a:cubicBezTo>
                      <a:pt x="74661" y="70755"/>
                      <a:pt x="6575" y="235855"/>
                      <a:pt x="578" y="2404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: 図形 1154">
                <a:extLst>
                  <a:ext uri="{FF2B5EF4-FFF2-40B4-BE49-F238E27FC236}">
                    <a16:creationId xmlns:a16="http://schemas.microsoft.com/office/drawing/2014/main" id="{B78BF1F9-45B1-4F2A-AB7C-291BE619E3DB}"/>
                  </a:ext>
                </a:extLst>
              </p:cNvPr>
              <p:cNvSpPr/>
              <p:nvPr/>
            </p:nvSpPr>
            <p:spPr>
              <a:xfrm>
                <a:off x="1554435" y="3887632"/>
                <a:ext cx="348947" cy="934124"/>
              </a:xfrm>
              <a:custGeom>
                <a:avLst/>
                <a:gdLst>
                  <a:gd name="connsiteX0" fmla="*/ 348448 w 348947"/>
                  <a:gd name="connsiteY0" fmla="*/ 685 h 934124"/>
                  <a:gd name="connsiteX1" fmla="*/ 105032 w 348947"/>
                  <a:gd name="connsiteY1" fmla="*/ 438835 h 934124"/>
                  <a:gd name="connsiteX2" fmla="*/ 107148 w 348947"/>
                  <a:gd name="connsiteY2" fmla="*/ 489635 h 934124"/>
                  <a:gd name="connsiteX3" fmla="*/ 47882 w 348947"/>
                  <a:gd name="connsiteY3" fmla="*/ 716118 h 934124"/>
                  <a:gd name="connsiteX4" fmla="*/ 1315 w 348947"/>
                  <a:gd name="connsiteY4" fmla="*/ 932018 h 934124"/>
                  <a:gd name="connsiteX5" fmla="*/ 100798 w 348947"/>
                  <a:gd name="connsiteY5" fmla="*/ 580651 h 934124"/>
                  <a:gd name="connsiteX6" fmla="*/ 166415 w 348947"/>
                  <a:gd name="connsiteY6" fmla="*/ 343585 h 934124"/>
                  <a:gd name="connsiteX7" fmla="*/ 348448 w 348947"/>
                  <a:gd name="connsiteY7" fmla="*/ 685 h 934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8947" h="934124">
                    <a:moveTo>
                      <a:pt x="348448" y="685"/>
                    </a:moveTo>
                    <a:cubicBezTo>
                      <a:pt x="338217" y="16560"/>
                      <a:pt x="145249" y="357343"/>
                      <a:pt x="105032" y="438835"/>
                    </a:cubicBezTo>
                    <a:cubicBezTo>
                      <a:pt x="64815" y="520327"/>
                      <a:pt x="116673" y="443421"/>
                      <a:pt x="107148" y="489635"/>
                    </a:cubicBezTo>
                    <a:cubicBezTo>
                      <a:pt x="97623" y="535849"/>
                      <a:pt x="65521" y="642388"/>
                      <a:pt x="47882" y="716118"/>
                    </a:cubicBezTo>
                    <a:cubicBezTo>
                      <a:pt x="30243" y="789848"/>
                      <a:pt x="-7504" y="954596"/>
                      <a:pt x="1315" y="932018"/>
                    </a:cubicBezTo>
                    <a:cubicBezTo>
                      <a:pt x="10134" y="909440"/>
                      <a:pt x="73281" y="678723"/>
                      <a:pt x="100798" y="580651"/>
                    </a:cubicBezTo>
                    <a:cubicBezTo>
                      <a:pt x="128315" y="482579"/>
                      <a:pt x="124082" y="438129"/>
                      <a:pt x="166415" y="343585"/>
                    </a:cubicBezTo>
                    <a:cubicBezTo>
                      <a:pt x="208748" y="249041"/>
                      <a:pt x="358679" y="-15190"/>
                      <a:pt x="348448" y="6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: 図形 1155">
                <a:extLst>
                  <a:ext uri="{FF2B5EF4-FFF2-40B4-BE49-F238E27FC236}">
                    <a16:creationId xmlns:a16="http://schemas.microsoft.com/office/drawing/2014/main" id="{13986787-A89F-41C0-AB5D-BD34D79D26AA}"/>
                  </a:ext>
                </a:extLst>
              </p:cNvPr>
              <p:cNvSpPr/>
              <p:nvPr/>
            </p:nvSpPr>
            <p:spPr>
              <a:xfrm>
                <a:off x="1316172" y="4465878"/>
                <a:ext cx="149479" cy="929267"/>
              </a:xfrm>
              <a:custGeom>
                <a:avLst/>
                <a:gdLst>
                  <a:gd name="connsiteX0" fmla="*/ 148561 w 149479"/>
                  <a:gd name="connsiteY0" fmla="*/ 10872 h 929267"/>
                  <a:gd name="connsiteX1" fmla="*/ 57545 w 149479"/>
                  <a:gd name="connsiteY1" fmla="*/ 514639 h 929267"/>
                  <a:gd name="connsiteX2" fmla="*/ 395 w 149479"/>
                  <a:gd name="connsiteY2" fmla="*/ 838489 h 929267"/>
                  <a:gd name="connsiteX3" fmla="*/ 32145 w 149479"/>
                  <a:gd name="connsiteY3" fmla="*/ 921039 h 929267"/>
                  <a:gd name="connsiteX4" fmla="*/ 30028 w 149479"/>
                  <a:gd name="connsiteY4" fmla="*/ 677622 h 929267"/>
                  <a:gd name="connsiteX5" fmla="*/ 99878 w 149479"/>
                  <a:gd name="connsiteY5" fmla="*/ 207722 h 929267"/>
                  <a:gd name="connsiteX6" fmla="*/ 148561 w 149479"/>
                  <a:gd name="connsiteY6" fmla="*/ 10872 h 92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479" h="929267">
                    <a:moveTo>
                      <a:pt x="148561" y="10872"/>
                    </a:moveTo>
                    <a:cubicBezTo>
                      <a:pt x="141506" y="62025"/>
                      <a:pt x="82239" y="376703"/>
                      <a:pt x="57545" y="514639"/>
                    </a:cubicBezTo>
                    <a:cubicBezTo>
                      <a:pt x="32851" y="652575"/>
                      <a:pt x="4628" y="770756"/>
                      <a:pt x="395" y="838489"/>
                    </a:cubicBezTo>
                    <a:cubicBezTo>
                      <a:pt x="-3838" y="906222"/>
                      <a:pt x="27206" y="947850"/>
                      <a:pt x="32145" y="921039"/>
                    </a:cubicBezTo>
                    <a:cubicBezTo>
                      <a:pt x="37084" y="894228"/>
                      <a:pt x="18739" y="796508"/>
                      <a:pt x="30028" y="677622"/>
                    </a:cubicBezTo>
                    <a:cubicBezTo>
                      <a:pt x="41317" y="558736"/>
                      <a:pt x="79417" y="315672"/>
                      <a:pt x="99878" y="207722"/>
                    </a:cubicBezTo>
                    <a:cubicBezTo>
                      <a:pt x="120339" y="99772"/>
                      <a:pt x="155616" y="-40281"/>
                      <a:pt x="148561" y="108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: 図形 1156">
                <a:extLst>
                  <a:ext uri="{FF2B5EF4-FFF2-40B4-BE49-F238E27FC236}">
                    <a16:creationId xmlns:a16="http://schemas.microsoft.com/office/drawing/2014/main" id="{0DAE8FA0-1801-4E0E-9A70-A02D95D7D3F8}"/>
                  </a:ext>
                </a:extLst>
              </p:cNvPr>
              <p:cNvSpPr/>
              <p:nvPr/>
            </p:nvSpPr>
            <p:spPr>
              <a:xfrm>
                <a:off x="1386720" y="4342904"/>
                <a:ext cx="269810" cy="971724"/>
              </a:xfrm>
              <a:custGeom>
                <a:avLst/>
                <a:gdLst>
                  <a:gd name="connsiteX0" fmla="*/ 262163 w 269810"/>
                  <a:gd name="connsiteY0" fmla="*/ 19546 h 971724"/>
                  <a:gd name="connsiteX1" fmla="*/ 86480 w 269810"/>
                  <a:gd name="connsiteY1" fmla="*/ 464046 h 971724"/>
                  <a:gd name="connsiteX2" fmla="*/ 1813 w 269810"/>
                  <a:gd name="connsiteY2" fmla="*/ 959346 h 971724"/>
                  <a:gd name="connsiteX3" fmla="*/ 44147 w 269810"/>
                  <a:gd name="connsiteY3" fmla="*/ 764613 h 971724"/>
                  <a:gd name="connsiteX4" fmla="*/ 217713 w 269810"/>
                  <a:gd name="connsiteY4" fmla="*/ 146546 h 971724"/>
                  <a:gd name="connsiteX5" fmla="*/ 262163 w 269810"/>
                  <a:gd name="connsiteY5" fmla="*/ 19546 h 971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810" h="971724">
                    <a:moveTo>
                      <a:pt x="262163" y="19546"/>
                    </a:moveTo>
                    <a:cubicBezTo>
                      <a:pt x="240291" y="72463"/>
                      <a:pt x="129872" y="307413"/>
                      <a:pt x="86480" y="464046"/>
                    </a:cubicBezTo>
                    <a:cubicBezTo>
                      <a:pt x="43088" y="620679"/>
                      <a:pt x="8868" y="909252"/>
                      <a:pt x="1813" y="959346"/>
                    </a:cubicBezTo>
                    <a:cubicBezTo>
                      <a:pt x="-5242" y="1009440"/>
                      <a:pt x="8164" y="900080"/>
                      <a:pt x="44147" y="764613"/>
                    </a:cubicBezTo>
                    <a:cubicBezTo>
                      <a:pt x="80130" y="629146"/>
                      <a:pt x="179613" y="267902"/>
                      <a:pt x="217713" y="146546"/>
                    </a:cubicBezTo>
                    <a:cubicBezTo>
                      <a:pt x="255813" y="25190"/>
                      <a:pt x="284035" y="-33371"/>
                      <a:pt x="262163" y="195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: 図形 1157">
                <a:extLst>
                  <a:ext uri="{FF2B5EF4-FFF2-40B4-BE49-F238E27FC236}">
                    <a16:creationId xmlns:a16="http://schemas.microsoft.com/office/drawing/2014/main" id="{244061F3-34E9-440F-8B09-7F764558773B}"/>
                  </a:ext>
                </a:extLst>
              </p:cNvPr>
              <p:cNvSpPr/>
              <p:nvPr/>
            </p:nvSpPr>
            <p:spPr>
              <a:xfrm>
                <a:off x="1071262" y="4933887"/>
                <a:ext cx="264053" cy="577477"/>
              </a:xfrm>
              <a:custGeom>
                <a:avLst/>
                <a:gdLst>
                  <a:gd name="connsiteX0" fmla="*/ 12471 w 264053"/>
                  <a:gd name="connsiteY0" fmla="*/ 8530 h 577477"/>
                  <a:gd name="connsiteX1" fmla="*/ 65388 w 264053"/>
                  <a:gd name="connsiteY1" fmla="*/ 313330 h 577477"/>
                  <a:gd name="connsiteX2" fmla="*/ 232605 w 264053"/>
                  <a:gd name="connsiteY2" fmla="*/ 546163 h 577477"/>
                  <a:gd name="connsiteX3" fmla="*/ 251655 w 264053"/>
                  <a:gd name="connsiteY3" fmla="*/ 554630 h 577477"/>
                  <a:gd name="connsiteX4" fmla="*/ 92905 w 264053"/>
                  <a:gd name="connsiteY4" fmla="*/ 355663 h 577477"/>
                  <a:gd name="connsiteX5" fmla="*/ 37871 w 264053"/>
                  <a:gd name="connsiteY5" fmla="*/ 243480 h 577477"/>
                  <a:gd name="connsiteX6" fmla="*/ 4005 w 264053"/>
                  <a:gd name="connsiteY6" fmla="*/ 97430 h 577477"/>
                  <a:gd name="connsiteX7" fmla="*/ 12471 w 264053"/>
                  <a:gd name="connsiteY7" fmla="*/ 8530 h 57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053" h="577477">
                    <a:moveTo>
                      <a:pt x="12471" y="8530"/>
                    </a:moveTo>
                    <a:cubicBezTo>
                      <a:pt x="22701" y="44513"/>
                      <a:pt x="28699" y="223725"/>
                      <a:pt x="65388" y="313330"/>
                    </a:cubicBezTo>
                    <a:cubicBezTo>
                      <a:pt x="102077" y="402935"/>
                      <a:pt x="201561" y="505946"/>
                      <a:pt x="232605" y="546163"/>
                    </a:cubicBezTo>
                    <a:cubicBezTo>
                      <a:pt x="263650" y="586380"/>
                      <a:pt x="274938" y="586380"/>
                      <a:pt x="251655" y="554630"/>
                    </a:cubicBezTo>
                    <a:cubicBezTo>
                      <a:pt x="228372" y="522880"/>
                      <a:pt x="128536" y="407521"/>
                      <a:pt x="92905" y="355663"/>
                    </a:cubicBezTo>
                    <a:cubicBezTo>
                      <a:pt x="57274" y="303805"/>
                      <a:pt x="52688" y="286519"/>
                      <a:pt x="37871" y="243480"/>
                    </a:cubicBezTo>
                    <a:cubicBezTo>
                      <a:pt x="23054" y="200441"/>
                      <a:pt x="12824" y="135177"/>
                      <a:pt x="4005" y="97430"/>
                    </a:cubicBezTo>
                    <a:cubicBezTo>
                      <a:pt x="-4814" y="59683"/>
                      <a:pt x="2241" y="-27453"/>
                      <a:pt x="12471" y="85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: 図形 1158">
                <a:extLst>
                  <a:ext uri="{FF2B5EF4-FFF2-40B4-BE49-F238E27FC236}">
                    <a16:creationId xmlns:a16="http://schemas.microsoft.com/office/drawing/2014/main" id="{D8BA24E4-0D94-4710-9449-C621D62F1E8E}"/>
                  </a:ext>
                </a:extLst>
              </p:cNvPr>
              <p:cNvSpPr/>
              <p:nvPr/>
            </p:nvSpPr>
            <p:spPr>
              <a:xfrm>
                <a:off x="579060" y="5183194"/>
                <a:ext cx="693319" cy="1705267"/>
              </a:xfrm>
              <a:custGeom>
                <a:avLst/>
                <a:gdLst>
                  <a:gd name="connsiteX0" fmla="*/ 8315 w 693319"/>
                  <a:gd name="connsiteY0" fmla="*/ 46031 h 1705267"/>
                  <a:gd name="connsiteX1" fmla="*/ 33715 w 693319"/>
                  <a:gd name="connsiteY1" fmla="*/ 103181 h 1705267"/>
                  <a:gd name="connsiteX2" fmla="*/ 179765 w 693319"/>
                  <a:gd name="connsiteY2" fmla="*/ 719131 h 1705267"/>
                  <a:gd name="connsiteX3" fmla="*/ 367090 w 693319"/>
                  <a:gd name="connsiteY3" fmla="*/ 1265231 h 1705267"/>
                  <a:gd name="connsiteX4" fmla="*/ 513140 w 693319"/>
                  <a:gd name="connsiteY4" fmla="*/ 1509706 h 1705267"/>
                  <a:gd name="connsiteX5" fmla="*/ 690940 w 693319"/>
                  <a:gd name="connsiteY5" fmla="*/ 1690681 h 1705267"/>
                  <a:gd name="connsiteX6" fmla="*/ 376615 w 693319"/>
                  <a:gd name="connsiteY6" fmla="*/ 1112831 h 1705267"/>
                  <a:gd name="connsiteX7" fmla="*/ 148015 w 693319"/>
                  <a:gd name="connsiteY7" fmla="*/ 573081 h 1705267"/>
                  <a:gd name="connsiteX8" fmla="*/ 8315 w 693319"/>
                  <a:gd name="connsiteY8" fmla="*/ 46031 h 170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3319" h="1705267">
                    <a:moveTo>
                      <a:pt x="8315" y="46031"/>
                    </a:moveTo>
                    <a:cubicBezTo>
                      <a:pt x="-10735" y="-32286"/>
                      <a:pt x="5140" y="-9002"/>
                      <a:pt x="33715" y="103181"/>
                    </a:cubicBezTo>
                    <a:cubicBezTo>
                      <a:pt x="62290" y="215364"/>
                      <a:pt x="124203" y="525456"/>
                      <a:pt x="179765" y="719131"/>
                    </a:cubicBezTo>
                    <a:cubicBezTo>
                      <a:pt x="235328" y="912806"/>
                      <a:pt x="311528" y="1133469"/>
                      <a:pt x="367090" y="1265231"/>
                    </a:cubicBezTo>
                    <a:cubicBezTo>
                      <a:pt x="422653" y="1396994"/>
                      <a:pt x="459165" y="1438798"/>
                      <a:pt x="513140" y="1509706"/>
                    </a:cubicBezTo>
                    <a:cubicBezTo>
                      <a:pt x="567115" y="1580614"/>
                      <a:pt x="713694" y="1756827"/>
                      <a:pt x="690940" y="1690681"/>
                    </a:cubicBezTo>
                    <a:cubicBezTo>
                      <a:pt x="668186" y="1624535"/>
                      <a:pt x="467102" y="1299098"/>
                      <a:pt x="376615" y="1112831"/>
                    </a:cubicBezTo>
                    <a:cubicBezTo>
                      <a:pt x="286128" y="926564"/>
                      <a:pt x="208869" y="748235"/>
                      <a:pt x="148015" y="573081"/>
                    </a:cubicBezTo>
                    <a:cubicBezTo>
                      <a:pt x="87161" y="397927"/>
                      <a:pt x="27365" y="124348"/>
                      <a:pt x="8315" y="460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: 図形 1159">
                <a:extLst>
                  <a:ext uri="{FF2B5EF4-FFF2-40B4-BE49-F238E27FC236}">
                    <a16:creationId xmlns:a16="http://schemas.microsoft.com/office/drawing/2014/main" id="{46488048-5EC7-4DD0-85D2-20E58E4B5EA8}"/>
                  </a:ext>
                </a:extLst>
              </p:cNvPr>
              <p:cNvSpPr/>
              <p:nvPr/>
            </p:nvSpPr>
            <p:spPr>
              <a:xfrm>
                <a:off x="702478" y="5115736"/>
                <a:ext cx="381319" cy="1351408"/>
              </a:xfrm>
              <a:custGeom>
                <a:avLst/>
                <a:gdLst>
                  <a:gd name="connsiteX0" fmla="*/ 21422 w 381319"/>
                  <a:gd name="connsiteY0" fmla="*/ 69039 h 1351408"/>
                  <a:gd name="connsiteX1" fmla="*/ 56347 w 381319"/>
                  <a:gd name="connsiteY1" fmla="*/ 173814 h 1351408"/>
                  <a:gd name="connsiteX2" fmla="*/ 323047 w 381319"/>
                  <a:gd name="connsiteY2" fmla="*/ 1069164 h 1351408"/>
                  <a:gd name="connsiteX3" fmla="*/ 351622 w 381319"/>
                  <a:gd name="connsiteY3" fmla="*/ 1339039 h 1351408"/>
                  <a:gd name="connsiteX4" fmla="*/ 284947 w 381319"/>
                  <a:gd name="connsiteY4" fmla="*/ 1297764 h 1351408"/>
                  <a:gd name="connsiteX5" fmla="*/ 380197 w 381319"/>
                  <a:gd name="connsiteY5" fmla="*/ 1224739 h 1351408"/>
                  <a:gd name="connsiteX6" fmla="*/ 316697 w 381319"/>
                  <a:gd name="connsiteY6" fmla="*/ 967564 h 1351408"/>
                  <a:gd name="connsiteX7" fmla="*/ 21422 w 381319"/>
                  <a:gd name="connsiteY7" fmla="*/ 69039 h 135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319" h="1351408">
                    <a:moveTo>
                      <a:pt x="21422" y="69039"/>
                    </a:moveTo>
                    <a:cubicBezTo>
                      <a:pt x="-21970" y="-63253"/>
                      <a:pt x="6076" y="7127"/>
                      <a:pt x="56347" y="173814"/>
                    </a:cubicBezTo>
                    <a:cubicBezTo>
                      <a:pt x="106618" y="340501"/>
                      <a:pt x="273835" y="874960"/>
                      <a:pt x="323047" y="1069164"/>
                    </a:cubicBezTo>
                    <a:cubicBezTo>
                      <a:pt x="372259" y="1263368"/>
                      <a:pt x="357972" y="1300939"/>
                      <a:pt x="351622" y="1339039"/>
                    </a:cubicBezTo>
                    <a:cubicBezTo>
                      <a:pt x="345272" y="1377139"/>
                      <a:pt x="280185" y="1316814"/>
                      <a:pt x="284947" y="1297764"/>
                    </a:cubicBezTo>
                    <a:cubicBezTo>
                      <a:pt x="289709" y="1278714"/>
                      <a:pt x="374905" y="1279772"/>
                      <a:pt x="380197" y="1224739"/>
                    </a:cubicBezTo>
                    <a:cubicBezTo>
                      <a:pt x="385489" y="1169706"/>
                      <a:pt x="373318" y="1159651"/>
                      <a:pt x="316697" y="967564"/>
                    </a:cubicBezTo>
                    <a:cubicBezTo>
                      <a:pt x="260076" y="775477"/>
                      <a:pt x="64814" y="201331"/>
                      <a:pt x="21422" y="690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: 図形 1160">
                <a:extLst>
                  <a:ext uri="{FF2B5EF4-FFF2-40B4-BE49-F238E27FC236}">
                    <a16:creationId xmlns:a16="http://schemas.microsoft.com/office/drawing/2014/main" id="{9CCF7C73-0C91-40AF-BEBE-EF9A4BDE5955}"/>
                  </a:ext>
                </a:extLst>
              </p:cNvPr>
              <p:cNvSpPr/>
              <p:nvPr/>
            </p:nvSpPr>
            <p:spPr>
              <a:xfrm>
                <a:off x="757037" y="5091587"/>
                <a:ext cx="999355" cy="1785464"/>
              </a:xfrm>
              <a:custGeom>
                <a:avLst/>
                <a:gdLst>
                  <a:gd name="connsiteX0" fmla="*/ 39888 w 999355"/>
                  <a:gd name="connsiteY0" fmla="*/ 70963 h 1785464"/>
                  <a:gd name="connsiteX1" fmla="*/ 39888 w 999355"/>
                  <a:gd name="connsiteY1" fmla="*/ 124938 h 1785464"/>
                  <a:gd name="connsiteX2" fmla="*/ 363738 w 999355"/>
                  <a:gd name="connsiteY2" fmla="*/ 877413 h 1785464"/>
                  <a:gd name="connsiteX3" fmla="*/ 528838 w 999355"/>
                  <a:gd name="connsiteY3" fmla="*/ 1258413 h 1785464"/>
                  <a:gd name="connsiteX4" fmla="*/ 741563 w 999355"/>
                  <a:gd name="connsiteY4" fmla="*/ 1566388 h 1785464"/>
                  <a:gd name="connsiteX5" fmla="*/ 998738 w 999355"/>
                  <a:gd name="connsiteY5" fmla="*/ 1785463 h 1785464"/>
                  <a:gd name="connsiteX6" fmla="*/ 798713 w 999355"/>
                  <a:gd name="connsiteY6" fmla="*/ 1563213 h 1785464"/>
                  <a:gd name="connsiteX7" fmla="*/ 354213 w 999355"/>
                  <a:gd name="connsiteY7" fmla="*/ 836138 h 1785464"/>
                  <a:gd name="connsiteX8" fmla="*/ 39888 w 999355"/>
                  <a:gd name="connsiteY8" fmla="*/ 70963 h 1785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9355" h="1785464">
                    <a:moveTo>
                      <a:pt x="39888" y="70963"/>
                    </a:moveTo>
                    <a:cubicBezTo>
                      <a:pt x="-12500" y="-47570"/>
                      <a:pt x="-14087" y="-9470"/>
                      <a:pt x="39888" y="124938"/>
                    </a:cubicBezTo>
                    <a:cubicBezTo>
                      <a:pt x="93863" y="259346"/>
                      <a:pt x="363738" y="877413"/>
                      <a:pt x="363738" y="877413"/>
                    </a:cubicBezTo>
                    <a:cubicBezTo>
                      <a:pt x="445230" y="1066326"/>
                      <a:pt x="465867" y="1143584"/>
                      <a:pt x="528838" y="1258413"/>
                    </a:cubicBezTo>
                    <a:cubicBezTo>
                      <a:pt x="591809" y="1373242"/>
                      <a:pt x="663246" y="1478546"/>
                      <a:pt x="741563" y="1566388"/>
                    </a:cubicBezTo>
                    <a:cubicBezTo>
                      <a:pt x="819880" y="1654230"/>
                      <a:pt x="989213" y="1785992"/>
                      <a:pt x="998738" y="1785463"/>
                    </a:cubicBezTo>
                    <a:cubicBezTo>
                      <a:pt x="1008263" y="1784934"/>
                      <a:pt x="906134" y="1721434"/>
                      <a:pt x="798713" y="1563213"/>
                    </a:cubicBezTo>
                    <a:cubicBezTo>
                      <a:pt x="691292" y="1404992"/>
                      <a:pt x="485976" y="1085376"/>
                      <a:pt x="354213" y="836138"/>
                    </a:cubicBezTo>
                    <a:cubicBezTo>
                      <a:pt x="222451" y="586901"/>
                      <a:pt x="92276" y="189496"/>
                      <a:pt x="39888" y="709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: 図形 1161">
                <a:extLst>
                  <a:ext uri="{FF2B5EF4-FFF2-40B4-BE49-F238E27FC236}">
                    <a16:creationId xmlns:a16="http://schemas.microsoft.com/office/drawing/2014/main" id="{D9592863-2C9F-46E8-9C02-74D048CE799F}"/>
                  </a:ext>
                </a:extLst>
              </p:cNvPr>
              <p:cNvSpPr/>
              <p:nvPr/>
            </p:nvSpPr>
            <p:spPr>
              <a:xfrm>
                <a:off x="863600" y="5198850"/>
                <a:ext cx="130182" cy="182788"/>
              </a:xfrm>
              <a:custGeom>
                <a:avLst/>
                <a:gdLst>
                  <a:gd name="connsiteX0" fmla="*/ 130175 w 130182"/>
                  <a:gd name="connsiteY0" fmla="*/ 119275 h 182788"/>
                  <a:gd name="connsiteX1" fmla="*/ 112713 w 130182"/>
                  <a:gd name="connsiteY1" fmla="*/ 171663 h 182788"/>
                  <a:gd name="connsiteX2" fmla="*/ 65088 w 130182"/>
                  <a:gd name="connsiteY2" fmla="*/ 168488 h 182788"/>
                  <a:gd name="connsiteX3" fmla="*/ 12700 w 130182"/>
                  <a:gd name="connsiteY3" fmla="*/ 106575 h 182788"/>
                  <a:gd name="connsiteX4" fmla="*/ 0 w 130182"/>
                  <a:gd name="connsiteY4" fmla="*/ 65300 h 182788"/>
                  <a:gd name="connsiteX5" fmla="*/ 12700 w 130182"/>
                  <a:gd name="connsiteY5" fmla="*/ 17675 h 182788"/>
                  <a:gd name="connsiteX6" fmla="*/ 57150 w 130182"/>
                  <a:gd name="connsiteY6" fmla="*/ 213 h 182788"/>
                  <a:gd name="connsiteX7" fmla="*/ 90488 w 130182"/>
                  <a:gd name="connsiteY7" fmla="*/ 9738 h 182788"/>
                  <a:gd name="connsiteX8" fmla="*/ 112713 w 130182"/>
                  <a:gd name="connsiteY8" fmla="*/ 35138 h 182788"/>
                  <a:gd name="connsiteX9" fmla="*/ 46038 w 130182"/>
                  <a:gd name="connsiteY9" fmla="*/ 16088 h 182788"/>
                  <a:gd name="connsiteX10" fmla="*/ 15875 w 130182"/>
                  <a:gd name="connsiteY10" fmla="*/ 58950 h 182788"/>
                  <a:gd name="connsiteX11" fmla="*/ 63500 w 130182"/>
                  <a:gd name="connsiteY11" fmla="*/ 146263 h 182788"/>
                  <a:gd name="connsiteX12" fmla="*/ 111125 w 130182"/>
                  <a:gd name="connsiteY12" fmla="*/ 182775 h 182788"/>
                  <a:gd name="connsiteX13" fmla="*/ 130175 w 130182"/>
                  <a:gd name="connsiteY13" fmla="*/ 119275 h 18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182" h="182788">
                    <a:moveTo>
                      <a:pt x="130175" y="119275"/>
                    </a:moveTo>
                    <a:cubicBezTo>
                      <a:pt x="130440" y="117423"/>
                      <a:pt x="123561" y="163461"/>
                      <a:pt x="112713" y="171663"/>
                    </a:cubicBezTo>
                    <a:cubicBezTo>
                      <a:pt x="101865" y="179865"/>
                      <a:pt x="81757" y="179336"/>
                      <a:pt x="65088" y="168488"/>
                    </a:cubicBezTo>
                    <a:cubicBezTo>
                      <a:pt x="48419" y="157640"/>
                      <a:pt x="23548" y="123773"/>
                      <a:pt x="12700" y="106575"/>
                    </a:cubicBezTo>
                    <a:cubicBezTo>
                      <a:pt x="1852" y="89377"/>
                      <a:pt x="0" y="80117"/>
                      <a:pt x="0" y="65300"/>
                    </a:cubicBezTo>
                    <a:cubicBezTo>
                      <a:pt x="0" y="50483"/>
                      <a:pt x="3175" y="28523"/>
                      <a:pt x="12700" y="17675"/>
                    </a:cubicBezTo>
                    <a:cubicBezTo>
                      <a:pt x="22225" y="6827"/>
                      <a:pt x="44185" y="1536"/>
                      <a:pt x="57150" y="213"/>
                    </a:cubicBezTo>
                    <a:cubicBezTo>
                      <a:pt x="70115" y="-1110"/>
                      <a:pt x="81227" y="3917"/>
                      <a:pt x="90488" y="9738"/>
                    </a:cubicBezTo>
                    <a:cubicBezTo>
                      <a:pt x="99749" y="15559"/>
                      <a:pt x="120121" y="34080"/>
                      <a:pt x="112713" y="35138"/>
                    </a:cubicBezTo>
                    <a:cubicBezTo>
                      <a:pt x="105305" y="36196"/>
                      <a:pt x="62178" y="12119"/>
                      <a:pt x="46038" y="16088"/>
                    </a:cubicBezTo>
                    <a:cubicBezTo>
                      <a:pt x="29898" y="20057"/>
                      <a:pt x="12965" y="37254"/>
                      <a:pt x="15875" y="58950"/>
                    </a:cubicBezTo>
                    <a:cubicBezTo>
                      <a:pt x="18785" y="80646"/>
                      <a:pt x="47625" y="125626"/>
                      <a:pt x="63500" y="146263"/>
                    </a:cubicBezTo>
                    <a:cubicBezTo>
                      <a:pt x="79375" y="166901"/>
                      <a:pt x="100277" y="181717"/>
                      <a:pt x="111125" y="182775"/>
                    </a:cubicBezTo>
                    <a:cubicBezTo>
                      <a:pt x="121973" y="183833"/>
                      <a:pt x="129910" y="121127"/>
                      <a:pt x="130175" y="1192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: 図形 1162">
                <a:extLst>
                  <a:ext uri="{FF2B5EF4-FFF2-40B4-BE49-F238E27FC236}">
                    <a16:creationId xmlns:a16="http://schemas.microsoft.com/office/drawing/2014/main" id="{238B05AF-AD90-4548-8A17-A1AD7607BFFB}"/>
                  </a:ext>
                </a:extLst>
              </p:cNvPr>
              <p:cNvSpPr/>
              <p:nvPr/>
            </p:nvSpPr>
            <p:spPr>
              <a:xfrm>
                <a:off x="907986" y="5249070"/>
                <a:ext cx="68330" cy="89794"/>
              </a:xfrm>
              <a:custGeom>
                <a:avLst/>
                <a:gdLst>
                  <a:gd name="connsiteX0" fmla="*/ 64 w 68330"/>
                  <a:gd name="connsiteY0" fmla="*/ 793 h 89794"/>
                  <a:gd name="connsiteX1" fmla="*/ 55627 w 68330"/>
                  <a:gd name="connsiteY1" fmla="*/ 29368 h 89794"/>
                  <a:gd name="connsiteX2" fmla="*/ 44514 w 68330"/>
                  <a:gd name="connsiteY2" fmla="*/ 69055 h 89794"/>
                  <a:gd name="connsiteX3" fmla="*/ 44514 w 68330"/>
                  <a:gd name="connsiteY3" fmla="*/ 89693 h 89794"/>
                  <a:gd name="connsiteX4" fmla="*/ 68327 w 68330"/>
                  <a:gd name="connsiteY4" fmla="*/ 61118 h 89794"/>
                  <a:gd name="connsiteX5" fmla="*/ 64 w 68330"/>
                  <a:gd name="connsiteY5" fmla="*/ 793 h 8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330" h="89794">
                    <a:moveTo>
                      <a:pt x="64" y="793"/>
                    </a:moveTo>
                    <a:cubicBezTo>
                      <a:pt x="-2053" y="-4499"/>
                      <a:pt x="48219" y="17991"/>
                      <a:pt x="55627" y="29368"/>
                    </a:cubicBezTo>
                    <a:cubicBezTo>
                      <a:pt x="63035" y="40745"/>
                      <a:pt x="46366" y="59001"/>
                      <a:pt x="44514" y="69055"/>
                    </a:cubicBezTo>
                    <a:cubicBezTo>
                      <a:pt x="42662" y="79109"/>
                      <a:pt x="40545" y="91016"/>
                      <a:pt x="44514" y="89693"/>
                    </a:cubicBezTo>
                    <a:cubicBezTo>
                      <a:pt x="48483" y="88370"/>
                      <a:pt x="67798" y="74876"/>
                      <a:pt x="68327" y="61118"/>
                    </a:cubicBezTo>
                    <a:cubicBezTo>
                      <a:pt x="68856" y="47360"/>
                      <a:pt x="2181" y="6085"/>
                      <a:pt x="64" y="7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: 図形 1163">
                <a:extLst>
                  <a:ext uri="{FF2B5EF4-FFF2-40B4-BE49-F238E27FC236}">
                    <a16:creationId xmlns:a16="http://schemas.microsoft.com/office/drawing/2014/main" id="{BC1209EB-0D80-400F-BA58-15C6DB4E5B5B}"/>
                  </a:ext>
                </a:extLst>
              </p:cNvPr>
              <p:cNvSpPr/>
              <p:nvPr/>
            </p:nvSpPr>
            <p:spPr>
              <a:xfrm>
                <a:off x="1394496" y="4784724"/>
                <a:ext cx="250441" cy="1608668"/>
              </a:xfrm>
              <a:custGeom>
                <a:avLst/>
                <a:gdLst>
                  <a:gd name="connsiteX0" fmla="*/ 193004 w 250441"/>
                  <a:gd name="connsiteY0" fmla="*/ 1 h 1608668"/>
                  <a:gd name="connsiteX1" fmla="*/ 18379 w 250441"/>
                  <a:gd name="connsiteY1" fmla="*/ 736601 h 1608668"/>
                  <a:gd name="connsiteX2" fmla="*/ 12029 w 250441"/>
                  <a:gd name="connsiteY2" fmla="*/ 1127126 h 1608668"/>
                  <a:gd name="connsiteX3" fmla="*/ 78704 w 250441"/>
                  <a:gd name="connsiteY3" fmla="*/ 1295401 h 1608668"/>
                  <a:gd name="connsiteX4" fmla="*/ 180304 w 250441"/>
                  <a:gd name="connsiteY4" fmla="*/ 1460501 h 1608668"/>
                  <a:gd name="connsiteX5" fmla="*/ 246979 w 250441"/>
                  <a:gd name="connsiteY5" fmla="*/ 1603376 h 1608668"/>
                  <a:gd name="connsiteX6" fmla="*/ 72354 w 250441"/>
                  <a:gd name="connsiteY6" fmla="*/ 1266826 h 1608668"/>
                  <a:gd name="connsiteX7" fmla="*/ 24729 w 250441"/>
                  <a:gd name="connsiteY7" fmla="*/ 730251 h 1608668"/>
                  <a:gd name="connsiteX8" fmla="*/ 193004 w 250441"/>
                  <a:gd name="connsiteY8" fmla="*/ 1 h 160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441" h="1608668">
                    <a:moveTo>
                      <a:pt x="193004" y="1"/>
                    </a:moveTo>
                    <a:cubicBezTo>
                      <a:pt x="191946" y="1059"/>
                      <a:pt x="48541" y="548747"/>
                      <a:pt x="18379" y="736601"/>
                    </a:cubicBezTo>
                    <a:cubicBezTo>
                      <a:pt x="-11783" y="924455"/>
                      <a:pt x="1975" y="1033993"/>
                      <a:pt x="12029" y="1127126"/>
                    </a:cubicBezTo>
                    <a:cubicBezTo>
                      <a:pt x="22083" y="1220259"/>
                      <a:pt x="50658" y="1239839"/>
                      <a:pt x="78704" y="1295401"/>
                    </a:cubicBezTo>
                    <a:cubicBezTo>
                      <a:pt x="106750" y="1350963"/>
                      <a:pt x="152258" y="1409172"/>
                      <a:pt x="180304" y="1460501"/>
                    </a:cubicBezTo>
                    <a:cubicBezTo>
                      <a:pt x="208350" y="1511830"/>
                      <a:pt x="264971" y="1635655"/>
                      <a:pt x="246979" y="1603376"/>
                    </a:cubicBezTo>
                    <a:cubicBezTo>
                      <a:pt x="228987" y="1571097"/>
                      <a:pt x="109396" y="1412347"/>
                      <a:pt x="72354" y="1266826"/>
                    </a:cubicBezTo>
                    <a:cubicBezTo>
                      <a:pt x="35312" y="1121305"/>
                      <a:pt x="9383" y="938743"/>
                      <a:pt x="24729" y="730251"/>
                    </a:cubicBezTo>
                    <a:cubicBezTo>
                      <a:pt x="40075" y="521759"/>
                      <a:pt x="194062" y="-1057"/>
                      <a:pt x="193004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: 図形 1164">
                <a:extLst>
                  <a:ext uri="{FF2B5EF4-FFF2-40B4-BE49-F238E27FC236}">
                    <a16:creationId xmlns:a16="http://schemas.microsoft.com/office/drawing/2014/main" id="{0E02B29B-FAC7-48A2-95AF-B708238BA870}"/>
                  </a:ext>
                </a:extLst>
              </p:cNvPr>
              <p:cNvSpPr/>
              <p:nvPr/>
            </p:nvSpPr>
            <p:spPr>
              <a:xfrm>
                <a:off x="1318996" y="5390576"/>
                <a:ext cx="342012" cy="1016504"/>
              </a:xfrm>
              <a:custGeom>
                <a:avLst/>
                <a:gdLst>
                  <a:gd name="connsiteX0" fmla="*/ 1804 w 342012"/>
                  <a:gd name="connsiteY0" fmla="*/ 3749 h 1016504"/>
                  <a:gd name="connsiteX1" fmla="*/ 24029 w 342012"/>
                  <a:gd name="connsiteY1" fmla="*/ 448249 h 1016504"/>
                  <a:gd name="connsiteX2" fmla="*/ 192304 w 342012"/>
                  <a:gd name="connsiteY2" fmla="*/ 819724 h 1016504"/>
                  <a:gd name="connsiteX3" fmla="*/ 341529 w 342012"/>
                  <a:gd name="connsiteY3" fmla="*/ 1013399 h 1016504"/>
                  <a:gd name="connsiteX4" fmla="*/ 141504 w 342012"/>
                  <a:gd name="connsiteY4" fmla="*/ 673674 h 1016504"/>
                  <a:gd name="connsiteX5" fmla="*/ 30379 w 342012"/>
                  <a:gd name="connsiteY5" fmla="*/ 257749 h 1016504"/>
                  <a:gd name="connsiteX6" fmla="*/ 1804 w 342012"/>
                  <a:gd name="connsiteY6" fmla="*/ 3749 h 1016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2012" h="1016504">
                    <a:moveTo>
                      <a:pt x="1804" y="3749"/>
                    </a:moveTo>
                    <a:cubicBezTo>
                      <a:pt x="746" y="35499"/>
                      <a:pt x="-7721" y="312253"/>
                      <a:pt x="24029" y="448249"/>
                    </a:cubicBezTo>
                    <a:cubicBezTo>
                      <a:pt x="55779" y="584245"/>
                      <a:pt x="139387" y="725532"/>
                      <a:pt x="192304" y="819724"/>
                    </a:cubicBezTo>
                    <a:cubicBezTo>
                      <a:pt x="245221" y="913916"/>
                      <a:pt x="349996" y="1037741"/>
                      <a:pt x="341529" y="1013399"/>
                    </a:cubicBezTo>
                    <a:cubicBezTo>
                      <a:pt x="333062" y="989057"/>
                      <a:pt x="193362" y="799616"/>
                      <a:pt x="141504" y="673674"/>
                    </a:cubicBezTo>
                    <a:cubicBezTo>
                      <a:pt x="89646" y="547732"/>
                      <a:pt x="51016" y="366228"/>
                      <a:pt x="30379" y="257749"/>
                    </a:cubicBezTo>
                    <a:cubicBezTo>
                      <a:pt x="9742" y="149270"/>
                      <a:pt x="2862" y="-28001"/>
                      <a:pt x="1804" y="37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: 図形 1165">
                <a:extLst>
                  <a:ext uri="{FF2B5EF4-FFF2-40B4-BE49-F238E27FC236}">
                    <a16:creationId xmlns:a16="http://schemas.microsoft.com/office/drawing/2014/main" id="{AD176AAB-3728-4E84-A2A1-ED1E865C5BC2}"/>
                  </a:ext>
                </a:extLst>
              </p:cNvPr>
              <p:cNvSpPr/>
              <p:nvPr/>
            </p:nvSpPr>
            <p:spPr>
              <a:xfrm>
                <a:off x="1183400" y="6811888"/>
                <a:ext cx="598833" cy="541609"/>
              </a:xfrm>
              <a:custGeom>
                <a:avLst/>
                <a:gdLst>
                  <a:gd name="connsiteX0" fmla="*/ 23100 w 598833"/>
                  <a:gd name="connsiteY0" fmla="*/ 12245 h 541609"/>
                  <a:gd name="connsiteX1" fmla="*/ 69667 w 598833"/>
                  <a:gd name="connsiteY1" fmla="*/ 63045 h 541609"/>
                  <a:gd name="connsiteX2" fmla="*/ 467600 w 598833"/>
                  <a:gd name="connsiteY2" fmla="*/ 401712 h 541609"/>
                  <a:gd name="connsiteX3" fmla="*/ 598833 w 598833"/>
                  <a:gd name="connsiteY3" fmla="*/ 541412 h 541609"/>
                  <a:gd name="connsiteX4" fmla="*/ 467600 w 598833"/>
                  <a:gd name="connsiteY4" fmla="*/ 376312 h 541609"/>
                  <a:gd name="connsiteX5" fmla="*/ 319433 w 598833"/>
                  <a:gd name="connsiteY5" fmla="*/ 211212 h 541609"/>
                  <a:gd name="connsiteX6" fmla="*/ 23100 w 598833"/>
                  <a:gd name="connsiteY6" fmla="*/ 12245 h 541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833" h="541609">
                    <a:moveTo>
                      <a:pt x="23100" y="12245"/>
                    </a:moveTo>
                    <a:cubicBezTo>
                      <a:pt x="-18528" y="-12450"/>
                      <a:pt x="-4416" y="-1866"/>
                      <a:pt x="69667" y="63045"/>
                    </a:cubicBezTo>
                    <a:cubicBezTo>
                      <a:pt x="143750" y="127956"/>
                      <a:pt x="379406" y="321984"/>
                      <a:pt x="467600" y="401712"/>
                    </a:cubicBezTo>
                    <a:cubicBezTo>
                      <a:pt x="555794" y="481440"/>
                      <a:pt x="598833" y="545645"/>
                      <a:pt x="598833" y="541412"/>
                    </a:cubicBezTo>
                    <a:cubicBezTo>
                      <a:pt x="598833" y="537179"/>
                      <a:pt x="514167" y="431345"/>
                      <a:pt x="467600" y="376312"/>
                    </a:cubicBezTo>
                    <a:cubicBezTo>
                      <a:pt x="421033" y="321279"/>
                      <a:pt x="395633" y="269773"/>
                      <a:pt x="319433" y="211212"/>
                    </a:cubicBezTo>
                    <a:cubicBezTo>
                      <a:pt x="243233" y="152651"/>
                      <a:pt x="64728" y="36940"/>
                      <a:pt x="23100" y="122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: 図形 1166">
                <a:extLst>
                  <a:ext uri="{FF2B5EF4-FFF2-40B4-BE49-F238E27FC236}">
                    <a16:creationId xmlns:a16="http://schemas.microsoft.com/office/drawing/2014/main" id="{4CC17577-5622-4FBC-B0AA-D6DC3C0A43AC}"/>
                  </a:ext>
                </a:extLst>
              </p:cNvPr>
              <p:cNvSpPr/>
              <p:nvPr/>
            </p:nvSpPr>
            <p:spPr>
              <a:xfrm>
                <a:off x="1207528" y="6827228"/>
                <a:ext cx="236959" cy="617115"/>
              </a:xfrm>
              <a:custGeom>
                <a:avLst/>
                <a:gdLst>
                  <a:gd name="connsiteX0" fmla="*/ 560 w 236959"/>
                  <a:gd name="connsiteY0" fmla="*/ 5372 h 617115"/>
                  <a:gd name="connsiteX1" fmla="*/ 106922 w 236959"/>
                  <a:gd name="connsiteY1" fmla="*/ 370497 h 617115"/>
                  <a:gd name="connsiteX2" fmla="*/ 235510 w 236959"/>
                  <a:gd name="connsiteY2" fmla="*/ 613385 h 617115"/>
                  <a:gd name="connsiteX3" fmla="*/ 172010 w 236959"/>
                  <a:gd name="connsiteY3" fmla="*/ 505435 h 617115"/>
                  <a:gd name="connsiteX4" fmla="*/ 106922 w 236959"/>
                  <a:gd name="connsiteY4" fmla="*/ 338747 h 617115"/>
                  <a:gd name="connsiteX5" fmla="*/ 65647 w 236959"/>
                  <a:gd name="connsiteY5" fmla="*/ 164122 h 617115"/>
                  <a:gd name="connsiteX6" fmla="*/ 560 w 236959"/>
                  <a:gd name="connsiteY6" fmla="*/ 5372 h 617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959" h="617115">
                    <a:moveTo>
                      <a:pt x="560" y="5372"/>
                    </a:moveTo>
                    <a:cubicBezTo>
                      <a:pt x="7439" y="39768"/>
                      <a:pt x="67764" y="269162"/>
                      <a:pt x="106922" y="370497"/>
                    </a:cubicBezTo>
                    <a:cubicBezTo>
                      <a:pt x="146080" y="471832"/>
                      <a:pt x="224662" y="590895"/>
                      <a:pt x="235510" y="613385"/>
                    </a:cubicBezTo>
                    <a:cubicBezTo>
                      <a:pt x="246358" y="635875"/>
                      <a:pt x="193441" y="551208"/>
                      <a:pt x="172010" y="505435"/>
                    </a:cubicBezTo>
                    <a:cubicBezTo>
                      <a:pt x="150579" y="459662"/>
                      <a:pt x="124649" y="395632"/>
                      <a:pt x="106922" y="338747"/>
                    </a:cubicBezTo>
                    <a:cubicBezTo>
                      <a:pt x="89195" y="281862"/>
                      <a:pt x="79141" y="217303"/>
                      <a:pt x="65647" y="164122"/>
                    </a:cubicBezTo>
                    <a:cubicBezTo>
                      <a:pt x="52153" y="110941"/>
                      <a:pt x="-6319" y="-29024"/>
                      <a:pt x="560" y="53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: 図形 1167">
                <a:extLst>
                  <a:ext uri="{FF2B5EF4-FFF2-40B4-BE49-F238E27FC236}">
                    <a16:creationId xmlns:a16="http://schemas.microsoft.com/office/drawing/2014/main" id="{5907C052-05E1-4AE0-8D4E-AE594B778F8E}"/>
                  </a:ext>
                </a:extLst>
              </p:cNvPr>
              <p:cNvSpPr/>
              <p:nvPr/>
            </p:nvSpPr>
            <p:spPr>
              <a:xfrm>
                <a:off x="1347218" y="7414307"/>
                <a:ext cx="135096" cy="313724"/>
              </a:xfrm>
              <a:custGeom>
                <a:avLst/>
                <a:gdLst>
                  <a:gd name="connsiteX0" fmla="*/ 70420 w 135096"/>
                  <a:gd name="connsiteY0" fmla="*/ 906 h 313724"/>
                  <a:gd name="connsiteX1" fmla="*/ 3745 w 135096"/>
                  <a:gd name="connsiteY1" fmla="*/ 134256 h 313724"/>
                  <a:gd name="connsiteX2" fmla="*/ 21207 w 135096"/>
                  <a:gd name="connsiteY2" fmla="*/ 250143 h 313724"/>
                  <a:gd name="connsiteX3" fmla="*/ 127570 w 135096"/>
                  <a:gd name="connsiteY3" fmla="*/ 312056 h 313724"/>
                  <a:gd name="connsiteX4" fmla="*/ 116457 w 135096"/>
                  <a:gd name="connsiteY4" fmla="*/ 291418 h 313724"/>
                  <a:gd name="connsiteX5" fmla="*/ 37082 w 135096"/>
                  <a:gd name="connsiteY5" fmla="*/ 242206 h 313724"/>
                  <a:gd name="connsiteX6" fmla="*/ 22795 w 135096"/>
                  <a:gd name="connsiteY6" fmla="*/ 199343 h 313724"/>
                  <a:gd name="connsiteX7" fmla="*/ 46607 w 135096"/>
                  <a:gd name="connsiteY7" fmla="*/ 100918 h 313724"/>
                  <a:gd name="connsiteX8" fmla="*/ 45020 w 135096"/>
                  <a:gd name="connsiteY8" fmla="*/ 75518 h 313724"/>
                  <a:gd name="connsiteX9" fmla="*/ 70420 w 135096"/>
                  <a:gd name="connsiteY9" fmla="*/ 906 h 31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096" h="313724">
                    <a:moveTo>
                      <a:pt x="70420" y="906"/>
                    </a:moveTo>
                    <a:cubicBezTo>
                      <a:pt x="63541" y="10696"/>
                      <a:pt x="11947" y="92716"/>
                      <a:pt x="3745" y="134256"/>
                    </a:cubicBezTo>
                    <a:cubicBezTo>
                      <a:pt x="-4457" y="175796"/>
                      <a:pt x="570" y="220510"/>
                      <a:pt x="21207" y="250143"/>
                    </a:cubicBezTo>
                    <a:cubicBezTo>
                      <a:pt x="41844" y="279776"/>
                      <a:pt x="111695" y="305177"/>
                      <a:pt x="127570" y="312056"/>
                    </a:cubicBezTo>
                    <a:cubicBezTo>
                      <a:pt x="143445" y="318935"/>
                      <a:pt x="131538" y="303060"/>
                      <a:pt x="116457" y="291418"/>
                    </a:cubicBezTo>
                    <a:cubicBezTo>
                      <a:pt x="101376" y="279776"/>
                      <a:pt x="52692" y="257552"/>
                      <a:pt x="37082" y="242206"/>
                    </a:cubicBezTo>
                    <a:cubicBezTo>
                      <a:pt x="21472" y="226860"/>
                      <a:pt x="21207" y="222891"/>
                      <a:pt x="22795" y="199343"/>
                    </a:cubicBezTo>
                    <a:cubicBezTo>
                      <a:pt x="24382" y="175795"/>
                      <a:pt x="42903" y="121556"/>
                      <a:pt x="46607" y="100918"/>
                    </a:cubicBezTo>
                    <a:cubicBezTo>
                      <a:pt x="50311" y="80280"/>
                      <a:pt x="41580" y="87424"/>
                      <a:pt x="45020" y="75518"/>
                    </a:cubicBezTo>
                    <a:cubicBezTo>
                      <a:pt x="48460" y="63612"/>
                      <a:pt x="77299" y="-8884"/>
                      <a:pt x="70420" y="9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: 図形 1168">
                <a:extLst>
                  <a:ext uri="{FF2B5EF4-FFF2-40B4-BE49-F238E27FC236}">
                    <a16:creationId xmlns:a16="http://schemas.microsoft.com/office/drawing/2014/main" id="{AF5CE572-878A-4F69-8568-06912ADE63B2}"/>
                  </a:ext>
                </a:extLst>
              </p:cNvPr>
              <p:cNvSpPr/>
              <p:nvPr/>
            </p:nvSpPr>
            <p:spPr>
              <a:xfrm>
                <a:off x="1443533" y="7412506"/>
                <a:ext cx="378933" cy="301176"/>
              </a:xfrm>
              <a:custGeom>
                <a:avLst/>
                <a:gdLst>
                  <a:gd name="connsiteX0" fmla="*/ 378917 w 378933"/>
                  <a:gd name="connsiteY0" fmla="*/ 7469 h 301176"/>
                  <a:gd name="connsiteX1" fmla="*/ 261442 w 378933"/>
                  <a:gd name="connsiteY1" fmla="*/ 12232 h 301176"/>
                  <a:gd name="connsiteX2" fmla="*/ 182067 w 378933"/>
                  <a:gd name="connsiteY2" fmla="*/ 145582 h 301176"/>
                  <a:gd name="connsiteX3" fmla="*/ 123330 w 378933"/>
                  <a:gd name="connsiteY3" fmla="*/ 237657 h 301176"/>
                  <a:gd name="connsiteX4" fmla="*/ 85230 w 378933"/>
                  <a:gd name="connsiteY4" fmla="*/ 280519 h 301176"/>
                  <a:gd name="connsiteX5" fmla="*/ 47130 w 378933"/>
                  <a:gd name="connsiteY5" fmla="*/ 301157 h 301176"/>
                  <a:gd name="connsiteX6" fmla="*/ 1092 w 378933"/>
                  <a:gd name="connsiteY6" fmla="*/ 277344 h 301176"/>
                  <a:gd name="connsiteX7" fmla="*/ 96342 w 378933"/>
                  <a:gd name="connsiteY7" fmla="*/ 261469 h 301176"/>
                  <a:gd name="connsiteX8" fmla="*/ 131267 w 378933"/>
                  <a:gd name="connsiteY8" fmla="*/ 191619 h 301176"/>
                  <a:gd name="connsiteX9" fmla="*/ 161430 w 378933"/>
                  <a:gd name="connsiteY9" fmla="*/ 145582 h 301176"/>
                  <a:gd name="connsiteX10" fmla="*/ 269380 w 378933"/>
                  <a:gd name="connsiteY10" fmla="*/ 24932 h 301176"/>
                  <a:gd name="connsiteX11" fmla="*/ 378917 w 378933"/>
                  <a:gd name="connsiteY11" fmla="*/ 7469 h 30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933" h="301176">
                    <a:moveTo>
                      <a:pt x="378917" y="7469"/>
                    </a:moveTo>
                    <a:cubicBezTo>
                      <a:pt x="377594" y="5352"/>
                      <a:pt x="294250" y="-10787"/>
                      <a:pt x="261442" y="12232"/>
                    </a:cubicBezTo>
                    <a:cubicBezTo>
                      <a:pt x="228634" y="35251"/>
                      <a:pt x="205086" y="108011"/>
                      <a:pt x="182067" y="145582"/>
                    </a:cubicBezTo>
                    <a:cubicBezTo>
                      <a:pt x="159048" y="183153"/>
                      <a:pt x="139469" y="215168"/>
                      <a:pt x="123330" y="237657"/>
                    </a:cubicBezTo>
                    <a:cubicBezTo>
                      <a:pt x="107191" y="260146"/>
                      <a:pt x="97930" y="269936"/>
                      <a:pt x="85230" y="280519"/>
                    </a:cubicBezTo>
                    <a:cubicBezTo>
                      <a:pt x="72530" y="291102"/>
                      <a:pt x="61153" y="301686"/>
                      <a:pt x="47130" y="301157"/>
                    </a:cubicBezTo>
                    <a:cubicBezTo>
                      <a:pt x="33107" y="300628"/>
                      <a:pt x="-7110" y="283959"/>
                      <a:pt x="1092" y="277344"/>
                    </a:cubicBezTo>
                    <a:cubicBezTo>
                      <a:pt x="9294" y="270729"/>
                      <a:pt x="74646" y="275757"/>
                      <a:pt x="96342" y="261469"/>
                    </a:cubicBezTo>
                    <a:cubicBezTo>
                      <a:pt x="118038" y="247182"/>
                      <a:pt x="120419" y="210934"/>
                      <a:pt x="131267" y="191619"/>
                    </a:cubicBezTo>
                    <a:cubicBezTo>
                      <a:pt x="142115" y="172305"/>
                      <a:pt x="138411" y="173363"/>
                      <a:pt x="161430" y="145582"/>
                    </a:cubicBezTo>
                    <a:cubicBezTo>
                      <a:pt x="184449" y="117801"/>
                      <a:pt x="237630" y="47686"/>
                      <a:pt x="269380" y="24932"/>
                    </a:cubicBezTo>
                    <a:cubicBezTo>
                      <a:pt x="301130" y="2178"/>
                      <a:pt x="380240" y="9586"/>
                      <a:pt x="378917" y="7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: 図形 1169">
                <a:extLst>
                  <a:ext uri="{FF2B5EF4-FFF2-40B4-BE49-F238E27FC236}">
                    <a16:creationId xmlns:a16="http://schemas.microsoft.com/office/drawing/2014/main" id="{345E9D30-4F5F-446C-B2E7-F64D2B40689D}"/>
                  </a:ext>
                </a:extLst>
              </p:cNvPr>
              <p:cNvSpPr/>
              <p:nvPr/>
            </p:nvSpPr>
            <p:spPr>
              <a:xfrm>
                <a:off x="1516031" y="7345293"/>
                <a:ext cx="301709" cy="332282"/>
              </a:xfrm>
              <a:custGeom>
                <a:avLst/>
                <a:gdLst>
                  <a:gd name="connsiteX0" fmla="*/ 298482 w 301709"/>
                  <a:gd name="connsiteY0" fmla="*/ 127070 h 332282"/>
                  <a:gd name="connsiteX1" fmla="*/ 288957 w 301709"/>
                  <a:gd name="connsiteY1" fmla="*/ 3245 h 332282"/>
                  <a:gd name="connsiteX2" fmla="*/ 231807 w 301709"/>
                  <a:gd name="connsiteY2" fmla="*/ 39757 h 332282"/>
                  <a:gd name="connsiteX3" fmla="*/ 174657 w 301709"/>
                  <a:gd name="connsiteY3" fmla="*/ 79445 h 332282"/>
                  <a:gd name="connsiteX4" fmla="*/ 76232 w 301709"/>
                  <a:gd name="connsiteY4" fmla="*/ 219145 h 332282"/>
                  <a:gd name="connsiteX5" fmla="*/ 36544 w 301709"/>
                  <a:gd name="connsiteY5" fmla="*/ 288995 h 332282"/>
                  <a:gd name="connsiteX6" fmla="*/ 32 w 301709"/>
                  <a:gd name="connsiteY6" fmla="*/ 331857 h 332282"/>
                  <a:gd name="connsiteX7" fmla="*/ 42894 w 301709"/>
                  <a:gd name="connsiteY7" fmla="*/ 263595 h 332282"/>
                  <a:gd name="connsiteX8" fmla="*/ 195294 w 301709"/>
                  <a:gd name="connsiteY8" fmla="*/ 65157 h 332282"/>
                  <a:gd name="connsiteX9" fmla="*/ 292132 w 301709"/>
                  <a:gd name="connsiteY9" fmla="*/ 17532 h 332282"/>
                  <a:gd name="connsiteX10" fmla="*/ 298482 w 301709"/>
                  <a:gd name="connsiteY10" fmla="*/ 127070 h 33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1709" h="332282">
                    <a:moveTo>
                      <a:pt x="298482" y="127070"/>
                    </a:moveTo>
                    <a:cubicBezTo>
                      <a:pt x="297953" y="124689"/>
                      <a:pt x="300069" y="17797"/>
                      <a:pt x="288957" y="3245"/>
                    </a:cubicBezTo>
                    <a:cubicBezTo>
                      <a:pt x="277845" y="-11307"/>
                      <a:pt x="250857" y="27057"/>
                      <a:pt x="231807" y="39757"/>
                    </a:cubicBezTo>
                    <a:cubicBezTo>
                      <a:pt x="212757" y="52457"/>
                      <a:pt x="200586" y="49547"/>
                      <a:pt x="174657" y="79445"/>
                    </a:cubicBezTo>
                    <a:cubicBezTo>
                      <a:pt x="148728" y="109343"/>
                      <a:pt x="99251" y="184220"/>
                      <a:pt x="76232" y="219145"/>
                    </a:cubicBezTo>
                    <a:cubicBezTo>
                      <a:pt x="53213" y="254070"/>
                      <a:pt x="49244" y="270210"/>
                      <a:pt x="36544" y="288995"/>
                    </a:cubicBezTo>
                    <a:cubicBezTo>
                      <a:pt x="23844" y="307780"/>
                      <a:pt x="-1026" y="336090"/>
                      <a:pt x="32" y="331857"/>
                    </a:cubicBezTo>
                    <a:cubicBezTo>
                      <a:pt x="1090" y="327624"/>
                      <a:pt x="10350" y="308045"/>
                      <a:pt x="42894" y="263595"/>
                    </a:cubicBezTo>
                    <a:cubicBezTo>
                      <a:pt x="75438" y="219145"/>
                      <a:pt x="153754" y="106167"/>
                      <a:pt x="195294" y="65157"/>
                    </a:cubicBezTo>
                    <a:cubicBezTo>
                      <a:pt x="236834" y="24147"/>
                      <a:pt x="275728" y="13034"/>
                      <a:pt x="292132" y="17532"/>
                    </a:cubicBezTo>
                    <a:cubicBezTo>
                      <a:pt x="308536" y="22030"/>
                      <a:pt x="299011" y="129451"/>
                      <a:pt x="298482" y="1270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: 図形 1170">
                <a:extLst>
                  <a:ext uri="{FF2B5EF4-FFF2-40B4-BE49-F238E27FC236}">
                    <a16:creationId xmlns:a16="http://schemas.microsoft.com/office/drawing/2014/main" id="{3AE06ECF-1B1C-4F15-88DC-8DE77D74A4FC}"/>
                  </a:ext>
                </a:extLst>
              </p:cNvPr>
              <p:cNvSpPr/>
              <p:nvPr/>
            </p:nvSpPr>
            <p:spPr>
              <a:xfrm>
                <a:off x="1637627" y="7423767"/>
                <a:ext cx="161157" cy="164455"/>
              </a:xfrm>
              <a:custGeom>
                <a:avLst/>
                <a:gdLst>
                  <a:gd name="connsiteX0" fmla="*/ 161011 w 161157"/>
                  <a:gd name="connsiteY0" fmla="*/ 971 h 164455"/>
                  <a:gd name="connsiteX1" fmla="*/ 37186 w 161157"/>
                  <a:gd name="connsiteY1" fmla="*/ 116858 h 164455"/>
                  <a:gd name="connsiteX2" fmla="*/ 673 w 161157"/>
                  <a:gd name="connsiteY2" fmla="*/ 162896 h 164455"/>
                  <a:gd name="connsiteX3" fmla="*/ 60998 w 161157"/>
                  <a:gd name="connsiteY3" fmla="*/ 66058 h 164455"/>
                  <a:gd name="connsiteX4" fmla="*/ 161011 w 161157"/>
                  <a:gd name="connsiteY4" fmla="*/ 971 h 16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157" h="164455">
                    <a:moveTo>
                      <a:pt x="161011" y="971"/>
                    </a:moveTo>
                    <a:cubicBezTo>
                      <a:pt x="157042" y="9437"/>
                      <a:pt x="63909" y="89871"/>
                      <a:pt x="37186" y="116858"/>
                    </a:cubicBezTo>
                    <a:cubicBezTo>
                      <a:pt x="10463" y="143845"/>
                      <a:pt x="-3296" y="171362"/>
                      <a:pt x="673" y="162896"/>
                    </a:cubicBezTo>
                    <a:cubicBezTo>
                      <a:pt x="4642" y="154430"/>
                      <a:pt x="34804" y="90664"/>
                      <a:pt x="60998" y="66058"/>
                    </a:cubicBezTo>
                    <a:cubicBezTo>
                      <a:pt x="87192" y="41452"/>
                      <a:pt x="164980" y="-7495"/>
                      <a:pt x="161011" y="9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: 図形 1171">
                <a:extLst>
                  <a:ext uri="{FF2B5EF4-FFF2-40B4-BE49-F238E27FC236}">
                    <a16:creationId xmlns:a16="http://schemas.microsoft.com/office/drawing/2014/main" id="{F2B8E289-CCFE-429D-890D-1537AEBF08DC}"/>
                  </a:ext>
                </a:extLst>
              </p:cNvPr>
              <p:cNvSpPr/>
              <p:nvPr/>
            </p:nvSpPr>
            <p:spPr>
              <a:xfrm>
                <a:off x="1469944" y="7717425"/>
                <a:ext cx="370142" cy="139680"/>
              </a:xfrm>
              <a:custGeom>
                <a:avLst/>
                <a:gdLst>
                  <a:gd name="connsiteX0" fmla="*/ 81 w 370142"/>
                  <a:gd name="connsiteY0" fmla="*/ 1000 h 139680"/>
                  <a:gd name="connsiteX1" fmla="*/ 171531 w 370142"/>
                  <a:gd name="connsiteY1" fmla="*/ 129588 h 139680"/>
                  <a:gd name="connsiteX2" fmla="*/ 220744 w 370142"/>
                  <a:gd name="connsiteY2" fmla="*/ 124825 h 139680"/>
                  <a:gd name="connsiteX3" fmla="*/ 342981 w 370142"/>
                  <a:gd name="connsiteY3" fmla="*/ 72438 h 139680"/>
                  <a:gd name="connsiteX4" fmla="*/ 369969 w 370142"/>
                  <a:gd name="connsiteY4" fmla="*/ 40688 h 139680"/>
                  <a:gd name="connsiteX5" fmla="*/ 336631 w 370142"/>
                  <a:gd name="connsiteY5" fmla="*/ 59738 h 139680"/>
                  <a:gd name="connsiteX6" fmla="*/ 201694 w 370142"/>
                  <a:gd name="connsiteY6" fmla="*/ 110538 h 139680"/>
                  <a:gd name="connsiteX7" fmla="*/ 149306 w 370142"/>
                  <a:gd name="connsiteY7" fmla="*/ 72438 h 139680"/>
                  <a:gd name="connsiteX8" fmla="*/ 81 w 370142"/>
                  <a:gd name="connsiteY8" fmla="*/ 1000 h 13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142" h="139680">
                    <a:moveTo>
                      <a:pt x="81" y="1000"/>
                    </a:moveTo>
                    <a:cubicBezTo>
                      <a:pt x="3785" y="10525"/>
                      <a:pt x="134754" y="108951"/>
                      <a:pt x="171531" y="129588"/>
                    </a:cubicBezTo>
                    <a:cubicBezTo>
                      <a:pt x="208308" y="150226"/>
                      <a:pt x="192169" y="134350"/>
                      <a:pt x="220744" y="124825"/>
                    </a:cubicBezTo>
                    <a:cubicBezTo>
                      <a:pt x="249319" y="115300"/>
                      <a:pt x="318110" y="86461"/>
                      <a:pt x="342981" y="72438"/>
                    </a:cubicBezTo>
                    <a:cubicBezTo>
                      <a:pt x="367852" y="58415"/>
                      <a:pt x="371027" y="42805"/>
                      <a:pt x="369969" y="40688"/>
                    </a:cubicBezTo>
                    <a:cubicBezTo>
                      <a:pt x="368911" y="38571"/>
                      <a:pt x="364677" y="48096"/>
                      <a:pt x="336631" y="59738"/>
                    </a:cubicBezTo>
                    <a:cubicBezTo>
                      <a:pt x="308585" y="71380"/>
                      <a:pt x="232915" y="108421"/>
                      <a:pt x="201694" y="110538"/>
                    </a:cubicBezTo>
                    <a:cubicBezTo>
                      <a:pt x="170473" y="112655"/>
                      <a:pt x="178146" y="92282"/>
                      <a:pt x="149306" y="72438"/>
                    </a:cubicBezTo>
                    <a:cubicBezTo>
                      <a:pt x="120466" y="52594"/>
                      <a:pt x="-3623" y="-8525"/>
                      <a:pt x="81" y="10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: 図形 1172">
                <a:extLst>
                  <a:ext uri="{FF2B5EF4-FFF2-40B4-BE49-F238E27FC236}">
                    <a16:creationId xmlns:a16="http://schemas.microsoft.com/office/drawing/2014/main" id="{4D071F40-1C37-449B-B01E-3D7E8654DDF1}"/>
                  </a:ext>
                </a:extLst>
              </p:cNvPr>
              <p:cNvSpPr/>
              <p:nvPr/>
            </p:nvSpPr>
            <p:spPr>
              <a:xfrm>
                <a:off x="1238845" y="4671230"/>
                <a:ext cx="69866" cy="704171"/>
              </a:xfrm>
              <a:custGeom>
                <a:avLst/>
                <a:gdLst>
                  <a:gd name="connsiteX0" fmla="*/ 69255 w 69866"/>
                  <a:gd name="connsiteY0" fmla="*/ 21420 h 704171"/>
                  <a:gd name="connsiteX1" fmla="*/ 40680 w 69866"/>
                  <a:gd name="connsiteY1" fmla="*/ 81745 h 704171"/>
                  <a:gd name="connsiteX2" fmla="*/ 50205 w 69866"/>
                  <a:gd name="connsiteY2" fmla="*/ 526245 h 704171"/>
                  <a:gd name="connsiteX3" fmla="*/ 50205 w 69866"/>
                  <a:gd name="connsiteY3" fmla="*/ 704045 h 704171"/>
                  <a:gd name="connsiteX4" fmla="*/ 5755 w 69866"/>
                  <a:gd name="connsiteY4" fmla="*/ 504020 h 704171"/>
                  <a:gd name="connsiteX5" fmla="*/ 8930 w 69866"/>
                  <a:gd name="connsiteY5" fmla="*/ 329395 h 704171"/>
                  <a:gd name="connsiteX6" fmla="*/ 69255 w 69866"/>
                  <a:gd name="connsiteY6" fmla="*/ 21420 h 704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866" h="704171">
                    <a:moveTo>
                      <a:pt x="69255" y="21420"/>
                    </a:moveTo>
                    <a:cubicBezTo>
                      <a:pt x="74547" y="-19855"/>
                      <a:pt x="43855" y="-2392"/>
                      <a:pt x="40680" y="81745"/>
                    </a:cubicBezTo>
                    <a:cubicBezTo>
                      <a:pt x="37505" y="165882"/>
                      <a:pt x="48618" y="422528"/>
                      <a:pt x="50205" y="526245"/>
                    </a:cubicBezTo>
                    <a:cubicBezTo>
                      <a:pt x="51792" y="629962"/>
                      <a:pt x="57613" y="707749"/>
                      <a:pt x="50205" y="704045"/>
                    </a:cubicBezTo>
                    <a:cubicBezTo>
                      <a:pt x="42797" y="700341"/>
                      <a:pt x="12634" y="566462"/>
                      <a:pt x="5755" y="504020"/>
                    </a:cubicBezTo>
                    <a:cubicBezTo>
                      <a:pt x="-1124" y="441578"/>
                      <a:pt x="-3770" y="405066"/>
                      <a:pt x="8930" y="329395"/>
                    </a:cubicBezTo>
                    <a:cubicBezTo>
                      <a:pt x="21630" y="253724"/>
                      <a:pt x="63963" y="62695"/>
                      <a:pt x="69255" y="214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: 図形 1173">
                <a:extLst>
                  <a:ext uri="{FF2B5EF4-FFF2-40B4-BE49-F238E27FC236}">
                    <a16:creationId xmlns:a16="http://schemas.microsoft.com/office/drawing/2014/main" id="{4B410C00-3EA5-4A76-B633-5CCC057AF94A}"/>
                  </a:ext>
                </a:extLst>
              </p:cNvPr>
              <p:cNvSpPr/>
              <p:nvPr/>
            </p:nvSpPr>
            <p:spPr>
              <a:xfrm>
                <a:off x="1067979" y="3880393"/>
                <a:ext cx="135338" cy="899092"/>
              </a:xfrm>
              <a:custGeom>
                <a:avLst/>
                <a:gdLst>
                  <a:gd name="connsiteX0" fmla="*/ 132171 w 135338"/>
                  <a:gd name="connsiteY0" fmla="*/ 21682 h 899092"/>
                  <a:gd name="connsiteX1" fmla="*/ 94071 w 135338"/>
                  <a:gd name="connsiteY1" fmla="*/ 199482 h 899092"/>
                  <a:gd name="connsiteX2" fmla="*/ 11521 w 135338"/>
                  <a:gd name="connsiteY2" fmla="*/ 885282 h 899092"/>
                  <a:gd name="connsiteX3" fmla="*/ 14696 w 135338"/>
                  <a:gd name="connsiteY3" fmla="*/ 609057 h 899092"/>
                  <a:gd name="connsiteX4" fmla="*/ 132171 w 135338"/>
                  <a:gd name="connsiteY4" fmla="*/ 21682 h 89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338" h="899092">
                    <a:moveTo>
                      <a:pt x="132171" y="21682"/>
                    </a:moveTo>
                    <a:cubicBezTo>
                      <a:pt x="145400" y="-46580"/>
                      <a:pt x="114179" y="55549"/>
                      <a:pt x="94071" y="199482"/>
                    </a:cubicBezTo>
                    <a:cubicBezTo>
                      <a:pt x="73963" y="343415"/>
                      <a:pt x="24750" y="817020"/>
                      <a:pt x="11521" y="885282"/>
                    </a:cubicBezTo>
                    <a:cubicBezTo>
                      <a:pt x="-1708" y="953544"/>
                      <a:pt x="-7000" y="754048"/>
                      <a:pt x="14696" y="609057"/>
                    </a:cubicBezTo>
                    <a:cubicBezTo>
                      <a:pt x="36392" y="464066"/>
                      <a:pt x="118942" y="89944"/>
                      <a:pt x="132171" y="216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: 図形 1174">
                <a:extLst>
                  <a:ext uri="{FF2B5EF4-FFF2-40B4-BE49-F238E27FC236}">
                    <a16:creationId xmlns:a16="http://schemas.microsoft.com/office/drawing/2014/main" id="{A94EA4C3-2459-4D6B-92DF-218EAB8BD620}"/>
                  </a:ext>
                </a:extLst>
              </p:cNvPr>
              <p:cNvSpPr/>
              <p:nvPr/>
            </p:nvSpPr>
            <p:spPr>
              <a:xfrm>
                <a:off x="2834640" y="6348835"/>
                <a:ext cx="1660314" cy="1597132"/>
              </a:xfrm>
              <a:custGeom>
                <a:avLst/>
                <a:gdLst>
                  <a:gd name="connsiteX0" fmla="*/ 1644227 w 1660314"/>
                  <a:gd name="connsiteY0" fmla="*/ 13865 h 1597132"/>
                  <a:gd name="connsiteX1" fmla="*/ 1153160 w 1660314"/>
                  <a:gd name="connsiteY1" fmla="*/ 373698 h 1597132"/>
                  <a:gd name="connsiteX2" fmla="*/ 556260 w 1660314"/>
                  <a:gd name="connsiteY2" fmla="*/ 856298 h 1597132"/>
                  <a:gd name="connsiteX3" fmla="*/ 86360 w 1660314"/>
                  <a:gd name="connsiteY3" fmla="*/ 1355832 h 1597132"/>
                  <a:gd name="connsiteX4" fmla="*/ 1693 w 1660314"/>
                  <a:gd name="connsiteY4" fmla="*/ 1597132 h 1597132"/>
                  <a:gd name="connsiteX5" fmla="*/ 111760 w 1660314"/>
                  <a:gd name="connsiteY5" fmla="*/ 1355832 h 1597132"/>
                  <a:gd name="connsiteX6" fmla="*/ 539327 w 1660314"/>
                  <a:gd name="connsiteY6" fmla="*/ 864765 h 1597132"/>
                  <a:gd name="connsiteX7" fmla="*/ 1644227 w 1660314"/>
                  <a:gd name="connsiteY7" fmla="*/ 13865 h 159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0314" h="1597132">
                    <a:moveTo>
                      <a:pt x="1644227" y="13865"/>
                    </a:moveTo>
                    <a:cubicBezTo>
                      <a:pt x="1746532" y="-67979"/>
                      <a:pt x="1334488" y="233293"/>
                      <a:pt x="1153160" y="373698"/>
                    </a:cubicBezTo>
                    <a:cubicBezTo>
                      <a:pt x="971832" y="514103"/>
                      <a:pt x="734060" y="692609"/>
                      <a:pt x="556260" y="856298"/>
                    </a:cubicBezTo>
                    <a:cubicBezTo>
                      <a:pt x="378460" y="1019987"/>
                      <a:pt x="178788" y="1232360"/>
                      <a:pt x="86360" y="1355832"/>
                    </a:cubicBezTo>
                    <a:cubicBezTo>
                      <a:pt x="-6068" y="1479304"/>
                      <a:pt x="-2540" y="1597132"/>
                      <a:pt x="1693" y="1597132"/>
                    </a:cubicBezTo>
                    <a:cubicBezTo>
                      <a:pt x="5926" y="1597132"/>
                      <a:pt x="22154" y="1477893"/>
                      <a:pt x="111760" y="1355832"/>
                    </a:cubicBezTo>
                    <a:cubicBezTo>
                      <a:pt x="201366" y="1233771"/>
                      <a:pt x="283916" y="1082782"/>
                      <a:pt x="539327" y="864765"/>
                    </a:cubicBezTo>
                    <a:cubicBezTo>
                      <a:pt x="794738" y="646748"/>
                      <a:pt x="1541922" y="95709"/>
                      <a:pt x="1644227" y="138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: 図形 1176">
                <a:extLst>
                  <a:ext uri="{FF2B5EF4-FFF2-40B4-BE49-F238E27FC236}">
                    <a16:creationId xmlns:a16="http://schemas.microsoft.com/office/drawing/2014/main" id="{E18DF054-8B09-4458-9611-B09FEB35C896}"/>
                  </a:ext>
                </a:extLst>
              </p:cNvPr>
              <p:cNvSpPr/>
              <p:nvPr/>
            </p:nvSpPr>
            <p:spPr>
              <a:xfrm>
                <a:off x="2810849" y="6280515"/>
                <a:ext cx="1644271" cy="1654430"/>
              </a:xfrm>
              <a:custGeom>
                <a:avLst/>
                <a:gdLst>
                  <a:gd name="connsiteX0" fmla="*/ 5376 w 1644271"/>
                  <a:gd name="connsiteY0" fmla="*/ 1650635 h 1654430"/>
                  <a:gd name="connsiteX1" fmla="*/ 230801 w 1644271"/>
                  <a:gd name="connsiteY1" fmla="*/ 1212485 h 1654430"/>
                  <a:gd name="connsiteX2" fmla="*/ 986451 w 1644271"/>
                  <a:gd name="connsiteY2" fmla="*/ 510810 h 1654430"/>
                  <a:gd name="connsiteX3" fmla="*/ 1577001 w 1644271"/>
                  <a:gd name="connsiteY3" fmla="*/ 53610 h 1654430"/>
                  <a:gd name="connsiteX4" fmla="*/ 1630976 w 1644271"/>
                  <a:gd name="connsiteY4" fmla="*/ 9160 h 1654430"/>
                  <a:gd name="connsiteX5" fmla="*/ 983276 w 1644271"/>
                  <a:gd name="connsiteY5" fmla="*/ 482235 h 1654430"/>
                  <a:gd name="connsiteX6" fmla="*/ 405426 w 1644271"/>
                  <a:gd name="connsiteY6" fmla="*/ 971185 h 1654430"/>
                  <a:gd name="connsiteX7" fmla="*/ 5376 w 1644271"/>
                  <a:gd name="connsiteY7" fmla="*/ 1650635 h 165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4271" h="1654430">
                    <a:moveTo>
                      <a:pt x="5376" y="1650635"/>
                    </a:moveTo>
                    <a:cubicBezTo>
                      <a:pt x="-23728" y="1690852"/>
                      <a:pt x="67289" y="1402456"/>
                      <a:pt x="230801" y="1212485"/>
                    </a:cubicBezTo>
                    <a:cubicBezTo>
                      <a:pt x="394313" y="1022514"/>
                      <a:pt x="762084" y="703956"/>
                      <a:pt x="986451" y="510810"/>
                    </a:cubicBezTo>
                    <a:cubicBezTo>
                      <a:pt x="1210818" y="317664"/>
                      <a:pt x="1577001" y="53610"/>
                      <a:pt x="1577001" y="53610"/>
                    </a:cubicBezTo>
                    <a:cubicBezTo>
                      <a:pt x="1684422" y="-29998"/>
                      <a:pt x="1630976" y="9160"/>
                      <a:pt x="1630976" y="9160"/>
                    </a:cubicBezTo>
                    <a:cubicBezTo>
                      <a:pt x="1532022" y="80597"/>
                      <a:pt x="1187534" y="321898"/>
                      <a:pt x="983276" y="482235"/>
                    </a:cubicBezTo>
                    <a:cubicBezTo>
                      <a:pt x="779018" y="642572"/>
                      <a:pt x="569997" y="782802"/>
                      <a:pt x="405426" y="971185"/>
                    </a:cubicBezTo>
                    <a:cubicBezTo>
                      <a:pt x="240855" y="1159568"/>
                      <a:pt x="34480" y="1610418"/>
                      <a:pt x="5376" y="16506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: 図形 1177">
                <a:extLst>
                  <a:ext uri="{FF2B5EF4-FFF2-40B4-BE49-F238E27FC236}">
                    <a16:creationId xmlns:a16="http://schemas.microsoft.com/office/drawing/2014/main" id="{65CEB0FE-BE24-4797-93AF-9FA3E7A4BDBA}"/>
                  </a:ext>
                </a:extLst>
              </p:cNvPr>
              <p:cNvSpPr/>
              <p:nvPr/>
            </p:nvSpPr>
            <p:spPr>
              <a:xfrm>
                <a:off x="2797597" y="7944303"/>
                <a:ext cx="472401" cy="1622473"/>
              </a:xfrm>
              <a:custGeom>
                <a:avLst/>
                <a:gdLst>
                  <a:gd name="connsiteX0" fmla="*/ 636 w 472401"/>
                  <a:gd name="connsiteY0" fmla="*/ 1664 h 1622473"/>
                  <a:gd name="connsiteX1" fmla="*/ 267336 w 472401"/>
                  <a:gd name="connsiteY1" fmla="*/ 882197 h 1622473"/>
                  <a:gd name="connsiteX2" fmla="*/ 470536 w 472401"/>
                  <a:gd name="connsiteY2" fmla="*/ 1618797 h 1622473"/>
                  <a:gd name="connsiteX3" fmla="*/ 347770 w 472401"/>
                  <a:gd name="connsiteY3" fmla="*/ 1115030 h 1622473"/>
                  <a:gd name="connsiteX4" fmla="*/ 636 w 472401"/>
                  <a:gd name="connsiteY4" fmla="*/ 1664 h 1622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401" h="1622473">
                    <a:moveTo>
                      <a:pt x="636" y="1664"/>
                    </a:moveTo>
                    <a:cubicBezTo>
                      <a:pt x="-12770" y="-37141"/>
                      <a:pt x="189019" y="612675"/>
                      <a:pt x="267336" y="882197"/>
                    </a:cubicBezTo>
                    <a:cubicBezTo>
                      <a:pt x="345653" y="1151719"/>
                      <a:pt x="457130" y="1579992"/>
                      <a:pt x="470536" y="1618797"/>
                    </a:cubicBezTo>
                    <a:cubicBezTo>
                      <a:pt x="483942" y="1657602"/>
                      <a:pt x="423264" y="1382435"/>
                      <a:pt x="347770" y="1115030"/>
                    </a:cubicBezTo>
                    <a:cubicBezTo>
                      <a:pt x="272276" y="847625"/>
                      <a:pt x="14042" y="40469"/>
                      <a:pt x="636" y="16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: 図形 1178">
                <a:extLst>
                  <a:ext uri="{FF2B5EF4-FFF2-40B4-BE49-F238E27FC236}">
                    <a16:creationId xmlns:a16="http://schemas.microsoft.com/office/drawing/2014/main" id="{31E1B862-7680-4319-B3C0-0A51D34CE924}"/>
                  </a:ext>
                </a:extLst>
              </p:cNvPr>
              <p:cNvSpPr/>
              <p:nvPr/>
            </p:nvSpPr>
            <p:spPr>
              <a:xfrm>
                <a:off x="2765776" y="7891178"/>
                <a:ext cx="483230" cy="1753787"/>
              </a:xfrm>
              <a:custGeom>
                <a:avLst/>
                <a:gdLst>
                  <a:gd name="connsiteX0" fmla="*/ 18699 w 483230"/>
                  <a:gd name="connsiteY0" fmla="*/ 55847 h 1753787"/>
                  <a:gd name="connsiteX1" fmla="*/ 126649 w 483230"/>
                  <a:gd name="connsiteY1" fmla="*/ 586072 h 1753787"/>
                  <a:gd name="connsiteX2" fmla="*/ 456849 w 483230"/>
                  <a:gd name="connsiteY2" fmla="*/ 1681447 h 1753787"/>
                  <a:gd name="connsiteX3" fmla="*/ 415574 w 483230"/>
                  <a:gd name="connsiteY3" fmla="*/ 1487772 h 1753787"/>
                  <a:gd name="connsiteX4" fmla="*/ 40924 w 483230"/>
                  <a:gd name="connsiteY4" fmla="*/ 176497 h 1753787"/>
                  <a:gd name="connsiteX5" fmla="*/ 18699 w 483230"/>
                  <a:gd name="connsiteY5" fmla="*/ 55847 h 175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230" h="1753787">
                    <a:moveTo>
                      <a:pt x="18699" y="55847"/>
                    </a:moveTo>
                    <a:cubicBezTo>
                      <a:pt x="32986" y="124109"/>
                      <a:pt x="53624" y="315139"/>
                      <a:pt x="126649" y="586072"/>
                    </a:cubicBezTo>
                    <a:cubicBezTo>
                      <a:pt x="199674" y="857005"/>
                      <a:pt x="408695" y="1531164"/>
                      <a:pt x="456849" y="1681447"/>
                    </a:cubicBezTo>
                    <a:cubicBezTo>
                      <a:pt x="505003" y="1831730"/>
                      <a:pt x="484895" y="1738597"/>
                      <a:pt x="415574" y="1487772"/>
                    </a:cubicBezTo>
                    <a:cubicBezTo>
                      <a:pt x="346253" y="1236947"/>
                      <a:pt x="106012" y="413564"/>
                      <a:pt x="40924" y="176497"/>
                    </a:cubicBezTo>
                    <a:cubicBezTo>
                      <a:pt x="-24164" y="-60570"/>
                      <a:pt x="4412" y="-12415"/>
                      <a:pt x="18699" y="558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: 図形 1179">
                <a:extLst>
                  <a:ext uri="{FF2B5EF4-FFF2-40B4-BE49-F238E27FC236}">
                    <a16:creationId xmlns:a16="http://schemas.microsoft.com/office/drawing/2014/main" id="{CBE3F4D2-159B-4CD5-9F8F-B4659FBFC883}"/>
                  </a:ext>
                </a:extLst>
              </p:cNvPr>
              <p:cNvSpPr/>
              <p:nvPr/>
            </p:nvSpPr>
            <p:spPr>
              <a:xfrm>
                <a:off x="3134026" y="4861365"/>
                <a:ext cx="759371" cy="1747670"/>
              </a:xfrm>
              <a:custGeom>
                <a:avLst/>
                <a:gdLst>
                  <a:gd name="connsiteX0" fmla="*/ 739474 w 759371"/>
                  <a:gd name="connsiteY0" fmla="*/ 56710 h 1747670"/>
                  <a:gd name="connsiteX1" fmla="*/ 656924 w 759371"/>
                  <a:gd name="connsiteY1" fmla="*/ 88460 h 1747670"/>
                  <a:gd name="connsiteX2" fmla="*/ 285449 w 759371"/>
                  <a:gd name="connsiteY2" fmla="*/ 704410 h 1747670"/>
                  <a:gd name="connsiteX3" fmla="*/ 15574 w 759371"/>
                  <a:gd name="connsiteY3" fmla="*/ 1698185 h 1747670"/>
                  <a:gd name="connsiteX4" fmla="*/ 40974 w 759371"/>
                  <a:gd name="connsiteY4" fmla="*/ 1555310 h 1747670"/>
                  <a:gd name="connsiteX5" fmla="*/ 110824 w 759371"/>
                  <a:gd name="connsiteY5" fmla="*/ 1187010 h 1747670"/>
                  <a:gd name="connsiteX6" fmla="*/ 342599 w 759371"/>
                  <a:gd name="connsiteY6" fmla="*/ 590110 h 1747670"/>
                  <a:gd name="connsiteX7" fmla="*/ 739474 w 759371"/>
                  <a:gd name="connsiteY7" fmla="*/ 56710 h 17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9371" h="1747670">
                    <a:moveTo>
                      <a:pt x="739474" y="56710"/>
                    </a:moveTo>
                    <a:cubicBezTo>
                      <a:pt x="791861" y="-26898"/>
                      <a:pt x="732595" y="-19490"/>
                      <a:pt x="656924" y="88460"/>
                    </a:cubicBezTo>
                    <a:cubicBezTo>
                      <a:pt x="581253" y="196410"/>
                      <a:pt x="392341" y="436123"/>
                      <a:pt x="285449" y="704410"/>
                    </a:cubicBezTo>
                    <a:cubicBezTo>
                      <a:pt x="178557" y="972697"/>
                      <a:pt x="56320" y="1556368"/>
                      <a:pt x="15574" y="1698185"/>
                    </a:cubicBezTo>
                    <a:cubicBezTo>
                      <a:pt x="-25172" y="1840002"/>
                      <a:pt x="25099" y="1640506"/>
                      <a:pt x="40974" y="1555310"/>
                    </a:cubicBezTo>
                    <a:cubicBezTo>
                      <a:pt x="56849" y="1470114"/>
                      <a:pt x="60553" y="1347877"/>
                      <a:pt x="110824" y="1187010"/>
                    </a:cubicBezTo>
                    <a:cubicBezTo>
                      <a:pt x="161095" y="1026143"/>
                      <a:pt x="238353" y="780081"/>
                      <a:pt x="342599" y="590110"/>
                    </a:cubicBezTo>
                    <a:cubicBezTo>
                      <a:pt x="446845" y="400139"/>
                      <a:pt x="687087" y="140318"/>
                      <a:pt x="739474" y="567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: 図形 1180">
                <a:extLst>
                  <a:ext uri="{FF2B5EF4-FFF2-40B4-BE49-F238E27FC236}">
                    <a16:creationId xmlns:a16="http://schemas.microsoft.com/office/drawing/2014/main" id="{E8E3F4C5-DB54-4BB9-AD3A-1D7C40A7F781}"/>
                  </a:ext>
                </a:extLst>
              </p:cNvPr>
              <p:cNvSpPr/>
              <p:nvPr/>
            </p:nvSpPr>
            <p:spPr>
              <a:xfrm>
                <a:off x="3483445" y="5179804"/>
                <a:ext cx="512481" cy="761904"/>
              </a:xfrm>
              <a:custGeom>
                <a:avLst/>
                <a:gdLst>
                  <a:gd name="connsiteX0" fmla="*/ 405930 w 512481"/>
                  <a:gd name="connsiteY0" fmla="*/ 17671 h 761904"/>
                  <a:gd name="connsiteX1" fmla="*/ 186855 w 512481"/>
                  <a:gd name="connsiteY1" fmla="*/ 427246 h 761904"/>
                  <a:gd name="connsiteX2" fmla="*/ 28105 w 512481"/>
                  <a:gd name="connsiteY2" fmla="*/ 722521 h 761904"/>
                  <a:gd name="connsiteX3" fmla="*/ 28105 w 512481"/>
                  <a:gd name="connsiteY3" fmla="*/ 732046 h 761904"/>
                  <a:gd name="connsiteX4" fmla="*/ 310680 w 512481"/>
                  <a:gd name="connsiteY4" fmla="*/ 474871 h 761904"/>
                  <a:gd name="connsiteX5" fmla="*/ 510705 w 512481"/>
                  <a:gd name="connsiteY5" fmla="*/ 344696 h 761904"/>
                  <a:gd name="connsiteX6" fmla="*/ 196380 w 512481"/>
                  <a:gd name="connsiteY6" fmla="*/ 570121 h 761904"/>
                  <a:gd name="connsiteX7" fmla="*/ 59855 w 512481"/>
                  <a:gd name="connsiteY7" fmla="*/ 633621 h 761904"/>
                  <a:gd name="connsiteX8" fmla="*/ 259880 w 512481"/>
                  <a:gd name="connsiteY8" fmla="*/ 306596 h 761904"/>
                  <a:gd name="connsiteX9" fmla="*/ 326555 w 512481"/>
                  <a:gd name="connsiteY9" fmla="*/ 97046 h 761904"/>
                  <a:gd name="connsiteX10" fmla="*/ 405930 w 512481"/>
                  <a:gd name="connsiteY10" fmla="*/ 17671 h 7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2481" h="761904">
                    <a:moveTo>
                      <a:pt x="405930" y="17671"/>
                    </a:moveTo>
                    <a:cubicBezTo>
                      <a:pt x="382647" y="72704"/>
                      <a:pt x="249826" y="309771"/>
                      <a:pt x="186855" y="427246"/>
                    </a:cubicBezTo>
                    <a:cubicBezTo>
                      <a:pt x="123884" y="544721"/>
                      <a:pt x="54563" y="671721"/>
                      <a:pt x="28105" y="722521"/>
                    </a:cubicBezTo>
                    <a:cubicBezTo>
                      <a:pt x="1647" y="773321"/>
                      <a:pt x="-18991" y="773321"/>
                      <a:pt x="28105" y="732046"/>
                    </a:cubicBezTo>
                    <a:cubicBezTo>
                      <a:pt x="75201" y="690771"/>
                      <a:pt x="230247" y="539429"/>
                      <a:pt x="310680" y="474871"/>
                    </a:cubicBezTo>
                    <a:cubicBezTo>
                      <a:pt x="391113" y="410313"/>
                      <a:pt x="529755" y="328821"/>
                      <a:pt x="510705" y="344696"/>
                    </a:cubicBezTo>
                    <a:cubicBezTo>
                      <a:pt x="491655" y="360571"/>
                      <a:pt x="271522" y="521967"/>
                      <a:pt x="196380" y="570121"/>
                    </a:cubicBezTo>
                    <a:cubicBezTo>
                      <a:pt x="121238" y="618275"/>
                      <a:pt x="49272" y="677542"/>
                      <a:pt x="59855" y="633621"/>
                    </a:cubicBezTo>
                    <a:cubicBezTo>
                      <a:pt x="70438" y="589700"/>
                      <a:pt x="215430" y="396025"/>
                      <a:pt x="259880" y="306596"/>
                    </a:cubicBezTo>
                    <a:cubicBezTo>
                      <a:pt x="304330" y="217167"/>
                      <a:pt x="303801" y="144671"/>
                      <a:pt x="326555" y="97046"/>
                    </a:cubicBezTo>
                    <a:cubicBezTo>
                      <a:pt x="349309" y="49421"/>
                      <a:pt x="429213" y="-37362"/>
                      <a:pt x="405930" y="176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: 図形 1181">
                <a:extLst>
                  <a:ext uri="{FF2B5EF4-FFF2-40B4-BE49-F238E27FC236}">
                    <a16:creationId xmlns:a16="http://schemas.microsoft.com/office/drawing/2014/main" id="{CC4B20B8-3632-424F-8A0F-F6B5617D2E19}"/>
                  </a:ext>
                </a:extLst>
              </p:cNvPr>
              <p:cNvSpPr/>
              <p:nvPr/>
            </p:nvSpPr>
            <p:spPr>
              <a:xfrm>
                <a:off x="3758119" y="5250589"/>
                <a:ext cx="205170" cy="121572"/>
              </a:xfrm>
              <a:custGeom>
                <a:avLst/>
                <a:gdLst>
                  <a:gd name="connsiteX0" fmla="*/ 201106 w 205170"/>
                  <a:gd name="connsiteY0" fmla="*/ 7211 h 121572"/>
                  <a:gd name="connsiteX1" fmla="*/ 1081 w 205170"/>
                  <a:gd name="connsiteY1" fmla="*/ 121511 h 121572"/>
                  <a:gd name="connsiteX2" fmla="*/ 124906 w 205170"/>
                  <a:gd name="connsiteY2" fmla="*/ 23086 h 121572"/>
                  <a:gd name="connsiteX3" fmla="*/ 201106 w 205170"/>
                  <a:gd name="connsiteY3" fmla="*/ 7211 h 121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170" h="121572">
                    <a:moveTo>
                      <a:pt x="201106" y="7211"/>
                    </a:moveTo>
                    <a:cubicBezTo>
                      <a:pt x="180469" y="23615"/>
                      <a:pt x="13781" y="118865"/>
                      <a:pt x="1081" y="121511"/>
                    </a:cubicBezTo>
                    <a:cubicBezTo>
                      <a:pt x="-11619" y="124157"/>
                      <a:pt x="91039" y="41078"/>
                      <a:pt x="124906" y="23086"/>
                    </a:cubicBezTo>
                    <a:cubicBezTo>
                      <a:pt x="158773" y="5094"/>
                      <a:pt x="221743" y="-9193"/>
                      <a:pt x="201106" y="72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: 図形 1182">
                <a:extLst>
                  <a:ext uri="{FF2B5EF4-FFF2-40B4-BE49-F238E27FC236}">
                    <a16:creationId xmlns:a16="http://schemas.microsoft.com/office/drawing/2014/main" id="{23D0C247-857A-431F-A030-F2915BE9BD6B}"/>
                  </a:ext>
                </a:extLst>
              </p:cNvPr>
              <p:cNvSpPr/>
              <p:nvPr/>
            </p:nvSpPr>
            <p:spPr>
              <a:xfrm>
                <a:off x="3355489" y="5146675"/>
                <a:ext cx="487849" cy="909991"/>
              </a:xfrm>
              <a:custGeom>
                <a:avLst/>
                <a:gdLst>
                  <a:gd name="connsiteX0" fmla="*/ 487849 w 487849"/>
                  <a:gd name="connsiteY0" fmla="*/ 0 h 909991"/>
                  <a:gd name="connsiteX1" fmla="*/ 408474 w 487849"/>
                  <a:gd name="connsiteY1" fmla="*/ 34925 h 909991"/>
                  <a:gd name="connsiteX2" fmla="*/ 391011 w 487849"/>
                  <a:gd name="connsiteY2" fmla="*/ 100013 h 909991"/>
                  <a:gd name="connsiteX3" fmla="*/ 362436 w 487849"/>
                  <a:gd name="connsiteY3" fmla="*/ 122238 h 909991"/>
                  <a:gd name="connsiteX4" fmla="*/ 354499 w 487849"/>
                  <a:gd name="connsiteY4" fmla="*/ 173038 h 909991"/>
                  <a:gd name="connsiteX5" fmla="*/ 333861 w 487849"/>
                  <a:gd name="connsiteY5" fmla="*/ 173038 h 909991"/>
                  <a:gd name="connsiteX6" fmla="*/ 316399 w 487849"/>
                  <a:gd name="connsiteY6" fmla="*/ 179388 h 909991"/>
                  <a:gd name="connsiteX7" fmla="*/ 298936 w 487849"/>
                  <a:gd name="connsiteY7" fmla="*/ 219075 h 909991"/>
                  <a:gd name="connsiteX8" fmla="*/ 284649 w 487849"/>
                  <a:gd name="connsiteY8" fmla="*/ 241300 h 909991"/>
                  <a:gd name="connsiteX9" fmla="*/ 254486 w 487849"/>
                  <a:gd name="connsiteY9" fmla="*/ 258763 h 909991"/>
                  <a:gd name="connsiteX10" fmla="*/ 238611 w 487849"/>
                  <a:gd name="connsiteY10" fmla="*/ 317500 h 909991"/>
                  <a:gd name="connsiteX11" fmla="*/ 235436 w 487849"/>
                  <a:gd name="connsiteY11" fmla="*/ 338138 h 909991"/>
                  <a:gd name="connsiteX12" fmla="*/ 213211 w 487849"/>
                  <a:gd name="connsiteY12" fmla="*/ 349250 h 909991"/>
                  <a:gd name="connsiteX13" fmla="*/ 186224 w 487849"/>
                  <a:gd name="connsiteY13" fmla="*/ 428625 h 909991"/>
                  <a:gd name="connsiteX14" fmla="*/ 149711 w 487849"/>
                  <a:gd name="connsiteY14" fmla="*/ 471488 h 909991"/>
                  <a:gd name="connsiteX15" fmla="*/ 132249 w 487849"/>
                  <a:gd name="connsiteY15" fmla="*/ 550863 h 909991"/>
                  <a:gd name="connsiteX16" fmla="*/ 119549 w 487849"/>
                  <a:gd name="connsiteY16" fmla="*/ 608013 h 909991"/>
                  <a:gd name="connsiteX17" fmla="*/ 92561 w 487849"/>
                  <a:gd name="connsiteY17" fmla="*/ 644525 h 909991"/>
                  <a:gd name="connsiteX18" fmla="*/ 81449 w 487849"/>
                  <a:gd name="connsiteY18" fmla="*/ 676275 h 909991"/>
                  <a:gd name="connsiteX19" fmla="*/ 71924 w 487849"/>
                  <a:gd name="connsiteY19" fmla="*/ 704850 h 909991"/>
                  <a:gd name="connsiteX20" fmla="*/ 51286 w 487849"/>
                  <a:gd name="connsiteY20" fmla="*/ 736600 h 909991"/>
                  <a:gd name="connsiteX21" fmla="*/ 46524 w 487849"/>
                  <a:gd name="connsiteY21" fmla="*/ 760413 h 909991"/>
                  <a:gd name="connsiteX22" fmla="*/ 25886 w 487849"/>
                  <a:gd name="connsiteY22" fmla="*/ 811213 h 909991"/>
                  <a:gd name="connsiteX23" fmla="*/ 25886 w 487849"/>
                  <a:gd name="connsiteY23" fmla="*/ 825500 h 909991"/>
                  <a:gd name="connsiteX24" fmla="*/ 19536 w 487849"/>
                  <a:gd name="connsiteY24" fmla="*/ 889000 h 909991"/>
                  <a:gd name="connsiteX25" fmla="*/ 486 w 487849"/>
                  <a:gd name="connsiteY25" fmla="*/ 906463 h 909991"/>
                  <a:gd name="connsiteX26" fmla="*/ 41761 w 487849"/>
                  <a:gd name="connsiteY26" fmla="*/ 827088 h 909991"/>
                  <a:gd name="connsiteX27" fmla="*/ 487849 w 487849"/>
                  <a:gd name="connsiteY27" fmla="*/ 0 h 90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87849" h="909991">
                    <a:moveTo>
                      <a:pt x="487849" y="0"/>
                    </a:moveTo>
                    <a:cubicBezTo>
                      <a:pt x="456231" y="9128"/>
                      <a:pt x="424614" y="18256"/>
                      <a:pt x="408474" y="34925"/>
                    </a:cubicBezTo>
                    <a:cubicBezTo>
                      <a:pt x="392334" y="51594"/>
                      <a:pt x="398684" y="85461"/>
                      <a:pt x="391011" y="100013"/>
                    </a:cubicBezTo>
                    <a:cubicBezTo>
                      <a:pt x="383338" y="114565"/>
                      <a:pt x="368521" y="110067"/>
                      <a:pt x="362436" y="122238"/>
                    </a:cubicBezTo>
                    <a:cubicBezTo>
                      <a:pt x="356351" y="134409"/>
                      <a:pt x="359262" y="164571"/>
                      <a:pt x="354499" y="173038"/>
                    </a:cubicBezTo>
                    <a:cubicBezTo>
                      <a:pt x="349736" y="181505"/>
                      <a:pt x="340211" y="171980"/>
                      <a:pt x="333861" y="173038"/>
                    </a:cubicBezTo>
                    <a:cubicBezTo>
                      <a:pt x="327511" y="174096"/>
                      <a:pt x="322220" y="171715"/>
                      <a:pt x="316399" y="179388"/>
                    </a:cubicBezTo>
                    <a:cubicBezTo>
                      <a:pt x="310578" y="187061"/>
                      <a:pt x="304228" y="208756"/>
                      <a:pt x="298936" y="219075"/>
                    </a:cubicBezTo>
                    <a:cubicBezTo>
                      <a:pt x="293644" y="229394"/>
                      <a:pt x="292057" y="234685"/>
                      <a:pt x="284649" y="241300"/>
                    </a:cubicBezTo>
                    <a:cubicBezTo>
                      <a:pt x="277241" y="247915"/>
                      <a:pt x="262159" y="246063"/>
                      <a:pt x="254486" y="258763"/>
                    </a:cubicBezTo>
                    <a:cubicBezTo>
                      <a:pt x="246813" y="271463"/>
                      <a:pt x="241786" y="304271"/>
                      <a:pt x="238611" y="317500"/>
                    </a:cubicBezTo>
                    <a:cubicBezTo>
                      <a:pt x="235436" y="330729"/>
                      <a:pt x="239669" y="332846"/>
                      <a:pt x="235436" y="338138"/>
                    </a:cubicBezTo>
                    <a:cubicBezTo>
                      <a:pt x="231203" y="343430"/>
                      <a:pt x="221413" y="334169"/>
                      <a:pt x="213211" y="349250"/>
                    </a:cubicBezTo>
                    <a:cubicBezTo>
                      <a:pt x="205009" y="364331"/>
                      <a:pt x="196807" y="408252"/>
                      <a:pt x="186224" y="428625"/>
                    </a:cubicBezTo>
                    <a:cubicBezTo>
                      <a:pt x="175641" y="448998"/>
                      <a:pt x="158707" y="451115"/>
                      <a:pt x="149711" y="471488"/>
                    </a:cubicBezTo>
                    <a:cubicBezTo>
                      <a:pt x="140715" y="491861"/>
                      <a:pt x="137276" y="528109"/>
                      <a:pt x="132249" y="550863"/>
                    </a:cubicBezTo>
                    <a:cubicBezTo>
                      <a:pt x="127222" y="573617"/>
                      <a:pt x="126164" y="592403"/>
                      <a:pt x="119549" y="608013"/>
                    </a:cubicBezTo>
                    <a:cubicBezTo>
                      <a:pt x="112934" y="623623"/>
                      <a:pt x="98911" y="633148"/>
                      <a:pt x="92561" y="644525"/>
                    </a:cubicBezTo>
                    <a:cubicBezTo>
                      <a:pt x="86211" y="655902"/>
                      <a:pt x="84888" y="666221"/>
                      <a:pt x="81449" y="676275"/>
                    </a:cubicBezTo>
                    <a:cubicBezTo>
                      <a:pt x="78009" y="686329"/>
                      <a:pt x="76951" y="694796"/>
                      <a:pt x="71924" y="704850"/>
                    </a:cubicBezTo>
                    <a:cubicBezTo>
                      <a:pt x="66897" y="714904"/>
                      <a:pt x="55519" y="727340"/>
                      <a:pt x="51286" y="736600"/>
                    </a:cubicBezTo>
                    <a:cubicBezTo>
                      <a:pt x="47053" y="745860"/>
                      <a:pt x="50757" y="747978"/>
                      <a:pt x="46524" y="760413"/>
                    </a:cubicBezTo>
                    <a:cubicBezTo>
                      <a:pt x="42291" y="772848"/>
                      <a:pt x="29326" y="800365"/>
                      <a:pt x="25886" y="811213"/>
                    </a:cubicBezTo>
                    <a:cubicBezTo>
                      <a:pt x="22446" y="822061"/>
                      <a:pt x="26944" y="812536"/>
                      <a:pt x="25886" y="825500"/>
                    </a:cubicBezTo>
                    <a:cubicBezTo>
                      <a:pt x="24828" y="838464"/>
                      <a:pt x="23769" y="875506"/>
                      <a:pt x="19536" y="889000"/>
                    </a:cubicBezTo>
                    <a:cubicBezTo>
                      <a:pt x="15303" y="902494"/>
                      <a:pt x="-3218" y="916782"/>
                      <a:pt x="486" y="906463"/>
                    </a:cubicBezTo>
                    <a:cubicBezTo>
                      <a:pt x="4190" y="896144"/>
                      <a:pt x="41761" y="827088"/>
                      <a:pt x="41761" y="827088"/>
                    </a:cubicBezTo>
                    <a:lnTo>
                      <a:pt x="48784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: 図形 1183">
                <a:extLst>
                  <a:ext uri="{FF2B5EF4-FFF2-40B4-BE49-F238E27FC236}">
                    <a16:creationId xmlns:a16="http://schemas.microsoft.com/office/drawing/2014/main" id="{12ABC140-5CFB-4857-8EFC-1B367B7A0F56}"/>
                  </a:ext>
                </a:extLst>
              </p:cNvPr>
              <p:cNvSpPr/>
              <p:nvPr/>
            </p:nvSpPr>
            <p:spPr>
              <a:xfrm>
                <a:off x="3296234" y="6014161"/>
                <a:ext cx="91572" cy="333628"/>
              </a:xfrm>
              <a:custGeom>
                <a:avLst/>
                <a:gdLst>
                  <a:gd name="connsiteX0" fmla="*/ 91491 w 91572"/>
                  <a:gd name="connsiteY0" fmla="*/ 877 h 333628"/>
                  <a:gd name="connsiteX1" fmla="*/ 4179 w 91572"/>
                  <a:gd name="connsiteY1" fmla="*/ 323139 h 333628"/>
                  <a:gd name="connsiteX2" fmla="*/ 20054 w 91572"/>
                  <a:gd name="connsiteY2" fmla="*/ 231064 h 333628"/>
                  <a:gd name="connsiteX3" fmla="*/ 91491 w 91572"/>
                  <a:gd name="connsiteY3" fmla="*/ 877 h 3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572" h="333628">
                    <a:moveTo>
                      <a:pt x="91491" y="877"/>
                    </a:moveTo>
                    <a:cubicBezTo>
                      <a:pt x="88845" y="16223"/>
                      <a:pt x="16085" y="284775"/>
                      <a:pt x="4179" y="323139"/>
                    </a:cubicBezTo>
                    <a:cubicBezTo>
                      <a:pt x="-7727" y="361504"/>
                      <a:pt x="8412" y="286362"/>
                      <a:pt x="20054" y="231064"/>
                    </a:cubicBezTo>
                    <a:cubicBezTo>
                      <a:pt x="31696" y="175766"/>
                      <a:pt x="94137" y="-14469"/>
                      <a:pt x="91491" y="8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: 図形 1184">
                <a:extLst>
                  <a:ext uri="{FF2B5EF4-FFF2-40B4-BE49-F238E27FC236}">
                    <a16:creationId xmlns:a16="http://schemas.microsoft.com/office/drawing/2014/main" id="{B1F4AD73-D733-49B7-88BE-D6A2A1939179}"/>
                  </a:ext>
                </a:extLst>
              </p:cNvPr>
              <p:cNvSpPr/>
              <p:nvPr/>
            </p:nvSpPr>
            <p:spPr>
              <a:xfrm>
                <a:off x="3428072" y="5562290"/>
                <a:ext cx="552812" cy="475853"/>
              </a:xfrm>
              <a:custGeom>
                <a:avLst/>
                <a:gdLst>
                  <a:gd name="connsiteX0" fmla="*/ 928 w 552812"/>
                  <a:gd name="connsiteY0" fmla="*/ 470210 h 475853"/>
                  <a:gd name="connsiteX1" fmla="*/ 77128 w 552812"/>
                  <a:gd name="connsiteY1" fmla="*/ 425760 h 475853"/>
                  <a:gd name="connsiteX2" fmla="*/ 239053 w 552812"/>
                  <a:gd name="connsiteY2" fmla="*/ 262248 h 475853"/>
                  <a:gd name="connsiteX3" fmla="*/ 551791 w 552812"/>
                  <a:gd name="connsiteY3" fmla="*/ 310 h 475853"/>
                  <a:gd name="connsiteX4" fmla="*/ 124753 w 552812"/>
                  <a:gd name="connsiteY4" fmla="*/ 317810 h 475853"/>
                  <a:gd name="connsiteX5" fmla="*/ 928 w 552812"/>
                  <a:gd name="connsiteY5" fmla="*/ 470210 h 475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2812" h="475853">
                    <a:moveTo>
                      <a:pt x="928" y="470210"/>
                    </a:moveTo>
                    <a:cubicBezTo>
                      <a:pt x="-7010" y="488202"/>
                      <a:pt x="37440" y="460420"/>
                      <a:pt x="77128" y="425760"/>
                    </a:cubicBezTo>
                    <a:cubicBezTo>
                      <a:pt x="116816" y="391100"/>
                      <a:pt x="159943" y="333156"/>
                      <a:pt x="239053" y="262248"/>
                    </a:cubicBezTo>
                    <a:cubicBezTo>
                      <a:pt x="318163" y="191340"/>
                      <a:pt x="570841" y="-8950"/>
                      <a:pt x="551791" y="310"/>
                    </a:cubicBezTo>
                    <a:cubicBezTo>
                      <a:pt x="532741" y="9570"/>
                      <a:pt x="215770" y="241081"/>
                      <a:pt x="124753" y="317810"/>
                    </a:cubicBezTo>
                    <a:cubicBezTo>
                      <a:pt x="33736" y="394539"/>
                      <a:pt x="8866" y="452218"/>
                      <a:pt x="928" y="4702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: 図形 1185">
                <a:extLst>
                  <a:ext uri="{FF2B5EF4-FFF2-40B4-BE49-F238E27FC236}">
                    <a16:creationId xmlns:a16="http://schemas.microsoft.com/office/drawing/2014/main" id="{FAB5A96B-6126-4A66-A9C5-6E0200997BBB}"/>
                  </a:ext>
                </a:extLst>
              </p:cNvPr>
              <p:cNvSpPr/>
              <p:nvPr/>
            </p:nvSpPr>
            <p:spPr>
              <a:xfrm>
                <a:off x="3302906" y="6011045"/>
                <a:ext cx="137465" cy="381005"/>
              </a:xfrm>
              <a:custGeom>
                <a:avLst/>
                <a:gdLst>
                  <a:gd name="connsiteX0" fmla="*/ 135619 w 137465"/>
                  <a:gd name="connsiteY0" fmla="*/ 5580 h 381005"/>
                  <a:gd name="connsiteX1" fmla="*/ 107044 w 137465"/>
                  <a:gd name="connsiteY1" fmla="*/ 88130 h 381005"/>
                  <a:gd name="connsiteX2" fmla="*/ 682 w 137465"/>
                  <a:gd name="connsiteY2" fmla="*/ 378643 h 381005"/>
                  <a:gd name="connsiteX3" fmla="*/ 65769 w 137465"/>
                  <a:gd name="connsiteY3" fmla="*/ 215130 h 381005"/>
                  <a:gd name="connsiteX4" fmla="*/ 135619 w 137465"/>
                  <a:gd name="connsiteY4" fmla="*/ 5580 h 38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465" h="381005">
                    <a:moveTo>
                      <a:pt x="135619" y="5580"/>
                    </a:moveTo>
                    <a:cubicBezTo>
                      <a:pt x="142498" y="-15586"/>
                      <a:pt x="129533" y="25953"/>
                      <a:pt x="107044" y="88130"/>
                    </a:cubicBezTo>
                    <a:cubicBezTo>
                      <a:pt x="84555" y="150307"/>
                      <a:pt x="7561" y="357477"/>
                      <a:pt x="682" y="378643"/>
                    </a:cubicBezTo>
                    <a:cubicBezTo>
                      <a:pt x="-6197" y="399809"/>
                      <a:pt x="40634" y="273338"/>
                      <a:pt x="65769" y="215130"/>
                    </a:cubicBezTo>
                    <a:cubicBezTo>
                      <a:pt x="90904" y="156922"/>
                      <a:pt x="128740" y="26746"/>
                      <a:pt x="135619" y="55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: 図形 1186">
                <a:extLst>
                  <a:ext uri="{FF2B5EF4-FFF2-40B4-BE49-F238E27FC236}">
                    <a16:creationId xmlns:a16="http://schemas.microsoft.com/office/drawing/2014/main" id="{CCAD0A8D-71AC-4BDD-A16E-8F7ED6BE914E}"/>
                  </a:ext>
                </a:extLst>
              </p:cNvPr>
              <p:cNvSpPr/>
              <p:nvPr/>
            </p:nvSpPr>
            <p:spPr>
              <a:xfrm>
                <a:off x="3095790" y="5784324"/>
                <a:ext cx="1047844" cy="937224"/>
              </a:xfrm>
              <a:custGeom>
                <a:avLst/>
                <a:gdLst>
                  <a:gd name="connsiteX0" fmla="*/ 1012660 w 1047844"/>
                  <a:gd name="connsiteY0" fmla="*/ 37039 h 937224"/>
                  <a:gd name="connsiteX1" fmla="*/ 844385 w 1047844"/>
                  <a:gd name="connsiteY1" fmla="*/ 149751 h 937224"/>
                  <a:gd name="connsiteX2" fmla="*/ 814223 w 1047844"/>
                  <a:gd name="connsiteY2" fmla="*/ 200551 h 937224"/>
                  <a:gd name="connsiteX3" fmla="*/ 822160 w 1047844"/>
                  <a:gd name="connsiteY3" fmla="*/ 221189 h 937224"/>
                  <a:gd name="connsiteX4" fmla="*/ 763423 w 1047844"/>
                  <a:gd name="connsiteY4" fmla="*/ 232301 h 937224"/>
                  <a:gd name="connsiteX5" fmla="*/ 755485 w 1047844"/>
                  <a:gd name="connsiteY5" fmla="*/ 257701 h 937224"/>
                  <a:gd name="connsiteX6" fmla="*/ 707860 w 1047844"/>
                  <a:gd name="connsiteY6" fmla="*/ 268814 h 937224"/>
                  <a:gd name="connsiteX7" fmla="*/ 698335 w 1047844"/>
                  <a:gd name="connsiteY7" fmla="*/ 294214 h 937224"/>
                  <a:gd name="connsiteX8" fmla="*/ 652298 w 1047844"/>
                  <a:gd name="connsiteY8" fmla="*/ 321201 h 937224"/>
                  <a:gd name="connsiteX9" fmla="*/ 647535 w 1047844"/>
                  <a:gd name="connsiteY9" fmla="*/ 349776 h 937224"/>
                  <a:gd name="connsiteX10" fmla="*/ 588798 w 1047844"/>
                  <a:gd name="connsiteY10" fmla="*/ 376764 h 937224"/>
                  <a:gd name="connsiteX11" fmla="*/ 549110 w 1047844"/>
                  <a:gd name="connsiteY11" fmla="*/ 410101 h 937224"/>
                  <a:gd name="connsiteX12" fmla="*/ 533235 w 1047844"/>
                  <a:gd name="connsiteY12" fmla="*/ 424389 h 937224"/>
                  <a:gd name="connsiteX13" fmla="*/ 449098 w 1047844"/>
                  <a:gd name="connsiteY13" fmla="*/ 487889 h 937224"/>
                  <a:gd name="connsiteX14" fmla="*/ 407823 w 1047844"/>
                  <a:gd name="connsiteY14" fmla="*/ 514876 h 937224"/>
                  <a:gd name="connsiteX15" fmla="*/ 322098 w 1047844"/>
                  <a:gd name="connsiteY15" fmla="*/ 576789 h 937224"/>
                  <a:gd name="connsiteX16" fmla="*/ 271298 w 1047844"/>
                  <a:gd name="connsiteY16" fmla="*/ 608539 h 937224"/>
                  <a:gd name="connsiteX17" fmla="*/ 258598 w 1047844"/>
                  <a:gd name="connsiteY17" fmla="*/ 659339 h 937224"/>
                  <a:gd name="connsiteX18" fmla="*/ 218910 w 1047844"/>
                  <a:gd name="connsiteY18" fmla="*/ 697439 h 937224"/>
                  <a:gd name="connsiteX19" fmla="*/ 190335 w 1047844"/>
                  <a:gd name="connsiteY19" fmla="*/ 727601 h 937224"/>
                  <a:gd name="connsiteX20" fmla="*/ 131598 w 1047844"/>
                  <a:gd name="connsiteY20" fmla="*/ 803801 h 937224"/>
                  <a:gd name="connsiteX21" fmla="*/ 93498 w 1047844"/>
                  <a:gd name="connsiteY21" fmla="*/ 829201 h 937224"/>
                  <a:gd name="connsiteX22" fmla="*/ 88735 w 1047844"/>
                  <a:gd name="connsiteY22" fmla="*/ 859364 h 937224"/>
                  <a:gd name="connsiteX23" fmla="*/ 64923 w 1047844"/>
                  <a:gd name="connsiteY23" fmla="*/ 892701 h 937224"/>
                  <a:gd name="connsiteX24" fmla="*/ 71273 w 1047844"/>
                  <a:gd name="connsiteY24" fmla="*/ 865714 h 937224"/>
                  <a:gd name="connsiteX25" fmla="*/ 1012660 w 1047844"/>
                  <a:gd name="connsiteY25" fmla="*/ 37039 h 9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47844" h="937224">
                    <a:moveTo>
                      <a:pt x="1012660" y="37039"/>
                    </a:moveTo>
                    <a:cubicBezTo>
                      <a:pt x="1141512" y="-82288"/>
                      <a:pt x="877458" y="122499"/>
                      <a:pt x="844385" y="149751"/>
                    </a:cubicBezTo>
                    <a:cubicBezTo>
                      <a:pt x="811312" y="177003"/>
                      <a:pt x="817927" y="188645"/>
                      <a:pt x="814223" y="200551"/>
                    </a:cubicBezTo>
                    <a:cubicBezTo>
                      <a:pt x="810519" y="212457"/>
                      <a:pt x="830627" y="215897"/>
                      <a:pt x="822160" y="221189"/>
                    </a:cubicBezTo>
                    <a:cubicBezTo>
                      <a:pt x="813693" y="226481"/>
                      <a:pt x="774535" y="226216"/>
                      <a:pt x="763423" y="232301"/>
                    </a:cubicBezTo>
                    <a:cubicBezTo>
                      <a:pt x="752310" y="238386"/>
                      <a:pt x="764745" y="251616"/>
                      <a:pt x="755485" y="257701"/>
                    </a:cubicBezTo>
                    <a:cubicBezTo>
                      <a:pt x="746225" y="263786"/>
                      <a:pt x="717385" y="262729"/>
                      <a:pt x="707860" y="268814"/>
                    </a:cubicBezTo>
                    <a:cubicBezTo>
                      <a:pt x="698335" y="274899"/>
                      <a:pt x="707595" y="285483"/>
                      <a:pt x="698335" y="294214"/>
                    </a:cubicBezTo>
                    <a:cubicBezTo>
                      <a:pt x="689075" y="302945"/>
                      <a:pt x="660765" y="311941"/>
                      <a:pt x="652298" y="321201"/>
                    </a:cubicBezTo>
                    <a:cubicBezTo>
                      <a:pt x="643831" y="330461"/>
                      <a:pt x="658118" y="340516"/>
                      <a:pt x="647535" y="349776"/>
                    </a:cubicBezTo>
                    <a:cubicBezTo>
                      <a:pt x="636952" y="359036"/>
                      <a:pt x="605202" y="366710"/>
                      <a:pt x="588798" y="376764"/>
                    </a:cubicBezTo>
                    <a:cubicBezTo>
                      <a:pt x="572394" y="386818"/>
                      <a:pt x="558370" y="402164"/>
                      <a:pt x="549110" y="410101"/>
                    </a:cubicBezTo>
                    <a:cubicBezTo>
                      <a:pt x="539850" y="418038"/>
                      <a:pt x="549904" y="411424"/>
                      <a:pt x="533235" y="424389"/>
                    </a:cubicBezTo>
                    <a:cubicBezTo>
                      <a:pt x="516566" y="437354"/>
                      <a:pt x="470000" y="472808"/>
                      <a:pt x="449098" y="487889"/>
                    </a:cubicBezTo>
                    <a:cubicBezTo>
                      <a:pt x="428196" y="502970"/>
                      <a:pt x="428990" y="500059"/>
                      <a:pt x="407823" y="514876"/>
                    </a:cubicBezTo>
                    <a:cubicBezTo>
                      <a:pt x="386656" y="529693"/>
                      <a:pt x="344852" y="561179"/>
                      <a:pt x="322098" y="576789"/>
                    </a:cubicBezTo>
                    <a:cubicBezTo>
                      <a:pt x="299344" y="592399"/>
                      <a:pt x="281881" y="594781"/>
                      <a:pt x="271298" y="608539"/>
                    </a:cubicBezTo>
                    <a:cubicBezTo>
                      <a:pt x="260715" y="622297"/>
                      <a:pt x="267329" y="644522"/>
                      <a:pt x="258598" y="659339"/>
                    </a:cubicBezTo>
                    <a:cubicBezTo>
                      <a:pt x="249867" y="674156"/>
                      <a:pt x="230287" y="686062"/>
                      <a:pt x="218910" y="697439"/>
                    </a:cubicBezTo>
                    <a:cubicBezTo>
                      <a:pt x="207533" y="708816"/>
                      <a:pt x="204887" y="709874"/>
                      <a:pt x="190335" y="727601"/>
                    </a:cubicBezTo>
                    <a:cubicBezTo>
                      <a:pt x="175783" y="745328"/>
                      <a:pt x="147737" y="786868"/>
                      <a:pt x="131598" y="803801"/>
                    </a:cubicBezTo>
                    <a:cubicBezTo>
                      <a:pt x="115458" y="820734"/>
                      <a:pt x="100642" y="819941"/>
                      <a:pt x="93498" y="829201"/>
                    </a:cubicBezTo>
                    <a:cubicBezTo>
                      <a:pt x="86354" y="838462"/>
                      <a:pt x="93497" y="848781"/>
                      <a:pt x="88735" y="859364"/>
                    </a:cubicBezTo>
                    <a:cubicBezTo>
                      <a:pt x="83972" y="869947"/>
                      <a:pt x="67833" y="891643"/>
                      <a:pt x="64923" y="892701"/>
                    </a:cubicBezTo>
                    <a:cubicBezTo>
                      <a:pt x="62013" y="893759"/>
                      <a:pt x="-83773" y="1008324"/>
                      <a:pt x="71273" y="865714"/>
                    </a:cubicBezTo>
                    <a:cubicBezTo>
                      <a:pt x="226319" y="723104"/>
                      <a:pt x="883808" y="156366"/>
                      <a:pt x="1012660" y="370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: 図形 1187">
                <a:extLst>
                  <a:ext uri="{FF2B5EF4-FFF2-40B4-BE49-F238E27FC236}">
                    <a16:creationId xmlns:a16="http://schemas.microsoft.com/office/drawing/2014/main" id="{4381C7DC-A5E8-4FDA-9D18-12156E8912AB}"/>
                  </a:ext>
                </a:extLst>
              </p:cNvPr>
              <p:cNvSpPr/>
              <p:nvPr/>
            </p:nvSpPr>
            <p:spPr>
              <a:xfrm>
                <a:off x="3314243" y="5792805"/>
                <a:ext cx="767220" cy="589402"/>
              </a:xfrm>
              <a:custGeom>
                <a:avLst/>
                <a:gdLst>
                  <a:gd name="connsiteX0" fmla="*/ 767220 w 767220"/>
                  <a:gd name="connsiteY0" fmla="*/ 6333 h 589402"/>
                  <a:gd name="connsiteX1" fmla="*/ 684670 w 767220"/>
                  <a:gd name="connsiteY1" fmla="*/ 49195 h 589402"/>
                  <a:gd name="connsiteX2" fmla="*/ 284620 w 767220"/>
                  <a:gd name="connsiteY2" fmla="*/ 369870 h 589402"/>
                  <a:gd name="connsiteX3" fmla="*/ 457 w 767220"/>
                  <a:gd name="connsiteY3" fmla="*/ 588945 h 589402"/>
                  <a:gd name="connsiteX4" fmla="*/ 213182 w 767220"/>
                  <a:gd name="connsiteY4" fmla="*/ 431783 h 589402"/>
                  <a:gd name="connsiteX5" fmla="*/ 767220 w 767220"/>
                  <a:gd name="connsiteY5" fmla="*/ 6333 h 58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7220" h="589402">
                    <a:moveTo>
                      <a:pt x="767220" y="6333"/>
                    </a:moveTo>
                    <a:cubicBezTo>
                      <a:pt x="766161" y="-2531"/>
                      <a:pt x="765103" y="-11395"/>
                      <a:pt x="684670" y="49195"/>
                    </a:cubicBezTo>
                    <a:cubicBezTo>
                      <a:pt x="604237" y="109785"/>
                      <a:pt x="398655" y="279912"/>
                      <a:pt x="284620" y="369870"/>
                    </a:cubicBezTo>
                    <a:cubicBezTo>
                      <a:pt x="170584" y="459828"/>
                      <a:pt x="12363" y="578626"/>
                      <a:pt x="457" y="588945"/>
                    </a:cubicBezTo>
                    <a:cubicBezTo>
                      <a:pt x="-11449" y="599264"/>
                      <a:pt x="213182" y="431783"/>
                      <a:pt x="213182" y="431783"/>
                    </a:cubicBezTo>
                    <a:lnTo>
                      <a:pt x="767220" y="633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: 図形 1188">
                <a:extLst>
                  <a:ext uri="{FF2B5EF4-FFF2-40B4-BE49-F238E27FC236}">
                    <a16:creationId xmlns:a16="http://schemas.microsoft.com/office/drawing/2014/main" id="{F7705BD3-F228-4279-9AEB-131A3CFEE215}"/>
                  </a:ext>
                </a:extLst>
              </p:cNvPr>
              <p:cNvSpPr/>
              <p:nvPr/>
            </p:nvSpPr>
            <p:spPr>
              <a:xfrm>
                <a:off x="3066314" y="6314866"/>
                <a:ext cx="256367" cy="512297"/>
              </a:xfrm>
              <a:custGeom>
                <a:avLst/>
                <a:gdLst>
                  <a:gd name="connsiteX0" fmla="*/ 256324 w 256367"/>
                  <a:gd name="connsiteY0" fmla="*/ 209 h 512297"/>
                  <a:gd name="connsiteX1" fmla="*/ 72174 w 256367"/>
                  <a:gd name="connsiteY1" fmla="*/ 308184 h 512297"/>
                  <a:gd name="connsiteX2" fmla="*/ 7086 w 256367"/>
                  <a:gd name="connsiteY2" fmla="*/ 489159 h 512297"/>
                  <a:gd name="connsiteX3" fmla="*/ 7086 w 256367"/>
                  <a:gd name="connsiteY3" fmla="*/ 495509 h 512297"/>
                  <a:gd name="connsiteX4" fmla="*/ 54711 w 256367"/>
                  <a:gd name="connsiteY4" fmla="*/ 357397 h 512297"/>
                  <a:gd name="connsiteX5" fmla="*/ 256324 w 256367"/>
                  <a:gd name="connsiteY5" fmla="*/ 209 h 5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367" h="512297">
                    <a:moveTo>
                      <a:pt x="256324" y="209"/>
                    </a:moveTo>
                    <a:cubicBezTo>
                      <a:pt x="259235" y="-7993"/>
                      <a:pt x="113714" y="226692"/>
                      <a:pt x="72174" y="308184"/>
                    </a:cubicBezTo>
                    <a:cubicBezTo>
                      <a:pt x="30634" y="389676"/>
                      <a:pt x="17934" y="457938"/>
                      <a:pt x="7086" y="489159"/>
                    </a:cubicBezTo>
                    <a:cubicBezTo>
                      <a:pt x="-3762" y="520380"/>
                      <a:pt x="-851" y="517469"/>
                      <a:pt x="7086" y="495509"/>
                    </a:cubicBezTo>
                    <a:cubicBezTo>
                      <a:pt x="15023" y="473549"/>
                      <a:pt x="11584" y="435978"/>
                      <a:pt x="54711" y="357397"/>
                    </a:cubicBezTo>
                    <a:cubicBezTo>
                      <a:pt x="97838" y="278816"/>
                      <a:pt x="253413" y="8411"/>
                      <a:pt x="256324" y="2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: 図形 1189">
                <a:extLst>
                  <a:ext uri="{FF2B5EF4-FFF2-40B4-BE49-F238E27FC236}">
                    <a16:creationId xmlns:a16="http://schemas.microsoft.com/office/drawing/2014/main" id="{6041D142-C282-4BB4-ABD2-003E868AC1F5}"/>
                  </a:ext>
                </a:extLst>
              </p:cNvPr>
              <p:cNvSpPr/>
              <p:nvPr/>
            </p:nvSpPr>
            <p:spPr>
              <a:xfrm>
                <a:off x="3071024" y="6607324"/>
                <a:ext cx="149455" cy="285632"/>
              </a:xfrm>
              <a:custGeom>
                <a:avLst/>
                <a:gdLst>
                  <a:gd name="connsiteX0" fmla="*/ 2376 w 149455"/>
                  <a:gd name="connsiteY0" fmla="*/ 282426 h 285632"/>
                  <a:gd name="connsiteX1" fmla="*/ 64289 w 149455"/>
                  <a:gd name="connsiteY1" fmla="*/ 144314 h 285632"/>
                  <a:gd name="connsiteX2" fmla="*/ 148426 w 149455"/>
                  <a:gd name="connsiteY2" fmla="*/ 1439 h 285632"/>
                  <a:gd name="connsiteX3" fmla="*/ 2376 w 149455"/>
                  <a:gd name="connsiteY3" fmla="*/ 282426 h 28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455" h="285632">
                    <a:moveTo>
                      <a:pt x="2376" y="282426"/>
                    </a:moveTo>
                    <a:cubicBezTo>
                      <a:pt x="-11647" y="306238"/>
                      <a:pt x="39947" y="191145"/>
                      <a:pt x="64289" y="144314"/>
                    </a:cubicBezTo>
                    <a:cubicBezTo>
                      <a:pt x="88631" y="97483"/>
                      <a:pt x="158745" y="-13907"/>
                      <a:pt x="148426" y="1439"/>
                    </a:cubicBezTo>
                    <a:cubicBezTo>
                      <a:pt x="138107" y="16785"/>
                      <a:pt x="16399" y="258614"/>
                      <a:pt x="2376" y="2824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: 図形 1190">
                <a:extLst>
                  <a:ext uri="{FF2B5EF4-FFF2-40B4-BE49-F238E27FC236}">
                    <a16:creationId xmlns:a16="http://schemas.microsoft.com/office/drawing/2014/main" id="{9C0CD029-2234-427A-9088-AC7A87F5562A}"/>
                  </a:ext>
                </a:extLst>
              </p:cNvPr>
              <p:cNvSpPr/>
              <p:nvPr/>
            </p:nvSpPr>
            <p:spPr>
              <a:xfrm>
                <a:off x="2824849" y="6891338"/>
                <a:ext cx="240729" cy="885905"/>
              </a:xfrm>
              <a:custGeom>
                <a:avLst/>
                <a:gdLst>
                  <a:gd name="connsiteX0" fmla="*/ 240614 w 240729"/>
                  <a:gd name="connsiteY0" fmla="*/ 0 h 885905"/>
                  <a:gd name="connsiteX1" fmla="*/ 51701 w 240729"/>
                  <a:gd name="connsiteY1" fmla="*/ 614362 h 885905"/>
                  <a:gd name="connsiteX2" fmla="*/ 5664 w 240729"/>
                  <a:gd name="connsiteY2" fmla="*/ 776287 h 885905"/>
                  <a:gd name="connsiteX3" fmla="*/ 8839 w 240729"/>
                  <a:gd name="connsiteY3" fmla="*/ 881062 h 885905"/>
                  <a:gd name="connsiteX4" fmla="*/ 78689 w 240729"/>
                  <a:gd name="connsiteY4" fmla="*/ 619125 h 885905"/>
                  <a:gd name="connsiteX5" fmla="*/ 240614 w 240729"/>
                  <a:gd name="connsiteY5" fmla="*/ 0 h 88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0729" h="885905">
                    <a:moveTo>
                      <a:pt x="240614" y="0"/>
                    </a:moveTo>
                    <a:cubicBezTo>
                      <a:pt x="236116" y="-794"/>
                      <a:pt x="90859" y="484981"/>
                      <a:pt x="51701" y="614362"/>
                    </a:cubicBezTo>
                    <a:cubicBezTo>
                      <a:pt x="12543" y="743743"/>
                      <a:pt x="12808" y="731837"/>
                      <a:pt x="5664" y="776287"/>
                    </a:cubicBezTo>
                    <a:cubicBezTo>
                      <a:pt x="-1480" y="820737"/>
                      <a:pt x="-3332" y="907256"/>
                      <a:pt x="8839" y="881062"/>
                    </a:cubicBezTo>
                    <a:cubicBezTo>
                      <a:pt x="21010" y="854868"/>
                      <a:pt x="40060" y="761735"/>
                      <a:pt x="78689" y="619125"/>
                    </a:cubicBezTo>
                    <a:cubicBezTo>
                      <a:pt x="117318" y="476515"/>
                      <a:pt x="245112" y="794"/>
                      <a:pt x="24061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: 図形 1191">
                <a:extLst>
                  <a:ext uri="{FF2B5EF4-FFF2-40B4-BE49-F238E27FC236}">
                    <a16:creationId xmlns:a16="http://schemas.microsoft.com/office/drawing/2014/main" id="{1FEF72DE-708E-47B7-AF0F-208CF2A3D4D5}"/>
                  </a:ext>
                </a:extLst>
              </p:cNvPr>
              <p:cNvSpPr/>
              <p:nvPr/>
            </p:nvSpPr>
            <p:spPr>
              <a:xfrm>
                <a:off x="2766966" y="7688362"/>
                <a:ext cx="78693" cy="285651"/>
              </a:xfrm>
              <a:custGeom>
                <a:avLst/>
                <a:gdLst>
                  <a:gd name="connsiteX0" fmla="*/ 47 w 78693"/>
                  <a:gd name="connsiteY0" fmla="*/ 285651 h 285651"/>
                  <a:gd name="connsiteX1" fmla="*/ 63547 w 78693"/>
                  <a:gd name="connsiteY1" fmla="*/ 31651 h 285651"/>
                  <a:gd name="connsiteX2" fmla="*/ 74659 w 78693"/>
                  <a:gd name="connsiteY2" fmla="*/ 28476 h 285651"/>
                  <a:gd name="connsiteX3" fmla="*/ 47 w 78693"/>
                  <a:gd name="connsiteY3" fmla="*/ 285651 h 28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93" h="285651">
                    <a:moveTo>
                      <a:pt x="47" y="285651"/>
                    </a:moveTo>
                    <a:cubicBezTo>
                      <a:pt x="-1805" y="286180"/>
                      <a:pt x="51112" y="74513"/>
                      <a:pt x="63547" y="31651"/>
                    </a:cubicBezTo>
                    <a:cubicBezTo>
                      <a:pt x="75982" y="-11211"/>
                      <a:pt x="83920" y="-8830"/>
                      <a:pt x="74659" y="28476"/>
                    </a:cubicBezTo>
                    <a:cubicBezTo>
                      <a:pt x="65399" y="65782"/>
                      <a:pt x="1899" y="285122"/>
                      <a:pt x="47" y="2856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: 図形 1192">
                <a:extLst>
                  <a:ext uri="{FF2B5EF4-FFF2-40B4-BE49-F238E27FC236}">
                    <a16:creationId xmlns:a16="http://schemas.microsoft.com/office/drawing/2014/main" id="{D63595B9-BF35-4758-B8C3-BE530E0F43F6}"/>
                  </a:ext>
                </a:extLst>
              </p:cNvPr>
              <p:cNvSpPr/>
              <p:nvPr/>
            </p:nvSpPr>
            <p:spPr>
              <a:xfrm>
                <a:off x="2778568" y="7565579"/>
                <a:ext cx="209922" cy="372493"/>
              </a:xfrm>
              <a:custGeom>
                <a:avLst/>
                <a:gdLst>
                  <a:gd name="connsiteX0" fmla="*/ 4320 w 209922"/>
                  <a:gd name="connsiteY0" fmla="*/ 370334 h 372493"/>
                  <a:gd name="connsiteX1" fmla="*/ 80520 w 209922"/>
                  <a:gd name="connsiteY1" fmla="*/ 149671 h 372493"/>
                  <a:gd name="connsiteX2" fmla="*/ 209107 w 209922"/>
                  <a:gd name="connsiteY2" fmla="*/ 5209 h 372493"/>
                  <a:gd name="connsiteX3" fmla="*/ 4320 w 209922"/>
                  <a:gd name="connsiteY3" fmla="*/ 370334 h 37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922" h="372493">
                    <a:moveTo>
                      <a:pt x="4320" y="370334"/>
                    </a:moveTo>
                    <a:cubicBezTo>
                      <a:pt x="-17111" y="394411"/>
                      <a:pt x="46389" y="210525"/>
                      <a:pt x="80520" y="149671"/>
                    </a:cubicBezTo>
                    <a:cubicBezTo>
                      <a:pt x="114651" y="88817"/>
                      <a:pt x="220219" y="-25747"/>
                      <a:pt x="209107" y="5209"/>
                    </a:cubicBezTo>
                    <a:cubicBezTo>
                      <a:pt x="197995" y="36165"/>
                      <a:pt x="25751" y="346257"/>
                      <a:pt x="4320" y="3703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: 図形 1193">
                <a:extLst>
                  <a:ext uri="{FF2B5EF4-FFF2-40B4-BE49-F238E27FC236}">
                    <a16:creationId xmlns:a16="http://schemas.microsoft.com/office/drawing/2014/main" id="{AADCB38F-FCF3-4945-83FE-F135171A78B2}"/>
                  </a:ext>
                </a:extLst>
              </p:cNvPr>
              <p:cNvSpPr/>
              <p:nvPr/>
            </p:nvSpPr>
            <p:spPr>
              <a:xfrm>
                <a:off x="3972051" y="6158704"/>
                <a:ext cx="217586" cy="207847"/>
              </a:xfrm>
              <a:custGeom>
                <a:avLst/>
                <a:gdLst>
                  <a:gd name="connsiteX0" fmla="*/ 932 w 217586"/>
                  <a:gd name="connsiteY0" fmla="*/ 68529 h 207847"/>
                  <a:gd name="connsiteX1" fmla="*/ 83482 w 217586"/>
                  <a:gd name="connsiteY1" fmla="*/ 24079 h 207847"/>
                  <a:gd name="connsiteX2" fmla="*/ 157566 w 217586"/>
                  <a:gd name="connsiteY2" fmla="*/ 60063 h 207847"/>
                  <a:gd name="connsiteX3" fmla="*/ 180849 w 217586"/>
                  <a:gd name="connsiteY3" fmla="*/ 132029 h 207847"/>
                  <a:gd name="connsiteX4" fmla="*/ 151216 w 217586"/>
                  <a:gd name="connsiteY4" fmla="*/ 201879 h 207847"/>
                  <a:gd name="connsiteX5" fmla="*/ 187199 w 217586"/>
                  <a:gd name="connsiteY5" fmla="*/ 199763 h 207847"/>
                  <a:gd name="connsiteX6" fmla="*/ 214716 w 217586"/>
                  <a:gd name="connsiteY6" fmla="*/ 163779 h 207847"/>
                  <a:gd name="connsiteX7" fmla="*/ 208366 w 217586"/>
                  <a:gd name="connsiteY7" fmla="*/ 85463 h 207847"/>
                  <a:gd name="connsiteX8" fmla="*/ 140632 w 217586"/>
                  <a:gd name="connsiteY8" fmla="*/ 796 h 207847"/>
                  <a:gd name="connsiteX9" fmla="*/ 932 w 217586"/>
                  <a:gd name="connsiteY9" fmla="*/ 68529 h 20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586" h="207847">
                    <a:moveTo>
                      <a:pt x="932" y="68529"/>
                    </a:moveTo>
                    <a:cubicBezTo>
                      <a:pt x="-8593" y="72409"/>
                      <a:pt x="57377" y="25490"/>
                      <a:pt x="83482" y="24079"/>
                    </a:cubicBezTo>
                    <a:cubicBezTo>
                      <a:pt x="109587" y="22668"/>
                      <a:pt x="141338" y="42071"/>
                      <a:pt x="157566" y="60063"/>
                    </a:cubicBezTo>
                    <a:cubicBezTo>
                      <a:pt x="173794" y="78055"/>
                      <a:pt x="181907" y="108393"/>
                      <a:pt x="180849" y="132029"/>
                    </a:cubicBezTo>
                    <a:cubicBezTo>
                      <a:pt x="179791" y="155665"/>
                      <a:pt x="150158" y="190590"/>
                      <a:pt x="151216" y="201879"/>
                    </a:cubicBezTo>
                    <a:cubicBezTo>
                      <a:pt x="152274" y="213168"/>
                      <a:pt x="176616" y="206113"/>
                      <a:pt x="187199" y="199763"/>
                    </a:cubicBezTo>
                    <a:cubicBezTo>
                      <a:pt x="197782" y="193413"/>
                      <a:pt x="211188" y="182829"/>
                      <a:pt x="214716" y="163779"/>
                    </a:cubicBezTo>
                    <a:cubicBezTo>
                      <a:pt x="218244" y="144729"/>
                      <a:pt x="220713" y="112627"/>
                      <a:pt x="208366" y="85463"/>
                    </a:cubicBezTo>
                    <a:cubicBezTo>
                      <a:pt x="196019" y="58299"/>
                      <a:pt x="173793" y="9968"/>
                      <a:pt x="140632" y="796"/>
                    </a:cubicBezTo>
                    <a:cubicBezTo>
                      <a:pt x="107471" y="-8376"/>
                      <a:pt x="10457" y="64649"/>
                      <a:pt x="932" y="685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: 図形 1194">
                <a:extLst>
                  <a:ext uri="{FF2B5EF4-FFF2-40B4-BE49-F238E27FC236}">
                    <a16:creationId xmlns:a16="http://schemas.microsoft.com/office/drawing/2014/main" id="{00FFE36B-C394-4141-ACB3-0542040EE74B}"/>
                  </a:ext>
                </a:extLst>
              </p:cNvPr>
              <p:cNvSpPr/>
              <p:nvPr/>
            </p:nvSpPr>
            <p:spPr>
              <a:xfrm>
                <a:off x="4004550" y="6214412"/>
                <a:ext cx="95471" cy="127610"/>
              </a:xfrm>
              <a:custGeom>
                <a:avLst/>
                <a:gdLst>
                  <a:gd name="connsiteX0" fmla="*/ 57333 w 95471"/>
                  <a:gd name="connsiteY0" fmla="*/ 121 h 127610"/>
                  <a:gd name="connsiteX1" fmla="*/ 31933 w 95471"/>
                  <a:gd name="connsiteY1" fmla="*/ 76321 h 127610"/>
                  <a:gd name="connsiteX2" fmla="*/ 95433 w 95471"/>
                  <a:gd name="connsiteY2" fmla="*/ 127121 h 127610"/>
                  <a:gd name="connsiteX3" fmla="*/ 21350 w 95471"/>
                  <a:gd name="connsiteY3" fmla="*/ 99605 h 127610"/>
                  <a:gd name="connsiteX4" fmla="*/ 183 w 95471"/>
                  <a:gd name="connsiteY4" fmla="*/ 59388 h 127610"/>
                  <a:gd name="connsiteX5" fmla="*/ 57333 w 95471"/>
                  <a:gd name="connsiteY5" fmla="*/ 121 h 12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471" h="127610">
                    <a:moveTo>
                      <a:pt x="57333" y="121"/>
                    </a:moveTo>
                    <a:cubicBezTo>
                      <a:pt x="62625" y="2943"/>
                      <a:pt x="25583" y="55154"/>
                      <a:pt x="31933" y="76321"/>
                    </a:cubicBezTo>
                    <a:cubicBezTo>
                      <a:pt x="38283" y="97488"/>
                      <a:pt x="97197" y="123240"/>
                      <a:pt x="95433" y="127121"/>
                    </a:cubicBezTo>
                    <a:cubicBezTo>
                      <a:pt x="93669" y="131002"/>
                      <a:pt x="37225" y="110894"/>
                      <a:pt x="21350" y="99605"/>
                    </a:cubicBezTo>
                    <a:cubicBezTo>
                      <a:pt x="5475" y="88316"/>
                      <a:pt x="-1228" y="74204"/>
                      <a:pt x="183" y="59388"/>
                    </a:cubicBezTo>
                    <a:cubicBezTo>
                      <a:pt x="1594" y="44572"/>
                      <a:pt x="52041" y="-2701"/>
                      <a:pt x="57333" y="1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: 図形 1195">
                <a:extLst>
                  <a:ext uri="{FF2B5EF4-FFF2-40B4-BE49-F238E27FC236}">
                    <a16:creationId xmlns:a16="http://schemas.microsoft.com/office/drawing/2014/main" id="{5E7DD455-391D-4710-A63E-1EC3D3BEB37E}"/>
                  </a:ext>
                </a:extLst>
              </p:cNvPr>
              <p:cNvSpPr/>
              <p:nvPr/>
            </p:nvSpPr>
            <p:spPr>
              <a:xfrm>
                <a:off x="3976814" y="6233543"/>
                <a:ext cx="116871" cy="142179"/>
              </a:xfrm>
              <a:custGeom>
                <a:avLst/>
                <a:gdLst>
                  <a:gd name="connsiteX0" fmla="*/ 403 w 116871"/>
                  <a:gd name="connsiteY0" fmla="*/ 40 h 142179"/>
                  <a:gd name="connsiteX1" fmla="*/ 23686 w 116871"/>
                  <a:gd name="connsiteY1" fmla="*/ 112224 h 142179"/>
                  <a:gd name="connsiteX2" fmla="*/ 116819 w 116871"/>
                  <a:gd name="connsiteY2" fmla="*/ 141857 h 142179"/>
                  <a:gd name="connsiteX3" fmla="*/ 36386 w 116871"/>
                  <a:gd name="connsiteY3" fmla="*/ 99524 h 142179"/>
                  <a:gd name="connsiteX4" fmla="*/ 403 w 116871"/>
                  <a:gd name="connsiteY4" fmla="*/ 40 h 14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871" h="142179">
                    <a:moveTo>
                      <a:pt x="403" y="40"/>
                    </a:moveTo>
                    <a:cubicBezTo>
                      <a:pt x="-1714" y="2157"/>
                      <a:pt x="4283" y="88588"/>
                      <a:pt x="23686" y="112224"/>
                    </a:cubicBezTo>
                    <a:cubicBezTo>
                      <a:pt x="43089" y="135860"/>
                      <a:pt x="114702" y="143974"/>
                      <a:pt x="116819" y="141857"/>
                    </a:cubicBezTo>
                    <a:cubicBezTo>
                      <a:pt x="118936" y="139740"/>
                      <a:pt x="56141" y="119985"/>
                      <a:pt x="36386" y="99524"/>
                    </a:cubicBezTo>
                    <a:cubicBezTo>
                      <a:pt x="16631" y="79063"/>
                      <a:pt x="2520" y="-2077"/>
                      <a:pt x="403" y="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8" name="フリーフォーム: 図形 1197">
                <a:extLst>
                  <a:ext uri="{FF2B5EF4-FFF2-40B4-BE49-F238E27FC236}">
                    <a16:creationId xmlns:a16="http://schemas.microsoft.com/office/drawing/2014/main" id="{E22B5EF1-EE0D-4158-8784-4CCAD093B613}"/>
                  </a:ext>
                </a:extLst>
              </p:cNvPr>
              <p:cNvSpPr/>
              <p:nvPr/>
            </p:nvSpPr>
            <p:spPr>
              <a:xfrm>
                <a:off x="3057515" y="6975001"/>
                <a:ext cx="88936" cy="213248"/>
              </a:xfrm>
              <a:custGeom>
                <a:avLst/>
                <a:gdLst>
                  <a:gd name="connsiteX0" fmla="*/ 10 w 88936"/>
                  <a:gd name="connsiteY0" fmla="*/ 19524 h 213248"/>
                  <a:gd name="connsiteX1" fmla="*/ 53985 w 88936"/>
                  <a:gd name="connsiteY1" fmla="*/ 474 h 213248"/>
                  <a:gd name="connsiteX2" fmla="*/ 76210 w 88936"/>
                  <a:gd name="connsiteY2" fmla="*/ 38574 h 213248"/>
                  <a:gd name="connsiteX3" fmla="*/ 88910 w 88936"/>
                  <a:gd name="connsiteY3" fmla="*/ 95724 h 213248"/>
                  <a:gd name="connsiteX4" fmla="*/ 73035 w 88936"/>
                  <a:gd name="connsiteY4" fmla="*/ 151287 h 213248"/>
                  <a:gd name="connsiteX5" fmla="*/ 11123 w 88936"/>
                  <a:gd name="connsiteY5" fmla="*/ 213199 h 213248"/>
                  <a:gd name="connsiteX6" fmla="*/ 50810 w 88936"/>
                  <a:gd name="connsiteY6" fmla="*/ 160812 h 213248"/>
                  <a:gd name="connsiteX7" fmla="*/ 55573 w 88936"/>
                  <a:gd name="connsiteY7" fmla="*/ 113187 h 213248"/>
                  <a:gd name="connsiteX8" fmla="*/ 49223 w 88936"/>
                  <a:gd name="connsiteY8" fmla="*/ 52862 h 213248"/>
                  <a:gd name="connsiteX9" fmla="*/ 10 w 88936"/>
                  <a:gd name="connsiteY9" fmla="*/ 19524 h 21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936" h="213248">
                    <a:moveTo>
                      <a:pt x="10" y="19524"/>
                    </a:moveTo>
                    <a:cubicBezTo>
                      <a:pt x="804" y="10793"/>
                      <a:pt x="41285" y="-2701"/>
                      <a:pt x="53985" y="474"/>
                    </a:cubicBezTo>
                    <a:cubicBezTo>
                      <a:pt x="66685" y="3649"/>
                      <a:pt x="70389" y="22699"/>
                      <a:pt x="76210" y="38574"/>
                    </a:cubicBezTo>
                    <a:cubicBezTo>
                      <a:pt x="82031" y="54449"/>
                      <a:pt x="89439" y="76939"/>
                      <a:pt x="88910" y="95724"/>
                    </a:cubicBezTo>
                    <a:cubicBezTo>
                      <a:pt x="88381" y="114509"/>
                      <a:pt x="85999" y="131708"/>
                      <a:pt x="73035" y="151287"/>
                    </a:cubicBezTo>
                    <a:cubicBezTo>
                      <a:pt x="60071" y="170866"/>
                      <a:pt x="14827" y="211612"/>
                      <a:pt x="11123" y="213199"/>
                    </a:cubicBezTo>
                    <a:cubicBezTo>
                      <a:pt x="7419" y="214786"/>
                      <a:pt x="43402" y="177481"/>
                      <a:pt x="50810" y="160812"/>
                    </a:cubicBezTo>
                    <a:cubicBezTo>
                      <a:pt x="58218" y="144143"/>
                      <a:pt x="55837" y="131179"/>
                      <a:pt x="55573" y="113187"/>
                    </a:cubicBezTo>
                    <a:cubicBezTo>
                      <a:pt x="55309" y="95195"/>
                      <a:pt x="53192" y="66356"/>
                      <a:pt x="49223" y="52862"/>
                    </a:cubicBezTo>
                    <a:cubicBezTo>
                      <a:pt x="45254" y="39368"/>
                      <a:pt x="-784" y="28255"/>
                      <a:pt x="10" y="195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: 図形 1198">
                <a:extLst>
                  <a:ext uri="{FF2B5EF4-FFF2-40B4-BE49-F238E27FC236}">
                    <a16:creationId xmlns:a16="http://schemas.microsoft.com/office/drawing/2014/main" id="{36561B62-F813-4A7F-AFF1-D8A953FE32D2}"/>
                  </a:ext>
                </a:extLst>
              </p:cNvPr>
              <p:cNvSpPr/>
              <p:nvPr/>
            </p:nvSpPr>
            <p:spPr>
              <a:xfrm>
                <a:off x="3022456" y="6998952"/>
                <a:ext cx="49526" cy="173529"/>
              </a:xfrm>
              <a:custGeom>
                <a:avLst/>
                <a:gdLst>
                  <a:gd name="connsiteX0" fmla="*/ 33482 w 49526"/>
                  <a:gd name="connsiteY0" fmla="*/ 336 h 173529"/>
                  <a:gd name="connsiteX1" fmla="*/ 144 w 49526"/>
                  <a:gd name="connsiteY1" fmla="*/ 113048 h 173529"/>
                  <a:gd name="connsiteX2" fmla="*/ 49357 w 49526"/>
                  <a:gd name="connsiteY2" fmla="*/ 173373 h 173529"/>
                  <a:gd name="connsiteX3" fmla="*/ 16019 w 49526"/>
                  <a:gd name="connsiteY3" fmla="*/ 128923 h 173529"/>
                  <a:gd name="connsiteX4" fmla="*/ 8082 w 49526"/>
                  <a:gd name="connsiteY4" fmla="*/ 79711 h 173529"/>
                  <a:gd name="connsiteX5" fmla="*/ 33482 w 49526"/>
                  <a:gd name="connsiteY5" fmla="*/ 336 h 173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526" h="173529">
                    <a:moveTo>
                      <a:pt x="33482" y="336"/>
                    </a:moveTo>
                    <a:cubicBezTo>
                      <a:pt x="32159" y="5892"/>
                      <a:pt x="-2502" y="84209"/>
                      <a:pt x="144" y="113048"/>
                    </a:cubicBezTo>
                    <a:cubicBezTo>
                      <a:pt x="2790" y="141887"/>
                      <a:pt x="46711" y="170727"/>
                      <a:pt x="49357" y="173373"/>
                    </a:cubicBezTo>
                    <a:cubicBezTo>
                      <a:pt x="52003" y="176019"/>
                      <a:pt x="22898" y="144533"/>
                      <a:pt x="16019" y="128923"/>
                    </a:cubicBezTo>
                    <a:cubicBezTo>
                      <a:pt x="9140" y="113313"/>
                      <a:pt x="6230" y="99819"/>
                      <a:pt x="8082" y="79711"/>
                    </a:cubicBezTo>
                    <a:cubicBezTo>
                      <a:pt x="9934" y="59603"/>
                      <a:pt x="34805" y="-5220"/>
                      <a:pt x="33482" y="3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: 図形 1199">
                <a:extLst>
                  <a:ext uri="{FF2B5EF4-FFF2-40B4-BE49-F238E27FC236}">
                    <a16:creationId xmlns:a16="http://schemas.microsoft.com/office/drawing/2014/main" id="{FE48E36D-F149-4F4E-8FCB-DF68ABBCA7EF}"/>
                  </a:ext>
                </a:extLst>
              </p:cNvPr>
              <p:cNvSpPr/>
              <p:nvPr/>
            </p:nvSpPr>
            <p:spPr>
              <a:xfrm>
                <a:off x="3065300" y="6999225"/>
                <a:ext cx="43003" cy="151723"/>
              </a:xfrm>
              <a:custGeom>
                <a:avLst/>
                <a:gdLst>
                  <a:gd name="connsiteX0" fmla="*/ 163 w 43003"/>
                  <a:gd name="connsiteY0" fmla="*/ 63 h 151723"/>
                  <a:gd name="connsiteX1" fmla="*/ 27150 w 43003"/>
                  <a:gd name="connsiteY1" fmla="*/ 66738 h 151723"/>
                  <a:gd name="connsiteX2" fmla="*/ 30325 w 43003"/>
                  <a:gd name="connsiteY2" fmla="*/ 101663 h 151723"/>
                  <a:gd name="connsiteX3" fmla="*/ 19213 w 43003"/>
                  <a:gd name="connsiteY3" fmla="*/ 150875 h 151723"/>
                  <a:gd name="connsiteX4" fmla="*/ 36675 w 43003"/>
                  <a:gd name="connsiteY4" fmla="*/ 127063 h 151723"/>
                  <a:gd name="connsiteX5" fmla="*/ 41438 w 43003"/>
                  <a:gd name="connsiteY5" fmla="*/ 55625 h 151723"/>
                  <a:gd name="connsiteX6" fmla="*/ 163 w 43003"/>
                  <a:gd name="connsiteY6" fmla="*/ 63 h 15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03" h="151723">
                    <a:moveTo>
                      <a:pt x="163" y="63"/>
                    </a:moveTo>
                    <a:cubicBezTo>
                      <a:pt x="-2218" y="1915"/>
                      <a:pt x="22123" y="49805"/>
                      <a:pt x="27150" y="66738"/>
                    </a:cubicBezTo>
                    <a:cubicBezTo>
                      <a:pt x="32177" y="83671"/>
                      <a:pt x="31648" y="87640"/>
                      <a:pt x="30325" y="101663"/>
                    </a:cubicBezTo>
                    <a:cubicBezTo>
                      <a:pt x="29002" y="115686"/>
                      <a:pt x="18155" y="146642"/>
                      <a:pt x="19213" y="150875"/>
                    </a:cubicBezTo>
                    <a:cubicBezTo>
                      <a:pt x="20271" y="155108"/>
                      <a:pt x="32971" y="142938"/>
                      <a:pt x="36675" y="127063"/>
                    </a:cubicBezTo>
                    <a:cubicBezTo>
                      <a:pt x="40379" y="111188"/>
                      <a:pt x="45671" y="74146"/>
                      <a:pt x="41438" y="55625"/>
                    </a:cubicBezTo>
                    <a:cubicBezTo>
                      <a:pt x="37205" y="37104"/>
                      <a:pt x="2544" y="-1789"/>
                      <a:pt x="163" y="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: 図形 1200">
                <a:extLst>
                  <a:ext uri="{FF2B5EF4-FFF2-40B4-BE49-F238E27FC236}">
                    <a16:creationId xmlns:a16="http://schemas.microsoft.com/office/drawing/2014/main" id="{EE33E79A-9C37-47AD-9CB4-3FE034E17E2A}"/>
                  </a:ext>
                </a:extLst>
              </p:cNvPr>
              <p:cNvSpPr/>
              <p:nvPr/>
            </p:nvSpPr>
            <p:spPr>
              <a:xfrm>
                <a:off x="3482213" y="6903109"/>
                <a:ext cx="216013" cy="2195200"/>
              </a:xfrm>
              <a:custGeom>
                <a:avLst/>
                <a:gdLst>
                  <a:gd name="connsiteX0" fmla="*/ 210947 w 216013"/>
                  <a:gd name="connsiteY0" fmla="*/ 86971 h 2195200"/>
                  <a:gd name="connsiteX1" fmla="*/ 190627 w 216013"/>
                  <a:gd name="connsiteY1" fmla="*/ 193651 h 2195200"/>
                  <a:gd name="connsiteX2" fmla="*/ 2667 w 216013"/>
                  <a:gd name="connsiteY2" fmla="*/ 1661771 h 2195200"/>
                  <a:gd name="connsiteX3" fmla="*/ 78867 w 216013"/>
                  <a:gd name="connsiteY3" fmla="*/ 2195171 h 2195200"/>
                  <a:gd name="connsiteX4" fmla="*/ 63627 w 216013"/>
                  <a:gd name="connsiteY4" fmla="*/ 1682091 h 2195200"/>
                  <a:gd name="connsiteX5" fmla="*/ 160147 w 216013"/>
                  <a:gd name="connsiteY5" fmla="*/ 848971 h 2195200"/>
                  <a:gd name="connsiteX6" fmla="*/ 210947 w 216013"/>
                  <a:gd name="connsiteY6" fmla="*/ 86971 h 219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013" h="2195200">
                    <a:moveTo>
                      <a:pt x="210947" y="86971"/>
                    </a:moveTo>
                    <a:cubicBezTo>
                      <a:pt x="216027" y="-22249"/>
                      <a:pt x="225340" y="-68816"/>
                      <a:pt x="190627" y="193651"/>
                    </a:cubicBezTo>
                    <a:cubicBezTo>
                      <a:pt x="155914" y="456118"/>
                      <a:pt x="21294" y="1328184"/>
                      <a:pt x="2667" y="1661771"/>
                    </a:cubicBezTo>
                    <a:cubicBezTo>
                      <a:pt x="-15960" y="1995358"/>
                      <a:pt x="68707" y="2191784"/>
                      <a:pt x="78867" y="2195171"/>
                    </a:cubicBezTo>
                    <a:cubicBezTo>
                      <a:pt x="89027" y="2198558"/>
                      <a:pt x="50080" y="1906458"/>
                      <a:pt x="63627" y="1682091"/>
                    </a:cubicBezTo>
                    <a:cubicBezTo>
                      <a:pt x="77174" y="1457724"/>
                      <a:pt x="131360" y="1115671"/>
                      <a:pt x="160147" y="848971"/>
                    </a:cubicBezTo>
                    <a:cubicBezTo>
                      <a:pt x="188934" y="582271"/>
                      <a:pt x="205867" y="196191"/>
                      <a:pt x="210947" y="869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: 図形 1201">
                <a:extLst>
                  <a:ext uri="{FF2B5EF4-FFF2-40B4-BE49-F238E27FC236}">
                    <a16:creationId xmlns:a16="http://schemas.microsoft.com/office/drawing/2014/main" id="{54A154FD-E0B6-4867-897C-65EA9C9344F6}"/>
                  </a:ext>
                </a:extLst>
              </p:cNvPr>
              <p:cNvSpPr/>
              <p:nvPr/>
            </p:nvSpPr>
            <p:spPr>
              <a:xfrm>
                <a:off x="3173176" y="7331638"/>
                <a:ext cx="333993" cy="1281795"/>
              </a:xfrm>
              <a:custGeom>
                <a:avLst/>
                <a:gdLst>
                  <a:gd name="connsiteX0" fmla="*/ 25107 w 333993"/>
                  <a:gd name="connsiteY0" fmla="*/ 80929 h 1281795"/>
                  <a:gd name="connsiteX1" fmla="*/ 25107 w 333993"/>
                  <a:gd name="connsiteY1" fmla="*/ 131729 h 1281795"/>
                  <a:gd name="connsiteX2" fmla="*/ 296041 w 333993"/>
                  <a:gd name="connsiteY2" fmla="*/ 1183712 h 1281795"/>
                  <a:gd name="connsiteX3" fmla="*/ 329907 w 333993"/>
                  <a:gd name="connsiteY3" fmla="*/ 1230279 h 1281795"/>
                  <a:gd name="connsiteX4" fmla="*/ 276991 w 333993"/>
                  <a:gd name="connsiteY4" fmla="*/ 1130795 h 1281795"/>
                  <a:gd name="connsiteX5" fmla="*/ 141524 w 333993"/>
                  <a:gd name="connsiteY5" fmla="*/ 728629 h 1281795"/>
                  <a:gd name="connsiteX6" fmla="*/ 25107 w 333993"/>
                  <a:gd name="connsiteY6" fmla="*/ 80929 h 1281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3993" h="1281795">
                    <a:moveTo>
                      <a:pt x="25107" y="80929"/>
                    </a:moveTo>
                    <a:cubicBezTo>
                      <a:pt x="5704" y="-18554"/>
                      <a:pt x="-20049" y="-52068"/>
                      <a:pt x="25107" y="131729"/>
                    </a:cubicBezTo>
                    <a:cubicBezTo>
                      <a:pt x="70263" y="315526"/>
                      <a:pt x="245241" y="1000620"/>
                      <a:pt x="296041" y="1183712"/>
                    </a:cubicBezTo>
                    <a:cubicBezTo>
                      <a:pt x="346841" y="1366804"/>
                      <a:pt x="333082" y="1239099"/>
                      <a:pt x="329907" y="1230279"/>
                    </a:cubicBezTo>
                    <a:cubicBezTo>
                      <a:pt x="326732" y="1221460"/>
                      <a:pt x="308388" y="1214403"/>
                      <a:pt x="276991" y="1130795"/>
                    </a:cubicBezTo>
                    <a:cubicBezTo>
                      <a:pt x="245594" y="1047187"/>
                      <a:pt x="186680" y="907840"/>
                      <a:pt x="141524" y="728629"/>
                    </a:cubicBezTo>
                    <a:cubicBezTo>
                      <a:pt x="96368" y="549418"/>
                      <a:pt x="44510" y="180412"/>
                      <a:pt x="25107" y="809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: 図形 1202">
                <a:extLst>
                  <a:ext uri="{FF2B5EF4-FFF2-40B4-BE49-F238E27FC236}">
                    <a16:creationId xmlns:a16="http://schemas.microsoft.com/office/drawing/2014/main" id="{CADC5FDE-3D5D-4DD5-AFBE-3EA958B97498}"/>
                  </a:ext>
                </a:extLst>
              </p:cNvPr>
              <p:cNvSpPr/>
              <p:nvPr/>
            </p:nvSpPr>
            <p:spPr>
              <a:xfrm>
                <a:off x="2977994" y="7742602"/>
                <a:ext cx="222729" cy="857353"/>
              </a:xfrm>
              <a:custGeom>
                <a:avLst/>
                <a:gdLst>
                  <a:gd name="connsiteX0" fmla="*/ 78473 w 222729"/>
                  <a:gd name="connsiteY0" fmla="*/ 4398 h 857353"/>
                  <a:gd name="connsiteX1" fmla="*/ 82706 w 222729"/>
                  <a:gd name="connsiteY1" fmla="*/ 65781 h 857353"/>
                  <a:gd name="connsiteX2" fmla="*/ 46723 w 222729"/>
                  <a:gd name="connsiteY2" fmla="*/ 247815 h 857353"/>
                  <a:gd name="connsiteX3" fmla="*/ 4389 w 222729"/>
                  <a:gd name="connsiteY3" fmla="*/ 379048 h 857353"/>
                  <a:gd name="connsiteX4" fmla="*/ 161023 w 222729"/>
                  <a:gd name="connsiteY4" fmla="*/ 846831 h 857353"/>
                  <a:gd name="connsiteX5" fmla="*/ 222406 w 222729"/>
                  <a:gd name="connsiteY5" fmla="*/ 694431 h 857353"/>
                  <a:gd name="connsiteX6" fmla="*/ 182189 w 222729"/>
                  <a:gd name="connsiteY6" fmla="*/ 571665 h 857353"/>
                  <a:gd name="connsiteX7" fmla="*/ 116573 w 222729"/>
                  <a:gd name="connsiteY7" fmla="*/ 326131 h 857353"/>
                  <a:gd name="connsiteX8" fmla="*/ 137739 w 222729"/>
                  <a:gd name="connsiteY8" fmla="*/ 171615 h 857353"/>
                  <a:gd name="connsiteX9" fmla="*/ 78473 w 222729"/>
                  <a:gd name="connsiteY9" fmla="*/ 4398 h 85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729" h="857353">
                    <a:moveTo>
                      <a:pt x="78473" y="4398"/>
                    </a:moveTo>
                    <a:cubicBezTo>
                      <a:pt x="69301" y="-13241"/>
                      <a:pt x="87998" y="25212"/>
                      <a:pt x="82706" y="65781"/>
                    </a:cubicBezTo>
                    <a:cubicBezTo>
                      <a:pt x="77414" y="106350"/>
                      <a:pt x="59776" y="195604"/>
                      <a:pt x="46723" y="247815"/>
                    </a:cubicBezTo>
                    <a:cubicBezTo>
                      <a:pt x="33670" y="300026"/>
                      <a:pt x="-14661" y="279212"/>
                      <a:pt x="4389" y="379048"/>
                    </a:cubicBezTo>
                    <a:cubicBezTo>
                      <a:pt x="23439" y="478884"/>
                      <a:pt x="124687" y="794267"/>
                      <a:pt x="161023" y="846831"/>
                    </a:cubicBezTo>
                    <a:cubicBezTo>
                      <a:pt x="197359" y="899395"/>
                      <a:pt x="218878" y="740292"/>
                      <a:pt x="222406" y="694431"/>
                    </a:cubicBezTo>
                    <a:cubicBezTo>
                      <a:pt x="225934" y="648570"/>
                      <a:pt x="199828" y="633048"/>
                      <a:pt x="182189" y="571665"/>
                    </a:cubicBezTo>
                    <a:cubicBezTo>
                      <a:pt x="164550" y="510282"/>
                      <a:pt x="123981" y="392806"/>
                      <a:pt x="116573" y="326131"/>
                    </a:cubicBezTo>
                    <a:cubicBezTo>
                      <a:pt x="109165" y="259456"/>
                      <a:pt x="139150" y="222062"/>
                      <a:pt x="137739" y="171615"/>
                    </a:cubicBezTo>
                    <a:cubicBezTo>
                      <a:pt x="136328" y="121168"/>
                      <a:pt x="87645" y="22037"/>
                      <a:pt x="78473" y="43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4" name="フリーフォーム: 図形 1203">
                <a:extLst>
                  <a:ext uri="{FF2B5EF4-FFF2-40B4-BE49-F238E27FC236}">
                    <a16:creationId xmlns:a16="http://schemas.microsoft.com/office/drawing/2014/main" id="{AF270ACB-A0D2-4344-83C3-180617C42D62}"/>
                  </a:ext>
                </a:extLst>
              </p:cNvPr>
              <p:cNvSpPr/>
              <p:nvPr/>
            </p:nvSpPr>
            <p:spPr>
              <a:xfrm>
                <a:off x="3200301" y="8431810"/>
                <a:ext cx="152532" cy="934251"/>
              </a:xfrm>
              <a:custGeom>
                <a:avLst/>
                <a:gdLst>
                  <a:gd name="connsiteX0" fmla="*/ 72066 w 152532"/>
                  <a:gd name="connsiteY0" fmla="*/ 990 h 934251"/>
                  <a:gd name="connsiteX1" fmla="*/ 118632 w 152532"/>
                  <a:gd name="connsiteY1" fmla="*/ 83540 h 934251"/>
                  <a:gd name="connsiteX2" fmla="*/ 152499 w 152532"/>
                  <a:gd name="connsiteY2" fmla="*/ 426440 h 934251"/>
                  <a:gd name="connsiteX3" fmla="*/ 124982 w 152532"/>
                  <a:gd name="connsiteY3" fmla="*/ 898457 h 934251"/>
                  <a:gd name="connsiteX4" fmla="*/ 124982 w 152532"/>
                  <a:gd name="connsiteY4" fmla="*/ 879407 h 934251"/>
                  <a:gd name="connsiteX5" fmla="*/ 108049 w 152532"/>
                  <a:gd name="connsiteY5" fmla="*/ 705840 h 934251"/>
                  <a:gd name="connsiteX6" fmla="*/ 99 w 152532"/>
                  <a:gd name="connsiteY6" fmla="*/ 420090 h 934251"/>
                  <a:gd name="connsiteX7" fmla="*/ 88999 w 152532"/>
                  <a:gd name="connsiteY7" fmla="*/ 352357 h 934251"/>
                  <a:gd name="connsiteX8" fmla="*/ 108049 w 152532"/>
                  <a:gd name="connsiteY8" fmla="*/ 278273 h 934251"/>
                  <a:gd name="connsiteX9" fmla="*/ 36082 w 152532"/>
                  <a:gd name="connsiteY9" fmla="*/ 117407 h 934251"/>
                  <a:gd name="connsiteX10" fmla="*/ 72066 w 152532"/>
                  <a:gd name="connsiteY10" fmla="*/ 990 h 934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532" h="934251">
                    <a:moveTo>
                      <a:pt x="72066" y="990"/>
                    </a:moveTo>
                    <a:cubicBezTo>
                      <a:pt x="85824" y="-4654"/>
                      <a:pt x="105227" y="12632"/>
                      <a:pt x="118632" y="83540"/>
                    </a:cubicBezTo>
                    <a:cubicBezTo>
                      <a:pt x="132037" y="154448"/>
                      <a:pt x="151441" y="290621"/>
                      <a:pt x="152499" y="426440"/>
                    </a:cubicBezTo>
                    <a:cubicBezTo>
                      <a:pt x="153557" y="562259"/>
                      <a:pt x="129568" y="822962"/>
                      <a:pt x="124982" y="898457"/>
                    </a:cubicBezTo>
                    <a:cubicBezTo>
                      <a:pt x="120396" y="973952"/>
                      <a:pt x="127804" y="911510"/>
                      <a:pt x="124982" y="879407"/>
                    </a:cubicBezTo>
                    <a:cubicBezTo>
                      <a:pt x="122160" y="847304"/>
                      <a:pt x="128863" y="782393"/>
                      <a:pt x="108049" y="705840"/>
                    </a:cubicBezTo>
                    <a:cubicBezTo>
                      <a:pt x="87235" y="629287"/>
                      <a:pt x="3274" y="479004"/>
                      <a:pt x="99" y="420090"/>
                    </a:cubicBezTo>
                    <a:cubicBezTo>
                      <a:pt x="-3076" y="361176"/>
                      <a:pt x="71008" y="375993"/>
                      <a:pt x="88999" y="352357"/>
                    </a:cubicBezTo>
                    <a:cubicBezTo>
                      <a:pt x="106990" y="328721"/>
                      <a:pt x="116869" y="317431"/>
                      <a:pt x="108049" y="278273"/>
                    </a:cubicBezTo>
                    <a:cubicBezTo>
                      <a:pt x="99230" y="239115"/>
                      <a:pt x="39257" y="161151"/>
                      <a:pt x="36082" y="117407"/>
                    </a:cubicBezTo>
                    <a:cubicBezTo>
                      <a:pt x="32907" y="73663"/>
                      <a:pt x="58308" y="6634"/>
                      <a:pt x="72066" y="9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フリーフォーム: 図形 1204">
                <a:extLst>
                  <a:ext uri="{FF2B5EF4-FFF2-40B4-BE49-F238E27FC236}">
                    <a16:creationId xmlns:a16="http://schemas.microsoft.com/office/drawing/2014/main" id="{7189140A-2A93-4E32-91CD-179B67D860C4}"/>
                  </a:ext>
                </a:extLst>
              </p:cNvPr>
              <p:cNvSpPr/>
              <p:nvPr/>
            </p:nvSpPr>
            <p:spPr>
              <a:xfrm>
                <a:off x="3427216" y="7100158"/>
                <a:ext cx="126243" cy="917900"/>
              </a:xfrm>
              <a:custGeom>
                <a:avLst/>
                <a:gdLst>
                  <a:gd name="connsiteX0" fmla="*/ 118624 w 126243"/>
                  <a:gd name="connsiteY0" fmla="*/ 6762 h 917900"/>
                  <a:gd name="connsiteX1" fmla="*/ 123704 w 126243"/>
                  <a:gd name="connsiteY1" fmla="*/ 98202 h 917900"/>
                  <a:gd name="connsiteX2" fmla="*/ 108464 w 126243"/>
                  <a:gd name="connsiteY2" fmla="*/ 682402 h 917900"/>
                  <a:gd name="connsiteX3" fmla="*/ 1784 w 126243"/>
                  <a:gd name="connsiteY3" fmla="*/ 916082 h 917900"/>
                  <a:gd name="connsiteX4" fmla="*/ 42424 w 126243"/>
                  <a:gd name="connsiteY4" fmla="*/ 575722 h 917900"/>
                  <a:gd name="connsiteX5" fmla="*/ 52584 w 126243"/>
                  <a:gd name="connsiteY5" fmla="*/ 169322 h 917900"/>
                  <a:gd name="connsiteX6" fmla="*/ 118624 w 126243"/>
                  <a:gd name="connsiteY6" fmla="*/ 6762 h 91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243" h="917900">
                    <a:moveTo>
                      <a:pt x="118624" y="6762"/>
                    </a:moveTo>
                    <a:cubicBezTo>
                      <a:pt x="130477" y="-5091"/>
                      <a:pt x="125397" y="-14405"/>
                      <a:pt x="123704" y="98202"/>
                    </a:cubicBezTo>
                    <a:cubicBezTo>
                      <a:pt x="122011" y="210809"/>
                      <a:pt x="128784" y="546089"/>
                      <a:pt x="108464" y="682402"/>
                    </a:cubicBezTo>
                    <a:cubicBezTo>
                      <a:pt x="88144" y="818715"/>
                      <a:pt x="12791" y="933862"/>
                      <a:pt x="1784" y="916082"/>
                    </a:cubicBezTo>
                    <a:cubicBezTo>
                      <a:pt x="-9223" y="898302"/>
                      <a:pt x="33957" y="700182"/>
                      <a:pt x="42424" y="575722"/>
                    </a:cubicBezTo>
                    <a:cubicBezTo>
                      <a:pt x="50891" y="451262"/>
                      <a:pt x="39037" y="257375"/>
                      <a:pt x="52584" y="169322"/>
                    </a:cubicBezTo>
                    <a:cubicBezTo>
                      <a:pt x="66131" y="81269"/>
                      <a:pt x="106771" y="18615"/>
                      <a:pt x="118624" y="67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: 図形 1205">
                <a:extLst>
                  <a:ext uri="{FF2B5EF4-FFF2-40B4-BE49-F238E27FC236}">
                    <a16:creationId xmlns:a16="http://schemas.microsoft.com/office/drawing/2014/main" id="{791D169A-0FFE-419D-B249-9F99CA392246}"/>
                  </a:ext>
                </a:extLst>
              </p:cNvPr>
              <p:cNvSpPr/>
              <p:nvPr/>
            </p:nvSpPr>
            <p:spPr>
              <a:xfrm>
                <a:off x="1651084" y="7518282"/>
                <a:ext cx="186713" cy="210314"/>
              </a:xfrm>
              <a:custGeom>
                <a:avLst/>
                <a:gdLst>
                  <a:gd name="connsiteX0" fmla="*/ 181949 w 186713"/>
                  <a:gd name="connsiteY0" fmla="*/ 4351 h 210314"/>
                  <a:gd name="connsiteX1" fmla="*/ 33783 w 186713"/>
                  <a:gd name="connsiteY1" fmla="*/ 173685 h 210314"/>
                  <a:gd name="connsiteX2" fmla="*/ 8383 w 186713"/>
                  <a:gd name="connsiteY2" fmla="*/ 207551 h 210314"/>
                  <a:gd name="connsiteX3" fmla="*/ 148083 w 186713"/>
                  <a:gd name="connsiteY3" fmla="*/ 127118 h 210314"/>
                  <a:gd name="connsiteX4" fmla="*/ 152316 w 186713"/>
                  <a:gd name="connsiteY4" fmla="*/ 55151 h 210314"/>
                  <a:gd name="connsiteX5" fmla="*/ 181949 w 186713"/>
                  <a:gd name="connsiteY5" fmla="*/ 4351 h 21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713" h="210314">
                    <a:moveTo>
                      <a:pt x="181949" y="4351"/>
                    </a:moveTo>
                    <a:cubicBezTo>
                      <a:pt x="162194" y="24107"/>
                      <a:pt x="62711" y="139818"/>
                      <a:pt x="33783" y="173685"/>
                    </a:cubicBezTo>
                    <a:cubicBezTo>
                      <a:pt x="4855" y="207552"/>
                      <a:pt x="-10667" y="215312"/>
                      <a:pt x="8383" y="207551"/>
                    </a:cubicBezTo>
                    <a:cubicBezTo>
                      <a:pt x="27433" y="199790"/>
                      <a:pt x="124094" y="152518"/>
                      <a:pt x="148083" y="127118"/>
                    </a:cubicBezTo>
                    <a:cubicBezTo>
                      <a:pt x="172072" y="101718"/>
                      <a:pt x="150905" y="72790"/>
                      <a:pt x="152316" y="55151"/>
                    </a:cubicBezTo>
                    <a:cubicBezTo>
                      <a:pt x="153727" y="37512"/>
                      <a:pt x="201704" y="-15405"/>
                      <a:pt x="181949" y="43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: 図形 1206">
                <a:extLst>
                  <a:ext uri="{FF2B5EF4-FFF2-40B4-BE49-F238E27FC236}">
                    <a16:creationId xmlns:a16="http://schemas.microsoft.com/office/drawing/2014/main" id="{5E0646FF-F22C-4A2D-B61A-1178A43AF5EE}"/>
                  </a:ext>
                </a:extLst>
              </p:cNvPr>
              <p:cNvSpPr/>
              <p:nvPr/>
            </p:nvSpPr>
            <p:spPr>
              <a:xfrm>
                <a:off x="3214118" y="9550310"/>
                <a:ext cx="479987" cy="1119752"/>
              </a:xfrm>
              <a:custGeom>
                <a:avLst/>
                <a:gdLst>
                  <a:gd name="connsiteX0" fmla="*/ 18032 w 479987"/>
                  <a:gd name="connsiteY0" fmla="*/ 44540 h 1119752"/>
                  <a:gd name="connsiteX1" fmla="*/ 18032 w 479987"/>
                  <a:gd name="connsiteY1" fmla="*/ 103807 h 1119752"/>
                  <a:gd name="connsiteX2" fmla="*/ 113282 w 479987"/>
                  <a:gd name="connsiteY2" fmla="*/ 493273 h 1119752"/>
                  <a:gd name="connsiteX3" fmla="*/ 236049 w 479987"/>
                  <a:gd name="connsiteY3" fmla="*/ 802307 h 1119752"/>
                  <a:gd name="connsiteX4" fmla="*/ 386332 w 479987"/>
                  <a:gd name="connsiteY4" fmla="*/ 1016090 h 1119752"/>
                  <a:gd name="connsiteX5" fmla="*/ 473115 w 479987"/>
                  <a:gd name="connsiteY5" fmla="*/ 1102873 h 1119752"/>
                  <a:gd name="connsiteX6" fmla="*/ 204299 w 479987"/>
                  <a:gd name="connsiteY6" fmla="*/ 688007 h 1119752"/>
                  <a:gd name="connsiteX7" fmla="*/ 18032 w 479987"/>
                  <a:gd name="connsiteY7" fmla="*/ 44540 h 111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9987" h="1119752">
                    <a:moveTo>
                      <a:pt x="18032" y="44540"/>
                    </a:moveTo>
                    <a:cubicBezTo>
                      <a:pt x="-13012" y="-52826"/>
                      <a:pt x="2157" y="29018"/>
                      <a:pt x="18032" y="103807"/>
                    </a:cubicBezTo>
                    <a:cubicBezTo>
                      <a:pt x="33907" y="178596"/>
                      <a:pt x="76946" y="376856"/>
                      <a:pt x="113282" y="493273"/>
                    </a:cubicBezTo>
                    <a:cubicBezTo>
                      <a:pt x="149618" y="609690"/>
                      <a:pt x="190541" y="715171"/>
                      <a:pt x="236049" y="802307"/>
                    </a:cubicBezTo>
                    <a:cubicBezTo>
                      <a:pt x="281557" y="889443"/>
                      <a:pt x="346821" y="965996"/>
                      <a:pt x="386332" y="1016090"/>
                    </a:cubicBezTo>
                    <a:cubicBezTo>
                      <a:pt x="425843" y="1066184"/>
                      <a:pt x="503454" y="1157553"/>
                      <a:pt x="473115" y="1102873"/>
                    </a:cubicBezTo>
                    <a:cubicBezTo>
                      <a:pt x="442776" y="1048193"/>
                      <a:pt x="279793" y="862279"/>
                      <a:pt x="204299" y="688007"/>
                    </a:cubicBezTo>
                    <a:cubicBezTo>
                      <a:pt x="128805" y="513735"/>
                      <a:pt x="49076" y="141906"/>
                      <a:pt x="18032" y="445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: 図形 1207">
                <a:extLst>
                  <a:ext uri="{FF2B5EF4-FFF2-40B4-BE49-F238E27FC236}">
                    <a16:creationId xmlns:a16="http://schemas.microsoft.com/office/drawing/2014/main" id="{81E99C11-0262-402D-850C-6D763461EB33}"/>
                  </a:ext>
                </a:extLst>
              </p:cNvPr>
              <p:cNvSpPr/>
              <p:nvPr/>
            </p:nvSpPr>
            <p:spPr>
              <a:xfrm>
                <a:off x="3674404" y="10659469"/>
                <a:ext cx="281918" cy="470110"/>
              </a:xfrm>
              <a:custGeom>
                <a:avLst/>
                <a:gdLst>
                  <a:gd name="connsiteX0" fmla="*/ 129 w 281918"/>
                  <a:gd name="connsiteY0" fmla="*/ 64 h 470110"/>
                  <a:gd name="connsiteX1" fmla="*/ 160996 w 281918"/>
                  <a:gd name="connsiteY1" fmla="*/ 279464 h 470110"/>
                  <a:gd name="connsiteX2" fmla="*/ 281646 w 281918"/>
                  <a:gd name="connsiteY2" fmla="*/ 469964 h 470110"/>
                  <a:gd name="connsiteX3" fmla="*/ 188513 w 281918"/>
                  <a:gd name="connsiteY3" fmla="*/ 304864 h 470110"/>
                  <a:gd name="connsiteX4" fmla="*/ 129 w 281918"/>
                  <a:gd name="connsiteY4" fmla="*/ 64 h 47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918" h="470110">
                    <a:moveTo>
                      <a:pt x="129" y="64"/>
                    </a:moveTo>
                    <a:cubicBezTo>
                      <a:pt x="-4457" y="-4169"/>
                      <a:pt x="114077" y="201147"/>
                      <a:pt x="160996" y="279464"/>
                    </a:cubicBezTo>
                    <a:cubicBezTo>
                      <a:pt x="207915" y="357781"/>
                      <a:pt x="277060" y="465731"/>
                      <a:pt x="281646" y="469964"/>
                    </a:cubicBezTo>
                    <a:cubicBezTo>
                      <a:pt x="286232" y="474197"/>
                      <a:pt x="231905" y="385650"/>
                      <a:pt x="188513" y="304864"/>
                    </a:cubicBezTo>
                    <a:cubicBezTo>
                      <a:pt x="145121" y="224078"/>
                      <a:pt x="4715" y="4297"/>
                      <a:pt x="129" y="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: 図形 1208">
                <a:extLst>
                  <a:ext uri="{FF2B5EF4-FFF2-40B4-BE49-F238E27FC236}">
                    <a16:creationId xmlns:a16="http://schemas.microsoft.com/office/drawing/2014/main" id="{C743C0D0-959B-48D3-BE3D-478001A88D8A}"/>
                  </a:ext>
                </a:extLst>
              </p:cNvPr>
              <p:cNvSpPr/>
              <p:nvPr/>
            </p:nvSpPr>
            <p:spPr>
              <a:xfrm>
                <a:off x="3272849" y="9528263"/>
                <a:ext cx="389485" cy="1061420"/>
              </a:xfrm>
              <a:custGeom>
                <a:avLst/>
                <a:gdLst>
                  <a:gd name="connsiteX0" fmla="*/ 12218 w 389485"/>
                  <a:gd name="connsiteY0" fmla="*/ 34837 h 1061420"/>
                  <a:gd name="connsiteX1" fmla="*/ 134984 w 389485"/>
                  <a:gd name="connsiteY1" fmla="*/ 591520 h 1061420"/>
                  <a:gd name="connsiteX2" fmla="*/ 206951 w 389485"/>
                  <a:gd name="connsiteY2" fmla="*/ 794720 h 1061420"/>
                  <a:gd name="connsiteX3" fmla="*/ 388984 w 389485"/>
                  <a:gd name="connsiteY3" fmla="*/ 1061420 h 1061420"/>
                  <a:gd name="connsiteX4" fmla="*/ 253518 w 389485"/>
                  <a:gd name="connsiteY4" fmla="*/ 796837 h 1061420"/>
                  <a:gd name="connsiteX5" fmla="*/ 33384 w 389485"/>
                  <a:gd name="connsiteY5" fmla="*/ 138554 h 1061420"/>
                  <a:gd name="connsiteX6" fmla="*/ 12218 w 389485"/>
                  <a:gd name="connsiteY6" fmla="*/ 34837 h 106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9485" h="1061420">
                    <a:moveTo>
                      <a:pt x="12218" y="34837"/>
                    </a:moveTo>
                    <a:cubicBezTo>
                      <a:pt x="29151" y="110331"/>
                      <a:pt x="102529" y="464873"/>
                      <a:pt x="134984" y="591520"/>
                    </a:cubicBezTo>
                    <a:cubicBezTo>
                      <a:pt x="167439" y="718167"/>
                      <a:pt x="164618" y="716403"/>
                      <a:pt x="206951" y="794720"/>
                    </a:cubicBezTo>
                    <a:cubicBezTo>
                      <a:pt x="249284" y="873037"/>
                      <a:pt x="381223" y="1061067"/>
                      <a:pt x="388984" y="1061420"/>
                    </a:cubicBezTo>
                    <a:cubicBezTo>
                      <a:pt x="396745" y="1061773"/>
                      <a:pt x="312785" y="950648"/>
                      <a:pt x="253518" y="796837"/>
                    </a:cubicBezTo>
                    <a:cubicBezTo>
                      <a:pt x="194251" y="643026"/>
                      <a:pt x="76070" y="264849"/>
                      <a:pt x="33384" y="138554"/>
                    </a:cubicBezTo>
                    <a:cubicBezTo>
                      <a:pt x="-9302" y="12259"/>
                      <a:pt x="-4715" y="-40657"/>
                      <a:pt x="12218" y="348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: 図形 1209">
                <a:extLst>
                  <a:ext uri="{FF2B5EF4-FFF2-40B4-BE49-F238E27FC236}">
                    <a16:creationId xmlns:a16="http://schemas.microsoft.com/office/drawing/2014/main" id="{001308CA-A767-48A2-8ED5-52C5313C8FFA}"/>
                  </a:ext>
                </a:extLst>
              </p:cNvPr>
              <p:cNvSpPr/>
              <p:nvPr/>
            </p:nvSpPr>
            <p:spPr>
              <a:xfrm>
                <a:off x="3657592" y="10566209"/>
                <a:ext cx="294304" cy="570054"/>
              </a:xfrm>
              <a:custGeom>
                <a:avLst/>
                <a:gdLst>
                  <a:gd name="connsiteX0" fmla="*/ 8 w 294304"/>
                  <a:gd name="connsiteY0" fmla="*/ 191 h 570054"/>
                  <a:gd name="connsiteX1" fmla="*/ 222258 w 294304"/>
                  <a:gd name="connsiteY1" fmla="*/ 338858 h 570054"/>
                  <a:gd name="connsiteX2" fmla="*/ 294225 w 294304"/>
                  <a:gd name="connsiteY2" fmla="*/ 569574 h 570054"/>
                  <a:gd name="connsiteX3" fmla="*/ 230725 w 294304"/>
                  <a:gd name="connsiteY3" fmla="*/ 387541 h 570054"/>
                  <a:gd name="connsiteX4" fmla="*/ 8 w 294304"/>
                  <a:gd name="connsiteY4" fmla="*/ 191 h 570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304" h="570054">
                    <a:moveTo>
                      <a:pt x="8" y="191"/>
                    </a:moveTo>
                    <a:cubicBezTo>
                      <a:pt x="-1403" y="-7923"/>
                      <a:pt x="173222" y="243961"/>
                      <a:pt x="222258" y="338858"/>
                    </a:cubicBezTo>
                    <a:cubicBezTo>
                      <a:pt x="271294" y="433755"/>
                      <a:pt x="292814" y="561460"/>
                      <a:pt x="294225" y="569574"/>
                    </a:cubicBezTo>
                    <a:cubicBezTo>
                      <a:pt x="295636" y="577688"/>
                      <a:pt x="278350" y="481733"/>
                      <a:pt x="230725" y="387541"/>
                    </a:cubicBezTo>
                    <a:cubicBezTo>
                      <a:pt x="183100" y="293349"/>
                      <a:pt x="1419" y="8305"/>
                      <a:pt x="8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: 図形 1210">
                <a:extLst>
                  <a:ext uri="{FF2B5EF4-FFF2-40B4-BE49-F238E27FC236}">
                    <a16:creationId xmlns:a16="http://schemas.microsoft.com/office/drawing/2014/main" id="{93183E13-145B-4E3E-ABF0-82605EC25CCC}"/>
                  </a:ext>
                </a:extLst>
              </p:cNvPr>
              <p:cNvSpPr/>
              <p:nvPr/>
            </p:nvSpPr>
            <p:spPr>
              <a:xfrm>
                <a:off x="3819250" y="11131940"/>
                <a:ext cx="187314" cy="157763"/>
              </a:xfrm>
              <a:custGeom>
                <a:avLst/>
                <a:gdLst>
                  <a:gd name="connsiteX0" fmla="*/ 138388 w 187314"/>
                  <a:gd name="connsiteY0" fmla="*/ 1198 h 157763"/>
                  <a:gd name="connsiteX1" fmla="*/ 79650 w 187314"/>
                  <a:gd name="connsiteY1" fmla="*/ 21835 h 157763"/>
                  <a:gd name="connsiteX2" fmla="*/ 62188 w 187314"/>
                  <a:gd name="connsiteY2" fmla="*/ 39298 h 157763"/>
                  <a:gd name="connsiteX3" fmla="*/ 20913 w 187314"/>
                  <a:gd name="connsiteY3" fmla="*/ 51998 h 157763"/>
                  <a:gd name="connsiteX4" fmla="*/ 1863 w 187314"/>
                  <a:gd name="connsiteY4" fmla="*/ 109148 h 157763"/>
                  <a:gd name="connsiteX5" fmla="*/ 65363 w 187314"/>
                  <a:gd name="connsiteY5" fmla="*/ 145660 h 157763"/>
                  <a:gd name="connsiteX6" fmla="*/ 100288 w 187314"/>
                  <a:gd name="connsiteY6" fmla="*/ 147248 h 157763"/>
                  <a:gd name="connsiteX7" fmla="*/ 178075 w 187314"/>
                  <a:gd name="connsiteY7" fmla="*/ 156773 h 157763"/>
                  <a:gd name="connsiteX8" fmla="*/ 186013 w 187314"/>
                  <a:gd name="connsiteY8" fmla="*/ 120260 h 157763"/>
                  <a:gd name="connsiteX9" fmla="*/ 179663 w 187314"/>
                  <a:gd name="connsiteY9" fmla="*/ 59935 h 157763"/>
                  <a:gd name="connsiteX10" fmla="*/ 138388 w 187314"/>
                  <a:gd name="connsiteY10" fmla="*/ 1198 h 157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314" h="157763">
                    <a:moveTo>
                      <a:pt x="138388" y="1198"/>
                    </a:moveTo>
                    <a:cubicBezTo>
                      <a:pt x="121719" y="-5152"/>
                      <a:pt x="92350" y="15485"/>
                      <a:pt x="79650" y="21835"/>
                    </a:cubicBezTo>
                    <a:cubicBezTo>
                      <a:pt x="66950" y="28185"/>
                      <a:pt x="71977" y="34271"/>
                      <a:pt x="62188" y="39298"/>
                    </a:cubicBezTo>
                    <a:cubicBezTo>
                      <a:pt x="52398" y="44325"/>
                      <a:pt x="30967" y="40356"/>
                      <a:pt x="20913" y="51998"/>
                    </a:cubicBezTo>
                    <a:cubicBezTo>
                      <a:pt x="10859" y="63640"/>
                      <a:pt x="-5545" y="93538"/>
                      <a:pt x="1863" y="109148"/>
                    </a:cubicBezTo>
                    <a:cubicBezTo>
                      <a:pt x="9271" y="124758"/>
                      <a:pt x="48959" y="139310"/>
                      <a:pt x="65363" y="145660"/>
                    </a:cubicBezTo>
                    <a:cubicBezTo>
                      <a:pt x="81767" y="152010"/>
                      <a:pt x="81503" y="145396"/>
                      <a:pt x="100288" y="147248"/>
                    </a:cubicBezTo>
                    <a:cubicBezTo>
                      <a:pt x="119073" y="149100"/>
                      <a:pt x="163788" y="161271"/>
                      <a:pt x="178075" y="156773"/>
                    </a:cubicBezTo>
                    <a:cubicBezTo>
                      <a:pt x="192362" y="152275"/>
                      <a:pt x="185748" y="136400"/>
                      <a:pt x="186013" y="120260"/>
                    </a:cubicBezTo>
                    <a:cubicBezTo>
                      <a:pt x="186278" y="104120"/>
                      <a:pt x="185219" y="77927"/>
                      <a:pt x="179663" y="59935"/>
                    </a:cubicBezTo>
                    <a:cubicBezTo>
                      <a:pt x="174107" y="41943"/>
                      <a:pt x="155057" y="7548"/>
                      <a:pt x="138388" y="1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: 図形 1211">
                <a:extLst>
                  <a:ext uri="{FF2B5EF4-FFF2-40B4-BE49-F238E27FC236}">
                    <a16:creationId xmlns:a16="http://schemas.microsoft.com/office/drawing/2014/main" id="{7FDFE834-1707-4CB1-90F3-567F48A03A49}"/>
                  </a:ext>
                </a:extLst>
              </p:cNvPr>
              <p:cNvSpPr/>
              <p:nvPr/>
            </p:nvSpPr>
            <p:spPr>
              <a:xfrm>
                <a:off x="3961488" y="11213976"/>
                <a:ext cx="2732003" cy="354195"/>
              </a:xfrm>
              <a:custGeom>
                <a:avLst/>
                <a:gdLst>
                  <a:gd name="connsiteX0" fmla="*/ 5145 w 2732003"/>
                  <a:gd name="connsiteY0" fmla="*/ 124 h 354195"/>
                  <a:gd name="connsiteX1" fmla="*/ 394612 w 2732003"/>
                  <a:gd name="connsiteY1" fmla="*/ 42457 h 354195"/>
                  <a:gd name="connsiteX2" fmla="*/ 665545 w 2732003"/>
                  <a:gd name="connsiteY2" fmla="*/ 55157 h 354195"/>
                  <a:gd name="connsiteX3" fmla="*/ 1038079 w 2732003"/>
                  <a:gd name="connsiteY3" fmla="*/ 55157 h 354195"/>
                  <a:gd name="connsiteX4" fmla="*/ 1380979 w 2732003"/>
                  <a:gd name="connsiteY4" fmla="*/ 203324 h 354195"/>
                  <a:gd name="connsiteX5" fmla="*/ 1685779 w 2732003"/>
                  <a:gd name="connsiteY5" fmla="*/ 334557 h 354195"/>
                  <a:gd name="connsiteX6" fmla="*/ 2028679 w 2732003"/>
                  <a:gd name="connsiteY6" fmla="*/ 351491 h 354195"/>
                  <a:gd name="connsiteX7" fmla="*/ 2392745 w 2732003"/>
                  <a:gd name="connsiteY7" fmla="*/ 313391 h 354195"/>
                  <a:gd name="connsiteX8" fmla="*/ 2706012 w 2732003"/>
                  <a:gd name="connsiteY8" fmla="*/ 186391 h 354195"/>
                  <a:gd name="connsiteX9" fmla="*/ 1681545 w 2732003"/>
                  <a:gd name="connsiteY9" fmla="*/ 334557 h 354195"/>
                  <a:gd name="connsiteX10" fmla="*/ 1126979 w 2732003"/>
                  <a:gd name="connsiteY10" fmla="*/ 135591 h 354195"/>
                  <a:gd name="connsiteX11" fmla="*/ 695179 w 2732003"/>
                  <a:gd name="connsiteY11" fmla="*/ 33991 h 354195"/>
                  <a:gd name="connsiteX12" fmla="*/ 5145 w 2732003"/>
                  <a:gd name="connsiteY12" fmla="*/ 124 h 35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2003" h="354195">
                    <a:moveTo>
                      <a:pt x="5145" y="124"/>
                    </a:moveTo>
                    <a:cubicBezTo>
                      <a:pt x="-44949" y="1535"/>
                      <a:pt x="284545" y="33285"/>
                      <a:pt x="394612" y="42457"/>
                    </a:cubicBezTo>
                    <a:cubicBezTo>
                      <a:pt x="504679" y="51629"/>
                      <a:pt x="558301" y="53040"/>
                      <a:pt x="665545" y="55157"/>
                    </a:cubicBezTo>
                    <a:cubicBezTo>
                      <a:pt x="772789" y="57274"/>
                      <a:pt x="918840" y="30463"/>
                      <a:pt x="1038079" y="55157"/>
                    </a:cubicBezTo>
                    <a:cubicBezTo>
                      <a:pt x="1157318" y="79851"/>
                      <a:pt x="1380979" y="203324"/>
                      <a:pt x="1380979" y="203324"/>
                    </a:cubicBezTo>
                    <a:cubicBezTo>
                      <a:pt x="1488929" y="249891"/>
                      <a:pt x="1577829" y="309863"/>
                      <a:pt x="1685779" y="334557"/>
                    </a:cubicBezTo>
                    <a:cubicBezTo>
                      <a:pt x="1793729" y="359251"/>
                      <a:pt x="1910851" y="355019"/>
                      <a:pt x="2028679" y="351491"/>
                    </a:cubicBezTo>
                    <a:cubicBezTo>
                      <a:pt x="2146507" y="347963"/>
                      <a:pt x="2279856" y="340908"/>
                      <a:pt x="2392745" y="313391"/>
                    </a:cubicBezTo>
                    <a:cubicBezTo>
                      <a:pt x="2505634" y="285874"/>
                      <a:pt x="2824545" y="182863"/>
                      <a:pt x="2706012" y="186391"/>
                    </a:cubicBezTo>
                    <a:cubicBezTo>
                      <a:pt x="2587479" y="189919"/>
                      <a:pt x="1944717" y="343024"/>
                      <a:pt x="1681545" y="334557"/>
                    </a:cubicBezTo>
                    <a:cubicBezTo>
                      <a:pt x="1418373" y="326090"/>
                      <a:pt x="1291373" y="185685"/>
                      <a:pt x="1126979" y="135591"/>
                    </a:cubicBezTo>
                    <a:cubicBezTo>
                      <a:pt x="962585" y="85497"/>
                      <a:pt x="883562" y="58685"/>
                      <a:pt x="695179" y="33991"/>
                    </a:cubicBezTo>
                    <a:cubicBezTo>
                      <a:pt x="506796" y="9297"/>
                      <a:pt x="55239" y="-1287"/>
                      <a:pt x="5145" y="1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: 図形 1212">
                <a:extLst>
                  <a:ext uri="{FF2B5EF4-FFF2-40B4-BE49-F238E27FC236}">
                    <a16:creationId xmlns:a16="http://schemas.microsoft.com/office/drawing/2014/main" id="{4D375B53-9559-4FFF-AED0-5481E6760B09}"/>
                  </a:ext>
                </a:extLst>
              </p:cNvPr>
              <p:cNvSpPr/>
              <p:nvPr/>
            </p:nvSpPr>
            <p:spPr>
              <a:xfrm>
                <a:off x="3949758" y="11115711"/>
                <a:ext cx="1579164" cy="401233"/>
              </a:xfrm>
              <a:custGeom>
                <a:avLst/>
                <a:gdLst>
                  <a:gd name="connsiteX0" fmla="*/ 35925 w 1579164"/>
                  <a:gd name="connsiteY0" fmla="*/ 5256 h 401233"/>
                  <a:gd name="connsiteX1" fmla="*/ 766175 w 1579164"/>
                  <a:gd name="connsiteY1" fmla="*/ 47589 h 401233"/>
                  <a:gd name="connsiteX2" fmla="*/ 1168342 w 1579164"/>
                  <a:gd name="connsiteY2" fmla="*/ 166122 h 401233"/>
                  <a:gd name="connsiteX3" fmla="*/ 1578975 w 1579164"/>
                  <a:gd name="connsiteY3" fmla="*/ 401072 h 401233"/>
                  <a:gd name="connsiteX4" fmla="*/ 1206442 w 1579164"/>
                  <a:gd name="connsiteY4" fmla="*/ 199989 h 401233"/>
                  <a:gd name="connsiteX5" fmla="*/ 226425 w 1579164"/>
                  <a:gd name="connsiteY5" fmla="*/ 22189 h 401233"/>
                  <a:gd name="connsiteX6" fmla="*/ 35925 w 1579164"/>
                  <a:gd name="connsiteY6" fmla="*/ 5256 h 401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9164" h="401233">
                    <a:moveTo>
                      <a:pt x="35925" y="5256"/>
                    </a:moveTo>
                    <a:cubicBezTo>
                      <a:pt x="125883" y="9489"/>
                      <a:pt x="577439" y="20778"/>
                      <a:pt x="766175" y="47589"/>
                    </a:cubicBezTo>
                    <a:cubicBezTo>
                      <a:pt x="954911" y="74400"/>
                      <a:pt x="1032875" y="107208"/>
                      <a:pt x="1168342" y="166122"/>
                    </a:cubicBezTo>
                    <a:cubicBezTo>
                      <a:pt x="1303809" y="225036"/>
                      <a:pt x="1572625" y="395428"/>
                      <a:pt x="1578975" y="401072"/>
                    </a:cubicBezTo>
                    <a:cubicBezTo>
                      <a:pt x="1585325" y="406716"/>
                      <a:pt x="1431867" y="263136"/>
                      <a:pt x="1206442" y="199989"/>
                    </a:cubicBezTo>
                    <a:cubicBezTo>
                      <a:pt x="981017" y="136842"/>
                      <a:pt x="422217" y="54292"/>
                      <a:pt x="226425" y="22189"/>
                    </a:cubicBezTo>
                    <a:cubicBezTo>
                      <a:pt x="30633" y="-9914"/>
                      <a:pt x="-54033" y="1023"/>
                      <a:pt x="35925" y="5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: 図形 1213">
                <a:extLst>
                  <a:ext uri="{FF2B5EF4-FFF2-40B4-BE49-F238E27FC236}">
                    <a16:creationId xmlns:a16="http://schemas.microsoft.com/office/drawing/2014/main" id="{E7EF3C95-D50B-49D5-BAB8-9ACBAC03839F}"/>
                  </a:ext>
                </a:extLst>
              </p:cNvPr>
              <p:cNvSpPr/>
              <p:nvPr/>
            </p:nvSpPr>
            <p:spPr>
              <a:xfrm>
                <a:off x="5427119" y="11154784"/>
                <a:ext cx="1331246" cy="340998"/>
              </a:xfrm>
              <a:custGeom>
                <a:avLst/>
                <a:gdLst>
                  <a:gd name="connsiteX0" fmla="*/ 27531 w 1331246"/>
                  <a:gd name="connsiteY0" fmla="*/ 292149 h 340998"/>
                  <a:gd name="connsiteX1" fmla="*/ 97381 w 1331246"/>
                  <a:gd name="connsiteY1" fmla="*/ 309083 h 340998"/>
                  <a:gd name="connsiteX2" fmla="*/ 603264 w 1331246"/>
                  <a:gd name="connsiteY2" fmla="*/ 321783 h 340998"/>
                  <a:gd name="connsiteX3" fmla="*/ 950398 w 1331246"/>
                  <a:gd name="connsiteY3" fmla="*/ 270983 h 340998"/>
                  <a:gd name="connsiteX4" fmla="*/ 1174764 w 1331246"/>
                  <a:gd name="connsiteY4" fmla="*/ 234999 h 340998"/>
                  <a:gd name="connsiteX5" fmla="*/ 1289064 w 1331246"/>
                  <a:gd name="connsiteY5" fmla="*/ 171499 h 340998"/>
                  <a:gd name="connsiteX6" fmla="*/ 1327164 w 1331246"/>
                  <a:gd name="connsiteY6" fmla="*/ 49 h 340998"/>
                  <a:gd name="connsiteX7" fmla="*/ 1312348 w 1331246"/>
                  <a:gd name="connsiteY7" fmla="*/ 154566 h 340998"/>
                  <a:gd name="connsiteX8" fmla="*/ 1214981 w 1331246"/>
                  <a:gd name="connsiteY8" fmla="*/ 234999 h 340998"/>
                  <a:gd name="connsiteX9" fmla="*/ 122781 w 1331246"/>
                  <a:gd name="connsiteY9" fmla="*/ 338716 h 340998"/>
                  <a:gd name="connsiteX10" fmla="*/ 27531 w 1331246"/>
                  <a:gd name="connsiteY10" fmla="*/ 292149 h 34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1246" h="340998">
                    <a:moveTo>
                      <a:pt x="27531" y="292149"/>
                    </a:moveTo>
                    <a:cubicBezTo>
                      <a:pt x="23298" y="287210"/>
                      <a:pt x="1426" y="304144"/>
                      <a:pt x="97381" y="309083"/>
                    </a:cubicBezTo>
                    <a:cubicBezTo>
                      <a:pt x="193336" y="314022"/>
                      <a:pt x="461095" y="328133"/>
                      <a:pt x="603264" y="321783"/>
                    </a:cubicBezTo>
                    <a:cubicBezTo>
                      <a:pt x="745434" y="315433"/>
                      <a:pt x="950398" y="270983"/>
                      <a:pt x="950398" y="270983"/>
                    </a:cubicBezTo>
                    <a:cubicBezTo>
                      <a:pt x="1045648" y="256519"/>
                      <a:pt x="1118320" y="251580"/>
                      <a:pt x="1174764" y="234999"/>
                    </a:cubicBezTo>
                    <a:cubicBezTo>
                      <a:pt x="1231208" y="218418"/>
                      <a:pt x="1263664" y="210657"/>
                      <a:pt x="1289064" y="171499"/>
                    </a:cubicBezTo>
                    <a:cubicBezTo>
                      <a:pt x="1314464" y="132341"/>
                      <a:pt x="1323283" y="2871"/>
                      <a:pt x="1327164" y="49"/>
                    </a:cubicBezTo>
                    <a:cubicBezTo>
                      <a:pt x="1331045" y="-2773"/>
                      <a:pt x="1331045" y="115408"/>
                      <a:pt x="1312348" y="154566"/>
                    </a:cubicBezTo>
                    <a:cubicBezTo>
                      <a:pt x="1293651" y="193724"/>
                      <a:pt x="1413242" y="204307"/>
                      <a:pt x="1214981" y="234999"/>
                    </a:cubicBezTo>
                    <a:cubicBezTo>
                      <a:pt x="1016720" y="265691"/>
                      <a:pt x="327039" y="324605"/>
                      <a:pt x="122781" y="338716"/>
                    </a:cubicBezTo>
                    <a:cubicBezTo>
                      <a:pt x="-81477" y="352827"/>
                      <a:pt x="31764" y="297088"/>
                      <a:pt x="27531" y="2921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: 図形 1214">
                <a:extLst>
                  <a:ext uri="{FF2B5EF4-FFF2-40B4-BE49-F238E27FC236}">
                    <a16:creationId xmlns:a16="http://schemas.microsoft.com/office/drawing/2014/main" id="{1AD9B461-B1A1-41B1-A955-5A272752D06A}"/>
                  </a:ext>
                </a:extLst>
              </p:cNvPr>
              <p:cNvSpPr/>
              <p:nvPr/>
            </p:nvSpPr>
            <p:spPr>
              <a:xfrm>
                <a:off x="6307903" y="8859197"/>
                <a:ext cx="485112" cy="2385008"/>
              </a:xfrm>
              <a:custGeom>
                <a:avLst/>
                <a:gdLst>
                  <a:gd name="connsiteX0" fmla="*/ 12464 w 485112"/>
                  <a:gd name="connsiteY0" fmla="*/ 35036 h 2385008"/>
                  <a:gd name="connsiteX1" fmla="*/ 46330 w 485112"/>
                  <a:gd name="connsiteY1" fmla="*/ 280570 h 2385008"/>
                  <a:gd name="connsiteX2" fmla="*/ 465430 w 485112"/>
                  <a:gd name="connsiteY2" fmla="*/ 2151703 h 2385008"/>
                  <a:gd name="connsiteX3" fmla="*/ 406164 w 485112"/>
                  <a:gd name="connsiteY3" fmla="*/ 2325270 h 2385008"/>
                  <a:gd name="connsiteX4" fmla="*/ 313030 w 485112"/>
                  <a:gd name="connsiteY4" fmla="*/ 1863836 h 2385008"/>
                  <a:gd name="connsiteX5" fmla="*/ 63264 w 485112"/>
                  <a:gd name="connsiteY5" fmla="*/ 200136 h 2385008"/>
                  <a:gd name="connsiteX6" fmla="*/ 12464 w 485112"/>
                  <a:gd name="connsiteY6" fmla="*/ 35036 h 238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112" h="2385008">
                    <a:moveTo>
                      <a:pt x="12464" y="35036"/>
                    </a:moveTo>
                    <a:cubicBezTo>
                      <a:pt x="9642" y="48442"/>
                      <a:pt x="-29164" y="-72208"/>
                      <a:pt x="46330" y="280570"/>
                    </a:cubicBezTo>
                    <a:cubicBezTo>
                      <a:pt x="121824" y="633348"/>
                      <a:pt x="405458" y="1810920"/>
                      <a:pt x="465430" y="2151703"/>
                    </a:cubicBezTo>
                    <a:cubicBezTo>
                      <a:pt x="525402" y="2492486"/>
                      <a:pt x="431564" y="2373248"/>
                      <a:pt x="406164" y="2325270"/>
                    </a:cubicBezTo>
                    <a:cubicBezTo>
                      <a:pt x="380764" y="2277292"/>
                      <a:pt x="370180" y="2218025"/>
                      <a:pt x="313030" y="1863836"/>
                    </a:cubicBezTo>
                    <a:cubicBezTo>
                      <a:pt x="255880" y="1509647"/>
                      <a:pt x="114064" y="498586"/>
                      <a:pt x="63264" y="200136"/>
                    </a:cubicBezTo>
                    <a:cubicBezTo>
                      <a:pt x="12464" y="-98314"/>
                      <a:pt x="15286" y="21630"/>
                      <a:pt x="12464" y="350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: 図形 1215">
                <a:extLst>
                  <a:ext uri="{FF2B5EF4-FFF2-40B4-BE49-F238E27FC236}">
                    <a16:creationId xmlns:a16="http://schemas.microsoft.com/office/drawing/2014/main" id="{6CE48C53-D0CE-489D-AA01-8F9AB967A6A3}"/>
                  </a:ext>
                </a:extLst>
              </p:cNvPr>
              <p:cNvSpPr/>
              <p:nvPr/>
            </p:nvSpPr>
            <p:spPr>
              <a:xfrm>
                <a:off x="3525275" y="9026751"/>
                <a:ext cx="199035" cy="891010"/>
              </a:xfrm>
              <a:custGeom>
                <a:avLst/>
                <a:gdLst>
                  <a:gd name="connsiteX0" fmla="*/ 18025 w 199035"/>
                  <a:gd name="connsiteY0" fmla="*/ 53749 h 891010"/>
                  <a:gd name="connsiteX1" fmla="*/ 20142 w 199035"/>
                  <a:gd name="connsiteY1" fmla="*/ 108782 h 891010"/>
                  <a:gd name="connsiteX2" fmla="*/ 153492 w 199035"/>
                  <a:gd name="connsiteY2" fmla="*/ 631599 h 891010"/>
                  <a:gd name="connsiteX3" fmla="*/ 183125 w 199035"/>
                  <a:gd name="connsiteY3" fmla="*/ 849616 h 891010"/>
                  <a:gd name="connsiteX4" fmla="*/ 181008 w 199035"/>
                  <a:gd name="connsiteY4" fmla="*/ 881366 h 891010"/>
                  <a:gd name="connsiteX5" fmla="*/ 187358 w 199035"/>
                  <a:gd name="connsiteY5" fmla="*/ 733199 h 891010"/>
                  <a:gd name="connsiteX6" fmla="*/ 18025 w 199035"/>
                  <a:gd name="connsiteY6" fmla="*/ 53749 h 89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035" h="891010">
                    <a:moveTo>
                      <a:pt x="18025" y="53749"/>
                    </a:moveTo>
                    <a:cubicBezTo>
                      <a:pt x="-9844" y="-50321"/>
                      <a:pt x="-2436" y="12474"/>
                      <a:pt x="20142" y="108782"/>
                    </a:cubicBezTo>
                    <a:cubicBezTo>
                      <a:pt x="42720" y="205090"/>
                      <a:pt x="126328" y="508127"/>
                      <a:pt x="153492" y="631599"/>
                    </a:cubicBezTo>
                    <a:cubicBezTo>
                      <a:pt x="180656" y="755071"/>
                      <a:pt x="178539" y="807988"/>
                      <a:pt x="183125" y="849616"/>
                    </a:cubicBezTo>
                    <a:cubicBezTo>
                      <a:pt x="187711" y="891244"/>
                      <a:pt x="180303" y="900769"/>
                      <a:pt x="181008" y="881366"/>
                    </a:cubicBezTo>
                    <a:cubicBezTo>
                      <a:pt x="181713" y="861963"/>
                      <a:pt x="216639" y="867960"/>
                      <a:pt x="187358" y="733199"/>
                    </a:cubicBezTo>
                    <a:cubicBezTo>
                      <a:pt x="158077" y="598438"/>
                      <a:pt x="45894" y="157819"/>
                      <a:pt x="18025" y="537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: 図形 1216">
                <a:extLst>
                  <a:ext uri="{FF2B5EF4-FFF2-40B4-BE49-F238E27FC236}">
                    <a16:creationId xmlns:a16="http://schemas.microsoft.com/office/drawing/2014/main" id="{6B0BD47F-E296-4E9C-AECF-7E562A9B6E1E}"/>
                  </a:ext>
                </a:extLst>
              </p:cNvPr>
              <p:cNvSpPr/>
              <p:nvPr/>
            </p:nvSpPr>
            <p:spPr>
              <a:xfrm>
                <a:off x="3519995" y="9044462"/>
                <a:ext cx="205425" cy="918275"/>
              </a:xfrm>
              <a:custGeom>
                <a:avLst/>
                <a:gdLst>
                  <a:gd name="connsiteX0" fmla="*/ 22 w 205425"/>
                  <a:gd name="connsiteY0" fmla="*/ 55 h 918275"/>
                  <a:gd name="connsiteX1" fmla="*/ 91038 w 205425"/>
                  <a:gd name="connsiteY1" fmla="*/ 440321 h 918275"/>
                  <a:gd name="connsiteX2" fmla="*/ 156655 w 205425"/>
                  <a:gd name="connsiteY2" fmla="*/ 711255 h 918275"/>
                  <a:gd name="connsiteX3" fmla="*/ 173588 w 205425"/>
                  <a:gd name="connsiteY3" fmla="*/ 901755 h 918275"/>
                  <a:gd name="connsiteX4" fmla="*/ 205338 w 205425"/>
                  <a:gd name="connsiteY4" fmla="*/ 895405 h 918275"/>
                  <a:gd name="connsiteX5" fmla="*/ 163005 w 205425"/>
                  <a:gd name="connsiteY5" fmla="*/ 787455 h 918275"/>
                  <a:gd name="connsiteX6" fmla="*/ 99505 w 205425"/>
                  <a:gd name="connsiteY6" fmla="*/ 469955 h 918275"/>
                  <a:gd name="connsiteX7" fmla="*/ 22 w 205425"/>
                  <a:gd name="connsiteY7" fmla="*/ 55 h 91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425" h="918275">
                    <a:moveTo>
                      <a:pt x="22" y="55"/>
                    </a:moveTo>
                    <a:cubicBezTo>
                      <a:pt x="-1389" y="-4884"/>
                      <a:pt x="64932" y="321788"/>
                      <a:pt x="91038" y="440321"/>
                    </a:cubicBezTo>
                    <a:cubicBezTo>
                      <a:pt x="117144" y="558854"/>
                      <a:pt x="142897" y="634349"/>
                      <a:pt x="156655" y="711255"/>
                    </a:cubicBezTo>
                    <a:cubicBezTo>
                      <a:pt x="170413" y="788161"/>
                      <a:pt x="165474" y="871063"/>
                      <a:pt x="173588" y="901755"/>
                    </a:cubicBezTo>
                    <a:cubicBezTo>
                      <a:pt x="181702" y="932447"/>
                      <a:pt x="207102" y="914455"/>
                      <a:pt x="205338" y="895405"/>
                    </a:cubicBezTo>
                    <a:cubicBezTo>
                      <a:pt x="203574" y="876355"/>
                      <a:pt x="180644" y="858363"/>
                      <a:pt x="163005" y="787455"/>
                    </a:cubicBezTo>
                    <a:cubicBezTo>
                      <a:pt x="145366" y="716547"/>
                      <a:pt x="126316" y="601188"/>
                      <a:pt x="99505" y="469955"/>
                    </a:cubicBezTo>
                    <a:cubicBezTo>
                      <a:pt x="72694" y="338722"/>
                      <a:pt x="1433" y="4994"/>
                      <a:pt x="22" y="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: 図形 1217">
                <a:extLst>
                  <a:ext uri="{FF2B5EF4-FFF2-40B4-BE49-F238E27FC236}">
                    <a16:creationId xmlns:a16="http://schemas.microsoft.com/office/drawing/2014/main" id="{0DD94B9C-2934-4FCC-8CCB-8E94F8D3A9B4}"/>
                  </a:ext>
                </a:extLst>
              </p:cNvPr>
              <p:cNvSpPr/>
              <p:nvPr/>
            </p:nvSpPr>
            <p:spPr>
              <a:xfrm>
                <a:off x="4660734" y="9064586"/>
                <a:ext cx="459910" cy="245085"/>
              </a:xfrm>
              <a:custGeom>
                <a:avLst/>
                <a:gdLst>
                  <a:gd name="connsiteX0" fmla="*/ 166 w 459910"/>
                  <a:gd name="connsiteY0" fmla="*/ 145031 h 245085"/>
                  <a:gd name="connsiteX1" fmla="*/ 61549 w 459910"/>
                  <a:gd name="connsiteY1" fmla="*/ 125981 h 245085"/>
                  <a:gd name="connsiteX2" fmla="*/ 184316 w 459910"/>
                  <a:gd name="connsiteY2" fmla="*/ 22264 h 245085"/>
                  <a:gd name="connsiteX3" fmla="*/ 260516 w 459910"/>
                  <a:gd name="connsiteY3" fmla="*/ 7447 h 245085"/>
                  <a:gd name="connsiteX4" fmla="*/ 459483 w 459910"/>
                  <a:gd name="connsiteY4" fmla="*/ 115397 h 245085"/>
                  <a:gd name="connsiteX5" fmla="*/ 313433 w 459910"/>
                  <a:gd name="connsiteY5" fmla="*/ 236047 h 245085"/>
                  <a:gd name="connsiteX6" fmla="*/ 311316 w 459910"/>
                  <a:gd name="connsiteY6" fmla="*/ 223347 h 245085"/>
                  <a:gd name="connsiteX7" fmla="*/ 408683 w 459910"/>
                  <a:gd name="connsiteY7" fmla="*/ 119631 h 245085"/>
                  <a:gd name="connsiteX8" fmla="*/ 311316 w 459910"/>
                  <a:gd name="connsiteY8" fmla="*/ 64597 h 245085"/>
                  <a:gd name="connsiteX9" fmla="*/ 197016 w 459910"/>
                  <a:gd name="connsiteY9" fmla="*/ 45547 h 245085"/>
                  <a:gd name="connsiteX10" fmla="*/ 78483 w 459910"/>
                  <a:gd name="connsiteY10" fmla="*/ 117514 h 245085"/>
                  <a:gd name="connsiteX11" fmla="*/ 166 w 459910"/>
                  <a:gd name="connsiteY11" fmla="*/ 145031 h 245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9910" h="245085">
                    <a:moveTo>
                      <a:pt x="166" y="145031"/>
                    </a:moveTo>
                    <a:cubicBezTo>
                      <a:pt x="-2656" y="146442"/>
                      <a:pt x="30857" y="146442"/>
                      <a:pt x="61549" y="125981"/>
                    </a:cubicBezTo>
                    <a:cubicBezTo>
                      <a:pt x="92241" y="105520"/>
                      <a:pt x="151155" y="42020"/>
                      <a:pt x="184316" y="22264"/>
                    </a:cubicBezTo>
                    <a:cubicBezTo>
                      <a:pt x="217477" y="2508"/>
                      <a:pt x="214655" y="-8075"/>
                      <a:pt x="260516" y="7447"/>
                    </a:cubicBezTo>
                    <a:cubicBezTo>
                      <a:pt x="306377" y="22969"/>
                      <a:pt x="450663" y="77297"/>
                      <a:pt x="459483" y="115397"/>
                    </a:cubicBezTo>
                    <a:cubicBezTo>
                      <a:pt x="468303" y="153497"/>
                      <a:pt x="338128" y="218055"/>
                      <a:pt x="313433" y="236047"/>
                    </a:cubicBezTo>
                    <a:cubicBezTo>
                      <a:pt x="288739" y="254039"/>
                      <a:pt x="295441" y="242750"/>
                      <a:pt x="311316" y="223347"/>
                    </a:cubicBezTo>
                    <a:cubicBezTo>
                      <a:pt x="327191" y="203944"/>
                      <a:pt x="408683" y="146089"/>
                      <a:pt x="408683" y="119631"/>
                    </a:cubicBezTo>
                    <a:cubicBezTo>
                      <a:pt x="408683" y="93173"/>
                      <a:pt x="346594" y="76944"/>
                      <a:pt x="311316" y="64597"/>
                    </a:cubicBezTo>
                    <a:cubicBezTo>
                      <a:pt x="276038" y="52250"/>
                      <a:pt x="235821" y="36728"/>
                      <a:pt x="197016" y="45547"/>
                    </a:cubicBezTo>
                    <a:cubicBezTo>
                      <a:pt x="158211" y="54366"/>
                      <a:pt x="111644" y="101992"/>
                      <a:pt x="78483" y="117514"/>
                    </a:cubicBezTo>
                    <a:cubicBezTo>
                      <a:pt x="45322" y="133036"/>
                      <a:pt x="2988" y="143620"/>
                      <a:pt x="166" y="1450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: 図形 1218">
                <a:extLst>
                  <a:ext uri="{FF2B5EF4-FFF2-40B4-BE49-F238E27FC236}">
                    <a16:creationId xmlns:a16="http://schemas.microsoft.com/office/drawing/2014/main" id="{966812B2-4D23-4C8B-B8D5-A77A46C7DD15}"/>
                  </a:ext>
                </a:extLst>
              </p:cNvPr>
              <p:cNvSpPr/>
              <p:nvPr/>
            </p:nvSpPr>
            <p:spPr>
              <a:xfrm>
                <a:off x="4769791" y="9116564"/>
                <a:ext cx="265160" cy="170103"/>
              </a:xfrm>
              <a:custGeom>
                <a:avLst/>
                <a:gdLst>
                  <a:gd name="connsiteX0" fmla="*/ 5409 w 265160"/>
                  <a:gd name="connsiteY0" fmla="*/ 2036 h 170103"/>
                  <a:gd name="connsiteX1" fmla="*/ 189559 w 265160"/>
                  <a:gd name="connsiteY1" fmla="*/ 167136 h 170103"/>
                  <a:gd name="connsiteX2" fmla="*/ 259409 w 265160"/>
                  <a:gd name="connsiteY2" fmla="*/ 107869 h 170103"/>
                  <a:gd name="connsiteX3" fmla="*/ 246709 w 265160"/>
                  <a:gd name="connsiteY3" fmla="*/ 103636 h 170103"/>
                  <a:gd name="connsiteX4" fmla="*/ 132409 w 265160"/>
                  <a:gd name="connsiteY4" fmla="*/ 152319 h 170103"/>
                  <a:gd name="connsiteX5" fmla="*/ 54092 w 265160"/>
                  <a:gd name="connsiteY5" fmla="*/ 78236 h 170103"/>
                  <a:gd name="connsiteX6" fmla="*/ 5409 w 265160"/>
                  <a:gd name="connsiteY6" fmla="*/ 2036 h 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160" h="170103">
                    <a:moveTo>
                      <a:pt x="5409" y="2036"/>
                    </a:moveTo>
                    <a:cubicBezTo>
                      <a:pt x="27987" y="16853"/>
                      <a:pt x="147226" y="149497"/>
                      <a:pt x="189559" y="167136"/>
                    </a:cubicBezTo>
                    <a:cubicBezTo>
                      <a:pt x="231892" y="184775"/>
                      <a:pt x="249884" y="118452"/>
                      <a:pt x="259409" y="107869"/>
                    </a:cubicBezTo>
                    <a:cubicBezTo>
                      <a:pt x="268934" y="97286"/>
                      <a:pt x="267876" y="96228"/>
                      <a:pt x="246709" y="103636"/>
                    </a:cubicBezTo>
                    <a:cubicBezTo>
                      <a:pt x="225542" y="111044"/>
                      <a:pt x="164512" y="156552"/>
                      <a:pt x="132409" y="152319"/>
                    </a:cubicBezTo>
                    <a:cubicBezTo>
                      <a:pt x="100306" y="148086"/>
                      <a:pt x="71025" y="99050"/>
                      <a:pt x="54092" y="78236"/>
                    </a:cubicBezTo>
                    <a:cubicBezTo>
                      <a:pt x="37159" y="57422"/>
                      <a:pt x="-17169" y="-12781"/>
                      <a:pt x="5409" y="20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0" name="フリーフォーム: 図形 1219">
                <a:extLst>
                  <a:ext uri="{FF2B5EF4-FFF2-40B4-BE49-F238E27FC236}">
                    <a16:creationId xmlns:a16="http://schemas.microsoft.com/office/drawing/2014/main" id="{112AEE59-2429-4751-82DE-FB441ECEF162}"/>
                  </a:ext>
                </a:extLst>
              </p:cNvPr>
              <p:cNvSpPr/>
              <p:nvPr/>
            </p:nvSpPr>
            <p:spPr>
              <a:xfrm>
                <a:off x="3676826" y="9201011"/>
                <a:ext cx="2601863" cy="448686"/>
              </a:xfrm>
              <a:custGeom>
                <a:avLst/>
                <a:gdLst>
                  <a:gd name="connsiteX0" fmla="*/ 44274 w 2601863"/>
                  <a:gd name="connsiteY0" fmla="*/ 2256 h 448686"/>
                  <a:gd name="connsiteX1" fmla="*/ 209374 w 2601863"/>
                  <a:gd name="connsiteY1" fmla="*/ 167356 h 448686"/>
                  <a:gd name="connsiteX2" fmla="*/ 721607 w 2601863"/>
                  <a:gd name="connsiteY2" fmla="*/ 319756 h 448686"/>
                  <a:gd name="connsiteX3" fmla="*/ 1204207 w 2601863"/>
                  <a:gd name="connsiteY3" fmla="*/ 438289 h 448686"/>
                  <a:gd name="connsiteX4" fmla="*/ 1733374 w 2601863"/>
                  <a:gd name="connsiteY4" fmla="*/ 400189 h 448686"/>
                  <a:gd name="connsiteX5" fmla="*/ 2275241 w 2601863"/>
                  <a:gd name="connsiteY5" fmla="*/ 438289 h 448686"/>
                  <a:gd name="connsiteX6" fmla="*/ 2601207 w 2601863"/>
                  <a:gd name="connsiteY6" fmla="*/ 175822 h 448686"/>
                  <a:gd name="connsiteX7" fmla="*/ 2194807 w 2601863"/>
                  <a:gd name="connsiteY7" fmla="*/ 391722 h 448686"/>
                  <a:gd name="connsiteX8" fmla="*/ 979841 w 2601863"/>
                  <a:gd name="connsiteY8" fmla="*/ 294356 h 448686"/>
                  <a:gd name="connsiteX9" fmla="*/ 44274 w 2601863"/>
                  <a:gd name="connsiteY9" fmla="*/ 2256 h 44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1863" h="448686">
                    <a:moveTo>
                      <a:pt x="44274" y="2256"/>
                    </a:moveTo>
                    <a:cubicBezTo>
                      <a:pt x="-84137" y="-18911"/>
                      <a:pt x="96485" y="114439"/>
                      <a:pt x="209374" y="167356"/>
                    </a:cubicBezTo>
                    <a:cubicBezTo>
                      <a:pt x="322263" y="220273"/>
                      <a:pt x="555802" y="274601"/>
                      <a:pt x="721607" y="319756"/>
                    </a:cubicBezTo>
                    <a:cubicBezTo>
                      <a:pt x="887413" y="364912"/>
                      <a:pt x="1035579" y="424884"/>
                      <a:pt x="1204207" y="438289"/>
                    </a:cubicBezTo>
                    <a:cubicBezTo>
                      <a:pt x="1372835" y="451694"/>
                      <a:pt x="1554868" y="400189"/>
                      <a:pt x="1733374" y="400189"/>
                    </a:cubicBezTo>
                    <a:cubicBezTo>
                      <a:pt x="1911880" y="400189"/>
                      <a:pt x="2130602" y="475683"/>
                      <a:pt x="2275241" y="438289"/>
                    </a:cubicBezTo>
                    <a:cubicBezTo>
                      <a:pt x="2419880" y="400895"/>
                      <a:pt x="2614613" y="183583"/>
                      <a:pt x="2601207" y="175822"/>
                    </a:cubicBezTo>
                    <a:cubicBezTo>
                      <a:pt x="2587801" y="168061"/>
                      <a:pt x="2465035" y="371966"/>
                      <a:pt x="2194807" y="391722"/>
                    </a:cubicBezTo>
                    <a:cubicBezTo>
                      <a:pt x="1924579" y="411478"/>
                      <a:pt x="1338969" y="352211"/>
                      <a:pt x="979841" y="294356"/>
                    </a:cubicBezTo>
                    <a:cubicBezTo>
                      <a:pt x="620713" y="236501"/>
                      <a:pt x="172685" y="23423"/>
                      <a:pt x="44274" y="2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フリーフォーム: 図形 1220">
                <a:extLst>
                  <a:ext uri="{FF2B5EF4-FFF2-40B4-BE49-F238E27FC236}">
                    <a16:creationId xmlns:a16="http://schemas.microsoft.com/office/drawing/2014/main" id="{1351B60A-3D59-4CB4-B106-3762675CD261}"/>
                  </a:ext>
                </a:extLst>
              </p:cNvPr>
              <p:cNvSpPr/>
              <p:nvPr/>
            </p:nvSpPr>
            <p:spPr>
              <a:xfrm>
                <a:off x="4024810" y="8187827"/>
                <a:ext cx="2230135" cy="856761"/>
              </a:xfrm>
              <a:custGeom>
                <a:avLst/>
                <a:gdLst>
                  <a:gd name="connsiteX0" fmla="*/ 13790 w 2230135"/>
                  <a:gd name="connsiteY0" fmla="*/ 133848 h 856761"/>
                  <a:gd name="connsiteX1" fmla="*/ 51890 w 2230135"/>
                  <a:gd name="connsiteY1" fmla="*/ 89398 h 856761"/>
                  <a:gd name="connsiteX2" fmla="*/ 178890 w 2230135"/>
                  <a:gd name="connsiteY2" fmla="*/ 13198 h 856761"/>
                  <a:gd name="connsiteX3" fmla="*/ 375740 w 2230135"/>
                  <a:gd name="connsiteY3" fmla="*/ 16373 h 856761"/>
                  <a:gd name="connsiteX4" fmla="*/ 607515 w 2230135"/>
                  <a:gd name="connsiteY4" fmla="*/ 67173 h 856761"/>
                  <a:gd name="connsiteX5" fmla="*/ 756740 w 2230135"/>
                  <a:gd name="connsiteY5" fmla="*/ 194173 h 856761"/>
                  <a:gd name="connsiteX6" fmla="*/ 985340 w 2230135"/>
                  <a:gd name="connsiteY6" fmla="*/ 441823 h 856761"/>
                  <a:gd name="connsiteX7" fmla="*/ 1248865 w 2230135"/>
                  <a:gd name="connsiteY7" fmla="*/ 625973 h 856761"/>
                  <a:gd name="connsiteX8" fmla="*/ 2017215 w 2230135"/>
                  <a:gd name="connsiteY8" fmla="*/ 832348 h 856761"/>
                  <a:gd name="connsiteX9" fmla="*/ 2220415 w 2230135"/>
                  <a:gd name="connsiteY9" fmla="*/ 848223 h 856761"/>
                  <a:gd name="connsiteX10" fmla="*/ 2163265 w 2230135"/>
                  <a:gd name="connsiteY10" fmla="*/ 791073 h 856761"/>
                  <a:gd name="connsiteX11" fmla="*/ 1864815 w 2230135"/>
                  <a:gd name="connsiteY11" fmla="*/ 746623 h 856761"/>
                  <a:gd name="connsiteX12" fmla="*/ 1207590 w 2230135"/>
                  <a:gd name="connsiteY12" fmla="*/ 533898 h 856761"/>
                  <a:gd name="connsiteX13" fmla="*/ 540840 w 2230135"/>
                  <a:gd name="connsiteY13" fmla="*/ 70348 h 856761"/>
                  <a:gd name="connsiteX14" fmla="*/ 277315 w 2230135"/>
                  <a:gd name="connsiteY14" fmla="*/ 6848 h 856761"/>
                  <a:gd name="connsiteX15" fmla="*/ 13790 w 2230135"/>
                  <a:gd name="connsiteY15" fmla="*/ 133848 h 85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30135" h="856761">
                    <a:moveTo>
                      <a:pt x="13790" y="133848"/>
                    </a:moveTo>
                    <a:cubicBezTo>
                      <a:pt x="-23781" y="147606"/>
                      <a:pt x="24373" y="109506"/>
                      <a:pt x="51890" y="89398"/>
                    </a:cubicBezTo>
                    <a:cubicBezTo>
                      <a:pt x="79407" y="69290"/>
                      <a:pt x="124915" y="25369"/>
                      <a:pt x="178890" y="13198"/>
                    </a:cubicBezTo>
                    <a:cubicBezTo>
                      <a:pt x="232865" y="1027"/>
                      <a:pt x="304303" y="7377"/>
                      <a:pt x="375740" y="16373"/>
                    </a:cubicBezTo>
                    <a:cubicBezTo>
                      <a:pt x="447177" y="25369"/>
                      <a:pt x="544015" y="37540"/>
                      <a:pt x="607515" y="67173"/>
                    </a:cubicBezTo>
                    <a:cubicBezTo>
                      <a:pt x="671015" y="96806"/>
                      <a:pt x="693769" y="131731"/>
                      <a:pt x="756740" y="194173"/>
                    </a:cubicBezTo>
                    <a:cubicBezTo>
                      <a:pt x="819711" y="256615"/>
                      <a:pt x="903319" y="369856"/>
                      <a:pt x="985340" y="441823"/>
                    </a:cubicBezTo>
                    <a:cubicBezTo>
                      <a:pt x="1067361" y="513790"/>
                      <a:pt x="1076886" y="560886"/>
                      <a:pt x="1248865" y="625973"/>
                    </a:cubicBezTo>
                    <a:cubicBezTo>
                      <a:pt x="1420844" y="691060"/>
                      <a:pt x="1855290" y="795306"/>
                      <a:pt x="2017215" y="832348"/>
                    </a:cubicBezTo>
                    <a:cubicBezTo>
                      <a:pt x="2179140" y="869390"/>
                      <a:pt x="2196073" y="855102"/>
                      <a:pt x="2220415" y="848223"/>
                    </a:cubicBezTo>
                    <a:cubicBezTo>
                      <a:pt x="2244757" y="841344"/>
                      <a:pt x="2222532" y="808006"/>
                      <a:pt x="2163265" y="791073"/>
                    </a:cubicBezTo>
                    <a:cubicBezTo>
                      <a:pt x="2103998" y="774140"/>
                      <a:pt x="2024094" y="789485"/>
                      <a:pt x="1864815" y="746623"/>
                    </a:cubicBezTo>
                    <a:cubicBezTo>
                      <a:pt x="1705536" y="703761"/>
                      <a:pt x="1428252" y="646610"/>
                      <a:pt x="1207590" y="533898"/>
                    </a:cubicBezTo>
                    <a:cubicBezTo>
                      <a:pt x="986928" y="421186"/>
                      <a:pt x="695886" y="158190"/>
                      <a:pt x="540840" y="70348"/>
                    </a:cubicBezTo>
                    <a:cubicBezTo>
                      <a:pt x="385794" y="-17494"/>
                      <a:pt x="364098" y="-1619"/>
                      <a:pt x="277315" y="6848"/>
                    </a:cubicBezTo>
                    <a:cubicBezTo>
                      <a:pt x="190532" y="15315"/>
                      <a:pt x="51361" y="120090"/>
                      <a:pt x="13790" y="1338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: 図形 1221">
                <a:extLst>
                  <a:ext uri="{FF2B5EF4-FFF2-40B4-BE49-F238E27FC236}">
                    <a16:creationId xmlns:a16="http://schemas.microsoft.com/office/drawing/2014/main" id="{55004179-A44B-40AC-8936-F44A2CE97D29}"/>
                  </a:ext>
                </a:extLst>
              </p:cNvPr>
              <p:cNvSpPr/>
              <p:nvPr/>
            </p:nvSpPr>
            <p:spPr>
              <a:xfrm>
                <a:off x="4011995" y="8312128"/>
                <a:ext cx="2192997" cy="969707"/>
              </a:xfrm>
              <a:custGeom>
                <a:avLst/>
                <a:gdLst>
                  <a:gd name="connsiteX0" fmla="*/ 48830 w 2192997"/>
                  <a:gd name="connsiteY0" fmla="*/ 15897 h 969707"/>
                  <a:gd name="connsiteX1" fmla="*/ 80580 w 2192997"/>
                  <a:gd name="connsiteY1" fmla="*/ 79397 h 969707"/>
                  <a:gd name="connsiteX2" fmla="*/ 772730 w 2192997"/>
                  <a:gd name="connsiteY2" fmla="*/ 546122 h 969707"/>
                  <a:gd name="connsiteX3" fmla="*/ 1817305 w 2192997"/>
                  <a:gd name="connsiteY3" fmla="*/ 914422 h 969707"/>
                  <a:gd name="connsiteX4" fmla="*/ 2049080 w 2192997"/>
                  <a:gd name="connsiteY4" fmla="*/ 965222 h 969707"/>
                  <a:gd name="connsiteX5" fmla="*/ 2188780 w 2192997"/>
                  <a:gd name="connsiteY5" fmla="*/ 885847 h 969707"/>
                  <a:gd name="connsiteX6" fmla="*/ 1890330 w 2192997"/>
                  <a:gd name="connsiteY6" fmla="*/ 923947 h 969707"/>
                  <a:gd name="connsiteX7" fmla="*/ 391730 w 2192997"/>
                  <a:gd name="connsiteY7" fmla="*/ 250847 h 969707"/>
                  <a:gd name="connsiteX8" fmla="*/ 48830 w 2192997"/>
                  <a:gd name="connsiteY8" fmla="*/ 15897 h 96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2997" h="969707">
                    <a:moveTo>
                      <a:pt x="48830" y="15897"/>
                    </a:moveTo>
                    <a:cubicBezTo>
                      <a:pt x="-3028" y="-12678"/>
                      <a:pt x="-40070" y="-8974"/>
                      <a:pt x="80580" y="79397"/>
                    </a:cubicBezTo>
                    <a:cubicBezTo>
                      <a:pt x="201230" y="167768"/>
                      <a:pt x="483276" y="406951"/>
                      <a:pt x="772730" y="546122"/>
                    </a:cubicBezTo>
                    <a:cubicBezTo>
                      <a:pt x="1062184" y="685293"/>
                      <a:pt x="1604580" y="844572"/>
                      <a:pt x="1817305" y="914422"/>
                    </a:cubicBezTo>
                    <a:cubicBezTo>
                      <a:pt x="2030030" y="984272"/>
                      <a:pt x="1987168" y="969985"/>
                      <a:pt x="2049080" y="965222"/>
                    </a:cubicBezTo>
                    <a:cubicBezTo>
                      <a:pt x="2110993" y="960460"/>
                      <a:pt x="2215238" y="892726"/>
                      <a:pt x="2188780" y="885847"/>
                    </a:cubicBezTo>
                    <a:cubicBezTo>
                      <a:pt x="2162322" y="878968"/>
                      <a:pt x="2189838" y="1029780"/>
                      <a:pt x="1890330" y="923947"/>
                    </a:cubicBezTo>
                    <a:cubicBezTo>
                      <a:pt x="1590822" y="818114"/>
                      <a:pt x="701293" y="402189"/>
                      <a:pt x="391730" y="250847"/>
                    </a:cubicBezTo>
                    <a:cubicBezTo>
                      <a:pt x="82168" y="99505"/>
                      <a:pt x="100688" y="44472"/>
                      <a:pt x="48830" y="158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: 図形 1222">
                <a:extLst>
                  <a:ext uri="{FF2B5EF4-FFF2-40B4-BE49-F238E27FC236}">
                    <a16:creationId xmlns:a16="http://schemas.microsoft.com/office/drawing/2014/main" id="{87BEB3DC-BA1E-483F-A4D2-C9F90986A2E3}"/>
                  </a:ext>
                </a:extLst>
              </p:cNvPr>
              <p:cNvSpPr/>
              <p:nvPr/>
            </p:nvSpPr>
            <p:spPr>
              <a:xfrm>
                <a:off x="4235405" y="8242135"/>
                <a:ext cx="342967" cy="255926"/>
              </a:xfrm>
              <a:custGeom>
                <a:avLst/>
                <a:gdLst>
                  <a:gd name="connsiteX0" fmla="*/ 45 w 342967"/>
                  <a:gd name="connsiteY0" fmla="*/ 165 h 255926"/>
                  <a:gd name="connsiteX1" fmla="*/ 127045 w 342967"/>
                  <a:gd name="connsiteY1" fmla="*/ 143040 h 255926"/>
                  <a:gd name="connsiteX2" fmla="*/ 342945 w 342967"/>
                  <a:gd name="connsiteY2" fmla="*/ 255753 h 255926"/>
                  <a:gd name="connsiteX3" fmla="*/ 139745 w 342967"/>
                  <a:gd name="connsiteY3" fmla="*/ 117640 h 255926"/>
                  <a:gd name="connsiteX4" fmla="*/ 45 w 342967"/>
                  <a:gd name="connsiteY4" fmla="*/ 165 h 255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67" h="255926">
                    <a:moveTo>
                      <a:pt x="45" y="165"/>
                    </a:moveTo>
                    <a:cubicBezTo>
                      <a:pt x="-2072" y="4398"/>
                      <a:pt x="69895" y="100442"/>
                      <a:pt x="127045" y="143040"/>
                    </a:cubicBezTo>
                    <a:cubicBezTo>
                      <a:pt x="184195" y="185638"/>
                      <a:pt x="340828" y="259986"/>
                      <a:pt x="342945" y="255753"/>
                    </a:cubicBezTo>
                    <a:cubicBezTo>
                      <a:pt x="345062" y="251520"/>
                      <a:pt x="195837" y="161561"/>
                      <a:pt x="139745" y="117640"/>
                    </a:cubicBezTo>
                    <a:cubicBezTo>
                      <a:pt x="83653" y="73719"/>
                      <a:pt x="2162" y="-4068"/>
                      <a:pt x="45" y="1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: 図形 1223">
                <a:extLst>
                  <a:ext uri="{FF2B5EF4-FFF2-40B4-BE49-F238E27FC236}">
                    <a16:creationId xmlns:a16="http://schemas.microsoft.com/office/drawing/2014/main" id="{C2C70DB3-50DC-410B-B9C3-61D935179154}"/>
                  </a:ext>
                </a:extLst>
              </p:cNvPr>
              <p:cNvSpPr/>
              <p:nvPr/>
            </p:nvSpPr>
            <p:spPr>
              <a:xfrm>
                <a:off x="4215967" y="8220036"/>
                <a:ext cx="443548" cy="393744"/>
              </a:xfrm>
              <a:custGeom>
                <a:avLst/>
                <a:gdLst>
                  <a:gd name="connsiteX0" fmla="*/ 433 w 443548"/>
                  <a:gd name="connsiteY0" fmla="*/ 39 h 393744"/>
                  <a:gd name="connsiteX1" fmla="*/ 76633 w 443548"/>
                  <a:gd name="connsiteY1" fmla="*/ 147677 h 393744"/>
                  <a:gd name="connsiteX2" fmla="*/ 224271 w 443548"/>
                  <a:gd name="connsiteY2" fmla="*/ 266739 h 393744"/>
                  <a:gd name="connsiteX3" fmla="*/ 443346 w 443548"/>
                  <a:gd name="connsiteY3" fmla="*/ 393739 h 393744"/>
                  <a:gd name="connsiteX4" fmla="*/ 260783 w 443548"/>
                  <a:gd name="connsiteY4" fmla="*/ 271502 h 393744"/>
                  <a:gd name="connsiteX5" fmla="*/ 108383 w 443548"/>
                  <a:gd name="connsiteY5" fmla="*/ 161964 h 393744"/>
                  <a:gd name="connsiteX6" fmla="*/ 433 w 443548"/>
                  <a:gd name="connsiteY6" fmla="*/ 39 h 393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3548" h="393744">
                    <a:moveTo>
                      <a:pt x="433" y="39"/>
                    </a:moveTo>
                    <a:cubicBezTo>
                      <a:pt x="-4859" y="-2342"/>
                      <a:pt x="39327" y="103227"/>
                      <a:pt x="76633" y="147677"/>
                    </a:cubicBezTo>
                    <a:cubicBezTo>
                      <a:pt x="113939" y="192127"/>
                      <a:pt x="163152" y="225729"/>
                      <a:pt x="224271" y="266739"/>
                    </a:cubicBezTo>
                    <a:cubicBezTo>
                      <a:pt x="285390" y="307749"/>
                      <a:pt x="437261" y="392945"/>
                      <a:pt x="443346" y="393739"/>
                    </a:cubicBezTo>
                    <a:cubicBezTo>
                      <a:pt x="449431" y="394533"/>
                      <a:pt x="316610" y="310131"/>
                      <a:pt x="260783" y="271502"/>
                    </a:cubicBezTo>
                    <a:cubicBezTo>
                      <a:pt x="204956" y="232873"/>
                      <a:pt x="151510" y="200858"/>
                      <a:pt x="108383" y="161964"/>
                    </a:cubicBezTo>
                    <a:cubicBezTo>
                      <a:pt x="65256" y="123070"/>
                      <a:pt x="5725" y="2420"/>
                      <a:pt x="433" y="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: 図形 1224">
                <a:extLst>
                  <a:ext uri="{FF2B5EF4-FFF2-40B4-BE49-F238E27FC236}">
                    <a16:creationId xmlns:a16="http://schemas.microsoft.com/office/drawing/2014/main" id="{79A17376-E1F0-4C77-9DBF-5BE885F76332}"/>
                  </a:ext>
                </a:extLst>
              </p:cNvPr>
              <p:cNvSpPr/>
              <p:nvPr/>
            </p:nvSpPr>
            <p:spPr>
              <a:xfrm>
                <a:off x="4518224" y="8570927"/>
                <a:ext cx="1787830" cy="629767"/>
              </a:xfrm>
              <a:custGeom>
                <a:avLst/>
                <a:gdLst>
                  <a:gd name="connsiteX0" fmla="*/ 125743 w 1787830"/>
                  <a:gd name="connsiteY0" fmla="*/ 26973 h 629767"/>
                  <a:gd name="connsiteX1" fmla="*/ 320476 w 1787830"/>
                  <a:gd name="connsiteY1" fmla="*/ 132806 h 629767"/>
                  <a:gd name="connsiteX2" fmla="*/ 1095176 w 1787830"/>
                  <a:gd name="connsiteY2" fmla="*/ 484173 h 629767"/>
                  <a:gd name="connsiteX3" fmla="*/ 1522743 w 1787830"/>
                  <a:gd name="connsiteY3" fmla="*/ 585773 h 629767"/>
                  <a:gd name="connsiteX4" fmla="*/ 1738643 w 1787830"/>
                  <a:gd name="connsiteY4" fmla="*/ 611173 h 629767"/>
                  <a:gd name="connsiteX5" fmla="*/ 1725943 w 1787830"/>
                  <a:gd name="connsiteY5" fmla="*/ 619640 h 629767"/>
                  <a:gd name="connsiteX6" fmla="*/ 1078243 w 1787830"/>
                  <a:gd name="connsiteY6" fmla="*/ 463006 h 629767"/>
                  <a:gd name="connsiteX7" fmla="*/ 53776 w 1787830"/>
                  <a:gd name="connsiteY7" fmla="*/ 18506 h 629767"/>
                  <a:gd name="connsiteX8" fmla="*/ 142676 w 1787830"/>
                  <a:gd name="connsiteY8" fmla="*/ 77773 h 629767"/>
                  <a:gd name="connsiteX9" fmla="*/ 125743 w 1787830"/>
                  <a:gd name="connsiteY9" fmla="*/ 26973 h 62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7830" h="629767">
                    <a:moveTo>
                      <a:pt x="125743" y="26973"/>
                    </a:moveTo>
                    <a:cubicBezTo>
                      <a:pt x="155376" y="36145"/>
                      <a:pt x="158904" y="56606"/>
                      <a:pt x="320476" y="132806"/>
                    </a:cubicBezTo>
                    <a:cubicBezTo>
                      <a:pt x="482048" y="209006"/>
                      <a:pt x="894798" y="408679"/>
                      <a:pt x="1095176" y="484173"/>
                    </a:cubicBezTo>
                    <a:cubicBezTo>
                      <a:pt x="1295554" y="559667"/>
                      <a:pt x="1415499" y="564606"/>
                      <a:pt x="1522743" y="585773"/>
                    </a:cubicBezTo>
                    <a:cubicBezTo>
                      <a:pt x="1629987" y="606940"/>
                      <a:pt x="1704776" y="605529"/>
                      <a:pt x="1738643" y="611173"/>
                    </a:cubicBezTo>
                    <a:cubicBezTo>
                      <a:pt x="1772510" y="616817"/>
                      <a:pt x="1836010" y="644334"/>
                      <a:pt x="1725943" y="619640"/>
                    </a:cubicBezTo>
                    <a:cubicBezTo>
                      <a:pt x="1615876" y="594946"/>
                      <a:pt x="1356938" y="563195"/>
                      <a:pt x="1078243" y="463006"/>
                    </a:cubicBezTo>
                    <a:cubicBezTo>
                      <a:pt x="799548" y="362817"/>
                      <a:pt x="209704" y="82712"/>
                      <a:pt x="53776" y="18506"/>
                    </a:cubicBezTo>
                    <a:cubicBezTo>
                      <a:pt x="-102152" y="-45700"/>
                      <a:pt x="129271" y="77773"/>
                      <a:pt x="142676" y="77773"/>
                    </a:cubicBezTo>
                    <a:cubicBezTo>
                      <a:pt x="156081" y="77773"/>
                      <a:pt x="96110" y="17801"/>
                      <a:pt x="125743" y="269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: 図形 1225">
                <a:extLst>
                  <a:ext uri="{FF2B5EF4-FFF2-40B4-BE49-F238E27FC236}">
                    <a16:creationId xmlns:a16="http://schemas.microsoft.com/office/drawing/2014/main" id="{D9A47124-F49B-417A-9FB6-30D2B0A01791}"/>
                  </a:ext>
                </a:extLst>
              </p:cNvPr>
              <p:cNvSpPr/>
              <p:nvPr/>
            </p:nvSpPr>
            <p:spPr>
              <a:xfrm>
                <a:off x="4378536" y="6309983"/>
                <a:ext cx="737024" cy="2060742"/>
              </a:xfrm>
              <a:custGeom>
                <a:avLst/>
                <a:gdLst>
                  <a:gd name="connsiteX0" fmla="*/ 737024 w 737024"/>
                  <a:gd name="connsiteY0" fmla="*/ 65417 h 2060742"/>
                  <a:gd name="connsiteX1" fmla="*/ 315384 w 737024"/>
                  <a:gd name="connsiteY1" fmla="*/ 1619897 h 2060742"/>
                  <a:gd name="connsiteX2" fmla="*/ 442384 w 737024"/>
                  <a:gd name="connsiteY2" fmla="*/ 2056777 h 2060742"/>
                  <a:gd name="connsiteX3" fmla="*/ 96944 w 737024"/>
                  <a:gd name="connsiteY3" fmla="*/ 1812937 h 2060742"/>
                  <a:gd name="connsiteX4" fmla="*/ 424 w 737024"/>
                  <a:gd name="connsiteY4" fmla="*/ 1426857 h 2060742"/>
                  <a:gd name="connsiteX5" fmla="*/ 122344 w 737024"/>
                  <a:gd name="connsiteY5" fmla="*/ 751217 h 2060742"/>
                  <a:gd name="connsiteX6" fmla="*/ 315384 w 737024"/>
                  <a:gd name="connsiteY6" fmla="*/ 334657 h 2060742"/>
                  <a:gd name="connsiteX7" fmla="*/ 737024 w 737024"/>
                  <a:gd name="connsiteY7" fmla="*/ 65417 h 206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7024" h="2060742">
                    <a:moveTo>
                      <a:pt x="737024" y="65417"/>
                    </a:moveTo>
                    <a:cubicBezTo>
                      <a:pt x="737024" y="279624"/>
                      <a:pt x="364491" y="1288004"/>
                      <a:pt x="315384" y="1619897"/>
                    </a:cubicBezTo>
                    <a:cubicBezTo>
                      <a:pt x="266277" y="1951790"/>
                      <a:pt x="478791" y="2024604"/>
                      <a:pt x="442384" y="2056777"/>
                    </a:cubicBezTo>
                    <a:cubicBezTo>
                      <a:pt x="405977" y="2088950"/>
                      <a:pt x="170604" y="1917924"/>
                      <a:pt x="96944" y="1812937"/>
                    </a:cubicBezTo>
                    <a:cubicBezTo>
                      <a:pt x="23284" y="1707950"/>
                      <a:pt x="-3809" y="1603810"/>
                      <a:pt x="424" y="1426857"/>
                    </a:cubicBezTo>
                    <a:cubicBezTo>
                      <a:pt x="4657" y="1249904"/>
                      <a:pt x="69851" y="933250"/>
                      <a:pt x="122344" y="751217"/>
                    </a:cubicBezTo>
                    <a:cubicBezTo>
                      <a:pt x="174837" y="569184"/>
                      <a:pt x="219711" y="447264"/>
                      <a:pt x="315384" y="334657"/>
                    </a:cubicBezTo>
                    <a:cubicBezTo>
                      <a:pt x="411057" y="222050"/>
                      <a:pt x="737024" y="-148790"/>
                      <a:pt x="737024" y="6541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: 図形 1226">
                <a:extLst>
                  <a:ext uri="{FF2B5EF4-FFF2-40B4-BE49-F238E27FC236}">
                    <a16:creationId xmlns:a16="http://schemas.microsoft.com/office/drawing/2014/main" id="{55CFAD4B-BA82-4DF7-BA02-54FB34F4DA97}"/>
                  </a:ext>
                </a:extLst>
              </p:cNvPr>
              <p:cNvSpPr/>
              <p:nvPr/>
            </p:nvSpPr>
            <p:spPr>
              <a:xfrm>
                <a:off x="5150682" y="6989408"/>
                <a:ext cx="564583" cy="1779774"/>
              </a:xfrm>
              <a:custGeom>
                <a:avLst/>
                <a:gdLst>
                  <a:gd name="connsiteX0" fmla="*/ 96958 w 564583"/>
                  <a:gd name="connsiteY0" fmla="*/ 31152 h 1779774"/>
                  <a:gd name="connsiteX1" fmla="*/ 61398 w 564583"/>
                  <a:gd name="connsiteY1" fmla="*/ 203872 h 1779774"/>
                  <a:gd name="connsiteX2" fmla="*/ 249358 w 564583"/>
                  <a:gd name="connsiteY2" fmla="*/ 1169072 h 1779774"/>
                  <a:gd name="connsiteX3" fmla="*/ 564318 w 564583"/>
                  <a:gd name="connsiteY3" fmla="*/ 1758352 h 1779774"/>
                  <a:gd name="connsiteX4" fmla="*/ 300158 w 564583"/>
                  <a:gd name="connsiteY4" fmla="*/ 1611032 h 1779774"/>
                  <a:gd name="connsiteX5" fmla="*/ 107118 w 564583"/>
                  <a:gd name="connsiteY5" fmla="*/ 1230032 h 1779774"/>
                  <a:gd name="connsiteX6" fmla="*/ 438 w 564583"/>
                  <a:gd name="connsiteY6" fmla="*/ 645832 h 1779774"/>
                  <a:gd name="connsiteX7" fmla="*/ 96958 w 564583"/>
                  <a:gd name="connsiteY7" fmla="*/ 31152 h 177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4583" h="1779774">
                    <a:moveTo>
                      <a:pt x="96958" y="31152"/>
                    </a:moveTo>
                    <a:cubicBezTo>
                      <a:pt x="107118" y="-42508"/>
                      <a:pt x="35998" y="14219"/>
                      <a:pt x="61398" y="203872"/>
                    </a:cubicBezTo>
                    <a:cubicBezTo>
                      <a:pt x="86798" y="393525"/>
                      <a:pt x="165538" y="909992"/>
                      <a:pt x="249358" y="1169072"/>
                    </a:cubicBezTo>
                    <a:cubicBezTo>
                      <a:pt x="333178" y="1428152"/>
                      <a:pt x="555851" y="1684692"/>
                      <a:pt x="564318" y="1758352"/>
                    </a:cubicBezTo>
                    <a:cubicBezTo>
                      <a:pt x="572785" y="1832012"/>
                      <a:pt x="376358" y="1699085"/>
                      <a:pt x="300158" y="1611032"/>
                    </a:cubicBezTo>
                    <a:cubicBezTo>
                      <a:pt x="223958" y="1522979"/>
                      <a:pt x="157071" y="1390899"/>
                      <a:pt x="107118" y="1230032"/>
                    </a:cubicBezTo>
                    <a:cubicBezTo>
                      <a:pt x="57165" y="1069165"/>
                      <a:pt x="8058" y="844799"/>
                      <a:pt x="438" y="645832"/>
                    </a:cubicBezTo>
                    <a:cubicBezTo>
                      <a:pt x="-7182" y="446865"/>
                      <a:pt x="86798" y="104812"/>
                      <a:pt x="96958" y="3115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: 図形 1227">
                <a:extLst>
                  <a:ext uri="{FF2B5EF4-FFF2-40B4-BE49-F238E27FC236}">
                    <a16:creationId xmlns:a16="http://schemas.microsoft.com/office/drawing/2014/main" id="{57E0D341-0A09-4AEC-8F00-05BF982ABB32}"/>
                  </a:ext>
                </a:extLst>
              </p:cNvPr>
              <p:cNvSpPr/>
              <p:nvPr/>
            </p:nvSpPr>
            <p:spPr>
              <a:xfrm>
                <a:off x="2081699" y="4286069"/>
                <a:ext cx="75272" cy="841251"/>
              </a:xfrm>
              <a:custGeom>
                <a:avLst/>
                <a:gdLst>
                  <a:gd name="connsiteX0" fmla="*/ 75184 w 75272"/>
                  <a:gd name="connsiteY0" fmla="*/ 181 h 841251"/>
                  <a:gd name="connsiteX1" fmla="*/ 5334 w 75272"/>
                  <a:gd name="connsiteY1" fmla="*/ 480664 h 841251"/>
                  <a:gd name="connsiteX2" fmla="*/ 5334 w 75272"/>
                  <a:gd name="connsiteY2" fmla="*/ 662698 h 841251"/>
                  <a:gd name="connsiteX3" fmla="*/ 9568 w 75272"/>
                  <a:gd name="connsiteY3" fmla="*/ 743131 h 841251"/>
                  <a:gd name="connsiteX4" fmla="*/ 3218 w 75272"/>
                  <a:gd name="connsiteY4" fmla="*/ 840498 h 841251"/>
                  <a:gd name="connsiteX5" fmla="*/ 3218 w 75272"/>
                  <a:gd name="connsiteY5" fmla="*/ 766414 h 841251"/>
                  <a:gd name="connsiteX6" fmla="*/ 20151 w 75272"/>
                  <a:gd name="connsiteY6" fmla="*/ 427748 h 841251"/>
                  <a:gd name="connsiteX7" fmla="*/ 75184 w 75272"/>
                  <a:gd name="connsiteY7" fmla="*/ 181 h 841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72" h="841251">
                    <a:moveTo>
                      <a:pt x="75184" y="181"/>
                    </a:moveTo>
                    <a:cubicBezTo>
                      <a:pt x="72714" y="9000"/>
                      <a:pt x="16976" y="370244"/>
                      <a:pt x="5334" y="480664"/>
                    </a:cubicBezTo>
                    <a:cubicBezTo>
                      <a:pt x="-6308" y="591084"/>
                      <a:pt x="4628" y="618954"/>
                      <a:pt x="5334" y="662698"/>
                    </a:cubicBezTo>
                    <a:cubicBezTo>
                      <a:pt x="6040" y="706442"/>
                      <a:pt x="9921" y="713498"/>
                      <a:pt x="9568" y="743131"/>
                    </a:cubicBezTo>
                    <a:cubicBezTo>
                      <a:pt x="9215" y="772764"/>
                      <a:pt x="4276" y="836618"/>
                      <a:pt x="3218" y="840498"/>
                    </a:cubicBezTo>
                    <a:cubicBezTo>
                      <a:pt x="2160" y="844379"/>
                      <a:pt x="396" y="835206"/>
                      <a:pt x="3218" y="766414"/>
                    </a:cubicBezTo>
                    <a:cubicBezTo>
                      <a:pt x="6040" y="697622"/>
                      <a:pt x="12743" y="549456"/>
                      <a:pt x="20151" y="427748"/>
                    </a:cubicBezTo>
                    <a:cubicBezTo>
                      <a:pt x="27559" y="306040"/>
                      <a:pt x="77654" y="-8638"/>
                      <a:pt x="75184" y="1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: 図形 1228">
                <a:extLst>
                  <a:ext uri="{FF2B5EF4-FFF2-40B4-BE49-F238E27FC236}">
                    <a16:creationId xmlns:a16="http://schemas.microsoft.com/office/drawing/2014/main" id="{237FAE69-D01F-4BB0-B401-90D7FF4ED411}"/>
                  </a:ext>
                </a:extLst>
              </p:cNvPr>
              <p:cNvSpPr/>
              <p:nvPr/>
            </p:nvSpPr>
            <p:spPr>
              <a:xfrm>
                <a:off x="2012924" y="5029293"/>
                <a:ext cx="78790" cy="956577"/>
              </a:xfrm>
              <a:custGeom>
                <a:avLst/>
                <a:gdLst>
                  <a:gd name="connsiteX0" fmla="*/ 76226 w 78790"/>
                  <a:gd name="connsiteY0" fmla="*/ 44357 h 956577"/>
                  <a:gd name="connsiteX1" fmla="*/ 65643 w 78790"/>
                  <a:gd name="connsiteY1" fmla="*/ 103624 h 956577"/>
                  <a:gd name="connsiteX2" fmla="*/ 29659 w 78790"/>
                  <a:gd name="connsiteY2" fmla="*/ 647607 h 956577"/>
                  <a:gd name="connsiteX3" fmla="*/ 19076 w 78790"/>
                  <a:gd name="connsiteY3" fmla="*/ 759790 h 956577"/>
                  <a:gd name="connsiteX4" fmla="*/ 40243 w 78790"/>
                  <a:gd name="connsiteY4" fmla="*/ 867740 h 956577"/>
                  <a:gd name="connsiteX5" fmla="*/ 26 w 78790"/>
                  <a:gd name="connsiteY5" fmla="*/ 954524 h 956577"/>
                  <a:gd name="connsiteX6" fmla="*/ 33893 w 78790"/>
                  <a:gd name="connsiteY6" fmla="*/ 778840 h 956577"/>
                  <a:gd name="connsiteX7" fmla="*/ 21193 w 78790"/>
                  <a:gd name="connsiteY7" fmla="*/ 603157 h 956577"/>
                  <a:gd name="connsiteX8" fmla="*/ 76226 w 78790"/>
                  <a:gd name="connsiteY8" fmla="*/ 44357 h 95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790" h="956577">
                    <a:moveTo>
                      <a:pt x="76226" y="44357"/>
                    </a:moveTo>
                    <a:cubicBezTo>
                      <a:pt x="83634" y="-38899"/>
                      <a:pt x="73404" y="3082"/>
                      <a:pt x="65643" y="103624"/>
                    </a:cubicBezTo>
                    <a:cubicBezTo>
                      <a:pt x="57882" y="204166"/>
                      <a:pt x="37420" y="538246"/>
                      <a:pt x="29659" y="647607"/>
                    </a:cubicBezTo>
                    <a:cubicBezTo>
                      <a:pt x="21898" y="756968"/>
                      <a:pt x="17312" y="723101"/>
                      <a:pt x="19076" y="759790"/>
                    </a:cubicBezTo>
                    <a:cubicBezTo>
                      <a:pt x="20840" y="796479"/>
                      <a:pt x="43418" y="835284"/>
                      <a:pt x="40243" y="867740"/>
                    </a:cubicBezTo>
                    <a:cubicBezTo>
                      <a:pt x="37068" y="900196"/>
                      <a:pt x="1084" y="969341"/>
                      <a:pt x="26" y="954524"/>
                    </a:cubicBezTo>
                    <a:cubicBezTo>
                      <a:pt x="-1032" y="939707"/>
                      <a:pt x="30365" y="837401"/>
                      <a:pt x="33893" y="778840"/>
                    </a:cubicBezTo>
                    <a:cubicBezTo>
                      <a:pt x="37421" y="720279"/>
                      <a:pt x="10610" y="725571"/>
                      <a:pt x="21193" y="603157"/>
                    </a:cubicBezTo>
                    <a:cubicBezTo>
                      <a:pt x="31776" y="480743"/>
                      <a:pt x="68818" y="127613"/>
                      <a:pt x="76226" y="443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: 図形 1229">
                <a:extLst>
                  <a:ext uri="{FF2B5EF4-FFF2-40B4-BE49-F238E27FC236}">
                    <a16:creationId xmlns:a16="http://schemas.microsoft.com/office/drawing/2014/main" id="{57E7D20C-0369-43A1-A8FC-A78EB772643F}"/>
                  </a:ext>
                </a:extLst>
              </p:cNvPr>
              <p:cNvSpPr/>
              <p:nvPr/>
            </p:nvSpPr>
            <p:spPr>
              <a:xfrm>
                <a:off x="2015942" y="5939762"/>
                <a:ext cx="284330" cy="1853873"/>
              </a:xfrm>
              <a:custGeom>
                <a:avLst/>
                <a:gdLst>
                  <a:gd name="connsiteX0" fmla="*/ 7591 w 284330"/>
                  <a:gd name="connsiteY0" fmla="*/ 33471 h 1853873"/>
                  <a:gd name="connsiteX1" fmla="*/ 3358 w 284330"/>
                  <a:gd name="connsiteY1" fmla="*/ 92738 h 1853873"/>
                  <a:gd name="connsiteX2" fmla="*/ 58391 w 284330"/>
                  <a:gd name="connsiteY2" fmla="*/ 643071 h 1853873"/>
                  <a:gd name="connsiteX3" fmla="*/ 109191 w 284330"/>
                  <a:gd name="connsiteY3" fmla="*/ 960571 h 1853873"/>
                  <a:gd name="connsiteX4" fmla="*/ 143058 w 284330"/>
                  <a:gd name="connsiteY4" fmla="*/ 1002905 h 1853873"/>
                  <a:gd name="connsiteX5" fmla="*/ 121891 w 284330"/>
                  <a:gd name="connsiteY5" fmla="*/ 1184938 h 1853873"/>
                  <a:gd name="connsiteX6" fmla="*/ 147291 w 284330"/>
                  <a:gd name="connsiteY6" fmla="*/ 1477038 h 1853873"/>
                  <a:gd name="connsiteX7" fmla="*/ 206558 w 284330"/>
                  <a:gd name="connsiteY7" fmla="*/ 1705638 h 1853873"/>
                  <a:gd name="connsiteX8" fmla="*/ 282758 w 284330"/>
                  <a:gd name="connsiteY8" fmla="*/ 1845338 h 1853873"/>
                  <a:gd name="connsiteX9" fmla="*/ 248891 w 284330"/>
                  <a:gd name="connsiteY9" fmla="*/ 1760671 h 1853873"/>
                  <a:gd name="connsiteX10" fmla="*/ 143058 w 284330"/>
                  <a:gd name="connsiteY10" fmla="*/ 1134138 h 1853873"/>
                  <a:gd name="connsiteX11" fmla="*/ 11825 w 284330"/>
                  <a:gd name="connsiteY11" fmla="*/ 439871 h 1853873"/>
                  <a:gd name="connsiteX12" fmla="*/ 7591 w 284330"/>
                  <a:gd name="connsiteY12" fmla="*/ 33471 h 185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4330" h="1853873">
                    <a:moveTo>
                      <a:pt x="7591" y="33471"/>
                    </a:moveTo>
                    <a:cubicBezTo>
                      <a:pt x="6180" y="-24384"/>
                      <a:pt x="-5109" y="-8862"/>
                      <a:pt x="3358" y="92738"/>
                    </a:cubicBezTo>
                    <a:cubicBezTo>
                      <a:pt x="11825" y="194338"/>
                      <a:pt x="40752" y="498432"/>
                      <a:pt x="58391" y="643071"/>
                    </a:cubicBezTo>
                    <a:cubicBezTo>
                      <a:pt x="76030" y="787710"/>
                      <a:pt x="95080" y="900599"/>
                      <a:pt x="109191" y="960571"/>
                    </a:cubicBezTo>
                    <a:cubicBezTo>
                      <a:pt x="123302" y="1020543"/>
                      <a:pt x="140941" y="965510"/>
                      <a:pt x="143058" y="1002905"/>
                    </a:cubicBezTo>
                    <a:cubicBezTo>
                      <a:pt x="145175" y="1040300"/>
                      <a:pt x="121186" y="1105916"/>
                      <a:pt x="121891" y="1184938"/>
                    </a:cubicBezTo>
                    <a:cubicBezTo>
                      <a:pt x="122596" y="1263960"/>
                      <a:pt x="133180" y="1390255"/>
                      <a:pt x="147291" y="1477038"/>
                    </a:cubicBezTo>
                    <a:cubicBezTo>
                      <a:pt x="161402" y="1563821"/>
                      <a:pt x="183980" y="1644255"/>
                      <a:pt x="206558" y="1705638"/>
                    </a:cubicBezTo>
                    <a:cubicBezTo>
                      <a:pt x="229136" y="1767021"/>
                      <a:pt x="275703" y="1836166"/>
                      <a:pt x="282758" y="1845338"/>
                    </a:cubicBezTo>
                    <a:cubicBezTo>
                      <a:pt x="289813" y="1854510"/>
                      <a:pt x="272174" y="1879204"/>
                      <a:pt x="248891" y="1760671"/>
                    </a:cubicBezTo>
                    <a:cubicBezTo>
                      <a:pt x="225608" y="1642138"/>
                      <a:pt x="182569" y="1354271"/>
                      <a:pt x="143058" y="1134138"/>
                    </a:cubicBezTo>
                    <a:cubicBezTo>
                      <a:pt x="103547" y="914005"/>
                      <a:pt x="36519" y="622610"/>
                      <a:pt x="11825" y="439871"/>
                    </a:cubicBezTo>
                    <a:cubicBezTo>
                      <a:pt x="-12869" y="257132"/>
                      <a:pt x="9002" y="91326"/>
                      <a:pt x="7591" y="334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: 図形 1230">
                <a:extLst>
                  <a:ext uri="{FF2B5EF4-FFF2-40B4-BE49-F238E27FC236}">
                    <a16:creationId xmlns:a16="http://schemas.microsoft.com/office/drawing/2014/main" id="{6DAA73F6-90D0-4663-B6BC-91E46F438874}"/>
                  </a:ext>
                </a:extLst>
              </p:cNvPr>
              <p:cNvSpPr/>
              <p:nvPr/>
            </p:nvSpPr>
            <p:spPr>
              <a:xfrm>
                <a:off x="2147773" y="7412051"/>
                <a:ext cx="168397" cy="702299"/>
              </a:xfrm>
              <a:custGeom>
                <a:avLst/>
                <a:gdLst>
                  <a:gd name="connsiteX0" fmla="*/ 644 w 168397"/>
                  <a:gd name="connsiteY0" fmla="*/ 516 h 702299"/>
                  <a:gd name="connsiteX1" fmla="*/ 114944 w 168397"/>
                  <a:gd name="connsiteY1" fmla="*/ 385749 h 702299"/>
                  <a:gd name="connsiteX2" fmla="*/ 167860 w 168397"/>
                  <a:gd name="connsiteY2" fmla="*/ 586832 h 702299"/>
                  <a:gd name="connsiteX3" fmla="*/ 85310 w 168397"/>
                  <a:gd name="connsiteY3" fmla="*/ 701132 h 702299"/>
                  <a:gd name="connsiteX4" fmla="*/ 131877 w 168397"/>
                  <a:gd name="connsiteY4" fmla="*/ 519099 h 702299"/>
                  <a:gd name="connsiteX5" fmla="*/ 70494 w 168397"/>
                  <a:gd name="connsiteY5" fmla="*/ 307432 h 702299"/>
                  <a:gd name="connsiteX6" fmla="*/ 644 w 168397"/>
                  <a:gd name="connsiteY6" fmla="*/ 516 h 70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397" h="702299">
                    <a:moveTo>
                      <a:pt x="644" y="516"/>
                    </a:moveTo>
                    <a:cubicBezTo>
                      <a:pt x="8052" y="13569"/>
                      <a:pt x="87075" y="288030"/>
                      <a:pt x="114944" y="385749"/>
                    </a:cubicBezTo>
                    <a:cubicBezTo>
                      <a:pt x="142813" y="483468"/>
                      <a:pt x="172799" y="534268"/>
                      <a:pt x="167860" y="586832"/>
                    </a:cubicBezTo>
                    <a:cubicBezTo>
                      <a:pt x="162921" y="639396"/>
                      <a:pt x="91307" y="712421"/>
                      <a:pt x="85310" y="701132"/>
                    </a:cubicBezTo>
                    <a:cubicBezTo>
                      <a:pt x="79313" y="689843"/>
                      <a:pt x="134346" y="584716"/>
                      <a:pt x="131877" y="519099"/>
                    </a:cubicBezTo>
                    <a:cubicBezTo>
                      <a:pt x="129408" y="453482"/>
                      <a:pt x="89191" y="389629"/>
                      <a:pt x="70494" y="307432"/>
                    </a:cubicBezTo>
                    <a:cubicBezTo>
                      <a:pt x="51797" y="225235"/>
                      <a:pt x="-6764" y="-12537"/>
                      <a:pt x="644" y="5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2" name="フリーフォーム: 図形 1231">
                <a:extLst>
                  <a:ext uri="{FF2B5EF4-FFF2-40B4-BE49-F238E27FC236}">
                    <a16:creationId xmlns:a16="http://schemas.microsoft.com/office/drawing/2014/main" id="{505BCE5A-09F2-4B4E-963B-02AA72E4819C}"/>
                  </a:ext>
                </a:extLst>
              </p:cNvPr>
              <p:cNvSpPr/>
              <p:nvPr/>
            </p:nvSpPr>
            <p:spPr>
              <a:xfrm>
                <a:off x="1824566" y="7775921"/>
                <a:ext cx="277202" cy="1047876"/>
              </a:xfrm>
              <a:custGeom>
                <a:avLst/>
                <a:gdLst>
                  <a:gd name="connsiteX0" fmla="*/ 1 w 277202"/>
                  <a:gd name="connsiteY0" fmla="*/ 2829 h 1047876"/>
                  <a:gd name="connsiteX1" fmla="*/ 82551 w 277202"/>
                  <a:gd name="connsiteY1" fmla="*/ 584912 h 1047876"/>
                  <a:gd name="connsiteX2" fmla="*/ 139701 w 277202"/>
                  <a:gd name="connsiteY2" fmla="*/ 927812 h 1047876"/>
                  <a:gd name="connsiteX3" fmla="*/ 218017 w 277202"/>
                  <a:gd name="connsiteY3" fmla="*/ 1025179 h 1047876"/>
                  <a:gd name="connsiteX4" fmla="*/ 275167 w 277202"/>
                  <a:gd name="connsiteY4" fmla="*/ 1031529 h 1047876"/>
                  <a:gd name="connsiteX5" fmla="*/ 143934 w 277202"/>
                  <a:gd name="connsiteY5" fmla="*/ 836796 h 1047876"/>
                  <a:gd name="connsiteX6" fmla="*/ 80434 w 277202"/>
                  <a:gd name="connsiteY6" fmla="*/ 381712 h 1047876"/>
                  <a:gd name="connsiteX7" fmla="*/ 1 w 277202"/>
                  <a:gd name="connsiteY7" fmla="*/ 2829 h 104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202" h="1047876">
                    <a:moveTo>
                      <a:pt x="1" y="2829"/>
                    </a:moveTo>
                    <a:cubicBezTo>
                      <a:pt x="354" y="36696"/>
                      <a:pt x="59268" y="430748"/>
                      <a:pt x="82551" y="584912"/>
                    </a:cubicBezTo>
                    <a:cubicBezTo>
                      <a:pt x="105834" y="739076"/>
                      <a:pt x="117123" y="854434"/>
                      <a:pt x="139701" y="927812"/>
                    </a:cubicBezTo>
                    <a:cubicBezTo>
                      <a:pt x="162279" y="1001190"/>
                      <a:pt x="195439" y="1007893"/>
                      <a:pt x="218017" y="1025179"/>
                    </a:cubicBezTo>
                    <a:cubicBezTo>
                      <a:pt x="240595" y="1042465"/>
                      <a:pt x="287514" y="1062926"/>
                      <a:pt x="275167" y="1031529"/>
                    </a:cubicBezTo>
                    <a:cubicBezTo>
                      <a:pt x="262820" y="1000132"/>
                      <a:pt x="176390" y="945099"/>
                      <a:pt x="143934" y="836796"/>
                    </a:cubicBezTo>
                    <a:cubicBezTo>
                      <a:pt x="111479" y="728493"/>
                      <a:pt x="103717" y="515768"/>
                      <a:pt x="80434" y="381712"/>
                    </a:cubicBezTo>
                    <a:cubicBezTo>
                      <a:pt x="57151" y="247656"/>
                      <a:pt x="-352" y="-31038"/>
                      <a:pt x="1" y="28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: 図形 1232">
                <a:extLst>
                  <a:ext uri="{FF2B5EF4-FFF2-40B4-BE49-F238E27FC236}">
                    <a16:creationId xmlns:a16="http://schemas.microsoft.com/office/drawing/2014/main" id="{35347560-C766-4AF7-9DB6-81BE5FB07F15}"/>
                  </a:ext>
                </a:extLst>
              </p:cNvPr>
              <p:cNvSpPr/>
              <p:nvPr/>
            </p:nvSpPr>
            <p:spPr>
              <a:xfrm>
                <a:off x="1464346" y="7791450"/>
                <a:ext cx="348848" cy="331956"/>
              </a:xfrm>
              <a:custGeom>
                <a:avLst/>
                <a:gdLst>
                  <a:gd name="connsiteX0" fmla="*/ 348579 w 348848"/>
                  <a:gd name="connsiteY0" fmla="*/ 0 h 331956"/>
                  <a:gd name="connsiteX1" fmla="*/ 116804 w 348848"/>
                  <a:gd name="connsiteY1" fmla="*/ 128588 h 331956"/>
                  <a:gd name="connsiteX2" fmla="*/ 37429 w 348848"/>
                  <a:gd name="connsiteY2" fmla="*/ 288925 h 331956"/>
                  <a:gd name="connsiteX3" fmla="*/ 917 w 348848"/>
                  <a:gd name="connsiteY3" fmla="*/ 330200 h 331956"/>
                  <a:gd name="connsiteX4" fmla="*/ 72354 w 348848"/>
                  <a:gd name="connsiteY4" fmla="*/ 246063 h 331956"/>
                  <a:gd name="connsiteX5" fmla="*/ 161254 w 348848"/>
                  <a:gd name="connsiteY5" fmla="*/ 127000 h 331956"/>
                  <a:gd name="connsiteX6" fmla="*/ 348579 w 348848"/>
                  <a:gd name="connsiteY6" fmla="*/ 0 h 33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848" h="331956">
                    <a:moveTo>
                      <a:pt x="348579" y="0"/>
                    </a:moveTo>
                    <a:cubicBezTo>
                      <a:pt x="341171" y="265"/>
                      <a:pt x="168662" y="80434"/>
                      <a:pt x="116804" y="128588"/>
                    </a:cubicBezTo>
                    <a:cubicBezTo>
                      <a:pt x="64946" y="176742"/>
                      <a:pt x="56743" y="255323"/>
                      <a:pt x="37429" y="288925"/>
                    </a:cubicBezTo>
                    <a:cubicBezTo>
                      <a:pt x="18114" y="322527"/>
                      <a:pt x="-4904" y="337344"/>
                      <a:pt x="917" y="330200"/>
                    </a:cubicBezTo>
                    <a:cubicBezTo>
                      <a:pt x="6738" y="323056"/>
                      <a:pt x="45631" y="279930"/>
                      <a:pt x="72354" y="246063"/>
                    </a:cubicBezTo>
                    <a:cubicBezTo>
                      <a:pt x="99077" y="212196"/>
                      <a:pt x="113893" y="165365"/>
                      <a:pt x="161254" y="127000"/>
                    </a:cubicBezTo>
                    <a:cubicBezTo>
                      <a:pt x="208614" y="88635"/>
                      <a:pt x="355987" y="-265"/>
                      <a:pt x="34857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: 図形 1233">
                <a:extLst>
                  <a:ext uri="{FF2B5EF4-FFF2-40B4-BE49-F238E27FC236}">
                    <a16:creationId xmlns:a16="http://schemas.microsoft.com/office/drawing/2014/main" id="{A20603F0-099F-4537-9BC5-5BB89004A24C}"/>
                  </a:ext>
                </a:extLst>
              </p:cNvPr>
              <p:cNvSpPr/>
              <p:nvPr/>
            </p:nvSpPr>
            <p:spPr>
              <a:xfrm>
                <a:off x="1450698" y="8118414"/>
                <a:ext cx="684376" cy="890757"/>
              </a:xfrm>
              <a:custGeom>
                <a:avLst/>
                <a:gdLst>
                  <a:gd name="connsiteX0" fmla="*/ 3452 w 684376"/>
                  <a:gd name="connsiteY0" fmla="*/ 6411 h 890757"/>
                  <a:gd name="connsiteX1" fmla="*/ 165377 w 684376"/>
                  <a:gd name="connsiteY1" fmla="*/ 576324 h 890757"/>
                  <a:gd name="connsiteX2" fmla="*/ 224115 w 684376"/>
                  <a:gd name="connsiteY2" fmla="*/ 695386 h 890757"/>
                  <a:gd name="connsiteX3" fmla="*/ 286027 w 684376"/>
                  <a:gd name="connsiteY3" fmla="*/ 801749 h 890757"/>
                  <a:gd name="connsiteX4" fmla="*/ 398740 w 684376"/>
                  <a:gd name="connsiteY4" fmla="*/ 871599 h 890757"/>
                  <a:gd name="connsiteX5" fmla="*/ 517802 w 684376"/>
                  <a:gd name="connsiteY5" fmla="*/ 890649 h 890757"/>
                  <a:gd name="connsiteX6" fmla="*/ 624165 w 684376"/>
                  <a:gd name="connsiteY6" fmla="*/ 877949 h 890757"/>
                  <a:gd name="connsiteX7" fmla="*/ 663852 w 684376"/>
                  <a:gd name="connsiteY7" fmla="*/ 849374 h 890757"/>
                  <a:gd name="connsiteX8" fmla="*/ 293965 w 684376"/>
                  <a:gd name="connsiteY8" fmla="*/ 812861 h 890757"/>
                  <a:gd name="connsiteX9" fmla="*/ 74890 w 684376"/>
                  <a:gd name="connsiteY9" fmla="*/ 301686 h 890757"/>
                  <a:gd name="connsiteX10" fmla="*/ 3452 w 684376"/>
                  <a:gd name="connsiteY10" fmla="*/ 6411 h 89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4376" h="890757">
                    <a:moveTo>
                      <a:pt x="3452" y="6411"/>
                    </a:moveTo>
                    <a:cubicBezTo>
                      <a:pt x="18533" y="52184"/>
                      <a:pt x="128600" y="461495"/>
                      <a:pt x="165377" y="576324"/>
                    </a:cubicBezTo>
                    <a:cubicBezTo>
                      <a:pt x="202154" y="691153"/>
                      <a:pt x="204007" y="657815"/>
                      <a:pt x="224115" y="695386"/>
                    </a:cubicBezTo>
                    <a:cubicBezTo>
                      <a:pt x="244223" y="732957"/>
                      <a:pt x="256923" y="772380"/>
                      <a:pt x="286027" y="801749"/>
                    </a:cubicBezTo>
                    <a:cubicBezTo>
                      <a:pt x="315131" y="831118"/>
                      <a:pt x="360111" y="856782"/>
                      <a:pt x="398740" y="871599"/>
                    </a:cubicBezTo>
                    <a:cubicBezTo>
                      <a:pt x="437369" y="886416"/>
                      <a:pt x="480231" y="889591"/>
                      <a:pt x="517802" y="890649"/>
                    </a:cubicBezTo>
                    <a:cubicBezTo>
                      <a:pt x="555373" y="891707"/>
                      <a:pt x="599823" y="884828"/>
                      <a:pt x="624165" y="877949"/>
                    </a:cubicBezTo>
                    <a:cubicBezTo>
                      <a:pt x="648507" y="871070"/>
                      <a:pt x="718885" y="860222"/>
                      <a:pt x="663852" y="849374"/>
                    </a:cubicBezTo>
                    <a:cubicBezTo>
                      <a:pt x="608819" y="838526"/>
                      <a:pt x="392125" y="904142"/>
                      <a:pt x="293965" y="812861"/>
                    </a:cubicBezTo>
                    <a:cubicBezTo>
                      <a:pt x="195805" y="721580"/>
                      <a:pt x="125161" y="432919"/>
                      <a:pt x="74890" y="301686"/>
                    </a:cubicBezTo>
                    <a:cubicBezTo>
                      <a:pt x="24619" y="170453"/>
                      <a:pt x="-11629" y="-39362"/>
                      <a:pt x="3452" y="64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5" name="フリーフォーム: 図形 1234">
                <a:extLst>
                  <a:ext uri="{FF2B5EF4-FFF2-40B4-BE49-F238E27FC236}">
                    <a16:creationId xmlns:a16="http://schemas.microsoft.com/office/drawing/2014/main" id="{6388E9F1-65CF-4111-BDB8-25532C1D5E1A}"/>
                  </a:ext>
                </a:extLst>
              </p:cNvPr>
              <p:cNvSpPr/>
              <p:nvPr/>
            </p:nvSpPr>
            <p:spPr>
              <a:xfrm>
                <a:off x="1689934" y="8694662"/>
                <a:ext cx="484181" cy="281565"/>
              </a:xfrm>
              <a:custGeom>
                <a:avLst/>
                <a:gdLst>
                  <a:gd name="connsiteX0" fmla="*/ 754 w 484181"/>
                  <a:gd name="connsiteY0" fmla="*/ 166763 h 281565"/>
                  <a:gd name="connsiteX1" fmla="*/ 170616 w 484181"/>
                  <a:gd name="connsiteY1" fmla="*/ 271538 h 281565"/>
                  <a:gd name="connsiteX2" fmla="*/ 400804 w 484181"/>
                  <a:gd name="connsiteY2" fmla="*/ 268363 h 281565"/>
                  <a:gd name="connsiteX3" fmla="*/ 461129 w 484181"/>
                  <a:gd name="connsiteY3" fmla="*/ 192163 h 281565"/>
                  <a:gd name="connsiteX4" fmla="*/ 483354 w 484181"/>
                  <a:gd name="connsiteY4" fmla="*/ 76 h 281565"/>
                  <a:gd name="connsiteX5" fmla="*/ 435729 w 484181"/>
                  <a:gd name="connsiteY5" fmla="*/ 215976 h 281565"/>
                  <a:gd name="connsiteX6" fmla="*/ 237291 w 484181"/>
                  <a:gd name="connsiteY6" fmla="*/ 236613 h 281565"/>
                  <a:gd name="connsiteX7" fmla="*/ 754 w 484181"/>
                  <a:gd name="connsiteY7" fmla="*/ 166763 h 28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4181" h="281565">
                    <a:moveTo>
                      <a:pt x="754" y="166763"/>
                    </a:moveTo>
                    <a:cubicBezTo>
                      <a:pt x="-10358" y="172584"/>
                      <a:pt x="103941" y="254605"/>
                      <a:pt x="170616" y="271538"/>
                    </a:cubicBezTo>
                    <a:cubicBezTo>
                      <a:pt x="237291" y="288471"/>
                      <a:pt x="352385" y="281592"/>
                      <a:pt x="400804" y="268363"/>
                    </a:cubicBezTo>
                    <a:cubicBezTo>
                      <a:pt x="449223" y="255134"/>
                      <a:pt x="447371" y="236878"/>
                      <a:pt x="461129" y="192163"/>
                    </a:cubicBezTo>
                    <a:cubicBezTo>
                      <a:pt x="474887" y="147448"/>
                      <a:pt x="487587" y="-3893"/>
                      <a:pt x="483354" y="76"/>
                    </a:cubicBezTo>
                    <a:cubicBezTo>
                      <a:pt x="479121" y="4045"/>
                      <a:pt x="476740" y="176553"/>
                      <a:pt x="435729" y="215976"/>
                    </a:cubicBezTo>
                    <a:cubicBezTo>
                      <a:pt x="394719" y="255399"/>
                      <a:pt x="305818" y="242169"/>
                      <a:pt x="237291" y="236613"/>
                    </a:cubicBezTo>
                    <a:cubicBezTo>
                      <a:pt x="168764" y="231057"/>
                      <a:pt x="11866" y="160942"/>
                      <a:pt x="754" y="1667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: 図形 1235">
                <a:extLst>
                  <a:ext uri="{FF2B5EF4-FFF2-40B4-BE49-F238E27FC236}">
                    <a16:creationId xmlns:a16="http://schemas.microsoft.com/office/drawing/2014/main" id="{BED123C3-F3C0-491F-920B-B542EB34FD5A}"/>
                  </a:ext>
                </a:extLst>
              </p:cNvPr>
              <p:cNvSpPr/>
              <p:nvPr/>
            </p:nvSpPr>
            <p:spPr>
              <a:xfrm>
                <a:off x="1584085" y="6320579"/>
                <a:ext cx="278322" cy="1532060"/>
              </a:xfrm>
              <a:custGeom>
                <a:avLst/>
                <a:gdLst>
                  <a:gd name="connsiteX0" fmla="*/ 19290 w 278322"/>
                  <a:gd name="connsiteY0" fmla="*/ 32596 h 1532060"/>
                  <a:gd name="connsiteX1" fmla="*/ 22465 w 278322"/>
                  <a:gd name="connsiteY1" fmla="*/ 115146 h 1532060"/>
                  <a:gd name="connsiteX2" fmla="*/ 251065 w 278322"/>
                  <a:gd name="connsiteY2" fmla="*/ 1150196 h 1532060"/>
                  <a:gd name="connsiteX3" fmla="*/ 263765 w 278322"/>
                  <a:gd name="connsiteY3" fmla="*/ 1521671 h 1532060"/>
                  <a:gd name="connsiteX4" fmla="*/ 266940 w 278322"/>
                  <a:gd name="connsiteY4" fmla="*/ 1394671 h 1532060"/>
                  <a:gd name="connsiteX5" fmla="*/ 276465 w 278322"/>
                  <a:gd name="connsiteY5" fmla="*/ 1035896 h 1532060"/>
                  <a:gd name="connsiteX6" fmla="*/ 225665 w 278322"/>
                  <a:gd name="connsiteY6" fmla="*/ 670771 h 1532060"/>
                  <a:gd name="connsiteX7" fmla="*/ 193915 w 278322"/>
                  <a:gd name="connsiteY7" fmla="*/ 445346 h 1532060"/>
                  <a:gd name="connsiteX8" fmla="*/ 117715 w 278322"/>
                  <a:gd name="connsiteY8" fmla="*/ 178646 h 1532060"/>
                  <a:gd name="connsiteX9" fmla="*/ 19290 w 278322"/>
                  <a:gd name="connsiteY9" fmla="*/ 32596 h 153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8322" h="1532060">
                    <a:moveTo>
                      <a:pt x="19290" y="32596"/>
                    </a:moveTo>
                    <a:cubicBezTo>
                      <a:pt x="3415" y="22013"/>
                      <a:pt x="-16164" y="-71121"/>
                      <a:pt x="22465" y="115146"/>
                    </a:cubicBezTo>
                    <a:cubicBezTo>
                      <a:pt x="61094" y="301413"/>
                      <a:pt x="210848" y="915775"/>
                      <a:pt x="251065" y="1150196"/>
                    </a:cubicBezTo>
                    <a:cubicBezTo>
                      <a:pt x="291282" y="1384617"/>
                      <a:pt x="261119" y="1480925"/>
                      <a:pt x="263765" y="1521671"/>
                    </a:cubicBezTo>
                    <a:cubicBezTo>
                      <a:pt x="266411" y="1562417"/>
                      <a:pt x="264823" y="1475633"/>
                      <a:pt x="266940" y="1394671"/>
                    </a:cubicBezTo>
                    <a:cubicBezTo>
                      <a:pt x="269057" y="1313709"/>
                      <a:pt x="283344" y="1156546"/>
                      <a:pt x="276465" y="1035896"/>
                    </a:cubicBezTo>
                    <a:cubicBezTo>
                      <a:pt x="269586" y="915246"/>
                      <a:pt x="239423" y="769196"/>
                      <a:pt x="225665" y="670771"/>
                    </a:cubicBezTo>
                    <a:cubicBezTo>
                      <a:pt x="211907" y="572346"/>
                      <a:pt x="211907" y="527367"/>
                      <a:pt x="193915" y="445346"/>
                    </a:cubicBezTo>
                    <a:cubicBezTo>
                      <a:pt x="175923" y="363325"/>
                      <a:pt x="146290" y="253258"/>
                      <a:pt x="117715" y="178646"/>
                    </a:cubicBezTo>
                    <a:cubicBezTo>
                      <a:pt x="89140" y="104034"/>
                      <a:pt x="35165" y="43179"/>
                      <a:pt x="19290" y="325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: 図形 1236">
                <a:extLst>
                  <a:ext uri="{FF2B5EF4-FFF2-40B4-BE49-F238E27FC236}">
                    <a16:creationId xmlns:a16="http://schemas.microsoft.com/office/drawing/2014/main" id="{A97DCBBF-BB4F-4C49-9381-7E446E5576E9}"/>
                  </a:ext>
                </a:extLst>
              </p:cNvPr>
              <p:cNvSpPr/>
              <p:nvPr/>
            </p:nvSpPr>
            <p:spPr>
              <a:xfrm>
                <a:off x="2290657" y="4425950"/>
                <a:ext cx="32265" cy="284968"/>
              </a:xfrm>
              <a:custGeom>
                <a:avLst/>
                <a:gdLst>
                  <a:gd name="connsiteX0" fmla="*/ 6456 w 32265"/>
                  <a:gd name="connsiteY0" fmla="*/ 0 h 284968"/>
                  <a:gd name="connsiteX1" fmla="*/ 1693 w 32265"/>
                  <a:gd name="connsiteY1" fmla="*/ 163513 h 284968"/>
                  <a:gd name="connsiteX2" fmla="*/ 31856 w 32265"/>
                  <a:gd name="connsiteY2" fmla="*/ 284163 h 284968"/>
                  <a:gd name="connsiteX3" fmla="*/ 19156 w 32265"/>
                  <a:gd name="connsiteY3" fmla="*/ 211138 h 284968"/>
                  <a:gd name="connsiteX4" fmla="*/ 19156 w 32265"/>
                  <a:gd name="connsiteY4" fmla="*/ 114300 h 284968"/>
                  <a:gd name="connsiteX5" fmla="*/ 6456 w 32265"/>
                  <a:gd name="connsiteY5" fmla="*/ 0 h 28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265" h="284968">
                    <a:moveTo>
                      <a:pt x="6456" y="0"/>
                    </a:moveTo>
                    <a:cubicBezTo>
                      <a:pt x="1958" y="58076"/>
                      <a:pt x="-2540" y="116153"/>
                      <a:pt x="1693" y="163513"/>
                    </a:cubicBezTo>
                    <a:cubicBezTo>
                      <a:pt x="5926" y="210873"/>
                      <a:pt x="28946" y="276226"/>
                      <a:pt x="31856" y="284163"/>
                    </a:cubicBezTo>
                    <a:cubicBezTo>
                      <a:pt x="34766" y="292100"/>
                      <a:pt x="21273" y="239448"/>
                      <a:pt x="19156" y="211138"/>
                    </a:cubicBezTo>
                    <a:cubicBezTo>
                      <a:pt x="17039" y="182828"/>
                      <a:pt x="19156" y="114300"/>
                      <a:pt x="19156" y="114300"/>
                    </a:cubicBezTo>
                    <a:lnTo>
                      <a:pt x="645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: 図形 1237">
                <a:extLst>
                  <a:ext uri="{FF2B5EF4-FFF2-40B4-BE49-F238E27FC236}">
                    <a16:creationId xmlns:a16="http://schemas.microsoft.com/office/drawing/2014/main" id="{D57EB403-36B4-4AB7-8094-9C4D5D1667BF}"/>
                  </a:ext>
                </a:extLst>
              </p:cNvPr>
              <p:cNvSpPr/>
              <p:nvPr/>
            </p:nvSpPr>
            <p:spPr>
              <a:xfrm>
                <a:off x="2066930" y="4828517"/>
                <a:ext cx="215014" cy="375914"/>
              </a:xfrm>
              <a:custGeom>
                <a:avLst/>
                <a:gdLst>
                  <a:gd name="connsiteX0" fmla="*/ 214308 w 215014"/>
                  <a:gd name="connsiteY0" fmla="*/ 375308 h 375914"/>
                  <a:gd name="connsiteX1" fmla="*/ 196845 w 215014"/>
                  <a:gd name="connsiteY1" fmla="*/ 249896 h 375914"/>
                  <a:gd name="connsiteX2" fmla="*/ 96833 w 215014"/>
                  <a:gd name="connsiteY2" fmla="*/ 186396 h 375914"/>
                  <a:gd name="connsiteX3" fmla="*/ 11108 w 215014"/>
                  <a:gd name="connsiteY3" fmla="*/ 111783 h 375914"/>
                  <a:gd name="connsiteX4" fmla="*/ 1583 w 215014"/>
                  <a:gd name="connsiteY4" fmla="*/ 72096 h 375914"/>
                  <a:gd name="connsiteX5" fmla="*/ 15870 w 215014"/>
                  <a:gd name="connsiteY5" fmla="*/ 37171 h 375914"/>
                  <a:gd name="connsiteX6" fmla="*/ 82545 w 215014"/>
                  <a:gd name="connsiteY6" fmla="*/ 658 h 375914"/>
                  <a:gd name="connsiteX7" fmla="*/ 20633 w 215014"/>
                  <a:gd name="connsiteY7" fmla="*/ 21296 h 375914"/>
                  <a:gd name="connsiteX8" fmla="*/ 6345 w 215014"/>
                  <a:gd name="connsiteY8" fmla="*/ 110196 h 375914"/>
                  <a:gd name="connsiteX9" fmla="*/ 98420 w 215014"/>
                  <a:gd name="connsiteY9" fmla="*/ 197508 h 375914"/>
                  <a:gd name="connsiteX10" fmla="*/ 200020 w 215014"/>
                  <a:gd name="connsiteY10" fmla="*/ 294346 h 375914"/>
                  <a:gd name="connsiteX11" fmla="*/ 214308 w 215014"/>
                  <a:gd name="connsiteY11" fmla="*/ 375308 h 37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5014" h="375914">
                    <a:moveTo>
                      <a:pt x="214308" y="375308"/>
                    </a:moveTo>
                    <a:cubicBezTo>
                      <a:pt x="213779" y="367900"/>
                      <a:pt x="216424" y="281381"/>
                      <a:pt x="196845" y="249896"/>
                    </a:cubicBezTo>
                    <a:cubicBezTo>
                      <a:pt x="177266" y="218411"/>
                      <a:pt x="127789" y="209415"/>
                      <a:pt x="96833" y="186396"/>
                    </a:cubicBezTo>
                    <a:cubicBezTo>
                      <a:pt x="65877" y="163377"/>
                      <a:pt x="26983" y="130833"/>
                      <a:pt x="11108" y="111783"/>
                    </a:cubicBezTo>
                    <a:cubicBezTo>
                      <a:pt x="-4767" y="92733"/>
                      <a:pt x="789" y="84531"/>
                      <a:pt x="1583" y="72096"/>
                    </a:cubicBezTo>
                    <a:cubicBezTo>
                      <a:pt x="2377" y="59661"/>
                      <a:pt x="2376" y="49077"/>
                      <a:pt x="15870" y="37171"/>
                    </a:cubicBezTo>
                    <a:cubicBezTo>
                      <a:pt x="29364" y="25265"/>
                      <a:pt x="81751" y="3304"/>
                      <a:pt x="82545" y="658"/>
                    </a:cubicBezTo>
                    <a:cubicBezTo>
                      <a:pt x="83339" y="-1988"/>
                      <a:pt x="33333" y="3040"/>
                      <a:pt x="20633" y="21296"/>
                    </a:cubicBezTo>
                    <a:cubicBezTo>
                      <a:pt x="7933" y="39552"/>
                      <a:pt x="-6619" y="80827"/>
                      <a:pt x="6345" y="110196"/>
                    </a:cubicBezTo>
                    <a:cubicBezTo>
                      <a:pt x="19309" y="139565"/>
                      <a:pt x="66141" y="166816"/>
                      <a:pt x="98420" y="197508"/>
                    </a:cubicBezTo>
                    <a:cubicBezTo>
                      <a:pt x="130699" y="228200"/>
                      <a:pt x="181234" y="268417"/>
                      <a:pt x="200020" y="294346"/>
                    </a:cubicBezTo>
                    <a:cubicBezTo>
                      <a:pt x="218806" y="320275"/>
                      <a:pt x="214837" y="382716"/>
                      <a:pt x="214308" y="375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: 図形 1238">
                <a:extLst>
                  <a:ext uri="{FF2B5EF4-FFF2-40B4-BE49-F238E27FC236}">
                    <a16:creationId xmlns:a16="http://schemas.microsoft.com/office/drawing/2014/main" id="{3BF31083-9A48-4A1E-ADE1-3D6D39543C00}"/>
                  </a:ext>
                </a:extLst>
              </p:cNvPr>
              <p:cNvSpPr/>
              <p:nvPr/>
            </p:nvSpPr>
            <p:spPr>
              <a:xfrm>
                <a:off x="2324839" y="4820998"/>
                <a:ext cx="390300" cy="317016"/>
              </a:xfrm>
              <a:custGeom>
                <a:avLst/>
                <a:gdLst>
                  <a:gd name="connsiteX0" fmla="*/ 849 w 390300"/>
                  <a:gd name="connsiteY0" fmla="*/ 240 h 317016"/>
                  <a:gd name="connsiteX1" fmla="*/ 113561 w 390300"/>
                  <a:gd name="connsiteY1" fmla="*/ 193915 h 317016"/>
                  <a:gd name="connsiteX2" fmla="*/ 288186 w 390300"/>
                  <a:gd name="connsiteY2" fmla="*/ 292340 h 317016"/>
                  <a:gd name="connsiteX3" fmla="*/ 373911 w 390300"/>
                  <a:gd name="connsiteY3" fmla="*/ 312977 h 317016"/>
                  <a:gd name="connsiteX4" fmla="*/ 377086 w 390300"/>
                  <a:gd name="connsiteY4" fmla="*/ 311390 h 317016"/>
                  <a:gd name="connsiteX5" fmla="*/ 234211 w 390300"/>
                  <a:gd name="connsiteY5" fmla="*/ 255827 h 317016"/>
                  <a:gd name="connsiteX6" fmla="*/ 70699 w 390300"/>
                  <a:gd name="connsiteY6" fmla="*/ 155815 h 317016"/>
                  <a:gd name="connsiteX7" fmla="*/ 849 w 390300"/>
                  <a:gd name="connsiteY7" fmla="*/ 240 h 317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0300" h="317016">
                    <a:moveTo>
                      <a:pt x="849" y="240"/>
                    </a:moveTo>
                    <a:cubicBezTo>
                      <a:pt x="7993" y="6590"/>
                      <a:pt x="65671" y="145232"/>
                      <a:pt x="113561" y="193915"/>
                    </a:cubicBezTo>
                    <a:cubicBezTo>
                      <a:pt x="161451" y="242598"/>
                      <a:pt x="244794" y="272496"/>
                      <a:pt x="288186" y="292340"/>
                    </a:cubicBezTo>
                    <a:cubicBezTo>
                      <a:pt x="331578" y="312184"/>
                      <a:pt x="359094" y="309802"/>
                      <a:pt x="373911" y="312977"/>
                    </a:cubicBezTo>
                    <a:cubicBezTo>
                      <a:pt x="388728" y="316152"/>
                      <a:pt x="400369" y="320915"/>
                      <a:pt x="377086" y="311390"/>
                    </a:cubicBezTo>
                    <a:cubicBezTo>
                      <a:pt x="353803" y="301865"/>
                      <a:pt x="285276" y="281756"/>
                      <a:pt x="234211" y="255827"/>
                    </a:cubicBezTo>
                    <a:cubicBezTo>
                      <a:pt x="183146" y="229898"/>
                      <a:pt x="108534" y="196561"/>
                      <a:pt x="70699" y="155815"/>
                    </a:cubicBezTo>
                    <a:cubicBezTo>
                      <a:pt x="32864" y="115069"/>
                      <a:pt x="-6295" y="-6110"/>
                      <a:pt x="849" y="2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: 図形 1239">
                <a:extLst>
                  <a:ext uri="{FF2B5EF4-FFF2-40B4-BE49-F238E27FC236}">
                    <a16:creationId xmlns:a16="http://schemas.microsoft.com/office/drawing/2014/main" id="{059ACCC8-86D0-4A55-B008-10F8E915C04C}"/>
                  </a:ext>
                </a:extLst>
              </p:cNvPr>
              <p:cNvSpPr/>
              <p:nvPr/>
            </p:nvSpPr>
            <p:spPr>
              <a:xfrm>
                <a:off x="2105797" y="4830648"/>
                <a:ext cx="213583" cy="198552"/>
              </a:xfrm>
              <a:custGeom>
                <a:avLst/>
                <a:gdLst>
                  <a:gd name="connsiteX0" fmla="*/ 213541 w 213583"/>
                  <a:gd name="connsiteY0" fmla="*/ 115 h 198552"/>
                  <a:gd name="connsiteX1" fmla="*/ 21453 w 213583"/>
                  <a:gd name="connsiteY1" fmla="*/ 57265 h 198552"/>
                  <a:gd name="connsiteX2" fmla="*/ 10341 w 213583"/>
                  <a:gd name="connsiteY2" fmla="*/ 96952 h 198552"/>
                  <a:gd name="connsiteX3" fmla="*/ 72253 w 213583"/>
                  <a:gd name="connsiteY3" fmla="*/ 154102 h 198552"/>
                  <a:gd name="connsiteX4" fmla="*/ 119878 w 213583"/>
                  <a:gd name="connsiteY4" fmla="*/ 198552 h 198552"/>
                  <a:gd name="connsiteX5" fmla="*/ 48441 w 213583"/>
                  <a:gd name="connsiteY5" fmla="*/ 131877 h 198552"/>
                  <a:gd name="connsiteX6" fmla="*/ 19866 w 213583"/>
                  <a:gd name="connsiteY6" fmla="*/ 93777 h 198552"/>
                  <a:gd name="connsiteX7" fmla="*/ 38916 w 213583"/>
                  <a:gd name="connsiteY7" fmla="*/ 73140 h 198552"/>
                  <a:gd name="connsiteX8" fmla="*/ 213541 w 213583"/>
                  <a:gd name="connsiteY8" fmla="*/ 115 h 19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583" h="198552">
                    <a:moveTo>
                      <a:pt x="213541" y="115"/>
                    </a:moveTo>
                    <a:cubicBezTo>
                      <a:pt x="210631" y="-2531"/>
                      <a:pt x="55320" y="41126"/>
                      <a:pt x="21453" y="57265"/>
                    </a:cubicBezTo>
                    <a:cubicBezTo>
                      <a:pt x="-12414" y="73404"/>
                      <a:pt x="1874" y="80813"/>
                      <a:pt x="10341" y="96952"/>
                    </a:cubicBezTo>
                    <a:cubicBezTo>
                      <a:pt x="18808" y="113091"/>
                      <a:pt x="53997" y="137169"/>
                      <a:pt x="72253" y="154102"/>
                    </a:cubicBezTo>
                    <a:lnTo>
                      <a:pt x="119878" y="198552"/>
                    </a:lnTo>
                    <a:cubicBezTo>
                      <a:pt x="115909" y="194848"/>
                      <a:pt x="65110" y="149339"/>
                      <a:pt x="48441" y="131877"/>
                    </a:cubicBezTo>
                    <a:cubicBezTo>
                      <a:pt x="31772" y="114415"/>
                      <a:pt x="21453" y="103567"/>
                      <a:pt x="19866" y="93777"/>
                    </a:cubicBezTo>
                    <a:cubicBezTo>
                      <a:pt x="18278" y="83988"/>
                      <a:pt x="8489" y="85575"/>
                      <a:pt x="38916" y="73140"/>
                    </a:cubicBezTo>
                    <a:cubicBezTo>
                      <a:pt x="69343" y="60705"/>
                      <a:pt x="216451" y="2761"/>
                      <a:pt x="213541" y="1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: 図形 1240">
                <a:extLst>
                  <a:ext uri="{FF2B5EF4-FFF2-40B4-BE49-F238E27FC236}">
                    <a16:creationId xmlns:a16="http://schemas.microsoft.com/office/drawing/2014/main" id="{8450B421-D541-451E-B37D-9E087B67C7F6}"/>
                  </a:ext>
                </a:extLst>
              </p:cNvPr>
              <p:cNvSpPr/>
              <p:nvPr/>
            </p:nvSpPr>
            <p:spPr>
              <a:xfrm>
                <a:off x="2297090" y="4843320"/>
                <a:ext cx="65115" cy="346899"/>
              </a:xfrm>
              <a:custGeom>
                <a:avLst/>
                <a:gdLst>
                  <a:gd name="connsiteX0" fmla="*/ 42885 w 65115"/>
                  <a:gd name="connsiteY0" fmla="*/ 143 h 346899"/>
                  <a:gd name="connsiteX1" fmla="*/ 65110 w 65115"/>
                  <a:gd name="connsiteY1" fmla="*/ 230330 h 346899"/>
                  <a:gd name="connsiteX2" fmla="*/ 44473 w 65115"/>
                  <a:gd name="connsiteY2" fmla="*/ 312880 h 346899"/>
                  <a:gd name="connsiteX3" fmla="*/ 23 w 65115"/>
                  <a:gd name="connsiteY3" fmla="*/ 346218 h 346899"/>
                  <a:gd name="connsiteX4" fmla="*/ 50823 w 65115"/>
                  <a:gd name="connsiteY4" fmla="*/ 285893 h 346899"/>
                  <a:gd name="connsiteX5" fmla="*/ 50823 w 65115"/>
                  <a:gd name="connsiteY5" fmla="*/ 196993 h 346899"/>
                  <a:gd name="connsiteX6" fmla="*/ 42885 w 65115"/>
                  <a:gd name="connsiteY6" fmla="*/ 143 h 346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15" h="346899">
                    <a:moveTo>
                      <a:pt x="42885" y="143"/>
                    </a:moveTo>
                    <a:cubicBezTo>
                      <a:pt x="45266" y="5699"/>
                      <a:pt x="64845" y="178207"/>
                      <a:pt x="65110" y="230330"/>
                    </a:cubicBezTo>
                    <a:cubicBezTo>
                      <a:pt x="65375" y="282453"/>
                      <a:pt x="55321" y="293565"/>
                      <a:pt x="44473" y="312880"/>
                    </a:cubicBezTo>
                    <a:cubicBezTo>
                      <a:pt x="33625" y="332195"/>
                      <a:pt x="-1035" y="350716"/>
                      <a:pt x="23" y="346218"/>
                    </a:cubicBezTo>
                    <a:cubicBezTo>
                      <a:pt x="1081" y="341720"/>
                      <a:pt x="42356" y="310764"/>
                      <a:pt x="50823" y="285893"/>
                    </a:cubicBezTo>
                    <a:cubicBezTo>
                      <a:pt x="59290" y="261022"/>
                      <a:pt x="52940" y="242501"/>
                      <a:pt x="50823" y="196993"/>
                    </a:cubicBezTo>
                    <a:cubicBezTo>
                      <a:pt x="48706" y="151485"/>
                      <a:pt x="40504" y="-5413"/>
                      <a:pt x="42885" y="1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: 図形 1241">
                <a:extLst>
                  <a:ext uri="{FF2B5EF4-FFF2-40B4-BE49-F238E27FC236}">
                    <a16:creationId xmlns:a16="http://schemas.microsoft.com/office/drawing/2014/main" id="{FAB1B0CC-4EEA-433C-A229-85338A0D1159}"/>
                  </a:ext>
                </a:extLst>
              </p:cNvPr>
              <p:cNvSpPr/>
              <p:nvPr/>
            </p:nvSpPr>
            <p:spPr>
              <a:xfrm>
                <a:off x="2327105" y="4465638"/>
                <a:ext cx="41485" cy="365560"/>
              </a:xfrm>
              <a:custGeom>
                <a:avLst/>
                <a:gdLst>
                  <a:gd name="connsiteX0" fmla="*/ 170 w 41485"/>
                  <a:gd name="connsiteY0" fmla="*/ 0 h 365560"/>
                  <a:gd name="connsiteX1" fmla="*/ 39858 w 41485"/>
                  <a:gd name="connsiteY1" fmla="*/ 182562 h 365560"/>
                  <a:gd name="connsiteX2" fmla="*/ 33508 w 41485"/>
                  <a:gd name="connsiteY2" fmla="*/ 325437 h 365560"/>
                  <a:gd name="connsiteX3" fmla="*/ 30333 w 41485"/>
                  <a:gd name="connsiteY3" fmla="*/ 361950 h 365560"/>
                  <a:gd name="connsiteX4" fmla="*/ 36683 w 41485"/>
                  <a:gd name="connsiteY4" fmla="*/ 355600 h 365560"/>
                  <a:gd name="connsiteX5" fmla="*/ 35095 w 41485"/>
                  <a:gd name="connsiteY5" fmla="*/ 285750 h 365560"/>
                  <a:gd name="connsiteX6" fmla="*/ 25570 w 41485"/>
                  <a:gd name="connsiteY6" fmla="*/ 184150 h 365560"/>
                  <a:gd name="connsiteX7" fmla="*/ 170 w 41485"/>
                  <a:gd name="connsiteY7" fmla="*/ 0 h 36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85" h="365560">
                    <a:moveTo>
                      <a:pt x="170" y="0"/>
                    </a:moveTo>
                    <a:cubicBezTo>
                      <a:pt x="2551" y="-265"/>
                      <a:pt x="34302" y="128323"/>
                      <a:pt x="39858" y="182562"/>
                    </a:cubicBezTo>
                    <a:cubicBezTo>
                      <a:pt x="45414" y="236801"/>
                      <a:pt x="35095" y="295539"/>
                      <a:pt x="33508" y="325437"/>
                    </a:cubicBezTo>
                    <a:cubicBezTo>
                      <a:pt x="31921" y="355335"/>
                      <a:pt x="29804" y="356923"/>
                      <a:pt x="30333" y="361950"/>
                    </a:cubicBezTo>
                    <a:cubicBezTo>
                      <a:pt x="30862" y="366977"/>
                      <a:pt x="35889" y="368300"/>
                      <a:pt x="36683" y="355600"/>
                    </a:cubicBezTo>
                    <a:cubicBezTo>
                      <a:pt x="37477" y="342900"/>
                      <a:pt x="36947" y="314325"/>
                      <a:pt x="35095" y="285750"/>
                    </a:cubicBezTo>
                    <a:cubicBezTo>
                      <a:pt x="33243" y="257175"/>
                      <a:pt x="30068" y="229923"/>
                      <a:pt x="25570" y="184150"/>
                    </a:cubicBezTo>
                    <a:cubicBezTo>
                      <a:pt x="21072" y="138377"/>
                      <a:pt x="-2211" y="265"/>
                      <a:pt x="17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: 図形 1242">
                <a:extLst>
                  <a:ext uri="{FF2B5EF4-FFF2-40B4-BE49-F238E27FC236}">
                    <a16:creationId xmlns:a16="http://schemas.microsoft.com/office/drawing/2014/main" id="{FE9CF2B9-E91C-460E-99BE-E4198CB944C8}"/>
                  </a:ext>
                </a:extLst>
              </p:cNvPr>
              <p:cNvSpPr/>
              <p:nvPr/>
            </p:nvSpPr>
            <p:spPr>
              <a:xfrm>
                <a:off x="2356724" y="4847437"/>
                <a:ext cx="429988" cy="282167"/>
              </a:xfrm>
              <a:custGeom>
                <a:avLst/>
                <a:gdLst>
                  <a:gd name="connsiteX0" fmla="*/ 3889 w 429988"/>
                  <a:gd name="connsiteY0" fmla="*/ 2376 h 282167"/>
                  <a:gd name="connsiteX1" fmla="*/ 116601 w 429988"/>
                  <a:gd name="connsiteY1" fmla="*/ 148426 h 282167"/>
                  <a:gd name="connsiteX2" fmla="*/ 267414 w 429988"/>
                  <a:gd name="connsiteY2" fmla="*/ 230976 h 282167"/>
                  <a:gd name="connsiteX3" fmla="*/ 338851 w 429988"/>
                  <a:gd name="connsiteY3" fmla="*/ 259551 h 282167"/>
                  <a:gd name="connsiteX4" fmla="*/ 429339 w 429988"/>
                  <a:gd name="connsiteY4" fmla="*/ 281776 h 282167"/>
                  <a:gd name="connsiteX5" fmla="*/ 289639 w 429988"/>
                  <a:gd name="connsiteY5" fmla="*/ 240501 h 282167"/>
                  <a:gd name="connsiteX6" fmla="*/ 110251 w 429988"/>
                  <a:gd name="connsiteY6" fmla="*/ 154776 h 282167"/>
                  <a:gd name="connsiteX7" fmla="*/ 32464 w 429988"/>
                  <a:gd name="connsiteY7" fmla="*/ 64288 h 282167"/>
                  <a:gd name="connsiteX8" fmla="*/ 3889 w 429988"/>
                  <a:gd name="connsiteY8" fmla="*/ 2376 h 28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988" h="282167">
                    <a:moveTo>
                      <a:pt x="3889" y="2376"/>
                    </a:moveTo>
                    <a:cubicBezTo>
                      <a:pt x="17912" y="16399"/>
                      <a:pt x="72680" y="110326"/>
                      <a:pt x="116601" y="148426"/>
                    </a:cubicBezTo>
                    <a:cubicBezTo>
                      <a:pt x="160522" y="186526"/>
                      <a:pt x="230372" y="212455"/>
                      <a:pt x="267414" y="230976"/>
                    </a:cubicBezTo>
                    <a:cubicBezTo>
                      <a:pt x="304456" y="249497"/>
                      <a:pt x="311863" y="251084"/>
                      <a:pt x="338851" y="259551"/>
                    </a:cubicBezTo>
                    <a:cubicBezTo>
                      <a:pt x="365839" y="268018"/>
                      <a:pt x="437541" y="284951"/>
                      <a:pt x="429339" y="281776"/>
                    </a:cubicBezTo>
                    <a:cubicBezTo>
                      <a:pt x="421137" y="278601"/>
                      <a:pt x="342820" y="261668"/>
                      <a:pt x="289639" y="240501"/>
                    </a:cubicBezTo>
                    <a:cubicBezTo>
                      <a:pt x="236458" y="219334"/>
                      <a:pt x="153113" y="184145"/>
                      <a:pt x="110251" y="154776"/>
                    </a:cubicBezTo>
                    <a:cubicBezTo>
                      <a:pt x="67389" y="125407"/>
                      <a:pt x="47810" y="88630"/>
                      <a:pt x="32464" y="64288"/>
                    </a:cubicBezTo>
                    <a:cubicBezTo>
                      <a:pt x="17118" y="39946"/>
                      <a:pt x="-10134" y="-11647"/>
                      <a:pt x="3889" y="23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4" name="フリーフォーム: 図形 1243">
                <a:extLst>
                  <a:ext uri="{FF2B5EF4-FFF2-40B4-BE49-F238E27FC236}">
                    <a16:creationId xmlns:a16="http://schemas.microsoft.com/office/drawing/2014/main" id="{CFC5C25A-4A8B-4AD2-929F-A9376D397F9F}"/>
                  </a:ext>
                </a:extLst>
              </p:cNvPr>
              <p:cNvSpPr/>
              <p:nvPr/>
            </p:nvSpPr>
            <p:spPr>
              <a:xfrm>
                <a:off x="2412195" y="4572523"/>
                <a:ext cx="384490" cy="563557"/>
              </a:xfrm>
              <a:custGeom>
                <a:avLst/>
                <a:gdLst>
                  <a:gd name="connsiteX0" fmla="*/ 805 w 384490"/>
                  <a:gd name="connsiteY0" fmla="*/ 1065 h 563557"/>
                  <a:gd name="connsiteX1" fmla="*/ 107168 w 384490"/>
                  <a:gd name="connsiteY1" fmla="*/ 167752 h 563557"/>
                  <a:gd name="connsiteX2" fmla="*/ 150030 w 384490"/>
                  <a:gd name="connsiteY2" fmla="*/ 286815 h 563557"/>
                  <a:gd name="connsiteX3" fmla="*/ 223055 w 384490"/>
                  <a:gd name="connsiteY3" fmla="*/ 402702 h 563557"/>
                  <a:gd name="connsiteX4" fmla="*/ 315130 w 384490"/>
                  <a:gd name="connsiteY4" fmla="*/ 459852 h 563557"/>
                  <a:gd name="connsiteX5" fmla="*/ 370693 w 384490"/>
                  <a:gd name="connsiteY5" fmla="*/ 502715 h 563557"/>
                  <a:gd name="connsiteX6" fmla="*/ 383393 w 384490"/>
                  <a:gd name="connsiteY6" fmla="*/ 563040 h 563557"/>
                  <a:gd name="connsiteX7" fmla="*/ 350055 w 384490"/>
                  <a:gd name="connsiteY7" fmla="*/ 466202 h 563557"/>
                  <a:gd name="connsiteX8" fmla="*/ 259568 w 384490"/>
                  <a:gd name="connsiteY8" fmla="*/ 409052 h 563557"/>
                  <a:gd name="connsiteX9" fmla="*/ 202418 w 384490"/>
                  <a:gd name="connsiteY9" fmla="*/ 342377 h 563557"/>
                  <a:gd name="connsiteX10" fmla="*/ 169080 w 384490"/>
                  <a:gd name="connsiteY10" fmla="*/ 253477 h 563557"/>
                  <a:gd name="connsiteX11" fmla="*/ 805 w 384490"/>
                  <a:gd name="connsiteY11" fmla="*/ 1065 h 563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4490" h="563557">
                    <a:moveTo>
                      <a:pt x="805" y="1065"/>
                    </a:moveTo>
                    <a:cubicBezTo>
                      <a:pt x="-9514" y="-13222"/>
                      <a:pt x="82297" y="120127"/>
                      <a:pt x="107168" y="167752"/>
                    </a:cubicBezTo>
                    <a:cubicBezTo>
                      <a:pt x="132039" y="215377"/>
                      <a:pt x="130716" y="247657"/>
                      <a:pt x="150030" y="286815"/>
                    </a:cubicBezTo>
                    <a:cubicBezTo>
                      <a:pt x="169345" y="325973"/>
                      <a:pt x="195538" y="373863"/>
                      <a:pt x="223055" y="402702"/>
                    </a:cubicBezTo>
                    <a:cubicBezTo>
                      <a:pt x="250572" y="431541"/>
                      <a:pt x="290524" y="443183"/>
                      <a:pt x="315130" y="459852"/>
                    </a:cubicBezTo>
                    <a:cubicBezTo>
                      <a:pt x="339736" y="476521"/>
                      <a:pt x="359316" y="485517"/>
                      <a:pt x="370693" y="502715"/>
                    </a:cubicBezTo>
                    <a:cubicBezTo>
                      <a:pt x="382070" y="519913"/>
                      <a:pt x="386833" y="569125"/>
                      <a:pt x="383393" y="563040"/>
                    </a:cubicBezTo>
                    <a:cubicBezTo>
                      <a:pt x="379953" y="556955"/>
                      <a:pt x="370693" y="491867"/>
                      <a:pt x="350055" y="466202"/>
                    </a:cubicBezTo>
                    <a:cubicBezTo>
                      <a:pt x="329418" y="440537"/>
                      <a:pt x="284174" y="429689"/>
                      <a:pt x="259568" y="409052"/>
                    </a:cubicBezTo>
                    <a:cubicBezTo>
                      <a:pt x="234962" y="388415"/>
                      <a:pt x="217499" y="368306"/>
                      <a:pt x="202418" y="342377"/>
                    </a:cubicBezTo>
                    <a:cubicBezTo>
                      <a:pt x="187337" y="316448"/>
                      <a:pt x="200830" y="308775"/>
                      <a:pt x="169080" y="253477"/>
                    </a:cubicBezTo>
                    <a:cubicBezTo>
                      <a:pt x="137330" y="198179"/>
                      <a:pt x="11124" y="15352"/>
                      <a:pt x="805" y="10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5" name="フリーフォーム: 図形 1244">
                <a:extLst>
                  <a:ext uri="{FF2B5EF4-FFF2-40B4-BE49-F238E27FC236}">
                    <a16:creationId xmlns:a16="http://schemas.microsoft.com/office/drawing/2014/main" id="{C36449E9-37A9-4FF8-B1C1-647F26B5A804}"/>
                  </a:ext>
                </a:extLst>
              </p:cNvPr>
              <p:cNvSpPr/>
              <p:nvPr/>
            </p:nvSpPr>
            <p:spPr>
              <a:xfrm>
                <a:off x="2180263" y="4897307"/>
                <a:ext cx="106850" cy="52589"/>
              </a:xfrm>
              <a:custGeom>
                <a:avLst/>
                <a:gdLst>
                  <a:gd name="connsiteX0" fmla="*/ 962 w 106850"/>
                  <a:gd name="connsiteY0" fmla="*/ 6481 h 52589"/>
                  <a:gd name="connsiteX1" fmla="*/ 96212 w 106850"/>
                  <a:gd name="connsiteY1" fmla="*/ 36643 h 52589"/>
                  <a:gd name="connsiteX2" fmla="*/ 99387 w 106850"/>
                  <a:gd name="connsiteY2" fmla="*/ 131 h 52589"/>
                  <a:gd name="connsiteX3" fmla="*/ 50175 w 106850"/>
                  <a:gd name="connsiteY3" fmla="*/ 52518 h 52589"/>
                  <a:gd name="connsiteX4" fmla="*/ 962 w 106850"/>
                  <a:gd name="connsiteY4" fmla="*/ 6481 h 5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850" h="52589">
                    <a:moveTo>
                      <a:pt x="962" y="6481"/>
                    </a:moveTo>
                    <a:cubicBezTo>
                      <a:pt x="8635" y="3835"/>
                      <a:pt x="79808" y="37701"/>
                      <a:pt x="96212" y="36643"/>
                    </a:cubicBezTo>
                    <a:cubicBezTo>
                      <a:pt x="112616" y="35585"/>
                      <a:pt x="107060" y="-2515"/>
                      <a:pt x="99387" y="131"/>
                    </a:cubicBezTo>
                    <a:cubicBezTo>
                      <a:pt x="91714" y="2777"/>
                      <a:pt x="66844" y="50401"/>
                      <a:pt x="50175" y="52518"/>
                    </a:cubicBezTo>
                    <a:cubicBezTo>
                      <a:pt x="33506" y="54635"/>
                      <a:pt x="-6711" y="9127"/>
                      <a:pt x="962" y="64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6" name="フリーフォーム: 図形 1245">
                <a:extLst>
                  <a:ext uri="{FF2B5EF4-FFF2-40B4-BE49-F238E27FC236}">
                    <a16:creationId xmlns:a16="http://schemas.microsoft.com/office/drawing/2014/main" id="{692F32E7-0AE2-41A9-B5E5-88E6ED7E495C}"/>
                  </a:ext>
                </a:extLst>
              </p:cNvPr>
              <p:cNvSpPr/>
              <p:nvPr/>
            </p:nvSpPr>
            <p:spPr>
              <a:xfrm>
                <a:off x="2150342" y="4912838"/>
                <a:ext cx="156363" cy="133871"/>
              </a:xfrm>
              <a:custGeom>
                <a:avLst/>
                <a:gdLst>
                  <a:gd name="connsiteX0" fmla="*/ 721 w 156363"/>
                  <a:gd name="connsiteY0" fmla="*/ 475 h 133871"/>
                  <a:gd name="connsiteX1" fmla="*/ 153121 w 156363"/>
                  <a:gd name="connsiteY1" fmla="*/ 130650 h 133871"/>
                  <a:gd name="connsiteX2" fmla="*/ 97558 w 156363"/>
                  <a:gd name="connsiteY2" fmla="*/ 87787 h 133871"/>
                  <a:gd name="connsiteX3" fmla="*/ 721 w 156363"/>
                  <a:gd name="connsiteY3" fmla="*/ 475 h 13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63" h="133871">
                    <a:moveTo>
                      <a:pt x="721" y="475"/>
                    </a:moveTo>
                    <a:cubicBezTo>
                      <a:pt x="9982" y="7619"/>
                      <a:pt x="136982" y="116098"/>
                      <a:pt x="153121" y="130650"/>
                    </a:cubicBezTo>
                    <a:cubicBezTo>
                      <a:pt x="169260" y="145202"/>
                      <a:pt x="121106" y="106837"/>
                      <a:pt x="97558" y="87787"/>
                    </a:cubicBezTo>
                    <a:cubicBezTo>
                      <a:pt x="74010" y="68737"/>
                      <a:pt x="-8540" y="-6669"/>
                      <a:pt x="721" y="4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7" name="フリーフォーム: 図形 1246">
                <a:extLst>
                  <a:ext uri="{FF2B5EF4-FFF2-40B4-BE49-F238E27FC236}">
                    <a16:creationId xmlns:a16="http://schemas.microsoft.com/office/drawing/2014/main" id="{94ACE6C1-6EB3-482F-B16C-D5592337E3CF}"/>
                  </a:ext>
                </a:extLst>
              </p:cNvPr>
              <p:cNvSpPr/>
              <p:nvPr/>
            </p:nvSpPr>
            <p:spPr>
              <a:xfrm>
                <a:off x="3799642" y="3921320"/>
                <a:ext cx="280758" cy="756881"/>
              </a:xfrm>
              <a:custGeom>
                <a:avLst/>
                <a:gdLst>
                  <a:gd name="connsiteX0" fmla="*/ 279175 w 280758"/>
                  <a:gd name="connsiteY0" fmla="*/ 22030 h 756881"/>
                  <a:gd name="connsiteX1" fmla="*/ 262241 w 280758"/>
                  <a:gd name="connsiteY1" fmla="*/ 81297 h 756881"/>
                  <a:gd name="connsiteX2" fmla="*/ 181808 w 280758"/>
                  <a:gd name="connsiteY2" fmla="*/ 502513 h 756881"/>
                  <a:gd name="connsiteX3" fmla="*/ 1891 w 280758"/>
                  <a:gd name="connsiteY3" fmla="*/ 754397 h 756881"/>
                  <a:gd name="connsiteX4" fmla="*/ 92908 w 280758"/>
                  <a:gd name="connsiteY4" fmla="*/ 623163 h 756881"/>
                  <a:gd name="connsiteX5" fmla="*/ 179691 w 280758"/>
                  <a:gd name="connsiteY5" fmla="*/ 489813 h 756881"/>
                  <a:gd name="connsiteX6" fmla="*/ 234725 w 280758"/>
                  <a:gd name="connsiteY6" fmla="*/ 345880 h 756881"/>
                  <a:gd name="connsiteX7" fmla="*/ 279175 w 280758"/>
                  <a:gd name="connsiteY7" fmla="*/ 22030 h 756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58" h="756881">
                    <a:moveTo>
                      <a:pt x="279175" y="22030"/>
                    </a:moveTo>
                    <a:cubicBezTo>
                      <a:pt x="283761" y="-22067"/>
                      <a:pt x="278469" y="1217"/>
                      <a:pt x="262241" y="81297"/>
                    </a:cubicBezTo>
                    <a:cubicBezTo>
                      <a:pt x="246013" y="161377"/>
                      <a:pt x="225200" y="390330"/>
                      <a:pt x="181808" y="502513"/>
                    </a:cubicBezTo>
                    <a:cubicBezTo>
                      <a:pt x="138416" y="614696"/>
                      <a:pt x="16708" y="734289"/>
                      <a:pt x="1891" y="754397"/>
                    </a:cubicBezTo>
                    <a:cubicBezTo>
                      <a:pt x="-12926" y="774505"/>
                      <a:pt x="63275" y="667260"/>
                      <a:pt x="92908" y="623163"/>
                    </a:cubicBezTo>
                    <a:cubicBezTo>
                      <a:pt x="122541" y="579066"/>
                      <a:pt x="156055" y="536027"/>
                      <a:pt x="179691" y="489813"/>
                    </a:cubicBezTo>
                    <a:cubicBezTo>
                      <a:pt x="203327" y="443599"/>
                      <a:pt x="217086" y="423491"/>
                      <a:pt x="234725" y="345880"/>
                    </a:cubicBezTo>
                    <a:cubicBezTo>
                      <a:pt x="252364" y="268269"/>
                      <a:pt x="274589" y="66127"/>
                      <a:pt x="279175" y="220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8" name="フリーフォーム: 図形 1247">
                <a:extLst>
                  <a:ext uri="{FF2B5EF4-FFF2-40B4-BE49-F238E27FC236}">
                    <a16:creationId xmlns:a16="http://schemas.microsoft.com/office/drawing/2014/main" id="{60B71BF9-31A2-40C1-A582-8B0DD0873B37}"/>
                  </a:ext>
                </a:extLst>
              </p:cNvPr>
              <p:cNvSpPr/>
              <p:nvPr/>
            </p:nvSpPr>
            <p:spPr>
              <a:xfrm>
                <a:off x="3361138" y="4279455"/>
                <a:ext cx="658647" cy="1124557"/>
              </a:xfrm>
              <a:custGeom>
                <a:avLst/>
                <a:gdLst>
                  <a:gd name="connsiteX0" fmla="*/ 658412 w 658647"/>
                  <a:gd name="connsiteY0" fmla="*/ 445 h 1124557"/>
                  <a:gd name="connsiteX1" fmla="*/ 300695 w 658647"/>
                  <a:gd name="connsiteY1" fmla="*/ 614278 h 1124557"/>
                  <a:gd name="connsiteX2" fmla="*/ 144062 w 658647"/>
                  <a:gd name="connsiteY2" fmla="*/ 840762 h 1124557"/>
                  <a:gd name="connsiteX3" fmla="*/ 114429 w 658647"/>
                  <a:gd name="connsiteY3" fmla="*/ 961412 h 1124557"/>
                  <a:gd name="connsiteX4" fmla="*/ 72095 w 658647"/>
                  <a:gd name="connsiteY4" fmla="*/ 1046078 h 1124557"/>
                  <a:gd name="connsiteX5" fmla="*/ 129 w 658647"/>
                  <a:gd name="connsiteY5" fmla="*/ 1124395 h 1124557"/>
                  <a:gd name="connsiteX6" fmla="*/ 91145 w 658647"/>
                  <a:gd name="connsiteY6" fmla="*/ 1024912 h 1124557"/>
                  <a:gd name="connsiteX7" fmla="*/ 243545 w 658647"/>
                  <a:gd name="connsiteY7" fmla="*/ 717995 h 1124557"/>
                  <a:gd name="connsiteX8" fmla="*/ 658412 w 658647"/>
                  <a:gd name="connsiteY8" fmla="*/ 445 h 11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8647" h="1124557">
                    <a:moveTo>
                      <a:pt x="658412" y="445"/>
                    </a:moveTo>
                    <a:cubicBezTo>
                      <a:pt x="667937" y="-16841"/>
                      <a:pt x="386420" y="474225"/>
                      <a:pt x="300695" y="614278"/>
                    </a:cubicBezTo>
                    <a:cubicBezTo>
                      <a:pt x="214970" y="754331"/>
                      <a:pt x="175106" y="782906"/>
                      <a:pt x="144062" y="840762"/>
                    </a:cubicBezTo>
                    <a:cubicBezTo>
                      <a:pt x="113018" y="898618"/>
                      <a:pt x="126423" y="927193"/>
                      <a:pt x="114429" y="961412"/>
                    </a:cubicBezTo>
                    <a:cubicBezTo>
                      <a:pt x="102435" y="995631"/>
                      <a:pt x="91145" y="1018914"/>
                      <a:pt x="72095" y="1046078"/>
                    </a:cubicBezTo>
                    <a:cubicBezTo>
                      <a:pt x="53045" y="1073242"/>
                      <a:pt x="-3046" y="1127923"/>
                      <a:pt x="129" y="1124395"/>
                    </a:cubicBezTo>
                    <a:cubicBezTo>
                      <a:pt x="3304" y="1120867"/>
                      <a:pt x="50576" y="1092645"/>
                      <a:pt x="91145" y="1024912"/>
                    </a:cubicBezTo>
                    <a:cubicBezTo>
                      <a:pt x="131714" y="957179"/>
                      <a:pt x="149706" y="882390"/>
                      <a:pt x="243545" y="717995"/>
                    </a:cubicBezTo>
                    <a:cubicBezTo>
                      <a:pt x="337384" y="553600"/>
                      <a:pt x="648887" y="17731"/>
                      <a:pt x="658412" y="4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9" name="フリーフォーム: 図形 1248">
                <a:extLst>
                  <a:ext uri="{FF2B5EF4-FFF2-40B4-BE49-F238E27FC236}">
                    <a16:creationId xmlns:a16="http://schemas.microsoft.com/office/drawing/2014/main" id="{A24CEB4E-9B70-46C4-847F-E0142AF83D96}"/>
                  </a:ext>
                </a:extLst>
              </p:cNvPr>
              <p:cNvSpPr/>
              <p:nvPr/>
            </p:nvSpPr>
            <p:spPr>
              <a:xfrm>
                <a:off x="3035212" y="4993132"/>
                <a:ext cx="305054" cy="396408"/>
              </a:xfrm>
              <a:custGeom>
                <a:avLst/>
                <a:gdLst>
                  <a:gd name="connsiteX0" fmla="*/ 88 w 305054"/>
                  <a:gd name="connsiteY0" fmla="*/ 85 h 396408"/>
                  <a:gd name="connsiteX1" fmla="*/ 171538 w 305054"/>
                  <a:gd name="connsiteY1" fmla="*/ 271018 h 396408"/>
                  <a:gd name="connsiteX2" fmla="*/ 304888 w 305054"/>
                  <a:gd name="connsiteY2" fmla="*/ 395901 h 396408"/>
                  <a:gd name="connsiteX3" fmla="*/ 194821 w 305054"/>
                  <a:gd name="connsiteY3" fmla="*/ 300651 h 396408"/>
                  <a:gd name="connsiteX4" fmla="*/ 88 w 305054"/>
                  <a:gd name="connsiteY4" fmla="*/ 85 h 396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054" h="396408">
                    <a:moveTo>
                      <a:pt x="88" y="85"/>
                    </a:moveTo>
                    <a:cubicBezTo>
                      <a:pt x="-3792" y="-4854"/>
                      <a:pt x="120738" y="205049"/>
                      <a:pt x="171538" y="271018"/>
                    </a:cubicBezTo>
                    <a:cubicBezTo>
                      <a:pt x="222338" y="336987"/>
                      <a:pt x="301008" y="390962"/>
                      <a:pt x="304888" y="395901"/>
                    </a:cubicBezTo>
                    <a:cubicBezTo>
                      <a:pt x="308768" y="400840"/>
                      <a:pt x="244210" y="369795"/>
                      <a:pt x="194821" y="300651"/>
                    </a:cubicBezTo>
                    <a:cubicBezTo>
                      <a:pt x="145432" y="231507"/>
                      <a:pt x="3968" y="5024"/>
                      <a:pt x="88" y="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0" name="フリーフォーム: 図形 1249">
                <a:extLst>
                  <a:ext uri="{FF2B5EF4-FFF2-40B4-BE49-F238E27FC236}">
                    <a16:creationId xmlns:a16="http://schemas.microsoft.com/office/drawing/2014/main" id="{F30D243C-B02B-475F-8042-A2D6B890C033}"/>
                  </a:ext>
                </a:extLst>
              </p:cNvPr>
              <p:cNvSpPr/>
              <p:nvPr/>
            </p:nvSpPr>
            <p:spPr>
              <a:xfrm>
                <a:off x="3143843" y="5026804"/>
                <a:ext cx="228559" cy="319915"/>
              </a:xfrm>
              <a:custGeom>
                <a:avLst/>
                <a:gdLst>
                  <a:gd name="connsiteX0" fmla="*/ 3640 w 228559"/>
                  <a:gd name="connsiteY0" fmla="*/ 2396 h 319915"/>
                  <a:gd name="connsiteX1" fmla="*/ 162390 w 228559"/>
                  <a:gd name="connsiteY1" fmla="*/ 239463 h 319915"/>
                  <a:gd name="connsiteX2" fmla="*/ 228007 w 228559"/>
                  <a:gd name="connsiteY2" fmla="*/ 319896 h 319915"/>
                  <a:gd name="connsiteX3" fmla="*/ 130640 w 228559"/>
                  <a:gd name="connsiteY3" fmla="*/ 245813 h 319915"/>
                  <a:gd name="connsiteX4" fmla="*/ 56557 w 228559"/>
                  <a:gd name="connsiteY4" fmla="*/ 123046 h 319915"/>
                  <a:gd name="connsiteX5" fmla="*/ 3640 w 228559"/>
                  <a:gd name="connsiteY5" fmla="*/ 2396 h 31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59" h="319915">
                    <a:moveTo>
                      <a:pt x="3640" y="2396"/>
                    </a:moveTo>
                    <a:cubicBezTo>
                      <a:pt x="21279" y="21799"/>
                      <a:pt x="124996" y="186546"/>
                      <a:pt x="162390" y="239463"/>
                    </a:cubicBezTo>
                    <a:cubicBezTo>
                      <a:pt x="199784" y="292380"/>
                      <a:pt x="233298" y="318838"/>
                      <a:pt x="228007" y="319896"/>
                    </a:cubicBezTo>
                    <a:cubicBezTo>
                      <a:pt x="222716" y="320954"/>
                      <a:pt x="159215" y="278621"/>
                      <a:pt x="130640" y="245813"/>
                    </a:cubicBezTo>
                    <a:cubicBezTo>
                      <a:pt x="102065" y="213005"/>
                      <a:pt x="75960" y="159382"/>
                      <a:pt x="56557" y="123046"/>
                    </a:cubicBezTo>
                    <a:cubicBezTo>
                      <a:pt x="37154" y="86710"/>
                      <a:pt x="-13999" y="-17007"/>
                      <a:pt x="3640" y="23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1" name="フリーフォーム: 図形 1250">
                <a:extLst>
                  <a:ext uri="{FF2B5EF4-FFF2-40B4-BE49-F238E27FC236}">
                    <a16:creationId xmlns:a16="http://schemas.microsoft.com/office/drawing/2014/main" id="{4AB12377-45DC-443F-877E-D9D0903748C8}"/>
                  </a:ext>
                </a:extLst>
              </p:cNvPr>
              <p:cNvSpPr/>
              <p:nvPr/>
            </p:nvSpPr>
            <p:spPr>
              <a:xfrm>
                <a:off x="3439667" y="4908548"/>
                <a:ext cx="222632" cy="309100"/>
              </a:xfrm>
              <a:custGeom>
                <a:avLst/>
                <a:gdLst>
                  <a:gd name="connsiteX0" fmla="*/ 220050 w 222632"/>
                  <a:gd name="connsiteY0" fmla="*/ 2119 h 309100"/>
                  <a:gd name="connsiteX1" fmla="*/ 27433 w 222632"/>
                  <a:gd name="connsiteY1" fmla="*/ 215902 h 309100"/>
                  <a:gd name="connsiteX2" fmla="*/ 4150 w 222632"/>
                  <a:gd name="connsiteY2" fmla="*/ 309035 h 309100"/>
                  <a:gd name="connsiteX3" fmla="*/ 54950 w 222632"/>
                  <a:gd name="connsiteY3" fmla="*/ 228602 h 309100"/>
                  <a:gd name="connsiteX4" fmla="*/ 135383 w 222632"/>
                  <a:gd name="connsiteY4" fmla="*/ 112185 h 309100"/>
                  <a:gd name="connsiteX5" fmla="*/ 220050 w 222632"/>
                  <a:gd name="connsiteY5" fmla="*/ 2119 h 30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632" h="309100">
                    <a:moveTo>
                      <a:pt x="220050" y="2119"/>
                    </a:moveTo>
                    <a:cubicBezTo>
                      <a:pt x="202058" y="19405"/>
                      <a:pt x="63416" y="164749"/>
                      <a:pt x="27433" y="215902"/>
                    </a:cubicBezTo>
                    <a:cubicBezTo>
                      <a:pt x="-8550" y="267055"/>
                      <a:pt x="-436" y="306918"/>
                      <a:pt x="4150" y="309035"/>
                    </a:cubicBezTo>
                    <a:cubicBezTo>
                      <a:pt x="8736" y="311152"/>
                      <a:pt x="33078" y="261410"/>
                      <a:pt x="54950" y="228602"/>
                    </a:cubicBezTo>
                    <a:cubicBezTo>
                      <a:pt x="76822" y="195794"/>
                      <a:pt x="113864" y="146405"/>
                      <a:pt x="135383" y="112185"/>
                    </a:cubicBezTo>
                    <a:cubicBezTo>
                      <a:pt x="156902" y="77965"/>
                      <a:pt x="238042" y="-15167"/>
                      <a:pt x="220050" y="21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2" name="フリーフォーム: 図形 1251">
                <a:extLst>
                  <a:ext uri="{FF2B5EF4-FFF2-40B4-BE49-F238E27FC236}">
                    <a16:creationId xmlns:a16="http://schemas.microsoft.com/office/drawing/2014/main" id="{F44BD55B-6BF1-44A5-B74F-21BF5EF96AD3}"/>
                  </a:ext>
                </a:extLst>
              </p:cNvPr>
              <p:cNvSpPr/>
              <p:nvPr/>
            </p:nvSpPr>
            <p:spPr>
              <a:xfrm>
                <a:off x="2773380" y="4616142"/>
                <a:ext cx="784540" cy="514705"/>
              </a:xfrm>
              <a:custGeom>
                <a:avLst/>
                <a:gdLst>
                  <a:gd name="connsiteX0" fmla="*/ 780503 w 784540"/>
                  <a:gd name="connsiteY0" fmla="*/ 308 h 514705"/>
                  <a:gd name="connsiteX1" fmla="*/ 562487 w 784540"/>
                  <a:gd name="connsiteY1" fmla="*/ 186575 h 514705"/>
                  <a:gd name="connsiteX2" fmla="*/ 329653 w 784540"/>
                  <a:gd name="connsiteY2" fmla="*/ 241608 h 514705"/>
                  <a:gd name="connsiteX3" fmla="*/ 16387 w 784540"/>
                  <a:gd name="connsiteY3" fmla="*/ 370725 h 514705"/>
                  <a:gd name="connsiteX4" fmla="*/ 43903 w 784540"/>
                  <a:gd name="connsiteY4" fmla="*/ 506191 h 514705"/>
                  <a:gd name="connsiteX5" fmla="*/ 41787 w 784540"/>
                  <a:gd name="connsiteY5" fmla="*/ 487141 h 514705"/>
                  <a:gd name="connsiteX6" fmla="*/ 22737 w 784540"/>
                  <a:gd name="connsiteY6" fmla="*/ 377075 h 514705"/>
                  <a:gd name="connsiteX7" fmla="*/ 75653 w 784540"/>
                  <a:gd name="connsiteY7" fmla="*/ 324158 h 514705"/>
                  <a:gd name="connsiteX8" fmla="*/ 365637 w 784540"/>
                  <a:gd name="connsiteY8" fmla="*/ 235258 h 514705"/>
                  <a:gd name="connsiteX9" fmla="*/ 780503 w 784540"/>
                  <a:gd name="connsiteY9" fmla="*/ 308 h 514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4540" h="514705">
                    <a:moveTo>
                      <a:pt x="780503" y="308"/>
                    </a:moveTo>
                    <a:cubicBezTo>
                      <a:pt x="813311" y="-7806"/>
                      <a:pt x="637628" y="146358"/>
                      <a:pt x="562487" y="186575"/>
                    </a:cubicBezTo>
                    <a:cubicBezTo>
                      <a:pt x="487346" y="226792"/>
                      <a:pt x="420670" y="210916"/>
                      <a:pt x="329653" y="241608"/>
                    </a:cubicBezTo>
                    <a:cubicBezTo>
                      <a:pt x="238636" y="272300"/>
                      <a:pt x="64012" y="326628"/>
                      <a:pt x="16387" y="370725"/>
                    </a:cubicBezTo>
                    <a:cubicBezTo>
                      <a:pt x="-31238" y="414822"/>
                      <a:pt x="39670" y="486789"/>
                      <a:pt x="43903" y="506191"/>
                    </a:cubicBezTo>
                    <a:cubicBezTo>
                      <a:pt x="48136" y="525593"/>
                      <a:pt x="45315" y="508660"/>
                      <a:pt x="41787" y="487141"/>
                    </a:cubicBezTo>
                    <a:cubicBezTo>
                      <a:pt x="38259" y="465622"/>
                      <a:pt x="17093" y="404239"/>
                      <a:pt x="22737" y="377075"/>
                    </a:cubicBezTo>
                    <a:cubicBezTo>
                      <a:pt x="28381" y="349911"/>
                      <a:pt x="18503" y="347794"/>
                      <a:pt x="75653" y="324158"/>
                    </a:cubicBezTo>
                    <a:cubicBezTo>
                      <a:pt x="132803" y="300522"/>
                      <a:pt x="251690" y="286058"/>
                      <a:pt x="365637" y="235258"/>
                    </a:cubicBezTo>
                    <a:cubicBezTo>
                      <a:pt x="479584" y="184458"/>
                      <a:pt x="747695" y="8422"/>
                      <a:pt x="780503" y="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3" name="フリーフォーム: 図形 1252">
                <a:extLst>
                  <a:ext uri="{FF2B5EF4-FFF2-40B4-BE49-F238E27FC236}">
                    <a16:creationId xmlns:a16="http://schemas.microsoft.com/office/drawing/2014/main" id="{D4993FE0-E2D3-4A6A-8783-D9237DAC2EC3}"/>
                  </a:ext>
                </a:extLst>
              </p:cNvPr>
              <p:cNvSpPr/>
              <p:nvPr/>
            </p:nvSpPr>
            <p:spPr>
              <a:xfrm>
                <a:off x="2672712" y="5122012"/>
                <a:ext cx="509346" cy="195789"/>
              </a:xfrm>
              <a:custGeom>
                <a:avLst/>
                <a:gdLst>
                  <a:gd name="connsiteX0" fmla="*/ 638 w 509346"/>
                  <a:gd name="connsiteY0" fmla="*/ 321 h 195789"/>
                  <a:gd name="connsiteX1" fmla="*/ 159388 w 509346"/>
                  <a:gd name="connsiteY1" fmla="*/ 91338 h 195789"/>
                  <a:gd name="connsiteX2" fmla="*/ 222888 w 509346"/>
                  <a:gd name="connsiteY2" fmla="*/ 159071 h 195789"/>
                  <a:gd name="connsiteX3" fmla="*/ 328721 w 509346"/>
                  <a:gd name="connsiteY3" fmla="*/ 195055 h 195789"/>
                  <a:gd name="connsiteX4" fmla="*/ 434555 w 509346"/>
                  <a:gd name="connsiteY4" fmla="*/ 180238 h 195789"/>
                  <a:gd name="connsiteX5" fmla="*/ 472655 w 509346"/>
                  <a:gd name="connsiteY5" fmla="*/ 144255 h 195789"/>
                  <a:gd name="connsiteX6" fmla="*/ 498055 w 509346"/>
                  <a:gd name="connsiteY6" fmla="*/ 110388 h 195789"/>
                  <a:gd name="connsiteX7" fmla="*/ 502288 w 509346"/>
                  <a:gd name="connsiteY7" fmla="*/ 110388 h 195789"/>
                  <a:gd name="connsiteX8" fmla="*/ 402805 w 509346"/>
                  <a:gd name="connsiteY8" fmla="*/ 156955 h 195789"/>
                  <a:gd name="connsiteX9" fmla="*/ 225005 w 509346"/>
                  <a:gd name="connsiteY9" fmla="*/ 125205 h 195789"/>
                  <a:gd name="connsiteX10" fmla="*/ 638 w 509346"/>
                  <a:gd name="connsiteY10" fmla="*/ 321 h 19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9346" h="195789">
                    <a:moveTo>
                      <a:pt x="638" y="321"/>
                    </a:moveTo>
                    <a:cubicBezTo>
                      <a:pt x="-10298" y="-5323"/>
                      <a:pt x="122346" y="64880"/>
                      <a:pt x="159388" y="91338"/>
                    </a:cubicBezTo>
                    <a:cubicBezTo>
                      <a:pt x="196430" y="117796"/>
                      <a:pt x="194666" y="141785"/>
                      <a:pt x="222888" y="159071"/>
                    </a:cubicBezTo>
                    <a:cubicBezTo>
                      <a:pt x="251110" y="176357"/>
                      <a:pt x="293443" y="191527"/>
                      <a:pt x="328721" y="195055"/>
                    </a:cubicBezTo>
                    <a:cubicBezTo>
                      <a:pt x="363999" y="198583"/>
                      <a:pt x="410566" y="188705"/>
                      <a:pt x="434555" y="180238"/>
                    </a:cubicBezTo>
                    <a:cubicBezTo>
                      <a:pt x="458544" y="171771"/>
                      <a:pt x="462072" y="155897"/>
                      <a:pt x="472655" y="144255"/>
                    </a:cubicBezTo>
                    <a:cubicBezTo>
                      <a:pt x="483238" y="132613"/>
                      <a:pt x="493116" y="116032"/>
                      <a:pt x="498055" y="110388"/>
                    </a:cubicBezTo>
                    <a:cubicBezTo>
                      <a:pt x="502994" y="104744"/>
                      <a:pt x="518163" y="102627"/>
                      <a:pt x="502288" y="110388"/>
                    </a:cubicBezTo>
                    <a:cubicBezTo>
                      <a:pt x="486413" y="118149"/>
                      <a:pt x="449019" y="154486"/>
                      <a:pt x="402805" y="156955"/>
                    </a:cubicBezTo>
                    <a:cubicBezTo>
                      <a:pt x="356591" y="159425"/>
                      <a:pt x="290622" y="151663"/>
                      <a:pt x="225005" y="125205"/>
                    </a:cubicBezTo>
                    <a:cubicBezTo>
                      <a:pt x="159388" y="98747"/>
                      <a:pt x="11574" y="5965"/>
                      <a:pt x="638" y="3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4" name="フリーフォーム: 図形 1253">
                <a:extLst>
                  <a:ext uri="{FF2B5EF4-FFF2-40B4-BE49-F238E27FC236}">
                    <a16:creationId xmlns:a16="http://schemas.microsoft.com/office/drawing/2014/main" id="{51CE64DE-7DD1-454B-9255-851BDBAD6390}"/>
                  </a:ext>
                </a:extLst>
              </p:cNvPr>
              <p:cNvSpPr/>
              <p:nvPr/>
            </p:nvSpPr>
            <p:spPr>
              <a:xfrm>
                <a:off x="2861318" y="4913307"/>
                <a:ext cx="185731" cy="135361"/>
              </a:xfrm>
              <a:custGeom>
                <a:avLst/>
                <a:gdLst>
                  <a:gd name="connsiteX0" fmla="*/ 182449 w 185731"/>
                  <a:gd name="connsiteY0" fmla="*/ 7943 h 135361"/>
                  <a:gd name="connsiteX1" fmla="*/ 118949 w 185731"/>
                  <a:gd name="connsiteY1" fmla="*/ 16410 h 135361"/>
                  <a:gd name="connsiteX2" fmla="*/ 30049 w 185731"/>
                  <a:gd name="connsiteY2" fmla="*/ 111660 h 135361"/>
                  <a:gd name="connsiteX3" fmla="*/ 6765 w 185731"/>
                  <a:gd name="connsiteY3" fmla="*/ 134943 h 135361"/>
                  <a:gd name="connsiteX4" fmla="*/ 15232 w 185731"/>
                  <a:gd name="connsiteY4" fmla="*/ 98960 h 135361"/>
                  <a:gd name="connsiteX5" fmla="*/ 182449 w 185731"/>
                  <a:gd name="connsiteY5" fmla="*/ 7943 h 135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731" h="135361">
                    <a:moveTo>
                      <a:pt x="182449" y="7943"/>
                    </a:moveTo>
                    <a:cubicBezTo>
                      <a:pt x="199735" y="-5815"/>
                      <a:pt x="144349" y="-876"/>
                      <a:pt x="118949" y="16410"/>
                    </a:cubicBezTo>
                    <a:cubicBezTo>
                      <a:pt x="93549" y="33696"/>
                      <a:pt x="48746" y="91905"/>
                      <a:pt x="30049" y="111660"/>
                    </a:cubicBezTo>
                    <a:cubicBezTo>
                      <a:pt x="11352" y="131415"/>
                      <a:pt x="9234" y="137060"/>
                      <a:pt x="6765" y="134943"/>
                    </a:cubicBezTo>
                    <a:cubicBezTo>
                      <a:pt x="4295" y="132826"/>
                      <a:pt x="-11226" y="119068"/>
                      <a:pt x="15232" y="98960"/>
                    </a:cubicBezTo>
                    <a:cubicBezTo>
                      <a:pt x="41690" y="78852"/>
                      <a:pt x="165163" y="21701"/>
                      <a:pt x="182449" y="79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5" name="フリーフォーム: 図形 1254">
                <a:extLst>
                  <a:ext uri="{FF2B5EF4-FFF2-40B4-BE49-F238E27FC236}">
                    <a16:creationId xmlns:a16="http://schemas.microsoft.com/office/drawing/2014/main" id="{D1A72CCF-5B7C-45A2-BF00-B96CAF91D225}"/>
                  </a:ext>
                </a:extLst>
              </p:cNvPr>
              <p:cNvSpPr/>
              <p:nvPr/>
            </p:nvSpPr>
            <p:spPr>
              <a:xfrm>
                <a:off x="2849033" y="5141383"/>
                <a:ext cx="256117" cy="46636"/>
              </a:xfrm>
              <a:custGeom>
                <a:avLst/>
                <a:gdLst>
                  <a:gd name="connsiteX0" fmla="*/ 256117 w 256117"/>
                  <a:gd name="connsiteY0" fmla="*/ 0 h 46636"/>
                  <a:gd name="connsiteX1" fmla="*/ 141817 w 256117"/>
                  <a:gd name="connsiteY1" fmla="*/ 46567 h 46636"/>
                  <a:gd name="connsiteX2" fmla="*/ 0 w 256117"/>
                  <a:gd name="connsiteY2" fmla="*/ 10584 h 46636"/>
                  <a:gd name="connsiteX3" fmla="*/ 143934 w 256117"/>
                  <a:gd name="connsiteY3" fmla="*/ 14817 h 46636"/>
                  <a:gd name="connsiteX4" fmla="*/ 256117 w 256117"/>
                  <a:gd name="connsiteY4" fmla="*/ 0 h 46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117" h="46636">
                    <a:moveTo>
                      <a:pt x="256117" y="0"/>
                    </a:moveTo>
                    <a:cubicBezTo>
                      <a:pt x="220310" y="22401"/>
                      <a:pt x="184503" y="44803"/>
                      <a:pt x="141817" y="46567"/>
                    </a:cubicBezTo>
                    <a:cubicBezTo>
                      <a:pt x="99131" y="48331"/>
                      <a:pt x="-353" y="15876"/>
                      <a:pt x="0" y="10584"/>
                    </a:cubicBezTo>
                    <a:cubicBezTo>
                      <a:pt x="353" y="5292"/>
                      <a:pt x="143934" y="14817"/>
                      <a:pt x="143934" y="14817"/>
                    </a:cubicBezTo>
                    <a:lnTo>
                      <a:pt x="25611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6" name="フリーフォーム: 図形 1255">
                <a:extLst>
                  <a:ext uri="{FF2B5EF4-FFF2-40B4-BE49-F238E27FC236}">
                    <a16:creationId xmlns:a16="http://schemas.microsoft.com/office/drawing/2014/main" id="{7A89979F-271F-436B-8AD5-80F0AA2A8856}"/>
                  </a:ext>
                </a:extLst>
              </p:cNvPr>
              <p:cNvSpPr/>
              <p:nvPr/>
            </p:nvSpPr>
            <p:spPr>
              <a:xfrm>
                <a:off x="2379104" y="4539974"/>
                <a:ext cx="277314" cy="518013"/>
              </a:xfrm>
              <a:custGeom>
                <a:avLst/>
                <a:gdLst>
                  <a:gd name="connsiteX0" fmla="*/ 2146 w 277314"/>
                  <a:gd name="connsiteY0" fmla="*/ 276 h 518013"/>
                  <a:gd name="connsiteX1" fmla="*/ 143963 w 277314"/>
                  <a:gd name="connsiteY1" fmla="*/ 336826 h 518013"/>
                  <a:gd name="connsiteX2" fmla="*/ 277313 w 277314"/>
                  <a:gd name="connsiteY2" fmla="*/ 514626 h 518013"/>
                  <a:gd name="connsiteX3" fmla="*/ 141846 w 277314"/>
                  <a:gd name="connsiteY3" fmla="*/ 440543 h 518013"/>
                  <a:gd name="connsiteX4" fmla="*/ 63529 w 277314"/>
                  <a:gd name="connsiteY4" fmla="*/ 281793 h 518013"/>
                  <a:gd name="connsiteX5" fmla="*/ 2146 w 277314"/>
                  <a:gd name="connsiteY5" fmla="*/ 276 h 51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314" h="518013">
                    <a:moveTo>
                      <a:pt x="2146" y="276"/>
                    </a:moveTo>
                    <a:cubicBezTo>
                      <a:pt x="15552" y="9448"/>
                      <a:pt x="98102" y="251101"/>
                      <a:pt x="143963" y="336826"/>
                    </a:cubicBezTo>
                    <a:cubicBezTo>
                      <a:pt x="189824" y="422551"/>
                      <a:pt x="277666" y="497340"/>
                      <a:pt x="277313" y="514626"/>
                    </a:cubicBezTo>
                    <a:cubicBezTo>
                      <a:pt x="276960" y="531912"/>
                      <a:pt x="177477" y="479348"/>
                      <a:pt x="141846" y="440543"/>
                    </a:cubicBezTo>
                    <a:cubicBezTo>
                      <a:pt x="106215" y="401738"/>
                      <a:pt x="85401" y="351290"/>
                      <a:pt x="63529" y="281793"/>
                    </a:cubicBezTo>
                    <a:cubicBezTo>
                      <a:pt x="41657" y="212296"/>
                      <a:pt x="-11260" y="-8896"/>
                      <a:pt x="2146" y="276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7" name="フリーフォーム: 図形 1256">
                <a:extLst>
                  <a:ext uri="{FF2B5EF4-FFF2-40B4-BE49-F238E27FC236}">
                    <a16:creationId xmlns:a16="http://schemas.microsoft.com/office/drawing/2014/main" id="{D1866C20-BE42-433D-88AA-78A2B7714977}"/>
                  </a:ext>
                </a:extLst>
              </p:cNvPr>
              <p:cNvSpPr/>
              <p:nvPr/>
            </p:nvSpPr>
            <p:spPr>
              <a:xfrm>
                <a:off x="3607164" y="4584297"/>
                <a:ext cx="285451" cy="365563"/>
              </a:xfrm>
              <a:custGeom>
                <a:avLst/>
                <a:gdLst>
                  <a:gd name="connsiteX0" fmla="*/ 280624 w 285451"/>
                  <a:gd name="connsiteY0" fmla="*/ 13103 h 365563"/>
                  <a:gd name="connsiteX1" fmla="*/ 71074 w 285451"/>
                  <a:gd name="connsiteY1" fmla="*/ 303616 h 365563"/>
                  <a:gd name="connsiteX2" fmla="*/ 1224 w 285451"/>
                  <a:gd name="connsiteY2" fmla="*/ 365528 h 365563"/>
                  <a:gd name="connsiteX3" fmla="*/ 34561 w 285451"/>
                  <a:gd name="connsiteY3" fmla="*/ 309966 h 365563"/>
                  <a:gd name="connsiteX4" fmla="*/ 132986 w 285451"/>
                  <a:gd name="connsiteY4" fmla="*/ 162328 h 365563"/>
                  <a:gd name="connsiteX5" fmla="*/ 212361 w 285451"/>
                  <a:gd name="connsiteY5" fmla="*/ 60728 h 365563"/>
                  <a:gd name="connsiteX6" fmla="*/ 280624 w 285451"/>
                  <a:gd name="connsiteY6" fmla="*/ 13103 h 36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451" h="365563">
                    <a:moveTo>
                      <a:pt x="280624" y="13103"/>
                    </a:moveTo>
                    <a:cubicBezTo>
                      <a:pt x="257076" y="53584"/>
                      <a:pt x="117641" y="244879"/>
                      <a:pt x="71074" y="303616"/>
                    </a:cubicBezTo>
                    <a:cubicBezTo>
                      <a:pt x="24507" y="362353"/>
                      <a:pt x="7309" y="364470"/>
                      <a:pt x="1224" y="365528"/>
                    </a:cubicBezTo>
                    <a:cubicBezTo>
                      <a:pt x="-4862" y="366586"/>
                      <a:pt x="12601" y="343833"/>
                      <a:pt x="34561" y="309966"/>
                    </a:cubicBezTo>
                    <a:cubicBezTo>
                      <a:pt x="56521" y="276099"/>
                      <a:pt x="103353" y="203868"/>
                      <a:pt x="132986" y="162328"/>
                    </a:cubicBezTo>
                    <a:cubicBezTo>
                      <a:pt x="162619" y="120788"/>
                      <a:pt x="189607" y="84805"/>
                      <a:pt x="212361" y="60728"/>
                    </a:cubicBezTo>
                    <a:cubicBezTo>
                      <a:pt x="235115" y="36651"/>
                      <a:pt x="304172" y="-27378"/>
                      <a:pt x="280624" y="131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8" name="フリーフォーム: 図形 1257">
                <a:extLst>
                  <a:ext uri="{FF2B5EF4-FFF2-40B4-BE49-F238E27FC236}">
                    <a16:creationId xmlns:a16="http://schemas.microsoft.com/office/drawing/2014/main" id="{7CFB0E49-A6EE-40D5-82A3-CD604CEF1C07}"/>
                  </a:ext>
                </a:extLst>
              </p:cNvPr>
              <p:cNvSpPr/>
              <p:nvPr/>
            </p:nvSpPr>
            <p:spPr>
              <a:xfrm>
                <a:off x="3005005" y="5357556"/>
                <a:ext cx="284641" cy="119484"/>
              </a:xfrm>
              <a:custGeom>
                <a:avLst/>
                <a:gdLst>
                  <a:gd name="connsiteX0" fmla="*/ 284295 w 284641"/>
                  <a:gd name="connsiteY0" fmla="*/ 257 h 119484"/>
                  <a:gd name="connsiteX1" fmla="*/ 192220 w 284641"/>
                  <a:gd name="connsiteY1" fmla="*/ 108207 h 119484"/>
                  <a:gd name="connsiteX2" fmla="*/ 155708 w 284641"/>
                  <a:gd name="connsiteY2" fmla="*/ 114557 h 119484"/>
                  <a:gd name="connsiteX3" fmla="*/ 133 w 284641"/>
                  <a:gd name="connsiteY3" fmla="*/ 93919 h 119484"/>
                  <a:gd name="connsiteX4" fmla="*/ 130308 w 284641"/>
                  <a:gd name="connsiteY4" fmla="*/ 98682 h 119484"/>
                  <a:gd name="connsiteX5" fmla="*/ 220795 w 284641"/>
                  <a:gd name="connsiteY5" fmla="*/ 78044 h 119484"/>
                  <a:gd name="connsiteX6" fmla="*/ 284295 w 284641"/>
                  <a:gd name="connsiteY6" fmla="*/ 257 h 11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4641" h="119484">
                    <a:moveTo>
                      <a:pt x="284295" y="257"/>
                    </a:moveTo>
                    <a:cubicBezTo>
                      <a:pt x="279533" y="5284"/>
                      <a:pt x="213651" y="89157"/>
                      <a:pt x="192220" y="108207"/>
                    </a:cubicBezTo>
                    <a:cubicBezTo>
                      <a:pt x="170789" y="127257"/>
                      <a:pt x="187722" y="116938"/>
                      <a:pt x="155708" y="114557"/>
                    </a:cubicBezTo>
                    <a:cubicBezTo>
                      <a:pt x="123694" y="112176"/>
                      <a:pt x="4366" y="96565"/>
                      <a:pt x="133" y="93919"/>
                    </a:cubicBezTo>
                    <a:cubicBezTo>
                      <a:pt x="-4100" y="91273"/>
                      <a:pt x="93531" y="101328"/>
                      <a:pt x="130308" y="98682"/>
                    </a:cubicBezTo>
                    <a:cubicBezTo>
                      <a:pt x="167085" y="96036"/>
                      <a:pt x="198041" y="90744"/>
                      <a:pt x="220795" y="78044"/>
                    </a:cubicBezTo>
                    <a:cubicBezTo>
                      <a:pt x="243549" y="65344"/>
                      <a:pt x="289057" y="-4770"/>
                      <a:pt x="284295" y="2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9" name="フリーフォーム: 図形 1258">
                <a:extLst>
                  <a:ext uri="{FF2B5EF4-FFF2-40B4-BE49-F238E27FC236}">
                    <a16:creationId xmlns:a16="http://schemas.microsoft.com/office/drawing/2014/main" id="{046A4A56-DA88-4E21-AFFB-29AC39C4F0BE}"/>
                  </a:ext>
                </a:extLst>
              </p:cNvPr>
              <p:cNvSpPr/>
              <p:nvPr/>
            </p:nvSpPr>
            <p:spPr>
              <a:xfrm>
                <a:off x="3182621" y="5235182"/>
                <a:ext cx="96253" cy="130536"/>
              </a:xfrm>
              <a:custGeom>
                <a:avLst/>
                <a:gdLst>
                  <a:gd name="connsiteX0" fmla="*/ 1904 w 96253"/>
                  <a:gd name="connsiteY0" fmla="*/ 393 h 130536"/>
                  <a:gd name="connsiteX1" fmla="*/ 73342 w 96253"/>
                  <a:gd name="connsiteY1" fmla="*/ 103581 h 130536"/>
                  <a:gd name="connsiteX2" fmla="*/ 93979 w 96253"/>
                  <a:gd name="connsiteY2" fmla="*/ 128981 h 130536"/>
                  <a:gd name="connsiteX3" fmla="*/ 27304 w 96253"/>
                  <a:gd name="connsiteY3" fmla="*/ 70243 h 130536"/>
                  <a:gd name="connsiteX4" fmla="*/ 1904 w 96253"/>
                  <a:gd name="connsiteY4" fmla="*/ 393 h 13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253" h="130536">
                    <a:moveTo>
                      <a:pt x="1904" y="393"/>
                    </a:moveTo>
                    <a:cubicBezTo>
                      <a:pt x="9577" y="5949"/>
                      <a:pt x="57996" y="82150"/>
                      <a:pt x="73342" y="103581"/>
                    </a:cubicBezTo>
                    <a:cubicBezTo>
                      <a:pt x="88688" y="125012"/>
                      <a:pt x="101652" y="134537"/>
                      <a:pt x="93979" y="128981"/>
                    </a:cubicBezTo>
                    <a:cubicBezTo>
                      <a:pt x="86306" y="123425"/>
                      <a:pt x="43443" y="90880"/>
                      <a:pt x="27304" y="70243"/>
                    </a:cubicBezTo>
                    <a:cubicBezTo>
                      <a:pt x="11165" y="49606"/>
                      <a:pt x="-5769" y="-5163"/>
                      <a:pt x="1904" y="3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0" name="フリーフォーム: 図形 1259">
                <a:extLst>
                  <a:ext uri="{FF2B5EF4-FFF2-40B4-BE49-F238E27FC236}">
                    <a16:creationId xmlns:a16="http://schemas.microsoft.com/office/drawing/2014/main" id="{78F6C3CC-9322-4595-9A92-E29989EFDDAF}"/>
                  </a:ext>
                </a:extLst>
              </p:cNvPr>
              <p:cNvSpPr/>
              <p:nvPr/>
            </p:nvSpPr>
            <p:spPr>
              <a:xfrm>
                <a:off x="3006400" y="5259386"/>
                <a:ext cx="172844" cy="66679"/>
              </a:xfrm>
              <a:custGeom>
                <a:avLst/>
                <a:gdLst>
                  <a:gd name="connsiteX0" fmla="*/ 325 w 172844"/>
                  <a:gd name="connsiteY0" fmla="*/ 66677 h 66679"/>
                  <a:gd name="connsiteX1" fmla="*/ 130500 w 172844"/>
                  <a:gd name="connsiteY1" fmla="*/ 36514 h 66679"/>
                  <a:gd name="connsiteX2" fmla="*/ 171775 w 172844"/>
                  <a:gd name="connsiteY2" fmla="*/ 2 h 66679"/>
                  <a:gd name="connsiteX3" fmla="*/ 95575 w 172844"/>
                  <a:gd name="connsiteY3" fmla="*/ 34927 h 66679"/>
                  <a:gd name="connsiteX4" fmla="*/ 325 w 172844"/>
                  <a:gd name="connsiteY4" fmla="*/ 66677 h 6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44" h="66679">
                    <a:moveTo>
                      <a:pt x="325" y="66677"/>
                    </a:moveTo>
                    <a:cubicBezTo>
                      <a:pt x="6146" y="66941"/>
                      <a:pt x="101925" y="47626"/>
                      <a:pt x="130500" y="36514"/>
                    </a:cubicBezTo>
                    <a:cubicBezTo>
                      <a:pt x="159075" y="25402"/>
                      <a:pt x="177596" y="266"/>
                      <a:pt x="171775" y="2"/>
                    </a:cubicBezTo>
                    <a:cubicBezTo>
                      <a:pt x="165954" y="-262"/>
                      <a:pt x="122827" y="24873"/>
                      <a:pt x="95575" y="34927"/>
                    </a:cubicBezTo>
                    <a:cubicBezTo>
                      <a:pt x="68323" y="44981"/>
                      <a:pt x="-5496" y="66413"/>
                      <a:pt x="325" y="666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1" name="フリーフォーム: 図形 1260">
                <a:extLst>
                  <a:ext uri="{FF2B5EF4-FFF2-40B4-BE49-F238E27FC236}">
                    <a16:creationId xmlns:a16="http://schemas.microsoft.com/office/drawing/2014/main" id="{03B2D694-BC0E-4063-8B9F-032C3D795E10}"/>
                  </a:ext>
                </a:extLst>
              </p:cNvPr>
              <p:cNvSpPr/>
              <p:nvPr/>
            </p:nvSpPr>
            <p:spPr>
              <a:xfrm>
                <a:off x="2965325" y="5326006"/>
                <a:ext cx="98890" cy="122569"/>
              </a:xfrm>
              <a:custGeom>
                <a:avLst/>
                <a:gdLst>
                  <a:gd name="connsiteX0" fmla="*/ 39813 w 98890"/>
                  <a:gd name="connsiteY0" fmla="*/ 57 h 122569"/>
                  <a:gd name="connsiteX1" fmla="*/ 16000 w 98890"/>
                  <a:gd name="connsiteY1" fmla="*/ 88957 h 122569"/>
                  <a:gd name="connsiteX2" fmla="*/ 4888 w 98890"/>
                  <a:gd name="connsiteY2" fmla="*/ 112769 h 122569"/>
                  <a:gd name="connsiteX3" fmla="*/ 98550 w 98890"/>
                  <a:gd name="connsiteY3" fmla="*/ 122294 h 122569"/>
                  <a:gd name="connsiteX4" fmla="*/ 36638 w 98890"/>
                  <a:gd name="connsiteY4" fmla="*/ 103244 h 122569"/>
                  <a:gd name="connsiteX5" fmla="*/ 39813 w 98890"/>
                  <a:gd name="connsiteY5" fmla="*/ 57 h 12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890" h="122569">
                    <a:moveTo>
                      <a:pt x="39813" y="57"/>
                    </a:moveTo>
                    <a:cubicBezTo>
                      <a:pt x="36373" y="-2324"/>
                      <a:pt x="21821" y="70172"/>
                      <a:pt x="16000" y="88957"/>
                    </a:cubicBezTo>
                    <a:cubicBezTo>
                      <a:pt x="10179" y="107742"/>
                      <a:pt x="-8870" y="107213"/>
                      <a:pt x="4888" y="112769"/>
                    </a:cubicBezTo>
                    <a:cubicBezTo>
                      <a:pt x="18646" y="118325"/>
                      <a:pt x="93258" y="123881"/>
                      <a:pt x="98550" y="122294"/>
                    </a:cubicBezTo>
                    <a:cubicBezTo>
                      <a:pt x="103842" y="120707"/>
                      <a:pt x="45898" y="117796"/>
                      <a:pt x="36638" y="103244"/>
                    </a:cubicBezTo>
                    <a:cubicBezTo>
                      <a:pt x="27378" y="88692"/>
                      <a:pt x="43253" y="2438"/>
                      <a:pt x="39813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2" name="フリーフォーム: 図形 1261">
                <a:extLst>
                  <a:ext uri="{FF2B5EF4-FFF2-40B4-BE49-F238E27FC236}">
                    <a16:creationId xmlns:a16="http://schemas.microsoft.com/office/drawing/2014/main" id="{7AA70E33-7462-4821-8DB6-C596B80640AD}"/>
                  </a:ext>
                </a:extLst>
              </p:cNvPr>
              <p:cNvSpPr/>
              <p:nvPr/>
            </p:nvSpPr>
            <p:spPr>
              <a:xfrm>
                <a:off x="3109778" y="5286072"/>
                <a:ext cx="125548" cy="150983"/>
              </a:xfrm>
              <a:custGeom>
                <a:avLst/>
                <a:gdLst>
                  <a:gd name="connsiteX0" fmla="*/ 135 w 125548"/>
                  <a:gd name="connsiteY0" fmla="*/ 303 h 150983"/>
                  <a:gd name="connsiteX1" fmla="*/ 33472 w 125548"/>
                  <a:gd name="connsiteY1" fmla="*/ 114603 h 150983"/>
                  <a:gd name="connsiteX2" fmla="*/ 73160 w 125548"/>
                  <a:gd name="connsiteY2" fmla="*/ 149528 h 150983"/>
                  <a:gd name="connsiteX3" fmla="*/ 125547 w 125548"/>
                  <a:gd name="connsiteY3" fmla="*/ 74916 h 150983"/>
                  <a:gd name="connsiteX4" fmla="*/ 74747 w 125548"/>
                  <a:gd name="connsiteY4" fmla="*/ 111428 h 150983"/>
                  <a:gd name="connsiteX5" fmla="*/ 46172 w 125548"/>
                  <a:gd name="connsiteY5" fmla="*/ 81266 h 150983"/>
                  <a:gd name="connsiteX6" fmla="*/ 135 w 125548"/>
                  <a:gd name="connsiteY6" fmla="*/ 303 h 15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548" h="150983">
                    <a:moveTo>
                      <a:pt x="135" y="303"/>
                    </a:moveTo>
                    <a:cubicBezTo>
                      <a:pt x="-1982" y="5859"/>
                      <a:pt x="21301" y="89732"/>
                      <a:pt x="33472" y="114603"/>
                    </a:cubicBezTo>
                    <a:cubicBezTo>
                      <a:pt x="45643" y="139474"/>
                      <a:pt x="57814" y="156142"/>
                      <a:pt x="73160" y="149528"/>
                    </a:cubicBezTo>
                    <a:cubicBezTo>
                      <a:pt x="88506" y="142914"/>
                      <a:pt x="125283" y="81266"/>
                      <a:pt x="125547" y="74916"/>
                    </a:cubicBezTo>
                    <a:cubicBezTo>
                      <a:pt x="125811" y="68566"/>
                      <a:pt x="87976" y="110370"/>
                      <a:pt x="74747" y="111428"/>
                    </a:cubicBezTo>
                    <a:cubicBezTo>
                      <a:pt x="61518" y="112486"/>
                      <a:pt x="57020" y="95289"/>
                      <a:pt x="46172" y="81266"/>
                    </a:cubicBezTo>
                    <a:cubicBezTo>
                      <a:pt x="35324" y="67243"/>
                      <a:pt x="2252" y="-5253"/>
                      <a:pt x="135" y="3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3" name="フリーフォーム: 図形 1262">
                <a:extLst>
                  <a:ext uri="{FF2B5EF4-FFF2-40B4-BE49-F238E27FC236}">
                    <a16:creationId xmlns:a16="http://schemas.microsoft.com/office/drawing/2014/main" id="{D170D9FC-FECA-41FE-8CCC-A2444D68C9F1}"/>
                  </a:ext>
                </a:extLst>
              </p:cNvPr>
              <p:cNvSpPr/>
              <p:nvPr/>
            </p:nvSpPr>
            <p:spPr>
              <a:xfrm>
                <a:off x="2416081" y="4997075"/>
                <a:ext cx="244781" cy="323810"/>
              </a:xfrm>
              <a:custGeom>
                <a:avLst/>
                <a:gdLst>
                  <a:gd name="connsiteX0" fmla="*/ 94 w 244781"/>
                  <a:gd name="connsiteY0" fmla="*/ 375 h 323810"/>
                  <a:gd name="connsiteX1" fmla="*/ 162019 w 244781"/>
                  <a:gd name="connsiteY1" fmla="*/ 273425 h 323810"/>
                  <a:gd name="connsiteX2" fmla="*/ 244569 w 244781"/>
                  <a:gd name="connsiteY2" fmla="*/ 319463 h 323810"/>
                  <a:gd name="connsiteX3" fmla="*/ 139794 w 244781"/>
                  <a:gd name="connsiteY3" fmla="*/ 216275 h 323810"/>
                  <a:gd name="connsiteX4" fmla="*/ 94 w 244781"/>
                  <a:gd name="connsiteY4" fmla="*/ 375 h 32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1" h="323810">
                    <a:moveTo>
                      <a:pt x="94" y="375"/>
                    </a:moveTo>
                    <a:cubicBezTo>
                      <a:pt x="3798" y="9900"/>
                      <a:pt x="121273" y="220244"/>
                      <a:pt x="162019" y="273425"/>
                    </a:cubicBezTo>
                    <a:cubicBezTo>
                      <a:pt x="202765" y="326606"/>
                      <a:pt x="248273" y="328988"/>
                      <a:pt x="244569" y="319463"/>
                    </a:cubicBezTo>
                    <a:cubicBezTo>
                      <a:pt x="240865" y="309938"/>
                      <a:pt x="176571" y="267340"/>
                      <a:pt x="139794" y="216275"/>
                    </a:cubicBezTo>
                    <a:cubicBezTo>
                      <a:pt x="103017" y="165210"/>
                      <a:pt x="-3610" y="-9150"/>
                      <a:pt x="94" y="3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4" name="フリーフォーム: 図形 1263">
                <a:extLst>
                  <a:ext uri="{FF2B5EF4-FFF2-40B4-BE49-F238E27FC236}">
                    <a16:creationId xmlns:a16="http://schemas.microsoft.com/office/drawing/2014/main" id="{38D8760B-0E3B-45E1-A81B-F8E92BBB5105}"/>
                  </a:ext>
                </a:extLst>
              </p:cNvPr>
              <p:cNvSpPr/>
              <p:nvPr/>
            </p:nvSpPr>
            <p:spPr>
              <a:xfrm>
                <a:off x="2689209" y="5133827"/>
                <a:ext cx="390298" cy="194039"/>
              </a:xfrm>
              <a:custGeom>
                <a:avLst/>
                <a:gdLst>
                  <a:gd name="connsiteX0" fmla="*/ 387366 w 390298"/>
                  <a:gd name="connsiteY0" fmla="*/ 182711 h 194039"/>
                  <a:gd name="connsiteX1" fmla="*/ 336566 w 390298"/>
                  <a:gd name="connsiteY1" fmla="*/ 190648 h 194039"/>
                  <a:gd name="connsiteX2" fmla="*/ 190516 w 390298"/>
                  <a:gd name="connsiteY2" fmla="*/ 189061 h 194039"/>
                  <a:gd name="connsiteX3" fmla="*/ 111141 w 390298"/>
                  <a:gd name="connsiteY3" fmla="*/ 133498 h 194039"/>
                  <a:gd name="connsiteX4" fmla="*/ 16 w 390298"/>
                  <a:gd name="connsiteY4" fmla="*/ 148 h 194039"/>
                  <a:gd name="connsiteX5" fmla="*/ 103204 w 390298"/>
                  <a:gd name="connsiteY5" fmla="*/ 108098 h 194039"/>
                  <a:gd name="connsiteX6" fmla="*/ 154004 w 390298"/>
                  <a:gd name="connsiteY6" fmla="*/ 149373 h 194039"/>
                  <a:gd name="connsiteX7" fmla="*/ 260366 w 390298"/>
                  <a:gd name="connsiteY7" fmla="*/ 184298 h 194039"/>
                  <a:gd name="connsiteX8" fmla="*/ 387366 w 390298"/>
                  <a:gd name="connsiteY8" fmla="*/ 182711 h 194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298" h="194039">
                    <a:moveTo>
                      <a:pt x="387366" y="182711"/>
                    </a:moveTo>
                    <a:cubicBezTo>
                      <a:pt x="400066" y="183769"/>
                      <a:pt x="369374" y="189590"/>
                      <a:pt x="336566" y="190648"/>
                    </a:cubicBezTo>
                    <a:cubicBezTo>
                      <a:pt x="303758" y="191706"/>
                      <a:pt x="228087" y="198586"/>
                      <a:pt x="190516" y="189061"/>
                    </a:cubicBezTo>
                    <a:cubicBezTo>
                      <a:pt x="152945" y="179536"/>
                      <a:pt x="142891" y="164983"/>
                      <a:pt x="111141" y="133498"/>
                    </a:cubicBezTo>
                    <a:cubicBezTo>
                      <a:pt x="79391" y="102012"/>
                      <a:pt x="1339" y="4381"/>
                      <a:pt x="16" y="148"/>
                    </a:cubicBezTo>
                    <a:cubicBezTo>
                      <a:pt x="-1307" y="-4085"/>
                      <a:pt x="77539" y="83227"/>
                      <a:pt x="103204" y="108098"/>
                    </a:cubicBezTo>
                    <a:cubicBezTo>
                      <a:pt x="128869" y="132969"/>
                      <a:pt x="127810" y="136673"/>
                      <a:pt x="154004" y="149373"/>
                    </a:cubicBezTo>
                    <a:cubicBezTo>
                      <a:pt x="180198" y="162073"/>
                      <a:pt x="225970" y="178477"/>
                      <a:pt x="260366" y="184298"/>
                    </a:cubicBezTo>
                    <a:cubicBezTo>
                      <a:pt x="294762" y="190119"/>
                      <a:pt x="374666" y="181653"/>
                      <a:pt x="387366" y="1827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5" name="フリーフォーム: 図形 1264">
                <a:extLst>
                  <a:ext uri="{FF2B5EF4-FFF2-40B4-BE49-F238E27FC236}">
                    <a16:creationId xmlns:a16="http://schemas.microsoft.com/office/drawing/2014/main" id="{88AECB31-6636-4BCA-BF43-C5D6D97AB330}"/>
                  </a:ext>
                </a:extLst>
              </p:cNvPr>
              <p:cNvSpPr/>
              <p:nvPr/>
            </p:nvSpPr>
            <p:spPr>
              <a:xfrm>
                <a:off x="2541510" y="5083167"/>
                <a:ext cx="424854" cy="369300"/>
              </a:xfrm>
              <a:custGeom>
                <a:avLst/>
                <a:gdLst>
                  <a:gd name="connsiteX0" fmla="*/ 78 w 424854"/>
                  <a:gd name="connsiteY0" fmla="*/ 8 h 369300"/>
                  <a:gd name="connsiteX1" fmla="*/ 98503 w 424854"/>
                  <a:gd name="connsiteY1" fmla="*/ 136533 h 369300"/>
                  <a:gd name="connsiteX2" fmla="*/ 138190 w 424854"/>
                  <a:gd name="connsiteY2" fmla="*/ 231783 h 369300"/>
                  <a:gd name="connsiteX3" fmla="*/ 119140 w 424854"/>
                  <a:gd name="connsiteY3" fmla="*/ 247658 h 369300"/>
                  <a:gd name="connsiteX4" fmla="*/ 423940 w 424854"/>
                  <a:gd name="connsiteY4" fmla="*/ 368308 h 369300"/>
                  <a:gd name="connsiteX5" fmla="*/ 211215 w 424854"/>
                  <a:gd name="connsiteY5" fmla="*/ 300046 h 369300"/>
                  <a:gd name="connsiteX6" fmla="*/ 149303 w 424854"/>
                  <a:gd name="connsiteY6" fmla="*/ 212733 h 369300"/>
                  <a:gd name="connsiteX7" fmla="*/ 115965 w 424854"/>
                  <a:gd name="connsiteY7" fmla="*/ 142883 h 369300"/>
                  <a:gd name="connsiteX8" fmla="*/ 78 w 424854"/>
                  <a:gd name="connsiteY8" fmla="*/ 8 h 36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4854" h="369300">
                    <a:moveTo>
                      <a:pt x="78" y="8"/>
                    </a:moveTo>
                    <a:cubicBezTo>
                      <a:pt x="-2832" y="-1050"/>
                      <a:pt x="75484" y="97904"/>
                      <a:pt x="98503" y="136533"/>
                    </a:cubicBezTo>
                    <a:cubicBezTo>
                      <a:pt x="121522" y="175162"/>
                      <a:pt x="134750" y="213262"/>
                      <a:pt x="138190" y="231783"/>
                    </a:cubicBezTo>
                    <a:cubicBezTo>
                      <a:pt x="141630" y="250304"/>
                      <a:pt x="71515" y="224904"/>
                      <a:pt x="119140" y="247658"/>
                    </a:cubicBezTo>
                    <a:cubicBezTo>
                      <a:pt x="166765" y="270412"/>
                      <a:pt x="408594" y="359577"/>
                      <a:pt x="423940" y="368308"/>
                    </a:cubicBezTo>
                    <a:cubicBezTo>
                      <a:pt x="439286" y="377039"/>
                      <a:pt x="256988" y="325975"/>
                      <a:pt x="211215" y="300046"/>
                    </a:cubicBezTo>
                    <a:cubicBezTo>
                      <a:pt x="165442" y="274117"/>
                      <a:pt x="165178" y="238927"/>
                      <a:pt x="149303" y="212733"/>
                    </a:cubicBezTo>
                    <a:cubicBezTo>
                      <a:pt x="133428" y="186539"/>
                      <a:pt x="137925" y="175427"/>
                      <a:pt x="115965" y="142883"/>
                    </a:cubicBezTo>
                    <a:cubicBezTo>
                      <a:pt x="94005" y="110339"/>
                      <a:pt x="2988" y="1066"/>
                      <a:pt x="78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6" name="フリーフォーム: 図形 1265">
                <a:extLst>
                  <a:ext uri="{FF2B5EF4-FFF2-40B4-BE49-F238E27FC236}">
                    <a16:creationId xmlns:a16="http://schemas.microsoft.com/office/drawing/2014/main" id="{EF46F503-4CAB-44CD-8251-7C864D21DE5E}"/>
                  </a:ext>
                </a:extLst>
              </p:cNvPr>
              <p:cNvSpPr/>
              <p:nvPr/>
            </p:nvSpPr>
            <p:spPr>
              <a:xfrm>
                <a:off x="2460513" y="5091111"/>
                <a:ext cx="213020" cy="747812"/>
              </a:xfrm>
              <a:custGeom>
                <a:avLst/>
                <a:gdLst>
                  <a:gd name="connsiteX0" fmla="*/ 112 w 213020"/>
                  <a:gd name="connsiteY0" fmla="*/ 2 h 747812"/>
                  <a:gd name="connsiteX1" fmla="*/ 42975 w 213020"/>
                  <a:gd name="connsiteY1" fmla="*/ 96839 h 747812"/>
                  <a:gd name="connsiteX2" fmla="*/ 54087 w 213020"/>
                  <a:gd name="connsiteY2" fmla="*/ 165102 h 747812"/>
                  <a:gd name="connsiteX3" fmla="*/ 196962 w 213020"/>
                  <a:gd name="connsiteY3" fmla="*/ 720727 h 747812"/>
                  <a:gd name="connsiteX4" fmla="*/ 192200 w 213020"/>
                  <a:gd name="connsiteY4" fmla="*/ 604839 h 747812"/>
                  <a:gd name="connsiteX5" fmla="*/ 41387 w 213020"/>
                  <a:gd name="connsiteY5" fmla="*/ 112714 h 747812"/>
                  <a:gd name="connsiteX6" fmla="*/ 57262 w 213020"/>
                  <a:gd name="connsiteY6" fmla="*/ 100014 h 747812"/>
                  <a:gd name="connsiteX7" fmla="*/ 112 w 213020"/>
                  <a:gd name="connsiteY7" fmla="*/ 2 h 74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020" h="747812">
                    <a:moveTo>
                      <a:pt x="112" y="2"/>
                    </a:moveTo>
                    <a:cubicBezTo>
                      <a:pt x="-2269" y="-527"/>
                      <a:pt x="33979" y="69322"/>
                      <a:pt x="42975" y="96839"/>
                    </a:cubicBezTo>
                    <a:cubicBezTo>
                      <a:pt x="51971" y="124356"/>
                      <a:pt x="28423" y="61121"/>
                      <a:pt x="54087" y="165102"/>
                    </a:cubicBezTo>
                    <a:cubicBezTo>
                      <a:pt x="79751" y="269083"/>
                      <a:pt x="173943" y="647438"/>
                      <a:pt x="196962" y="720727"/>
                    </a:cubicBezTo>
                    <a:cubicBezTo>
                      <a:pt x="219981" y="794017"/>
                      <a:pt x="218129" y="706175"/>
                      <a:pt x="192200" y="604839"/>
                    </a:cubicBezTo>
                    <a:cubicBezTo>
                      <a:pt x="166271" y="503504"/>
                      <a:pt x="63877" y="196852"/>
                      <a:pt x="41387" y="112714"/>
                    </a:cubicBezTo>
                    <a:cubicBezTo>
                      <a:pt x="18897" y="28577"/>
                      <a:pt x="60966" y="116418"/>
                      <a:pt x="57262" y="100014"/>
                    </a:cubicBezTo>
                    <a:cubicBezTo>
                      <a:pt x="53558" y="83610"/>
                      <a:pt x="2493" y="531"/>
                      <a:pt x="112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7" name="フリーフォーム: 図形 1266">
                <a:extLst>
                  <a:ext uri="{FF2B5EF4-FFF2-40B4-BE49-F238E27FC236}">
                    <a16:creationId xmlns:a16="http://schemas.microsoft.com/office/drawing/2014/main" id="{E70333E6-658C-4B9B-9815-1249719C1369}"/>
                  </a:ext>
                </a:extLst>
              </p:cNvPr>
              <p:cNvSpPr/>
              <p:nvPr/>
            </p:nvSpPr>
            <p:spPr>
              <a:xfrm>
                <a:off x="2688337" y="5473682"/>
                <a:ext cx="490397" cy="395251"/>
              </a:xfrm>
              <a:custGeom>
                <a:avLst/>
                <a:gdLst>
                  <a:gd name="connsiteX0" fmla="*/ 486663 w 490397"/>
                  <a:gd name="connsiteY0" fmla="*/ 14306 h 395251"/>
                  <a:gd name="connsiteX1" fmla="*/ 327913 w 490397"/>
                  <a:gd name="connsiteY1" fmla="*/ 296881 h 395251"/>
                  <a:gd name="connsiteX2" fmla="*/ 242188 w 490397"/>
                  <a:gd name="connsiteY2" fmla="*/ 352443 h 395251"/>
                  <a:gd name="connsiteX3" fmla="*/ 172338 w 490397"/>
                  <a:gd name="connsiteY3" fmla="*/ 388956 h 395251"/>
                  <a:gd name="connsiteX4" fmla="*/ 40576 w 490397"/>
                  <a:gd name="connsiteY4" fmla="*/ 390543 h 395251"/>
                  <a:gd name="connsiteX5" fmla="*/ 8826 w 490397"/>
                  <a:gd name="connsiteY5" fmla="*/ 341331 h 395251"/>
                  <a:gd name="connsiteX6" fmla="*/ 181863 w 490397"/>
                  <a:gd name="connsiteY6" fmla="*/ 358793 h 395251"/>
                  <a:gd name="connsiteX7" fmla="*/ 297751 w 490397"/>
                  <a:gd name="connsiteY7" fmla="*/ 317518 h 395251"/>
                  <a:gd name="connsiteX8" fmla="*/ 343788 w 490397"/>
                  <a:gd name="connsiteY8" fmla="*/ 195281 h 395251"/>
                  <a:gd name="connsiteX9" fmla="*/ 429513 w 490397"/>
                  <a:gd name="connsiteY9" fmla="*/ 58756 h 395251"/>
                  <a:gd name="connsiteX10" fmla="*/ 486663 w 490397"/>
                  <a:gd name="connsiteY10" fmla="*/ 14306 h 395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0397" h="395251">
                    <a:moveTo>
                      <a:pt x="486663" y="14306"/>
                    </a:moveTo>
                    <a:cubicBezTo>
                      <a:pt x="469730" y="53993"/>
                      <a:pt x="368659" y="240525"/>
                      <a:pt x="327913" y="296881"/>
                    </a:cubicBezTo>
                    <a:cubicBezTo>
                      <a:pt x="287167" y="353237"/>
                      <a:pt x="268117" y="337097"/>
                      <a:pt x="242188" y="352443"/>
                    </a:cubicBezTo>
                    <a:cubicBezTo>
                      <a:pt x="216259" y="367789"/>
                      <a:pt x="205940" y="382606"/>
                      <a:pt x="172338" y="388956"/>
                    </a:cubicBezTo>
                    <a:cubicBezTo>
                      <a:pt x="138736" y="395306"/>
                      <a:pt x="67828" y="398480"/>
                      <a:pt x="40576" y="390543"/>
                    </a:cubicBezTo>
                    <a:cubicBezTo>
                      <a:pt x="13324" y="382606"/>
                      <a:pt x="-14722" y="346623"/>
                      <a:pt x="8826" y="341331"/>
                    </a:cubicBezTo>
                    <a:cubicBezTo>
                      <a:pt x="32374" y="336039"/>
                      <a:pt x="133709" y="362762"/>
                      <a:pt x="181863" y="358793"/>
                    </a:cubicBezTo>
                    <a:cubicBezTo>
                      <a:pt x="230017" y="354824"/>
                      <a:pt x="270764" y="344770"/>
                      <a:pt x="297751" y="317518"/>
                    </a:cubicBezTo>
                    <a:cubicBezTo>
                      <a:pt x="324738" y="290266"/>
                      <a:pt x="321828" y="238408"/>
                      <a:pt x="343788" y="195281"/>
                    </a:cubicBezTo>
                    <a:cubicBezTo>
                      <a:pt x="365748" y="152154"/>
                      <a:pt x="399880" y="90771"/>
                      <a:pt x="429513" y="58756"/>
                    </a:cubicBezTo>
                    <a:cubicBezTo>
                      <a:pt x="459146" y="26741"/>
                      <a:pt x="503596" y="-25381"/>
                      <a:pt x="486663" y="143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8" name="フリーフォーム: 図形 1267">
                <a:extLst>
                  <a:ext uri="{FF2B5EF4-FFF2-40B4-BE49-F238E27FC236}">
                    <a16:creationId xmlns:a16="http://schemas.microsoft.com/office/drawing/2014/main" id="{E00F7043-30D4-4178-9268-FFEF5D7AAA2B}"/>
                  </a:ext>
                </a:extLst>
              </p:cNvPr>
              <p:cNvSpPr/>
              <p:nvPr/>
            </p:nvSpPr>
            <p:spPr>
              <a:xfrm>
                <a:off x="2373660" y="5822615"/>
                <a:ext cx="306288" cy="1320469"/>
              </a:xfrm>
              <a:custGeom>
                <a:avLst/>
                <a:gdLst>
                  <a:gd name="connsiteX0" fmla="*/ 274290 w 306288"/>
                  <a:gd name="connsiteY0" fmla="*/ 3510 h 1320469"/>
                  <a:gd name="connsiteX1" fmla="*/ 290165 w 306288"/>
                  <a:gd name="connsiteY1" fmla="*/ 76535 h 1320469"/>
                  <a:gd name="connsiteX2" fmla="*/ 261590 w 306288"/>
                  <a:gd name="connsiteY2" fmla="*/ 276560 h 1320469"/>
                  <a:gd name="connsiteX3" fmla="*/ 23465 w 306288"/>
                  <a:gd name="connsiteY3" fmla="*/ 1295735 h 1320469"/>
                  <a:gd name="connsiteX4" fmla="*/ 39340 w 306288"/>
                  <a:gd name="connsiteY4" fmla="*/ 936960 h 1320469"/>
                  <a:gd name="connsiteX5" fmla="*/ 293340 w 306288"/>
                  <a:gd name="connsiteY5" fmla="*/ 174960 h 1320469"/>
                  <a:gd name="connsiteX6" fmla="*/ 274290 w 306288"/>
                  <a:gd name="connsiteY6" fmla="*/ 3510 h 132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288" h="1320469">
                    <a:moveTo>
                      <a:pt x="274290" y="3510"/>
                    </a:moveTo>
                    <a:cubicBezTo>
                      <a:pt x="273761" y="-12894"/>
                      <a:pt x="292282" y="31027"/>
                      <a:pt x="290165" y="76535"/>
                    </a:cubicBezTo>
                    <a:cubicBezTo>
                      <a:pt x="288048" y="122043"/>
                      <a:pt x="306040" y="73360"/>
                      <a:pt x="261590" y="276560"/>
                    </a:cubicBezTo>
                    <a:cubicBezTo>
                      <a:pt x="217140" y="479760"/>
                      <a:pt x="60507" y="1185668"/>
                      <a:pt x="23465" y="1295735"/>
                    </a:cubicBezTo>
                    <a:cubicBezTo>
                      <a:pt x="-13577" y="1405802"/>
                      <a:pt x="-5639" y="1123756"/>
                      <a:pt x="39340" y="936960"/>
                    </a:cubicBezTo>
                    <a:cubicBezTo>
                      <a:pt x="84319" y="750164"/>
                      <a:pt x="255769" y="326831"/>
                      <a:pt x="293340" y="174960"/>
                    </a:cubicBezTo>
                    <a:cubicBezTo>
                      <a:pt x="330911" y="23089"/>
                      <a:pt x="274819" y="19914"/>
                      <a:pt x="274290" y="35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9" name="フリーフォーム: 図形 1268">
                <a:extLst>
                  <a:ext uri="{FF2B5EF4-FFF2-40B4-BE49-F238E27FC236}">
                    <a16:creationId xmlns:a16="http://schemas.microsoft.com/office/drawing/2014/main" id="{E6E78CCB-7BDE-4253-94AA-C3D62AE453AF}"/>
                  </a:ext>
                </a:extLst>
              </p:cNvPr>
              <p:cNvSpPr/>
              <p:nvPr/>
            </p:nvSpPr>
            <p:spPr>
              <a:xfrm>
                <a:off x="3030108" y="5692275"/>
                <a:ext cx="116272" cy="960897"/>
              </a:xfrm>
              <a:custGeom>
                <a:avLst/>
                <a:gdLst>
                  <a:gd name="connsiteX0" fmla="*/ 46467 w 116272"/>
                  <a:gd name="connsiteY0" fmla="*/ 500 h 960897"/>
                  <a:gd name="connsiteX1" fmla="*/ 11542 w 116272"/>
                  <a:gd name="connsiteY1" fmla="*/ 244975 h 960897"/>
                  <a:gd name="connsiteX2" fmla="*/ 113142 w 116272"/>
                  <a:gd name="connsiteY2" fmla="*/ 622800 h 960897"/>
                  <a:gd name="connsiteX3" fmla="*/ 90917 w 116272"/>
                  <a:gd name="connsiteY3" fmla="*/ 959350 h 960897"/>
                  <a:gd name="connsiteX4" fmla="*/ 97267 w 116272"/>
                  <a:gd name="connsiteY4" fmla="*/ 724400 h 960897"/>
                  <a:gd name="connsiteX5" fmla="*/ 2017 w 116272"/>
                  <a:gd name="connsiteY5" fmla="*/ 197350 h 960897"/>
                  <a:gd name="connsiteX6" fmla="*/ 46467 w 116272"/>
                  <a:gd name="connsiteY6" fmla="*/ 500 h 96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72" h="960897">
                    <a:moveTo>
                      <a:pt x="46467" y="500"/>
                    </a:moveTo>
                    <a:cubicBezTo>
                      <a:pt x="48055" y="8438"/>
                      <a:pt x="430" y="141258"/>
                      <a:pt x="11542" y="244975"/>
                    </a:cubicBezTo>
                    <a:cubicBezTo>
                      <a:pt x="22654" y="348692"/>
                      <a:pt x="99913" y="503738"/>
                      <a:pt x="113142" y="622800"/>
                    </a:cubicBezTo>
                    <a:cubicBezTo>
                      <a:pt x="126371" y="741862"/>
                      <a:pt x="93563" y="942417"/>
                      <a:pt x="90917" y="959350"/>
                    </a:cubicBezTo>
                    <a:cubicBezTo>
                      <a:pt x="88271" y="976283"/>
                      <a:pt x="112084" y="851400"/>
                      <a:pt x="97267" y="724400"/>
                    </a:cubicBezTo>
                    <a:cubicBezTo>
                      <a:pt x="82450" y="597400"/>
                      <a:pt x="15246" y="314825"/>
                      <a:pt x="2017" y="197350"/>
                    </a:cubicBezTo>
                    <a:cubicBezTo>
                      <a:pt x="-11212" y="79875"/>
                      <a:pt x="44879" y="-7438"/>
                      <a:pt x="46467" y="5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0" name="フリーフォーム: 図形 1269">
                <a:extLst>
                  <a:ext uri="{FF2B5EF4-FFF2-40B4-BE49-F238E27FC236}">
                    <a16:creationId xmlns:a16="http://schemas.microsoft.com/office/drawing/2014/main" id="{FB3C92CB-9A36-4DCE-AF1F-6A903D0922BA}"/>
                  </a:ext>
                </a:extLst>
              </p:cNvPr>
              <p:cNvSpPr/>
              <p:nvPr/>
            </p:nvSpPr>
            <p:spPr>
              <a:xfrm>
                <a:off x="2320454" y="7055868"/>
                <a:ext cx="64254" cy="1937058"/>
              </a:xfrm>
              <a:custGeom>
                <a:avLst/>
                <a:gdLst>
                  <a:gd name="connsiteX0" fmla="*/ 63971 w 64254"/>
                  <a:gd name="connsiteY0" fmla="*/ 81532 h 1937058"/>
                  <a:gd name="connsiteX1" fmla="*/ 32221 w 64254"/>
                  <a:gd name="connsiteY1" fmla="*/ 164082 h 1937058"/>
                  <a:gd name="connsiteX2" fmla="*/ 471 w 64254"/>
                  <a:gd name="connsiteY2" fmla="*/ 1170557 h 1937058"/>
                  <a:gd name="connsiteX3" fmla="*/ 57621 w 64254"/>
                  <a:gd name="connsiteY3" fmla="*/ 1932557 h 1937058"/>
                  <a:gd name="connsiteX4" fmla="*/ 35396 w 64254"/>
                  <a:gd name="connsiteY4" fmla="*/ 1462657 h 1937058"/>
                  <a:gd name="connsiteX5" fmla="*/ 13171 w 64254"/>
                  <a:gd name="connsiteY5" fmla="*/ 973707 h 1937058"/>
                  <a:gd name="connsiteX6" fmla="*/ 63971 w 64254"/>
                  <a:gd name="connsiteY6" fmla="*/ 81532 h 1937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54" h="1937058">
                    <a:moveTo>
                      <a:pt x="63971" y="81532"/>
                    </a:moveTo>
                    <a:cubicBezTo>
                      <a:pt x="67146" y="-53405"/>
                      <a:pt x="42804" y="-17422"/>
                      <a:pt x="32221" y="164082"/>
                    </a:cubicBezTo>
                    <a:cubicBezTo>
                      <a:pt x="21638" y="345586"/>
                      <a:pt x="-3762" y="875811"/>
                      <a:pt x="471" y="1170557"/>
                    </a:cubicBezTo>
                    <a:cubicBezTo>
                      <a:pt x="4704" y="1465303"/>
                      <a:pt x="51800" y="1883874"/>
                      <a:pt x="57621" y="1932557"/>
                    </a:cubicBezTo>
                    <a:cubicBezTo>
                      <a:pt x="63442" y="1981240"/>
                      <a:pt x="42804" y="1622465"/>
                      <a:pt x="35396" y="1462657"/>
                    </a:cubicBezTo>
                    <a:cubicBezTo>
                      <a:pt x="27988" y="1302849"/>
                      <a:pt x="3646" y="1210244"/>
                      <a:pt x="13171" y="973707"/>
                    </a:cubicBezTo>
                    <a:cubicBezTo>
                      <a:pt x="22696" y="737170"/>
                      <a:pt x="60796" y="216469"/>
                      <a:pt x="63971" y="815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1" name="フリーフォーム: 図形 1270">
                <a:extLst>
                  <a:ext uri="{FF2B5EF4-FFF2-40B4-BE49-F238E27FC236}">
                    <a16:creationId xmlns:a16="http://schemas.microsoft.com/office/drawing/2014/main" id="{CB7E201B-8605-4A18-A37A-8EF70F921522}"/>
                  </a:ext>
                </a:extLst>
              </p:cNvPr>
              <p:cNvSpPr/>
              <p:nvPr/>
            </p:nvSpPr>
            <p:spPr>
              <a:xfrm>
                <a:off x="2335154" y="8979068"/>
                <a:ext cx="546198" cy="449263"/>
              </a:xfrm>
              <a:custGeom>
                <a:avLst/>
                <a:gdLst>
                  <a:gd name="connsiteX0" fmla="*/ 42921 w 546198"/>
                  <a:gd name="connsiteY0" fmla="*/ 6182 h 449263"/>
                  <a:gd name="connsiteX1" fmla="*/ 150871 w 546198"/>
                  <a:gd name="connsiteY1" fmla="*/ 231607 h 449263"/>
                  <a:gd name="connsiteX2" fmla="*/ 442971 w 546198"/>
                  <a:gd name="connsiteY2" fmla="*/ 431632 h 449263"/>
                  <a:gd name="connsiteX3" fmla="*/ 544571 w 546198"/>
                  <a:gd name="connsiteY3" fmla="*/ 428457 h 449263"/>
                  <a:gd name="connsiteX4" fmla="*/ 376296 w 546198"/>
                  <a:gd name="connsiteY4" fmla="*/ 336382 h 449263"/>
                  <a:gd name="connsiteX5" fmla="*/ 27046 w 546198"/>
                  <a:gd name="connsiteY5" fmla="*/ 88732 h 449263"/>
                  <a:gd name="connsiteX6" fmla="*/ 42921 w 546198"/>
                  <a:gd name="connsiteY6" fmla="*/ 6182 h 4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6198" h="449263">
                    <a:moveTo>
                      <a:pt x="42921" y="6182"/>
                    </a:moveTo>
                    <a:cubicBezTo>
                      <a:pt x="63558" y="29994"/>
                      <a:pt x="84196" y="160699"/>
                      <a:pt x="150871" y="231607"/>
                    </a:cubicBezTo>
                    <a:cubicBezTo>
                      <a:pt x="217546" y="302515"/>
                      <a:pt x="377354" y="398824"/>
                      <a:pt x="442971" y="431632"/>
                    </a:cubicBezTo>
                    <a:cubicBezTo>
                      <a:pt x="508588" y="464440"/>
                      <a:pt x="555684" y="444332"/>
                      <a:pt x="544571" y="428457"/>
                    </a:cubicBezTo>
                    <a:cubicBezTo>
                      <a:pt x="533459" y="412582"/>
                      <a:pt x="462550" y="393003"/>
                      <a:pt x="376296" y="336382"/>
                    </a:cubicBezTo>
                    <a:cubicBezTo>
                      <a:pt x="290042" y="279761"/>
                      <a:pt x="86842" y="146411"/>
                      <a:pt x="27046" y="88732"/>
                    </a:cubicBezTo>
                    <a:cubicBezTo>
                      <a:pt x="-32750" y="31053"/>
                      <a:pt x="22284" y="-17630"/>
                      <a:pt x="42921" y="61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2" name="フリーフォーム: 図形 1271">
                <a:extLst>
                  <a:ext uri="{FF2B5EF4-FFF2-40B4-BE49-F238E27FC236}">
                    <a16:creationId xmlns:a16="http://schemas.microsoft.com/office/drawing/2014/main" id="{A3257069-A1F5-41A5-9224-3A5C6BDC2ADB}"/>
                  </a:ext>
                </a:extLst>
              </p:cNvPr>
              <p:cNvSpPr/>
              <p:nvPr/>
            </p:nvSpPr>
            <p:spPr>
              <a:xfrm>
                <a:off x="2742047" y="7931486"/>
                <a:ext cx="492264" cy="1806291"/>
              </a:xfrm>
              <a:custGeom>
                <a:avLst/>
                <a:gdLst>
                  <a:gd name="connsiteX0" fmla="*/ 18086 w 492264"/>
                  <a:gd name="connsiteY0" fmla="*/ 10247 h 1806291"/>
                  <a:gd name="connsiteX1" fmla="*/ 284786 w 492264"/>
                  <a:gd name="connsiteY1" fmla="*/ 1034714 h 1806291"/>
                  <a:gd name="connsiteX2" fmla="*/ 492220 w 492264"/>
                  <a:gd name="connsiteY2" fmla="*/ 1784014 h 1806291"/>
                  <a:gd name="connsiteX3" fmla="*/ 301720 w 492264"/>
                  <a:gd name="connsiteY3" fmla="*/ 1589281 h 1806291"/>
                  <a:gd name="connsiteX4" fmla="*/ 128153 w 492264"/>
                  <a:gd name="connsiteY4" fmla="*/ 1386081 h 1806291"/>
                  <a:gd name="connsiteX5" fmla="*/ 64653 w 492264"/>
                  <a:gd name="connsiteY5" fmla="*/ 1089747 h 1806291"/>
                  <a:gd name="connsiteX6" fmla="*/ 30786 w 492264"/>
                  <a:gd name="connsiteY6" fmla="*/ 543647 h 1806291"/>
                  <a:gd name="connsiteX7" fmla="*/ 18086 w 492264"/>
                  <a:gd name="connsiteY7" fmla="*/ 10247 h 1806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2264" h="1806291">
                    <a:moveTo>
                      <a:pt x="18086" y="10247"/>
                    </a:moveTo>
                    <a:cubicBezTo>
                      <a:pt x="60419" y="92091"/>
                      <a:pt x="205764" y="739086"/>
                      <a:pt x="284786" y="1034714"/>
                    </a:cubicBezTo>
                    <a:cubicBezTo>
                      <a:pt x="363808" y="1330342"/>
                      <a:pt x="489398" y="1691586"/>
                      <a:pt x="492220" y="1784014"/>
                    </a:cubicBezTo>
                    <a:cubicBezTo>
                      <a:pt x="495042" y="1876442"/>
                      <a:pt x="362398" y="1655603"/>
                      <a:pt x="301720" y="1589281"/>
                    </a:cubicBezTo>
                    <a:cubicBezTo>
                      <a:pt x="241042" y="1522959"/>
                      <a:pt x="167664" y="1469337"/>
                      <a:pt x="128153" y="1386081"/>
                    </a:cubicBezTo>
                    <a:cubicBezTo>
                      <a:pt x="88642" y="1302825"/>
                      <a:pt x="80881" y="1230153"/>
                      <a:pt x="64653" y="1089747"/>
                    </a:cubicBezTo>
                    <a:cubicBezTo>
                      <a:pt x="48425" y="949341"/>
                      <a:pt x="42075" y="729208"/>
                      <a:pt x="30786" y="543647"/>
                    </a:cubicBezTo>
                    <a:cubicBezTo>
                      <a:pt x="19497" y="358086"/>
                      <a:pt x="-24247" y="-71597"/>
                      <a:pt x="18086" y="102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3" name="フリーフォーム: 図形 1272">
                <a:extLst>
                  <a:ext uri="{FF2B5EF4-FFF2-40B4-BE49-F238E27FC236}">
                    <a16:creationId xmlns:a16="http://schemas.microsoft.com/office/drawing/2014/main" id="{152E5056-B941-4722-8836-F0FB4D03E982}"/>
                  </a:ext>
                </a:extLst>
              </p:cNvPr>
              <p:cNvSpPr/>
              <p:nvPr/>
            </p:nvSpPr>
            <p:spPr>
              <a:xfrm>
                <a:off x="3687682" y="10603453"/>
                <a:ext cx="1702701" cy="708996"/>
              </a:xfrm>
              <a:custGeom>
                <a:avLst/>
                <a:gdLst>
                  <a:gd name="connsiteX0" fmla="*/ 46118 w 1702701"/>
                  <a:gd name="connsiteY0" fmla="*/ 23907 h 708996"/>
                  <a:gd name="connsiteX1" fmla="*/ 168038 w 1702701"/>
                  <a:gd name="connsiteY1" fmla="*/ 18827 h 708996"/>
                  <a:gd name="connsiteX2" fmla="*/ 1057038 w 1702701"/>
                  <a:gd name="connsiteY2" fmla="*/ 267747 h 708996"/>
                  <a:gd name="connsiteX3" fmla="*/ 1311038 w 1702701"/>
                  <a:gd name="connsiteY3" fmla="*/ 542067 h 708996"/>
                  <a:gd name="connsiteX4" fmla="*/ 1702198 w 1702701"/>
                  <a:gd name="connsiteY4" fmla="*/ 699547 h 708996"/>
                  <a:gd name="connsiteX5" fmla="*/ 1224678 w 1702701"/>
                  <a:gd name="connsiteY5" fmla="*/ 267747 h 708996"/>
                  <a:gd name="connsiteX6" fmla="*/ 711598 w 1702701"/>
                  <a:gd name="connsiteY6" fmla="*/ 74707 h 708996"/>
                  <a:gd name="connsiteX7" fmla="*/ 46118 w 1702701"/>
                  <a:gd name="connsiteY7" fmla="*/ 23907 h 708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2701" h="708996">
                    <a:moveTo>
                      <a:pt x="46118" y="23907"/>
                    </a:moveTo>
                    <a:cubicBezTo>
                      <a:pt x="-44475" y="14594"/>
                      <a:pt x="-449" y="-21813"/>
                      <a:pt x="168038" y="18827"/>
                    </a:cubicBezTo>
                    <a:cubicBezTo>
                      <a:pt x="336525" y="59467"/>
                      <a:pt x="866538" y="180540"/>
                      <a:pt x="1057038" y="267747"/>
                    </a:cubicBezTo>
                    <a:cubicBezTo>
                      <a:pt x="1247538" y="354954"/>
                      <a:pt x="1203511" y="470100"/>
                      <a:pt x="1311038" y="542067"/>
                    </a:cubicBezTo>
                    <a:cubicBezTo>
                      <a:pt x="1418565" y="614034"/>
                      <a:pt x="1716591" y="745267"/>
                      <a:pt x="1702198" y="699547"/>
                    </a:cubicBezTo>
                    <a:cubicBezTo>
                      <a:pt x="1687805" y="653827"/>
                      <a:pt x="1389778" y="371887"/>
                      <a:pt x="1224678" y="267747"/>
                    </a:cubicBezTo>
                    <a:cubicBezTo>
                      <a:pt x="1059578" y="163607"/>
                      <a:pt x="909718" y="117040"/>
                      <a:pt x="711598" y="74707"/>
                    </a:cubicBezTo>
                    <a:cubicBezTo>
                      <a:pt x="513478" y="32374"/>
                      <a:pt x="136711" y="33220"/>
                      <a:pt x="46118" y="239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4" name="フリーフォーム: 図形 1273">
                <a:extLst>
                  <a:ext uri="{FF2B5EF4-FFF2-40B4-BE49-F238E27FC236}">
                    <a16:creationId xmlns:a16="http://schemas.microsoft.com/office/drawing/2014/main" id="{91662B97-D52D-49FB-AA15-FF59D12A5D5B}"/>
                  </a:ext>
                </a:extLst>
              </p:cNvPr>
              <p:cNvSpPr/>
              <p:nvPr/>
            </p:nvSpPr>
            <p:spPr>
              <a:xfrm>
                <a:off x="5773509" y="9047936"/>
                <a:ext cx="891973" cy="2278433"/>
              </a:xfrm>
              <a:custGeom>
                <a:avLst/>
                <a:gdLst>
                  <a:gd name="connsiteX0" fmla="*/ 444411 w 891973"/>
                  <a:gd name="connsiteY0" fmla="*/ 70664 h 2278433"/>
                  <a:gd name="connsiteX1" fmla="*/ 490131 w 891973"/>
                  <a:gd name="connsiteY1" fmla="*/ 207824 h 2278433"/>
                  <a:gd name="connsiteX2" fmla="*/ 673011 w 891973"/>
                  <a:gd name="connsiteY2" fmla="*/ 1300024 h 2278433"/>
                  <a:gd name="connsiteX3" fmla="*/ 439331 w 891973"/>
                  <a:gd name="connsiteY3" fmla="*/ 1853744 h 2278433"/>
                  <a:gd name="connsiteX4" fmla="*/ 7531 w 891973"/>
                  <a:gd name="connsiteY4" fmla="*/ 2244904 h 2278433"/>
                  <a:gd name="connsiteX5" fmla="*/ 835571 w 891973"/>
                  <a:gd name="connsiteY5" fmla="*/ 2122984 h 2278433"/>
                  <a:gd name="connsiteX6" fmla="*/ 794931 w 891973"/>
                  <a:gd name="connsiteY6" fmla="*/ 1056184 h 2278433"/>
                  <a:gd name="connsiteX7" fmla="*/ 606971 w 891973"/>
                  <a:gd name="connsiteY7" fmla="*/ 339904 h 2278433"/>
                  <a:gd name="connsiteX8" fmla="*/ 454571 w 891973"/>
                  <a:gd name="connsiteY8" fmla="*/ 14784 h 2278433"/>
                  <a:gd name="connsiteX9" fmla="*/ 444411 w 891973"/>
                  <a:gd name="connsiteY9" fmla="*/ 70664 h 227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973" h="2278433">
                    <a:moveTo>
                      <a:pt x="444411" y="70664"/>
                    </a:moveTo>
                    <a:cubicBezTo>
                      <a:pt x="450338" y="102837"/>
                      <a:pt x="452031" y="2931"/>
                      <a:pt x="490131" y="207824"/>
                    </a:cubicBezTo>
                    <a:cubicBezTo>
                      <a:pt x="528231" y="412717"/>
                      <a:pt x="681478" y="1025704"/>
                      <a:pt x="673011" y="1300024"/>
                    </a:cubicBezTo>
                    <a:cubicBezTo>
                      <a:pt x="664544" y="1574344"/>
                      <a:pt x="550244" y="1696264"/>
                      <a:pt x="439331" y="1853744"/>
                    </a:cubicBezTo>
                    <a:cubicBezTo>
                      <a:pt x="328418" y="2011224"/>
                      <a:pt x="-58509" y="2200031"/>
                      <a:pt x="7531" y="2244904"/>
                    </a:cubicBezTo>
                    <a:cubicBezTo>
                      <a:pt x="73571" y="2289777"/>
                      <a:pt x="704338" y="2321104"/>
                      <a:pt x="835571" y="2122984"/>
                    </a:cubicBezTo>
                    <a:cubicBezTo>
                      <a:pt x="966804" y="1924864"/>
                      <a:pt x="833031" y="1353364"/>
                      <a:pt x="794931" y="1056184"/>
                    </a:cubicBezTo>
                    <a:cubicBezTo>
                      <a:pt x="756831" y="759004"/>
                      <a:pt x="663698" y="513471"/>
                      <a:pt x="606971" y="339904"/>
                    </a:cubicBezTo>
                    <a:cubicBezTo>
                      <a:pt x="550244" y="166337"/>
                      <a:pt x="477431" y="59657"/>
                      <a:pt x="454571" y="14784"/>
                    </a:cubicBezTo>
                    <a:cubicBezTo>
                      <a:pt x="431711" y="-30089"/>
                      <a:pt x="438484" y="38491"/>
                      <a:pt x="444411" y="70664"/>
                    </a:cubicBezTo>
                    <a:close/>
                  </a:path>
                </a:pathLst>
              </a:custGeom>
              <a:solidFill>
                <a:srgbClr val="FF00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5" name="フリーフォーム: 図形 1274">
                <a:extLst>
                  <a:ext uri="{FF2B5EF4-FFF2-40B4-BE49-F238E27FC236}">
                    <a16:creationId xmlns:a16="http://schemas.microsoft.com/office/drawing/2014/main" id="{3090C3B1-9955-4B74-934F-9A5BDEF88A18}"/>
                  </a:ext>
                </a:extLst>
              </p:cNvPr>
              <p:cNvSpPr/>
              <p:nvPr/>
            </p:nvSpPr>
            <p:spPr>
              <a:xfrm>
                <a:off x="2053773" y="5784427"/>
                <a:ext cx="543072" cy="175314"/>
              </a:xfrm>
              <a:custGeom>
                <a:avLst/>
                <a:gdLst>
                  <a:gd name="connsiteX0" fmla="*/ 7860 w 543072"/>
                  <a:gd name="connsiteY0" fmla="*/ 167640 h 175314"/>
                  <a:gd name="connsiteX1" fmla="*/ 67127 w 543072"/>
                  <a:gd name="connsiteY1" fmla="*/ 159173 h 175314"/>
                  <a:gd name="connsiteX2" fmla="*/ 498927 w 543072"/>
                  <a:gd name="connsiteY2" fmla="*/ 23706 h 175314"/>
                  <a:gd name="connsiteX3" fmla="*/ 511627 w 543072"/>
                  <a:gd name="connsiteY3" fmla="*/ 2540 h 175314"/>
                  <a:gd name="connsiteX4" fmla="*/ 346527 w 543072"/>
                  <a:gd name="connsiteY4" fmla="*/ 53340 h 175314"/>
                  <a:gd name="connsiteX5" fmla="*/ 7860 w 543072"/>
                  <a:gd name="connsiteY5" fmla="*/ 167640 h 17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3072" h="175314">
                    <a:moveTo>
                      <a:pt x="7860" y="167640"/>
                    </a:moveTo>
                    <a:cubicBezTo>
                      <a:pt x="-3429" y="175401"/>
                      <a:pt x="-14718" y="183162"/>
                      <a:pt x="67127" y="159173"/>
                    </a:cubicBezTo>
                    <a:cubicBezTo>
                      <a:pt x="148972" y="135184"/>
                      <a:pt x="424844" y="49811"/>
                      <a:pt x="498927" y="23706"/>
                    </a:cubicBezTo>
                    <a:cubicBezTo>
                      <a:pt x="573010" y="-2399"/>
                      <a:pt x="537027" y="-2399"/>
                      <a:pt x="511627" y="2540"/>
                    </a:cubicBezTo>
                    <a:cubicBezTo>
                      <a:pt x="486227" y="7479"/>
                      <a:pt x="346527" y="53340"/>
                      <a:pt x="346527" y="53340"/>
                    </a:cubicBezTo>
                    <a:lnTo>
                      <a:pt x="7860" y="1676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6" name="フリーフォーム: 図形 1275">
                <a:extLst>
                  <a:ext uri="{FF2B5EF4-FFF2-40B4-BE49-F238E27FC236}">
                    <a16:creationId xmlns:a16="http://schemas.microsoft.com/office/drawing/2014/main" id="{3B76222C-1339-426E-8741-057F59A411F5}"/>
                  </a:ext>
                </a:extLst>
              </p:cNvPr>
              <p:cNvSpPr/>
              <p:nvPr/>
            </p:nvSpPr>
            <p:spPr>
              <a:xfrm>
                <a:off x="3081867" y="5816600"/>
                <a:ext cx="173640" cy="21397"/>
              </a:xfrm>
              <a:custGeom>
                <a:avLst/>
                <a:gdLst>
                  <a:gd name="connsiteX0" fmla="*/ 0 w 173640"/>
                  <a:gd name="connsiteY0" fmla="*/ 0 h 21397"/>
                  <a:gd name="connsiteX1" fmla="*/ 173566 w 173640"/>
                  <a:gd name="connsiteY1" fmla="*/ 21167 h 21397"/>
                  <a:gd name="connsiteX2" fmla="*/ 0 w 173640"/>
                  <a:gd name="connsiteY2" fmla="*/ 0 h 2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40" h="21397">
                    <a:moveTo>
                      <a:pt x="0" y="0"/>
                    </a:moveTo>
                    <a:cubicBezTo>
                      <a:pt x="0" y="0"/>
                      <a:pt x="169333" y="18345"/>
                      <a:pt x="173566" y="21167"/>
                    </a:cubicBezTo>
                    <a:cubicBezTo>
                      <a:pt x="177799" y="239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7" name="フリーフォーム: 図形 1276">
                <a:extLst>
                  <a:ext uri="{FF2B5EF4-FFF2-40B4-BE49-F238E27FC236}">
                    <a16:creationId xmlns:a16="http://schemas.microsoft.com/office/drawing/2014/main" id="{B731277A-0AA2-467F-99C0-A83852B290EC}"/>
                  </a:ext>
                </a:extLst>
              </p:cNvPr>
              <p:cNvSpPr/>
              <p:nvPr/>
            </p:nvSpPr>
            <p:spPr>
              <a:xfrm>
                <a:off x="1977835" y="8940753"/>
                <a:ext cx="189576" cy="427420"/>
              </a:xfrm>
              <a:custGeom>
                <a:avLst/>
                <a:gdLst>
                  <a:gd name="connsiteX0" fmla="*/ 151003 w 189576"/>
                  <a:gd name="connsiteY0" fmla="*/ 47 h 427420"/>
                  <a:gd name="connsiteX1" fmla="*/ 165290 w 189576"/>
                  <a:gd name="connsiteY1" fmla="*/ 95297 h 427420"/>
                  <a:gd name="connsiteX2" fmla="*/ 81153 w 189576"/>
                  <a:gd name="connsiteY2" fmla="*/ 146097 h 427420"/>
                  <a:gd name="connsiteX3" fmla="*/ 62103 w 189576"/>
                  <a:gd name="connsiteY3" fmla="*/ 185785 h 427420"/>
                  <a:gd name="connsiteX4" fmla="*/ 65278 w 189576"/>
                  <a:gd name="connsiteY4" fmla="*/ 236585 h 427420"/>
                  <a:gd name="connsiteX5" fmla="*/ 66865 w 189576"/>
                  <a:gd name="connsiteY5" fmla="*/ 273097 h 427420"/>
                  <a:gd name="connsiteX6" fmla="*/ 20828 w 189576"/>
                  <a:gd name="connsiteY6" fmla="*/ 349297 h 427420"/>
                  <a:gd name="connsiteX7" fmla="*/ 190 w 189576"/>
                  <a:gd name="connsiteY7" fmla="*/ 393747 h 427420"/>
                  <a:gd name="connsiteX8" fmla="*/ 11303 w 189576"/>
                  <a:gd name="connsiteY8" fmla="*/ 427085 h 427420"/>
                  <a:gd name="connsiteX9" fmla="*/ 24003 w 189576"/>
                  <a:gd name="connsiteY9" fmla="*/ 373110 h 427420"/>
                  <a:gd name="connsiteX10" fmla="*/ 79565 w 189576"/>
                  <a:gd name="connsiteY10" fmla="*/ 242935 h 427420"/>
                  <a:gd name="connsiteX11" fmla="*/ 103378 w 189576"/>
                  <a:gd name="connsiteY11" fmla="*/ 166735 h 427420"/>
                  <a:gd name="connsiteX12" fmla="*/ 176403 w 189576"/>
                  <a:gd name="connsiteY12" fmla="*/ 114347 h 427420"/>
                  <a:gd name="connsiteX13" fmla="*/ 189103 w 189576"/>
                  <a:gd name="connsiteY13" fmla="*/ 82597 h 427420"/>
                  <a:gd name="connsiteX14" fmla="*/ 151003 w 189576"/>
                  <a:gd name="connsiteY14" fmla="*/ 47 h 42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9576" h="427420">
                    <a:moveTo>
                      <a:pt x="151003" y="47"/>
                    </a:moveTo>
                    <a:cubicBezTo>
                      <a:pt x="147034" y="2164"/>
                      <a:pt x="176932" y="70955"/>
                      <a:pt x="165290" y="95297"/>
                    </a:cubicBezTo>
                    <a:cubicBezTo>
                      <a:pt x="153648" y="119639"/>
                      <a:pt x="98351" y="131016"/>
                      <a:pt x="81153" y="146097"/>
                    </a:cubicBezTo>
                    <a:cubicBezTo>
                      <a:pt x="63955" y="161178"/>
                      <a:pt x="64749" y="170704"/>
                      <a:pt x="62103" y="185785"/>
                    </a:cubicBezTo>
                    <a:cubicBezTo>
                      <a:pt x="59457" y="200866"/>
                      <a:pt x="64484" y="222033"/>
                      <a:pt x="65278" y="236585"/>
                    </a:cubicBezTo>
                    <a:cubicBezTo>
                      <a:pt x="66072" y="251137"/>
                      <a:pt x="74273" y="254312"/>
                      <a:pt x="66865" y="273097"/>
                    </a:cubicBezTo>
                    <a:cubicBezTo>
                      <a:pt x="59457" y="291882"/>
                      <a:pt x="31940" y="329189"/>
                      <a:pt x="20828" y="349297"/>
                    </a:cubicBezTo>
                    <a:cubicBezTo>
                      <a:pt x="9716" y="369405"/>
                      <a:pt x="1777" y="380782"/>
                      <a:pt x="190" y="393747"/>
                    </a:cubicBezTo>
                    <a:cubicBezTo>
                      <a:pt x="-1397" y="406712"/>
                      <a:pt x="7334" y="430524"/>
                      <a:pt x="11303" y="427085"/>
                    </a:cubicBezTo>
                    <a:cubicBezTo>
                      <a:pt x="15272" y="423646"/>
                      <a:pt x="12626" y="403802"/>
                      <a:pt x="24003" y="373110"/>
                    </a:cubicBezTo>
                    <a:cubicBezTo>
                      <a:pt x="35380" y="342418"/>
                      <a:pt x="66336" y="277331"/>
                      <a:pt x="79565" y="242935"/>
                    </a:cubicBezTo>
                    <a:cubicBezTo>
                      <a:pt x="92794" y="208539"/>
                      <a:pt x="87238" y="188166"/>
                      <a:pt x="103378" y="166735"/>
                    </a:cubicBezTo>
                    <a:cubicBezTo>
                      <a:pt x="119518" y="145304"/>
                      <a:pt x="162115" y="128370"/>
                      <a:pt x="176403" y="114347"/>
                    </a:cubicBezTo>
                    <a:cubicBezTo>
                      <a:pt x="190691" y="100324"/>
                      <a:pt x="190161" y="98472"/>
                      <a:pt x="189103" y="82597"/>
                    </a:cubicBezTo>
                    <a:cubicBezTo>
                      <a:pt x="188045" y="66722"/>
                      <a:pt x="154972" y="-2070"/>
                      <a:pt x="151003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8" name="フリーフォーム: 図形 1277">
                <a:extLst>
                  <a:ext uri="{FF2B5EF4-FFF2-40B4-BE49-F238E27FC236}">
                    <a16:creationId xmlns:a16="http://schemas.microsoft.com/office/drawing/2014/main" id="{81781349-2F45-4173-927F-BC05272472B9}"/>
                  </a:ext>
                </a:extLst>
              </p:cNvPr>
              <p:cNvSpPr/>
              <p:nvPr/>
            </p:nvSpPr>
            <p:spPr>
              <a:xfrm>
                <a:off x="2420809" y="9447928"/>
                <a:ext cx="507244" cy="302577"/>
              </a:xfrm>
              <a:custGeom>
                <a:avLst/>
                <a:gdLst>
                  <a:gd name="connsiteX0" fmla="*/ 492254 w 507244"/>
                  <a:gd name="connsiteY0" fmla="*/ 2460 h 302577"/>
                  <a:gd name="connsiteX1" fmla="*/ 504954 w 507244"/>
                  <a:gd name="connsiteY1" fmla="*/ 108822 h 302577"/>
                  <a:gd name="connsiteX2" fmla="*/ 441454 w 507244"/>
                  <a:gd name="connsiteY2" fmla="*/ 205660 h 302577"/>
                  <a:gd name="connsiteX3" fmla="*/ 333504 w 507244"/>
                  <a:gd name="connsiteY3" fmla="*/ 262810 h 302577"/>
                  <a:gd name="connsiteX4" fmla="*/ 209679 w 507244"/>
                  <a:gd name="connsiteY4" fmla="*/ 286622 h 302577"/>
                  <a:gd name="connsiteX5" fmla="*/ 1716 w 507244"/>
                  <a:gd name="connsiteY5" fmla="*/ 273922 h 302577"/>
                  <a:gd name="connsiteX6" fmla="*/ 127129 w 507244"/>
                  <a:gd name="connsiteY6" fmla="*/ 302497 h 302577"/>
                  <a:gd name="connsiteX7" fmla="*/ 408116 w 507244"/>
                  <a:gd name="connsiteY7" fmla="*/ 280272 h 302577"/>
                  <a:gd name="connsiteX8" fmla="*/ 482729 w 507244"/>
                  <a:gd name="connsiteY8" fmla="*/ 219947 h 302577"/>
                  <a:gd name="connsiteX9" fmla="*/ 492254 w 507244"/>
                  <a:gd name="connsiteY9" fmla="*/ 2460 h 302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7244" h="302577">
                    <a:moveTo>
                      <a:pt x="492254" y="2460"/>
                    </a:moveTo>
                    <a:cubicBezTo>
                      <a:pt x="495958" y="-16061"/>
                      <a:pt x="513421" y="74955"/>
                      <a:pt x="504954" y="108822"/>
                    </a:cubicBezTo>
                    <a:cubicBezTo>
                      <a:pt x="496487" y="142689"/>
                      <a:pt x="470029" y="179995"/>
                      <a:pt x="441454" y="205660"/>
                    </a:cubicBezTo>
                    <a:cubicBezTo>
                      <a:pt x="412879" y="231325"/>
                      <a:pt x="372133" y="249316"/>
                      <a:pt x="333504" y="262810"/>
                    </a:cubicBezTo>
                    <a:cubicBezTo>
                      <a:pt x="294875" y="276304"/>
                      <a:pt x="264977" y="284770"/>
                      <a:pt x="209679" y="286622"/>
                    </a:cubicBezTo>
                    <a:cubicBezTo>
                      <a:pt x="154381" y="288474"/>
                      <a:pt x="15474" y="271276"/>
                      <a:pt x="1716" y="273922"/>
                    </a:cubicBezTo>
                    <a:cubicBezTo>
                      <a:pt x="-12042" y="276568"/>
                      <a:pt x="59396" y="301439"/>
                      <a:pt x="127129" y="302497"/>
                    </a:cubicBezTo>
                    <a:cubicBezTo>
                      <a:pt x="194862" y="303555"/>
                      <a:pt x="348849" y="294030"/>
                      <a:pt x="408116" y="280272"/>
                    </a:cubicBezTo>
                    <a:cubicBezTo>
                      <a:pt x="467383" y="266514"/>
                      <a:pt x="467912" y="261222"/>
                      <a:pt x="482729" y="219947"/>
                    </a:cubicBezTo>
                    <a:cubicBezTo>
                      <a:pt x="497546" y="178672"/>
                      <a:pt x="488550" y="20981"/>
                      <a:pt x="492254" y="24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9" name="フリーフォーム: 図形 1278">
                <a:extLst>
                  <a:ext uri="{FF2B5EF4-FFF2-40B4-BE49-F238E27FC236}">
                    <a16:creationId xmlns:a16="http://schemas.microsoft.com/office/drawing/2014/main" id="{4978C0E5-EA7E-4481-B40C-651135229435}"/>
                  </a:ext>
                </a:extLst>
              </p:cNvPr>
              <p:cNvSpPr/>
              <p:nvPr/>
            </p:nvSpPr>
            <p:spPr>
              <a:xfrm>
                <a:off x="2414547" y="9451528"/>
                <a:ext cx="484631" cy="264322"/>
              </a:xfrm>
              <a:custGeom>
                <a:avLst/>
                <a:gdLst>
                  <a:gd name="connsiteX0" fmla="*/ 479466 w 484631"/>
                  <a:gd name="connsiteY0" fmla="*/ 447 h 264322"/>
                  <a:gd name="connsiteX1" fmla="*/ 474703 w 484631"/>
                  <a:gd name="connsiteY1" fmla="*/ 95697 h 264322"/>
                  <a:gd name="connsiteX2" fmla="*/ 371516 w 484631"/>
                  <a:gd name="connsiteY2" fmla="*/ 167135 h 264322"/>
                  <a:gd name="connsiteX3" fmla="*/ 201653 w 484631"/>
                  <a:gd name="connsiteY3" fmla="*/ 229047 h 264322"/>
                  <a:gd name="connsiteX4" fmla="*/ 41 w 484631"/>
                  <a:gd name="connsiteY4" fmla="*/ 260797 h 264322"/>
                  <a:gd name="connsiteX5" fmla="*/ 185778 w 484631"/>
                  <a:gd name="connsiteY5" fmla="*/ 256035 h 264322"/>
                  <a:gd name="connsiteX6" fmla="*/ 392153 w 484631"/>
                  <a:gd name="connsiteY6" fmla="*/ 194122 h 264322"/>
                  <a:gd name="connsiteX7" fmla="*/ 465178 w 484631"/>
                  <a:gd name="connsiteY7" fmla="*/ 136972 h 264322"/>
                  <a:gd name="connsiteX8" fmla="*/ 479466 w 484631"/>
                  <a:gd name="connsiteY8" fmla="*/ 447 h 26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4631" h="264322">
                    <a:moveTo>
                      <a:pt x="479466" y="447"/>
                    </a:moveTo>
                    <a:cubicBezTo>
                      <a:pt x="481053" y="-6432"/>
                      <a:pt x="492695" y="67916"/>
                      <a:pt x="474703" y="95697"/>
                    </a:cubicBezTo>
                    <a:cubicBezTo>
                      <a:pt x="456711" y="123478"/>
                      <a:pt x="417024" y="144910"/>
                      <a:pt x="371516" y="167135"/>
                    </a:cubicBezTo>
                    <a:cubicBezTo>
                      <a:pt x="326008" y="189360"/>
                      <a:pt x="263566" y="213437"/>
                      <a:pt x="201653" y="229047"/>
                    </a:cubicBezTo>
                    <a:cubicBezTo>
                      <a:pt x="139740" y="244657"/>
                      <a:pt x="2687" y="256299"/>
                      <a:pt x="41" y="260797"/>
                    </a:cubicBezTo>
                    <a:cubicBezTo>
                      <a:pt x="-2605" y="265295"/>
                      <a:pt x="120426" y="267148"/>
                      <a:pt x="185778" y="256035"/>
                    </a:cubicBezTo>
                    <a:cubicBezTo>
                      <a:pt x="251130" y="244923"/>
                      <a:pt x="345586" y="213966"/>
                      <a:pt x="392153" y="194122"/>
                    </a:cubicBezTo>
                    <a:cubicBezTo>
                      <a:pt x="438720" y="174278"/>
                      <a:pt x="447980" y="167399"/>
                      <a:pt x="465178" y="136972"/>
                    </a:cubicBezTo>
                    <a:cubicBezTo>
                      <a:pt x="482376" y="106545"/>
                      <a:pt x="477879" y="7326"/>
                      <a:pt x="479466" y="4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0" name="フリーフォーム: 図形 1279">
                <a:extLst>
                  <a:ext uri="{FF2B5EF4-FFF2-40B4-BE49-F238E27FC236}">
                    <a16:creationId xmlns:a16="http://schemas.microsoft.com/office/drawing/2014/main" id="{50A00181-02F4-4985-A5C1-354F9C0328B9}"/>
                  </a:ext>
                </a:extLst>
              </p:cNvPr>
              <p:cNvSpPr/>
              <p:nvPr/>
            </p:nvSpPr>
            <p:spPr>
              <a:xfrm>
                <a:off x="2150221" y="8983563"/>
                <a:ext cx="374468" cy="363281"/>
              </a:xfrm>
              <a:custGeom>
                <a:avLst/>
                <a:gdLst>
                  <a:gd name="connsiteX0" fmla="*/ 842 w 374468"/>
                  <a:gd name="connsiteY0" fmla="*/ 100 h 363281"/>
                  <a:gd name="connsiteX1" fmla="*/ 140542 w 374468"/>
                  <a:gd name="connsiteY1" fmla="*/ 209650 h 363281"/>
                  <a:gd name="connsiteX2" fmla="*/ 373904 w 374468"/>
                  <a:gd name="connsiteY2" fmla="*/ 362050 h 363281"/>
                  <a:gd name="connsiteX3" fmla="*/ 202454 w 374468"/>
                  <a:gd name="connsiteY3" fmla="*/ 276325 h 363281"/>
                  <a:gd name="connsiteX4" fmla="*/ 86567 w 374468"/>
                  <a:gd name="connsiteY4" fmla="*/ 182662 h 363281"/>
                  <a:gd name="connsiteX5" fmla="*/ 842 w 374468"/>
                  <a:gd name="connsiteY5" fmla="*/ 100 h 36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4468" h="363281">
                    <a:moveTo>
                      <a:pt x="842" y="100"/>
                    </a:moveTo>
                    <a:cubicBezTo>
                      <a:pt x="9838" y="4598"/>
                      <a:pt x="78365" y="149325"/>
                      <a:pt x="140542" y="209650"/>
                    </a:cubicBezTo>
                    <a:cubicBezTo>
                      <a:pt x="202719" y="269975"/>
                      <a:pt x="363585" y="350937"/>
                      <a:pt x="373904" y="362050"/>
                    </a:cubicBezTo>
                    <a:cubicBezTo>
                      <a:pt x="384223" y="373163"/>
                      <a:pt x="250343" y="306223"/>
                      <a:pt x="202454" y="276325"/>
                    </a:cubicBezTo>
                    <a:cubicBezTo>
                      <a:pt x="154565" y="246427"/>
                      <a:pt x="115936" y="222350"/>
                      <a:pt x="86567" y="182662"/>
                    </a:cubicBezTo>
                    <a:cubicBezTo>
                      <a:pt x="57198" y="142975"/>
                      <a:pt x="-8154" y="-4398"/>
                      <a:pt x="842" y="1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1" name="フリーフォーム: 図形 1280">
                <a:extLst>
                  <a:ext uri="{FF2B5EF4-FFF2-40B4-BE49-F238E27FC236}">
                    <a16:creationId xmlns:a16="http://schemas.microsoft.com/office/drawing/2014/main" id="{A0FA53AC-477C-4E5F-A711-809F56962259}"/>
                  </a:ext>
                </a:extLst>
              </p:cNvPr>
              <p:cNvSpPr/>
              <p:nvPr/>
            </p:nvSpPr>
            <p:spPr>
              <a:xfrm>
                <a:off x="2056561" y="9170058"/>
                <a:ext cx="435307" cy="245834"/>
              </a:xfrm>
              <a:custGeom>
                <a:avLst/>
                <a:gdLst>
                  <a:gd name="connsiteX0" fmla="*/ 839 w 435307"/>
                  <a:gd name="connsiteY0" fmla="*/ 930 h 245834"/>
                  <a:gd name="connsiteX1" fmla="*/ 156414 w 435307"/>
                  <a:gd name="connsiteY1" fmla="*/ 154917 h 245834"/>
                  <a:gd name="connsiteX2" fmla="*/ 434227 w 435307"/>
                  <a:gd name="connsiteY2" fmla="*/ 245405 h 245834"/>
                  <a:gd name="connsiteX3" fmla="*/ 246902 w 435307"/>
                  <a:gd name="connsiteY3" fmla="*/ 185080 h 245834"/>
                  <a:gd name="connsiteX4" fmla="*/ 100852 w 435307"/>
                  <a:gd name="connsiteY4" fmla="*/ 94592 h 245834"/>
                  <a:gd name="connsiteX5" fmla="*/ 839 w 435307"/>
                  <a:gd name="connsiteY5" fmla="*/ 930 h 24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307" h="245834">
                    <a:moveTo>
                      <a:pt x="839" y="930"/>
                    </a:moveTo>
                    <a:cubicBezTo>
                      <a:pt x="10099" y="10984"/>
                      <a:pt x="84183" y="114171"/>
                      <a:pt x="156414" y="154917"/>
                    </a:cubicBezTo>
                    <a:cubicBezTo>
                      <a:pt x="228645" y="195663"/>
                      <a:pt x="419146" y="240378"/>
                      <a:pt x="434227" y="245405"/>
                    </a:cubicBezTo>
                    <a:cubicBezTo>
                      <a:pt x="449308" y="250432"/>
                      <a:pt x="302465" y="210216"/>
                      <a:pt x="246902" y="185080"/>
                    </a:cubicBezTo>
                    <a:cubicBezTo>
                      <a:pt x="191340" y="159945"/>
                      <a:pt x="140540" y="124225"/>
                      <a:pt x="100852" y="94592"/>
                    </a:cubicBezTo>
                    <a:cubicBezTo>
                      <a:pt x="61165" y="64959"/>
                      <a:pt x="-8421" y="-9124"/>
                      <a:pt x="839" y="9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2" name="フリーフォーム: 図形 1281">
                <a:extLst>
                  <a:ext uri="{FF2B5EF4-FFF2-40B4-BE49-F238E27FC236}">
                    <a16:creationId xmlns:a16="http://schemas.microsoft.com/office/drawing/2014/main" id="{FFB7CF3D-DACE-454A-B731-8E47C5FC0052}"/>
                  </a:ext>
                </a:extLst>
              </p:cNvPr>
              <p:cNvSpPr/>
              <p:nvPr/>
            </p:nvSpPr>
            <p:spPr>
              <a:xfrm>
                <a:off x="2047875" y="9235973"/>
                <a:ext cx="571536" cy="258865"/>
              </a:xfrm>
              <a:custGeom>
                <a:avLst/>
                <a:gdLst>
                  <a:gd name="connsiteX0" fmla="*/ 0 w 571536"/>
                  <a:gd name="connsiteY0" fmla="*/ 102 h 258865"/>
                  <a:gd name="connsiteX1" fmla="*/ 103188 w 571536"/>
                  <a:gd name="connsiteY1" fmla="*/ 146152 h 258865"/>
                  <a:gd name="connsiteX2" fmla="*/ 271463 w 571536"/>
                  <a:gd name="connsiteY2" fmla="*/ 227115 h 258865"/>
                  <a:gd name="connsiteX3" fmla="*/ 571500 w 571536"/>
                  <a:gd name="connsiteY3" fmla="*/ 258865 h 258865"/>
                  <a:gd name="connsiteX4" fmla="*/ 290513 w 571536"/>
                  <a:gd name="connsiteY4" fmla="*/ 220765 h 258865"/>
                  <a:gd name="connsiteX5" fmla="*/ 101600 w 571536"/>
                  <a:gd name="connsiteY5" fmla="*/ 169965 h 258865"/>
                  <a:gd name="connsiteX6" fmla="*/ 0 w 571536"/>
                  <a:gd name="connsiteY6" fmla="*/ 102 h 2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36" h="258865">
                    <a:moveTo>
                      <a:pt x="0" y="102"/>
                    </a:moveTo>
                    <a:cubicBezTo>
                      <a:pt x="265" y="-3867"/>
                      <a:pt x="57944" y="108317"/>
                      <a:pt x="103188" y="146152"/>
                    </a:cubicBezTo>
                    <a:cubicBezTo>
                      <a:pt x="148432" y="183987"/>
                      <a:pt x="193411" y="208329"/>
                      <a:pt x="271463" y="227115"/>
                    </a:cubicBezTo>
                    <a:cubicBezTo>
                      <a:pt x="349515" y="245901"/>
                      <a:pt x="571500" y="258865"/>
                      <a:pt x="571500" y="258865"/>
                    </a:cubicBezTo>
                    <a:cubicBezTo>
                      <a:pt x="574675" y="257807"/>
                      <a:pt x="368830" y="235582"/>
                      <a:pt x="290513" y="220765"/>
                    </a:cubicBezTo>
                    <a:cubicBezTo>
                      <a:pt x="212196" y="205948"/>
                      <a:pt x="149225" y="204096"/>
                      <a:pt x="101600" y="169965"/>
                    </a:cubicBezTo>
                    <a:cubicBezTo>
                      <a:pt x="53975" y="135834"/>
                      <a:pt x="-265" y="4071"/>
                      <a:pt x="0" y="1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3" name="フリーフォーム: 図形 1282">
                <a:extLst>
                  <a:ext uri="{FF2B5EF4-FFF2-40B4-BE49-F238E27FC236}">
                    <a16:creationId xmlns:a16="http://schemas.microsoft.com/office/drawing/2014/main" id="{8C505B14-EA3E-4648-AD41-A56E97740A3D}"/>
                  </a:ext>
                </a:extLst>
              </p:cNvPr>
              <p:cNvSpPr/>
              <p:nvPr/>
            </p:nvSpPr>
            <p:spPr>
              <a:xfrm>
                <a:off x="1974294" y="9319660"/>
                <a:ext cx="100422" cy="205701"/>
              </a:xfrm>
              <a:custGeom>
                <a:avLst/>
                <a:gdLst>
                  <a:gd name="connsiteX0" fmla="*/ 5319 w 100422"/>
                  <a:gd name="connsiteY0" fmla="*/ 553 h 205701"/>
                  <a:gd name="connsiteX1" fmla="*/ 75169 w 100422"/>
                  <a:gd name="connsiteY1" fmla="*/ 179940 h 205701"/>
                  <a:gd name="connsiteX2" fmla="*/ 97394 w 100422"/>
                  <a:gd name="connsiteY2" fmla="*/ 198990 h 205701"/>
                  <a:gd name="connsiteX3" fmla="*/ 14844 w 100422"/>
                  <a:gd name="connsiteY3" fmla="*/ 125965 h 205701"/>
                  <a:gd name="connsiteX4" fmla="*/ 5319 w 100422"/>
                  <a:gd name="connsiteY4" fmla="*/ 553 h 20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422" h="205701">
                    <a:moveTo>
                      <a:pt x="5319" y="553"/>
                    </a:moveTo>
                    <a:cubicBezTo>
                      <a:pt x="15373" y="9549"/>
                      <a:pt x="59823" y="146867"/>
                      <a:pt x="75169" y="179940"/>
                    </a:cubicBezTo>
                    <a:cubicBezTo>
                      <a:pt x="90515" y="213013"/>
                      <a:pt x="107448" y="207986"/>
                      <a:pt x="97394" y="198990"/>
                    </a:cubicBezTo>
                    <a:cubicBezTo>
                      <a:pt x="87340" y="189994"/>
                      <a:pt x="29661" y="157186"/>
                      <a:pt x="14844" y="125965"/>
                    </a:cubicBezTo>
                    <a:cubicBezTo>
                      <a:pt x="27" y="94744"/>
                      <a:pt x="-4735" y="-8443"/>
                      <a:pt x="5319" y="5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4" name="フリーフォーム: 図形 1283">
                <a:extLst>
                  <a:ext uri="{FF2B5EF4-FFF2-40B4-BE49-F238E27FC236}">
                    <a16:creationId xmlns:a16="http://schemas.microsoft.com/office/drawing/2014/main" id="{2C0DE6D6-838D-4C46-BA50-3CF3CC2CC7CD}"/>
                  </a:ext>
                </a:extLst>
              </p:cNvPr>
              <p:cNvSpPr/>
              <p:nvPr/>
            </p:nvSpPr>
            <p:spPr>
              <a:xfrm>
                <a:off x="1933573" y="9423384"/>
                <a:ext cx="233367" cy="193795"/>
              </a:xfrm>
              <a:custGeom>
                <a:avLst/>
                <a:gdLst>
                  <a:gd name="connsiteX0" fmla="*/ 2 w 233367"/>
                  <a:gd name="connsiteY0" fmla="*/ 16 h 193795"/>
                  <a:gd name="connsiteX1" fmla="*/ 122240 w 233367"/>
                  <a:gd name="connsiteY1" fmla="*/ 141304 h 193795"/>
                  <a:gd name="connsiteX2" fmla="*/ 233365 w 233367"/>
                  <a:gd name="connsiteY2" fmla="*/ 193691 h 193795"/>
                  <a:gd name="connsiteX3" fmla="*/ 119065 w 233367"/>
                  <a:gd name="connsiteY3" fmla="*/ 150829 h 193795"/>
                  <a:gd name="connsiteX4" fmla="*/ 2 w 233367"/>
                  <a:gd name="connsiteY4" fmla="*/ 16 h 19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367" h="193795">
                    <a:moveTo>
                      <a:pt x="2" y="16"/>
                    </a:moveTo>
                    <a:cubicBezTo>
                      <a:pt x="531" y="-1571"/>
                      <a:pt x="83346" y="109025"/>
                      <a:pt x="122240" y="141304"/>
                    </a:cubicBezTo>
                    <a:cubicBezTo>
                      <a:pt x="161134" y="173583"/>
                      <a:pt x="233894" y="192104"/>
                      <a:pt x="233365" y="193691"/>
                    </a:cubicBezTo>
                    <a:cubicBezTo>
                      <a:pt x="232836" y="195278"/>
                      <a:pt x="157959" y="178610"/>
                      <a:pt x="119065" y="150829"/>
                    </a:cubicBezTo>
                    <a:cubicBezTo>
                      <a:pt x="80171" y="123048"/>
                      <a:pt x="-527" y="1603"/>
                      <a:pt x="2" y="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5" name="フリーフォーム: 図形 1284">
                <a:extLst>
                  <a:ext uri="{FF2B5EF4-FFF2-40B4-BE49-F238E27FC236}">
                    <a16:creationId xmlns:a16="http://schemas.microsoft.com/office/drawing/2014/main" id="{0FDD4AEE-3F75-4424-9BA8-0BBB34FD9DE8}"/>
                  </a:ext>
                </a:extLst>
              </p:cNvPr>
              <p:cNvSpPr/>
              <p:nvPr/>
            </p:nvSpPr>
            <p:spPr>
              <a:xfrm>
                <a:off x="1195800" y="9291518"/>
                <a:ext cx="793530" cy="400228"/>
              </a:xfrm>
              <a:custGeom>
                <a:avLst/>
                <a:gdLst>
                  <a:gd name="connsiteX0" fmla="*/ 793338 w 793530"/>
                  <a:gd name="connsiteY0" fmla="*/ 120 h 400228"/>
                  <a:gd name="connsiteX1" fmla="*/ 498063 w 793530"/>
                  <a:gd name="connsiteY1" fmla="*/ 44570 h 400228"/>
                  <a:gd name="connsiteX2" fmla="*/ 325025 w 793530"/>
                  <a:gd name="connsiteY2" fmla="*/ 122357 h 400228"/>
                  <a:gd name="connsiteX3" fmla="*/ 164688 w 793530"/>
                  <a:gd name="connsiteY3" fmla="*/ 198557 h 400228"/>
                  <a:gd name="connsiteX4" fmla="*/ 31338 w 793530"/>
                  <a:gd name="connsiteY4" fmla="*/ 282695 h 400228"/>
                  <a:gd name="connsiteX5" fmla="*/ 4350 w 793530"/>
                  <a:gd name="connsiteY5" fmla="*/ 339845 h 400228"/>
                  <a:gd name="connsiteX6" fmla="*/ 2763 w 793530"/>
                  <a:gd name="connsiteY6" fmla="*/ 400170 h 400228"/>
                  <a:gd name="connsiteX7" fmla="*/ 31338 w 793530"/>
                  <a:gd name="connsiteY7" fmla="*/ 328732 h 400228"/>
                  <a:gd name="connsiteX8" fmla="*/ 134525 w 793530"/>
                  <a:gd name="connsiteY8" fmla="*/ 246182 h 400228"/>
                  <a:gd name="connsiteX9" fmla="*/ 536163 w 793530"/>
                  <a:gd name="connsiteY9" fmla="*/ 57270 h 400228"/>
                  <a:gd name="connsiteX10" fmla="*/ 793338 w 793530"/>
                  <a:gd name="connsiteY10" fmla="*/ 120 h 40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3530" h="400228">
                    <a:moveTo>
                      <a:pt x="793338" y="120"/>
                    </a:moveTo>
                    <a:cubicBezTo>
                      <a:pt x="786988" y="-1997"/>
                      <a:pt x="576115" y="24197"/>
                      <a:pt x="498063" y="44570"/>
                    </a:cubicBezTo>
                    <a:cubicBezTo>
                      <a:pt x="420011" y="64943"/>
                      <a:pt x="380587" y="96693"/>
                      <a:pt x="325025" y="122357"/>
                    </a:cubicBezTo>
                    <a:cubicBezTo>
                      <a:pt x="269463" y="148021"/>
                      <a:pt x="213636" y="171834"/>
                      <a:pt x="164688" y="198557"/>
                    </a:cubicBezTo>
                    <a:cubicBezTo>
                      <a:pt x="115740" y="225280"/>
                      <a:pt x="58061" y="259147"/>
                      <a:pt x="31338" y="282695"/>
                    </a:cubicBezTo>
                    <a:cubicBezTo>
                      <a:pt x="4615" y="306243"/>
                      <a:pt x="9112" y="320266"/>
                      <a:pt x="4350" y="339845"/>
                    </a:cubicBezTo>
                    <a:cubicBezTo>
                      <a:pt x="-412" y="359424"/>
                      <a:pt x="-1735" y="402022"/>
                      <a:pt x="2763" y="400170"/>
                    </a:cubicBezTo>
                    <a:cubicBezTo>
                      <a:pt x="7261" y="398318"/>
                      <a:pt x="9378" y="354397"/>
                      <a:pt x="31338" y="328732"/>
                    </a:cubicBezTo>
                    <a:cubicBezTo>
                      <a:pt x="53298" y="303067"/>
                      <a:pt x="50387" y="291426"/>
                      <a:pt x="134525" y="246182"/>
                    </a:cubicBezTo>
                    <a:cubicBezTo>
                      <a:pt x="218662" y="200938"/>
                      <a:pt x="424773" y="97751"/>
                      <a:pt x="536163" y="57270"/>
                    </a:cubicBezTo>
                    <a:cubicBezTo>
                      <a:pt x="647553" y="16789"/>
                      <a:pt x="799688" y="2237"/>
                      <a:pt x="793338" y="1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6" name="フリーフォーム: 図形 1285">
                <a:extLst>
                  <a:ext uri="{FF2B5EF4-FFF2-40B4-BE49-F238E27FC236}">
                    <a16:creationId xmlns:a16="http://schemas.microsoft.com/office/drawing/2014/main" id="{CB5A0EAD-FFDE-4CCE-A7EC-F59F7B758CDA}"/>
                  </a:ext>
                </a:extLst>
              </p:cNvPr>
              <p:cNvSpPr/>
              <p:nvPr/>
            </p:nvSpPr>
            <p:spPr>
              <a:xfrm>
                <a:off x="2187164" y="9705872"/>
                <a:ext cx="270820" cy="35168"/>
              </a:xfrm>
              <a:custGeom>
                <a:avLst/>
                <a:gdLst>
                  <a:gd name="connsiteX0" fmla="*/ 270286 w 270820"/>
                  <a:gd name="connsiteY0" fmla="*/ 35028 h 35168"/>
                  <a:gd name="connsiteX1" fmla="*/ 125824 w 270820"/>
                  <a:gd name="connsiteY1" fmla="*/ 12803 h 35168"/>
                  <a:gd name="connsiteX2" fmla="*/ 411 w 270820"/>
                  <a:gd name="connsiteY2" fmla="*/ 23916 h 35168"/>
                  <a:gd name="connsiteX3" fmla="*/ 168686 w 270820"/>
                  <a:gd name="connsiteY3" fmla="*/ 103 h 35168"/>
                  <a:gd name="connsiteX4" fmla="*/ 270286 w 270820"/>
                  <a:gd name="connsiteY4" fmla="*/ 35028 h 3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820" h="35168">
                    <a:moveTo>
                      <a:pt x="270286" y="35028"/>
                    </a:moveTo>
                    <a:cubicBezTo>
                      <a:pt x="263142" y="37145"/>
                      <a:pt x="170803" y="14655"/>
                      <a:pt x="125824" y="12803"/>
                    </a:cubicBezTo>
                    <a:cubicBezTo>
                      <a:pt x="80845" y="10951"/>
                      <a:pt x="-6733" y="26033"/>
                      <a:pt x="411" y="23916"/>
                    </a:cubicBezTo>
                    <a:cubicBezTo>
                      <a:pt x="7555" y="21799"/>
                      <a:pt x="126088" y="-1749"/>
                      <a:pt x="168686" y="103"/>
                    </a:cubicBezTo>
                    <a:cubicBezTo>
                      <a:pt x="211284" y="1955"/>
                      <a:pt x="277430" y="32911"/>
                      <a:pt x="270286" y="350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7" name="フリーフォーム: 図形 1286">
                <a:extLst>
                  <a:ext uri="{FF2B5EF4-FFF2-40B4-BE49-F238E27FC236}">
                    <a16:creationId xmlns:a16="http://schemas.microsoft.com/office/drawing/2014/main" id="{96120E46-88E8-44DA-921B-7A0FBD68995F}"/>
                  </a:ext>
                </a:extLst>
              </p:cNvPr>
              <p:cNvSpPr/>
              <p:nvPr/>
            </p:nvSpPr>
            <p:spPr>
              <a:xfrm>
                <a:off x="1183801" y="9677315"/>
                <a:ext cx="1119129" cy="271571"/>
              </a:xfrm>
              <a:custGeom>
                <a:avLst/>
                <a:gdLst>
                  <a:gd name="connsiteX0" fmla="*/ 2062 w 1119129"/>
                  <a:gd name="connsiteY0" fmla="*/ 85 h 271571"/>
                  <a:gd name="connsiteX1" fmla="*/ 40162 w 1119129"/>
                  <a:gd name="connsiteY1" fmla="*/ 136610 h 271571"/>
                  <a:gd name="connsiteX2" fmla="*/ 206849 w 1119129"/>
                  <a:gd name="connsiteY2" fmla="*/ 230273 h 271571"/>
                  <a:gd name="connsiteX3" fmla="*/ 546574 w 1119129"/>
                  <a:gd name="connsiteY3" fmla="*/ 271548 h 271571"/>
                  <a:gd name="connsiteX4" fmla="*/ 745012 w 1119129"/>
                  <a:gd name="connsiteY4" fmla="*/ 225510 h 271571"/>
                  <a:gd name="connsiteX5" fmla="*/ 879949 w 1119129"/>
                  <a:gd name="connsiteY5" fmla="*/ 163598 h 271571"/>
                  <a:gd name="connsiteX6" fmla="*/ 1010124 w 1119129"/>
                  <a:gd name="connsiteY6" fmla="*/ 77873 h 271571"/>
                  <a:gd name="connsiteX7" fmla="*/ 1118074 w 1119129"/>
                  <a:gd name="connsiteY7" fmla="*/ 8023 h 271571"/>
                  <a:gd name="connsiteX8" fmla="*/ 943449 w 1119129"/>
                  <a:gd name="connsiteY8" fmla="*/ 103273 h 271571"/>
                  <a:gd name="connsiteX9" fmla="*/ 765649 w 1119129"/>
                  <a:gd name="connsiteY9" fmla="*/ 184235 h 271571"/>
                  <a:gd name="connsiteX10" fmla="*/ 495774 w 1119129"/>
                  <a:gd name="connsiteY10" fmla="*/ 227098 h 271571"/>
                  <a:gd name="connsiteX11" fmla="*/ 83024 w 1119129"/>
                  <a:gd name="connsiteY11" fmla="*/ 157248 h 271571"/>
                  <a:gd name="connsiteX12" fmla="*/ 2062 w 1119129"/>
                  <a:gd name="connsiteY12" fmla="*/ 85 h 27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19129" h="271571">
                    <a:moveTo>
                      <a:pt x="2062" y="85"/>
                    </a:moveTo>
                    <a:cubicBezTo>
                      <a:pt x="-5082" y="-3355"/>
                      <a:pt x="6031" y="98245"/>
                      <a:pt x="40162" y="136610"/>
                    </a:cubicBezTo>
                    <a:cubicBezTo>
                      <a:pt x="74293" y="174975"/>
                      <a:pt x="122447" y="207783"/>
                      <a:pt x="206849" y="230273"/>
                    </a:cubicBezTo>
                    <a:cubicBezTo>
                      <a:pt x="291251" y="252763"/>
                      <a:pt x="456880" y="272342"/>
                      <a:pt x="546574" y="271548"/>
                    </a:cubicBezTo>
                    <a:cubicBezTo>
                      <a:pt x="636268" y="270754"/>
                      <a:pt x="689450" y="243502"/>
                      <a:pt x="745012" y="225510"/>
                    </a:cubicBezTo>
                    <a:cubicBezTo>
                      <a:pt x="800574" y="207518"/>
                      <a:pt x="835764" y="188204"/>
                      <a:pt x="879949" y="163598"/>
                    </a:cubicBezTo>
                    <a:cubicBezTo>
                      <a:pt x="924134" y="138992"/>
                      <a:pt x="970437" y="103802"/>
                      <a:pt x="1010124" y="77873"/>
                    </a:cubicBezTo>
                    <a:cubicBezTo>
                      <a:pt x="1049811" y="51944"/>
                      <a:pt x="1129187" y="3790"/>
                      <a:pt x="1118074" y="8023"/>
                    </a:cubicBezTo>
                    <a:cubicBezTo>
                      <a:pt x="1106962" y="12256"/>
                      <a:pt x="1002186" y="73904"/>
                      <a:pt x="943449" y="103273"/>
                    </a:cubicBezTo>
                    <a:cubicBezTo>
                      <a:pt x="884712" y="132642"/>
                      <a:pt x="840262" y="163597"/>
                      <a:pt x="765649" y="184235"/>
                    </a:cubicBezTo>
                    <a:cubicBezTo>
                      <a:pt x="691036" y="204873"/>
                      <a:pt x="609545" y="231596"/>
                      <a:pt x="495774" y="227098"/>
                    </a:cubicBezTo>
                    <a:cubicBezTo>
                      <a:pt x="382003" y="222600"/>
                      <a:pt x="162134" y="190586"/>
                      <a:pt x="83024" y="157248"/>
                    </a:cubicBezTo>
                    <a:cubicBezTo>
                      <a:pt x="3914" y="123910"/>
                      <a:pt x="9206" y="3525"/>
                      <a:pt x="2062" y="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8" name="フリーフォーム: 図形 1287">
                <a:extLst>
                  <a:ext uri="{FF2B5EF4-FFF2-40B4-BE49-F238E27FC236}">
                    <a16:creationId xmlns:a16="http://schemas.microsoft.com/office/drawing/2014/main" id="{B7216EC4-33FF-4FC1-852D-0CCA9D163A00}"/>
                  </a:ext>
                </a:extLst>
              </p:cNvPr>
              <p:cNvSpPr/>
              <p:nvPr/>
            </p:nvSpPr>
            <p:spPr>
              <a:xfrm>
                <a:off x="1990806" y="9679676"/>
                <a:ext cx="274832" cy="89205"/>
              </a:xfrm>
              <a:custGeom>
                <a:avLst/>
                <a:gdLst>
                  <a:gd name="connsiteX0" fmla="*/ 1507 w 274832"/>
                  <a:gd name="connsiteY0" fmla="*/ 88212 h 89205"/>
                  <a:gd name="connsiteX1" fmla="*/ 269794 w 274832"/>
                  <a:gd name="connsiteY1" fmla="*/ 899 h 89205"/>
                  <a:gd name="connsiteX2" fmla="*/ 165019 w 274832"/>
                  <a:gd name="connsiteY2" fmla="*/ 45349 h 89205"/>
                  <a:gd name="connsiteX3" fmla="*/ 1507 w 274832"/>
                  <a:gd name="connsiteY3" fmla="*/ 88212 h 8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832" h="89205">
                    <a:moveTo>
                      <a:pt x="1507" y="88212"/>
                    </a:moveTo>
                    <a:cubicBezTo>
                      <a:pt x="18969" y="80804"/>
                      <a:pt x="242542" y="8043"/>
                      <a:pt x="269794" y="899"/>
                    </a:cubicBezTo>
                    <a:cubicBezTo>
                      <a:pt x="297046" y="-6245"/>
                      <a:pt x="206823" y="31062"/>
                      <a:pt x="165019" y="45349"/>
                    </a:cubicBezTo>
                    <a:cubicBezTo>
                      <a:pt x="123215" y="59636"/>
                      <a:pt x="-15955" y="95620"/>
                      <a:pt x="1507" y="882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9" name="フリーフォーム: 図形 1288">
                <a:extLst>
                  <a:ext uri="{FF2B5EF4-FFF2-40B4-BE49-F238E27FC236}">
                    <a16:creationId xmlns:a16="http://schemas.microsoft.com/office/drawing/2014/main" id="{6741D7AF-A496-40BF-8A31-223DE6B2BF14}"/>
                  </a:ext>
                </a:extLst>
              </p:cNvPr>
              <p:cNvSpPr/>
              <p:nvPr/>
            </p:nvSpPr>
            <p:spPr>
              <a:xfrm>
                <a:off x="1223710" y="9664637"/>
                <a:ext cx="588877" cy="106904"/>
              </a:xfrm>
              <a:custGeom>
                <a:avLst/>
                <a:gdLst>
                  <a:gd name="connsiteX0" fmla="*/ 253 w 588877"/>
                  <a:gd name="connsiteY0" fmla="*/ 6413 h 106904"/>
                  <a:gd name="connsiteX1" fmla="*/ 132015 w 588877"/>
                  <a:gd name="connsiteY1" fmla="*/ 76263 h 106904"/>
                  <a:gd name="connsiteX2" fmla="*/ 301878 w 588877"/>
                  <a:gd name="connsiteY2" fmla="*/ 95313 h 106904"/>
                  <a:gd name="connsiteX3" fmla="*/ 436815 w 588877"/>
                  <a:gd name="connsiteY3" fmla="*/ 95313 h 106904"/>
                  <a:gd name="connsiteX4" fmla="*/ 587628 w 588877"/>
                  <a:gd name="connsiteY4" fmla="*/ 63 h 106904"/>
                  <a:gd name="connsiteX5" fmla="*/ 500315 w 588877"/>
                  <a:gd name="connsiteY5" fmla="*/ 81026 h 106904"/>
                  <a:gd name="connsiteX6" fmla="*/ 354265 w 588877"/>
                  <a:gd name="connsiteY6" fmla="*/ 106426 h 106904"/>
                  <a:gd name="connsiteX7" fmla="*/ 165353 w 588877"/>
                  <a:gd name="connsiteY7" fmla="*/ 63563 h 106904"/>
                  <a:gd name="connsiteX8" fmla="*/ 253 w 588877"/>
                  <a:gd name="connsiteY8" fmla="*/ 6413 h 10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877" h="106904">
                    <a:moveTo>
                      <a:pt x="253" y="6413"/>
                    </a:moveTo>
                    <a:cubicBezTo>
                      <a:pt x="-5303" y="8530"/>
                      <a:pt x="81744" y="61446"/>
                      <a:pt x="132015" y="76263"/>
                    </a:cubicBezTo>
                    <a:cubicBezTo>
                      <a:pt x="182286" y="91080"/>
                      <a:pt x="251078" y="92138"/>
                      <a:pt x="301878" y="95313"/>
                    </a:cubicBezTo>
                    <a:cubicBezTo>
                      <a:pt x="352678" y="98488"/>
                      <a:pt x="389190" y="111188"/>
                      <a:pt x="436815" y="95313"/>
                    </a:cubicBezTo>
                    <a:cubicBezTo>
                      <a:pt x="484440" y="79438"/>
                      <a:pt x="577045" y="2444"/>
                      <a:pt x="587628" y="63"/>
                    </a:cubicBezTo>
                    <a:cubicBezTo>
                      <a:pt x="598211" y="-2318"/>
                      <a:pt x="539209" y="63299"/>
                      <a:pt x="500315" y="81026"/>
                    </a:cubicBezTo>
                    <a:cubicBezTo>
                      <a:pt x="461421" y="98753"/>
                      <a:pt x="410092" y="109336"/>
                      <a:pt x="354265" y="106426"/>
                    </a:cubicBezTo>
                    <a:cubicBezTo>
                      <a:pt x="298438" y="103516"/>
                      <a:pt x="222768" y="78644"/>
                      <a:pt x="165353" y="63563"/>
                    </a:cubicBezTo>
                    <a:cubicBezTo>
                      <a:pt x="107939" y="48482"/>
                      <a:pt x="5809" y="4296"/>
                      <a:pt x="253" y="64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0" name="フリーフォーム: 図形 1289">
                <a:extLst>
                  <a:ext uri="{FF2B5EF4-FFF2-40B4-BE49-F238E27FC236}">
                    <a16:creationId xmlns:a16="http://schemas.microsoft.com/office/drawing/2014/main" id="{C392261D-73FF-4F23-AA19-3475BDB69BB8}"/>
                  </a:ext>
                </a:extLst>
              </p:cNvPr>
              <p:cNvSpPr/>
              <p:nvPr/>
            </p:nvSpPr>
            <p:spPr>
              <a:xfrm>
                <a:off x="5407018" y="11488604"/>
                <a:ext cx="288633" cy="285770"/>
              </a:xfrm>
              <a:custGeom>
                <a:avLst/>
                <a:gdLst>
                  <a:gd name="connsiteX0" fmla="*/ 7 w 288633"/>
                  <a:gd name="connsiteY0" fmla="*/ 134 h 285770"/>
                  <a:gd name="connsiteX1" fmla="*/ 107957 w 288633"/>
                  <a:gd name="connsiteY1" fmla="*/ 212859 h 285770"/>
                  <a:gd name="connsiteX2" fmla="*/ 273057 w 288633"/>
                  <a:gd name="connsiteY2" fmla="*/ 281121 h 285770"/>
                  <a:gd name="connsiteX3" fmla="*/ 271470 w 288633"/>
                  <a:gd name="connsiteY3" fmla="*/ 274771 h 285770"/>
                  <a:gd name="connsiteX4" fmla="*/ 182570 w 288633"/>
                  <a:gd name="connsiteY4" fmla="*/ 235084 h 285770"/>
                  <a:gd name="connsiteX5" fmla="*/ 112720 w 288633"/>
                  <a:gd name="connsiteY5" fmla="*/ 181109 h 285770"/>
                  <a:gd name="connsiteX6" fmla="*/ 7 w 288633"/>
                  <a:gd name="connsiteY6" fmla="*/ 134 h 28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633" h="285770">
                    <a:moveTo>
                      <a:pt x="7" y="134"/>
                    </a:moveTo>
                    <a:cubicBezTo>
                      <a:pt x="-787" y="5426"/>
                      <a:pt x="62449" y="166028"/>
                      <a:pt x="107957" y="212859"/>
                    </a:cubicBezTo>
                    <a:cubicBezTo>
                      <a:pt x="153465" y="259690"/>
                      <a:pt x="245805" y="270802"/>
                      <a:pt x="273057" y="281121"/>
                    </a:cubicBezTo>
                    <a:cubicBezTo>
                      <a:pt x="300309" y="291440"/>
                      <a:pt x="286551" y="282444"/>
                      <a:pt x="271470" y="274771"/>
                    </a:cubicBezTo>
                    <a:cubicBezTo>
                      <a:pt x="256389" y="267098"/>
                      <a:pt x="209028" y="250694"/>
                      <a:pt x="182570" y="235084"/>
                    </a:cubicBezTo>
                    <a:cubicBezTo>
                      <a:pt x="156112" y="219474"/>
                      <a:pt x="138120" y="215240"/>
                      <a:pt x="112720" y="181109"/>
                    </a:cubicBezTo>
                    <a:cubicBezTo>
                      <a:pt x="87320" y="146978"/>
                      <a:pt x="801" y="-5158"/>
                      <a:pt x="7" y="1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1" name="フリーフォーム: 図形 1290">
                <a:extLst>
                  <a:ext uri="{FF2B5EF4-FFF2-40B4-BE49-F238E27FC236}">
                    <a16:creationId xmlns:a16="http://schemas.microsoft.com/office/drawing/2014/main" id="{B247D13F-9BFB-4FC6-8C16-06E266EE6571}"/>
                  </a:ext>
                </a:extLst>
              </p:cNvPr>
              <p:cNvSpPr/>
              <p:nvPr/>
            </p:nvSpPr>
            <p:spPr>
              <a:xfrm>
                <a:off x="5964136" y="11532031"/>
                <a:ext cx="404228" cy="123313"/>
              </a:xfrm>
              <a:custGeom>
                <a:avLst/>
                <a:gdLst>
                  <a:gd name="connsiteX0" fmla="*/ 102 w 404228"/>
                  <a:gd name="connsiteY0" fmla="*/ 26557 h 123313"/>
                  <a:gd name="connsiteX1" fmla="*/ 389039 w 404228"/>
                  <a:gd name="connsiteY1" fmla="*/ 20207 h 123313"/>
                  <a:gd name="connsiteX2" fmla="*/ 325539 w 404228"/>
                  <a:gd name="connsiteY2" fmla="*/ 102757 h 123313"/>
                  <a:gd name="connsiteX3" fmla="*/ 328714 w 404228"/>
                  <a:gd name="connsiteY3" fmla="*/ 117044 h 123313"/>
                  <a:gd name="connsiteX4" fmla="*/ 368402 w 404228"/>
                  <a:gd name="connsiteY4" fmla="*/ 17032 h 123313"/>
                  <a:gd name="connsiteX5" fmla="*/ 350939 w 404228"/>
                  <a:gd name="connsiteY5" fmla="*/ 1157 h 123313"/>
                  <a:gd name="connsiteX6" fmla="*/ 102 w 404228"/>
                  <a:gd name="connsiteY6" fmla="*/ 26557 h 12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4228" h="123313">
                    <a:moveTo>
                      <a:pt x="102" y="26557"/>
                    </a:moveTo>
                    <a:cubicBezTo>
                      <a:pt x="6452" y="29732"/>
                      <a:pt x="334800" y="7507"/>
                      <a:pt x="389039" y="20207"/>
                    </a:cubicBezTo>
                    <a:cubicBezTo>
                      <a:pt x="443278" y="32907"/>
                      <a:pt x="335593" y="86618"/>
                      <a:pt x="325539" y="102757"/>
                    </a:cubicBezTo>
                    <a:cubicBezTo>
                      <a:pt x="315485" y="118896"/>
                      <a:pt x="321570" y="131332"/>
                      <a:pt x="328714" y="117044"/>
                    </a:cubicBezTo>
                    <a:cubicBezTo>
                      <a:pt x="335858" y="102757"/>
                      <a:pt x="364698" y="36346"/>
                      <a:pt x="368402" y="17032"/>
                    </a:cubicBezTo>
                    <a:cubicBezTo>
                      <a:pt x="372106" y="-2282"/>
                      <a:pt x="416556" y="-960"/>
                      <a:pt x="350939" y="1157"/>
                    </a:cubicBezTo>
                    <a:cubicBezTo>
                      <a:pt x="285322" y="3274"/>
                      <a:pt x="-6248" y="23382"/>
                      <a:pt x="102" y="265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2" name="フリーフォーム: 図形 1291">
                <a:extLst>
                  <a:ext uri="{FF2B5EF4-FFF2-40B4-BE49-F238E27FC236}">
                    <a16:creationId xmlns:a16="http://schemas.microsoft.com/office/drawing/2014/main" id="{84357FCB-95A6-480C-924F-57C165EB9D1B}"/>
                  </a:ext>
                </a:extLst>
              </p:cNvPr>
              <p:cNvSpPr/>
              <p:nvPr/>
            </p:nvSpPr>
            <p:spPr>
              <a:xfrm>
                <a:off x="6273381" y="11655147"/>
                <a:ext cx="45115" cy="808562"/>
              </a:xfrm>
              <a:custGeom>
                <a:avLst/>
                <a:gdLst>
                  <a:gd name="connsiteX0" fmla="*/ 17882 w 45115"/>
                  <a:gd name="connsiteY0" fmla="*/ 5041 h 808562"/>
                  <a:gd name="connsiteX1" fmla="*/ 24232 w 45115"/>
                  <a:gd name="connsiteY1" fmla="*/ 86003 h 808562"/>
                  <a:gd name="connsiteX2" fmla="*/ 14707 w 45115"/>
                  <a:gd name="connsiteY2" fmla="*/ 581303 h 808562"/>
                  <a:gd name="connsiteX3" fmla="*/ 21057 w 45115"/>
                  <a:gd name="connsiteY3" fmla="*/ 686078 h 808562"/>
                  <a:gd name="connsiteX4" fmla="*/ 419 w 45115"/>
                  <a:gd name="connsiteY4" fmla="*/ 808316 h 808562"/>
                  <a:gd name="connsiteX5" fmla="*/ 43282 w 45115"/>
                  <a:gd name="connsiteY5" fmla="*/ 652741 h 808562"/>
                  <a:gd name="connsiteX6" fmla="*/ 35344 w 45115"/>
                  <a:gd name="connsiteY6" fmla="*/ 144741 h 808562"/>
                  <a:gd name="connsiteX7" fmla="*/ 17882 w 45115"/>
                  <a:gd name="connsiteY7" fmla="*/ 5041 h 80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115" h="808562">
                    <a:moveTo>
                      <a:pt x="17882" y="5041"/>
                    </a:moveTo>
                    <a:cubicBezTo>
                      <a:pt x="16030" y="-4748"/>
                      <a:pt x="24761" y="-10041"/>
                      <a:pt x="24232" y="86003"/>
                    </a:cubicBezTo>
                    <a:cubicBezTo>
                      <a:pt x="23703" y="182047"/>
                      <a:pt x="15236" y="481291"/>
                      <a:pt x="14707" y="581303"/>
                    </a:cubicBezTo>
                    <a:cubicBezTo>
                      <a:pt x="14178" y="681315"/>
                      <a:pt x="23438" y="648243"/>
                      <a:pt x="21057" y="686078"/>
                    </a:cubicBezTo>
                    <a:cubicBezTo>
                      <a:pt x="18676" y="723913"/>
                      <a:pt x="-3285" y="813872"/>
                      <a:pt x="419" y="808316"/>
                    </a:cubicBezTo>
                    <a:cubicBezTo>
                      <a:pt x="4123" y="802760"/>
                      <a:pt x="37461" y="763337"/>
                      <a:pt x="43282" y="652741"/>
                    </a:cubicBezTo>
                    <a:cubicBezTo>
                      <a:pt x="49103" y="542145"/>
                      <a:pt x="39577" y="251897"/>
                      <a:pt x="35344" y="144741"/>
                    </a:cubicBezTo>
                    <a:cubicBezTo>
                      <a:pt x="31111" y="37585"/>
                      <a:pt x="19734" y="14830"/>
                      <a:pt x="17882" y="50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3" name="フリーフォーム: 図形 1292">
                <a:extLst>
                  <a:ext uri="{FF2B5EF4-FFF2-40B4-BE49-F238E27FC236}">
                    <a16:creationId xmlns:a16="http://schemas.microsoft.com/office/drawing/2014/main" id="{0952A736-DD00-467B-83AF-3023E56F0C03}"/>
                  </a:ext>
                </a:extLst>
              </p:cNvPr>
              <p:cNvSpPr/>
              <p:nvPr/>
            </p:nvSpPr>
            <p:spPr>
              <a:xfrm>
                <a:off x="5649338" y="11584455"/>
                <a:ext cx="666854" cy="170000"/>
              </a:xfrm>
              <a:custGeom>
                <a:avLst/>
                <a:gdLst>
                  <a:gd name="connsiteX0" fmla="*/ 45 w 666854"/>
                  <a:gd name="connsiteY0" fmla="*/ 169395 h 170000"/>
                  <a:gd name="connsiteX1" fmla="*/ 372579 w 666854"/>
                  <a:gd name="connsiteY1" fmla="*/ 118595 h 170000"/>
                  <a:gd name="connsiteX2" fmla="*/ 666795 w 666854"/>
                  <a:gd name="connsiteY2" fmla="*/ 62 h 170000"/>
                  <a:gd name="connsiteX3" fmla="*/ 349295 w 666854"/>
                  <a:gd name="connsiteY3" fmla="*/ 135528 h 170000"/>
                  <a:gd name="connsiteX4" fmla="*/ 45 w 666854"/>
                  <a:gd name="connsiteY4" fmla="*/ 169395 h 17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854" h="170000">
                    <a:moveTo>
                      <a:pt x="45" y="169395"/>
                    </a:moveTo>
                    <a:cubicBezTo>
                      <a:pt x="3926" y="166573"/>
                      <a:pt x="261454" y="146817"/>
                      <a:pt x="372579" y="118595"/>
                    </a:cubicBezTo>
                    <a:cubicBezTo>
                      <a:pt x="483704" y="90373"/>
                      <a:pt x="670676" y="-2760"/>
                      <a:pt x="666795" y="62"/>
                    </a:cubicBezTo>
                    <a:cubicBezTo>
                      <a:pt x="662914" y="2884"/>
                      <a:pt x="456892" y="105189"/>
                      <a:pt x="349295" y="135528"/>
                    </a:cubicBezTo>
                    <a:cubicBezTo>
                      <a:pt x="241698" y="165867"/>
                      <a:pt x="-3836" y="172217"/>
                      <a:pt x="45" y="1693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4" name="フリーフォーム: 図形 1293">
                <a:extLst>
                  <a:ext uri="{FF2B5EF4-FFF2-40B4-BE49-F238E27FC236}">
                    <a16:creationId xmlns:a16="http://schemas.microsoft.com/office/drawing/2014/main" id="{F1D434C6-E324-4DE0-9FB6-3B462F92C232}"/>
                  </a:ext>
                </a:extLst>
              </p:cNvPr>
              <p:cNvSpPr/>
              <p:nvPr/>
            </p:nvSpPr>
            <p:spPr>
              <a:xfrm>
                <a:off x="5564717" y="11764433"/>
                <a:ext cx="124341" cy="683684"/>
              </a:xfrm>
              <a:custGeom>
                <a:avLst/>
                <a:gdLst>
                  <a:gd name="connsiteX0" fmla="*/ 88900 w 124341"/>
                  <a:gd name="connsiteY0" fmla="*/ 0 h 683684"/>
                  <a:gd name="connsiteX1" fmla="*/ 103716 w 124341"/>
                  <a:gd name="connsiteY1" fmla="*/ 59267 h 683684"/>
                  <a:gd name="connsiteX2" fmla="*/ 122766 w 124341"/>
                  <a:gd name="connsiteY2" fmla="*/ 226484 h 683684"/>
                  <a:gd name="connsiteX3" fmla="*/ 59266 w 124341"/>
                  <a:gd name="connsiteY3" fmla="*/ 531284 h 683684"/>
                  <a:gd name="connsiteX4" fmla="*/ 0 w 124341"/>
                  <a:gd name="connsiteY4" fmla="*/ 683684 h 68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341" h="683684">
                    <a:moveTo>
                      <a:pt x="88900" y="0"/>
                    </a:moveTo>
                    <a:cubicBezTo>
                      <a:pt x="93486" y="10760"/>
                      <a:pt x="98072" y="21520"/>
                      <a:pt x="103716" y="59267"/>
                    </a:cubicBezTo>
                    <a:cubicBezTo>
                      <a:pt x="109360" y="97014"/>
                      <a:pt x="130174" y="147815"/>
                      <a:pt x="122766" y="226484"/>
                    </a:cubicBezTo>
                    <a:cubicBezTo>
                      <a:pt x="115358" y="305153"/>
                      <a:pt x="79727" y="455084"/>
                      <a:pt x="59266" y="531284"/>
                    </a:cubicBezTo>
                    <a:cubicBezTo>
                      <a:pt x="38805" y="607484"/>
                      <a:pt x="7408" y="601840"/>
                      <a:pt x="0" y="683684"/>
                    </a:cubicBezTo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6" name="フリーフォーム: 図形 1295">
                <a:extLst>
                  <a:ext uri="{FF2B5EF4-FFF2-40B4-BE49-F238E27FC236}">
                    <a16:creationId xmlns:a16="http://schemas.microsoft.com/office/drawing/2014/main" id="{7EBD9035-955B-4FF7-AAC7-DC4347CE50B2}"/>
                  </a:ext>
                </a:extLst>
              </p:cNvPr>
              <p:cNvSpPr/>
              <p:nvPr/>
            </p:nvSpPr>
            <p:spPr>
              <a:xfrm>
                <a:off x="5653323" y="11766882"/>
                <a:ext cx="34176" cy="434670"/>
              </a:xfrm>
              <a:custGeom>
                <a:avLst/>
                <a:gdLst>
                  <a:gd name="connsiteX0" fmla="*/ 21460 w 34176"/>
                  <a:gd name="connsiteY0" fmla="*/ 8135 h 434670"/>
                  <a:gd name="connsiteX1" fmla="*/ 34160 w 34176"/>
                  <a:gd name="connsiteY1" fmla="*/ 113968 h 434670"/>
                  <a:gd name="connsiteX2" fmla="*/ 23577 w 34176"/>
                  <a:gd name="connsiteY2" fmla="*/ 393368 h 434670"/>
                  <a:gd name="connsiteX3" fmla="*/ 294 w 34176"/>
                  <a:gd name="connsiteY3" fmla="*/ 425118 h 434670"/>
                  <a:gd name="connsiteX4" fmla="*/ 10877 w 34176"/>
                  <a:gd name="connsiteY4" fmla="*/ 312935 h 434670"/>
                  <a:gd name="connsiteX5" fmla="*/ 21460 w 34176"/>
                  <a:gd name="connsiteY5" fmla="*/ 8135 h 43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76" h="434670">
                    <a:moveTo>
                      <a:pt x="21460" y="8135"/>
                    </a:moveTo>
                    <a:cubicBezTo>
                      <a:pt x="25340" y="-25026"/>
                      <a:pt x="33807" y="49763"/>
                      <a:pt x="34160" y="113968"/>
                    </a:cubicBezTo>
                    <a:cubicBezTo>
                      <a:pt x="34513" y="178174"/>
                      <a:pt x="29221" y="341510"/>
                      <a:pt x="23577" y="393368"/>
                    </a:cubicBezTo>
                    <a:cubicBezTo>
                      <a:pt x="17933" y="445226"/>
                      <a:pt x="2411" y="438524"/>
                      <a:pt x="294" y="425118"/>
                    </a:cubicBezTo>
                    <a:cubicBezTo>
                      <a:pt x="-1823" y="411713"/>
                      <a:pt x="8055" y="382079"/>
                      <a:pt x="10877" y="312935"/>
                    </a:cubicBezTo>
                    <a:cubicBezTo>
                      <a:pt x="13699" y="243791"/>
                      <a:pt x="17580" y="41296"/>
                      <a:pt x="21460" y="8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7" name="フリーフォーム: 図形 1296">
                <a:extLst>
                  <a:ext uri="{FF2B5EF4-FFF2-40B4-BE49-F238E27FC236}">
                    <a16:creationId xmlns:a16="http://schemas.microsoft.com/office/drawing/2014/main" id="{91ACCE06-50BF-48FC-B096-46FA9C659757}"/>
                  </a:ext>
                </a:extLst>
              </p:cNvPr>
              <p:cNvSpPr/>
              <p:nvPr/>
            </p:nvSpPr>
            <p:spPr>
              <a:xfrm>
                <a:off x="5557447" y="12211048"/>
                <a:ext cx="98810" cy="510133"/>
              </a:xfrm>
              <a:custGeom>
                <a:avLst/>
                <a:gdLst>
                  <a:gd name="connsiteX0" fmla="*/ 98286 w 98810"/>
                  <a:gd name="connsiteY0" fmla="*/ 2 h 510133"/>
                  <a:gd name="connsiteX1" fmla="*/ 22086 w 98810"/>
                  <a:gd name="connsiteY1" fmla="*/ 182035 h 510133"/>
                  <a:gd name="connsiteX2" fmla="*/ 5153 w 98810"/>
                  <a:gd name="connsiteY2" fmla="*/ 345019 h 510133"/>
                  <a:gd name="connsiteX3" fmla="*/ 5153 w 98810"/>
                  <a:gd name="connsiteY3" fmla="*/ 510119 h 510133"/>
                  <a:gd name="connsiteX4" fmla="*/ 3036 w 98810"/>
                  <a:gd name="connsiteY4" fmla="*/ 353485 h 510133"/>
                  <a:gd name="connsiteX5" fmla="*/ 51720 w 98810"/>
                  <a:gd name="connsiteY5" fmla="*/ 186269 h 510133"/>
                  <a:gd name="connsiteX6" fmla="*/ 98286 w 98810"/>
                  <a:gd name="connsiteY6" fmla="*/ 2 h 51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810" h="510133">
                    <a:moveTo>
                      <a:pt x="98286" y="2"/>
                    </a:moveTo>
                    <a:cubicBezTo>
                      <a:pt x="93347" y="-704"/>
                      <a:pt x="37608" y="124532"/>
                      <a:pt x="22086" y="182035"/>
                    </a:cubicBezTo>
                    <a:cubicBezTo>
                      <a:pt x="6564" y="239538"/>
                      <a:pt x="7975" y="290338"/>
                      <a:pt x="5153" y="345019"/>
                    </a:cubicBezTo>
                    <a:cubicBezTo>
                      <a:pt x="2331" y="399700"/>
                      <a:pt x="5506" y="508708"/>
                      <a:pt x="5153" y="510119"/>
                    </a:cubicBezTo>
                    <a:cubicBezTo>
                      <a:pt x="4800" y="511530"/>
                      <a:pt x="-4725" y="407460"/>
                      <a:pt x="3036" y="353485"/>
                    </a:cubicBezTo>
                    <a:cubicBezTo>
                      <a:pt x="10797" y="299510"/>
                      <a:pt x="31259" y="246241"/>
                      <a:pt x="51720" y="186269"/>
                    </a:cubicBezTo>
                    <a:cubicBezTo>
                      <a:pt x="72181" y="126297"/>
                      <a:pt x="103225" y="708"/>
                      <a:pt x="98286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8" name="フリーフォーム: 図形 1297">
                <a:extLst>
                  <a:ext uri="{FF2B5EF4-FFF2-40B4-BE49-F238E27FC236}">
                    <a16:creationId xmlns:a16="http://schemas.microsoft.com/office/drawing/2014/main" id="{519F8877-63DC-473D-94D7-D8120C026752}"/>
                  </a:ext>
                </a:extLst>
              </p:cNvPr>
              <p:cNvSpPr/>
              <p:nvPr/>
            </p:nvSpPr>
            <p:spPr>
              <a:xfrm>
                <a:off x="6162531" y="12438989"/>
                <a:ext cx="124461" cy="303237"/>
              </a:xfrm>
              <a:custGeom>
                <a:avLst/>
                <a:gdLst>
                  <a:gd name="connsiteX0" fmla="*/ 123969 w 124461"/>
                  <a:gd name="connsiteY0" fmla="*/ 2778 h 303237"/>
                  <a:gd name="connsiteX1" fmla="*/ 3319 w 124461"/>
                  <a:gd name="connsiteY1" fmla="*/ 299111 h 303237"/>
                  <a:gd name="connsiteX2" fmla="*/ 43536 w 124461"/>
                  <a:gd name="connsiteY2" fmla="*/ 161528 h 303237"/>
                  <a:gd name="connsiteX3" fmla="*/ 123969 w 124461"/>
                  <a:gd name="connsiteY3" fmla="*/ 2778 h 30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1" h="303237">
                    <a:moveTo>
                      <a:pt x="123969" y="2778"/>
                    </a:moveTo>
                    <a:cubicBezTo>
                      <a:pt x="117266" y="25708"/>
                      <a:pt x="16724" y="272653"/>
                      <a:pt x="3319" y="299111"/>
                    </a:cubicBezTo>
                    <a:cubicBezTo>
                      <a:pt x="-10086" y="325569"/>
                      <a:pt x="19900" y="218325"/>
                      <a:pt x="43536" y="161528"/>
                    </a:cubicBezTo>
                    <a:cubicBezTo>
                      <a:pt x="67172" y="104731"/>
                      <a:pt x="130672" y="-20152"/>
                      <a:pt x="123969" y="27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9" name="フリーフォーム: 図形 1298">
                <a:extLst>
                  <a:ext uri="{FF2B5EF4-FFF2-40B4-BE49-F238E27FC236}">
                    <a16:creationId xmlns:a16="http://schemas.microsoft.com/office/drawing/2014/main" id="{B9ED7D10-8F67-4AC8-B60B-3661DCD0426B}"/>
                  </a:ext>
                </a:extLst>
              </p:cNvPr>
              <p:cNvSpPr/>
              <p:nvPr/>
            </p:nvSpPr>
            <p:spPr>
              <a:xfrm>
                <a:off x="5683327" y="11958464"/>
                <a:ext cx="150421" cy="176872"/>
              </a:xfrm>
              <a:custGeom>
                <a:avLst/>
                <a:gdLst>
                  <a:gd name="connsiteX0" fmla="*/ 6273 w 150421"/>
                  <a:gd name="connsiteY0" fmla="*/ 4936 h 176872"/>
                  <a:gd name="connsiteX1" fmla="*/ 150206 w 150421"/>
                  <a:gd name="connsiteY1" fmla="*/ 176386 h 176872"/>
                  <a:gd name="connsiteX2" fmla="*/ 38023 w 150421"/>
                  <a:gd name="connsiteY2" fmla="*/ 55736 h 176872"/>
                  <a:gd name="connsiteX3" fmla="*/ 6273 w 150421"/>
                  <a:gd name="connsiteY3" fmla="*/ 4936 h 17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421" h="176872">
                    <a:moveTo>
                      <a:pt x="6273" y="4936"/>
                    </a:moveTo>
                    <a:cubicBezTo>
                      <a:pt x="24970" y="25044"/>
                      <a:pt x="144914" y="167919"/>
                      <a:pt x="150206" y="176386"/>
                    </a:cubicBezTo>
                    <a:cubicBezTo>
                      <a:pt x="155498" y="184853"/>
                      <a:pt x="61659" y="80430"/>
                      <a:pt x="38023" y="55736"/>
                    </a:cubicBezTo>
                    <a:cubicBezTo>
                      <a:pt x="14387" y="31042"/>
                      <a:pt x="-12424" y="-15172"/>
                      <a:pt x="6273" y="49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0" name="フリーフォーム: 図形 1299">
                <a:extLst>
                  <a:ext uri="{FF2B5EF4-FFF2-40B4-BE49-F238E27FC236}">
                    <a16:creationId xmlns:a16="http://schemas.microsoft.com/office/drawing/2014/main" id="{65C6CE6E-02F3-4DC5-982A-E8CD7B80BA7F}"/>
                  </a:ext>
                </a:extLst>
              </p:cNvPr>
              <p:cNvSpPr/>
              <p:nvPr/>
            </p:nvSpPr>
            <p:spPr>
              <a:xfrm>
                <a:off x="5727604" y="12145426"/>
                <a:ext cx="108143" cy="368340"/>
              </a:xfrm>
              <a:custGeom>
                <a:avLst/>
                <a:gdLst>
                  <a:gd name="connsiteX0" fmla="*/ 108046 w 108143"/>
                  <a:gd name="connsiteY0" fmla="*/ 7 h 368340"/>
                  <a:gd name="connsiteX1" fmla="*/ 59363 w 108143"/>
                  <a:gd name="connsiteY1" fmla="*/ 264591 h 368340"/>
                  <a:gd name="connsiteX2" fmla="*/ 96 w 108143"/>
                  <a:gd name="connsiteY2" fmla="*/ 368307 h 368340"/>
                  <a:gd name="connsiteX3" fmla="*/ 46663 w 108143"/>
                  <a:gd name="connsiteY3" fmla="*/ 256124 h 368340"/>
                  <a:gd name="connsiteX4" fmla="*/ 108046 w 108143"/>
                  <a:gd name="connsiteY4" fmla="*/ 7 h 36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43" h="368340">
                    <a:moveTo>
                      <a:pt x="108046" y="7"/>
                    </a:moveTo>
                    <a:cubicBezTo>
                      <a:pt x="110163" y="1418"/>
                      <a:pt x="77355" y="203208"/>
                      <a:pt x="59363" y="264591"/>
                    </a:cubicBezTo>
                    <a:cubicBezTo>
                      <a:pt x="41371" y="325974"/>
                      <a:pt x="2213" y="369718"/>
                      <a:pt x="96" y="368307"/>
                    </a:cubicBezTo>
                    <a:cubicBezTo>
                      <a:pt x="-2021" y="366896"/>
                      <a:pt x="31141" y="316449"/>
                      <a:pt x="46663" y="256124"/>
                    </a:cubicBezTo>
                    <a:cubicBezTo>
                      <a:pt x="62185" y="195799"/>
                      <a:pt x="105929" y="-1404"/>
                      <a:pt x="108046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1" name="フリーフォーム: 図形 1300">
                <a:extLst>
                  <a:ext uri="{FF2B5EF4-FFF2-40B4-BE49-F238E27FC236}">
                    <a16:creationId xmlns:a16="http://schemas.microsoft.com/office/drawing/2014/main" id="{0E022BC6-4BD2-4F8B-9E5B-68B2483B661C}"/>
                  </a:ext>
                </a:extLst>
              </p:cNvPr>
              <p:cNvSpPr/>
              <p:nvPr/>
            </p:nvSpPr>
            <p:spPr>
              <a:xfrm>
                <a:off x="5592072" y="12357099"/>
                <a:ext cx="36340" cy="304819"/>
              </a:xfrm>
              <a:custGeom>
                <a:avLst/>
                <a:gdLst>
                  <a:gd name="connsiteX0" fmla="*/ 21328 w 36340"/>
                  <a:gd name="connsiteY0" fmla="*/ 1 h 304819"/>
                  <a:gd name="connsiteX1" fmla="*/ 161 w 36340"/>
                  <a:gd name="connsiteY1" fmla="*/ 234951 h 304819"/>
                  <a:gd name="connsiteX2" fmla="*/ 12861 w 36340"/>
                  <a:gd name="connsiteY2" fmla="*/ 304801 h 304819"/>
                  <a:gd name="connsiteX3" fmla="*/ 36145 w 36340"/>
                  <a:gd name="connsiteY3" fmla="*/ 230718 h 304819"/>
                  <a:gd name="connsiteX4" fmla="*/ 21328 w 36340"/>
                  <a:gd name="connsiteY4" fmla="*/ 1 h 30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0" h="304819">
                    <a:moveTo>
                      <a:pt x="21328" y="1"/>
                    </a:moveTo>
                    <a:cubicBezTo>
                      <a:pt x="15331" y="706"/>
                      <a:pt x="1572" y="184151"/>
                      <a:pt x="161" y="234951"/>
                    </a:cubicBezTo>
                    <a:cubicBezTo>
                      <a:pt x="-1250" y="285751"/>
                      <a:pt x="6864" y="305506"/>
                      <a:pt x="12861" y="304801"/>
                    </a:cubicBezTo>
                    <a:cubicBezTo>
                      <a:pt x="18858" y="304096"/>
                      <a:pt x="34381" y="275873"/>
                      <a:pt x="36145" y="230718"/>
                    </a:cubicBezTo>
                    <a:cubicBezTo>
                      <a:pt x="37909" y="185563"/>
                      <a:pt x="27325" y="-704"/>
                      <a:pt x="2132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90" name="hidarite">
              <a:extLst>
                <a:ext uri="{FF2B5EF4-FFF2-40B4-BE49-F238E27FC236}">
                  <a16:creationId xmlns:a16="http://schemas.microsoft.com/office/drawing/2014/main" id="{5B3D1A3C-F9FF-478B-B1A7-74FE35D1B4F3}"/>
                </a:ext>
              </a:extLst>
            </p:cNvPr>
            <p:cNvGrpSpPr/>
            <p:nvPr/>
          </p:nvGrpSpPr>
          <p:grpSpPr>
            <a:xfrm>
              <a:off x="5307845" y="3484169"/>
              <a:ext cx="3746289" cy="5710835"/>
              <a:chOff x="5307845" y="3484169"/>
              <a:chExt cx="3746289" cy="5710835"/>
            </a:xfrm>
          </p:grpSpPr>
          <p:sp>
            <p:nvSpPr>
              <p:cNvPr id="1303" name="フリーフォーム: 図形 1302">
                <a:extLst>
                  <a:ext uri="{FF2B5EF4-FFF2-40B4-BE49-F238E27FC236}">
                    <a16:creationId xmlns:a16="http://schemas.microsoft.com/office/drawing/2014/main" id="{6050F677-630D-4305-ADAD-FC7254738790}"/>
                  </a:ext>
                </a:extLst>
              </p:cNvPr>
              <p:cNvSpPr/>
              <p:nvPr/>
            </p:nvSpPr>
            <p:spPr>
              <a:xfrm>
                <a:off x="5307845" y="5600013"/>
                <a:ext cx="305693" cy="1106729"/>
              </a:xfrm>
              <a:custGeom>
                <a:avLst/>
                <a:gdLst>
                  <a:gd name="connsiteX0" fmla="*/ 305555 w 305693"/>
                  <a:gd name="connsiteY0" fmla="*/ 4920 h 1106729"/>
                  <a:gd name="connsiteX1" fmla="*/ 55788 w 305693"/>
                  <a:gd name="connsiteY1" fmla="*/ 982820 h 1106729"/>
                  <a:gd name="connsiteX2" fmla="*/ 51555 w 305693"/>
                  <a:gd name="connsiteY2" fmla="*/ 1080187 h 1106729"/>
                  <a:gd name="connsiteX3" fmla="*/ 34622 w 305693"/>
                  <a:gd name="connsiteY3" fmla="*/ 864287 h 1106729"/>
                  <a:gd name="connsiteX4" fmla="*/ 17688 w 305693"/>
                  <a:gd name="connsiteY4" fmla="*/ 614520 h 1106729"/>
                  <a:gd name="connsiteX5" fmla="*/ 305555 w 305693"/>
                  <a:gd name="connsiteY5" fmla="*/ 4920 h 110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693" h="1106729">
                    <a:moveTo>
                      <a:pt x="305555" y="4920"/>
                    </a:moveTo>
                    <a:cubicBezTo>
                      <a:pt x="311905" y="66303"/>
                      <a:pt x="98121" y="803609"/>
                      <a:pt x="55788" y="982820"/>
                    </a:cubicBezTo>
                    <a:cubicBezTo>
                      <a:pt x="13455" y="1162031"/>
                      <a:pt x="55083" y="1099943"/>
                      <a:pt x="51555" y="1080187"/>
                    </a:cubicBezTo>
                    <a:cubicBezTo>
                      <a:pt x="48027" y="1060431"/>
                      <a:pt x="40266" y="941898"/>
                      <a:pt x="34622" y="864287"/>
                    </a:cubicBezTo>
                    <a:cubicBezTo>
                      <a:pt x="28977" y="786676"/>
                      <a:pt x="-28173" y="754925"/>
                      <a:pt x="17688" y="614520"/>
                    </a:cubicBezTo>
                    <a:cubicBezTo>
                      <a:pt x="63549" y="474115"/>
                      <a:pt x="299205" y="-56463"/>
                      <a:pt x="305555" y="49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4" name="フリーフォーム: 図形 1303">
                <a:extLst>
                  <a:ext uri="{FF2B5EF4-FFF2-40B4-BE49-F238E27FC236}">
                    <a16:creationId xmlns:a16="http://schemas.microsoft.com/office/drawing/2014/main" id="{6B652BD9-BF6E-4B14-98E4-58DB1ED2C617}"/>
                  </a:ext>
                </a:extLst>
              </p:cNvPr>
              <p:cNvSpPr/>
              <p:nvPr/>
            </p:nvSpPr>
            <p:spPr>
              <a:xfrm>
                <a:off x="5519930" y="5071475"/>
                <a:ext cx="542231" cy="931727"/>
              </a:xfrm>
              <a:custGeom>
                <a:avLst/>
                <a:gdLst>
                  <a:gd name="connsiteX0" fmla="*/ 542203 w 542231"/>
                  <a:gd name="connsiteY0" fmla="*/ 58 h 931727"/>
                  <a:gd name="connsiteX1" fmla="*/ 110403 w 542231"/>
                  <a:gd name="connsiteY1" fmla="*/ 698558 h 931727"/>
                  <a:gd name="connsiteX2" fmla="*/ 337 w 542231"/>
                  <a:gd name="connsiteY2" fmla="*/ 931392 h 931727"/>
                  <a:gd name="connsiteX3" fmla="*/ 131570 w 542231"/>
                  <a:gd name="connsiteY3" fmla="*/ 660458 h 931727"/>
                  <a:gd name="connsiteX4" fmla="*/ 542203 w 542231"/>
                  <a:gd name="connsiteY4" fmla="*/ 58 h 93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231" h="931727">
                    <a:moveTo>
                      <a:pt x="542203" y="58"/>
                    </a:moveTo>
                    <a:cubicBezTo>
                      <a:pt x="538675" y="6408"/>
                      <a:pt x="200714" y="543336"/>
                      <a:pt x="110403" y="698558"/>
                    </a:cubicBezTo>
                    <a:cubicBezTo>
                      <a:pt x="20092" y="853780"/>
                      <a:pt x="-3191" y="937742"/>
                      <a:pt x="337" y="931392"/>
                    </a:cubicBezTo>
                    <a:cubicBezTo>
                      <a:pt x="3865" y="925042"/>
                      <a:pt x="38437" y="814975"/>
                      <a:pt x="131570" y="660458"/>
                    </a:cubicBezTo>
                    <a:cubicBezTo>
                      <a:pt x="224703" y="505941"/>
                      <a:pt x="545731" y="-6292"/>
                      <a:pt x="542203" y="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5" name="フリーフォーム: 図形 1304">
                <a:extLst>
                  <a:ext uri="{FF2B5EF4-FFF2-40B4-BE49-F238E27FC236}">
                    <a16:creationId xmlns:a16="http://schemas.microsoft.com/office/drawing/2014/main" id="{13C5919E-2F8E-47AC-BF2F-AF53B868FBFD}"/>
                  </a:ext>
                </a:extLst>
              </p:cNvPr>
              <p:cNvSpPr/>
              <p:nvPr/>
            </p:nvSpPr>
            <p:spPr>
              <a:xfrm>
                <a:off x="5495434" y="4898353"/>
                <a:ext cx="515236" cy="936714"/>
              </a:xfrm>
              <a:custGeom>
                <a:avLst/>
                <a:gdLst>
                  <a:gd name="connsiteX0" fmla="*/ 498966 w 515236"/>
                  <a:gd name="connsiteY0" fmla="*/ 41947 h 936714"/>
                  <a:gd name="connsiteX1" fmla="*/ 431233 w 515236"/>
                  <a:gd name="connsiteY1" fmla="*/ 101214 h 936714"/>
                  <a:gd name="connsiteX2" fmla="*/ 12133 w 515236"/>
                  <a:gd name="connsiteY2" fmla="*/ 918247 h 936714"/>
                  <a:gd name="connsiteX3" fmla="*/ 122199 w 515236"/>
                  <a:gd name="connsiteY3" fmla="*/ 647314 h 936714"/>
                  <a:gd name="connsiteX4" fmla="*/ 219566 w 515236"/>
                  <a:gd name="connsiteY4" fmla="*/ 367914 h 936714"/>
                  <a:gd name="connsiteX5" fmla="*/ 498966 w 515236"/>
                  <a:gd name="connsiteY5" fmla="*/ 41947 h 93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5236" h="936714">
                    <a:moveTo>
                      <a:pt x="498966" y="41947"/>
                    </a:moveTo>
                    <a:cubicBezTo>
                      <a:pt x="534244" y="-2503"/>
                      <a:pt x="512372" y="-44836"/>
                      <a:pt x="431233" y="101214"/>
                    </a:cubicBezTo>
                    <a:cubicBezTo>
                      <a:pt x="350094" y="247264"/>
                      <a:pt x="63639" y="827230"/>
                      <a:pt x="12133" y="918247"/>
                    </a:cubicBezTo>
                    <a:cubicBezTo>
                      <a:pt x="-39373" y="1009264"/>
                      <a:pt x="87627" y="739036"/>
                      <a:pt x="122199" y="647314"/>
                    </a:cubicBezTo>
                    <a:cubicBezTo>
                      <a:pt x="156771" y="555592"/>
                      <a:pt x="156772" y="468808"/>
                      <a:pt x="219566" y="367914"/>
                    </a:cubicBezTo>
                    <a:cubicBezTo>
                      <a:pt x="282360" y="267020"/>
                      <a:pt x="463688" y="86397"/>
                      <a:pt x="498966" y="419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6" name="フリーフォーム: 図形 1305">
                <a:extLst>
                  <a:ext uri="{FF2B5EF4-FFF2-40B4-BE49-F238E27FC236}">
                    <a16:creationId xmlns:a16="http://schemas.microsoft.com/office/drawing/2014/main" id="{3215AF86-2929-4D6D-A150-C1C296958024}"/>
                  </a:ext>
                </a:extLst>
              </p:cNvPr>
              <p:cNvSpPr/>
              <p:nvPr/>
            </p:nvSpPr>
            <p:spPr>
              <a:xfrm>
                <a:off x="5553386" y="5836947"/>
                <a:ext cx="512045" cy="312117"/>
              </a:xfrm>
              <a:custGeom>
                <a:avLst/>
                <a:gdLst>
                  <a:gd name="connsiteX0" fmla="*/ 504514 w 512045"/>
                  <a:gd name="connsiteY0" fmla="*/ 5053 h 312117"/>
                  <a:gd name="connsiteX1" fmla="*/ 453714 w 512045"/>
                  <a:gd name="connsiteY1" fmla="*/ 26220 h 312117"/>
                  <a:gd name="connsiteX2" fmla="*/ 89647 w 512045"/>
                  <a:gd name="connsiteY2" fmla="*/ 267520 h 312117"/>
                  <a:gd name="connsiteX3" fmla="*/ 9214 w 512045"/>
                  <a:gd name="connsiteY3" fmla="*/ 297153 h 312117"/>
                  <a:gd name="connsiteX4" fmla="*/ 250514 w 512045"/>
                  <a:gd name="connsiteY4" fmla="*/ 98186 h 312117"/>
                  <a:gd name="connsiteX5" fmla="*/ 381747 w 512045"/>
                  <a:gd name="connsiteY5" fmla="*/ 13520 h 312117"/>
                  <a:gd name="connsiteX6" fmla="*/ 504514 w 512045"/>
                  <a:gd name="connsiteY6" fmla="*/ 5053 h 31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2045" h="312117">
                    <a:moveTo>
                      <a:pt x="504514" y="5053"/>
                    </a:moveTo>
                    <a:cubicBezTo>
                      <a:pt x="516508" y="7170"/>
                      <a:pt x="522858" y="-17524"/>
                      <a:pt x="453714" y="26220"/>
                    </a:cubicBezTo>
                    <a:cubicBezTo>
                      <a:pt x="384570" y="69964"/>
                      <a:pt x="163730" y="222365"/>
                      <a:pt x="89647" y="267520"/>
                    </a:cubicBezTo>
                    <a:cubicBezTo>
                      <a:pt x="15564" y="312675"/>
                      <a:pt x="-17597" y="325375"/>
                      <a:pt x="9214" y="297153"/>
                    </a:cubicBezTo>
                    <a:cubicBezTo>
                      <a:pt x="36025" y="268931"/>
                      <a:pt x="188425" y="145458"/>
                      <a:pt x="250514" y="98186"/>
                    </a:cubicBezTo>
                    <a:cubicBezTo>
                      <a:pt x="312603" y="50914"/>
                      <a:pt x="341530" y="29042"/>
                      <a:pt x="381747" y="13520"/>
                    </a:cubicBezTo>
                    <a:cubicBezTo>
                      <a:pt x="421964" y="-2002"/>
                      <a:pt x="492520" y="2936"/>
                      <a:pt x="504514" y="50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7" name="フリーフォーム: 図形 1306">
                <a:extLst>
                  <a:ext uri="{FF2B5EF4-FFF2-40B4-BE49-F238E27FC236}">
                    <a16:creationId xmlns:a16="http://schemas.microsoft.com/office/drawing/2014/main" id="{04FAB21A-71ED-45E2-A4F1-B13F7E109599}"/>
                  </a:ext>
                </a:extLst>
              </p:cNvPr>
              <p:cNvSpPr/>
              <p:nvPr/>
            </p:nvSpPr>
            <p:spPr>
              <a:xfrm>
                <a:off x="5463095" y="5968933"/>
                <a:ext cx="610352" cy="631817"/>
              </a:xfrm>
              <a:custGeom>
                <a:avLst/>
                <a:gdLst>
                  <a:gd name="connsiteX0" fmla="*/ 603272 w 610352"/>
                  <a:gd name="connsiteY0" fmla="*/ 12767 h 631817"/>
                  <a:gd name="connsiteX1" fmla="*/ 467805 w 610352"/>
                  <a:gd name="connsiteY1" fmla="*/ 105900 h 631817"/>
                  <a:gd name="connsiteX2" fmla="*/ 36005 w 610352"/>
                  <a:gd name="connsiteY2" fmla="*/ 516534 h 631817"/>
                  <a:gd name="connsiteX3" fmla="*/ 52938 w 610352"/>
                  <a:gd name="connsiteY3" fmla="*/ 622367 h 631817"/>
                  <a:gd name="connsiteX4" fmla="*/ 285772 w 610352"/>
                  <a:gd name="connsiteY4" fmla="*/ 326034 h 631817"/>
                  <a:gd name="connsiteX5" fmla="*/ 603272 w 610352"/>
                  <a:gd name="connsiteY5" fmla="*/ 12767 h 63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352" h="631817">
                    <a:moveTo>
                      <a:pt x="603272" y="12767"/>
                    </a:moveTo>
                    <a:cubicBezTo>
                      <a:pt x="633611" y="-23922"/>
                      <a:pt x="562349" y="21939"/>
                      <a:pt x="467805" y="105900"/>
                    </a:cubicBezTo>
                    <a:cubicBezTo>
                      <a:pt x="373261" y="189861"/>
                      <a:pt x="105149" y="430456"/>
                      <a:pt x="36005" y="516534"/>
                    </a:cubicBezTo>
                    <a:cubicBezTo>
                      <a:pt x="-33140" y="602612"/>
                      <a:pt x="11310" y="654117"/>
                      <a:pt x="52938" y="622367"/>
                    </a:cubicBezTo>
                    <a:cubicBezTo>
                      <a:pt x="94566" y="590617"/>
                      <a:pt x="191933" y="429045"/>
                      <a:pt x="285772" y="326034"/>
                    </a:cubicBezTo>
                    <a:cubicBezTo>
                      <a:pt x="379611" y="223023"/>
                      <a:pt x="572933" y="49456"/>
                      <a:pt x="603272" y="127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8" name="フリーフォーム: 図形 1307">
                <a:extLst>
                  <a:ext uri="{FF2B5EF4-FFF2-40B4-BE49-F238E27FC236}">
                    <a16:creationId xmlns:a16="http://schemas.microsoft.com/office/drawing/2014/main" id="{84439984-6228-48A2-B4D4-B951650C5BA8}"/>
                  </a:ext>
                </a:extLst>
              </p:cNvPr>
              <p:cNvSpPr/>
              <p:nvPr/>
            </p:nvSpPr>
            <p:spPr>
              <a:xfrm>
                <a:off x="5339079" y="6577596"/>
                <a:ext cx="449382" cy="239344"/>
              </a:xfrm>
              <a:custGeom>
                <a:avLst/>
                <a:gdLst>
                  <a:gd name="connsiteX0" fmla="*/ 16088 w 449382"/>
                  <a:gd name="connsiteY0" fmla="*/ 132237 h 239344"/>
                  <a:gd name="connsiteX1" fmla="*/ 384388 w 449382"/>
                  <a:gd name="connsiteY1" fmla="*/ 60271 h 239344"/>
                  <a:gd name="connsiteX2" fmla="*/ 430954 w 449382"/>
                  <a:gd name="connsiteY2" fmla="*/ 5237 h 239344"/>
                  <a:gd name="connsiteX3" fmla="*/ 181188 w 449382"/>
                  <a:gd name="connsiteY3" fmla="*/ 195737 h 239344"/>
                  <a:gd name="connsiteX4" fmla="*/ 71121 w 449382"/>
                  <a:gd name="connsiteY4" fmla="*/ 238071 h 239344"/>
                  <a:gd name="connsiteX5" fmla="*/ 62654 w 449382"/>
                  <a:gd name="connsiteY5" fmla="*/ 166104 h 239344"/>
                  <a:gd name="connsiteX6" fmla="*/ 16088 w 449382"/>
                  <a:gd name="connsiteY6" fmla="*/ 132237 h 23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382" h="239344">
                    <a:moveTo>
                      <a:pt x="16088" y="132237"/>
                    </a:moveTo>
                    <a:cubicBezTo>
                      <a:pt x="69710" y="114598"/>
                      <a:pt x="315244" y="81438"/>
                      <a:pt x="384388" y="60271"/>
                    </a:cubicBezTo>
                    <a:cubicBezTo>
                      <a:pt x="453532" y="39104"/>
                      <a:pt x="464821" y="-17341"/>
                      <a:pt x="430954" y="5237"/>
                    </a:cubicBezTo>
                    <a:cubicBezTo>
                      <a:pt x="397087" y="27815"/>
                      <a:pt x="241160" y="156931"/>
                      <a:pt x="181188" y="195737"/>
                    </a:cubicBezTo>
                    <a:cubicBezTo>
                      <a:pt x="121216" y="234543"/>
                      <a:pt x="90877" y="243010"/>
                      <a:pt x="71121" y="238071"/>
                    </a:cubicBezTo>
                    <a:cubicBezTo>
                      <a:pt x="51365" y="233132"/>
                      <a:pt x="65476" y="183037"/>
                      <a:pt x="62654" y="166104"/>
                    </a:cubicBezTo>
                    <a:cubicBezTo>
                      <a:pt x="59832" y="149171"/>
                      <a:pt x="-37534" y="149876"/>
                      <a:pt x="16088" y="1322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9" name="フリーフォーム: 図形 1308">
                <a:extLst>
                  <a:ext uri="{FF2B5EF4-FFF2-40B4-BE49-F238E27FC236}">
                    <a16:creationId xmlns:a16="http://schemas.microsoft.com/office/drawing/2014/main" id="{B9C7D671-5AE0-48E7-AC08-049A152A7D08}"/>
                  </a:ext>
                </a:extLst>
              </p:cNvPr>
              <p:cNvSpPr/>
              <p:nvPr/>
            </p:nvSpPr>
            <p:spPr>
              <a:xfrm>
                <a:off x="5340659" y="6308656"/>
                <a:ext cx="387671" cy="1223883"/>
              </a:xfrm>
              <a:custGeom>
                <a:avLst/>
                <a:gdLst>
                  <a:gd name="connsiteX0" fmla="*/ 35674 w 387671"/>
                  <a:gd name="connsiteY0" fmla="*/ 54044 h 1223883"/>
                  <a:gd name="connsiteX1" fmla="*/ 6041 w 387671"/>
                  <a:gd name="connsiteY1" fmla="*/ 197977 h 1223883"/>
                  <a:gd name="connsiteX2" fmla="*/ 124574 w 387671"/>
                  <a:gd name="connsiteY2" fmla="*/ 917644 h 1223883"/>
                  <a:gd name="connsiteX3" fmla="*/ 387041 w 387671"/>
                  <a:gd name="connsiteY3" fmla="*/ 1222444 h 1223883"/>
                  <a:gd name="connsiteX4" fmla="*/ 192308 w 387671"/>
                  <a:gd name="connsiteY4" fmla="*/ 985377 h 1223883"/>
                  <a:gd name="connsiteX5" fmla="*/ 35674 w 387671"/>
                  <a:gd name="connsiteY5" fmla="*/ 54044 h 122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71" h="1223883">
                    <a:moveTo>
                      <a:pt x="35674" y="54044"/>
                    </a:moveTo>
                    <a:cubicBezTo>
                      <a:pt x="4630" y="-77189"/>
                      <a:pt x="-8776" y="54044"/>
                      <a:pt x="6041" y="197977"/>
                    </a:cubicBezTo>
                    <a:cubicBezTo>
                      <a:pt x="20858" y="341910"/>
                      <a:pt x="61074" y="746900"/>
                      <a:pt x="124574" y="917644"/>
                    </a:cubicBezTo>
                    <a:cubicBezTo>
                      <a:pt x="188074" y="1088388"/>
                      <a:pt x="375752" y="1211155"/>
                      <a:pt x="387041" y="1222444"/>
                    </a:cubicBezTo>
                    <a:cubicBezTo>
                      <a:pt x="398330" y="1233733"/>
                      <a:pt x="255103" y="1180816"/>
                      <a:pt x="192308" y="985377"/>
                    </a:cubicBezTo>
                    <a:cubicBezTo>
                      <a:pt x="129513" y="789938"/>
                      <a:pt x="66718" y="185277"/>
                      <a:pt x="35674" y="540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0" name="フリーフォーム: 図形 1309">
                <a:extLst>
                  <a:ext uri="{FF2B5EF4-FFF2-40B4-BE49-F238E27FC236}">
                    <a16:creationId xmlns:a16="http://schemas.microsoft.com/office/drawing/2014/main" id="{2DD2C3B5-540B-4717-A6A9-4C400A3B6C68}"/>
                  </a:ext>
                </a:extLst>
              </p:cNvPr>
              <p:cNvSpPr/>
              <p:nvPr/>
            </p:nvSpPr>
            <p:spPr>
              <a:xfrm>
                <a:off x="5327243" y="6483111"/>
                <a:ext cx="459786" cy="1185196"/>
              </a:xfrm>
              <a:custGeom>
                <a:avLst/>
                <a:gdLst>
                  <a:gd name="connsiteX0" fmla="*/ 15224 w 459786"/>
                  <a:gd name="connsiteY0" fmla="*/ 31989 h 1185196"/>
                  <a:gd name="connsiteX1" fmla="*/ 10990 w 459786"/>
                  <a:gd name="connsiteY1" fmla="*/ 137822 h 1185196"/>
                  <a:gd name="connsiteX2" fmla="*/ 154924 w 459786"/>
                  <a:gd name="connsiteY2" fmla="*/ 891356 h 1185196"/>
                  <a:gd name="connsiteX3" fmla="*/ 264990 w 459786"/>
                  <a:gd name="connsiteY3" fmla="*/ 1094556 h 1185196"/>
                  <a:gd name="connsiteX4" fmla="*/ 459724 w 459786"/>
                  <a:gd name="connsiteY4" fmla="*/ 1183456 h 1185196"/>
                  <a:gd name="connsiteX5" fmla="*/ 243824 w 459786"/>
                  <a:gd name="connsiteY5" fmla="*/ 1022589 h 1185196"/>
                  <a:gd name="connsiteX6" fmla="*/ 57557 w 459786"/>
                  <a:gd name="connsiteY6" fmla="*/ 510356 h 1185196"/>
                  <a:gd name="connsiteX7" fmla="*/ 15224 w 459786"/>
                  <a:gd name="connsiteY7" fmla="*/ 31989 h 118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9786" h="1185196">
                    <a:moveTo>
                      <a:pt x="15224" y="31989"/>
                    </a:moveTo>
                    <a:cubicBezTo>
                      <a:pt x="7463" y="-30100"/>
                      <a:pt x="-12293" y="-5406"/>
                      <a:pt x="10990" y="137822"/>
                    </a:cubicBezTo>
                    <a:cubicBezTo>
                      <a:pt x="34273" y="281050"/>
                      <a:pt x="112591" y="731900"/>
                      <a:pt x="154924" y="891356"/>
                    </a:cubicBezTo>
                    <a:cubicBezTo>
                      <a:pt x="197257" y="1050812"/>
                      <a:pt x="214190" y="1045873"/>
                      <a:pt x="264990" y="1094556"/>
                    </a:cubicBezTo>
                    <a:cubicBezTo>
                      <a:pt x="315790" y="1143239"/>
                      <a:pt x="463252" y="1195450"/>
                      <a:pt x="459724" y="1183456"/>
                    </a:cubicBezTo>
                    <a:cubicBezTo>
                      <a:pt x="456196" y="1171462"/>
                      <a:pt x="310852" y="1134772"/>
                      <a:pt x="243824" y="1022589"/>
                    </a:cubicBezTo>
                    <a:cubicBezTo>
                      <a:pt x="176796" y="910406"/>
                      <a:pt x="94951" y="675456"/>
                      <a:pt x="57557" y="510356"/>
                    </a:cubicBezTo>
                    <a:cubicBezTo>
                      <a:pt x="20163" y="345256"/>
                      <a:pt x="22985" y="94078"/>
                      <a:pt x="15224" y="319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1" name="フリーフォーム: 図形 1310">
                <a:extLst>
                  <a:ext uri="{FF2B5EF4-FFF2-40B4-BE49-F238E27FC236}">
                    <a16:creationId xmlns:a16="http://schemas.microsoft.com/office/drawing/2014/main" id="{9C73396F-DAEF-4D3D-82C0-CE47D5B4897D}"/>
                  </a:ext>
                </a:extLst>
              </p:cNvPr>
              <p:cNvSpPr/>
              <p:nvPr/>
            </p:nvSpPr>
            <p:spPr>
              <a:xfrm>
                <a:off x="5923804" y="6082258"/>
                <a:ext cx="267468" cy="623007"/>
              </a:xfrm>
              <a:custGeom>
                <a:avLst/>
                <a:gdLst>
                  <a:gd name="connsiteX0" fmla="*/ 265859 w 267468"/>
                  <a:gd name="connsiteY0" fmla="*/ 5805 h 623007"/>
                  <a:gd name="connsiteX1" fmla="*/ 29321 w 267468"/>
                  <a:gd name="connsiteY1" fmla="*/ 350292 h 623007"/>
                  <a:gd name="connsiteX2" fmla="*/ 2334 w 267468"/>
                  <a:gd name="connsiteY2" fmla="*/ 510630 h 623007"/>
                  <a:gd name="connsiteX3" fmla="*/ 16621 w 267468"/>
                  <a:gd name="connsiteY3" fmla="*/ 621755 h 623007"/>
                  <a:gd name="connsiteX4" fmla="*/ 8684 w 267468"/>
                  <a:gd name="connsiteY4" fmla="*/ 556667 h 623007"/>
                  <a:gd name="connsiteX5" fmla="*/ 53134 w 267468"/>
                  <a:gd name="connsiteY5" fmla="*/ 355055 h 623007"/>
                  <a:gd name="connsiteX6" fmla="*/ 129334 w 267468"/>
                  <a:gd name="connsiteY6" fmla="*/ 150267 h 623007"/>
                  <a:gd name="connsiteX7" fmla="*/ 265859 w 267468"/>
                  <a:gd name="connsiteY7" fmla="*/ 5805 h 62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468" h="623007">
                    <a:moveTo>
                      <a:pt x="265859" y="5805"/>
                    </a:moveTo>
                    <a:cubicBezTo>
                      <a:pt x="249190" y="39142"/>
                      <a:pt x="73242" y="266155"/>
                      <a:pt x="29321" y="350292"/>
                    </a:cubicBezTo>
                    <a:cubicBezTo>
                      <a:pt x="-14600" y="434429"/>
                      <a:pt x="4451" y="465386"/>
                      <a:pt x="2334" y="510630"/>
                    </a:cubicBezTo>
                    <a:cubicBezTo>
                      <a:pt x="217" y="555874"/>
                      <a:pt x="15563" y="614082"/>
                      <a:pt x="16621" y="621755"/>
                    </a:cubicBezTo>
                    <a:cubicBezTo>
                      <a:pt x="17679" y="629428"/>
                      <a:pt x="2598" y="601117"/>
                      <a:pt x="8684" y="556667"/>
                    </a:cubicBezTo>
                    <a:cubicBezTo>
                      <a:pt x="14769" y="512217"/>
                      <a:pt x="33026" y="422788"/>
                      <a:pt x="53134" y="355055"/>
                    </a:cubicBezTo>
                    <a:cubicBezTo>
                      <a:pt x="73242" y="287322"/>
                      <a:pt x="93615" y="209534"/>
                      <a:pt x="129334" y="150267"/>
                    </a:cubicBezTo>
                    <a:cubicBezTo>
                      <a:pt x="165053" y="91000"/>
                      <a:pt x="282528" y="-27532"/>
                      <a:pt x="265859" y="58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2" name="フリーフォーム: 図形 1311">
                <a:extLst>
                  <a:ext uri="{FF2B5EF4-FFF2-40B4-BE49-F238E27FC236}">
                    <a16:creationId xmlns:a16="http://schemas.microsoft.com/office/drawing/2014/main" id="{E4C4C950-F4EA-4CF4-960B-5BBE2BA3A8B0}"/>
                  </a:ext>
                </a:extLst>
              </p:cNvPr>
              <p:cNvSpPr/>
              <p:nvPr/>
            </p:nvSpPr>
            <p:spPr>
              <a:xfrm>
                <a:off x="5813876" y="5979749"/>
                <a:ext cx="323600" cy="746809"/>
              </a:xfrm>
              <a:custGeom>
                <a:avLst/>
                <a:gdLst>
                  <a:gd name="connsiteX0" fmla="*/ 323399 w 323600"/>
                  <a:gd name="connsiteY0" fmla="*/ 3539 h 746809"/>
                  <a:gd name="connsiteX1" fmla="*/ 80512 w 323600"/>
                  <a:gd name="connsiteY1" fmla="*/ 379776 h 746809"/>
                  <a:gd name="connsiteX2" fmla="*/ 13837 w 323600"/>
                  <a:gd name="connsiteY2" fmla="*/ 570276 h 746809"/>
                  <a:gd name="connsiteX3" fmla="*/ 5899 w 323600"/>
                  <a:gd name="connsiteY3" fmla="*/ 660764 h 746809"/>
                  <a:gd name="connsiteX4" fmla="*/ 83687 w 323600"/>
                  <a:gd name="connsiteY4" fmla="*/ 744901 h 746809"/>
                  <a:gd name="connsiteX5" fmla="*/ 110674 w 323600"/>
                  <a:gd name="connsiteY5" fmla="*/ 717914 h 746809"/>
                  <a:gd name="connsiteX6" fmla="*/ 59874 w 323600"/>
                  <a:gd name="connsiteY6" fmla="*/ 698864 h 746809"/>
                  <a:gd name="connsiteX7" fmla="*/ 36062 w 323600"/>
                  <a:gd name="connsiteY7" fmla="*/ 624251 h 746809"/>
                  <a:gd name="connsiteX8" fmla="*/ 323399 w 323600"/>
                  <a:gd name="connsiteY8" fmla="*/ 3539 h 74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600" h="746809">
                    <a:moveTo>
                      <a:pt x="323399" y="3539"/>
                    </a:moveTo>
                    <a:cubicBezTo>
                      <a:pt x="330807" y="-37207"/>
                      <a:pt x="132106" y="285320"/>
                      <a:pt x="80512" y="379776"/>
                    </a:cubicBezTo>
                    <a:cubicBezTo>
                      <a:pt x="28918" y="474232"/>
                      <a:pt x="26272" y="523445"/>
                      <a:pt x="13837" y="570276"/>
                    </a:cubicBezTo>
                    <a:cubicBezTo>
                      <a:pt x="1402" y="617107"/>
                      <a:pt x="-5743" y="631660"/>
                      <a:pt x="5899" y="660764"/>
                    </a:cubicBezTo>
                    <a:cubicBezTo>
                      <a:pt x="17541" y="689868"/>
                      <a:pt x="66224" y="735376"/>
                      <a:pt x="83687" y="744901"/>
                    </a:cubicBezTo>
                    <a:cubicBezTo>
                      <a:pt x="101149" y="754426"/>
                      <a:pt x="114643" y="725587"/>
                      <a:pt x="110674" y="717914"/>
                    </a:cubicBezTo>
                    <a:cubicBezTo>
                      <a:pt x="106705" y="710241"/>
                      <a:pt x="72309" y="714475"/>
                      <a:pt x="59874" y="698864"/>
                    </a:cubicBezTo>
                    <a:cubicBezTo>
                      <a:pt x="47439" y="683254"/>
                      <a:pt x="-5478" y="735905"/>
                      <a:pt x="36062" y="624251"/>
                    </a:cubicBezTo>
                    <a:cubicBezTo>
                      <a:pt x="77602" y="512597"/>
                      <a:pt x="315991" y="44285"/>
                      <a:pt x="323399" y="35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3" name="フリーフォーム: 図形 1312">
                <a:extLst>
                  <a:ext uri="{FF2B5EF4-FFF2-40B4-BE49-F238E27FC236}">
                    <a16:creationId xmlns:a16="http://schemas.microsoft.com/office/drawing/2014/main" id="{D06B4D61-910E-4CB8-A427-E64EFB370570}"/>
                  </a:ext>
                </a:extLst>
              </p:cNvPr>
              <p:cNvSpPr/>
              <p:nvPr/>
            </p:nvSpPr>
            <p:spPr>
              <a:xfrm>
                <a:off x="5795963" y="6710343"/>
                <a:ext cx="258020" cy="348591"/>
              </a:xfrm>
              <a:custGeom>
                <a:avLst/>
                <a:gdLst>
                  <a:gd name="connsiteX0" fmla="*/ 114300 w 258020"/>
                  <a:gd name="connsiteY0" fmla="*/ 20 h 348591"/>
                  <a:gd name="connsiteX1" fmla="*/ 244475 w 258020"/>
                  <a:gd name="connsiteY1" fmla="*/ 127020 h 348591"/>
                  <a:gd name="connsiteX2" fmla="*/ 244475 w 258020"/>
                  <a:gd name="connsiteY2" fmla="*/ 219095 h 348591"/>
                  <a:gd name="connsiteX3" fmla="*/ 160337 w 258020"/>
                  <a:gd name="connsiteY3" fmla="*/ 328632 h 348591"/>
                  <a:gd name="connsiteX4" fmla="*/ 0 w 258020"/>
                  <a:gd name="connsiteY4" fmla="*/ 320695 h 348591"/>
                  <a:gd name="connsiteX5" fmla="*/ 158750 w 258020"/>
                  <a:gd name="connsiteY5" fmla="*/ 346095 h 348591"/>
                  <a:gd name="connsiteX6" fmla="*/ 236537 w 258020"/>
                  <a:gd name="connsiteY6" fmla="*/ 249257 h 348591"/>
                  <a:gd name="connsiteX7" fmla="*/ 227012 w 258020"/>
                  <a:gd name="connsiteY7" fmla="*/ 136545 h 348591"/>
                  <a:gd name="connsiteX8" fmla="*/ 114300 w 258020"/>
                  <a:gd name="connsiteY8" fmla="*/ 20 h 348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020" h="348591">
                    <a:moveTo>
                      <a:pt x="114300" y="20"/>
                    </a:moveTo>
                    <a:cubicBezTo>
                      <a:pt x="117210" y="-1567"/>
                      <a:pt x="222779" y="90508"/>
                      <a:pt x="244475" y="127020"/>
                    </a:cubicBezTo>
                    <a:cubicBezTo>
                      <a:pt x="266171" y="163532"/>
                      <a:pt x="258498" y="185493"/>
                      <a:pt x="244475" y="219095"/>
                    </a:cubicBezTo>
                    <a:cubicBezTo>
                      <a:pt x="230452" y="252697"/>
                      <a:pt x="201083" y="311699"/>
                      <a:pt x="160337" y="328632"/>
                    </a:cubicBezTo>
                    <a:cubicBezTo>
                      <a:pt x="119591" y="345565"/>
                      <a:pt x="264" y="317785"/>
                      <a:pt x="0" y="320695"/>
                    </a:cubicBezTo>
                    <a:cubicBezTo>
                      <a:pt x="-264" y="323605"/>
                      <a:pt x="119327" y="358001"/>
                      <a:pt x="158750" y="346095"/>
                    </a:cubicBezTo>
                    <a:cubicBezTo>
                      <a:pt x="198173" y="334189"/>
                      <a:pt x="225160" y="284182"/>
                      <a:pt x="236537" y="249257"/>
                    </a:cubicBezTo>
                    <a:cubicBezTo>
                      <a:pt x="247914" y="214332"/>
                      <a:pt x="245797" y="173587"/>
                      <a:pt x="227012" y="136545"/>
                    </a:cubicBezTo>
                    <a:cubicBezTo>
                      <a:pt x="208227" y="99503"/>
                      <a:pt x="111390" y="1607"/>
                      <a:pt x="114300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4" name="フリーフォーム: 図形 1313">
                <a:extLst>
                  <a:ext uri="{FF2B5EF4-FFF2-40B4-BE49-F238E27FC236}">
                    <a16:creationId xmlns:a16="http://schemas.microsoft.com/office/drawing/2014/main" id="{F946F811-7F81-4D4D-A10C-B654D3E7BE6F}"/>
                  </a:ext>
                </a:extLst>
              </p:cNvPr>
              <p:cNvSpPr/>
              <p:nvPr/>
            </p:nvSpPr>
            <p:spPr>
              <a:xfrm>
                <a:off x="5768972" y="6706919"/>
                <a:ext cx="435371" cy="784679"/>
              </a:xfrm>
              <a:custGeom>
                <a:avLst/>
                <a:gdLst>
                  <a:gd name="connsiteX0" fmla="*/ 152403 w 435371"/>
                  <a:gd name="connsiteY0" fmla="*/ 269 h 784679"/>
                  <a:gd name="connsiteX1" fmla="*/ 30166 w 435371"/>
                  <a:gd name="connsiteY1" fmla="*/ 263794 h 784679"/>
                  <a:gd name="connsiteX2" fmla="*/ 4766 w 435371"/>
                  <a:gd name="connsiteY2" fmla="*/ 347931 h 784679"/>
                  <a:gd name="connsiteX3" fmla="*/ 14291 w 435371"/>
                  <a:gd name="connsiteY3" fmla="*/ 568594 h 784679"/>
                  <a:gd name="connsiteX4" fmla="*/ 141291 w 435371"/>
                  <a:gd name="connsiteY4" fmla="*/ 652731 h 784679"/>
                  <a:gd name="connsiteX5" fmla="*/ 430216 w 435371"/>
                  <a:gd name="connsiteY5" fmla="*/ 782906 h 784679"/>
                  <a:gd name="connsiteX6" fmla="*/ 306391 w 435371"/>
                  <a:gd name="connsiteY6" fmla="*/ 716231 h 784679"/>
                  <a:gd name="connsiteX7" fmla="*/ 53978 w 435371"/>
                  <a:gd name="connsiteY7" fmla="*/ 551131 h 784679"/>
                  <a:gd name="connsiteX8" fmla="*/ 82553 w 435371"/>
                  <a:gd name="connsiteY8" fmla="*/ 220931 h 784679"/>
                  <a:gd name="connsiteX9" fmla="*/ 152403 w 435371"/>
                  <a:gd name="connsiteY9" fmla="*/ 269 h 78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5371" h="784679">
                    <a:moveTo>
                      <a:pt x="152403" y="269"/>
                    </a:moveTo>
                    <a:cubicBezTo>
                      <a:pt x="143672" y="7413"/>
                      <a:pt x="54772" y="205850"/>
                      <a:pt x="30166" y="263794"/>
                    </a:cubicBezTo>
                    <a:cubicBezTo>
                      <a:pt x="5560" y="321738"/>
                      <a:pt x="7412" y="297131"/>
                      <a:pt x="4766" y="347931"/>
                    </a:cubicBezTo>
                    <a:cubicBezTo>
                      <a:pt x="2120" y="398731"/>
                      <a:pt x="-8463" y="517794"/>
                      <a:pt x="14291" y="568594"/>
                    </a:cubicBezTo>
                    <a:cubicBezTo>
                      <a:pt x="37045" y="619394"/>
                      <a:pt x="71970" y="617012"/>
                      <a:pt x="141291" y="652731"/>
                    </a:cubicBezTo>
                    <a:cubicBezTo>
                      <a:pt x="210612" y="688450"/>
                      <a:pt x="402699" y="772323"/>
                      <a:pt x="430216" y="782906"/>
                    </a:cubicBezTo>
                    <a:cubicBezTo>
                      <a:pt x="457733" y="793489"/>
                      <a:pt x="369097" y="754860"/>
                      <a:pt x="306391" y="716231"/>
                    </a:cubicBezTo>
                    <a:cubicBezTo>
                      <a:pt x="243685" y="677602"/>
                      <a:pt x="91284" y="633681"/>
                      <a:pt x="53978" y="551131"/>
                    </a:cubicBezTo>
                    <a:cubicBezTo>
                      <a:pt x="16672" y="468581"/>
                      <a:pt x="64032" y="312477"/>
                      <a:pt x="82553" y="220931"/>
                    </a:cubicBezTo>
                    <a:cubicBezTo>
                      <a:pt x="101074" y="129385"/>
                      <a:pt x="161134" y="-6875"/>
                      <a:pt x="152403" y="2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5" name="フリーフォーム: 図形 1314">
                <a:extLst>
                  <a:ext uri="{FF2B5EF4-FFF2-40B4-BE49-F238E27FC236}">
                    <a16:creationId xmlns:a16="http://schemas.microsoft.com/office/drawing/2014/main" id="{DCEF6120-0FA8-4551-AC9A-400116D74D50}"/>
                  </a:ext>
                </a:extLst>
              </p:cNvPr>
              <p:cNvSpPr/>
              <p:nvPr/>
            </p:nvSpPr>
            <p:spPr>
              <a:xfrm>
                <a:off x="5703367" y="6666282"/>
                <a:ext cx="522125" cy="924426"/>
              </a:xfrm>
              <a:custGeom>
                <a:avLst/>
                <a:gdLst>
                  <a:gd name="connsiteX0" fmla="*/ 122758 w 522125"/>
                  <a:gd name="connsiteY0" fmla="*/ 1218 h 924426"/>
                  <a:gd name="connsiteX1" fmla="*/ 29096 w 522125"/>
                  <a:gd name="connsiteY1" fmla="*/ 242518 h 924426"/>
                  <a:gd name="connsiteX2" fmla="*/ 5283 w 522125"/>
                  <a:gd name="connsiteY2" fmla="*/ 599706 h 924426"/>
                  <a:gd name="connsiteX3" fmla="*/ 117996 w 522125"/>
                  <a:gd name="connsiteY3" fmla="*/ 742581 h 924426"/>
                  <a:gd name="connsiteX4" fmla="*/ 371996 w 522125"/>
                  <a:gd name="connsiteY4" fmla="*/ 806081 h 924426"/>
                  <a:gd name="connsiteX5" fmla="*/ 511696 w 522125"/>
                  <a:gd name="connsiteY5" fmla="*/ 923556 h 924426"/>
                  <a:gd name="connsiteX6" fmla="*/ 92596 w 522125"/>
                  <a:gd name="connsiteY6" fmla="*/ 739406 h 924426"/>
                  <a:gd name="connsiteX7" fmla="*/ 22746 w 522125"/>
                  <a:gd name="connsiteY7" fmla="*/ 342531 h 924426"/>
                  <a:gd name="connsiteX8" fmla="*/ 122758 w 522125"/>
                  <a:gd name="connsiteY8" fmla="*/ 1218 h 92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125" h="924426">
                    <a:moveTo>
                      <a:pt x="122758" y="1218"/>
                    </a:moveTo>
                    <a:cubicBezTo>
                      <a:pt x="123816" y="-15451"/>
                      <a:pt x="48675" y="142770"/>
                      <a:pt x="29096" y="242518"/>
                    </a:cubicBezTo>
                    <a:cubicBezTo>
                      <a:pt x="9517" y="342266"/>
                      <a:pt x="-9534" y="516362"/>
                      <a:pt x="5283" y="599706"/>
                    </a:cubicBezTo>
                    <a:cubicBezTo>
                      <a:pt x="20100" y="683050"/>
                      <a:pt x="56877" y="708185"/>
                      <a:pt x="117996" y="742581"/>
                    </a:cubicBezTo>
                    <a:cubicBezTo>
                      <a:pt x="179115" y="776977"/>
                      <a:pt x="306379" y="775919"/>
                      <a:pt x="371996" y="806081"/>
                    </a:cubicBezTo>
                    <a:cubicBezTo>
                      <a:pt x="437613" y="836243"/>
                      <a:pt x="558263" y="934668"/>
                      <a:pt x="511696" y="923556"/>
                    </a:cubicBezTo>
                    <a:cubicBezTo>
                      <a:pt x="465129" y="912444"/>
                      <a:pt x="174088" y="836243"/>
                      <a:pt x="92596" y="739406"/>
                    </a:cubicBezTo>
                    <a:cubicBezTo>
                      <a:pt x="11104" y="642569"/>
                      <a:pt x="16396" y="463710"/>
                      <a:pt x="22746" y="342531"/>
                    </a:cubicBezTo>
                    <a:cubicBezTo>
                      <a:pt x="29096" y="221352"/>
                      <a:pt x="121700" y="17887"/>
                      <a:pt x="122758" y="12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6" name="フリーフォーム: 図形 1315">
                <a:extLst>
                  <a:ext uri="{FF2B5EF4-FFF2-40B4-BE49-F238E27FC236}">
                    <a16:creationId xmlns:a16="http://schemas.microsoft.com/office/drawing/2014/main" id="{59969193-BCD4-4FBA-A5C8-F0B1D3BF6DCA}"/>
                  </a:ext>
                </a:extLst>
              </p:cNvPr>
              <p:cNvSpPr/>
              <p:nvPr/>
            </p:nvSpPr>
            <p:spPr>
              <a:xfrm>
                <a:off x="6167407" y="7449250"/>
                <a:ext cx="1173438" cy="347055"/>
              </a:xfrm>
              <a:custGeom>
                <a:avLst/>
                <a:gdLst>
                  <a:gd name="connsiteX0" fmla="*/ 14318 w 1173438"/>
                  <a:gd name="connsiteY0" fmla="*/ 15175 h 347055"/>
                  <a:gd name="connsiteX1" fmla="*/ 77818 w 1173438"/>
                  <a:gd name="connsiteY1" fmla="*/ 40575 h 347055"/>
                  <a:gd name="connsiteX2" fmla="*/ 379443 w 1173438"/>
                  <a:gd name="connsiteY2" fmla="*/ 278700 h 347055"/>
                  <a:gd name="connsiteX3" fmla="*/ 728693 w 1173438"/>
                  <a:gd name="connsiteY3" fmla="*/ 345375 h 347055"/>
                  <a:gd name="connsiteX4" fmla="*/ 963643 w 1173438"/>
                  <a:gd name="connsiteY4" fmla="*/ 313625 h 347055"/>
                  <a:gd name="connsiteX5" fmla="*/ 1125568 w 1173438"/>
                  <a:gd name="connsiteY5" fmla="*/ 173925 h 347055"/>
                  <a:gd name="connsiteX6" fmla="*/ 1150968 w 1173438"/>
                  <a:gd name="connsiteY6" fmla="*/ 78675 h 347055"/>
                  <a:gd name="connsiteX7" fmla="*/ 827118 w 1173438"/>
                  <a:gd name="connsiteY7" fmla="*/ 250125 h 347055"/>
                  <a:gd name="connsiteX8" fmla="*/ 300068 w 1173438"/>
                  <a:gd name="connsiteY8" fmla="*/ 199325 h 347055"/>
                  <a:gd name="connsiteX9" fmla="*/ 14318 w 1173438"/>
                  <a:gd name="connsiteY9" fmla="*/ 15175 h 34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3438" h="347055">
                    <a:moveTo>
                      <a:pt x="14318" y="15175"/>
                    </a:moveTo>
                    <a:cubicBezTo>
                      <a:pt x="-22724" y="-11283"/>
                      <a:pt x="16964" y="-3346"/>
                      <a:pt x="77818" y="40575"/>
                    </a:cubicBezTo>
                    <a:cubicBezTo>
                      <a:pt x="138672" y="84496"/>
                      <a:pt x="270964" y="227900"/>
                      <a:pt x="379443" y="278700"/>
                    </a:cubicBezTo>
                    <a:cubicBezTo>
                      <a:pt x="487922" y="329500"/>
                      <a:pt x="631326" y="339554"/>
                      <a:pt x="728693" y="345375"/>
                    </a:cubicBezTo>
                    <a:cubicBezTo>
                      <a:pt x="826060" y="351196"/>
                      <a:pt x="897497" y="342200"/>
                      <a:pt x="963643" y="313625"/>
                    </a:cubicBezTo>
                    <a:cubicBezTo>
                      <a:pt x="1029789" y="285050"/>
                      <a:pt x="1094347" y="213083"/>
                      <a:pt x="1125568" y="173925"/>
                    </a:cubicBezTo>
                    <a:cubicBezTo>
                      <a:pt x="1156789" y="134767"/>
                      <a:pt x="1200710" y="65975"/>
                      <a:pt x="1150968" y="78675"/>
                    </a:cubicBezTo>
                    <a:cubicBezTo>
                      <a:pt x="1101226" y="91375"/>
                      <a:pt x="968935" y="230017"/>
                      <a:pt x="827118" y="250125"/>
                    </a:cubicBezTo>
                    <a:cubicBezTo>
                      <a:pt x="685301" y="270233"/>
                      <a:pt x="432889" y="239542"/>
                      <a:pt x="300068" y="199325"/>
                    </a:cubicBezTo>
                    <a:cubicBezTo>
                      <a:pt x="167247" y="159108"/>
                      <a:pt x="51360" y="41633"/>
                      <a:pt x="14318" y="151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8" name="フリーフォーム: 図形 1317">
                <a:extLst>
                  <a:ext uri="{FF2B5EF4-FFF2-40B4-BE49-F238E27FC236}">
                    <a16:creationId xmlns:a16="http://schemas.microsoft.com/office/drawing/2014/main" id="{ECEEB902-865E-4A00-87BE-3C255BC7D7B7}"/>
                  </a:ext>
                </a:extLst>
              </p:cNvPr>
              <p:cNvSpPr/>
              <p:nvPr/>
            </p:nvSpPr>
            <p:spPr>
              <a:xfrm>
                <a:off x="5757152" y="7670710"/>
                <a:ext cx="161138" cy="528099"/>
              </a:xfrm>
              <a:custGeom>
                <a:avLst/>
                <a:gdLst>
                  <a:gd name="connsiteX0" fmla="*/ 161048 w 161138"/>
                  <a:gd name="connsiteY0" fmla="*/ 90 h 528099"/>
                  <a:gd name="connsiteX1" fmla="*/ 91198 w 161138"/>
                  <a:gd name="connsiteY1" fmla="*/ 82640 h 528099"/>
                  <a:gd name="connsiteX2" fmla="*/ 27698 w 161138"/>
                  <a:gd name="connsiteY2" fmla="*/ 57240 h 528099"/>
                  <a:gd name="connsiteX3" fmla="*/ 5473 w 161138"/>
                  <a:gd name="connsiteY3" fmla="*/ 314415 h 528099"/>
                  <a:gd name="connsiteX4" fmla="*/ 126123 w 161138"/>
                  <a:gd name="connsiteY4" fmla="*/ 527140 h 528099"/>
                  <a:gd name="connsiteX5" fmla="*/ 30873 w 161138"/>
                  <a:gd name="connsiteY5" fmla="*/ 228690 h 528099"/>
                  <a:gd name="connsiteX6" fmla="*/ 49923 w 161138"/>
                  <a:gd name="connsiteY6" fmla="*/ 92165 h 528099"/>
                  <a:gd name="connsiteX7" fmla="*/ 103898 w 161138"/>
                  <a:gd name="connsiteY7" fmla="*/ 66765 h 528099"/>
                  <a:gd name="connsiteX8" fmla="*/ 161048 w 161138"/>
                  <a:gd name="connsiteY8" fmla="*/ 90 h 52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138" h="528099">
                    <a:moveTo>
                      <a:pt x="161048" y="90"/>
                    </a:moveTo>
                    <a:cubicBezTo>
                      <a:pt x="158931" y="2736"/>
                      <a:pt x="113423" y="73115"/>
                      <a:pt x="91198" y="82640"/>
                    </a:cubicBezTo>
                    <a:cubicBezTo>
                      <a:pt x="68973" y="92165"/>
                      <a:pt x="41985" y="18611"/>
                      <a:pt x="27698" y="57240"/>
                    </a:cubicBezTo>
                    <a:cubicBezTo>
                      <a:pt x="13411" y="95869"/>
                      <a:pt x="-10931" y="236098"/>
                      <a:pt x="5473" y="314415"/>
                    </a:cubicBezTo>
                    <a:cubicBezTo>
                      <a:pt x="21877" y="392732"/>
                      <a:pt x="121890" y="541427"/>
                      <a:pt x="126123" y="527140"/>
                    </a:cubicBezTo>
                    <a:cubicBezTo>
                      <a:pt x="130356" y="512853"/>
                      <a:pt x="43573" y="301186"/>
                      <a:pt x="30873" y="228690"/>
                    </a:cubicBezTo>
                    <a:cubicBezTo>
                      <a:pt x="18173" y="156194"/>
                      <a:pt x="37752" y="119153"/>
                      <a:pt x="49923" y="92165"/>
                    </a:cubicBezTo>
                    <a:cubicBezTo>
                      <a:pt x="62094" y="65178"/>
                      <a:pt x="80086" y="79994"/>
                      <a:pt x="103898" y="66765"/>
                    </a:cubicBezTo>
                    <a:cubicBezTo>
                      <a:pt x="127710" y="53536"/>
                      <a:pt x="163165" y="-2556"/>
                      <a:pt x="161048" y="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9" name="フリーフォーム: 図形 1318">
                <a:extLst>
                  <a:ext uri="{FF2B5EF4-FFF2-40B4-BE49-F238E27FC236}">
                    <a16:creationId xmlns:a16="http://schemas.microsoft.com/office/drawing/2014/main" id="{A2F8E94F-BF63-400F-B4B6-28D245F63751}"/>
                  </a:ext>
                </a:extLst>
              </p:cNvPr>
              <p:cNvSpPr/>
              <p:nvPr/>
            </p:nvSpPr>
            <p:spPr>
              <a:xfrm>
                <a:off x="5741879" y="7410792"/>
                <a:ext cx="1561680" cy="511912"/>
              </a:xfrm>
              <a:custGeom>
                <a:avLst/>
                <a:gdLst>
                  <a:gd name="connsiteX0" fmla="*/ 33446 w 1561680"/>
                  <a:gd name="connsiteY0" fmla="*/ 12358 h 511912"/>
                  <a:gd name="connsiteX1" fmla="*/ 614471 w 1561680"/>
                  <a:gd name="connsiteY1" fmla="*/ 387008 h 511912"/>
                  <a:gd name="connsiteX2" fmla="*/ 1087546 w 1561680"/>
                  <a:gd name="connsiteY2" fmla="*/ 453683 h 511912"/>
                  <a:gd name="connsiteX3" fmla="*/ 1532046 w 1561680"/>
                  <a:gd name="connsiteY3" fmla="*/ 475908 h 511912"/>
                  <a:gd name="connsiteX4" fmla="*/ 1436796 w 1561680"/>
                  <a:gd name="connsiteY4" fmla="*/ 510833 h 511912"/>
                  <a:gd name="connsiteX5" fmla="*/ 763696 w 1561680"/>
                  <a:gd name="connsiteY5" fmla="*/ 431458 h 511912"/>
                  <a:gd name="connsiteX6" fmla="*/ 144571 w 1561680"/>
                  <a:gd name="connsiteY6" fmla="*/ 120308 h 511912"/>
                  <a:gd name="connsiteX7" fmla="*/ 33446 w 1561680"/>
                  <a:gd name="connsiteY7" fmla="*/ 12358 h 51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1680" h="511912">
                    <a:moveTo>
                      <a:pt x="33446" y="12358"/>
                    </a:moveTo>
                    <a:cubicBezTo>
                      <a:pt x="111763" y="56808"/>
                      <a:pt x="438788" y="313454"/>
                      <a:pt x="614471" y="387008"/>
                    </a:cubicBezTo>
                    <a:cubicBezTo>
                      <a:pt x="790154" y="460562"/>
                      <a:pt x="934617" y="438866"/>
                      <a:pt x="1087546" y="453683"/>
                    </a:cubicBezTo>
                    <a:cubicBezTo>
                      <a:pt x="1240475" y="468500"/>
                      <a:pt x="1473838" y="466383"/>
                      <a:pt x="1532046" y="475908"/>
                    </a:cubicBezTo>
                    <a:cubicBezTo>
                      <a:pt x="1590254" y="485433"/>
                      <a:pt x="1564854" y="518241"/>
                      <a:pt x="1436796" y="510833"/>
                    </a:cubicBezTo>
                    <a:cubicBezTo>
                      <a:pt x="1308738" y="503425"/>
                      <a:pt x="979067" y="496545"/>
                      <a:pt x="763696" y="431458"/>
                    </a:cubicBezTo>
                    <a:cubicBezTo>
                      <a:pt x="548325" y="366371"/>
                      <a:pt x="265750" y="188041"/>
                      <a:pt x="144571" y="120308"/>
                    </a:cubicBezTo>
                    <a:cubicBezTo>
                      <a:pt x="23392" y="52575"/>
                      <a:pt x="-44871" y="-32092"/>
                      <a:pt x="33446" y="123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0" name="フリーフォーム: 図形 1319">
                <a:extLst>
                  <a:ext uri="{FF2B5EF4-FFF2-40B4-BE49-F238E27FC236}">
                    <a16:creationId xmlns:a16="http://schemas.microsoft.com/office/drawing/2014/main" id="{6EF584CC-4E4F-4A01-8F52-E37ECC4804E0}"/>
                  </a:ext>
                </a:extLst>
              </p:cNvPr>
              <p:cNvSpPr/>
              <p:nvPr/>
            </p:nvSpPr>
            <p:spPr>
              <a:xfrm>
                <a:off x="6179589" y="7569023"/>
                <a:ext cx="1193474" cy="270872"/>
              </a:xfrm>
              <a:custGeom>
                <a:avLst/>
                <a:gdLst>
                  <a:gd name="connsiteX0" fmla="*/ 24361 w 1193474"/>
                  <a:gd name="connsiteY0" fmla="*/ 6527 h 270872"/>
                  <a:gd name="connsiteX1" fmla="*/ 33886 w 1193474"/>
                  <a:gd name="connsiteY1" fmla="*/ 60502 h 270872"/>
                  <a:gd name="connsiteX2" fmla="*/ 233911 w 1193474"/>
                  <a:gd name="connsiteY2" fmla="*/ 219252 h 270872"/>
                  <a:gd name="connsiteX3" fmla="*/ 545061 w 1193474"/>
                  <a:gd name="connsiteY3" fmla="*/ 270052 h 270872"/>
                  <a:gd name="connsiteX4" fmla="*/ 894311 w 1193474"/>
                  <a:gd name="connsiteY4" fmla="*/ 244652 h 270872"/>
                  <a:gd name="connsiteX5" fmla="*/ 1053061 w 1193474"/>
                  <a:gd name="connsiteY5" fmla="*/ 168452 h 270872"/>
                  <a:gd name="connsiteX6" fmla="*/ 1186411 w 1193474"/>
                  <a:gd name="connsiteY6" fmla="*/ 16052 h 270872"/>
                  <a:gd name="connsiteX7" fmla="*/ 827636 w 1193474"/>
                  <a:gd name="connsiteY7" fmla="*/ 238302 h 270872"/>
                  <a:gd name="connsiteX8" fmla="*/ 278361 w 1193474"/>
                  <a:gd name="connsiteY8" fmla="*/ 197027 h 270872"/>
                  <a:gd name="connsiteX9" fmla="*/ 24361 w 1193474"/>
                  <a:gd name="connsiteY9" fmla="*/ 6527 h 27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3474" h="270872">
                    <a:moveTo>
                      <a:pt x="24361" y="6527"/>
                    </a:moveTo>
                    <a:cubicBezTo>
                      <a:pt x="-16385" y="-16227"/>
                      <a:pt x="-1039" y="25048"/>
                      <a:pt x="33886" y="60502"/>
                    </a:cubicBezTo>
                    <a:cubicBezTo>
                      <a:pt x="68811" y="95956"/>
                      <a:pt x="148715" y="184327"/>
                      <a:pt x="233911" y="219252"/>
                    </a:cubicBezTo>
                    <a:cubicBezTo>
                      <a:pt x="319107" y="254177"/>
                      <a:pt x="434994" y="265819"/>
                      <a:pt x="545061" y="270052"/>
                    </a:cubicBezTo>
                    <a:cubicBezTo>
                      <a:pt x="655128" y="274285"/>
                      <a:pt x="809644" y="261585"/>
                      <a:pt x="894311" y="244652"/>
                    </a:cubicBezTo>
                    <a:cubicBezTo>
                      <a:pt x="978978" y="227719"/>
                      <a:pt x="1004378" y="206552"/>
                      <a:pt x="1053061" y="168452"/>
                    </a:cubicBezTo>
                    <a:cubicBezTo>
                      <a:pt x="1101744" y="130352"/>
                      <a:pt x="1223982" y="4410"/>
                      <a:pt x="1186411" y="16052"/>
                    </a:cubicBezTo>
                    <a:cubicBezTo>
                      <a:pt x="1148840" y="27694"/>
                      <a:pt x="978978" y="208140"/>
                      <a:pt x="827636" y="238302"/>
                    </a:cubicBezTo>
                    <a:cubicBezTo>
                      <a:pt x="676294" y="268464"/>
                      <a:pt x="416474" y="231952"/>
                      <a:pt x="278361" y="197027"/>
                    </a:cubicBezTo>
                    <a:cubicBezTo>
                      <a:pt x="140249" y="162102"/>
                      <a:pt x="65107" y="29281"/>
                      <a:pt x="24361" y="65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1" name="フリーフォーム: 図形 1320">
                <a:extLst>
                  <a:ext uri="{FF2B5EF4-FFF2-40B4-BE49-F238E27FC236}">
                    <a16:creationId xmlns:a16="http://schemas.microsoft.com/office/drawing/2014/main" id="{1911323E-8864-4CFA-B31C-639E8D42067D}"/>
                  </a:ext>
                </a:extLst>
              </p:cNvPr>
              <p:cNvSpPr/>
              <p:nvPr/>
            </p:nvSpPr>
            <p:spPr>
              <a:xfrm>
                <a:off x="5875618" y="8163225"/>
                <a:ext cx="2751063" cy="1031779"/>
              </a:xfrm>
              <a:custGeom>
                <a:avLst/>
                <a:gdLst>
                  <a:gd name="connsiteX0" fmla="*/ 249 w 2751063"/>
                  <a:gd name="connsiteY0" fmla="*/ 2875 h 1031779"/>
                  <a:gd name="connsiteX1" fmla="*/ 84915 w 2751063"/>
                  <a:gd name="connsiteY1" fmla="*/ 108708 h 1031779"/>
                  <a:gd name="connsiteX2" fmla="*/ 161115 w 2751063"/>
                  <a:gd name="connsiteY2" fmla="*/ 519342 h 1031779"/>
                  <a:gd name="connsiteX3" fmla="*/ 423582 w 2751063"/>
                  <a:gd name="connsiteY3" fmla="*/ 747942 h 1031779"/>
                  <a:gd name="connsiteX4" fmla="*/ 1464982 w 2751063"/>
                  <a:gd name="connsiteY4" fmla="*/ 972308 h 1031779"/>
                  <a:gd name="connsiteX5" fmla="*/ 2095749 w 2751063"/>
                  <a:gd name="connsiteY5" fmla="*/ 1027342 h 1031779"/>
                  <a:gd name="connsiteX6" fmla="*/ 2739215 w 2751063"/>
                  <a:gd name="connsiteY6" fmla="*/ 883408 h 1031779"/>
                  <a:gd name="connsiteX7" fmla="*/ 1511549 w 2751063"/>
                  <a:gd name="connsiteY7" fmla="*/ 870708 h 1031779"/>
                  <a:gd name="connsiteX8" fmla="*/ 220382 w 2751063"/>
                  <a:gd name="connsiteY8" fmla="*/ 574375 h 1031779"/>
                  <a:gd name="connsiteX9" fmla="*/ 63749 w 2751063"/>
                  <a:gd name="connsiteY9" fmla="*/ 189142 h 1031779"/>
                  <a:gd name="connsiteX10" fmla="*/ 249 w 2751063"/>
                  <a:gd name="connsiteY10" fmla="*/ 2875 h 1031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1063" h="1031779">
                    <a:moveTo>
                      <a:pt x="249" y="2875"/>
                    </a:moveTo>
                    <a:cubicBezTo>
                      <a:pt x="3777" y="-10531"/>
                      <a:pt x="58104" y="22630"/>
                      <a:pt x="84915" y="108708"/>
                    </a:cubicBezTo>
                    <a:cubicBezTo>
                      <a:pt x="111726" y="194786"/>
                      <a:pt x="104671" y="412803"/>
                      <a:pt x="161115" y="519342"/>
                    </a:cubicBezTo>
                    <a:cubicBezTo>
                      <a:pt x="217559" y="625881"/>
                      <a:pt x="206271" y="672448"/>
                      <a:pt x="423582" y="747942"/>
                    </a:cubicBezTo>
                    <a:cubicBezTo>
                      <a:pt x="640893" y="823436"/>
                      <a:pt x="1186288" y="925741"/>
                      <a:pt x="1464982" y="972308"/>
                    </a:cubicBezTo>
                    <a:cubicBezTo>
                      <a:pt x="1743676" y="1018875"/>
                      <a:pt x="1883377" y="1042159"/>
                      <a:pt x="2095749" y="1027342"/>
                    </a:cubicBezTo>
                    <a:cubicBezTo>
                      <a:pt x="2308121" y="1012525"/>
                      <a:pt x="2836582" y="909514"/>
                      <a:pt x="2739215" y="883408"/>
                    </a:cubicBezTo>
                    <a:cubicBezTo>
                      <a:pt x="2641848" y="857302"/>
                      <a:pt x="1931355" y="922214"/>
                      <a:pt x="1511549" y="870708"/>
                    </a:cubicBezTo>
                    <a:cubicBezTo>
                      <a:pt x="1091744" y="819203"/>
                      <a:pt x="461682" y="687969"/>
                      <a:pt x="220382" y="574375"/>
                    </a:cubicBezTo>
                    <a:cubicBezTo>
                      <a:pt x="-20918" y="460781"/>
                      <a:pt x="96204" y="281570"/>
                      <a:pt x="63749" y="189142"/>
                    </a:cubicBezTo>
                    <a:cubicBezTo>
                      <a:pt x="31294" y="96714"/>
                      <a:pt x="-3279" y="16281"/>
                      <a:pt x="249" y="28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2" name="フリーフォーム: 図形 1321">
                <a:extLst>
                  <a:ext uri="{FF2B5EF4-FFF2-40B4-BE49-F238E27FC236}">
                    <a16:creationId xmlns:a16="http://schemas.microsoft.com/office/drawing/2014/main" id="{1490556E-D5E2-4B19-AAB0-1A126AA0775E}"/>
                  </a:ext>
                </a:extLst>
              </p:cNvPr>
              <p:cNvSpPr/>
              <p:nvPr/>
            </p:nvSpPr>
            <p:spPr>
              <a:xfrm>
                <a:off x="8632329" y="7866747"/>
                <a:ext cx="395053" cy="1219874"/>
              </a:xfrm>
              <a:custGeom>
                <a:avLst/>
                <a:gdLst>
                  <a:gd name="connsiteX0" fmla="*/ 380438 w 395053"/>
                  <a:gd name="connsiteY0" fmla="*/ 62286 h 1219874"/>
                  <a:gd name="connsiteX1" fmla="*/ 380438 w 395053"/>
                  <a:gd name="connsiteY1" fmla="*/ 151186 h 1219874"/>
                  <a:gd name="connsiteX2" fmla="*/ 359271 w 395053"/>
                  <a:gd name="connsiteY2" fmla="*/ 515253 h 1219874"/>
                  <a:gd name="connsiteX3" fmla="*/ 67171 w 395053"/>
                  <a:gd name="connsiteY3" fmla="*/ 1137553 h 1219874"/>
                  <a:gd name="connsiteX4" fmla="*/ 7904 w 395053"/>
                  <a:gd name="connsiteY4" fmla="*/ 1205286 h 1219874"/>
                  <a:gd name="connsiteX5" fmla="*/ 194171 w 395053"/>
                  <a:gd name="connsiteY5" fmla="*/ 1065586 h 1219874"/>
                  <a:gd name="connsiteX6" fmla="*/ 380438 w 395053"/>
                  <a:gd name="connsiteY6" fmla="*/ 62286 h 121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053" h="1219874">
                    <a:moveTo>
                      <a:pt x="380438" y="62286"/>
                    </a:moveTo>
                    <a:cubicBezTo>
                      <a:pt x="411482" y="-90114"/>
                      <a:pt x="383966" y="75692"/>
                      <a:pt x="380438" y="151186"/>
                    </a:cubicBezTo>
                    <a:cubicBezTo>
                      <a:pt x="376910" y="226681"/>
                      <a:pt x="411482" y="350858"/>
                      <a:pt x="359271" y="515253"/>
                    </a:cubicBezTo>
                    <a:cubicBezTo>
                      <a:pt x="307060" y="679648"/>
                      <a:pt x="125732" y="1022547"/>
                      <a:pt x="67171" y="1137553"/>
                    </a:cubicBezTo>
                    <a:cubicBezTo>
                      <a:pt x="8610" y="1252559"/>
                      <a:pt x="-13263" y="1217281"/>
                      <a:pt x="7904" y="1205286"/>
                    </a:cubicBezTo>
                    <a:cubicBezTo>
                      <a:pt x="29071" y="1193291"/>
                      <a:pt x="132788" y="1254675"/>
                      <a:pt x="194171" y="1065586"/>
                    </a:cubicBezTo>
                    <a:cubicBezTo>
                      <a:pt x="255554" y="876497"/>
                      <a:pt x="349394" y="214686"/>
                      <a:pt x="380438" y="622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3" name="フリーフォーム: 図形 1322">
                <a:extLst>
                  <a:ext uri="{FF2B5EF4-FFF2-40B4-BE49-F238E27FC236}">
                    <a16:creationId xmlns:a16="http://schemas.microsoft.com/office/drawing/2014/main" id="{08376CB0-D57E-4BA6-ADF7-1E39C2F55482}"/>
                  </a:ext>
                </a:extLst>
              </p:cNvPr>
              <p:cNvSpPr/>
              <p:nvPr/>
            </p:nvSpPr>
            <p:spPr>
              <a:xfrm>
                <a:off x="8345736" y="6546431"/>
                <a:ext cx="708398" cy="1388055"/>
              </a:xfrm>
              <a:custGeom>
                <a:avLst/>
                <a:gdLst>
                  <a:gd name="connsiteX0" fmla="*/ 2397 w 708398"/>
                  <a:gd name="connsiteY0" fmla="*/ 11002 h 1388055"/>
                  <a:gd name="connsiteX1" fmla="*/ 374931 w 708398"/>
                  <a:gd name="connsiteY1" fmla="*/ 489369 h 1388055"/>
                  <a:gd name="connsiteX2" fmla="*/ 675497 w 708398"/>
                  <a:gd name="connsiteY2" fmla="*/ 1077802 h 1388055"/>
                  <a:gd name="connsiteX3" fmla="*/ 688197 w 708398"/>
                  <a:gd name="connsiteY3" fmla="*/ 1386836 h 1388055"/>
                  <a:gd name="connsiteX4" fmla="*/ 565431 w 708398"/>
                  <a:gd name="connsiteY4" fmla="*/ 971969 h 1388055"/>
                  <a:gd name="connsiteX5" fmla="*/ 2397 w 708398"/>
                  <a:gd name="connsiteY5" fmla="*/ 11002 h 138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398" h="1388055">
                    <a:moveTo>
                      <a:pt x="2397" y="11002"/>
                    </a:moveTo>
                    <a:cubicBezTo>
                      <a:pt x="-29353" y="-69431"/>
                      <a:pt x="262748" y="311569"/>
                      <a:pt x="374931" y="489369"/>
                    </a:cubicBezTo>
                    <a:cubicBezTo>
                      <a:pt x="487114" y="667169"/>
                      <a:pt x="623286" y="928224"/>
                      <a:pt x="675497" y="1077802"/>
                    </a:cubicBezTo>
                    <a:cubicBezTo>
                      <a:pt x="727708" y="1227380"/>
                      <a:pt x="706541" y="1404475"/>
                      <a:pt x="688197" y="1386836"/>
                    </a:cubicBezTo>
                    <a:cubicBezTo>
                      <a:pt x="669853" y="1369197"/>
                      <a:pt x="679025" y="1197747"/>
                      <a:pt x="565431" y="971969"/>
                    </a:cubicBezTo>
                    <a:cubicBezTo>
                      <a:pt x="451837" y="746191"/>
                      <a:pt x="34147" y="91435"/>
                      <a:pt x="2397" y="110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4" name="フリーフォーム: 図形 1323">
                <a:extLst>
                  <a:ext uri="{FF2B5EF4-FFF2-40B4-BE49-F238E27FC236}">
                    <a16:creationId xmlns:a16="http://schemas.microsoft.com/office/drawing/2014/main" id="{75DA194F-D3F8-43DE-80E4-177037A198F6}"/>
                  </a:ext>
                </a:extLst>
              </p:cNvPr>
              <p:cNvSpPr/>
              <p:nvPr/>
            </p:nvSpPr>
            <p:spPr>
              <a:xfrm>
                <a:off x="7662094" y="5888563"/>
                <a:ext cx="762526" cy="715445"/>
              </a:xfrm>
              <a:custGeom>
                <a:avLst/>
                <a:gdLst>
                  <a:gd name="connsiteX0" fmla="*/ 239 w 762526"/>
                  <a:gd name="connsiteY0" fmla="*/ 4 h 715445"/>
                  <a:gd name="connsiteX1" fmla="*/ 432039 w 762526"/>
                  <a:gd name="connsiteY1" fmla="*/ 419104 h 715445"/>
                  <a:gd name="connsiteX2" fmla="*/ 762239 w 762526"/>
                  <a:gd name="connsiteY2" fmla="*/ 715437 h 715445"/>
                  <a:gd name="connsiteX3" fmla="*/ 377006 w 762526"/>
                  <a:gd name="connsiteY3" fmla="*/ 427570 h 715445"/>
                  <a:gd name="connsiteX4" fmla="*/ 239 w 762526"/>
                  <a:gd name="connsiteY4" fmla="*/ 4 h 71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526" h="715445">
                    <a:moveTo>
                      <a:pt x="239" y="4"/>
                    </a:moveTo>
                    <a:cubicBezTo>
                      <a:pt x="9411" y="-1407"/>
                      <a:pt x="305039" y="299865"/>
                      <a:pt x="432039" y="419104"/>
                    </a:cubicBezTo>
                    <a:cubicBezTo>
                      <a:pt x="559039" y="538343"/>
                      <a:pt x="771411" y="714026"/>
                      <a:pt x="762239" y="715437"/>
                    </a:cubicBezTo>
                    <a:cubicBezTo>
                      <a:pt x="753067" y="716848"/>
                      <a:pt x="506828" y="541870"/>
                      <a:pt x="377006" y="427570"/>
                    </a:cubicBezTo>
                    <a:cubicBezTo>
                      <a:pt x="247184" y="313270"/>
                      <a:pt x="-8933" y="1415"/>
                      <a:pt x="239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5" name="フリーフォーム: 図形 1324">
                <a:extLst>
                  <a:ext uri="{FF2B5EF4-FFF2-40B4-BE49-F238E27FC236}">
                    <a16:creationId xmlns:a16="http://schemas.microsoft.com/office/drawing/2014/main" id="{C9A4C866-1CA9-4442-895F-493044876889}"/>
                  </a:ext>
                </a:extLst>
              </p:cNvPr>
              <p:cNvSpPr/>
              <p:nvPr/>
            </p:nvSpPr>
            <p:spPr>
              <a:xfrm>
                <a:off x="7589236" y="5994416"/>
                <a:ext cx="272746" cy="821854"/>
              </a:xfrm>
              <a:custGeom>
                <a:avLst/>
                <a:gdLst>
                  <a:gd name="connsiteX0" fmla="*/ 1131 w 272746"/>
                  <a:gd name="connsiteY0" fmla="*/ 8451 h 821854"/>
                  <a:gd name="connsiteX1" fmla="*/ 221264 w 272746"/>
                  <a:gd name="connsiteY1" fmla="*/ 372517 h 821854"/>
                  <a:gd name="connsiteX2" fmla="*/ 272064 w 272746"/>
                  <a:gd name="connsiteY2" fmla="*/ 821251 h 821854"/>
                  <a:gd name="connsiteX3" fmla="*/ 200097 w 272746"/>
                  <a:gd name="connsiteY3" fmla="*/ 461417 h 821854"/>
                  <a:gd name="connsiteX4" fmla="*/ 136597 w 272746"/>
                  <a:gd name="connsiteY4" fmla="*/ 143917 h 821854"/>
                  <a:gd name="connsiteX5" fmla="*/ 1131 w 272746"/>
                  <a:gd name="connsiteY5" fmla="*/ 8451 h 82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746" h="821854">
                    <a:moveTo>
                      <a:pt x="1131" y="8451"/>
                    </a:moveTo>
                    <a:cubicBezTo>
                      <a:pt x="15242" y="46551"/>
                      <a:pt x="176108" y="237050"/>
                      <a:pt x="221264" y="372517"/>
                    </a:cubicBezTo>
                    <a:cubicBezTo>
                      <a:pt x="266420" y="507984"/>
                      <a:pt x="275592" y="806434"/>
                      <a:pt x="272064" y="821251"/>
                    </a:cubicBezTo>
                    <a:cubicBezTo>
                      <a:pt x="268536" y="836068"/>
                      <a:pt x="222675" y="574306"/>
                      <a:pt x="200097" y="461417"/>
                    </a:cubicBezTo>
                    <a:cubicBezTo>
                      <a:pt x="177519" y="348528"/>
                      <a:pt x="164114" y="218706"/>
                      <a:pt x="136597" y="143917"/>
                    </a:cubicBezTo>
                    <a:cubicBezTo>
                      <a:pt x="109080" y="69128"/>
                      <a:pt x="-12980" y="-29649"/>
                      <a:pt x="1131" y="84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6" name="フリーフォーム: 図形 1325">
                <a:extLst>
                  <a:ext uri="{FF2B5EF4-FFF2-40B4-BE49-F238E27FC236}">
                    <a16:creationId xmlns:a16="http://schemas.microsoft.com/office/drawing/2014/main" id="{84CA218B-FFA1-43AA-BEBC-CD841B6E87F7}"/>
                  </a:ext>
                </a:extLst>
              </p:cNvPr>
              <p:cNvSpPr/>
              <p:nvPr/>
            </p:nvSpPr>
            <p:spPr>
              <a:xfrm>
                <a:off x="7296842" y="6188387"/>
                <a:ext cx="718448" cy="1681260"/>
              </a:xfrm>
              <a:custGeom>
                <a:avLst/>
                <a:gdLst>
                  <a:gd name="connsiteX0" fmla="*/ 577158 w 718448"/>
                  <a:gd name="connsiteY0" fmla="*/ 30380 h 1681260"/>
                  <a:gd name="connsiteX1" fmla="*/ 699925 w 718448"/>
                  <a:gd name="connsiteY1" fmla="*/ 669613 h 1681260"/>
                  <a:gd name="connsiteX2" fmla="*/ 598325 w 718448"/>
                  <a:gd name="connsiteY2" fmla="*/ 1114113 h 1681260"/>
                  <a:gd name="connsiteX3" fmla="*/ 484025 w 718448"/>
                  <a:gd name="connsiteY3" fmla="*/ 1406213 h 1681260"/>
                  <a:gd name="connsiteX4" fmla="*/ 208858 w 718448"/>
                  <a:gd name="connsiteY4" fmla="*/ 1660213 h 1681260"/>
                  <a:gd name="connsiteX5" fmla="*/ 26825 w 718448"/>
                  <a:gd name="connsiteY5" fmla="*/ 1655980 h 1681260"/>
                  <a:gd name="connsiteX6" fmla="*/ 5658 w 718448"/>
                  <a:gd name="connsiteY6" fmla="*/ 1567080 h 1681260"/>
                  <a:gd name="connsiteX7" fmla="*/ 73391 w 718448"/>
                  <a:gd name="connsiteY7" fmla="*/ 1406213 h 1681260"/>
                  <a:gd name="connsiteX8" fmla="*/ 119958 w 718448"/>
                  <a:gd name="connsiteY8" fmla="*/ 1660213 h 1681260"/>
                  <a:gd name="connsiteX9" fmla="*/ 416291 w 718448"/>
                  <a:gd name="connsiteY9" fmla="*/ 1524746 h 1681260"/>
                  <a:gd name="connsiteX10" fmla="*/ 704158 w 718448"/>
                  <a:gd name="connsiteY10" fmla="*/ 957480 h 1681260"/>
                  <a:gd name="connsiteX11" fmla="*/ 666058 w 718448"/>
                  <a:gd name="connsiteY11" fmla="*/ 191246 h 1681260"/>
                  <a:gd name="connsiteX12" fmla="*/ 577158 w 718448"/>
                  <a:gd name="connsiteY12" fmla="*/ 30380 h 168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8448" h="1681260">
                    <a:moveTo>
                      <a:pt x="577158" y="30380"/>
                    </a:moveTo>
                    <a:cubicBezTo>
                      <a:pt x="582803" y="110108"/>
                      <a:pt x="696397" y="488991"/>
                      <a:pt x="699925" y="669613"/>
                    </a:cubicBezTo>
                    <a:cubicBezTo>
                      <a:pt x="703453" y="850235"/>
                      <a:pt x="634308" y="991346"/>
                      <a:pt x="598325" y="1114113"/>
                    </a:cubicBezTo>
                    <a:cubicBezTo>
                      <a:pt x="562342" y="1236880"/>
                      <a:pt x="548936" y="1315196"/>
                      <a:pt x="484025" y="1406213"/>
                    </a:cubicBezTo>
                    <a:cubicBezTo>
                      <a:pt x="419114" y="1497230"/>
                      <a:pt x="285058" y="1618585"/>
                      <a:pt x="208858" y="1660213"/>
                    </a:cubicBezTo>
                    <a:cubicBezTo>
                      <a:pt x="132658" y="1701841"/>
                      <a:pt x="60692" y="1671502"/>
                      <a:pt x="26825" y="1655980"/>
                    </a:cubicBezTo>
                    <a:cubicBezTo>
                      <a:pt x="-7042" y="1640458"/>
                      <a:pt x="-2103" y="1608708"/>
                      <a:pt x="5658" y="1567080"/>
                    </a:cubicBezTo>
                    <a:cubicBezTo>
                      <a:pt x="13419" y="1525452"/>
                      <a:pt x="54341" y="1390691"/>
                      <a:pt x="73391" y="1406213"/>
                    </a:cubicBezTo>
                    <a:cubicBezTo>
                      <a:pt x="92441" y="1421735"/>
                      <a:pt x="62808" y="1640458"/>
                      <a:pt x="119958" y="1660213"/>
                    </a:cubicBezTo>
                    <a:cubicBezTo>
                      <a:pt x="177108" y="1679968"/>
                      <a:pt x="318924" y="1641868"/>
                      <a:pt x="416291" y="1524746"/>
                    </a:cubicBezTo>
                    <a:cubicBezTo>
                      <a:pt x="513658" y="1407624"/>
                      <a:pt x="662530" y="1179730"/>
                      <a:pt x="704158" y="957480"/>
                    </a:cubicBezTo>
                    <a:cubicBezTo>
                      <a:pt x="745786" y="735230"/>
                      <a:pt x="685108" y="346468"/>
                      <a:pt x="666058" y="191246"/>
                    </a:cubicBezTo>
                    <a:cubicBezTo>
                      <a:pt x="647008" y="36024"/>
                      <a:pt x="571513" y="-49348"/>
                      <a:pt x="577158" y="303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7" name="フリーフォーム: 図形 1326">
                <a:extLst>
                  <a:ext uri="{FF2B5EF4-FFF2-40B4-BE49-F238E27FC236}">
                    <a16:creationId xmlns:a16="http://schemas.microsoft.com/office/drawing/2014/main" id="{9D7EEF3F-3CBB-4FC7-B512-016A2C69D0DB}"/>
                  </a:ext>
                </a:extLst>
              </p:cNvPr>
              <p:cNvSpPr/>
              <p:nvPr/>
            </p:nvSpPr>
            <p:spPr>
              <a:xfrm>
                <a:off x="7785934" y="6138854"/>
                <a:ext cx="131211" cy="1028738"/>
              </a:xfrm>
              <a:custGeom>
                <a:avLst/>
                <a:gdLst>
                  <a:gd name="connsiteX0" fmla="*/ 3399 w 131211"/>
                  <a:gd name="connsiteY0" fmla="*/ 41813 h 1028738"/>
                  <a:gd name="connsiteX1" fmla="*/ 28799 w 131211"/>
                  <a:gd name="connsiteY1" fmla="*/ 88379 h 1028738"/>
                  <a:gd name="connsiteX2" fmla="*/ 75366 w 131211"/>
                  <a:gd name="connsiteY2" fmla="*/ 829213 h 1028738"/>
                  <a:gd name="connsiteX3" fmla="*/ 92299 w 131211"/>
                  <a:gd name="connsiteY3" fmla="*/ 998546 h 1028738"/>
                  <a:gd name="connsiteX4" fmla="*/ 121933 w 131211"/>
                  <a:gd name="connsiteY4" fmla="*/ 1007013 h 1028738"/>
                  <a:gd name="connsiteX5" fmla="*/ 130399 w 131211"/>
                  <a:gd name="connsiteY5" fmla="*/ 774179 h 1028738"/>
                  <a:gd name="connsiteX6" fmla="*/ 104999 w 131211"/>
                  <a:gd name="connsiteY6" fmla="*/ 342379 h 1028738"/>
                  <a:gd name="connsiteX7" fmla="*/ 3399 w 131211"/>
                  <a:gd name="connsiteY7" fmla="*/ 41813 h 102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211" h="1028738">
                    <a:moveTo>
                      <a:pt x="3399" y="41813"/>
                    </a:moveTo>
                    <a:cubicBezTo>
                      <a:pt x="-9301" y="-520"/>
                      <a:pt x="16805" y="-42854"/>
                      <a:pt x="28799" y="88379"/>
                    </a:cubicBezTo>
                    <a:cubicBezTo>
                      <a:pt x="40793" y="219612"/>
                      <a:pt x="64783" y="677519"/>
                      <a:pt x="75366" y="829213"/>
                    </a:cubicBezTo>
                    <a:cubicBezTo>
                      <a:pt x="85949" y="980907"/>
                      <a:pt x="84538" y="968913"/>
                      <a:pt x="92299" y="998546"/>
                    </a:cubicBezTo>
                    <a:cubicBezTo>
                      <a:pt x="100060" y="1028179"/>
                      <a:pt x="115583" y="1044407"/>
                      <a:pt x="121933" y="1007013"/>
                    </a:cubicBezTo>
                    <a:cubicBezTo>
                      <a:pt x="128283" y="969619"/>
                      <a:pt x="133221" y="884951"/>
                      <a:pt x="130399" y="774179"/>
                    </a:cubicBezTo>
                    <a:cubicBezTo>
                      <a:pt x="127577" y="663407"/>
                      <a:pt x="120521" y="465851"/>
                      <a:pt x="104999" y="342379"/>
                    </a:cubicBezTo>
                    <a:cubicBezTo>
                      <a:pt x="89477" y="218907"/>
                      <a:pt x="16099" y="84146"/>
                      <a:pt x="3399" y="418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8" name="フリーフォーム: 図形 1327">
                <a:extLst>
                  <a:ext uri="{FF2B5EF4-FFF2-40B4-BE49-F238E27FC236}">
                    <a16:creationId xmlns:a16="http://schemas.microsoft.com/office/drawing/2014/main" id="{D4884273-6E73-4F1B-B263-6D052D853E9B}"/>
                  </a:ext>
                </a:extLst>
              </p:cNvPr>
              <p:cNvSpPr/>
              <p:nvPr/>
            </p:nvSpPr>
            <p:spPr>
              <a:xfrm>
                <a:off x="7396374" y="6857097"/>
                <a:ext cx="402116" cy="863828"/>
              </a:xfrm>
              <a:custGeom>
                <a:avLst/>
                <a:gdLst>
                  <a:gd name="connsiteX0" fmla="*/ 401426 w 402116"/>
                  <a:gd name="connsiteY0" fmla="*/ 903 h 863828"/>
                  <a:gd name="connsiteX1" fmla="*/ 337926 w 402116"/>
                  <a:gd name="connsiteY1" fmla="*/ 432703 h 863828"/>
                  <a:gd name="connsiteX2" fmla="*/ 333693 w 402116"/>
                  <a:gd name="connsiteY2" fmla="*/ 576636 h 863828"/>
                  <a:gd name="connsiteX3" fmla="*/ 215159 w 402116"/>
                  <a:gd name="connsiteY3" fmla="*/ 733270 h 863828"/>
                  <a:gd name="connsiteX4" fmla="*/ 117793 w 402116"/>
                  <a:gd name="connsiteY4" fmla="*/ 830636 h 863828"/>
                  <a:gd name="connsiteX5" fmla="*/ 16193 w 402116"/>
                  <a:gd name="connsiteY5" fmla="*/ 860270 h 863828"/>
                  <a:gd name="connsiteX6" fmla="*/ 75459 w 402116"/>
                  <a:gd name="connsiteY6" fmla="*/ 758670 h 863828"/>
                  <a:gd name="connsiteX7" fmla="*/ 113559 w 402116"/>
                  <a:gd name="connsiteY7" fmla="*/ 618970 h 863828"/>
                  <a:gd name="connsiteX8" fmla="*/ 16193 w 402116"/>
                  <a:gd name="connsiteY8" fmla="*/ 606270 h 863828"/>
                  <a:gd name="connsiteX9" fmla="*/ 11959 w 402116"/>
                  <a:gd name="connsiteY9" fmla="*/ 631670 h 863828"/>
                  <a:gd name="connsiteX10" fmla="*/ 134726 w 402116"/>
                  <a:gd name="connsiteY10" fmla="*/ 745970 h 863828"/>
                  <a:gd name="connsiteX11" fmla="*/ 291359 w 402116"/>
                  <a:gd name="connsiteY11" fmla="*/ 559703 h 863828"/>
                  <a:gd name="connsiteX12" fmla="*/ 401426 w 402116"/>
                  <a:gd name="connsiteY12" fmla="*/ 903 h 86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2116" h="863828">
                    <a:moveTo>
                      <a:pt x="401426" y="903"/>
                    </a:moveTo>
                    <a:cubicBezTo>
                      <a:pt x="409187" y="-20264"/>
                      <a:pt x="349215" y="336748"/>
                      <a:pt x="337926" y="432703"/>
                    </a:cubicBezTo>
                    <a:cubicBezTo>
                      <a:pt x="326637" y="528658"/>
                      <a:pt x="354154" y="526541"/>
                      <a:pt x="333693" y="576636"/>
                    </a:cubicBezTo>
                    <a:cubicBezTo>
                      <a:pt x="313232" y="626731"/>
                      <a:pt x="251142" y="690937"/>
                      <a:pt x="215159" y="733270"/>
                    </a:cubicBezTo>
                    <a:cubicBezTo>
                      <a:pt x="179176" y="775603"/>
                      <a:pt x="150954" y="809469"/>
                      <a:pt x="117793" y="830636"/>
                    </a:cubicBezTo>
                    <a:cubicBezTo>
                      <a:pt x="84632" y="851803"/>
                      <a:pt x="23249" y="872264"/>
                      <a:pt x="16193" y="860270"/>
                    </a:cubicBezTo>
                    <a:cubicBezTo>
                      <a:pt x="9137" y="848276"/>
                      <a:pt x="59231" y="798887"/>
                      <a:pt x="75459" y="758670"/>
                    </a:cubicBezTo>
                    <a:cubicBezTo>
                      <a:pt x="91687" y="718453"/>
                      <a:pt x="123437" y="644370"/>
                      <a:pt x="113559" y="618970"/>
                    </a:cubicBezTo>
                    <a:cubicBezTo>
                      <a:pt x="103681" y="593570"/>
                      <a:pt x="33126" y="604153"/>
                      <a:pt x="16193" y="606270"/>
                    </a:cubicBezTo>
                    <a:cubicBezTo>
                      <a:pt x="-740" y="608387"/>
                      <a:pt x="-7797" y="608387"/>
                      <a:pt x="11959" y="631670"/>
                    </a:cubicBezTo>
                    <a:cubicBezTo>
                      <a:pt x="31714" y="654953"/>
                      <a:pt x="88159" y="757965"/>
                      <a:pt x="134726" y="745970"/>
                    </a:cubicBezTo>
                    <a:cubicBezTo>
                      <a:pt x="181293" y="733975"/>
                      <a:pt x="239854" y="687409"/>
                      <a:pt x="291359" y="559703"/>
                    </a:cubicBezTo>
                    <a:cubicBezTo>
                      <a:pt x="342864" y="431997"/>
                      <a:pt x="393665" y="22070"/>
                      <a:pt x="401426" y="9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9" name="フリーフォーム: 図形 1328">
                <a:extLst>
                  <a:ext uri="{FF2B5EF4-FFF2-40B4-BE49-F238E27FC236}">
                    <a16:creationId xmlns:a16="http://schemas.microsoft.com/office/drawing/2014/main" id="{F684CF1D-9D03-427E-83A7-58BE5AF40341}"/>
                  </a:ext>
                </a:extLst>
              </p:cNvPr>
              <p:cNvSpPr/>
              <p:nvPr/>
            </p:nvSpPr>
            <p:spPr>
              <a:xfrm>
                <a:off x="7445291" y="6907465"/>
                <a:ext cx="387091" cy="844304"/>
              </a:xfrm>
              <a:custGeom>
                <a:avLst/>
                <a:gdLst>
                  <a:gd name="connsiteX0" fmla="*/ 386376 w 387091"/>
                  <a:gd name="connsiteY0" fmla="*/ 22502 h 844304"/>
                  <a:gd name="connsiteX1" fmla="*/ 373676 w 387091"/>
                  <a:gd name="connsiteY1" fmla="*/ 81768 h 844304"/>
                  <a:gd name="connsiteX2" fmla="*/ 310176 w 387091"/>
                  <a:gd name="connsiteY2" fmla="*/ 543202 h 844304"/>
                  <a:gd name="connsiteX3" fmla="*/ 174709 w 387091"/>
                  <a:gd name="connsiteY3" fmla="*/ 725235 h 844304"/>
                  <a:gd name="connsiteX4" fmla="*/ 30776 w 387091"/>
                  <a:gd name="connsiteY4" fmla="*/ 831068 h 844304"/>
                  <a:gd name="connsiteX5" fmla="*/ 13842 w 387091"/>
                  <a:gd name="connsiteY5" fmla="*/ 835302 h 844304"/>
                  <a:gd name="connsiteX6" fmla="*/ 195876 w 387091"/>
                  <a:gd name="connsiteY6" fmla="*/ 763335 h 844304"/>
                  <a:gd name="connsiteX7" fmla="*/ 360976 w 387091"/>
                  <a:gd name="connsiteY7" fmla="*/ 331535 h 844304"/>
                  <a:gd name="connsiteX8" fmla="*/ 386376 w 387091"/>
                  <a:gd name="connsiteY8" fmla="*/ 22502 h 84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091" h="844304">
                    <a:moveTo>
                      <a:pt x="386376" y="22502"/>
                    </a:moveTo>
                    <a:cubicBezTo>
                      <a:pt x="388493" y="-19126"/>
                      <a:pt x="386376" y="-5015"/>
                      <a:pt x="373676" y="81768"/>
                    </a:cubicBezTo>
                    <a:cubicBezTo>
                      <a:pt x="360976" y="168551"/>
                      <a:pt x="343337" y="435958"/>
                      <a:pt x="310176" y="543202"/>
                    </a:cubicBezTo>
                    <a:cubicBezTo>
                      <a:pt x="277015" y="650446"/>
                      <a:pt x="221276" y="677257"/>
                      <a:pt x="174709" y="725235"/>
                    </a:cubicBezTo>
                    <a:cubicBezTo>
                      <a:pt x="128142" y="773213"/>
                      <a:pt x="57587" y="812724"/>
                      <a:pt x="30776" y="831068"/>
                    </a:cubicBezTo>
                    <a:cubicBezTo>
                      <a:pt x="3965" y="849413"/>
                      <a:pt x="-13675" y="846591"/>
                      <a:pt x="13842" y="835302"/>
                    </a:cubicBezTo>
                    <a:cubicBezTo>
                      <a:pt x="41359" y="824013"/>
                      <a:pt x="138020" y="847296"/>
                      <a:pt x="195876" y="763335"/>
                    </a:cubicBezTo>
                    <a:cubicBezTo>
                      <a:pt x="253732" y="679374"/>
                      <a:pt x="329932" y="454302"/>
                      <a:pt x="360976" y="331535"/>
                    </a:cubicBezTo>
                    <a:cubicBezTo>
                      <a:pt x="392020" y="208768"/>
                      <a:pt x="384259" y="64130"/>
                      <a:pt x="386376" y="225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0" name="フリーフォーム: 図形 1329">
                <a:extLst>
                  <a:ext uri="{FF2B5EF4-FFF2-40B4-BE49-F238E27FC236}">
                    <a16:creationId xmlns:a16="http://schemas.microsoft.com/office/drawing/2014/main" id="{7B00780C-D39D-48BB-B0D1-426F05F2348E}"/>
                  </a:ext>
                </a:extLst>
              </p:cNvPr>
              <p:cNvSpPr/>
              <p:nvPr/>
            </p:nvSpPr>
            <p:spPr>
              <a:xfrm>
                <a:off x="6242595" y="6503817"/>
                <a:ext cx="1010088" cy="1104367"/>
              </a:xfrm>
              <a:custGeom>
                <a:avLst/>
                <a:gdLst>
                  <a:gd name="connsiteX0" fmla="*/ 26972 w 1010088"/>
                  <a:gd name="connsiteY0" fmla="*/ 2816 h 1104367"/>
                  <a:gd name="connsiteX1" fmla="*/ 1572 w 1010088"/>
                  <a:gd name="connsiteY1" fmla="*/ 261050 h 1104367"/>
                  <a:gd name="connsiteX2" fmla="*/ 77772 w 1010088"/>
                  <a:gd name="connsiteY2" fmla="*/ 633583 h 1104367"/>
                  <a:gd name="connsiteX3" fmla="*/ 310605 w 1010088"/>
                  <a:gd name="connsiteY3" fmla="*/ 828316 h 1104367"/>
                  <a:gd name="connsiteX4" fmla="*/ 865172 w 1010088"/>
                  <a:gd name="connsiteY4" fmla="*/ 1044216 h 1104367"/>
                  <a:gd name="connsiteX5" fmla="*/ 996405 w 1010088"/>
                  <a:gd name="connsiteY5" fmla="*/ 1099250 h 1104367"/>
                  <a:gd name="connsiteX6" fmla="*/ 611172 w 1010088"/>
                  <a:gd name="connsiteY6" fmla="*/ 942616 h 1104367"/>
                  <a:gd name="connsiteX7" fmla="*/ 141272 w 1010088"/>
                  <a:gd name="connsiteY7" fmla="*/ 663216 h 1104367"/>
                  <a:gd name="connsiteX8" fmla="*/ 35438 w 1010088"/>
                  <a:gd name="connsiteY8" fmla="*/ 426150 h 1104367"/>
                  <a:gd name="connsiteX9" fmla="*/ 26972 w 1010088"/>
                  <a:gd name="connsiteY9" fmla="*/ 2816 h 110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0088" h="1104367">
                    <a:moveTo>
                      <a:pt x="26972" y="2816"/>
                    </a:moveTo>
                    <a:cubicBezTo>
                      <a:pt x="21328" y="-24701"/>
                      <a:pt x="-6895" y="155922"/>
                      <a:pt x="1572" y="261050"/>
                    </a:cubicBezTo>
                    <a:cubicBezTo>
                      <a:pt x="10039" y="366178"/>
                      <a:pt x="26267" y="539039"/>
                      <a:pt x="77772" y="633583"/>
                    </a:cubicBezTo>
                    <a:cubicBezTo>
                      <a:pt x="129277" y="728127"/>
                      <a:pt x="179372" y="759877"/>
                      <a:pt x="310605" y="828316"/>
                    </a:cubicBezTo>
                    <a:cubicBezTo>
                      <a:pt x="441838" y="896755"/>
                      <a:pt x="865172" y="1044216"/>
                      <a:pt x="865172" y="1044216"/>
                    </a:cubicBezTo>
                    <a:cubicBezTo>
                      <a:pt x="979472" y="1089372"/>
                      <a:pt x="1038738" y="1116183"/>
                      <a:pt x="996405" y="1099250"/>
                    </a:cubicBezTo>
                    <a:cubicBezTo>
                      <a:pt x="954072" y="1082317"/>
                      <a:pt x="753694" y="1015288"/>
                      <a:pt x="611172" y="942616"/>
                    </a:cubicBezTo>
                    <a:cubicBezTo>
                      <a:pt x="468650" y="869944"/>
                      <a:pt x="237228" y="749294"/>
                      <a:pt x="141272" y="663216"/>
                    </a:cubicBezTo>
                    <a:cubicBezTo>
                      <a:pt x="45316" y="577138"/>
                      <a:pt x="53782" y="534100"/>
                      <a:pt x="35438" y="426150"/>
                    </a:cubicBezTo>
                    <a:cubicBezTo>
                      <a:pt x="17094" y="318200"/>
                      <a:pt x="32616" y="30333"/>
                      <a:pt x="26972" y="28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1" name="フリーフォーム: 図形 1330">
                <a:extLst>
                  <a:ext uri="{FF2B5EF4-FFF2-40B4-BE49-F238E27FC236}">
                    <a16:creationId xmlns:a16="http://schemas.microsoft.com/office/drawing/2014/main" id="{8B5A547C-87C1-4FB0-A4F6-89079BF06855}"/>
                  </a:ext>
                </a:extLst>
              </p:cNvPr>
              <p:cNvSpPr/>
              <p:nvPr/>
            </p:nvSpPr>
            <p:spPr>
              <a:xfrm>
                <a:off x="6164039" y="6371037"/>
                <a:ext cx="837894" cy="1299763"/>
              </a:xfrm>
              <a:custGeom>
                <a:avLst/>
                <a:gdLst>
                  <a:gd name="connsiteX0" fmla="*/ 88594 w 837894"/>
                  <a:gd name="connsiteY0" fmla="*/ 130 h 1299763"/>
                  <a:gd name="connsiteX1" fmla="*/ 33561 w 837894"/>
                  <a:gd name="connsiteY1" fmla="*/ 317630 h 1299763"/>
                  <a:gd name="connsiteX2" fmla="*/ 80128 w 837894"/>
                  <a:gd name="connsiteY2" fmla="*/ 728263 h 1299763"/>
                  <a:gd name="connsiteX3" fmla="*/ 245228 w 837894"/>
                  <a:gd name="connsiteY3" fmla="*/ 969563 h 1299763"/>
                  <a:gd name="connsiteX4" fmla="*/ 465361 w 837894"/>
                  <a:gd name="connsiteY4" fmla="*/ 1185463 h 1299763"/>
                  <a:gd name="connsiteX5" fmla="*/ 837894 w 837894"/>
                  <a:gd name="connsiteY5" fmla="*/ 1299763 h 1299763"/>
                  <a:gd name="connsiteX6" fmla="*/ 770161 w 837894"/>
                  <a:gd name="connsiteY6" fmla="*/ 1278596 h 1299763"/>
                  <a:gd name="connsiteX7" fmla="*/ 367994 w 837894"/>
                  <a:gd name="connsiteY7" fmla="*/ 1121963 h 1299763"/>
                  <a:gd name="connsiteX8" fmla="*/ 50494 w 837894"/>
                  <a:gd name="connsiteY8" fmla="*/ 668996 h 1299763"/>
                  <a:gd name="connsiteX9" fmla="*/ 3928 w 837894"/>
                  <a:gd name="connsiteY9" fmla="*/ 283763 h 1299763"/>
                  <a:gd name="connsiteX10" fmla="*/ 88594 w 837894"/>
                  <a:gd name="connsiteY10" fmla="*/ 130 h 12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7894" h="1299763">
                    <a:moveTo>
                      <a:pt x="88594" y="130"/>
                    </a:moveTo>
                    <a:cubicBezTo>
                      <a:pt x="93533" y="5774"/>
                      <a:pt x="34972" y="196275"/>
                      <a:pt x="33561" y="317630"/>
                    </a:cubicBezTo>
                    <a:cubicBezTo>
                      <a:pt x="32150" y="438985"/>
                      <a:pt x="44850" y="619608"/>
                      <a:pt x="80128" y="728263"/>
                    </a:cubicBezTo>
                    <a:cubicBezTo>
                      <a:pt x="115406" y="836918"/>
                      <a:pt x="181023" y="893363"/>
                      <a:pt x="245228" y="969563"/>
                    </a:cubicBezTo>
                    <a:cubicBezTo>
                      <a:pt x="309433" y="1045763"/>
                      <a:pt x="366583" y="1130430"/>
                      <a:pt x="465361" y="1185463"/>
                    </a:cubicBezTo>
                    <a:cubicBezTo>
                      <a:pt x="564139" y="1240496"/>
                      <a:pt x="787094" y="1284241"/>
                      <a:pt x="837894" y="1299763"/>
                    </a:cubicBezTo>
                    <a:lnTo>
                      <a:pt x="770161" y="1278596"/>
                    </a:lnTo>
                    <a:cubicBezTo>
                      <a:pt x="691844" y="1248963"/>
                      <a:pt x="487938" y="1223563"/>
                      <a:pt x="367994" y="1121963"/>
                    </a:cubicBezTo>
                    <a:cubicBezTo>
                      <a:pt x="248050" y="1020363"/>
                      <a:pt x="111172" y="808696"/>
                      <a:pt x="50494" y="668996"/>
                    </a:cubicBezTo>
                    <a:cubicBezTo>
                      <a:pt x="-10184" y="529296"/>
                      <a:pt x="-1717" y="393830"/>
                      <a:pt x="3928" y="283763"/>
                    </a:cubicBezTo>
                    <a:cubicBezTo>
                      <a:pt x="9572" y="173696"/>
                      <a:pt x="83655" y="-5514"/>
                      <a:pt x="88594" y="1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2" name="フリーフォーム: 図形 1331">
                <a:extLst>
                  <a:ext uri="{FF2B5EF4-FFF2-40B4-BE49-F238E27FC236}">
                    <a16:creationId xmlns:a16="http://schemas.microsoft.com/office/drawing/2014/main" id="{9153BB47-63AE-4CA8-A0FC-B5CA50F47145}"/>
                  </a:ext>
                </a:extLst>
              </p:cNvPr>
              <p:cNvSpPr/>
              <p:nvPr/>
            </p:nvSpPr>
            <p:spPr>
              <a:xfrm>
                <a:off x="7463367" y="6136464"/>
                <a:ext cx="332712" cy="1305818"/>
              </a:xfrm>
              <a:custGeom>
                <a:avLst/>
                <a:gdLst>
                  <a:gd name="connsiteX0" fmla="*/ 84666 w 332712"/>
                  <a:gd name="connsiteY0" fmla="*/ 1869 h 1305818"/>
                  <a:gd name="connsiteX1" fmla="*/ 313266 w 332712"/>
                  <a:gd name="connsiteY1" fmla="*/ 399803 h 1305818"/>
                  <a:gd name="connsiteX2" fmla="*/ 245533 w 332712"/>
                  <a:gd name="connsiteY2" fmla="*/ 797736 h 1305818"/>
                  <a:gd name="connsiteX3" fmla="*/ 110066 w 332712"/>
                  <a:gd name="connsiteY3" fmla="*/ 1085603 h 1305818"/>
                  <a:gd name="connsiteX4" fmla="*/ 0 w 332712"/>
                  <a:gd name="connsiteY4" fmla="*/ 1305736 h 1305818"/>
                  <a:gd name="connsiteX5" fmla="*/ 110066 w 332712"/>
                  <a:gd name="connsiteY5" fmla="*/ 1102536 h 1305818"/>
                  <a:gd name="connsiteX6" fmla="*/ 313266 w 332712"/>
                  <a:gd name="connsiteY6" fmla="*/ 488703 h 1305818"/>
                  <a:gd name="connsiteX7" fmla="*/ 300566 w 332712"/>
                  <a:gd name="connsiteY7" fmla="*/ 260103 h 1305818"/>
                  <a:gd name="connsiteX8" fmla="*/ 84666 w 332712"/>
                  <a:gd name="connsiteY8" fmla="*/ 1869 h 130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712" h="1305818">
                    <a:moveTo>
                      <a:pt x="84666" y="1869"/>
                    </a:moveTo>
                    <a:cubicBezTo>
                      <a:pt x="86783" y="25152"/>
                      <a:pt x="286455" y="267159"/>
                      <a:pt x="313266" y="399803"/>
                    </a:cubicBezTo>
                    <a:cubicBezTo>
                      <a:pt x="340077" y="532447"/>
                      <a:pt x="279400" y="683436"/>
                      <a:pt x="245533" y="797736"/>
                    </a:cubicBezTo>
                    <a:cubicBezTo>
                      <a:pt x="211666" y="912036"/>
                      <a:pt x="150988" y="1000936"/>
                      <a:pt x="110066" y="1085603"/>
                    </a:cubicBezTo>
                    <a:cubicBezTo>
                      <a:pt x="69144" y="1170270"/>
                      <a:pt x="0" y="1302914"/>
                      <a:pt x="0" y="1305736"/>
                    </a:cubicBezTo>
                    <a:cubicBezTo>
                      <a:pt x="0" y="1308558"/>
                      <a:pt x="57855" y="1238708"/>
                      <a:pt x="110066" y="1102536"/>
                    </a:cubicBezTo>
                    <a:cubicBezTo>
                      <a:pt x="162277" y="966364"/>
                      <a:pt x="281516" y="629108"/>
                      <a:pt x="313266" y="488703"/>
                    </a:cubicBezTo>
                    <a:cubicBezTo>
                      <a:pt x="345016" y="348298"/>
                      <a:pt x="335844" y="341242"/>
                      <a:pt x="300566" y="260103"/>
                    </a:cubicBezTo>
                    <a:cubicBezTo>
                      <a:pt x="265288" y="178964"/>
                      <a:pt x="82549" y="-21414"/>
                      <a:pt x="84666" y="18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3" name="フリーフォーム: 図形 1332">
                <a:extLst>
                  <a:ext uri="{FF2B5EF4-FFF2-40B4-BE49-F238E27FC236}">
                    <a16:creationId xmlns:a16="http://schemas.microsoft.com/office/drawing/2014/main" id="{99663A98-7371-4D67-9A41-2DA3C85BF302}"/>
                  </a:ext>
                </a:extLst>
              </p:cNvPr>
              <p:cNvSpPr/>
              <p:nvPr/>
            </p:nvSpPr>
            <p:spPr>
              <a:xfrm>
                <a:off x="7496929" y="6637297"/>
                <a:ext cx="301256" cy="897665"/>
              </a:xfrm>
              <a:custGeom>
                <a:avLst/>
                <a:gdLst>
                  <a:gd name="connsiteX0" fmla="*/ 279704 w 301256"/>
                  <a:gd name="connsiteY0" fmla="*/ 55603 h 897665"/>
                  <a:gd name="connsiteX1" fmla="*/ 279704 w 301256"/>
                  <a:gd name="connsiteY1" fmla="*/ 110636 h 897665"/>
                  <a:gd name="connsiteX2" fmla="*/ 156938 w 301256"/>
                  <a:gd name="connsiteY2" fmla="*/ 614403 h 897665"/>
                  <a:gd name="connsiteX3" fmla="*/ 4538 w 301256"/>
                  <a:gd name="connsiteY3" fmla="*/ 885336 h 897665"/>
                  <a:gd name="connsiteX4" fmla="*/ 63804 w 301256"/>
                  <a:gd name="connsiteY4" fmla="*/ 771036 h 897665"/>
                  <a:gd name="connsiteX5" fmla="*/ 279704 w 301256"/>
                  <a:gd name="connsiteY5" fmla="*/ 55603 h 89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256" h="897665">
                    <a:moveTo>
                      <a:pt x="279704" y="55603"/>
                    </a:moveTo>
                    <a:cubicBezTo>
                      <a:pt x="315687" y="-54464"/>
                      <a:pt x="300165" y="17503"/>
                      <a:pt x="279704" y="110636"/>
                    </a:cubicBezTo>
                    <a:cubicBezTo>
                      <a:pt x="259243" y="203769"/>
                      <a:pt x="202799" y="485286"/>
                      <a:pt x="156938" y="614403"/>
                    </a:cubicBezTo>
                    <a:cubicBezTo>
                      <a:pt x="111077" y="743520"/>
                      <a:pt x="20060" y="859231"/>
                      <a:pt x="4538" y="885336"/>
                    </a:cubicBezTo>
                    <a:cubicBezTo>
                      <a:pt x="-10984" y="911441"/>
                      <a:pt x="14415" y="905797"/>
                      <a:pt x="63804" y="771036"/>
                    </a:cubicBezTo>
                    <a:cubicBezTo>
                      <a:pt x="113193" y="636275"/>
                      <a:pt x="243721" y="165670"/>
                      <a:pt x="279704" y="556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4" name="フリーフォーム: 図形 1333">
                <a:extLst>
                  <a:ext uri="{FF2B5EF4-FFF2-40B4-BE49-F238E27FC236}">
                    <a16:creationId xmlns:a16="http://schemas.microsoft.com/office/drawing/2014/main" id="{0552FD40-780A-441E-A0EC-494D1B59B7E2}"/>
                  </a:ext>
                </a:extLst>
              </p:cNvPr>
              <p:cNvSpPr/>
              <p:nvPr/>
            </p:nvSpPr>
            <p:spPr>
              <a:xfrm>
                <a:off x="7352476" y="6152438"/>
                <a:ext cx="383567" cy="1384237"/>
              </a:xfrm>
              <a:custGeom>
                <a:avLst/>
                <a:gdLst>
                  <a:gd name="connsiteX0" fmla="*/ 204024 w 383567"/>
                  <a:gd name="connsiteY0" fmla="*/ 19762 h 1384237"/>
                  <a:gd name="connsiteX1" fmla="*/ 225191 w 383567"/>
                  <a:gd name="connsiteY1" fmla="*/ 83262 h 1384237"/>
                  <a:gd name="connsiteX2" fmla="*/ 377591 w 383567"/>
                  <a:gd name="connsiteY2" fmla="*/ 430395 h 1384237"/>
                  <a:gd name="connsiteX3" fmla="*/ 174391 w 383567"/>
                  <a:gd name="connsiteY3" fmla="*/ 934162 h 1384237"/>
                  <a:gd name="connsiteX4" fmla="*/ 38924 w 383567"/>
                  <a:gd name="connsiteY4" fmla="*/ 1078095 h 1384237"/>
                  <a:gd name="connsiteX5" fmla="*/ 5057 w 383567"/>
                  <a:gd name="connsiteY5" fmla="*/ 1162762 h 1384237"/>
                  <a:gd name="connsiteX6" fmla="*/ 5057 w 383567"/>
                  <a:gd name="connsiteY6" fmla="*/ 1382895 h 1384237"/>
                  <a:gd name="connsiteX7" fmla="*/ 51624 w 383567"/>
                  <a:gd name="connsiteY7" fmla="*/ 1230495 h 1384237"/>
                  <a:gd name="connsiteX8" fmla="*/ 292924 w 383567"/>
                  <a:gd name="connsiteY8" fmla="*/ 764829 h 1384237"/>
                  <a:gd name="connsiteX9" fmla="*/ 381824 w 383567"/>
                  <a:gd name="connsiteY9" fmla="*/ 362662 h 1384237"/>
                  <a:gd name="connsiteX10" fmla="*/ 204024 w 383567"/>
                  <a:gd name="connsiteY10" fmla="*/ 19762 h 138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567" h="1384237">
                    <a:moveTo>
                      <a:pt x="204024" y="19762"/>
                    </a:moveTo>
                    <a:cubicBezTo>
                      <a:pt x="177918" y="-26805"/>
                      <a:pt x="196263" y="14823"/>
                      <a:pt x="225191" y="83262"/>
                    </a:cubicBezTo>
                    <a:cubicBezTo>
                      <a:pt x="254119" y="151701"/>
                      <a:pt x="386058" y="288578"/>
                      <a:pt x="377591" y="430395"/>
                    </a:cubicBezTo>
                    <a:cubicBezTo>
                      <a:pt x="369124" y="572212"/>
                      <a:pt x="230836" y="826212"/>
                      <a:pt x="174391" y="934162"/>
                    </a:cubicBezTo>
                    <a:cubicBezTo>
                      <a:pt x="117946" y="1042112"/>
                      <a:pt x="67146" y="1039995"/>
                      <a:pt x="38924" y="1078095"/>
                    </a:cubicBezTo>
                    <a:cubicBezTo>
                      <a:pt x="10702" y="1116195"/>
                      <a:pt x="10701" y="1111962"/>
                      <a:pt x="5057" y="1162762"/>
                    </a:cubicBezTo>
                    <a:cubicBezTo>
                      <a:pt x="-587" y="1213562"/>
                      <a:pt x="-2704" y="1371606"/>
                      <a:pt x="5057" y="1382895"/>
                    </a:cubicBezTo>
                    <a:cubicBezTo>
                      <a:pt x="12818" y="1394184"/>
                      <a:pt x="3646" y="1333506"/>
                      <a:pt x="51624" y="1230495"/>
                    </a:cubicBezTo>
                    <a:cubicBezTo>
                      <a:pt x="99602" y="1127484"/>
                      <a:pt x="237891" y="909468"/>
                      <a:pt x="292924" y="764829"/>
                    </a:cubicBezTo>
                    <a:cubicBezTo>
                      <a:pt x="347957" y="620190"/>
                      <a:pt x="393113" y="486134"/>
                      <a:pt x="381824" y="362662"/>
                    </a:cubicBezTo>
                    <a:cubicBezTo>
                      <a:pt x="370535" y="239190"/>
                      <a:pt x="230130" y="66329"/>
                      <a:pt x="204024" y="197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5" name="フリーフォーム: 図形 1334">
                <a:extLst>
                  <a:ext uri="{FF2B5EF4-FFF2-40B4-BE49-F238E27FC236}">
                    <a16:creationId xmlns:a16="http://schemas.microsoft.com/office/drawing/2014/main" id="{21007055-184B-4A21-A3C9-C276457E4922}"/>
                  </a:ext>
                </a:extLst>
              </p:cNvPr>
              <p:cNvSpPr/>
              <p:nvPr/>
            </p:nvSpPr>
            <p:spPr>
              <a:xfrm>
                <a:off x="6532011" y="6867722"/>
                <a:ext cx="144024" cy="500336"/>
              </a:xfrm>
              <a:custGeom>
                <a:avLst/>
                <a:gdLst>
                  <a:gd name="connsiteX0" fmla="*/ 22 w 144024"/>
                  <a:gd name="connsiteY0" fmla="*/ 2978 h 500336"/>
                  <a:gd name="connsiteX1" fmla="*/ 88922 w 144024"/>
                  <a:gd name="connsiteY1" fmla="*/ 218878 h 500336"/>
                  <a:gd name="connsiteX2" fmla="*/ 143956 w 144024"/>
                  <a:gd name="connsiteY2" fmla="*/ 494045 h 500336"/>
                  <a:gd name="connsiteX3" fmla="*/ 97389 w 144024"/>
                  <a:gd name="connsiteY3" fmla="*/ 379745 h 500336"/>
                  <a:gd name="connsiteX4" fmla="*/ 22 w 144024"/>
                  <a:gd name="connsiteY4" fmla="*/ 2978 h 500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24" h="500336">
                    <a:moveTo>
                      <a:pt x="22" y="2978"/>
                    </a:moveTo>
                    <a:cubicBezTo>
                      <a:pt x="-1389" y="-23833"/>
                      <a:pt x="64933" y="137034"/>
                      <a:pt x="88922" y="218878"/>
                    </a:cubicBezTo>
                    <a:cubicBezTo>
                      <a:pt x="112911" y="300723"/>
                      <a:pt x="142545" y="467234"/>
                      <a:pt x="143956" y="494045"/>
                    </a:cubicBezTo>
                    <a:cubicBezTo>
                      <a:pt x="145367" y="520856"/>
                      <a:pt x="124906" y="458062"/>
                      <a:pt x="97389" y="379745"/>
                    </a:cubicBezTo>
                    <a:cubicBezTo>
                      <a:pt x="69872" y="301428"/>
                      <a:pt x="1433" y="29789"/>
                      <a:pt x="22" y="29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6" name="フリーフォーム: 図形 1335">
                <a:extLst>
                  <a:ext uri="{FF2B5EF4-FFF2-40B4-BE49-F238E27FC236}">
                    <a16:creationId xmlns:a16="http://schemas.microsoft.com/office/drawing/2014/main" id="{A63443BD-8343-4DEE-B419-42ED720E9705}"/>
                  </a:ext>
                </a:extLst>
              </p:cNvPr>
              <p:cNvSpPr/>
              <p:nvPr/>
            </p:nvSpPr>
            <p:spPr>
              <a:xfrm>
                <a:off x="7385599" y="6466732"/>
                <a:ext cx="91162" cy="731497"/>
              </a:xfrm>
              <a:custGeom>
                <a:avLst/>
                <a:gdLst>
                  <a:gd name="connsiteX0" fmla="*/ 10034 w 91162"/>
                  <a:gd name="connsiteY0" fmla="*/ 1801 h 731497"/>
                  <a:gd name="connsiteX1" fmla="*/ 5801 w 91162"/>
                  <a:gd name="connsiteY1" fmla="*/ 497101 h 731497"/>
                  <a:gd name="connsiteX2" fmla="*/ 86234 w 91162"/>
                  <a:gd name="connsiteY2" fmla="*/ 729935 h 731497"/>
                  <a:gd name="connsiteX3" fmla="*/ 77768 w 91162"/>
                  <a:gd name="connsiteY3" fmla="*/ 586001 h 731497"/>
                  <a:gd name="connsiteX4" fmla="*/ 39668 w 91162"/>
                  <a:gd name="connsiteY4" fmla="*/ 340468 h 731497"/>
                  <a:gd name="connsiteX5" fmla="*/ 10034 w 91162"/>
                  <a:gd name="connsiteY5" fmla="*/ 1801 h 73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62" h="731497">
                    <a:moveTo>
                      <a:pt x="10034" y="1801"/>
                    </a:moveTo>
                    <a:cubicBezTo>
                      <a:pt x="4390" y="27906"/>
                      <a:pt x="-6899" y="375745"/>
                      <a:pt x="5801" y="497101"/>
                    </a:cubicBezTo>
                    <a:cubicBezTo>
                      <a:pt x="18501" y="618457"/>
                      <a:pt x="74240" y="715118"/>
                      <a:pt x="86234" y="729935"/>
                    </a:cubicBezTo>
                    <a:cubicBezTo>
                      <a:pt x="98228" y="744752"/>
                      <a:pt x="85529" y="650912"/>
                      <a:pt x="77768" y="586001"/>
                    </a:cubicBezTo>
                    <a:cubicBezTo>
                      <a:pt x="70007" y="521090"/>
                      <a:pt x="46724" y="440657"/>
                      <a:pt x="39668" y="340468"/>
                    </a:cubicBezTo>
                    <a:cubicBezTo>
                      <a:pt x="32612" y="240279"/>
                      <a:pt x="15678" y="-24304"/>
                      <a:pt x="10034" y="18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7" name="フリーフォーム: 図形 1336">
                <a:extLst>
                  <a:ext uri="{FF2B5EF4-FFF2-40B4-BE49-F238E27FC236}">
                    <a16:creationId xmlns:a16="http://schemas.microsoft.com/office/drawing/2014/main" id="{48A74FAB-ADA2-42A9-A48F-55871A2F0BEF}"/>
                  </a:ext>
                </a:extLst>
              </p:cNvPr>
              <p:cNvSpPr/>
              <p:nvPr/>
            </p:nvSpPr>
            <p:spPr>
              <a:xfrm>
                <a:off x="6618995" y="6463917"/>
                <a:ext cx="760257" cy="432577"/>
              </a:xfrm>
              <a:custGeom>
                <a:avLst/>
                <a:gdLst>
                  <a:gd name="connsiteX0" fmla="*/ 747005 w 760257"/>
                  <a:gd name="connsiteY0" fmla="*/ 383 h 432577"/>
                  <a:gd name="connsiteX1" fmla="*/ 505705 w 760257"/>
                  <a:gd name="connsiteY1" fmla="*/ 233216 h 432577"/>
                  <a:gd name="connsiteX2" fmla="*/ 222072 w 760257"/>
                  <a:gd name="connsiteY2" fmla="*/ 339050 h 432577"/>
                  <a:gd name="connsiteX3" fmla="*/ 1938 w 760257"/>
                  <a:gd name="connsiteY3" fmla="*/ 432183 h 432577"/>
                  <a:gd name="connsiteX4" fmla="*/ 349072 w 760257"/>
                  <a:gd name="connsiteY4" fmla="*/ 364450 h 432577"/>
                  <a:gd name="connsiteX5" fmla="*/ 687738 w 760257"/>
                  <a:gd name="connsiteY5" fmla="*/ 182416 h 432577"/>
                  <a:gd name="connsiteX6" fmla="*/ 747005 w 760257"/>
                  <a:gd name="connsiteY6" fmla="*/ 383 h 432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0257" h="432577">
                    <a:moveTo>
                      <a:pt x="747005" y="383"/>
                    </a:moveTo>
                    <a:cubicBezTo>
                      <a:pt x="716666" y="8850"/>
                      <a:pt x="593194" y="176772"/>
                      <a:pt x="505705" y="233216"/>
                    </a:cubicBezTo>
                    <a:cubicBezTo>
                      <a:pt x="418216" y="289660"/>
                      <a:pt x="306033" y="305889"/>
                      <a:pt x="222072" y="339050"/>
                    </a:cubicBezTo>
                    <a:cubicBezTo>
                      <a:pt x="138111" y="372211"/>
                      <a:pt x="-19229" y="427950"/>
                      <a:pt x="1938" y="432183"/>
                    </a:cubicBezTo>
                    <a:cubicBezTo>
                      <a:pt x="23105" y="436416"/>
                      <a:pt x="234772" y="406078"/>
                      <a:pt x="349072" y="364450"/>
                    </a:cubicBezTo>
                    <a:cubicBezTo>
                      <a:pt x="463372" y="322822"/>
                      <a:pt x="620710" y="238860"/>
                      <a:pt x="687738" y="182416"/>
                    </a:cubicBezTo>
                    <a:cubicBezTo>
                      <a:pt x="754766" y="125972"/>
                      <a:pt x="777344" y="-8084"/>
                      <a:pt x="747005" y="3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8" name="フリーフォーム: 図形 1337">
                <a:extLst>
                  <a:ext uri="{FF2B5EF4-FFF2-40B4-BE49-F238E27FC236}">
                    <a16:creationId xmlns:a16="http://schemas.microsoft.com/office/drawing/2014/main" id="{DE05AE10-DE94-4518-883D-4087E790F66C}"/>
                  </a:ext>
                </a:extLst>
              </p:cNvPr>
              <p:cNvSpPr/>
              <p:nvPr/>
            </p:nvSpPr>
            <p:spPr>
              <a:xfrm>
                <a:off x="6205081" y="6216225"/>
                <a:ext cx="350243" cy="692751"/>
              </a:xfrm>
              <a:custGeom>
                <a:avLst/>
                <a:gdLst>
                  <a:gd name="connsiteX0" fmla="*/ 43319 w 350243"/>
                  <a:gd name="connsiteY0" fmla="*/ 6775 h 692751"/>
                  <a:gd name="connsiteX1" fmla="*/ 22152 w 350243"/>
                  <a:gd name="connsiteY1" fmla="*/ 265008 h 692751"/>
                  <a:gd name="connsiteX2" fmla="*/ 348119 w 350243"/>
                  <a:gd name="connsiteY2" fmla="*/ 679875 h 692751"/>
                  <a:gd name="connsiteX3" fmla="*/ 157619 w 350243"/>
                  <a:gd name="connsiteY3" fmla="*/ 535942 h 692751"/>
                  <a:gd name="connsiteX4" fmla="*/ 43319 w 350243"/>
                  <a:gd name="connsiteY4" fmla="*/ 6775 h 69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243" h="692751">
                    <a:moveTo>
                      <a:pt x="43319" y="6775"/>
                    </a:moveTo>
                    <a:cubicBezTo>
                      <a:pt x="20741" y="-38381"/>
                      <a:pt x="-28648" y="152825"/>
                      <a:pt x="22152" y="265008"/>
                    </a:cubicBezTo>
                    <a:cubicBezTo>
                      <a:pt x="72952" y="377191"/>
                      <a:pt x="325541" y="634719"/>
                      <a:pt x="348119" y="679875"/>
                    </a:cubicBezTo>
                    <a:cubicBezTo>
                      <a:pt x="370697" y="725031"/>
                      <a:pt x="207008" y="645303"/>
                      <a:pt x="157619" y="535942"/>
                    </a:cubicBezTo>
                    <a:cubicBezTo>
                      <a:pt x="108230" y="426581"/>
                      <a:pt x="65897" y="51931"/>
                      <a:pt x="43319" y="67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9" name="フリーフォーム: 図形 1338">
                <a:extLst>
                  <a:ext uri="{FF2B5EF4-FFF2-40B4-BE49-F238E27FC236}">
                    <a16:creationId xmlns:a16="http://schemas.microsoft.com/office/drawing/2014/main" id="{6B70F37C-855C-4B39-BEF3-DA0CB40C3A5F}"/>
                  </a:ext>
                </a:extLst>
              </p:cNvPr>
              <p:cNvSpPr/>
              <p:nvPr/>
            </p:nvSpPr>
            <p:spPr>
              <a:xfrm>
                <a:off x="7309690" y="5651135"/>
                <a:ext cx="303982" cy="864289"/>
              </a:xfrm>
              <a:custGeom>
                <a:avLst/>
                <a:gdLst>
                  <a:gd name="connsiteX0" fmla="*/ 246810 w 303982"/>
                  <a:gd name="connsiteY0" fmla="*/ 365 h 864289"/>
                  <a:gd name="connsiteX1" fmla="*/ 246810 w 303982"/>
                  <a:gd name="connsiteY1" fmla="*/ 309398 h 864289"/>
                  <a:gd name="connsiteX2" fmla="*/ 81710 w 303982"/>
                  <a:gd name="connsiteY2" fmla="*/ 669232 h 864289"/>
                  <a:gd name="connsiteX3" fmla="*/ 1277 w 303982"/>
                  <a:gd name="connsiteY3" fmla="*/ 863965 h 864289"/>
                  <a:gd name="connsiteX4" fmla="*/ 140977 w 303982"/>
                  <a:gd name="connsiteY4" fmla="*/ 626898 h 864289"/>
                  <a:gd name="connsiteX5" fmla="*/ 301843 w 303982"/>
                  <a:gd name="connsiteY5" fmla="*/ 254365 h 864289"/>
                  <a:gd name="connsiteX6" fmla="*/ 246810 w 303982"/>
                  <a:gd name="connsiteY6" fmla="*/ 365 h 86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982" h="864289">
                    <a:moveTo>
                      <a:pt x="246810" y="365"/>
                    </a:moveTo>
                    <a:cubicBezTo>
                      <a:pt x="237638" y="9537"/>
                      <a:pt x="274327" y="197920"/>
                      <a:pt x="246810" y="309398"/>
                    </a:cubicBezTo>
                    <a:cubicBezTo>
                      <a:pt x="219293" y="420876"/>
                      <a:pt x="122632" y="576804"/>
                      <a:pt x="81710" y="669232"/>
                    </a:cubicBezTo>
                    <a:cubicBezTo>
                      <a:pt x="40788" y="761660"/>
                      <a:pt x="-8601" y="871021"/>
                      <a:pt x="1277" y="863965"/>
                    </a:cubicBezTo>
                    <a:cubicBezTo>
                      <a:pt x="11155" y="856909"/>
                      <a:pt x="90883" y="728498"/>
                      <a:pt x="140977" y="626898"/>
                    </a:cubicBezTo>
                    <a:cubicBezTo>
                      <a:pt x="191071" y="525298"/>
                      <a:pt x="287732" y="351731"/>
                      <a:pt x="301843" y="254365"/>
                    </a:cubicBezTo>
                    <a:cubicBezTo>
                      <a:pt x="315954" y="156999"/>
                      <a:pt x="255982" y="-8807"/>
                      <a:pt x="246810" y="3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0" name="フリーフォーム: 図形 1339">
                <a:extLst>
                  <a:ext uri="{FF2B5EF4-FFF2-40B4-BE49-F238E27FC236}">
                    <a16:creationId xmlns:a16="http://schemas.microsoft.com/office/drawing/2014/main" id="{8B441A59-7E5B-4FA4-B69F-B3E813DC2433}"/>
                  </a:ext>
                </a:extLst>
              </p:cNvPr>
              <p:cNvSpPr/>
              <p:nvPr/>
            </p:nvSpPr>
            <p:spPr>
              <a:xfrm>
                <a:off x="5984656" y="4786883"/>
                <a:ext cx="236029" cy="1433022"/>
              </a:xfrm>
              <a:custGeom>
                <a:avLst/>
                <a:gdLst>
                  <a:gd name="connsiteX0" fmla="*/ 149444 w 236029"/>
                  <a:gd name="connsiteY0" fmla="*/ 5250 h 1433022"/>
                  <a:gd name="connsiteX1" fmla="*/ 98644 w 236029"/>
                  <a:gd name="connsiteY1" fmla="*/ 250784 h 1433022"/>
                  <a:gd name="connsiteX2" fmla="*/ 1277 w 236029"/>
                  <a:gd name="connsiteY2" fmla="*/ 678350 h 1433022"/>
                  <a:gd name="connsiteX3" fmla="*/ 52077 w 236029"/>
                  <a:gd name="connsiteY3" fmla="*/ 1000084 h 1433022"/>
                  <a:gd name="connsiteX4" fmla="*/ 179077 w 236029"/>
                  <a:gd name="connsiteY4" fmla="*/ 1241384 h 1433022"/>
                  <a:gd name="connsiteX5" fmla="*/ 234111 w 236029"/>
                  <a:gd name="connsiteY5" fmla="*/ 1431884 h 1433022"/>
                  <a:gd name="connsiteX6" fmla="*/ 115577 w 236029"/>
                  <a:gd name="connsiteY6" fmla="*/ 1152484 h 1433022"/>
                  <a:gd name="connsiteX7" fmla="*/ 56311 w 236029"/>
                  <a:gd name="connsiteY7" fmla="*/ 805350 h 1433022"/>
                  <a:gd name="connsiteX8" fmla="*/ 56311 w 236029"/>
                  <a:gd name="connsiteY8" fmla="*/ 475150 h 1433022"/>
                  <a:gd name="connsiteX9" fmla="*/ 149444 w 236029"/>
                  <a:gd name="connsiteY9" fmla="*/ 5250 h 1433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029" h="1433022">
                    <a:moveTo>
                      <a:pt x="149444" y="5250"/>
                    </a:moveTo>
                    <a:cubicBezTo>
                      <a:pt x="156500" y="-32144"/>
                      <a:pt x="123338" y="138601"/>
                      <a:pt x="98644" y="250784"/>
                    </a:cubicBezTo>
                    <a:cubicBezTo>
                      <a:pt x="73950" y="362967"/>
                      <a:pt x="9038" y="553467"/>
                      <a:pt x="1277" y="678350"/>
                    </a:cubicBezTo>
                    <a:cubicBezTo>
                      <a:pt x="-6484" y="803233"/>
                      <a:pt x="22444" y="906245"/>
                      <a:pt x="52077" y="1000084"/>
                    </a:cubicBezTo>
                    <a:cubicBezTo>
                      <a:pt x="81710" y="1093923"/>
                      <a:pt x="148738" y="1169417"/>
                      <a:pt x="179077" y="1241384"/>
                    </a:cubicBezTo>
                    <a:cubicBezTo>
                      <a:pt x="209416" y="1313351"/>
                      <a:pt x="244694" y="1446701"/>
                      <a:pt x="234111" y="1431884"/>
                    </a:cubicBezTo>
                    <a:cubicBezTo>
                      <a:pt x="223528" y="1417067"/>
                      <a:pt x="145210" y="1256906"/>
                      <a:pt x="115577" y="1152484"/>
                    </a:cubicBezTo>
                    <a:cubicBezTo>
                      <a:pt x="85944" y="1048062"/>
                      <a:pt x="66189" y="918239"/>
                      <a:pt x="56311" y="805350"/>
                    </a:cubicBezTo>
                    <a:cubicBezTo>
                      <a:pt x="46433" y="692461"/>
                      <a:pt x="35144" y="610617"/>
                      <a:pt x="56311" y="475150"/>
                    </a:cubicBezTo>
                    <a:cubicBezTo>
                      <a:pt x="77478" y="339683"/>
                      <a:pt x="142388" y="42644"/>
                      <a:pt x="149444" y="52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1" name="フリーフォーム: 図形 1340">
                <a:extLst>
                  <a:ext uri="{FF2B5EF4-FFF2-40B4-BE49-F238E27FC236}">
                    <a16:creationId xmlns:a16="http://schemas.microsoft.com/office/drawing/2014/main" id="{260C0A30-0234-4595-BFB8-80E68A566A76}"/>
                  </a:ext>
                </a:extLst>
              </p:cNvPr>
              <p:cNvSpPr/>
              <p:nvPr/>
            </p:nvSpPr>
            <p:spPr>
              <a:xfrm>
                <a:off x="6538279" y="5169426"/>
                <a:ext cx="863592" cy="334967"/>
              </a:xfrm>
              <a:custGeom>
                <a:avLst/>
                <a:gdLst>
                  <a:gd name="connsiteX0" fmla="*/ 840421 w 863592"/>
                  <a:gd name="connsiteY0" fmla="*/ 316974 h 334967"/>
                  <a:gd name="connsiteX1" fmla="*/ 729296 w 863592"/>
                  <a:gd name="connsiteY1" fmla="*/ 301099 h 334967"/>
                  <a:gd name="connsiteX2" fmla="*/ 437196 w 863592"/>
                  <a:gd name="connsiteY2" fmla="*/ 196324 h 334967"/>
                  <a:gd name="connsiteX3" fmla="*/ 14921 w 863592"/>
                  <a:gd name="connsiteY3" fmla="*/ 15349 h 334967"/>
                  <a:gd name="connsiteX4" fmla="*/ 113346 w 863592"/>
                  <a:gd name="connsiteY4" fmla="*/ 15349 h 334967"/>
                  <a:gd name="connsiteX5" fmla="*/ 291146 w 863592"/>
                  <a:gd name="connsiteY5" fmla="*/ 62974 h 334967"/>
                  <a:gd name="connsiteX6" fmla="*/ 840421 w 863592"/>
                  <a:gd name="connsiteY6" fmla="*/ 316974 h 334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3592" h="334967">
                    <a:moveTo>
                      <a:pt x="840421" y="316974"/>
                    </a:moveTo>
                    <a:cubicBezTo>
                      <a:pt x="913446" y="356662"/>
                      <a:pt x="796500" y="321207"/>
                      <a:pt x="729296" y="301099"/>
                    </a:cubicBezTo>
                    <a:cubicBezTo>
                      <a:pt x="662092" y="280991"/>
                      <a:pt x="556258" y="243949"/>
                      <a:pt x="437196" y="196324"/>
                    </a:cubicBezTo>
                    <a:cubicBezTo>
                      <a:pt x="318134" y="148699"/>
                      <a:pt x="68896" y="45511"/>
                      <a:pt x="14921" y="15349"/>
                    </a:cubicBezTo>
                    <a:cubicBezTo>
                      <a:pt x="-39054" y="-14814"/>
                      <a:pt x="67309" y="7412"/>
                      <a:pt x="113346" y="15349"/>
                    </a:cubicBezTo>
                    <a:cubicBezTo>
                      <a:pt x="159383" y="23286"/>
                      <a:pt x="175258" y="15349"/>
                      <a:pt x="291146" y="62974"/>
                    </a:cubicBezTo>
                    <a:cubicBezTo>
                      <a:pt x="407033" y="110599"/>
                      <a:pt x="767396" y="277286"/>
                      <a:pt x="840421" y="3169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2" name="フリーフォーム: 図形 1341">
                <a:extLst>
                  <a:ext uri="{FF2B5EF4-FFF2-40B4-BE49-F238E27FC236}">
                    <a16:creationId xmlns:a16="http://schemas.microsoft.com/office/drawing/2014/main" id="{90FFB5EB-7F9B-42B8-AC4A-B031A5AAC279}"/>
                  </a:ext>
                </a:extLst>
              </p:cNvPr>
              <p:cNvSpPr/>
              <p:nvPr/>
            </p:nvSpPr>
            <p:spPr>
              <a:xfrm>
                <a:off x="6225792" y="5206750"/>
                <a:ext cx="395953" cy="464446"/>
              </a:xfrm>
              <a:custGeom>
                <a:avLst/>
                <a:gdLst>
                  <a:gd name="connsiteX0" fmla="*/ 394083 w 395953"/>
                  <a:gd name="connsiteY0" fmla="*/ 28825 h 464446"/>
                  <a:gd name="connsiteX1" fmla="*/ 340108 w 395953"/>
                  <a:gd name="connsiteY1" fmla="*/ 22475 h 464446"/>
                  <a:gd name="connsiteX2" fmla="*/ 203583 w 395953"/>
                  <a:gd name="connsiteY2" fmla="*/ 57400 h 464446"/>
                  <a:gd name="connsiteX3" fmla="*/ 60708 w 395953"/>
                  <a:gd name="connsiteY3" fmla="*/ 222500 h 464446"/>
                  <a:gd name="connsiteX4" fmla="*/ 9908 w 395953"/>
                  <a:gd name="connsiteY4" fmla="*/ 320925 h 464446"/>
                  <a:gd name="connsiteX5" fmla="*/ 383 w 395953"/>
                  <a:gd name="connsiteY5" fmla="*/ 397125 h 464446"/>
                  <a:gd name="connsiteX6" fmla="*/ 16258 w 395953"/>
                  <a:gd name="connsiteY6" fmla="*/ 463800 h 464446"/>
                  <a:gd name="connsiteX7" fmla="*/ 19433 w 395953"/>
                  <a:gd name="connsiteY7" fmla="*/ 355850 h 464446"/>
                  <a:gd name="connsiteX8" fmla="*/ 54358 w 395953"/>
                  <a:gd name="connsiteY8" fmla="*/ 254250 h 464446"/>
                  <a:gd name="connsiteX9" fmla="*/ 171833 w 395953"/>
                  <a:gd name="connsiteY9" fmla="*/ 108200 h 464446"/>
                  <a:gd name="connsiteX10" fmla="*/ 216283 w 395953"/>
                  <a:gd name="connsiteY10" fmla="*/ 19300 h 464446"/>
                  <a:gd name="connsiteX11" fmla="*/ 279783 w 395953"/>
                  <a:gd name="connsiteY11" fmla="*/ 250 h 464446"/>
                  <a:gd name="connsiteX12" fmla="*/ 394083 w 395953"/>
                  <a:gd name="connsiteY12" fmla="*/ 28825 h 46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953" h="464446">
                    <a:moveTo>
                      <a:pt x="394083" y="28825"/>
                    </a:moveTo>
                    <a:cubicBezTo>
                      <a:pt x="404137" y="32529"/>
                      <a:pt x="371858" y="17713"/>
                      <a:pt x="340108" y="22475"/>
                    </a:cubicBezTo>
                    <a:cubicBezTo>
                      <a:pt x="308358" y="27237"/>
                      <a:pt x="250150" y="24062"/>
                      <a:pt x="203583" y="57400"/>
                    </a:cubicBezTo>
                    <a:cubicBezTo>
                      <a:pt x="157016" y="90738"/>
                      <a:pt x="92987" y="178579"/>
                      <a:pt x="60708" y="222500"/>
                    </a:cubicBezTo>
                    <a:cubicBezTo>
                      <a:pt x="28429" y="266421"/>
                      <a:pt x="19962" y="291821"/>
                      <a:pt x="9908" y="320925"/>
                    </a:cubicBezTo>
                    <a:cubicBezTo>
                      <a:pt x="-146" y="350029"/>
                      <a:pt x="-675" y="373313"/>
                      <a:pt x="383" y="397125"/>
                    </a:cubicBezTo>
                    <a:cubicBezTo>
                      <a:pt x="1441" y="420937"/>
                      <a:pt x="13083" y="470679"/>
                      <a:pt x="16258" y="463800"/>
                    </a:cubicBezTo>
                    <a:cubicBezTo>
                      <a:pt x="19433" y="456921"/>
                      <a:pt x="13083" y="390775"/>
                      <a:pt x="19433" y="355850"/>
                    </a:cubicBezTo>
                    <a:cubicBezTo>
                      <a:pt x="25783" y="320925"/>
                      <a:pt x="28958" y="295525"/>
                      <a:pt x="54358" y="254250"/>
                    </a:cubicBezTo>
                    <a:cubicBezTo>
                      <a:pt x="79758" y="212975"/>
                      <a:pt x="144845" y="147358"/>
                      <a:pt x="171833" y="108200"/>
                    </a:cubicBezTo>
                    <a:cubicBezTo>
                      <a:pt x="198820" y="69042"/>
                      <a:pt x="198291" y="37292"/>
                      <a:pt x="216283" y="19300"/>
                    </a:cubicBezTo>
                    <a:cubicBezTo>
                      <a:pt x="234275" y="1308"/>
                      <a:pt x="252795" y="3425"/>
                      <a:pt x="279783" y="250"/>
                    </a:cubicBezTo>
                    <a:cubicBezTo>
                      <a:pt x="306771" y="-2925"/>
                      <a:pt x="384029" y="25121"/>
                      <a:pt x="394083" y="288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3" name="フリーフォーム: 図形 1342">
                <a:extLst>
                  <a:ext uri="{FF2B5EF4-FFF2-40B4-BE49-F238E27FC236}">
                    <a16:creationId xmlns:a16="http://schemas.microsoft.com/office/drawing/2014/main" id="{DBAC6CC4-2E62-4295-BBAB-5803276DAA23}"/>
                  </a:ext>
                </a:extLst>
              </p:cNvPr>
              <p:cNvSpPr/>
              <p:nvPr/>
            </p:nvSpPr>
            <p:spPr>
              <a:xfrm>
                <a:off x="6482212" y="5550949"/>
                <a:ext cx="274248" cy="424401"/>
              </a:xfrm>
              <a:custGeom>
                <a:avLst/>
                <a:gdLst>
                  <a:gd name="connsiteX0" fmla="*/ 7488 w 274248"/>
                  <a:gd name="connsiteY0" fmla="*/ 8476 h 424401"/>
                  <a:gd name="connsiteX1" fmla="*/ 29713 w 274248"/>
                  <a:gd name="connsiteY1" fmla="*/ 56101 h 424401"/>
                  <a:gd name="connsiteX2" fmla="*/ 137663 w 274248"/>
                  <a:gd name="connsiteY2" fmla="*/ 218026 h 424401"/>
                  <a:gd name="connsiteX3" fmla="*/ 213863 w 274248"/>
                  <a:gd name="connsiteY3" fmla="*/ 287876 h 424401"/>
                  <a:gd name="connsiteX4" fmla="*/ 274188 w 274248"/>
                  <a:gd name="connsiteY4" fmla="*/ 424401 h 424401"/>
                  <a:gd name="connsiteX5" fmla="*/ 223388 w 274248"/>
                  <a:gd name="connsiteY5" fmla="*/ 287876 h 424401"/>
                  <a:gd name="connsiteX6" fmla="*/ 140838 w 274248"/>
                  <a:gd name="connsiteY6" fmla="*/ 211676 h 424401"/>
                  <a:gd name="connsiteX7" fmla="*/ 7488 w 274248"/>
                  <a:gd name="connsiteY7" fmla="*/ 8476 h 42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248" h="424401">
                    <a:moveTo>
                      <a:pt x="7488" y="8476"/>
                    </a:moveTo>
                    <a:cubicBezTo>
                      <a:pt x="-11033" y="-17453"/>
                      <a:pt x="8017" y="21176"/>
                      <a:pt x="29713" y="56101"/>
                    </a:cubicBezTo>
                    <a:cubicBezTo>
                      <a:pt x="51409" y="91026"/>
                      <a:pt x="106971" y="179397"/>
                      <a:pt x="137663" y="218026"/>
                    </a:cubicBezTo>
                    <a:cubicBezTo>
                      <a:pt x="168355" y="256655"/>
                      <a:pt x="191109" y="253480"/>
                      <a:pt x="213863" y="287876"/>
                    </a:cubicBezTo>
                    <a:cubicBezTo>
                      <a:pt x="236617" y="322272"/>
                      <a:pt x="272601" y="424401"/>
                      <a:pt x="274188" y="424401"/>
                    </a:cubicBezTo>
                    <a:cubicBezTo>
                      <a:pt x="275775" y="424401"/>
                      <a:pt x="245613" y="323330"/>
                      <a:pt x="223388" y="287876"/>
                    </a:cubicBezTo>
                    <a:cubicBezTo>
                      <a:pt x="201163" y="252422"/>
                      <a:pt x="174175" y="253480"/>
                      <a:pt x="140838" y="211676"/>
                    </a:cubicBezTo>
                    <a:cubicBezTo>
                      <a:pt x="107501" y="169872"/>
                      <a:pt x="26009" y="34405"/>
                      <a:pt x="7488" y="84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4" name="フリーフォーム: 図形 1343">
                <a:extLst>
                  <a:ext uri="{FF2B5EF4-FFF2-40B4-BE49-F238E27FC236}">
                    <a16:creationId xmlns:a16="http://schemas.microsoft.com/office/drawing/2014/main" id="{9EF61501-3C46-49AF-A31D-4F29FF17B828}"/>
                  </a:ext>
                </a:extLst>
              </p:cNvPr>
              <p:cNvSpPr/>
              <p:nvPr/>
            </p:nvSpPr>
            <p:spPr>
              <a:xfrm>
                <a:off x="6237859" y="5660923"/>
                <a:ext cx="477335" cy="223965"/>
              </a:xfrm>
              <a:custGeom>
                <a:avLst/>
                <a:gdLst>
                  <a:gd name="connsiteX0" fmla="*/ 1016 w 477335"/>
                  <a:gd name="connsiteY0" fmla="*/ 102 h 223965"/>
                  <a:gd name="connsiteX1" fmla="*/ 69279 w 477335"/>
                  <a:gd name="connsiteY1" fmla="*/ 96940 h 223965"/>
                  <a:gd name="connsiteX2" fmla="*/ 201041 w 477335"/>
                  <a:gd name="connsiteY2" fmla="*/ 171552 h 223965"/>
                  <a:gd name="connsiteX3" fmla="*/ 340741 w 477335"/>
                  <a:gd name="connsiteY3" fmla="*/ 209652 h 223965"/>
                  <a:gd name="connsiteX4" fmla="*/ 451866 w 477335"/>
                  <a:gd name="connsiteY4" fmla="*/ 223940 h 223965"/>
                  <a:gd name="connsiteX5" fmla="*/ 466154 w 477335"/>
                  <a:gd name="connsiteY5" fmla="*/ 212827 h 223965"/>
                  <a:gd name="connsiteX6" fmla="*/ 313754 w 477335"/>
                  <a:gd name="connsiteY6" fmla="*/ 201715 h 223965"/>
                  <a:gd name="connsiteX7" fmla="*/ 118491 w 477335"/>
                  <a:gd name="connsiteY7" fmla="*/ 115990 h 223965"/>
                  <a:gd name="connsiteX8" fmla="*/ 1016 w 477335"/>
                  <a:gd name="connsiteY8" fmla="*/ 102 h 2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7335" h="223965">
                    <a:moveTo>
                      <a:pt x="1016" y="102"/>
                    </a:moveTo>
                    <a:cubicBezTo>
                      <a:pt x="-7186" y="-3073"/>
                      <a:pt x="35942" y="68365"/>
                      <a:pt x="69279" y="96940"/>
                    </a:cubicBezTo>
                    <a:cubicBezTo>
                      <a:pt x="102617" y="125515"/>
                      <a:pt x="155797" y="152767"/>
                      <a:pt x="201041" y="171552"/>
                    </a:cubicBezTo>
                    <a:cubicBezTo>
                      <a:pt x="246285" y="190337"/>
                      <a:pt x="298937" y="200921"/>
                      <a:pt x="340741" y="209652"/>
                    </a:cubicBezTo>
                    <a:cubicBezTo>
                      <a:pt x="382545" y="218383"/>
                      <a:pt x="430964" y="223411"/>
                      <a:pt x="451866" y="223940"/>
                    </a:cubicBezTo>
                    <a:cubicBezTo>
                      <a:pt x="472768" y="224469"/>
                      <a:pt x="489173" y="216531"/>
                      <a:pt x="466154" y="212827"/>
                    </a:cubicBezTo>
                    <a:cubicBezTo>
                      <a:pt x="443135" y="209123"/>
                      <a:pt x="371698" y="217855"/>
                      <a:pt x="313754" y="201715"/>
                    </a:cubicBezTo>
                    <a:cubicBezTo>
                      <a:pt x="255810" y="185575"/>
                      <a:pt x="167968" y="148269"/>
                      <a:pt x="118491" y="115990"/>
                    </a:cubicBezTo>
                    <a:cubicBezTo>
                      <a:pt x="69014" y="83711"/>
                      <a:pt x="9218" y="3277"/>
                      <a:pt x="1016" y="1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5" name="フリーフォーム: 図形 1344">
                <a:extLst>
                  <a:ext uri="{FF2B5EF4-FFF2-40B4-BE49-F238E27FC236}">
                    <a16:creationId xmlns:a16="http://schemas.microsoft.com/office/drawing/2014/main" id="{C9D644B9-0B2D-4ABD-AE15-8DEBC4C766DA}"/>
                  </a:ext>
                </a:extLst>
              </p:cNvPr>
              <p:cNvSpPr/>
              <p:nvPr/>
            </p:nvSpPr>
            <p:spPr>
              <a:xfrm>
                <a:off x="6383387" y="5743561"/>
                <a:ext cx="189297" cy="28639"/>
              </a:xfrm>
              <a:custGeom>
                <a:avLst/>
                <a:gdLst>
                  <a:gd name="connsiteX0" fmla="*/ 3126 w 189297"/>
                  <a:gd name="connsiteY0" fmla="*/ 28589 h 28639"/>
                  <a:gd name="connsiteX1" fmla="*/ 171401 w 189297"/>
                  <a:gd name="connsiteY1" fmla="*/ 20652 h 28639"/>
                  <a:gd name="connsiteX2" fmla="*/ 172988 w 189297"/>
                  <a:gd name="connsiteY2" fmla="*/ 14 h 28639"/>
                  <a:gd name="connsiteX3" fmla="*/ 69801 w 189297"/>
                  <a:gd name="connsiteY3" fmla="*/ 17477 h 28639"/>
                  <a:gd name="connsiteX4" fmla="*/ 3126 w 189297"/>
                  <a:gd name="connsiteY4" fmla="*/ 28589 h 2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297" h="28639">
                    <a:moveTo>
                      <a:pt x="3126" y="28589"/>
                    </a:moveTo>
                    <a:cubicBezTo>
                      <a:pt x="20059" y="29118"/>
                      <a:pt x="143091" y="25414"/>
                      <a:pt x="171401" y="20652"/>
                    </a:cubicBezTo>
                    <a:cubicBezTo>
                      <a:pt x="199711" y="15890"/>
                      <a:pt x="189921" y="543"/>
                      <a:pt x="172988" y="14"/>
                    </a:cubicBezTo>
                    <a:cubicBezTo>
                      <a:pt x="156055" y="-515"/>
                      <a:pt x="97318" y="13244"/>
                      <a:pt x="69801" y="17477"/>
                    </a:cubicBezTo>
                    <a:cubicBezTo>
                      <a:pt x="42284" y="21710"/>
                      <a:pt x="-13807" y="28060"/>
                      <a:pt x="3126" y="285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6" name="フリーフォーム: 図形 1345">
                <a:extLst>
                  <a:ext uri="{FF2B5EF4-FFF2-40B4-BE49-F238E27FC236}">
                    <a16:creationId xmlns:a16="http://schemas.microsoft.com/office/drawing/2014/main" id="{6A9A79B4-B2B0-4AF3-B84E-51E2844424F7}"/>
                  </a:ext>
                </a:extLst>
              </p:cNvPr>
              <p:cNvSpPr/>
              <p:nvPr/>
            </p:nvSpPr>
            <p:spPr>
              <a:xfrm>
                <a:off x="7370820" y="5070781"/>
                <a:ext cx="472217" cy="628159"/>
              </a:xfrm>
              <a:custGeom>
                <a:avLst/>
                <a:gdLst>
                  <a:gd name="connsiteX0" fmla="*/ 395230 w 472217"/>
                  <a:gd name="connsiteY0" fmla="*/ 612469 h 628159"/>
                  <a:gd name="connsiteX1" fmla="*/ 471430 w 472217"/>
                  <a:gd name="connsiteY1" fmla="*/ 390219 h 628159"/>
                  <a:gd name="connsiteX2" fmla="*/ 338080 w 472217"/>
                  <a:gd name="connsiteY2" fmla="*/ 193369 h 628159"/>
                  <a:gd name="connsiteX3" fmla="*/ 20580 w 472217"/>
                  <a:gd name="connsiteY3" fmla="*/ 12394 h 628159"/>
                  <a:gd name="connsiteX4" fmla="*/ 30105 w 472217"/>
                  <a:gd name="connsiteY4" fmla="*/ 15569 h 628159"/>
                  <a:gd name="connsiteX5" fmla="*/ 334905 w 472217"/>
                  <a:gd name="connsiteY5" fmla="*/ 167969 h 628159"/>
                  <a:gd name="connsiteX6" fmla="*/ 436505 w 472217"/>
                  <a:gd name="connsiteY6" fmla="*/ 558494 h 628159"/>
                  <a:gd name="connsiteX7" fmla="*/ 395230 w 472217"/>
                  <a:gd name="connsiteY7" fmla="*/ 612469 h 628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217" h="628159">
                    <a:moveTo>
                      <a:pt x="395230" y="612469"/>
                    </a:moveTo>
                    <a:cubicBezTo>
                      <a:pt x="401051" y="584423"/>
                      <a:pt x="480955" y="460069"/>
                      <a:pt x="471430" y="390219"/>
                    </a:cubicBezTo>
                    <a:cubicBezTo>
                      <a:pt x="461905" y="320369"/>
                      <a:pt x="413222" y="256340"/>
                      <a:pt x="338080" y="193369"/>
                    </a:cubicBezTo>
                    <a:cubicBezTo>
                      <a:pt x="262938" y="130398"/>
                      <a:pt x="71909" y="42027"/>
                      <a:pt x="20580" y="12394"/>
                    </a:cubicBezTo>
                    <a:cubicBezTo>
                      <a:pt x="-30749" y="-17239"/>
                      <a:pt x="30105" y="15569"/>
                      <a:pt x="30105" y="15569"/>
                    </a:cubicBezTo>
                    <a:cubicBezTo>
                      <a:pt x="82492" y="41498"/>
                      <a:pt x="267172" y="77482"/>
                      <a:pt x="334905" y="167969"/>
                    </a:cubicBezTo>
                    <a:cubicBezTo>
                      <a:pt x="402638" y="258456"/>
                      <a:pt x="428568" y="481236"/>
                      <a:pt x="436505" y="558494"/>
                    </a:cubicBezTo>
                    <a:cubicBezTo>
                      <a:pt x="444442" y="635752"/>
                      <a:pt x="389409" y="640515"/>
                      <a:pt x="395230" y="612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7" name="フリーフォーム: 図形 1346">
                <a:extLst>
                  <a:ext uri="{FF2B5EF4-FFF2-40B4-BE49-F238E27FC236}">
                    <a16:creationId xmlns:a16="http://schemas.microsoft.com/office/drawing/2014/main" id="{BDEB5B80-3AB0-479E-9021-18357872C72A}"/>
                  </a:ext>
                </a:extLst>
              </p:cNvPr>
              <p:cNvSpPr/>
              <p:nvPr/>
            </p:nvSpPr>
            <p:spPr>
              <a:xfrm>
                <a:off x="6054309" y="4683846"/>
                <a:ext cx="1930148" cy="547858"/>
              </a:xfrm>
              <a:custGeom>
                <a:avLst/>
                <a:gdLst>
                  <a:gd name="connsiteX0" fmla="*/ 1883191 w 1930148"/>
                  <a:gd name="connsiteY0" fmla="*/ 526329 h 547858"/>
                  <a:gd name="connsiteX1" fmla="*/ 1784766 w 1930148"/>
                  <a:gd name="connsiteY1" fmla="*/ 478704 h 547858"/>
                  <a:gd name="connsiteX2" fmla="*/ 864016 w 1930148"/>
                  <a:gd name="connsiteY2" fmla="*/ 94529 h 547858"/>
                  <a:gd name="connsiteX3" fmla="*/ 470316 w 1930148"/>
                  <a:gd name="connsiteY3" fmla="*/ 2454 h 547858"/>
                  <a:gd name="connsiteX4" fmla="*/ 308391 w 1930148"/>
                  <a:gd name="connsiteY4" fmla="*/ 132629 h 547858"/>
                  <a:gd name="connsiteX5" fmla="*/ 416 w 1930148"/>
                  <a:gd name="connsiteY5" fmla="*/ 418379 h 547858"/>
                  <a:gd name="connsiteX6" fmla="*/ 251241 w 1930148"/>
                  <a:gd name="connsiteY6" fmla="*/ 180254 h 547858"/>
                  <a:gd name="connsiteX7" fmla="*/ 625891 w 1930148"/>
                  <a:gd name="connsiteY7" fmla="*/ 11979 h 547858"/>
                  <a:gd name="connsiteX8" fmla="*/ 902116 w 1930148"/>
                  <a:gd name="connsiteY8" fmla="*/ 69129 h 547858"/>
                  <a:gd name="connsiteX9" fmla="*/ 1883191 w 1930148"/>
                  <a:gd name="connsiteY9" fmla="*/ 526329 h 547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0148" h="547858">
                    <a:moveTo>
                      <a:pt x="1883191" y="526329"/>
                    </a:moveTo>
                    <a:cubicBezTo>
                      <a:pt x="2030299" y="594591"/>
                      <a:pt x="1784766" y="478704"/>
                      <a:pt x="1784766" y="478704"/>
                    </a:cubicBezTo>
                    <a:cubicBezTo>
                      <a:pt x="1614904" y="406737"/>
                      <a:pt x="1083091" y="173904"/>
                      <a:pt x="864016" y="94529"/>
                    </a:cubicBezTo>
                    <a:cubicBezTo>
                      <a:pt x="644941" y="15154"/>
                      <a:pt x="562920" y="-3896"/>
                      <a:pt x="470316" y="2454"/>
                    </a:cubicBezTo>
                    <a:cubicBezTo>
                      <a:pt x="377712" y="8804"/>
                      <a:pt x="386708" y="63308"/>
                      <a:pt x="308391" y="132629"/>
                    </a:cubicBezTo>
                    <a:cubicBezTo>
                      <a:pt x="230074" y="201950"/>
                      <a:pt x="9941" y="410442"/>
                      <a:pt x="416" y="418379"/>
                    </a:cubicBezTo>
                    <a:cubicBezTo>
                      <a:pt x="-9109" y="426316"/>
                      <a:pt x="146995" y="247987"/>
                      <a:pt x="251241" y="180254"/>
                    </a:cubicBezTo>
                    <a:cubicBezTo>
                      <a:pt x="355487" y="112521"/>
                      <a:pt x="517412" y="30500"/>
                      <a:pt x="625891" y="11979"/>
                    </a:cubicBezTo>
                    <a:cubicBezTo>
                      <a:pt x="734370" y="-6542"/>
                      <a:pt x="690449" y="-13950"/>
                      <a:pt x="902116" y="69129"/>
                    </a:cubicBezTo>
                    <a:cubicBezTo>
                      <a:pt x="1113783" y="152208"/>
                      <a:pt x="1736083" y="458067"/>
                      <a:pt x="1883191" y="5263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8" name="フリーフォーム: 図形 1347">
                <a:extLst>
                  <a:ext uri="{FF2B5EF4-FFF2-40B4-BE49-F238E27FC236}">
                    <a16:creationId xmlns:a16="http://schemas.microsoft.com/office/drawing/2014/main" id="{C8C42D55-2351-4C96-A1B6-32953E235A36}"/>
                  </a:ext>
                </a:extLst>
              </p:cNvPr>
              <p:cNvSpPr/>
              <p:nvPr/>
            </p:nvSpPr>
            <p:spPr>
              <a:xfrm>
                <a:off x="7568210" y="5516020"/>
                <a:ext cx="202858" cy="433931"/>
              </a:xfrm>
              <a:custGeom>
                <a:avLst/>
                <a:gdLst>
                  <a:gd name="connsiteX0" fmla="*/ 990 w 202858"/>
                  <a:gd name="connsiteY0" fmla="*/ 74097 h 433931"/>
                  <a:gd name="connsiteX1" fmla="*/ 66607 w 202858"/>
                  <a:gd name="connsiteY1" fmla="*/ 304813 h 433931"/>
                  <a:gd name="connsiteX2" fmla="*/ 22157 w 202858"/>
                  <a:gd name="connsiteY2" fmla="*/ 433930 h 433931"/>
                  <a:gd name="connsiteX3" fmla="*/ 136457 w 202858"/>
                  <a:gd name="connsiteY3" fmla="*/ 306930 h 433931"/>
                  <a:gd name="connsiteX4" fmla="*/ 183023 w 202858"/>
                  <a:gd name="connsiteY4" fmla="*/ 188397 h 433931"/>
                  <a:gd name="connsiteX5" fmla="*/ 195723 w 202858"/>
                  <a:gd name="connsiteY5" fmla="*/ 57163 h 433931"/>
                  <a:gd name="connsiteX6" fmla="*/ 197840 w 202858"/>
                  <a:gd name="connsiteY6" fmla="*/ 13 h 433931"/>
                  <a:gd name="connsiteX7" fmla="*/ 127990 w 202858"/>
                  <a:gd name="connsiteY7" fmla="*/ 61397 h 433931"/>
                  <a:gd name="connsiteX8" fmla="*/ 990 w 202858"/>
                  <a:gd name="connsiteY8" fmla="*/ 74097 h 43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858" h="433931">
                    <a:moveTo>
                      <a:pt x="990" y="74097"/>
                    </a:moveTo>
                    <a:cubicBezTo>
                      <a:pt x="-9240" y="114666"/>
                      <a:pt x="63079" y="244841"/>
                      <a:pt x="66607" y="304813"/>
                    </a:cubicBezTo>
                    <a:cubicBezTo>
                      <a:pt x="70135" y="364785"/>
                      <a:pt x="10515" y="433577"/>
                      <a:pt x="22157" y="433930"/>
                    </a:cubicBezTo>
                    <a:cubicBezTo>
                      <a:pt x="33799" y="434283"/>
                      <a:pt x="109646" y="347852"/>
                      <a:pt x="136457" y="306930"/>
                    </a:cubicBezTo>
                    <a:cubicBezTo>
                      <a:pt x="163268" y="266008"/>
                      <a:pt x="173145" y="230025"/>
                      <a:pt x="183023" y="188397"/>
                    </a:cubicBezTo>
                    <a:cubicBezTo>
                      <a:pt x="192901" y="146769"/>
                      <a:pt x="193253" y="88560"/>
                      <a:pt x="195723" y="57163"/>
                    </a:cubicBezTo>
                    <a:cubicBezTo>
                      <a:pt x="198193" y="25766"/>
                      <a:pt x="209129" y="-693"/>
                      <a:pt x="197840" y="13"/>
                    </a:cubicBezTo>
                    <a:cubicBezTo>
                      <a:pt x="186551" y="719"/>
                      <a:pt x="157271" y="47991"/>
                      <a:pt x="127990" y="61397"/>
                    </a:cubicBezTo>
                    <a:cubicBezTo>
                      <a:pt x="98710" y="74803"/>
                      <a:pt x="11220" y="33528"/>
                      <a:pt x="990" y="740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9" name="フリーフォーム: 図形 1348">
                <a:extLst>
                  <a:ext uri="{FF2B5EF4-FFF2-40B4-BE49-F238E27FC236}">
                    <a16:creationId xmlns:a16="http://schemas.microsoft.com/office/drawing/2014/main" id="{B4630A7C-DDA5-4696-B740-77CC58CCF61C}"/>
                  </a:ext>
                </a:extLst>
              </p:cNvPr>
              <p:cNvSpPr/>
              <p:nvPr/>
            </p:nvSpPr>
            <p:spPr>
              <a:xfrm>
                <a:off x="6762681" y="4715304"/>
                <a:ext cx="1163923" cy="930910"/>
              </a:xfrm>
              <a:custGeom>
                <a:avLst/>
                <a:gdLst>
                  <a:gd name="connsiteX0" fmla="*/ 69 w 1163923"/>
                  <a:gd name="connsiteY0" fmla="*/ 629 h 930910"/>
                  <a:gd name="connsiteX1" fmla="*/ 677402 w 1163923"/>
                  <a:gd name="connsiteY1" fmla="*/ 337179 h 930910"/>
                  <a:gd name="connsiteX2" fmla="*/ 908119 w 1163923"/>
                  <a:gd name="connsiteY2" fmla="*/ 445129 h 930910"/>
                  <a:gd name="connsiteX3" fmla="*/ 1039352 w 1163923"/>
                  <a:gd name="connsiteY3" fmla="*/ 561546 h 930910"/>
                  <a:gd name="connsiteX4" fmla="*/ 1083802 w 1163923"/>
                  <a:gd name="connsiteY4" fmla="*/ 669496 h 930910"/>
                  <a:gd name="connsiteX5" fmla="*/ 1083802 w 1163923"/>
                  <a:gd name="connsiteY5" fmla="*/ 811313 h 930910"/>
                  <a:gd name="connsiteX6" fmla="*/ 1041469 w 1163923"/>
                  <a:gd name="connsiteY6" fmla="*/ 929846 h 930910"/>
                  <a:gd name="connsiteX7" fmla="*/ 1132486 w 1163923"/>
                  <a:gd name="connsiteY7" fmla="*/ 741463 h 930910"/>
                  <a:gd name="connsiteX8" fmla="*/ 1155769 w 1163923"/>
                  <a:gd name="connsiteY8" fmla="*/ 514979 h 930910"/>
                  <a:gd name="connsiteX9" fmla="*/ 1003369 w 1163923"/>
                  <a:gd name="connsiteY9" fmla="*/ 390096 h 930910"/>
                  <a:gd name="connsiteX10" fmla="*/ 637186 w 1163923"/>
                  <a:gd name="connsiteY10" fmla="*/ 256746 h 930910"/>
                  <a:gd name="connsiteX11" fmla="*/ 69 w 1163923"/>
                  <a:gd name="connsiteY11" fmla="*/ 629 h 930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3923" h="930910">
                    <a:moveTo>
                      <a:pt x="69" y="629"/>
                    </a:moveTo>
                    <a:cubicBezTo>
                      <a:pt x="6772" y="14035"/>
                      <a:pt x="526060" y="263096"/>
                      <a:pt x="677402" y="337179"/>
                    </a:cubicBezTo>
                    <a:cubicBezTo>
                      <a:pt x="828744" y="411262"/>
                      <a:pt x="847794" y="407735"/>
                      <a:pt x="908119" y="445129"/>
                    </a:cubicBezTo>
                    <a:cubicBezTo>
                      <a:pt x="968444" y="482523"/>
                      <a:pt x="1010072" y="524152"/>
                      <a:pt x="1039352" y="561546"/>
                    </a:cubicBezTo>
                    <a:cubicBezTo>
                      <a:pt x="1068632" y="598940"/>
                      <a:pt x="1076394" y="627868"/>
                      <a:pt x="1083802" y="669496"/>
                    </a:cubicBezTo>
                    <a:cubicBezTo>
                      <a:pt x="1091210" y="711124"/>
                      <a:pt x="1090858" y="767921"/>
                      <a:pt x="1083802" y="811313"/>
                    </a:cubicBezTo>
                    <a:cubicBezTo>
                      <a:pt x="1076746" y="854705"/>
                      <a:pt x="1033355" y="941488"/>
                      <a:pt x="1041469" y="929846"/>
                    </a:cubicBezTo>
                    <a:cubicBezTo>
                      <a:pt x="1049583" y="918204"/>
                      <a:pt x="1113436" y="810607"/>
                      <a:pt x="1132486" y="741463"/>
                    </a:cubicBezTo>
                    <a:cubicBezTo>
                      <a:pt x="1151536" y="672319"/>
                      <a:pt x="1177288" y="573540"/>
                      <a:pt x="1155769" y="514979"/>
                    </a:cubicBezTo>
                    <a:cubicBezTo>
                      <a:pt x="1134250" y="456418"/>
                      <a:pt x="1089800" y="433135"/>
                      <a:pt x="1003369" y="390096"/>
                    </a:cubicBezTo>
                    <a:cubicBezTo>
                      <a:pt x="916938" y="347057"/>
                      <a:pt x="798758" y="321657"/>
                      <a:pt x="637186" y="256746"/>
                    </a:cubicBezTo>
                    <a:cubicBezTo>
                      <a:pt x="475614" y="191835"/>
                      <a:pt x="-6634" y="-12777"/>
                      <a:pt x="69" y="6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0" name="フリーフォーム: 図形 1349">
                <a:extLst>
                  <a:ext uri="{FF2B5EF4-FFF2-40B4-BE49-F238E27FC236}">
                    <a16:creationId xmlns:a16="http://schemas.microsoft.com/office/drawing/2014/main" id="{AE7416E1-AA50-4354-9D42-0609EC8A2B88}"/>
                  </a:ext>
                </a:extLst>
              </p:cNvPr>
              <p:cNvSpPr/>
              <p:nvPr/>
            </p:nvSpPr>
            <p:spPr>
              <a:xfrm>
                <a:off x="6038289" y="5073123"/>
                <a:ext cx="219123" cy="578869"/>
              </a:xfrm>
              <a:custGeom>
                <a:avLst/>
                <a:gdLst>
                  <a:gd name="connsiteX0" fmla="*/ 57711 w 219123"/>
                  <a:gd name="connsiteY0" fmla="*/ 527 h 578869"/>
                  <a:gd name="connsiteX1" fmla="*/ 561 w 219123"/>
                  <a:gd name="connsiteY1" fmla="*/ 243944 h 578869"/>
                  <a:gd name="connsiteX2" fmla="*/ 100044 w 219123"/>
                  <a:gd name="connsiteY2" fmla="*/ 442910 h 578869"/>
                  <a:gd name="connsiteX3" fmla="*/ 205878 w 219123"/>
                  <a:gd name="connsiteY3" fmla="*/ 578377 h 578869"/>
                  <a:gd name="connsiteX4" fmla="*/ 195294 w 219123"/>
                  <a:gd name="connsiteY4" fmla="*/ 485244 h 578869"/>
                  <a:gd name="connsiteX5" fmla="*/ 218578 w 219123"/>
                  <a:gd name="connsiteY5" fmla="*/ 400577 h 578869"/>
                  <a:gd name="connsiteX6" fmla="*/ 167778 w 219123"/>
                  <a:gd name="connsiteY6" fmla="*/ 500060 h 578869"/>
                  <a:gd name="connsiteX7" fmla="*/ 100044 w 219123"/>
                  <a:gd name="connsiteY7" fmla="*/ 398460 h 578869"/>
                  <a:gd name="connsiteX8" fmla="*/ 15378 w 219123"/>
                  <a:gd name="connsiteY8" fmla="*/ 184677 h 578869"/>
                  <a:gd name="connsiteX9" fmla="*/ 57711 w 219123"/>
                  <a:gd name="connsiteY9" fmla="*/ 527 h 57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23" h="578869">
                    <a:moveTo>
                      <a:pt x="57711" y="527"/>
                    </a:moveTo>
                    <a:cubicBezTo>
                      <a:pt x="55241" y="10405"/>
                      <a:pt x="-6495" y="170214"/>
                      <a:pt x="561" y="243944"/>
                    </a:cubicBezTo>
                    <a:cubicBezTo>
                      <a:pt x="7616" y="317675"/>
                      <a:pt x="65825" y="387171"/>
                      <a:pt x="100044" y="442910"/>
                    </a:cubicBezTo>
                    <a:cubicBezTo>
                      <a:pt x="134263" y="498649"/>
                      <a:pt x="190003" y="571321"/>
                      <a:pt x="205878" y="578377"/>
                    </a:cubicBezTo>
                    <a:cubicBezTo>
                      <a:pt x="221753" y="585433"/>
                      <a:pt x="193177" y="514877"/>
                      <a:pt x="195294" y="485244"/>
                    </a:cubicBezTo>
                    <a:cubicBezTo>
                      <a:pt x="197411" y="455611"/>
                      <a:pt x="223164" y="398108"/>
                      <a:pt x="218578" y="400577"/>
                    </a:cubicBezTo>
                    <a:cubicBezTo>
                      <a:pt x="213992" y="403046"/>
                      <a:pt x="187534" y="500413"/>
                      <a:pt x="167778" y="500060"/>
                    </a:cubicBezTo>
                    <a:cubicBezTo>
                      <a:pt x="148022" y="499707"/>
                      <a:pt x="125444" y="451024"/>
                      <a:pt x="100044" y="398460"/>
                    </a:cubicBezTo>
                    <a:cubicBezTo>
                      <a:pt x="74644" y="345896"/>
                      <a:pt x="22433" y="247471"/>
                      <a:pt x="15378" y="184677"/>
                    </a:cubicBezTo>
                    <a:cubicBezTo>
                      <a:pt x="8323" y="121883"/>
                      <a:pt x="60181" y="-9351"/>
                      <a:pt x="57711" y="5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1" name="フリーフォーム: 図形 1350">
                <a:extLst>
                  <a:ext uri="{FF2B5EF4-FFF2-40B4-BE49-F238E27FC236}">
                    <a16:creationId xmlns:a16="http://schemas.microsoft.com/office/drawing/2014/main" id="{15941D7D-2ABE-4465-8CD0-CCFF86CEE281}"/>
                  </a:ext>
                </a:extLst>
              </p:cNvPr>
              <p:cNvSpPr/>
              <p:nvPr/>
            </p:nvSpPr>
            <p:spPr>
              <a:xfrm>
                <a:off x="7812434" y="4717762"/>
                <a:ext cx="242640" cy="542290"/>
              </a:xfrm>
              <a:custGeom>
                <a:avLst/>
                <a:gdLst>
                  <a:gd name="connsiteX0" fmla="*/ 2299 w 242640"/>
                  <a:gd name="connsiteY0" fmla="*/ 288 h 542290"/>
                  <a:gd name="connsiteX1" fmla="*/ 50983 w 242640"/>
                  <a:gd name="connsiteY1" fmla="*/ 36271 h 542290"/>
                  <a:gd name="connsiteX2" fmla="*/ 226666 w 242640"/>
                  <a:gd name="connsiteY2" fmla="*/ 192905 h 542290"/>
                  <a:gd name="connsiteX3" fmla="*/ 188566 w 242640"/>
                  <a:gd name="connsiteY3" fmla="*/ 461721 h 542290"/>
                  <a:gd name="connsiteX4" fmla="*/ 141999 w 242640"/>
                  <a:gd name="connsiteY4" fmla="*/ 506171 h 542290"/>
                  <a:gd name="connsiteX5" fmla="*/ 91199 w 242640"/>
                  <a:gd name="connsiteY5" fmla="*/ 540038 h 542290"/>
                  <a:gd name="connsiteX6" fmla="*/ 133533 w 242640"/>
                  <a:gd name="connsiteY6" fmla="*/ 440555 h 542290"/>
                  <a:gd name="connsiteX7" fmla="*/ 226666 w 242640"/>
                  <a:gd name="connsiteY7" fmla="*/ 243705 h 542290"/>
                  <a:gd name="connsiteX8" fmla="*/ 230899 w 242640"/>
                  <a:gd name="connsiteY8" fmla="*/ 156921 h 542290"/>
                  <a:gd name="connsiteX9" fmla="*/ 108133 w 242640"/>
                  <a:gd name="connsiteY9" fmla="*/ 46855 h 542290"/>
                  <a:gd name="connsiteX10" fmla="*/ 2299 w 242640"/>
                  <a:gd name="connsiteY10" fmla="*/ 288 h 5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640" h="542290">
                    <a:moveTo>
                      <a:pt x="2299" y="288"/>
                    </a:moveTo>
                    <a:cubicBezTo>
                      <a:pt x="-7226" y="-1476"/>
                      <a:pt x="13589" y="4168"/>
                      <a:pt x="50983" y="36271"/>
                    </a:cubicBezTo>
                    <a:cubicBezTo>
                      <a:pt x="88377" y="68374"/>
                      <a:pt x="203736" y="121997"/>
                      <a:pt x="226666" y="192905"/>
                    </a:cubicBezTo>
                    <a:cubicBezTo>
                      <a:pt x="249596" y="263813"/>
                      <a:pt x="202677" y="409510"/>
                      <a:pt x="188566" y="461721"/>
                    </a:cubicBezTo>
                    <a:cubicBezTo>
                      <a:pt x="174455" y="513932"/>
                      <a:pt x="158227" y="493118"/>
                      <a:pt x="141999" y="506171"/>
                    </a:cubicBezTo>
                    <a:cubicBezTo>
                      <a:pt x="125771" y="519224"/>
                      <a:pt x="92610" y="550974"/>
                      <a:pt x="91199" y="540038"/>
                    </a:cubicBezTo>
                    <a:cubicBezTo>
                      <a:pt x="89788" y="529102"/>
                      <a:pt x="110955" y="489944"/>
                      <a:pt x="133533" y="440555"/>
                    </a:cubicBezTo>
                    <a:cubicBezTo>
                      <a:pt x="156111" y="391166"/>
                      <a:pt x="210438" y="290977"/>
                      <a:pt x="226666" y="243705"/>
                    </a:cubicBezTo>
                    <a:cubicBezTo>
                      <a:pt x="242894" y="196433"/>
                      <a:pt x="250654" y="189729"/>
                      <a:pt x="230899" y="156921"/>
                    </a:cubicBezTo>
                    <a:cubicBezTo>
                      <a:pt x="211144" y="124113"/>
                      <a:pt x="150466" y="75430"/>
                      <a:pt x="108133" y="46855"/>
                    </a:cubicBezTo>
                    <a:cubicBezTo>
                      <a:pt x="65800" y="18280"/>
                      <a:pt x="11824" y="2052"/>
                      <a:pt x="2299" y="28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2" name="フリーフォーム: 図形 1351">
                <a:extLst>
                  <a:ext uri="{FF2B5EF4-FFF2-40B4-BE49-F238E27FC236}">
                    <a16:creationId xmlns:a16="http://schemas.microsoft.com/office/drawing/2014/main" id="{B51B3C35-9834-474D-9B72-22E0550C0D14}"/>
                  </a:ext>
                </a:extLst>
              </p:cNvPr>
              <p:cNvSpPr/>
              <p:nvPr/>
            </p:nvSpPr>
            <p:spPr>
              <a:xfrm>
                <a:off x="6152699" y="4170676"/>
                <a:ext cx="960239" cy="600517"/>
              </a:xfrm>
              <a:custGeom>
                <a:avLst/>
                <a:gdLst>
                  <a:gd name="connsiteX0" fmla="*/ 451 w 960239"/>
                  <a:gd name="connsiteY0" fmla="*/ 600291 h 600517"/>
                  <a:gd name="connsiteX1" fmla="*/ 55484 w 960239"/>
                  <a:gd name="connsiteY1" fmla="*/ 392857 h 600517"/>
                  <a:gd name="connsiteX2" fmla="*/ 199418 w 960239"/>
                  <a:gd name="connsiteY2" fmla="*/ 267974 h 600517"/>
                  <a:gd name="connsiteX3" fmla="*/ 381451 w 960239"/>
                  <a:gd name="connsiteY3" fmla="*/ 174841 h 600517"/>
                  <a:gd name="connsiteX4" fmla="*/ 720118 w 960239"/>
                  <a:gd name="connsiteY4" fmla="*/ 43607 h 600517"/>
                  <a:gd name="connsiteX5" fmla="*/ 842884 w 960239"/>
                  <a:gd name="connsiteY5" fmla="*/ 11857 h 600517"/>
                  <a:gd name="connsiteX6" fmla="*/ 959301 w 960239"/>
                  <a:gd name="connsiteY6" fmla="*/ 49957 h 600517"/>
                  <a:gd name="connsiteX7" fmla="*/ 777268 w 960239"/>
                  <a:gd name="connsiteY7" fmla="*/ 5507 h 600517"/>
                  <a:gd name="connsiteX8" fmla="*/ 296784 w 960239"/>
                  <a:gd name="connsiteY8" fmla="*/ 200241 h 600517"/>
                  <a:gd name="connsiteX9" fmla="*/ 80884 w 960239"/>
                  <a:gd name="connsiteY9" fmla="*/ 428841 h 600517"/>
                  <a:gd name="connsiteX10" fmla="*/ 451 w 960239"/>
                  <a:gd name="connsiteY10" fmla="*/ 600291 h 60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0239" h="600517">
                    <a:moveTo>
                      <a:pt x="451" y="600291"/>
                    </a:moveTo>
                    <a:cubicBezTo>
                      <a:pt x="-3782" y="594294"/>
                      <a:pt x="22323" y="448243"/>
                      <a:pt x="55484" y="392857"/>
                    </a:cubicBezTo>
                    <a:cubicBezTo>
                      <a:pt x="88645" y="337471"/>
                      <a:pt x="145090" y="304310"/>
                      <a:pt x="199418" y="267974"/>
                    </a:cubicBezTo>
                    <a:cubicBezTo>
                      <a:pt x="253746" y="231638"/>
                      <a:pt x="294668" y="212235"/>
                      <a:pt x="381451" y="174841"/>
                    </a:cubicBezTo>
                    <a:cubicBezTo>
                      <a:pt x="468234" y="137447"/>
                      <a:pt x="643213" y="70771"/>
                      <a:pt x="720118" y="43607"/>
                    </a:cubicBezTo>
                    <a:cubicBezTo>
                      <a:pt x="797024" y="16443"/>
                      <a:pt x="803020" y="10799"/>
                      <a:pt x="842884" y="11857"/>
                    </a:cubicBezTo>
                    <a:cubicBezTo>
                      <a:pt x="882748" y="12915"/>
                      <a:pt x="970237" y="51015"/>
                      <a:pt x="959301" y="49957"/>
                    </a:cubicBezTo>
                    <a:cubicBezTo>
                      <a:pt x="948365" y="48899"/>
                      <a:pt x="887687" y="-19540"/>
                      <a:pt x="777268" y="5507"/>
                    </a:cubicBezTo>
                    <a:cubicBezTo>
                      <a:pt x="666849" y="30554"/>
                      <a:pt x="412848" y="129685"/>
                      <a:pt x="296784" y="200241"/>
                    </a:cubicBezTo>
                    <a:cubicBezTo>
                      <a:pt x="180720" y="270797"/>
                      <a:pt x="129567" y="365694"/>
                      <a:pt x="80884" y="428841"/>
                    </a:cubicBezTo>
                    <a:cubicBezTo>
                      <a:pt x="32201" y="491988"/>
                      <a:pt x="4684" y="606288"/>
                      <a:pt x="451" y="6002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3" name="フリーフォーム: 図形 1352">
                <a:extLst>
                  <a:ext uri="{FF2B5EF4-FFF2-40B4-BE49-F238E27FC236}">
                    <a16:creationId xmlns:a16="http://schemas.microsoft.com/office/drawing/2014/main" id="{85CECB25-6925-461D-B60A-0E385740482B}"/>
                  </a:ext>
                </a:extLst>
              </p:cNvPr>
              <p:cNvSpPr/>
              <p:nvPr/>
            </p:nvSpPr>
            <p:spPr>
              <a:xfrm>
                <a:off x="7105650" y="4212167"/>
                <a:ext cx="758110" cy="522823"/>
              </a:xfrm>
              <a:custGeom>
                <a:avLst/>
                <a:gdLst>
                  <a:gd name="connsiteX0" fmla="*/ 0 w 758110"/>
                  <a:gd name="connsiteY0" fmla="*/ 0 h 522823"/>
                  <a:gd name="connsiteX1" fmla="*/ 501650 w 758110"/>
                  <a:gd name="connsiteY1" fmla="*/ 387350 h 522823"/>
                  <a:gd name="connsiteX2" fmla="*/ 757767 w 758110"/>
                  <a:gd name="connsiteY2" fmla="*/ 522816 h 522823"/>
                  <a:gd name="connsiteX3" fmla="*/ 560917 w 758110"/>
                  <a:gd name="connsiteY3" fmla="*/ 383116 h 522823"/>
                  <a:gd name="connsiteX4" fmla="*/ 0 w 758110"/>
                  <a:gd name="connsiteY4" fmla="*/ 0 h 52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110" h="522823">
                    <a:moveTo>
                      <a:pt x="0" y="0"/>
                    </a:moveTo>
                    <a:cubicBezTo>
                      <a:pt x="187678" y="150107"/>
                      <a:pt x="375356" y="300214"/>
                      <a:pt x="501650" y="387350"/>
                    </a:cubicBezTo>
                    <a:cubicBezTo>
                      <a:pt x="627945" y="474486"/>
                      <a:pt x="747889" y="523522"/>
                      <a:pt x="757767" y="522816"/>
                    </a:cubicBezTo>
                    <a:cubicBezTo>
                      <a:pt x="767645" y="522110"/>
                      <a:pt x="560917" y="383116"/>
                      <a:pt x="560917" y="3831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4" name="フリーフォーム: 図形 1353">
                <a:extLst>
                  <a:ext uri="{FF2B5EF4-FFF2-40B4-BE49-F238E27FC236}">
                    <a16:creationId xmlns:a16="http://schemas.microsoft.com/office/drawing/2014/main" id="{A48EB457-FFE1-439F-A8FC-B0BC28102FD0}"/>
                  </a:ext>
                </a:extLst>
              </p:cNvPr>
              <p:cNvSpPr/>
              <p:nvPr/>
            </p:nvSpPr>
            <p:spPr>
              <a:xfrm>
                <a:off x="6075363" y="4682035"/>
                <a:ext cx="154875" cy="414679"/>
              </a:xfrm>
              <a:custGeom>
                <a:avLst/>
                <a:gdLst>
                  <a:gd name="connsiteX0" fmla="*/ 105304 w 154875"/>
                  <a:gd name="connsiteY0" fmla="*/ 32 h 414679"/>
                  <a:gd name="connsiteX1" fmla="*/ 115887 w 154875"/>
                  <a:gd name="connsiteY1" fmla="*/ 175715 h 414679"/>
                  <a:gd name="connsiteX2" fmla="*/ 153987 w 154875"/>
                  <a:gd name="connsiteY2" fmla="*/ 239215 h 414679"/>
                  <a:gd name="connsiteX3" fmla="*/ 73554 w 154875"/>
                  <a:gd name="connsiteY3" fmla="*/ 313298 h 414679"/>
                  <a:gd name="connsiteX4" fmla="*/ 7937 w 154875"/>
                  <a:gd name="connsiteY4" fmla="*/ 406432 h 414679"/>
                  <a:gd name="connsiteX5" fmla="*/ 5820 w 154875"/>
                  <a:gd name="connsiteY5" fmla="*/ 378915 h 414679"/>
                  <a:gd name="connsiteX6" fmla="*/ 50270 w 154875"/>
                  <a:gd name="connsiteY6" fmla="*/ 131265 h 414679"/>
                  <a:gd name="connsiteX7" fmla="*/ 29104 w 154875"/>
                  <a:gd name="connsiteY7" fmla="*/ 247682 h 414679"/>
                  <a:gd name="connsiteX8" fmla="*/ 46037 w 154875"/>
                  <a:gd name="connsiteY8" fmla="*/ 279432 h 414679"/>
                  <a:gd name="connsiteX9" fmla="*/ 109537 w 154875"/>
                  <a:gd name="connsiteY9" fmla="*/ 281548 h 414679"/>
                  <a:gd name="connsiteX10" fmla="*/ 109537 w 154875"/>
                  <a:gd name="connsiteY10" fmla="*/ 190532 h 414679"/>
                  <a:gd name="connsiteX11" fmla="*/ 105304 w 154875"/>
                  <a:gd name="connsiteY11" fmla="*/ 32 h 41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875" h="414679">
                    <a:moveTo>
                      <a:pt x="105304" y="32"/>
                    </a:moveTo>
                    <a:cubicBezTo>
                      <a:pt x="106362" y="-2438"/>
                      <a:pt x="107773" y="135851"/>
                      <a:pt x="115887" y="175715"/>
                    </a:cubicBezTo>
                    <a:cubicBezTo>
                      <a:pt x="124001" y="215579"/>
                      <a:pt x="161042" y="216285"/>
                      <a:pt x="153987" y="239215"/>
                    </a:cubicBezTo>
                    <a:cubicBezTo>
                      <a:pt x="146932" y="262145"/>
                      <a:pt x="97896" y="285429"/>
                      <a:pt x="73554" y="313298"/>
                    </a:cubicBezTo>
                    <a:cubicBezTo>
                      <a:pt x="49212" y="341167"/>
                      <a:pt x="19226" y="395496"/>
                      <a:pt x="7937" y="406432"/>
                    </a:cubicBezTo>
                    <a:cubicBezTo>
                      <a:pt x="-3352" y="417368"/>
                      <a:pt x="-1236" y="424776"/>
                      <a:pt x="5820" y="378915"/>
                    </a:cubicBezTo>
                    <a:cubicBezTo>
                      <a:pt x="12875" y="333054"/>
                      <a:pt x="46389" y="153137"/>
                      <a:pt x="50270" y="131265"/>
                    </a:cubicBezTo>
                    <a:cubicBezTo>
                      <a:pt x="54151" y="109393"/>
                      <a:pt x="29809" y="222988"/>
                      <a:pt x="29104" y="247682"/>
                    </a:cubicBezTo>
                    <a:cubicBezTo>
                      <a:pt x="28399" y="272376"/>
                      <a:pt x="32632" y="273788"/>
                      <a:pt x="46037" y="279432"/>
                    </a:cubicBezTo>
                    <a:cubicBezTo>
                      <a:pt x="59442" y="285076"/>
                      <a:pt x="98954" y="296365"/>
                      <a:pt x="109537" y="281548"/>
                    </a:cubicBezTo>
                    <a:cubicBezTo>
                      <a:pt x="120120" y="266731"/>
                      <a:pt x="112712" y="232513"/>
                      <a:pt x="109537" y="190532"/>
                    </a:cubicBezTo>
                    <a:cubicBezTo>
                      <a:pt x="106362" y="148551"/>
                      <a:pt x="104246" y="2502"/>
                      <a:pt x="105304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5" name="フリーフォーム: 図形 1354">
                <a:extLst>
                  <a:ext uri="{FF2B5EF4-FFF2-40B4-BE49-F238E27FC236}">
                    <a16:creationId xmlns:a16="http://schemas.microsoft.com/office/drawing/2014/main" id="{E9EECC20-B822-4BA8-8668-D0D034FE4730}"/>
                  </a:ext>
                </a:extLst>
              </p:cNvPr>
              <p:cNvSpPr/>
              <p:nvPr/>
            </p:nvSpPr>
            <p:spPr>
              <a:xfrm>
                <a:off x="6073690" y="4679306"/>
                <a:ext cx="117325" cy="325187"/>
              </a:xfrm>
              <a:custGeom>
                <a:avLst/>
                <a:gdLst>
                  <a:gd name="connsiteX0" fmla="*/ 115443 w 117325"/>
                  <a:gd name="connsiteY0" fmla="*/ 6994 h 325187"/>
                  <a:gd name="connsiteX1" fmla="*/ 26543 w 117325"/>
                  <a:gd name="connsiteY1" fmla="*/ 203844 h 325187"/>
                  <a:gd name="connsiteX2" fmla="*/ 15960 w 117325"/>
                  <a:gd name="connsiteY2" fmla="*/ 324494 h 325187"/>
                  <a:gd name="connsiteX3" fmla="*/ 3260 w 117325"/>
                  <a:gd name="connsiteY3" fmla="*/ 244061 h 325187"/>
                  <a:gd name="connsiteX4" fmla="*/ 81577 w 117325"/>
                  <a:gd name="connsiteY4" fmla="*/ 59911 h 325187"/>
                  <a:gd name="connsiteX5" fmla="*/ 115443 w 117325"/>
                  <a:gd name="connsiteY5" fmla="*/ 6994 h 325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325" h="325187">
                    <a:moveTo>
                      <a:pt x="115443" y="6994"/>
                    </a:moveTo>
                    <a:cubicBezTo>
                      <a:pt x="106271" y="30983"/>
                      <a:pt x="43123" y="150927"/>
                      <a:pt x="26543" y="203844"/>
                    </a:cubicBezTo>
                    <a:cubicBezTo>
                      <a:pt x="9963" y="256761"/>
                      <a:pt x="19840" y="317791"/>
                      <a:pt x="15960" y="324494"/>
                    </a:cubicBezTo>
                    <a:cubicBezTo>
                      <a:pt x="12080" y="331197"/>
                      <a:pt x="-7676" y="288158"/>
                      <a:pt x="3260" y="244061"/>
                    </a:cubicBezTo>
                    <a:cubicBezTo>
                      <a:pt x="14196" y="199964"/>
                      <a:pt x="64997" y="94130"/>
                      <a:pt x="81577" y="59911"/>
                    </a:cubicBezTo>
                    <a:cubicBezTo>
                      <a:pt x="98157" y="25692"/>
                      <a:pt x="124615" y="-16995"/>
                      <a:pt x="115443" y="69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6" name="フリーフォーム: 図形 1355">
                <a:extLst>
                  <a:ext uri="{FF2B5EF4-FFF2-40B4-BE49-F238E27FC236}">
                    <a16:creationId xmlns:a16="http://schemas.microsoft.com/office/drawing/2014/main" id="{94D485C0-8AB6-46D0-B70A-34C00A34FD59}"/>
                  </a:ext>
                </a:extLst>
              </p:cNvPr>
              <p:cNvSpPr/>
              <p:nvPr/>
            </p:nvSpPr>
            <p:spPr>
              <a:xfrm>
                <a:off x="7010398" y="3652507"/>
                <a:ext cx="906183" cy="1094475"/>
              </a:xfrm>
              <a:custGeom>
                <a:avLst/>
                <a:gdLst>
                  <a:gd name="connsiteX0" fmla="*/ 66677 w 906183"/>
                  <a:gd name="connsiteY0" fmla="*/ 316243 h 1094475"/>
                  <a:gd name="connsiteX1" fmla="*/ 127002 w 906183"/>
                  <a:gd name="connsiteY1" fmla="*/ 347993 h 1094475"/>
                  <a:gd name="connsiteX2" fmla="*/ 257177 w 906183"/>
                  <a:gd name="connsiteY2" fmla="*/ 376568 h 1094475"/>
                  <a:gd name="connsiteX3" fmla="*/ 317502 w 906183"/>
                  <a:gd name="connsiteY3" fmla="*/ 535318 h 1094475"/>
                  <a:gd name="connsiteX4" fmla="*/ 476252 w 906183"/>
                  <a:gd name="connsiteY4" fmla="*/ 627393 h 1094475"/>
                  <a:gd name="connsiteX5" fmla="*/ 615952 w 906183"/>
                  <a:gd name="connsiteY5" fmla="*/ 751218 h 1094475"/>
                  <a:gd name="connsiteX6" fmla="*/ 711202 w 906183"/>
                  <a:gd name="connsiteY6" fmla="*/ 760743 h 1094475"/>
                  <a:gd name="connsiteX7" fmla="*/ 768352 w 906183"/>
                  <a:gd name="connsiteY7" fmla="*/ 608343 h 1094475"/>
                  <a:gd name="connsiteX8" fmla="*/ 809627 w 906183"/>
                  <a:gd name="connsiteY8" fmla="*/ 217818 h 1094475"/>
                  <a:gd name="connsiteX9" fmla="*/ 796927 w 906183"/>
                  <a:gd name="connsiteY9" fmla="*/ 1918 h 1094475"/>
                  <a:gd name="connsiteX10" fmla="*/ 835027 w 906183"/>
                  <a:gd name="connsiteY10" fmla="*/ 335293 h 1094475"/>
                  <a:gd name="connsiteX11" fmla="*/ 898527 w 906183"/>
                  <a:gd name="connsiteY11" fmla="*/ 954418 h 1094475"/>
                  <a:gd name="connsiteX12" fmla="*/ 857252 w 906183"/>
                  <a:gd name="connsiteY12" fmla="*/ 1087768 h 1094475"/>
                  <a:gd name="connsiteX13" fmla="*/ 473077 w 906183"/>
                  <a:gd name="connsiteY13" fmla="*/ 821068 h 1094475"/>
                  <a:gd name="connsiteX14" fmla="*/ 104777 w 906183"/>
                  <a:gd name="connsiteY14" fmla="*/ 563893 h 1094475"/>
                  <a:gd name="connsiteX15" fmla="*/ 2 w 906183"/>
                  <a:gd name="connsiteY15" fmla="*/ 525793 h 1094475"/>
                  <a:gd name="connsiteX16" fmla="*/ 101602 w 906183"/>
                  <a:gd name="connsiteY16" fmla="*/ 363868 h 1094475"/>
                  <a:gd name="connsiteX17" fmla="*/ 66677 w 906183"/>
                  <a:gd name="connsiteY17" fmla="*/ 316243 h 109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6183" h="1094475">
                    <a:moveTo>
                      <a:pt x="66677" y="316243"/>
                    </a:moveTo>
                    <a:cubicBezTo>
                      <a:pt x="70910" y="313597"/>
                      <a:pt x="95252" y="337939"/>
                      <a:pt x="127002" y="347993"/>
                    </a:cubicBezTo>
                    <a:cubicBezTo>
                      <a:pt x="158752" y="358047"/>
                      <a:pt x="225427" y="345347"/>
                      <a:pt x="257177" y="376568"/>
                    </a:cubicBezTo>
                    <a:cubicBezTo>
                      <a:pt x="288927" y="407789"/>
                      <a:pt x="280989" y="493514"/>
                      <a:pt x="317502" y="535318"/>
                    </a:cubicBezTo>
                    <a:cubicBezTo>
                      <a:pt x="354015" y="577122"/>
                      <a:pt x="426510" y="591410"/>
                      <a:pt x="476252" y="627393"/>
                    </a:cubicBezTo>
                    <a:cubicBezTo>
                      <a:pt x="525994" y="663376"/>
                      <a:pt x="576794" y="728993"/>
                      <a:pt x="615952" y="751218"/>
                    </a:cubicBezTo>
                    <a:cubicBezTo>
                      <a:pt x="655110" y="773443"/>
                      <a:pt x="685802" y="784556"/>
                      <a:pt x="711202" y="760743"/>
                    </a:cubicBezTo>
                    <a:cubicBezTo>
                      <a:pt x="736602" y="736931"/>
                      <a:pt x="751948" y="698830"/>
                      <a:pt x="768352" y="608343"/>
                    </a:cubicBezTo>
                    <a:cubicBezTo>
                      <a:pt x="784756" y="517856"/>
                      <a:pt x="804865" y="318889"/>
                      <a:pt x="809627" y="217818"/>
                    </a:cubicBezTo>
                    <a:cubicBezTo>
                      <a:pt x="814389" y="116747"/>
                      <a:pt x="792694" y="-17661"/>
                      <a:pt x="796927" y="1918"/>
                    </a:cubicBezTo>
                    <a:cubicBezTo>
                      <a:pt x="801160" y="21497"/>
                      <a:pt x="818094" y="176543"/>
                      <a:pt x="835027" y="335293"/>
                    </a:cubicBezTo>
                    <a:cubicBezTo>
                      <a:pt x="851960" y="494043"/>
                      <a:pt x="894823" y="829006"/>
                      <a:pt x="898527" y="954418"/>
                    </a:cubicBezTo>
                    <a:cubicBezTo>
                      <a:pt x="902231" y="1079830"/>
                      <a:pt x="928160" y="1109993"/>
                      <a:pt x="857252" y="1087768"/>
                    </a:cubicBezTo>
                    <a:cubicBezTo>
                      <a:pt x="786344" y="1065543"/>
                      <a:pt x="473077" y="821068"/>
                      <a:pt x="473077" y="821068"/>
                    </a:cubicBezTo>
                    <a:cubicBezTo>
                      <a:pt x="347665" y="733756"/>
                      <a:pt x="183623" y="613105"/>
                      <a:pt x="104777" y="563893"/>
                    </a:cubicBezTo>
                    <a:cubicBezTo>
                      <a:pt x="25931" y="514681"/>
                      <a:pt x="531" y="559130"/>
                      <a:pt x="2" y="525793"/>
                    </a:cubicBezTo>
                    <a:cubicBezTo>
                      <a:pt x="-527" y="492456"/>
                      <a:pt x="84669" y="395089"/>
                      <a:pt x="101602" y="363868"/>
                    </a:cubicBezTo>
                    <a:cubicBezTo>
                      <a:pt x="118535" y="332647"/>
                      <a:pt x="62444" y="318889"/>
                      <a:pt x="66677" y="3162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7" name="フリーフォーム: 図形 1356">
                <a:extLst>
                  <a:ext uri="{FF2B5EF4-FFF2-40B4-BE49-F238E27FC236}">
                    <a16:creationId xmlns:a16="http://schemas.microsoft.com/office/drawing/2014/main" id="{F5B03770-BE6B-4CCD-AC2B-6D1606EDDE2B}"/>
                  </a:ext>
                </a:extLst>
              </p:cNvPr>
              <p:cNvSpPr/>
              <p:nvPr/>
            </p:nvSpPr>
            <p:spPr>
              <a:xfrm>
                <a:off x="6510538" y="3484169"/>
                <a:ext cx="1361281" cy="332222"/>
              </a:xfrm>
              <a:custGeom>
                <a:avLst/>
                <a:gdLst>
                  <a:gd name="connsiteX0" fmla="*/ 4562 w 1361281"/>
                  <a:gd name="connsiteY0" fmla="*/ 249631 h 332222"/>
                  <a:gd name="connsiteX1" fmla="*/ 356987 w 1361281"/>
                  <a:gd name="connsiteY1" fmla="*/ 71831 h 332222"/>
                  <a:gd name="connsiteX2" fmla="*/ 623687 w 1361281"/>
                  <a:gd name="connsiteY2" fmla="*/ 33731 h 332222"/>
                  <a:gd name="connsiteX3" fmla="*/ 1179312 w 1361281"/>
                  <a:gd name="connsiteY3" fmla="*/ 55956 h 332222"/>
                  <a:gd name="connsiteX4" fmla="*/ 1277737 w 1361281"/>
                  <a:gd name="connsiteY4" fmla="*/ 163906 h 332222"/>
                  <a:gd name="connsiteX5" fmla="*/ 1347587 w 1361281"/>
                  <a:gd name="connsiteY5" fmla="*/ 332181 h 332222"/>
                  <a:gd name="connsiteX6" fmla="*/ 1312662 w 1361281"/>
                  <a:gd name="connsiteY6" fmla="*/ 148031 h 332222"/>
                  <a:gd name="connsiteX7" fmla="*/ 884037 w 1361281"/>
                  <a:gd name="connsiteY7" fmla="*/ 5156 h 332222"/>
                  <a:gd name="connsiteX8" fmla="*/ 452237 w 1361281"/>
                  <a:gd name="connsiteY8" fmla="*/ 40081 h 332222"/>
                  <a:gd name="connsiteX9" fmla="*/ 176012 w 1361281"/>
                  <a:gd name="connsiteY9" fmla="*/ 122631 h 332222"/>
                  <a:gd name="connsiteX10" fmla="*/ 4562 w 1361281"/>
                  <a:gd name="connsiteY10" fmla="*/ 249631 h 33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1281" h="332222">
                    <a:moveTo>
                      <a:pt x="4562" y="249631"/>
                    </a:moveTo>
                    <a:cubicBezTo>
                      <a:pt x="34725" y="241164"/>
                      <a:pt x="253800" y="107814"/>
                      <a:pt x="356987" y="71831"/>
                    </a:cubicBezTo>
                    <a:cubicBezTo>
                      <a:pt x="460175" y="35848"/>
                      <a:pt x="486633" y="36377"/>
                      <a:pt x="623687" y="33731"/>
                    </a:cubicBezTo>
                    <a:cubicBezTo>
                      <a:pt x="760741" y="31085"/>
                      <a:pt x="1070304" y="34260"/>
                      <a:pt x="1179312" y="55956"/>
                    </a:cubicBezTo>
                    <a:cubicBezTo>
                      <a:pt x="1288320" y="77652"/>
                      <a:pt x="1249691" y="117868"/>
                      <a:pt x="1277737" y="163906"/>
                    </a:cubicBezTo>
                    <a:cubicBezTo>
                      <a:pt x="1305783" y="209944"/>
                      <a:pt x="1341766" y="334827"/>
                      <a:pt x="1347587" y="332181"/>
                    </a:cubicBezTo>
                    <a:cubicBezTo>
                      <a:pt x="1353408" y="329535"/>
                      <a:pt x="1389920" y="202535"/>
                      <a:pt x="1312662" y="148031"/>
                    </a:cubicBezTo>
                    <a:cubicBezTo>
                      <a:pt x="1235404" y="93527"/>
                      <a:pt x="1027441" y="23148"/>
                      <a:pt x="884037" y="5156"/>
                    </a:cubicBezTo>
                    <a:cubicBezTo>
                      <a:pt x="740633" y="-12836"/>
                      <a:pt x="570241" y="20502"/>
                      <a:pt x="452237" y="40081"/>
                    </a:cubicBezTo>
                    <a:cubicBezTo>
                      <a:pt x="334233" y="59660"/>
                      <a:pt x="251154" y="92998"/>
                      <a:pt x="176012" y="122631"/>
                    </a:cubicBezTo>
                    <a:cubicBezTo>
                      <a:pt x="100870" y="152264"/>
                      <a:pt x="-25601" y="258098"/>
                      <a:pt x="4562" y="2496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8" name="フリーフォーム: 図形 1357">
                <a:extLst>
                  <a:ext uri="{FF2B5EF4-FFF2-40B4-BE49-F238E27FC236}">
                    <a16:creationId xmlns:a16="http://schemas.microsoft.com/office/drawing/2014/main" id="{7E389C03-2FD2-48B6-981B-FB8983EB4989}"/>
                  </a:ext>
                </a:extLst>
              </p:cNvPr>
              <p:cNvSpPr/>
              <p:nvPr/>
            </p:nvSpPr>
            <p:spPr>
              <a:xfrm>
                <a:off x="6443396" y="3726918"/>
                <a:ext cx="699011" cy="323282"/>
              </a:xfrm>
              <a:custGeom>
                <a:avLst/>
                <a:gdLst>
                  <a:gd name="connsiteX0" fmla="*/ 97104 w 699011"/>
                  <a:gd name="connsiteY0" fmla="*/ 532 h 323282"/>
                  <a:gd name="connsiteX1" fmla="*/ 8204 w 699011"/>
                  <a:gd name="connsiteY1" fmla="*/ 130707 h 323282"/>
                  <a:gd name="connsiteX2" fmla="*/ 93929 w 699011"/>
                  <a:gd name="connsiteY2" fmla="*/ 302157 h 323282"/>
                  <a:gd name="connsiteX3" fmla="*/ 335229 w 699011"/>
                  <a:gd name="connsiteY3" fmla="*/ 321207 h 323282"/>
                  <a:gd name="connsiteX4" fmla="*/ 576529 w 699011"/>
                  <a:gd name="connsiteY4" fmla="*/ 308507 h 323282"/>
                  <a:gd name="connsiteX5" fmla="*/ 694004 w 699011"/>
                  <a:gd name="connsiteY5" fmla="*/ 254532 h 323282"/>
                  <a:gd name="connsiteX6" fmla="*/ 417779 w 699011"/>
                  <a:gd name="connsiteY6" fmla="*/ 292632 h 323282"/>
                  <a:gd name="connsiteX7" fmla="*/ 100279 w 699011"/>
                  <a:gd name="connsiteY7" fmla="*/ 279932 h 323282"/>
                  <a:gd name="connsiteX8" fmla="*/ 8204 w 699011"/>
                  <a:gd name="connsiteY8" fmla="*/ 206907 h 323282"/>
                  <a:gd name="connsiteX9" fmla="*/ 14554 w 699011"/>
                  <a:gd name="connsiteY9" fmla="*/ 89432 h 323282"/>
                  <a:gd name="connsiteX10" fmla="*/ 97104 w 699011"/>
                  <a:gd name="connsiteY10" fmla="*/ 532 h 3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9011" h="323282">
                    <a:moveTo>
                      <a:pt x="97104" y="532"/>
                    </a:moveTo>
                    <a:cubicBezTo>
                      <a:pt x="96046" y="7411"/>
                      <a:pt x="8733" y="80436"/>
                      <a:pt x="8204" y="130707"/>
                    </a:cubicBezTo>
                    <a:cubicBezTo>
                      <a:pt x="7675" y="180978"/>
                      <a:pt x="39425" y="270407"/>
                      <a:pt x="93929" y="302157"/>
                    </a:cubicBezTo>
                    <a:cubicBezTo>
                      <a:pt x="148433" y="333907"/>
                      <a:pt x="254796" y="320149"/>
                      <a:pt x="335229" y="321207"/>
                    </a:cubicBezTo>
                    <a:cubicBezTo>
                      <a:pt x="415662" y="322265"/>
                      <a:pt x="516733" y="319620"/>
                      <a:pt x="576529" y="308507"/>
                    </a:cubicBezTo>
                    <a:cubicBezTo>
                      <a:pt x="636325" y="297395"/>
                      <a:pt x="720462" y="257178"/>
                      <a:pt x="694004" y="254532"/>
                    </a:cubicBezTo>
                    <a:cubicBezTo>
                      <a:pt x="667546" y="251886"/>
                      <a:pt x="516733" y="288399"/>
                      <a:pt x="417779" y="292632"/>
                    </a:cubicBezTo>
                    <a:cubicBezTo>
                      <a:pt x="318825" y="296865"/>
                      <a:pt x="168541" y="294219"/>
                      <a:pt x="100279" y="279932"/>
                    </a:cubicBezTo>
                    <a:cubicBezTo>
                      <a:pt x="32017" y="265645"/>
                      <a:pt x="22491" y="238657"/>
                      <a:pt x="8204" y="206907"/>
                    </a:cubicBezTo>
                    <a:cubicBezTo>
                      <a:pt x="-6084" y="175157"/>
                      <a:pt x="-263" y="123828"/>
                      <a:pt x="14554" y="89432"/>
                    </a:cubicBezTo>
                    <a:cubicBezTo>
                      <a:pt x="29371" y="55036"/>
                      <a:pt x="98162" y="-6347"/>
                      <a:pt x="97104" y="5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9" name="フリーフォーム: 図形 1358">
                <a:extLst>
                  <a:ext uri="{FF2B5EF4-FFF2-40B4-BE49-F238E27FC236}">
                    <a16:creationId xmlns:a16="http://schemas.microsoft.com/office/drawing/2014/main" id="{9765CEF6-6FCE-46DA-93D9-BA662664BA8C}"/>
                  </a:ext>
                </a:extLst>
              </p:cNvPr>
              <p:cNvSpPr/>
              <p:nvPr/>
            </p:nvSpPr>
            <p:spPr>
              <a:xfrm>
                <a:off x="6441989" y="3666925"/>
                <a:ext cx="374431" cy="318425"/>
              </a:xfrm>
              <a:custGeom>
                <a:avLst/>
                <a:gdLst>
                  <a:gd name="connsiteX0" fmla="*/ 66761 w 374431"/>
                  <a:gd name="connsiteY0" fmla="*/ 54175 h 318425"/>
                  <a:gd name="connsiteX1" fmla="*/ 142961 w 374431"/>
                  <a:gd name="connsiteY1" fmla="*/ 54175 h 318425"/>
                  <a:gd name="connsiteX2" fmla="*/ 295361 w 374431"/>
                  <a:gd name="connsiteY2" fmla="*/ 6550 h 318425"/>
                  <a:gd name="connsiteX3" fmla="*/ 282661 w 374431"/>
                  <a:gd name="connsiteY3" fmla="*/ 12900 h 318425"/>
                  <a:gd name="connsiteX4" fmla="*/ 333461 w 374431"/>
                  <a:gd name="connsiteY4" fmla="*/ 111325 h 318425"/>
                  <a:gd name="connsiteX5" fmla="*/ 346161 w 374431"/>
                  <a:gd name="connsiteY5" fmla="*/ 209750 h 318425"/>
                  <a:gd name="connsiteX6" fmla="*/ 196936 w 374431"/>
                  <a:gd name="connsiteY6" fmla="*/ 305000 h 318425"/>
                  <a:gd name="connsiteX7" fmla="*/ 66761 w 374431"/>
                  <a:gd name="connsiteY7" fmla="*/ 317700 h 318425"/>
                  <a:gd name="connsiteX8" fmla="*/ 35011 w 374431"/>
                  <a:gd name="connsiteY8" fmla="*/ 305000 h 318425"/>
                  <a:gd name="connsiteX9" fmla="*/ 86 w 374431"/>
                  <a:gd name="connsiteY9" fmla="*/ 235150 h 318425"/>
                  <a:gd name="connsiteX10" fmla="*/ 25486 w 374431"/>
                  <a:gd name="connsiteY10" fmla="*/ 133550 h 318425"/>
                  <a:gd name="connsiteX11" fmla="*/ 38186 w 374431"/>
                  <a:gd name="connsiteY11" fmla="*/ 222450 h 318425"/>
                  <a:gd name="connsiteX12" fmla="*/ 88986 w 374431"/>
                  <a:gd name="connsiteY12" fmla="*/ 276425 h 318425"/>
                  <a:gd name="connsiteX13" fmla="*/ 200111 w 374431"/>
                  <a:gd name="connsiteY13" fmla="*/ 282775 h 318425"/>
                  <a:gd name="connsiteX14" fmla="*/ 289011 w 374431"/>
                  <a:gd name="connsiteY14" fmla="*/ 244675 h 318425"/>
                  <a:gd name="connsiteX15" fmla="*/ 371561 w 374431"/>
                  <a:gd name="connsiteY15" fmla="*/ 152600 h 318425"/>
                  <a:gd name="connsiteX16" fmla="*/ 349336 w 374431"/>
                  <a:gd name="connsiteY16" fmla="*/ 44650 h 318425"/>
                  <a:gd name="connsiteX17" fmla="*/ 289011 w 374431"/>
                  <a:gd name="connsiteY17" fmla="*/ 200 h 318425"/>
                  <a:gd name="connsiteX18" fmla="*/ 66761 w 374431"/>
                  <a:gd name="connsiteY18" fmla="*/ 54175 h 31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4431" h="318425">
                    <a:moveTo>
                      <a:pt x="66761" y="54175"/>
                    </a:moveTo>
                    <a:cubicBezTo>
                      <a:pt x="42419" y="63171"/>
                      <a:pt x="104861" y="62112"/>
                      <a:pt x="142961" y="54175"/>
                    </a:cubicBezTo>
                    <a:cubicBezTo>
                      <a:pt x="181061" y="46238"/>
                      <a:pt x="272078" y="13429"/>
                      <a:pt x="295361" y="6550"/>
                    </a:cubicBezTo>
                    <a:cubicBezTo>
                      <a:pt x="318644" y="-329"/>
                      <a:pt x="276311" y="-4562"/>
                      <a:pt x="282661" y="12900"/>
                    </a:cubicBezTo>
                    <a:cubicBezTo>
                      <a:pt x="289011" y="30362"/>
                      <a:pt x="322878" y="78517"/>
                      <a:pt x="333461" y="111325"/>
                    </a:cubicBezTo>
                    <a:cubicBezTo>
                      <a:pt x="344044" y="144133"/>
                      <a:pt x="368915" y="177471"/>
                      <a:pt x="346161" y="209750"/>
                    </a:cubicBezTo>
                    <a:cubicBezTo>
                      <a:pt x="323407" y="242029"/>
                      <a:pt x="243503" y="287008"/>
                      <a:pt x="196936" y="305000"/>
                    </a:cubicBezTo>
                    <a:cubicBezTo>
                      <a:pt x="150369" y="322992"/>
                      <a:pt x="93748" y="317700"/>
                      <a:pt x="66761" y="317700"/>
                    </a:cubicBezTo>
                    <a:cubicBezTo>
                      <a:pt x="39774" y="317700"/>
                      <a:pt x="46124" y="318758"/>
                      <a:pt x="35011" y="305000"/>
                    </a:cubicBezTo>
                    <a:cubicBezTo>
                      <a:pt x="23898" y="291242"/>
                      <a:pt x="1673" y="263725"/>
                      <a:pt x="86" y="235150"/>
                    </a:cubicBezTo>
                    <a:cubicBezTo>
                      <a:pt x="-1502" y="206575"/>
                      <a:pt x="19136" y="135667"/>
                      <a:pt x="25486" y="133550"/>
                    </a:cubicBezTo>
                    <a:cubicBezTo>
                      <a:pt x="31836" y="131433"/>
                      <a:pt x="27603" y="198638"/>
                      <a:pt x="38186" y="222450"/>
                    </a:cubicBezTo>
                    <a:cubicBezTo>
                      <a:pt x="48769" y="246262"/>
                      <a:pt x="61998" y="266371"/>
                      <a:pt x="88986" y="276425"/>
                    </a:cubicBezTo>
                    <a:cubicBezTo>
                      <a:pt x="115974" y="286479"/>
                      <a:pt x="166774" y="288067"/>
                      <a:pt x="200111" y="282775"/>
                    </a:cubicBezTo>
                    <a:cubicBezTo>
                      <a:pt x="233448" y="277483"/>
                      <a:pt x="260436" y="266371"/>
                      <a:pt x="289011" y="244675"/>
                    </a:cubicBezTo>
                    <a:cubicBezTo>
                      <a:pt x="317586" y="222979"/>
                      <a:pt x="361507" y="185938"/>
                      <a:pt x="371561" y="152600"/>
                    </a:cubicBezTo>
                    <a:cubicBezTo>
                      <a:pt x="381615" y="119262"/>
                      <a:pt x="363094" y="70050"/>
                      <a:pt x="349336" y="44650"/>
                    </a:cubicBezTo>
                    <a:cubicBezTo>
                      <a:pt x="335578" y="19250"/>
                      <a:pt x="333461" y="3904"/>
                      <a:pt x="289011" y="200"/>
                    </a:cubicBezTo>
                    <a:cubicBezTo>
                      <a:pt x="244561" y="-3504"/>
                      <a:pt x="91103" y="45179"/>
                      <a:pt x="66761" y="541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0" name="フリーフォーム: 図形 1359">
                <a:extLst>
                  <a:ext uri="{FF2B5EF4-FFF2-40B4-BE49-F238E27FC236}">
                    <a16:creationId xmlns:a16="http://schemas.microsoft.com/office/drawing/2014/main" id="{CD6544D7-F0F2-4780-B4C1-AF664D4C7977}"/>
                  </a:ext>
                </a:extLst>
              </p:cNvPr>
              <p:cNvSpPr/>
              <p:nvPr/>
            </p:nvSpPr>
            <p:spPr>
              <a:xfrm>
                <a:off x="6444578" y="3711417"/>
                <a:ext cx="137215" cy="133798"/>
              </a:xfrm>
              <a:custGeom>
                <a:avLst/>
                <a:gdLst>
                  <a:gd name="connsiteX0" fmla="*/ 137197 w 137215"/>
                  <a:gd name="connsiteY0" fmla="*/ 158 h 133798"/>
                  <a:gd name="connsiteX1" fmla="*/ 10197 w 137215"/>
                  <a:gd name="connsiteY1" fmla="*/ 127158 h 133798"/>
                  <a:gd name="connsiteX2" fmla="*/ 19722 w 137215"/>
                  <a:gd name="connsiteY2" fmla="*/ 101758 h 133798"/>
                  <a:gd name="connsiteX3" fmla="*/ 137197 w 137215"/>
                  <a:gd name="connsiteY3" fmla="*/ 158 h 13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215" h="133798">
                    <a:moveTo>
                      <a:pt x="137197" y="158"/>
                    </a:moveTo>
                    <a:cubicBezTo>
                      <a:pt x="135610" y="4391"/>
                      <a:pt x="29776" y="110225"/>
                      <a:pt x="10197" y="127158"/>
                    </a:cubicBezTo>
                    <a:cubicBezTo>
                      <a:pt x="-9382" y="144091"/>
                      <a:pt x="2259" y="126100"/>
                      <a:pt x="19722" y="101758"/>
                    </a:cubicBezTo>
                    <a:cubicBezTo>
                      <a:pt x="37185" y="77416"/>
                      <a:pt x="138784" y="-4075"/>
                      <a:pt x="137197" y="1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1" name="フリーフォーム: 図形 1360">
                <a:extLst>
                  <a:ext uri="{FF2B5EF4-FFF2-40B4-BE49-F238E27FC236}">
                    <a16:creationId xmlns:a16="http://schemas.microsoft.com/office/drawing/2014/main" id="{819161EE-C73D-4536-89E4-259F107DD874}"/>
                  </a:ext>
                </a:extLst>
              </p:cNvPr>
              <p:cNvSpPr/>
              <p:nvPr/>
            </p:nvSpPr>
            <p:spPr>
              <a:xfrm>
                <a:off x="6628162" y="5895893"/>
                <a:ext cx="99775" cy="179651"/>
              </a:xfrm>
              <a:custGeom>
                <a:avLst/>
                <a:gdLst>
                  <a:gd name="connsiteX0" fmla="*/ 99663 w 99775"/>
                  <a:gd name="connsiteY0" fmla="*/ 82 h 179651"/>
                  <a:gd name="connsiteX1" fmla="*/ 25051 w 99775"/>
                  <a:gd name="connsiteY1" fmla="*/ 109620 h 179651"/>
                  <a:gd name="connsiteX2" fmla="*/ 23463 w 99775"/>
                  <a:gd name="connsiteY2" fmla="*/ 179470 h 179651"/>
                  <a:gd name="connsiteX3" fmla="*/ 7588 w 99775"/>
                  <a:gd name="connsiteY3" fmla="*/ 128670 h 179651"/>
                  <a:gd name="connsiteX4" fmla="*/ 6001 w 99775"/>
                  <a:gd name="connsiteY4" fmla="*/ 92157 h 179651"/>
                  <a:gd name="connsiteX5" fmla="*/ 99663 w 99775"/>
                  <a:gd name="connsiteY5" fmla="*/ 82 h 17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775" h="179651">
                    <a:moveTo>
                      <a:pt x="99663" y="82"/>
                    </a:moveTo>
                    <a:cubicBezTo>
                      <a:pt x="102838" y="2993"/>
                      <a:pt x="37751" y="79722"/>
                      <a:pt x="25051" y="109620"/>
                    </a:cubicBezTo>
                    <a:cubicBezTo>
                      <a:pt x="12351" y="139518"/>
                      <a:pt x="26373" y="176295"/>
                      <a:pt x="23463" y="179470"/>
                    </a:cubicBezTo>
                    <a:cubicBezTo>
                      <a:pt x="20552" y="182645"/>
                      <a:pt x="10498" y="143222"/>
                      <a:pt x="7588" y="128670"/>
                    </a:cubicBezTo>
                    <a:cubicBezTo>
                      <a:pt x="4678" y="114118"/>
                      <a:pt x="-6964" y="112001"/>
                      <a:pt x="6001" y="92157"/>
                    </a:cubicBezTo>
                    <a:cubicBezTo>
                      <a:pt x="18966" y="72313"/>
                      <a:pt x="96488" y="-2829"/>
                      <a:pt x="99663" y="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2" name="フリーフォーム: 図形 1361">
                <a:extLst>
                  <a:ext uri="{FF2B5EF4-FFF2-40B4-BE49-F238E27FC236}">
                    <a16:creationId xmlns:a16="http://schemas.microsoft.com/office/drawing/2014/main" id="{F21F3FC7-6513-4FFF-AAA4-E9F1C8FA5FC1}"/>
                  </a:ext>
                </a:extLst>
              </p:cNvPr>
              <p:cNvSpPr/>
              <p:nvPr/>
            </p:nvSpPr>
            <p:spPr>
              <a:xfrm>
                <a:off x="6540179" y="5889587"/>
                <a:ext cx="89233" cy="157276"/>
              </a:xfrm>
              <a:custGeom>
                <a:avLst/>
                <a:gdLst>
                  <a:gd name="connsiteX0" fmla="*/ 89221 w 89233"/>
                  <a:gd name="connsiteY0" fmla="*/ 38 h 157276"/>
                  <a:gd name="connsiteX1" fmla="*/ 11434 w 89233"/>
                  <a:gd name="connsiteY1" fmla="*/ 90526 h 157276"/>
                  <a:gd name="connsiteX2" fmla="*/ 11434 w 89233"/>
                  <a:gd name="connsiteY2" fmla="*/ 157201 h 157276"/>
                  <a:gd name="connsiteX3" fmla="*/ 5084 w 89233"/>
                  <a:gd name="connsiteY3" fmla="*/ 101638 h 157276"/>
                  <a:gd name="connsiteX4" fmla="*/ 89221 w 89233"/>
                  <a:gd name="connsiteY4" fmla="*/ 38 h 15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33" h="157276">
                    <a:moveTo>
                      <a:pt x="89221" y="38"/>
                    </a:moveTo>
                    <a:cubicBezTo>
                      <a:pt x="90279" y="-1814"/>
                      <a:pt x="24398" y="64332"/>
                      <a:pt x="11434" y="90526"/>
                    </a:cubicBezTo>
                    <a:cubicBezTo>
                      <a:pt x="-1530" y="116720"/>
                      <a:pt x="12492" y="155349"/>
                      <a:pt x="11434" y="157201"/>
                    </a:cubicBezTo>
                    <a:cubicBezTo>
                      <a:pt x="10376" y="159053"/>
                      <a:pt x="-8939" y="126244"/>
                      <a:pt x="5084" y="101638"/>
                    </a:cubicBezTo>
                    <a:cubicBezTo>
                      <a:pt x="19107" y="77032"/>
                      <a:pt x="88163" y="1890"/>
                      <a:pt x="89221" y="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3" name="フリーフォーム: 図形 1362">
                <a:extLst>
                  <a:ext uri="{FF2B5EF4-FFF2-40B4-BE49-F238E27FC236}">
                    <a16:creationId xmlns:a16="http://schemas.microsoft.com/office/drawing/2014/main" id="{49DC0C8F-8E34-4266-A17C-1CEFE47498A6}"/>
                  </a:ext>
                </a:extLst>
              </p:cNvPr>
              <p:cNvSpPr/>
              <p:nvPr/>
            </p:nvSpPr>
            <p:spPr>
              <a:xfrm>
                <a:off x="6487225" y="5891209"/>
                <a:ext cx="90868" cy="62134"/>
              </a:xfrm>
              <a:custGeom>
                <a:avLst/>
                <a:gdLst>
                  <a:gd name="connsiteX0" fmla="*/ 89788 w 90868"/>
                  <a:gd name="connsiteY0" fmla="*/ 4 h 62134"/>
                  <a:gd name="connsiteX1" fmla="*/ 888 w 90868"/>
                  <a:gd name="connsiteY1" fmla="*/ 57154 h 62134"/>
                  <a:gd name="connsiteX2" fmla="*/ 46925 w 90868"/>
                  <a:gd name="connsiteY2" fmla="*/ 53979 h 62134"/>
                  <a:gd name="connsiteX3" fmla="*/ 89788 w 90868"/>
                  <a:gd name="connsiteY3" fmla="*/ 4 h 62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2134">
                    <a:moveTo>
                      <a:pt x="89788" y="4"/>
                    </a:moveTo>
                    <a:cubicBezTo>
                      <a:pt x="82115" y="533"/>
                      <a:pt x="8032" y="48158"/>
                      <a:pt x="888" y="57154"/>
                    </a:cubicBezTo>
                    <a:cubicBezTo>
                      <a:pt x="-6256" y="66150"/>
                      <a:pt x="31579" y="61652"/>
                      <a:pt x="46925" y="53979"/>
                    </a:cubicBezTo>
                    <a:cubicBezTo>
                      <a:pt x="62271" y="46306"/>
                      <a:pt x="97461" y="-525"/>
                      <a:pt x="89788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4" name="フリーフォーム: 図形 1363">
                <a:extLst>
                  <a:ext uri="{FF2B5EF4-FFF2-40B4-BE49-F238E27FC236}">
                    <a16:creationId xmlns:a16="http://schemas.microsoft.com/office/drawing/2014/main" id="{A98609FF-42E6-45B9-A0C7-DED0C64F5AC9}"/>
                  </a:ext>
                </a:extLst>
              </p:cNvPr>
              <p:cNvSpPr/>
              <p:nvPr/>
            </p:nvSpPr>
            <p:spPr>
              <a:xfrm>
                <a:off x="6450555" y="5867838"/>
                <a:ext cx="51857" cy="74735"/>
              </a:xfrm>
              <a:custGeom>
                <a:avLst/>
                <a:gdLst>
                  <a:gd name="connsiteX0" fmla="*/ 51845 w 51857"/>
                  <a:gd name="connsiteY0" fmla="*/ 1150 h 74735"/>
                  <a:gd name="connsiteX1" fmla="*/ 7395 w 51857"/>
                  <a:gd name="connsiteY1" fmla="*/ 74175 h 74735"/>
                  <a:gd name="connsiteX2" fmla="*/ 2633 w 51857"/>
                  <a:gd name="connsiteY2" fmla="*/ 32900 h 74735"/>
                  <a:gd name="connsiteX3" fmla="*/ 51845 w 51857"/>
                  <a:gd name="connsiteY3" fmla="*/ 1150 h 7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57" h="74735">
                    <a:moveTo>
                      <a:pt x="51845" y="1150"/>
                    </a:moveTo>
                    <a:cubicBezTo>
                      <a:pt x="52639" y="8029"/>
                      <a:pt x="15597" y="68883"/>
                      <a:pt x="7395" y="74175"/>
                    </a:cubicBezTo>
                    <a:cubicBezTo>
                      <a:pt x="-807" y="79467"/>
                      <a:pt x="-1865" y="45865"/>
                      <a:pt x="2633" y="32900"/>
                    </a:cubicBezTo>
                    <a:cubicBezTo>
                      <a:pt x="7131" y="19935"/>
                      <a:pt x="51051" y="-5729"/>
                      <a:pt x="51845" y="11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5" name="フリーフォーム: 図形 1364">
                <a:extLst>
                  <a:ext uri="{FF2B5EF4-FFF2-40B4-BE49-F238E27FC236}">
                    <a16:creationId xmlns:a16="http://schemas.microsoft.com/office/drawing/2014/main" id="{EC6DEC0A-818E-4343-8843-4117A3B4DC93}"/>
                  </a:ext>
                </a:extLst>
              </p:cNvPr>
              <p:cNvSpPr/>
              <p:nvPr/>
            </p:nvSpPr>
            <p:spPr>
              <a:xfrm>
                <a:off x="6378507" y="5759061"/>
                <a:ext cx="342385" cy="129154"/>
              </a:xfrm>
              <a:custGeom>
                <a:avLst/>
                <a:gdLst>
                  <a:gd name="connsiteX0" fmla="*/ 68 w 342385"/>
                  <a:gd name="connsiteY0" fmla="*/ 389 h 129154"/>
                  <a:gd name="connsiteX1" fmla="*/ 238193 w 342385"/>
                  <a:gd name="connsiteY1" fmla="*/ 111514 h 129154"/>
                  <a:gd name="connsiteX2" fmla="*/ 336618 w 342385"/>
                  <a:gd name="connsiteY2" fmla="*/ 122627 h 129154"/>
                  <a:gd name="connsiteX3" fmla="*/ 323918 w 342385"/>
                  <a:gd name="connsiteY3" fmla="*/ 48014 h 129154"/>
                  <a:gd name="connsiteX4" fmla="*/ 266768 w 342385"/>
                  <a:gd name="connsiteY4" fmla="*/ 14677 h 129154"/>
                  <a:gd name="connsiteX5" fmla="*/ 309631 w 342385"/>
                  <a:gd name="connsiteY5" fmla="*/ 59127 h 129154"/>
                  <a:gd name="connsiteX6" fmla="*/ 214381 w 342385"/>
                  <a:gd name="connsiteY6" fmla="*/ 73414 h 129154"/>
                  <a:gd name="connsiteX7" fmla="*/ 68 w 342385"/>
                  <a:gd name="connsiteY7" fmla="*/ 389 h 12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385" h="129154">
                    <a:moveTo>
                      <a:pt x="68" y="389"/>
                    </a:moveTo>
                    <a:cubicBezTo>
                      <a:pt x="4037" y="6739"/>
                      <a:pt x="182101" y="91141"/>
                      <a:pt x="238193" y="111514"/>
                    </a:cubicBezTo>
                    <a:cubicBezTo>
                      <a:pt x="294285" y="131887"/>
                      <a:pt x="322331" y="133210"/>
                      <a:pt x="336618" y="122627"/>
                    </a:cubicBezTo>
                    <a:cubicBezTo>
                      <a:pt x="350906" y="112044"/>
                      <a:pt x="335560" y="66006"/>
                      <a:pt x="323918" y="48014"/>
                    </a:cubicBezTo>
                    <a:cubicBezTo>
                      <a:pt x="312276" y="30022"/>
                      <a:pt x="269149" y="12825"/>
                      <a:pt x="266768" y="14677"/>
                    </a:cubicBezTo>
                    <a:cubicBezTo>
                      <a:pt x="264387" y="16529"/>
                      <a:pt x="318362" y="49338"/>
                      <a:pt x="309631" y="59127"/>
                    </a:cubicBezTo>
                    <a:cubicBezTo>
                      <a:pt x="300900" y="68916"/>
                      <a:pt x="262271" y="79500"/>
                      <a:pt x="214381" y="73414"/>
                    </a:cubicBezTo>
                    <a:cubicBezTo>
                      <a:pt x="166491" y="67329"/>
                      <a:pt x="-3901" y="-5961"/>
                      <a:pt x="68" y="3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6" name="フリーフォーム: 図形 1365">
                <a:extLst>
                  <a:ext uri="{FF2B5EF4-FFF2-40B4-BE49-F238E27FC236}">
                    <a16:creationId xmlns:a16="http://schemas.microsoft.com/office/drawing/2014/main" id="{464438AE-C4E9-48F1-AC57-BF2870E7A319}"/>
                  </a:ext>
                </a:extLst>
              </p:cNvPr>
              <p:cNvSpPr/>
              <p:nvPr/>
            </p:nvSpPr>
            <p:spPr>
              <a:xfrm>
                <a:off x="6377281" y="5359662"/>
                <a:ext cx="564265" cy="231315"/>
              </a:xfrm>
              <a:custGeom>
                <a:avLst/>
                <a:gdLst>
                  <a:gd name="connsiteX0" fmla="*/ 236 w 564265"/>
                  <a:gd name="connsiteY0" fmla="*/ 114038 h 231315"/>
                  <a:gd name="connsiteX1" fmla="*/ 114536 w 564265"/>
                  <a:gd name="connsiteY1" fmla="*/ 3971 h 231315"/>
                  <a:gd name="connsiteX2" fmla="*/ 207669 w 564265"/>
                  <a:gd name="connsiteY2" fmla="*/ 44188 h 231315"/>
                  <a:gd name="connsiteX3" fmla="*/ 563269 w 564265"/>
                  <a:gd name="connsiteY3" fmla="*/ 230455 h 231315"/>
                  <a:gd name="connsiteX4" fmla="*/ 321969 w 564265"/>
                  <a:gd name="connsiteY4" fmla="*/ 118271 h 231315"/>
                  <a:gd name="connsiteX5" fmla="*/ 146286 w 564265"/>
                  <a:gd name="connsiteY5" fmla="*/ 42071 h 231315"/>
                  <a:gd name="connsiteX6" fmla="*/ 236 w 564265"/>
                  <a:gd name="connsiteY6" fmla="*/ 114038 h 23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4265" h="231315">
                    <a:moveTo>
                      <a:pt x="236" y="114038"/>
                    </a:moveTo>
                    <a:cubicBezTo>
                      <a:pt x="-5056" y="107688"/>
                      <a:pt x="79964" y="15613"/>
                      <a:pt x="114536" y="3971"/>
                    </a:cubicBezTo>
                    <a:cubicBezTo>
                      <a:pt x="149108" y="-7671"/>
                      <a:pt x="132880" y="6441"/>
                      <a:pt x="207669" y="44188"/>
                    </a:cubicBezTo>
                    <a:cubicBezTo>
                      <a:pt x="282458" y="81935"/>
                      <a:pt x="544219" y="218108"/>
                      <a:pt x="563269" y="230455"/>
                    </a:cubicBezTo>
                    <a:cubicBezTo>
                      <a:pt x="582319" y="242802"/>
                      <a:pt x="321969" y="118271"/>
                      <a:pt x="321969" y="118271"/>
                    </a:cubicBezTo>
                    <a:cubicBezTo>
                      <a:pt x="252472" y="86874"/>
                      <a:pt x="196733" y="47010"/>
                      <a:pt x="146286" y="42071"/>
                    </a:cubicBezTo>
                    <a:cubicBezTo>
                      <a:pt x="95839" y="37132"/>
                      <a:pt x="5528" y="120388"/>
                      <a:pt x="236" y="1140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7" name="フリーフォーム: 図形 1366">
                <a:extLst>
                  <a:ext uri="{FF2B5EF4-FFF2-40B4-BE49-F238E27FC236}">
                    <a16:creationId xmlns:a16="http://schemas.microsoft.com/office/drawing/2014/main" id="{7DD4CBD6-766E-4191-B038-368D88D95508}"/>
                  </a:ext>
                </a:extLst>
              </p:cNvPr>
              <p:cNvSpPr/>
              <p:nvPr/>
            </p:nvSpPr>
            <p:spPr>
              <a:xfrm>
                <a:off x="6783860" y="5849895"/>
                <a:ext cx="241368" cy="34054"/>
              </a:xfrm>
              <a:custGeom>
                <a:avLst/>
                <a:gdLst>
                  <a:gd name="connsiteX0" fmla="*/ 57 w 241368"/>
                  <a:gd name="connsiteY0" fmla="*/ 2688 h 34054"/>
                  <a:gd name="connsiteX1" fmla="*/ 63557 w 241368"/>
                  <a:gd name="connsiteY1" fmla="*/ 28088 h 34054"/>
                  <a:gd name="connsiteX2" fmla="*/ 241357 w 241368"/>
                  <a:gd name="connsiteY2" fmla="*/ 32322 h 34054"/>
                  <a:gd name="connsiteX3" fmla="*/ 72023 w 241368"/>
                  <a:gd name="connsiteY3" fmla="*/ 4805 h 34054"/>
                  <a:gd name="connsiteX4" fmla="*/ 57 w 241368"/>
                  <a:gd name="connsiteY4" fmla="*/ 2688 h 3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68" h="34054">
                    <a:moveTo>
                      <a:pt x="57" y="2688"/>
                    </a:moveTo>
                    <a:cubicBezTo>
                      <a:pt x="-1354" y="6569"/>
                      <a:pt x="23340" y="23149"/>
                      <a:pt x="63557" y="28088"/>
                    </a:cubicBezTo>
                    <a:cubicBezTo>
                      <a:pt x="103774" y="33027"/>
                      <a:pt x="239946" y="36203"/>
                      <a:pt x="241357" y="32322"/>
                    </a:cubicBezTo>
                    <a:cubicBezTo>
                      <a:pt x="242768" y="28442"/>
                      <a:pt x="112945" y="10802"/>
                      <a:pt x="72023" y="4805"/>
                    </a:cubicBezTo>
                    <a:cubicBezTo>
                      <a:pt x="31101" y="-1192"/>
                      <a:pt x="1468" y="-1193"/>
                      <a:pt x="57" y="268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8" name="フリーフォーム: 図形 1367">
                <a:extLst>
                  <a:ext uri="{FF2B5EF4-FFF2-40B4-BE49-F238E27FC236}">
                    <a16:creationId xmlns:a16="http://schemas.microsoft.com/office/drawing/2014/main" id="{02759B7A-86C2-42D4-A1FE-D3398994D557}"/>
                  </a:ext>
                </a:extLst>
              </p:cNvPr>
              <p:cNvSpPr/>
              <p:nvPr/>
            </p:nvSpPr>
            <p:spPr>
              <a:xfrm>
                <a:off x="6443546" y="6060065"/>
                <a:ext cx="1048801" cy="579894"/>
              </a:xfrm>
              <a:custGeom>
                <a:avLst/>
                <a:gdLst>
                  <a:gd name="connsiteX0" fmla="*/ 1038871 w 1048801"/>
                  <a:gd name="connsiteY0" fmla="*/ 2068 h 579894"/>
                  <a:gd name="connsiteX1" fmla="*/ 958437 w 1048801"/>
                  <a:gd name="connsiteY1" fmla="*/ 21118 h 579894"/>
                  <a:gd name="connsiteX2" fmla="*/ 645171 w 1048801"/>
                  <a:gd name="connsiteY2" fmla="*/ 48635 h 579894"/>
                  <a:gd name="connsiteX3" fmla="*/ 543571 w 1048801"/>
                  <a:gd name="connsiteY3" fmla="*/ 266652 h 579894"/>
                  <a:gd name="connsiteX4" fmla="*/ 452554 w 1048801"/>
                  <a:gd name="connsiteY4" fmla="*/ 488902 h 579894"/>
                  <a:gd name="connsiteX5" fmla="*/ 245121 w 1048801"/>
                  <a:gd name="connsiteY5" fmla="*/ 567218 h 579894"/>
                  <a:gd name="connsiteX6" fmla="*/ 3821 w 1048801"/>
                  <a:gd name="connsiteY6" fmla="*/ 571452 h 579894"/>
                  <a:gd name="connsiteX7" fmla="*/ 448321 w 1048801"/>
                  <a:gd name="connsiteY7" fmla="*/ 484668 h 579894"/>
                  <a:gd name="connsiteX8" fmla="*/ 626121 w 1048801"/>
                  <a:gd name="connsiteY8" fmla="*/ 158702 h 579894"/>
                  <a:gd name="connsiteX9" fmla="*/ 772171 w 1048801"/>
                  <a:gd name="connsiteY9" fmla="*/ 71918 h 579894"/>
                  <a:gd name="connsiteX10" fmla="*/ 1038871 w 1048801"/>
                  <a:gd name="connsiteY10" fmla="*/ 2068 h 579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8801" h="579894">
                    <a:moveTo>
                      <a:pt x="1038871" y="2068"/>
                    </a:moveTo>
                    <a:cubicBezTo>
                      <a:pt x="1069915" y="-6399"/>
                      <a:pt x="1024054" y="13357"/>
                      <a:pt x="958437" y="21118"/>
                    </a:cubicBezTo>
                    <a:cubicBezTo>
                      <a:pt x="892820" y="28879"/>
                      <a:pt x="714315" y="7713"/>
                      <a:pt x="645171" y="48635"/>
                    </a:cubicBezTo>
                    <a:cubicBezTo>
                      <a:pt x="576027" y="89557"/>
                      <a:pt x="575674" y="193274"/>
                      <a:pt x="543571" y="266652"/>
                    </a:cubicBezTo>
                    <a:cubicBezTo>
                      <a:pt x="511468" y="340030"/>
                      <a:pt x="502296" y="438808"/>
                      <a:pt x="452554" y="488902"/>
                    </a:cubicBezTo>
                    <a:cubicBezTo>
                      <a:pt x="402812" y="538996"/>
                      <a:pt x="319910" y="553460"/>
                      <a:pt x="245121" y="567218"/>
                    </a:cubicBezTo>
                    <a:cubicBezTo>
                      <a:pt x="170332" y="580976"/>
                      <a:pt x="-30046" y="585210"/>
                      <a:pt x="3821" y="571452"/>
                    </a:cubicBezTo>
                    <a:cubicBezTo>
                      <a:pt x="37688" y="557694"/>
                      <a:pt x="344604" y="553460"/>
                      <a:pt x="448321" y="484668"/>
                    </a:cubicBezTo>
                    <a:cubicBezTo>
                      <a:pt x="552038" y="415876"/>
                      <a:pt x="572146" y="227494"/>
                      <a:pt x="626121" y="158702"/>
                    </a:cubicBezTo>
                    <a:cubicBezTo>
                      <a:pt x="680096" y="89910"/>
                      <a:pt x="700910" y="96613"/>
                      <a:pt x="772171" y="71918"/>
                    </a:cubicBezTo>
                    <a:cubicBezTo>
                      <a:pt x="843432" y="47224"/>
                      <a:pt x="1007827" y="10535"/>
                      <a:pt x="1038871" y="20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9" name="フリーフォーム: 図形 1368">
                <a:extLst>
                  <a:ext uri="{FF2B5EF4-FFF2-40B4-BE49-F238E27FC236}">
                    <a16:creationId xmlns:a16="http://schemas.microsoft.com/office/drawing/2014/main" id="{3D27DBD8-C26E-46EA-B5DD-FF4861D79D7D}"/>
                  </a:ext>
                </a:extLst>
              </p:cNvPr>
              <p:cNvSpPr/>
              <p:nvPr/>
            </p:nvSpPr>
            <p:spPr>
              <a:xfrm>
                <a:off x="7258050" y="5420783"/>
                <a:ext cx="456917" cy="57421"/>
              </a:xfrm>
              <a:custGeom>
                <a:avLst/>
                <a:gdLst>
                  <a:gd name="connsiteX0" fmla="*/ 0 w 456917"/>
                  <a:gd name="connsiteY0" fmla="*/ 0 h 57421"/>
                  <a:gd name="connsiteX1" fmla="*/ 76200 w 456917"/>
                  <a:gd name="connsiteY1" fmla="*/ 10584 h 57421"/>
                  <a:gd name="connsiteX2" fmla="*/ 412750 w 456917"/>
                  <a:gd name="connsiteY2" fmla="*/ 44450 h 57421"/>
                  <a:gd name="connsiteX3" fmla="*/ 452967 w 456917"/>
                  <a:gd name="connsiteY3" fmla="*/ 42334 h 57421"/>
                  <a:gd name="connsiteX4" fmla="*/ 201083 w 456917"/>
                  <a:gd name="connsiteY4" fmla="*/ 57150 h 57421"/>
                  <a:gd name="connsiteX5" fmla="*/ 0 w 456917"/>
                  <a:gd name="connsiteY5" fmla="*/ 0 h 5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17" h="57421">
                    <a:moveTo>
                      <a:pt x="0" y="0"/>
                    </a:moveTo>
                    <a:cubicBezTo>
                      <a:pt x="3704" y="1588"/>
                      <a:pt x="76200" y="10584"/>
                      <a:pt x="76200" y="10584"/>
                    </a:cubicBezTo>
                    <a:lnTo>
                      <a:pt x="412750" y="44450"/>
                    </a:lnTo>
                    <a:cubicBezTo>
                      <a:pt x="475545" y="49742"/>
                      <a:pt x="452967" y="42334"/>
                      <a:pt x="452967" y="42334"/>
                    </a:cubicBezTo>
                    <a:cubicBezTo>
                      <a:pt x="417689" y="44451"/>
                      <a:pt x="274814" y="59620"/>
                      <a:pt x="201083" y="57150"/>
                    </a:cubicBezTo>
                    <a:cubicBezTo>
                      <a:pt x="127352" y="54681"/>
                      <a:pt x="68967" y="41099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0" name="フリーフォーム: 図形 1369">
                <a:extLst>
                  <a:ext uri="{FF2B5EF4-FFF2-40B4-BE49-F238E27FC236}">
                    <a16:creationId xmlns:a16="http://schemas.microsoft.com/office/drawing/2014/main" id="{A5CDF9D0-9AEE-4753-9BB3-50191C357BBD}"/>
                  </a:ext>
                </a:extLst>
              </p:cNvPr>
              <p:cNvSpPr/>
              <p:nvPr/>
            </p:nvSpPr>
            <p:spPr>
              <a:xfrm>
                <a:off x="6555621" y="5251048"/>
                <a:ext cx="625762" cy="246628"/>
              </a:xfrm>
              <a:custGeom>
                <a:avLst/>
                <a:gdLst>
                  <a:gd name="connsiteX0" fmla="*/ 20862 w 625762"/>
                  <a:gd name="connsiteY0" fmla="*/ 6752 h 246628"/>
                  <a:gd name="connsiteX1" fmla="*/ 600829 w 625762"/>
                  <a:gd name="connsiteY1" fmla="*/ 239585 h 246628"/>
                  <a:gd name="connsiteX2" fmla="*/ 484412 w 625762"/>
                  <a:gd name="connsiteY2" fmla="*/ 176085 h 246628"/>
                  <a:gd name="connsiteX3" fmla="*/ 160562 w 625762"/>
                  <a:gd name="connsiteY3" fmla="*/ 72369 h 246628"/>
                  <a:gd name="connsiteX4" fmla="*/ 20862 w 625762"/>
                  <a:gd name="connsiteY4" fmla="*/ 6752 h 24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762" h="246628">
                    <a:moveTo>
                      <a:pt x="20862" y="6752"/>
                    </a:moveTo>
                    <a:cubicBezTo>
                      <a:pt x="94240" y="34621"/>
                      <a:pt x="523571" y="211363"/>
                      <a:pt x="600829" y="239585"/>
                    </a:cubicBezTo>
                    <a:cubicBezTo>
                      <a:pt x="678087" y="267807"/>
                      <a:pt x="557790" y="203954"/>
                      <a:pt x="484412" y="176085"/>
                    </a:cubicBezTo>
                    <a:cubicBezTo>
                      <a:pt x="411034" y="148216"/>
                      <a:pt x="235704" y="100238"/>
                      <a:pt x="160562" y="72369"/>
                    </a:cubicBezTo>
                    <a:cubicBezTo>
                      <a:pt x="85420" y="44500"/>
                      <a:pt x="-52516" y="-21117"/>
                      <a:pt x="20862" y="67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1" name="フリーフォーム: 図形 1370">
                <a:extLst>
                  <a:ext uri="{FF2B5EF4-FFF2-40B4-BE49-F238E27FC236}">
                    <a16:creationId xmlns:a16="http://schemas.microsoft.com/office/drawing/2014/main" id="{702C1C91-F1A6-4504-944D-D95D264B9A52}"/>
                  </a:ext>
                </a:extLst>
              </p:cNvPr>
              <p:cNvSpPr/>
              <p:nvPr/>
            </p:nvSpPr>
            <p:spPr>
              <a:xfrm>
                <a:off x="6052661" y="4845622"/>
                <a:ext cx="620949" cy="331745"/>
              </a:xfrm>
              <a:custGeom>
                <a:avLst/>
                <a:gdLst>
                  <a:gd name="connsiteX0" fmla="*/ 612722 w 620949"/>
                  <a:gd name="connsiteY0" fmla="*/ 16361 h 331745"/>
                  <a:gd name="connsiteX1" fmla="*/ 509006 w 620949"/>
                  <a:gd name="connsiteY1" fmla="*/ 26945 h 331745"/>
                  <a:gd name="connsiteX2" fmla="*/ 223256 w 620949"/>
                  <a:gd name="connsiteY2" fmla="*/ 189928 h 331745"/>
                  <a:gd name="connsiteX3" fmla="*/ 1006 w 620949"/>
                  <a:gd name="connsiteY3" fmla="*/ 331745 h 331745"/>
                  <a:gd name="connsiteX4" fmla="*/ 312156 w 620949"/>
                  <a:gd name="connsiteY4" fmla="*/ 189928 h 331745"/>
                  <a:gd name="connsiteX5" fmla="*/ 612722 w 620949"/>
                  <a:gd name="connsiteY5" fmla="*/ 16361 h 3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949" h="331745">
                    <a:moveTo>
                      <a:pt x="612722" y="16361"/>
                    </a:moveTo>
                    <a:cubicBezTo>
                      <a:pt x="645530" y="-10803"/>
                      <a:pt x="573917" y="-1983"/>
                      <a:pt x="509006" y="26945"/>
                    </a:cubicBezTo>
                    <a:cubicBezTo>
                      <a:pt x="444095" y="55873"/>
                      <a:pt x="307923" y="139128"/>
                      <a:pt x="223256" y="189928"/>
                    </a:cubicBezTo>
                    <a:cubicBezTo>
                      <a:pt x="138589" y="240728"/>
                      <a:pt x="-13811" y="331745"/>
                      <a:pt x="1006" y="331745"/>
                    </a:cubicBezTo>
                    <a:cubicBezTo>
                      <a:pt x="15823" y="331745"/>
                      <a:pt x="216553" y="241434"/>
                      <a:pt x="312156" y="189928"/>
                    </a:cubicBezTo>
                    <a:cubicBezTo>
                      <a:pt x="407759" y="138422"/>
                      <a:pt x="579914" y="43525"/>
                      <a:pt x="612722" y="163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2" name="フリーフォーム: 図形 1371">
                <a:extLst>
                  <a:ext uri="{FF2B5EF4-FFF2-40B4-BE49-F238E27FC236}">
                    <a16:creationId xmlns:a16="http://schemas.microsoft.com/office/drawing/2014/main" id="{6E353C1D-1BA0-41A9-A899-B41730880C7F}"/>
                  </a:ext>
                </a:extLst>
              </p:cNvPr>
              <p:cNvSpPr/>
              <p:nvPr/>
            </p:nvSpPr>
            <p:spPr>
              <a:xfrm>
                <a:off x="6675102" y="4862939"/>
                <a:ext cx="510777" cy="440285"/>
              </a:xfrm>
              <a:custGeom>
                <a:avLst/>
                <a:gdLst>
                  <a:gd name="connsiteX0" fmla="*/ 865 w 510777"/>
                  <a:gd name="connsiteY0" fmla="*/ 1161 h 440285"/>
                  <a:gd name="connsiteX1" fmla="*/ 335298 w 510777"/>
                  <a:gd name="connsiteY1" fmla="*/ 246694 h 440285"/>
                  <a:gd name="connsiteX2" fmla="*/ 506748 w 510777"/>
                  <a:gd name="connsiteY2" fmla="*/ 439311 h 440285"/>
                  <a:gd name="connsiteX3" fmla="*/ 439015 w 510777"/>
                  <a:gd name="connsiteY3" fmla="*/ 314428 h 440285"/>
                  <a:gd name="connsiteX4" fmla="*/ 244281 w 510777"/>
                  <a:gd name="connsiteY4" fmla="*/ 159911 h 440285"/>
                  <a:gd name="connsiteX5" fmla="*/ 865 w 510777"/>
                  <a:gd name="connsiteY5" fmla="*/ 1161 h 44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0777" h="440285">
                    <a:moveTo>
                      <a:pt x="865" y="1161"/>
                    </a:moveTo>
                    <a:cubicBezTo>
                      <a:pt x="16035" y="15625"/>
                      <a:pt x="250984" y="173669"/>
                      <a:pt x="335298" y="246694"/>
                    </a:cubicBezTo>
                    <a:cubicBezTo>
                      <a:pt x="419612" y="319719"/>
                      <a:pt x="489462" y="428022"/>
                      <a:pt x="506748" y="439311"/>
                    </a:cubicBezTo>
                    <a:cubicBezTo>
                      <a:pt x="524034" y="450600"/>
                      <a:pt x="482760" y="360995"/>
                      <a:pt x="439015" y="314428"/>
                    </a:cubicBezTo>
                    <a:cubicBezTo>
                      <a:pt x="395271" y="267861"/>
                      <a:pt x="314484" y="208594"/>
                      <a:pt x="244281" y="159911"/>
                    </a:cubicBezTo>
                    <a:cubicBezTo>
                      <a:pt x="174078" y="111228"/>
                      <a:pt x="-14305" y="-13303"/>
                      <a:pt x="865" y="11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3" name="フリーフォーム: 図形 1372">
                <a:extLst>
                  <a:ext uri="{FF2B5EF4-FFF2-40B4-BE49-F238E27FC236}">
                    <a16:creationId xmlns:a16="http://schemas.microsoft.com/office/drawing/2014/main" id="{CB256413-3F4E-44FA-838E-5BA17742D2EB}"/>
                  </a:ext>
                </a:extLst>
              </p:cNvPr>
              <p:cNvSpPr/>
              <p:nvPr/>
            </p:nvSpPr>
            <p:spPr>
              <a:xfrm>
                <a:off x="6177359" y="4347964"/>
                <a:ext cx="713908" cy="380646"/>
              </a:xfrm>
              <a:custGeom>
                <a:avLst/>
                <a:gdLst>
                  <a:gd name="connsiteX0" fmla="*/ 11774 w 713908"/>
                  <a:gd name="connsiteY0" fmla="*/ 372203 h 380646"/>
                  <a:gd name="connsiteX1" fmla="*/ 113374 w 713908"/>
                  <a:gd name="connsiteY1" fmla="*/ 298119 h 380646"/>
                  <a:gd name="connsiteX2" fmla="*/ 289058 w 713908"/>
                  <a:gd name="connsiteY2" fmla="*/ 156303 h 380646"/>
                  <a:gd name="connsiteX3" fmla="*/ 604441 w 713908"/>
                  <a:gd name="connsiteY3" fmla="*/ 46236 h 380646"/>
                  <a:gd name="connsiteX4" fmla="*/ 703924 w 713908"/>
                  <a:gd name="connsiteY4" fmla="*/ 1786 h 380646"/>
                  <a:gd name="connsiteX5" fmla="*/ 390658 w 713908"/>
                  <a:gd name="connsiteY5" fmla="*/ 101269 h 380646"/>
                  <a:gd name="connsiteX6" fmla="*/ 11774 w 713908"/>
                  <a:gd name="connsiteY6" fmla="*/ 372203 h 38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908" h="380646">
                    <a:moveTo>
                      <a:pt x="11774" y="372203"/>
                    </a:moveTo>
                    <a:cubicBezTo>
                      <a:pt x="-34440" y="405011"/>
                      <a:pt x="67160" y="334102"/>
                      <a:pt x="113374" y="298119"/>
                    </a:cubicBezTo>
                    <a:cubicBezTo>
                      <a:pt x="159588" y="262136"/>
                      <a:pt x="207214" y="198283"/>
                      <a:pt x="289058" y="156303"/>
                    </a:cubicBezTo>
                    <a:cubicBezTo>
                      <a:pt x="370902" y="114323"/>
                      <a:pt x="535297" y="71989"/>
                      <a:pt x="604441" y="46236"/>
                    </a:cubicBezTo>
                    <a:cubicBezTo>
                      <a:pt x="673585" y="20483"/>
                      <a:pt x="739555" y="-7386"/>
                      <a:pt x="703924" y="1786"/>
                    </a:cubicBezTo>
                    <a:cubicBezTo>
                      <a:pt x="668294" y="10958"/>
                      <a:pt x="503547" y="44472"/>
                      <a:pt x="390658" y="101269"/>
                    </a:cubicBezTo>
                    <a:cubicBezTo>
                      <a:pt x="277769" y="158066"/>
                      <a:pt x="57988" y="339395"/>
                      <a:pt x="11774" y="3722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4" name="フリーフォーム: 図形 1373">
                <a:extLst>
                  <a:ext uri="{FF2B5EF4-FFF2-40B4-BE49-F238E27FC236}">
                    <a16:creationId xmlns:a16="http://schemas.microsoft.com/office/drawing/2014/main" id="{C3FD21E3-4B33-443E-BD26-D7491FC6EAA1}"/>
                  </a:ext>
                </a:extLst>
              </p:cNvPr>
              <p:cNvSpPr/>
              <p:nvPr/>
            </p:nvSpPr>
            <p:spPr>
              <a:xfrm>
                <a:off x="6943038" y="4354379"/>
                <a:ext cx="681637" cy="516300"/>
              </a:xfrm>
              <a:custGeom>
                <a:avLst/>
                <a:gdLst>
                  <a:gd name="connsiteX0" fmla="*/ 20795 w 681637"/>
                  <a:gd name="connsiteY0" fmla="*/ 5954 h 516300"/>
                  <a:gd name="connsiteX1" fmla="*/ 192245 w 681637"/>
                  <a:gd name="connsiteY1" fmla="*/ 217621 h 516300"/>
                  <a:gd name="connsiteX2" fmla="*/ 609229 w 681637"/>
                  <a:gd name="connsiteY2" fmla="*/ 410238 h 516300"/>
                  <a:gd name="connsiteX3" fmla="*/ 681195 w 681637"/>
                  <a:gd name="connsiteY3" fmla="*/ 516071 h 516300"/>
                  <a:gd name="connsiteX4" fmla="*/ 630395 w 681637"/>
                  <a:gd name="connsiteY4" fmla="*/ 435638 h 516300"/>
                  <a:gd name="connsiteX5" fmla="*/ 461062 w 681637"/>
                  <a:gd name="connsiteY5" fmla="*/ 340388 h 516300"/>
                  <a:gd name="connsiteX6" fmla="*/ 52545 w 681637"/>
                  <a:gd name="connsiteY6" fmla="*/ 82154 h 516300"/>
                  <a:gd name="connsiteX7" fmla="*/ 20795 w 681637"/>
                  <a:gd name="connsiteY7" fmla="*/ 5954 h 51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637" h="516300">
                    <a:moveTo>
                      <a:pt x="20795" y="5954"/>
                    </a:moveTo>
                    <a:cubicBezTo>
                      <a:pt x="44078" y="28532"/>
                      <a:pt x="94173" y="150240"/>
                      <a:pt x="192245" y="217621"/>
                    </a:cubicBezTo>
                    <a:cubicBezTo>
                      <a:pt x="290317" y="285002"/>
                      <a:pt x="527737" y="360496"/>
                      <a:pt x="609229" y="410238"/>
                    </a:cubicBezTo>
                    <a:cubicBezTo>
                      <a:pt x="690721" y="459980"/>
                      <a:pt x="677667" y="511838"/>
                      <a:pt x="681195" y="516071"/>
                    </a:cubicBezTo>
                    <a:cubicBezTo>
                      <a:pt x="684723" y="520304"/>
                      <a:pt x="667084" y="464918"/>
                      <a:pt x="630395" y="435638"/>
                    </a:cubicBezTo>
                    <a:cubicBezTo>
                      <a:pt x="593706" y="406358"/>
                      <a:pt x="557370" y="399302"/>
                      <a:pt x="461062" y="340388"/>
                    </a:cubicBezTo>
                    <a:cubicBezTo>
                      <a:pt x="364754" y="281474"/>
                      <a:pt x="126628" y="135776"/>
                      <a:pt x="52545" y="82154"/>
                    </a:cubicBezTo>
                    <a:cubicBezTo>
                      <a:pt x="-21538" y="28532"/>
                      <a:pt x="-2488" y="-16624"/>
                      <a:pt x="20795" y="59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5" name="フリーフォーム: 図形 1374">
                <a:extLst>
                  <a:ext uri="{FF2B5EF4-FFF2-40B4-BE49-F238E27FC236}">
                    <a16:creationId xmlns:a16="http://schemas.microsoft.com/office/drawing/2014/main" id="{A3ECB005-0C81-4BDE-8D95-8238B315457C}"/>
                  </a:ext>
                </a:extLst>
              </p:cNvPr>
              <p:cNvSpPr/>
              <p:nvPr/>
            </p:nvSpPr>
            <p:spPr>
              <a:xfrm>
                <a:off x="6838819" y="3683491"/>
                <a:ext cx="793881" cy="116235"/>
              </a:xfrm>
              <a:custGeom>
                <a:avLst/>
                <a:gdLst>
                  <a:gd name="connsiteX0" fmla="*/ 131 w 793881"/>
                  <a:gd name="connsiteY0" fmla="*/ 115926 h 116235"/>
                  <a:gd name="connsiteX1" fmla="*/ 63631 w 793881"/>
                  <a:gd name="connsiteY1" fmla="*/ 79942 h 116235"/>
                  <a:gd name="connsiteX2" fmla="*/ 199098 w 793881"/>
                  <a:gd name="connsiteY2" fmla="*/ 12209 h 116235"/>
                  <a:gd name="connsiteX3" fmla="*/ 453098 w 793881"/>
                  <a:gd name="connsiteY3" fmla="*/ 35492 h 116235"/>
                  <a:gd name="connsiteX4" fmla="*/ 721914 w 793881"/>
                  <a:gd name="connsiteY4" fmla="*/ 50309 h 116235"/>
                  <a:gd name="connsiteX5" fmla="*/ 793881 w 793881"/>
                  <a:gd name="connsiteY5" fmla="*/ 63009 h 116235"/>
                  <a:gd name="connsiteX6" fmla="*/ 516598 w 793881"/>
                  <a:gd name="connsiteY6" fmla="*/ 20676 h 116235"/>
                  <a:gd name="connsiteX7" fmla="*/ 249898 w 793881"/>
                  <a:gd name="connsiteY7" fmla="*/ 1626 h 116235"/>
                  <a:gd name="connsiteX8" fmla="*/ 78448 w 793881"/>
                  <a:gd name="connsiteY8" fmla="*/ 60892 h 116235"/>
                  <a:gd name="connsiteX9" fmla="*/ 131 w 793881"/>
                  <a:gd name="connsiteY9" fmla="*/ 115926 h 11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3881" h="116235">
                    <a:moveTo>
                      <a:pt x="131" y="115926"/>
                    </a:moveTo>
                    <a:cubicBezTo>
                      <a:pt x="-2339" y="119101"/>
                      <a:pt x="30470" y="97228"/>
                      <a:pt x="63631" y="79942"/>
                    </a:cubicBezTo>
                    <a:cubicBezTo>
                      <a:pt x="96792" y="62656"/>
                      <a:pt x="134187" y="19617"/>
                      <a:pt x="199098" y="12209"/>
                    </a:cubicBezTo>
                    <a:cubicBezTo>
                      <a:pt x="264009" y="4801"/>
                      <a:pt x="365962" y="29142"/>
                      <a:pt x="453098" y="35492"/>
                    </a:cubicBezTo>
                    <a:cubicBezTo>
                      <a:pt x="540234" y="41842"/>
                      <a:pt x="665117" y="45723"/>
                      <a:pt x="721914" y="50309"/>
                    </a:cubicBezTo>
                    <a:cubicBezTo>
                      <a:pt x="778711" y="54895"/>
                      <a:pt x="793881" y="63009"/>
                      <a:pt x="793881" y="63009"/>
                    </a:cubicBezTo>
                    <a:cubicBezTo>
                      <a:pt x="759662" y="58070"/>
                      <a:pt x="607262" y="30906"/>
                      <a:pt x="516598" y="20676"/>
                    </a:cubicBezTo>
                    <a:cubicBezTo>
                      <a:pt x="425934" y="10446"/>
                      <a:pt x="322923" y="-5077"/>
                      <a:pt x="249898" y="1626"/>
                    </a:cubicBezTo>
                    <a:cubicBezTo>
                      <a:pt x="176873" y="8329"/>
                      <a:pt x="120076" y="44311"/>
                      <a:pt x="78448" y="60892"/>
                    </a:cubicBezTo>
                    <a:cubicBezTo>
                      <a:pt x="36820" y="77472"/>
                      <a:pt x="2601" y="112751"/>
                      <a:pt x="131" y="1159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6" name="フリーフォーム: 図形 1375">
                <a:extLst>
                  <a:ext uri="{FF2B5EF4-FFF2-40B4-BE49-F238E27FC236}">
                    <a16:creationId xmlns:a16="http://schemas.microsoft.com/office/drawing/2014/main" id="{0D3AABB4-5D06-4674-9554-FE43495EBE0B}"/>
                  </a:ext>
                </a:extLst>
              </p:cNvPr>
              <p:cNvSpPr/>
              <p:nvPr/>
            </p:nvSpPr>
            <p:spPr>
              <a:xfrm>
                <a:off x="7001904" y="3534104"/>
                <a:ext cx="100523" cy="140978"/>
              </a:xfrm>
              <a:custGeom>
                <a:avLst/>
                <a:gdLst>
                  <a:gd name="connsiteX0" fmla="*/ 29 w 100523"/>
                  <a:gd name="connsiteY0" fmla="*/ 729 h 140978"/>
                  <a:gd name="connsiteX1" fmla="*/ 69879 w 100523"/>
                  <a:gd name="connsiteY1" fmla="*/ 55763 h 140978"/>
                  <a:gd name="connsiteX2" fmla="*/ 82579 w 100523"/>
                  <a:gd name="connsiteY2" fmla="*/ 125613 h 140978"/>
                  <a:gd name="connsiteX3" fmla="*/ 88929 w 100523"/>
                  <a:gd name="connsiteY3" fmla="*/ 138313 h 140978"/>
                  <a:gd name="connsiteX4" fmla="*/ 99513 w 100523"/>
                  <a:gd name="connsiteY4" fmla="*/ 87513 h 140978"/>
                  <a:gd name="connsiteX5" fmla="*/ 61413 w 100523"/>
                  <a:gd name="connsiteY5" fmla="*/ 28246 h 140978"/>
                  <a:gd name="connsiteX6" fmla="*/ 29 w 100523"/>
                  <a:gd name="connsiteY6" fmla="*/ 729 h 140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523" h="140978">
                    <a:moveTo>
                      <a:pt x="29" y="729"/>
                    </a:moveTo>
                    <a:cubicBezTo>
                      <a:pt x="1440" y="5315"/>
                      <a:pt x="56121" y="34949"/>
                      <a:pt x="69879" y="55763"/>
                    </a:cubicBezTo>
                    <a:cubicBezTo>
                      <a:pt x="83637" y="76577"/>
                      <a:pt x="79404" y="111855"/>
                      <a:pt x="82579" y="125613"/>
                    </a:cubicBezTo>
                    <a:cubicBezTo>
                      <a:pt x="85754" y="139371"/>
                      <a:pt x="86107" y="144663"/>
                      <a:pt x="88929" y="138313"/>
                    </a:cubicBezTo>
                    <a:cubicBezTo>
                      <a:pt x="91751" y="131963"/>
                      <a:pt x="104099" y="105857"/>
                      <a:pt x="99513" y="87513"/>
                    </a:cubicBezTo>
                    <a:cubicBezTo>
                      <a:pt x="94927" y="69169"/>
                      <a:pt x="75171" y="42357"/>
                      <a:pt x="61413" y="28246"/>
                    </a:cubicBezTo>
                    <a:cubicBezTo>
                      <a:pt x="47655" y="14135"/>
                      <a:pt x="-1382" y="-3857"/>
                      <a:pt x="29" y="7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7" name="フリーフォーム: 図形 1376">
                <a:extLst>
                  <a:ext uri="{FF2B5EF4-FFF2-40B4-BE49-F238E27FC236}">
                    <a16:creationId xmlns:a16="http://schemas.microsoft.com/office/drawing/2014/main" id="{5E6B63B7-2A76-40EA-9203-36135C7114E3}"/>
                  </a:ext>
                </a:extLst>
              </p:cNvPr>
              <p:cNvSpPr/>
              <p:nvPr/>
            </p:nvSpPr>
            <p:spPr>
              <a:xfrm>
                <a:off x="7103516" y="3545405"/>
                <a:ext cx="30138" cy="93755"/>
              </a:xfrm>
              <a:custGeom>
                <a:avLst/>
                <a:gdLst>
                  <a:gd name="connsiteX0" fmla="*/ 17 w 30138"/>
                  <a:gd name="connsiteY0" fmla="*/ 12 h 93755"/>
                  <a:gd name="connsiteX1" fmla="*/ 25417 w 30138"/>
                  <a:gd name="connsiteY1" fmla="*/ 82562 h 93755"/>
                  <a:gd name="connsiteX2" fmla="*/ 29651 w 30138"/>
                  <a:gd name="connsiteY2" fmla="*/ 88912 h 93755"/>
                  <a:gd name="connsiteX3" fmla="*/ 17 w 30138"/>
                  <a:gd name="connsiteY3" fmla="*/ 12 h 9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38" h="93755">
                    <a:moveTo>
                      <a:pt x="17" y="12"/>
                    </a:moveTo>
                    <a:cubicBezTo>
                      <a:pt x="-689" y="-1046"/>
                      <a:pt x="20478" y="67745"/>
                      <a:pt x="25417" y="82562"/>
                    </a:cubicBezTo>
                    <a:cubicBezTo>
                      <a:pt x="30356" y="97379"/>
                      <a:pt x="30709" y="95262"/>
                      <a:pt x="29651" y="88912"/>
                    </a:cubicBezTo>
                    <a:cubicBezTo>
                      <a:pt x="28593" y="82562"/>
                      <a:pt x="723" y="1070"/>
                      <a:pt x="17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8" name="フリーフォーム: 図形 1377">
                <a:extLst>
                  <a:ext uri="{FF2B5EF4-FFF2-40B4-BE49-F238E27FC236}">
                    <a16:creationId xmlns:a16="http://schemas.microsoft.com/office/drawing/2014/main" id="{D4C99E6C-CDC5-4066-A3B2-786845681BDA}"/>
                  </a:ext>
                </a:extLst>
              </p:cNvPr>
              <p:cNvSpPr/>
              <p:nvPr/>
            </p:nvSpPr>
            <p:spPr>
              <a:xfrm>
                <a:off x="7162773" y="3962254"/>
                <a:ext cx="480513" cy="82074"/>
              </a:xfrm>
              <a:custGeom>
                <a:avLst/>
                <a:gdLst>
                  <a:gd name="connsiteX0" fmla="*/ 27 w 480513"/>
                  <a:gd name="connsiteY0" fmla="*/ 146 h 82074"/>
                  <a:gd name="connsiteX1" fmla="*/ 218044 w 480513"/>
                  <a:gd name="connsiteY1" fmla="*/ 72113 h 82074"/>
                  <a:gd name="connsiteX2" fmla="*/ 334460 w 480513"/>
                  <a:gd name="connsiteY2" fmla="*/ 74229 h 82074"/>
                  <a:gd name="connsiteX3" fmla="*/ 480510 w 480513"/>
                  <a:gd name="connsiteY3" fmla="*/ 4379 h 82074"/>
                  <a:gd name="connsiteX4" fmla="*/ 330227 w 480513"/>
                  <a:gd name="connsiteY4" fmla="*/ 50946 h 82074"/>
                  <a:gd name="connsiteX5" fmla="*/ 232860 w 480513"/>
                  <a:gd name="connsiteY5" fmla="*/ 53063 h 82074"/>
                  <a:gd name="connsiteX6" fmla="*/ 27 w 480513"/>
                  <a:gd name="connsiteY6" fmla="*/ 146 h 8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0513" h="82074">
                    <a:moveTo>
                      <a:pt x="27" y="146"/>
                    </a:moveTo>
                    <a:cubicBezTo>
                      <a:pt x="-2442" y="3321"/>
                      <a:pt x="162305" y="59766"/>
                      <a:pt x="218044" y="72113"/>
                    </a:cubicBezTo>
                    <a:cubicBezTo>
                      <a:pt x="273783" y="84460"/>
                      <a:pt x="290716" y="85518"/>
                      <a:pt x="334460" y="74229"/>
                    </a:cubicBezTo>
                    <a:cubicBezTo>
                      <a:pt x="378204" y="62940"/>
                      <a:pt x="481215" y="8259"/>
                      <a:pt x="480510" y="4379"/>
                    </a:cubicBezTo>
                    <a:cubicBezTo>
                      <a:pt x="479805" y="499"/>
                      <a:pt x="371502" y="42832"/>
                      <a:pt x="330227" y="50946"/>
                    </a:cubicBezTo>
                    <a:cubicBezTo>
                      <a:pt x="288952" y="59060"/>
                      <a:pt x="282955" y="59766"/>
                      <a:pt x="232860" y="53063"/>
                    </a:cubicBezTo>
                    <a:cubicBezTo>
                      <a:pt x="182766" y="46360"/>
                      <a:pt x="2496" y="-3029"/>
                      <a:pt x="27" y="1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9" name="フリーフォーム: 図形 1378">
                <a:extLst>
                  <a:ext uri="{FF2B5EF4-FFF2-40B4-BE49-F238E27FC236}">
                    <a16:creationId xmlns:a16="http://schemas.microsoft.com/office/drawing/2014/main" id="{18F1D6C8-98F0-4868-AA03-229AD4CB143F}"/>
                  </a:ext>
                </a:extLst>
              </p:cNvPr>
              <p:cNvSpPr/>
              <p:nvPr/>
            </p:nvSpPr>
            <p:spPr>
              <a:xfrm>
                <a:off x="7112000" y="3516292"/>
                <a:ext cx="669016" cy="205876"/>
              </a:xfrm>
              <a:custGeom>
                <a:avLst/>
                <a:gdLst>
                  <a:gd name="connsiteX0" fmla="*/ 0 w 669016"/>
                  <a:gd name="connsiteY0" fmla="*/ 154008 h 205876"/>
                  <a:gd name="connsiteX1" fmla="*/ 71967 w 669016"/>
                  <a:gd name="connsiteY1" fmla="*/ 154008 h 205876"/>
                  <a:gd name="connsiteX2" fmla="*/ 478367 w 669016"/>
                  <a:gd name="connsiteY2" fmla="*/ 158241 h 205876"/>
                  <a:gd name="connsiteX3" fmla="*/ 630767 w 669016"/>
                  <a:gd name="connsiteY3" fmla="*/ 200575 h 205876"/>
                  <a:gd name="connsiteX4" fmla="*/ 668867 w 669016"/>
                  <a:gd name="connsiteY4" fmla="*/ 196341 h 205876"/>
                  <a:gd name="connsiteX5" fmla="*/ 639233 w 669016"/>
                  <a:gd name="connsiteY5" fmla="*/ 120141 h 205876"/>
                  <a:gd name="connsiteX6" fmla="*/ 533400 w 669016"/>
                  <a:gd name="connsiteY6" fmla="*/ 43941 h 205876"/>
                  <a:gd name="connsiteX7" fmla="*/ 156633 w 669016"/>
                  <a:gd name="connsiteY7" fmla="*/ 1608 h 205876"/>
                  <a:gd name="connsiteX8" fmla="*/ 55033 w 669016"/>
                  <a:gd name="connsiteY8" fmla="*/ 14308 h 205876"/>
                  <a:gd name="connsiteX9" fmla="*/ 118533 w 669016"/>
                  <a:gd name="connsiteY9" fmla="*/ 65108 h 205876"/>
                  <a:gd name="connsiteX10" fmla="*/ 0 w 669016"/>
                  <a:gd name="connsiteY10" fmla="*/ 154008 h 20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016" h="205876">
                    <a:moveTo>
                      <a:pt x="0" y="154008"/>
                    </a:moveTo>
                    <a:lnTo>
                      <a:pt x="71967" y="154008"/>
                    </a:lnTo>
                    <a:lnTo>
                      <a:pt x="478367" y="158241"/>
                    </a:lnTo>
                    <a:cubicBezTo>
                      <a:pt x="571500" y="166002"/>
                      <a:pt x="599017" y="194225"/>
                      <a:pt x="630767" y="200575"/>
                    </a:cubicBezTo>
                    <a:cubicBezTo>
                      <a:pt x="662517" y="206925"/>
                      <a:pt x="667456" y="209747"/>
                      <a:pt x="668867" y="196341"/>
                    </a:cubicBezTo>
                    <a:cubicBezTo>
                      <a:pt x="670278" y="182935"/>
                      <a:pt x="661811" y="145541"/>
                      <a:pt x="639233" y="120141"/>
                    </a:cubicBezTo>
                    <a:cubicBezTo>
                      <a:pt x="616655" y="94741"/>
                      <a:pt x="613833" y="63696"/>
                      <a:pt x="533400" y="43941"/>
                    </a:cubicBezTo>
                    <a:cubicBezTo>
                      <a:pt x="452967" y="24185"/>
                      <a:pt x="236361" y="6547"/>
                      <a:pt x="156633" y="1608"/>
                    </a:cubicBezTo>
                    <a:cubicBezTo>
                      <a:pt x="76905" y="-3331"/>
                      <a:pt x="61383" y="3725"/>
                      <a:pt x="55033" y="14308"/>
                    </a:cubicBezTo>
                    <a:cubicBezTo>
                      <a:pt x="48683" y="24891"/>
                      <a:pt x="124883" y="48175"/>
                      <a:pt x="118533" y="65108"/>
                    </a:cubicBezTo>
                    <a:cubicBezTo>
                      <a:pt x="112183" y="82041"/>
                      <a:pt x="64558" y="98974"/>
                      <a:pt x="0" y="154008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0" name="フリーフォーム: 図形 1379">
                <a:extLst>
                  <a:ext uri="{FF2B5EF4-FFF2-40B4-BE49-F238E27FC236}">
                    <a16:creationId xmlns:a16="http://schemas.microsoft.com/office/drawing/2014/main" id="{C0DD7D14-AFC8-4E0A-B00D-09ABB0002643}"/>
                  </a:ext>
                </a:extLst>
              </p:cNvPr>
              <p:cNvSpPr/>
              <p:nvPr/>
            </p:nvSpPr>
            <p:spPr>
              <a:xfrm>
                <a:off x="7072421" y="4216131"/>
                <a:ext cx="920581" cy="665047"/>
              </a:xfrm>
              <a:custGeom>
                <a:avLst/>
                <a:gdLst>
                  <a:gd name="connsiteX0" fmla="*/ 5712 w 920581"/>
                  <a:gd name="connsiteY0" fmla="*/ 269 h 665047"/>
                  <a:gd name="connsiteX1" fmla="*/ 141179 w 920581"/>
                  <a:gd name="connsiteY1" fmla="*/ 216169 h 665047"/>
                  <a:gd name="connsiteX2" fmla="*/ 445979 w 920581"/>
                  <a:gd name="connsiteY2" fmla="*/ 402436 h 665047"/>
                  <a:gd name="connsiteX3" fmla="*/ 691512 w 920581"/>
                  <a:gd name="connsiteY3" fmla="*/ 504036 h 665047"/>
                  <a:gd name="connsiteX4" fmla="*/ 920112 w 920581"/>
                  <a:gd name="connsiteY4" fmla="*/ 664902 h 665047"/>
                  <a:gd name="connsiteX5" fmla="*/ 738079 w 920581"/>
                  <a:gd name="connsiteY5" fmla="*/ 474402 h 665047"/>
                  <a:gd name="connsiteX6" fmla="*/ 318979 w 920581"/>
                  <a:gd name="connsiteY6" fmla="*/ 178069 h 665047"/>
                  <a:gd name="connsiteX7" fmla="*/ 5712 w 920581"/>
                  <a:gd name="connsiteY7" fmla="*/ 269 h 66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0581" h="665047">
                    <a:moveTo>
                      <a:pt x="5712" y="269"/>
                    </a:moveTo>
                    <a:cubicBezTo>
                      <a:pt x="-23921" y="6619"/>
                      <a:pt x="67801" y="149141"/>
                      <a:pt x="141179" y="216169"/>
                    </a:cubicBezTo>
                    <a:cubicBezTo>
                      <a:pt x="214557" y="283197"/>
                      <a:pt x="354257" y="354458"/>
                      <a:pt x="445979" y="402436"/>
                    </a:cubicBezTo>
                    <a:cubicBezTo>
                      <a:pt x="537701" y="450414"/>
                      <a:pt x="612490" y="460292"/>
                      <a:pt x="691512" y="504036"/>
                    </a:cubicBezTo>
                    <a:cubicBezTo>
                      <a:pt x="770534" y="547780"/>
                      <a:pt x="912351" y="669841"/>
                      <a:pt x="920112" y="664902"/>
                    </a:cubicBezTo>
                    <a:cubicBezTo>
                      <a:pt x="927873" y="659963"/>
                      <a:pt x="838268" y="555541"/>
                      <a:pt x="738079" y="474402"/>
                    </a:cubicBezTo>
                    <a:cubicBezTo>
                      <a:pt x="637890" y="393263"/>
                      <a:pt x="438218" y="254974"/>
                      <a:pt x="318979" y="178069"/>
                    </a:cubicBezTo>
                    <a:cubicBezTo>
                      <a:pt x="199740" y="101164"/>
                      <a:pt x="35345" y="-6081"/>
                      <a:pt x="5712" y="269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1" name="フリーフォーム: 図形 1380">
                <a:extLst>
                  <a:ext uri="{FF2B5EF4-FFF2-40B4-BE49-F238E27FC236}">
                    <a16:creationId xmlns:a16="http://schemas.microsoft.com/office/drawing/2014/main" id="{2AB23F3F-1FF3-43A7-839F-AED891D74DF5}"/>
                  </a:ext>
                </a:extLst>
              </p:cNvPr>
              <p:cNvSpPr/>
              <p:nvPr/>
            </p:nvSpPr>
            <p:spPr>
              <a:xfrm>
                <a:off x="6926969" y="4728433"/>
                <a:ext cx="1016127" cy="488949"/>
              </a:xfrm>
              <a:custGeom>
                <a:avLst/>
                <a:gdLst>
                  <a:gd name="connsiteX0" fmla="*/ 2998 w 1016127"/>
                  <a:gd name="connsiteY0" fmla="*/ 200 h 488949"/>
                  <a:gd name="connsiteX1" fmla="*/ 633764 w 1016127"/>
                  <a:gd name="connsiteY1" fmla="*/ 228800 h 488949"/>
                  <a:gd name="connsiteX2" fmla="*/ 980898 w 1016127"/>
                  <a:gd name="connsiteY2" fmla="*/ 432000 h 488949"/>
                  <a:gd name="connsiteX3" fmla="*/ 976664 w 1016127"/>
                  <a:gd name="connsiteY3" fmla="*/ 482800 h 488949"/>
                  <a:gd name="connsiteX4" fmla="*/ 735364 w 1016127"/>
                  <a:gd name="connsiteY4" fmla="*/ 317700 h 488949"/>
                  <a:gd name="connsiteX5" fmla="*/ 409398 w 1016127"/>
                  <a:gd name="connsiteY5" fmla="*/ 190700 h 488949"/>
                  <a:gd name="connsiteX6" fmla="*/ 2998 w 1016127"/>
                  <a:gd name="connsiteY6" fmla="*/ 200 h 48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6127" h="488949">
                    <a:moveTo>
                      <a:pt x="2998" y="200"/>
                    </a:moveTo>
                    <a:cubicBezTo>
                      <a:pt x="40392" y="6550"/>
                      <a:pt x="470781" y="156833"/>
                      <a:pt x="633764" y="228800"/>
                    </a:cubicBezTo>
                    <a:cubicBezTo>
                      <a:pt x="796747" y="300767"/>
                      <a:pt x="923748" y="389667"/>
                      <a:pt x="980898" y="432000"/>
                    </a:cubicBezTo>
                    <a:cubicBezTo>
                      <a:pt x="1038048" y="474333"/>
                      <a:pt x="1017586" y="501850"/>
                      <a:pt x="976664" y="482800"/>
                    </a:cubicBezTo>
                    <a:cubicBezTo>
                      <a:pt x="935742" y="463750"/>
                      <a:pt x="829908" y="366383"/>
                      <a:pt x="735364" y="317700"/>
                    </a:cubicBezTo>
                    <a:cubicBezTo>
                      <a:pt x="640820" y="269017"/>
                      <a:pt x="530754" y="241500"/>
                      <a:pt x="409398" y="190700"/>
                    </a:cubicBezTo>
                    <a:cubicBezTo>
                      <a:pt x="288043" y="139900"/>
                      <a:pt x="-34396" y="-6150"/>
                      <a:pt x="2998" y="200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2" name="フリーフォーム: 図形 1381">
                <a:extLst>
                  <a:ext uri="{FF2B5EF4-FFF2-40B4-BE49-F238E27FC236}">
                    <a16:creationId xmlns:a16="http://schemas.microsoft.com/office/drawing/2014/main" id="{42C6E4D0-4D19-4CD5-B244-53E00C3F7FF7}"/>
                  </a:ext>
                </a:extLst>
              </p:cNvPr>
              <p:cNvSpPr/>
              <p:nvPr/>
            </p:nvSpPr>
            <p:spPr>
              <a:xfrm>
                <a:off x="6095741" y="4712353"/>
                <a:ext cx="1276549" cy="389115"/>
              </a:xfrm>
              <a:custGeom>
                <a:avLst/>
                <a:gdLst>
                  <a:gd name="connsiteX0" fmla="*/ 12959 w 1276549"/>
                  <a:gd name="connsiteY0" fmla="*/ 376114 h 389115"/>
                  <a:gd name="connsiteX1" fmla="*/ 139959 w 1276549"/>
                  <a:gd name="connsiteY1" fmla="*/ 321080 h 389115"/>
                  <a:gd name="connsiteX2" fmla="*/ 597159 w 1276549"/>
                  <a:gd name="connsiteY2" fmla="*/ 122114 h 389115"/>
                  <a:gd name="connsiteX3" fmla="*/ 1045892 w 1276549"/>
                  <a:gd name="connsiteY3" fmla="*/ 291447 h 389115"/>
                  <a:gd name="connsiteX4" fmla="*/ 1274492 w 1276549"/>
                  <a:gd name="connsiteY4" fmla="*/ 338014 h 389115"/>
                  <a:gd name="connsiteX5" fmla="*/ 923126 w 1276549"/>
                  <a:gd name="connsiteY5" fmla="*/ 130580 h 389115"/>
                  <a:gd name="connsiteX6" fmla="*/ 677592 w 1276549"/>
                  <a:gd name="connsiteY6" fmla="*/ 28980 h 389115"/>
                  <a:gd name="connsiteX7" fmla="*/ 520959 w 1276549"/>
                  <a:gd name="connsiteY7" fmla="*/ 28980 h 389115"/>
                  <a:gd name="connsiteX8" fmla="*/ 12959 w 1276549"/>
                  <a:gd name="connsiteY8" fmla="*/ 376114 h 38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6549" h="389115">
                    <a:moveTo>
                      <a:pt x="12959" y="376114"/>
                    </a:moveTo>
                    <a:cubicBezTo>
                      <a:pt x="-50541" y="424797"/>
                      <a:pt x="139959" y="321080"/>
                      <a:pt x="139959" y="321080"/>
                    </a:cubicBezTo>
                    <a:cubicBezTo>
                      <a:pt x="237326" y="278747"/>
                      <a:pt x="446170" y="127053"/>
                      <a:pt x="597159" y="122114"/>
                    </a:cubicBezTo>
                    <a:cubicBezTo>
                      <a:pt x="748148" y="117175"/>
                      <a:pt x="933003" y="255464"/>
                      <a:pt x="1045892" y="291447"/>
                    </a:cubicBezTo>
                    <a:cubicBezTo>
                      <a:pt x="1158781" y="327430"/>
                      <a:pt x="1294953" y="364825"/>
                      <a:pt x="1274492" y="338014"/>
                    </a:cubicBezTo>
                    <a:cubicBezTo>
                      <a:pt x="1254031" y="311203"/>
                      <a:pt x="1022609" y="182086"/>
                      <a:pt x="923126" y="130580"/>
                    </a:cubicBezTo>
                    <a:cubicBezTo>
                      <a:pt x="823643" y="79074"/>
                      <a:pt x="744620" y="45913"/>
                      <a:pt x="677592" y="28980"/>
                    </a:cubicBezTo>
                    <a:cubicBezTo>
                      <a:pt x="610564" y="12047"/>
                      <a:pt x="632437" y="-26759"/>
                      <a:pt x="520959" y="28980"/>
                    </a:cubicBezTo>
                    <a:cubicBezTo>
                      <a:pt x="409481" y="84719"/>
                      <a:pt x="76459" y="327431"/>
                      <a:pt x="12959" y="37611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3" name="フリーフォーム: 図形 1382">
                <a:extLst>
                  <a:ext uri="{FF2B5EF4-FFF2-40B4-BE49-F238E27FC236}">
                    <a16:creationId xmlns:a16="http://schemas.microsoft.com/office/drawing/2014/main" id="{BFAB0048-509D-460B-B560-3A71A3F17D59}"/>
                  </a:ext>
                </a:extLst>
              </p:cNvPr>
              <p:cNvSpPr/>
              <p:nvPr/>
            </p:nvSpPr>
            <p:spPr>
              <a:xfrm>
                <a:off x="6393915" y="5231753"/>
                <a:ext cx="892752" cy="265519"/>
              </a:xfrm>
              <a:custGeom>
                <a:avLst/>
                <a:gdLst>
                  <a:gd name="connsiteX0" fmla="*/ 6885 w 892752"/>
                  <a:gd name="connsiteY0" fmla="*/ 148814 h 265519"/>
                  <a:gd name="connsiteX1" fmla="*/ 61918 w 892752"/>
                  <a:gd name="connsiteY1" fmla="*/ 119180 h 265519"/>
                  <a:gd name="connsiteX2" fmla="*/ 349785 w 892752"/>
                  <a:gd name="connsiteY2" fmla="*/ 64147 h 265519"/>
                  <a:gd name="connsiteX3" fmla="*/ 857785 w 892752"/>
                  <a:gd name="connsiteY3" fmla="*/ 258880 h 265519"/>
                  <a:gd name="connsiteX4" fmla="*/ 773118 w 892752"/>
                  <a:gd name="connsiteY4" fmla="*/ 199614 h 265519"/>
                  <a:gd name="connsiteX5" fmla="*/ 167752 w 892752"/>
                  <a:gd name="connsiteY5" fmla="*/ 647 h 265519"/>
                  <a:gd name="connsiteX6" fmla="*/ 6885 w 892752"/>
                  <a:gd name="connsiteY6" fmla="*/ 148814 h 26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752" h="265519">
                    <a:moveTo>
                      <a:pt x="6885" y="148814"/>
                    </a:moveTo>
                    <a:cubicBezTo>
                      <a:pt x="-10754" y="168569"/>
                      <a:pt x="4768" y="133291"/>
                      <a:pt x="61918" y="119180"/>
                    </a:cubicBezTo>
                    <a:cubicBezTo>
                      <a:pt x="119068" y="105069"/>
                      <a:pt x="217141" y="40864"/>
                      <a:pt x="349785" y="64147"/>
                    </a:cubicBezTo>
                    <a:cubicBezTo>
                      <a:pt x="482429" y="87430"/>
                      <a:pt x="787230" y="236302"/>
                      <a:pt x="857785" y="258880"/>
                    </a:cubicBezTo>
                    <a:cubicBezTo>
                      <a:pt x="928340" y="281458"/>
                      <a:pt x="888123" y="242653"/>
                      <a:pt x="773118" y="199614"/>
                    </a:cubicBezTo>
                    <a:cubicBezTo>
                      <a:pt x="658113" y="156575"/>
                      <a:pt x="301808" y="11936"/>
                      <a:pt x="167752" y="647"/>
                    </a:cubicBezTo>
                    <a:cubicBezTo>
                      <a:pt x="33697" y="-10642"/>
                      <a:pt x="24524" y="129059"/>
                      <a:pt x="6885" y="148814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4" name="フリーフォーム: 図形 1383">
                <a:extLst>
                  <a:ext uri="{FF2B5EF4-FFF2-40B4-BE49-F238E27FC236}">
                    <a16:creationId xmlns:a16="http://schemas.microsoft.com/office/drawing/2014/main" id="{C15B4D3C-CE11-4675-9949-5897EE75948F}"/>
                  </a:ext>
                </a:extLst>
              </p:cNvPr>
              <p:cNvSpPr/>
              <p:nvPr/>
            </p:nvSpPr>
            <p:spPr>
              <a:xfrm>
                <a:off x="6383860" y="5252813"/>
                <a:ext cx="1340236" cy="537526"/>
              </a:xfrm>
              <a:custGeom>
                <a:avLst/>
                <a:gdLst>
                  <a:gd name="connsiteX0" fmla="*/ 1320807 w 1340236"/>
                  <a:gd name="connsiteY0" fmla="*/ 267454 h 537526"/>
                  <a:gd name="connsiteX1" fmla="*/ 774707 w 1340236"/>
                  <a:gd name="connsiteY1" fmla="*/ 258987 h 537526"/>
                  <a:gd name="connsiteX2" fmla="*/ 177807 w 1340236"/>
                  <a:gd name="connsiteY2" fmla="*/ 4987 h 537526"/>
                  <a:gd name="connsiteX3" fmla="*/ 7 w 1340236"/>
                  <a:gd name="connsiteY3" fmla="*/ 89654 h 537526"/>
                  <a:gd name="connsiteX4" fmla="*/ 182040 w 1340236"/>
                  <a:gd name="connsiteY4" fmla="*/ 81187 h 537526"/>
                  <a:gd name="connsiteX5" fmla="*/ 677340 w 1340236"/>
                  <a:gd name="connsiteY5" fmla="*/ 271687 h 537526"/>
                  <a:gd name="connsiteX6" fmla="*/ 1134540 w 1340236"/>
                  <a:gd name="connsiteY6" fmla="*/ 534154 h 537526"/>
                  <a:gd name="connsiteX7" fmla="*/ 1109140 w 1340236"/>
                  <a:gd name="connsiteY7" fmla="*/ 415620 h 537526"/>
                  <a:gd name="connsiteX8" fmla="*/ 1210740 w 1340236"/>
                  <a:gd name="connsiteY8" fmla="*/ 343654 h 537526"/>
                  <a:gd name="connsiteX9" fmla="*/ 1320807 w 1340236"/>
                  <a:gd name="connsiteY9" fmla="*/ 267454 h 53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0236" h="537526">
                    <a:moveTo>
                      <a:pt x="1320807" y="267454"/>
                    </a:moveTo>
                    <a:cubicBezTo>
                      <a:pt x="1248135" y="253343"/>
                      <a:pt x="965207" y="302731"/>
                      <a:pt x="774707" y="258987"/>
                    </a:cubicBezTo>
                    <a:cubicBezTo>
                      <a:pt x="584207" y="215243"/>
                      <a:pt x="306924" y="33209"/>
                      <a:pt x="177807" y="4987"/>
                    </a:cubicBezTo>
                    <a:cubicBezTo>
                      <a:pt x="48690" y="-23235"/>
                      <a:pt x="-698" y="76954"/>
                      <a:pt x="7" y="89654"/>
                    </a:cubicBezTo>
                    <a:cubicBezTo>
                      <a:pt x="712" y="102354"/>
                      <a:pt x="69151" y="50848"/>
                      <a:pt x="182040" y="81187"/>
                    </a:cubicBezTo>
                    <a:cubicBezTo>
                      <a:pt x="294929" y="111526"/>
                      <a:pt x="518590" y="196192"/>
                      <a:pt x="677340" y="271687"/>
                    </a:cubicBezTo>
                    <a:cubicBezTo>
                      <a:pt x="836090" y="347182"/>
                      <a:pt x="1062573" y="510165"/>
                      <a:pt x="1134540" y="534154"/>
                    </a:cubicBezTo>
                    <a:cubicBezTo>
                      <a:pt x="1206507" y="558143"/>
                      <a:pt x="1096440" y="447370"/>
                      <a:pt x="1109140" y="415620"/>
                    </a:cubicBezTo>
                    <a:cubicBezTo>
                      <a:pt x="1121840" y="383870"/>
                      <a:pt x="1180401" y="366232"/>
                      <a:pt x="1210740" y="343654"/>
                    </a:cubicBezTo>
                    <a:cubicBezTo>
                      <a:pt x="1241079" y="321076"/>
                      <a:pt x="1393479" y="281565"/>
                      <a:pt x="1320807" y="26745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5" name="フリーフォーム: 図形 1384">
                <a:extLst>
                  <a:ext uri="{FF2B5EF4-FFF2-40B4-BE49-F238E27FC236}">
                    <a16:creationId xmlns:a16="http://schemas.microsoft.com/office/drawing/2014/main" id="{94ED41E8-D5CD-41DB-9565-31D8ABAB99F7}"/>
                  </a:ext>
                </a:extLst>
              </p:cNvPr>
              <p:cNvSpPr/>
              <p:nvPr/>
            </p:nvSpPr>
            <p:spPr>
              <a:xfrm>
                <a:off x="7283142" y="6524624"/>
                <a:ext cx="95850" cy="250833"/>
              </a:xfrm>
              <a:custGeom>
                <a:avLst/>
                <a:gdLst>
                  <a:gd name="connsiteX0" fmla="*/ 89208 w 95850"/>
                  <a:gd name="connsiteY0" fmla="*/ 1 h 250833"/>
                  <a:gd name="connsiteX1" fmla="*/ 82858 w 95850"/>
                  <a:gd name="connsiteY1" fmla="*/ 180976 h 250833"/>
                  <a:gd name="connsiteX2" fmla="*/ 19358 w 95850"/>
                  <a:gd name="connsiteY2" fmla="*/ 250826 h 250833"/>
                  <a:gd name="connsiteX3" fmla="*/ 6658 w 95850"/>
                  <a:gd name="connsiteY3" fmla="*/ 177801 h 250833"/>
                  <a:gd name="connsiteX4" fmla="*/ 89208 w 95850"/>
                  <a:gd name="connsiteY4" fmla="*/ 1 h 25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50" h="250833">
                    <a:moveTo>
                      <a:pt x="89208" y="1"/>
                    </a:moveTo>
                    <a:cubicBezTo>
                      <a:pt x="101908" y="530"/>
                      <a:pt x="94500" y="139172"/>
                      <a:pt x="82858" y="180976"/>
                    </a:cubicBezTo>
                    <a:cubicBezTo>
                      <a:pt x="71216" y="222780"/>
                      <a:pt x="32058" y="251355"/>
                      <a:pt x="19358" y="250826"/>
                    </a:cubicBezTo>
                    <a:cubicBezTo>
                      <a:pt x="6658" y="250297"/>
                      <a:pt x="-9217" y="212726"/>
                      <a:pt x="6658" y="177801"/>
                    </a:cubicBezTo>
                    <a:cubicBezTo>
                      <a:pt x="22533" y="142876"/>
                      <a:pt x="76508" y="-528"/>
                      <a:pt x="8920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6" name="フリーフォーム: 図形 1385">
                <a:extLst>
                  <a:ext uri="{FF2B5EF4-FFF2-40B4-BE49-F238E27FC236}">
                    <a16:creationId xmlns:a16="http://schemas.microsoft.com/office/drawing/2014/main" id="{6E9C42BF-4CB8-4215-9BD2-0E6FD97C12B5}"/>
                  </a:ext>
                </a:extLst>
              </p:cNvPr>
              <p:cNvSpPr/>
              <p:nvPr/>
            </p:nvSpPr>
            <p:spPr>
              <a:xfrm>
                <a:off x="6719057" y="6047635"/>
                <a:ext cx="793905" cy="622460"/>
              </a:xfrm>
              <a:custGeom>
                <a:avLst/>
                <a:gdLst>
                  <a:gd name="connsiteX0" fmla="*/ 783468 w 793905"/>
                  <a:gd name="connsiteY0" fmla="*/ 51540 h 622460"/>
                  <a:gd name="connsiteX1" fmla="*/ 729493 w 793905"/>
                  <a:gd name="connsiteY1" fmla="*/ 57890 h 622460"/>
                  <a:gd name="connsiteX2" fmla="*/ 542168 w 793905"/>
                  <a:gd name="connsiteY2" fmla="*/ 435715 h 622460"/>
                  <a:gd name="connsiteX3" fmla="*/ 240543 w 793905"/>
                  <a:gd name="connsiteY3" fmla="*/ 600815 h 622460"/>
                  <a:gd name="connsiteX4" fmla="*/ 2418 w 793905"/>
                  <a:gd name="connsiteY4" fmla="*/ 619865 h 622460"/>
                  <a:gd name="connsiteX5" fmla="*/ 389768 w 793905"/>
                  <a:gd name="connsiteY5" fmla="*/ 613515 h 622460"/>
                  <a:gd name="connsiteX6" fmla="*/ 542168 w 793905"/>
                  <a:gd name="connsiteY6" fmla="*/ 540490 h 622460"/>
                  <a:gd name="connsiteX7" fmla="*/ 783468 w 793905"/>
                  <a:gd name="connsiteY7" fmla="*/ 51540 h 62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3905" h="622460">
                    <a:moveTo>
                      <a:pt x="783468" y="51540"/>
                    </a:moveTo>
                    <a:cubicBezTo>
                      <a:pt x="814689" y="-28893"/>
                      <a:pt x="769710" y="-6139"/>
                      <a:pt x="729493" y="57890"/>
                    </a:cubicBezTo>
                    <a:cubicBezTo>
                      <a:pt x="689276" y="121919"/>
                      <a:pt x="623660" y="345228"/>
                      <a:pt x="542168" y="435715"/>
                    </a:cubicBezTo>
                    <a:cubicBezTo>
                      <a:pt x="460676" y="526202"/>
                      <a:pt x="330501" y="570123"/>
                      <a:pt x="240543" y="600815"/>
                    </a:cubicBezTo>
                    <a:cubicBezTo>
                      <a:pt x="150585" y="631507"/>
                      <a:pt x="-22453" y="617748"/>
                      <a:pt x="2418" y="619865"/>
                    </a:cubicBezTo>
                    <a:cubicBezTo>
                      <a:pt x="27289" y="621982"/>
                      <a:pt x="299810" y="626744"/>
                      <a:pt x="389768" y="613515"/>
                    </a:cubicBezTo>
                    <a:cubicBezTo>
                      <a:pt x="479726" y="600286"/>
                      <a:pt x="475493" y="631507"/>
                      <a:pt x="542168" y="540490"/>
                    </a:cubicBezTo>
                    <a:cubicBezTo>
                      <a:pt x="608843" y="449473"/>
                      <a:pt x="752247" y="131973"/>
                      <a:pt x="783468" y="5154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7" name="フリーフォーム: 図形 1386">
                <a:extLst>
                  <a:ext uri="{FF2B5EF4-FFF2-40B4-BE49-F238E27FC236}">
                    <a16:creationId xmlns:a16="http://schemas.microsoft.com/office/drawing/2014/main" id="{BBB4C52B-314D-4A5B-B295-3878FCA8595C}"/>
                  </a:ext>
                </a:extLst>
              </p:cNvPr>
              <p:cNvSpPr/>
              <p:nvPr/>
            </p:nvSpPr>
            <p:spPr>
              <a:xfrm>
                <a:off x="6617421" y="5919612"/>
                <a:ext cx="408344" cy="299454"/>
              </a:xfrm>
              <a:custGeom>
                <a:avLst/>
                <a:gdLst>
                  <a:gd name="connsiteX0" fmla="*/ 115696 w 408344"/>
                  <a:gd name="connsiteY0" fmla="*/ 705 h 299454"/>
                  <a:gd name="connsiteX1" fmla="*/ 268096 w 408344"/>
                  <a:gd name="connsiteY1" fmla="*/ 167921 h 299454"/>
                  <a:gd name="connsiteX2" fmla="*/ 407796 w 408344"/>
                  <a:gd name="connsiteY2" fmla="*/ 203905 h 299454"/>
                  <a:gd name="connsiteX3" fmla="*/ 215179 w 408344"/>
                  <a:gd name="connsiteY3" fmla="*/ 172155 h 299454"/>
                  <a:gd name="connsiteX4" fmla="*/ 145329 w 408344"/>
                  <a:gd name="connsiteY4" fmla="*/ 155221 h 299454"/>
                  <a:gd name="connsiteX5" fmla="*/ 96646 w 408344"/>
                  <a:gd name="connsiteY5" fmla="*/ 123471 h 299454"/>
                  <a:gd name="connsiteX6" fmla="*/ 22562 w 408344"/>
                  <a:gd name="connsiteY6" fmla="*/ 157338 h 299454"/>
                  <a:gd name="connsiteX7" fmla="*/ 5629 w 408344"/>
                  <a:gd name="connsiteY7" fmla="*/ 299155 h 299454"/>
                  <a:gd name="connsiteX8" fmla="*/ 109346 w 408344"/>
                  <a:gd name="connsiteY8" fmla="*/ 115005 h 299454"/>
                  <a:gd name="connsiteX9" fmla="*/ 115696 w 408344"/>
                  <a:gd name="connsiteY9" fmla="*/ 705 h 29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344" h="299454">
                    <a:moveTo>
                      <a:pt x="115696" y="705"/>
                    </a:moveTo>
                    <a:cubicBezTo>
                      <a:pt x="142154" y="9524"/>
                      <a:pt x="219413" y="134054"/>
                      <a:pt x="268096" y="167921"/>
                    </a:cubicBezTo>
                    <a:cubicBezTo>
                      <a:pt x="316779" y="201788"/>
                      <a:pt x="416616" y="203199"/>
                      <a:pt x="407796" y="203905"/>
                    </a:cubicBezTo>
                    <a:cubicBezTo>
                      <a:pt x="398976" y="204611"/>
                      <a:pt x="258923" y="180269"/>
                      <a:pt x="215179" y="172155"/>
                    </a:cubicBezTo>
                    <a:cubicBezTo>
                      <a:pt x="171435" y="164041"/>
                      <a:pt x="165085" y="163335"/>
                      <a:pt x="145329" y="155221"/>
                    </a:cubicBezTo>
                    <a:cubicBezTo>
                      <a:pt x="125573" y="147107"/>
                      <a:pt x="117107" y="123118"/>
                      <a:pt x="96646" y="123471"/>
                    </a:cubicBezTo>
                    <a:cubicBezTo>
                      <a:pt x="76185" y="123824"/>
                      <a:pt x="37731" y="128057"/>
                      <a:pt x="22562" y="157338"/>
                    </a:cubicBezTo>
                    <a:cubicBezTo>
                      <a:pt x="7393" y="186619"/>
                      <a:pt x="-8835" y="306210"/>
                      <a:pt x="5629" y="299155"/>
                    </a:cubicBezTo>
                    <a:cubicBezTo>
                      <a:pt x="20093" y="292100"/>
                      <a:pt x="88532" y="162277"/>
                      <a:pt x="109346" y="115005"/>
                    </a:cubicBezTo>
                    <a:cubicBezTo>
                      <a:pt x="130160" y="67733"/>
                      <a:pt x="89238" y="-8114"/>
                      <a:pt x="115696" y="7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8" name="フリーフォーム: 図形 1387">
                <a:extLst>
                  <a:ext uri="{FF2B5EF4-FFF2-40B4-BE49-F238E27FC236}">
                    <a16:creationId xmlns:a16="http://schemas.microsoft.com/office/drawing/2014/main" id="{4AD678C2-B083-4DA2-917B-E0AA1505F37D}"/>
                  </a:ext>
                </a:extLst>
              </p:cNvPr>
              <p:cNvSpPr/>
              <p:nvPr/>
            </p:nvSpPr>
            <p:spPr>
              <a:xfrm>
                <a:off x="6395789" y="5918160"/>
                <a:ext cx="332120" cy="583644"/>
              </a:xfrm>
              <a:custGeom>
                <a:avLst/>
                <a:gdLst>
                  <a:gd name="connsiteX0" fmla="*/ 332036 w 332120"/>
                  <a:gd name="connsiteY0" fmla="*/ 40 h 583644"/>
                  <a:gd name="connsiteX1" fmla="*/ 58986 w 332120"/>
                  <a:gd name="connsiteY1" fmla="*/ 139740 h 583644"/>
                  <a:gd name="connsiteX2" fmla="*/ 14536 w 332120"/>
                  <a:gd name="connsiteY2" fmla="*/ 577890 h 583644"/>
                  <a:gd name="connsiteX3" fmla="*/ 5011 w 332120"/>
                  <a:gd name="connsiteY3" fmla="*/ 374690 h 583644"/>
                  <a:gd name="connsiteX4" fmla="*/ 87561 w 332120"/>
                  <a:gd name="connsiteY4" fmla="*/ 149265 h 583644"/>
                  <a:gd name="connsiteX5" fmla="*/ 332036 w 332120"/>
                  <a:gd name="connsiteY5" fmla="*/ 40 h 58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20" h="583644">
                    <a:moveTo>
                      <a:pt x="332036" y="40"/>
                    </a:moveTo>
                    <a:cubicBezTo>
                      <a:pt x="327274" y="-1547"/>
                      <a:pt x="111903" y="43432"/>
                      <a:pt x="58986" y="139740"/>
                    </a:cubicBezTo>
                    <a:cubicBezTo>
                      <a:pt x="6069" y="236048"/>
                      <a:pt x="23532" y="538732"/>
                      <a:pt x="14536" y="577890"/>
                    </a:cubicBezTo>
                    <a:cubicBezTo>
                      <a:pt x="5540" y="617048"/>
                      <a:pt x="-7160" y="446127"/>
                      <a:pt x="5011" y="374690"/>
                    </a:cubicBezTo>
                    <a:cubicBezTo>
                      <a:pt x="17182" y="303253"/>
                      <a:pt x="35174" y="210119"/>
                      <a:pt x="87561" y="149265"/>
                    </a:cubicBezTo>
                    <a:cubicBezTo>
                      <a:pt x="139948" y="88411"/>
                      <a:pt x="336798" y="1627"/>
                      <a:pt x="332036" y="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9" name="フリーフォーム: 図形 1388">
                <a:extLst>
                  <a:ext uri="{FF2B5EF4-FFF2-40B4-BE49-F238E27FC236}">
                    <a16:creationId xmlns:a16="http://schemas.microsoft.com/office/drawing/2014/main" id="{6FD05E11-16E0-4679-B5B4-774532F0C616}"/>
                  </a:ext>
                </a:extLst>
              </p:cNvPr>
              <p:cNvSpPr/>
              <p:nvPr/>
            </p:nvSpPr>
            <p:spPr>
              <a:xfrm>
                <a:off x="6200379" y="4191939"/>
                <a:ext cx="925602" cy="457101"/>
              </a:xfrm>
              <a:custGeom>
                <a:avLst/>
                <a:gdLst>
                  <a:gd name="connsiteX0" fmla="*/ 914796 w 925602"/>
                  <a:gd name="connsiteY0" fmla="*/ 126061 h 457101"/>
                  <a:gd name="connsiteX1" fmla="*/ 673496 w 925602"/>
                  <a:gd name="connsiteY1" fmla="*/ 119711 h 457101"/>
                  <a:gd name="connsiteX2" fmla="*/ 257571 w 925602"/>
                  <a:gd name="connsiteY2" fmla="*/ 272111 h 457101"/>
                  <a:gd name="connsiteX3" fmla="*/ 6746 w 925602"/>
                  <a:gd name="connsiteY3" fmla="*/ 456261 h 457101"/>
                  <a:gd name="connsiteX4" fmla="*/ 82946 w 925602"/>
                  <a:gd name="connsiteY4" fmla="*/ 335611 h 457101"/>
                  <a:gd name="connsiteX5" fmla="*/ 203596 w 925602"/>
                  <a:gd name="connsiteY5" fmla="*/ 221311 h 457101"/>
                  <a:gd name="connsiteX6" fmla="*/ 790971 w 925602"/>
                  <a:gd name="connsiteY6" fmla="*/ 14936 h 457101"/>
                  <a:gd name="connsiteX7" fmla="*/ 876696 w 925602"/>
                  <a:gd name="connsiteY7" fmla="*/ 30811 h 457101"/>
                  <a:gd name="connsiteX8" fmla="*/ 914796 w 925602"/>
                  <a:gd name="connsiteY8" fmla="*/ 126061 h 45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5602" h="457101">
                    <a:moveTo>
                      <a:pt x="914796" y="126061"/>
                    </a:moveTo>
                    <a:cubicBezTo>
                      <a:pt x="880929" y="140878"/>
                      <a:pt x="783034" y="95369"/>
                      <a:pt x="673496" y="119711"/>
                    </a:cubicBezTo>
                    <a:cubicBezTo>
                      <a:pt x="563958" y="144053"/>
                      <a:pt x="368696" y="216019"/>
                      <a:pt x="257571" y="272111"/>
                    </a:cubicBezTo>
                    <a:cubicBezTo>
                      <a:pt x="146446" y="328203"/>
                      <a:pt x="35850" y="445678"/>
                      <a:pt x="6746" y="456261"/>
                    </a:cubicBezTo>
                    <a:cubicBezTo>
                      <a:pt x="-22358" y="466844"/>
                      <a:pt x="50138" y="374769"/>
                      <a:pt x="82946" y="335611"/>
                    </a:cubicBezTo>
                    <a:cubicBezTo>
                      <a:pt x="115754" y="296453"/>
                      <a:pt x="85592" y="274757"/>
                      <a:pt x="203596" y="221311"/>
                    </a:cubicBezTo>
                    <a:cubicBezTo>
                      <a:pt x="321600" y="167865"/>
                      <a:pt x="678788" y="46686"/>
                      <a:pt x="790971" y="14936"/>
                    </a:cubicBezTo>
                    <a:cubicBezTo>
                      <a:pt x="903154" y="-16814"/>
                      <a:pt x="859763" y="8586"/>
                      <a:pt x="876696" y="30811"/>
                    </a:cubicBezTo>
                    <a:cubicBezTo>
                      <a:pt x="893629" y="53036"/>
                      <a:pt x="948663" y="111244"/>
                      <a:pt x="914796" y="126061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71" name="手帳">
              <a:extLst>
                <a:ext uri="{FF2B5EF4-FFF2-40B4-BE49-F238E27FC236}">
                  <a16:creationId xmlns:a16="http://schemas.microsoft.com/office/drawing/2014/main" id="{1081B0D8-C7EC-475E-999C-6E3F26849AFB}"/>
                </a:ext>
              </a:extLst>
            </p:cNvPr>
            <p:cNvGrpSpPr/>
            <p:nvPr/>
          </p:nvGrpSpPr>
          <p:grpSpPr>
            <a:xfrm>
              <a:off x="5218501" y="1095546"/>
              <a:ext cx="2788004" cy="3326923"/>
              <a:chOff x="5218501" y="1095546"/>
              <a:chExt cx="2788004" cy="3326923"/>
            </a:xfrm>
          </p:grpSpPr>
          <p:sp>
            <p:nvSpPr>
              <p:cNvPr id="1391" name="フリーフォーム: 図形 1390">
                <a:extLst>
                  <a:ext uri="{FF2B5EF4-FFF2-40B4-BE49-F238E27FC236}">
                    <a16:creationId xmlns:a16="http://schemas.microsoft.com/office/drawing/2014/main" id="{D3EDFFB3-13DA-4202-93E1-3DB73D637E04}"/>
                  </a:ext>
                </a:extLst>
              </p:cNvPr>
              <p:cNvSpPr/>
              <p:nvPr/>
            </p:nvSpPr>
            <p:spPr>
              <a:xfrm>
                <a:off x="5218501" y="3871148"/>
                <a:ext cx="1147320" cy="551321"/>
              </a:xfrm>
              <a:custGeom>
                <a:avLst/>
                <a:gdLst>
                  <a:gd name="connsiteX0" fmla="*/ 29774 w 1147320"/>
                  <a:gd name="connsiteY0" fmla="*/ 2352 h 551321"/>
                  <a:gd name="connsiteX1" fmla="*/ 344099 w 1147320"/>
                  <a:gd name="connsiteY1" fmla="*/ 221427 h 551321"/>
                  <a:gd name="connsiteX2" fmla="*/ 1141024 w 1147320"/>
                  <a:gd name="connsiteY2" fmla="*/ 548452 h 551321"/>
                  <a:gd name="connsiteX3" fmla="*/ 737799 w 1147320"/>
                  <a:gd name="connsiteY3" fmla="*/ 389702 h 551321"/>
                  <a:gd name="connsiteX4" fmla="*/ 96449 w 1147320"/>
                  <a:gd name="connsiteY4" fmla="*/ 123002 h 551321"/>
                  <a:gd name="connsiteX5" fmla="*/ 29774 w 1147320"/>
                  <a:gd name="connsiteY5" fmla="*/ 2352 h 5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7320" h="551321">
                    <a:moveTo>
                      <a:pt x="29774" y="2352"/>
                    </a:moveTo>
                    <a:cubicBezTo>
                      <a:pt x="71049" y="18756"/>
                      <a:pt x="158891" y="130410"/>
                      <a:pt x="344099" y="221427"/>
                    </a:cubicBezTo>
                    <a:cubicBezTo>
                      <a:pt x="529307" y="312444"/>
                      <a:pt x="1075407" y="520406"/>
                      <a:pt x="1141024" y="548452"/>
                    </a:cubicBezTo>
                    <a:cubicBezTo>
                      <a:pt x="1206641" y="576498"/>
                      <a:pt x="737799" y="389702"/>
                      <a:pt x="737799" y="389702"/>
                    </a:cubicBezTo>
                    <a:cubicBezTo>
                      <a:pt x="563703" y="318794"/>
                      <a:pt x="219216" y="187560"/>
                      <a:pt x="96449" y="123002"/>
                    </a:cubicBezTo>
                    <a:cubicBezTo>
                      <a:pt x="-26318" y="58444"/>
                      <a:pt x="-11501" y="-14052"/>
                      <a:pt x="29774" y="23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2" name="フリーフォーム: 図形 1391">
                <a:extLst>
                  <a:ext uri="{FF2B5EF4-FFF2-40B4-BE49-F238E27FC236}">
                    <a16:creationId xmlns:a16="http://schemas.microsoft.com/office/drawing/2014/main" id="{8BB15C11-827F-47BB-9854-5BC628E390A3}"/>
                  </a:ext>
                </a:extLst>
              </p:cNvPr>
              <p:cNvSpPr/>
              <p:nvPr/>
            </p:nvSpPr>
            <p:spPr>
              <a:xfrm>
                <a:off x="5240786" y="1355310"/>
                <a:ext cx="897931" cy="2472452"/>
              </a:xfrm>
              <a:custGeom>
                <a:avLst/>
                <a:gdLst>
                  <a:gd name="connsiteX0" fmla="*/ 893314 w 897931"/>
                  <a:gd name="connsiteY0" fmla="*/ 3590 h 2472452"/>
                  <a:gd name="connsiteX1" fmla="*/ 690114 w 897931"/>
                  <a:gd name="connsiteY1" fmla="*/ 630123 h 2472452"/>
                  <a:gd name="connsiteX2" fmla="*/ 190581 w 897931"/>
                  <a:gd name="connsiteY2" fmla="*/ 1849323 h 2472452"/>
                  <a:gd name="connsiteX3" fmla="*/ 4314 w 897931"/>
                  <a:gd name="connsiteY3" fmla="*/ 2454690 h 2472452"/>
                  <a:gd name="connsiteX4" fmla="*/ 55114 w 897931"/>
                  <a:gd name="connsiteY4" fmla="*/ 2323457 h 2472452"/>
                  <a:gd name="connsiteX5" fmla="*/ 762081 w 897931"/>
                  <a:gd name="connsiteY5" fmla="*/ 473490 h 2472452"/>
                  <a:gd name="connsiteX6" fmla="*/ 893314 w 897931"/>
                  <a:gd name="connsiteY6" fmla="*/ 3590 h 247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7931" h="2472452">
                    <a:moveTo>
                      <a:pt x="893314" y="3590"/>
                    </a:moveTo>
                    <a:cubicBezTo>
                      <a:pt x="881320" y="29695"/>
                      <a:pt x="807236" y="322501"/>
                      <a:pt x="690114" y="630123"/>
                    </a:cubicBezTo>
                    <a:cubicBezTo>
                      <a:pt x="572992" y="937745"/>
                      <a:pt x="304881" y="1545228"/>
                      <a:pt x="190581" y="1849323"/>
                    </a:cubicBezTo>
                    <a:cubicBezTo>
                      <a:pt x="76281" y="2153418"/>
                      <a:pt x="26892" y="2375668"/>
                      <a:pt x="4314" y="2454690"/>
                    </a:cubicBezTo>
                    <a:cubicBezTo>
                      <a:pt x="-18264" y="2533712"/>
                      <a:pt x="55114" y="2323457"/>
                      <a:pt x="55114" y="2323457"/>
                    </a:cubicBezTo>
                    <a:cubicBezTo>
                      <a:pt x="181408" y="1993257"/>
                      <a:pt x="620264" y="857312"/>
                      <a:pt x="762081" y="473490"/>
                    </a:cubicBezTo>
                    <a:cubicBezTo>
                      <a:pt x="903898" y="89668"/>
                      <a:pt x="905308" y="-22515"/>
                      <a:pt x="893314" y="35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3" name="フリーフォーム: 図形 1392">
                <a:extLst>
                  <a:ext uri="{FF2B5EF4-FFF2-40B4-BE49-F238E27FC236}">
                    <a16:creationId xmlns:a16="http://schemas.microsoft.com/office/drawing/2014/main" id="{0817F4D0-7673-4DC4-B710-9E27BF47B28A}"/>
                  </a:ext>
                </a:extLst>
              </p:cNvPr>
              <p:cNvSpPr/>
              <p:nvPr/>
            </p:nvSpPr>
            <p:spPr>
              <a:xfrm>
                <a:off x="5816940" y="1291072"/>
                <a:ext cx="442770" cy="1048350"/>
              </a:xfrm>
              <a:custGeom>
                <a:avLst/>
                <a:gdLst>
                  <a:gd name="connsiteX0" fmla="*/ 431460 w 442770"/>
                  <a:gd name="connsiteY0" fmla="*/ 55128 h 1048350"/>
                  <a:gd name="connsiteX1" fmla="*/ 367960 w 442770"/>
                  <a:gd name="connsiteY1" fmla="*/ 105928 h 1048350"/>
                  <a:gd name="connsiteX2" fmla="*/ 84327 w 442770"/>
                  <a:gd name="connsiteY2" fmla="*/ 842528 h 1048350"/>
                  <a:gd name="connsiteX3" fmla="*/ 3893 w 442770"/>
                  <a:gd name="connsiteY3" fmla="*/ 1037261 h 1048350"/>
                  <a:gd name="connsiteX4" fmla="*/ 181693 w 442770"/>
                  <a:gd name="connsiteY4" fmla="*/ 588528 h 1048350"/>
                  <a:gd name="connsiteX5" fmla="*/ 431460 w 442770"/>
                  <a:gd name="connsiteY5" fmla="*/ 55128 h 104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2770" h="1048350">
                    <a:moveTo>
                      <a:pt x="431460" y="55128"/>
                    </a:moveTo>
                    <a:cubicBezTo>
                      <a:pt x="462504" y="-25305"/>
                      <a:pt x="425815" y="-25305"/>
                      <a:pt x="367960" y="105928"/>
                    </a:cubicBezTo>
                    <a:cubicBezTo>
                      <a:pt x="310105" y="237161"/>
                      <a:pt x="145005" y="687306"/>
                      <a:pt x="84327" y="842528"/>
                    </a:cubicBezTo>
                    <a:cubicBezTo>
                      <a:pt x="23649" y="997750"/>
                      <a:pt x="-12335" y="1079594"/>
                      <a:pt x="3893" y="1037261"/>
                    </a:cubicBezTo>
                    <a:cubicBezTo>
                      <a:pt x="20121" y="994928"/>
                      <a:pt x="112549" y="753628"/>
                      <a:pt x="181693" y="588528"/>
                    </a:cubicBezTo>
                    <a:cubicBezTo>
                      <a:pt x="250837" y="423428"/>
                      <a:pt x="400416" y="135561"/>
                      <a:pt x="431460" y="551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4" name="フリーフォーム: 図形 1393">
                <a:extLst>
                  <a:ext uri="{FF2B5EF4-FFF2-40B4-BE49-F238E27FC236}">
                    <a16:creationId xmlns:a16="http://schemas.microsoft.com/office/drawing/2014/main" id="{F3627A57-7825-4136-B208-4AFD9B39C7C7}"/>
                  </a:ext>
                </a:extLst>
              </p:cNvPr>
              <p:cNvSpPr/>
              <p:nvPr/>
            </p:nvSpPr>
            <p:spPr>
              <a:xfrm>
                <a:off x="5280503" y="1574265"/>
                <a:ext cx="872853" cy="2417118"/>
              </a:xfrm>
              <a:custGeom>
                <a:avLst/>
                <a:gdLst>
                  <a:gd name="connsiteX0" fmla="*/ 853597 w 872853"/>
                  <a:gd name="connsiteY0" fmla="*/ 51335 h 2417118"/>
                  <a:gd name="connsiteX1" fmla="*/ 836664 w 872853"/>
                  <a:gd name="connsiteY1" fmla="*/ 102135 h 2417118"/>
                  <a:gd name="connsiteX2" fmla="*/ 591130 w 872853"/>
                  <a:gd name="connsiteY2" fmla="*/ 766768 h 2417118"/>
                  <a:gd name="connsiteX3" fmla="*/ 176264 w 872853"/>
                  <a:gd name="connsiteY3" fmla="*/ 1803935 h 2417118"/>
                  <a:gd name="connsiteX4" fmla="*/ 36564 w 872853"/>
                  <a:gd name="connsiteY4" fmla="*/ 2248435 h 2417118"/>
                  <a:gd name="connsiteX5" fmla="*/ 70430 w 872853"/>
                  <a:gd name="connsiteY5" fmla="*/ 2371202 h 2417118"/>
                  <a:gd name="connsiteX6" fmla="*/ 36564 w 872853"/>
                  <a:gd name="connsiteY6" fmla="*/ 2239968 h 2417118"/>
                  <a:gd name="connsiteX7" fmla="*/ 663097 w 872853"/>
                  <a:gd name="connsiteY7" fmla="*/ 584735 h 2417118"/>
                  <a:gd name="connsiteX8" fmla="*/ 853597 w 872853"/>
                  <a:gd name="connsiteY8" fmla="*/ 51335 h 2417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2853" h="2417118">
                    <a:moveTo>
                      <a:pt x="853597" y="51335"/>
                    </a:moveTo>
                    <a:cubicBezTo>
                      <a:pt x="882525" y="-29098"/>
                      <a:pt x="880408" y="-17104"/>
                      <a:pt x="836664" y="102135"/>
                    </a:cubicBezTo>
                    <a:cubicBezTo>
                      <a:pt x="792920" y="221374"/>
                      <a:pt x="701197" y="483135"/>
                      <a:pt x="591130" y="766768"/>
                    </a:cubicBezTo>
                    <a:cubicBezTo>
                      <a:pt x="481063" y="1050401"/>
                      <a:pt x="268692" y="1556991"/>
                      <a:pt x="176264" y="1803935"/>
                    </a:cubicBezTo>
                    <a:cubicBezTo>
                      <a:pt x="83836" y="2050879"/>
                      <a:pt x="54203" y="2153890"/>
                      <a:pt x="36564" y="2248435"/>
                    </a:cubicBezTo>
                    <a:cubicBezTo>
                      <a:pt x="18925" y="2342980"/>
                      <a:pt x="70430" y="2372613"/>
                      <a:pt x="70430" y="2371202"/>
                    </a:cubicBezTo>
                    <a:cubicBezTo>
                      <a:pt x="70430" y="2369791"/>
                      <a:pt x="-62214" y="2537712"/>
                      <a:pt x="36564" y="2239968"/>
                    </a:cubicBezTo>
                    <a:cubicBezTo>
                      <a:pt x="135342" y="1942224"/>
                      <a:pt x="521280" y="948802"/>
                      <a:pt x="663097" y="584735"/>
                    </a:cubicBezTo>
                    <a:cubicBezTo>
                      <a:pt x="804914" y="220668"/>
                      <a:pt x="824669" y="131768"/>
                      <a:pt x="853597" y="513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5" name="フリーフォーム: 図形 1394">
                <a:extLst>
                  <a:ext uri="{FF2B5EF4-FFF2-40B4-BE49-F238E27FC236}">
                    <a16:creationId xmlns:a16="http://schemas.microsoft.com/office/drawing/2014/main" id="{2904A04E-E409-4AFF-ABC6-1C725E21D3C6}"/>
                  </a:ext>
                </a:extLst>
              </p:cNvPr>
              <p:cNvSpPr/>
              <p:nvPr/>
            </p:nvSpPr>
            <p:spPr>
              <a:xfrm>
                <a:off x="6136024" y="1142125"/>
                <a:ext cx="473396" cy="286782"/>
              </a:xfrm>
              <a:custGeom>
                <a:avLst/>
                <a:gdLst>
                  <a:gd name="connsiteX0" fmla="*/ 23476 w 473396"/>
                  <a:gd name="connsiteY0" fmla="*/ 286625 h 286782"/>
                  <a:gd name="connsiteX1" fmla="*/ 193 w 473396"/>
                  <a:gd name="connsiteY1" fmla="*/ 178675 h 286782"/>
                  <a:gd name="connsiteX2" fmla="*/ 38293 w 473396"/>
                  <a:gd name="connsiteY2" fmla="*/ 106708 h 286782"/>
                  <a:gd name="connsiteX3" fmla="*/ 142009 w 473396"/>
                  <a:gd name="connsiteY3" fmla="*/ 36858 h 286782"/>
                  <a:gd name="connsiteX4" fmla="*/ 355793 w 473396"/>
                  <a:gd name="connsiteY4" fmla="*/ 875 h 286782"/>
                  <a:gd name="connsiteX5" fmla="*/ 465859 w 473396"/>
                  <a:gd name="connsiteY5" fmla="*/ 13575 h 286782"/>
                  <a:gd name="connsiteX6" fmla="*/ 150476 w 473396"/>
                  <a:gd name="connsiteY6" fmla="*/ 41092 h 286782"/>
                  <a:gd name="connsiteX7" fmla="*/ 23476 w 473396"/>
                  <a:gd name="connsiteY7" fmla="*/ 153275 h 286782"/>
                  <a:gd name="connsiteX8" fmla="*/ 23476 w 473396"/>
                  <a:gd name="connsiteY8" fmla="*/ 286625 h 28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396" h="286782">
                    <a:moveTo>
                      <a:pt x="23476" y="286625"/>
                    </a:moveTo>
                    <a:cubicBezTo>
                      <a:pt x="19596" y="290858"/>
                      <a:pt x="-2277" y="208661"/>
                      <a:pt x="193" y="178675"/>
                    </a:cubicBezTo>
                    <a:cubicBezTo>
                      <a:pt x="2662" y="148689"/>
                      <a:pt x="14657" y="130344"/>
                      <a:pt x="38293" y="106708"/>
                    </a:cubicBezTo>
                    <a:cubicBezTo>
                      <a:pt x="61929" y="83072"/>
                      <a:pt x="89093" y="54497"/>
                      <a:pt x="142009" y="36858"/>
                    </a:cubicBezTo>
                    <a:cubicBezTo>
                      <a:pt x="194925" y="19219"/>
                      <a:pt x="301818" y="4755"/>
                      <a:pt x="355793" y="875"/>
                    </a:cubicBezTo>
                    <a:cubicBezTo>
                      <a:pt x="409768" y="-3005"/>
                      <a:pt x="500078" y="6872"/>
                      <a:pt x="465859" y="13575"/>
                    </a:cubicBezTo>
                    <a:cubicBezTo>
                      <a:pt x="431640" y="20278"/>
                      <a:pt x="224207" y="17809"/>
                      <a:pt x="150476" y="41092"/>
                    </a:cubicBezTo>
                    <a:cubicBezTo>
                      <a:pt x="76745" y="64375"/>
                      <a:pt x="44290" y="115175"/>
                      <a:pt x="23476" y="153275"/>
                    </a:cubicBezTo>
                    <a:cubicBezTo>
                      <a:pt x="2662" y="191375"/>
                      <a:pt x="27356" y="282392"/>
                      <a:pt x="23476" y="2866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6" name="フリーフォーム: 図形 1395">
                <a:extLst>
                  <a:ext uri="{FF2B5EF4-FFF2-40B4-BE49-F238E27FC236}">
                    <a16:creationId xmlns:a16="http://schemas.microsoft.com/office/drawing/2014/main" id="{A5AEFBF5-84A5-4D1E-9BF7-F67E3E7E26E6}"/>
                  </a:ext>
                </a:extLst>
              </p:cNvPr>
              <p:cNvSpPr/>
              <p:nvPr/>
            </p:nvSpPr>
            <p:spPr>
              <a:xfrm>
                <a:off x="6198832" y="1095546"/>
                <a:ext cx="399118" cy="127949"/>
              </a:xfrm>
              <a:custGeom>
                <a:avLst/>
                <a:gdLst>
                  <a:gd name="connsiteX0" fmla="*/ 885 w 399118"/>
                  <a:gd name="connsiteY0" fmla="*/ 127887 h 127949"/>
                  <a:gd name="connsiteX1" fmla="*/ 62268 w 399118"/>
                  <a:gd name="connsiteY1" fmla="*/ 9354 h 127949"/>
                  <a:gd name="connsiteX2" fmla="*/ 144818 w 399118"/>
                  <a:gd name="connsiteY2" fmla="*/ 9354 h 127949"/>
                  <a:gd name="connsiteX3" fmla="*/ 214668 w 399118"/>
                  <a:gd name="connsiteY3" fmla="*/ 24171 h 127949"/>
                  <a:gd name="connsiteX4" fmla="*/ 398818 w 399118"/>
                  <a:gd name="connsiteY4" fmla="*/ 32637 h 127949"/>
                  <a:gd name="connsiteX5" fmla="*/ 261235 w 399118"/>
                  <a:gd name="connsiteY5" fmla="*/ 28404 h 127949"/>
                  <a:gd name="connsiteX6" fmla="*/ 108835 w 399118"/>
                  <a:gd name="connsiteY6" fmla="*/ 26287 h 127949"/>
                  <a:gd name="connsiteX7" fmla="*/ 885 w 399118"/>
                  <a:gd name="connsiteY7" fmla="*/ 127887 h 12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9118" h="127949">
                    <a:moveTo>
                      <a:pt x="885" y="127887"/>
                    </a:moveTo>
                    <a:cubicBezTo>
                      <a:pt x="-6876" y="125065"/>
                      <a:pt x="38279" y="29109"/>
                      <a:pt x="62268" y="9354"/>
                    </a:cubicBezTo>
                    <a:cubicBezTo>
                      <a:pt x="86257" y="-10401"/>
                      <a:pt x="119418" y="6885"/>
                      <a:pt x="144818" y="9354"/>
                    </a:cubicBezTo>
                    <a:cubicBezTo>
                      <a:pt x="170218" y="11823"/>
                      <a:pt x="172335" y="20291"/>
                      <a:pt x="214668" y="24171"/>
                    </a:cubicBezTo>
                    <a:cubicBezTo>
                      <a:pt x="257001" y="28051"/>
                      <a:pt x="391057" y="31932"/>
                      <a:pt x="398818" y="32637"/>
                    </a:cubicBezTo>
                    <a:cubicBezTo>
                      <a:pt x="406579" y="33342"/>
                      <a:pt x="261235" y="28404"/>
                      <a:pt x="261235" y="28404"/>
                    </a:cubicBezTo>
                    <a:cubicBezTo>
                      <a:pt x="212905" y="27346"/>
                      <a:pt x="149405" y="15351"/>
                      <a:pt x="108835" y="26287"/>
                    </a:cubicBezTo>
                    <a:cubicBezTo>
                      <a:pt x="68266" y="37223"/>
                      <a:pt x="8646" y="130709"/>
                      <a:pt x="885" y="1278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7" name="フリーフォーム: 図形 1396">
                <a:extLst>
                  <a:ext uri="{FF2B5EF4-FFF2-40B4-BE49-F238E27FC236}">
                    <a16:creationId xmlns:a16="http://schemas.microsoft.com/office/drawing/2014/main" id="{1375730F-BEE9-4A72-BE70-11925AED7663}"/>
                  </a:ext>
                </a:extLst>
              </p:cNvPr>
              <p:cNvSpPr/>
              <p:nvPr/>
            </p:nvSpPr>
            <p:spPr>
              <a:xfrm>
                <a:off x="6561208" y="1119796"/>
                <a:ext cx="1445297" cy="973595"/>
              </a:xfrm>
              <a:custGeom>
                <a:avLst/>
                <a:gdLst>
                  <a:gd name="connsiteX0" fmla="*/ 459 w 1445297"/>
                  <a:gd name="connsiteY0" fmla="*/ 4154 h 973595"/>
                  <a:gd name="connsiteX1" fmla="*/ 241759 w 1445297"/>
                  <a:gd name="connsiteY1" fmla="*/ 33787 h 973595"/>
                  <a:gd name="connsiteX2" fmla="*/ 724359 w 1445297"/>
                  <a:gd name="connsiteY2" fmla="*/ 272971 h 973595"/>
                  <a:gd name="connsiteX3" fmla="*/ 1069375 w 1445297"/>
                  <a:gd name="connsiteY3" fmla="*/ 448654 h 973595"/>
                  <a:gd name="connsiteX4" fmla="*/ 1386875 w 1445297"/>
                  <a:gd name="connsiteY4" fmla="*/ 685721 h 973595"/>
                  <a:gd name="connsiteX5" fmla="*/ 1444025 w 1445297"/>
                  <a:gd name="connsiteY5" fmla="*/ 823304 h 973595"/>
                  <a:gd name="connsiteX6" fmla="*/ 1367825 w 1445297"/>
                  <a:gd name="connsiteY6" fmla="*/ 973587 h 973595"/>
                  <a:gd name="connsiteX7" fmla="*/ 1420742 w 1445297"/>
                  <a:gd name="connsiteY7" fmla="*/ 816954 h 973595"/>
                  <a:gd name="connsiteX8" fmla="*/ 1372059 w 1445297"/>
                  <a:gd name="connsiteY8" fmla="*/ 685721 h 973595"/>
                  <a:gd name="connsiteX9" fmla="*/ 834425 w 1445297"/>
                  <a:gd name="connsiteY9" fmla="*/ 368221 h 973595"/>
                  <a:gd name="connsiteX10" fmla="*/ 296792 w 1445297"/>
                  <a:gd name="connsiteY10" fmla="*/ 57071 h 973595"/>
                  <a:gd name="connsiteX11" fmla="*/ 459 w 1445297"/>
                  <a:gd name="connsiteY11" fmla="*/ 4154 h 9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5297" h="973595">
                    <a:moveTo>
                      <a:pt x="459" y="4154"/>
                    </a:moveTo>
                    <a:cubicBezTo>
                      <a:pt x="-8713" y="273"/>
                      <a:pt x="121109" y="-11016"/>
                      <a:pt x="241759" y="33787"/>
                    </a:cubicBezTo>
                    <a:cubicBezTo>
                      <a:pt x="362409" y="78590"/>
                      <a:pt x="724359" y="272971"/>
                      <a:pt x="724359" y="272971"/>
                    </a:cubicBezTo>
                    <a:cubicBezTo>
                      <a:pt x="862295" y="342116"/>
                      <a:pt x="958956" y="379862"/>
                      <a:pt x="1069375" y="448654"/>
                    </a:cubicBezTo>
                    <a:cubicBezTo>
                      <a:pt x="1179794" y="517446"/>
                      <a:pt x="1324433" y="623279"/>
                      <a:pt x="1386875" y="685721"/>
                    </a:cubicBezTo>
                    <a:cubicBezTo>
                      <a:pt x="1449317" y="748163"/>
                      <a:pt x="1447200" y="775326"/>
                      <a:pt x="1444025" y="823304"/>
                    </a:cubicBezTo>
                    <a:cubicBezTo>
                      <a:pt x="1440850" y="871282"/>
                      <a:pt x="1371706" y="974645"/>
                      <a:pt x="1367825" y="973587"/>
                    </a:cubicBezTo>
                    <a:cubicBezTo>
                      <a:pt x="1363945" y="972529"/>
                      <a:pt x="1420036" y="864932"/>
                      <a:pt x="1420742" y="816954"/>
                    </a:cubicBezTo>
                    <a:cubicBezTo>
                      <a:pt x="1421448" y="768976"/>
                      <a:pt x="1469778" y="760510"/>
                      <a:pt x="1372059" y="685721"/>
                    </a:cubicBezTo>
                    <a:cubicBezTo>
                      <a:pt x="1274340" y="610932"/>
                      <a:pt x="834425" y="368221"/>
                      <a:pt x="834425" y="368221"/>
                    </a:cubicBezTo>
                    <a:cubicBezTo>
                      <a:pt x="655214" y="263446"/>
                      <a:pt x="436845" y="116338"/>
                      <a:pt x="296792" y="57071"/>
                    </a:cubicBezTo>
                    <a:cubicBezTo>
                      <a:pt x="156739" y="-2196"/>
                      <a:pt x="9631" y="8035"/>
                      <a:pt x="459" y="41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8" name="フリーフォーム: 図形 1397">
                <a:extLst>
                  <a:ext uri="{FF2B5EF4-FFF2-40B4-BE49-F238E27FC236}">
                    <a16:creationId xmlns:a16="http://schemas.microsoft.com/office/drawing/2014/main" id="{0EEDC13E-78A8-4C09-A036-CA8E202A0FAC}"/>
                  </a:ext>
                </a:extLst>
              </p:cNvPr>
              <p:cNvSpPr/>
              <p:nvPr/>
            </p:nvSpPr>
            <p:spPr>
              <a:xfrm>
                <a:off x="6533735" y="1205500"/>
                <a:ext cx="466730" cy="115656"/>
              </a:xfrm>
              <a:custGeom>
                <a:avLst/>
                <a:gdLst>
                  <a:gd name="connsiteX0" fmla="*/ 15232 w 466730"/>
                  <a:gd name="connsiteY0" fmla="*/ 17933 h 115656"/>
                  <a:gd name="connsiteX1" fmla="*/ 370832 w 466730"/>
                  <a:gd name="connsiteY1" fmla="*/ 68733 h 115656"/>
                  <a:gd name="connsiteX2" fmla="*/ 463965 w 466730"/>
                  <a:gd name="connsiteY2" fmla="*/ 115300 h 115656"/>
                  <a:gd name="connsiteX3" fmla="*/ 294632 w 466730"/>
                  <a:gd name="connsiteY3" fmla="*/ 43333 h 115656"/>
                  <a:gd name="connsiteX4" fmla="*/ 87198 w 466730"/>
                  <a:gd name="connsiteY4" fmla="*/ 1000 h 115656"/>
                  <a:gd name="connsiteX5" fmla="*/ 15232 w 466730"/>
                  <a:gd name="connsiteY5" fmla="*/ 17933 h 115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30" h="115656">
                    <a:moveTo>
                      <a:pt x="15232" y="17933"/>
                    </a:moveTo>
                    <a:cubicBezTo>
                      <a:pt x="62504" y="29222"/>
                      <a:pt x="296043" y="52505"/>
                      <a:pt x="370832" y="68733"/>
                    </a:cubicBezTo>
                    <a:cubicBezTo>
                      <a:pt x="445621" y="84961"/>
                      <a:pt x="476665" y="119533"/>
                      <a:pt x="463965" y="115300"/>
                    </a:cubicBezTo>
                    <a:cubicBezTo>
                      <a:pt x="451265" y="111067"/>
                      <a:pt x="357427" y="62383"/>
                      <a:pt x="294632" y="43333"/>
                    </a:cubicBezTo>
                    <a:cubicBezTo>
                      <a:pt x="231838" y="24283"/>
                      <a:pt x="132706" y="5233"/>
                      <a:pt x="87198" y="1000"/>
                    </a:cubicBezTo>
                    <a:cubicBezTo>
                      <a:pt x="41690" y="-3233"/>
                      <a:pt x="-32040" y="6644"/>
                      <a:pt x="15232" y="179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9" name="フリーフォーム: 図形 1398">
                <a:extLst>
                  <a:ext uri="{FF2B5EF4-FFF2-40B4-BE49-F238E27FC236}">
                    <a16:creationId xmlns:a16="http://schemas.microsoft.com/office/drawing/2014/main" id="{56EC6CA2-A4AE-431A-9655-B3CA7A41F507}"/>
                  </a:ext>
                </a:extLst>
              </p:cNvPr>
              <p:cNvSpPr/>
              <p:nvPr/>
            </p:nvSpPr>
            <p:spPr>
              <a:xfrm>
                <a:off x="6344623" y="1288236"/>
                <a:ext cx="1226712" cy="465792"/>
              </a:xfrm>
              <a:custGeom>
                <a:avLst/>
                <a:gdLst>
                  <a:gd name="connsiteX0" fmla="*/ 3260 w 1226712"/>
                  <a:gd name="connsiteY0" fmla="*/ 814 h 465792"/>
                  <a:gd name="connsiteX1" fmla="*/ 966344 w 1226712"/>
                  <a:gd name="connsiteY1" fmla="*/ 364881 h 465792"/>
                  <a:gd name="connsiteX2" fmla="*/ 1213994 w 1226712"/>
                  <a:gd name="connsiteY2" fmla="*/ 462247 h 465792"/>
                  <a:gd name="connsiteX3" fmla="*/ 672127 w 1226712"/>
                  <a:gd name="connsiteY3" fmla="*/ 271747 h 465792"/>
                  <a:gd name="connsiteX4" fmla="*/ 3260 w 1226712"/>
                  <a:gd name="connsiteY4" fmla="*/ 814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6712" h="465792">
                    <a:moveTo>
                      <a:pt x="3260" y="814"/>
                    </a:moveTo>
                    <a:cubicBezTo>
                      <a:pt x="52296" y="16336"/>
                      <a:pt x="966344" y="364881"/>
                      <a:pt x="966344" y="364881"/>
                    </a:cubicBezTo>
                    <a:cubicBezTo>
                      <a:pt x="1168133" y="441787"/>
                      <a:pt x="1263030" y="477769"/>
                      <a:pt x="1213994" y="462247"/>
                    </a:cubicBezTo>
                    <a:cubicBezTo>
                      <a:pt x="1164958" y="446725"/>
                      <a:pt x="872858" y="347594"/>
                      <a:pt x="672127" y="271747"/>
                    </a:cubicBezTo>
                    <a:cubicBezTo>
                      <a:pt x="471396" y="195900"/>
                      <a:pt x="-45776" y="-14708"/>
                      <a:pt x="3260" y="8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0" name="フリーフォーム: 図形 1399">
                <a:extLst>
                  <a:ext uri="{FF2B5EF4-FFF2-40B4-BE49-F238E27FC236}">
                    <a16:creationId xmlns:a16="http://schemas.microsoft.com/office/drawing/2014/main" id="{CBC5C51D-88BA-4B9B-9C54-184356B44FDB}"/>
                  </a:ext>
                </a:extLst>
              </p:cNvPr>
              <p:cNvSpPr/>
              <p:nvPr/>
            </p:nvSpPr>
            <p:spPr>
              <a:xfrm>
                <a:off x="6337456" y="1261305"/>
                <a:ext cx="1168716" cy="454011"/>
              </a:xfrm>
              <a:custGeom>
                <a:avLst/>
                <a:gdLst>
                  <a:gd name="connsiteX0" fmla="*/ 6194 w 1168716"/>
                  <a:gd name="connsiteY0" fmla="*/ 21395 h 454011"/>
                  <a:gd name="connsiteX1" fmla="*/ 173411 w 1168716"/>
                  <a:gd name="connsiteY1" fmla="*/ 48912 h 454011"/>
                  <a:gd name="connsiteX2" fmla="*/ 1159777 w 1168716"/>
                  <a:gd name="connsiteY2" fmla="*/ 451078 h 454011"/>
                  <a:gd name="connsiteX3" fmla="*/ 630611 w 1168716"/>
                  <a:gd name="connsiteY3" fmla="*/ 222478 h 454011"/>
                  <a:gd name="connsiteX4" fmla="*/ 114144 w 1168716"/>
                  <a:gd name="connsiteY4" fmla="*/ 63728 h 454011"/>
                  <a:gd name="connsiteX5" fmla="*/ 6194 w 1168716"/>
                  <a:gd name="connsiteY5" fmla="*/ 21395 h 454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716" h="454011">
                    <a:moveTo>
                      <a:pt x="6194" y="21395"/>
                    </a:moveTo>
                    <a:cubicBezTo>
                      <a:pt x="-6330" y="-654"/>
                      <a:pt x="-18853" y="-22702"/>
                      <a:pt x="173411" y="48912"/>
                    </a:cubicBezTo>
                    <a:cubicBezTo>
                      <a:pt x="365675" y="120526"/>
                      <a:pt x="1083577" y="422150"/>
                      <a:pt x="1159777" y="451078"/>
                    </a:cubicBezTo>
                    <a:cubicBezTo>
                      <a:pt x="1235977" y="480006"/>
                      <a:pt x="804883" y="287036"/>
                      <a:pt x="630611" y="222478"/>
                    </a:cubicBezTo>
                    <a:cubicBezTo>
                      <a:pt x="456339" y="157920"/>
                      <a:pt x="114144" y="63728"/>
                      <a:pt x="114144" y="63728"/>
                    </a:cubicBezTo>
                    <a:lnTo>
                      <a:pt x="6194" y="2139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1" name="フリーフォーム: 図形 1400">
                <a:extLst>
                  <a:ext uri="{FF2B5EF4-FFF2-40B4-BE49-F238E27FC236}">
                    <a16:creationId xmlns:a16="http://schemas.microsoft.com/office/drawing/2014/main" id="{469E83BD-E3EF-49C7-9384-54EEF5E57EB6}"/>
                  </a:ext>
                </a:extLst>
              </p:cNvPr>
              <p:cNvSpPr/>
              <p:nvPr/>
            </p:nvSpPr>
            <p:spPr>
              <a:xfrm>
                <a:off x="6613551" y="1249648"/>
                <a:ext cx="465535" cy="181963"/>
              </a:xfrm>
              <a:custGeom>
                <a:avLst/>
                <a:gdLst>
                  <a:gd name="connsiteX0" fmla="*/ 3149 w 465535"/>
                  <a:gd name="connsiteY0" fmla="*/ 1302 h 181963"/>
                  <a:gd name="connsiteX1" fmla="*/ 458232 w 465535"/>
                  <a:gd name="connsiteY1" fmla="*/ 179102 h 181963"/>
                  <a:gd name="connsiteX2" fmla="*/ 265616 w 465535"/>
                  <a:gd name="connsiteY2" fmla="*/ 102902 h 181963"/>
                  <a:gd name="connsiteX3" fmla="*/ 3149 w 465535"/>
                  <a:gd name="connsiteY3" fmla="*/ 1302 h 18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5535" h="181963">
                    <a:moveTo>
                      <a:pt x="3149" y="1302"/>
                    </a:moveTo>
                    <a:lnTo>
                      <a:pt x="458232" y="179102"/>
                    </a:lnTo>
                    <a:cubicBezTo>
                      <a:pt x="501977" y="196035"/>
                      <a:pt x="337935" y="133594"/>
                      <a:pt x="265616" y="102902"/>
                    </a:cubicBezTo>
                    <a:cubicBezTo>
                      <a:pt x="193297" y="72210"/>
                      <a:pt x="-28954" y="-11398"/>
                      <a:pt x="3149" y="13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2" name="フリーフォーム: 図形 1401">
                <a:extLst>
                  <a:ext uri="{FF2B5EF4-FFF2-40B4-BE49-F238E27FC236}">
                    <a16:creationId xmlns:a16="http://schemas.microsoft.com/office/drawing/2014/main" id="{06B43D5A-4152-4976-9079-D3F7455F70E8}"/>
                  </a:ext>
                </a:extLst>
              </p:cNvPr>
              <p:cNvSpPr/>
              <p:nvPr/>
            </p:nvSpPr>
            <p:spPr>
              <a:xfrm>
                <a:off x="6438221" y="1209644"/>
                <a:ext cx="739396" cy="303773"/>
              </a:xfrm>
              <a:custGeom>
                <a:avLst/>
                <a:gdLst>
                  <a:gd name="connsiteX0" fmla="*/ 4912 w 739396"/>
                  <a:gd name="connsiteY0" fmla="*/ 1089 h 303773"/>
                  <a:gd name="connsiteX1" fmla="*/ 53596 w 739396"/>
                  <a:gd name="connsiteY1" fmla="*/ 26489 h 303773"/>
                  <a:gd name="connsiteX2" fmla="*/ 586996 w 739396"/>
                  <a:gd name="connsiteY2" fmla="*/ 242389 h 303773"/>
                  <a:gd name="connsiteX3" fmla="*/ 739396 w 739396"/>
                  <a:gd name="connsiteY3" fmla="*/ 303773 h 303773"/>
                  <a:gd name="connsiteX4" fmla="*/ 489629 w 739396"/>
                  <a:gd name="connsiteY4" fmla="*/ 208523 h 303773"/>
                  <a:gd name="connsiteX5" fmla="*/ 229279 w 739396"/>
                  <a:gd name="connsiteY5" fmla="*/ 136556 h 303773"/>
                  <a:gd name="connsiteX6" fmla="*/ 4912 w 739396"/>
                  <a:gd name="connsiteY6" fmla="*/ 1089 h 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9396" h="303773">
                    <a:moveTo>
                      <a:pt x="4912" y="1089"/>
                    </a:moveTo>
                    <a:cubicBezTo>
                      <a:pt x="-19253" y="-6320"/>
                      <a:pt x="53596" y="26489"/>
                      <a:pt x="53596" y="26489"/>
                    </a:cubicBezTo>
                    <a:lnTo>
                      <a:pt x="586996" y="242389"/>
                    </a:lnTo>
                    <a:lnTo>
                      <a:pt x="739396" y="303773"/>
                    </a:lnTo>
                    <a:cubicBezTo>
                      <a:pt x="723168" y="298129"/>
                      <a:pt x="574648" y="236392"/>
                      <a:pt x="489629" y="208523"/>
                    </a:cubicBezTo>
                    <a:cubicBezTo>
                      <a:pt x="404610" y="180654"/>
                      <a:pt x="311476" y="169012"/>
                      <a:pt x="229279" y="136556"/>
                    </a:cubicBezTo>
                    <a:cubicBezTo>
                      <a:pt x="147082" y="104100"/>
                      <a:pt x="71764" y="58944"/>
                      <a:pt x="4912" y="10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3" name="フリーフォーム: 図形 1402">
                <a:extLst>
                  <a:ext uri="{FF2B5EF4-FFF2-40B4-BE49-F238E27FC236}">
                    <a16:creationId xmlns:a16="http://schemas.microsoft.com/office/drawing/2014/main" id="{AF041F49-AE77-4006-92C5-BC7FBBD1BD59}"/>
                  </a:ext>
                </a:extLst>
              </p:cNvPr>
              <p:cNvSpPr/>
              <p:nvPr/>
            </p:nvSpPr>
            <p:spPr>
              <a:xfrm>
                <a:off x="7135283" y="1407583"/>
                <a:ext cx="776585" cy="573624"/>
              </a:xfrm>
              <a:custGeom>
                <a:avLst/>
                <a:gdLst>
                  <a:gd name="connsiteX0" fmla="*/ 0 w 776585"/>
                  <a:gd name="connsiteY0" fmla="*/ 0 h 573624"/>
                  <a:gd name="connsiteX1" fmla="*/ 442384 w 776585"/>
                  <a:gd name="connsiteY1" fmla="*/ 266700 h 573624"/>
                  <a:gd name="connsiteX2" fmla="*/ 738717 w 776585"/>
                  <a:gd name="connsiteY2" fmla="*/ 472017 h 573624"/>
                  <a:gd name="connsiteX3" fmla="*/ 772584 w 776585"/>
                  <a:gd name="connsiteY3" fmla="*/ 573617 h 573624"/>
                  <a:gd name="connsiteX4" fmla="*/ 738717 w 776585"/>
                  <a:gd name="connsiteY4" fmla="*/ 467784 h 573624"/>
                  <a:gd name="connsiteX5" fmla="*/ 649817 w 776585"/>
                  <a:gd name="connsiteY5" fmla="*/ 400050 h 573624"/>
                  <a:gd name="connsiteX6" fmla="*/ 455084 w 776585"/>
                  <a:gd name="connsiteY6" fmla="*/ 279400 h 573624"/>
                  <a:gd name="connsiteX7" fmla="*/ 0 w 776585"/>
                  <a:gd name="connsiteY7" fmla="*/ 0 h 57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585" h="573624">
                    <a:moveTo>
                      <a:pt x="0" y="0"/>
                    </a:moveTo>
                    <a:cubicBezTo>
                      <a:pt x="159632" y="94015"/>
                      <a:pt x="319265" y="188031"/>
                      <a:pt x="442384" y="266700"/>
                    </a:cubicBezTo>
                    <a:cubicBezTo>
                      <a:pt x="565503" y="345369"/>
                      <a:pt x="683684" y="420864"/>
                      <a:pt x="738717" y="472017"/>
                    </a:cubicBezTo>
                    <a:cubicBezTo>
                      <a:pt x="793750" y="523170"/>
                      <a:pt x="772584" y="574322"/>
                      <a:pt x="772584" y="573617"/>
                    </a:cubicBezTo>
                    <a:cubicBezTo>
                      <a:pt x="772584" y="572912"/>
                      <a:pt x="759178" y="496712"/>
                      <a:pt x="738717" y="467784"/>
                    </a:cubicBezTo>
                    <a:cubicBezTo>
                      <a:pt x="718256" y="438856"/>
                      <a:pt x="697089" y="431447"/>
                      <a:pt x="649817" y="400050"/>
                    </a:cubicBezTo>
                    <a:cubicBezTo>
                      <a:pt x="602545" y="368653"/>
                      <a:pt x="455084" y="279400"/>
                      <a:pt x="455084" y="2794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4" name="フリーフォーム: 図形 1403">
                <a:extLst>
                  <a:ext uri="{FF2B5EF4-FFF2-40B4-BE49-F238E27FC236}">
                    <a16:creationId xmlns:a16="http://schemas.microsoft.com/office/drawing/2014/main" id="{95566B0E-F8F4-4B78-9E5A-B368B0EA9980}"/>
                  </a:ext>
                </a:extLst>
              </p:cNvPr>
              <p:cNvSpPr/>
              <p:nvPr/>
            </p:nvSpPr>
            <p:spPr>
              <a:xfrm>
                <a:off x="7769533" y="2025650"/>
                <a:ext cx="193634" cy="326265"/>
              </a:xfrm>
              <a:custGeom>
                <a:avLst/>
                <a:gdLst>
                  <a:gd name="connsiteX0" fmla="*/ 193367 w 193634"/>
                  <a:gd name="connsiteY0" fmla="*/ 0 h 326265"/>
                  <a:gd name="connsiteX1" fmla="*/ 119284 w 193634"/>
                  <a:gd name="connsiteY1" fmla="*/ 116417 h 326265"/>
                  <a:gd name="connsiteX2" fmla="*/ 108700 w 193634"/>
                  <a:gd name="connsiteY2" fmla="*/ 194733 h 326265"/>
                  <a:gd name="connsiteX3" fmla="*/ 79067 w 193634"/>
                  <a:gd name="connsiteY3" fmla="*/ 292100 h 326265"/>
                  <a:gd name="connsiteX4" fmla="*/ 32500 w 193634"/>
                  <a:gd name="connsiteY4" fmla="*/ 321733 h 326265"/>
                  <a:gd name="connsiteX5" fmla="*/ 750 w 193634"/>
                  <a:gd name="connsiteY5" fmla="*/ 321733 h 326265"/>
                  <a:gd name="connsiteX6" fmla="*/ 64250 w 193634"/>
                  <a:gd name="connsiteY6" fmla="*/ 279400 h 326265"/>
                  <a:gd name="connsiteX7" fmla="*/ 81184 w 193634"/>
                  <a:gd name="connsiteY7" fmla="*/ 194733 h 326265"/>
                  <a:gd name="connsiteX8" fmla="*/ 89650 w 193634"/>
                  <a:gd name="connsiteY8" fmla="*/ 116417 h 326265"/>
                  <a:gd name="connsiteX9" fmla="*/ 193367 w 193634"/>
                  <a:gd name="connsiteY9" fmla="*/ 0 h 32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634" h="326265">
                    <a:moveTo>
                      <a:pt x="193367" y="0"/>
                    </a:moveTo>
                    <a:cubicBezTo>
                      <a:pt x="198306" y="0"/>
                      <a:pt x="133395" y="83962"/>
                      <a:pt x="119284" y="116417"/>
                    </a:cubicBezTo>
                    <a:cubicBezTo>
                      <a:pt x="105173" y="148872"/>
                      <a:pt x="115403" y="165453"/>
                      <a:pt x="108700" y="194733"/>
                    </a:cubicBezTo>
                    <a:cubicBezTo>
                      <a:pt x="101997" y="224013"/>
                      <a:pt x="91767" y="270933"/>
                      <a:pt x="79067" y="292100"/>
                    </a:cubicBezTo>
                    <a:cubicBezTo>
                      <a:pt x="66367" y="313267"/>
                      <a:pt x="45553" y="316794"/>
                      <a:pt x="32500" y="321733"/>
                    </a:cubicBezTo>
                    <a:cubicBezTo>
                      <a:pt x="19447" y="326672"/>
                      <a:pt x="-4542" y="328789"/>
                      <a:pt x="750" y="321733"/>
                    </a:cubicBezTo>
                    <a:cubicBezTo>
                      <a:pt x="6042" y="314678"/>
                      <a:pt x="50844" y="300567"/>
                      <a:pt x="64250" y="279400"/>
                    </a:cubicBezTo>
                    <a:cubicBezTo>
                      <a:pt x="77656" y="258233"/>
                      <a:pt x="76951" y="221897"/>
                      <a:pt x="81184" y="194733"/>
                    </a:cubicBezTo>
                    <a:cubicBezTo>
                      <a:pt x="85417" y="167569"/>
                      <a:pt x="71306" y="145698"/>
                      <a:pt x="89650" y="116417"/>
                    </a:cubicBezTo>
                    <a:cubicBezTo>
                      <a:pt x="107994" y="87137"/>
                      <a:pt x="188428" y="0"/>
                      <a:pt x="193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5" name="フリーフォーム: 図形 1404">
                <a:extLst>
                  <a:ext uri="{FF2B5EF4-FFF2-40B4-BE49-F238E27FC236}">
                    <a16:creationId xmlns:a16="http://schemas.microsoft.com/office/drawing/2014/main" id="{EE842E26-ACE3-4FC7-8F5D-CD264A91BEAA}"/>
                  </a:ext>
                </a:extLst>
              </p:cNvPr>
              <p:cNvSpPr/>
              <p:nvPr/>
            </p:nvSpPr>
            <p:spPr>
              <a:xfrm>
                <a:off x="7641519" y="2341672"/>
                <a:ext cx="135399" cy="377492"/>
              </a:xfrm>
              <a:custGeom>
                <a:avLst/>
                <a:gdLst>
                  <a:gd name="connsiteX0" fmla="*/ 135114 w 135399"/>
                  <a:gd name="connsiteY0" fmla="*/ 1478 h 377492"/>
                  <a:gd name="connsiteX1" fmla="*/ 56798 w 135399"/>
                  <a:gd name="connsiteY1" fmla="*/ 213145 h 377492"/>
                  <a:gd name="connsiteX2" fmla="*/ 73731 w 135399"/>
                  <a:gd name="connsiteY2" fmla="*/ 280878 h 377492"/>
                  <a:gd name="connsiteX3" fmla="*/ 75848 w 135399"/>
                  <a:gd name="connsiteY3" fmla="*/ 338028 h 377492"/>
                  <a:gd name="connsiteX4" fmla="*/ 10231 w 135399"/>
                  <a:gd name="connsiteY4" fmla="*/ 371895 h 377492"/>
                  <a:gd name="connsiteX5" fmla="*/ 5998 w 135399"/>
                  <a:gd name="connsiteY5" fmla="*/ 369778 h 377492"/>
                  <a:gd name="connsiteX6" fmla="*/ 67381 w 135399"/>
                  <a:gd name="connsiteY6" fmla="*/ 297811 h 377492"/>
                  <a:gd name="connsiteX7" fmla="*/ 54681 w 135399"/>
                  <a:gd name="connsiteY7" fmla="*/ 196211 h 377492"/>
                  <a:gd name="connsiteX8" fmla="*/ 82198 w 135399"/>
                  <a:gd name="connsiteY8" fmla="*/ 122128 h 377492"/>
                  <a:gd name="connsiteX9" fmla="*/ 135114 w 135399"/>
                  <a:gd name="connsiteY9" fmla="*/ 1478 h 37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399" h="377492">
                    <a:moveTo>
                      <a:pt x="135114" y="1478"/>
                    </a:moveTo>
                    <a:cubicBezTo>
                      <a:pt x="130881" y="16647"/>
                      <a:pt x="67028" y="166578"/>
                      <a:pt x="56798" y="213145"/>
                    </a:cubicBezTo>
                    <a:cubicBezTo>
                      <a:pt x="46567" y="259712"/>
                      <a:pt x="70556" y="260064"/>
                      <a:pt x="73731" y="280878"/>
                    </a:cubicBezTo>
                    <a:cubicBezTo>
                      <a:pt x="76906" y="301692"/>
                      <a:pt x="86431" y="322859"/>
                      <a:pt x="75848" y="338028"/>
                    </a:cubicBezTo>
                    <a:cubicBezTo>
                      <a:pt x="65265" y="353197"/>
                      <a:pt x="21873" y="366603"/>
                      <a:pt x="10231" y="371895"/>
                    </a:cubicBezTo>
                    <a:cubicBezTo>
                      <a:pt x="-1411" y="377187"/>
                      <a:pt x="-3527" y="382125"/>
                      <a:pt x="5998" y="369778"/>
                    </a:cubicBezTo>
                    <a:cubicBezTo>
                      <a:pt x="15523" y="357431"/>
                      <a:pt x="59267" y="326739"/>
                      <a:pt x="67381" y="297811"/>
                    </a:cubicBezTo>
                    <a:cubicBezTo>
                      <a:pt x="75495" y="268883"/>
                      <a:pt x="52212" y="225491"/>
                      <a:pt x="54681" y="196211"/>
                    </a:cubicBezTo>
                    <a:cubicBezTo>
                      <a:pt x="57150" y="166931"/>
                      <a:pt x="69145" y="152114"/>
                      <a:pt x="82198" y="122128"/>
                    </a:cubicBezTo>
                    <a:cubicBezTo>
                      <a:pt x="95251" y="92142"/>
                      <a:pt x="139347" y="-13691"/>
                      <a:pt x="135114" y="14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6" name="フリーフォーム: 図形 1405">
                <a:extLst>
                  <a:ext uri="{FF2B5EF4-FFF2-40B4-BE49-F238E27FC236}">
                    <a16:creationId xmlns:a16="http://schemas.microsoft.com/office/drawing/2014/main" id="{1B7A904E-98C4-497D-87AD-7F3515B2389D}"/>
                  </a:ext>
                </a:extLst>
              </p:cNvPr>
              <p:cNvSpPr/>
              <p:nvPr/>
            </p:nvSpPr>
            <p:spPr>
              <a:xfrm>
                <a:off x="7420154" y="2720674"/>
                <a:ext cx="222084" cy="771498"/>
              </a:xfrm>
              <a:custGeom>
                <a:avLst/>
                <a:gdLst>
                  <a:gd name="connsiteX0" fmla="*/ 221013 w 222084"/>
                  <a:gd name="connsiteY0" fmla="*/ 1359 h 771498"/>
                  <a:gd name="connsiteX1" fmla="*/ 115179 w 222084"/>
                  <a:gd name="connsiteY1" fmla="*/ 422576 h 771498"/>
                  <a:gd name="connsiteX2" fmla="*/ 2996 w 222084"/>
                  <a:gd name="connsiteY2" fmla="*/ 767593 h 771498"/>
                  <a:gd name="connsiteX3" fmla="*/ 47446 w 222084"/>
                  <a:gd name="connsiteY3" fmla="*/ 570743 h 771498"/>
                  <a:gd name="connsiteX4" fmla="*/ 221013 w 222084"/>
                  <a:gd name="connsiteY4" fmla="*/ 1359 h 771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084" h="771498">
                    <a:moveTo>
                      <a:pt x="221013" y="1359"/>
                    </a:moveTo>
                    <a:cubicBezTo>
                      <a:pt x="232302" y="-23335"/>
                      <a:pt x="151515" y="294870"/>
                      <a:pt x="115179" y="422576"/>
                    </a:cubicBezTo>
                    <a:cubicBezTo>
                      <a:pt x="78843" y="550282"/>
                      <a:pt x="14285" y="742899"/>
                      <a:pt x="2996" y="767593"/>
                    </a:cubicBezTo>
                    <a:cubicBezTo>
                      <a:pt x="-8293" y="792287"/>
                      <a:pt x="13579" y="696685"/>
                      <a:pt x="47446" y="570743"/>
                    </a:cubicBezTo>
                    <a:cubicBezTo>
                      <a:pt x="81313" y="444801"/>
                      <a:pt x="209724" y="26053"/>
                      <a:pt x="221013" y="13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7" name="フリーフォーム: 図形 1406">
                <a:extLst>
                  <a:ext uri="{FF2B5EF4-FFF2-40B4-BE49-F238E27FC236}">
                    <a16:creationId xmlns:a16="http://schemas.microsoft.com/office/drawing/2014/main" id="{F9FD151F-9364-4858-A35E-A9902DB3D80F}"/>
                  </a:ext>
                </a:extLst>
              </p:cNvPr>
              <p:cNvSpPr/>
              <p:nvPr/>
            </p:nvSpPr>
            <p:spPr>
              <a:xfrm>
                <a:off x="7342118" y="2281583"/>
                <a:ext cx="399408" cy="1119663"/>
              </a:xfrm>
              <a:custGeom>
                <a:avLst/>
                <a:gdLst>
                  <a:gd name="connsiteX0" fmla="*/ 398532 w 399408"/>
                  <a:gd name="connsiteY0" fmla="*/ 2300 h 1119663"/>
                  <a:gd name="connsiteX1" fmla="*/ 188982 w 399408"/>
                  <a:gd name="connsiteY1" fmla="*/ 586500 h 1119663"/>
                  <a:gd name="connsiteX2" fmla="*/ 66215 w 399408"/>
                  <a:gd name="connsiteY2" fmla="*/ 963267 h 1119663"/>
                  <a:gd name="connsiteX3" fmla="*/ 599 w 399408"/>
                  <a:gd name="connsiteY3" fmla="*/ 1115667 h 1119663"/>
                  <a:gd name="connsiteX4" fmla="*/ 102199 w 399408"/>
                  <a:gd name="connsiteY4" fmla="*/ 819334 h 1119663"/>
                  <a:gd name="connsiteX5" fmla="*/ 398532 w 399408"/>
                  <a:gd name="connsiteY5" fmla="*/ 2300 h 111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408" h="1119663">
                    <a:moveTo>
                      <a:pt x="398532" y="2300"/>
                    </a:moveTo>
                    <a:cubicBezTo>
                      <a:pt x="412996" y="-36505"/>
                      <a:pt x="244368" y="426339"/>
                      <a:pt x="188982" y="586500"/>
                    </a:cubicBezTo>
                    <a:cubicBezTo>
                      <a:pt x="133596" y="746661"/>
                      <a:pt x="97612" y="875072"/>
                      <a:pt x="66215" y="963267"/>
                    </a:cubicBezTo>
                    <a:cubicBezTo>
                      <a:pt x="34818" y="1051462"/>
                      <a:pt x="-5398" y="1139656"/>
                      <a:pt x="599" y="1115667"/>
                    </a:cubicBezTo>
                    <a:cubicBezTo>
                      <a:pt x="6596" y="1091678"/>
                      <a:pt x="37641" y="1002073"/>
                      <a:pt x="102199" y="819334"/>
                    </a:cubicBezTo>
                    <a:cubicBezTo>
                      <a:pt x="166757" y="636595"/>
                      <a:pt x="384068" y="41105"/>
                      <a:pt x="398532" y="23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8" name="フリーフォーム: 図形 1407">
                <a:extLst>
                  <a:ext uri="{FF2B5EF4-FFF2-40B4-BE49-F238E27FC236}">
                    <a16:creationId xmlns:a16="http://schemas.microsoft.com/office/drawing/2014/main" id="{3B3A36FB-3FC7-4871-969D-43802A915115}"/>
                  </a:ext>
                </a:extLst>
              </p:cNvPr>
              <p:cNvSpPr/>
              <p:nvPr/>
            </p:nvSpPr>
            <p:spPr>
              <a:xfrm>
                <a:off x="7321693" y="2275538"/>
                <a:ext cx="409069" cy="1133151"/>
              </a:xfrm>
              <a:custGeom>
                <a:avLst/>
                <a:gdLst>
                  <a:gd name="connsiteX0" fmla="*/ 402024 w 409069"/>
                  <a:gd name="connsiteY0" fmla="*/ 18929 h 1133151"/>
                  <a:gd name="connsiteX1" fmla="*/ 378740 w 409069"/>
                  <a:gd name="connsiteY1" fmla="*/ 69729 h 1133151"/>
                  <a:gd name="connsiteX2" fmla="*/ 141674 w 409069"/>
                  <a:gd name="connsiteY2" fmla="*/ 666629 h 1133151"/>
                  <a:gd name="connsiteX3" fmla="*/ 8324 w 409069"/>
                  <a:gd name="connsiteY3" fmla="*/ 1085729 h 1133151"/>
                  <a:gd name="connsiteX4" fmla="*/ 21024 w 409069"/>
                  <a:gd name="connsiteY4" fmla="*/ 1100545 h 1133151"/>
                  <a:gd name="connsiteX5" fmla="*/ 78174 w 409069"/>
                  <a:gd name="connsiteY5" fmla="*/ 880412 h 1133151"/>
                  <a:gd name="connsiteX6" fmla="*/ 266557 w 409069"/>
                  <a:gd name="connsiteY6" fmla="*/ 300445 h 1133151"/>
                  <a:gd name="connsiteX7" fmla="*/ 342757 w 409069"/>
                  <a:gd name="connsiteY7" fmla="*/ 131112 h 1133151"/>
                  <a:gd name="connsiteX8" fmla="*/ 402024 w 409069"/>
                  <a:gd name="connsiteY8" fmla="*/ 18929 h 113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069" h="1133151">
                    <a:moveTo>
                      <a:pt x="402024" y="18929"/>
                    </a:moveTo>
                    <a:cubicBezTo>
                      <a:pt x="408021" y="8698"/>
                      <a:pt x="422132" y="-38221"/>
                      <a:pt x="378740" y="69729"/>
                    </a:cubicBezTo>
                    <a:cubicBezTo>
                      <a:pt x="335348" y="177679"/>
                      <a:pt x="203410" y="497296"/>
                      <a:pt x="141674" y="666629"/>
                    </a:cubicBezTo>
                    <a:cubicBezTo>
                      <a:pt x="79938" y="835962"/>
                      <a:pt x="28432" y="1013410"/>
                      <a:pt x="8324" y="1085729"/>
                    </a:cubicBezTo>
                    <a:cubicBezTo>
                      <a:pt x="-11784" y="1158048"/>
                      <a:pt x="9382" y="1134765"/>
                      <a:pt x="21024" y="1100545"/>
                    </a:cubicBezTo>
                    <a:cubicBezTo>
                      <a:pt x="32666" y="1066326"/>
                      <a:pt x="37252" y="1013762"/>
                      <a:pt x="78174" y="880412"/>
                    </a:cubicBezTo>
                    <a:cubicBezTo>
                      <a:pt x="119096" y="747062"/>
                      <a:pt x="222460" y="425328"/>
                      <a:pt x="266557" y="300445"/>
                    </a:cubicBezTo>
                    <a:cubicBezTo>
                      <a:pt x="310654" y="175562"/>
                      <a:pt x="315593" y="178384"/>
                      <a:pt x="342757" y="131112"/>
                    </a:cubicBezTo>
                    <a:cubicBezTo>
                      <a:pt x="369921" y="83840"/>
                      <a:pt x="396027" y="29160"/>
                      <a:pt x="402024" y="189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9" name="フリーフォーム: 図形 1408">
                <a:extLst>
                  <a:ext uri="{FF2B5EF4-FFF2-40B4-BE49-F238E27FC236}">
                    <a16:creationId xmlns:a16="http://schemas.microsoft.com/office/drawing/2014/main" id="{D6E53D64-A194-4A60-A4C7-9827688FD38C}"/>
                  </a:ext>
                </a:extLst>
              </p:cNvPr>
              <p:cNvSpPr/>
              <p:nvPr/>
            </p:nvSpPr>
            <p:spPr>
              <a:xfrm>
                <a:off x="6137648" y="1486582"/>
                <a:ext cx="230964" cy="203572"/>
              </a:xfrm>
              <a:custGeom>
                <a:avLst/>
                <a:gdLst>
                  <a:gd name="connsiteX0" fmla="*/ 36669 w 230964"/>
                  <a:gd name="connsiteY0" fmla="*/ 18368 h 203572"/>
                  <a:gd name="connsiteX1" fmla="*/ 176369 w 230964"/>
                  <a:gd name="connsiteY1" fmla="*/ 5668 h 203572"/>
                  <a:gd name="connsiteX2" fmla="*/ 212352 w 230964"/>
                  <a:gd name="connsiteY2" fmla="*/ 73401 h 203572"/>
                  <a:gd name="connsiteX3" fmla="*/ 180602 w 230964"/>
                  <a:gd name="connsiteY3" fmla="*/ 177118 h 203572"/>
                  <a:gd name="connsiteX4" fmla="*/ 72652 w 230964"/>
                  <a:gd name="connsiteY4" fmla="*/ 198285 h 203572"/>
                  <a:gd name="connsiteX5" fmla="*/ 685 w 230964"/>
                  <a:gd name="connsiteY5" fmla="*/ 107268 h 203572"/>
                  <a:gd name="connsiteX6" fmla="*/ 114985 w 230964"/>
                  <a:gd name="connsiteY6" fmla="*/ 198285 h 203572"/>
                  <a:gd name="connsiteX7" fmla="*/ 212352 w 230964"/>
                  <a:gd name="connsiteY7" fmla="*/ 175001 h 203572"/>
                  <a:gd name="connsiteX8" fmla="*/ 229285 w 230964"/>
                  <a:gd name="connsiteY8" fmla="*/ 28951 h 203572"/>
                  <a:gd name="connsiteX9" fmla="*/ 189069 w 230964"/>
                  <a:gd name="connsiteY9" fmla="*/ 1435 h 203572"/>
                  <a:gd name="connsiteX10" fmla="*/ 36669 w 230964"/>
                  <a:gd name="connsiteY10" fmla="*/ 18368 h 2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64" h="203572">
                    <a:moveTo>
                      <a:pt x="36669" y="18368"/>
                    </a:moveTo>
                    <a:cubicBezTo>
                      <a:pt x="34552" y="19074"/>
                      <a:pt x="147089" y="-3504"/>
                      <a:pt x="176369" y="5668"/>
                    </a:cubicBezTo>
                    <a:cubicBezTo>
                      <a:pt x="205649" y="14840"/>
                      <a:pt x="211647" y="44826"/>
                      <a:pt x="212352" y="73401"/>
                    </a:cubicBezTo>
                    <a:cubicBezTo>
                      <a:pt x="213058" y="101976"/>
                      <a:pt x="203885" y="156304"/>
                      <a:pt x="180602" y="177118"/>
                    </a:cubicBezTo>
                    <a:cubicBezTo>
                      <a:pt x="157319" y="197932"/>
                      <a:pt x="102638" y="209927"/>
                      <a:pt x="72652" y="198285"/>
                    </a:cubicBezTo>
                    <a:cubicBezTo>
                      <a:pt x="42666" y="186643"/>
                      <a:pt x="-6370" y="107268"/>
                      <a:pt x="685" y="107268"/>
                    </a:cubicBezTo>
                    <a:cubicBezTo>
                      <a:pt x="7740" y="107268"/>
                      <a:pt x="79707" y="186996"/>
                      <a:pt x="114985" y="198285"/>
                    </a:cubicBezTo>
                    <a:cubicBezTo>
                      <a:pt x="150263" y="209574"/>
                      <a:pt x="193302" y="203223"/>
                      <a:pt x="212352" y="175001"/>
                    </a:cubicBezTo>
                    <a:cubicBezTo>
                      <a:pt x="231402" y="146779"/>
                      <a:pt x="233165" y="57879"/>
                      <a:pt x="229285" y="28951"/>
                    </a:cubicBezTo>
                    <a:cubicBezTo>
                      <a:pt x="225405" y="23"/>
                      <a:pt x="216233" y="8843"/>
                      <a:pt x="189069" y="1435"/>
                    </a:cubicBezTo>
                    <a:cubicBezTo>
                      <a:pt x="161905" y="-5973"/>
                      <a:pt x="38786" y="17662"/>
                      <a:pt x="36669" y="183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0" name="フリーフォーム: 図形 1409">
                <a:extLst>
                  <a:ext uri="{FF2B5EF4-FFF2-40B4-BE49-F238E27FC236}">
                    <a16:creationId xmlns:a16="http://schemas.microsoft.com/office/drawing/2014/main" id="{DCE4A47A-FDFB-47DC-8888-A35B7377EE6A}"/>
                  </a:ext>
                </a:extLst>
              </p:cNvPr>
              <p:cNvSpPr/>
              <p:nvPr/>
            </p:nvSpPr>
            <p:spPr>
              <a:xfrm>
                <a:off x="6166953" y="1506007"/>
                <a:ext cx="156209" cy="141613"/>
              </a:xfrm>
              <a:custGeom>
                <a:avLst/>
                <a:gdLst>
                  <a:gd name="connsiteX0" fmla="*/ 3130 w 156209"/>
                  <a:gd name="connsiteY0" fmla="*/ 83610 h 141613"/>
                  <a:gd name="connsiteX1" fmla="*/ 41230 w 156209"/>
                  <a:gd name="connsiteY1" fmla="*/ 9526 h 141613"/>
                  <a:gd name="connsiteX2" fmla="*/ 125897 w 156209"/>
                  <a:gd name="connsiteY2" fmla="*/ 9526 h 141613"/>
                  <a:gd name="connsiteX3" fmla="*/ 151297 w 156209"/>
                  <a:gd name="connsiteY3" fmla="*/ 87843 h 141613"/>
                  <a:gd name="connsiteX4" fmla="*/ 85680 w 156209"/>
                  <a:gd name="connsiteY4" fmla="*/ 140760 h 141613"/>
                  <a:gd name="connsiteX5" fmla="*/ 149180 w 156209"/>
                  <a:gd name="connsiteY5" fmla="*/ 117476 h 141613"/>
                  <a:gd name="connsiteX6" fmla="*/ 151297 w 156209"/>
                  <a:gd name="connsiteY6" fmla="*/ 77260 h 141613"/>
                  <a:gd name="connsiteX7" fmla="*/ 119547 w 156209"/>
                  <a:gd name="connsiteY7" fmla="*/ 30693 h 141613"/>
                  <a:gd name="connsiteX8" fmla="*/ 3130 w 156209"/>
                  <a:gd name="connsiteY8" fmla="*/ 83610 h 14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209" h="141613">
                    <a:moveTo>
                      <a:pt x="3130" y="83610"/>
                    </a:moveTo>
                    <a:cubicBezTo>
                      <a:pt x="-9923" y="80082"/>
                      <a:pt x="20769" y="21873"/>
                      <a:pt x="41230" y="9526"/>
                    </a:cubicBezTo>
                    <a:cubicBezTo>
                      <a:pt x="61691" y="-2821"/>
                      <a:pt x="107553" y="-3527"/>
                      <a:pt x="125897" y="9526"/>
                    </a:cubicBezTo>
                    <a:cubicBezTo>
                      <a:pt x="144241" y="22579"/>
                      <a:pt x="158000" y="65971"/>
                      <a:pt x="151297" y="87843"/>
                    </a:cubicBezTo>
                    <a:cubicBezTo>
                      <a:pt x="144594" y="109715"/>
                      <a:pt x="86033" y="135821"/>
                      <a:pt x="85680" y="140760"/>
                    </a:cubicBezTo>
                    <a:cubicBezTo>
                      <a:pt x="85327" y="145699"/>
                      <a:pt x="138244" y="128059"/>
                      <a:pt x="149180" y="117476"/>
                    </a:cubicBezTo>
                    <a:cubicBezTo>
                      <a:pt x="160116" y="106893"/>
                      <a:pt x="156236" y="91724"/>
                      <a:pt x="151297" y="77260"/>
                    </a:cubicBezTo>
                    <a:cubicBezTo>
                      <a:pt x="146358" y="62796"/>
                      <a:pt x="147064" y="34221"/>
                      <a:pt x="119547" y="30693"/>
                    </a:cubicBezTo>
                    <a:cubicBezTo>
                      <a:pt x="92030" y="27165"/>
                      <a:pt x="16183" y="87138"/>
                      <a:pt x="3130" y="836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1" name="フリーフォーム: 図形 1410">
                <a:extLst>
                  <a:ext uri="{FF2B5EF4-FFF2-40B4-BE49-F238E27FC236}">
                    <a16:creationId xmlns:a16="http://schemas.microsoft.com/office/drawing/2014/main" id="{1687CF8F-9C34-4767-9937-7013E67ED198}"/>
                  </a:ext>
                </a:extLst>
              </p:cNvPr>
              <p:cNvSpPr/>
              <p:nvPr/>
            </p:nvSpPr>
            <p:spPr>
              <a:xfrm>
                <a:off x="7562859" y="2070834"/>
                <a:ext cx="209607" cy="181945"/>
              </a:xfrm>
              <a:custGeom>
                <a:avLst/>
                <a:gdLst>
                  <a:gd name="connsiteX0" fmla="*/ 209541 w 209607"/>
                  <a:gd name="connsiteY0" fmla="*/ 39483 h 181945"/>
                  <a:gd name="connsiteX1" fmla="*/ 71958 w 209607"/>
                  <a:gd name="connsiteY1" fmla="*/ 1383 h 181945"/>
                  <a:gd name="connsiteX2" fmla="*/ 33858 w 209607"/>
                  <a:gd name="connsiteY2" fmla="*/ 98749 h 181945"/>
                  <a:gd name="connsiteX3" fmla="*/ 112174 w 209607"/>
                  <a:gd name="connsiteY3" fmla="*/ 170716 h 181945"/>
                  <a:gd name="connsiteX4" fmla="*/ 143924 w 209607"/>
                  <a:gd name="connsiteY4" fmla="*/ 177066 h 181945"/>
                  <a:gd name="connsiteX5" fmla="*/ 4224 w 209607"/>
                  <a:gd name="connsiteY5" fmla="*/ 124149 h 181945"/>
                  <a:gd name="connsiteX6" fmla="*/ 52908 w 209607"/>
                  <a:gd name="connsiteY6" fmla="*/ 11966 h 181945"/>
                  <a:gd name="connsiteX7" fmla="*/ 209541 w 209607"/>
                  <a:gd name="connsiteY7" fmla="*/ 39483 h 18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607" h="181945">
                    <a:moveTo>
                      <a:pt x="209541" y="39483"/>
                    </a:moveTo>
                    <a:cubicBezTo>
                      <a:pt x="212716" y="37719"/>
                      <a:pt x="101238" y="-8495"/>
                      <a:pt x="71958" y="1383"/>
                    </a:cubicBezTo>
                    <a:cubicBezTo>
                      <a:pt x="42677" y="11261"/>
                      <a:pt x="27155" y="70527"/>
                      <a:pt x="33858" y="98749"/>
                    </a:cubicBezTo>
                    <a:cubicBezTo>
                      <a:pt x="40561" y="126971"/>
                      <a:pt x="93830" y="157663"/>
                      <a:pt x="112174" y="170716"/>
                    </a:cubicBezTo>
                    <a:cubicBezTo>
                      <a:pt x="130518" y="183769"/>
                      <a:pt x="161916" y="184827"/>
                      <a:pt x="143924" y="177066"/>
                    </a:cubicBezTo>
                    <a:cubicBezTo>
                      <a:pt x="125932" y="169305"/>
                      <a:pt x="19393" y="151666"/>
                      <a:pt x="4224" y="124149"/>
                    </a:cubicBezTo>
                    <a:cubicBezTo>
                      <a:pt x="-10945" y="96632"/>
                      <a:pt x="16925" y="28194"/>
                      <a:pt x="52908" y="11966"/>
                    </a:cubicBezTo>
                    <a:cubicBezTo>
                      <a:pt x="88891" y="-4262"/>
                      <a:pt x="206366" y="41247"/>
                      <a:pt x="209541" y="394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2" name="フリーフォーム: 図形 1411">
                <a:extLst>
                  <a:ext uri="{FF2B5EF4-FFF2-40B4-BE49-F238E27FC236}">
                    <a16:creationId xmlns:a16="http://schemas.microsoft.com/office/drawing/2014/main" id="{2506D245-1ACA-4EE1-B92C-4AC0A4853234}"/>
                  </a:ext>
                </a:extLst>
              </p:cNvPr>
              <p:cNvSpPr/>
              <p:nvPr/>
            </p:nvSpPr>
            <p:spPr>
              <a:xfrm>
                <a:off x="7633414" y="2112701"/>
                <a:ext cx="131115" cy="93462"/>
              </a:xfrm>
              <a:custGeom>
                <a:avLst/>
                <a:gdLst>
                  <a:gd name="connsiteX0" fmla="*/ 130519 w 131115"/>
                  <a:gd name="connsiteY0" fmla="*/ 16666 h 93462"/>
                  <a:gd name="connsiteX1" fmla="*/ 3519 w 131115"/>
                  <a:gd name="connsiteY1" fmla="*/ 3966 h 93462"/>
                  <a:gd name="connsiteX2" fmla="*/ 35269 w 131115"/>
                  <a:gd name="connsiteY2" fmla="*/ 92866 h 93462"/>
                  <a:gd name="connsiteX3" fmla="*/ 33153 w 131115"/>
                  <a:gd name="connsiteY3" fmla="*/ 42066 h 93462"/>
                  <a:gd name="connsiteX4" fmla="*/ 50086 w 131115"/>
                  <a:gd name="connsiteY4" fmla="*/ 27249 h 93462"/>
                  <a:gd name="connsiteX5" fmla="*/ 130519 w 131115"/>
                  <a:gd name="connsiteY5" fmla="*/ 16666 h 9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115" h="93462">
                    <a:moveTo>
                      <a:pt x="130519" y="16666"/>
                    </a:moveTo>
                    <a:cubicBezTo>
                      <a:pt x="122758" y="12785"/>
                      <a:pt x="19394" y="-8734"/>
                      <a:pt x="3519" y="3966"/>
                    </a:cubicBezTo>
                    <a:cubicBezTo>
                      <a:pt x="-12356" y="16666"/>
                      <a:pt x="30330" y="86516"/>
                      <a:pt x="35269" y="92866"/>
                    </a:cubicBezTo>
                    <a:cubicBezTo>
                      <a:pt x="40208" y="99216"/>
                      <a:pt x="30684" y="53002"/>
                      <a:pt x="33153" y="42066"/>
                    </a:cubicBezTo>
                    <a:cubicBezTo>
                      <a:pt x="35622" y="31130"/>
                      <a:pt x="32094" y="31835"/>
                      <a:pt x="50086" y="27249"/>
                    </a:cubicBezTo>
                    <a:cubicBezTo>
                      <a:pt x="68078" y="22663"/>
                      <a:pt x="138280" y="20547"/>
                      <a:pt x="130519" y="1666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3" name="フリーフォーム: 図形 1412">
                <a:extLst>
                  <a:ext uri="{FF2B5EF4-FFF2-40B4-BE49-F238E27FC236}">
                    <a16:creationId xmlns:a16="http://schemas.microsoft.com/office/drawing/2014/main" id="{EB8C8532-415E-4DCA-BDF2-BFA46C4D6AFB}"/>
                  </a:ext>
                </a:extLst>
              </p:cNvPr>
              <p:cNvSpPr/>
              <p:nvPr/>
            </p:nvSpPr>
            <p:spPr>
              <a:xfrm>
                <a:off x="6170282" y="2260954"/>
                <a:ext cx="1134252" cy="423619"/>
              </a:xfrm>
              <a:custGeom>
                <a:avLst/>
                <a:gdLst>
                  <a:gd name="connsiteX0" fmla="*/ 6151 w 1134252"/>
                  <a:gd name="connsiteY0" fmla="*/ 18696 h 423619"/>
                  <a:gd name="connsiteX1" fmla="*/ 448535 w 1134252"/>
                  <a:gd name="connsiteY1" fmla="*/ 73729 h 423619"/>
                  <a:gd name="connsiteX2" fmla="*/ 975585 w 1134252"/>
                  <a:gd name="connsiteY2" fmla="*/ 302329 h 423619"/>
                  <a:gd name="connsiteX3" fmla="*/ 1132218 w 1134252"/>
                  <a:gd name="connsiteY3" fmla="*/ 422979 h 423619"/>
                  <a:gd name="connsiteX4" fmla="*/ 893035 w 1134252"/>
                  <a:gd name="connsiteY4" fmla="*/ 253646 h 423619"/>
                  <a:gd name="connsiteX5" fmla="*/ 236868 w 1134252"/>
                  <a:gd name="connsiteY5" fmla="*/ 18696 h 423619"/>
                  <a:gd name="connsiteX6" fmla="*/ 6151 w 1134252"/>
                  <a:gd name="connsiteY6" fmla="*/ 18696 h 42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4252" h="423619">
                    <a:moveTo>
                      <a:pt x="6151" y="18696"/>
                    </a:moveTo>
                    <a:cubicBezTo>
                      <a:pt x="41429" y="27868"/>
                      <a:pt x="286963" y="26457"/>
                      <a:pt x="448535" y="73729"/>
                    </a:cubicBezTo>
                    <a:cubicBezTo>
                      <a:pt x="610107" y="121001"/>
                      <a:pt x="861638" y="244121"/>
                      <a:pt x="975585" y="302329"/>
                    </a:cubicBezTo>
                    <a:cubicBezTo>
                      <a:pt x="1089532" y="360537"/>
                      <a:pt x="1145976" y="431093"/>
                      <a:pt x="1132218" y="422979"/>
                    </a:cubicBezTo>
                    <a:cubicBezTo>
                      <a:pt x="1118460" y="414865"/>
                      <a:pt x="1042260" y="321027"/>
                      <a:pt x="893035" y="253646"/>
                    </a:cubicBezTo>
                    <a:cubicBezTo>
                      <a:pt x="743810" y="186266"/>
                      <a:pt x="381154" y="55738"/>
                      <a:pt x="236868" y="18696"/>
                    </a:cubicBezTo>
                    <a:cubicBezTo>
                      <a:pt x="92582" y="-18346"/>
                      <a:pt x="-29127" y="9524"/>
                      <a:pt x="6151" y="186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4" name="フリーフォーム: 図形 1413">
                <a:extLst>
                  <a:ext uri="{FF2B5EF4-FFF2-40B4-BE49-F238E27FC236}">
                    <a16:creationId xmlns:a16="http://schemas.microsoft.com/office/drawing/2014/main" id="{58DE3082-499D-4288-A3BE-4DB4EC471379}"/>
                  </a:ext>
                </a:extLst>
              </p:cNvPr>
              <p:cNvSpPr/>
              <p:nvPr/>
            </p:nvSpPr>
            <p:spPr>
              <a:xfrm>
                <a:off x="6288587" y="2304225"/>
                <a:ext cx="907126" cy="497017"/>
              </a:xfrm>
              <a:custGeom>
                <a:avLst/>
                <a:gdLst>
                  <a:gd name="connsiteX0" fmla="*/ 30 w 907126"/>
                  <a:gd name="connsiteY0" fmla="*/ 825 h 497017"/>
                  <a:gd name="connsiteX1" fmla="*/ 325996 w 907126"/>
                  <a:gd name="connsiteY1" fmla="*/ 53742 h 497017"/>
                  <a:gd name="connsiteX2" fmla="*/ 821296 w 907126"/>
                  <a:gd name="connsiteY2" fmla="*/ 261175 h 497017"/>
                  <a:gd name="connsiteX3" fmla="*/ 884796 w 907126"/>
                  <a:gd name="connsiteY3" fmla="*/ 324675 h 497017"/>
                  <a:gd name="connsiteX4" fmla="*/ 798013 w 907126"/>
                  <a:gd name="connsiteY4" fmla="*/ 496125 h 497017"/>
                  <a:gd name="connsiteX5" fmla="*/ 869980 w 907126"/>
                  <a:gd name="connsiteY5" fmla="*/ 388175 h 497017"/>
                  <a:gd name="connsiteX6" fmla="*/ 863630 w 907126"/>
                  <a:gd name="connsiteY6" fmla="*/ 303508 h 497017"/>
                  <a:gd name="connsiteX7" fmla="*/ 342930 w 907126"/>
                  <a:gd name="connsiteY7" fmla="*/ 81258 h 497017"/>
                  <a:gd name="connsiteX8" fmla="*/ 30 w 907126"/>
                  <a:gd name="connsiteY8" fmla="*/ 825 h 497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126" h="497017">
                    <a:moveTo>
                      <a:pt x="30" y="825"/>
                    </a:moveTo>
                    <a:cubicBezTo>
                      <a:pt x="-2792" y="-3761"/>
                      <a:pt x="189119" y="10350"/>
                      <a:pt x="325996" y="53742"/>
                    </a:cubicBezTo>
                    <a:cubicBezTo>
                      <a:pt x="462873" y="97134"/>
                      <a:pt x="728163" y="216020"/>
                      <a:pt x="821296" y="261175"/>
                    </a:cubicBezTo>
                    <a:cubicBezTo>
                      <a:pt x="914429" y="306331"/>
                      <a:pt x="888676" y="285517"/>
                      <a:pt x="884796" y="324675"/>
                    </a:cubicBezTo>
                    <a:cubicBezTo>
                      <a:pt x="880916" y="363833"/>
                      <a:pt x="800482" y="485542"/>
                      <a:pt x="798013" y="496125"/>
                    </a:cubicBezTo>
                    <a:cubicBezTo>
                      <a:pt x="795544" y="506708"/>
                      <a:pt x="859044" y="420278"/>
                      <a:pt x="869980" y="388175"/>
                    </a:cubicBezTo>
                    <a:cubicBezTo>
                      <a:pt x="880916" y="356072"/>
                      <a:pt x="951472" y="354661"/>
                      <a:pt x="863630" y="303508"/>
                    </a:cubicBezTo>
                    <a:cubicBezTo>
                      <a:pt x="775788" y="252355"/>
                      <a:pt x="487216" y="130294"/>
                      <a:pt x="342930" y="81258"/>
                    </a:cubicBezTo>
                    <a:cubicBezTo>
                      <a:pt x="198644" y="32222"/>
                      <a:pt x="2852" y="5411"/>
                      <a:pt x="30" y="8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6" name="フリーフォーム: 図形 1415">
                <a:extLst>
                  <a:ext uri="{FF2B5EF4-FFF2-40B4-BE49-F238E27FC236}">
                    <a16:creationId xmlns:a16="http://schemas.microsoft.com/office/drawing/2014/main" id="{733932BB-D357-4058-9F7F-75AC26B5DF1C}"/>
                  </a:ext>
                </a:extLst>
              </p:cNvPr>
              <p:cNvSpPr/>
              <p:nvPr/>
            </p:nvSpPr>
            <p:spPr>
              <a:xfrm>
                <a:off x="6211713" y="2481641"/>
                <a:ext cx="884021" cy="286001"/>
              </a:xfrm>
              <a:custGeom>
                <a:avLst/>
                <a:gdLst>
                  <a:gd name="connsiteX0" fmla="*/ 704 w 884021"/>
                  <a:gd name="connsiteY0" fmla="*/ 1209 h 286001"/>
                  <a:gd name="connsiteX1" fmla="*/ 474837 w 884021"/>
                  <a:gd name="connsiteY1" fmla="*/ 94342 h 286001"/>
                  <a:gd name="connsiteX2" fmla="*/ 684387 w 884021"/>
                  <a:gd name="connsiteY2" fmla="*/ 185359 h 286001"/>
                  <a:gd name="connsiteX3" fmla="*/ 874887 w 884021"/>
                  <a:gd name="connsiteY3" fmla="*/ 282726 h 286001"/>
                  <a:gd name="connsiteX4" fmla="*/ 379587 w 884021"/>
                  <a:gd name="connsiteY4" fmla="*/ 58359 h 286001"/>
                  <a:gd name="connsiteX5" fmla="*/ 704 w 884021"/>
                  <a:gd name="connsiteY5" fmla="*/ 1209 h 28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4021" h="286001">
                    <a:moveTo>
                      <a:pt x="704" y="1209"/>
                    </a:moveTo>
                    <a:cubicBezTo>
                      <a:pt x="16579" y="7206"/>
                      <a:pt x="360890" y="63650"/>
                      <a:pt x="474837" y="94342"/>
                    </a:cubicBezTo>
                    <a:cubicBezTo>
                      <a:pt x="588784" y="125034"/>
                      <a:pt x="617712" y="153962"/>
                      <a:pt x="684387" y="185359"/>
                    </a:cubicBezTo>
                    <a:cubicBezTo>
                      <a:pt x="751062" y="216756"/>
                      <a:pt x="925687" y="303893"/>
                      <a:pt x="874887" y="282726"/>
                    </a:cubicBezTo>
                    <a:cubicBezTo>
                      <a:pt x="824087" y="261559"/>
                      <a:pt x="517876" y="105631"/>
                      <a:pt x="379587" y="58359"/>
                    </a:cubicBezTo>
                    <a:cubicBezTo>
                      <a:pt x="241298" y="11087"/>
                      <a:pt x="-15171" y="-4788"/>
                      <a:pt x="704" y="12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7" name="フリーフォーム: 図形 1416">
                <a:extLst>
                  <a:ext uri="{FF2B5EF4-FFF2-40B4-BE49-F238E27FC236}">
                    <a16:creationId xmlns:a16="http://schemas.microsoft.com/office/drawing/2014/main" id="{7B12420F-564F-48B3-ACD3-01AAE5A779F7}"/>
                  </a:ext>
                </a:extLst>
              </p:cNvPr>
              <p:cNvSpPr/>
              <p:nvPr/>
            </p:nvSpPr>
            <p:spPr>
              <a:xfrm>
                <a:off x="5817785" y="2262292"/>
                <a:ext cx="351531" cy="730488"/>
              </a:xfrm>
              <a:custGeom>
                <a:avLst/>
                <a:gdLst>
                  <a:gd name="connsiteX0" fmla="*/ 350182 w 351531"/>
                  <a:gd name="connsiteY0" fmla="*/ 6775 h 730488"/>
                  <a:gd name="connsiteX1" fmla="*/ 98298 w 351531"/>
                  <a:gd name="connsiteY1" fmla="*/ 239608 h 730488"/>
                  <a:gd name="connsiteX2" fmla="*/ 110998 w 351531"/>
                  <a:gd name="connsiteY2" fmla="*/ 284058 h 730488"/>
                  <a:gd name="connsiteX3" fmla="*/ 36915 w 351531"/>
                  <a:gd name="connsiteY3" fmla="*/ 436458 h 730488"/>
                  <a:gd name="connsiteX4" fmla="*/ 22098 w 351531"/>
                  <a:gd name="connsiteY4" fmla="*/ 567691 h 730488"/>
                  <a:gd name="connsiteX5" fmla="*/ 3048 w 351531"/>
                  <a:gd name="connsiteY5" fmla="*/ 637541 h 730488"/>
                  <a:gd name="connsiteX6" fmla="*/ 11515 w 351531"/>
                  <a:gd name="connsiteY6" fmla="*/ 722208 h 730488"/>
                  <a:gd name="connsiteX7" fmla="*/ 108882 w 351531"/>
                  <a:gd name="connsiteY7" fmla="*/ 417408 h 730488"/>
                  <a:gd name="connsiteX8" fmla="*/ 195665 w 351531"/>
                  <a:gd name="connsiteY8" fmla="*/ 93558 h 730488"/>
                  <a:gd name="connsiteX9" fmla="*/ 350182 w 351531"/>
                  <a:gd name="connsiteY9" fmla="*/ 6775 h 73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1531" h="730488">
                    <a:moveTo>
                      <a:pt x="350182" y="6775"/>
                    </a:moveTo>
                    <a:cubicBezTo>
                      <a:pt x="333954" y="31117"/>
                      <a:pt x="138162" y="193394"/>
                      <a:pt x="98298" y="239608"/>
                    </a:cubicBezTo>
                    <a:cubicBezTo>
                      <a:pt x="58434" y="285822"/>
                      <a:pt x="121228" y="251250"/>
                      <a:pt x="110998" y="284058"/>
                    </a:cubicBezTo>
                    <a:cubicBezTo>
                      <a:pt x="100767" y="316866"/>
                      <a:pt x="51732" y="389186"/>
                      <a:pt x="36915" y="436458"/>
                    </a:cubicBezTo>
                    <a:cubicBezTo>
                      <a:pt x="22098" y="483730"/>
                      <a:pt x="27742" y="534177"/>
                      <a:pt x="22098" y="567691"/>
                    </a:cubicBezTo>
                    <a:cubicBezTo>
                      <a:pt x="16453" y="601205"/>
                      <a:pt x="4812" y="611788"/>
                      <a:pt x="3048" y="637541"/>
                    </a:cubicBezTo>
                    <a:cubicBezTo>
                      <a:pt x="1284" y="663294"/>
                      <a:pt x="-6124" y="758897"/>
                      <a:pt x="11515" y="722208"/>
                    </a:cubicBezTo>
                    <a:cubicBezTo>
                      <a:pt x="29154" y="685519"/>
                      <a:pt x="78190" y="522183"/>
                      <a:pt x="108882" y="417408"/>
                    </a:cubicBezTo>
                    <a:cubicBezTo>
                      <a:pt x="139574" y="312633"/>
                      <a:pt x="159682" y="160586"/>
                      <a:pt x="195665" y="93558"/>
                    </a:cubicBezTo>
                    <a:cubicBezTo>
                      <a:pt x="231648" y="26530"/>
                      <a:pt x="366410" y="-17567"/>
                      <a:pt x="350182" y="67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8" name="フリーフォーム: 図形 1417">
                <a:extLst>
                  <a:ext uri="{FF2B5EF4-FFF2-40B4-BE49-F238E27FC236}">
                    <a16:creationId xmlns:a16="http://schemas.microsoft.com/office/drawing/2014/main" id="{D4C79611-8534-4C9E-A982-907E6F9F3730}"/>
                  </a:ext>
                </a:extLst>
              </p:cNvPr>
              <p:cNvSpPr/>
              <p:nvPr/>
            </p:nvSpPr>
            <p:spPr>
              <a:xfrm>
                <a:off x="6088835" y="2467930"/>
                <a:ext cx="132111" cy="643629"/>
              </a:xfrm>
              <a:custGeom>
                <a:avLst/>
                <a:gdLst>
                  <a:gd name="connsiteX0" fmla="*/ 129932 w 132111"/>
                  <a:gd name="connsiteY0" fmla="*/ 31853 h 643629"/>
                  <a:gd name="connsiteX1" fmla="*/ 93948 w 132111"/>
                  <a:gd name="connsiteY1" fmla="*/ 69953 h 643629"/>
                  <a:gd name="connsiteX2" fmla="*/ 9282 w 132111"/>
                  <a:gd name="connsiteY2" fmla="*/ 489053 h 643629"/>
                  <a:gd name="connsiteX3" fmla="*/ 5048 w 132111"/>
                  <a:gd name="connsiteY3" fmla="*/ 641453 h 643629"/>
                  <a:gd name="connsiteX4" fmla="*/ 34682 w 132111"/>
                  <a:gd name="connsiteY4" fmla="*/ 393803 h 643629"/>
                  <a:gd name="connsiteX5" fmla="*/ 129932 w 132111"/>
                  <a:gd name="connsiteY5" fmla="*/ 31853 h 64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111" h="643629">
                    <a:moveTo>
                      <a:pt x="129932" y="31853"/>
                    </a:moveTo>
                    <a:cubicBezTo>
                      <a:pt x="139810" y="-22122"/>
                      <a:pt x="114056" y="-6247"/>
                      <a:pt x="93948" y="69953"/>
                    </a:cubicBezTo>
                    <a:cubicBezTo>
                      <a:pt x="73840" y="146153"/>
                      <a:pt x="24099" y="393803"/>
                      <a:pt x="9282" y="489053"/>
                    </a:cubicBezTo>
                    <a:cubicBezTo>
                      <a:pt x="-5535" y="584303"/>
                      <a:pt x="815" y="657328"/>
                      <a:pt x="5048" y="641453"/>
                    </a:cubicBezTo>
                    <a:cubicBezTo>
                      <a:pt x="9281" y="625578"/>
                      <a:pt x="12457" y="498578"/>
                      <a:pt x="34682" y="393803"/>
                    </a:cubicBezTo>
                    <a:cubicBezTo>
                      <a:pt x="56907" y="289028"/>
                      <a:pt x="120054" y="85828"/>
                      <a:pt x="129932" y="318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9" name="フリーフォーム: 図形 1418">
                <a:extLst>
                  <a:ext uri="{FF2B5EF4-FFF2-40B4-BE49-F238E27FC236}">
                    <a16:creationId xmlns:a16="http://schemas.microsoft.com/office/drawing/2014/main" id="{893C603A-674D-4B2E-AC0C-A1659F6A7F25}"/>
                  </a:ext>
                </a:extLst>
              </p:cNvPr>
              <p:cNvSpPr/>
              <p:nvPr/>
            </p:nvSpPr>
            <p:spPr>
              <a:xfrm>
                <a:off x="5988027" y="2279643"/>
                <a:ext cx="152423" cy="800169"/>
              </a:xfrm>
              <a:custGeom>
                <a:avLst/>
                <a:gdLst>
                  <a:gd name="connsiteX0" fmla="*/ 152423 w 152423"/>
                  <a:gd name="connsiteY0" fmla="*/ 7 h 800169"/>
                  <a:gd name="connsiteX1" fmla="*/ 25423 w 152423"/>
                  <a:gd name="connsiteY1" fmla="*/ 605374 h 800169"/>
                  <a:gd name="connsiteX2" fmla="*/ 23 w 152423"/>
                  <a:gd name="connsiteY2" fmla="*/ 800107 h 800169"/>
                  <a:gd name="connsiteX3" fmla="*/ 25423 w 152423"/>
                  <a:gd name="connsiteY3" fmla="*/ 618074 h 800169"/>
                  <a:gd name="connsiteX4" fmla="*/ 152423 w 152423"/>
                  <a:gd name="connsiteY4" fmla="*/ 7 h 80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23" h="800169">
                    <a:moveTo>
                      <a:pt x="152423" y="7"/>
                    </a:moveTo>
                    <a:cubicBezTo>
                      <a:pt x="152423" y="-2110"/>
                      <a:pt x="50823" y="472024"/>
                      <a:pt x="25423" y="605374"/>
                    </a:cubicBezTo>
                    <a:cubicBezTo>
                      <a:pt x="23" y="738724"/>
                      <a:pt x="23" y="797990"/>
                      <a:pt x="23" y="800107"/>
                    </a:cubicBezTo>
                    <a:cubicBezTo>
                      <a:pt x="23" y="802224"/>
                      <a:pt x="-1741" y="751071"/>
                      <a:pt x="25423" y="618074"/>
                    </a:cubicBezTo>
                    <a:cubicBezTo>
                      <a:pt x="52587" y="485077"/>
                      <a:pt x="152423" y="2124"/>
                      <a:pt x="152423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0" name="フリーフォーム: 図形 1419">
                <a:extLst>
                  <a:ext uri="{FF2B5EF4-FFF2-40B4-BE49-F238E27FC236}">
                    <a16:creationId xmlns:a16="http://schemas.microsoft.com/office/drawing/2014/main" id="{0255A964-9F8B-4AD2-84D2-F1C6D614F208}"/>
                  </a:ext>
                </a:extLst>
              </p:cNvPr>
              <p:cNvSpPr/>
              <p:nvPr/>
            </p:nvSpPr>
            <p:spPr>
              <a:xfrm>
                <a:off x="6030383" y="2292068"/>
                <a:ext cx="146050" cy="845318"/>
              </a:xfrm>
              <a:custGeom>
                <a:avLst/>
                <a:gdLst>
                  <a:gd name="connsiteX0" fmla="*/ 146050 w 146050"/>
                  <a:gd name="connsiteY0" fmla="*/ 282 h 845318"/>
                  <a:gd name="connsiteX1" fmla="*/ 31750 w 146050"/>
                  <a:gd name="connsiteY1" fmla="*/ 459599 h 845318"/>
                  <a:gd name="connsiteX2" fmla="*/ 0 w 146050"/>
                  <a:gd name="connsiteY2" fmla="*/ 844832 h 845318"/>
                  <a:gd name="connsiteX3" fmla="*/ 31750 w 146050"/>
                  <a:gd name="connsiteY3" fmla="*/ 527332 h 845318"/>
                  <a:gd name="connsiteX4" fmla="*/ 146050 w 146050"/>
                  <a:gd name="connsiteY4" fmla="*/ 282 h 845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845318">
                    <a:moveTo>
                      <a:pt x="146050" y="282"/>
                    </a:moveTo>
                    <a:cubicBezTo>
                      <a:pt x="146050" y="-11007"/>
                      <a:pt x="56092" y="318841"/>
                      <a:pt x="31750" y="459599"/>
                    </a:cubicBezTo>
                    <a:cubicBezTo>
                      <a:pt x="7408" y="600357"/>
                      <a:pt x="0" y="833543"/>
                      <a:pt x="0" y="844832"/>
                    </a:cubicBezTo>
                    <a:cubicBezTo>
                      <a:pt x="0" y="856121"/>
                      <a:pt x="5644" y="668443"/>
                      <a:pt x="31750" y="527332"/>
                    </a:cubicBezTo>
                    <a:cubicBezTo>
                      <a:pt x="57856" y="386221"/>
                      <a:pt x="146050" y="11571"/>
                      <a:pt x="146050" y="2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1" name="フリーフォーム: 図形 1420">
                <a:extLst>
                  <a:ext uri="{FF2B5EF4-FFF2-40B4-BE49-F238E27FC236}">
                    <a16:creationId xmlns:a16="http://schemas.microsoft.com/office/drawing/2014/main" id="{7FDA336E-F0CF-462E-A27E-FB20ADD6A361}"/>
                  </a:ext>
                </a:extLst>
              </p:cNvPr>
              <p:cNvSpPr/>
              <p:nvPr/>
            </p:nvSpPr>
            <p:spPr>
              <a:xfrm>
                <a:off x="6823464" y="2696606"/>
                <a:ext cx="479124" cy="758479"/>
              </a:xfrm>
              <a:custGeom>
                <a:avLst/>
                <a:gdLst>
                  <a:gd name="connsiteX0" fmla="*/ 479036 w 479124"/>
                  <a:gd name="connsiteY0" fmla="*/ 27 h 758479"/>
                  <a:gd name="connsiteX1" fmla="*/ 138253 w 479124"/>
                  <a:gd name="connsiteY1" fmla="*/ 599044 h 758479"/>
                  <a:gd name="connsiteX2" fmla="*/ 669 w 479124"/>
                  <a:gd name="connsiteY2" fmla="*/ 757794 h 758479"/>
                  <a:gd name="connsiteX3" fmla="*/ 104386 w 479124"/>
                  <a:gd name="connsiteY3" fmla="*/ 624444 h 758479"/>
                  <a:gd name="connsiteX4" fmla="*/ 479036 w 479124"/>
                  <a:gd name="connsiteY4" fmla="*/ 27 h 75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124" h="758479">
                    <a:moveTo>
                      <a:pt x="479036" y="27"/>
                    </a:moveTo>
                    <a:cubicBezTo>
                      <a:pt x="484680" y="-4206"/>
                      <a:pt x="217981" y="472750"/>
                      <a:pt x="138253" y="599044"/>
                    </a:cubicBezTo>
                    <a:cubicBezTo>
                      <a:pt x="58525" y="725338"/>
                      <a:pt x="6313" y="753561"/>
                      <a:pt x="669" y="757794"/>
                    </a:cubicBezTo>
                    <a:cubicBezTo>
                      <a:pt x="-4975" y="762027"/>
                      <a:pt x="24658" y="750033"/>
                      <a:pt x="104386" y="624444"/>
                    </a:cubicBezTo>
                    <a:cubicBezTo>
                      <a:pt x="184114" y="498855"/>
                      <a:pt x="473392" y="4260"/>
                      <a:pt x="479036" y="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3" name="フリーフォーム: 図形 1422">
                <a:extLst>
                  <a:ext uri="{FF2B5EF4-FFF2-40B4-BE49-F238E27FC236}">
                    <a16:creationId xmlns:a16="http://schemas.microsoft.com/office/drawing/2014/main" id="{BC7964C8-FFD9-40BB-8B38-27B824DCE089}"/>
                  </a:ext>
                </a:extLst>
              </p:cNvPr>
              <p:cNvSpPr/>
              <p:nvPr/>
            </p:nvSpPr>
            <p:spPr>
              <a:xfrm>
                <a:off x="6769779" y="2761522"/>
                <a:ext cx="329897" cy="642701"/>
              </a:xfrm>
              <a:custGeom>
                <a:avLst/>
                <a:gdLst>
                  <a:gd name="connsiteX0" fmla="*/ 213104 w 329897"/>
                  <a:gd name="connsiteY0" fmla="*/ 728 h 642701"/>
                  <a:gd name="connsiteX1" fmla="*/ 310471 w 329897"/>
                  <a:gd name="connsiteY1" fmla="*/ 57878 h 642701"/>
                  <a:gd name="connsiteX2" fmla="*/ 210988 w 329897"/>
                  <a:gd name="connsiteY2" fmla="*/ 303411 h 642701"/>
                  <a:gd name="connsiteX3" fmla="*/ 14138 w 329897"/>
                  <a:gd name="connsiteY3" fmla="*/ 606095 h 642701"/>
                  <a:gd name="connsiteX4" fmla="*/ 48004 w 329897"/>
                  <a:gd name="connsiteY4" fmla="*/ 582811 h 642701"/>
                  <a:gd name="connsiteX5" fmla="*/ 306238 w 329897"/>
                  <a:gd name="connsiteY5" fmla="*/ 115028 h 642701"/>
                  <a:gd name="connsiteX6" fmla="*/ 308354 w 329897"/>
                  <a:gd name="connsiteY6" fmla="*/ 81161 h 642701"/>
                  <a:gd name="connsiteX7" fmla="*/ 213104 w 329897"/>
                  <a:gd name="connsiteY7" fmla="*/ 728 h 64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897" h="642701">
                    <a:moveTo>
                      <a:pt x="213104" y="728"/>
                    </a:moveTo>
                    <a:cubicBezTo>
                      <a:pt x="213457" y="-3152"/>
                      <a:pt x="310824" y="7431"/>
                      <a:pt x="310471" y="57878"/>
                    </a:cubicBezTo>
                    <a:cubicBezTo>
                      <a:pt x="310118" y="108325"/>
                      <a:pt x="260377" y="212042"/>
                      <a:pt x="210988" y="303411"/>
                    </a:cubicBezTo>
                    <a:cubicBezTo>
                      <a:pt x="161599" y="394781"/>
                      <a:pt x="41302" y="559528"/>
                      <a:pt x="14138" y="606095"/>
                    </a:cubicBezTo>
                    <a:cubicBezTo>
                      <a:pt x="-13026" y="652662"/>
                      <a:pt x="-679" y="664656"/>
                      <a:pt x="48004" y="582811"/>
                    </a:cubicBezTo>
                    <a:cubicBezTo>
                      <a:pt x="96687" y="500966"/>
                      <a:pt x="262846" y="198636"/>
                      <a:pt x="306238" y="115028"/>
                    </a:cubicBezTo>
                    <a:cubicBezTo>
                      <a:pt x="349630" y="31420"/>
                      <a:pt x="322818" y="97742"/>
                      <a:pt x="308354" y="81161"/>
                    </a:cubicBezTo>
                    <a:cubicBezTo>
                      <a:pt x="293890" y="64581"/>
                      <a:pt x="212751" y="4608"/>
                      <a:pt x="213104" y="7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4" name="フリーフォーム: 図形 1423">
                <a:extLst>
                  <a:ext uri="{FF2B5EF4-FFF2-40B4-BE49-F238E27FC236}">
                    <a16:creationId xmlns:a16="http://schemas.microsoft.com/office/drawing/2014/main" id="{62F6EF8B-C434-42C7-A083-B8CA276F2F46}"/>
                  </a:ext>
                </a:extLst>
              </p:cNvPr>
              <p:cNvSpPr/>
              <p:nvPr/>
            </p:nvSpPr>
            <p:spPr>
              <a:xfrm>
                <a:off x="6793108" y="2791715"/>
                <a:ext cx="306261" cy="591645"/>
              </a:xfrm>
              <a:custGeom>
                <a:avLst/>
                <a:gdLst>
                  <a:gd name="connsiteX0" fmla="*/ 301959 w 306261"/>
                  <a:gd name="connsiteY0" fmla="*/ 2285 h 591645"/>
                  <a:gd name="connsiteX1" fmla="*/ 261742 w 306261"/>
                  <a:gd name="connsiteY1" fmla="*/ 165268 h 591645"/>
                  <a:gd name="connsiteX2" fmla="*/ 105109 w 306261"/>
                  <a:gd name="connsiteY2" fmla="*/ 484885 h 591645"/>
                  <a:gd name="connsiteX3" fmla="*/ 3509 w 306261"/>
                  <a:gd name="connsiteY3" fmla="*/ 580135 h 591645"/>
                  <a:gd name="connsiteX4" fmla="*/ 232109 w 306261"/>
                  <a:gd name="connsiteY4" fmla="*/ 254168 h 591645"/>
                  <a:gd name="connsiteX5" fmla="*/ 297725 w 306261"/>
                  <a:gd name="connsiteY5" fmla="*/ 80602 h 591645"/>
                  <a:gd name="connsiteX6" fmla="*/ 301959 w 306261"/>
                  <a:gd name="connsiteY6" fmla="*/ 2285 h 59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261" h="591645">
                    <a:moveTo>
                      <a:pt x="301959" y="2285"/>
                    </a:moveTo>
                    <a:cubicBezTo>
                      <a:pt x="295962" y="16396"/>
                      <a:pt x="294550" y="84835"/>
                      <a:pt x="261742" y="165268"/>
                    </a:cubicBezTo>
                    <a:cubicBezTo>
                      <a:pt x="228934" y="245701"/>
                      <a:pt x="148148" y="415741"/>
                      <a:pt x="105109" y="484885"/>
                    </a:cubicBezTo>
                    <a:cubicBezTo>
                      <a:pt x="62070" y="554030"/>
                      <a:pt x="-17658" y="618588"/>
                      <a:pt x="3509" y="580135"/>
                    </a:cubicBezTo>
                    <a:cubicBezTo>
                      <a:pt x="24676" y="541682"/>
                      <a:pt x="183073" y="337423"/>
                      <a:pt x="232109" y="254168"/>
                    </a:cubicBezTo>
                    <a:cubicBezTo>
                      <a:pt x="281145" y="170913"/>
                      <a:pt x="286789" y="118702"/>
                      <a:pt x="297725" y="80602"/>
                    </a:cubicBezTo>
                    <a:cubicBezTo>
                      <a:pt x="308661" y="42502"/>
                      <a:pt x="307956" y="-11826"/>
                      <a:pt x="301959" y="22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5" name="フリーフォーム: 図形 1424">
                <a:extLst>
                  <a:ext uri="{FF2B5EF4-FFF2-40B4-BE49-F238E27FC236}">
                    <a16:creationId xmlns:a16="http://schemas.microsoft.com/office/drawing/2014/main" id="{7D78252B-24DA-4946-8032-2F74D3951941}"/>
                  </a:ext>
                </a:extLst>
              </p:cNvPr>
              <p:cNvSpPr/>
              <p:nvPr/>
            </p:nvSpPr>
            <p:spPr>
              <a:xfrm>
                <a:off x="7025199" y="2685359"/>
                <a:ext cx="356021" cy="828814"/>
              </a:xfrm>
              <a:custGeom>
                <a:avLst/>
                <a:gdLst>
                  <a:gd name="connsiteX0" fmla="*/ 292118 w 356021"/>
                  <a:gd name="connsiteY0" fmla="*/ 9158 h 828814"/>
                  <a:gd name="connsiteX1" fmla="*/ 315401 w 356021"/>
                  <a:gd name="connsiteY1" fmla="*/ 252574 h 828814"/>
                  <a:gd name="connsiteX2" fmla="*/ 207451 w 356021"/>
                  <a:gd name="connsiteY2" fmla="*/ 512924 h 828814"/>
                  <a:gd name="connsiteX3" fmla="*/ 112201 w 356021"/>
                  <a:gd name="connsiteY3" fmla="*/ 692841 h 828814"/>
                  <a:gd name="connsiteX4" fmla="*/ 18 w 356021"/>
                  <a:gd name="connsiteY4" fmla="*/ 826191 h 828814"/>
                  <a:gd name="connsiteX5" fmla="*/ 120668 w 356021"/>
                  <a:gd name="connsiteY5" fmla="*/ 760574 h 828814"/>
                  <a:gd name="connsiteX6" fmla="*/ 247668 w 356021"/>
                  <a:gd name="connsiteY6" fmla="*/ 519274 h 828814"/>
                  <a:gd name="connsiteX7" fmla="*/ 355618 w 356021"/>
                  <a:gd name="connsiteY7" fmla="*/ 98058 h 828814"/>
                  <a:gd name="connsiteX8" fmla="*/ 292118 w 356021"/>
                  <a:gd name="connsiteY8" fmla="*/ 9158 h 82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6021" h="828814">
                    <a:moveTo>
                      <a:pt x="292118" y="9158"/>
                    </a:moveTo>
                    <a:cubicBezTo>
                      <a:pt x="285415" y="34911"/>
                      <a:pt x="329512" y="168613"/>
                      <a:pt x="315401" y="252574"/>
                    </a:cubicBezTo>
                    <a:cubicBezTo>
                      <a:pt x="301290" y="336535"/>
                      <a:pt x="241318" y="439546"/>
                      <a:pt x="207451" y="512924"/>
                    </a:cubicBezTo>
                    <a:cubicBezTo>
                      <a:pt x="173584" y="586302"/>
                      <a:pt x="146773" y="640630"/>
                      <a:pt x="112201" y="692841"/>
                    </a:cubicBezTo>
                    <a:cubicBezTo>
                      <a:pt x="77629" y="745052"/>
                      <a:pt x="-1393" y="814902"/>
                      <a:pt x="18" y="826191"/>
                    </a:cubicBezTo>
                    <a:cubicBezTo>
                      <a:pt x="1429" y="837480"/>
                      <a:pt x="79393" y="811727"/>
                      <a:pt x="120668" y="760574"/>
                    </a:cubicBezTo>
                    <a:cubicBezTo>
                      <a:pt x="161943" y="709421"/>
                      <a:pt x="208510" y="629693"/>
                      <a:pt x="247668" y="519274"/>
                    </a:cubicBezTo>
                    <a:cubicBezTo>
                      <a:pt x="286826" y="408855"/>
                      <a:pt x="349621" y="184488"/>
                      <a:pt x="355618" y="98058"/>
                    </a:cubicBezTo>
                    <a:cubicBezTo>
                      <a:pt x="361615" y="11628"/>
                      <a:pt x="298821" y="-16595"/>
                      <a:pt x="292118" y="91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6" name="フリーフォーム: 図形 1425">
                <a:extLst>
                  <a:ext uri="{FF2B5EF4-FFF2-40B4-BE49-F238E27FC236}">
                    <a16:creationId xmlns:a16="http://schemas.microsoft.com/office/drawing/2014/main" id="{6CE89CF0-8CA1-4DFB-8664-285C767A31CB}"/>
                  </a:ext>
                </a:extLst>
              </p:cNvPr>
              <p:cNvSpPr/>
              <p:nvPr/>
            </p:nvSpPr>
            <p:spPr>
              <a:xfrm>
                <a:off x="5837941" y="3148936"/>
                <a:ext cx="1063904" cy="401140"/>
              </a:xfrm>
              <a:custGeom>
                <a:avLst/>
                <a:gdLst>
                  <a:gd name="connsiteX0" fmla="*/ 10409 w 1063904"/>
                  <a:gd name="connsiteY0" fmla="*/ 19714 h 401140"/>
                  <a:gd name="connsiteX1" fmla="*/ 359659 w 1063904"/>
                  <a:gd name="connsiteY1" fmla="*/ 40881 h 401140"/>
                  <a:gd name="connsiteX2" fmla="*/ 770292 w 1063904"/>
                  <a:gd name="connsiteY2" fmla="*/ 186931 h 401140"/>
                  <a:gd name="connsiteX3" fmla="*/ 1034876 w 1063904"/>
                  <a:gd name="connsiteY3" fmla="*/ 379547 h 401140"/>
                  <a:gd name="connsiteX4" fmla="*/ 1049692 w 1063904"/>
                  <a:gd name="connsiteY4" fmla="*/ 388014 h 401140"/>
                  <a:gd name="connsiteX5" fmla="*/ 969259 w 1063904"/>
                  <a:gd name="connsiteY5" fmla="*/ 303347 h 401140"/>
                  <a:gd name="connsiteX6" fmla="*/ 482426 w 1063904"/>
                  <a:gd name="connsiteY6" fmla="*/ 64164 h 401140"/>
                  <a:gd name="connsiteX7" fmla="*/ 126826 w 1063904"/>
                  <a:gd name="connsiteY7" fmla="*/ 2781 h 401140"/>
                  <a:gd name="connsiteX8" fmla="*/ 10409 w 1063904"/>
                  <a:gd name="connsiteY8" fmla="*/ 19714 h 40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3904" h="401140">
                    <a:moveTo>
                      <a:pt x="10409" y="19714"/>
                    </a:moveTo>
                    <a:cubicBezTo>
                      <a:pt x="49214" y="26064"/>
                      <a:pt x="233012" y="13012"/>
                      <a:pt x="359659" y="40881"/>
                    </a:cubicBezTo>
                    <a:cubicBezTo>
                      <a:pt x="486306" y="68750"/>
                      <a:pt x="657756" y="130487"/>
                      <a:pt x="770292" y="186931"/>
                    </a:cubicBezTo>
                    <a:cubicBezTo>
                      <a:pt x="882828" y="243375"/>
                      <a:pt x="988309" y="346033"/>
                      <a:pt x="1034876" y="379547"/>
                    </a:cubicBezTo>
                    <a:cubicBezTo>
                      <a:pt x="1081443" y="413061"/>
                      <a:pt x="1060628" y="400714"/>
                      <a:pt x="1049692" y="388014"/>
                    </a:cubicBezTo>
                    <a:cubicBezTo>
                      <a:pt x="1038756" y="375314"/>
                      <a:pt x="1063803" y="357322"/>
                      <a:pt x="969259" y="303347"/>
                    </a:cubicBezTo>
                    <a:cubicBezTo>
                      <a:pt x="874715" y="249372"/>
                      <a:pt x="622832" y="114258"/>
                      <a:pt x="482426" y="64164"/>
                    </a:cubicBezTo>
                    <a:cubicBezTo>
                      <a:pt x="342021" y="14070"/>
                      <a:pt x="205496" y="13011"/>
                      <a:pt x="126826" y="2781"/>
                    </a:cubicBezTo>
                    <a:cubicBezTo>
                      <a:pt x="48157" y="-7450"/>
                      <a:pt x="-28396" y="13364"/>
                      <a:pt x="10409" y="197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7" name="フリーフォーム: 図形 1426">
                <a:extLst>
                  <a:ext uri="{FF2B5EF4-FFF2-40B4-BE49-F238E27FC236}">
                    <a16:creationId xmlns:a16="http://schemas.microsoft.com/office/drawing/2014/main" id="{3CF32183-D1E3-4D9A-9150-5FE947A10F4E}"/>
                  </a:ext>
                </a:extLst>
              </p:cNvPr>
              <p:cNvSpPr/>
              <p:nvPr/>
            </p:nvSpPr>
            <p:spPr>
              <a:xfrm>
                <a:off x="5843341" y="3152317"/>
                <a:ext cx="791345" cy="428596"/>
              </a:xfrm>
              <a:custGeom>
                <a:avLst/>
                <a:gdLst>
                  <a:gd name="connsiteX0" fmla="*/ 776 w 791345"/>
                  <a:gd name="connsiteY0" fmla="*/ 3633 h 428596"/>
                  <a:gd name="connsiteX1" fmla="*/ 47342 w 791345"/>
                  <a:gd name="connsiteY1" fmla="*/ 249166 h 428596"/>
                  <a:gd name="connsiteX2" fmla="*/ 301342 w 791345"/>
                  <a:gd name="connsiteY2" fmla="*/ 253400 h 428596"/>
                  <a:gd name="connsiteX3" fmla="*/ 616726 w 791345"/>
                  <a:gd name="connsiteY3" fmla="*/ 352883 h 428596"/>
                  <a:gd name="connsiteX4" fmla="*/ 790292 w 791345"/>
                  <a:gd name="connsiteY4" fmla="*/ 426966 h 428596"/>
                  <a:gd name="connsiteX5" fmla="*/ 540526 w 791345"/>
                  <a:gd name="connsiteY5" fmla="*/ 280916 h 428596"/>
                  <a:gd name="connsiteX6" fmla="*/ 53692 w 791345"/>
                  <a:gd name="connsiteY6" fmla="*/ 230116 h 428596"/>
                  <a:gd name="connsiteX7" fmla="*/ 19826 w 791345"/>
                  <a:gd name="connsiteY7" fmla="*/ 109466 h 428596"/>
                  <a:gd name="connsiteX8" fmla="*/ 776 w 791345"/>
                  <a:gd name="connsiteY8" fmla="*/ 3633 h 42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1345" h="428596">
                    <a:moveTo>
                      <a:pt x="776" y="3633"/>
                    </a:moveTo>
                    <a:cubicBezTo>
                      <a:pt x="5362" y="26916"/>
                      <a:pt x="-2752" y="207538"/>
                      <a:pt x="47342" y="249166"/>
                    </a:cubicBezTo>
                    <a:cubicBezTo>
                      <a:pt x="97436" y="290794"/>
                      <a:pt x="206445" y="236114"/>
                      <a:pt x="301342" y="253400"/>
                    </a:cubicBezTo>
                    <a:cubicBezTo>
                      <a:pt x="396239" y="270686"/>
                      <a:pt x="535234" y="323955"/>
                      <a:pt x="616726" y="352883"/>
                    </a:cubicBezTo>
                    <a:cubicBezTo>
                      <a:pt x="698218" y="381811"/>
                      <a:pt x="802992" y="438961"/>
                      <a:pt x="790292" y="426966"/>
                    </a:cubicBezTo>
                    <a:cubicBezTo>
                      <a:pt x="777592" y="414972"/>
                      <a:pt x="663293" y="313724"/>
                      <a:pt x="540526" y="280916"/>
                    </a:cubicBezTo>
                    <a:cubicBezTo>
                      <a:pt x="417759" y="248108"/>
                      <a:pt x="140475" y="258691"/>
                      <a:pt x="53692" y="230116"/>
                    </a:cubicBezTo>
                    <a:cubicBezTo>
                      <a:pt x="-33091" y="201541"/>
                      <a:pt x="26529" y="143685"/>
                      <a:pt x="19826" y="109466"/>
                    </a:cubicBezTo>
                    <a:cubicBezTo>
                      <a:pt x="13123" y="75247"/>
                      <a:pt x="-3810" y="-19650"/>
                      <a:pt x="776" y="36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8" name="フリーフォーム: 図形 1427">
                <a:extLst>
                  <a:ext uri="{FF2B5EF4-FFF2-40B4-BE49-F238E27FC236}">
                    <a16:creationId xmlns:a16="http://schemas.microsoft.com/office/drawing/2014/main" id="{2FB6FAE8-ECFC-493E-BC35-04986C7C564F}"/>
                  </a:ext>
                </a:extLst>
              </p:cNvPr>
              <p:cNvSpPr/>
              <p:nvPr/>
            </p:nvSpPr>
            <p:spPr>
              <a:xfrm>
                <a:off x="5670575" y="3032235"/>
                <a:ext cx="258417" cy="247385"/>
              </a:xfrm>
              <a:custGeom>
                <a:avLst/>
                <a:gdLst>
                  <a:gd name="connsiteX0" fmla="*/ 258208 w 258417"/>
                  <a:gd name="connsiteY0" fmla="*/ 53865 h 247385"/>
                  <a:gd name="connsiteX1" fmla="*/ 65592 w 258417"/>
                  <a:gd name="connsiteY1" fmla="*/ 948 h 247385"/>
                  <a:gd name="connsiteX2" fmla="*/ 107925 w 258417"/>
                  <a:gd name="connsiteY2" fmla="*/ 108898 h 247385"/>
                  <a:gd name="connsiteX3" fmla="*/ 2092 w 258417"/>
                  <a:gd name="connsiteY3" fmla="*/ 216848 h 247385"/>
                  <a:gd name="connsiteX4" fmla="*/ 46542 w 258417"/>
                  <a:gd name="connsiteY4" fmla="*/ 242248 h 247385"/>
                  <a:gd name="connsiteX5" fmla="*/ 154492 w 258417"/>
                  <a:gd name="connsiteY5" fmla="*/ 244365 h 247385"/>
                  <a:gd name="connsiteX6" fmla="*/ 52892 w 258417"/>
                  <a:gd name="connsiteY6" fmla="*/ 208382 h 247385"/>
                  <a:gd name="connsiteX7" fmla="*/ 126975 w 258417"/>
                  <a:gd name="connsiteY7" fmla="*/ 85615 h 247385"/>
                  <a:gd name="connsiteX8" fmla="*/ 103692 w 258417"/>
                  <a:gd name="connsiteY8" fmla="*/ 11532 h 247385"/>
                  <a:gd name="connsiteX9" fmla="*/ 258208 w 258417"/>
                  <a:gd name="connsiteY9" fmla="*/ 53865 h 247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8417" h="247385">
                    <a:moveTo>
                      <a:pt x="258208" y="53865"/>
                    </a:moveTo>
                    <a:cubicBezTo>
                      <a:pt x="251858" y="52101"/>
                      <a:pt x="90639" y="-8224"/>
                      <a:pt x="65592" y="948"/>
                    </a:cubicBezTo>
                    <a:cubicBezTo>
                      <a:pt x="40545" y="10120"/>
                      <a:pt x="118508" y="72915"/>
                      <a:pt x="107925" y="108898"/>
                    </a:cubicBezTo>
                    <a:cubicBezTo>
                      <a:pt x="97342" y="144881"/>
                      <a:pt x="12322" y="194623"/>
                      <a:pt x="2092" y="216848"/>
                    </a:cubicBezTo>
                    <a:cubicBezTo>
                      <a:pt x="-8138" y="239073"/>
                      <a:pt x="21142" y="237662"/>
                      <a:pt x="46542" y="242248"/>
                    </a:cubicBezTo>
                    <a:cubicBezTo>
                      <a:pt x="71942" y="246834"/>
                      <a:pt x="153434" y="250009"/>
                      <a:pt x="154492" y="244365"/>
                    </a:cubicBezTo>
                    <a:cubicBezTo>
                      <a:pt x="155550" y="238721"/>
                      <a:pt x="57478" y="234840"/>
                      <a:pt x="52892" y="208382"/>
                    </a:cubicBezTo>
                    <a:cubicBezTo>
                      <a:pt x="48306" y="181924"/>
                      <a:pt x="118508" y="118423"/>
                      <a:pt x="126975" y="85615"/>
                    </a:cubicBezTo>
                    <a:cubicBezTo>
                      <a:pt x="135442" y="52807"/>
                      <a:pt x="82525" y="15060"/>
                      <a:pt x="103692" y="11532"/>
                    </a:cubicBezTo>
                    <a:cubicBezTo>
                      <a:pt x="124859" y="8004"/>
                      <a:pt x="264558" y="55629"/>
                      <a:pt x="258208" y="538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9" name="フリーフォーム: 図形 1428">
                <a:extLst>
                  <a:ext uri="{FF2B5EF4-FFF2-40B4-BE49-F238E27FC236}">
                    <a16:creationId xmlns:a16="http://schemas.microsoft.com/office/drawing/2014/main" id="{4059A4D8-F19F-44DF-9D6D-BC1E7F0E1785}"/>
                  </a:ext>
                </a:extLst>
              </p:cNvPr>
              <p:cNvSpPr/>
              <p:nvPr/>
            </p:nvSpPr>
            <p:spPr>
              <a:xfrm>
                <a:off x="5793054" y="3086434"/>
                <a:ext cx="196760" cy="80186"/>
              </a:xfrm>
              <a:custGeom>
                <a:avLst/>
                <a:gdLst>
                  <a:gd name="connsiteX0" fmla="*/ 194996 w 196760"/>
                  <a:gd name="connsiteY0" fmla="*/ 3899 h 80186"/>
                  <a:gd name="connsiteX1" fmla="*/ 2379 w 196760"/>
                  <a:gd name="connsiteY1" fmla="*/ 80099 h 80186"/>
                  <a:gd name="connsiteX2" fmla="*/ 93396 w 196760"/>
                  <a:gd name="connsiteY2" fmla="*/ 18716 h 80186"/>
                  <a:gd name="connsiteX3" fmla="*/ 194996 w 196760"/>
                  <a:gd name="connsiteY3" fmla="*/ 3899 h 8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760" h="80186">
                    <a:moveTo>
                      <a:pt x="194996" y="3899"/>
                    </a:moveTo>
                    <a:cubicBezTo>
                      <a:pt x="179826" y="14130"/>
                      <a:pt x="19312" y="77630"/>
                      <a:pt x="2379" y="80099"/>
                    </a:cubicBezTo>
                    <a:cubicBezTo>
                      <a:pt x="-14554" y="82568"/>
                      <a:pt x="63410" y="32121"/>
                      <a:pt x="93396" y="18716"/>
                    </a:cubicBezTo>
                    <a:cubicBezTo>
                      <a:pt x="123382" y="5311"/>
                      <a:pt x="210166" y="-6332"/>
                      <a:pt x="194996" y="38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0" name="フリーフォーム: 図形 1429">
                <a:extLst>
                  <a:ext uri="{FF2B5EF4-FFF2-40B4-BE49-F238E27FC236}">
                    <a16:creationId xmlns:a16="http://schemas.microsoft.com/office/drawing/2014/main" id="{DD85522D-6E4B-4B6E-8FB1-FA0303D9392F}"/>
                  </a:ext>
                </a:extLst>
              </p:cNvPr>
              <p:cNvSpPr/>
              <p:nvPr/>
            </p:nvSpPr>
            <p:spPr>
              <a:xfrm>
                <a:off x="6174237" y="3409062"/>
                <a:ext cx="326064" cy="230834"/>
              </a:xfrm>
              <a:custGeom>
                <a:avLst/>
                <a:gdLst>
                  <a:gd name="connsiteX0" fmla="*/ 80 w 326064"/>
                  <a:gd name="connsiteY0" fmla="*/ 888 h 230834"/>
                  <a:gd name="connsiteX1" fmla="*/ 118613 w 326064"/>
                  <a:gd name="connsiteY1" fmla="*/ 214671 h 230834"/>
                  <a:gd name="connsiteX2" fmla="*/ 156713 w 326064"/>
                  <a:gd name="connsiteY2" fmla="*/ 208321 h 230834"/>
                  <a:gd name="connsiteX3" fmla="*/ 326046 w 326064"/>
                  <a:gd name="connsiteY3" fmla="*/ 149055 h 230834"/>
                  <a:gd name="connsiteX4" fmla="*/ 167296 w 326064"/>
                  <a:gd name="connsiteY4" fmla="*/ 185038 h 230834"/>
                  <a:gd name="connsiteX5" fmla="*/ 101680 w 326064"/>
                  <a:gd name="connsiteY5" fmla="*/ 140588 h 230834"/>
                  <a:gd name="connsiteX6" fmla="*/ 80 w 326064"/>
                  <a:gd name="connsiteY6" fmla="*/ 888 h 23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64" h="230834">
                    <a:moveTo>
                      <a:pt x="80" y="888"/>
                    </a:moveTo>
                    <a:cubicBezTo>
                      <a:pt x="2902" y="13235"/>
                      <a:pt x="92508" y="180099"/>
                      <a:pt x="118613" y="214671"/>
                    </a:cubicBezTo>
                    <a:cubicBezTo>
                      <a:pt x="144719" y="249243"/>
                      <a:pt x="122141" y="219257"/>
                      <a:pt x="156713" y="208321"/>
                    </a:cubicBezTo>
                    <a:cubicBezTo>
                      <a:pt x="191285" y="197385"/>
                      <a:pt x="324282" y="152935"/>
                      <a:pt x="326046" y="149055"/>
                    </a:cubicBezTo>
                    <a:cubicBezTo>
                      <a:pt x="327810" y="145175"/>
                      <a:pt x="204690" y="186449"/>
                      <a:pt x="167296" y="185038"/>
                    </a:cubicBezTo>
                    <a:cubicBezTo>
                      <a:pt x="129902" y="183627"/>
                      <a:pt x="134135" y="172691"/>
                      <a:pt x="101680" y="140588"/>
                    </a:cubicBezTo>
                    <a:cubicBezTo>
                      <a:pt x="69225" y="108485"/>
                      <a:pt x="-2742" y="-11459"/>
                      <a:pt x="80" y="88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1" name="フリーフォーム: 図形 1430">
                <a:extLst>
                  <a:ext uri="{FF2B5EF4-FFF2-40B4-BE49-F238E27FC236}">
                    <a16:creationId xmlns:a16="http://schemas.microsoft.com/office/drawing/2014/main" id="{6631FAD7-1939-49BF-B0F4-4ED43B1CAAC6}"/>
                  </a:ext>
                </a:extLst>
              </p:cNvPr>
              <p:cNvSpPr/>
              <p:nvPr/>
            </p:nvSpPr>
            <p:spPr>
              <a:xfrm>
                <a:off x="6070407" y="3408879"/>
                <a:ext cx="182933" cy="296889"/>
              </a:xfrm>
              <a:custGeom>
                <a:avLst/>
                <a:gdLst>
                  <a:gd name="connsiteX0" fmla="*/ 2310 w 182933"/>
                  <a:gd name="connsiteY0" fmla="*/ 1071 h 296889"/>
                  <a:gd name="connsiteX1" fmla="*/ 154710 w 182933"/>
                  <a:gd name="connsiteY1" fmla="*/ 246604 h 296889"/>
                  <a:gd name="connsiteX2" fmla="*/ 175876 w 182933"/>
                  <a:gd name="connsiteY2" fmla="*/ 291054 h 296889"/>
                  <a:gd name="connsiteX3" fmla="*/ 72160 w 182933"/>
                  <a:gd name="connsiteY3" fmla="*/ 161938 h 296889"/>
                  <a:gd name="connsiteX4" fmla="*/ 2310 w 182933"/>
                  <a:gd name="connsiteY4" fmla="*/ 1071 h 29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933" h="296889">
                    <a:moveTo>
                      <a:pt x="2310" y="1071"/>
                    </a:moveTo>
                    <a:cubicBezTo>
                      <a:pt x="16068" y="15182"/>
                      <a:pt x="125782" y="198274"/>
                      <a:pt x="154710" y="246604"/>
                    </a:cubicBezTo>
                    <a:cubicBezTo>
                      <a:pt x="183638" y="294934"/>
                      <a:pt x="189634" y="305165"/>
                      <a:pt x="175876" y="291054"/>
                    </a:cubicBezTo>
                    <a:cubicBezTo>
                      <a:pt x="162118" y="276943"/>
                      <a:pt x="104968" y="207799"/>
                      <a:pt x="72160" y="161938"/>
                    </a:cubicBezTo>
                    <a:cubicBezTo>
                      <a:pt x="39352" y="116077"/>
                      <a:pt x="-11448" y="-13040"/>
                      <a:pt x="2310" y="10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2" name="フリーフォーム: 図形 1431">
                <a:extLst>
                  <a:ext uri="{FF2B5EF4-FFF2-40B4-BE49-F238E27FC236}">
                    <a16:creationId xmlns:a16="http://schemas.microsoft.com/office/drawing/2014/main" id="{80CE6875-7060-423D-8180-7C3111422ABA}"/>
                  </a:ext>
                </a:extLst>
              </p:cNvPr>
              <p:cNvSpPr/>
              <p:nvPr/>
            </p:nvSpPr>
            <p:spPr>
              <a:xfrm>
                <a:off x="5883924" y="3377953"/>
                <a:ext cx="193179" cy="288474"/>
              </a:xfrm>
              <a:custGeom>
                <a:avLst/>
                <a:gdLst>
                  <a:gd name="connsiteX0" fmla="*/ 409 w 193179"/>
                  <a:gd name="connsiteY0" fmla="*/ 247 h 288474"/>
                  <a:gd name="connsiteX1" fmla="*/ 57559 w 193179"/>
                  <a:gd name="connsiteY1" fmla="*/ 175930 h 288474"/>
                  <a:gd name="connsiteX2" fmla="*/ 193026 w 193179"/>
                  <a:gd name="connsiteY2" fmla="*/ 288114 h 288474"/>
                  <a:gd name="connsiteX3" fmla="*/ 82959 w 193179"/>
                  <a:gd name="connsiteY3" fmla="*/ 139947 h 288474"/>
                  <a:gd name="connsiteX4" fmla="*/ 409 w 193179"/>
                  <a:gd name="connsiteY4" fmla="*/ 247 h 28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179" h="288474">
                    <a:moveTo>
                      <a:pt x="409" y="247"/>
                    </a:moveTo>
                    <a:cubicBezTo>
                      <a:pt x="-3824" y="6244"/>
                      <a:pt x="25456" y="127952"/>
                      <a:pt x="57559" y="175930"/>
                    </a:cubicBezTo>
                    <a:cubicBezTo>
                      <a:pt x="89662" y="223908"/>
                      <a:pt x="188793" y="294111"/>
                      <a:pt x="193026" y="288114"/>
                    </a:cubicBezTo>
                    <a:cubicBezTo>
                      <a:pt x="197259" y="282117"/>
                      <a:pt x="112592" y="180869"/>
                      <a:pt x="82959" y="139947"/>
                    </a:cubicBezTo>
                    <a:cubicBezTo>
                      <a:pt x="53326" y="99025"/>
                      <a:pt x="4642" y="-5750"/>
                      <a:pt x="409" y="2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3" name="フリーフォーム: 図形 1432">
                <a:extLst>
                  <a:ext uri="{FF2B5EF4-FFF2-40B4-BE49-F238E27FC236}">
                    <a16:creationId xmlns:a16="http://schemas.microsoft.com/office/drawing/2014/main" id="{2D194467-9804-4AA3-B854-C983DA4D5A55}"/>
                  </a:ext>
                </a:extLst>
              </p:cNvPr>
              <p:cNvSpPr/>
              <p:nvPr/>
            </p:nvSpPr>
            <p:spPr>
              <a:xfrm>
                <a:off x="5873370" y="3384147"/>
                <a:ext cx="212096" cy="314332"/>
              </a:xfrm>
              <a:custGeom>
                <a:avLst/>
                <a:gdLst>
                  <a:gd name="connsiteX0" fmla="*/ 380 w 212096"/>
                  <a:gd name="connsiteY0" fmla="*/ 403 h 314332"/>
                  <a:gd name="connsiteX1" fmla="*/ 61763 w 212096"/>
                  <a:gd name="connsiteY1" fmla="*/ 201486 h 314332"/>
                  <a:gd name="connsiteX2" fmla="*/ 212047 w 212096"/>
                  <a:gd name="connsiteY2" fmla="*/ 313670 h 314332"/>
                  <a:gd name="connsiteX3" fmla="*/ 44830 w 212096"/>
                  <a:gd name="connsiteY3" fmla="*/ 152803 h 314332"/>
                  <a:gd name="connsiteX4" fmla="*/ 380 w 212096"/>
                  <a:gd name="connsiteY4" fmla="*/ 403 h 31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096" h="314332">
                    <a:moveTo>
                      <a:pt x="380" y="403"/>
                    </a:moveTo>
                    <a:cubicBezTo>
                      <a:pt x="3202" y="8517"/>
                      <a:pt x="26485" y="149275"/>
                      <a:pt x="61763" y="201486"/>
                    </a:cubicBezTo>
                    <a:cubicBezTo>
                      <a:pt x="97041" y="253697"/>
                      <a:pt x="214869" y="321784"/>
                      <a:pt x="212047" y="313670"/>
                    </a:cubicBezTo>
                    <a:cubicBezTo>
                      <a:pt x="209225" y="305556"/>
                      <a:pt x="79402" y="196900"/>
                      <a:pt x="44830" y="152803"/>
                    </a:cubicBezTo>
                    <a:cubicBezTo>
                      <a:pt x="10258" y="108706"/>
                      <a:pt x="-2442" y="-7711"/>
                      <a:pt x="380" y="4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4" name="フリーフォーム: 図形 1433">
                <a:extLst>
                  <a:ext uri="{FF2B5EF4-FFF2-40B4-BE49-F238E27FC236}">
                    <a16:creationId xmlns:a16="http://schemas.microsoft.com/office/drawing/2014/main" id="{739C353F-C75F-406C-A96D-E3DC43353B27}"/>
                  </a:ext>
                </a:extLst>
              </p:cNvPr>
              <p:cNvSpPr/>
              <p:nvPr/>
            </p:nvSpPr>
            <p:spPr>
              <a:xfrm>
                <a:off x="6016897" y="3675550"/>
                <a:ext cx="233887" cy="146609"/>
              </a:xfrm>
              <a:custGeom>
                <a:avLst/>
                <a:gdLst>
                  <a:gd name="connsiteX0" fmla="*/ 233620 w 233887"/>
                  <a:gd name="connsiteY0" fmla="*/ 102700 h 146609"/>
                  <a:gd name="connsiteX1" fmla="*/ 172236 w 233887"/>
                  <a:gd name="connsiteY1" fmla="*/ 96350 h 146609"/>
                  <a:gd name="connsiteX2" fmla="*/ 76986 w 233887"/>
                  <a:gd name="connsiteY2" fmla="*/ 138683 h 146609"/>
                  <a:gd name="connsiteX3" fmla="*/ 49470 w 233887"/>
                  <a:gd name="connsiteY3" fmla="*/ 140800 h 146609"/>
                  <a:gd name="connsiteX4" fmla="*/ 24070 w 233887"/>
                  <a:gd name="connsiteY4" fmla="*/ 77300 h 146609"/>
                  <a:gd name="connsiteX5" fmla="*/ 21953 w 233887"/>
                  <a:gd name="connsiteY5" fmla="*/ 34967 h 146609"/>
                  <a:gd name="connsiteX6" fmla="*/ 195520 w 233887"/>
                  <a:gd name="connsiteY6" fmla="*/ 5333 h 146609"/>
                  <a:gd name="connsiteX7" fmla="*/ 142603 w 233887"/>
                  <a:gd name="connsiteY7" fmla="*/ 3217 h 146609"/>
                  <a:gd name="connsiteX8" fmla="*/ 2903 w 233887"/>
                  <a:gd name="connsiteY8" fmla="*/ 39200 h 146609"/>
                  <a:gd name="connsiteX9" fmla="*/ 55820 w 233887"/>
                  <a:gd name="connsiteY9" fmla="*/ 130217 h 146609"/>
                  <a:gd name="connsiteX10" fmla="*/ 148953 w 233887"/>
                  <a:gd name="connsiteY10" fmla="*/ 106933 h 146609"/>
                  <a:gd name="connsiteX11" fmla="*/ 233620 w 233887"/>
                  <a:gd name="connsiteY11" fmla="*/ 102700 h 14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3887" h="146609">
                    <a:moveTo>
                      <a:pt x="233620" y="102700"/>
                    </a:moveTo>
                    <a:cubicBezTo>
                      <a:pt x="237500" y="100936"/>
                      <a:pt x="198342" y="90353"/>
                      <a:pt x="172236" y="96350"/>
                    </a:cubicBezTo>
                    <a:cubicBezTo>
                      <a:pt x="146130" y="102347"/>
                      <a:pt x="97447" y="131275"/>
                      <a:pt x="76986" y="138683"/>
                    </a:cubicBezTo>
                    <a:cubicBezTo>
                      <a:pt x="56525" y="146091"/>
                      <a:pt x="58289" y="151031"/>
                      <a:pt x="49470" y="140800"/>
                    </a:cubicBezTo>
                    <a:cubicBezTo>
                      <a:pt x="40651" y="130570"/>
                      <a:pt x="28656" y="94939"/>
                      <a:pt x="24070" y="77300"/>
                    </a:cubicBezTo>
                    <a:cubicBezTo>
                      <a:pt x="19484" y="59661"/>
                      <a:pt x="-6622" y="46961"/>
                      <a:pt x="21953" y="34967"/>
                    </a:cubicBezTo>
                    <a:cubicBezTo>
                      <a:pt x="50528" y="22973"/>
                      <a:pt x="175412" y="10625"/>
                      <a:pt x="195520" y="5333"/>
                    </a:cubicBezTo>
                    <a:cubicBezTo>
                      <a:pt x="215628" y="41"/>
                      <a:pt x="174706" y="-2427"/>
                      <a:pt x="142603" y="3217"/>
                    </a:cubicBezTo>
                    <a:cubicBezTo>
                      <a:pt x="110500" y="8861"/>
                      <a:pt x="17367" y="18033"/>
                      <a:pt x="2903" y="39200"/>
                    </a:cubicBezTo>
                    <a:cubicBezTo>
                      <a:pt x="-11561" y="60367"/>
                      <a:pt x="31478" y="118928"/>
                      <a:pt x="55820" y="130217"/>
                    </a:cubicBezTo>
                    <a:cubicBezTo>
                      <a:pt x="80162" y="141506"/>
                      <a:pt x="123200" y="114341"/>
                      <a:pt x="148953" y="106933"/>
                    </a:cubicBezTo>
                    <a:cubicBezTo>
                      <a:pt x="174706" y="99525"/>
                      <a:pt x="229740" y="104464"/>
                      <a:pt x="233620" y="1027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5" name="フリーフォーム: 図形 1434">
                <a:extLst>
                  <a:ext uri="{FF2B5EF4-FFF2-40B4-BE49-F238E27FC236}">
                    <a16:creationId xmlns:a16="http://schemas.microsoft.com/office/drawing/2014/main" id="{EEFD9B2E-9F7D-4981-85EF-C45B406C42F8}"/>
                  </a:ext>
                </a:extLst>
              </p:cNvPr>
              <p:cNvSpPr/>
              <p:nvPr/>
            </p:nvSpPr>
            <p:spPr>
              <a:xfrm>
                <a:off x="6237797" y="3778576"/>
                <a:ext cx="201103" cy="147869"/>
              </a:xfrm>
              <a:custGeom>
                <a:avLst/>
                <a:gdLst>
                  <a:gd name="connsiteX0" fmla="*/ 20 w 201103"/>
                  <a:gd name="connsiteY0" fmla="*/ 1791 h 147869"/>
                  <a:gd name="connsiteX1" fmla="*/ 101620 w 201103"/>
                  <a:gd name="connsiteY1" fmla="*/ 143607 h 147869"/>
                  <a:gd name="connsiteX2" fmla="*/ 146070 w 201103"/>
                  <a:gd name="connsiteY2" fmla="*/ 105507 h 147869"/>
                  <a:gd name="connsiteX3" fmla="*/ 201103 w 201103"/>
                  <a:gd name="connsiteY3" fmla="*/ 50474 h 147869"/>
                  <a:gd name="connsiteX4" fmla="*/ 146070 w 201103"/>
                  <a:gd name="connsiteY4" fmla="*/ 90691 h 147869"/>
                  <a:gd name="connsiteX5" fmla="*/ 93153 w 201103"/>
                  <a:gd name="connsiteY5" fmla="*/ 65291 h 147869"/>
                  <a:gd name="connsiteX6" fmla="*/ 20 w 201103"/>
                  <a:gd name="connsiteY6" fmla="*/ 1791 h 14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103" h="147869">
                    <a:moveTo>
                      <a:pt x="20" y="1791"/>
                    </a:moveTo>
                    <a:cubicBezTo>
                      <a:pt x="1431" y="14844"/>
                      <a:pt x="77278" y="126321"/>
                      <a:pt x="101620" y="143607"/>
                    </a:cubicBezTo>
                    <a:cubicBezTo>
                      <a:pt x="125962" y="160893"/>
                      <a:pt x="129490" y="121029"/>
                      <a:pt x="146070" y="105507"/>
                    </a:cubicBezTo>
                    <a:cubicBezTo>
                      <a:pt x="162650" y="89985"/>
                      <a:pt x="201103" y="52943"/>
                      <a:pt x="201103" y="50474"/>
                    </a:cubicBezTo>
                    <a:cubicBezTo>
                      <a:pt x="201103" y="48005"/>
                      <a:pt x="164062" y="88222"/>
                      <a:pt x="146070" y="90691"/>
                    </a:cubicBezTo>
                    <a:cubicBezTo>
                      <a:pt x="128078" y="93160"/>
                      <a:pt x="115025" y="79755"/>
                      <a:pt x="93153" y="65291"/>
                    </a:cubicBezTo>
                    <a:cubicBezTo>
                      <a:pt x="71281" y="50827"/>
                      <a:pt x="-1391" y="-11262"/>
                      <a:pt x="20" y="17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6" name="フリーフォーム: 図形 1435">
                <a:extLst>
                  <a:ext uri="{FF2B5EF4-FFF2-40B4-BE49-F238E27FC236}">
                    <a16:creationId xmlns:a16="http://schemas.microsoft.com/office/drawing/2014/main" id="{3670D8B0-C5DA-4814-A58F-A719F270F6C0}"/>
                  </a:ext>
                </a:extLst>
              </p:cNvPr>
              <p:cNvSpPr/>
              <p:nvPr/>
            </p:nvSpPr>
            <p:spPr>
              <a:xfrm>
                <a:off x="6342537" y="3549577"/>
                <a:ext cx="270137" cy="153047"/>
              </a:xfrm>
              <a:custGeom>
                <a:avLst/>
                <a:gdLst>
                  <a:gd name="connsiteX0" fmla="*/ 185263 w 270137"/>
                  <a:gd name="connsiteY0" fmla="*/ 73 h 153047"/>
                  <a:gd name="connsiteX1" fmla="*/ 269930 w 270137"/>
                  <a:gd name="connsiteY1" fmla="*/ 78390 h 153047"/>
                  <a:gd name="connsiteX2" fmla="*/ 155630 w 270137"/>
                  <a:gd name="connsiteY2" fmla="*/ 120723 h 153047"/>
                  <a:gd name="connsiteX3" fmla="*/ 1113 w 270137"/>
                  <a:gd name="connsiteY3" fmla="*/ 152473 h 153047"/>
                  <a:gd name="connsiteX4" fmla="*/ 240296 w 270137"/>
                  <a:gd name="connsiteY4" fmla="*/ 93206 h 153047"/>
                  <a:gd name="connsiteX5" fmla="*/ 185263 w 270137"/>
                  <a:gd name="connsiteY5" fmla="*/ 73 h 15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137" h="153047">
                    <a:moveTo>
                      <a:pt x="185263" y="73"/>
                    </a:moveTo>
                    <a:cubicBezTo>
                      <a:pt x="190202" y="-2396"/>
                      <a:pt x="274869" y="58282"/>
                      <a:pt x="269930" y="78390"/>
                    </a:cubicBezTo>
                    <a:cubicBezTo>
                      <a:pt x="264991" y="98498"/>
                      <a:pt x="200433" y="108376"/>
                      <a:pt x="155630" y="120723"/>
                    </a:cubicBezTo>
                    <a:cubicBezTo>
                      <a:pt x="110827" y="133070"/>
                      <a:pt x="-12998" y="157059"/>
                      <a:pt x="1113" y="152473"/>
                    </a:cubicBezTo>
                    <a:cubicBezTo>
                      <a:pt x="15224" y="147887"/>
                      <a:pt x="209252" y="116842"/>
                      <a:pt x="240296" y="93206"/>
                    </a:cubicBezTo>
                    <a:cubicBezTo>
                      <a:pt x="271341" y="69570"/>
                      <a:pt x="180324" y="2542"/>
                      <a:pt x="185263" y="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7" name="フリーフォーム: 図形 1436">
                <a:extLst>
                  <a:ext uri="{FF2B5EF4-FFF2-40B4-BE49-F238E27FC236}">
                    <a16:creationId xmlns:a16="http://schemas.microsoft.com/office/drawing/2014/main" id="{41658B34-4A28-4A08-800E-3C7475CE1C0C}"/>
                  </a:ext>
                </a:extLst>
              </p:cNvPr>
              <p:cNvSpPr/>
              <p:nvPr/>
            </p:nvSpPr>
            <p:spPr>
              <a:xfrm>
                <a:off x="6066383" y="3720702"/>
                <a:ext cx="163017" cy="51202"/>
              </a:xfrm>
              <a:custGeom>
                <a:avLst/>
                <a:gdLst>
                  <a:gd name="connsiteX0" fmla="*/ 162967 w 163017"/>
                  <a:gd name="connsiteY0" fmla="*/ 2515 h 51202"/>
                  <a:gd name="connsiteX1" fmla="*/ 110050 w 163017"/>
                  <a:gd name="connsiteY1" fmla="*/ 2515 h 51202"/>
                  <a:gd name="connsiteX2" fmla="*/ 6334 w 163017"/>
                  <a:gd name="connsiteY2" fmla="*/ 23681 h 51202"/>
                  <a:gd name="connsiteX3" fmla="*/ 21150 w 163017"/>
                  <a:gd name="connsiteY3" fmla="*/ 51198 h 51202"/>
                  <a:gd name="connsiteX4" fmla="*/ 101584 w 163017"/>
                  <a:gd name="connsiteY4" fmla="*/ 21565 h 51202"/>
                  <a:gd name="connsiteX5" fmla="*/ 162967 w 163017"/>
                  <a:gd name="connsiteY5" fmla="*/ 2515 h 5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017" h="51202">
                    <a:moveTo>
                      <a:pt x="162967" y="2515"/>
                    </a:moveTo>
                    <a:cubicBezTo>
                      <a:pt x="164378" y="-660"/>
                      <a:pt x="136155" y="-1013"/>
                      <a:pt x="110050" y="2515"/>
                    </a:cubicBezTo>
                    <a:cubicBezTo>
                      <a:pt x="83945" y="6043"/>
                      <a:pt x="21151" y="15567"/>
                      <a:pt x="6334" y="23681"/>
                    </a:cubicBezTo>
                    <a:cubicBezTo>
                      <a:pt x="-8483" y="31795"/>
                      <a:pt x="5275" y="51551"/>
                      <a:pt x="21150" y="51198"/>
                    </a:cubicBezTo>
                    <a:cubicBezTo>
                      <a:pt x="37025" y="50845"/>
                      <a:pt x="78301" y="26857"/>
                      <a:pt x="101584" y="21565"/>
                    </a:cubicBezTo>
                    <a:cubicBezTo>
                      <a:pt x="124867" y="16273"/>
                      <a:pt x="161556" y="5690"/>
                      <a:pt x="162967" y="25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8" name="フリーフォーム: 図形 1437">
                <a:extLst>
                  <a:ext uri="{FF2B5EF4-FFF2-40B4-BE49-F238E27FC236}">
                    <a16:creationId xmlns:a16="http://schemas.microsoft.com/office/drawing/2014/main" id="{6E685B00-4D54-46E7-88A8-3EB291257BBE}"/>
                  </a:ext>
                </a:extLst>
              </p:cNvPr>
              <p:cNvSpPr/>
              <p:nvPr/>
            </p:nvSpPr>
            <p:spPr>
              <a:xfrm>
                <a:off x="6296968" y="3704793"/>
                <a:ext cx="89292" cy="128497"/>
              </a:xfrm>
              <a:custGeom>
                <a:avLst/>
                <a:gdLst>
                  <a:gd name="connsiteX0" fmla="*/ 89015 w 89292"/>
                  <a:gd name="connsiteY0" fmla="*/ 128490 h 128497"/>
                  <a:gd name="connsiteX1" fmla="*/ 4349 w 89292"/>
                  <a:gd name="connsiteY1" fmla="*/ 58640 h 128497"/>
                  <a:gd name="connsiteX2" fmla="*/ 14932 w 89292"/>
                  <a:gd name="connsiteY2" fmla="*/ 18424 h 128497"/>
                  <a:gd name="connsiteX3" fmla="*/ 38215 w 89292"/>
                  <a:gd name="connsiteY3" fmla="*/ 1490 h 128497"/>
                  <a:gd name="connsiteX4" fmla="*/ 31865 w 89292"/>
                  <a:gd name="connsiteY4" fmla="*/ 54407 h 128497"/>
                  <a:gd name="connsiteX5" fmla="*/ 89015 w 89292"/>
                  <a:gd name="connsiteY5" fmla="*/ 128490 h 12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292" h="128497">
                    <a:moveTo>
                      <a:pt x="89015" y="128490"/>
                    </a:moveTo>
                    <a:cubicBezTo>
                      <a:pt x="84429" y="129196"/>
                      <a:pt x="16696" y="76984"/>
                      <a:pt x="4349" y="58640"/>
                    </a:cubicBezTo>
                    <a:cubicBezTo>
                      <a:pt x="-7998" y="40296"/>
                      <a:pt x="9288" y="27949"/>
                      <a:pt x="14932" y="18424"/>
                    </a:cubicBezTo>
                    <a:cubicBezTo>
                      <a:pt x="20576" y="8899"/>
                      <a:pt x="35393" y="-4507"/>
                      <a:pt x="38215" y="1490"/>
                    </a:cubicBezTo>
                    <a:cubicBezTo>
                      <a:pt x="41037" y="7487"/>
                      <a:pt x="23751" y="31476"/>
                      <a:pt x="31865" y="54407"/>
                    </a:cubicBezTo>
                    <a:cubicBezTo>
                      <a:pt x="39979" y="77338"/>
                      <a:pt x="93601" y="127784"/>
                      <a:pt x="89015" y="1284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9" name="フリーフォーム: 図形 1438">
                <a:extLst>
                  <a:ext uri="{FF2B5EF4-FFF2-40B4-BE49-F238E27FC236}">
                    <a16:creationId xmlns:a16="http://schemas.microsoft.com/office/drawing/2014/main" id="{8C1CC9BC-FF28-4944-99AA-2561E9F56F7D}"/>
                  </a:ext>
                </a:extLst>
              </p:cNvPr>
              <p:cNvSpPr/>
              <p:nvPr/>
            </p:nvSpPr>
            <p:spPr>
              <a:xfrm>
                <a:off x="6270319" y="2644363"/>
                <a:ext cx="590491" cy="577141"/>
              </a:xfrm>
              <a:custGeom>
                <a:avLst/>
                <a:gdLst>
                  <a:gd name="connsiteX0" fmla="*/ 165406 w 590491"/>
                  <a:gd name="connsiteY0" fmla="*/ 27400 h 577141"/>
                  <a:gd name="connsiteX1" fmla="*/ 368606 w 590491"/>
                  <a:gd name="connsiteY1" fmla="*/ 17875 h 577141"/>
                  <a:gd name="connsiteX2" fmla="*/ 557519 w 590491"/>
                  <a:gd name="connsiteY2" fmla="*/ 227425 h 577141"/>
                  <a:gd name="connsiteX3" fmla="*/ 509894 w 590491"/>
                  <a:gd name="connsiteY3" fmla="*/ 467137 h 577141"/>
                  <a:gd name="connsiteX4" fmla="*/ 316219 w 590491"/>
                  <a:gd name="connsiteY4" fmla="*/ 560800 h 577141"/>
                  <a:gd name="connsiteX5" fmla="*/ 162231 w 590491"/>
                  <a:gd name="connsiteY5" fmla="*/ 548100 h 577141"/>
                  <a:gd name="connsiteX6" fmla="*/ 25706 w 590491"/>
                  <a:gd name="connsiteY6" fmla="*/ 390937 h 577141"/>
                  <a:gd name="connsiteX7" fmla="*/ 25706 w 590491"/>
                  <a:gd name="connsiteY7" fmla="*/ 279812 h 577141"/>
                  <a:gd name="connsiteX8" fmla="*/ 73331 w 590491"/>
                  <a:gd name="connsiteY8" fmla="*/ 100425 h 577141"/>
                  <a:gd name="connsiteX9" fmla="*/ 1894 w 590491"/>
                  <a:gd name="connsiteY9" fmla="*/ 240125 h 577141"/>
                  <a:gd name="connsiteX10" fmla="*/ 165406 w 590491"/>
                  <a:gd name="connsiteY10" fmla="*/ 527462 h 577141"/>
                  <a:gd name="connsiteX11" fmla="*/ 428931 w 590491"/>
                  <a:gd name="connsiteY11" fmla="*/ 559212 h 577141"/>
                  <a:gd name="connsiteX12" fmla="*/ 573394 w 590491"/>
                  <a:gd name="connsiteY12" fmla="*/ 336962 h 577141"/>
                  <a:gd name="connsiteX13" fmla="*/ 568631 w 590491"/>
                  <a:gd name="connsiteY13" fmla="*/ 167100 h 577141"/>
                  <a:gd name="connsiteX14" fmla="*/ 401944 w 590491"/>
                  <a:gd name="connsiteY14" fmla="*/ 8350 h 577141"/>
                  <a:gd name="connsiteX15" fmla="*/ 165406 w 590491"/>
                  <a:gd name="connsiteY15" fmla="*/ 27400 h 577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491" h="577141">
                    <a:moveTo>
                      <a:pt x="165406" y="27400"/>
                    </a:moveTo>
                    <a:cubicBezTo>
                      <a:pt x="159850" y="28987"/>
                      <a:pt x="303254" y="-15463"/>
                      <a:pt x="368606" y="17875"/>
                    </a:cubicBezTo>
                    <a:cubicBezTo>
                      <a:pt x="433958" y="51213"/>
                      <a:pt x="533971" y="152548"/>
                      <a:pt x="557519" y="227425"/>
                    </a:cubicBezTo>
                    <a:cubicBezTo>
                      <a:pt x="581067" y="302302"/>
                      <a:pt x="550111" y="411575"/>
                      <a:pt x="509894" y="467137"/>
                    </a:cubicBezTo>
                    <a:cubicBezTo>
                      <a:pt x="469677" y="522699"/>
                      <a:pt x="374163" y="547306"/>
                      <a:pt x="316219" y="560800"/>
                    </a:cubicBezTo>
                    <a:cubicBezTo>
                      <a:pt x="258275" y="574294"/>
                      <a:pt x="210650" y="576410"/>
                      <a:pt x="162231" y="548100"/>
                    </a:cubicBezTo>
                    <a:cubicBezTo>
                      <a:pt x="113812" y="519790"/>
                      <a:pt x="48460" y="435652"/>
                      <a:pt x="25706" y="390937"/>
                    </a:cubicBezTo>
                    <a:cubicBezTo>
                      <a:pt x="2952" y="346222"/>
                      <a:pt x="17769" y="328231"/>
                      <a:pt x="25706" y="279812"/>
                    </a:cubicBezTo>
                    <a:cubicBezTo>
                      <a:pt x="33643" y="231393"/>
                      <a:pt x="77300" y="107040"/>
                      <a:pt x="73331" y="100425"/>
                    </a:cubicBezTo>
                    <a:cubicBezTo>
                      <a:pt x="69362" y="93811"/>
                      <a:pt x="-13452" y="168952"/>
                      <a:pt x="1894" y="240125"/>
                    </a:cubicBezTo>
                    <a:cubicBezTo>
                      <a:pt x="17240" y="311298"/>
                      <a:pt x="94233" y="474281"/>
                      <a:pt x="165406" y="527462"/>
                    </a:cubicBezTo>
                    <a:cubicBezTo>
                      <a:pt x="236579" y="580643"/>
                      <a:pt x="360933" y="590962"/>
                      <a:pt x="428931" y="559212"/>
                    </a:cubicBezTo>
                    <a:cubicBezTo>
                      <a:pt x="496929" y="527462"/>
                      <a:pt x="550111" y="402314"/>
                      <a:pt x="573394" y="336962"/>
                    </a:cubicBezTo>
                    <a:cubicBezTo>
                      <a:pt x="596677" y="271610"/>
                      <a:pt x="597206" y="221869"/>
                      <a:pt x="568631" y="167100"/>
                    </a:cubicBezTo>
                    <a:cubicBezTo>
                      <a:pt x="540056" y="112331"/>
                      <a:pt x="469413" y="34544"/>
                      <a:pt x="401944" y="8350"/>
                    </a:cubicBezTo>
                    <a:cubicBezTo>
                      <a:pt x="334475" y="-17844"/>
                      <a:pt x="170962" y="25813"/>
                      <a:pt x="165406" y="274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0" name="フリーフォーム: 図形 1439">
                <a:extLst>
                  <a:ext uri="{FF2B5EF4-FFF2-40B4-BE49-F238E27FC236}">
                    <a16:creationId xmlns:a16="http://schemas.microsoft.com/office/drawing/2014/main" id="{9F11BAE2-2E07-4D22-B331-36A791BB4A6C}"/>
                  </a:ext>
                </a:extLst>
              </p:cNvPr>
              <p:cNvSpPr/>
              <p:nvPr/>
            </p:nvSpPr>
            <p:spPr>
              <a:xfrm>
                <a:off x="6311729" y="2678736"/>
                <a:ext cx="509865" cy="501622"/>
              </a:xfrm>
              <a:custGeom>
                <a:avLst/>
                <a:gdLst>
                  <a:gd name="connsiteX0" fmla="*/ 103359 w 509865"/>
                  <a:gd name="connsiteY0" fmla="*/ 37477 h 501622"/>
                  <a:gd name="connsiteX1" fmla="*/ 193846 w 509865"/>
                  <a:gd name="connsiteY1" fmla="*/ 964 h 501622"/>
                  <a:gd name="connsiteX2" fmla="*/ 36684 w 509865"/>
                  <a:gd name="connsiteY2" fmla="*/ 75577 h 501622"/>
                  <a:gd name="connsiteX3" fmla="*/ 20809 w 509865"/>
                  <a:gd name="connsiteY3" fmla="*/ 178764 h 501622"/>
                  <a:gd name="connsiteX4" fmla="*/ 9696 w 509865"/>
                  <a:gd name="connsiteY4" fmla="*/ 291477 h 501622"/>
                  <a:gd name="connsiteX5" fmla="*/ 173209 w 509865"/>
                  <a:gd name="connsiteY5" fmla="*/ 478802 h 501622"/>
                  <a:gd name="connsiteX6" fmla="*/ 330371 w 509865"/>
                  <a:gd name="connsiteY6" fmla="*/ 485152 h 501622"/>
                  <a:gd name="connsiteX7" fmla="*/ 481184 w 509865"/>
                  <a:gd name="connsiteY7" fmla="*/ 358152 h 501622"/>
                  <a:gd name="connsiteX8" fmla="*/ 500234 w 509865"/>
                  <a:gd name="connsiteY8" fmla="*/ 231152 h 501622"/>
                  <a:gd name="connsiteX9" fmla="*/ 425621 w 509865"/>
                  <a:gd name="connsiteY9" fmla="*/ 88277 h 501622"/>
                  <a:gd name="connsiteX10" fmla="*/ 354184 w 509865"/>
                  <a:gd name="connsiteY10" fmla="*/ 23189 h 501622"/>
                  <a:gd name="connsiteX11" fmla="*/ 501821 w 509865"/>
                  <a:gd name="connsiteY11" fmla="*/ 197814 h 501622"/>
                  <a:gd name="connsiteX12" fmla="*/ 471659 w 509865"/>
                  <a:gd name="connsiteY12" fmla="*/ 375614 h 501622"/>
                  <a:gd name="connsiteX13" fmla="*/ 314496 w 509865"/>
                  <a:gd name="connsiteY13" fmla="*/ 469277 h 501622"/>
                  <a:gd name="connsiteX14" fmla="*/ 139871 w 509865"/>
                  <a:gd name="connsiteY14" fmla="*/ 434352 h 501622"/>
                  <a:gd name="connsiteX15" fmla="*/ 47796 w 509865"/>
                  <a:gd name="connsiteY15" fmla="*/ 281952 h 501622"/>
                  <a:gd name="connsiteX16" fmla="*/ 58909 w 509865"/>
                  <a:gd name="connsiteY16" fmla="*/ 99389 h 501622"/>
                  <a:gd name="connsiteX17" fmla="*/ 103359 w 509865"/>
                  <a:gd name="connsiteY17" fmla="*/ 37477 h 50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9865" h="501622">
                    <a:moveTo>
                      <a:pt x="103359" y="37477"/>
                    </a:moveTo>
                    <a:cubicBezTo>
                      <a:pt x="125849" y="21073"/>
                      <a:pt x="204958" y="-5386"/>
                      <a:pt x="193846" y="964"/>
                    </a:cubicBezTo>
                    <a:cubicBezTo>
                      <a:pt x="182734" y="7314"/>
                      <a:pt x="65523" y="45944"/>
                      <a:pt x="36684" y="75577"/>
                    </a:cubicBezTo>
                    <a:cubicBezTo>
                      <a:pt x="7845" y="105210"/>
                      <a:pt x="25307" y="142781"/>
                      <a:pt x="20809" y="178764"/>
                    </a:cubicBezTo>
                    <a:cubicBezTo>
                      <a:pt x="16311" y="214747"/>
                      <a:pt x="-15704" y="241471"/>
                      <a:pt x="9696" y="291477"/>
                    </a:cubicBezTo>
                    <a:cubicBezTo>
                      <a:pt x="35096" y="341483"/>
                      <a:pt x="119763" y="446523"/>
                      <a:pt x="173209" y="478802"/>
                    </a:cubicBezTo>
                    <a:cubicBezTo>
                      <a:pt x="226655" y="511081"/>
                      <a:pt x="279042" y="505260"/>
                      <a:pt x="330371" y="485152"/>
                    </a:cubicBezTo>
                    <a:cubicBezTo>
                      <a:pt x="381700" y="465044"/>
                      <a:pt x="452874" y="400485"/>
                      <a:pt x="481184" y="358152"/>
                    </a:cubicBezTo>
                    <a:cubicBezTo>
                      <a:pt x="509495" y="315819"/>
                      <a:pt x="509495" y="276131"/>
                      <a:pt x="500234" y="231152"/>
                    </a:cubicBezTo>
                    <a:cubicBezTo>
                      <a:pt x="490974" y="186173"/>
                      <a:pt x="449963" y="122937"/>
                      <a:pt x="425621" y="88277"/>
                    </a:cubicBezTo>
                    <a:cubicBezTo>
                      <a:pt x="401279" y="53617"/>
                      <a:pt x="341484" y="4933"/>
                      <a:pt x="354184" y="23189"/>
                    </a:cubicBezTo>
                    <a:cubicBezTo>
                      <a:pt x="366884" y="41445"/>
                      <a:pt x="482242" y="139077"/>
                      <a:pt x="501821" y="197814"/>
                    </a:cubicBezTo>
                    <a:cubicBezTo>
                      <a:pt x="521400" y="256551"/>
                      <a:pt x="502880" y="330370"/>
                      <a:pt x="471659" y="375614"/>
                    </a:cubicBezTo>
                    <a:cubicBezTo>
                      <a:pt x="440438" y="420858"/>
                      <a:pt x="369794" y="459487"/>
                      <a:pt x="314496" y="469277"/>
                    </a:cubicBezTo>
                    <a:cubicBezTo>
                      <a:pt x="259198" y="479067"/>
                      <a:pt x="184321" y="465573"/>
                      <a:pt x="139871" y="434352"/>
                    </a:cubicBezTo>
                    <a:cubicBezTo>
                      <a:pt x="95421" y="403131"/>
                      <a:pt x="61290" y="337779"/>
                      <a:pt x="47796" y="281952"/>
                    </a:cubicBezTo>
                    <a:cubicBezTo>
                      <a:pt x="34302" y="226125"/>
                      <a:pt x="48061" y="143310"/>
                      <a:pt x="58909" y="99389"/>
                    </a:cubicBezTo>
                    <a:cubicBezTo>
                      <a:pt x="69757" y="55468"/>
                      <a:pt x="80869" y="53881"/>
                      <a:pt x="103359" y="374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1" name="フリーフォーム: 図形 1440">
                <a:extLst>
                  <a:ext uri="{FF2B5EF4-FFF2-40B4-BE49-F238E27FC236}">
                    <a16:creationId xmlns:a16="http://schemas.microsoft.com/office/drawing/2014/main" id="{B7B24770-EEFA-4875-BFA6-8750305D98E0}"/>
                  </a:ext>
                </a:extLst>
              </p:cNvPr>
              <p:cNvSpPr/>
              <p:nvPr/>
            </p:nvSpPr>
            <p:spPr>
              <a:xfrm>
                <a:off x="6543666" y="2853263"/>
                <a:ext cx="77546" cy="117130"/>
              </a:xfrm>
              <a:custGeom>
                <a:avLst/>
                <a:gdLst>
                  <a:gd name="connsiteX0" fmla="*/ 9 w 77546"/>
                  <a:gd name="connsiteY0" fmla="*/ 1062 h 117130"/>
                  <a:gd name="connsiteX1" fmla="*/ 65097 w 77546"/>
                  <a:gd name="connsiteY1" fmla="*/ 82025 h 117130"/>
                  <a:gd name="connsiteX2" fmla="*/ 6359 w 77546"/>
                  <a:gd name="connsiteY2" fmla="*/ 116950 h 117130"/>
                  <a:gd name="connsiteX3" fmla="*/ 74622 w 77546"/>
                  <a:gd name="connsiteY3" fmla="*/ 93137 h 117130"/>
                  <a:gd name="connsiteX4" fmla="*/ 60334 w 77546"/>
                  <a:gd name="connsiteY4" fmla="*/ 39162 h 117130"/>
                  <a:gd name="connsiteX5" fmla="*/ 9 w 77546"/>
                  <a:gd name="connsiteY5" fmla="*/ 1062 h 11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46" h="117130">
                    <a:moveTo>
                      <a:pt x="9" y="1062"/>
                    </a:moveTo>
                    <a:cubicBezTo>
                      <a:pt x="803" y="8206"/>
                      <a:pt x="64039" y="62710"/>
                      <a:pt x="65097" y="82025"/>
                    </a:cubicBezTo>
                    <a:cubicBezTo>
                      <a:pt x="66155" y="101340"/>
                      <a:pt x="4772" y="115098"/>
                      <a:pt x="6359" y="116950"/>
                    </a:cubicBezTo>
                    <a:cubicBezTo>
                      <a:pt x="7946" y="118802"/>
                      <a:pt x="65626" y="106102"/>
                      <a:pt x="74622" y="93137"/>
                    </a:cubicBezTo>
                    <a:cubicBezTo>
                      <a:pt x="83618" y="80172"/>
                      <a:pt x="69859" y="53714"/>
                      <a:pt x="60334" y="39162"/>
                    </a:cubicBezTo>
                    <a:cubicBezTo>
                      <a:pt x="50809" y="24610"/>
                      <a:pt x="-785" y="-6082"/>
                      <a:pt x="9" y="10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2" name="フリーフォーム: 図形 1441">
                <a:extLst>
                  <a:ext uri="{FF2B5EF4-FFF2-40B4-BE49-F238E27FC236}">
                    <a16:creationId xmlns:a16="http://schemas.microsoft.com/office/drawing/2014/main" id="{279B6C27-FD0D-443A-B5C7-C15B47D63721}"/>
                  </a:ext>
                </a:extLst>
              </p:cNvPr>
              <p:cNvSpPr/>
              <p:nvPr/>
            </p:nvSpPr>
            <p:spPr>
              <a:xfrm>
                <a:off x="6508589" y="2884487"/>
                <a:ext cx="68641" cy="71441"/>
              </a:xfrm>
              <a:custGeom>
                <a:avLst/>
                <a:gdLst>
                  <a:gd name="connsiteX0" fmla="*/ 68424 w 68641"/>
                  <a:gd name="connsiteY0" fmla="*/ 1 h 71441"/>
                  <a:gd name="connsiteX1" fmla="*/ 22386 w 68641"/>
                  <a:gd name="connsiteY1" fmla="*/ 42863 h 71441"/>
                  <a:gd name="connsiteX2" fmla="*/ 38261 w 68641"/>
                  <a:gd name="connsiteY2" fmla="*/ 71438 h 71441"/>
                  <a:gd name="connsiteX3" fmla="*/ 161 w 68641"/>
                  <a:gd name="connsiteY3" fmla="*/ 44451 h 71441"/>
                  <a:gd name="connsiteX4" fmla="*/ 68424 w 68641"/>
                  <a:gd name="connsiteY4" fmla="*/ 1 h 71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641" h="71441">
                    <a:moveTo>
                      <a:pt x="68424" y="1"/>
                    </a:moveTo>
                    <a:cubicBezTo>
                      <a:pt x="72128" y="-264"/>
                      <a:pt x="27413" y="30957"/>
                      <a:pt x="22386" y="42863"/>
                    </a:cubicBezTo>
                    <a:cubicBezTo>
                      <a:pt x="17359" y="54769"/>
                      <a:pt x="41965" y="71173"/>
                      <a:pt x="38261" y="71438"/>
                    </a:cubicBezTo>
                    <a:cubicBezTo>
                      <a:pt x="34557" y="71703"/>
                      <a:pt x="-2750" y="56357"/>
                      <a:pt x="161" y="44451"/>
                    </a:cubicBezTo>
                    <a:cubicBezTo>
                      <a:pt x="3071" y="32545"/>
                      <a:pt x="64720" y="266"/>
                      <a:pt x="68424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4" name="フリーフォーム: 図形 1443">
                <a:extLst>
                  <a:ext uri="{FF2B5EF4-FFF2-40B4-BE49-F238E27FC236}">
                    <a16:creationId xmlns:a16="http://schemas.microsoft.com/office/drawing/2014/main" id="{784D33C1-EEE9-4F98-9D60-4AFE6E7FF9C7}"/>
                  </a:ext>
                </a:extLst>
              </p:cNvPr>
              <p:cNvSpPr/>
              <p:nvPr/>
            </p:nvSpPr>
            <p:spPr>
              <a:xfrm>
                <a:off x="6586538" y="2736682"/>
                <a:ext cx="107961" cy="141456"/>
              </a:xfrm>
              <a:custGeom>
                <a:avLst/>
                <a:gdLst>
                  <a:gd name="connsiteX0" fmla="*/ 0 w 107961"/>
                  <a:gd name="connsiteY0" fmla="*/ 141456 h 141456"/>
                  <a:gd name="connsiteX1" fmla="*/ 107950 w 107961"/>
                  <a:gd name="connsiteY1" fmla="*/ 168 h 141456"/>
                  <a:gd name="connsiteX2" fmla="*/ 0 w 107961"/>
                  <a:gd name="connsiteY2" fmla="*/ 141456 h 14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961" h="141456">
                    <a:moveTo>
                      <a:pt x="0" y="141456"/>
                    </a:moveTo>
                    <a:cubicBezTo>
                      <a:pt x="0" y="141456"/>
                      <a:pt x="106627" y="5989"/>
                      <a:pt x="107950" y="168"/>
                    </a:cubicBezTo>
                    <a:cubicBezTo>
                      <a:pt x="109273" y="-5653"/>
                      <a:pt x="0" y="141456"/>
                      <a:pt x="0" y="1414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5" name="フリーフォーム: 図形 1444">
                <a:extLst>
                  <a:ext uri="{FF2B5EF4-FFF2-40B4-BE49-F238E27FC236}">
                    <a16:creationId xmlns:a16="http://schemas.microsoft.com/office/drawing/2014/main" id="{0AAA3DB0-3334-40F6-A781-9FC992F44603}"/>
                  </a:ext>
                </a:extLst>
              </p:cNvPr>
              <p:cNvSpPr/>
              <p:nvPr/>
            </p:nvSpPr>
            <p:spPr>
              <a:xfrm>
                <a:off x="6393470" y="2721197"/>
                <a:ext cx="145663" cy="166510"/>
              </a:xfrm>
              <a:custGeom>
                <a:avLst/>
                <a:gdLst>
                  <a:gd name="connsiteX0" fmla="*/ 145443 w 145663"/>
                  <a:gd name="connsiteY0" fmla="*/ 166466 h 166510"/>
                  <a:gd name="connsiteX1" fmla="*/ 35905 w 145663"/>
                  <a:gd name="connsiteY1" fmla="*/ 26766 h 166510"/>
                  <a:gd name="connsiteX2" fmla="*/ 4155 w 145663"/>
                  <a:gd name="connsiteY2" fmla="*/ 10891 h 166510"/>
                  <a:gd name="connsiteX3" fmla="*/ 145443 w 145663"/>
                  <a:gd name="connsiteY3" fmla="*/ 166466 h 16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663" h="166510">
                    <a:moveTo>
                      <a:pt x="145443" y="166466"/>
                    </a:moveTo>
                    <a:cubicBezTo>
                      <a:pt x="150735" y="169112"/>
                      <a:pt x="59453" y="52695"/>
                      <a:pt x="35905" y="26766"/>
                    </a:cubicBezTo>
                    <a:cubicBezTo>
                      <a:pt x="12357" y="837"/>
                      <a:pt x="-9339" y="-9746"/>
                      <a:pt x="4155" y="10891"/>
                    </a:cubicBezTo>
                    <a:cubicBezTo>
                      <a:pt x="17649" y="31528"/>
                      <a:pt x="140151" y="163820"/>
                      <a:pt x="145443" y="16646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6" name="フリーフォーム: 図形 1445">
                <a:extLst>
                  <a:ext uri="{FF2B5EF4-FFF2-40B4-BE49-F238E27FC236}">
                    <a16:creationId xmlns:a16="http://schemas.microsoft.com/office/drawing/2014/main" id="{304EB102-3203-4246-884B-DCD2572C0D73}"/>
                  </a:ext>
                </a:extLst>
              </p:cNvPr>
              <p:cNvSpPr/>
              <p:nvPr/>
            </p:nvSpPr>
            <p:spPr>
              <a:xfrm>
                <a:off x="6613525" y="2824097"/>
                <a:ext cx="136555" cy="74678"/>
              </a:xfrm>
              <a:custGeom>
                <a:avLst/>
                <a:gdLst>
                  <a:gd name="connsiteX0" fmla="*/ 0 w 136555"/>
                  <a:gd name="connsiteY0" fmla="*/ 74678 h 74678"/>
                  <a:gd name="connsiteX1" fmla="*/ 136525 w 136555"/>
                  <a:gd name="connsiteY1" fmla="*/ 66 h 74678"/>
                  <a:gd name="connsiteX2" fmla="*/ 0 w 136555"/>
                  <a:gd name="connsiteY2" fmla="*/ 74678 h 7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555" h="74678">
                    <a:moveTo>
                      <a:pt x="0" y="74678"/>
                    </a:moveTo>
                    <a:cubicBezTo>
                      <a:pt x="0" y="74678"/>
                      <a:pt x="138906" y="2712"/>
                      <a:pt x="136525" y="66"/>
                    </a:cubicBezTo>
                    <a:cubicBezTo>
                      <a:pt x="134144" y="-2580"/>
                      <a:pt x="0" y="74678"/>
                      <a:pt x="0" y="746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7" name="フリーフォーム: 図形 1446">
                <a:extLst>
                  <a:ext uri="{FF2B5EF4-FFF2-40B4-BE49-F238E27FC236}">
                    <a16:creationId xmlns:a16="http://schemas.microsoft.com/office/drawing/2014/main" id="{E9BBFEF3-00AF-43E4-9910-97669C3E28A9}"/>
                  </a:ext>
                </a:extLst>
              </p:cNvPr>
              <p:cNvSpPr/>
              <p:nvPr/>
            </p:nvSpPr>
            <p:spPr>
              <a:xfrm>
                <a:off x="6401564" y="2953368"/>
                <a:ext cx="154891" cy="111949"/>
              </a:xfrm>
              <a:custGeom>
                <a:avLst/>
                <a:gdLst>
                  <a:gd name="connsiteX0" fmla="*/ 154811 w 154891"/>
                  <a:gd name="connsiteY0" fmla="*/ 970 h 111949"/>
                  <a:gd name="connsiteX1" fmla="*/ 8761 w 154891"/>
                  <a:gd name="connsiteY1" fmla="*/ 110507 h 111949"/>
                  <a:gd name="connsiteX2" fmla="*/ 29399 w 154891"/>
                  <a:gd name="connsiteY2" fmla="*/ 59707 h 111949"/>
                  <a:gd name="connsiteX3" fmla="*/ 154811 w 154891"/>
                  <a:gd name="connsiteY3" fmla="*/ 970 h 11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891" h="111949">
                    <a:moveTo>
                      <a:pt x="154811" y="970"/>
                    </a:moveTo>
                    <a:cubicBezTo>
                      <a:pt x="151371" y="9437"/>
                      <a:pt x="29663" y="100718"/>
                      <a:pt x="8761" y="110507"/>
                    </a:cubicBezTo>
                    <a:cubicBezTo>
                      <a:pt x="-12141" y="120296"/>
                      <a:pt x="8232" y="77699"/>
                      <a:pt x="29399" y="59707"/>
                    </a:cubicBezTo>
                    <a:cubicBezTo>
                      <a:pt x="50566" y="41715"/>
                      <a:pt x="158251" y="-7497"/>
                      <a:pt x="154811" y="9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8" name="フリーフォーム: 図形 1447">
                <a:extLst>
                  <a:ext uri="{FF2B5EF4-FFF2-40B4-BE49-F238E27FC236}">
                    <a16:creationId xmlns:a16="http://schemas.microsoft.com/office/drawing/2014/main" id="{92D13ADD-4DDD-4C0C-8A13-7C15EF779B86}"/>
                  </a:ext>
                </a:extLst>
              </p:cNvPr>
              <p:cNvSpPr/>
              <p:nvPr/>
            </p:nvSpPr>
            <p:spPr>
              <a:xfrm>
                <a:off x="6561138" y="2965862"/>
                <a:ext cx="33749" cy="154206"/>
              </a:xfrm>
              <a:custGeom>
                <a:avLst/>
                <a:gdLst>
                  <a:gd name="connsiteX0" fmla="*/ 33337 w 33749"/>
                  <a:gd name="connsiteY0" fmla="*/ 1176 h 154206"/>
                  <a:gd name="connsiteX1" fmla="*/ 17462 w 33749"/>
                  <a:gd name="connsiteY1" fmla="*/ 151988 h 154206"/>
                  <a:gd name="connsiteX2" fmla="*/ 0 w 33749"/>
                  <a:gd name="connsiteY2" fmla="*/ 85313 h 154206"/>
                  <a:gd name="connsiteX3" fmla="*/ 33337 w 33749"/>
                  <a:gd name="connsiteY3" fmla="*/ 1176 h 15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49" h="154206">
                    <a:moveTo>
                      <a:pt x="33337" y="1176"/>
                    </a:moveTo>
                    <a:cubicBezTo>
                      <a:pt x="36247" y="12289"/>
                      <a:pt x="23018" y="137965"/>
                      <a:pt x="17462" y="151988"/>
                    </a:cubicBezTo>
                    <a:cubicBezTo>
                      <a:pt x="11906" y="166011"/>
                      <a:pt x="0" y="109919"/>
                      <a:pt x="0" y="85313"/>
                    </a:cubicBezTo>
                    <a:cubicBezTo>
                      <a:pt x="0" y="60707"/>
                      <a:pt x="30427" y="-9937"/>
                      <a:pt x="33337" y="11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0" name="フリーフォーム: 図形 1449">
                <a:extLst>
                  <a:ext uri="{FF2B5EF4-FFF2-40B4-BE49-F238E27FC236}">
                    <a16:creationId xmlns:a16="http://schemas.microsoft.com/office/drawing/2014/main" id="{D5426DBF-8290-4F26-AD87-A72B4382AC61}"/>
                  </a:ext>
                </a:extLst>
              </p:cNvPr>
              <p:cNvSpPr/>
              <p:nvPr/>
            </p:nvSpPr>
            <p:spPr>
              <a:xfrm>
                <a:off x="6636746" y="2909824"/>
                <a:ext cx="161093" cy="66912"/>
              </a:xfrm>
              <a:custGeom>
                <a:avLst/>
                <a:gdLst>
                  <a:gd name="connsiteX0" fmla="*/ 157754 w 161093"/>
                  <a:gd name="connsiteY0" fmla="*/ 64 h 66912"/>
                  <a:gd name="connsiteX1" fmla="*/ 592 w 161093"/>
                  <a:gd name="connsiteY1" fmla="*/ 23876 h 66912"/>
                  <a:gd name="connsiteX2" fmla="*/ 102192 w 161093"/>
                  <a:gd name="connsiteY2" fmla="*/ 66739 h 66912"/>
                  <a:gd name="connsiteX3" fmla="*/ 52979 w 161093"/>
                  <a:gd name="connsiteY3" fmla="*/ 38164 h 66912"/>
                  <a:gd name="connsiteX4" fmla="*/ 103779 w 161093"/>
                  <a:gd name="connsiteY4" fmla="*/ 17526 h 66912"/>
                  <a:gd name="connsiteX5" fmla="*/ 157754 w 161093"/>
                  <a:gd name="connsiteY5" fmla="*/ 64 h 6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93" h="66912">
                    <a:moveTo>
                      <a:pt x="157754" y="64"/>
                    </a:moveTo>
                    <a:cubicBezTo>
                      <a:pt x="140556" y="1122"/>
                      <a:pt x="9852" y="12764"/>
                      <a:pt x="592" y="23876"/>
                    </a:cubicBezTo>
                    <a:cubicBezTo>
                      <a:pt x="-8668" y="34989"/>
                      <a:pt x="93461" y="64358"/>
                      <a:pt x="102192" y="66739"/>
                    </a:cubicBezTo>
                    <a:cubicBezTo>
                      <a:pt x="110923" y="69120"/>
                      <a:pt x="52715" y="46366"/>
                      <a:pt x="52979" y="38164"/>
                    </a:cubicBezTo>
                    <a:cubicBezTo>
                      <a:pt x="53243" y="29962"/>
                      <a:pt x="86581" y="23876"/>
                      <a:pt x="103779" y="17526"/>
                    </a:cubicBezTo>
                    <a:cubicBezTo>
                      <a:pt x="120977" y="11176"/>
                      <a:pt x="174952" y="-994"/>
                      <a:pt x="157754" y="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1" name="フリーフォーム: 図形 1450">
                <a:extLst>
                  <a:ext uri="{FF2B5EF4-FFF2-40B4-BE49-F238E27FC236}">
                    <a16:creationId xmlns:a16="http://schemas.microsoft.com/office/drawing/2014/main" id="{F6FBFFBD-7ADB-4178-87B0-C3AF9D36A60C}"/>
                  </a:ext>
                </a:extLst>
              </p:cNvPr>
              <p:cNvSpPr/>
              <p:nvPr/>
            </p:nvSpPr>
            <p:spPr>
              <a:xfrm>
                <a:off x="6614803" y="2957484"/>
                <a:ext cx="51994" cy="144516"/>
              </a:xfrm>
              <a:custGeom>
                <a:avLst/>
                <a:gdLst>
                  <a:gd name="connsiteX0" fmla="*/ 1897 w 51994"/>
                  <a:gd name="connsiteY0" fmla="*/ 29 h 144516"/>
                  <a:gd name="connsiteX1" fmla="*/ 43172 w 51994"/>
                  <a:gd name="connsiteY1" fmla="*/ 66704 h 144516"/>
                  <a:gd name="connsiteX2" fmla="*/ 49522 w 51994"/>
                  <a:gd name="connsiteY2" fmla="*/ 144491 h 144516"/>
                  <a:gd name="connsiteX3" fmla="*/ 11422 w 51994"/>
                  <a:gd name="connsiteY3" fmla="*/ 74641 h 144516"/>
                  <a:gd name="connsiteX4" fmla="*/ 1897 w 51994"/>
                  <a:gd name="connsiteY4" fmla="*/ 29 h 14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94" h="144516">
                    <a:moveTo>
                      <a:pt x="1897" y="29"/>
                    </a:moveTo>
                    <a:cubicBezTo>
                      <a:pt x="7189" y="-1294"/>
                      <a:pt x="35235" y="42627"/>
                      <a:pt x="43172" y="66704"/>
                    </a:cubicBezTo>
                    <a:cubicBezTo>
                      <a:pt x="51109" y="90781"/>
                      <a:pt x="54814" y="143168"/>
                      <a:pt x="49522" y="144491"/>
                    </a:cubicBezTo>
                    <a:cubicBezTo>
                      <a:pt x="44230" y="145814"/>
                      <a:pt x="19624" y="95278"/>
                      <a:pt x="11422" y="74641"/>
                    </a:cubicBezTo>
                    <a:cubicBezTo>
                      <a:pt x="3220" y="54004"/>
                      <a:pt x="-3395" y="1352"/>
                      <a:pt x="1897" y="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2" name="フリーフォーム: 図形 1451">
                <a:extLst>
                  <a:ext uri="{FF2B5EF4-FFF2-40B4-BE49-F238E27FC236}">
                    <a16:creationId xmlns:a16="http://schemas.microsoft.com/office/drawing/2014/main" id="{DD8AFD6B-6E01-4BD0-9838-B6B26CDABB8C}"/>
                  </a:ext>
                </a:extLst>
              </p:cNvPr>
              <p:cNvSpPr/>
              <p:nvPr/>
            </p:nvSpPr>
            <p:spPr>
              <a:xfrm>
                <a:off x="6410751" y="2709854"/>
                <a:ext cx="248874" cy="51007"/>
              </a:xfrm>
              <a:custGeom>
                <a:avLst/>
                <a:gdLst>
                  <a:gd name="connsiteX0" fmla="*/ 248812 w 248874"/>
                  <a:gd name="connsiteY0" fmla="*/ 23821 h 51007"/>
                  <a:gd name="connsiteX1" fmla="*/ 124987 w 248874"/>
                  <a:gd name="connsiteY1" fmla="*/ 20646 h 51007"/>
                  <a:gd name="connsiteX2" fmla="*/ 44024 w 248874"/>
                  <a:gd name="connsiteY2" fmla="*/ 47634 h 51007"/>
                  <a:gd name="connsiteX3" fmla="*/ 1162 w 248874"/>
                  <a:gd name="connsiteY3" fmla="*/ 47634 h 51007"/>
                  <a:gd name="connsiteX4" fmla="*/ 88474 w 248874"/>
                  <a:gd name="connsiteY4" fmla="*/ 20646 h 51007"/>
                  <a:gd name="connsiteX5" fmla="*/ 140862 w 248874"/>
                  <a:gd name="connsiteY5" fmla="*/ 9 h 51007"/>
                  <a:gd name="connsiteX6" fmla="*/ 248812 w 248874"/>
                  <a:gd name="connsiteY6" fmla="*/ 23821 h 5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874" h="51007">
                    <a:moveTo>
                      <a:pt x="248812" y="23821"/>
                    </a:moveTo>
                    <a:cubicBezTo>
                      <a:pt x="246166" y="27261"/>
                      <a:pt x="159118" y="16677"/>
                      <a:pt x="124987" y="20646"/>
                    </a:cubicBezTo>
                    <a:cubicBezTo>
                      <a:pt x="90856" y="24615"/>
                      <a:pt x="64661" y="43136"/>
                      <a:pt x="44024" y="47634"/>
                    </a:cubicBezTo>
                    <a:cubicBezTo>
                      <a:pt x="23387" y="52132"/>
                      <a:pt x="-6246" y="52132"/>
                      <a:pt x="1162" y="47634"/>
                    </a:cubicBezTo>
                    <a:cubicBezTo>
                      <a:pt x="8570" y="43136"/>
                      <a:pt x="65191" y="28584"/>
                      <a:pt x="88474" y="20646"/>
                    </a:cubicBezTo>
                    <a:cubicBezTo>
                      <a:pt x="111757" y="12708"/>
                      <a:pt x="112552" y="538"/>
                      <a:pt x="140862" y="9"/>
                    </a:cubicBezTo>
                    <a:cubicBezTo>
                      <a:pt x="169172" y="-520"/>
                      <a:pt x="251458" y="20381"/>
                      <a:pt x="248812" y="238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3" name="フリーフォーム: 図形 1452">
                <a:extLst>
                  <a:ext uri="{FF2B5EF4-FFF2-40B4-BE49-F238E27FC236}">
                    <a16:creationId xmlns:a16="http://schemas.microsoft.com/office/drawing/2014/main" id="{8B52D874-9E62-4823-9739-3E88E0ED061E}"/>
                  </a:ext>
                </a:extLst>
              </p:cNvPr>
              <p:cNvSpPr/>
              <p:nvPr/>
            </p:nvSpPr>
            <p:spPr>
              <a:xfrm>
                <a:off x="6552806" y="2722563"/>
                <a:ext cx="27382" cy="106369"/>
              </a:xfrm>
              <a:custGeom>
                <a:avLst/>
                <a:gdLst>
                  <a:gd name="connsiteX0" fmla="*/ 27382 w 27382"/>
                  <a:gd name="connsiteY0" fmla="*/ 0 h 106369"/>
                  <a:gd name="connsiteX1" fmla="*/ 394 w 27382"/>
                  <a:gd name="connsiteY1" fmla="*/ 106362 h 106369"/>
                  <a:gd name="connsiteX2" fmla="*/ 27382 w 27382"/>
                  <a:gd name="connsiteY2" fmla="*/ 0 h 10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82" h="106369">
                    <a:moveTo>
                      <a:pt x="27382" y="0"/>
                    </a:moveTo>
                    <a:cubicBezTo>
                      <a:pt x="27382" y="0"/>
                      <a:pt x="4627" y="105304"/>
                      <a:pt x="394" y="106362"/>
                    </a:cubicBezTo>
                    <a:cubicBezTo>
                      <a:pt x="-3839" y="107420"/>
                      <a:pt x="27382" y="0"/>
                      <a:pt x="273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4" name="フリーフォーム: 図形 1453">
                <a:extLst>
                  <a:ext uri="{FF2B5EF4-FFF2-40B4-BE49-F238E27FC236}">
                    <a16:creationId xmlns:a16="http://schemas.microsoft.com/office/drawing/2014/main" id="{F52B40EE-714E-4A57-A09B-77EF02A6A3DF}"/>
                  </a:ext>
                </a:extLst>
              </p:cNvPr>
              <p:cNvSpPr/>
              <p:nvPr/>
            </p:nvSpPr>
            <p:spPr>
              <a:xfrm>
                <a:off x="6482851" y="2701560"/>
                <a:ext cx="68817" cy="175756"/>
              </a:xfrm>
              <a:custGeom>
                <a:avLst/>
                <a:gdLst>
                  <a:gd name="connsiteX0" fmla="*/ 68762 w 68817"/>
                  <a:gd name="connsiteY0" fmla="*/ 174990 h 175756"/>
                  <a:gd name="connsiteX1" fmla="*/ 3674 w 68817"/>
                  <a:gd name="connsiteY1" fmla="*/ 3540 h 175756"/>
                  <a:gd name="connsiteX2" fmla="*/ 14787 w 68817"/>
                  <a:gd name="connsiteY2" fmla="*/ 65453 h 175756"/>
                  <a:gd name="connsiteX3" fmla="*/ 68762 w 68817"/>
                  <a:gd name="connsiteY3" fmla="*/ 174990 h 17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817" h="175756">
                    <a:moveTo>
                      <a:pt x="68762" y="174990"/>
                    </a:moveTo>
                    <a:cubicBezTo>
                      <a:pt x="66910" y="164671"/>
                      <a:pt x="12670" y="21796"/>
                      <a:pt x="3674" y="3540"/>
                    </a:cubicBezTo>
                    <a:cubicBezTo>
                      <a:pt x="-5322" y="-14716"/>
                      <a:pt x="3675" y="42434"/>
                      <a:pt x="14787" y="65453"/>
                    </a:cubicBezTo>
                    <a:cubicBezTo>
                      <a:pt x="25899" y="88472"/>
                      <a:pt x="70614" y="185309"/>
                      <a:pt x="68762" y="1749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5" name="フリーフォーム: 図形 1454">
                <a:extLst>
                  <a:ext uri="{FF2B5EF4-FFF2-40B4-BE49-F238E27FC236}">
                    <a16:creationId xmlns:a16="http://schemas.microsoft.com/office/drawing/2014/main" id="{C8500A26-BAAC-43D0-AEFD-7A4861301053}"/>
                  </a:ext>
                </a:extLst>
              </p:cNvPr>
              <p:cNvSpPr/>
              <p:nvPr/>
            </p:nvSpPr>
            <p:spPr>
              <a:xfrm>
                <a:off x="6381468" y="2765370"/>
                <a:ext cx="36678" cy="258818"/>
              </a:xfrm>
              <a:custGeom>
                <a:avLst/>
                <a:gdLst>
                  <a:gd name="connsiteX0" fmla="*/ 25682 w 36678"/>
                  <a:gd name="connsiteY0" fmla="*/ 55 h 258818"/>
                  <a:gd name="connsiteX1" fmla="*/ 14570 w 36678"/>
                  <a:gd name="connsiteY1" fmla="*/ 82605 h 258818"/>
                  <a:gd name="connsiteX2" fmla="*/ 12982 w 36678"/>
                  <a:gd name="connsiteY2" fmla="*/ 154043 h 258818"/>
                  <a:gd name="connsiteX3" fmla="*/ 35207 w 36678"/>
                  <a:gd name="connsiteY3" fmla="*/ 258818 h 258818"/>
                  <a:gd name="connsiteX4" fmla="*/ 32032 w 36678"/>
                  <a:gd name="connsiteY4" fmla="*/ 152455 h 258818"/>
                  <a:gd name="connsiteX5" fmla="*/ 11395 w 36678"/>
                  <a:gd name="connsiteY5" fmla="*/ 115943 h 258818"/>
                  <a:gd name="connsiteX6" fmla="*/ 282 w 36678"/>
                  <a:gd name="connsiteY6" fmla="*/ 95305 h 258818"/>
                  <a:gd name="connsiteX7" fmla="*/ 25682 w 36678"/>
                  <a:gd name="connsiteY7" fmla="*/ 55 h 25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78" h="258818">
                    <a:moveTo>
                      <a:pt x="25682" y="55"/>
                    </a:moveTo>
                    <a:cubicBezTo>
                      <a:pt x="28063" y="-2062"/>
                      <a:pt x="16687" y="56940"/>
                      <a:pt x="14570" y="82605"/>
                    </a:cubicBezTo>
                    <a:cubicBezTo>
                      <a:pt x="12453" y="108270"/>
                      <a:pt x="9542" y="124674"/>
                      <a:pt x="12982" y="154043"/>
                    </a:cubicBezTo>
                    <a:cubicBezTo>
                      <a:pt x="16422" y="183412"/>
                      <a:pt x="32032" y="259083"/>
                      <a:pt x="35207" y="258818"/>
                    </a:cubicBezTo>
                    <a:cubicBezTo>
                      <a:pt x="38382" y="258553"/>
                      <a:pt x="36001" y="176267"/>
                      <a:pt x="32032" y="152455"/>
                    </a:cubicBezTo>
                    <a:cubicBezTo>
                      <a:pt x="28063" y="128643"/>
                      <a:pt x="16687" y="125468"/>
                      <a:pt x="11395" y="115943"/>
                    </a:cubicBezTo>
                    <a:cubicBezTo>
                      <a:pt x="6103" y="106418"/>
                      <a:pt x="-1570" y="114091"/>
                      <a:pt x="282" y="95305"/>
                    </a:cubicBezTo>
                    <a:cubicBezTo>
                      <a:pt x="2134" y="76520"/>
                      <a:pt x="23301" y="2172"/>
                      <a:pt x="25682" y="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6" name="フリーフォーム: 図形 1455">
                <a:extLst>
                  <a:ext uri="{FF2B5EF4-FFF2-40B4-BE49-F238E27FC236}">
                    <a16:creationId xmlns:a16="http://schemas.microsoft.com/office/drawing/2014/main" id="{F1DB55AA-2819-4E62-8F01-E729DAABE07F}"/>
                  </a:ext>
                </a:extLst>
              </p:cNvPr>
              <p:cNvSpPr/>
              <p:nvPr/>
            </p:nvSpPr>
            <p:spPr>
              <a:xfrm>
                <a:off x="6672263" y="2757385"/>
                <a:ext cx="136877" cy="368620"/>
              </a:xfrm>
              <a:custGeom>
                <a:avLst/>
                <a:gdLst>
                  <a:gd name="connsiteX0" fmla="*/ 47625 w 136877"/>
                  <a:gd name="connsiteY0" fmla="*/ 6453 h 368620"/>
                  <a:gd name="connsiteX1" fmla="*/ 65087 w 136877"/>
                  <a:gd name="connsiteY1" fmla="*/ 60428 h 368620"/>
                  <a:gd name="connsiteX2" fmla="*/ 88900 w 136877"/>
                  <a:gd name="connsiteY2" fmla="*/ 233465 h 368620"/>
                  <a:gd name="connsiteX3" fmla="*/ 0 w 136877"/>
                  <a:gd name="connsiteY3" fmla="*/ 363640 h 368620"/>
                  <a:gd name="connsiteX4" fmla="*/ 87312 w 136877"/>
                  <a:gd name="connsiteY4" fmla="*/ 327128 h 368620"/>
                  <a:gd name="connsiteX5" fmla="*/ 136525 w 136877"/>
                  <a:gd name="connsiteY5" fmla="*/ 192190 h 368620"/>
                  <a:gd name="connsiteX6" fmla="*/ 47625 w 136877"/>
                  <a:gd name="connsiteY6" fmla="*/ 6453 h 36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77" h="368620">
                    <a:moveTo>
                      <a:pt x="47625" y="6453"/>
                    </a:moveTo>
                    <a:cubicBezTo>
                      <a:pt x="35719" y="-15507"/>
                      <a:pt x="58208" y="22593"/>
                      <a:pt x="65087" y="60428"/>
                    </a:cubicBezTo>
                    <a:cubicBezTo>
                      <a:pt x="71966" y="98263"/>
                      <a:pt x="99748" y="182930"/>
                      <a:pt x="88900" y="233465"/>
                    </a:cubicBezTo>
                    <a:cubicBezTo>
                      <a:pt x="78052" y="284000"/>
                      <a:pt x="265" y="348030"/>
                      <a:pt x="0" y="363640"/>
                    </a:cubicBezTo>
                    <a:cubicBezTo>
                      <a:pt x="-265" y="379250"/>
                      <a:pt x="64558" y="355703"/>
                      <a:pt x="87312" y="327128"/>
                    </a:cubicBezTo>
                    <a:cubicBezTo>
                      <a:pt x="110066" y="298553"/>
                      <a:pt x="140494" y="244578"/>
                      <a:pt x="136525" y="192190"/>
                    </a:cubicBezTo>
                    <a:cubicBezTo>
                      <a:pt x="132556" y="139803"/>
                      <a:pt x="59531" y="28413"/>
                      <a:pt x="47625" y="64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7" name="フリーフォーム: 図形 1456">
                <a:extLst>
                  <a:ext uri="{FF2B5EF4-FFF2-40B4-BE49-F238E27FC236}">
                    <a16:creationId xmlns:a16="http://schemas.microsoft.com/office/drawing/2014/main" id="{B668E967-2915-4666-9310-81079DFFD1E4}"/>
                  </a:ext>
                </a:extLst>
              </p:cNvPr>
              <p:cNvSpPr/>
              <p:nvPr/>
            </p:nvSpPr>
            <p:spPr>
              <a:xfrm>
                <a:off x="6295805" y="2317609"/>
                <a:ext cx="101862" cy="140943"/>
              </a:xfrm>
              <a:custGeom>
                <a:avLst/>
                <a:gdLst>
                  <a:gd name="connsiteX0" fmla="*/ 16095 w 101862"/>
                  <a:gd name="connsiteY0" fmla="*/ 141 h 140943"/>
                  <a:gd name="connsiteX1" fmla="*/ 36733 w 101862"/>
                  <a:gd name="connsiteY1" fmla="*/ 58879 h 140943"/>
                  <a:gd name="connsiteX2" fmla="*/ 25620 w 101862"/>
                  <a:gd name="connsiteY2" fmla="*/ 114441 h 140943"/>
                  <a:gd name="connsiteX3" fmla="*/ 220 w 101862"/>
                  <a:gd name="connsiteY3" fmla="*/ 136666 h 140943"/>
                  <a:gd name="connsiteX4" fmla="*/ 41495 w 101862"/>
                  <a:gd name="connsiteY4" fmla="*/ 136666 h 140943"/>
                  <a:gd name="connsiteX5" fmla="*/ 55783 w 101862"/>
                  <a:gd name="connsiteY5" fmla="*/ 92216 h 140943"/>
                  <a:gd name="connsiteX6" fmla="*/ 101820 w 101862"/>
                  <a:gd name="connsiteY6" fmla="*/ 92216 h 140943"/>
                  <a:gd name="connsiteX7" fmla="*/ 63720 w 101862"/>
                  <a:gd name="connsiteY7" fmla="*/ 76341 h 140943"/>
                  <a:gd name="connsiteX8" fmla="*/ 16095 w 101862"/>
                  <a:gd name="connsiteY8" fmla="*/ 141 h 14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862" h="140943">
                    <a:moveTo>
                      <a:pt x="16095" y="141"/>
                    </a:moveTo>
                    <a:cubicBezTo>
                      <a:pt x="11597" y="-2769"/>
                      <a:pt x="35146" y="39829"/>
                      <a:pt x="36733" y="58879"/>
                    </a:cubicBezTo>
                    <a:cubicBezTo>
                      <a:pt x="38320" y="77929"/>
                      <a:pt x="31705" y="101477"/>
                      <a:pt x="25620" y="114441"/>
                    </a:cubicBezTo>
                    <a:cubicBezTo>
                      <a:pt x="19535" y="127405"/>
                      <a:pt x="-2426" y="132962"/>
                      <a:pt x="220" y="136666"/>
                    </a:cubicBezTo>
                    <a:cubicBezTo>
                      <a:pt x="2866" y="140370"/>
                      <a:pt x="32234" y="144074"/>
                      <a:pt x="41495" y="136666"/>
                    </a:cubicBezTo>
                    <a:cubicBezTo>
                      <a:pt x="50756" y="129258"/>
                      <a:pt x="45729" y="99624"/>
                      <a:pt x="55783" y="92216"/>
                    </a:cubicBezTo>
                    <a:cubicBezTo>
                      <a:pt x="65837" y="84808"/>
                      <a:pt x="100497" y="94862"/>
                      <a:pt x="101820" y="92216"/>
                    </a:cubicBezTo>
                    <a:cubicBezTo>
                      <a:pt x="103143" y="89570"/>
                      <a:pt x="73245" y="87189"/>
                      <a:pt x="63720" y="76341"/>
                    </a:cubicBezTo>
                    <a:cubicBezTo>
                      <a:pt x="54195" y="65493"/>
                      <a:pt x="20593" y="3051"/>
                      <a:pt x="16095" y="1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8" name="フリーフォーム: 図形 1457">
                <a:extLst>
                  <a:ext uri="{FF2B5EF4-FFF2-40B4-BE49-F238E27FC236}">
                    <a16:creationId xmlns:a16="http://schemas.microsoft.com/office/drawing/2014/main" id="{9D2FB7C1-B4A7-4234-AA46-1711F69F67FA}"/>
                  </a:ext>
                </a:extLst>
              </p:cNvPr>
              <p:cNvSpPr/>
              <p:nvPr/>
            </p:nvSpPr>
            <p:spPr>
              <a:xfrm>
                <a:off x="6326023" y="2324059"/>
                <a:ext cx="97007" cy="63583"/>
              </a:xfrm>
              <a:custGeom>
                <a:avLst/>
                <a:gdLst>
                  <a:gd name="connsiteX0" fmla="*/ 165 w 97007"/>
                  <a:gd name="connsiteY0" fmla="*/ 41 h 63583"/>
                  <a:gd name="connsiteX1" fmla="*/ 93827 w 97007"/>
                  <a:gd name="connsiteY1" fmla="*/ 34966 h 63583"/>
                  <a:gd name="connsiteX2" fmla="*/ 74777 w 97007"/>
                  <a:gd name="connsiteY2" fmla="*/ 63541 h 63583"/>
                  <a:gd name="connsiteX3" fmla="*/ 71602 w 97007"/>
                  <a:gd name="connsiteY3" fmla="*/ 28616 h 63583"/>
                  <a:gd name="connsiteX4" fmla="*/ 165 w 97007"/>
                  <a:gd name="connsiteY4" fmla="*/ 41 h 6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007" h="63583">
                    <a:moveTo>
                      <a:pt x="165" y="41"/>
                    </a:moveTo>
                    <a:cubicBezTo>
                      <a:pt x="3869" y="1099"/>
                      <a:pt x="81392" y="24383"/>
                      <a:pt x="93827" y="34966"/>
                    </a:cubicBezTo>
                    <a:cubicBezTo>
                      <a:pt x="106262" y="45549"/>
                      <a:pt x="78481" y="64599"/>
                      <a:pt x="74777" y="63541"/>
                    </a:cubicBezTo>
                    <a:cubicBezTo>
                      <a:pt x="71073" y="62483"/>
                      <a:pt x="87212" y="38935"/>
                      <a:pt x="71602" y="28616"/>
                    </a:cubicBezTo>
                    <a:cubicBezTo>
                      <a:pt x="55992" y="18297"/>
                      <a:pt x="-3539" y="-1017"/>
                      <a:pt x="165" y="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9" name="フリーフォーム: 図形 1458">
                <a:extLst>
                  <a:ext uri="{FF2B5EF4-FFF2-40B4-BE49-F238E27FC236}">
                    <a16:creationId xmlns:a16="http://schemas.microsoft.com/office/drawing/2014/main" id="{94E527B9-F88C-4922-95CE-A18AECEB6C09}"/>
                  </a:ext>
                </a:extLst>
              </p:cNvPr>
              <p:cNvSpPr/>
              <p:nvPr/>
            </p:nvSpPr>
            <p:spPr>
              <a:xfrm>
                <a:off x="6437983" y="2370477"/>
                <a:ext cx="116805" cy="99421"/>
              </a:xfrm>
              <a:custGeom>
                <a:avLst/>
                <a:gdLst>
                  <a:gd name="connsiteX0" fmla="*/ 94580 w 116805"/>
                  <a:gd name="connsiteY0" fmla="*/ 6011 h 99421"/>
                  <a:gd name="connsiteX1" fmla="*/ 23142 w 116805"/>
                  <a:gd name="connsiteY1" fmla="*/ 44111 h 99421"/>
                  <a:gd name="connsiteX2" fmla="*/ 72355 w 116805"/>
                  <a:gd name="connsiteY2" fmla="*/ 96498 h 99421"/>
                  <a:gd name="connsiteX3" fmla="*/ 116805 w 116805"/>
                  <a:gd name="connsiteY3" fmla="*/ 88561 h 99421"/>
                  <a:gd name="connsiteX4" fmla="*/ 45367 w 116805"/>
                  <a:gd name="connsiteY4" fmla="*/ 98086 h 99421"/>
                  <a:gd name="connsiteX5" fmla="*/ 917 w 116805"/>
                  <a:gd name="connsiteY5" fmla="*/ 53636 h 99421"/>
                  <a:gd name="connsiteX6" fmla="*/ 19967 w 116805"/>
                  <a:gd name="connsiteY6" fmla="*/ 6011 h 99421"/>
                  <a:gd name="connsiteX7" fmla="*/ 94580 w 116805"/>
                  <a:gd name="connsiteY7" fmla="*/ 6011 h 9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805" h="99421">
                    <a:moveTo>
                      <a:pt x="94580" y="6011"/>
                    </a:moveTo>
                    <a:cubicBezTo>
                      <a:pt x="95109" y="12361"/>
                      <a:pt x="26846" y="29030"/>
                      <a:pt x="23142" y="44111"/>
                    </a:cubicBezTo>
                    <a:cubicBezTo>
                      <a:pt x="19438" y="59192"/>
                      <a:pt x="56744" y="89090"/>
                      <a:pt x="72355" y="96498"/>
                    </a:cubicBezTo>
                    <a:cubicBezTo>
                      <a:pt x="87965" y="103906"/>
                      <a:pt x="116805" y="88561"/>
                      <a:pt x="116805" y="88561"/>
                    </a:cubicBezTo>
                    <a:cubicBezTo>
                      <a:pt x="112307" y="88826"/>
                      <a:pt x="64682" y="103907"/>
                      <a:pt x="45367" y="98086"/>
                    </a:cubicBezTo>
                    <a:cubicBezTo>
                      <a:pt x="26052" y="92265"/>
                      <a:pt x="5150" y="68982"/>
                      <a:pt x="917" y="53636"/>
                    </a:cubicBezTo>
                    <a:cubicBezTo>
                      <a:pt x="-3316" y="38290"/>
                      <a:pt x="7796" y="15536"/>
                      <a:pt x="19967" y="6011"/>
                    </a:cubicBezTo>
                    <a:cubicBezTo>
                      <a:pt x="32138" y="-3514"/>
                      <a:pt x="94051" y="-339"/>
                      <a:pt x="94580" y="60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0" name="フリーフォーム: 図形 1459">
                <a:extLst>
                  <a:ext uri="{FF2B5EF4-FFF2-40B4-BE49-F238E27FC236}">
                    <a16:creationId xmlns:a16="http://schemas.microsoft.com/office/drawing/2014/main" id="{1726D453-20A1-4E74-B3DC-135996A25598}"/>
                  </a:ext>
                </a:extLst>
              </p:cNvPr>
              <p:cNvSpPr/>
              <p:nvPr/>
            </p:nvSpPr>
            <p:spPr>
              <a:xfrm>
                <a:off x="6494418" y="2364842"/>
                <a:ext cx="91450" cy="108488"/>
              </a:xfrm>
              <a:custGeom>
                <a:avLst/>
                <a:gdLst>
                  <a:gd name="connsiteX0" fmla="*/ 31795 w 91450"/>
                  <a:gd name="connsiteY0" fmla="*/ 533 h 108488"/>
                  <a:gd name="connsiteX1" fmla="*/ 88945 w 91450"/>
                  <a:gd name="connsiteY1" fmla="*/ 52921 h 108488"/>
                  <a:gd name="connsiteX2" fmla="*/ 73070 w 91450"/>
                  <a:gd name="connsiteY2" fmla="*/ 89433 h 108488"/>
                  <a:gd name="connsiteX3" fmla="*/ 45 w 91450"/>
                  <a:gd name="connsiteY3" fmla="*/ 108483 h 108488"/>
                  <a:gd name="connsiteX4" fmla="*/ 61957 w 91450"/>
                  <a:gd name="connsiteY4" fmla="*/ 87846 h 108488"/>
                  <a:gd name="connsiteX5" fmla="*/ 31795 w 91450"/>
                  <a:gd name="connsiteY5" fmla="*/ 533 h 10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50" h="108488">
                    <a:moveTo>
                      <a:pt x="31795" y="533"/>
                    </a:moveTo>
                    <a:cubicBezTo>
                      <a:pt x="36293" y="-5288"/>
                      <a:pt x="82066" y="38104"/>
                      <a:pt x="88945" y="52921"/>
                    </a:cubicBezTo>
                    <a:cubicBezTo>
                      <a:pt x="95824" y="67738"/>
                      <a:pt x="87887" y="80173"/>
                      <a:pt x="73070" y="89433"/>
                    </a:cubicBezTo>
                    <a:cubicBezTo>
                      <a:pt x="58253" y="98693"/>
                      <a:pt x="1897" y="108747"/>
                      <a:pt x="45" y="108483"/>
                    </a:cubicBezTo>
                    <a:cubicBezTo>
                      <a:pt x="-1807" y="108219"/>
                      <a:pt x="52961" y="99752"/>
                      <a:pt x="61957" y="87846"/>
                    </a:cubicBezTo>
                    <a:cubicBezTo>
                      <a:pt x="70953" y="75940"/>
                      <a:pt x="27297" y="6354"/>
                      <a:pt x="31795" y="5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1" name="フリーフォーム: 図形 1460">
                <a:extLst>
                  <a:ext uri="{FF2B5EF4-FFF2-40B4-BE49-F238E27FC236}">
                    <a16:creationId xmlns:a16="http://schemas.microsoft.com/office/drawing/2014/main" id="{95EF1F27-943F-414C-894E-F99D710D0027}"/>
                  </a:ext>
                </a:extLst>
              </p:cNvPr>
              <p:cNvSpPr/>
              <p:nvPr/>
            </p:nvSpPr>
            <p:spPr>
              <a:xfrm>
                <a:off x="6598535" y="2395403"/>
                <a:ext cx="110630" cy="130425"/>
              </a:xfrm>
              <a:custGeom>
                <a:avLst/>
                <a:gdLst>
                  <a:gd name="connsiteX0" fmla="*/ 37215 w 110630"/>
                  <a:gd name="connsiteY0" fmla="*/ 135 h 130425"/>
                  <a:gd name="connsiteX1" fmla="*/ 24515 w 110630"/>
                  <a:gd name="connsiteY1" fmla="*/ 77922 h 130425"/>
                  <a:gd name="connsiteX2" fmla="*/ 3878 w 110630"/>
                  <a:gd name="connsiteY2" fmla="*/ 108085 h 130425"/>
                  <a:gd name="connsiteX3" fmla="*/ 110240 w 110630"/>
                  <a:gd name="connsiteY3" fmla="*/ 130310 h 130425"/>
                  <a:gd name="connsiteX4" fmla="*/ 40390 w 110630"/>
                  <a:gd name="connsiteY4" fmla="*/ 98560 h 130425"/>
                  <a:gd name="connsiteX5" fmla="*/ 37215 w 110630"/>
                  <a:gd name="connsiteY5" fmla="*/ 135 h 13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30" h="130425">
                    <a:moveTo>
                      <a:pt x="37215" y="135"/>
                    </a:moveTo>
                    <a:cubicBezTo>
                      <a:pt x="34569" y="-3305"/>
                      <a:pt x="30071" y="59930"/>
                      <a:pt x="24515" y="77922"/>
                    </a:cubicBezTo>
                    <a:cubicBezTo>
                      <a:pt x="18959" y="95914"/>
                      <a:pt x="-10409" y="99354"/>
                      <a:pt x="3878" y="108085"/>
                    </a:cubicBezTo>
                    <a:cubicBezTo>
                      <a:pt x="18165" y="116816"/>
                      <a:pt x="104155" y="131897"/>
                      <a:pt x="110240" y="130310"/>
                    </a:cubicBezTo>
                    <a:cubicBezTo>
                      <a:pt x="116325" y="128723"/>
                      <a:pt x="49386" y="113641"/>
                      <a:pt x="40390" y="98560"/>
                    </a:cubicBezTo>
                    <a:cubicBezTo>
                      <a:pt x="31394" y="83479"/>
                      <a:pt x="39861" y="3575"/>
                      <a:pt x="37215" y="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2" name="フリーフォーム: 図形 1461">
                <a:extLst>
                  <a:ext uri="{FF2B5EF4-FFF2-40B4-BE49-F238E27FC236}">
                    <a16:creationId xmlns:a16="http://schemas.microsoft.com/office/drawing/2014/main" id="{E9A553E8-9441-4D06-8274-4D7D3D98D375}"/>
                  </a:ext>
                </a:extLst>
              </p:cNvPr>
              <p:cNvSpPr/>
              <p:nvPr/>
            </p:nvSpPr>
            <p:spPr>
              <a:xfrm>
                <a:off x="6645275" y="2405063"/>
                <a:ext cx="38180" cy="47625"/>
              </a:xfrm>
              <a:custGeom>
                <a:avLst/>
                <a:gdLst>
                  <a:gd name="connsiteX0" fmla="*/ 0 w 38180"/>
                  <a:gd name="connsiteY0" fmla="*/ 0 h 47625"/>
                  <a:gd name="connsiteX1" fmla="*/ 38100 w 38180"/>
                  <a:gd name="connsiteY1" fmla="*/ 47625 h 47625"/>
                  <a:gd name="connsiteX2" fmla="*/ 0 w 38180"/>
                  <a:gd name="connsiteY2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80" h="47625">
                    <a:moveTo>
                      <a:pt x="0" y="0"/>
                    </a:moveTo>
                    <a:cubicBezTo>
                      <a:pt x="0" y="0"/>
                      <a:pt x="40217" y="47625"/>
                      <a:pt x="38100" y="47625"/>
                    </a:cubicBezTo>
                    <a:cubicBezTo>
                      <a:pt x="35983" y="476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3" name="フリーフォーム: 図形 1462">
                <a:extLst>
                  <a:ext uri="{FF2B5EF4-FFF2-40B4-BE49-F238E27FC236}">
                    <a16:creationId xmlns:a16="http://schemas.microsoft.com/office/drawing/2014/main" id="{6111BF59-0120-4AE9-A566-6CBD38113E9E}"/>
                  </a:ext>
                </a:extLst>
              </p:cNvPr>
              <p:cNvSpPr/>
              <p:nvPr/>
            </p:nvSpPr>
            <p:spPr>
              <a:xfrm>
                <a:off x="6738450" y="2436721"/>
                <a:ext cx="108408" cy="130337"/>
              </a:xfrm>
              <a:custGeom>
                <a:avLst/>
                <a:gdLst>
                  <a:gd name="connsiteX0" fmla="*/ 33825 w 108408"/>
                  <a:gd name="connsiteY0" fmla="*/ 92 h 130337"/>
                  <a:gd name="connsiteX1" fmla="*/ 89388 w 108408"/>
                  <a:gd name="connsiteY1" fmla="*/ 42954 h 130337"/>
                  <a:gd name="connsiteX2" fmla="*/ 63988 w 108408"/>
                  <a:gd name="connsiteY2" fmla="*/ 62004 h 130337"/>
                  <a:gd name="connsiteX3" fmla="*/ 21125 w 108408"/>
                  <a:gd name="connsiteY3" fmla="*/ 95342 h 130337"/>
                  <a:gd name="connsiteX4" fmla="*/ 2075 w 108408"/>
                  <a:gd name="connsiteY4" fmla="*/ 114392 h 130337"/>
                  <a:gd name="connsiteX5" fmla="*/ 68750 w 108408"/>
                  <a:gd name="connsiteY5" fmla="*/ 130267 h 130337"/>
                  <a:gd name="connsiteX6" fmla="*/ 46525 w 108408"/>
                  <a:gd name="connsiteY6" fmla="*/ 108042 h 130337"/>
                  <a:gd name="connsiteX7" fmla="*/ 67163 w 108408"/>
                  <a:gd name="connsiteY7" fmla="*/ 81054 h 130337"/>
                  <a:gd name="connsiteX8" fmla="*/ 89388 w 108408"/>
                  <a:gd name="connsiteY8" fmla="*/ 49304 h 130337"/>
                  <a:gd name="connsiteX9" fmla="*/ 106850 w 108408"/>
                  <a:gd name="connsiteY9" fmla="*/ 31842 h 130337"/>
                  <a:gd name="connsiteX10" fmla="*/ 33825 w 108408"/>
                  <a:gd name="connsiteY10" fmla="*/ 92 h 13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408" h="130337">
                    <a:moveTo>
                      <a:pt x="33825" y="92"/>
                    </a:moveTo>
                    <a:cubicBezTo>
                      <a:pt x="30915" y="1944"/>
                      <a:pt x="84361" y="32635"/>
                      <a:pt x="89388" y="42954"/>
                    </a:cubicBezTo>
                    <a:cubicBezTo>
                      <a:pt x="94415" y="53273"/>
                      <a:pt x="63988" y="62004"/>
                      <a:pt x="63988" y="62004"/>
                    </a:cubicBezTo>
                    <a:cubicBezTo>
                      <a:pt x="52611" y="70735"/>
                      <a:pt x="31444" y="86611"/>
                      <a:pt x="21125" y="95342"/>
                    </a:cubicBezTo>
                    <a:cubicBezTo>
                      <a:pt x="10806" y="104073"/>
                      <a:pt x="-5862" y="108571"/>
                      <a:pt x="2075" y="114392"/>
                    </a:cubicBezTo>
                    <a:cubicBezTo>
                      <a:pt x="10012" y="120213"/>
                      <a:pt x="61342" y="131325"/>
                      <a:pt x="68750" y="130267"/>
                    </a:cubicBezTo>
                    <a:cubicBezTo>
                      <a:pt x="76158" y="129209"/>
                      <a:pt x="46789" y="116244"/>
                      <a:pt x="46525" y="108042"/>
                    </a:cubicBezTo>
                    <a:cubicBezTo>
                      <a:pt x="46261" y="99840"/>
                      <a:pt x="60019" y="90844"/>
                      <a:pt x="67163" y="81054"/>
                    </a:cubicBezTo>
                    <a:cubicBezTo>
                      <a:pt x="74307" y="71264"/>
                      <a:pt x="82774" y="57506"/>
                      <a:pt x="89388" y="49304"/>
                    </a:cubicBezTo>
                    <a:cubicBezTo>
                      <a:pt x="96003" y="41102"/>
                      <a:pt x="113729" y="38986"/>
                      <a:pt x="106850" y="31842"/>
                    </a:cubicBezTo>
                    <a:cubicBezTo>
                      <a:pt x="99971" y="24698"/>
                      <a:pt x="36735" y="-1760"/>
                      <a:pt x="33825" y="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4" name="フリーフォーム: 図形 1463">
                <a:extLst>
                  <a:ext uri="{FF2B5EF4-FFF2-40B4-BE49-F238E27FC236}">
                    <a16:creationId xmlns:a16="http://schemas.microsoft.com/office/drawing/2014/main" id="{47B8DB02-0932-43C8-94C3-7F76C12B4623}"/>
                  </a:ext>
                </a:extLst>
              </p:cNvPr>
              <p:cNvSpPr/>
              <p:nvPr/>
            </p:nvSpPr>
            <p:spPr>
              <a:xfrm>
                <a:off x="6816691" y="2511385"/>
                <a:ext cx="149151" cy="104371"/>
              </a:xfrm>
              <a:custGeom>
                <a:avLst/>
                <a:gdLst>
                  <a:gd name="connsiteX0" fmla="*/ 144497 w 149151"/>
                  <a:gd name="connsiteY0" fmla="*/ 54015 h 104371"/>
                  <a:gd name="connsiteX1" fmla="*/ 68297 w 149151"/>
                  <a:gd name="connsiteY1" fmla="*/ 15915 h 104371"/>
                  <a:gd name="connsiteX2" fmla="*/ 36547 w 149151"/>
                  <a:gd name="connsiteY2" fmla="*/ 42903 h 104371"/>
                  <a:gd name="connsiteX3" fmla="*/ 55597 w 149151"/>
                  <a:gd name="connsiteY3" fmla="*/ 92115 h 104371"/>
                  <a:gd name="connsiteX4" fmla="*/ 115922 w 149151"/>
                  <a:gd name="connsiteY4" fmla="*/ 103228 h 104371"/>
                  <a:gd name="connsiteX5" fmla="*/ 11147 w 149151"/>
                  <a:gd name="connsiteY5" fmla="*/ 71478 h 104371"/>
                  <a:gd name="connsiteX6" fmla="*/ 15909 w 149151"/>
                  <a:gd name="connsiteY6" fmla="*/ 22265 h 104371"/>
                  <a:gd name="connsiteX7" fmla="*/ 125447 w 149151"/>
                  <a:gd name="connsiteY7" fmla="*/ 40 h 104371"/>
                  <a:gd name="connsiteX8" fmla="*/ 144497 w 149151"/>
                  <a:gd name="connsiteY8" fmla="*/ 54015 h 104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151" h="104371">
                    <a:moveTo>
                      <a:pt x="144497" y="54015"/>
                    </a:moveTo>
                    <a:cubicBezTo>
                      <a:pt x="134972" y="56661"/>
                      <a:pt x="86289" y="17767"/>
                      <a:pt x="68297" y="15915"/>
                    </a:cubicBezTo>
                    <a:cubicBezTo>
                      <a:pt x="50305" y="14063"/>
                      <a:pt x="38664" y="30203"/>
                      <a:pt x="36547" y="42903"/>
                    </a:cubicBezTo>
                    <a:cubicBezTo>
                      <a:pt x="34430" y="55603"/>
                      <a:pt x="42368" y="82061"/>
                      <a:pt x="55597" y="92115"/>
                    </a:cubicBezTo>
                    <a:cubicBezTo>
                      <a:pt x="68826" y="102169"/>
                      <a:pt x="123330" y="106668"/>
                      <a:pt x="115922" y="103228"/>
                    </a:cubicBezTo>
                    <a:cubicBezTo>
                      <a:pt x="108514" y="99789"/>
                      <a:pt x="27816" y="84972"/>
                      <a:pt x="11147" y="71478"/>
                    </a:cubicBezTo>
                    <a:cubicBezTo>
                      <a:pt x="-5522" y="57984"/>
                      <a:pt x="-3141" y="34171"/>
                      <a:pt x="15909" y="22265"/>
                    </a:cubicBezTo>
                    <a:cubicBezTo>
                      <a:pt x="34959" y="10359"/>
                      <a:pt x="101370" y="-754"/>
                      <a:pt x="125447" y="40"/>
                    </a:cubicBezTo>
                    <a:cubicBezTo>
                      <a:pt x="149524" y="834"/>
                      <a:pt x="154022" y="51369"/>
                      <a:pt x="144497" y="540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5" name="フリーフォーム: 図形 1464">
                <a:extLst>
                  <a:ext uri="{FF2B5EF4-FFF2-40B4-BE49-F238E27FC236}">
                    <a16:creationId xmlns:a16="http://schemas.microsoft.com/office/drawing/2014/main" id="{1F4FC562-0EAA-4653-9FFE-9CB5C5AA921E}"/>
                  </a:ext>
                </a:extLst>
              </p:cNvPr>
              <p:cNvSpPr/>
              <p:nvPr/>
            </p:nvSpPr>
            <p:spPr>
              <a:xfrm>
                <a:off x="6981258" y="2566882"/>
                <a:ext cx="131083" cy="146476"/>
              </a:xfrm>
              <a:custGeom>
                <a:avLst/>
                <a:gdLst>
                  <a:gd name="connsiteX0" fmla="*/ 105342 w 131083"/>
                  <a:gd name="connsiteY0" fmla="*/ 128693 h 146476"/>
                  <a:gd name="connsiteX1" fmla="*/ 48192 w 131083"/>
                  <a:gd name="connsiteY1" fmla="*/ 146156 h 146476"/>
                  <a:gd name="connsiteX2" fmla="*/ 567 w 131083"/>
                  <a:gd name="connsiteY2" fmla="*/ 114406 h 146476"/>
                  <a:gd name="connsiteX3" fmla="*/ 22792 w 131083"/>
                  <a:gd name="connsiteY3" fmla="*/ 54081 h 146476"/>
                  <a:gd name="connsiteX4" fmla="*/ 35492 w 131083"/>
                  <a:gd name="connsiteY4" fmla="*/ 106 h 146476"/>
                  <a:gd name="connsiteX5" fmla="*/ 130742 w 131083"/>
                  <a:gd name="connsiteY5" fmla="*/ 39793 h 146476"/>
                  <a:gd name="connsiteX6" fmla="*/ 65655 w 131083"/>
                  <a:gd name="connsiteY6" fmla="*/ 22331 h 146476"/>
                  <a:gd name="connsiteX7" fmla="*/ 21205 w 131083"/>
                  <a:gd name="connsiteY7" fmla="*/ 95356 h 146476"/>
                  <a:gd name="connsiteX8" fmla="*/ 105342 w 131083"/>
                  <a:gd name="connsiteY8" fmla="*/ 128693 h 14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083" h="146476">
                    <a:moveTo>
                      <a:pt x="105342" y="128693"/>
                    </a:moveTo>
                    <a:cubicBezTo>
                      <a:pt x="109840" y="137160"/>
                      <a:pt x="65654" y="148537"/>
                      <a:pt x="48192" y="146156"/>
                    </a:cubicBezTo>
                    <a:cubicBezTo>
                      <a:pt x="30730" y="143775"/>
                      <a:pt x="4800" y="129752"/>
                      <a:pt x="567" y="114406"/>
                    </a:cubicBezTo>
                    <a:cubicBezTo>
                      <a:pt x="-3666" y="99060"/>
                      <a:pt x="16971" y="73131"/>
                      <a:pt x="22792" y="54081"/>
                    </a:cubicBezTo>
                    <a:cubicBezTo>
                      <a:pt x="28613" y="35031"/>
                      <a:pt x="17500" y="2487"/>
                      <a:pt x="35492" y="106"/>
                    </a:cubicBezTo>
                    <a:cubicBezTo>
                      <a:pt x="53484" y="-2275"/>
                      <a:pt x="125715" y="36089"/>
                      <a:pt x="130742" y="39793"/>
                    </a:cubicBezTo>
                    <a:cubicBezTo>
                      <a:pt x="135769" y="43497"/>
                      <a:pt x="83911" y="13070"/>
                      <a:pt x="65655" y="22331"/>
                    </a:cubicBezTo>
                    <a:cubicBezTo>
                      <a:pt x="47399" y="31591"/>
                      <a:pt x="17501" y="73660"/>
                      <a:pt x="21205" y="95356"/>
                    </a:cubicBezTo>
                    <a:cubicBezTo>
                      <a:pt x="24909" y="117052"/>
                      <a:pt x="100844" y="120226"/>
                      <a:pt x="105342" y="1286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6" name="フリーフォーム: 図形 1465">
                <a:extLst>
                  <a:ext uri="{FF2B5EF4-FFF2-40B4-BE49-F238E27FC236}">
                    <a16:creationId xmlns:a16="http://schemas.microsoft.com/office/drawing/2014/main" id="{A98488B7-19A9-45B8-AE4B-D252DA71BB44}"/>
                  </a:ext>
                </a:extLst>
              </p:cNvPr>
              <p:cNvSpPr/>
              <p:nvPr/>
            </p:nvSpPr>
            <p:spPr>
              <a:xfrm>
                <a:off x="7019925" y="2617788"/>
                <a:ext cx="77788" cy="54102"/>
              </a:xfrm>
              <a:custGeom>
                <a:avLst/>
                <a:gdLst>
                  <a:gd name="connsiteX0" fmla="*/ 0 w 77788"/>
                  <a:gd name="connsiteY0" fmla="*/ 0 h 54102"/>
                  <a:gd name="connsiteX1" fmla="*/ 77788 w 77788"/>
                  <a:gd name="connsiteY1" fmla="*/ 53975 h 54102"/>
                  <a:gd name="connsiteX2" fmla="*/ 0 w 77788"/>
                  <a:gd name="connsiteY2" fmla="*/ 0 h 5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788" h="54102">
                    <a:moveTo>
                      <a:pt x="0" y="0"/>
                    </a:moveTo>
                    <a:cubicBezTo>
                      <a:pt x="0" y="0"/>
                      <a:pt x="77788" y="50800"/>
                      <a:pt x="77788" y="53975"/>
                    </a:cubicBezTo>
                    <a:cubicBezTo>
                      <a:pt x="77788" y="5715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7" name="テキスト ボックス 1466">
                <a:extLst>
                  <a:ext uri="{FF2B5EF4-FFF2-40B4-BE49-F238E27FC236}">
                    <a16:creationId xmlns:a16="http://schemas.microsoft.com/office/drawing/2014/main" id="{250F14D4-7091-4BFB-A31E-439C7BB83659}"/>
                  </a:ext>
                </a:extLst>
              </p:cNvPr>
              <p:cNvSpPr txBox="1"/>
              <p:nvPr/>
            </p:nvSpPr>
            <p:spPr>
              <a:xfrm rot="2192129">
                <a:off x="6057900" y="3454401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526127"/>
                  </a:avLst>
                </a:prstTxWarp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警視庁</a:t>
                </a:r>
              </a:p>
            </p:txBody>
          </p:sp>
          <p:sp>
            <p:nvSpPr>
              <p:cNvPr id="1468" name="フリーフォーム: 図形 1467">
                <a:extLst>
                  <a:ext uri="{FF2B5EF4-FFF2-40B4-BE49-F238E27FC236}">
                    <a16:creationId xmlns:a16="http://schemas.microsoft.com/office/drawing/2014/main" id="{20901292-AA4A-4C81-80C3-57925DEEE276}"/>
                  </a:ext>
                </a:extLst>
              </p:cNvPr>
              <p:cNvSpPr/>
              <p:nvPr/>
            </p:nvSpPr>
            <p:spPr>
              <a:xfrm>
                <a:off x="6212800" y="1488243"/>
                <a:ext cx="154855" cy="523831"/>
              </a:xfrm>
              <a:custGeom>
                <a:avLst/>
                <a:gdLst>
                  <a:gd name="connsiteX0" fmla="*/ 96560 w 154855"/>
                  <a:gd name="connsiteY0" fmla="*/ 197 h 523831"/>
                  <a:gd name="connsiteX1" fmla="*/ 152440 w 154855"/>
                  <a:gd name="connsiteY1" fmla="*/ 294837 h 523831"/>
                  <a:gd name="connsiteX2" fmla="*/ 40 w 154855"/>
                  <a:gd name="connsiteY2" fmla="*/ 523437 h 523831"/>
                  <a:gd name="connsiteX3" fmla="*/ 137200 w 154855"/>
                  <a:gd name="connsiteY3" fmla="*/ 340557 h 523831"/>
                  <a:gd name="connsiteX4" fmla="*/ 96560 w 154855"/>
                  <a:gd name="connsiteY4" fmla="*/ 197 h 52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855" h="523831">
                    <a:moveTo>
                      <a:pt x="96560" y="197"/>
                    </a:moveTo>
                    <a:cubicBezTo>
                      <a:pt x="99100" y="-7423"/>
                      <a:pt x="168527" y="207630"/>
                      <a:pt x="152440" y="294837"/>
                    </a:cubicBezTo>
                    <a:cubicBezTo>
                      <a:pt x="136353" y="382044"/>
                      <a:pt x="2580" y="515817"/>
                      <a:pt x="40" y="523437"/>
                    </a:cubicBezTo>
                    <a:cubicBezTo>
                      <a:pt x="-2500" y="531057"/>
                      <a:pt x="114340" y="426917"/>
                      <a:pt x="137200" y="340557"/>
                    </a:cubicBezTo>
                    <a:cubicBezTo>
                      <a:pt x="160060" y="254197"/>
                      <a:pt x="94020" y="7817"/>
                      <a:pt x="96560" y="1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9" name="フリーフォーム: 図形 1468">
                <a:extLst>
                  <a:ext uri="{FF2B5EF4-FFF2-40B4-BE49-F238E27FC236}">
                    <a16:creationId xmlns:a16="http://schemas.microsoft.com/office/drawing/2014/main" id="{CD16FD6B-EA10-4E80-B26A-147E7503FE77}"/>
                  </a:ext>
                </a:extLst>
              </p:cNvPr>
              <p:cNvSpPr/>
              <p:nvPr/>
            </p:nvSpPr>
            <p:spPr>
              <a:xfrm>
                <a:off x="7396464" y="1976116"/>
                <a:ext cx="149137" cy="575819"/>
              </a:xfrm>
              <a:custGeom>
                <a:avLst/>
                <a:gdLst>
                  <a:gd name="connsiteX0" fmla="*/ 147336 w 149137"/>
                  <a:gd name="connsiteY0" fmla="*/ 5084 h 575819"/>
                  <a:gd name="connsiteX1" fmla="*/ 16 w 149137"/>
                  <a:gd name="connsiteY1" fmla="*/ 233684 h 575819"/>
                  <a:gd name="connsiteX2" fmla="*/ 137176 w 149137"/>
                  <a:gd name="connsiteY2" fmla="*/ 574044 h 575819"/>
                  <a:gd name="connsiteX3" fmla="*/ 55896 w 149137"/>
                  <a:gd name="connsiteY3" fmla="*/ 355604 h 575819"/>
                  <a:gd name="connsiteX4" fmla="*/ 81296 w 149137"/>
                  <a:gd name="connsiteY4" fmla="*/ 96524 h 575819"/>
                  <a:gd name="connsiteX5" fmla="*/ 147336 w 149137"/>
                  <a:gd name="connsiteY5" fmla="*/ 5084 h 57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137" h="575819">
                    <a:moveTo>
                      <a:pt x="147336" y="5084"/>
                    </a:moveTo>
                    <a:cubicBezTo>
                      <a:pt x="133789" y="27944"/>
                      <a:pt x="1709" y="138857"/>
                      <a:pt x="16" y="233684"/>
                    </a:cubicBezTo>
                    <a:cubicBezTo>
                      <a:pt x="-1677" y="328511"/>
                      <a:pt x="127863" y="553724"/>
                      <a:pt x="137176" y="574044"/>
                    </a:cubicBezTo>
                    <a:cubicBezTo>
                      <a:pt x="146489" y="594364"/>
                      <a:pt x="65209" y="435191"/>
                      <a:pt x="55896" y="355604"/>
                    </a:cubicBezTo>
                    <a:cubicBezTo>
                      <a:pt x="46583" y="276017"/>
                      <a:pt x="68596" y="152404"/>
                      <a:pt x="81296" y="96524"/>
                    </a:cubicBezTo>
                    <a:cubicBezTo>
                      <a:pt x="93996" y="40644"/>
                      <a:pt x="160883" y="-17776"/>
                      <a:pt x="147336" y="508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0" name="フリーフォーム: 図形 1469">
                <a:extLst>
                  <a:ext uri="{FF2B5EF4-FFF2-40B4-BE49-F238E27FC236}">
                    <a16:creationId xmlns:a16="http://schemas.microsoft.com/office/drawing/2014/main" id="{145CEDBD-3B39-4718-8BF0-63709599F6EB}"/>
                  </a:ext>
                </a:extLst>
              </p:cNvPr>
              <p:cNvSpPr/>
              <p:nvPr/>
            </p:nvSpPr>
            <p:spPr>
              <a:xfrm>
                <a:off x="5612251" y="3158026"/>
                <a:ext cx="108008" cy="809535"/>
              </a:xfrm>
              <a:custGeom>
                <a:avLst/>
                <a:gdLst>
                  <a:gd name="connsiteX0" fmla="*/ 1149 w 108008"/>
                  <a:gd name="connsiteY0" fmla="*/ 6814 h 809535"/>
                  <a:gd name="connsiteX1" fmla="*/ 87509 w 108008"/>
                  <a:gd name="connsiteY1" fmla="*/ 535134 h 809535"/>
                  <a:gd name="connsiteX2" fmla="*/ 62109 w 108008"/>
                  <a:gd name="connsiteY2" fmla="*/ 809454 h 809535"/>
                  <a:gd name="connsiteX3" fmla="*/ 107829 w 108008"/>
                  <a:gd name="connsiteY3" fmla="*/ 560534 h 809535"/>
                  <a:gd name="connsiteX4" fmla="*/ 41789 w 108008"/>
                  <a:gd name="connsiteY4" fmla="*/ 255734 h 809535"/>
                  <a:gd name="connsiteX5" fmla="*/ 1149 w 108008"/>
                  <a:gd name="connsiteY5" fmla="*/ 6814 h 80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008" h="809535">
                    <a:moveTo>
                      <a:pt x="1149" y="6814"/>
                    </a:moveTo>
                    <a:cubicBezTo>
                      <a:pt x="8769" y="53381"/>
                      <a:pt x="77349" y="401361"/>
                      <a:pt x="87509" y="535134"/>
                    </a:cubicBezTo>
                    <a:cubicBezTo>
                      <a:pt x="97669" y="668907"/>
                      <a:pt x="58722" y="805221"/>
                      <a:pt x="62109" y="809454"/>
                    </a:cubicBezTo>
                    <a:cubicBezTo>
                      <a:pt x="65496" y="813687"/>
                      <a:pt x="111216" y="652820"/>
                      <a:pt x="107829" y="560534"/>
                    </a:cubicBezTo>
                    <a:cubicBezTo>
                      <a:pt x="104442" y="468248"/>
                      <a:pt x="57876" y="347174"/>
                      <a:pt x="41789" y="255734"/>
                    </a:cubicBezTo>
                    <a:cubicBezTo>
                      <a:pt x="25702" y="164294"/>
                      <a:pt x="-6471" y="-39753"/>
                      <a:pt x="1149" y="68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885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.co.jp: 踊る大捜査線 THE MOVIE 湾岸署史上最悪の３日間！を観る | Prime Video">
            <a:extLst>
              <a:ext uri="{FF2B5EF4-FFF2-40B4-BE49-F238E27FC236}">
                <a16:creationId xmlns:a16="http://schemas.microsoft.com/office/drawing/2014/main" id="{95E1BBCB-A25A-4A28-A41B-70ED9805F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458"/>
          <a:stretch/>
        </p:blipFill>
        <p:spPr bwMode="auto">
          <a:xfrm>
            <a:off x="-6578600" y="-952500"/>
            <a:ext cx="22758400" cy="142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46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.co.jp: 踊る大捜査線 THE MOVIE 湾岸署史上最悪の３日間！を観る | Prime Video" hidden="1">
            <a:extLst>
              <a:ext uri="{FF2B5EF4-FFF2-40B4-BE49-F238E27FC236}">
                <a16:creationId xmlns:a16="http://schemas.microsoft.com/office/drawing/2014/main" id="{95E1BBCB-A25A-4A28-A41B-70ED9805F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19643" r="49118" b="22223"/>
          <a:stretch/>
        </p:blipFill>
        <p:spPr bwMode="auto">
          <a:xfrm>
            <a:off x="236537" y="2514600"/>
            <a:ext cx="9446477" cy="74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74E4035E-13C9-4977-AF1F-2A9A78E7BD43}"/>
              </a:ext>
            </a:extLst>
          </p:cNvPr>
          <p:cNvSpPr/>
          <p:nvPr/>
        </p:nvSpPr>
        <p:spPr>
          <a:xfrm>
            <a:off x="3030930" y="3351456"/>
            <a:ext cx="177070" cy="800676"/>
          </a:xfrm>
          <a:custGeom>
            <a:avLst/>
            <a:gdLst>
              <a:gd name="connsiteX0" fmla="*/ 175820 w 177070"/>
              <a:gd name="connsiteY0" fmla="*/ 7694 h 800676"/>
              <a:gd name="connsiteX1" fmla="*/ 99620 w 177070"/>
              <a:gd name="connsiteY1" fmla="*/ 356944 h 800676"/>
              <a:gd name="connsiteX2" fmla="*/ 10720 w 177070"/>
              <a:gd name="connsiteY2" fmla="*/ 696669 h 800676"/>
              <a:gd name="connsiteX3" fmla="*/ 4370 w 177070"/>
              <a:gd name="connsiteY3" fmla="*/ 791919 h 800676"/>
              <a:gd name="connsiteX4" fmla="*/ 36120 w 177070"/>
              <a:gd name="connsiteY4" fmla="*/ 709369 h 800676"/>
              <a:gd name="connsiteX5" fmla="*/ 175820 w 177070"/>
              <a:gd name="connsiteY5" fmla="*/ 7694 h 80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070" h="800676">
                <a:moveTo>
                  <a:pt x="175820" y="7694"/>
                </a:moveTo>
                <a:cubicBezTo>
                  <a:pt x="186403" y="-51043"/>
                  <a:pt x="127137" y="242115"/>
                  <a:pt x="99620" y="356944"/>
                </a:cubicBezTo>
                <a:cubicBezTo>
                  <a:pt x="72103" y="471773"/>
                  <a:pt x="26595" y="624173"/>
                  <a:pt x="10720" y="696669"/>
                </a:cubicBezTo>
                <a:cubicBezTo>
                  <a:pt x="-5155" y="769165"/>
                  <a:pt x="137" y="789802"/>
                  <a:pt x="4370" y="791919"/>
                </a:cubicBezTo>
                <a:cubicBezTo>
                  <a:pt x="8603" y="794036"/>
                  <a:pt x="5958" y="837427"/>
                  <a:pt x="36120" y="709369"/>
                </a:cubicBezTo>
                <a:cubicBezTo>
                  <a:pt x="66282" y="581311"/>
                  <a:pt x="165237" y="66431"/>
                  <a:pt x="175820" y="769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: 図形 2">
            <a:extLst>
              <a:ext uri="{FF2B5EF4-FFF2-40B4-BE49-F238E27FC236}">
                <a16:creationId xmlns:a16="http://schemas.microsoft.com/office/drawing/2014/main" id="{C3CE0821-8864-4E98-8B9A-13CC31E584DF}"/>
              </a:ext>
            </a:extLst>
          </p:cNvPr>
          <p:cNvSpPr/>
          <p:nvPr/>
        </p:nvSpPr>
        <p:spPr>
          <a:xfrm>
            <a:off x="3213057" y="3256789"/>
            <a:ext cx="670382" cy="188365"/>
          </a:xfrm>
          <a:custGeom>
            <a:avLst/>
            <a:gdLst>
              <a:gd name="connsiteX0" fmla="*/ 43 w 670382"/>
              <a:gd name="connsiteY0" fmla="*/ 86486 h 188365"/>
              <a:gd name="connsiteX1" fmla="*/ 371518 w 670382"/>
              <a:gd name="connsiteY1" fmla="*/ 178561 h 188365"/>
              <a:gd name="connsiteX2" fmla="*/ 409618 w 670382"/>
              <a:gd name="connsiteY2" fmla="*/ 178561 h 188365"/>
              <a:gd name="connsiteX3" fmla="*/ 469943 w 670382"/>
              <a:gd name="connsiteY3" fmla="*/ 115061 h 188365"/>
              <a:gd name="connsiteX4" fmla="*/ 520743 w 670382"/>
              <a:gd name="connsiteY4" fmla="*/ 48386 h 188365"/>
              <a:gd name="connsiteX5" fmla="*/ 552493 w 670382"/>
              <a:gd name="connsiteY5" fmla="*/ 761 h 188365"/>
              <a:gd name="connsiteX6" fmla="*/ 625518 w 670382"/>
              <a:gd name="connsiteY6" fmla="*/ 86486 h 188365"/>
              <a:gd name="connsiteX7" fmla="*/ 669968 w 670382"/>
              <a:gd name="connsiteY7" fmla="*/ 130936 h 188365"/>
              <a:gd name="connsiteX8" fmla="*/ 600118 w 670382"/>
              <a:gd name="connsiteY8" fmla="*/ 16636 h 188365"/>
              <a:gd name="connsiteX9" fmla="*/ 549318 w 670382"/>
              <a:gd name="connsiteY9" fmla="*/ 26161 h 188365"/>
              <a:gd name="connsiteX10" fmla="*/ 460418 w 670382"/>
              <a:gd name="connsiteY10" fmla="*/ 137286 h 188365"/>
              <a:gd name="connsiteX11" fmla="*/ 396918 w 670382"/>
              <a:gd name="connsiteY11" fmla="*/ 159511 h 188365"/>
              <a:gd name="connsiteX12" fmla="*/ 43 w 670382"/>
              <a:gd name="connsiteY12" fmla="*/ 86486 h 18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0382" h="188365">
                <a:moveTo>
                  <a:pt x="43" y="86486"/>
                </a:moveTo>
                <a:cubicBezTo>
                  <a:pt x="-4190" y="89661"/>
                  <a:pt x="303256" y="163215"/>
                  <a:pt x="371518" y="178561"/>
                </a:cubicBezTo>
                <a:cubicBezTo>
                  <a:pt x="439780" y="193907"/>
                  <a:pt x="393214" y="189144"/>
                  <a:pt x="409618" y="178561"/>
                </a:cubicBezTo>
                <a:cubicBezTo>
                  <a:pt x="426022" y="167978"/>
                  <a:pt x="451422" y="136757"/>
                  <a:pt x="469943" y="115061"/>
                </a:cubicBezTo>
                <a:cubicBezTo>
                  <a:pt x="488464" y="93365"/>
                  <a:pt x="506985" y="67436"/>
                  <a:pt x="520743" y="48386"/>
                </a:cubicBezTo>
                <a:cubicBezTo>
                  <a:pt x="534501" y="29336"/>
                  <a:pt x="535031" y="-5589"/>
                  <a:pt x="552493" y="761"/>
                </a:cubicBezTo>
                <a:cubicBezTo>
                  <a:pt x="569955" y="7111"/>
                  <a:pt x="605939" y="64790"/>
                  <a:pt x="625518" y="86486"/>
                </a:cubicBezTo>
                <a:cubicBezTo>
                  <a:pt x="645097" y="108182"/>
                  <a:pt x="674201" y="142578"/>
                  <a:pt x="669968" y="130936"/>
                </a:cubicBezTo>
                <a:cubicBezTo>
                  <a:pt x="665735" y="119294"/>
                  <a:pt x="620226" y="34098"/>
                  <a:pt x="600118" y="16636"/>
                </a:cubicBezTo>
                <a:cubicBezTo>
                  <a:pt x="580010" y="-826"/>
                  <a:pt x="572601" y="6053"/>
                  <a:pt x="549318" y="26161"/>
                </a:cubicBezTo>
                <a:cubicBezTo>
                  <a:pt x="526035" y="46269"/>
                  <a:pt x="485818" y="115061"/>
                  <a:pt x="460418" y="137286"/>
                </a:cubicBezTo>
                <a:cubicBezTo>
                  <a:pt x="435018" y="159511"/>
                  <a:pt x="473118" y="169036"/>
                  <a:pt x="396918" y="159511"/>
                </a:cubicBezTo>
                <a:cubicBezTo>
                  <a:pt x="320718" y="149986"/>
                  <a:pt x="4276" y="83311"/>
                  <a:pt x="43" y="864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4D301728-B5AE-4134-8A21-A81AC8F14A76}"/>
              </a:ext>
            </a:extLst>
          </p:cNvPr>
          <p:cNvSpPr/>
          <p:nvPr/>
        </p:nvSpPr>
        <p:spPr>
          <a:xfrm>
            <a:off x="3848275" y="3251439"/>
            <a:ext cx="789018" cy="149392"/>
          </a:xfrm>
          <a:custGeom>
            <a:avLst/>
            <a:gdLst>
              <a:gd name="connsiteX0" fmla="*/ 25225 w 789018"/>
              <a:gd name="connsiteY0" fmla="*/ 142636 h 149392"/>
              <a:gd name="connsiteX1" fmla="*/ 88725 w 789018"/>
              <a:gd name="connsiteY1" fmla="*/ 139461 h 149392"/>
              <a:gd name="connsiteX2" fmla="*/ 393525 w 789018"/>
              <a:gd name="connsiteY2" fmla="*/ 148986 h 149392"/>
              <a:gd name="connsiteX3" fmla="*/ 682450 w 789018"/>
              <a:gd name="connsiteY3" fmla="*/ 123586 h 149392"/>
              <a:gd name="connsiteX4" fmla="*/ 777700 w 789018"/>
              <a:gd name="connsiteY4" fmla="*/ 25161 h 149392"/>
              <a:gd name="connsiteX5" fmla="*/ 777700 w 789018"/>
              <a:gd name="connsiteY5" fmla="*/ 2936 h 149392"/>
              <a:gd name="connsiteX6" fmla="*/ 691975 w 789018"/>
              <a:gd name="connsiteY6" fmla="*/ 75961 h 149392"/>
              <a:gd name="connsiteX7" fmla="*/ 460200 w 789018"/>
              <a:gd name="connsiteY7" fmla="*/ 126761 h 149392"/>
              <a:gd name="connsiteX8" fmla="*/ 25225 w 789018"/>
              <a:gd name="connsiteY8" fmla="*/ 142636 h 14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9018" h="149392">
                <a:moveTo>
                  <a:pt x="25225" y="142636"/>
                </a:moveTo>
                <a:cubicBezTo>
                  <a:pt x="-36687" y="144753"/>
                  <a:pt x="27342" y="138403"/>
                  <a:pt x="88725" y="139461"/>
                </a:cubicBezTo>
                <a:cubicBezTo>
                  <a:pt x="150108" y="140519"/>
                  <a:pt x="294571" y="151632"/>
                  <a:pt x="393525" y="148986"/>
                </a:cubicBezTo>
                <a:cubicBezTo>
                  <a:pt x="492479" y="146340"/>
                  <a:pt x="618421" y="144223"/>
                  <a:pt x="682450" y="123586"/>
                </a:cubicBezTo>
                <a:cubicBezTo>
                  <a:pt x="746479" y="102949"/>
                  <a:pt x="761825" y="45269"/>
                  <a:pt x="777700" y="25161"/>
                </a:cubicBezTo>
                <a:cubicBezTo>
                  <a:pt x="793575" y="5053"/>
                  <a:pt x="791988" y="-5531"/>
                  <a:pt x="777700" y="2936"/>
                </a:cubicBezTo>
                <a:cubicBezTo>
                  <a:pt x="763412" y="11403"/>
                  <a:pt x="744892" y="55323"/>
                  <a:pt x="691975" y="75961"/>
                </a:cubicBezTo>
                <a:cubicBezTo>
                  <a:pt x="639058" y="96598"/>
                  <a:pt x="567092" y="118294"/>
                  <a:pt x="460200" y="126761"/>
                </a:cubicBezTo>
                <a:cubicBezTo>
                  <a:pt x="353308" y="135228"/>
                  <a:pt x="87137" y="140519"/>
                  <a:pt x="25225" y="1426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ADC114DD-8211-47A5-AD6E-91758A376BD7}"/>
              </a:ext>
            </a:extLst>
          </p:cNvPr>
          <p:cNvSpPr/>
          <p:nvPr/>
        </p:nvSpPr>
        <p:spPr>
          <a:xfrm>
            <a:off x="2786060" y="4101972"/>
            <a:ext cx="229681" cy="842446"/>
          </a:xfrm>
          <a:custGeom>
            <a:avLst/>
            <a:gdLst>
              <a:gd name="connsiteX0" fmla="*/ 220665 w 229681"/>
              <a:gd name="connsiteY0" fmla="*/ 57278 h 842446"/>
              <a:gd name="connsiteX1" fmla="*/ 198440 w 229681"/>
              <a:gd name="connsiteY1" fmla="*/ 111253 h 842446"/>
              <a:gd name="connsiteX2" fmla="*/ 93665 w 229681"/>
              <a:gd name="connsiteY2" fmla="*/ 711328 h 842446"/>
              <a:gd name="connsiteX3" fmla="*/ 74615 w 229681"/>
              <a:gd name="connsiteY3" fmla="*/ 812928 h 842446"/>
              <a:gd name="connsiteX4" fmla="*/ 23815 w 229681"/>
              <a:gd name="connsiteY4" fmla="*/ 841503 h 842446"/>
              <a:gd name="connsiteX5" fmla="*/ 1590 w 229681"/>
              <a:gd name="connsiteY5" fmla="*/ 825628 h 842446"/>
              <a:gd name="connsiteX6" fmla="*/ 65090 w 229681"/>
              <a:gd name="connsiteY6" fmla="*/ 733553 h 842446"/>
              <a:gd name="connsiteX7" fmla="*/ 220665 w 229681"/>
              <a:gd name="connsiteY7" fmla="*/ 57278 h 84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681" h="842446">
                <a:moveTo>
                  <a:pt x="220665" y="57278"/>
                </a:moveTo>
                <a:cubicBezTo>
                  <a:pt x="242890" y="-46439"/>
                  <a:pt x="219607" y="2245"/>
                  <a:pt x="198440" y="111253"/>
                </a:cubicBezTo>
                <a:cubicBezTo>
                  <a:pt x="177273" y="220261"/>
                  <a:pt x="114302" y="594382"/>
                  <a:pt x="93665" y="711328"/>
                </a:cubicBezTo>
                <a:cubicBezTo>
                  <a:pt x="73028" y="828274"/>
                  <a:pt x="86257" y="791232"/>
                  <a:pt x="74615" y="812928"/>
                </a:cubicBezTo>
                <a:cubicBezTo>
                  <a:pt x="62973" y="834624"/>
                  <a:pt x="35986" y="839386"/>
                  <a:pt x="23815" y="841503"/>
                </a:cubicBezTo>
                <a:cubicBezTo>
                  <a:pt x="11644" y="843620"/>
                  <a:pt x="-5289" y="843620"/>
                  <a:pt x="1590" y="825628"/>
                </a:cubicBezTo>
                <a:cubicBezTo>
                  <a:pt x="8469" y="807636"/>
                  <a:pt x="28048" y="860024"/>
                  <a:pt x="65090" y="733553"/>
                </a:cubicBezTo>
                <a:cubicBezTo>
                  <a:pt x="102132" y="607082"/>
                  <a:pt x="198440" y="160995"/>
                  <a:pt x="220665" y="572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: 図形 5">
            <a:extLst>
              <a:ext uri="{FF2B5EF4-FFF2-40B4-BE49-F238E27FC236}">
                <a16:creationId xmlns:a16="http://schemas.microsoft.com/office/drawing/2014/main" id="{FD0C244F-ED4F-4B06-ABAB-12882DDFCF0E}"/>
              </a:ext>
            </a:extLst>
          </p:cNvPr>
          <p:cNvSpPr/>
          <p:nvPr/>
        </p:nvSpPr>
        <p:spPr>
          <a:xfrm>
            <a:off x="2738744" y="4936908"/>
            <a:ext cx="309263" cy="627629"/>
          </a:xfrm>
          <a:custGeom>
            <a:avLst/>
            <a:gdLst>
              <a:gd name="connsiteX0" fmla="*/ 1281 w 309263"/>
              <a:gd name="connsiteY0" fmla="*/ 217 h 627629"/>
              <a:gd name="connsiteX1" fmla="*/ 23506 w 309263"/>
              <a:gd name="connsiteY1" fmla="*/ 317717 h 627629"/>
              <a:gd name="connsiteX2" fmla="*/ 39381 w 309263"/>
              <a:gd name="connsiteY2" fmla="*/ 508217 h 627629"/>
              <a:gd name="connsiteX3" fmla="*/ 112406 w 309263"/>
              <a:gd name="connsiteY3" fmla="*/ 603467 h 627629"/>
              <a:gd name="connsiteX4" fmla="*/ 245756 w 309263"/>
              <a:gd name="connsiteY4" fmla="*/ 622517 h 627629"/>
              <a:gd name="connsiteX5" fmla="*/ 309256 w 309263"/>
              <a:gd name="connsiteY5" fmla="*/ 527267 h 627629"/>
              <a:gd name="connsiteX6" fmla="*/ 248931 w 309263"/>
              <a:gd name="connsiteY6" fmla="*/ 578067 h 627629"/>
              <a:gd name="connsiteX7" fmla="*/ 99706 w 309263"/>
              <a:gd name="connsiteY7" fmla="*/ 546317 h 627629"/>
              <a:gd name="connsiteX8" fmla="*/ 64781 w 309263"/>
              <a:gd name="connsiteY8" fmla="*/ 368517 h 627629"/>
              <a:gd name="connsiteX9" fmla="*/ 1281 w 309263"/>
              <a:gd name="connsiteY9" fmla="*/ 217 h 62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263" h="627629">
                <a:moveTo>
                  <a:pt x="1281" y="217"/>
                </a:moveTo>
                <a:cubicBezTo>
                  <a:pt x="-5598" y="-8250"/>
                  <a:pt x="17156" y="233050"/>
                  <a:pt x="23506" y="317717"/>
                </a:cubicBezTo>
                <a:cubicBezTo>
                  <a:pt x="29856" y="402384"/>
                  <a:pt x="24564" y="460592"/>
                  <a:pt x="39381" y="508217"/>
                </a:cubicBezTo>
                <a:cubicBezTo>
                  <a:pt x="54198" y="555842"/>
                  <a:pt x="78010" y="584417"/>
                  <a:pt x="112406" y="603467"/>
                </a:cubicBezTo>
                <a:cubicBezTo>
                  <a:pt x="146802" y="622517"/>
                  <a:pt x="212948" y="635217"/>
                  <a:pt x="245756" y="622517"/>
                </a:cubicBezTo>
                <a:cubicBezTo>
                  <a:pt x="278564" y="609817"/>
                  <a:pt x="308727" y="534675"/>
                  <a:pt x="309256" y="527267"/>
                </a:cubicBezTo>
                <a:cubicBezTo>
                  <a:pt x="309785" y="519859"/>
                  <a:pt x="283856" y="574892"/>
                  <a:pt x="248931" y="578067"/>
                </a:cubicBezTo>
                <a:cubicBezTo>
                  <a:pt x="214006" y="581242"/>
                  <a:pt x="130398" y="581242"/>
                  <a:pt x="99706" y="546317"/>
                </a:cubicBezTo>
                <a:cubicBezTo>
                  <a:pt x="69014" y="511392"/>
                  <a:pt x="76952" y="455829"/>
                  <a:pt x="64781" y="368517"/>
                </a:cubicBezTo>
                <a:cubicBezTo>
                  <a:pt x="52610" y="281205"/>
                  <a:pt x="8160" y="8684"/>
                  <a:pt x="1281" y="21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: 図形 6">
            <a:extLst>
              <a:ext uri="{FF2B5EF4-FFF2-40B4-BE49-F238E27FC236}">
                <a16:creationId xmlns:a16="http://schemas.microsoft.com/office/drawing/2014/main" id="{54248A02-7A54-4B4F-85F0-BFE04C191EFA}"/>
              </a:ext>
            </a:extLst>
          </p:cNvPr>
          <p:cNvSpPr/>
          <p:nvPr/>
        </p:nvSpPr>
        <p:spPr>
          <a:xfrm>
            <a:off x="2954657" y="5072423"/>
            <a:ext cx="790718" cy="314628"/>
          </a:xfrm>
          <a:custGeom>
            <a:avLst/>
            <a:gdLst>
              <a:gd name="connsiteX0" fmla="*/ 13968 w 790718"/>
              <a:gd name="connsiteY0" fmla="*/ 312377 h 314628"/>
              <a:gd name="connsiteX1" fmla="*/ 620393 w 790718"/>
              <a:gd name="connsiteY1" fmla="*/ 77427 h 314628"/>
              <a:gd name="connsiteX2" fmla="*/ 769618 w 790718"/>
              <a:gd name="connsiteY2" fmla="*/ 4402 h 314628"/>
              <a:gd name="connsiteX3" fmla="*/ 242568 w 790718"/>
              <a:gd name="connsiteY3" fmla="*/ 185377 h 314628"/>
              <a:gd name="connsiteX4" fmla="*/ 13968 w 790718"/>
              <a:gd name="connsiteY4" fmla="*/ 312377 h 31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0718" h="314628">
                <a:moveTo>
                  <a:pt x="13968" y="312377"/>
                </a:moveTo>
                <a:cubicBezTo>
                  <a:pt x="76939" y="294385"/>
                  <a:pt x="494451" y="128756"/>
                  <a:pt x="620393" y="77427"/>
                </a:cubicBezTo>
                <a:cubicBezTo>
                  <a:pt x="746335" y="26098"/>
                  <a:pt x="832589" y="-13590"/>
                  <a:pt x="769618" y="4402"/>
                </a:cubicBezTo>
                <a:cubicBezTo>
                  <a:pt x="706647" y="22394"/>
                  <a:pt x="371155" y="134577"/>
                  <a:pt x="242568" y="185377"/>
                </a:cubicBezTo>
                <a:cubicBezTo>
                  <a:pt x="113981" y="236177"/>
                  <a:pt x="-49003" y="330369"/>
                  <a:pt x="13968" y="31237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E2748239-A8D5-49CD-9532-D57DAA75BED1}"/>
              </a:ext>
            </a:extLst>
          </p:cNvPr>
          <p:cNvSpPr/>
          <p:nvPr/>
        </p:nvSpPr>
        <p:spPr>
          <a:xfrm>
            <a:off x="3729152" y="5052491"/>
            <a:ext cx="30241" cy="405952"/>
          </a:xfrm>
          <a:custGeom>
            <a:avLst/>
            <a:gdLst>
              <a:gd name="connsiteX0" fmla="*/ 30048 w 30241"/>
              <a:gd name="connsiteY0" fmla="*/ 2109 h 405952"/>
              <a:gd name="connsiteX1" fmla="*/ 415 w 30241"/>
              <a:gd name="connsiteY1" fmla="*/ 397926 h 405952"/>
              <a:gd name="connsiteX2" fmla="*/ 13115 w 30241"/>
              <a:gd name="connsiteY2" fmla="*/ 247642 h 405952"/>
              <a:gd name="connsiteX3" fmla="*/ 30048 w 30241"/>
              <a:gd name="connsiteY3" fmla="*/ 2109 h 40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41" h="405952">
                <a:moveTo>
                  <a:pt x="30048" y="2109"/>
                </a:moveTo>
                <a:cubicBezTo>
                  <a:pt x="27931" y="27156"/>
                  <a:pt x="3237" y="357004"/>
                  <a:pt x="415" y="397926"/>
                </a:cubicBezTo>
                <a:cubicBezTo>
                  <a:pt x="-2407" y="438848"/>
                  <a:pt x="9940" y="313259"/>
                  <a:pt x="13115" y="247642"/>
                </a:cubicBezTo>
                <a:cubicBezTo>
                  <a:pt x="16290" y="182025"/>
                  <a:pt x="32165" y="-22938"/>
                  <a:pt x="30048" y="21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E2E6A7AF-FE75-43AD-9F5C-1199527EA6DF}"/>
              </a:ext>
            </a:extLst>
          </p:cNvPr>
          <p:cNvSpPr/>
          <p:nvPr/>
        </p:nvSpPr>
        <p:spPr>
          <a:xfrm>
            <a:off x="3538321" y="5030043"/>
            <a:ext cx="258135" cy="441690"/>
          </a:xfrm>
          <a:custGeom>
            <a:avLst/>
            <a:gdLst>
              <a:gd name="connsiteX0" fmla="*/ 217 w 258135"/>
              <a:gd name="connsiteY0" fmla="*/ 113457 h 441690"/>
              <a:gd name="connsiteX1" fmla="*/ 166904 w 258135"/>
              <a:gd name="connsiteY1" fmla="*/ 30907 h 441690"/>
              <a:gd name="connsiteX2" fmla="*/ 231992 w 258135"/>
              <a:gd name="connsiteY2" fmla="*/ 5507 h 441690"/>
              <a:gd name="connsiteX3" fmla="*/ 254217 w 258135"/>
              <a:gd name="connsiteY3" fmla="*/ 32495 h 441690"/>
              <a:gd name="connsiteX4" fmla="*/ 227229 w 258135"/>
              <a:gd name="connsiteY4" fmla="*/ 191245 h 441690"/>
              <a:gd name="connsiteX5" fmla="*/ 201829 w 258135"/>
              <a:gd name="connsiteY5" fmla="*/ 438895 h 441690"/>
              <a:gd name="connsiteX6" fmla="*/ 233579 w 258135"/>
              <a:gd name="connsiteY6" fmla="*/ 305545 h 441690"/>
              <a:gd name="connsiteX7" fmla="*/ 257392 w 258135"/>
              <a:gd name="connsiteY7" fmla="*/ 16620 h 441690"/>
              <a:gd name="connsiteX8" fmla="*/ 205004 w 258135"/>
              <a:gd name="connsiteY8" fmla="*/ 40432 h 441690"/>
              <a:gd name="connsiteX9" fmla="*/ 217 w 258135"/>
              <a:gd name="connsiteY9" fmla="*/ 113457 h 441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135" h="441690">
                <a:moveTo>
                  <a:pt x="217" y="113457"/>
                </a:moveTo>
                <a:cubicBezTo>
                  <a:pt x="-6133" y="111869"/>
                  <a:pt x="128275" y="48899"/>
                  <a:pt x="166904" y="30907"/>
                </a:cubicBezTo>
                <a:cubicBezTo>
                  <a:pt x="205533" y="12915"/>
                  <a:pt x="217440" y="5242"/>
                  <a:pt x="231992" y="5507"/>
                </a:cubicBezTo>
                <a:cubicBezTo>
                  <a:pt x="246544" y="5772"/>
                  <a:pt x="255011" y="1539"/>
                  <a:pt x="254217" y="32495"/>
                </a:cubicBezTo>
                <a:cubicBezTo>
                  <a:pt x="253423" y="63451"/>
                  <a:pt x="235960" y="123512"/>
                  <a:pt x="227229" y="191245"/>
                </a:cubicBezTo>
                <a:cubicBezTo>
                  <a:pt x="218498" y="258978"/>
                  <a:pt x="200771" y="419845"/>
                  <a:pt x="201829" y="438895"/>
                </a:cubicBezTo>
                <a:cubicBezTo>
                  <a:pt x="202887" y="457945"/>
                  <a:pt x="224319" y="375924"/>
                  <a:pt x="233579" y="305545"/>
                </a:cubicBezTo>
                <a:cubicBezTo>
                  <a:pt x="242839" y="235166"/>
                  <a:pt x="262154" y="60805"/>
                  <a:pt x="257392" y="16620"/>
                </a:cubicBezTo>
                <a:cubicBezTo>
                  <a:pt x="252630" y="-27565"/>
                  <a:pt x="242575" y="29055"/>
                  <a:pt x="205004" y="40432"/>
                </a:cubicBezTo>
                <a:cubicBezTo>
                  <a:pt x="167433" y="51809"/>
                  <a:pt x="6567" y="115045"/>
                  <a:pt x="217" y="1134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57EC614F-C8F4-4F92-8159-9E1C11FB796F}"/>
              </a:ext>
            </a:extLst>
          </p:cNvPr>
          <p:cNvSpPr/>
          <p:nvPr/>
        </p:nvSpPr>
        <p:spPr>
          <a:xfrm>
            <a:off x="3730601" y="5048442"/>
            <a:ext cx="34200" cy="411123"/>
          </a:xfrm>
          <a:custGeom>
            <a:avLst/>
            <a:gdLst>
              <a:gd name="connsiteX0" fmla="*/ 28599 w 34200"/>
              <a:gd name="connsiteY0" fmla="*/ 7746 h 411123"/>
              <a:gd name="connsiteX1" fmla="*/ 24 w 34200"/>
              <a:gd name="connsiteY1" fmla="*/ 395096 h 411123"/>
              <a:gd name="connsiteX2" fmla="*/ 23837 w 34200"/>
              <a:gd name="connsiteY2" fmla="*/ 318896 h 411123"/>
              <a:gd name="connsiteX3" fmla="*/ 33362 w 34200"/>
              <a:gd name="connsiteY3" fmla="*/ 149033 h 411123"/>
              <a:gd name="connsiteX4" fmla="*/ 28599 w 34200"/>
              <a:gd name="connsiteY4" fmla="*/ 7746 h 41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00" h="411123">
                <a:moveTo>
                  <a:pt x="28599" y="7746"/>
                </a:moveTo>
                <a:cubicBezTo>
                  <a:pt x="23043" y="48757"/>
                  <a:pt x="818" y="343238"/>
                  <a:pt x="24" y="395096"/>
                </a:cubicBezTo>
                <a:cubicBezTo>
                  <a:pt x="-770" y="446954"/>
                  <a:pt x="18281" y="359907"/>
                  <a:pt x="23837" y="318896"/>
                </a:cubicBezTo>
                <a:cubicBezTo>
                  <a:pt x="29393" y="277885"/>
                  <a:pt x="31510" y="198510"/>
                  <a:pt x="33362" y="149033"/>
                </a:cubicBezTo>
                <a:cubicBezTo>
                  <a:pt x="35214" y="99556"/>
                  <a:pt x="34155" y="-33265"/>
                  <a:pt x="28599" y="77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678E0D1C-36A2-4627-8A9B-3C4F99E74060}"/>
              </a:ext>
            </a:extLst>
          </p:cNvPr>
          <p:cNvSpPr/>
          <p:nvPr/>
        </p:nvSpPr>
        <p:spPr>
          <a:xfrm>
            <a:off x="3732213" y="4840086"/>
            <a:ext cx="341315" cy="640362"/>
          </a:xfrm>
          <a:custGeom>
            <a:avLst/>
            <a:gdLst>
              <a:gd name="connsiteX0" fmla="*/ 341312 w 341315"/>
              <a:gd name="connsiteY0" fmla="*/ 202 h 640362"/>
              <a:gd name="connsiteX1" fmla="*/ 307975 w 341315"/>
              <a:gd name="connsiteY1" fmla="*/ 511377 h 640362"/>
              <a:gd name="connsiteX2" fmla="*/ 304800 w 341315"/>
              <a:gd name="connsiteY2" fmla="*/ 568527 h 640362"/>
              <a:gd name="connsiteX3" fmla="*/ 280987 w 341315"/>
              <a:gd name="connsiteY3" fmla="*/ 609802 h 640362"/>
              <a:gd name="connsiteX4" fmla="*/ 207962 w 341315"/>
              <a:gd name="connsiteY4" fmla="*/ 632027 h 640362"/>
              <a:gd name="connsiteX5" fmla="*/ 0 w 341315"/>
              <a:gd name="connsiteY5" fmla="*/ 624089 h 640362"/>
              <a:gd name="connsiteX6" fmla="*/ 269875 w 341315"/>
              <a:gd name="connsiteY6" fmla="*/ 632027 h 640362"/>
              <a:gd name="connsiteX7" fmla="*/ 309562 w 341315"/>
              <a:gd name="connsiteY7" fmla="*/ 576464 h 640362"/>
              <a:gd name="connsiteX8" fmla="*/ 341312 w 341315"/>
              <a:gd name="connsiteY8" fmla="*/ 202 h 64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315" h="640362">
                <a:moveTo>
                  <a:pt x="341312" y="202"/>
                </a:moveTo>
                <a:cubicBezTo>
                  <a:pt x="341048" y="-10646"/>
                  <a:pt x="314060" y="416656"/>
                  <a:pt x="307975" y="511377"/>
                </a:cubicBezTo>
                <a:cubicBezTo>
                  <a:pt x="301890" y="606098"/>
                  <a:pt x="309298" y="552123"/>
                  <a:pt x="304800" y="568527"/>
                </a:cubicBezTo>
                <a:cubicBezTo>
                  <a:pt x="300302" y="584931"/>
                  <a:pt x="297127" y="599219"/>
                  <a:pt x="280987" y="609802"/>
                </a:cubicBezTo>
                <a:cubicBezTo>
                  <a:pt x="264847" y="620385"/>
                  <a:pt x="254793" y="629646"/>
                  <a:pt x="207962" y="632027"/>
                </a:cubicBezTo>
                <a:cubicBezTo>
                  <a:pt x="161131" y="634408"/>
                  <a:pt x="0" y="624089"/>
                  <a:pt x="0" y="624089"/>
                </a:cubicBezTo>
                <a:cubicBezTo>
                  <a:pt x="10319" y="624089"/>
                  <a:pt x="218281" y="639964"/>
                  <a:pt x="269875" y="632027"/>
                </a:cubicBezTo>
                <a:cubicBezTo>
                  <a:pt x="321469" y="624090"/>
                  <a:pt x="294745" y="680710"/>
                  <a:pt x="309562" y="576464"/>
                </a:cubicBezTo>
                <a:cubicBezTo>
                  <a:pt x="324379" y="472218"/>
                  <a:pt x="341576" y="11050"/>
                  <a:pt x="341312" y="2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5BA86344-DF82-4150-8861-314F40560BC4}"/>
              </a:ext>
            </a:extLst>
          </p:cNvPr>
          <p:cNvSpPr/>
          <p:nvPr/>
        </p:nvSpPr>
        <p:spPr>
          <a:xfrm>
            <a:off x="3733559" y="4810800"/>
            <a:ext cx="335209" cy="655620"/>
          </a:xfrm>
          <a:custGeom>
            <a:avLst/>
            <a:gdLst>
              <a:gd name="connsiteX0" fmla="*/ 335204 w 335209"/>
              <a:gd name="connsiteY0" fmla="*/ 23138 h 655620"/>
              <a:gd name="connsiteX1" fmla="*/ 319329 w 335209"/>
              <a:gd name="connsiteY1" fmla="*/ 89813 h 655620"/>
              <a:gd name="connsiteX2" fmla="*/ 298691 w 335209"/>
              <a:gd name="connsiteY2" fmla="*/ 586700 h 655620"/>
              <a:gd name="connsiteX3" fmla="*/ 246304 w 335209"/>
              <a:gd name="connsiteY3" fmla="*/ 639088 h 655620"/>
              <a:gd name="connsiteX4" fmla="*/ 106604 w 335209"/>
              <a:gd name="connsiteY4" fmla="*/ 651788 h 655620"/>
              <a:gd name="connsiteX5" fmla="*/ 1829 w 335209"/>
              <a:gd name="connsiteY5" fmla="*/ 654963 h 655620"/>
              <a:gd name="connsiteX6" fmla="*/ 195504 w 335209"/>
              <a:gd name="connsiteY6" fmla="*/ 640675 h 655620"/>
              <a:gd name="connsiteX7" fmla="*/ 281229 w 335209"/>
              <a:gd name="connsiteY7" fmla="*/ 575588 h 655620"/>
              <a:gd name="connsiteX8" fmla="*/ 317741 w 335209"/>
              <a:gd name="connsiteY8" fmla="*/ 353338 h 655620"/>
              <a:gd name="connsiteX9" fmla="*/ 335204 w 335209"/>
              <a:gd name="connsiteY9" fmla="*/ 23138 h 65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5209" h="655620">
                <a:moveTo>
                  <a:pt x="335204" y="23138"/>
                </a:moveTo>
                <a:cubicBezTo>
                  <a:pt x="335469" y="-20783"/>
                  <a:pt x="325414" y="-4114"/>
                  <a:pt x="319329" y="89813"/>
                </a:cubicBezTo>
                <a:cubicBezTo>
                  <a:pt x="313244" y="183740"/>
                  <a:pt x="310862" y="495154"/>
                  <a:pt x="298691" y="586700"/>
                </a:cubicBezTo>
                <a:cubicBezTo>
                  <a:pt x="286520" y="678246"/>
                  <a:pt x="278319" y="628240"/>
                  <a:pt x="246304" y="639088"/>
                </a:cubicBezTo>
                <a:cubicBezTo>
                  <a:pt x="214289" y="649936"/>
                  <a:pt x="147350" y="649142"/>
                  <a:pt x="106604" y="651788"/>
                </a:cubicBezTo>
                <a:cubicBezTo>
                  <a:pt x="65858" y="654434"/>
                  <a:pt x="-12988" y="656815"/>
                  <a:pt x="1829" y="654963"/>
                </a:cubicBezTo>
                <a:cubicBezTo>
                  <a:pt x="16646" y="653111"/>
                  <a:pt x="148937" y="653904"/>
                  <a:pt x="195504" y="640675"/>
                </a:cubicBezTo>
                <a:cubicBezTo>
                  <a:pt x="242071" y="627446"/>
                  <a:pt x="260856" y="623477"/>
                  <a:pt x="281229" y="575588"/>
                </a:cubicBezTo>
                <a:cubicBezTo>
                  <a:pt x="301602" y="527699"/>
                  <a:pt x="308745" y="444090"/>
                  <a:pt x="317741" y="353338"/>
                </a:cubicBezTo>
                <a:cubicBezTo>
                  <a:pt x="326737" y="262586"/>
                  <a:pt x="334939" y="67059"/>
                  <a:pt x="335204" y="2313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B02F7A75-C980-4AB1-8E1A-C0453971E7A3}"/>
              </a:ext>
            </a:extLst>
          </p:cNvPr>
          <p:cNvSpPr/>
          <p:nvPr/>
        </p:nvSpPr>
        <p:spPr>
          <a:xfrm>
            <a:off x="3052989" y="5214163"/>
            <a:ext cx="589576" cy="260758"/>
          </a:xfrm>
          <a:custGeom>
            <a:avLst/>
            <a:gdLst>
              <a:gd name="connsiteX0" fmla="*/ 1361 w 589576"/>
              <a:gd name="connsiteY0" fmla="*/ 259537 h 260758"/>
              <a:gd name="connsiteX1" fmla="*/ 71211 w 589576"/>
              <a:gd name="connsiteY1" fmla="*/ 234137 h 260758"/>
              <a:gd name="connsiteX2" fmla="*/ 574978 w 589576"/>
              <a:gd name="connsiteY2" fmla="*/ 11887 h 260758"/>
              <a:gd name="connsiteX3" fmla="*/ 574978 w 589576"/>
              <a:gd name="connsiteY3" fmla="*/ 11887 h 260758"/>
              <a:gd name="connsiteX4" fmla="*/ 566511 w 589576"/>
              <a:gd name="connsiteY4" fmla="*/ 193920 h 260758"/>
              <a:gd name="connsiteX5" fmla="*/ 579211 w 589576"/>
              <a:gd name="connsiteY5" fmla="*/ 16120 h 260758"/>
              <a:gd name="connsiteX6" fmla="*/ 579211 w 589576"/>
              <a:gd name="connsiteY6" fmla="*/ 11887 h 260758"/>
              <a:gd name="connsiteX7" fmla="*/ 445861 w 589576"/>
              <a:gd name="connsiteY7" fmla="*/ 47870 h 260758"/>
              <a:gd name="connsiteX8" fmla="*/ 1361 w 589576"/>
              <a:gd name="connsiteY8" fmla="*/ 259537 h 26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576" h="260758">
                <a:moveTo>
                  <a:pt x="1361" y="259537"/>
                </a:moveTo>
                <a:cubicBezTo>
                  <a:pt x="-11516" y="267474"/>
                  <a:pt x="71211" y="234137"/>
                  <a:pt x="71211" y="234137"/>
                </a:cubicBezTo>
                <a:lnTo>
                  <a:pt x="574978" y="11887"/>
                </a:lnTo>
                <a:lnTo>
                  <a:pt x="574978" y="11887"/>
                </a:lnTo>
                <a:cubicBezTo>
                  <a:pt x="573567" y="42226"/>
                  <a:pt x="565806" y="193215"/>
                  <a:pt x="566511" y="193920"/>
                </a:cubicBezTo>
                <a:cubicBezTo>
                  <a:pt x="567216" y="194625"/>
                  <a:pt x="577094" y="46459"/>
                  <a:pt x="579211" y="16120"/>
                </a:cubicBezTo>
                <a:cubicBezTo>
                  <a:pt x="581328" y="-14219"/>
                  <a:pt x="601436" y="6595"/>
                  <a:pt x="579211" y="11887"/>
                </a:cubicBezTo>
                <a:cubicBezTo>
                  <a:pt x="556986" y="17179"/>
                  <a:pt x="538289" y="10123"/>
                  <a:pt x="445861" y="47870"/>
                </a:cubicBezTo>
                <a:cubicBezTo>
                  <a:pt x="353433" y="85617"/>
                  <a:pt x="189038" y="161993"/>
                  <a:pt x="1361" y="2595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: 図形 17">
            <a:extLst>
              <a:ext uri="{FF2B5EF4-FFF2-40B4-BE49-F238E27FC236}">
                <a16:creationId xmlns:a16="http://schemas.microsoft.com/office/drawing/2014/main" id="{D772BBB3-E836-49D0-AE7A-735D5205A616}"/>
              </a:ext>
            </a:extLst>
          </p:cNvPr>
          <p:cNvSpPr/>
          <p:nvPr/>
        </p:nvSpPr>
        <p:spPr>
          <a:xfrm>
            <a:off x="2764261" y="5342249"/>
            <a:ext cx="401884" cy="367172"/>
          </a:xfrm>
          <a:custGeom>
            <a:avLst/>
            <a:gdLst>
              <a:gd name="connsiteX0" fmla="*/ 106 w 401884"/>
              <a:gd name="connsiteY0" fmla="*/ 218 h 367172"/>
              <a:gd name="connsiteX1" fmla="*/ 108056 w 401884"/>
              <a:gd name="connsiteY1" fmla="*/ 290201 h 367172"/>
              <a:gd name="connsiteX2" fmla="*/ 256222 w 401884"/>
              <a:gd name="connsiteY2" fmla="*/ 366401 h 367172"/>
              <a:gd name="connsiteX3" fmla="*/ 328189 w 401884"/>
              <a:gd name="connsiteY3" fmla="*/ 324068 h 367172"/>
              <a:gd name="connsiteX4" fmla="*/ 385339 w 401884"/>
              <a:gd name="connsiteY4" fmla="*/ 237284 h 367172"/>
              <a:gd name="connsiteX5" fmla="*/ 398039 w 401884"/>
              <a:gd name="connsiteY5" fmla="*/ 226701 h 367172"/>
              <a:gd name="connsiteX6" fmla="*/ 326072 w 401884"/>
              <a:gd name="connsiteY6" fmla="*/ 281734 h 367172"/>
              <a:gd name="connsiteX7" fmla="*/ 207539 w 401884"/>
              <a:gd name="connsiteY7" fmla="*/ 313484 h 367172"/>
              <a:gd name="connsiteX8" fmla="*/ 127106 w 401884"/>
              <a:gd name="connsiteY8" fmla="*/ 243634 h 367172"/>
              <a:gd name="connsiteX9" fmla="*/ 106 w 401884"/>
              <a:gd name="connsiteY9" fmla="*/ 218 h 36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884" h="367172">
                <a:moveTo>
                  <a:pt x="106" y="218"/>
                </a:moveTo>
                <a:cubicBezTo>
                  <a:pt x="-3069" y="7979"/>
                  <a:pt x="65370" y="229170"/>
                  <a:pt x="108056" y="290201"/>
                </a:cubicBezTo>
                <a:cubicBezTo>
                  <a:pt x="150742" y="351232"/>
                  <a:pt x="219533" y="360757"/>
                  <a:pt x="256222" y="366401"/>
                </a:cubicBezTo>
                <a:cubicBezTo>
                  <a:pt x="292911" y="372045"/>
                  <a:pt x="306670" y="345587"/>
                  <a:pt x="328189" y="324068"/>
                </a:cubicBezTo>
                <a:cubicBezTo>
                  <a:pt x="349708" y="302549"/>
                  <a:pt x="373697" y="253512"/>
                  <a:pt x="385339" y="237284"/>
                </a:cubicBezTo>
                <a:cubicBezTo>
                  <a:pt x="396981" y="221056"/>
                  <a:pt x="407917" y="219293"/>
                  <a:pt x="398039" y="226701"/>
                </a:cubicBezTo>
                <a:cubicBezTo>
                  <a:pt x="388161" y="234109"/>
                  <a:pt x="357822" y="267270"/>
                  <a:pt x="326072" y="281734"/>
                </a:cubicBezTo>
                <a:cubicBezTo>
                  <a:pt x="294322" y="296198"/>
                  <a:pt x="240700" y="319834"/>
                  <a:pt x="207539" y="313484"/>
                </a:cubicBezTo>
                <a:cubicBezTo>
                  <a:pt x="174378" y="307134"/>
                  <a:pt x="161326" y="293728"/>
                  <a:pt x="127106" y="243634"/>
                </a:cubicBezTo>
                <a:cubicBezTo>
                  <a:pt x="92887" y="193540"/>
                  <a:pt x="3281" y="-7543"/>
                  <a:pt x="106" y="2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: 図形 18">
            <a:extLst>
              <a:ext uri="{FF2B5EF4-FFF2-40B4-BE49-F238E27FC236}">
                <a16:creationId xmlns:a16="http://schemas.microsoft.com/office/drawing/2014/main" id="{A2281459-6496-45FF-A565-882DFB41FF46}"/>
              </a:ext>
            </a:extLst>
          </p:cNvPr>
          <p:cNvSpPr/>
          <p:nvPr/>
        </p:nvSpPr>
        <p:spPr>
          <a:xfrm>
            <a:off x="3400336" y="5369476"/>
            <a:ext cx="245620" cy="110980"/>
          </a:xfrm>
          <a:custGeom>
            <a:avLst/>
            <a:gdLst>
              <a:gd name="connsiteX0" fmla="*/ 5381 w 245620"/>
              <a:gd name="connsiteY0" fmla="*/ 110574 h 110980"/>
              <a:gd name="connsiteX1" fmla="*/ 244564 w 245620"/>
              <a:gd name="connsiteY1" fmla="*/ 2624 h 110980"/>
              <a:gd name="connsiteX2" fmla="*/ 90047 w 245620"/>
              <a:gd name="connsiteY2" fmla="*/ 38607 h 110980"/>
              <a:gd name="connsiteX3" fmla="*/ 5381 w 245620"/>
              <a:gd name="connsiteY3" fmla="*/ 110574 h 11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5620" h="110980">
                <a:moveTo>
                  <a:pt x="5381" y="110574"/>
                </a:moveTo>
                <a:cubicBezTo>
                  <a:pt x="31134" y="104577"/>
                  <a:pt x="230453" y="14618"/>
                  <a:pt x="244564" y="2624"/>
                </a:cubicBezTo>
                <a:cubicBezTo>
                  <a:pt x="258675" y="-9370"/>
                  <a:pt x="127442" y="22732"/>
                  <a:pt x="90047" y="38607"/>
                </a:cubicBezTo>
                <a:cubicBezTo>
                  <a:pt x="52653" y="54482"/>
                  <a:pt x="-20372" y="116571"/>
                  <a:pt x="5381" y="1105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: 図形 19">
            <a:extLst>
              <a:ext uri="{FF2B5EF4-FFF2-40B4-BE49-F238E27FC236}">
                <a16:creationId xmlns:a16="http://schemas.microsoft.com/office/drawing/2014/main" id="{8DB97ED0-299D-4541-8E6E-721E6530E5D1}"/>
              </a:ext>
            </a:extLst>
          </p:cNvPr>
          <p:cNvSpPr/>
          <p:nvPr/>
        </p:nvSpPr>
        <p:spPr>
          <a:xfrm>
            <a:off x="3272280" y="3414812"/>
            <a:ext cx="544566" cy="167785"/>
          </a:xfrm>
          <a:custGeom>
            <a:avLst/>
            <a:gdLst>
              <a:gd name="connsiteX0" fmla="*/ 6437 w 544566"/>
              <a:gd name="connsiteY0" fmla="*/ 60755 h 167785"/>
              <a:gd name="connsiteX1" fmla="*/ 247737 w 544566"/>
              <a:gd name="connsiteY1" fmla="*/ 105205 h 167785"/>
              <a:gd name="connsiteX2" fmla="*/ 364153 w 544566"/>
              <a:gd name="connsiteY2" fmla="*/ 128488 h 167785"/>
              <a:gd name="connsiteX3" fmla="*/ 431887 w 544566"/>
              <a:gd name="connsiteY3" fmla="*/ 117905 h 167785"/>
              <a:gd name="connsiteX4" fmla="*/ 501737 w 544566"/>
              <a:gd name="connsiteY4" fmla="*/ 1488 h 167785"/>
              <a:gd name="connsiteX5" fmla="*/ 544070 w 544566"/>
              <a:gd name="connsiteY5" fmla="*/ 56521 h 167785"/>
              <a:gd name="connsiteX6" fmla="*/ 474220 w 544566"/>
              <a:gd name="connsiteY6" fmla="*/ 122138 h 167785"/>
              <a:gd name="connsiteX7" fmla="*/ 376853 w 544566"/>
              <a:gd name="connsiteY7" fmla="*/ 160238 h 167785"/>
              <a:gd name="connsiteX8" fmla="*/ 241387 w 544566"/>
              <a:gd name="connsiteY8" fmla="*/ 164471 h 167785"/>
              <a:gd name="connsiteX9" fmla="*/ 209637 w 544566"/>
              <a:gd name="connsiteY9" fmla="*/ 122138 h 167785"/>
              <a:gd name="connsiteX10" fmla="*/ 82637 w 544566"/>
              <a:gd name="connsiteY10" fmla="*/ 92505 h 167785"/>
              <a:gd name="connsiteX11" fmla="*/ 6437 w 544566"/>
              <a:gd name="connsiteY11" fmla="*/ 60755 h 1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4566" h="167785">
                <a:moveTo>
                  <a:pt x="6437" y="60755"/>
                </a:moveTo>
                <a:cubicBezTo>
                  <a:pt x="33954" y="62872"/>
                  <a:pt x="188118" y="93916"/>
                  <a:pt x="247737" y="105205"/>
                </a:cubicBezTo>
                <a:cubicBezTo>
                  <a:pt x="307356" y="116494"/>
                  <a:pt x="333461" y="126371"/>
                  <a:pt x="364153" y="128488"/>
                </a:cubicBezTo>
                <a:cubicBezTo>
                  <a:pt x="394845" y="130605"/>
                  <a:pt x="408956" y="139072"/>
                  <a:pt x="431887" y="117905"/>
                </a:cubicBezTo>
                <a:cubicBezTo>
                  <a:pt x="454818" y="96738"/>
                  <a:pt x="483040" y="11719"/>
                  <a:pt x="501737" y="1488"/>
                </a:cubicBezTo>
                <a:cubicBezTo>
                  <a:pt x="520434" y="-8743"/>
                  <a:pt x="548656" y="36413"/>
                  <a:pt x="544070" y="56521"/>
                </a:cubicBezTo>
                <a:cubicBezTo>
                  <a:pt x="539484" y="76629"/>
                  <a:pt x="502090" y="104852"/>
                  <a:pt x="474220" y="122138"/>
                </a:cubicBezTo>
                <a:cubicBezTo>
                  <a:pt x="446351" y="139424"/>
                  <a:pt x="415659" y="153182"/>
                  <a:pt x="376853" y="160238"/>
                </a:cubicBezTo>
                <a:cubicBezTo>
                  <a:pt x="338047" y="167294"/>
                  <a:pt x="269256" y="170821"/>
                  <a:pt x="241387" y="164471"/>
                </a:cubicBezTo>
                <a:cubicBezTo>
                  <a:pt x="213518" y="158121"/>
                  <a:pt x="236095" y="134132"/>
                  <a:pt x="209637" y="122138"/>
                </a:cubicBezTo>
                <a:cubicBezTo>
                  <a:pt x="183179" y="110144"/>
                  <a:pt x="118973" y="100266"/>
                  <a:pt x="82637" y="92505"/>
                </a:cubicBezTo>
                <a:cubicBezTo>
                  <a:pt x="46301" y="84744"/>
                  <a:pt x="-21080" y="58638"/>
                  <a:pt x="6437" y="607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: 図形 20">
            <a:extLst>
              <a:ext uri="{FF2B5EF4-FFF2-40B4-BE49-F238E27FC236}">
                <a16:creationId xmlns:a16="http://schemas.microsoft.com/office/drawing/2014/main" id="{9A85347A-71F4-4659-AD01-6AED4C2FD599}"/>
              </a:ext>
            </a:extLst>
          </p:cNvPr>
          <p:cNvSpPr/>
          <p:nvPr/>
        </p:nvSpPr>
        <p:spPr>
          <a:xfrm>
            <a:off x="3169900" y="3491214"/>
            <a:ext cx="146493" cy="699717"/>
          </a:xfrm>
          <a:custGeom>
            <a:avLst/>
            <a:gdLst>
              <a:gd name="connsiteX0" fmla="*/ 144800 w 146493"/>
              <a:gd name="connsiteY0" fmla="*/ 1286 h 699717"/>
              <a:gd name="connsiteX1" fmla="*/ 96117 w 146493"/>
              <a:gd name="connsiteY1" fmla="*/ 124053 h 699717"/>
              <a:gd name="connsiteX2" fmla="*/ 13567 w 146493"/>
              <a:gd name="connsiteY2" fmla="*/ 663803 h 699717"/>
              <a:gd name="connsiteX3" fmla="*/ 7217 w 146493"/>
              <a:gd name="connsiteY3" fmla="*/ 613003 h 699717"/>
              <a:gd name="connsiteX4" fmla="*/ 85533 w 146493"/>
              <a:gd name="connsiteY4" fmla="*/ 318786 h 699717"/>
              <a:gd name="connsiteX5" fmla="*/ 132100 w 146493"/>
              <a:gd name="connsiteY5" fmla="*/ 166386 h 699717"/>
              <a:gd name="connsiteX6" fmla="*/ 144800 w 146493"/>
              <a:gd name="connsiteY6" fmla="*/ 1286 h 699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493" h="699717">
                <a:moveTo>
                  <a:pt x="144800" y="1286"/>
                </a:moveTo>
                <a:cubicBezTo>
                  <a:pt x="138803" y="-5769"/>
                  <a:pt x="117989" y="13634"/>
                  <a:pt x="96117" y="124053"/>
                </a:cubicBezTo>
                <a:cubicBezTo>
                  <a:pt x="74245" y="234472"/>
                  <a:pt x="28384" y="582311"/>
                  <a:pt x="13567" y="663803"/>
                </a:cubicBezTo>
                <a:cubicBezTo>
                  <a:pt x="-1250" y="745295"/>
                  <a:pt x="-4777" y="670506"/>
                  <a:pt x="7217" y="613003"/>
                </a:cubicBezTo>
                <a:cubicBezTo>
                  <a:pt x="19211" y="555500"/>
                  <a:pt x="64719" y="393222"/>
                  <a:pt x="85533" y="318786"/>
                </a:cubicBezTo>
                <a:cubicBezTo>
                  <a:pt x="106347" y="244350"/>
                  <a:pt x="124692" y="220361"/>
                  <a:pt x="132100" y="166386"/>
                </a:cubicBezTo>
                <a:cubicBezTo>
                  <a:pt x="139508" y="112411"/>
                  <a:pt x="150797" y="8341"/>
                  <a:pt x="144800" y="12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8AB46AD5-C597-4E9B-A39E-22808C512309}"/>
              </a:ext>
            </a:extLst>
          </p:cNvPr>
          <p:cNvSpPr/>
          <p:nvPr/>
        </p:nvSpPr>
        <p:spPr>
          <a:xfrm>
            <a:off x="3173544" y="4050486"/>
            <a:ext cx="247989" cy="107088"/>
          </a:xfrm>
          <a:custGeom>
            <a:avLst/>
            <a:gdLst>
              <a:gd name="connsiteX0" fmla="*/ 1456 w 247989"/>
              <a:gd name="connsiteY0" fmla="*/ 87597 h 107088"/>
              <a:gd name="connsiteX1" fmla="*/ 153856 w 247989"/>
              <a:gd name="connsiteY1" fmla="*/ 91831 h 107088"/>
              <a:gd name="connsiteX2" fmla="*/ 221589 w 247989"/>
              <a:gd name="connsiteY2" fmla="*/ 53731 h 107088"/>
              <a:gd name="connsiteX3" fmla="*/ 244873 w 247989"/>
              <a:gd name="connsiteY3" fmla="*/ 814 h 107088"/>
              <a:gd name="connsiteX4" fmla="*/ 230056 w 247989"/>
              <a:gd name="connsiteY4" fmla="*/ 98181 h 107088"/>
              <a:gd name="connsiteX5" fmla="*/ 86123 w 247989"/>
              <a:gd name="connsiteY5" fmla="*/ 102414 h 107088"/>
              <a:gd name="connsiteX6" fmla="*/ 1456 w 247989"/>
              <a:gd name="connsiteY6" fmla="*/ 87597 h 10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989" h="107088">
                <a:moveTo>
                  <a:pt x="1456" y="87597"/>
                </a:moveTo>
                <a:cubicBezTo>
                  <a:pt x="12745" y="85833"/>
                  <a:pt x="117167" y="97475"/>
                  <a:pt x="153856" y="91831"/>
                </a:cubicBezTo>
                <a:cubicBezTo>
                  <a:pt x="190545" y="86187"/>
                  <a:pt x="206420" y="68900"/>
                  <a:pt x="221589" y="53731"/>
                </a:cubicBezTo>
                <a:cubicBezTo>
                  <a:pt x="236758" y="38562"/>
                  <a:pt x="243462" y="-6594"/>
                  <a:pt x="244873" y="814"/>
                </a:cubicBezTo>
                <a:cubicBezTo>
                  <a:pt x="246284" y="8222"/>
                  <a:pt x="256514" y="81248"/>
                  <a:pt x="230056" y="98181"/>
                </a:cubicBezTo>
                <a:cubicBezTo>
                  <a:pt x="203598" y="115114"/>
                  <a:pt x="125281" y="102767"/>
                  <a:pt x="86123" y="102414"/>
                </a:cubicBezTo>
                <a:cubicBezTo>
                  <a:pt x="46965" y="102061"/>
                  <a:pt x="-9833" y="89361"/>
                  <a:pt x="1456" y="875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3334E66E-EB41-4D51-AAB9-A5F2EF043AE0}"/>
              </a:ext>
            </a:extLst>
          </p:cNvPr>
          <p:cNvSpPr/>
          <p:nvPr/>
        </p:nvSpPr>
        <p:spPr>
          <a:xfrm>
            <a:off x="3274488" y="4087698"/>
            <a:ext cx="153823" cy="988193"/>
          </a:xfrm>
          <a:custGeom>
            <a:avLst/>
            <a:gdLst>
              <a:gd name="connsiteX0" fmla="*/ 152395 w 153823"/>
              <a:gd name="connsiteY0" fmla="*/ 1702 h 988193"/>
              <a:gd name="connsiteX1" fmla="*/ 2112 w 153823"/>
              <a:gd name="connsiteY1" fmla="*/ 949969 h 988193"/>
              <a:gd name="connsiteX2" fmla="*/ 71962 w 153823"/>
              <a:gd name="connsiteY2" fmla="*/ 723485 h 988193"/>
              <a:gd name="connsiteX3" fmla="*/ 152395 w 153823"/>
              <a:gd name="connsiteY3" fmla="*/ 1702 h 98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823" h="988193">
                <a:moveTo>
                  <a:pt x="152395" y="1702"/>
                </a:moveTo>
                <a:cubicBezTo>
                  <a:pt x="140753" y="39449"/>
                  <a:pt x="15517" y="829672"/>
                  <a:pt x="2112" y="949969"/>
                </a:cubicBezTo>
                <a:cubicBezTo>
                  <a:pt x="-11293" y="1070266"/>
                  <a:pt x="42329" y="882235"/>
                  <a:pt x="71962" y="723485"/>
                </a:cubicBezTo>
                <a:cubicBezTo>
                  <a:pt x="101595" y="564735"/>
                  <a:pt x="164037" y="-36045"/>
                  <a:pt x="152395" y="17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: 図形 23">
            <a:extLst>
              <a:ext uri="{FF2B5EF4-FFF2-40B4-BE49-F238E27FC236}">
                <a16:creationId xmlns:a16="http://schemas.microsoft.com/office/drawing/2014/main" id="{EBB28026-2BF2-44BA-981C-E42E92A4FBD6}"/>
              </a:ext>
            </a:extLst>
          </p:cNvPr>
          <p:cNvSpPr/>
          <p:nvPr/>
        </p:nvSpPr>
        <p:spPr>
          <a:xfrm>
            <a:off x="3070009" y="4277298"/>
            <a:ext cx="287040" cy="49535"/>
          </a:xfrm>
          <a:custGeom>
            <a:avLst/>
            <a:gdLst>
              <a:gd name="connsiteX0" fmla="*/ 287024 w 287040"/>
              <a:gd name="connsiteY0" fmla="*/ 49169 h 49535"/>
              <a:gd name="connsiteX1" fmla="*/ 26674 w 287040"/>
              <a:gd name="connsiteY1" fmla="*/ 21652 h 49535"/>
              <a:gd name="connsiteX2" fmla="*/ 39374 w 287040"/>
              <a:gd name="connsiteY2" fmla="*/ 485 h 49535"/>
              <a:gd name="connsiteX3" fmla="*/ 287024 w 287040"/>
              <a:gd name="connsiteY3" fmla="*/ 49169 h 49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040" h="49535">
                <a:moveTo>
                  <a:pt x="287024" y="49169"/>
                </a:moveTo>
                <a:cubicBezTo>
                  <a:pt x="284907" y="52697"/>
                  <a:pt x="67949" y="29766"/>
                  <a:pt x="26674" y="21652"/>
                </a:cubicBezTo>
                <a:cubicBezTo>
                  <a:pt x="-14601" y="13538"/>
                  <a:pt x="-6134" y="-3043"/>
                  <a:pt x="39374" y="485"/>
                </a:cubicBezTo>
                <a:cubicBezTo>
                  <a:pt x="84882" y="4013"/>
                  <a:pt x="289141" y="45641"/>
                  <a:pt x="287024" y="491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: 図形 24">
            <a:extLst>
              <a:ext uri="{FF2B5EF4-FFF2-40B4-BE49-F238E27FC236}">
                <a16:creationId xmlns:a16="http://schemas.microsoft.com/office/drawing/2014/main" id="{198ABEB4-C11D-401A-9B89-2222EF4A18BB}"/>
              </a:ext>
            </a:extLst>
          </p:cNvPr>
          <p:cNvSpPr/>
          <p:nvPr/>
        </p:nvSpPr>
        <p:spPr>
          <a:xfrm>
            <a:off x="2947741" y="4284869"/>
            <a:ext cx="177461" cy="818257"/>
          </a:xfrm>
          <a:custGeom>
            <a:avLst/>
            <a:gdLst>
              <a:gd name="connsiteX0" fmla="*/ 176459 w 177461"/>
              <a:gd name="connsiteY0" fmla="*/ 1381 h 818257"/>
              <a:gd name="connsiteX1" fmla="*/ 2892 w 177461"/>
              <a:gd name="connsiteY1" fmla="*/ 786664 h 818257"/>
              <a:gd name="connsiteX2" fmla="*/ 72742 w 177461"/>
              <a:gd name="connsiteY2" fmla="*/ 600398 h 818257"/>
              <a:gd name="connsiteX3" fmla="*/ 176459 w 177461"/>
              <a:gd name="connsiteY3" fmla="*/ 1381 h 81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461" h="818257">
                <a:moveTo>
                  <a:pt x="176459" y="1381"/>
                </a:moveTo>
                <a:cubicBezTo>
                  <a:pt x="164817" y="32425"/>
                  <a:pt x="20178" y="686828"/>
                  <a:pt x="2892" y="786664"/>
                </a:cubicBezTo>
                <a:cubicBezTo>
                  <a:pt x="-14394" y="886500"/>
                  <a:pt x="50517" y="729162"/>
                  <a:pt x="72742" y="600398"/>
                </a:cubicBezTo>
                <a:cubicBezTo>
                  <a:pt x="94967" y="471634"/>
                  <a:pt x="188101" y="-29663"/>
                  <a:pt x="176459" y="13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: 図形 25">
            <a:extLst>
              <a:ext uri="{FF2B5EF4-FFF2-40B4-BE49-F238E27FC236}">
                <a16:creationId xmlns:a16="http://schemas.microsoft.com/office/drawing/2014/main" id="{9CF189C3-3FE6-436E-8DC4-88C6995D268F}"/>
              </a:ext>
            </a:extLst>
          </p:cNvPr>
          <p:cNvSpPr/>
          <p:nvPr/>
        </p:nvSpPr>
        <p:spPr>
          <a:xfrm>
            <a:off x="2866608" y="5032540"/>
            <a:ext cx="102076" cy="419448"/>
          </a:xfrm>
          <a:custGeom>
            <a:avLst/>
            <a:gdLst>
              <a:gd name="connsiteX0" fmla="*/ 102017 w 102076"/>
              <a:gd name="connsiteY0" fmla="*/ 353848 h 419448"/>
              <a:gd name="connsiteX1" fmla="*/ 60742 w 102076"/>
              <a:gd name="connsiteY1" fmla="*/ 415760 h 419448"/>
              <a:gd name="connsiteX2" fmla="*/ 28992 w 102076"/>
              <a:gd name="connsiteY2" fmla="*/ 379248 h 419448"/>
              <a:gd name="connsiteX3" fmla="*/ 24230 w 102076"/>
              <a:gd name="connsiteY3" fmla="*/ 225260 h 419448"/>
              <a:gd name="connsiteX4" fmla="*/ 2005 w 102076"/>
              <a:gd name="connsiteY4" fmla="*/ 17298 h 419448"/>
              <a:gd name="connsiteX5" fmla="*/ 81380 w 102076"/>
              <a:gd name="connsiteY5" fmla="*/ 12535 h 419448"/>
              <a:gd name="connsiteX6" fmla="*/ 75030 w 102076"/>
              <a:gd name="connsiteY6" fmla="*/ 22060 h 419448"/>
              <a:gd name="connsiteX7" fmla="*/ 28992 w 102076"/>
              <a:gd name="connsiteY7" fmla="*/ 66510 h 419448"/>
              <a:gd name="connsiteX8" fmla="*/ 51217 w 102076"/>
              <a:gd name="connsiteY8" fmla="*/ 406235 h 419448"/>
              <a:gd name="connsiteX9" fmla="*/ 102017 w 102076"/>
              <a:gd name="connsiteY9" fmla="*/ 353848 h 419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076" h="419448">
                <a:moveTo>
                  <a:pt x="102017" y="353848"/>
                </a:moveTo>
                <a:cubicBezTo>
                  <a:pt x="103604" y="355435"/>
                  <a:pt x="72913" y="411527"/>
                  <a:pt x="60742" y="415760"/>
                </a:cubicBezTo>
                <a:cubicBezTo>
                  <a:pt x="48571" y="419993"/>
                  <a:pt x="35077" y="410998"/>
                  <a:pt x="28992" y="379248"/>
                </a:cubicBezTo>
                <a:cubicBezTo>
                  <a:pt x="22907" y="347498"/>
                  <a:pt x="28728" y="285585"/>
                  <a:pt x="24230" y="225260"/>
                </a:cubicBezTo>
                <a:cubicBezTo>
                  <a:pt x="19732" y="164935"/>
                  <a:pt x="-7520" y="52752"/>
                  <a:pt x="2005" y="17298"/>
                </a:cubicBezTo>
                <a:cubicBezTo>
                  <a:pt x="11530" y="-18156"/>
                  <a:pt x="69209" y="11741"/>
                  <a:pt x="81380" y="12535"/>
                </a:cubicBezTo>
                <a:cubicBezTo>
                  <a:pt x="93551" y="13329"/>
                  <a:pt x="83761" y="13064"/>
                  <a:pt x="75030" y="22060"/>
                </a:cubicBezTo>
                <a:cubicBezTo>
                  <a:pt x="66299" y="31056"/>
                  <a:pt x="32961" y="2481"/>
                  <a:pt x="28992" y="66510"/>
                </a:cubicBezTo>
                <a:cubicBezTo>
                  <a:pt x="25023" y="130539"/>
                  <a:pt x="38252" y="357287"/>
                  <a:pt x="51217" y="406235"/>
                </a:cubicBezTo>
                <a:cubicBezTo>
                  <a:pt x="64182" y="455183"/>
                  <a:pt x="100430" y="352261"/>
                  <a:pt x="102017" y="3538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E267C9C5-2BD2-4CFE-A0F1-CEC67C68F7F4}"/>
              </a:ext>
            </a:extLst>
          </p:cNvPr>
          <p:cNvSpPr/>
          <p:nvPr/>
        </p:nvSpPr>
        <p:spPr>
          <a:xfrm>
            <a:off x="3424958" y="3619566"/>
            <a:ext cx="240272" cy="416953"/>
          </a:xfrm>
          <a:custGeom>
            <a:avLst/>
            <a:gdLst>
              <a:gd name="connsiteX0" fmla="*/ 238992 w 240272"/>
              <a:gd name="connsiteY0" fmla="*/ 22159 h 416953"/>
              <a:gd name="connsiteX1" fmla="*/ 227880 w 240272"/>
              <a:gd name="connsiteY1" fmla="*/ 74547 h 416953"/>
              <a:gd name="connsiteX2" fmla="*/ 167555 w 240272"/>
              <a:gd name="connsiteY2" fmla="*/ 384109 h 416953"/>
              <a:gd name="connsiteX3" fmla="*/ 45317 w 240272"/>
              <a:gd name="connsiteY3" fmla="*/ 361884 h 416953"/>
              <a:gd name="connsiteX4" fmla="*/ 4042 w 240272"/>
              <a:gd name="connsiteY4" fmla="*/ 374584 h 416953"/>
              <a:gd name="connsiteX5" fmla="*/ 21505 w 240272"/>
              <a:gd name="connsiteY5" fmla="*/ 396809 h 416953"/>
              <a:gd name="connsiteX6" fmla="*/ 180255 w 240272"/>
              <a:gd name="connsiteY6" fmla="*/ 411097 h 416953"/>
              <a:gd name="connsiteX7" fmla="*/ 208830 w 240272"/>
              <a:gd name="connsiteY7" fmla="*/ 374584 h 416953"/>
              <a:gd name="connsiteX8" fmla="*/ 238992 w 240272"/>
              <a:gd name="connsiteY8" fmla="*/ 22159 h 41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272" h="416953">
                <a:moveTo>
                  <a:pt x="238992" y="22159"/>
                </a:moveTo>
                <a:cubicBezTo>
                  <a:pt x="242167" y="-27847"/>
                  <a:pt x="239786" y="14222"/>
                  <a:pt x="227880" y="74547"/>
                </a:cubicBezTo>
                <a:cubicBezTo>
                  <a:pt x="215974" y="134872"/>
                  <a:pt x="197982" y="336220"/>
                  <a:pt x="167555" y="384109"/>
                </a:cubicBezTo>
                <a:cubicBezTo>
                  <a:pt x="137128" y="431998"/>
                  <a:pt x="72569" y="363471"/>
                  <a:pt x="45317" y="361884"/>
                </a:cubicBezTo>
                <a:cubicBezTo>
                  <a:pt x="18065" y="360297"/>
                  <a:pt x="8011" y="368763"/>
                  <a:pt x="4042" y="374584"/>
                </a:cubicBezTo>
                <a:cubicBezTo>
                  <a:pt x="73" y="380405"/>
                  <a:pt x="-7864" y="390724"/>
                  <a:pt x="21505" y="396809"/>
                </a:cubicBezTo>
                <a:cubicBezTo>
                  <a:pt x="50874" y="402894"/>
                  <a:pt x="149034" y="414801"/>
                  <a:pt x="180255" y="411097"/>
                </a:cubicBezTo>
                <a:cubicBezTo>
                  <a:pt x="211476" y="407393"/>
                  <a:pt x="196130" y="442582"/>
                  <a:pt x="208830" y="374584"/>
                </a:cubicBezTo>
                <a:cubicBezTo>
                  <a:pt x="221530" y="306586"/>
                  <a:pt x="235817" y="72165"/>
                  <a:pt x="238992" y="221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: 図形 27">
            <a:extLst>
              <a:ext uri="{FF2B5EF4-FFF2-40B4-BE49-F238E27FC236}">
                <a16:creationId xmlns:a16="http://schemas.microsoft.com/office/drawing/2014/main" id="{A93A7265-5881-45D8-B53A-EF2C36DCD647}"/>
              </a:ext>
            </a:extLst>
          </p:cNvPr>
          <p:cNvSpPr/>
          <p:nvPr/>
        </p:nvSpPr>
        <p:spPr>
          <a:xfrm>
            <a:off x="3425028" y="3618087"/>
            <a:ext cx="242196" cy="385501"/>
          </a:xfrm>
          <a:custGeom>
            <a:avLst/>
            <a:gdLst>
              <a:gd name="connsiteX0" fmla="*/ 242097 w 242196"/>
              <a:gd name="connsiteY0" fmla="*/ 6176 h 385501"/>
              <a:gd name="connsiteX1" fmla="*/ 161135 w 242196"/>
              <a:gd name="connsiteY1" fmla="*/ 6176 h 385501"/>
              <a:gd name="connsiteX2" fmla="*/ 43660 w 242196"/>
              <a:gd name="connsiteY2" fmla="*/ 14113 h 385501"/>
              <a:gd name="connsiteX3" fmla="*/ 42072 w 242196"/>
              <a:gd name="connsiteY3" fmla="*/ 134763 h 385501"/>
              <a:gd name="connsiteX4" fmla="*/ 797 w 242196"/>
              <a:gd name="connsiteY4" fmla="*/ 380826 h 385501"/>
              <a:gd name="connsiteX5" fmla="*/ 18260 w 242196"/>
              <a:gd name="connsiteY5" fmla="*/ 276051 h 385501"/>
              <a:gd name="connsiteX6" fmla="*/ 59535 w 242196"/>
              <a:gd name="connsiteY6" fmla="*/ 31576 h 385501"/>
              <a:gd name="connsiteX7" fmla="*/ 145260 w 242196"/>
              <a:gd name="connsiteY7" fmla="*/ 1413 h 385501"/>
              <a:gd name="connsiteX8" fmla="*/ 242097 w 242196"/>
              <a:gd name="connsiteY8" fmla="*/ 6176 h 38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196" h="385501">
                <a:moveTo>
                  <a:pt x="242097" y="6176"/>
                </a:moveTo>
                <a:cubicBezTo>
                  <a:pt x="244743" y="6970"/>
                  <a:pt x="194208" y="4853"/>
                  <a:pt x="161135" y="6176"/>
                </a:cubicBezTo>
                <a:cubicBezTo>
                  <a:pt x="128062" y="7499"/>
                  <a:pt x="63504" y="-7318"/>
                  <a:pt x="43660" y="14113"/>
                </a:cubicBezTo>
                <a:cubicBezTo>
                  <a:pt x="23816" y="35544"/>
                  <a:pt x="49216" y="73644"/>
                  <a:pt x="42072" y="134763"/>
                </a:cubicBezTo>
                <a:cubicBezTo>
                  <a:pt x="34928" y="195882"/>
                  <a:pt x="4766" y="357278"/>
                  <a:pt x="797" y="380826"/>
                </a:cubicBezTo>
                <a:cubicBezTo>
                  <a:pt x="-3172" y="404374"/>
                  <a:pt x="8470" y="334259"/>
                  <a:pt x="18260" y="276051"/>
                </a:cubicBezTo>
                <a:cubicBezTo>
                  <a:pt x="28050" y="217843"/>
                  <a:pt x="38368" y="77349"/>
                  <a:pt x="59535" y="31576"/>
                </a:cubicBezTo>
                <a:cubicBezTo>
                  <a:pt x="80702" y="-14197"/>
                  <a:pt x="116156" y="6175"/>
                  <a:pt x="145260" y="1413"/>
                </a:cubicBezTo>
                <a:cubicBezTo>
                  <a:pt x="174364" y="-3349"/>
                  <a:pt x="239451" y="5382"/>
                  <a:pt x="242097" y="61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93A8139D-A138-4F1C-963F-B58EBDB99386}"/>
              </a:ext>
            </a:extLst>
          </p:cNvPr>
          <p:cNvSpPr/>
          <p:nvPr/>
        </p:nvSpPr>
        <p:spPr>
          <a:xfrm>
            <a:off x="3503339" y="3698059"/>
            <a:ext cx="76494" cy="245184"/>
          </a:xfrm>
          <a:custGeom>
            <a:avLst/>
            <a:gdLst>
              <a:gd name="connsiteX0" fmla="*/ 76474 w 76494"/>
              <a:gd name="connsiteY0" fmla="*/ 5579 h 245184"/>
              <a:gd name="connsiteX1" fmla="*/ 60599 w 76494"/>
              <a:gd name="connsiteY1" fmla="*/ 62729 h 245184"/>
              <a:gd name="connsiteX2" fmla="*/ 36786 w 76494"/>
              <a:gd name="connsiteY2" fmla="*/ 235766 h 245184"/>
              <a:gd name="connsiteX3" fmla="*/ 274 w 76494"/>
              <a:gd name="connsiteY3" fmla="*/ 218304 h 245184"/>
              <a:gd name="connsiteX4" fmla="*/ 57424 w 76494"/>
              <a:gd name="connsiteY4" fmla="*/ 184966 h 245184"/>
              <a:gd name="connsiteX5" fmla="*/ 76474 w 76494"/>
              <a:gd name="connsiteY5" fmla="*/ 5579 h 24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494" h="245184">
                <a:moveTo>
                  <a:pt x="76474" y="5579"/>
                </a:moveTo>
                <a:cubicBezTo>
                  <a:pt x="77003" y="-14794"/>
                  <a:pt x="67214" y="24365"/>
                  <a:pt x="60599" y="62729"/>
                </a:cubicBezTo>
                <a:cubicBezTo>
                  <a:pt x="53984" y="101093"/>
                  <a:pt x="46840" y="209837"/>
                  <a:pt x="36786" y="235766"/>
                </a:cubicBezTo>
                <a:cubicBezTo>
                  <a:pt x="26732" y="261695"/>
                  <a:pt x="-3166" y="226771"/>
                  <a:pt x="274" y="218304"/>
                </a:cubicBezTo>
                <a:cubicBezTo>
                  <a:pt x="3714" y="209837"/>
                  <a:pt x="44989" y="221743"/>
                  <a:pt x="57424" y="184966"/>
                </a:cubicBezTo>
                <a:cubicBezTo>
                  <a:pt x="69859" y="148189"/>
                  <a:pt x="75945" y="25952"/>
                  <a:pt x="76474" y="55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: 図形 29">
            <a:extLst>
              <a:ext uri="{FF2B5EF4-FFF2-40B4-BE49-F238E27FC236}">
                <a16:creationId xmlns:a16="http://schemas.microsoft.com/office/drawing/2014/main" id="{1040C361-6DCA-4B4B-B1F6-9C0E06B0BC62}"/>
              </a:ext>
            </a:extLst>
          </p:cNvPr>
          <p:cNvSpPr/>
          <p:nvPr/>
        </p:nvSpPr>
        <p:spPr>
          <a:xfrm>
            <a:off x="3517872" y="3685375"/>
            <a:ext cx="68394" cy="216866"/>
          </a:xfrm>
          <a:custGeom>
            <a:avLst/>
            <a:gdLst>
              <a:gd name="connsiteX0" fmla="*/ 68291 w 68394"/>
              <a:gd name="connsiteY0" fmla="*/ 10325 h 216866"/>
              <a:gd name="connsiteX1" fmla="*/ 20666 w 68394"/>
              <a:gd name="connsiteY1" fmla="*/ 62713 h 216866"/>
              <a:gd name="connsiteX2" fmla="*/ 4791 w 68394"/>
              <a:gd name="connsiteY2" fmla="*/ 215113 h 216866"/>
              <a:gd name="connsiteX3" fmla="*/ 28 w 68394"/>
              <a:gd name="connsiteY3" fmla="*/ 137325 h 216866"/>
              <a:gd name="connsiteX4" fmla="*/ 6378 w 68394"/>
              <a:gd name="connsiteY4" fmla="*/ 13500 h 216866"/>
              <a:gd name="connsiteX5" fmla="*/ 68291 w 68394"/>
              <a:gd name="connsiteY5" fmla="*/ 10325 h 21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94" h="216866">
                <a:moveTo>
                  <a:pt x="68291" y="10325"/>
                </a:moveTo>
                <a:cubicBezTo>
                  <a:pt x="70672" y="18527"/>
                  <a:pt x="31249" y="28582"/>
                  <a:pt x="20666" y="62713"/>
                </a:cubicBezTo>
                <a:cubicBezTo>
                  <a:pt x="10083" y="96844"/>
                  <a:pt x="8231" y="202678"/>
                  <a:pt x="4791" y="215113"/>
                </a:cubicBezTo>
                <a:cubicBezTo>
                  <a:pt x="1351" y="227548"/>
                  <a:pt x="-236" y="170927"/>
                  <a:pt x="28" y="137325"/>
                </a:cubicBezTo>
                <a:cubicBezTo>
                  <a:pt x="292" y="103723"/>
                  <a:pt x="557" y="36519"/>
                  <a:pt x="6378" y="13500"/>
                </a:cubicBezTo>
                <a:cubicBezTo>
                  <a:pt x="12199" y="-9519"/>
                  <a:pt x="65910" y="2123"/>
                  <a:pt x="68291" y="103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460C5304-DD0E-42DC-8623-975A81650BB6}"/>
              </a:ext>
            </a:extLst>
          </p:cNvPr>
          <p:cNvSpPr/>
          <p:nvPr/>
        </p:nvSpPr>
        <p:spPr>
          <a:xfrm>
            <a:off x="3167121" y="4336354"/>
            <a:ext cx="192299" cy="735003"/>
          </a:xfrm>
          <a:custGeom>
            <a:avLst/>
            <a:gdLst>
              <a:gd name="connsiteX0" fmla="*/ 192029 w 192299"/>
              <a:gd name="connsiteY0" fmla="*/ 696 h 735003"/>
              <a:gd name="connsiteX1" fmla="*/ 120592 w 192299"/>
              <a:gd name="connsiteY1" fmla="*/ 61021 h 735003"/>
              <a:gd name="connsiteX2" fmla="*/ 111067 w 192299"/>
              <a:gd name="connsiteY2" fmla="*/ 132459 h 735003"/>
              <a:gd name="connsiteX3" fmla="*/ 18992 w 192299"/>
              <a:gd name="connsiteY3" fmla="*/ 697609 h 735003"/>
              <a:gd name="connsiteX4" fmla="*/ 104717 w 192299"/>
              <a:gd name="connsiteY4" fmla="*/ 681734 h 735003"/>
              <a:gd name="connsiteX5" fmla="*/ 72967 w 192299"/>
              <a:gd name="connsiteY5" fmla="*/ 683321 h 735003"/>
              <a:gd name="connsiteX6" fmla="*/ 14229 w 192299"/>
              <a:gd name="connsiteY6" fmla="*/ 676971 h 735003"/>
              <a:gd name="connsiteX7" fmla="*/ 6292 w 192299"/>
              <a:gd name="connsiteY7" fmla="*/ 646809 h 735003"/>
              <a:gd name="connsiteX8" fmla="*/ 93604 w 192299"/>
              <a:gd name="connsiteY8" fmla="*/ 102296 h 735003"/>
              <a:gd name="connsiteX9" fmla="*/ 142817 w 192299"/>
              <a:gd name="connsiteY9" fmla="*/ 32446 h 735003"/>
              <a:gd name="connsiteX10" fmla="*/ 192029 w 192299"/>
              <a:gd name="connsiteY10" fmla="*/ 696 h 73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2299" h="735003">
                <a:moveTo>
                  <a:pt x="192029" y="696"/>
                </a:moveTo>
                <a:cubicBezTo>
                  <a:pt x="188325" y="5458"/>
                  <a:pt x="134086" y="39061"/>
                  <a:pt x="120592" y="61021"/>
                </a:cubicBezTo>
                <a:cubicBezTo>
                  <a:pt x="107098" y="82982"/>
                  <a:pt x="128000" y="26361"/>
                  <a:pt x="111067" y="132459"/>
                </a:cubicBezTo>
                <a:cubicBezTo>
                  <a:pt x="94134" y="238557"/>
                  <a:pt x="20050" y="606063"/>
                  <a:pt x="18992" y="697609"/>
                </a:cubicBezTo>
                <a:cubicBezTo>
                  <a:pt x="17934" y="789155"/>
                  <a:pt x="95721" y="684115"/>
                  <a:pt x="104717" y="681734"/>
                </a:cubicBezTo>
                <a:cubicBezTo>
                  <a:pt x="113713" y="679353"/>
                  <a:pt x="88048" y="684115"/>
                  <a:pt x="72967" y="683321"/>
                </a:cubicBezTo>
                <a:cubicBezTo>
                  <a:pt x="57886" y="682527"/>
                  <a:pt x="25341" y="683056"/>
                  <a:pt x="14229" y="676971"/>
                </a:cubicBezTo>
                <a:cubicBezTo>
                  <a:pt x="3116" y="670886"/>
                  <a:pt x="-6937" y="742588"/>
                  <a:pt x="6292" y="646809"/>
                </a:cubicBezTo>
                <a:cubicBezTo>
                  <a:pt x="19521" y="551030"/>
                  <a:pt x="70850" y="204690"/>
                  <a:pt x="93604" y="102296"/>
                </a:cubicBezTo>
                <a:cubicBezTo>
                  <a:pt x="116358" y="-98"/>
                  <a:pt x="125090" y="48321"/>
                  <a:pt x="142817" y="32446"/>
                </a:cubicBezTo>
                <a:cubicBezTo>
                  <a:pt x="160544" y="16571"/>
                  <a:pt x="195733" y="-4066"/>
                  <a:pt x="192029" y="6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E4666BFA-84F5-4F0D-8B80-841BDA7EBB40}"/>
              </a:ext>
            </a:extLst>
          </p:cNvPr>
          <p:cNvSpPr/>
          <p:nvPr/>
        </p:nvSpPr>
        <p:spPr>
          <a:xfrm>
            <a:off x="3733484" y="3445263"/>
            <a:ext cx="225122" cy="676139"/>
          </a:xfrm>
          <a:custGeom>
            <a:avLst/>
            <a:gdLst>
              <a:gd name="connsiteX0" fmla="*/ 60641 w 225122"/>
              <a:gd name="connsiteY0" fmla="*/ 5962 h 676139"/>
              <a:gd name="connsiteX1" fmla="*/ 222566 w 225122"/>
              <a:gd name="connsiteY1" fmla="*/ 194875 h 676139"/>
              <a:gd name="connsiteX2" fmla="*/ 155891 w 225122"/>
              <a:gd name="connsiteY2" fmla="*/ 267900 h 676139"/>
              <a:gd name="connsiteX3" fmla="*/ 101916 w 225122"/>
              <a:gd name="connsiteY3" fmla="*/ 618737 h 676139"/>
              <a:gd name="connsiteX4" fmla="*/ 57466 w 225122"/>
              <a:gd name="connsiteY4" fmla="*/ 656837 h 676139"/>
              <a:gd name="connsiteX5" fmla="*/ 316 w 225122"/>
              <a:gd name="connsiteY5" fmla="*/ 675887 h 676139"/>
              <a:gd name="connsiteX6" fmla="*/ 84454 w 225122"/>
              <a:gd name="connsiteY6" fmla="*/ 644137 h 676139"/>
              <a:gd name="connsiteX7" fmla="*/ 101916 w 225122"/>
              <a:gd name="connsiteY7" fmla="*/ 580637 h 676139"/>
              <a:gd name="connsiteX8" fmla="*/ 106679 w 225122"/>
              <a:gd name="connsiteY8" fmla="*/ 480625 h 676139"/>
              <a:gd name="connsiteX9" fmla="*/ 165416 w 225122"/>
              <a:gd name="connsiteY9" fmla="*/ 285362 h 676139"/>
              <a:gd name="connsiteX10" fmla="*/ 209866 w 225122"/>
              <a:gd name="connsiteY10" fmla="*/ 188525 h 676139"/>
              <a:gd name="connsiteX11" fmla="*/ 122554 w 225122"/>
              <a:gd name="connsiteY11" fmla="*/ 78987 h 676139"/>
              <a:gd name="connsiteX12" fmla="*/ 32066 w 225122"/>
              <a:gd name="connsiteY12" fmla="*/ 48825 h 676139"/>
              <a:gd name="connsiteX13" fmla="*/ 60641 w 225122"/>
              <a:gd name="connsiteY13" fmla="*/ 5962 h 676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5122" h="676139">
                <a:moveTo>
                  <a:pt x="60641" y="5962"/>
                </a:moveTo>
                <a:cubicBezTo>
                  <a:pt x="92391" y="30304"/>
                  <a:pt x="206691" y="151219"/>
                  <a:pt x="222566" y="194875"/>
                </a:cubicBezTo>
                <a:cubicBezTo>
                  <a:pt x="238441" y="238531"/>
                  <a:pt x="175999" y="197256"/>
                  <a:pt x="155891" y="267900"/>
                </a:cubicBezTo>
                <a:cubicBezTo>
                  <a:pt x="135783" y="338544"/>
                  <a:pt x="118320" y="553914"/>
                  <a:pt x="101916" y="618737"/>
                </a:cubicBezTo>
                <a:cubicBezTo>
                  <a:pt x="85512" y="683560"/>
                  <a:pt x="74399" y="647312"/>
                  <a:pt x="57466" y="656837"/>
                </a:cubicBezTo>
                <a:cubicBezTo>
                  <a:pt x="40533" y="666362"/>
                  <a:pt x="-4182" y="678004"/>
                  <a:pt x="316" y="675887"/>
                </a:cubicBezTo>
                <a:cubicBezTo>
                  <a:pt x="4814" y="673770"/>
                  <a:pt x="67521" y="660012"/>
                  <a:pt x="84454" y="644137"/>
                </a:cubicBezTo>
                <a:cubicBezTo>
                  <a:pt x="101387" y="628262"/>
                  <a:pt x="98212" y="607889"/>
                  <a:pt x="101916" y="580637"/>
                </a:cubicBezTo>
                <a:cubicBezTo>
                  <a:pt x="105620" y="553385"/>
                  <a:pt x="96096" y="529837"/>
                  <a:pt x="106679" y="480625"/>
                </a:cubicBezTo>
                <a:cubicBezTo>
                  <a:pt x="117262" y="431413"/>
                  <a:pt x="148218" y="334045"/>
                  <a:pt x="165416" y="285362"/>
                </a:cubicBezTo>
                <a:cubicBezTo>
                  <a:pt x="182614" y="236679"/>
                  <a:pt x="217010" y="222921"/>
                  <a:pt x="209866" y="188525"/>
                </a:cubicBezTo>
                <a:cubicBezTo>
                  <a:pt x="202722" y="154129"/>
                  <a:pt x="152187" y="102270"/>
                  <a:pt x="122554" y="78987"/>
                </a:cubicBezTo>
                <a:cubicBezTo>
                  <a:pt x="92921" y="55704"/>
                  <a:pt x="46353" y="58614"/>
                  <a:pt x="32066" y="48825"/>
                </a:cubicBezTo>
                <a:cubicBezTo>
                  <a:pt x="17779" y="39036"/>
                  <a:pt x="28891" y="-18380"/>
                  <a:pt x="60641" y="59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: 図形 32">
            <a:extLst>
              <a:ext uri="{FF2B5EF4-FFF2-40B4-BE49-F238E27FC236}">
                <a16:creationId xmlns:a16="http://schemas.microsoft.com/office/drawing/2014/main" id="{31D7287C-C4EE-4BB6-AE97-FC239D427E3D}"/>
              </a:ext>
            </a:extLst>
          </p:cNvPr>
          <p:cNvSpPr/>
          <p:nvPr/>
        </p:nvSpPr>
        <p:spPr>
          <a:xfrm>
            <a:off x="3614878" y="4077958"/>
            <a:ext cx="228857" cy="345305"/>
          </a:xfrm>
          <a:custGeom>
            <a:avLst/>
            <a:gdLst>
              <a:gd name="connsiteX0" fmla="*/ 228460 w 228857"/>
              <a:gd name="connsiteY0" fmla="*/ 330 h 345305"/>
              <a:gd name="connsiteX1" fmla="*/ 18910 w 228857"/>
              <a:gd name="connsiteY1" fmla="*/ 78117 h 345305"/>
              <a:gd name="connsiteX2" fmla="*/ 10972 w 228857"/>
              <a:gd name="connsiteY2" fmla="*/ 343230 h 345305"/>
              <a:gd name="connsiteX3" fmla="*/ 28435 w 228857"/>
              <a:gd name="connsiteY3" fmla="*/ 194005 h 345305"/>
              <a:gd name="connsiteX4" fmla="*/ 71297 w 228857"/>
              <a:gd name="connsiteY4" fmla="*/ 55892 h 345305"/>
              <a:gd name="connsiteX5" fmla="*/ 228460 w 228857"/>
              <a:gd name="connsiteY5" fmla="*/ 330 h 34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857" h="345305">
                <a:moveTo>
                  <a:pt x="228460" y="330"/>
                </a:moveTo>
                <a:cubicBezTo>
                  <a:pt x="219729" y="4034"/>
                  <a:pt x="55158" y="20967"/>
                  <a:pt x="18910" y="78117"/>
                </a:cubicBezTo>
                <a:cubicBezTo>
                  <a:pt x="-17338" y="135267"/>
                  <a:pt x="9385" y="323915"/>
                  <a:pt x="10972" y="343230"/>
                </a:cubicBezTo>
                <a:cubicBezTo>
                  <a:pt x="12559" y="362545"/>
                  <a:pt x="18381" y="241895"/>
                  <a:pt x="28435" y="194005"/>
                </a:cubicBezTo>
                <a:cubicBezTo>
                  <a:pt x="38489" y="146115"/>
                  <a:pt x="42987" y="87113"/>
                  <a:pt x="71297" y="55892"/>
                </a:cubicBezTo>
                <a:cubicBezTo>
                  <a:pt x="99607" y="24671"/>
                  <a:pt x="237191" y="-3374"/>
                  <a:pt x="228460" y="3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075E2012-0C4A-424F-8CC5-186E3B92389E}"/>
              </a:ext>
            </a:extLst>
          </p:cNvPr>
          <p:cNvSpPr/>
          <p:nvPr/>
        </p:nvSpPr>
        <p:spPr>
          <a:xfrm>
            <a:off x="3595039" y="4264764"/>
            <a:ext cx="131175" cy="252585"/>
          </a:xfrm>
          <a:custGeom>
            <a:avLst/>
            <a:gdLst>
              <a:gd name="connsiteX0" fmla="*/ 21286 w 131175"/>
              <a:gd name="connsiteY0" fmla="*/ 2436 h 252585"/>
              <a:gd name="connsiteX1" fmla="*/ 6999 w 131175"/>
              <a:gd name="connsiteY1" fmla="*/ 202461 h 252585"/>
              <a:gd name="connsiteX2" fmla="*/ 22874 w 131175"/>
              <a:gd name="connsiteY2" fmla="*/ 202461 h 252585"/>
              <a:gd name="connsiteX3" fmla="*/ 118124 w 131175"/>
              <a:gd name="connsiteY3" fmla="*/ 73874 h 252585"/>
              <a:gd name="connsiteX4" fmla="*/ 127649 w 131175"/>
              <a:gd name="connsiteY4" fmla="*/ 65936 h 252585"/>
              <a:gd name="connsiteX5" fmla="*/ 92724 w 131175"/>
              <a:gd name="connsiteY5" fmla="*/ 180236 h 252585"/>
              <a:gd name="connsiteX6" fmla="*/ 62561 w 131175"/>
              <a:gd name="connsiteY6" fmla="*/ 243736 h 252585"/>
              <a:gd name="connsiteX7" fmla="*/ 10174 w 131175"/>
              <a:gd name="connsiteY7" fmla="*/ 250086 h 252585"/>
              <a:gd name="connsiteX8" fmla="*/ 649 w 131175"/>
              <a:gd name="connsiteY8" fmla="*/ 224686 h 252585"/>
              <a:gd name="connsiteX9" fmla="*/ 3824 w 131175"/>
              <a:gd name="connsiteY9" fmla="*/ 172299 h 252585"/>
              <a:gd name="connsiteX10" fmla="*/ 27636 w 131175"/>
              <a:gd name="connsiteY10" fmla="*/ 94511 h 252585"/>
              <a:gd name="connsiteX11" fmla="*/ 21286 w 131175"/>
              <a:gd name="connsiteY11" fmla="*/ 2436 h 252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175" h="252585">
                <a:moveTo>
                  <a:pt x="21286" y="2436"/>
                </a:moveTo>
                <a:cubicBezTo>
                  <a:pt x="17847" y="20428"/>
                  <a:pt x="6734" y="169124"/>
                  <a:pt x="6999" y="202461"/>
                </a:cubicBezTo>
                <a:cubicBezTo>
                  <a:pt x="7264" y="235798"/>
                  <a:pt x="4353" y="223892"/>
                  <a:pt x="22874" y="202461"/>
                </a:cubicBezTo>
                <a:cubicBezTo>
                  <a:pt x="41395" y="181030"/>
                  <a:pt x="100662" y="96628"/>
                  <a:pt x="118124" y="73874"/>
                </a:cubicBezTo>
                <a:cubicBezTo>
                  <a:pt x="135587" y="51120"/>
                  <a:pt x="131882" y="48209"/>
                  <a:pt x="127649" y="65936"/>
                </a:cubicBezTo>
                <a:cubicBezTo>
                  <a:pt x="123416" y="83663"/>
                  <a:pt x="103572" y="150603"/>
                  <a:pt x="92724" y="180236"/>
                </a:cubicBezTo>
                <a:cubicBezTo>
                  <a:pt x="81876" y="209869"/>
                  <a:pt x="76319" y="232094"/>
                  <a:pt x="62561" y="243736"/>
                </a:cubicBezTo>
                <a:cubicBezTo>
                  <a:pt x="48803" y="255378"/>
                  <a:pt x="20493" y="253261"/>
                  <a:pt x="10174" y="250086"/>
                </a:cubicBezTo>
                <a:cubicBezTo>
                  <a:pt x="-145" y="246911"/>
                  <a:pt x="1707" y="237650"/>
                  <a:pt x="649" y="224686"/>
                </a:cubicBezTo>
                <a:cubicBezTo>
                  <a:pt x="-409" y="211722"/>
                  <a:pt x="-674" y="193995"/>
                  <a:pt x="3824" y="172299"/>
                </a:cubicBezTo>
                <a:cubicBezTo>
                  <a:pt x="8322" y="150603"/>
                  <a:pt x="25255" y="117794"/>
                  <a:pt x="27636" y="94511"/>
                </a:cubicBezTo>
                <a:cubicBezTo>
                  <a:pt x="30017" y="71228"/>
                  <a:pt x="24725" y="-15556"/>
                  <a:pt x="21286" y="24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3B1313A2-6CDB-415E-8E92-C58DDA3E1DDA}"/>
              </a:ext>
            </a:extLst>
          </p:cNvPr>
          <p:cNvSpPr/>
          <p:nvPr/>
        </p:nvSpPr>
        <p:spPr>
          <a:xfrm>
            <a:off x="3530208" y="4319443"/>
            <a:ext cx="290053" cy="713080"/>
          </a:xfrm>
          <a:custGeom>
            <a:avLst/>
            <a:gdLst>
              <a:gd name="connsiteX0" fmla="*/ 194067 w 290053"/>
              <a:gd name="connsiteY0" fmla="*/ 145 h 713080"/>
              <a:gd name="connsiteX1" fmla="*/ 282967 w 290053"/>
              <a:gd name="connsiteY1" fmla="*/ 189057 h 713080"/>
              <a:gd name="connsiteX2" fmla="*/ 265505 w 290053"/>
              <a:gd name="connsiteY2" fmla="*/ 225570 h 713080"/>
              <a:gd name="connsiteX3" fmla="*/ 211530 w 290053"/>
              <a:gd name="connsiteY3" fmla="*/ 239857 h 713080"/>
              <a:gd name="connsiteX4" fmla="*/ 65480 w 290053"/>
              <a:gd name="connsiteY4" fmla="*/ 231920 h 713080"/>
              <a:gd name="connsiteX5" fmla="*/ 46430 w 290053"/>
              <a:gd name="connsiteY5" fmla="*/ 265257 h 713080"/>
              <a:gd name="connsiteX6" fmla="*/ 392 w 290053"/>
              <a:gd name="connsiteY6" fmla="*/ 681182 h 713080"/>
              <a:gd name="connsiteX7" fmla="*/ 75005 w 290053"/>
              <a:gd name="connsiteY7" fmla="*/ 679595 h 713080"/>
              <a:gd name="connsiteX8" fmla="*/ 240105 w 290053"/>
              <a:gd name="connsiteY8" fmla="*/ 638320 h 713080"/>
              <a:gd name="connsiteX9" fmla="*/ 49605 w 290053"/>
              <a:gd name="connsiteY9" fmla="*/ 657370 h 713080"/>
              <a:gd name="connsiteX10" fmla="*/ 8330 w 290053"/>
              <a:gd name="connsiteY10" fmla="*/ 657370 h 713080"/>
              <a:gd name="connsiteX11" fmla="*/ 6742 w 290053"/>
              <a:gd name="connsiteY11" fmla="*/ 600220 h 713080"/>
              <a:gd name="connsiteX12" fmla="*/ 57542 w 290053"/>
              <a:gd name="connsiteY12" fmla="*/ 254145 h 713080"/>
              <a:gd name="connsiteX13" fmla="*/ 273442 w 290053"/>
              <a:gd name="connsiteY13" fmla="*/ 233507 h 713080"/>
              <a:gd name="connsiteX14" fmla="*/ 267092 w 290053"/>
              <a:gd name="connsiteY14" fmla="*/ 158895 h 713080"/>
              <a:gd name="connsiteX15" fmla="*/ 194067 w 290053"/>
              <a:gd name="connsiteY15" fmla="*/ 145 h 71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0053" h="713080">
                <a:moveTo>
                  <a:pt x="194067" y="145"/>
                </a:moveTo>
                <a:cubicBezTo>
                  <a:pt x="196713" y="5172"/>
                  <a:pt x="271061" y="151486"/>
                  <a:pt x="282967" y="189057"/>
                </a:cubicBezTo>
                <a:cubicBezTo>
                  <a:pt x="294873" y="226628"/>
                  <a:pt x="277411" y="217103"/>
                  <a:pt x="265505" y="225570"/>
                </a:cubicBezTo>
                <a:cubicBezTo>
                  <a:pt x="253599" y="234037"/>
                  <a:pt x="244867" y="238799"/>
                  <a:pt x="211530" y="239857"/>
                </a:cubicBezTo>
                <a:cubicBezTo>
                  <a:pt x="178193" y="240915"/>
                  <a:pt x="92997" y="227687"/>
                  <a:pt x="65480" y="231920"/>
                </a:cubicBezTo>
                <a:cubicBezTo>
                  <a:pt x="37963" y="236153"/>
                  <a:pt x="57278" y="190380"/>
                  <a:pt x="46430" y="265257"/>
                </a:cubicBezTo>
                <a:cubicBezTo>
                  <a:pt x="35582" y="340134"/>
                  <a:pt x="-4370" y="612126"/>
                  <a:pt x="392" y="681182"/>
                </a:cubicBezTo>
                <a:cubicBezTo>
                  <a:pt x="5154" y="750238"/>
                  <a:pt x="35053" y="686739"/>
                  <a:pt x="75005" y="679595"/>
                </a:cubicBezTo>
                <a:cubicBezTo>
                  <a:pt x="114957" y="672451"/>
                  <a:pt x="244338" y="642024"/>
                  <a:pt x="240105" y="638320"/>
                </a:cubicBezTo>
                <a:cubicBezTo>
                  <a:pt x="235872" y="634616"/>
                  <a:pt x="88234" y="654195"/>
                  <a:pt x="49605" y="657370"/>
                </a:cubicBezTo>
                <a:cubicBezTo>
                  <a:pt x="10976" y="660545"/>
                  <a:pt x="15474" y="666895"/>
                  <a:pt x="8330" y="657370"/>
                </a:cubicBezTo>
                <a:cubicBezTo>
                  <a:pt x="1186" y="647845"/>
                  <a:pt x="-1460" y="667424"/>
                  <a:pt x="6742" y="600220"/>
                </a:cubicBezTo>
                <a:cubicBezTo>
                  <a:pt x="14944" y="533016"/>
                  <a:pt x="13092" y="315264"/>
                  <a:pt x="57542" y="254145"/>
                </a:cubicBezTo>
                <a:cubicBezTo>
                  <a:pt x="101992" y="193026"/>
                  <a:pt x="238517" y="249382"/>
                  <a:pt x="273442" y="233507"/>
                </a:cubicBezTo>
                <a:cubicBezTo>
                  <a:pt x="308367" y="217632"/>
                  <a:pt x="279263" y="195936"/>
                  <a:pt x="267092" y="158895"/>
                </a:cubicBezTo>
                <a:cubicBezTo>
                  <a:pt x="254921" y="121854"/>
                  <a:pt x="191421" y="-4882"/>
                  <a:pt x="194067" y="14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078A7DEE-23E3-43F5-87FE-EDDE0F92C286}"/>
              </a:ext>
            </a:extLst>
          </p:cNvPr>
          <p:cNvSpPr/>
          <p:nvPr/>
        </p:nvSpPr>
        <p:spPr>
          <a:xfrm>
            <a:off x="3642783" y="4645909"/>
            <a:ext cx="33979" cy="228348"/>
          </a:xfrm>
          <a:custGeom>
            <a:avLst/>
            <a:gdLst>
              <a:gd name="connsiteX0" fmla="*/ 33867 w 33979"/>
              <a:gd name="connsiteY0" fmla="*/ 174 h 228348"/>
              <a:gd name="connsiteX1" fmla="*/ 10584 w 33979"/>
              <a:gd name="connsiteY1" fmla="*/ 216074 h 228348"/>
              <a:gd name="connsiteX2" fmla="*/ 0 w 33979"/>
              <a:gd name="connsiteY2" fmla="*/ 180091 h 228348"/>
              <a:gd name="connsiteX3" fmla="*/ 33867 w 33979"/>
              <a:gd name="connsiteY3" fmla="*/ 174 h 22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79" h="228348">
                <a:moveTo>
                  <a:pt x="33867" y="174"/>
                </a:moveTo>
                <a:cubicBezTo>
                  <a:pt x="35631" y="6171"/>
                  <a:pt x="16228" y="186088"/>
                  <a:pt x="10584" y="216074"/>
                </a:cubicBezTo>
                <a:cubicBezTo>
                  <a:pt x="4940" y="246060"/>
                  <a:pt x="0" y="216074"/>
                  <a:pt x="0" y="180091"/>
                </a:cubicBezTo>
                <a:cubicBezTo>
                  <a:pt x="0" y="144108"/>
                  <a:pt x="32103" y="-5823"/>
                  <a:pt x="33867" y="17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382664C0-6C21-45A4-BE45-179D701C9EE6}"/>
              </a:ext>
            </a:extLst>
          </p:cNvPr>
          <p:cNvSpPr/>
          <p:nvPr/>
        </p:nvSpPr>
        <p:spPr>
          <a:xfrm>
            <a:off x="3651166" y="4640619"/>
            <a:ext cx="70738" cy="231610"/>
          </a:xfrm>
          <a:custGeom>
            <a:avLst/>
            <a:gdLst>
              <a:gd name="connsiteX0" fmla="*/ 4317 w 70738"/>
              <a:gd name="connsiteY0" fmla="*/ 1231 h 231610"/>
              <a:gd name="connsiteX1" fmla="*/ 61467 w 70738"/>
              <a:gd name="connsiteY1" fmla="*/ 81664 h 231610"/>
              <a:gd name="connsiteX2" fmla="*/ 46651 w 70738"/>
              <a:gd name="connsiteY2" fmla="*/ 195964 h 231610"/>
              <a:gd name="connsiteX3" fmla="*/ 84 w 70738"/>
              <a:gd name="connsiteY3" fmla="*/ 229831 h 231610"/>
              <a:gd name="connsiteX4" fmla="*/ 59351 w 70738"/>
              <a:gd name="connsiteY4" fmla="*/ 151514 h 231610"/>
              <a:gd name="connsiteX5" fmla="*/ 65701 w 70738"/>
              <a:gd name="connsiteY5" fmla="*/ 68964 h 231610"/>
              <a:gd name="connsiteX6" fmla="*/ 67817 w 70738"/>
              <a:gd name="connsiteY6" fmla="*/ 35098 h 231610"/>
              <a:gd name="connsiteX7" fmla="*/ 4317 w 70738"/>
              <a:gd name="connsiteY7" fmla="*/ 1231 h 23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738" h="231610">
                <a:moveTo>
                  <a:pt x="4317" y="1231"/>
                </a:moveTo>
                <a:cubicBezTo>
                  <a:pt x="3259" y="8992"/>
                  <a:pt x="54411" y="49209"/>
                  <a:pt x="61467" y="81664"/>
                </a:cubicBezTo>
                <a:cubicBezTo>
                  <a:pt x="68523" y="114119"/>
                  <a:pt x="56881" y="171270"/>
                  <a:pt x="46651" y="195964"/>
                </a:cubicBezTo>
                <a:cubicBezTo>
                  <a:pt x="36421" y="220658"/>
                  <a:pt x="-2033" y="237239"/>
                  <a:pt x="84" y="229831"/>
                </a:cubicBezTo>
                <a:cubicBezTo>
                  <a:pt x="2201" y="222423"/>
                  <a:pt x="48415" y="178325"/>
                  <a:pt x="59351" y="151514"/>
                </a:cubicBezTo>
                <a:cubicBezTo>
                  <a:pt x="70287" y="124703"/>
                  <a:pt x="64290" y="88367"/>
                  <a:pt x="65701" y="68964"/>
                </a:cubicBezTo>
                <a:cubicBezTo>
                  <a:pt x="67112" y="49561"/>
                  <a:pt x="74873" y="45681"/>
                  <a:pt x="67817" y="35098"/>
                </a:cubicBezTo>
                <a:cubicBezTo>
                  <a:pt x="60761" y="24515"/>
                  <a:pt x="5375" y="-6530"/>
                  <a:pt x="4317" y="12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E078BCD9-FB5A-4EB8-8B59-8D180D724111}"/>
              </a:ext>
            </a:extLst>
          </p:cNvPr>
          <p:cNvSpPr/>
          <p:nvPr/>
        </p:nvSpPr>
        <p:spPr>
          <a:xfrm>
            <a:off x="3644858" y="3929559"/>
            <a:ext cx="279536" cy="1137505"/>
          </a:xfrm>
          <a:custGeom>
            <a:avLst/>
            <a:gdLst>
              <a:gd name="connsiteX0" fmla="*/ 279442 w 279536"/>
              <a:gd name="connsiteY0" fmla="*/ 3208 h 1137505"/>
              <a:gd name="connsiteX1" fmla="*/ 146092 w 279536"/>
              <a:gd name="connsiteY1" fmla="*/ 1059424 h 1137505"/>
              <a:gd name="connsiteX2" fmla="*/ 42 w 279536"/>
              <a:gd name="connsiteY2" fmla="*/ 1053074 h 1137505"/>
              <a:gd name="connsiteX3" fmla="*/ 131275 w 279536"/>
              <a:gd name="connsiteY3" fmla="*/ 1006508 h 1137505"/>
              <a:gd name="connsiteX4" fmla="*/ 167259 w 279536"/>
              <a:gd name="connsiteY4" fmla="*/ 739808 h 1137505"/>
              <a:gd name="connsiteX5" fmla="*/ 279442 w 279536"/>
              <a:gd name="connsiteY5" fmla="*/ 3208 h 1137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36" h="1137505">
                <a:moveTo>
                  <a:pt x="279442" y="3208"/>
                </a:moveTo>
                <a:cubicBezTo>
                  <a:pt x="275914" y="56477"/>
                  <a:pt x="192659" y="884446"/>
                  <a:pt x="146092" y="1059424"/>
                </a:cubicBezTo>
                <a:cubicBezTo>
                  <a:pt x="99525" y="1234402"/>
                  <a:pt x="2511" y="1061893"/>
                  <a:pt x="42" y="1053074"/>
                </a:cubicBezTo>
                <a:cubicBezTo>
                  <a:pt x="-2428" y="1044255"/>
                  <a:pt x="103405" y="1058719"/>
                  <a:pt x="131275" y="1006508"/>
                </a:cubicBezTo>
                <a:cubicBezTo>
                  <a:pt x="159144" y="954297"/>
                  <a:pt x="147503" y="904202"/>
                  <a:pt x="167259" y="739808"/>
                </a:cubicBezTo>
                <a:cubicBezTo>
                  <a:pt x="187015" y="575414"/>
                  <a:pt x="282970" y="-50061"/>
                  <a:pt x="279442" y="320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1F4CF261-AAAB-4DCF-829D-1841297360F4}"/>
              </a:ext>
            </a:extLst>
          </p:cNvPr>
          <p:cNvSpPr/>
          <p:nvPr/>
        </p:nvSpPr>
        <p:spPr>
          <a:xfrm>
            <a:off x="3909037" y="3933825"/>
            <a:ext cx="379803" cy="120047"/>
          </a:xfrm>
          <a:custGeom>
            <a:avLst/>
            <a:gdLst>
              <a:gd name="connsiteX0" fmla="*/ 2563 w 379803"/>
              <a:gd name="connsiteY0" fmla="*/ 0 h 120047"/>
              <a:gd name="connsiteX1" fmla="*/ 229576 w 379803"/>
              <a:gd name="connsiteY1" fmla="*/ 60325 h 120047"/>
              <a:gd name="connsiteX2" fmla="*/ 272438 w 379803"/>
              <a:gd name="connsiteY2" fmla="*/ 88900 h 120047"/>
              <a:gd name="connsiteX3" fmla="*/ 378801 w 379803"/>
              <a:gd name="connsiteY3" fmla="*/ 87313 h 120047"/>
              <a:gd name="connsiteX4" fmla="*/ 321651 w 379803"/>
              <a:gd name="connsiteY4" fmla="*/ 112713 h 120047"/>
              <a:gd name="connsiteX5" fmla="*/ 251801 w 379803"/>
              <a:gd name="connsiteY5" fmla="*/ 119063 h 120047"/>
              <a:gd name="connsiteX6" fmla="*/ 213701 w 379803"/>
              <a:gd name="connsiteY6" fmla="*/ 95250 h 120047"/>
              <a:gd name="connsiteX7" fmla="*/ 115276 w 379803"/>
              <a:gd name="connsiteY7" fmla="*/ 60325 h 120047"/>
              <a:gd name="connsiteX8" fmla="*/ 2563 w 379803"/>
              <a:gd name="connsiteY8" fmla="*/ 0 h 120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9803" h="120047">
                <a:moveTo>
                  <a:pt x="2563" y="0"/>
                </a:moveTo>
                <a:cubicBezTo>
                  <a:pt x="21613" y="0"/>
                  <a:pt x="184597" y="45508"/>
                  <a:pt x="229576" y="60325"/>
                </a:cubicBezTo>
                <a:cubicBezTo>
                  <a:pt x="274555" y="75142"/>
                  <a:pt x="247567" y="84402"/>
                  <a:pt x="272438" y="88900"/>
                </a:cubicBezTo>
                <a:cubicBezTo>
                  <a:pt x="297309" y="93398"/>
                  <a:pt x="370599" y="83344"/>
                  <a:pt x="378801" y="87313"/>
                </a:cubicBezTo>
                <a:cubicBezTo>
                  <a:pt x="387003" y="91282"/>
                  <a:pt x="342817" y="107421"/>
                  <a:pt x="321651" y="112713"/>
                </a:cubicBezTo>
                <a:cubicBezTo>
                  <a:pt x="300485" y="118005"/>
                  <a:pt x="269793" y="121974"/>
                  <a:pt x="251801" y="119063"/>
                </a:cubicBezTo>
                <a:cubicBezTo>
                  <a:pt x="233809" y="116152"/>
                  <a:pt x="236455" y="105040"/>
                  <a:pt x="213701" y="95250"/>
                </a:cubicBezTo>
                <a:cubicBezTo>
                  <a:pt x="190947" y="85460"/>
                  <a:pt x="154963" y="73819"/>
                  <a:pt x="115276" y="60325"/>
                </a:cubicBezTo>
                <a:cubicBezTo>
                  <a:pt x="75589" y="46831"/>
                  <a:pt x="-16487" y="0"/>
                  <a:pt x="2563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A3A2EBBB-F7CA-4B6B-8071-7018636EB6F9}"/>
              </a:ext>
            </a:extLst>
          </p:cNvPr>
          <p:cNvSpPr/>
          <p:nvPr/>
        </p:nvSpPr>
        <p:spPr>
          <a:xfrm>
            <a:off x="4106629" y="3647720"/>
            <a:ext cx="368476" cy="400793"/>
          </a:xfrm>
          <a:custGeom>
            <a:avLst/>
            <a:gdLst>
              <a:gd name="connsiteX0" fmla="*/ 178034 w 368476"/>
              <a:gd name="connsiteY0" fmla="*/ 389293 h 400793"/>
              <a:gd name="connsiteX1" fmla="*/ 163746 w 368476"/>
              <a:gd name="connsiteY1" fmla="*/ 336905 h 400793"/>
              <a:gd name="connsiteX2" fmla="*/ 100246 w 368476"/>
              <a:gd name="connsiteY2" fmla="*/ 201968 h 400793"/>
              <a:gd name="connsiteX3" fmla="*/ 4996 w 368476"/>
              <a:gd name="connsiteY3" fmla="*/ 49568 h 400793"/>
              <a:gd name="connsiteX4" fmla="*/ 19284 w 368476"/>
              <a:gd name="connsiteY4" fmla="*/ 22580 h 400793"/>
              <a:gd name="connsiteX5" fmla="*/ 70084 w 368476"/>
              <a:gd name="connsiteY5" fmla="*/ 3530 h 400793"/>
              <a:gd name="connsiteX6" fmla="*/ 332021 w 368476"/>
              <a:gd name="connsiteY6" fmla="*/ 97193 h 400793"/>
              <a:gd name="connsiteX7" fmla="*/ 366946 w 368476"/>
              <a:gd name="connsiteY7" fmla="*/ 124180 h 400793"/>
              <a:gd name="connsiteX8" fmla="*/ 338371 w 368476"/>
              <a:gd name="connsiteY8" fmla="*/ 143230 h 400793"/>
              <a:gd name="connsiteX9" fmla="*/ 168509 w 368476"/>
              <a:gd name="connsiteY9" fmla="*/ 73380 h 400793"/>
              <a:gd name="connsiteX10" fmla="*/ 316146 w 368476"/>
              <a:gd name="connsiteY10" fmla="*/ 111480 h 400793"/>
              <a:gd name="connsiteX11" fmla="*/ 155809 w 368476"/>
              <a:gd name="connsiteY11" fmla="*/ 62268 h 400793"/>
              <a:gd name="connsiteX12" fmla="*/ 152634 w 368476"/>
              <a:gd name="connsiteY12" fmla="*/ 62268 h 400793"/>
              <a:gd name="connsiteX13" fmla="*/ 44684 w 368476"/>
              <a:gd name="connsiteY13" fmla="*/ 54330 h 400793"/>
              <a:gd name="connsiteX14" fmla="*/ 70084 w 368476"/>
              <a:gd name="connsiteY14" fmla="*/ 121005 h 400793"/>
              <a:gd name="connsiteX15" fmla="*/ 178034 w 368476"/>
              <a:gd name="connsiteY15" fmla="*/ 389293 h 40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8476" h="400793">
                <a:moveTo>
                  <a:pt x="178034" y="389293"/>
                </a:moveTo>
                <a:cubicBezTo>
                  <a:pt x="193644" y="425276"/>
                  <a:pt x="176711" y="368126"/>
                  <a:pt x="163746" y="336905"/>
                </a:cubicBezTo>
                <a:cubicBezTo>
                  <a:pt x="150781" y="305684"/>
                  <a:pt x="126704" y="249857"/>
                  <a:pt x="100246" y="201968"/>
                </a:cubicBezTo>
                <a:cubicBezTo>
                  <a:pt x="73788" y="154079"/>
                  <a:pt x="18490" y="79466"/>
                  <a:pt x="4996" y="49568"/>
                </a:cubicBezTo>
                <a:cubicBezTo>
                  <a:pt x="-8498" y="19670"/>
                  <a:pt x="8436" y="30253"/>
                  <a:pt x="19284" y="22580"/>
                </a:cubicBezTo>
                <a:cubicBezTo>
                  <a:pt x="30132" y="14907"/>
                  <a:pt x="17961" y="-8906"/>
                  <a:pt x="70084" y="3530"/>
                </a:cubicBezTo>
                <a:cubicBezTo>
                  <a:pt x="122207" y="15965"/>
                  <a:pt x="282544" y="77085"/>
                  <a:pt x="332021" y="97193"/>
                </a:cubicBezTo>
                <a:cubicBezTo>
                  <a:pt x="381498" y="117301"/>
                  <a:pt x="365888" y="116507"/>
                  <a:pt x="366946" y="124180"/>
                </a:cubicBezTo>
                <a:cubicBezTo>
                  <a:pt x="368004" y="131853"/>
                  <a:pt x="371444" y="151697"/>
                  <a:pt x="338371" y="143230"/>
                </a:cubicBezTo>
                <a:cubicBezTo>
                  <a:pt x="305298" y="134763"/>
                  <a:pt x="172213" y="78672"/>
                  <a:pt x="168509" y="73380"/>
                </a:cubicBezTo>
                <a:cubicBezTo>
                  <a:pt x="164805" y="68088"/>
                  <a:pt x="318263" y="113332"/>
                  <a:pt x="316146" y="111480"/>
                </a:cubicBezTo>
                <a:cubicBezTo>
                  <a:pt x="314029" y="109628"/>
                  <a:pt x="183061" y="70470"/>
                  <a:pt x="155809" y="62268"/>
                </a:cubicBezTo>
                <a:cubicBezTo>
                  <a:pt x="128557" y="54066"/>
                  <a:pt x="152634" y="62268"/>
                  <a:pt x="152634" y="62268"/>
                </a:cubicBezTo>
                <a:cubicBezTo>
                  <a:pt x="134113" y="60945"/>
                  <a:pt x="58442" y="44541"/>
                  <a:pt x="44684" y="54330"/>
                </a:cubicBezTo>
                <a:cubicBezTo>
                  <a:pt x="30926" y="64119"/>
                  <a:pt x="49976" y="66765"/>
                  <a:pt x="70084" y="121005"/>
                </a:cubicBezTo>
                <a:cubicBezTo>
                  <a:pt x="90192" y="175245"/>
                  <a:pt x="162424" y="353310"/>
                  <a:pt x="178034" y="3892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: 図形 42">
            <a:extLst>
              <a:ext uri="{FF2B5EF4-FFF2-40B4-BE49-F238E27FC236}">
                <a16:creationId xmlns:a16="http://schemas.microsoft.com/office/drawing/2014/main" id="{4D16EEAE-71B6-412C-BCB6-2CDC56F8982C}"/>
              </a:ext>
            </a:extLst>
          </p:cNvPr>
          <p:cNvSpPr/>
          <p:nvPr/>
        </p:nvSpPr>
        <p:spPr>
          <a:xfrm>
            <a:off x="3995268" y="3590030"/>
            <a:ext cx="569284" cy="202571"/>
          </a:xfrm>
          <a:custGeom>
            <a:avLst/>
            <a:gdLst>
              <a:gd name="connsiteX0" fmla="*/ 11582 w 569284"/>
              <a:gd name="connsiteY0" fmla="*/ 5658 h 202571"/>
              <a:gd name="connsiteX1" fmla="*/ 557682 w 569284"/>
              <a:gd name="connsiteY1" fmla="*/ 13595 h 202571"/>
              <a:gd name="connsiteX2" fmla="*/ 397345 w 569284"/>
              <a:gd name="connsiteY2" fmla="*/ 8833 h 202571"/>
              <a:gd name="connsiteX3" fmla="*/ 552920 w 569284"/>
              <a:gd name="connsiteY3" fmla="*/ 12008 h 202571"/>
              <a:gd name="connsiteX4" fmla="*/ 476720 w 569284"/>
              <a:gd name="connsiteY4" fmla="*/ 158058 h 202571"/>
              <a:gd name="connsiteX5" fmla="*/ 476720 w 569284"/>
              <a:gd name="connsiteY5" fmla="*/ 202508 h 202571"/>
              <a:gd name="connsiteX6" fmla="*/ 529107 w 569284"/>
              <a:gd name="connsiteY6" fmla="*/ 164408 h 202571"/>
              <a:gd name="connsiteX7" fmla="*/ 559270 w 569284"/>
              <a:gd name="connsiteY7" fmla="*/ 40583 h 202571"/>
              <a:gd name="connsiteX8" fmla="*/ 498945 w 569284"/>
              <a:gd name="connsiteY8" fmla="*/ 12008 h 202571"/>
              <a:gd name="connsiteX9" fmla="*/ 210020 w 569284"/>
              <a:gd name="connsiteY9" fmla="*/ 29470 h 202571"/>
              <a:gd name="connsiteX10" fmla="*/ 11582 w 569284"/>
              <a:gd name="connsiteY10" fmla="*/ 5658 h 20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9284" h="202571">
                <a:moveTo>
                  <a:pt x="11582" y="5658"/>
                </a:moveTo>
                <a:cubicBezTo>
                  <a:pt x="69526" y="3012"/>
                  <a:pt x="493388" y="13066"/>
                  <a:pt x="557682" y="13595"/>
                </a:cubicBezTo>
                <a:cubicBezTo>
                  <a:pt x="621976" y="14124"/>
                  <a:pt x="398139" y="9098"/>
                  <a:pt x="397345" y="8833"/>
                </a:cubicBezTo>
                <a:cubicBezTo>
                  <a:pt x="396551" y="8569"/>
                  <a:pt x="539691" y="-12863"/>
                  <a:pt x="552920" y="12008"/>
                </a:cubicBezTo>
                <a:cubicBezTo>
                  <a:pt x="566149" y="36879"/>
                  <a:pt x="489420" y="126308"/>
                  <a:pt x="476720" y="158058"/>
                </a:cubicBezTo>
                <a:cubicBezTo>
                  <a:pt x="464020" y="189808"/>
                  <a:pt x="467989" y="201450"/>
                  <a:pt x="476720" y="202508"/>
                </a:cubicBezTo>
                <a:cubicBezTo>
                  <a:pt x="485451" y="203566"/>
                  <a:pt x="515349" y="191396"/>
                  <a:pt x="529107" y="164408"/>
                </a:cubicBezTo>
                <a:cubicBezTo>
                  <a:pt x="542865" y="137421"/>
                  <a:pt x="564297" y="65983"/>
                  <a:pt x="559270" y="40583"/>
                </a:cubicBezTo>
                <a:cubicBezTo>
                  <a:pt x="554243" y="15183"/>
                  <a:pt x="557153" y="13860"/>
                  <a:pt x="498945" y="12008"/>
                </a:cubicBezTo>
                <a:cubicBezTo>
                  <a:pt x="440737" y="10156"/>
                  <a:pt x="292305" y="27618"/>
                  <a:pt x="210020" y="29470"/>
                </a:cubicBezTo>
                <a:cubicBezTo>
                  <a:pt x="127735" y="31322"/>
                  <a:pt x="-46362" y="8304"/>
                  <a:pt x="11582" y="56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E68F3178-96F7-42C2-82CF-9AB7204E54AF}"/>
              </a:ext>
            </a:extLst>
          </p:cNvPr>
          <p:cNvSpPr/>
          <p:nvPr/>
        </p:nvSpPr>
        <p:spPr>
          <a:xfrm>
            <a:off x="3969361" y="3496517"/>
            <a:ext cx="652313" cy="104552"/>
          </a:xfrm>
          <a:custGeom>
            <a:avLst/>
            <a:gdLst>
              <a:gd name="connsiteX0" fmla="*/ 29022 w 652313"/>
              <a:gd name="connsiteY0" fmla="*/ 103933 h 104552"/>
              <a:gd name="connsiteX1" fmla="*/ 48072 w 652313"/>
              <a:gd name="connsiteY1" fmla="*/ 21383 h 104552"/>
              <a:gd name="connsiteX2" fmla="*/ 592056 w 652313"/>
              <a:gd name="connsiteY2" fmla="*/ 216 h 104552"/>
              <a:gd name="connsiteX3" fmla="*/ 602639 w 652313"/>
              <a:gd name="connsiteY3" fmla="*/ 29850 h 104552"/>
              <a:gd name="connsiteX4" fmla="*/ 270322 w 652313"/>
              <a:gd name="connsiteY4" fmla="*/ 46783 h 104552"/>
              <a:gd name="connsiteX5" fmla="*/ 65006 w 652313"/>
              <a:gd name="connsiteY5" fmla="*/ 59483 h 104552"/>
              <a:gd name="connsiteX6" fmla="*/ 29022 w 652313"/>
              <a:gd name="connsiteY6" fmla="*/ 103933 h 10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313" h="104552">
                <a:moveTo>
                  <a:pt x="29022" y="103933"/>
                </a:moveTo>
                <a:cubicBezTo>
                  <a:pt x="26200" y="97583"/>
                  <a:pt x="-45767" y="38669"/>
                  <a:pt x="48072" y="21383"/>
                </a:cubicBezTo>
                <a:cubicBezTo>
                  <a:pt x="141911" y="4097"/>
                  <a:pt x="499628" y="-1195"/>
                  <a:pt x="592056" y="216"/>
                </a:cubicBezTo>
                <a:cubicBezTo>
                  <a:pt x="684484" y="1627"/>
                  <a:pt x="656261" y="22089"/>
                  <a:pt x="602639" y="29850"/>
                </a:cubicBezTo>
                <a:cubicBezTo>
                  <a:pt x="549017" y="37611"/>
                  <a:pt x="359927" y="41844"/>
                  <a:pt x="270322" y="46783"/>
                </a:cubicBezTo>
                <a:cubicBezTo>
                  <a:pt x="180717" y="51722"/>
                  <a:pt x="104870" y="53133"/>
                  <a:pt x="65006" y="59483"/>
                </a:cubicBezTo>
                <a:cubicBezTo>
                  <a:pt x="25142" y="65833"/>
                  <a:pt x="31844" y="110283"/>
                  <a:pt x="29022" y="1039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: 図形 44">
            <a:extLst>
              <a:ext uri="{FF2B5EF4-FFF2-40B4-BE49-F238E27FC236}">
                <a16:creationId xmlns:a16="http://schemas.microsoft.com/office/drawing/2014/main" id="{AD122DFB-B04C-4144-B198-64C5C9DEF4B3}"/>
              </a:ext>
            </a:extLst>
          </p:cNvPr>
          <p:cNvSpPr/>
          <p:nvPr/>
        </p:nvSpPr>
        <p:spPr>
          <a:xfrm>
            <a:off x="4543700" y="3426128"/>
            <a:ext cx="398328" cy="421658"/>
          </a:xfrm>
          <a:custGeom>
            <a:avLst/>
            <a:gdLst>
              <a:gd name="connsiteX0" fmla="*/ 21950 w 398328"/>
              <a:gd name="connsiteY0" fmla="*/ 96005 h 421658"/>
              <a:gd name="connsiteX1" fmla="*/ 121433 w 398328"/>
              <a:gd name="connsiteY1" fmla="*/ 2872 h 421658"/>
              <a:gd name="connsiteX2" fmla="*/ 379667 w 398328"/>
              <a:gd name="connsiteY2" fmla="*/ 225122 h 421658"/>
              <a:gd name="connsiteX3" fmla="*/ 358500 w 398328"/>
              <a:gd name="connsiteY3" fmla="*/ 261105 h 421658"/>
              <a:gd name="connsiteX4" fmla="*/ 201867 w 398328"/>
              <a:gd name="connsiteY4" fmla="*/ 330955 h 421658"/>
              <a:gd name="connsiteX5" fmla="*/ 41000 w 398328"/>
              <a:gd name="connsiteY5" fmla="*/ 405039 h 421658"/>
              <a:gd name="connsiteX6" fmla="*/ 17717 w 398328"/>
              <a:gd name="connsiteY6" fmla="*/ 415622 h 421658"/>
              <a:gd name="connsiteX7" fmla="*/ 269600 w 398328"/>
              <a:gd name="connsiteY7" fmla="*/ 328839 h 421658"/>
              <a:gd name="connsiteX8" fmla="*/ 371200 w 398328"/>
              <a:gd name="connsiteY8" fmla="*/ 267455 h 421658"/>
              <a:gd name="connsiteX9" fmla="*/ 290767 w 398328"/>
              <a:gd name="connsiteY9" fmla="*/ 193372 h 421658"/>
              <a:gd name="connsiteX10" fmla="*/ 153183 w 398328"/>
              <a:gd name="connsiteY10" fmla="*/ 53672 h 421658"/>
              <a:gd name="connsiteX11" fmla="*/ 21950 w 398328"/>
              <a:gd name="connsiteY11" fmla="*/ 96005 h 421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8328" h="421658">
                <a:moveTo>
                  <a:pt x="21950" y="96005"/>
                </a:moveTo>
                <a:cubicBezTo>
                  <a:pt x="16658" y="87538"/>
                  <a:pt x="61814" y="-18647"/>
                  <a:pt x="121433" y="2872"/>
                </a:cubicBezTo>
                <a:cubicBezTo>
                  <a:pt x="181052" y="24391"/>
                  <a:pt x="340156" y="182083"/>
                  <a:pt x="379667" y="225122"/>
                </a:cubicBezTo>
                <a:cubicBezTo>
                  <a:pt x="419178" y="268161"/>
                  <a:pt x="388133" y="243466"/>
                  <a:pt x="358500" y="261105"/>
                </a:cubicBezTo>
                <a:cubicBezTo>
                  <a:pt x="328867" y="278744"/>
                  <a:pt x="254784" y="306966"/>
                  <a:pt x="201867" y="330955"/>
                </a:cubicBezTo>
                <a:lnTo>
                  <a:pt x="41000" y="405039"/>
                </a:lnTo>
                <a:cubicBezTo>
                  <a:pt x="10308" y="419150"/>
                  <a:pt x="-20383" y="428322"/>
                  <a:pt x="17717" y="415622"/>
                </a:cubicBezTo>
                <a:cubicBezTo>
                  <a:pt x="55817" y="402922"/>
                  <a:pt x="210686" y="353533"/>
                  <a:pt x="269600" y="328839"/>
                </a:cubicBezTo>
                <a:cubicBezTo>
                  <a:pt x="328514" y="304145"/>
                  <a:pt x="367672" y="290033"/>
                  <a:pt x="371200" y="267455"/>
                </a:cubicBezTo>
                <a:cubicBezTo>
                  <a:pt x="374728" y="244877"/>
                  <a:pt x="327103" y="229002"/>
                  <a:pt x="290767" y="193372"/>
                </a:cubicBezTo>
                <a:cubicBezTo>
                  <a:pt x="254431" y="157742"/>
                  <a:pt x="193047" y="76250"/>
                  <a:pt x="153183" y="53672"/>
                </a:cubicBezTo>
                <a:cubicBezTo>
                  <a:pt x="113319" y="31094"/>
                  <a:pt x="27242" y="104472"/>
                  <a:pt x="21950" y="960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B75AE136-0CC5-43EF-96D1-D691C6270072}"/>
              </a:ext>
            </a:extLst>
          </p:cNvPr>
          <p:cNvSpPr/>
          <p:nvPr/>
        </p:nvSpPr>
        <p:spPr>
          <a:xfrm>
            <a:off x="4533935" y="3837473"/>
            <a:ext cx="108797" cy="178914"/>
          </a:xfrm>
          <a:custGeom>
            <a:avLst/>
            <a:gdLst>
              <a:gd name="connsiteX0" fmla="*/ 2082 w 108797"/>
              <a:gd name="connsiteY0" fmla="*/ 44 h 178914"/>
              <a:gd name="connsiteX1" fmla="*/ 2082 w 108797"/>
              <a:gd name="connsiteY1" fmla="*/ 127044 h 178914"/>
              <a:gd name="connsiteX2" fmla="*/ 10548 w 108797"/>
              <a:gd name="connsiteY2" fmla="*/ 173610 h 178914"/>
              <a:gd name="connsiteX3" fmla="*/ 61348 w 108797"/>
              <a:gd name="connsiteY3" fmla="*/ 173610 h 178914"/>
              <a:gd name="connsiteX4" fmla="*/ 107915 w 108797"/>
              <a:gd name="connsiteY4" fmla="*/ 135510 h 178914"/>
              <a:gd name="connsiteX5" fmla="*/ 86748 w 108797"/>
              <a:gd name="connsiteY5" fmla="*/ 148210 h 178914"/>
              <a:gd name="connsiteX6" fmla="*/ 25365 w 108797"/>
              <a:gd name="connsiteY6" fmla="*/ 141860 h 178914"/>
              <a:gd name="connsiteX7" fmla="*/ 2082 w 108797"/>
              <a:gd name="connsiteY7" fmla="*/ 44 h 17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797" h="178914">
                <a:moveTo>
                  <a:pt x="2082" y="44"/>
                </a:moveTo>
                <a:cubicBezTo>
                  <a:pt x="-1798" y="-2425"/>
                  <a:pt x="671" y="98116"/>
                  <a:pt x="2082" y="127044"/>
                </a:cubicBezTo>
                <a:cubicBezTo>
                  <a:pt x="3493" y="155972"/>
                  <a:pt x="670" y="165849"/>
                  <a:pt x="10548" y="173610"/>
                </a:cubicBezTo>
                <a:cubicBezTo>
                  <a:pt x="20426" y="181371"/>
                  <a:pt x="45120" y="179960"/>
                  <a:pt x="61348" y="173610"/>
                </a:cubicBezTo>
                <a:cubicBezTo>
                  <a:pt x="77576" y="167260"/>
                  <a:pt x="103682" y="139743"/>
                  <a:pt x="107915" y="135510"/>
                </a:cubicBezTo>
                <a:cubicBezTo>
                  <a:pt x="112148" y="131277"/>
                  <a:pt x="100506" y="147152"/>
                  <a:pt x="86748" y="148210"/>
                </a:cubicBezTo>
                <a:cubicBezTo>
                  <a:pt x="72990" y="149268"/>
                  <a:pt x="38770" y="163027"/>
                  <a:pt x="25365" y="141860"/>
                </a:cubicBezTo>
                <a:cubicBezTo>
                  <a:pt x="11960" y="120693"/>
                  <a:pt x="5962" y="2513"/>
                  <a:pt x="2082" y="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: 図形 46">
            <a:extLst>
              <a:ext uri="{FF2B5EF4-FFF2-40B4-BE49-F238E27FC236}">
                <a16:creationId xmlns:a16="http://schemas.microsoft.com/office/drawing/2014/main" id="{49286B58-B1AD-43AA-98D1-A04826C6B949}"/>
              </a:ext>
            </a:extLst>
          </p:cNvPr>
          <p:cNvSpPr/>
          <p:nvPr/>
        </p:nvSpPr>
        <p:spPr>
          <a:xfrm>
            <a:off x="4512599" y="3904959"/>
            <a:ext cx="462825" cy="312187"/>
          </a:xfrm>
          <a:custGeom>
            <a:avLst/>
            <a:gdLst>
              <a:gd name="connsiteX0" fmla="*/ 134 w 462825"/>
              <a:gd name="connsiteY0" fmla="*/ 72258 h 312187"/>
              <a:gd name="connsiteX1" fmla="*/ 76334 w 462825"/>
              <a:gd name="connsiteY1" fmla="*/ 152691 h 312187"/>
              <a:gd name="connsiteX2" fmla="*/ 152534 w 462825"/>
              <a:gd name="connsiteY2" fmla="*/ 87074 h 312187"/>
              <a:gd name="connsiteX3" fmla="*/ 218151 w 462825"/>
              <a:gd name="connsiteY3" fmla="*/ 61674 h 312187"/>
              <a:gd name="connsiteX4" fmla="*/ 436168 w 462825"/>
              <a:gd name="connsiteY4" fmla="*/ 222541 h 312187"/>
              <a:gd name="connsiteX5" fmla="*/ 376901 w 462825"/>
              <a:gd name="connsiteY5" fmla="*/ 311441 h 312187"/>
              <a:gd name="connsiteX6" fmla="*/ 453101 w 462825"/>
              <a:gd name="connsiteY6" fmla="*/ 260641 h 312187"/>
              <a:gd name="connsiteX7" fmla="*/ 434051 w 462825"/>
              <a:gd name="connsiteY7" fmla="*/ 182324 h 312187"/>
              <a:gd name="connsiteX8" fmla="*/ 203334 w 462825"/>
              <a:gd name="connsiteY8" fmla="*/ 2408 h 312187"/>
              <a:gd name="connsiteX9" fmla="*/ 129251 w 462825"/>
              <a:gd name="connsiteY9" fmla="*/ 80724 h 312187"/>
              <a:gd name="connsiteX10" fmla="*/ 95384 w 462825"/>
              <a:gd name="connsiteY10" fmla="*/ 110358 h 312187"/>
              <a:gd name="connsiteX11" fmla="*/ 134 w 462825"/>
              <a:gd name="connsiteY11" fmla="*/ 72258 h 312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2825" h="312187">
                <a:moveTo>
                  <a:pt x="134" y="72258"/>
                </a:moveTo>
                <a:cubicBezTo>
                  <a:pt x="-3041" y="79314"/>
                  <a:pt x="50934" y="150222"/>
                  <a:pt x="76334" y="152691"/>
                </a:cubicBezTo>
                <a:cubicBezTo>
                  <a:pt x="101734" y="155160"/>
                  <a:pt x="128898" y="102243"/>
                  <a:pt x="152534" y="87074"/>
                </a:cubicBezTo>
                <a:cubicBezTo>
                  <a:pt x="176170" y="71905"/>
                  <a:pt x="170879" y="39096"/>
                  <a:pt x="218151" y="61674"/>
                </a:cubicBezTo>
                <a:cubicBezTo>
                  <a:pt x="265423" y="84252"/>
                  <a:pt x="409710" y="180913"/>
                  <a:pt x="436168" y="222541"/>
                </a:cubicBezTo>
                <a:cubicBezTo>
                  <a:pt x="462626" y="264169"/>
                  <a:pt x="374079" y="305091"/>
                  <a:pt x="376901" y="311441"/>
                </a:cubicBezTo>
                <a:cubicBezTo>
                  <a:pt x="379723" y="317791"/>
                  <a:pt x="443576" y="282160"/>
                  <a:pt x="453101" y="260641"/>
                </a:cubicBezTo>
                <a:cubicBezTo>
                  <a:pt x="462626" y="239122"/>
                  <a:pt x="475679" y="225363"/>
                  <a:pt x="434051" y="182324"/>
                </a:cubicBezTo>
                <a:cubicBezTo>
                  <a:pt x="392423" y="139285"/>
                  <a:pt x="254134" y="19341"/>
                  <a:pt x="203334" y="2408"/>
                </a:cubicBezTo>
                <a:cubicBezTo>
                  <a:pt x="152534" y="-14525"/>
                  <a:pt x="147243" y="62732"/>
                  <a:pt x="129251" y="80724"/>
                </a:cubicBezTo>
                <a:cubicBezTo>
                  <a:pt x="111259" y="98716"/>
                  <a:pt x="114434" y="108241"/>
                  <a:pt x="95384" y="110358"/>
                </a:cubicBezTo>
                <a:cubicBezTo>
                  <a:pt x="76334" y="112475"/>
                  <a:pt x="3309" y="65202"/>
                  <a:pt x="134" y="722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: 図形 47">
            <a:extLst>
              <a:ext uri="{FF2B5EF4-FFF2-40B4-BE49-F238E27FC236}">
                <a16:creationId xmlns:a16="http://schemas.microsoft.com/office/drawing/2014/main" id="{772017A6-CE8B-4477-A083-2F0397BD64AF}"/>
              </a:ext>
            </a:extLst>
          </p:cNvPr>
          <p:cNvSpPr/>
          <p:nvPr/>
        </p:nvSpPr>
        <p:spPr>
          <a:xfrm>
            <a:off x="4629080" y="3243080"/>
            <a:ext cx="430650" cy="740854"/>
          </a:xfrm>
          <a:custGeom>
            <a:avLst/>
            <a:gdLst>
              <a:gd name="connsiteX0" fmla="*/ 9595 w 430650"/>
              <a:gd name="connsiteY0" fmla="*/ 183 h 740854"/>
              <a:gd name="connsiteX1" fmla="*/ 49283 w 430650"/>
              <a:gd name="connsiteY1" fmla="*/ 57333 h 740854"/>
              <a:gd name="connsiteX2" fmla="*/ 392183 w 430650"/>
              <a:gd name="connsiteY2" fmla="*/ 352608 h 740854"/>
              <a:gd name="connsiteX3" fmla="*/ 406470 w 430650"/>
              <a:gd name="connsiteY3" fmla="*/ 471670 h 740854"/>
              <a:gd name="connsiteX4" fmla="*/ 327095 w 430650"/>
              <a:gd name="connsiteY4" fmla="*/ 543108 h 740854"/>
              <a:gd name="connsiteX5" fmla="*/ 212795 w 430650"/>
              <a:gd name="connsiteY5" fmla="*/ 603433 h 740854"/>
              <a:gd name="connsiteX6" fmla="*/ 319158 w 430650"/>
              <a:gd name="connsiteY6" fmla="*/ 708208 h 740854"/>
              <a:gd name="connsiteX7" fmla="*/ 389008 w 430650"/>
              <a:gd name="connsiteY7" fmla="*/ 738370 h 740854"/>
              <a:gd name="connsiteX8" fmla="*/ 412820 w 430650"/>
              <a:gd name="connsiteY8" fmla="*/ 654233 h 740854"/>
              <a:gd name="connsiteX9" fmla="*/ 428695 w 430650"/>
              <a:gd name="connsiteY9" fmla="*/ 454208 h 740854"/>
              <a:gd name="connsiteX10" fmla="*/ 366783 w 430650"/>
              <a:gd name="connsiteY10" fmla="*/ 317683 h 740854"/>
              <a:gd name="connsiteX11" fmla="*/ 149295 w 430650"/>
              <a:gd name="connsiteY11" fmla="*/ 122420 h 740854"/>
              <a:gd name="connsiteX12" fmla="*/ 9595 w 430650"/>
              <a:gd name="connsiteY12" fmla="*/ 183 h 74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0650" h="740854">
                <a:moveTo>
                  <a:pt x="9595" y="183"/>
                </a:moveTo>
                <a:cubicBezTo>
                  <a:pt x="-2444" y="-611"/>
                  <a:pt x="-14482" y="-1405"/>
                  <a:pt x="49283" y="57333"/>
                </a:cubicBezTo>
                <a:cubicBezTo>
                  <a:pt x="113048" y="116071"/>
                  <a:pt x="332652" y="283552"/>
                  <a:pt x="392183" y="352608"/>
                </a:cubicBezTo>
                <a:cubicBezTo>
                  <a:pt x="451714" y="421664"/>
                  <a:pt x="417318" y="439920"/>
                  <a:pt x="406470" y="471670"/>
                </a:cubicBezTo>
                <a:cubicBezTo>
                  <a:pt x="395622" y="503420"/>
                  <a:pt x="359374" y="521148"/>
                  <a:pt x="327095" y="543108"/>
                </a:cubicBezTo>
                <a:cubicBezTo>
                  <a:pt x="294816" y="565069"/>
                  <a:pt x="214118" y="575916"/>
                  <a:pt x="212795" y="603433"/>
                </a:cubicBezTo>
                <a:cubicBezTo>
                  <a:pt x="211472" y="630950"/>
                  <a:pt x="289789" y="685719"/>
                  <a:pt x="319158" y="708208"/>
                </a:cubicBezTo>
                <a:cubicBezTo>
                  <a:pt x="348527" y="730697"/>
                  <a:pt x="373398" y="747366"/>
                  <a:pt x="389008" y="738370"/>
                </a:cubicBezTo>
                <a:cubicBezTo>
                  <a:pt x="404618" y="729374"/>
                  <a:pt x="406206" y="701593"/>
                  <a:pt x="412820" y="654233"/>
                </a:cubicBezTo>
                <a:cubicBezTo>
                  <a:pt x="419434" y="606873"/>
                  <a:pt x="436368" y="510300"/>
                  <a:pt x="428695" y="454208"/>
                </a:cubicBezTo>
                <a:cubicBezTo>
                  <a:pt x="421022" y="398116"/>
                  <a:pt x="413350" y="372981"/>
                  <a:pt x="366783" y="317683"/>
                </a:cubicBezTo>
                <a:cubicBezTo>
                  <a:pt x="320216" y="262385"/>
                  <a:pt x="149295" y="122420"/>
                  <a:pt x="149295" y="122420"/>
                </a:cubicBezTo>
                <a:lnTo>
                  <a:pt x="9595" y="183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: 図形 48">
            <a:extLst>
              <a:ext uri="{FF2B5EF4-FFF2-40B4-BE49-F238E27FC236}">
                <a16:creationId xmlns:a16="http://schemas.microsoft.com/office/drawing/2014/main" id="{76B207F7-A148-4FB6-A45B-3B2E2D7B0F34}"/>
              </a:ext>
            </a:extLst>
          </p:cNvPr>
          <p:cNvSpPr/>
          <p:nvPr/>
        </p:nvSpPr>
        <p:spPr>
          <a:xfrm>
            <a:off x="4109768" y="4095442"/>
            <a:ext cx="130962" cy="310270"/>
          </a:xfrm>
          <a:custGeom>
            <a:avLst/>
            <a:gdLst>
              <a:gd name="connsiteX0" fmla="*/ 16145 w 130962"/>
              <a:gd name="connsiteY0" fmla="*/ 16183 h 310270"/>
              <a:gd name="connsiteX1" fmla="*/ 120920 w 130962"/>
              <a:gd name="connsiteY1" fmla="*/ 19358 h 310270"/>
              <a:gd name="connsiteX2" fmla="*/ 116157 w 130962"/>
              <a:gd name="connsiteY2" fmla="*/ 260658 h 310270"/>
              <a:gd name="connsiteX3" fmla="*/ 27257 w 130962"/>
              <a:gd name="connsiteY3" fmla="*/ 263833 h 310270"/>
              <a:gd name="connsiteX4" fmla="*/ 16145 w 130962"/>
              <a:gd name="connsiteY4" fmla="*/ 305108 h 310270"/>
              <a:gd name="connsiteX5" fmla="*/ 111395 w 130962"/>
              <a:gd name="connsiteY5" fmla="*/ 306696 h 310270"/>
              <a:gd name="connsiteX6" fmla="*/ 14557 w 130962"/>
              <a:gd name="connsiteY6" fmla="*/ 278121 h 310270"/>
              <a:gd name="connsiteX7" fmla="*/ 9795 w 130962"/>
              <a:gd name="connsiteY7" fmla="*/ 233671 h 310270"/>
              <a:gd name="connsiteX8" fmla="*/ 105045 w 130962"/>
              <a:gd name="connsiteY8" fmla="*/ 238433 h 310270"/>
              <a:gd name="connsiteX9" fmla="*/ 111395 w 130962"/>
              <a:gd name="connsiteY9" fmla="*/ 103496 h 310270"/>
              <a:gd name="connsiteX10" fmla="*/ 108220 w 130962"/>
              <a:gd name="connsiteY10" fmla="*/ 28883 h 310270"/>
              <a:gd name="connsiteX11" fmla="*/ 16145 w 130962"/>
              <a:gd name="connsiteY11" fmla="*/ 16183 h 31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962" h="310270">
                <a:moveTo>
                  <a:pt x="16145" y="16183"/>
                </a:moveTo>
                <a:cubicBezTo>
                  <a:pt x="18262" y="14595"/>
                  <a:pt x="104251" y="-21388"/>
                  <a:pt x="120920" y="19358"/>
                </a:cubicBezTo>
                <a:cubicBezTo>
                  <a:pt x="137589" y="60104"/>
                  <a:pt x="131768" y="219912"/>
                  <a:pt x="116157" y="260658"/>
                </a:cubicBezTo>
                <a:cubicBezTo>
                  <a:pt x="100547" y="301404"/>
                  <a:pt x="43926" y="256425"/>
                  <a:pt x="27257" y="263833"/>
                </a:cubicBezTo>
                <a:cubicBezTo>
                  <a:pt x="10588" y="271241"/>
                  <a:pt x="2122" y="297964"/>
                  <a:pt x="16145" y="305108"/>
                </a:cubicBezTo>
                <a:cubicBezTo>
                  <a:pt x="30168" y="312252"/>
                  <a:pt x="111660" y="311194"/>
                  <a:pt x="111395" y="306696"/>
                </a:cubicBezTo>
                <a:cubicBezTo>
                  <a:pt x="111130" y="302198"/>
                  <a:pt x="31490" y="290292"/>
                  <a:pt x="14557" y="278121"/>
                </a:cubicBezTo>
                <a:cubicBezTo>
                  <a:pt x="-2376" y="265950"/>
                  <a:pt x="-5286" y="240286"/>
                  <a:pt x="9795" y="233671"/>
                </a:cubicBezTo>
                <a:cubicBezTo>
                  <a:pt x="24876" y="227056"/>
                  <a:pt x="88112" y="260129"/>
                  <a:pt x="105045" y="238433"/>
                </a:cubicBezTo>
                <a:cubicBezTo>
                  <a:pt x="121978" y="216737"/>
                  <a:pt x="110866" y="138421"/>
                  <a:pt x="111395" y="103496"/>
                </a:cubicBezTo>
                <a:cubicBezTo>
                  <a:pt x="111924" y="68571"/>
                  <a:pt x="117216" y="42641"/>
                  <a:pt x="108220" y="28883"/>
                </a:cubicBezTo>
                <a:cubicBezTo>
                  <a:pt x="99224" y="15125"/>
                  <a:pt x="14028" y="17771"/>
                  <a:pt x="16145" y="161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: 図形 49">
            <a:extLst>
              <a:ext uri="{FF2B5EF4-FFF2-40B4-BE49-F238E27FC236}">
                <a16:creationId xmlns:a16="http://schemas.microsoft.com/office/drawing/2014/main" id="{CD3B03A1-C593-4F1E-8BE2-190FF20C0273}"/>
              </a:ext>
            </a:extLst>
          </p:cNvPr>
          <p:cNvSpPr/>
          <p:nvPr/>
        </p:nvSpPr>
        <p:spPr>
          <a:xfrm>
            <a:off x="4107661" y="4109645"/>
            <a:ext cx="21493" cy="225462"/>
          </a:xfrm>
          <a:custGeom>
            <a:avLst/>
            <a:gdLst>
              <a:gd name="connsiteX0" fmla="*/ 21427 w 21493"/>
              <a:gd name="connsiteY0" fmla="*/ 1980 h 225462"/>
              <a:gd name="connsiteX1" fmla="*/ 7139 w 21493"/>
              <a:gd name="connsiteY1" fmla="*/ 222643 h 225462"/>
              <a:gd name="connsiteX2" fmla="*/ 789 w 21493"/>
              <a:gd name="connsiteY2" fmla="*/ 119455 h 225462"/>
              <a:gd name="connsiteX3" fmla="*/ 21427 w 21493"/>
              <a:gd name="connsiteY3" fmla="*/ 1980 h 225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93" h="225462">
                <a:moveTo>
                  <a:pt x="21427" y="1980"/>
                </a:moveTo>
                <a:cubicBezTo>
                  <a:pt x="22485" y="19178"/>
                  <a:pt x="10579" y="203064"/>
                  <a:pt x="7139" y="222643"/>
                </a:cubicBezTo>
                <a:cubicBezTo>
                  <a:pt x="3699" y="242222"/>
                  <a:pt x="-2121" y="154645"/>
                  <a:pt x="789" y="119455"/>
                </a:cubicBezTo>
                <a:cubicBezTo>
                  <a:pt x="3699" y="84265"/>
                  <a:pt x="20369" y="-15218"/>
                  <a:pt x="21427" y="19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: 図形 50">
            <a:extLst>
              <a:ext uri="{FF2B5EF4-FFF2-40B4-BE49-F238E27FC236}">
                <a16:creationId xmlns:a16="http://schemas.microsoft.com/office/drawing/2014/main" id="{A353FC9E-67EE-405A-B0C4-4B8FBC600239}"/>
              </a:ext>
            </a:extLst>
          </p:cNvPr>
          <p:cNvSpPr/>
          <p:nvPr/>
        </p:nvSpPr>
        <p:spPr>
          <a:xfrm>
            <a:off x="4483882" y="4105245"/>
            <a:ext cx="115155" cy="296196"/>
          </a:xfrm>
          <a:custGeom>
            <a:avLst/>
            <a:gdLst>
              <a:gd name="connsiteX0" fmla="*/ 16681 w 115155"/>
              <a:gd name="connsiteY0" fmla="*/ 30 h 296196"/>
              <a:gd name="connsiteX1" fmla="*/ 2393 w 115155"/>
              <a:gd name="connsiteY1" fmla="*/ 261968 h 296196"/>
              <a:gd name="connsiteX2" fmla="*/ 72243 w 115155"/>
              <a:gd name="connsiteY2" fmla="*/ 293718 h 296196"/>
              <a:gd name="connsiteX3" fmla="*/ 115106 w 115155"/>
              <a:gd name="connsiteY3" fmla="*/ 268318 h 296196"/>
              <a:gd name="connsiteX4" fmla="*/ 64306 w 115155"/>
              <a:gd name="connsiteY4" fmla="*/ 258793 h 296196"/>
              <a:gd name="connsiteX5" fmla="*/ 21443 w 115155"/>
              <a:gd name="connsiteY5" fmla="*/ 244505 h 296196"/>
              <a:gd name="connsiteX6" fmla="*/ 16681 w 115155"/>
              <a:gd name="connsiteY6" fmla="*/ 30 h 29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155" h="296196">
                <a:moveTo>
                  <a:pt x="16681" y="30"/>
                </a:moveTo>
                <a:cubicBezTo>
                  <a:pt x="13506" y="2941"/>
                  <a:pt x="-6867" y="213020"/>
                  <a:pt x="2393" y="261968"/>
                </a:cubicBezTo>
                <a:cubicBezTo>
                  <a:pt x="11653" y="310916"/>
                  <a:pt x="53458" y="292660"/>
                  <a:pt x="72243" y="293718"/>
                </a:cubicBezTo>
                <a:cubicBezTo>
                  <a:pt x="91028" y="294776"/>
                  <a:pt x="116429" y="274139"/>
                  <a:pt x="115106" y="268318"/>
                </a:cubicBezTo>
                <a:cubicBezTo>
                  <a:pt x="113783" y="262497"/>
                  <a:pt x="79916" y="262762"/>
                  <a:pt x="64306" y="258793"/>
                </a:cubicBezTo>
                <a:cubicBezTo>
                  <a:pt x="48696" y="254824"/>
                  <a:pt x="29116" y="286309"/>
                  <a:pt x="21443" y="244505"/>
                </a:cubicBezTo>
                <a:cubicBezTo>
                  <a:pt x="13770" y="202701"/>
                  <a:pt x="19856" y="-2881"/>
                  <a:pt x="16681" y="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: 図形 51">
            <a:extLst>
              <a:ext uri="{FF2B5EF4-FFF2-40B4-BE49-F238E27FC236}">
                <a16:creationId xmlns:a16="http://schemas.microsoft.com/office/drawing/2014/main" id="{448B28BD-5E35-47B3-8390-17C3BF250144}"/>
              </a:ext>
            </a:extLst>
          </p:cNvPr>
          <p:cNvSpPr/>
          <p:nvPr/>
        </p:nvSpPr>
        <p:spPr>
          <a:xfrm>
            <a:off x="4514814" y="4089756"/>
            <a:ext cx="104000" cy="206718"/>
          </a:xfrm>
          <a:custGeom>
            <a:avLst/>
            <a:gdLst>
              <a:gd name="connsiteX0" fmla="*/ 36 w 104000"/>
              <a:gd name="connsiteY0" fmla="*/ 9169 h 206718"/>
              <a:gd name="connsiteX1" fmla="*/ 92111 w 104000"/>
              <a:gd name="connsiteY1" fmla="*/ 82194 h 206718"/>
              <a:gd name="connsiteX2" fmla="*/ 101636 w 104000"/>
              <a:gd name="connsiteY2" fmla="*/ 206019 h 206718"/>
              <a:gd name="connsiteX3" fmla="*/ 80999 w 104000"/>
              <a:gd name="connsiteY3" fmla="*/ 21869 h 206718"/>
              <a:gd name="connsiteX4" fmla="*/ 36 w 104000"/>
              <a:gd name="connsiteY4" fmla="*/ 9169 h 206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00" h="206718">
                <a:moveTo>
                  <a:pt x="36" y="9169"/>
                </a:moveTo>
                <a:cubicBezTo>
                  <a:pt x="1888" y="19223"/>
                  <a:pt x="75178" y="49386"/>
                  <a:pt x="92111" y="82194"/>
                </a:cubicBezTo>
                <a:cubicBezTo>
                  <a:pt x="109044" y="115002"/>
                  <a:pt x="103488" y="216073"/>
                  <a:pt x="101636" y="206019"/>
                </a:cubicBezTo>
                <a:cubicBezTo>
                  <a:pt x="99784" y="195965"/>
                  <a:pt x="93964" y="53090"/>
                  <a:pt x="80999" y="21869"/>
                </a:cubicBezTo>
                <a:cubicBezTo>
                  <a:pt x="68034" y="-9352"/>
                  <a:pt x="-1816" y="-885"/>
                  <a:pt x="36" y="91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44187A14-3A79-436D-8F8A-54E922FB8E0A}"/>
              </a:ext>
            </a:extLst>
          </p:cNvPr>
          <p:cNvSpPr/>
          <p:nvPr/>
        </p:nvSpPr>
        <p:spPr>
          <a:xfrm>
            <a:off x="4090958" y="4461812"/>
            <a:ext cx="12696" cy="286340"/>
          </a:xfrm>
          <a:custGeom>
            <a:avLst/>
            <a:gdLst>
              <a:gd name="connsiteX0" fmla="*/ 7967 w 12696"/>
              <a:gd name="connsiteY0" fmla="*/ 651 h 286340"/>
              <a:gd name="connsiteX1" fmla="*/ 30 w 12696"/>
              <a:gd name="connsiteY1" fmla="*/ 276876 h 286340"/>
              <a:gd name="connsiteX2" fmla="*/ 11142 w 12696"/>
              <a:gd name="connsiteY2" fmla="*/ 202263 h 286340"/>
              <a:gd name="connsiteX3" fmla="*/ 7967 w 12696"/>
              <a:gd name="connsiteY3" fmla="*/ 651 h 28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6" h="286340">
                <a:moveTo>
                  <a:pt x="7967" y="651"/>
                </a:moveTo>
                <a:cubicBezTo>
                  <a:pt x="6115" y="13087"/>
                  <a:pt x="-499" y="243274"/>
                  <a:pt x="30" y="276876"/>
                </a:cubicBezTo>
                <a:cubicBezTo>
                  <a:pt x="559" y="310478"/>
                  <a:pt x="6909" y="247242"/>
                  <a:pt x="11142" y="202263"/>
                </a:cubicBezTo>
                <a:cubicBezTo>
                  <a:pt x="15375" y="157284"/>
                  <a:pt x="9819" y="-11785"/>
                  <a:pt x="7967" y="6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: 図形 53">
            <a:extLst>
              <a:ext uri="{FF2B5EF4-FFF2-40B4-BE49-F238E27FC236}">
                <a16:creationId xmlns:a16="http://schemas.microsoft.com/office/drawing/2014/main" id="{5149DC58-B62C-4DF0-B710-832613B05E18}"/>
              </a:ext>
            </a:extLst>
          </p:cNvPr>
          <p:cNvSpPr/>
          <p:nvPr/>
        </p:nvSpPr>
        <p:spPr>
          <a:xfrm>
            <a:off x="4037182" y="4423302"/>
            <a:ext cx="184185" cy="360434"/>
          </a:xfrm>
          <a:custGeom>
            <a:avLst/>
            <a:gdLst>
              <a:gd name="connsiteX0" fmla="*/ 41106 w 184185"/>
              <a:gd name="connsiteY0" fmla="*/ 310623 h 360434"/>
              <a:gd name="connsiteX1" fmla="*/ 141118 w 184185"/>
              <a:gd name="connsiteY1" fmla="*/ 359836 h 360434"/>
              <a:gd name="connsiteX2" fmla="*/ 169693 w 184185"/>
              <a:gd name="connsiteY2" fmla="*/ 312211 h 360434"/>
              <a:gd name="connsiteX3" fmla="*/ 177631 w 184185"/>
              <a:gd name="connsiteY3" fmla="*/ 21698 h 360434"/>
              <a:gd name="connsiteX4" fmla="*/ 72856 w 184185"/>
              <a:gd name="connsiteY4" fmla="*/ 24873 h 360434"/>
              <a:gd name="connsiteX5" fmla="*/ 161756 w 184185"/>
              <a:gd name="connsiteY5" fmla="*/ 55036 h 360434"/>
              <a:gd name="connsiteX6" fmla="*/ 169693 w 184185"/>
              <a:gd name="connsiteY6" fmla="*/ 213786 h 360434"/>
              <a:gd name="connsiteX7" fmla="*/ 142706 w 184185"/>
              <a:gd name="connsiteY7" fmla="*/ 304273 h 360434"/>
              <a:gd name="connsiteX8" fmla="*/ 1418 w 184185"/>
              <a:gd name="connsiteY8" fmla="*/ 345548 h 360434"/>
              <a:gd name="connsiteX9" fmla="*/ 69681 w 184185"/>
              <a:gd name="connsiteY9" fmla="*/ 358248 h 360434"/>
              <a:gd name="connsiteX10" fmla="*/ 41106 w 184185"/>
              <a:gd name="connsiteY10" fmla="*/ 310623 h 36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185" h="360434">
                <a:moveTo>
                  <a:pt x="41106" y="310623"/>
                </a:moveTo>
                <a:cubicBezTo>
                  <a:pt x="53012" y="310888"/>
                  <a:pt x="119687" y="359571"/>
                  <a:pt x="141118" y="359836"/>
                </a:cubicBezTo>
                <a:cubicBezTo>
                  <a:pt x="162549" y="360101"/>
                  <a:pt x="163608" y="368567"/>
                  <a:pt x="169693" y="312211"/>
                </a:cubicBezTo>
                <a:cubicBezTo>
                  <a:pt x="175778" y="255855"/>
                  <a:pt x="193771" y="69588"/>
                  <a:pt x="177631" y="21698"/>
                </a:cubicBezTo>
                <a:cubicBezTo>
                  <a:pt x="161491" y="-26192"/>
                  <a:pt x="75502" y="19317"/>
                  <a:pt x="72856" y="24873"/>
                </a:cubicBezTo>
                <a:cubicBezTo>
                  <a:pt x="70210" y="30429"/>
                  <a:pt x="145617" y="23551"/>
                  <a:pt x="161756" y="55036"/>
                </a:cubicBezTo>
                <a:cubicBezTo>
                  <a:pt x="177895" y="86521"/>
                  <a:pt x="172868" y="172246"/>
                  <a:pt x="169693" y="213786"/>
                </a:cubicBezTo>
                <a:cubicBezTo>
                  <a:pt x="166518" y="255325"/>
                  <a:pt x="170752" y="282313"/>
                  <a:pt x="142706" y="304273"/>
                </a:cubicBezTo>
                <a:cubicBezTo>
                  <a:pt x="114660" y="326233"/>
                  <a:pt x="13589" y="336552"/>
                  <a:pt x="1418" y="345548"/>
                </a:cubicBezTo>
                <a:cubicBezTo>
                  <a:pt x="-10753" y="354544"/>
                  <a:pt x="59098" y="361952"/>
                  <a:pt x="69681" y="358248"/>
                </a:cubicBezTo>
                <a:cubicBezTo>
                  <a:pt x="80264" y="354544"/>
                  <a:pt x="29200" y="310358"/>
                  <a:pt x="41106" y="3106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: 図形 57">
            <a:extLst>
              <a:ext uri="{FF2B5EF4-FFF2-40B4-BE49-F238E27FC236}">
                <a16:creationId xmlns:a16="http://schemas.microsoft.com/office/drawing/2014/main" id="{59FA727F-FBA5-4DCF-8A88-4A990A3ECCAF}"/>
              </a:ext>
            </a:extLst>
          </p:cNvPr>
          <p:cNvSpPr/>
          <p:nvPr/>
        </p:nvSpPr>
        <p:spPr>
          <a:xfrm>
            <a:off x="4469972" y="4444668"/>
            <a:ext cx="140546" cy="318567"/>
          </a:xfrm>
          <a:custGeom>
            <a:avLst/>
            <a:gdLst>
              <a:gd name="connsiteX0" fmla="*/ 6778 w 140546"/>
              <a:gd name="connsiteY0" fmla="*/ 9857 h 318567"/>
              <a:gd name="connsiteX1" fmla="*/ 132191 w 140546"/>
              <a:gd name="connsiteY1" fmla="*/ 27320 h 318567"/>
              <a:gd name="connsiteX2" fmla="*/ 114728 w 140546"/>
              <a:gd name="connsiteY2" fmla="*/ 301957 h 318567"/>
              <a:gd name="connsiteX3" fmla="*/ 428 w 140546"/>
              <a:gd name="connsiteY3" fmla="*/ 287670 h 318567"/>
              <a:gd name="connsiteX4" fmla="*/ 76628 w 140546"/>
              <a:gd name="connsiteY4" fmla="*/ 286082 h 318567"/>
              <a:gd name="connsiteX5" fmla="*/ 98853 w 140546"/>
              <a:gd name="connsiteY5" fmla="*/ 278145 h 318567"/>
              <a:gd name="connsiteX6" fmla="*/ 108378 w 140546"/>
              <a:gd name="connsiteY6" fmla="*/ 251157 h 318567"/>
              <a:gd name="connsiteX7" fmla="*/ 133778 w 140546"/>
              <a:gd name="connsiteY7" fmla="*/ 71770 h 318567"/>
              <a:gd name="connsiteX8" fmla="*/ 111553 w 140546"/>
              <a:gd name="connsiteY8" fmla="*/ 27320 h 318567"/>
              <a:gd name="connsiteX9" fmla="*/ 6778 w 140546"/>
              <a:gd name="connsiteY9" fmla="*/ 9857 h 31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546" h="318567">
                <a:moveTo>
                  <a:pt x="6778" y="9857"/>
                </a:moveTo>
                <a:cubicBezTo>
                  <a:pt x="10218" y="9857"/>
                  <a:pt x="114199" y="-21363"/>
                  <a:pt x="132191" y="27320"/>
                </a:cubicBezTo>
                <a:cubicBezTo>
                  <a:pt x="150183" y="76003"/>
                  <a:pt x="136688" y="258565"/>
                  <a:pt x="114728" y="301957"/>
                </a:cubicBezTo>
                <a:cubicBezTo>
                  <a:pt x="92768" y="345349"/>
                  <a:pt x="6778" y="290316"/>
                  <a:pt x="428" y="287670"/>
                </a:cubicBezTo>
                <a:cubicBezTo>
                  <a:pt x="-5922" y="285024"/>
                  <a:pt x="60224" y="287669"/>
                  <a:pt x="76628" y="286082"/>
                </a:cubicBezTo>
                <a:cubicBezTo>
                  <a:pt x="93032" y="284495"/>
                  <a:pt x="93561" y="283966"/>
                  <a:pt x="98853" y="278145"/>
                </a:cubicBezTo>
                <a:cubicBezTo>
                  <a:pt x="104145" y="272324"/>
                  <a:pt x="102557" y="285553"/>
                  <a:pt x="108378" y="251157"/>
                </a:cubicBezTo>
                <a:cubicBezTo>
                  <a:pt x="114199" y="216761"/>
                  <a:pt x="133249" y="109076"/>
                  <a:pt x="133778" y="71770"/>
                </a:cubicBezTo>
                <a:cubicBezTo>
                  <a:pt x="134307" y="34464"/>
                  <a:pt x="130074" y="37903"/>
                  <a:pt x="111553" y="27320"/>
                </a:cubicBezTo>
                <a:cubicBezTo>
                  <a:pt x="93032" y="16737"/>
                  <a:pt x="3338" y="9857"/>
                  <a:pt x="6778" y="98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CC389435-B8CA-4D14-AC2C-4A96F42C24C2}"/>
              </a:ext>
            </a:extLst>
          </p:cNvPr>
          <p:cNvSpPr/>
          <p:nvPr/>
        </p:nvSpPr>
        <p:spPr>
          <a:xfrm>
            <a:off x="4463404" y="4464356"/>
            <a:ext cx="134733" cy="320242"/>
          </a:xfrm>
          <a:custGeom>
            <a:avLst/>
            <a:gdLst>
              <a:gd name="connsiteX0" fmla="*/ 133996 w 134733"/>
              <a:gd name="connsiteY0" fmla="*/ 318782 h 320242"/>
              <a:gd name="connsiteX1" fmla="*/ 10171 w 134733"/>
              <a:gd name="connsiteY1" fmla="*/ 299732 h 320242"/>
              <a:gd name="connsiteX2" fmla="*/ 6996 w 134733"/>
              <a:gd name="connsiteY2" fmla="*/ 153682 h 320242"/>
              <a:gd name="connsiteX3" fmla="*/ 6996 w 134733"/>
              <a:gd name="connsiteY3" fmla="*/ 1282 h 320242"/>
              <a:gd name="connsiteX4" fmla="*/ 5409 w 134733"/>
              <a:gd name="connsiteY4" fmla="*/ 242582 h 320242"/>
              <a:gd name="connsiteX5" fmla="*/ 59384 w 134733"/>
              <a:gd name="connsiteY5" fmla="*/ 296557 h 320242"/>
              <a:gd name="connsiteX6" fmla="*/ 133996 w 134733"/>
              <a:gd name="connsiteY6" fmla="*/ 318782 h 32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733" h="320242">
                <a:moveTo>
                  <a:pt x="133996" y="318782"/>
                </a:moveTo>
                <a:cubicBezTo>
                  <a:pt x="125794" y="319311"/>
                  <a:pt x="31338" y="327249"/>
                  <a:pt x="10171" y="299732"/>
                </a:cubicBezTo>
                <a:cubicBezTo>
                  <a:pt x="-10996" y="272215"/>
                  <a:pt x="7525" y="203424"/>
                  <a:pt x="6996" y="153682"/>
                </a:cubicBezTo>
                <a:cubicBezTo>
                  <a:pt x="6467" y="103940"/>
                  <a:pt x="7260" y="-13535"/>
                  <a:pt x="6996" y="1282"/>
                </a:cubicBezTo>
                <a:cubicBezTo>
                  <a:pt x="6731" y="16099"/>
                  <a:pt x="-3322" y="193370"/>
                  <a:pt x="5409" y="242582"/>
                </a:cubicBezTo>
                <a:cubicBezTo>
                  <a:pt x="14140" y="291794"/>
                  <a:pt x="39011" y="289413"/>
                  <a:pt x="59384" y="296557"/>
                </a:cubicBezTo>
                <a:cubicBezTo>
                  <a:pt x="79757" y="303701"/>
                  <a:pt x="142198" y="318253"/>
                  <a:pt x="133996" y="3187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34FBD91C-A387-4D5A-91C8-ED16A7D9E579}"/>
              </a:ext>
            </a:extLst>
          </p:cNvPr>
          <p:cNvSpPr/>
          <p:nvPr/>
        </p:nvSpPr>
        <p:spPr>
          <a:xfrm>
            <a:off x="4445574" y="4827236"/>
            <a:ext cx="147121" cy="298911"/>
          </a:xfrm>
          <a:custGeom>
            <a:avLst/>
            <a:gdLst>
              <a:gd name="connsiteX0" fmla="*/ 1014 w 147121"/>
              <a:gd name="connsiteY0" fmla="*/ 8289 h 298911"/>
              <a:gd name="connsiteX1" fmla="*/ 4189 w 147121"/>
              <a:gd name="connsiteY1" fmla="*/ 273402 h 298911"/>
              <a:gd name="connsiteX2" fmla="*/ 21651 w 147121"/>
              <a:gd name="connsiteY2" fmla="*/ 273402 h 298911"/>
              <a:gd name="connsiteX3" fmla="*/ 105789 w 147121"/>
              <a:gd name="connsiteY3" fmla="*/ 278164 h 298911"/>
              <a:gd name="connsiteX4" fmla="*/ 147064 w 147121"/>
              <a:gd name="connsiteY4" fmla="*/ 240064 h 298911"/>
              <a:gd name="connsiteX5" fmla="*/ 97851 w 147121"/>
              <a:gd name="connsiteY5" fmla="*/ 273402 h 298911"/>
              <a:gd name="connsiteX6" fmla="*/ 86739 w 147121"/>
              <a:gd name="connsiteY6" fmla="*/ 289277 h 298911"/>
              <a:gd name="connsiteX7" fmla="*/ 28001 w 147121"/>
              <a:gd name="connsiteY7" fmla="*/ 297214 h 298911"/>
              <a:gd name="connsiteX8" fmla="*/ 24826 w 147121"/>
              <a:gd name="connsiteY8" fmla="*/ 255939 h 298911"/>
              <a:gd name="connsiteX9" fmla="*/ 18476 w 147121"/>
              <a:gd name="connsiteY9" fmla="*/ 82902 h 298911"/>
              <a:gd name="connsiteX10" fmla="*/ 1014 w 147121"/>
              <a:gd name="connsiteY10" fmla="*/ 8289 h 29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121" h="298911">
                <a:moveTo>
                  <a:pt x="1014" y="8289"/>
                </a:moveTo>
                <a:cubicBezTo>
                  <a:pt x="-1367" y="40039"/>
                  <a:pt x="750" y="229217"/>
                  <a:pt x="4189" y="273402"/>
                </a:cubicBezTo>
                <a:cubicBezTo>
                  <a:pt x="7628" y="317587"/>
                  <a:pt x="21651" y="273402"/>
                  <a:pt x="21651" y="273402"/>
                </a:cubicBezTo>
                <a:cubicBezTo>
                  <a:pt x="38584" y="274196"/>
                  <a:pt x="84887" y="283720"/>
                  <a:pt x="105789" y="278164"/>
                </a:cubicBezTo>
                <a:cubicBezTo>
                  <a:pt x="126691" y="272608"/>
                  <a:pt x="148387" y="240858"/>
                  <a:pt x="147064" y="240064"/>
                </a:cubicBezTo>
                <a:cubicBezTo>
                  <a:pt x="145741" y="239270"/>
                  <a:pt x="107905" y="265200"/>
                  <a:pt x="97851" y="273402"/>
                </a:cubicBezTo>
                <a:cubicBezTo>
                  <a:pt x="87797" y="281604"/>
                  <a:pt x="98381" y="285308"/>
                  <a:pt x="86739" y="289277"/>
                </a:cubicBezTo>
                <a:cubicBezTo>
                  <a:pt x="75097" y="293246"/>
                  <a:pt x="38320" y="302770"/>
                  <a:pt x="28001" y="297214"/>
                </a:cubicBezTo>
                <a:cubicBezTo>
                  <a:pt x="17682" y="291658"/>
                  <a:pt x="26413" y="291658"/>
                  <a:pt x="24826" y="255939"/>
                </a:cubicBezTo>
                <a:cubicBezTo>
                  <a:pt x="23239" y="220220"/>
                  <a:pt x="22180" y="122325"/>
                  <a:pt x="18476" y="82902"/>
                </a:cubicBezTo>
                <a:cubicBezTo>
                  <a:pt x="14772" y="43479"/>
                  <a:pt x="3395" y="-23461"/>
                  <a:pt x="1014" y="82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2848383D-6DDF-442E-B536-3430BBAFFAD8}"/>
              </a:ext>
            </a:extLst>
          </p:cNvPr>
          <p:cNvSpPr/>
          <p:nvPr/>
        </p:nvSpPr>
        <p:spPr>
          <a:xfrm>
            <a:off x="4456099" y="4829762"/>
            <a:ext cx="133528" cy="247232"/>
          </a:xfrm>
          <a:custGeom>
            <a:avLst/>
            <a:gdLst>
              <a:gd name="connsiteX0" fmla="*/ 14 w 133528"/>
              <a:gd name="connsiteY0" fmla="*/ 10526 h 247232"/>
              <a:gd name="connsiteX1" fmla="*/ 109551 w 133528"/>
              <a:gd name="connsiteY1" fmla="*/ 40688 h 247232"/>
              <a:gd name="connsiteX2" fmla="*/ 111139 w 133528"/>
              <a:gd name="connsiteY2" fmla="*/ 245476 h 247232"/>
              <a:gd name="connsiteX3" fmla="*/ 131776 w 133528"/>
              <a:gd name="connsiteY3" fmla="*/ 132763 h 247232"/>
              <a:gd name="connsiteX4" fmla="*/ 117489 w 133528"/>
              <a:gd name="connsiteY4" fmla="*/ 12113 h 247232"/>
              <a:gd name="connsiteX5" fmla="*/ 14 w 133528"/>
              <a:gd name="connsiteY5" fmla="*/ 10526 h 24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528" h="247232">
                <a:moveTo>
                  <a:pt x="14" y="10526"/>
                </a:moveTo>
                <a:cubicBezTo>
                  <a:pt x="-1309" y="15288"/>
                  <a:pt x="91030" y="1530"/>
                  <a:pt x="109551" y="40688"/>
                </a:cubicBezTo>
                <a:cubicBezTo>
                  <a:pt x="128072" y="79846"/>
                  <a:pt x="107435" y="230130"/>
                  <a:pt x="111139" y="245476"/>
                </a:cubicBezTo>
                <a:cubicBezTo>
                  <a:pt x="114843" y="260822"/>
                  <a:pt x="130718" y="171657"/>
                  <a:pt x="131776" y="132763"/>
                </a:cubicBezTo>
                <a:cubicBezTo>
                  <a:pt x="132834" y="93869"/>
                  <a:pt x="139449" y="35661"/>
                  <a:pt x="117489" y="12113"/>
                </a:cubicBezTo>
                <a:cubicBezTo>
                  <a:pt x="95529" y="-11435"/>
                  <a:pt x="1337" y="5764"/>
                  <a:pt x="14" y="105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ABCF7D1A-EF14-45FC-86A8-2F5242A266F6}"/>
              </a:ext>
            </a:extLst>
          </p:cNvPr>
          <p:cNvSpPr/>
          <p:nvPr/>
        </p:nvSpPr>
        <p:spPr>
          <a:xfrm>
            <a:off x="4062413" y="4800188"/>
            <a:ext cx="138115" cy="593649"/>
          </a:xfrm>
          <a:custGeom>
            <a:avLst/>
            <a:gdLst>
              <a:gd name="connsiteX0" fmla="*/ 0 w 138115"/>
              <a:gd name="connsiteY0" fmla="*/ 38512 h 593649"/>
              <a:gd name="connsiteX1" fmla="*/ 104775 w 138115"/>
              <a:gd name="connsiteY1" fmla="*/ 40100 h 593649"/>
              <a:gd name="connsiteX2" fmla="*/ 79375 w 138115"/>
              <a:gd name="connsiteY2" fmla="*/ 576675 h 593649"/>
              <a:gd name="connsiteX3" fmla="*/ 101600 w 138115"/>
              <a:gd name="connsiteY3" fmla="*/ 422687 h 593649"/>
              <a:gd name="connsiteX4" fmla="*/ 138112 w 138115"/>
              <a:gd name="connsiteY4" fmla="*/ 51212 h 593649"/>
              <a:gd name="connsiteX5" fmla="*/ 103187 w 138115"/>
              <a:gd name="connsiteY5" fmla="*/ 35337 h 593649"/>
              <a:gd name="connsiteX6" fmla="*/ 0 w 138115"/>
              <a:gd name="connsiteY6" fmla="*/ 38512 h 593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115" h="593649">
                <a:moveTo>
                  <a:pt x="0" y="38512"/>
                </a:moveTo>
                <a:cubicBezTo>
                  <a:pt x="265" y="39306"/>
                  <a:pt x="91546" y="-49594"/>
                  <a:pt x="104775" y="40100"/>
                </a:cubicBezTo>
                <a:cubicBezTo>
                  <a:pt x="118004" y="129794"/>
                  <a:pt x="79904" y="512911"/>
                  <a:pt x="79375" y="576675"/>
                </a:cubicBezTo>
                <a:cubicBezTo>
                  <a:pt x="78846" y="640439"/>
                  <a:pt x="91811" y="510264"/>
                  <a:pt x="101600" y="422687"/>
                </a:cubicBezTo>
                <a:cubicBezTo>
                  <a:pt x="111389" y="335110"/>
                  <a:pt x="137848" y="115770"/>
                  <a:pt x="138112" y="51212"/>
                </a:cubicBezTo>
                <a:cubicBezTo>
                  <a:pt x="138376" y="-13346"/>
                  <a:pt x="122501" y="39835"/>
                  <a:pt x="103187" y="35337"/>
                </a:cubicBezTo>
                <a:cubicBezTo>
                  <a:pt x="83873" y="30839"/>
                  <a:pt x="-265" y="37718"/>
                  <a:pt x="0" y="3851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21879893-F03D-4F2C-9D74-5AD453AF8748}"/>
              </a:ext>
            </a:extLst>
          </p:cNvPr>
          <p:cNvSpPr/>
          <p:nvPr/>
        </p:nvSpPr>
        <p:spPr>
          <a:xfrm>
            <a:off x="4135070" y="5178174"/>
            <a:ext cx="317398" cy="262937"/>
          </a:xfrm>
          <a:custGeom>
            <a:avLst/>
            <a:gdLst>
              <a:gd name="connsiteX0" fmla="*/ 1955 w 317398"/>
              <a:gd name="connsiteY0" fmla="*/ 203451 h 262937"/>
              <a:gd name="connsiteX1" fmla="*/ 117843 w 317398"/>
              <a:gd name="connsiteY1" fmla="*/ 255839 h 262937"/>
              <a:gd name="connsiteX2" fmla="*/ 249605 w 317398"/>
              <a:gd name="connsiteY2" fmla="*/ 244726 h 262937"/>
              <a:gd name="connsiteX3" fmla="*/ 290880 w 317398"/>
              <a:gd name="connsiteY3" fmla="*/ 192339 h 262937"/>
              <a:gd name="connsiteX4" fmla="*/ 301993 w 317398"/>
              <a:gd name="connsiteY4" fmla="*/ 132014 h 262937"/>
              <a:gd name="connsiteX5" fmla="*/ 316280 w 317398"/>
              <a:gd name="connsiteY5" fmla="*/ 251 h 262937"/>
              <a:gd name="connsiteX6" fmla="*/ 305168 w 317398"/>
              <a:gd name="connsiteY6" fmla="*/ 168526 h 262937"/>
              <a:gd name="connsiteX7" fmla="*/ 216268 w 317398"/>
              <a:gd name="connsiteY7" fmla="*/ 262189 h 262937"/>
              <a:gd name="connsiteX8" fmla="*/ 1955 w 317398"/>
              <a:gd name="connsiteY8" fmla="*/ 203451 h 26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398" h="262937">
                <a:moveTo>
                  <a:pt x="1955" y="203451"/>
                </a:moveTo>
                <a:cubicBezTo>
                  <a:pt x="-14449" y="202393"/>
                  <a:pt x="76568" y="248960"/>
                  <a:pt x="117843" y="255839"/>
                </a:cubicBezTo>
                <a:cubicBezTo>
                  <a:pt x="159118" y="262718"/>
                  <a:pt x="220766" y="255309"/>
                  <a:pt x="249605" y="244726"/>
                </a:cubicBezTo>
                <a:cubicBezTo>
                  <a:pt x="278445" y="234143"/>
                  <a:pt x="282149" y="211124"/>
                  <a:pt x="290880" y="192339"/>
                </a:cubicBezTo>
                <a:cubicBezTo>
                  <a:pt x="299611" y="173554"/>
                  <a:pt x="297760" y="164029"/>
                  <a:pt x="301993" y="132014"/>
                </a:cubicBezTo>
                <a:cubicBezTo>
                  <a:pt x="306226" y="99999"/>
                  <a:pt x="315751" y="-5834"/>
                  <a:pt x="316280" y="251"/>
                </a:cubicBezTo>
                <a:cubicBezTo>
                  <a:pt x="316809" y="6336"/>
                  <a:pt x="321837" y="124870"/>
                  <a:pt x="305168" y="168526"/>
                </a:cubicBezTo>
                <a:cubicBezTo>
                  <a:pt x="288499" y="212182"/>
                  <a:pt x="263628" y="253722"/>
                  <a:pt x="216268" y="262189"/>
                </a:cubicBezTo>
                <a:cubicBezTo>
                  <a:pt x="168908" y="270656"/>
                  <a:pt x="18359" y="204509"/>
                  <a:pt x="1955" y="2034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: 図形 1023">
            <a:extLst>
              <a:ext uri="{FF2B5EF4-FFF2-40B4-BE49-F238E27FC236}">
                <a16:creationId xmlns:a16="http://schemas.microsoft.com/office/drawing/2014/main" id="{56A0766D-296D-405D-BA19-31145207A47B}"/>
              </a:ext>
            </a:extLst>
          </p:cNvPr>
          <p:cNvSpPr/>
          <p:nvPr/>
        </p:nvSpPr>
        <p:spPr>
          <a:xfrm>
            <a:off x="4454439" y="5168893"/>
            <a:ext cx="450458" cy="324423"/>
          </a:xfrm>
          <a:custGeom>
            <a:avLst/>
            <a:gdLst>
              <a:gd name="connsiteX0" fmla="*/ 86 w 450458"/>
              <a:gd name="connsiteY0" fmla="*/ 1595 h 324423"/>
              <a:gd name="connsiteX1" fmla="*/ 76286 w 450458"/>
              <a:gd name="connsiteY1" fmla="*/ 88907 h 324423"/>
              <a:gd name="connsiteX2" fmla="*/ 103274 w 450458"/>
              <a:gd name="connsiteY2" fmla="*/ 309570 h 324423"/>
              <a:gd name="connsiteX3" fmla="*/ 296949 w 450458"/>
              <a:gd name="connsiteY3" fmla="*/ 293695 h 324423"/>
              <a:gd name="connsiteX4" fmla="*/ 430299 w 450458"/>
              <a:gd name="connsiteY4" fmla="*/ 207970 h 324423"/>
              <a:gd name="connsiteX5" fmla="*/ 442999 w 450458"/>
              <a:gd name="connsiteY5" fmla="*/ 163520 h 324423"/>
              <a:gd name="connsiteX6" fmla="*/ 362036 w 450458"/>
              <a:gd name="connsiteY6" fmla="*/ 236545 h 324423"/>
              <a:gd name="connsiteX7" fmla="*/ 220749 w 450458"/>
              <a:gd name="connsiteY7" fmla="*/ 295282 h 324423"/>
              <a:gd name="connsiteX8" fmla="*/ 114386 w 450458"/>
              <a:gd name="connsiteY8" fmla="*/ 287345 h 324423"/>
              <a:gd name="connsiteX9" fmla="*/ 106449 w 450458"/>
              <a:gd name="connsiteY9" fmla="*/ 204795 h 324423"/>
              <a:gd name="connsiteX10" fmla="*/ 61999 w 450458"/>
              <a:gd name="connsiteY10" fmla="*/ 46045 h 324423"/>
              <a:gd name="connsiteX11" fmla="*/ 86 w 450458"/>
              <a:gd name="connsiteY11" fmla="*/ 1595 h 32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50458" h="324423">
                <a:moveTo>
                  <a:pt x="86" y="1595"/>
                </a:moveTo>
                <a:cubicBezTo>
                  <a:pt x="2467" y="8739"/>
                  <a:pt x="59088" y="37578"/>
                  <a:pt x="76286" y="88907"/>
                </a:cubicBezTo>
                <a:cubicBezTo>
                  <a:pt x="93484" y="140236"/>
                  <a:pt x="66497" y="275439"/>
                  <a:pt x="103274" y="309570"/>
                </a:cubicBezTo>
                <a:cubicBezTo>
                  <a:pt x="140051" y="343701"/>
                  <a:pt x="242445" y="310628"/>
                  <a:pt x="296949" y="293695"/>
                </a:cubicBezTo>
                <a:cubicBezTo>
                  <a:pt x="351453" y="276762"/>
                  <a:pt x="405958" y="229666"/>
                  <a:pt x="430299" y="207970"/>
                </a:cubicBezTo>
                <a:cubicBezTo>
                  <a:pt x="454640" y="186274"/>
                  <a:pt x="454376" y="158758"/>
                  <a:pt x="442999" y="163520"/>
                </a:cubicBezTo>
                <a:cubicBezTo>
                  <a:pt x="431622" y="168282"/>
                  <a:pt x="399078" y="214585"/>
                  <a:pt x="362036" y="236545"/>
                </a:cubicBezTo>
                <a:cubicBezTo>
                  <a:pt x="324994" y="258505"/>
                  <a:pt x="262024" y="286815"/>
                  <a:pt x="220749" y="295282"/>
                </a:cubicBezTo>
                <a:cubicBezTo>
                  <a:pt x="179474" y="303749"/>
                  <a:pt x="133436" y="302426"/>
                  <a:pt x="114386" y="287345"/>
                </a:cubicBezTo>
                <a:cubicBezTo>
                  <a:pt x="95336" y="272264"/>
                  <a:pt x="115180" y="245012"/>
                  <a:pt x="106449" y="204795"/>
                </a:cubicBezTo>
                <a:cubicBezTo>
                  <a:pt x="97718" y="164578"/>
                  <a:pt x="78932" y="80441"/>
                  <a:pt x="61999" y="46045"/>
                </a:cubicBezTo>
                <a:cubicBezTo>
                  <a:pt x="45066" y="11649"/>
                  <a:pt x="-2295" y="-5549"/>
                  <a:pt x="86" y="159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: 図形 1024">
            <a:extLst>
              <a:ext uri="{FF2B5EF4-FFF2-40B4-BE49-F238E27FC236}">
                <a16:creationId xmlns:a16="http://schemas.microsoft.com/office/drawing/2014/main" id="{2A245C44-83D5-480A-9CBF-D35EF6275A48}"/>
              </a:ext>
            </a:extLst>
          </p:cNvPr>
          <p:cNvSpPr/>
          <p:nvPr/>
        </p:nvSpPr>
        <p:spPr>
          <a:xfrm>
            <a:off x="4881033" y="4218611"/>
            <a:ext cx="31757" cy="1222428"/>
          </a:xfrm>
          <a:custGeom>
            <a:avLst/>
            <a:gdLst>
              <a:gd name="connsiteX0" fmla="*/ 14817 w 31757"/>
              <a:gd name="connsiteY0" fmla="*/ 6256 h 1222428"/>
              <a:gd name="connsiteX1" fmla="*/ 0 w 31757"/>
              <a:gd name="connsiteY1" fmla="*/ 1134439 h 1222428"/>
              <a:gd name="connsiteX2" fmla="*/ 14817 w 31757"/>
              <a:gd name="connsiteY2" fmla="*/ 1098456 h 1222428"/>
              <a:gd name="connsiteX3" fmla="*/ 31750 w 31757"/>
              <a:gd name="connsiteY3" fmla="*/ 698406 h 1222428"/>
              <a:gd name="connsiteX4" fmla="*/ 14817 w 31757"/>
              <a:gd name="connsiteY4" fmla="*/ 6256 h 122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7" h="1222428">
                <a:moveTo>
                  <a:pt x="14817" y="6256"/>
                </a:moveTo>
                <a:cubicBezTo>
                  <a:pt x="9525" y="78928"/>
                  <a:pt x="0" y="952406"/>
                  <a:pt x="0" y="1134439"/>
                </a:cubicBezTo>
                <a:cubicBezTo>
                  <a:pt x="0" y="1316472"/>
                  <a:pt x="9525" y="1171128"/>
                  <a:pt x="14817" y="1098456"/>
                </a:cubicBezTo>
                <a:cubicBezTo>
                  <a:pt x="20109" y="1025784"/>
                  <a:pt x="32103" y="882556"/>
                  <a:pt x="31750" y="698406"/>
                </a:cubicBezTo>
                <a:cubicBezTo>
                  <a:pt x="31397" y="514256"/>
                  <a:pt x="20109" y="-66416"/>
                  <a:pt x="14817" y="625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: 図形 1026">
            <a:extLst>
              <a:ext uri="{FF2B5EF4-FFF2-40B4-BE49-F238E27FC236}">
                <a16:creationId xmlns:a16="http://schemas.microsoft.com/office/drawing/2014/main" id="{068A9F75-1110-48BD-BBC8-F0544F909AA3}"/>
              </a:ext>
            </a:extLst>
          </p:cNvPr>
          <p:cNvSpPr/>
          <p:nvPr/>
        </p:nvSpPr>
        <p:spPr>
          <a:xfrm>
            <a:off x="4619228" y="5357011"/>
            <a:ext cx="367995" cy="327669"/>
          </a:xfrm>
          <a:custGeom>
            <a:avLst/>
            <a:gdLst>
              <a:gd name="connsiteX0" fmla="*/ 363405 w 367995"/>
              <a:gd name="connsiteY0" fmla="*/ 272 h 327669"/>
              <a:gd name="connsiteX1" fmla="*/ 333772 w 367995"/>
              <a:gd name="connsiteY1" fmla="*/ 211939 h 327669"/>
              <a:gd name="connsiteX2" fmla="*/ 168672 w 367995"/>
              <a:gd name="connsiteY2" fmla="*/ 317772 h 327669"/>
              <a:gd name="connsiteX3" fmla="*/ 94589 w 367995"/>
              <a:gd name="connsiteY3" fmla="*/ 313539 h 327669"/>
              <a:gd name="connsiteX4" fmla="*/ 1455 w 367995"/>
              <a:gd name="connsiteY4" fmla="*/ 233106 h 327669"/>
              <a:gd name="connsiteX5" fmla="*/ 172905 w 367995"/>
              <a:gd name="connsiteY5" fmla="*/ 211939 h 327669"/>
              <a:gd name="connsiteX6" fmla="*/ 268155 w 367995"/>
              <a:gd name="connsiteY6" fmla="*/ 167489 h 327669"/>
              <a:gd name="connsiteX7" fmla="*/ 363405 w 367995"/>
              <a:gd name="connsiteY7" fmla="*/ 272 h 32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7995" h="327669">
                <a:moveTo>
                  <a:pt x="363405" y="272"/>
                </a:moveTo>
                <a:cubicBezTo>
                  <a:pt x="374341" y="7680"/>
                  <a:pt x="366228" y="159022"/>
                  <a:pt x="333772" y="211939"/>
                </a:cubicBezTo>
                <a:cubicBezTo>
                  <a:pt x="301316" y="264856"/>
                  <a:pt x="208536" y="300839"/>
                  <a:pt x="168672" y="317772"/>
                </a:cubicBezTo>
                <a:cubicBezTo>
                  <a:pt x="128808" y="334705"/>
                  <a:pt x="122458" y="327650"/>
                  <a:pt x="94589" y="313539"/>
                </a:cubicBezTo>
                <a:cubicBezTo>
                  <a:pt x="66720" y="299428"/>
                  <a:pt x="-11598" y="250039"/>
                  <a:pt x="1455" y="233106"/>
                </a:cubicBezTo>
                <a:cubicBezTo>
                  <a:pt x="14508" y="216173"/>
                  <a:pt x="128455" y="222875"/>
                  <a:pt x="172905" y="211939"/>
                </a:cubicBezTo>
                <a:cubicBezTo>
                  <a:pt x="217355" y="201003"/>
                  <a:pt x="234288" y="196064"/>
                  <a:pt x="268155" y="167489"/>
                </a:cubicBezTo>
                <a:cubicBezTo>
                  <a:pt x="302022" y="138914"/>
                  <a:pt x="352469" y="-7136"/>
                  <a:pt x="363405" y="2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: 図形 1027">
            <a:extLst>
              <a:ext uri="{FF2B5EF4-FFF2-40B4-BE49-F238E27FC236}">
                <a16:creationId xmlns:a16="http://schemas.microsoft.com/office/drawing/2014/main" id="{C03A83A9-386D-4456-9289-C8705CD03D7A}"/>
              </a:ext>
            </a:extLst>
          </p:cNvPr>
          <p:cNvSpPr/>
          <p:nvPr/>
        </p:nvSpPr>
        <p:spPr>
          <a:xfrm>
            <a:off x="3613784" y="5244247"/>
            <a:ext cx="40038" cy="245328"/>
          </a:xfrm>
          <a:custGeom>
            <a:avLst/>
            <a:gdLst>
              <a:gd name="connsiteX0" fmla="*/ 12066 w 40038"/>
              <a:gd name="connsiteY0" fmla="*/ 853 h 245328"/>
              <a:gd name="connsiteX1" fmla="*/ 954 w 40038"/>
              <a:gd name="connsiteY1" fmla="*/ 216753 h 245328"/>
              <a:gd name="connsiteX2" fmla="*/ 39054 w 40038"/>
              <a:gd name="connsiteY2" fmla="*/ 240566 h 245328"/>
              <a:gd name="connsiteX3" fmla="*/ 27941 w 40038"/>
              <a:gd name="connsiteY3" fmla="*/ 194528 h 245328"/>
              <a:gd name="connsiteX4" fmla="*/ 18416 w 40038"/>
              <a:gd name="connsiteY4" fmla="*/ 143728 h 245328"/>
              <a:gd name="connsiteX5" fmla="*/ 12066 w 40038"/>
              <a:gd name="connsiteY5" fmla="*/ 853 h 24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38" h="245328">
                <a:moveTo>
                  <a:pt x="12066" y="853"/>
                </a:moveTo>
                <a:cubicBezTo>
                  <a:pt x="9156" y="13024"/>
                  <a:pt x="-3544" y="176801"/>
                  <a:pt x="954" y="216753"/>
                </a:cubicBezTo>
                <a:cubicBezTo>
                  <a:pt x="5452" y="256705"/>
                  <a:pt x="34556" y="244270"/>
                  <a:pt x="39054" y="240566"/>
                </a:cubicBezTo>
                <a:cubicBezTo>
                  <a:pt x="43552" y="236862"/>
                  <a:pt x="31381" y="210668"/>
                  <a:pt x="27941" y="194528"/>
                </a:cubicBezTo>
                <a:cubicBezTo>
                  <a:pt x="24501" y="178388"/>
                  <a:pt x="19739" y="177330"/>
                  <a:pt x="18416" y="143728"/>
                </a:cubicBezTo>
                <a:cubicBezTo>
                  <a:pt x="17093" y="110126"/>
                  <a:pt x="14976" y="-11318"/>
                  <a:pt x="12066" y="8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: 図形 1028">
            <a:extLst>
              <a:ext uri="{FF2B5EF4-FFF2-40B4-BE49-F238E27FC236}">
                <a16:creationId xmlns:a16="http://schemas.microsoft.com/office/drawing/2014/main" id="{6CFA5DA0-00B5-4588-85B2-1A55967E866C}"/>
              </a:ext>
            </a:extLst>
          </p:cNvPr>
          <p:cNvSpPr/>
          <p:nvPr/>
        </p:nvSpPr>
        <p:spPr>
          <a:xfrm>
            <a:off x="4991924" y="4441828"/>
            <a:ext cx="46807" cy="999726"/>
          </a:xfrm>
          <a:custGeom>
            <a:avLst/>
            <a:gdLst>
              <a:gd name="connsiteX0" fmla="*/ 5526 w 46807"/>
              <a:gd name="connsiteY0" fmla="*/ 3172 h 999726"/>
              <a:gd name="connsiteX1" fmla="*/ 764 w 46807"/>
              <a:gd name="connsiteY1" fmla="*/ 935035 h 999726"/>
              <a:gd name="connsiteX2" fmla="*/ 8701 w 46807"/>
              <a:gd name="connsiteY2" fmla="*/ 888997 h 999726"/>
              <a:gd name="connsiteX3" fmla="*/ 46801 w 46807"/>
              <a:gd name="connsiteY3" fmla="*/ 639760 h 999726"/>
              <a:gd name="connsiteX4" fmla="*/ 5526 w 46807"/>
              <a:gd name="connsiteY4" fmla="*/ 3172 h 99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07" h="999726">
                <a:moveTo>
                  <a:pt x="5526" y="3172"/>
                </a:moveTo>
                <a:cubicBezTo>
                  <a:pt x="-2147" y="52385"/>
                  <a:pt x="235" y="787398"/>
                  <a:pt x="764" y="935035"/>
                </a:cubicBezTo>
                <a:cubicBezTo>
                  <a:pt x="1293" y="1082672"/>
                  <a:pt x="1028" y="938210"/>
                  <a:pt x="8701" y="888997"/>
                </a:cubicBezTo>
                <a:cubicBezTo>
                  <a:pt x="16374" y="839784"/>
                  <a:pt x="46272" y="788191"/>
                  <a:pt x="46801" y="639760"/>
                </a:cubicBezTo>
                <a:cubicBezTo>
                  <a:pt x="47330" y="491329"/>
                  <a:pt x="13199" y="-46041"/>
                  <a:pt x="5526" y="31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: 図形 1030">
            <a:extLst>
              <a:ext uri="{FF2B5EF4-FFF2-40B4-BE49-F238E27FC236}">
                <a16:creationId xmlns:a16="http://schemas.microsoft.com/office/drawing/2014/main" id="{FC831832-E29F-48E8-8843-882C24E50220}"/>
              </a:ext>
            </a:extLst>
          </p:cNvPr>
          <p:cNvSpPr/>
          <p:nvPr/>
        </p:nvSpPr>
        <p:spPr>
          <a:xfrm>
            <a:off x="4986808" y="3970772"/>
            <a:ext cx="94969" cy="473770"/>
          </a:xfrm>
          <a:custGeom>
            <a:avLst/>
            <a:gdLst>
              <a:gd name="connsiteX0" fmla="*/ 5880 w 94969"/>
              <a:gd name="connsiteY0" fmla="*/ 5916 h 473770"/>
              <a:gd name="connsiteX1" fmla="*/ 82080 w 94969"/>
              <a:gd name="connsiteY1" fmla="*/ 93228 h 473770"/>
              <a:gd name="connsiteX2" fmla="*/ 91605 w 94969"/>
              <a:gd name="connsiteY2" fmla="*/ 296428 h 473770"/>
              <a:gd name="connsiteX3" fmla="*/ 86842 w 94969"/>
              <a:gd name="connsiteY3" fmla="*/ 394853 h 473770"/>
              <a:gd name="connsiteX4" fmla="*/ 5880 w 94969"/>
              <a:gd name="connsiteY4" fmla="*/ 471053 h 473770"/>
              <a:gd name="connsiteX5" fmla="*/ 7467 w 94969"/>
              <a:gd name="connsiteY5" fmla="*/ 452003 h 473770"/>
              <a:gd name="connsiteX6" fmla="*/ 16992 w 94969"/>
              <a:gd name="connsiteY6" fmla="*/ 405966 h 473770"/>
              <a:gd name="connsiteX7" fmla="*/ 15405 w 94969"/>
              <a:gd name="connsiteY7" fmla="*/ 345641 h 473770"/>
              <a:gd name="connsiteX8" fmla="*/ 32867 w 94969"/>
              <a:gd name="connsiteY8" fmla="*/ 296428 h 473770"/>
              <a:gd name="connsiteX9" fmla="*/ 74142 w 94969"/>
              <a:gd name="connsiteY9" fmla="*/ 269441 h 473770"/>
              <a:gd name="connsiteX10" fmla="*/ 88430 w 94969"/>
              <a:gd name="connsiteY10" fmla="*/ 248803 h 473770"/>
              <a:gd name="connsiteX11" fmla="*/ 5880 w 94969"/>
              <a:gd name="connsiteY11" fmla="*/ 5916 h 47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969" h="473770">
                <a:moveTo>
                  <a:pt x="5880" y="5916"/>
                </a:moveTo>
                <a:cubicBezTo>
                  <a:pt x="4822" y="-20013"/>
                  <a:pt x="67792" y="44809"/>
                  <a:pt x="82080" y="93228"/>
                </a:cubicBezTo>
                <a:cubicBezTo>
                  <a:pt x="96368" y="141647"/>
                  <a:pt x="90811" y="246157"/>
                  <a:pt x="91605" y="296428"/>
                </a:cubicBezTo>
                <a:cubicBezTo>
                  <a:pt x="92399" y="346699"/>
                  <a:pt x="101129" y="365749"/>
                  <a:pt x="86842" y="394853"/>
                </a:cubicBezTo>
                <a:cubicBezTo>
                  <a:pt x="72555" y="423957"/>
                  <a:pt x="19109" y="461528"/>
                  <a:pt x="5880" y="471053"/>
                </a:cubicBezTo>
                <a:cubicBezTo>
                  <a:pt x="-7349" y="480578"/>
                  <a:pt x="5615" y="462851"/>
                  <a:pt x="7467" y="452003"/>
                </a:cubicBezTo>
                <a:cubicBezTo>
                  <a:pt x="9319" y="441155"/>
                  <a:pt x="15669" y="423693"/>
                  <a:pt x="16992" y="405966"/>
                </a:cubicBezTo>
                <a:cubicBezTo>
                  <a:pt x="18315" y="388239"/>
                  <a:pt x="12759" y="363897"/>
                  <a:pt x="15405" y="345641"/>
                </a:cubicBezTo>
                <a:cubicBezTo>
                  <a:pt x="18051" y="327385"/>
                  <a:pt x="23078" y="309128"/>
                  <a:pt x="32867" y="296428"/>
                </a:cubicBezTo>
                <a:cubicBezTo>
                  <a:pt x="42656" y="283728"/>
                  <a:pt x="64882" y="277378"/>
                  <a:pt x="74142" y="269441"/>
                </a:cubicBezTo>
                <a:cubicBezTo>
                  <a:pt x="83402" y="261504"/>
                  <a:pt x="97161" y="289549"/>
                  <a:pt x="88430" y="248803"/>
                </a:cubicBezTo>
                <a:cubicBezTo>
                  <a:pt x="79699" y="208057"/>
                  <a:pt x="6938" y="31845"/>
                  <a:pt x="5880" y="59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: 図形 1031">
            <a:extLst>
              <a:ext uri="{FF2B5EF4-FFF2-40B4-BE49-F238E27FC236}">
                <a16:creationId xmlns:a16="http://schemas.microsoft.com/office/drawing/2014/main" id="{FCCDC734-BA31-4C2F-BB39-6BF1BE262992}"/>
              </a:ext>
            </a:extLst>
          </p:cNvPr>
          <p:cNvSpPr/>
          <p:nvPr/>
        </p:nvSpPr>
        <p:spPr>
          <a:xfrm>
            <a:off x="5119862" y="3628822"/>
            <a:ext cx="485502" cy="601376"/>
          </a:xfrm>
          <a:custGeom>
            <a:avLst/>
            <a:gdLst>
              <a:gd name="connsiteX0" fmla="*/ 29988 w 485502"/>
              <a:gd name="connsiteY0" fmla="*/ 4966 h 601376"/>
              <a:gd name="connsiteX1" fmla="*/ 222076 w 485502"/>
              <a:gd name="connsiteY1" fmla="*/ 390728 h 601376"/>
              <a:gd name="connsiteX2" fmla="*/ 457026 w 485502"/>
              <a:gd name="connsiteY2" fmla="*/ 455816 h 601376"/>
              <a:gd name="connsiteX3" fmla="*/ 466551 w 485502"/>
              <a:gd name="connsiteY3" fmla="*/ 449466 h 601376"/>
              <a:gd name="connsiteX4" fmla="*/ 322088 w 485502"/>
              <a:gd name="connsiteY4" fmla="*/ 565353 h 601376"/>
              <a:gd name="connsiteX5" fmla="*/ 230013 w 485502"/>
              <a:gd name="connsiteY5" fmla="*/ 595516 h 601376"/>
              <a:gd name="connsiteX6" fmla="*/ 120476 w 485502"/>
              <a:gd name="connsiteY6" fmla="*/ 463753 h 601376"/>
              <a:gd name="connsiteX7" fmla="*/ 9351 w 485502"/>
              <a:gd name="connsiteY7" fmla="*/ 190703 h 601376"/>
              <a:gd name="connsiteX8" fmla="*/ 29988 w 485502"/>
              <a:gd name="connsiteY8" fmla="*/ 4966 h 60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5502" h="601376">
                <a:moveTo>
                  <a:pt x="29988" y="4966"/>
                </a:moveTo>
                <a:cubicBezTo>
                  <a:pt x="65442" y="38303"/>
                  <a:pt x="150903" y="315586"/>
                  <a:pt x="222076" y="390728"/>
                </a:cubicBezTo>
                <a:cubicBezTo>
                  <a:pt x="293249" y="465870"/>
                  <a:pt x="416280" y="446026"/>
                  <a:pt x="457026" y="455816"/>
                </a:cubicBezTo>
                <a:cubicBezTo>
                  <a:pt x="497772" y="465606"/>
                  <a:pt x="489041" y="431210"/>
                  <a:pt x="466551" y="449466"/>
                </a:cubicBezTo>
                <a:cubicBezTo>
                  <a:pt x="444061" y="467722"/>
                  <a:pt x="361511" y="541011"/>
                  <a:pt x="322088" y="565353"/>
                </a:cubicBezTo>
                <a:cubicBezTo>
                  <a:pt x="282665" y="589695"/>
                  <a:pt x="263615" y="612449"/>
                  <a:pt x="230013" y="595516"/>
                </a:cubicBezTo>
                <a:cubicBezTo>
                  <a:pt x="196411" y="578583"/>
                  <a:pt x="157253" y="531222"/>
                  <a:pt x="120476" y="463753"/>
                </a:cubicBezTo>
                <a:cubicBezTo>
                  <a:pt x="83699" y="396284"/>
                  <a:pt x="24168" y="267167"/>
                  <a:pt x="9351" y="190703"/>
                </a:cubicBezTo>
                <a:cubicBezTo>
                  <a:pt x="-5466" y="114239"/>
                  <a:pt x="-5466" y="-28371"/>
                  <a:pt x="29988" y="49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: 図形 1032">
            <a:extLst>
              <a:ext uri="{FF2B5EF4-FFF2-40B4-BE49-F238E27FC236}">
                <a16:creationId xmlns:a16="http://schemas.microsoft.com/office/drawing/2014/main" id="{3FF70706-71C9-474B-A5D4-6AB8368DE0AB}"/>
              </a:ext>
            </a:extLst>
          </p:cNvPr>
          <p:cNvSpPr/>
          <p:nvPr/>
        </p:nvSpPr>
        <p:spPr>
          <a:xfrm>
            <a:off x="5139151" y="3437011"/>
            <a:ext cx="1387565" cy="406894"/>
          </a:xfrm>
          <a:custGeom>
            <a:avLst/>
            <a:gdLst>
              <a:gd name="connsiteX0" fmla="*/ 1174 w 1387565"/>
              <a:gd name="connsiteY0" fmla="*/ 199952 h 406894"/>
              <a:gd name="connsiteX1" fmla="*/ 263112 w 1387565"/>
              <a:gd name="connsiteY1" fmla="*/ 38027 h 406894"/>
              <a:gd name="connsiteX2" fmla="*/ 266287 w 1387565"/>
              <a:gd name="connsiteY2" fmla="*/ 57077 h 406894"/>
              <a:gd name="connsiteX3" fmla="*/ 344074 w 1387565"/>
              <a:gd name="connsiteY3" fmla="*/ 174552 h 406894"/>
              <a:gd name="connsiteX4" fmla="*/ 455199 w 1387565"/>
              <a:gd name="connsiteY4" fmla="*/ 182489 h 406894"/>
              <a:gd name="connsiteX5" fmla="*/ 748887 w 1387565"/>
              <a:gd name="connsiteY5" fmla="*/ 138039 h 406894"/>
              <a:gd name="connsiteX6" fmla="*/ 882237 w 1387565"/>
              <a:gd name="connsiteY6" fmla="*/ 31677 h 406894"/>
              <a:gd name="connsiteX7" fmla="*/ 928274 w 1387565"/>
              <a:gd name="connsiteY7" fmla="*/ 9452 h 406894"/>
              <a:gd name="connsiteX8" fmla="*/ 1004474 w 1387565"/>
              <a:gd name="connsiteY8" fmla="*/ 15802 h 406894"/>
              <a:gd name="connsiteX9" fmla="*/ 1283874 w 1387565"/>
              <a:gd name="connsiteY9" fmla="*/ 187252 h 406894"/>
              <a:gd name="connsiteX10" fmla="*/ 1377537 w 1387565"/>
              <a:gd name="connsiteY10" fmla="*/ 358702 h 406894"/>
              <a:gd name="connsiteX11" fmla="*/ 1375949 w 1387565"/>
              <a:gd name="connsiteY11" fmla="*/ 399977 h 406894"/>
              <a:gd name="connsiteX12" fmla="*/ 1350549 w 1387565"/>
              <a:gd name="connsiteY12" fmla="*/ 239639 h 406894"/>
              <a:gd name="connsiteX13" fmla="*/ 969549 w 1387565"/>
              <a:gd name="connsiteY13" fmla="*/ 15802 h 406894"/>
              <a:gd name="connsiteX14" fmla="*/ 772699 w 1387565"/>
              <a:gd name="connsiteY14" fmla="*/ 123752 h 406894"/>
              <a:gd name="connsiteX15" fmla="*/ 472662 w 1387565"/>
              <a:gd name="connsiteY15" fmla="*/ 153914 h 406894"/>
              <a:gd name="connsiteX16" fmla="*/ 304387 w 1387565"/>
              <a:gd name="connsiteY16" fmla="*/ 123752 h 406894"/>
              <a:gd name="connsiteX17" fmla="*/ 172624 w 1387565"/>
              <a:gd name="connsiteY17" fmla="*/ 87239 h 406894"/>
              <a:gd name="connsiteX18" fmla="*/ 1174 w 1387565"/>
              <a:gd name="connsiteY18" fmla="*/ 199952 h 40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87565" h="406894">
                <a:moveTo>
                  <a:pt x="1174" y="199952"/>
                </a:moveTo>
                <a:cubicBezTo>
                  <a:pt x="16255" y="191750"/>
                  <a:pt x="218927" y="61839"/>
                  <a:pt x="263112" y="38027"/>
                </a:cubicBezTo>
                <a:cubicBezTo>
                  <a:pt x="307297" y="14215"/>
                  <a:pt x="252793" y="34323"/>
                  <a:pt x="266287" y="57077"/>
                </a:cubicBezTo>
                <a:cubicBezTo>
                  <a:pt x="279781" y="79831"/>
                  <a:pt x="312589" y="153650"/>
                  <a:pt x="344074" y="174552"/>
                </a:cubicBezTo>
                <a:cubicBezTo>
                  <a:pt x="375559" y="195454"/>
                  <a:pt x="387730" y="188574"/>
                  <a:pt x="455199" y="182489"/>
                </a:cubicBezTo>
                <a:cubicBezTo>
                  <a:pt x="522668" y="176403"/>
                  <a:pt x="677714" y="163174"/>
                  <a:pt x="748887" y="138039"/>
                </a:cubicBezTo>
                <a:cubicBezTo>
                  <a:pt x="820060" y="112904"/>
                  <a:pt x="852339" y="53108"/>
                  <a:pt x="882237" y="31677"/>
                </a:cubicBezTo>
                <a:cubicBezTo>
                  <a:pt x="912135" y="10246"/>
                  <a:pt x="907901" y="12098"/>
                  <a:pt x="928274" y="9452"/>
                </a:cubicBezTo>
                <a:cubicBezTo>
                  <a:pt x="948647" y="6806"/>
                  <a:pt x="945207" y="-13831"/>
                  <a:pt x="1004474" y="15802"/>
                </a:cubicBezTo>
                <a:cubicBezTo>
                  <a:pt x="1063741" y="45435"/>
                  <a:pt x="1221697" y="130102"/>
                  <a:pt x="1283874" y="187252"/>
                </a:cubicBezTo>
                <a:cubicBezTo>
                  <a:pt x="1346051" y="244402"/>
                  <a:pt x="1362191" y="323248"/>
                  <a:pt x="1377537" y="358702"/>
                </a:cubicBezTo>
                <a:cubicBezTo>
                  <a:pt x="1392883" y="394156"/>
                  <a:pt x="1380447" y="419821"/>
                  <a:pt x="1375949" y="399977"/>
                </a:cubicBezTo>
                <a:cubicBezTo>
                  <a:pt x="1371451" y="380133"/>
                  <a:pt x="1418282" y="303668"/>
                  <a:pt x="1350549" y="239639"/>
                </a:cubicBezTo>
                <a:cubicBezTo>
                  <a:pt x="1282816" y="175610"/>
                  <a:pt x="1065857" y="35116"/>
                  <a:pt x="969549" y="15802"/>
                </a:cubicBezTo>
                <a:cubicBezTo>
                  <a:pt x="873241" y="-3512"/>
                  <a:pt x="855514" y="100733"/>
                  <a:pt x="772699" y="123752"/>
                </a:cubicBezTo>
                <a:cubicBezTo>
                  <a:pt x="689885" y="146771"/>
                  <a:pt x="550714" y="153914"/>
                  <a:pt x="472662" y="153914"/>
                </a:cubicBezTo>
                <a:cubicBezTo>
                  <a:pt x="394610" y="153914"/>
                  <a:pt x="354393" y="134865"/>
                  <a:pt x="304387" y="123752"/>
                </a:cubicBezTo>
                <a:cubicBezTo>
                  <a:pt x="254381" y="112639"/>
                  <a:pt x="225011" y="77714"/>
                  <a:pt x="172624" y="87239"/>
                </a:cubicBezTo>
                <a:cubicBezTo>
                  <a:pt x="120237" y="96764"/>
                  <a:pt x="-13907" y="208154"/>
                  <a:pt x="1174" y="1999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: 図形 1033">
            <a:extLst>
              <a:ext uri="{FF2B5EF4-FFF2-40B4-BE49-F238E27FC236}">
                <a16:creationId xmlns:a16="http://schemas.microsoft.com/office/drawing/2014/main" id="{C6BF57D5-3B8F-4DA0-8D99-41CE7641EB37}"/>
              </a:ext>
            </a:extLst>
          </p:cNvPr>
          <p:cNvSpPr/>
          <p:nvPr/>
        </p:nvSpPr>
        <p:spPr>
          <a:xfrm>
            <a:off x="5275263" y="3563827"/>
            <a:ext cx="1141489" cy="237063"/>
          </a:xfrm>
          <a:custGeom>
            <a:avLst/>
            <a:gdLst>
              <a:gd name="connsiteX0" fmla="*/ 0 w 1141489"/>
              <a:gd name="connsiteY0" fmla="*/ 115998 h 237063"/>
              <a:gd name="connsiteX1" fmla="*/ 73025 w 1141489"/>
              <a:gd name="connsiteY1" fmla="*/ 68373 h 237063"/>
              <a:gd name="connsiteX2" fmla="*/ 149225 w 1141489"/>
              <a:gd name="connsiteY2" fmla="*/ 150923 h 237063"/>
              <a:gd name="connsiteX3" fmla="*/ 495300 w 1141489"/>
              <a:gd name="connsiteY3" fmla="*/ 150923 h 237063"/>
              <a:gd name="connsiteX4" fmla="*/ 735012 w 1141489"/>
              <a:gd name="connsiteY4" fmla="*/ 73136 h 237063"/>
              <a:gd name="connsiteX5" fmla="*/ 830262 w 1141489"/>
              <a:gd name="connsiteY5" fmla="*/ 8048 h 237063"/>
              <a:gd name="connsiteX6" fmla="*/ 871537 w 1141489"/>
              <a:gd name="connsiteY6" fmla="*/ 12811 h 237063"/>
              <a:gd name="connsiteX7" fmla="*/ 1014412 w 1141489"/>
              <a:gd name="connsiteY7" fmla="*/ 114411 h 237063"/>
              <a:gd name="connsiteX8" fmla="*/ 1133475 w 1141489"/>
              <a:gd name="connsiteY8" fmla="*/ 230298 h 237063"/>
              <a:gd name="connsiteX9" fmla="*/ 1096962 w 1141489"/>
              <a:gd name="connsiteY9" fmla="*/ 204898 h 237063"/>
              <a:gd name="connsiteX10" fmla="*/ 827087 w 1141489"/>
              <a:gd name="connsiteY10" fmla="*/ 52498 h 237063"/>
              <a:gd name="connsiteX11" fmla="*/ 725487 w 1141489"/>
              <a:gd name="connsiteY11" fmla="*/ 93773 h 237063"/>
              <a:gd name="connsiteX12" fmla="*/ 534987 w 1141489"/>
              <a:gd name="connsiteY12" fmla="*/ 155686 h 237063"/>
              <a:gd name="connsiteX13" fmla="*/ 242887 w 1141489"/>
              <a:gd name="connsiteY13" fmla="*/ 203311 h 237063"/>
              <a:gd name="connsiteX14" fmla="*/ 111125 w 1141489"/>
              <a:gd name="connsiteY14" fmla="*/ 181086 h 237063"/>
              <a:gd name="connsiteX15" fmla="*/ 73025 w 1141489"/>
              <a:gd name="connsiteY15" fmla="*/ 93773 h 237063"/>
              <a:gd name="connsiteX16" fmla="*/ 0 w 1141489"/>
              <a:gd name="connsiteY16" fmla="*/ 115998 h 237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1489" h="237063">
                <a:moveTo>
                  <a:pt x="0" y="115998"/>
                </a:moveTo>
                <a:cubicBezTo>
                  <a:pt x="0" y="111765"/>
                  <a:pt x="48154" y="62552"/>
                  <a:pt x="73025" y="68373"/>
                </a:cubicBezTo>
                <a:cubicBezTo>
                  <a:pt x="97896" y="74194"/>
                  <a:pt x="78846" y="137165"/>
                  <a:pt x="149225" y="150923"/>
                </a:cubicBezTo>
                <a:cubicBezTo>
                  <a:pt x="219604" y="164681"/>
                  <a:pt x="397669" y="163887"/>
                  <a:pt x="495300" y="150923"/>
                </a:cubicBezTo>
                <a:cubicBezTo>
                  <a:pt x="592931" y="137959"/>
                  <a:pt x="679185" y="96948"/>
                  <a:pt x="735012" y="73136"/>
                </a:cubicBezTo>
                <a:cubicBezTo>
                  <a:pt x="790839" y="49324"/>
                  <a:pt x="807508" y="18102"/>
                  <a:pt x="830262" y="8048"/>
                </a:cubicBezTo>
                <a:cubicBezTo>
                  <a:pt x="853016" y="-2006"/>
                  <a:pt x="840845" y="-4916"/>
                  <a:pt x="871537" y="12811"/>
                </a:cubicBezTo>
                <a:cubicBezTo>
                  <a:pt x="902229" y="30538"/>
                  <a:pt x="970756" y="78163"/>
                  <a:pt x="1014412" y="114411"/>
                </a:cubicBezTo>
                <a:cubicBezTo>
                  <a:pt x="1058068" y="150659"/>
                  <a:pt x="1119717" y="215217"/>
                  <a:pt x="1133475" y="230298"/>
                </a:cubicBezTo>
                <a:cubicBezTo>
                  <a:pt x="1147233" y="245379"/>
                  <a:pt x="1148027" y="234531"/>
                  <a:pt x="1096962" y="204898"/>
                </a:cubicBezTo>
                <a:cubicBezTo>
                  <a:pt x="1045897" y="175265"/>
                  <a:pt x="888999" y="71019"/>
                  <a:pt x="827087" y="52498"/>
                </a:cubicBezTo>
                <a:cubicBezTo>
                  <a:pt x="765175" y="33977"/>
                  <a:pt x="774170" y="76575"/>
                  <a:pt x="725487" y="93773"/>
                </a:cubicBezTo>
                <a:cubicBezTo>
                  <a:pt x="676804" y="110971"/>
                  <a:pt x="615420" y="137430"/>
                  <a:pt x="534987" y="155686"/>
                </a:cubicBezTo>
                <a:cubicBezTo>
                  <a:pt x="454554" y="173942"/>
                  <a:pt x="313531" y="199078"/>
                  <a:pt x="242887" y="203311"/>
                </a:cubicBezTo>
                <a:cubicBezTo>
                  <a:pt x="172243" y="207544"/>
                  <a:pt x="139435" y="199342"/>
                  <a:pt x="111125" y="181086"/>
                </a:cubicBezTo>
                <a:cubicBezTo>
                  <a:pt x="82815" y="162830"/>
                  <a:pt x="90752" y="108854"/>
                  <a:pt x="73025" y="93773"/>
                </a:cubicBezTo>
                <a:cubicBezTo>
                  <a:pt x="55298" y="78692"/>
                  <a:pt x="0" y="120231"/>
                  <a:pt x="0" y="11599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: 図形 1035">
            <a:extLst>
              <a:ext uri="{FF2B5EF4-FFF2-40B4-BE49-F238E27FC236}">
                <a16:creationId xmlns:a16="http://schemas.microsoft.com/office/drawing/2014/main" id="{79CAD116-3EDA-4987-9270-037C83C785B0}"/>
              </a:ext>
            </a:extLst>
          </p:cNvPr>
          <p:cNvSpPr/>
          <p:nvPr/>
        </p:nvSpPr>
        <p:spPr>
          <a:xfrm>
            <a:off x="5296904" y="3682195"/>
            <a:ext cx="692498" cy="303849"/>
          </a:xfrm>
          <a:custGeom>
            <a:avLst/>
            <a:gdLst>
              <a:gd name="connsiteX0" fmla="*/ 2171 w 692498"/>
              <a:gd name="connsiteY0" fmla="*/ 2393 h 303849"/>
              <a:gd name="connsiteX1" fmla="*/ 137109 w 692498"/>
              <a:gd name="connsiteY1" fmla="*/ 273855 h 303849"/>
              <a:gd name="connsiteX2" fmla="*/ 226009 w 692498"/>
              <a:gd name="connsiteY2" fmla="*/ 292905 h 303849"/>
              <a:gd name="connsiteX3" fmla="*/ 443496 w 692498"/>
              <a:gd name="connsiteY3" fmla="*/ 237343 h 303849"/>
              <a:gd name="connsiteX4" fmla="*/ 687971 w 692498"/>
              <a:gd name="connsiteY4" fmla="*/ 150030 h 303849"/>
              <a:gd name="connsiteX5" fmla="*/ 608596 w 692498"/>
              <a:gd name="connsiteY5" fmla="*/ 173843 h 303849"/>
              <a:gd name="connsiteX6" fmla="*/ 373646 w 692498"/>
              <a:gd name="connsiteY6" fmla="*/ 235755 h 303849"/>
              <a:gd name="connsiteX7" fmla="*/ 164096 w 692498"/>
              <a:gd name="connsiteY7" fmla="*/ 273855 h 303849"/>
              <a:gd name="connsiteX8" fmla="*/ 103771 w 692498"/>
              <a:gd name="connsiteY8" fmla="*/ 219880 h 303849"/>
              <a:gd name="connsiteX9" fmla="*/ 57734 w 692498"/>
              <a:gd name="connsiteY9" fmla="*/ 145268 h 303849"/>
              <a:gd name="connsiteX10" fmla="*/ 2171 w 692498"/>
              <a:gd name="connsiteY10" fmla="*/ 2393 h 30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2498" h="303849">
                <a:moveTo>
                  <a:pt x="2171" y="2393"/>
                </a:moveTo>
                <a:cubicBezTo>
                  <a:pt x="15400" y="23824"/>
                  <a:pt x="99803" y="225436"/>
                  <a:pt x="137109" y="273855"/>
                </a:cubicBezTo>
                <a:cubicBezTo>
                  <a:pt x="174415" y="322274"/>
                  <a:pt x="174945" y="298990"/>
                  <a:pt x="226009" y="292905"/>
                </a:cubicBezTo>
                <a:cubicBezTo>
                  <a:pt x="277073" y="286820"/>
                  <a:pt x="366502" y="261155"/>
                  <a:pt x="443496" y="237343"/>
                </a:cubicBezTo>
                <a:cubicBezTo>
                  <a:pt x="520490" y="213531"/>
                  <a:pt x="660454" y="160613"/>
                  <a:pt x="687971" y="150030"/>
                </a:cubicBezTo>
                <a:cubicBezTo>
                  <a:pt x="715488" y="139447"/>
                  <a:pt x="608596" y="173843"/>
                  <a:pt x="608596" y="173843"/>
                </a:cubicBezTo>
                <a:cubicBezTo>
                  <a:pt x="556209" y="188130"/>
                  <a:pt x="447729" y="219086"/>
                  <a:pt x="373646" y="235755"/>
                </a:cubicBezTo>
                <a:cubicBezTo>
                  <a:pt x="299563" y="252424"/>
                  <a:pt x="209075" y="276501"/>
                  <a:pt x="164096" y="273855"/>
                </a:cubicBezTo>
                <a:cubicBezTo>
                  <a:pt x="119117" y="271209"/>
                  <a:pt x="121498" y="241311"/>
                  <a:pt x="103771" y="219880"/>
                </a:cubicBezTo>
                <a:cubicBezTo>
                  <a:pt x="86044" y="198449"/>
                  <a:pt x="75726" y="180987"/>
                  <a:pt x="57734" y="145268"/>
                </a:cubicBezTo>
                <a:cubicBezTo>
                  <a:pt x="39742" y="109549"/>
                  <a:pt x="-11058" y="-19038"/>
                  <a:pt x="2171" y="23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: 図形 1036">
            <a:extLst>
              <a:ext uri="{FF2B5EF4-FFF2-40B4-BE49-F238E27FC236}">
                <a16:creationId xmlns:a16="http://schemas.microsoft.com/office/drawing/2014/main" id="{789816C3-5DB5-406A-BC33-00EC27C2B8A6}"/>
              </a:ext>
            </a:extLst>
          </p:cNvPr>
          <p:cNvSpPr/>
          <p:nvPr/>
        </p:nvSpPr>
        <p:spPr>
          <a:xfrm>
            <a:off x="6095152" y="3801380"/>
            <a:ext cx="428821" cy="373965"/>
          </a:xfrm>
          <a:custGeom>
            <a:avLst/>
            <a:gdLst>
              <a:gd name="connsiteX0" fmla="*/ 423123 w 428821"/>
              <a:gd name="connsiteY0" fmla="*/ 683 h 373965"/>
              <a:gd name="connsiteX1" fmla="*/ 278661 w 428821"/>
              <a:gd name="connsiteY1" fmla="*/ 167370 h 373965"/>
              <a:gd name="connsiteX2" fmla="*/ 70698 w 428821"/>
              <a:gd name="connsiteY2" fmla="*/ 283258 h 373965"/>
              <a:gd name="connsiteX3" fmla="*/ 848 w 428821"/>
              <a:gd name="connsiteY3" fmla="*/ 353108 h 373965"/>
              <a:gd name="connsiteX4" fmla="*/ 108798 w 428821"/>
              <a:gd name="connsiteY4" fmla="*/ 365808 h 373965"/>
              <a:gd name="connsiteX5" fmla="*/ 202461 w 428821"/>
              <a:gd name="connsiteY5" fmla="*/ 372158 h 373965"/>
              <a:gd name="connsiteX6" fmla="*/ 297711 w 428821"/>
              <a:gd name="connsiteY6" fmla="*/ 332470 h 373965"/>
              <a:gd name="connsiteX7" fmla="*/ 334223 w 428821"/>
              <a:gd name="connsiteY7" fmla="*/ 280083 h 373965"/>
              <a:gd name="connsiteX8" fmla="*/ 394548 w 428821"/>
              <a:gd name="connsiteY8" fmla="*/ 114983 h 373965"/>
              <a:gd name="connsiteX9" fmla="*/ 423123 w 428821"/>
              <a:gd name="connsiteY9" fmla="*/ 683 h 373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821" h="373965">
                <a:moveTo>
                  <a:pt x="423123" y="683"/>
                </a:moveTo>
                <a:cubicBezTo>
                  <a:pt x="403809" y="9414"/>
                  <a:pt x="337398" y="120274"/>
                  <a:pt x="278661" y="167370"/>
                </a:cubicBezTo>
                <a:cubicBezTo>
                  <a:pt x="219923" y="214466"/>
                  <a:pt x="117000" y="252302"/>
                  <a:pt x="70698" y="283258"/>
                </a:cubicBezTo>
                <a:cubicBezTo>
                  <a:pt x="24396" y="314214"/>
                  <a:pt x="-5502" y="339350"/>
                  <a:pt x="848" y="353108"/>
                </a:cubicBezTo>
                <a:cubicBezTo>
                  <a:pt x="7198" y="366866"/>
                  <a:pt x="75196" y="362633"/>
                  <a:pt x="108798" y="365808"/>
                </a:cubicBezTo>
                <a:cubicBezTo>
                  <a:pt x="142400" y="368983"/>
                  <a:pt x="170976" y="377714"/>
                  <a:pt x="202461" y="372158"/>
                </a:cubicBezTo>
                <a:cubicBezTo>
                  <a:pt x="233946" y="366602"/>
                  <a:pt x="275751" y="347816"/>
                  <a:pt x="297711" y="332470"/>
                </a:cubicBezTo>
                <a:cubicBezTo>
                  <a:pt x="319671" y="317124"/>
                  <a:pt x="318083" y="316331"/>
                  <a:pt x="334223" y="280083"/>
                </a:cubicBezTo>
                <a:cubicBezTo>
                  <a:pt x="350362" y="243835"/>
                  <a:pt x="381583" y="161020"/>
                  <a:pt x="394548" y="114983"/>
                </a:cubicBezTo>
                <a:cubicBezTo>
                  <a:pt x="407513" y="68946"/>
                  <a:pt x="442437" y="-8048"/>
                  <a:pt x="423123" y="6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: 図形 1037">
            <a:extLst>
              <a:ext uri="{FF2B5EF4-FFF2-40B4-BE49-F238E27FC236}">
                <a16:creationId xmlns:a16="http://schemas.microsoft.com/office/drawing/2014/main" id="{73482B18-7AF3-4FFD-9F01-25E984F31130}"/>
              </a:ext>
            </a:extLst>
          </p:cNvPr>
          <p:cNvSpPr/>
          <p:nvPr/>
        </p:nvSpPr>
        <p:spPr>
          <a:xfrm>
            <a:off x="5137150" y="3809268"/>
            <a:ext cx="929380" cy="805595"/>
          </a:xfrm>
          <a:custGeom>
            <a:avLst/>
            <a:gdLst>
              <a:gd name="connsiteX0" fmla="*/ 865188 w 929380"/>
              <a:gd name="connsiteY0" fmla="*/ 22957 h 805595"/>
              <a:gd name="connsiteX1" fmla="*/ 511175 w 929380"/>
              <a:gd name="connsiteY1" fmla="*/ 407132 h 805595"/>
              <a:gd name="connsiteX2" fmla="*/ 220663 w 929380"/>
              <a:gd name="connsiteY2" fmla="*/ 648432 h 805595"/>
              <a:gd name="connsiteX3" fmla="*/ 58738 w 929380"/>
              <a:gd name="connsiteY3" fmla="*/ 765907 h 805595"/>
              <a:gd name="connsiteX4" fmla="*/ 0 w 929380"/>
              <a:gd name="connsiteY4" fmla="*/ 805595 h 805595"/>
              <a:gd name="connsiteX5" fmla="*/ 266700 w 929380"/>
              <a:gd name="connsiteY5" fmla="*/ 599220 h 805595"/>
              <a:gd name="connsiteX6" fmla="*/ 874713 w 929380"/>
              <a:gd name="connsiteY6" fmla="*/ 105507 h 805595"/>
              <a:gd name="connsiteX7" fmla="*/ 865188 w 929380"/>
              <a:gd name="connsiteY7" fmla="*/ 22957 h 80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9380" h="805595">
                <a:moveTo>
                  <a:pt x="865188" y="22957"/>
                </a:moveTo>
                <a:cubicBezTo>
                  <a:pt x="804598" y="73228"/>
                  <a:pt x="618596" y="302886"/>
                  <a:pt x="511175" y="407132"/>
                </a:cubicBezTo>
                <a:cubicBezTo>
                  <a:pt x="403754" y="511378"/>
                  <a:pt x="296069" y="588636"/>
                  <a:pt x="220663" y="648432"/>
                </a:cubicBezTo>
                <a:cubicBezTo>
                  <a:pt x="145257" y="708228"/>
                  <a:pt x="95515" y="739713"/>
                  <a:pt x="58738" y="765907"/>
                </a:cubicBezTo>
                <a:cubicBezTo>
                  <a:pt x="21961" y="792101"/>
                  <a:pt x="0" y="805595"/>
                  <a:pt x="0" y="805595"/>
                </a:cubicBezTo>
                <a:cubicBezTo>
                  <a:pt x="34660" y="777814"/>
                  <a:pt x="120915" y="715901"/>
                  <a:pt x="266700" y="599220"/>
                </a:cubicBezTo>
                <a:cubicBezTo>
                  <a:pt x="412485" y="482539"/>
                  <a:pt x="781051" y="203932"/>
                  <a:pt x="874713" y="105507"/>
                </a:cubicBezTo>
                <a:cubicBezTo>
                  <a:pt x="968375" y="7082"/>
                  <a:pt x="925778" y="-27314"/>
                  <a:pt x="865188" y="2295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: 図形 1038">
            <a:extLst>
              <a:ext uri="{FF2B5EF4-FFF2-40B4-BE49-F238E27FC236}">
                <a16:creationId xmlns:a16="http://schemas.microsoft.com/office/drawing/2014/main" id="{4D8665EC-7E94-425A-ABDA-D9334FED4F8C}"/>
              </a:ext>
            </a:extLst>
          </p:cNvPr>
          <p:cNvSpPr/>
          <p:nvPr/>
        </p:nvSpPr>
        <p:spPr>
          <a:xfrm>
            <a:off x="4995549" y="4170304"/>
            <a:ext cx="495649" cy="481501"/>
          </a:xfrm>
          <a:custGeom>
            <a:avLst/>
            <a:gdLst>
              <a:gd name="connsiteX0" fmla="*/ 495614 w 495649"/>
              <a:gd name="connsiteY0" fmla="*/ 59 h 481501"/>
              <a:gd name="connsiteX1" fmla="*/ 206689 w 495649"/>
              <a:gd name="connsiteY1" fmla="*/ 209609 h 481501"/>
              <a:gd name="connsiteX2" fmla="*/ 35239 w 495649"/>
              <a:gd name="connsiteY2" fmla="*/ 392171 h 481501"/>
              <a:gd name="connsiteX3" fmla="*/ 3489 w 495649"/>
              <a:gd name="connsiteY3" fmla="*/ 481071 h 481501"/>
              <a:gd name="connsiteX4" fmla="*/ 87626 w 495649"/>
              <a:gd name="connsiteY4" fmla="*/ 358834 h 481501"/>
              <a:gd name="connsiteX5" fmla="*/ 225739 w 495649"/>
              <a:gd name="connsiteY5" fmla="*/ 230246 h 481501"/>
              <a:gd name="connsiteX6" fmla="*/ 495614 w 495649"/>
              <a:gd name="connsiteY6" fmla="*/ 59 h 48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649" h="481501">
                <a:moveTo>
                  <a:pt x="495614" y="59"/>
                </a:moveTo>
                <a:cubicBezTo>
                  <a:pt x="492439" y="-3381"/>
                  <a:pt x="283418" y="144257"/>
                  <a:pt x="206689" y="209609"/>
                </a:cubicBezTo>
                <a:cubicBezTo>
                  <a:pt x="129960" y="274961"/>
                  <a:pt x="69106" y="346927"/>
                  <a:pt x="35239" y="392171"/>
                </a:cubicBezTo>
                <a:cubicBezTo>
                  <a:pt x="1372" y="437415"/>
                  <a:pt x="-5242" y="486627"/>
                  <a:pt x="3489" y="481071"/>
                </a:cubicBezTo>
                <a:cubicBezTo>
                  <a:pt x="12220" y="475515"/>
                  <a:pt x="50584" y="400638"/>
                  <a:pt x="87626" y="358834"/>
                </a:cubicBezTo>
                <a:cubicBezTo>
                  <a:pt x="124668" y="317030"/>
                  <a:pt x="160652" y="286867"/>
                  <a:pt x="225739" y="230246"/>
                </a:cubicBezTo>
                <a:cubicBezTo>
                  <a:pt x="290826" y="173625"/>
                  <a:pt x="498789" y="3499"/>
                  <a:pt x="495614" y="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: 図形 1039">
            <a:extLst>
              <a:ext uri="{FF2B5EF4-FFF2-40B4-BE49-F238E27FC236}">
                <a16:creationId xmlns:a16="http://schemas.microsoft.com/office/drawing/2014/main" id="{E2F7DCD4-66FD-4CFB-8A97-051E2DF71017}"/>
              </a:ext>
            </a:extLst>
          </p:cNvPr>
          <p:cNvSpPr/>
          <p:nvPr/>
        </p:nvSpPr>
        <p:spPr>
          <a:xfrm>
            <a:off x="5546439" y="3743854"/>
            <a:ext cx="849554" cy="769603"/>
          </a:xfrm>
          <a:custGeom>
            <a:avLst/>
            <a:gdLst>
              <a:gd name="connsiteX0" fmla="*/ 767049 w 849554"/>
              <a:gd name="connsiteY0" fmla="*/ 5821 h 769603"/>
              <a:gd name="connsiteX1" fmla="*/ 835311 w 849554"/>
              <a:gd name="connsiteY1" fmla="*/ 80434 h 769603"/>
              <a:gd name="connsiteX2" fmla="*/ 479711 w 849554"/>
              <a:gd name="connsiteY2" fmla="*/ 316971 h 769603"/>
              <a:gd name="connsiteX3" fmla="*/ 86011 w 849554"/>
              <a:gd name="connsiteY3" fmla="*/ 661459 h 769603"/>
              <a:gd name="connsiteX4" fmla="*/ 1874 w 849554"/>
              <a:gd name="connsiteY4" fmla="*/ 769409 h 769603"/>
              <a:gd name="connsiteX5" fmla="*/ 130461 w 849554"/>
              <a:gd name="connsiteY5" fmla="*/ 642409 h 769603"/>
              <a:gd name="connsiteX6" fmla="*/ 652749 w 849554"/>
              <a:gd name="connsiteY6" fmla="*/ 213784 h 769603"/>
              <a:gd name="connsiteX7" fmla="*/ 767049 w 849554"/>
              <a:gd name="connsiteY7" fmla="*/ 5821 h 769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9554" h="769603">
                <a:moveTo>
                  <a:pt x="767049" y="5821"/>
                </a:moveTo>
                <a:cubicBezTo>
                  <a:pt x="797476" y="-16404"/>
                  <a:pt x="883201" y="28576"/>
                  <a:pt x="835311" y="80434"/>
                </a:cubicBezTo>
                <a:cubicBezTo>
                  <a:pt x="787421" y="132292"/>
                  <a:pt x="604594" y="220134"/>
                  <a:pt x="479711" y="316971"/>
                </a:cubicBezTo>
                <a:cubicBezTo>
                  <a:pt x="354828" y="413808"/>
                  <a:pt x="165650" y="586053"/>
                  <a:pt x="86011" y="661459"/>
                </a:cubicBezTo>
                <a:cubicBezTo>
                  <a:pt x="6371" y="736865"/>
                  <a:pt x="-5534" y="772584"/>
                  <a:pt x="1874" y="769409"/>
                </a:cubicBezTo>
                <a:cubicBezTo>
                  <a:pt x="9282" y="766234"/>
                  <a:pt x="21982" y="735013"/>
                  <a:pt x="130461" y="642409"/>
                </a:cubicBezTo>
                <a:cubicBezTo>
                  <a:pt x="238940" y="549805"/>
                  <a:pt x="540301" y="319353"/>
                  <a:pt x="652749" y="213784"/>
                </a:cubicBezTo>
                <a:cubicBezTo>
                  <a:pt x="765197" y="108215"/>
                  <a:pt x="736622" y="28046"/>
                  <a:pt x="767049" y="58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: 図形 1040">
            <a:extLst>
              <a:ext uri="{FF2B5EF4-FFF2-40B4-BE49-F238E27FC236}">
                <a16:creationId xmlns:a16="http://schemas.microsoft.com/office/drawing/2014/main" id="{CF267EF1-5740-4AFB-8A79-06F43051AFF4}"/>
              </a:ext>
            </a:extLst>
          </p:cNvPr>
          <p:cNvSpPr/>
          <p:nvPr/>
        </p:nvSpPr>
        <p:spPr>
          <a:xfrm>
            <a:off x="5019274" y="4776646"/>
            <a:ext cx="356328" cy="403963"/>
          </a:xfrm>
          <a:custGeom>
            <a:avLst/>
            <a:gdLst>
              <a:gd name="connsiteX0" fmla="*/ 3576 w 356328"/>
              <a:gd name="connsiteY0" fmla="*/ 142 h 403963"/>
              <a:gd name="connsiteX1" fmla="*/ 78189 w 356328"/>
              <a:gd name="connsiteY1" fmla="*/ 185879 h 403963"/>
              <a:gd name="connsiteX2" fmla="*/ 211539 w 356328"/>
              <a:gd name="connsiteY2" fmla="*/ 249379 h 403963"/>
              <a:gd name="connsiteX3" fmla="*/ 313139 w 356328"/>
              <a:gd name="connsiteY3" fmla="*/ 252554 h 403963"/>
              <a:gd name="connsiteX4" fmla="*/ 354414 w 356328"/>
              <a:gd name="connsiteY4" fmla="*/ 228742 h 403963"/>
              <a:gd name="connsiteX5" fmla="*/ 349651 w 356328"/>
              <a:gd name="connsiteY5" fmla="*/ 212867 h 403963"/>
              <a:gd name="connsiteX6" fmla="*/ 351239 w 356328"/>
              <a:gd name="connsiteY6" fmla="*/ 303354 h 403963"/>
              <a:gd name="connsiteX7" fmla="*/ 352826 w 356328"/>
              <a:gd name="connsiteY7" fmla="*/ 355742 h 403963"/>
              <a:gd name="connsiteX8" fmla="*/ 309964 w 356328"/>
              <a:gd name="connsiteY8" fmla="*/ 393842 h 403963"/>
              <a:gd name="connsiteX9" fmla="*/ 179789 w 356328"/>
              <a:gd name="connsiteY9" fmla="*/ 400192 h 403963"/>
              <a:gd name="connsiteX10" fmla="*/ 97239 w 356328"/>
              <a:gd name="connsiteY10" fmla="*/ 343042 h 403963"/>
              <a:gd name="connsiteX11" fmla="*/ 40089 w 356328"/>
              <a:gd name="connsiteY11" fmla="*/ 282717 h 403963"/>
              <a:gd name="connsiteX12" fmla="*/ 14689 w 356328"/>
              <a:gd name="connsiteY12" fmla="*/ 219217 h 403963"/>
              <a:gd name="connsiteX13" fmla="*/ 11514 w 356328"/>
              <a:gd name="connsiteY13" fmla="*/ 155717 h 403963"/>
              <a:gd name="connsiteX14" fmla="*/ 3576 w 356328"/>
              <a:gd name="connsiteY14" fmla="*/ 142 h 40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328" h="403963">
                <a:moveTo>
                  <a:pt x="3576" y="142"/>
                </a:moveTo>
                <a:cubicBezTo>
                  <a:pt x="14688" y="5169"/>
                  <a:pt x="43529" y="144340"/>
                  <a:pt x="78189" y="185879"/>
                </a:cubicBezTo>
                <a:cubicBezTo>
                  <a:pt x="112849" y="227418"/>
                  <a:pt x="172381" y="238267"/>
                  <a:pt x="211539" y="249379"/>
                </a:cubicBezTo>
                <a:cubicBezTo>
                  <a:pt x="250697" y="260492"/>
                  <a:pt x="289327" y="255993"/>
                  <a:pt x="313139" y="252554"/>
                </a:cubicBezTo>
                <a:cubicBezTo>
                  <a:pt x="336951" y="249115"/>
                  <a:pt x="348329" y="235356"/>
                  <a:pt x="354414" y="228742"/>
                </a:cubicBezTo>
                <a:cubicBezTo>
                  <a:pt x="360499" y="222128"/>
                  <a:pt x="350180" y="200432"/>
                  <a:pt x="349651" y="212867"/>
                </a:cubicBezTo>
                <a:cubicBezTo>
                  <a:pt x="349122" y="225302"/>
                  <a:pt x="350710" y="279542"/>
                  <a:pt x="351239" y="303354"/>
                </a:cubicBezTo>
                <a:cubicBezTo>
                  <a:pt x="351768" y="327166"/>
                  <a:pt x="359705" y="340661"/>
                  <a:pt x="352826" y="355742"/>
                </a:cubicBezTo>
                <a:cubicBezTo>
                  <a:pt x="345947" y="370823"/>
                  <a:pt x="338803" y="386434"/>
                  <a:pt x="309964" y="393842"/>
                </a:cubicBezTo>
                <a:cubicBezTo>
                  <a:pt x="281125" y="401250"/>
                  <a:pt x="215243" y="408659"/>
                  <a:pt x="179789" y="400192"/>
                </a:cubicBezTo>
                <a:cubicBezTo>
                  <a:pt x="144335" y="391725"/>
                  <a:pt x="120522" y="362621"/>
                  <a:pt x="97239" y="343042"/>
                </a:cubicBezTo>
                <a:cubicBezTo>
                  <a:pt x="73956" y="323463"/>
                  <a:pt x="53847" y="303355"/>
                  <a:pt x="40089" y="282717"/>
                </a:cubicBezTo>
                <a:cubicBezTo>
                  <a:pt x="26331" y="262079"/>
                  <a:pt x="19451" y="240384"/>
                  <a:pt x="14689" y="219217"/>
                </a:cubicBezTo>
                <a:cubicBezTo>
                  <a:pt x="9927" y="198050"/>
                  <a:pt x="12308" y="187202"/>
                  <a:pt x="11514" y="155717"/>
                </a:cubicBezTo>
                <a:cubicBezTo>
                  <a:pt x="10720" y="124232"/>
                  <a:pt x="-7536" y="-4885"/>
                  <a:pt x="3576" y="1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: 図形 1041">
            <a:extLst>
              <a:ext uri="{FF2B5EF4-FFF2-40B4-BE49-F238E27FC236}">
                <a16:creationId xmlns:a16="http://schemas.microsoft.com/office/drawing/2014/main" id="{4F252FAE-137D-416F-8221-48C420660ACB}"/>
              </a:ext>
            </a:extLst>
          </p:cNvPr>
          <p:cNvSpPr/>
          <p:nvPr/>
        </p:nvSpPr>
        <p:spPr>
          <a:xfrm>
            <a:off x="5115635" y="4565215"/>
            <a:ext cx="449183" cy="367041"/>
          </a:xfrm>
          <a:custGeom>
            <a:avLst/>
            <a:gdLst>
              <a:gd name="connsiteX0" fmla="*/ 78665 w 449183"/>
              <a:gd name="connsiteY0" fmla="*/ 435 h 367041"/>
              <a:gd name="connsiteX1" fmla="*/ 11990 w 449183"/>
              <a:gd name="connsiteY1" fmla="*/ 135373 h 367041"/>
              <a:gd name="connsiteX2" fmla="*/ 32628 w 449183"/>
              <a:gd name="connsiteY2" fmla="*/ 241735 h 367041"/>
              <a:gd name="connsiteX3" fmla="*/ 161215 w 449183"/>
              <a:gd name="connsiteY3" fmla="*/ 359210 h 367041"/>
              <a:gd name="connsiteX4" fmla="*/ 210428 w 449183"/>
              <a:gd name="connsiteY4" fmla="*/ 324285 h 367041"/>
              <a:gd name="connsiteX5" fmla="*/ 448553 w 449183"/>
              <a:gd name="connsiteY5" fmla="*/ 68698 h 367041"/>
              <a:gd name="connsiteX6" fmla="*/ 275515 w 449183"/>
              <a:gd name="connsiteY6" fmla="*/ 225860 h 367041"/>
              <a:gd name="connsiteX7" fmla="*/ 137403 w 449183"/>
              <a:gd name="connsiteY7" fmla="*/ 338573 h 367041"/>
              <a:gd name="connsiteX8" fmla="*/ 35803 w 449183"/>
              <a:gd name="connsiteY8" fmla="*/ 311585 h 367041"/>
              <a:gd name="connsiteX9" fmla="*/ 878 w 449183"/>
              <a:gd name="connsiteY9" fmla="*/ 182998 h 367041"/>
              <a:gd name="connsiteX10" fmla="*/ 78665 w 449183"/>
              <a:gd name="connsiteY10" fmla="*/ 435 h 367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9183" h="367041">
                <a:moveTo>
                  <a:pt x="78665" y="435"/>
                </a:moveTo>
                <a:cubicBezTo>
                  <a:pt x="80517" y="-7503"/>
                  <a:pt x="19663" y="95156"/>
                  <a:pt x="11990" y="135373"/>
                </a:cubicBezTo>
                <a:cubicBezTo>
                  <a:pt x="4317" y="175590"/>
                  <a:pt x="7757" y="204429"/>
                  <a:pt x="32628" y="241735"/>
                </a:cubicBezTo>
                <a:cubicBezTo>
                  <a:pt x="57499" y="279041"/>
                  <a:pt x="131582" y="345452"/>
                  <a:pt x="161215" y="359210"/>
                </a:cubicBezTo>
                <a:cubicBezTo>
                  <a:pt x="190848" y="372968"/>
                  <a:pt x="162538" y="372704"/>
                  <a:pt x="210428" y="324285"/>
                </a:cubicBezTo>
                <a:cubicBezTo>
                  <a:pt x="258318" y="275866"/>
                  <a:pt x="437705" y="85102"/>
                  <a:pt x="448553" y="68698"/>
                </a:cubicBezTo>
                <a:cubicBezTo>
                  <a:pt x="459401" y="52294"/>
                  <a:pt x="327373" y="180881"/>
                  <a:pt x="275515" y="225860"/>
                </a:cubicBezTo>
                <a:cubicBezTo>
                  <a:pt x="223657" y="270839"/>
                  <a:pt x="177355" y="324286"/>
                  <a:pt x="137403" y="338573"/>
                </a:cubicBezTo>
                <a:cubicBezTo>
                  <a:pt x="97451" y="352860"/>
                  <a:pt x="58557" y="337514"/>
                  <a:pt x="35803" y="311585"/>
                </a:cubicBezTo>
                <a:cubicBezTo>
                  <a:pt x="13049" y="285656"/>
                  <a:pt x="-4149" y="229036"/>
                  <a:pt x="878" y="182998"/>
                </a:cubicBezTo>
                <a:cubicBezTo>
                  <a:pt x="5905" y="136960"/>
                  <a:pt x="76813" y="8373"/>
                  <a:pt x="78665" y="4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: 図形 1042">
            <a:extLst>
              <a:ext uri="{FF2B5EF4-FFF2-40B4-BE49-F238E27FC236}">
                <a16:creationId xmlns:a16="http://schemas.microsoft.com/office/drawing/2014/main" id="{5C3699A7-7C68-4040-92A9-9051B9C265B5}"/>
              </a:ext>
            </a:extLst>
          </p:cNvPr>
          <p:cNvSpPr/>
          <p:nvPr/>
        </p:nvSpPr>
        <p:spPr>
          <a:xfrm>
            <a:off x="5490131" y="4373098"/>
            <a:ext cx="199565" cy="199095"/>
          </a:xfrm>
          <a:custGeom>
            <a:avLst/>
            <a:gdLst>
              <a:gd name="connsiteX0" fmla="*/ 199469 w 199565"/>
              <a:gd name="connsiteY0" fmla="*/ 465 h 199095"/>
              <a:gd name="connsiteX1" fmla="*/ 12144 w 199565"/>
              <a:gd name="connsiteY1" fmla="*/ 192552 h 199095"/>
              <a:gd name="connsiteX2" fmla="*/ 37544 w 199565"/>
              <a:gd name="connsiteY2" fmla="*/ 140165 h 199095"/>
              <a:gd name="connsiteX3" fmla="*/ 199469 w 199565"/>
              <a:gd name="connsiteY3" fmla="*/ 465 h 19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565" h="199095">
                <a:moveTo>
                  <a:pt x="199469" y="465"/>
                </a:moveTo>
                <a:cubicBezTo>
                  <a:pt x="195236" y="9196"/>
                  <a:pt x="39131" y="169269"/>
                  <a:pt x="12144" y="192552"/>
                </a:cubicBezTo>
                <a:cubicBezTo>
                  <a:pt x="-14844" y="215835"/>
                  <a:pt x="7382" y="171915"/>
                  <a:pt x="37544" y="140165"/>
                </a:cubicBezTo>
                <a:cubicBezTo>
                  <a:pt x="67706" y="108415"/>
                  <a:pt x="203702" y="-8266"/>
                  <a:pt x="199469" y="4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: 図形 1043">
            <a:extLst>
              <a:ext uri="{FF2B5EF4-FFF2-40B4-BE49-F238E27FC236}">
                <a16:creationId xmlns:a16="http://schemas.microsoft.com/office/drawing/2014/main" id="{C78809BA-597A-4F47-B196-C33F3D03A6F6}"/>
              </a:ext>
            </a:extLst>
          </p:cNvPr>
          <p:cNvSpPr/>
          <p:nvPr/>
        </p:nvSpPr>
        <p:spPr>
          <a:xfrm>
            <a:off x="5505241" y="4257049"/>
            <a:ext cx="1303715" cy="826132"/>
          </a:xfrm>
          <a:custGeom>
            <a:avLst/>
            <a:gdLst>
              <a:gd name="connsiteX0" fmla="*/ 209 w 1303715"/>
              <a:gd name="connsiteY0" fmla="*/ 327651 h 826132"/>
              <a:gd name="connsiteX1" fmla="*/ 298659 w 1303715"/>
              <a:gd name="connsiteY1" fmla="*/ 148264 h 826132"/>
              <a:gd name="connsiteX2" fmla="*/ 608222 w 1303715"/>
              <a:gd name="connsiteY2" fmla="*/ 54601 h 826132"/>
              <a:gd name="connsiteX3" fmla="*/ 922547 w 1303715"/>
              <a:gd name="connsiteY3" fmla="*/ 124451 h 826132"/>
              <a:gd name="connsiteX4" fmla="*/ 1200359 w 1303715"/>
              <a:gd name="connsiteY4" fmla="*/ 378451 h 826132"/>
              <a:gd name="connsiteX5" fmla="*/ 1281322 w 1303715"/>
              <a:gd name="connsiteY5" fmla="*/ 621339 h 826132"/>
              <a:gd name="connsiteX6" fmla="*/ 1254334 w 1303715"/>
              <a:gd name="connsiteY6" fmla="*/ 826126 h 826132"/>
              <a:gd name="connsiteX7" fmla="*/ 1298784 w 1303715"/>
              <a:gd name="connsiteY7" fmla="*/ 627689 h 826132"/>
              <a:gd name="connsiteX8" fmla="*/ 1271797 w 1303715"/>
              <a:gd name="connsiteY8" fmla="*/ 434014 h 826132"/>
              <a:gd name="connsiteX9" fmla="*/ 1025734 w 1303715"/>
              <a:gd name="connsiteY9" fmla="*/ 127626 h 826132"/>
              <a:gd name="connsiteX10" fmla="*/ 598697 w 1303715"/>
              <a:gd name="connsiteY10" fmla="*/ 2214 h 826132"/>
              <a:gd name="connsiteX11" fmla="*/ 344697 w 1303715"/>
              <a:gd name="connsiteY11" fmla="*/ 67301 h 826132"/>
              <a:gd name="connsiteX12" fmla="*/ 209 w 1303715"/>
              <a:gd name="connsiteY12" fmla="*/ 327651 h 82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3715" h="826132">
                <a:moveTo>
                  <a:pt x="209" y="327651"/>
                </a:moveTo>
                <a:cubicBezTo>
                  <a:pt x="-7464" y="341145"/>
                  <a:pt x="197324" y="193772"/>
                  <a:pt x="298659" y="148264"/>
                </a:cubicBezTo>
                <a:cubicBezTo>
                  <a:pt x="399994" y="102756"/>
                  <a:pt x="504241" y="58570"/>
                  <a:pt x="608222" y="54601"/>
                </a:cubicBezTo>
                <a:cubicBezTo>
                  <a:pt x="712203" y="50632"/>
                  <a:pt x="823858" y="70476"/>
                  <a:pt x="922547" y="124451"/>
                </a:cubicBezTo>
                <a:cubicBezTo>
                  <a:pt x="1021237" y="178426"/>
                  <a:pt x="1140563" y="295636"/>
                  <a:pt x="1200359" y="378451"/>
                </a:cubicBezTo>
                <a:cubicBezTo>
                  <a:pt x="1260155" y="461266"/>
                  <a:pt x="1272326" y="546727"/>
                  <a:pt x="1281322" y="621339"/>
                </a:cubicBezTo>
                <a:cubicBezTo>
                  <a:pt x="1290318" y="695951"/>
                  <a:pt x="1251424" y="825068"/>
                  <a:pt x="1254334" y="826126"/>
                </a:cubicBezTo>
                <a:cubicBezTo>
                  <a:pt x="1257244" y="827184"/>
                  <a:pt x="1295874" y="693041"/>
                  <a:pt x="1298784" y="627689"/>
                </a:cubicBezTo>
                <a:cubicBezTo>
                  <a:pt x="1301694" y="562337"/>
                  <a:pt x="1317305" y="517358"/>
                  <a:pt x="1271797" y="434014"/>
                </a:cubicBezTo>
                <a:cubicBezTo>
                  <a:pt x="1226289" y="350670"/>
                  <a:pt x="1137917" y="199593"/>
                  <a:pt x="1025734" y="127626"/>
                </a:cubicBezTo>
                <a:cubicBezTo>
                  <a:pt x="913551" y="55659"/>
                  <a:pt x="712203" y="12268"/>
                  <a:pt x="598697" y="2214"/>
                </a:cubicBezTo>
                <a:cubicBezTo>
                  <a:pt x="485191" y="-7840"/>
                  <a:pt x="445503" y="16766"/>
                  <a:pt x="344697" y="67301"/>
                </a:cubicBezTo>
                <a:cubicBezTo>
                  <a:pt x="243891" y="117836"/>
                  <a:pt x="7882" y="314157"/>
                  <a:pt x="209" y="32765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: 図形 1044">
            <a:extLst>
              <a:ext uri="{FF2B5EF4-FFF2-40B4-BE49-F238E27FC236}">
                <a16:creationId xmlns:a16="http://schemas.microsoft.com/office/drawing/2014/main" id="{26982403-1A11-4AB9-BB5E-C8611358C51E}"/>
              </a:ext>
            </a:extLst>
          </p:cNvPr>
          <p:cNvSpPr/>
          <p:nvPr/>
        </p:nvSpPr>
        <p:spPr>
          <a:xfrm>
            <a:off x="6107393" y="4157461"/>
            <a:ext cx="757567" cy="490916"/>
          </a:xfrm>
          <a:custGeom>
            <a:avLst/>
            <a:gdLst>
              <a:gd name="connsiteX0" fmla="*/ 1307 w 757567"/>
              <a:gd name="connsiteY0" fmla="*/ 1789 h 490916"/>
              <a:gd name="connsiteX1" fmla="*/ 388657 w 757567"/>
              <a:gd name="connsiteY1" fmla="*/ 92806 h 490916"/>
              <a:gd name="connsiteX2" fmla="*/ 754840 w 757567"/>
              <a:gd name="connsiteY2" fmla="*/ 490739 h 490916"/>
              <a:gd name="connsiteX3" fmla="*/ 526240 w 757567"/>
              <a:gd name="connsiteY3" fmla="*/ 141489 h 490916"/>
              <a:gd name="connsiteX4" fmla="*/ 1307 w 757567"/>
              <a:gd name="connsiteY4" fmla="*/ 1789 h 490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567" h="490916">
                <a:moveTo>
                  <a:pt x="1307" y="1789"/>
                </a:moveTo>
                <a:cubicBezTo>
                  <a:pt x="-21623" y="-6325"/>
                  <a:pt x="263068" y="11314"/>
                  <a:pt x="388657" y="92806"/>
                </a:cubicBezTo>
                <a:cubicBezTo>
                  <a:pt x="514246" y="174298"/>
                  <a:pt x="731910" y="482625"/>
                  <a:pt x="754840" y="490739"/>
                </a:cubicBezTo>
                <a:cubicBezTo>
                  <a:pt x="777770" y="498853"/>
                  <a:pt x="652182" y="226861"/>
                  <a:pt x="526240" y="141489"/>
                </a:cubicBezTo>
                <a:cubicBezTo>
                  <a:pt x="400298" y="56117"/>
                  <a:pt x="24237" y="9903"/>
                  <a:pt x="1307" y="17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: 図形 1045">
            <a:extLst>
              <a:ext uri="{FF2B5EF4-FFF2-40B4-BE49-F238E27FC236}">
                <a16:creationId xmlns:a16="http://schemas.microsoft.com/office/drawing/2014/main" id="{2246BBBE-3BF9-464D-868A-B8FBC40ED5BE}"/>
              </a:ext>
            </a:extLst>
          </p:cNvPr>
          <p:cNvSpPr/>
          <p:nvPr/>
        </p:nvSpPr>
        <p:spPr>
          <a:xfrm>
            <a:off x="6781299" y="4654006"/>
            <a:ext cx="127998" cy="567971"/>
          </a:xfrm>
          <a:custGeom>
            <a:avLst/>
            <a:gdLst>
              <a:gd name="connsiteX0" fmla="*/ 78818 w 127998"/>
              <a:gd name="connsiteY0" fmla="*/ 544 h 567971"/>
              <a:gd name="connsiteX1" fmla="*/ 121151 w 127998"/>
              <a:gd name="connsiteY1" fmla="*/ 243961 h 567971"/>
              <a:gd name="connsiteX2" fmla="*/ 64001 w 127998"/>
              <a:gd name="connsiteY2" fmla="*/ 461977 h 567971"/>
              <a:gd name="connsiteX3" fmla="*/ 501 w 127998"/>
              <a:gd name="connsiteY3" fmla="*/ 567811 h 567971"/>
              <a:gd name="connsiteX4" fmla="*/ 99984 w 127998"/>
              <a:gd name="connsiteY4" fmla="*/ 440811 h 567971"/>
              <a:gd name="connsiteX5" fmla="*/ 127501 w 127998"/>
              <a:gd name="connsiteY5" fmla="*/ 313811 h 567971"/>
              <a:gd name="connsiteX6" fmla="*/ 78818 w 127998"/>
              <a:gd name="connsiteY6" fmla="*/ 544 h 56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998" h="567971">
                <a:moveTo>
                  <a:pt x="78818" y="544"/>
                </a:moveTo>
                <a:cubicBezTo>
                  <a:pt x="77760" y="-11098"/>
                  <a:pt x="123620" y="167056"/>
                  <a:pt x="121151" y="243961"/>
                </a:cubicBezTo>
                <a:cubicBezTo>
                  <a:pt x="118682" y="320866"/>
                  <a:pt x="84109" y="408002"/>
                  <a:pt x="64001" y="461977"/>
                </a:cubicBezTo>
                <a:cubicBezTo>
                  <a:pt x="43893" y="515952"/>
                  <a:pt x="-5496" y="571339"/>
                  <a:pt x="501" y="567811"/>
                </a:cubicBezTo>
                <a:cubicBezTo>
                  <a:pt x="6498" y="564283"/>
                  <a:pt x="78817" y="483144"/>
                  <a:pt x="99984" y="440811"/>
                </a:cubicBezTo>
                <a:cubicBezTo>
                  <a:pt x="121151" y="398478"/>
                  <a:pt x="130323" y="388247"/>
                  <a:pt x="127501" y="313811"/>
                </a:cubicBezTo>
                <a:cubicBezTo>
                  <a:pt x="124679" y="239375"/>
                  <a:pt x="79876" y="12186"/>
                  <a:pt x="78818" y="5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: 図形 1046">
            <a:extLst>
              <a:ext uri="{FF2B5EF4-FFF2-40B4-BE49-F238E27FC236}">
                <a16:creationId xmlns:a16="http://schemas.microsoft.com/office/drawing/2014/main" id="{55DA0294-6831-4F1C-99AC-AA8DB7954FAB}"/>
              </a:ext>
            </a:extLst>
          </p:cNvPr>
          <p:cNvSpPr/>
          <p:nvPr/>
        </p:nvSpPr>
        <p:spPr>
          <a:xfrm>
            <a:off x="5378186" y="5074412"/>
            <a:ext cx="1419563" cy="425130"/>
          </a:xfrm>
          <a:custGeom>
            <a:avLst/>
            <a:gdLst>
              <a:gd name="connsiteX0" fmla="*/ 264 w 1419563"/>
              <a:gd name="connsiteY0" fmla="*/ 1355 h 425130"/>
              <a:gd name="connsiteX1" fmla="*/ 182297 w 1419563"/>
              <a:gd name="connsiteY1" fmla="*/ 310388 h 425130"/>
              <a:gd name="connsiteX2" fmla="*/ 662781 w 1419563"/>
              <a:gd name="connsiteY2" fmla="*/ 418338 h 425130"/>
              <a:gd name="connsiteX3" fmla="*/ 923131 w 1419563"/>
              <a:gd name="connsiteY3" fmla="*/ 405638 h 425130"/>
              <a:gd name="connsiteX4" fmla="*/ 1117864 w 1419563"/>
              <a:gd name="connsiteY4" fmla="*/ 337905 h 425130"/>
              <a:gd name="connsiteX5" fmla="*/ 1416314 w 1419563"/>
              <a:gd name="connsiteY5" fmla="*/ 138938 h 425130"/>
              <a:gd name="connsiteX6" fmla="*/ 1263914 w 1419563"/>
              <a:gd name="connsiteY6" fmla="*/ 242655 h 425130"/>
              <a:gd name="connsiteX7" fmla="*/ 1067064 w 1419563"/>
              <a:gd name="connsiteY7" fmla="*/ 320971 h 425130"/>
              <a:gd name="connsiteX8" fmla="*/ 639497 w 1419563"/>
              <a:gd name="connsiteY8" fmla="*/ 397171 h 425130"/>
              <a:gd name="connsiteX9" fmla="*/ 334697 w 1419563"/>
              <a:gd name="connsiteY9" fmla="*/ 325205 h 425130"/>
              <a:gd name="connsiteX10" fmla="*/ 146314 w 1419563"/>
              <a:gd name="connsiteY10" fmla="*/ 202438 h 425130"/>
              <a:gd name="connsiteX11" fmla="*/ 264 w 1419563"/>
              <a:gd name="connsiteY11" fmla="*/ 1355 h 425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9563" h="425130">
                <a:moveTo>
                  <a:pt x="264" y="1355"/>
                </a:moveTo>
                <a:cubicBezTo>
                  <a:pt x="6261" y="19347"/>
                  <a:pt x="71878" y="240891"/>
                  <a:pt x="182297" y="310388"/>
                </a:cubicBezTo>
                <a:cubicBezTo>
                  <a:pt x="292716" y="379885"/>
                  <a:pt x="539309" y="402463"/>
                  <a:pt x="662781" y="418338"/>
                </a:cubicBezTo>
                <a:cubicBezTo>
                  <a:pt x="786253" y="434213"/>
                  <a:pt x="847284" y="419043"/>
                  <a:pt x="923131" y="405638"/>
                </a:cubicBezTo>
                <a:cubicBezTo>
                  <a:pt x="998978" y="392233"/>
                  <a:pt x="1035667" y="382355"/>
                  <a:pt x="1117864" y="337905"/>
                </a:cubicBezTo>
                <a:cubicBezTo>
                  <a:pt x="1200061" y="293455"/>
                  <a:pt x="1391972" y="154813"/>
                  <a:pt x="1416314" y="138938"/>
                </a:cubicBezTo>
                <a:cubicBezTo>
                  <a:pt x="1440656" y="123063"/>
                  <a:pt x="1322122" y="212316"/>
                  <a:pt x="1263914" y="242655"/>
                </a:cubicBezTo>
                <a:cubicBezTo>
                  <a:pt x="1205706" y="272994"/>
                  <a:pt x="1171134" y="295218"/>
                  <a:pt x="1067064" y="320971"/>
                </a:cubicBezTo>
                <a:cubicBezTo>
                  <a:pt x="962995" y="346724"/>
                  <a:pt x="761558" y="396465"/>
                  <a:pt x="639497" y="397171"/>
                </a:cubicBezTo>
                <a:cubicBezTo>
                  <a:pt x="517436" y="397877"/>
                  <a:pt x="416894" y="357660"/>
                  <a:pt x="334697" y="325205"/>
                </a:cubicBezTo>
                <a:cubicBezTo>
                  <a:pt x="252500" y="292750"/>
                  <a:pt x="200994" y="255355"/>
                  <a:pt x="146314" y="202438"/>
                </a:cubicBezTo>
                <a:cubicBezTo>
                  <a:pt x="91634" y="149521"/>
                  <a:pt x="-5733" y="-16637"/>
                  <a:pt x="264" y="13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: 図形 1047">
            <a:extLst>
              <a:ext uri="{FF2B5EF4-FFF2-40B4-BE49-F238E27FC236}">
                <a16:creationId xmlns:a16="http://schemas.microsoft.com/office/drawing/2014/main" id="{10B98C2A-CD22-48BE-9CF8-C566777750EA}"/>
              </a:ext>
            </a:extLst>
          </p:cNvPr>
          <p:cNvSpPr/>
          <p:nvPr/>
        </p:nvSpPr>
        <p:spPr>
          <a:xfrm>
            <a:off x="5360127" y="5098534"/>
            <a:ext cx="685075" cy="415878"/>
          </a:xfrm>
          <a:custGeom>
            <a:avLst/>
            <a:gdLst>
              <a:gd name="connsiteX0" fmla="*/ 26790 w 685075"/>
              <a:gd name="connsiteY0" fmla="*/ 516 h 415878"/>
              <a:gd name="connsiteX1" fmla="*/ 3506 w 685075"/>
              <a:gd name="connsiteY1" fmla="*/ 104233 h 415878"/>
              <a:gd name="connsiteX2" fmla="*/ 98756 w 685075"/>
              <a:gd name="connsiteY2" fmla="*/ 341299 h 415878"/>
              <a:gd name="connsiteX3" fmla="*/ 426840 w 685075"/>
              <a:gd name="connsiteY3" fmla="*/ 392099 h 415878"/>
              <a:gd name="connsiteX4" fmla="*/ 685073 w 685075"/>
              <a:gd name="connsiteY4" fmla="*/ 413266 h 415878"/>
              <a:gd name="connsiteX5" fmla="*/ 431073 w 685075"/>
              <a:gd name="connsiteY5" fmla="*/ 334949 h 415878"/>
              <a:gd name="connsiteX6" fmla="*/ 86056 w 685075"/>
              <a:gd name="connsiteY6" fmla="*/ 142333 h 415878"/>
              <a:gd name="connsiteX7" fmla="*/ 26790 w 685075"/>
              <a:gd name="connsiteY7" fmla="*/ 516 h 41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075" h="415878">
                <a:moveTo>
                  <a:pt x="26790" y="516"/>
                </a:moveTo>
                <a:cubicBezTo>
                  <a:pt x="13032" y="-5834"/>
                  <a:pt x="-8488" y="47436"/>
                  <a:pt x="3506" y="104233"/>
                </a:cubicBezTo>
                <a:cubicBezTo>
                  <a:pt x="15500" y="161030"/>
                  <a:pt x="28200" y="293321"/>
                  <a:pt x="98756" y="341299"/>
                </a:cubicBezTo>
                <a:cubicBezTo>
                  <a:pt x="169312" y="389277"/>
                  <a:pt x="329121" y="380105"/>
                  <a:pt x="426840" y="392099"/>
                </a:cubicBezTo>
                <a:cubicBezTo>
                  <a:pt x="524559" y="404093"/>
                  <a:pt x="684368" y="422791"/>
                  <a:pt x="685073" y="413266"/>
                </a:cubicBezTo>
                <a:cubicBezTo>
                  <a:pt x="685778" y="403741"/>
                  <a:pt x="530909" y="380104"/>
                  <a:pt x="431073" y="334949"/>
                </a:cubicBezTo>
                <a:cubicBezTo>
                  <a:pt x="331237" y="289794"/>
                  <a:pt x="155201" y="192427"/>
                  <a:pt x="86056" y="142333"/>
                </a:cubicBezTo>
                <a:cubicBezTo>
                  <a:pt x="16911" y="92239"/>
                  <a:pt x="40548" y="6866"/>
                  <a:pt x="26790" y="5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: 図形 1048">
            <a:extLst>
              <a:ext uri="{FF2B5EF4-FFF2-40B4-BE49-F238E27FC236}">
                <a16:creationId xmlns:a16="http://schemas.microsoft.com/office/drawing/2014/main" id="{0D7D2BC2-1921-42D8-92E8-23B9249E0D5E}"/>
              </a:ext>
            </a:extLst>
          </p:cNvPr>
          <p:cNvSpPr/>
          <p:nvPr/>
        </p:nvSpPr>
        <p:spPr>
          <a:xfrm>
            <a:off x="6299995" y="5083530"/>
            <a:ext cx="577778" cy="477349"/>
          </a:xfrm>
          <a:custGeom>
            <a:avLst/>
            <a:gdLst>
              <a:gd name="connsiteX0" fmla="*/ 577055 w 577778"/>
              <a:gd name="connsiteY0" fmla="*/ 703 h 477349"/>
              <a:gd name="connsiteX1" fmla="*/ 371738 w 577778"/>
              <a:gd name="connsiteY1" fmla="*/ 347837 h 477349"/>
              <a:gd name="connsiteX2" fmla="*/ 113505 w 577778"/>
              <a:gd name="connsiteY2" fmla="*/ 468487 h 477349"/>
              <a:gd name="connsiteX3" fmla="*/ 60588 w 577778"/>
              <a:gd name="connsiteY3" fmla="*/ 460020 h 477349"/>
              <a:gd name="connsiteX4" fmla="*/ 11905 w 577778"/>
              <a:gd name="connsiteY4" fmla="*/ 394403 h 477349"/>
              <a:gd name="connsiteX5" fmla="*/ 299772 w 577778"/>
              <a:gd name="connsiteY5" fmla="*/ 261053 h 477349"/>
              <a:gd name="connsiteX6" fmla="*/ 577055 w 577778"/>
              <a:gd name="connsiteY6" fmla="*/ 703 h 47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7778" h="477349">
                <a:moveTo>
                  <a:pt x="577055" y="703"/>
                </a:moveTo>
                <a:cubicBezTo>
                  <a:pt x="589049" y="15167"/>
                  <a:pt x="448996" y="269873"/>
                  <a:pt x="371738" y="347837"/>
                </a:cubicBezTo>
                <a:cubicBezTo>
                  <a:pt x="294480" y="425801"/>
                  <a:pt x="165363" y="449790"/>
                  <a:pt x="113505" y="468487"/>
                </a:cubicBezTo>
                <a:cubicBezTo>
                  <a:pt x="61647" y="487184"/>
                  <a:pt x="77521" y="472367"/>
                  <a:pt x="60588" y="460020"/>
                </a:cubicBezTo>
                <a:cubicBezTo>
                  <a:pt x="43655" y="447673"/>
                  <a:pt x="-27959" y="427564"/>
                  <a:pt x="11905" y="394403"/>
                </a:cubicBezTo>
                <a:cubicBezTo>
                  <a:pt x="51769" y="361242"/>
                  <a:pt x="207344" y="323142"/>
                  <a:pt x="299772" y="261053"/>
                </a:cubicBezTo>
                <a:cubicBezTo>
                  <a:pt x="392200" y="198964"/>
                  <a:pt x="565061" y="-13761"/>
                  <a:pt x="577055" y="7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: 図形 1049">
            <a:extLst>
              <a:ext uri="{FF2B5EF4-FFF2-40B4-BE49-F238E27FC236}">
                <a16:creationId xmlns:a16="http://schemas.microsoft.com/office/drawing/2014/main" id="{E69374F2-7F8D-44AB-A45D-C2A57629CE16}"/>
              </a:ext>
            </a:extLst>
          </p:cNvPr>
          <p:cNvSpPr/>
          <p:nvPr/>
        </p:nvSpPr>
        <p:spPr>
          <a:xfrm>
            <a:off x="5859751" y="5467692"/>
            <a:ext cx="444440" cy="160551"/>
          </a:xfrm>
          <a:custGeom>
            <a:avLst/>
            <a:gdLst>
              <a:gd name="connsiteX0" fmla="*/ 5532 w 444440"/>
              <a:gd name="connsiteY0" fmla="*/ 10241 h 160551"/>
              <a:gd name="connsiteX1" fmla="*/ 181216 w 444440"/>
              <a:gd name="connsiteY1" fmla="*/ 137241 h 160551"/>
              <a:gd name="connsiteX2" fmla="*/ 327266 w 444440"/>
              <a:gd name="connsiteY2" fmla="*/ 160525 h 160551"/>
              <a:gd name="connsiteX3" fmla="*/ 378066 w 444440"/>
              <a:gd name="connsiteY3" fmla="*/ 137241 h 160551"/>
              <a:gd name="connsiteX4" fmla="*/ 430982 w 444440"/>
              <a:gd name="connsiteY4" fmla="*/ 31408 h 160551"/>
              <a:gd name="connsiteX5" fmla="*/ 403466 w 444440"/>
              <a:gd name="connsiteY5" fmla="*/ 10241 h 160551"/>
              <a:gd name="connsiteX6" fmla="*/ 5532 w 444440"/>
              <a:gd name="connsiteY6" fmla="*/ 10241 h 16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440" h="160551">
                <a:moveTo>
                  <a:pt x="5532" y="10241"/>
                </a:moveTo>
                <a:cubicBezTo>
                  <a:pt x="-31510" y="31408"/>
                  <a:pt x="127594" y="112194"/>
                  <a:pt x="181216" y="137241"/>
                </a:cubicBezTo>
                <a:cubicBezTo>
                  <a:pt x="234838" y="162288"/>
                  <a:pt x="294458" y="160525"/>
                  <a:pt x="327266" y="160525"/>
                </a:cubicBezTo>
                <a:cubicBezTo>
                  <a:pt x="360074" y="160525"/>
                  <a:pt x="360780" y="158760"/>
                  <a:pt x="378066" y="137241"/>
                </a:cubicBezTo>
                <a:cubicBezTo>
                  <a:pt x="395352" y="115722"/>
                  <a:pt x="426749" y="52575"/>
                  <a:pt x="430982" y="31408"/>
                </a:cubicBezTo>
                <a:cubicBezTo>
                  <a:pt x="435215" y="10241"/>
                  <a:pt x="471552" y="13769"/>
                  <a:pt x="403466" y="10241"/>
                </a:cubicBezTo>
                <a:cubicBezTo>
                  <a:pt x="335380" y="6713"/>
                  <a:pt x="42574" y="-10926"/>
                  <a:pt x="5532" y="102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: 図形 1050">
            <a:extLst>
              <a:ext uri="{FF2B5EF4-FFF2-40B4-BE49-F238E27FC236}">
                <a16:creationId xmlns:a16="http://schemas.microsoft.com/office/drawing/2014/main" id="{8F276EBA-C137-483E-9CA5-0C726FA76D9D}"/>
              </a:ext>
            </a:extLst>
          </p:cNvPr>
          <p:cNvSpPr/>
          <p:nvPr/>
        </p:nvSpPr>
        <p:spPr>
          <a:xfrm>
            <a:off x="5527510" y="4437472"/>
            <a:ext cx="947940" cy="672803"/>
          </a:xfrm>
          <a:custGeom>
            <a:avLst/>
            <a:gdLst>
              <a:gd name="connsiteX0" fmla="*/ 20803 w 947940"/>
              <a:gd name="connsiteY0" fmla="*/ 240891 h 672803"/>
              <a:gd name="connsiteX1" fmla="*/ 68428 w 947940"/>
              <a:gd name="connsiteY1" fmla="*/ 201203 h 672803"/>
              <a:gd name="connsiteX2" fmla="*/ 333540 w 947940"/>
              <a:gd name="connsiteY2" fmla="*/ 37691 h 672803"/>
              <a:gd name="connsiteX3" fmla="*/ 620878 w 947940"/>
              <a:gd name="connsiteY3" fmla="*/ 26578 h 672803"/>
              <a:gd name="connsiteX4" fmla="*/ 873290 w 947940"/>
              <a:gd name="connsiteY4" fmla="*/ 199616 h 672803"/>
              <a:gd name="connsiteX5" fmla="*/ 916153 w 947940"/>
              <a:gd name="connsiteY5" fmla="*/ 407578 h 672803"/>
              <a:gd name="connsiteX6" fmla="*/ 860590 w 947940"/>
              <a:gd name="connsiteY6" fmla="*/ 529816 h 672803"/>
              <a:gd name="connsiteX7" fmla="*/ 762165 w 947940"/>
              <a:gd name="connsiteY7" fmla="*/ 640941 h 672803"/>
              <a:gd name="connsiteX8" fmla="*/ 746290 w 947940"/>
              <a:gd name="connsiteY8" fmla="*/ 671103 h 672803"/>
              <a:gd name="connsiteX9" fmla="*/ 863765 w 947940"/>
              <a:gd name="connsiteY9" fmla="*/ 601253 h 672803"/>
              <a:gd name="connsiteX10" fmla="*/ 947903 w 947940"/>
              <a:gd name="connsiteY10" fmla="*/ 434566 h 672803"/>
              <a:gd name="connsiteX11" fmla="*/ 870115 w 947940"/>
              <a:gd name="connsiteY11" fmla="*/ 186916 h 672803"/>
              <a:gd name="connsiteX12" fmla="*/ 603415 w 947940"/>
              <a:gd name="connsiteY12" fmla="*/ 12291 h 672803"/>
              <a:gd name="connsiteX13" fmla="*/ 357353 w 947940"/>
              <a:gd name="connsiteY13" fmla="*/ 36103 h 672803"/>
              <a:gd name="connsiteX14" fmla="*/ 20803 w 947940"/>
              <a:gd name="connsiteY14" fmla="*/ 240891 h 67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47940" h="672803">
                <a:moveTo>
                  <a:pt x="20803" y="240891"/>
                </a:moveTo>
                <a:cubicBezTo>
                  <a:pt x="-27351" y="268408"/>
                  <a:pt x="16305" y="235070"/>
                  <a:pt x="68428" y="201203"/>
                </a:cubicBezTo>
                <a:cubicBezTo>
                  <a:pt x="120551" y="167336"/>
                  <a:pt x="241465" y="66795"/>
                  <a:pt x="333540" y="37691"/>
                </a:cubicBezTo>
                <a:cubicBezTo>
                  <a:pt x="425615" y="8587"/>
                  <a:pt x="530920" y="-410"/>
                  <a:pt x="620878" y="26578"/>
                </a:cubicBezTo>
                <a:cubicBezTo>
                  <a:pt x="710836" y="53565"/>
                  <a:pt x="824078" y="136116"/>
                  <a:pt x="873290" y="199616"/>
                </a:cubicBezTo>
                <a:cubicBezTo>
                  <a:pt x="922502" y="263116"/>
                  <a:pt x="918270" y="352545"/>
                  <a:pt x="916153" y="407578"/>
                </a:cubicBezTo>
                <a:cubicBezTo>
                  <a:pt x="914036" y="462611"/>
                  <a:pt x="886255" y="490922"/>
                  <a:pt x="860590" y="529816"/>
                </a:cubicBezTo>
                <a:cubicBezTo>
                  <a:pt x="834925" y="568710"/>
                  <a:pt x="781215" y="617393"/>
                  <a:pt x="762165" y="640941"/>
                </a:cubicBezTo>
                <a:cubicBezTo>
                  <a:pt x="743115" y="664489"/>
                  <a:pt x="729357" y="677718"/>
                  <a:pt x="746290" y="671103"/>
                </a:cubicBezTo>
                <a:cubicBezTo>
                  <a:pt x="763223" y="664488"/>
                  <a:pt x="830163" y="640676"/>
                  <a:pt x="863765" y="601253"/>
                </a:cubicBezTo>
                <a:cubicBezTo>
                  <a:pt x="897367" y="561830"/>
                  <a:pt x="946845" y="503622"/>
                  <a:pt x="947903" y="434566"/>
                </a:cubicBezTo>
                <a:cubicBezTo>
                  <a:pt x="948961" y="365510"/>
                  <a:pt x="927530" y="257295"/>
                  <a:pt x="870115" y="186916"/>
                </a:cubicBezTo>
                <a:cubicBezTo>
                  <a:pt x="812700" y="116537"/>
                  <a:pt x="688875" y="37426"/>
                  <a:pt x="603415" y="12291"/>
                </a:cubicBezTo>
                <a:cubicBezTo>
                  <a:pt x="517955" y="-12844"/>
                  <a:pt x="455249" y="3295"/>
                  <a:pt x="357353" y="36103"/>
                </a:cubicBezTo>
                <a:cubicBezTo>
                  <a:pt x="259457" y="68911"/>
                  <a:pt x="68957" y="213374"/>
                  <a:pt x="20803" y="2408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: 図形 1052">
            <a:extLst>
              <a:ext uri="{FF2B5EF4-FFF2-40B4-BE49-F238E27FC236}">
                <a16:creationId xmlns:a16="http://schemas.microsoft.com/office/drawing/2014/main" id="{704CCBBC-D8C2-4411-B052-886FD391F0C6}"/>
              </a:ext>
            </a:extLst>
          </p:cNvPr>
          <p:cNvSpPr/>
          <p:nvPr/>
        </p:nvSpPr>
        <p:spPr>
          <a:xfrm>
            <a:off x="5718159" y="4677762"/>
            <a:ext cx="608549" cy="241945"/>
          </a:xfrm>
          <a:custGeom>
            <a:avLst/>
            <a:gdLst>
              <a:gd name="connsiteX0" fmla="*/ 16 w 608549"/>
              <a:gd name="connsiteY0" fmla="*/ 3776 h 241945"/>
              <a:gd name="connsiteX1" fmla="*/ 357204 w 608549"/>
              <a:gd name="connsiteY1" fmla="*/ 40288 h 241945"/>
              <a:gd name="connsiteX2" fmla="*/ 600091 w 608549"/>
              <a:gd name="connsiteY2" fmla="*/ 238726 h 241945"/>
              <a:gd name="connsiteX3" fmla="*/ 533416 w 608549"/>
              <a:gd name="connsiteY3" fmla="*/ 153001 h 241945"/>
              <a:gd name="connsiteX4" fmla="*/ 342916 w 608549"/>
              <a:gd name="connsiteY4" fmla="*/ 19651 h 241945"/>
              <a:gd name="connsiteX5" fmla="*/ 16 w 608549"/>
              <a:gd name="connsiteY5" fmla="*/ 3776 h 241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549" h="241945">
                <a:moveTo>
                  <a:pt x="16" y="3776"/>
                </a:moveTo>
                <a:cubicBezTo>
                  <a:pt x="2397" y="7216"/>
                  <a:pt x="257192" y="1130"/>
                  <a:pt x="357204" y="40288"/>
                </a:cubicBezTo>
                <a:cubicBezTo>
                  <a:pt x="457216" y="79446"/>
                  <a:pt x="570722" y="219941"/>
                  <a:pt x="600091" y="238726"/>
                </a:cubicBezTo>
                <a:cubicBezTo>
                  <a:pt x="629460" y="257512"/>
                  <a:pt x="576279" y="189514"/>
                  <a:pt x="533416" y="153001"/>
                </a:cubicBezTo>
                <a:cubicBezTo>
                  <a:pt x="490554" y="116489"/>
                  <a:pt x="432080" y="46903"/>
                  <a:pt x="342916" y="19651"/>
                </a:cubicBezTo>
                <a:cubicBezTo>
                  <a:pt x="253752" y="-7601"/>
                  <a:pt x="-2365" y="336"/>
                  <a:pt x="16" y="377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: 図形 1053">
            <a:extLst>
              <a:ext uri="{FF2B5EF4-FFF2-40B4-BE49-F238E27FC236}">
                <a16:creationId xmlns:a16="http://schemas.microsoft.com/office/drawing/2014/main" id="{DE0BBB39-913D-4303-B6F8-A97B089D25C0}"/>
              </a:ext>
            </a:extLst>
          </p:cNvPr>
          <p:cNvSpPr/>
          <p:nvPr/>
        </p:nvSpPr>
        <p:spPr>
          <a:xfrm>
            <a:off x="5686772" y="4555283"/>
            <a:ext cx="664224" cy="352990"/>
          </a:xfrm>
          <a:custGeom>
            <a:avLst/>
            <a:gdLst>
              <a:gd name="connsiteX0" fmla="*/ 31403 w 664224"/>
              <a:gd name="connsiteY0" fmla="*/ 124667 h 352990"/>
              <a:gd name="connsiteX1" fmla="*/ 71091 w 664224"/>
              <a:gd name="connsiteY1" fmla="*/ 81805 h 352990"/>
              <a:gd name="connsiteX2" fmla="*/ 280641 w 664224"/>
              <a:gd name="connsiteY2" fmla="*/ 2430 h 352990"/>
              <a:gd name="connsiteX3" fmla="*/ 509241 w 664224"/>
              <a:gd name="connsiteY3" fmla="*/ 29417 h 352990"/>
              <a:gd name="connsiteX4" fmla="*/ 633066 w 664224"/>
              <a:gd name="connsiteY4" fmla="*/ 119905 h 352990"/>
              <a:gd name="connsiteX5" fmla="*/ 652116 w 664224"/>
              <a:gd name="connsiteY5" fmla="*/ 350092 h 352990"/>
              <a:gd name="connsiteX6" fmla="*/ 663228 w 664224"/>
              <a:gd name="connsiteY6" fmla="*/ 240555 h 352990"/>
              <a:gd name="connsiteX7" fmla="*/ 626716 w 664224"/>
              <a:gd name="connsiteY7" fmla="*/ 110380 h 352990"/>
              <a:gd name="connsiteX8" fmla="*/ 507653 w 664224"/>
              <a:gd name="connsiteY8" fmla="*/ 32592 h 352990"/>
              <a:gd name="connsiteX9" fmla="*/ 31403 w 664224"/>
              <a:gd name="connsiteY9" fmla="*/ 124667 h 352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4224" h="352990">
                <a:moveTo>
                  <a:pt x="31403" y="124667"/>
                </a:moveTo>
                <a:cubicBezTo>
                  <a:pt x="-41357" y="132869"/>
                  <a:pt x="29551" y="102178"/>
                  <a:pt x="71091" y="81805"/>
                </a:cubicBezTo>
                <a:cubicBezTo>
                  <a:pt x="112631" y="61432"/>
                  <a:pt x="207616" y="11161"/>
                  <a:pt x="280641" y="2430"/>
                </a:cubicBezTo>
                <a:cubicBezTo>
                  <a:pt x="353666" y="-6301"/>
                  <a:pt x="450504" y="9838"/>
                  <a:pt x="509241" y="29417"/>
                </a:cubicBezTo>
                <a:cubicBezTo>
                  <a:pt x="567978" y="48996"/>
                  <a:pt x="609253" y="66459"/>
                  <a:pt x="633066" y="119905"/>
                </a:cubicBezTo>
                <a:cubicBezTo>
                  <a:pt x="656879" y="173351"/>
                  <a:pt x="647089" y="329984"/>
                  <a:pt x="652116" y="350092"/>
                </a:cubicBezTo>
                <a:cubicBezTo>
                  <a:pt x="657143" y="370200"/>
                  <a:pt x="667461" y="280507"/>
                  <a:pt x="663228" y="240555"/>
                </a:cubicBezTo>
                <a:cubicBezTo>
                  <a:pt x="658995" y="200603"/>
                  <a:pt x="652645" y="145040"/>
                  <a:pt x="626716" y="110380"/>
                </a:cubicBezTo>
                <a:cubicBezTo>
                  <a:pt x="600787" y="75720"/>
                  <a:pt x="608195" y="32063"/>
                  <a:pt x="507653" y="32592"/>
                </a:cubicBezTo>
                <a:cubicBezTo>
                  <a:pt x="407111" y="33121"/>
                  <a:pt x="104163" y="116465"/>
                  <a:pt x="31403" y="12466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: 図形 1054">
            <a:extLst>
              <a:ext uri="{FF2B5EF4-FFF2-40B4-BE49-F238E27FC236}">
                <a16:creationId xmlns:a16="http://schemas.microsoft.com/office/drawing/2014/main" id="{EE2D4F12-C651-4B36-AB8B-769B89168232}"/>
              </a:ext>
            </a:extLst>
          </p:cNvPr>
          <p:cNvSpPr/>
          <p:nvPr/>
        </p:nvSpPr>
        <p:spPr>
          <a:xfrm>
            <a:off x="5492662" y="4784541"/>
            <a:ext cx="763453" cy="292914"/>
          </a:xfrm>
          <a:custGeom>
            <a:avLst/>
            <a:gdLst>
              <a:gd name="connsiteX0" fmla="*/ 11201 w 763453"/>
              <a:gd name="connsiteY0" fmla="*/ 201797 h 292914"/>
              <a:gd name="connsiteX1" fmla="*/ 50888 w 763453"/>
              <a:gd name="connsiteY1" fmla="*/ 135122 h 292914"/>
              <a:gd name="connsiteX2" fmla="*/ 252501 w 763453"/>
              <a:gd name="connsiteY2" fmla="*/ 54159 h 292914"/>
              <a:gd name="connsiteX3" fmla="*/ 565238 w 763453"/>
              <a:gd name="connsiteY3" fmla="*/ 98609 h 292914"/>
              <a:gd name="connsiteX4" fmla="*/ 755738 w 763453"/>
              <a:gd name="connsiteY4" fmla="*/ 292284 h 292914"/>
              <a:gd name="connsiteX5" fmla="*/ 701763 w 763453"/>
              <a:gd name="connsiteY5" fmla="*/ 155759 h 292914"/>
              <a:gd name="connsiteX6" fmla="*/ 477926 w 763453"/>
              <a:gd name="connsiteY6" fmla="*/ 20822 h 292914"/>
              <a:gd name="connsiteX7" fmla="*/ 215988 w 763453"/>
              <a:gd name="connsiteY7" fmla="*/ 14472 h 292914"/>
              <a:gd name="connsiteX8" fmla="*/ 11201 w 763453"/>
              <a:gd name="connsiteY8" fmla="*/ 201797 h 29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3453" h="292914">
                <a:moveTo>
                  <a:pt x="11201" y="201797"/>
                </a:moveTo>
                <a:cubicBezTo>
                  <a:pt x="-16316" y="221905"/>
                  <a:pt x="10671" y="159728"/>
                  <a:pt x="50888" y="135122"/>
                </a:cubicBezTo>
                <a:cubicBezTo>
                  <a:pt x="91105" y="110516"/>
                  <a:pt x="166776" y="60244"/>
                  <a:pt x="252501" y="54159"/>
                </a:cubicBezTo>
                <a:cubicBezTo>
                  <a:pt x="338226" y="48074"/>
                  <a:pt x="481365" y="58922"/>
                  <a:pt x="565238" y="98609"/>
                </a:cubicBezTo>
                <a:cubicBezTo>
                  <a:pt x="649111" y="138296"/>
                  <a:pt x="732984" y="282759"/>
                  <a:pt x="755738" y="292284"/>
                </a:cubicBezTo>
                <a:cubicBezTo>
                  <a:pt x="778492" y="301809"/>
                  <a:pt x="748065" y="201003"/>
                  <a:pt x="701763" y="155759"/>
                </a:cubicBezTo>
                <a:cubicBezTo>
                  <a:pt x="655461" y="110515"/>
                  <a:pt x="558889" y="44370"/>
                  <a:pt x="477926" y="20822"/>
                </a:cubicBezTo>
                <a:cubicBezTo>
                  <a:pt x="396963" y="-2726"/>
                  <a:pt x="294040" y="-8282"/>
                  <a:pt x="215988" y="14472"/>
                </a:cubicBezTo>
                <a:cubicBezTo>
                  <a:pt x="137936" y="37226"/>
                  <a:pt x="38718" y="181689"/>
                  <a:pt x="11201" y="2017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: 図形 1055">
            <a:extLst>
              <a:ext uri="{FF2B5EF4-FFF2-40B4-BE49-F238E27FC236}">
                <a16:creationId xmlns:a16="http://schemas.microsoft.com/office/drawing/2014/main" id="{AC733B78-993B-41C4-B106-218E8B55250F}"/>
              </a:ext>
            </a:extLst>
          </p:cNvPr>
          <p:cNvSpPr/>
          <p:nvPr/>
        </p:nvSpPr>
        <p:spPr>
          <a:xfrm>
            <a:off x="5481662" y="4992233"/>
            <a:ext cx="1294647" cy="408902"/>
          </a:xfrm>
          <a:custGeom>
            <a:avLst/>
            <a:gdLst>
              <a:gd name="connsiteX0" fmla="*/ 1563 w 1294647"/>
              <a:gd name="connsiteY0" fmla="*/ 455 h 408902"/>
              <a:gd name="connsiteX1" fmla="*/ 34901 w 1294647"/>
              <a:gd name="connsiteY1" fmla="*/ 116342 h 408902"/>
              <a:gd name="connsiteX2" fmla="*/ 142851 w 1294647"/>
              <a:gd name="connsiteY2" fmla="*/ 267155 h 408902"/>
              <a:gd name="connsiteX3" fmla="*/ 695301 w 1294647"/>
              <a:gd name="connsiteY3" fmla="*/ 408442 h 408902"/>
              <a:gd name="connsiteX4" fmla="*/ 1030263 w 1294647"/>
              <a:gd name="connsiteY4" fmla="*/ 303667 h 408902"/>
              <a:gd name="connsiteX5" fmla="*/ 1287438 w 1294647"/>
              <a:gd name="connsiteY5" fmla="*/ 75067 h 408902"/>
              <a:gd name="connsiteX6" fmla="*/ 1181076 w 1294647"/>
              <a:gd name="connsiteY6" fmla="*/ 205242 h 408902"/>
              <a:gd name="connsiteX7" fmla="*/ 749276 w 1294647"/>
              <a:gd name="connsiteY7" fmla="*/ 390980 h 408902"/>
              <a:gd name="connsiteX8" fmla="*/ 365101 w 1294647"/>
              <a:gd name="connsiteY8" fmla="*/ 371930 h 408902"/>
              <a:gd name="connsiteX9" fmla="*/ 184126 w 1294647"/>
              <a:gd name="connsiteY9" fmla="*/ 290967 h 408902"/>
              <a:gd name="connsiteX10" fmla="*/ 76176 w 1294647"/>
              <a:gd name="connsiteY10" fmla="*/ 159205 h 408902"/>
              <a:gd name="connsiteX11" fmla="*/ 1563 w 1294647"/>
              <a:gd name="connsiteY11" fmla="*/ 455 h 408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94647" h="408902">
                <a:moveTo>
                  <a:pt x="1563" y="455"/>
                </a:moveTo>
                <a:cubicBezTo>
                  <a:pt x="-5316" y="-6689"/>
                  <a:pt x="11353" y="71892"/>
                  <a:pt x="34901" y="116342"/>
                </a:cubicBezTo>
                <a:cubicBezTo>
                  <a:pt x="58449" y="160792"/>
                  <a:pt x="32784" y="218472"/>
                  <a:pt x="142851" y="267155"/>
                </a:cubicBezTo>
                <a:cubicBezTo>
                  <a:pt x="252918" y="315838"/>
                  <a:pt x="547399" y="402357"/>
                  <a:pt x="695301" y="408442"/>
                </a:cubicBezTo>
                <a:cubicBezTo>
                  <a:pt x="843203" y="414527"/>
                  <a:pt x="931574" y="359229"/>
                  <a:pt x="1030263" y="303667"/>
                </a:cubicBezTo>
                <a:cubicBezTo>
                  <a:pt x="1128952" y="248105"/>
                  <a:pt x="1262303" y="91471"/>
                  <a:pt x="1287438" y="75067"/>
                </a:cubicBezTo>
                <a:cubicBezTo>
                  <a:pt x="1312573" y="58663"/>
                  <a:pt x="1270770" y="152590"/>
                  <a:pt x="1181076" y="205242"/>
                </a:cubicBezTo>
                <a:cubicBezTo>
                  <a:pt x="1091382" y="257894"/>
                  <a:pt x="885272" y="363199"/>
                  <a:pt x="749276" y="390980"/>
                </a:cubicBezTo>
                <a:cubicBezTo>
                  <a:pt x="613280" y="418761"/>
                  <a:pt x="459293" y="388599"/>
                  <a:pt x="365101" y="371930"/>
                </a:cubicBezTo>
                <a:cubicBezTo>
                  <a:pt x="270909" y="355261"/>
                  <a:pt x="232280" y="326421"/>
                  <a:pt x="184126" y="290967"/>
                </a:cubicBezTo>
                <a:cubicBezTo>
                  <a:pt x="135972" y="255513"/>
                  <a:pt x="106074" y="206036"/>
                  <a:pt x="76176" y="159205"/>
                </a:cubicBezTo>
                <a:cubicBezTo>
                  <a:pt x="46278" y="112374"/>
                  <a:pt x="8442" y="7599"/>
                  <a:pt x="1563" y="4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: 図形 1056">
            <a:extLst>
              <a:ext uri="{FF2B5EF4-FFF2-40B4-BE49-F238E27FC236}">
                <a16:creationId xmlns:a16="http://schemas.microsoft.com/office/drawing/2014/main" id="{D2C24F65-1915-4665-B3F6-DE50E7305B40}"/>
              </a:ext>
            </a:extLst>
          </p:cNvPr>
          <p:cNvSpPr/>
          <p:nvPr/>
        </p:nvSpPr>
        <p:spPr>
          <a:xfrm>
            <a:off x="5655908" y="4937401"/>
            <a:ext cx="323479" cy="220668"/>
          </a:xfrm>
          <a:custGeom>
            <a:avLst/>
            <a:gdLst>
              <a:gd name="connsiteX0" fmla="*/ 316267 w 323479"/>
              <a:gd name="connsiteY0" fmla="*/ 218799 h 220668"/>
              <a:gd name="connsiteX1" fmla="*/ 294042 w 323479"/>
              <a:gd name="connsiteY1" fmla="*/ 134662 h 220668"/>
              <a:gd name="connsiteX2" fmla="*/ 217842 w 323479"/>
              <a:gd name="connsiteY2" fmla="*/ 40999 h 220668"/>
              <a:gd name="connsiteX3" fmla="*/ 30517 w 323479"/>
              <a:gd name="connsiteY3" fmla="*/ 4487 h 220668"/>
              <a:gd name="connsiteX4" fmla="*/ 13055 w 323479"/>
              <a:gd name="connsiteY4" fmla="*/ 137837 h 220668"/>
              <a:gd name="connsiteX5" fmla="*/ 160692 w 323479"/>
              <a:gd name="connsiteY5" fmla="*/ 210862 h 220668"/>
              <a:gd name="connsiteX6" fmla="*/ 22580 w 323479"/>
              <a:gd name="connsiteY6" fmla="*/ 131487 h 220668"/>
              <a:gd name="connsiteX7" fmla="*/ 13055 w 323479"/>
              <a:gd name="connsiteY7" fmla="*/ 71162 h 220668"/>
              <a:gd name="connsiteX8" fmla="*/ 92430 w 323479"/>
              <a:gd name="connsiteY8" fmla="*/ 21949 h 220668"/>
              <a:gd name="connsiteX9" fmla="*/ 174980 w 323479"/>
              <a:gd name="connsiteY9" fmla="*/ 50524 h 220668"/>
              <a:gd name="connsiteX10" fmla="*/ 316267 w 323479"/>
              <a:gd name="connsiteY10" fmla="*/ 218799 h 22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479" h="220668">
                <a:moveTo>
                  <a:pt x="316267" y="218799"/>
                </a:moveTo>
                <a:cubicBezTo>
                  <a:pt x="336111" y="232822"/>
                  <a:pt x="310446" y="164295"/>
                  <a:pt x="294042" y="134662"/>
                </a:cubicBezTo>
                <a:cubicBezTo>
                  <a:pt x="277638" y="105029"/>
                  <a:pt x="261763" y="62695"/>
                  <a:pt x="217842" y="40999"/>
                </a:cubicBezTo>
                <a:cubicBezTo>
                  <a:pt x="173921" y="19303"/>
                  <a:pt x="64648" y="-11653"/>
                  <a:pt x="30517" y="4487"/>
                </a:cubicBezTo>
                <a:cubicBezTo>
                  <a:pt x="-3614" y="20627"/>
                  <a:pt x="-8641" y="103441"/>
                  <a:pt x="13055" y="137837"/>
                </a:cubicBezTo>
                <a:cubicBezTo>
                  <a:pt x="34751" y="172233"/>
                  <a:pt x="159104" y="211920"/>
                  <a:pt x="160692" y="210862"/>
                </a:cubicBezTo>
                <a:cubicBezTo>
                  <a:pt x="162280" y="209804"/>
                  <a:pt x="47186" y="154770"/>
                  <a:pt x="22580" y="131487"/>
                </a:cubicBezTo>
                <a:cubicBezTo>
                  <a:pt x="-2026" y="108204"/>
                  <a:pt x="1413" y="89418"/>
                  <a:pt x="13055" y="71162"/>
                </a:cubicBezTo>
                <a:cubicBezTo>
                  <a:pt x="24697" y="52906"/>
                  <a:pt x="65443" y="25389"/>
                  <a:pt x="92430" y="21949"/>
                </a:cubicBezTo>
                <a:cubicBezTo>
                  <a:pt x="119417" y="18509"/>
                  <a:pt x="138997" y="20097"/>
                  <a:pt x="174980" y="50524"/>
                </a:cubicBezTo>
                <a:cubicBezTo>
                  <a:pt x="210963" y="80951"/>
                  <a:pt x="296423" y="204776"/>
                  <a:pt x="316267" y="2187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: 図形 1057">
            <a:extLst>
              <a:ext uri="{FF2B5EF4-FFF2-40B4-BE49-F238E27FC236}">
                <a16:creationId xmlns:a16="http://schemas.microsoft.com/office/drawing/2014/main" id="{5884094D-B0CB-4A8F-96DF-DD0406242ACA}"/>
              </a:ext>
            </a:extLst>
          </p:cNvPr>
          <p:cNvSpPr/>
          <p:nvPr/>
        </p:nvSpPr>
        <p:spPr>
          <a:xfrm>
            <a:off x="5635477" y="4998454"/>
            <a:ext cx="335130" cy="195423"/>
          </a:xfrm>
          <a:custGeom>
            <a:avLst/>
            <a:gdLst>
              <a:gd name="connsiteX0" fmla="*/ 335111 w 335130"/>
              <a:gd name="connsiteY0" fmla="*/ 156159 h 195423"/>
              <a:gd name="connsiteX1" fmla="*/ 238273 w 335130"/>
              <a:gd name="connsiteY1" fmla="*/ 187909 h 195423"/>
              <a:gd name="connsiteX2" fmla="*/ 141436 w 335130"/>
              <a:gd name="connsiteY2" fmla="*/ 175209 h 195423"/>
              <a:gd name="connsiteX3" fmla="*/ 8086 w 335130"/>
              <a:gd name="connsiteY3" fmla="*/ 584 h 195423"/>
              <a:gd name="connsiteX4" fmla="*/ 38248 w 335130"/>
              <a:gd name="connsiteY4" fmla="*/ 121234 h 195423"/>
              <a:gd name="connsiteX5" fmla="*/ 230336 w 335130"/>
              <a:gd name="connsiteY5" fmla="*/ 194259 h 195423"/>
              <a:gd name="connsiteX6" fmla="*/ 335111 w 335130"/>
              <a:gd name="connsiteY6" fmla="*/ 156159 h 1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130" h="195423">
                <a:moveTo>
                  <a:pt x="335111" y="156159"/>
                </a:moveTo>
                <a:cubicBezTo>
                  <a:pt x="336434" y="155101"/>
                  <a:pt x="270552" y="184734"/>
                  <a:pt x="238273" y="187909"/>
                </a:cubicBezTo>
                <a:cubicBezTo>
                  <a:pt x="205994" y="191084"/>
                  <a:pt x="179800" y="206430"/>
                  <a:pt x="141436" y="175209"/>
                </a:cubicBezTo>
                <a:cubicBezTo>
                  <a:pt x="103072" y="143988"/>
                  <a:pt x="25284" y="9580"/>
                  <a:pt x="8086" y="584"/>
                </a:cubicBezTo>
                <a:cubicBezTo>
                  <a:pt x="-9112" y="-8412"/>
                  <a:pt x="1206" y="88955"/>
                  <a:pt x="38248" y="121234"/>
                </a:cubicBezTo>
                <a:cubicBezTo>
                  <a:pt x="75290" y="153513"/>
                  <a:pt x="186944" y="185263"/>
                  <a:pt x="230336" y="194259"/>
                </a:cubicBezTo>
                <a:cubicBezTo>
                  <a:pt x="273728" y="203255"/>
                  <a:pt x="333788" y="157217"/>
                  <a:pt x="335111" y="1561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: 図形 1058">
            <a:extLst>
              <a:ext uri="{FF2B5EF4-FFF2-40B4-BE49-F238E27FC236}">
                <a16:creationId xmlns:a16="http://schemas.microsoft.com/office/drawing/2014/main" id="{3CFCCA16-8074-4440-80E1-FC0E855B14E6}"/>
              </a:ext>
            </a:extLst>
          </p:cNvPr>
          <p:cNvSpPr/>
          <p:nvPr/>
        </p:nvSpPr>
        <p:spPr>
          <a:xfrm>
            <a:off x="908050" y="5442955"/>
            <a:ext cx="1038098" cy="732930"/>
          </a:xfrm>
          <a:custGeom>
            <a:avLst/>
            <a:gdLst>
              <a:gd name="connsiteX0" fmla="*/ 1037167 w 1038098"/>
              <a:gd name="connsiteY0" fmla="*/ 9578 h 732930"/>
              <a:gd name="connsiteX1" fmla="*/ 910167 w 1038098"/>
              <a:gd name="connsiteY1" fmla="*/ 276278 h 732930"/>
              <a:gd name="connsiteX2" fmla="*/ 772583 w 1038098"/>
              <a:gd name="connsiteY2" fmla="*/ 693262 h 732930"/>
              <a:gd name="connsiteX3" fmla="*/ 762000 w 1038098"/>
              <a:gd name="connsiteY3" fmla="*/ 708078 h 732930"/>
              <a:gd name="connsiteX4" fmla="*/ 745067 w 1038098"/>
              <a:gd name="connsiteY4" fmla="*/ 718662 h 732930"/>
              <a:gd name="connsiteX5" fmla="*/ 408517 w 1038098"/>
              <a:gd name="connsiteY5" fmla="*/ 727128 h 732930"/>
              <a:gd name="connsiteX6" fmla="*/ 0 w 1038098"/>
              <a:gd name="connsiteY6" fmla="*/ 725012 h 732930"/>
              <a:gd name="connsiteX7" fmla="*/ 757767 w 1038098"/>
              <a:gd name="connsiteY7" fmla="*/ 725012 h 732930"/>
              <a:gd name="connsiteX8" fmla="*/ 842433 w 1038098"/>
              <a:gd name="connsiteY8" fmla="*/ 617062 h 732930"/>
              <a:gd name="connsiteX9" fmla="*/ 1037167 w 1038098"/>
              <a:gd name="connsiteY9" fmla="*/ 9578 h 73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8098" h="732930">
                <a:moveTo>
                  <a:pt x="1037167" y="9578"/>
                </a:moveTo>
                <a:cubicBezTo>
                  <a:pt x="1048456" y="-47219"/>
                  <a:pt x="954264" y="162331"/>
                  <a:pt x="910167" y="276278"/>
                </a:cubicBezTo>
                <a:cubicBezTo>
                  <a:pt x="866070" y="390225"/>
                  <a:pt x="797277" y="621295"/>
                  <a:pt x="772583" y="693262"/>
                </a:cubicBezTo>
                <a:cubicBezTo>
                  <a:pt x="747889" y="765229"/>
                  <a:pt x="766586" y="703845"/>
                  <a:pt x="762000" y="708078"/>
                </a:cubicBezTo>
                <a:cubicBezTo>
                  <a:pt x="757414" y="712311"/>
                  <a:pt x="803981" y="715487"/>
                  <a:pt x="745067" y="718662"/>
                </a:cubicBezTo>
                <a:cubicBezTo>
                  <a:pt x="686153" y="721837"/>
                  <a:pt x="408517" y="727128"/>
                  <a:pt x="408517" y="727128"/>
                </a:cubicBezTo>
                <a:lnTo>
                  <a:pt x="0" y="725012"/>
                </a:lnTo>
                <a:cubicBezTo>
                  <a:pt x="58208" y="724659"/>
                  <a:pt x="617361" y="743004"/>
                  <a:pt x="757767" y="725012"/>
                </a:cubicBezTo>
                <a:cubicBezTo>
                  <a:pt x="898172" y="707020"/>
                  <a:pt x="793044" y="736654"/>
                  <a:pt x="842433" y="617062"/>
                </a:cubicBezTo>
                <a:cubicBezTo>
                  <a:pt x="891822" y="497470"/>
                  <a:pt x="1025878" y="66375"/>
                  <a:pt x="1037167" y="95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: 図形 1059">
            <a:extLst>
              <a:ext uri="{FF2B5EF4-FFF2-40B4-BE49-F238E27FC236}">
                <a16:creationId xmlns:a16="http://schemas.microsoft.com/office/drawing/2014/main" id="{9C18EE3E-BBB9-4D44-BF96-8825C9213AB1}"/>
              </a:ext>
            </a:extLst>
          </p:cNvPr>
          <p:cNvSpPr/>
          <p:nvPr/>
        </p:nvSpPr>
        <p:spPr>
          <a:xfrm>
            <a:off x="829676" y="6160593"/>
            <a:ext cx="742284" cy="420061"/>
          </a:xfrm>
          <a:custGeom>
            <a:avLst/>
            <a:gdLst>
              <a:gd name="connsiteX0" fmla="*/ 82607 w 742284"/>
              <a:gd name="connsiteY0" fmla="*/ 1024 h 420061"/>
              <a:gd name="connsiteX1" fmla="*/ 57 w 742284"/>
              <a:gd name="connsiteY1" fmla="*/ 299474 h 420061"/>
              <a:gd name="connsiteX2" fmla="*/ 97424 w 742284"/>
              <a:gd name="connsiteY2" fmla="*/ 301590 h 420061"/>
              <a:gd name="connsiteX3" fmla="*/ 690091 w 742284"/>
              <a:gd name="connsiteY3" fmla="*/ 310057 h 420061"/>
              <a:gd name="connsiteX4" fmla="*/ 709141 w 742284"/>
              <a:gd name="connsiteY4" fmla="*/ 310057 h 420061"/>
              <a:gd name="connsiteX5" fmla="*/ 660457 w 742284"/>
              <a:gd name="connsiteY5" fmla="*/ 373557 h 420061"/>
              <a:gd name="connsiteX6" fmla="*/ 654107 w 742284"/>
              <a:gd name="connsiteY6" fmla="*/ 390490 h 420061"/>
              <a:gd name="connsiteX7" fmla="*/ 334491 w 742284"/>
              <a:gd name="connsiteY7" fmla="*/ 418007 h 420061"/>
              <a:gd name="connsiteX8" fmla="*/ 171507 w 742284"/>
              <a:gd name="connsiteY8" fmla="*/ 411657 h 420061"/>
              <a:gd name="connsiteX9" fmla="*/ 57207 w 742284"/>
              <a:gd name="connsiteY9" fmla="*/ 360857 h 420061"/>
              <a:gd name="connsiteX10" fmla="*/ 25457 w 742284"/>
              <a:gd name="connsiteY10" fmla="*/ 299474 h 420061"/>
              <a:gd name="connsiteX11" fmla="*/ 46624 w 742284"/>
              <a:gd name="connsiteY11" fmla="*/ 204224 h 420061"/>
              <a:gd name="connsiteX12" fmla="*/ 82607 w 742284"/>
              <a:gd name="connsiteY12" fmla="*/ 1024 h 42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2284" h="420061">
                <a:moveTo>
                  <a:pt x="82607" y="1024"/>
                </a:moveTo>
                <a:cubicBezTo>
                  <a:pt x="74846" y="16899"/>
                  <a:pt x="-2412" y="249380"/>
                  <a:pt x="57" y="299474"/>
                </a:cubicBezTo>
                <a:cubicBezTo>
                  <a:pt x="2526" y="349568"/>
                  <a:pt x="97424" y="301590"/>
                  <a:pt x="97424" y="301590"/>
                </a:cubicBezTo>
                <a:lnTo>
                  <a:pt x="690091" y="310057"/>
                </a:lnTo>
                <a:cubicBezTo>
                  <a:pt x="792044" y="311468"/>
                  <a:pt x="714080" y="299474"/>
                  <a:pt x="709141" y="310057"/>
                </a:cubicBezTo>
                <a:cubicBezTo>
                  <a:pt x="704202" y="320640"/>
                  <a:pt x="669629" y="360151"/>
                  <a:pt x="660457" y="373557"/>
                </a:cubicBezTo>
                <a:cubicBezTo>
                  <a:pt x="651285" y="386963"/>
                  <a:pt x="708435" y="383082"/>
                  <a:pt x="654107" y="390490"/>
                </a:cubicBezTo>
                <a:cubicBezTo>
                  <a:pt x="599779" y="397898"/>
                  <a:pt x="414924" y="414479"/>
                  <a:pt x="334491" y="418007"/>
                </a:cubicBezTo>
                <a:cubicBezTo>
                  <a:pt x="254058" y="421535"/>
                  <a:pt x="217721" y="421182"/>
                  <a:pt x="171507" y="411657"/>
                </a:cubicBezTo>
                <a:cubicBezTo>
                  <a:pt x="125293" y="402132"/>
                  <a:pt x="81549" y="379554"/>
                  <a:pt x="57207" y="360857"/>
                </a:cubicBezTo>
                <a:cubicBezTo>
                  <a:pt x="32865" y="342160"/>
                  <a:pt x="27221" y="325579"/>
                  <a:pt x="25457" y="299474"/>
                </a:cubicBezTo>
                <a:cubicBezTo>
                  <a:pt x="23693" y="273369"/>
                  <a:pt x="37099" y="250085"/>
                  <a:pt x="46624" y="204224"/>
                </a:cubicBezTo>
                <a:cubicBezTo>
                  <a:pt x="56149" y="158363"/>
                  <a:pt x="90368" y="-14851"/>
                  <a:pt x="82607" y="10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: 図形 1060">
            <a:extLst>
              <a:ext uri="{FF2B5EF4-FFF2-40B4-BE49-F238E27FC236}">
                <a16:creationId xmlns:a16="http://schemas.microsoft.com/office/drawing/2014/main" id="{7EF09830-6D1D-472B-997E-F4989B8828E0}"/>
              </a:ext>
            </a:extLst>
          </p:cNvPr>
          <p:cNvSpPr/>
          <p:nvPr/>
        </p:nvSpPr>
        <p:spPr>
          <a:xfrm>
            <a:off x="970055" y="5587486"/>
            <a:ext cx="1076769" cy="790967"/>
          </a:xfrm>
          <a:custGeom>
            <a:avLst/>
            <a:gdLst>
              <a:gd name="connsiteX0" fmla="*/ 1076762 w 1076769"/>
              <a:gd name="connsiteY0" fmla="*/ 514 h 790967"/>
              <a:gd name="connsiteX1" fmla="*/ 826995 w 1076769"/>
              <a:gd name="connsiteY1" fmla="*/ 679964 h 790967"/>
              <a:gd name="connsiteX2" fmla="*/ 812178 w 1076769"/>
              <a:gd name="connsiteY2" fmla="*/ 688431 h 790967"/>
              <a:gd name="connsiteX3" fmla="*/ 644962 w 1076769"/>
              <a:gd name="connsiteY3" fmla="*/ 696897 h 790967"/>
              <a:gd name="connsiteX4" fmla="*/ 107328 w 1076769"/>
              <a:gd name="connsiteY4" fmla="*/ 711714 h 790967"/>
              <a:gd name="connsiteX5" fmla="*/ 75578 w 1076769"/>
              <a:gd name="connsiteY5" fmla="*/ 703247 h 790967"/>
              <a:gd name="connsiteX6" fmla="*/ 48062 w 1076769"/>
              <a:gd name="connsiteY6" fmla="*/ 781564 h 790967"/>
              <a:gd name="connsiteX7" fmla="*/ 16312 w 1076769"/>
              <a:gd name="connsiteY7" fmla="*/ 779447 h 790967"/>
              <a:gd name="connsiteX8" fmla="*/ 29012 w 1076769"/>
              <a:gd name="connsiteY8" fmla="*/ 690547 h 790967"/>
              <a:gd name="connsiteX9" fmla="*/ 344395 w 1076769"/>
              <a:gd name="connsiteY9" fmla="*/ 686314 h 790967"/>
              <a:gd name="connsiteX10" fmla="*/ 782545 w 1076769"/>
              <a:gd name="connsiteY10" fmla="*/ 660914 h 790967"/>
              <a:gd name="connsiteX11" fmla="*/ 835462 w 1076769"/>
              <a:gd name="connsiteY11" fmla="*/ 569897 h 790967"/>
              <a:gd name="connsiteX12" fmla="*/ 1076762 w 1076769"/>
              <a:gd name="connsiteY12" fmla="*/ 514 h 79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6769" h="790967">
                <a:moveTo>
                  <a:pt x="1076762" y="514"/>
                </a:moveTo>
                <a:cubicBezTo>
                  <a:pt x="1075351" y="18858"/>
                  <a:pt x="826995" y="679964"/>
                  <a:pt x="826995" y="679964"/>
                </a:cubicBezTo>
                <a:cubicBezTo>
                  <a:pt x="782898" y="794617"/>
                  <a:pt x="842517" y="685609"/>
                  <a:pt x="812178" y="688431"/>
                </a:cubicBezTo>
                <a:cubicBezTo>
                  <a:pt x="781839" y="691253"/>
                  <a:pt x="644962" y="696897"/>
                  <a:pt x="644962" y="696897"/>
                </a:cubicBezTo>
                <a:lnTo>
                  <a:pt x="107328" y="711714"/>
                </a:lnTo>
                <a:cubicBezTo>
                  <a:pt x="12431" y="712772"/>
                  <a:pt x="85456" y="691605"/>
                  <a:pt x="75578" y="703247"/>
                </a:cubicBezTo>
                <a:cubicBezTo>
                  <a:pt x="65700" y="714889"/>
                  <a:pt x="57940" y="768864"/>
                  <a:pt x="48062" y="781564"/>
                </a:cubicBezTo>
                <a:cubicBezTo>
                  <a:pt x="38184" y="794264"/>
                  <a:pt x="19487" y="794617"/>
                  <a:pt x="16312" y="779447"/>
                </a:cubicBezTo>
                <a:cubicBezTo>
                  <a:pt x="13137" y="764277"/>
                  <a:pt x="-25668" y="706069"/>
                  <a:pt x="29012" y="690547"/>
                </a:cubicBezTo>
                <a:cubicBezTo>
                  <a:pt x="83692" y="675025"/>
                  <a:pt x="218806" y="691253"/>
                  <a:pt x="344395" y="686314"/>
                </a:cubicBezTo>
                <a:cubicBezTo>
                  <a:pt x="469984" y="681375"/>
                  <a:pt x="700700" y="680317"/>
                  <a:pt x="782545" y="660914"/>
                </a:cubicBezTo>
                <a:cubicBezTo>
                  <a:pt x="864389" y="641511"/>
                  <a:pt x="793834" y="679964"/>
                  <a:pt x="835462" y="569897"/>
                </a:cubicBezTo>
                <a:cubicBezTo>
                  <a:pt x="877090" y="459830"/>
                  <a:pt x="1078173" y="-17830"/>
                  <a:pt x="1076762" y="5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: 図形 1061">
            <a:extLst>
              <a:ext uri="{FF2B5EF4-FFF2-40B4-BE49-F238E27FC236}">
                <a16:creationId xmlns:a16="http://schemas.microsoft.com/office/drawing/2014/main" id="{D6B491E3-F121-4EC1-AF4A-DA3BF08A6040}"/>
              </a:ext>
            </a:extLst>
          </p:cNvPr>
          <p:cNvSpPr/>
          <p:nvPr/>
        </p:nvSpPr>
        <p:spPr>
          <a:xfrm>
            <a:off x="1771140" y="5543991"/>
            <a:ext cx="618667" cy="684279"/>
          </a:xfrm>
          <a:custGeom>
            <a:avLst/>
            <a:gdLst>
              <a:gd name="connsiteX0" fmla="*/ 8977 w 618667"/>
              <a:gd name="connsiteY0" fmla="*/ 676892 h 684279"/>
              <a:gd name="connsiteX1" fmla="*/ 32260 w 618667"/>
              <a:gd name="connsiteY1" fmla="*/ 564709 h 684279"/>
              <a:gd name="connsiteX2" fmla="*/ 252393 w 618667"/>
              <a:gd name="connsiteY2" fmla="*/ 37659 h 684279"/>
              <a:gd name="connsiteX3" fmla="*/ 392093 w 618667"/>
              <a:gd name="connsiteY3" fmla="*/ 41892 h 684279"/>
              <a:gd name="connsiteX4" fmla="*/ 618577 w 618667"/>
              <a:gd name="connsiteY4" fmla="*/ 52476 h 684279"/>
              <a:gd name="connsiteX5" fmla="*/ 364577 w 618667"/>
              <a:gd name="connsiteY5" fmla="*/ 60942 h 684279"/>
              <a:gd name="connsiteX6" fmla="*/ 229110 w 618667"/>
              <a:gd name="connsiteY6" fmla="*/ 122326 h 684279"/>
              <a:gd name="connsiteX7" fmla="*/ 108460 w 618667"/>
              <a:gd name="connsiteY7" fmla="*/ 427126 h 684279"/>
              <a:gd name="connsiteX8" fmla="*/ 8977 w 618667"/>
              <a:gd name="connsiteY8" fmla="*/ 676892 h 68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667" h="684279">
                <a:moveTo>
                  <a:pt x="8977" y="676892"/>
                </a:moveTo>
                <a:cubicBezTo>
                  <a:pt x="-3723" y="699822"/>
                  <a:pt x="-8309" y="671248"/>
                  <a:pt x="32260" y="564709"/>
                </a:cubicBezTo>
                <a:cubicBezTo>
                  <a:pt x="72829" y="458170"/>
                  <a:pt x="192421" y="124795"/>
                  <a:pt x="252393" y="37659"/>
                </a:cubicBezTo>
                <a:cubicBezTo>
                  <a:pt x="312365" y="-49477"/>
                  <a:pt x="392093" y="41892"/>
                  <a:pt x="392093" y="41892"/>
                </a:cubicBezTo>
                <a:cubicBezTo>
                  <a:pt x="453124" y="44361"/>
                  <a:pt x="623163" y="49301"/>
                  <a:pt x="618577" y="52476"/>
                </a:cubicBezTo>
                <a:cubicBezTo>
                  <a:pt x="613991" y="55651"/>
                  <a:pt x="429488" y="49300"/>
                  <a:pt x="364577" y="60942"/>
                </a:cubicBezTo>
                <a:cubicBezTo>
                  <a:pt x="299666" y="72584"/>
                  <a:pt x="271796" y="61296"/>
                  <a:pt x="229110" y="122326"/>
                </a:cubicBezTo>
                <a:cubicBezTo>
                  <a:pt x="186424" y="183356"/>
                  <a:pt x="141621" y="331523"/>
                  <a:pt x="108460" y="427126"/>
                </a:cubicBezTo>
                <a:cubicBezTo>
                  <a:pt x="75299" y="522729"/>
                  <a:pt x="21677" y="653962"/>
                  <a:pt x="8977" y="6768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: 図形 1062">
            <a:extLst>
              <a:ext uri="{FF2B5EF4-FFF2-40B4-BE49-F238E27FC236}">
                <a16:creationId xmlns:a16="http://schemas.microsoft.com/office/drawing/2014/main" id="{2AFC5F85-BD50-4AF8-9B69-DC1F019B0C02}"/>
              </a:ext>
            </a:extLst>
          </p:cNvPr>
          <p:cNvSpPr/>
          <p:nvPr/>
        </p:nvSpPr>
        <p:spPr>
          <a:xfrm>
            <a:off x="2116601" y="5602784"/>
            <a:ext cx="273536" cy="625458"/>
          </a:xfrm>
          <a:custGeom>
            <a:avLst/>
            <a:gdLst>
              <a:gd name="connsiteX0" fmla="*/ 163049 w 273536"/>
              <a:gd name="connsiteY0" fmla="*/ 33 h 625458"/>
              <a:gd name="connsiteX1" fmla="*/ 260416 w 273536"/>
              <a:gd name="connsiteY1" fmla="*/ 63533 h 625458"/>
              <a:gd name="connsiteX2" fmla="*/ 167282 w 273536"/>
              <a:gd name="connsiteY2" fmla="*/ 139733 h 625458"/>
              <a:gd name="connsiteX3" fmla="*/ 101666 w 273536"/>
              <a:gd name="connsiteY3" fmla="*/ 279433 h 625458"/>
              <a:gd name="connsiteX4" fmla="*/ 66 w 273536"/>
              <a:gd name="connsiteY4" fmla="*/ 624449 h 625458"/>
              <a:gd name="connsiteX5" fmla="*/ 88966 w 273536"/>
              <a:gd name="connsiteY5" fmla="*/ 374683 h 625458"/>
              <a:gd name="connsiteX6" fmla="*/ 251949 w 273536"/>
              <a:gd name="connsiteY6" fmla="*/ 82583 h 625458"/>
              <a:gd name="connsiteX7" fmla="*/ 266766 w 273536"/>
              <a:gd name="connsiteY7" fmla="*/ 55066 h 625458"/>
              <a:gd name="connsiteX8" fmla="*/ 163049 w 273536"/>
              <a:gd name="connsiteY8" fmla="*/ 33 h 625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536" h="625458">
                <a:moveTo>
                  <a:pt x="163049" y="33"/>
                </a:moveTo>
                <a:cubicBezTo>
                  <a:pt x="161991" y="1444"/>
                  <a:pt x="259711" y="40250"/>
                  <a:pt x="260416" y="63533"/>
                </a:cubicBezTo>
                <a:cubicBezTo>
                  <a:pt x="261122" y="86816"/>
                  <a:pt x="193740" y="103750"/>
                  <a:pt x="167282" y="139733"/>
                </a:cubicBezTo>
                <a:cubicBezTo>
                  <a:pt x="140824" y="175716"/>
                  <a:pt x="129535" y="198647"/>
                  <a:pt x="101666" y="279433"/>
                </a:cubicBezTo>
                <a:cubicBezTo>
                  <a:pt x="73797" y="360219"/>
                  <a:pt x="2183" y="608574"/>
                  <a:pt x="66" y="624449"/>
                </a:cubicBezTo>
                <a:cubicBezTo>
                  <a:pt x="-2051" y="640324"/>
                  <a:pt x="46986" y="464994"/>
                  <a:pt x="88966" y="374683"/>
                </a:cubicBezTo>
                <a:cubicBezTo>
                  <a:pt x="130946" y="284372"/>
                  <a:pt x="222316" y="135852"/>
                  <a:pt x="251949" y="82583"/>
                </a:cubicBezTo>
                <a:cubicBezTo>
                  <a:pt x="281582" y="29314"/>
                  <a:pt x="274527" y="68472"/>
                  <a:pt x="266766" y="55066"/>
                </a:cubicBezTo>
                <a:cubicBezTo>
                  <a:pt x="259005" y="41660"/>
                  <a:pt x="164107" y="-1378"/>
                  <a:pt x="163049" y="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: 図形 1063">
            <a:extLst>
              <a:ext uri="{FF2B5EF4-FFF2-40B4-BE49-F238E27FC236}">
                <a16:creationId xmlns:a16="http://schemas.microsoft.com/office/drawing/2014/main" id="{E318BEF7-A100-4F0E-BFAD-629F39EF99EC}"/>
              </a:ext>
            </a:extLst>
          </p:cNvPr>
          <p:cNvSpPr/>
          <p:nvPr/>
        </p:nvSpPr>
        <p:spPr>
          <a:xfrm>
            <a:off x="1947333" y="5437654"/>
            <a:ext cx="648606" cy="505946"/>
          </a:xfrm>
          <a:custGeom>
            <a:avLst/>
            <a:gdLst>
              <a:gd name="connsiteX0" fmla="*/ 0 w 648606"/>
              <a:gd name="connsiteY0" fmla="*/ 63 h 505946"/>
              <a:gd name="connsiteX1" fmla="*/ 488950 w 648606"/>
              <a:gd name="connsiteY1" fmla="*/ 76263 h 505946"/>
              <a:gd name="connsiteX2" fmla="*/ 522817 w 648606"/>
              <a:gd name="connsiteY2" fmla="*/ 154579 h 505946"/>
              <a:gd name="connsiteX3" fmla="*/ 505884 w 648606"/>
              <a:gd name="connsiteY3" fmla="*/ 298513 h 505946"/>
              <a:gd name="connsiteX4" fmla="*/ 414867 w 648606"/>
              <a:gd name="connsiteY4" fmla="*/ 391646 h 505946"/>
              <a:gd name="connsiteX5" fmla="*/ 438150 w 648606"/>
              <a:gd name="connsiteY5" fmla="*/ 421279 h 505946"/>
              <a:gd name="connsiteX6" fmla="*/ 524934 w 648606"/>
              <a:gd name="connsiteY6" fmla="*/ 505946 h 505946"/>
              <a:gd name="connsiteX7" fmla="*/ 615950 w 648606"/>
              <a:gd name="connsiteY7" fmla="*/ 421279 h 505946"/>
              <a:gd name="connsiteX8" fmla="*/ 637117 w 648606"/>
              <a:gd name="connsiteY8" fmla="*/ 298513 h 505946"/>
              <a:gd name="connsiteX9" fmla="*/ 637117 w 648606"/>
              <a:gd name="connsiteY9" fmla="*/ 277346 h 505946"/>
              <a:gd name="connsiteX10" fmla="*/ 493184 w 648606"/>
              <a:gd name="connsiteY10" fmla="*/ 67796 h 505946"/>
              <a:gd name="connsiteX11" fmla="*/ 0 w 648606"/>
              <a:gd name="connsiteY11" fmla="*/ 63 h 50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8606" h="505946">
                <a:moveTo>
                  <a:pt x="0" y="63"/>
                </a:moveTo>
                <a:cubicBezTo>
                  <a:pt x="-706" y="1474"/>
                  <a:pt x="401814" y="50510"/>
                  <a:pt x="488950" y="76263"/>
                </a:cubicBezTo>
                <a:cubicBezTo>
                  <a:pt x="576086" y="102016"/>
                  <a:pt x="519995" y="117537"/>
                  <a:pt x="522817" y="154579"/>
                </a:cubicBezTo>
                <a:cubicBezTo>
                  <a:pt x="525639" y="191621"/>
                  <a:pt x="523876" y="259002"/>
                  <a:pt x="505884" y="298513"/>
                </a:cubicBezTo>
                <a:cubicBezTo>
                  <a:pt x="487892" y="338024"/>
                  <a:pt x="426156" y="371185"/>
                  <a:pt x="414867" y="391646"/>
                </a:cubicBezTo>
                <a:cubicBezTo>
                  <a:pt x="403578" y="412107"/>
                  <a:pt x="419806" y="402229"/>
                  <a:pt x="438150" y="421279"/>
                </a:cubicBezTo>
                <a:cubicBezTo>
                  <a:pt x="456494" y="440329"/>
                  <a:pt x="495301" y="505946"/>
                  <a:pt x="524934" y="505946"/>
                </a:cubicBezTo>
                <a:cubicBezTo>
                  <a:pt x="554567" y="505946"/>
                  <a:pt x="597253" y="455851"/>
                  <a:pt x="615950" y="421279"/>
                </a:cubicBezTo>
                <a:cubicBezTo>
                  <a:pt x="634647" y="386707"/>
                  <a:pt x="633589" y="322502"/>
                  <a:pt x="637117" y="298513"/>
                </a:cubicBezTo>
                <a:cubicBezTo>
                  <a:pt x="640645" y="274524"/>
                  <a:pt x="661106" y="315799"/>
                  <a:pt x="637117" y="277346"/>
                </a:cubicBezTo>
                <a:cubicBezTo>
                  <a:pt x="613128" y="238893"/>
                  <a:pt x="601839" y="114715"/>
                  <a:pt x="493184" y="67796"/>
                </a:cubicBezTo>
                <a:cubicBezTo>
                  <a:pt x="384529" y="20877"/>
                  <a:pt x="706" y="-1348"/>
                  <a:pt x="0" y="6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: 図形 1064">
            <a:extLst>
              <a:ext uri="{FF2B5EF4-FFF2-40B4-BE49-F238E27FC236}">
                <a16:creationId xmlns:a16="http://schemas.microsoft.com/office/drawing/2014/main" id="{9DB9E7A8-E9D5-4E03-8DC0-BFC91915E096}"/>
              </a:ext>
            </a:extLst>
          </p:cNvPr>
          <p:cNvSpPr/>
          <p:nvPr/>
        </p:nvSpPr>
        <p:spPr>
          <a:xfrm>
            <a:off x="2247557" y="5827096"/>
            <a:ext cx="233911" cy="351089"/>
          </a:xfrm>
          <a:custGeom>
            <a:avLst/>
            <a:gdLst>
              <a:gd name="connsiteX0" fmla="*/ 228943 w 233911"/>
              <a:gd name="connsiteY0" fmla="*/ 88987 h 351089"/>
              <a:gd name="connsiteX1" fmla="*/ 203543 w 233911"/>
              <a:gd name="connsiteY1" fmla="*/ 146137 h 351089"/>
              <a:gd name="connsiteX2" fmla="*/ 144276 w 233911"/>
              <a:gd name="connsiteY2" fmla="*/ 334521 h 351089"/>
              <a:gd name="connsiteX3" fmla="*/ 53260 w 233911"/>
              <a:gd name="connsiteY3" fmla="*/ 340871 h 351089"/>
              <a:gd name="connsiteX4" fmla="*/ 343 w 233911"/>
              <a:gd name="connsiteY4" fmla="*/ 328171 h 351089"/>
              <a:gd name="connsiteX5" fmla="*/ 34210 w 233911"/>
              <a:gd name="connsiteY5" fmla="*/ 230804 h 351089"/>
              <a:gd name="connsiteX6" fmla="*/ 106176 w 233911"/>
              <a:gd name="connsiteY6" fmla="*/ 4321 h 351089"/>
              <a:gd name="connsiteX7" fmla="*/ 228943 w 233911"/>
              <a:gd name="connsiteY7" fmla="*/ 88987 h 351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911" h="351089">
                <a:moveTo>
                  <a:pt x="228943" y="88987"/>
                </a:moveTo>
                <a:cubicBezTo>
                  <a:pt x="245171" y="112623"/>
                  <a:pt x="217654" y="105215"/>
                  <a:pt x="203543" y="146137"/>
                </a:cubicBezTo>
                <a:cubicBezTo>
                  <a:pt x="189432" y="187059"/>
                  <a:pt x="169323" y="302065"/>
                  <a:pt x="144276" y="334521"/>
                </a:cubicBezTo>
                <a:cubicBezTo>
                  <a:pt x="119229" y="366977"/>
                  <a:pt x="77249" y="341929"/>
                  <a:pt x="53260" y="340871"/>
                </a:cubicBezTo>
                <a:cubicBezTo>
                  <a:pt x="29271" y="339813"/>
                  <a:pt x="3518" y="346516"/>
                  <a:pt x="343" y="328171"/>
                </a:cubicBezTo>
                <a:cubicBezTo>
                  <a:pt x="-2832" y="309827"/>
                  <a:pt x="16571" y="284779"/>
                  <a:pt x="34210" y="230804"/>
                </a:cubicBezTo>
                <a:cubicBezTo>
                  <a:pt x="51849" y="176829"/>
                  <a:pt x="76190" y="28663"/>
                  <a:pt x="106176" y="4321"/>
                </a:cubicBezTo>
                <a:cubicBezTo>
                  <a:pt x="136162" y="-20021"/>
                  <a:pt x="212715" y="65351"/>
                  <a:pt x="228943" y="889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: 図形 1065">
            <a:extLst>
              <a:ext uri="{FF2B5EF4-FFF2-40B4-BE49-F238E27FC236}">
                <a16:creationId xmlns:a16="http://schemas.microsoft.com/office/drawing/2014/main" id="{F917BC30-5887-4DE2-A71B-AFF0AA85C280}"/>
              </a:ext>
            </a:extLst>
          </p:cNvPr>
          <p:cNvSpPr/>
          <p:nvPr/>
        </p:nvSpPr>
        <p:spPr>
          <a:xfrm>
            <a:off x="1009650" y="6354233"/>
            <a:ext cx="713317" cy="10584"/>
          </a:xfrm>
          <a:custGeom>
            <a:avLst/>
            <a:gdLst>
              <a:gd name="connsiteX0" fmla="*/ 0 w 713317"/>
              <a:gd name="connsiteY0" fmla="*/ 10584 h 10584"/>
              <a:gd name="connsiteX1" fmla="*/ 713317 w 713317"/>
              <a:gd name="connsiteY1" fmla="*/ 8467 h 10584"/>
              <a:gd name="connsiteX2" fmla="*/ 393700 w 713317"/>
              <a:gd name="connsiteY2" fmla="*/ 0 h 10584"/>
              <a:gd name="connsiteX3" fmla="*/ 0 w 713317"/>
              <a:gd name="connsiteY3" fmla="*/ 10584 h 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317" h="10584">
                <a:moveTo>
                  <a:pt x="0" y="10584"/>
                </a:moveTo>
                <a:lnTo>
                  <a:pt x="713317" y="8467"/>
                </a:lnTo>
                <a:lnTo>
                  <a:pt x="393700" y="0"/>
                </a:lnTo>
                <a:lnTo>
                  <a:pt x="0" y="10584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: 図形 1066">
            <a:extLst>
              <a:ext uri="{FF2B5EF4-FFF2-40B4-BE49-F238E27FC236}">
                <a16:creationId xmlns:a16="http://schemas.microsoft.com/office/drawing/2014/main" id="{40EE6AFB-700A-454C-9A1D-42E39BADA78F}"/>
              </a:ext>
            </a:extLst>
          </p:cNvPr>
          <p:cNvSpPr/>
          <p:nvPr/>
        </p:nvSpPr>
        <p:spPr>
          <a:xfrm>
            <a:off x="2379628" y="5766364"/>
            <a:ext cx="324064" cy="419938"/>
          </a:xfrm>
          <a:custGeom>
            <a:avLst/>
            <a:gdLst>
              <a:gd name="connsiteX0" fmla="*/ 319122 w 324064"/>
              <a:gd name="connsiteY0" fmla="*/ 10549 h 419938"/>
              <a:gd name="connsiteX1" fmla="*/ 74647 w 324064"/>
              <a:gd name="connsiteY1" fmla="*/ 378849 h 419938"/>
              <a:gd name="connsiteX2" fmla="*/ 35 w 324064"/>
              <a:gd name="connsiteY2" fmla="*/ 409011 h 419938"/>
              <a:gd name="connsiteX3" fmla="*/ 80997 w 324064"/>
              <a:gd name="connsiteY3" fmla="*/ 361386 h 419938"/>
              <a:gd name="connsiteX4" fmla="*/ 227047 w 324064"/>
              <a:gd name="connsiteY4" fmla="*/ 123261 h 419938"/>
              <a:gd name="connsiteX5" fmla="*/ 319122 w 324064"/>
              <a:gd name="connsiteY5" fmla="*/ 10549 h 41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064" h="419938">
                <a:moveTo>
                  <a:pt x="319122" y="10549"/>
                </a:moveTo>
                <a:cubicBezTo>
                  <a:pt x="293722" y="53147"/>
                  <a:pt x="127828" y="312439"/>
                  <a:pt x="74647" y="378849"/>
                </a:cubicBezTo>
                <a:cubicBezTo>
                  <a:pt x="21466" y="445259"/>
                  <a:pt x="-1023" y="411921"/>
                  <a:pt x="35" y="409011"/>
                </a:cubicBezTo>
                <a:cubicBezTo>
                  <a:pt x="1093" y="406101"/>
                  <a:pt x="43162" y="409011"/>
                  <a:pt x="80997" y="361386"/>
                </a:cubicBezTo>
                <a:cubicBezTo>
                  <a:pt x="118832" y="313761"/>
                  <a:pt x="188418" y="182263"/>
                  <a:pt x="227047" y="123261"/>
                </a:cubicBezTo>
                <a:cubicBezTo>
                  <a:pt x="265676" y="64259"/>
                  <a:pt x="344522" y="-32049"/>
                  <a:pt x="319122" y="1054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: 図形 1067">
            <a:extLst>
              <a:ext uri="{FF2B5EF4-FFF2-40B4-BE49-F238E27FC236}">
                <a16:creationId xmlns:a16="http://schemas.microsoft.com/office/drawing/2014/main" id="{D3B6005E-F7A2-4E14-A732-7B2F3FBB3D62}"/>
              </a:ext>
            </a:extLst>
          </p:cNvPr>
          <p:cNvSpPr/>
          <p:nvPr/>
        </p:nvSpPr>
        <p:spPr>
          <a:xfrm>
            <a:off x="2702570" y="5768000"/>
            <a:ext cx="196505" cy="275261"/>
          </a:xfrm>
          <a:custGeom>
            <a:avLst/>
            <a:gdLst>
              <a:gd name="connsiteX0" fmla="*/ 943 w 196505"/>
              <a:gd name="connsiteY0" fmla="*/ 975 h 275261"/>
              <a:gd name="connsiteX1" fmla="*/ 183505 w 196505"/>
              <a:gd name="connsiteY1" fmla="*/ 267675 h 275261"/>
              <a:gd name="connsiteX2" fmla="*/ 178743 w 196505"/>
              <a:gd name="connsiteY2" fmla="*/ 207350 h 275261"/>
              <a:gd name="connsiteX3" fmla="*/ 154930 w 196505"/>
              <a:gd name="connsiteY3" fmla="*/ 261325 h 275261"/>
              <a:gd name="connsiteX4" fmla="*/ 113655 w 196505"/>
              <a:gd name="connsiteY4" fmla="*/ 180363 h 275261"/>
              <a:gd name="connsiteX5" fmla="*/ 943 w 196505"/>
              <a:gd name="connsiteY5" fmla="*/ 975 h 27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505" h="275261">
                <a:moveTo>
                  <a:pt x="943" y="975"/>
                </a:moveTo>
                <a:cubicBezTo>
                  <a:pt x="12585" y="15527"/>
                  <a:pt x="153872" y="233279"/>
                  <a:pt x="183505" y="267675"/>
                </a:cubicBezTo>
                <a:cubicBezTo>
                  <a:pt x="213138" y="302071"/>
                  <a:pt x="183505" y="208408"/>
                  <a:pt x="178743" y="207350"/>
                </a:cubicBezTo>
                <a:cubicBezTo>
                  <a:pt x="173981" y="206292"/>
                  <a:pt x="165778" y="265823"/>
                  <a:pt x="154930" y="261325"/>
                </a:cubicBezTo>
                <a:cubicBezTo>
                  <a:pt x="144082" y="256827"/>
                  <a:pt x="138526" y="221903"/>
                  <a:pt x="113655" y="180363"/>
                </a:cubicBezTo>
                <a:cubicBezTo>
                  <a:pt x="88784" y="138823"/>
                  <a:pt x="-10699" y="-13577"/>
                  <a:pt x="943" y="9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: 図形 1068">
            <a:extLst>
              <a:ext uri="{FF2B5EF4-FFF2-40B4-BE49-F238E27FC236}">
                <a16:creationId xmlns:a16="http://schemas.microsoft.com/office/drawing/2014/main" id="{FE3D8E13-A7B2-4A89-9131-EF246E1A39AA}"/>
              </a:ext>
            </a:extLst>
          </p:cNvPr>
          <p:cNvSpPr/>
          <p:nvPr/>
        </p:nvSpPr>
        <p:spPr>
          <a:xfrm>
            <a:off x="2092515" y="5987835"/>
            <a:ext cx="602170" cy="301850"/>
          </a:xfrm>
          <a:custGeom>
            <a:avLst/>
            <a:gdLst>
              <a:gd name="connsiteX0" fmla="*/ 1398 w 602170"/>
              <a:gd name="connsiteY0" fmla="*/ 276440 h 301850"/>
              <a:gd name="connsiteX1" fmla="*/ 222060 w 602170"/>
              <a:gd name="connsiteY1" fmla="*/ 301840 h 301850"/>
              <a:gd name="connsiteX2" fmla="*/ 414148 w 602170"/>
              <a:gd name="connsiteY2" fmla="*/ 273265 h 301850"/>
              <a:gd name="connsiteX3" fmla="*/ 531623 w 602170"/>
              <a:gd name="connsiteY3" fmla="*/ 116103 h 301850"/>
              <a:gd name="connsiteX4" fmla="*/ 601473 w 602170"/>
              <a:gd name="connsiteY4" fmla="*/ 215 h 301850"/>
              <a:gd name="connsiteX5" fmla="*/ 490348 w 602170"/>
              <a:gd name="connsiteY5" fmla="*/ 144678 h 301850"/>
              <a:gd name="connsiteX6" fmla="*/ 333185 w 602170"/>
              <a:gd name="connsiteY6" fmla="*/ 266915 h 301850"/>
              <a:gd name="connsiteX7" fmla="*/ 1398 w 602170"/>
              <a:gd name="connsiteY7" fmla="*/ 276440 h 30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170" h="301850">
                <a:moveTo>
                  <a:pt x="1398" y="276440"/>
                </a:moveTo>
                <a:cubicBezTo>
                  <a:pt x="-17123" y="282261"/>
                  <a:pt x="153268" y="302369"/>
                  <a:pt x="222060" y="301840"/>
                </a:cubicBezTo>
                <a:cubicBezTo>
                  <a:pt x="290852" y="301311"/>
                  <a:pt x="362554" y="304221"/>
                  <a:pt x="414148" y="273265"/>
                </a:cubicBezTo>
                <a:cubicBezTo>
                  <a:pt x="465742" y="242309"/>
                  <a:pt x="500402" y="161611"/>
                  <a:pt x="531623" y="116103"/>
                </a:cubicBezTo>
                <a:cubicBezTo>
                  <a:pt x="562844" y="70595"/>
                  <a:pt x="608352" y="-4547"/>
                  <a:pt x="601473" y="215"/>
                </a:cubicBezTo>
                <a:cubicBezTo>
                  <a:pt x="594594" y="4977"/>
                  <a:pt x="535063" y="100228"/>
                  <a:pt x="490348" y="144678"/>
                </a:cubicBezTo>
                <a:cubicBezTo>
                  <a:pt x="445633" y="189128"/>
                  <a:pt x="411237" y="247865"/>
                  <a:pt x="333185" y="266915"/>
                </a:cubicBezTo>
                <a:cubicBezTo>
                  <a:pt x="255133" y="285965"/>
                  <a:pt x="19919" y="270619"/>
                  <a:pt x="1398" y="2764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: 図形 1069">
            <a:extLst>
              <a:ext uri="{FF2B5EF4-FFF2-40B4-BE49-F238E27FC236}">
                <a16:creationId xmlns:a16="http://schemas.microsoft.com/office/drawing/2014/main" id="{1A94E10D-C474-4853-B744-AEA1A0947282}"/>
              </a:ext>
            </a:extLst>
          </p:cNvPr>
          <p:cNvSpPr/>
          <p:nvPr/>
        </p:nvSpPr>
        <p:spPr>
          <a:xfrm>
            <a:off x="2101136" y="5964540"/>
            <a:ext cx="821215" cy="429927"/>
          </a:xfrm>
          <a:custGeom>
            <a:avLst/>
            <a:gdLst>
              <a:gd name="connsiteX0" fmla="*/ 602377 w 821215"/>
              <a:gd name="connsiteY0" fmla="*/ 13985 h 429927"/>
              <a:gd name="connsiteX1" fmla="*/ 638889 w 821215"/>
              <a:gd name="connsiteY1" fmla="*/ 66373 h 429927"/>
              <a:gd name="connsiteX2" fmla="*/ 770652 w 821215"/>
              <a:gd name="connsiteY2" fmla="*/ 353710 h 429927"/>
              <a:gd name="connsiteX3" fmla="*/ 753189 w 821215"/>
              <a:gd name="connsiteY3" fmla="*/ 401335 h 429927"/>
              <a:gd name="connsiteX4" fmla="*/ 556339 w 821215"/>
              <a:gd name="connsiteY4" fmla="*/ 417210 h 429927"/>
              <a:gd name="connsiteX5" fmla="*/ 261064 w 821215"/>
              <a:gd name="connsiteY5" fmla="*/ 393398 h 429927"/>
              <a:gd name="connsiteX6" fmla="*/ 3889 w 821215"/>
              <a:gd name="connsiteY6" fmla="*/ 423560 h 429927"/>
              <a:gd name="connsiteX7" fmla="*/ 465852 w 821215"/>
              <a:gd name="connsiteY7" fmla="*/ 423560 h 429927"/>
              <a:gd name="connsiteX8" fmla="*/ 807164 w 821215"/>
              <a:gd name="connsiteY8" fmla="*/ 355298 h 429927"/>
              <a:gd name="connsiteX9" fmla="*/ 742077 w 821215"/>
              <a:gd name="connsiteY9" fmla="*/ 264810 h 429927"/>
              <a:gd name="connsiteX10" fmla="*/ 602377 w 821215"/>
              <a:gd name="connsiteY10" fmla="*/ 13985 h 42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1215" h="429927">
                <a:moveTo>
                  <a:pt x="602377" y="13985"/>
                </a:moveTo>
                <a:cubicBezTo>
                  <a:pt x="585179" y="-19088"/>
                  <a:pt x="610843" y="9752"/>
                  <a:pt x="638889" y="66373"/>
                </a:cubicBezTo>
                <a:cubicBezTo>
                  <a:pt x="666935" y="122994"/>
                  <a:pt x="751602" y="297883"/>
                  <a:pt x="770652" y="353710"/>
                </a:cubicBezTo>
                <a:cubicBezTo>
                  <a:pt x="789702" y="409537"/>
                  <a:pt x="788908" y="390752"/>
                  <a:pt x="753189" y="401335"/>
                </a:cubicBezTo>
                <a:cubicBezTo>
                  <a:pt x="717470" y="411918"/>
                  <a:pt x="638360" y="418533"/>
                  <a:pt x="556339" y="417210"/>
                </a:cubicBezTo>
                <a:cubicBezTo>
                  <a:pt x="474318" y="415887"/>
                  <a:pt x="353139" y="392340"/>
                  <a:pt x="261064" y="393398"/>
                </a:cubicBezTo>
                <a:cubicBezTo>
                  <a:pt x="168989" y="394456"/>
                  <a:pt x="-30242" y="418533"/>
                  <a:pt x="3889" y="423560"/>
                </a:cubicBezTo>
                <a:cubicBezTo>
                  <a:pt x="38020" y="428587"/>
                  <a:pt x="331973" y="434937"/>
                  <a:pt x="465852" y="423560"/>
                </a:cubicBezTo>
                <a:cubicBezTo>
                  <a:pt x="599731" y="412183"/>
                  <a:pt x="761126" y="381756"/>
                  <a:pt x="807164" y="355298"/>
                </a:cubicBezTo>
                <a:cubicBezTo>
                  <a:pt x="853202" y="328840"/>
                  <a:pt x="774091" y="321431"/>
                  <a:pt x="742077" y="264810"/>
                </a:cubicBezTo>
                <a:cubicBezTo>
                  <a:pt x="710063" y="208189"/>
                  <a:pt x="619575" y="47058"/>
                  <a:pt x="602377" y="1398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: 図形 1070">
            <a:extLst>
              <a:ext uri="{FF2B5EF4-FFF2-40B4-BE49-F238E27FC236}">
                <a16:creationId xmlns:a16="http://schemas.microsoft.com/office/drawing/2014/main" id="{E7651524-8B4E-48ED-B3A3-99BF2F51B5A3}"/>
              </a:ext>
            </a:extLst>
          </p:cNvPr>
          <p:cNvSpPr/>
          <p:nvPr/>
        </p:nvSpPr>
        <p:spPr>
          <a:xfrm>
            <a:off x="1178632" y="6385447"/>
            <a:ext cx="544490" cy="836075"/>
          </a:xfrm>
          <a:custGeom>
            <a:avLst/>
            <a:gdLst>
              <a:gd name="connsiteX0" fmla="*/ 544335 w 544490"/>
              <a:gd name="connsiteY0" fmla="*/ 536 h 836075"/>
              <a:gd name="connsiteX1" fmla="*/ 184501 w 544490"/>
              <a:gd name="connsiteY1" fmla="*/ 665170 h 836075"/>
              <a:gd name="connsiteX2" fmla="*/ 351 w 544490"/>
              <a:gd name="connsiteY2" fmla="*/ 832386 h 836075"/>
              <a:gd name="connsiteX3" fmla="*/ 226835 w 544490"/>
              <a:gd name="connsiteY3" fmla="*/ 557220 h 836075"/>
              <a:gd name="connsiteX4" fmla="*/ 544335 w 544490"/>
              <a:gd name="connsiteY4" fmla="*/ 536 h 83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490" h="836075">
                <a:moveTo>
                  <a:pt x="544335" y="536"/>
                </a:moveTo>
                <a:cubicBezTo>
                  <a:pt x="537279" y="18528"/>
                  <a:pt x="275165" y="526528"/>
                  <a:pt x="184501" y="665170"/>
                </a:cubicBezTo>
                <a:cubicBezTo>
                  <a:pt x="93837" y="803812"/>
                  <a:pt x="-6705" y="850378"/>
                  <a:pt x="351" y="832386"/>
                </a:cubicBezTo>
                <a:cubicBezTo>
                  <a:pt x="7407" y="814394"/>
                  <a:pt x="137935" y="692334"/>
                  <a:pt x="226835" y="557220"/>
                </a:cubicBezTo>
                <a:cubicBezTo>
                  <a:pt x="315735" y="422106"/>
                  <a:pt x="551391" y="-17456"/>
                  <a:pt x="544335" y="5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: 図形 1071">
            <a:extLst>
              <a:ext uri="{FF2B5EF4-FFF2-40B4-BE49-F238E27FC236}">
                <a16:creationId xmlns:a16="http://schemas.microsoft.com/office/drawing/2014/main" id="{E15409C0-7133-4C0C-BEC1-8D0ED63A20B0}"/>
              </a:ext>
            </a:extLst>
          </p:cNvPr>
          <p:cNvSpPr/>
          <p:nvPr/>
        </p:nvSpPr>
        <p:spPr>
          <a:xfrm>
            <a:off x="365336" y="7162336"/>
            <a:ext cx="902862" cy="641595"/>
          </a:xfrm>
          <a:custGeom>
            <a:avLst/>
            <a:gdLst>
              <a:gd name="connsiteX0" fmla="*/ 15664 w 902862"/>
              <a:gd name="connsiteY0" fmla="*/ 618531 h 641595"/>
              <a:gd name="connsiteX1" fmla="*/ 191347 w 902862"/>
              <a:gd name="connsiteY1" fmla="*/ 561381 h 641595"/>
              <a:gd name="connsiteX2" fmla="*/ 866564 w 902862"/>
              <a:gd name="connsiteY2" fmla="*/ 23747 h 641595"/>
              <a:gd name="connsiteX3" fmla="*/ 779781 w 902862"/>
              <a:gd name="connsiteY3" fmla="*/ 121114 h 641595"/>
              <a:gd name="connsiteX4" fmla="*/ 508847 w 902862"/>
              <a:gd name="connsiteY4" fmla="*/ 358181 h 641595"/>
              <a:gd name="connsiteX5" fmla="*/ 15664 w 902862"/>
              <a:gd name="connsiteY5" fmla="*/ 618531 h 64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2862" h="641595">
                <a:moveTo>
                  <a:pt x="15664" y="618531"/>
                </a:moveTo>
                <a:cubicBezTo>
                  <a:pt x="-37253" y="652398"/>
                  <a:pt x="49530" y="660512"/>
                  <a:pt x="191347" y="561381"/>
                </a:cubicBezTo>
                <a:cubicBezTo>
                  <a:pt x="333164" y="462250"/>
                  <a:pt x="768492" y="97125"/>
                  <a:pt x="866564" y="23747"/>
                </a:cubicBezTo>
                <a:cubicBezTo>
                  <a:pt x="964636" y="-49631"/>
                  <a:pt x="839400" y="65375"/>
                  <a:pt x="779781" y="121114"/>
                </a:cubicBezTo>
                <a:cubicBezTo>
                  <a:pt x="720162" y="176853"/>
                  <a:pt x="633025" y="278101"/>
                  <a:pt x="508847" y="358181"/>
                </a:cubicBezTo>
                <a:cubicBezTo>
                  <a:pt x="384669" y="438261"/>
                  <a:pt x="68581" y="584664"/>
                  <a:pt x="15664" y="6185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: 図形 1072">
            <a:extLst>
              <a:ext uri="{FF2B5EF4-FFF2-40B4-BE49-F238E27FC236}">
                <a16:creationId xmlns:a16="http://schemas.microsoft.com/office/drawing/2014/main" id="{2534821D-3473-47AD-BC35-40CB3DAC77BD}"/>
              </a:ext>
            </a:extLst>
          </p:cNvPr>
          <p:cNvSpPr/>
          <p:nvPr/>
        </p:nvSpPr>
        <p:spPr>
          <a:xfrm>
            <a:off x="364555" y="7773463"/>
            <a:ext cx="55442" cy="106693"/>
          </a:xfrm>
          <a:custGeom>
            <a:avLst/>
            <a:gdLst>
              <a:gd name="connsiteX0" fmla="*/ 49783 w 55442"/>
              <a:gd name="connsiteY0" fmla="*/ 525 h 106693"/>
              <a:gd name="connsiteX1" fmla="*/ 51370 w 55442"/>
              <a:gd name="connsiteY1" fmla="*/ 95775 h 106693"/>
              <a:gd name="connsiteX2" fmla="*/ 22795 w 55442"/>
              <a:gd name="connsiteY2" fmla="*/ 100537 h 106693"/>
              <a:gd name="connsiteX3" fmla="*/ 570 w 55442"/>
              <a:gd name="connsiteY3" fmla="*/ 59262 h 106693"/>
              <a:gd name="connsiteX4" fmla="*/ 49783 w 55442"/>
              <a:gd name="connsiteY4" fmla="*/ 525 h 106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442" h="106693">
                <a:moveTo>
                  <a:pt x="49783" y="525"/>
                </a:moveTo>
                <a:cubicBezTo>
                  <a:pt x="58250" y="6611"/>
                  <a:pt x="55868" y="79107"/>
                  <a:pt x="51370" y="95775"/>
                </a:cubicBezTo>
                <a:cubicBezTo>
                  <a:pt x="46872" y="112443"/>
                  <a:pt x="31262" y="106623"/>
                  <a:pt x="22795" y="100537"/>
                </a:cubicBezTo>
                <a:cubicBezTo>
                  <a:pt x="14328" y="94451"/>
                  <a:pt x="-3399" y="75666"/>
                  <a:pt x="570" y="59262"/>
                </a:cubicBezTo>
                <a:cubicBezTo>
                  <a:pt x="4539" y="42858"/>
                  <a:pt x="41316" y="-5561"/>
                  <a:pt x="49783" y="5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: 図形 1073">
            <a:extLst>
              <a:ext uri="{FF2B5EF4-FFF2-40B4-BE49-F238E27FC236}">
                <a16:creationId xmlns:a16="http://schemas.microsoft.com/office/drawing/2014/main" id="{5BE94619-BABA-4F1D-9864-12E5DC2DA6AC}"/>
              </a:ext>
            </a:extLst>
          </p:cNvPr>
          <p:cNvSpPr/>
          <p:nvPr/>
        </p:nvSpPr>
        <p:spPr>
          <a:xfrm>
            <a:off x="313283" y="6537718"/>
            <a:ext cx="1207592" cy="1163048"/>
          </a:xfrm>
          <a:custGeom>
            <a:avLst/>
            <a:gdLst>
              <a:gd name="connsiteX0" fmla="*/ 1201192 w 1207592"/>
              <a:gd name="connsiteY0" fmla="*/ 2782 h 1163048"/>
              <a:gd name="connsiteX1" fmla="*/ 1156742 w 1207592"/>
              <a:gd name="connsiteY1" fmla="*/ 59932 h 1163048"/>
              <a:gd name="connsiteX2" fmla="*/ 578892 w 1207592"/>
              <a:gd name="connsiteY2" fmla="*/ 799707 h 1163048"/>
              <a:gd name="connsiteX3" fmla="*/ 4217 w 1207592"/>
              <a:gd name="connsiteY3" fmla="*/ 1155307 h 1163048"/>
              <a:gd name="connsiteX4" fmla="*/ 359817 w 1207592"/>
              <a:gd name="connsiteY4" fmla="*/ 971157 h 1163048"/>
              <a:gd name="connsiteX5" fmla="*/ 1112292 w 1207592"/>
              <a:gd name="connsiteY5" fmla="*/ 167882 h 1163048"/>
              <a:gd name="connsiteX6" fmla="*/ 1201192 w 1207592"/>
              <a:gd name="connsiteY6" fmla="*/ 2782 h 116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7592" h="1163048">
                <a:moveTo>
                  <a:pt x="1201192" y="2782"/>
                </a:moveTo>
                <a:cubicBezTo>
                  <a:pt x="1208600" y="-15210"/>
                  <a:pt x="1156742" y="59932"/>
                  <a:pt x="1156742" y="59932"/>
                </a:cubicBezTo>
                <a:cubicBezTo>
                  <a:pt x="1053025" y="192753"/>
                  <a:pt x="770979" y="617145"/>
                  <a:pt x="578892" y="799707"/>
                </a:cubicBezTo>
                <a:cubicBezTo>
                  <a:pt x="386804" y="982270"/>
                  <a:pt x="40729" y="1126732"/>
                  <a:pt x="4217" y="1155307"/>
                </a:cubicBezTo>
                <a:cubicBezTo>
                  <a:pt x="-32295" y="1183882"/>
                  <a:pt x="175138" y="1135728"/>
                  <a:pt x="359817" y="971157"/>
                </a:cubicBezTo>
                <a:cubicBezTo>
                  <a:pt x="544496" y="806586"/>
                  <a:pt x="971005" y="332453"/>
                  <a:pt x="1112292" y="167882"/>
                </a:cubicBezTo>
                <a:cubicBezTo>
                  <a:pt x="1253579" y="3311"/>
                  <a:pt x="1193784" y="20774"/>
                  <a:pt x="1201192" y="27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: 図形 1074">
            <a:extLst>
              <a:ext uri="{FF2B5EF4-FFF2-40B4-BE49-F238E27FC236}">
                <a16:creationId xmlns:a16="http://schemas.microsoft.com/office/drawing/2014/main" id="{D2F34B7F-2569-44E4-B0D1-DD8D22A1D1A1}"/>
              </a:ext>
            </a:extLst>
          </p:cNvPr>
          <p:cNvSpPr/>
          <p:nvPr/>
        </p:nvSpPr>
        <p:spPr>
          <a:xfrm>
            <a:off x="268716" y="7699320"/>
            <a:ext cx="52561" cy="318579"/>
          </a:xfrm>
          <a:custGeom>
            <a:avLst/>
            <a:gdLst>
              <a:gd name="connsiteX0" fmla="*/ 101 w 52561"/>
              <a:gd name="connsiteY0" fmla="*/ 1113 h 318579"/>
              <a:gd name="connsiteX1" fmla="*/ 38201 w 52561"/>
              <a:gd name="connsiteY1" fmla="*/ 310147 h 318579"/>
              <a:gd name="connsiteX2" fmla="*/ 50901 w 52561"/>
              <a:gd name="connsiteY2" fmla="*/ 210663 h 318579"/>
              <a:gd name="connsiteX3" fmla="*/ 101 w 52561"/>
              <a:gd name="connsiteY3" fmla="*/ 1113 h 31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61" h="318579">
                <a:moveTo>
                  <a:pt x="101" y="1113"/>
                </a:moveTo>
                <a:cubicBezTo>
                  <a:pt x="-2016" y="17694"/>
                  <a:pt x="29734" y="275222"/>
                  <a:pt x="38201" y="310147"/>
                </a:cubicBezTo>
                <a:cubicBezTo>
                  <a:pt x="46668" y="345072"/>
                  <a:pt x="56546" y="263580"/>
                  <a:pt x="50901" y="210663"/>
                </a:cubicBezTo>
                <a:cubicBezTo>
                  <a:pt x="45257" y="157746"/>
                  <a:pt x="2218" y="-15468"/>
                  <a:pt x="101" y="11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: 図形 1075">
            <a:extLst>
              <a:ext uri="{FF2B5EF4-FFF2-40B4-BE49-F238E27FC236}">
                <a16:creationId xmlns:a16="http://schemas.microsoft.com/office/drawing/2014/main" id="{83ADD23F-B612-464D-9200-6E058E0D46EF}"/>
              </a:ext>
            </a:extLst>
          </p:cNvPr>
          <p:cNvSpPr/>
          <p:nvPr/>
        </p:nvSpPr>
        <p:spPr>
          <a:xfrm>
            <a:off x="339064" y="7028940"/>
            <a:ext cx="1531387" cy="1048339"/>
          </a:xfrm>
          <a:custGeom>
            <a:avLst/>
            <a:gdLst>
              <a:gd name="connsiteX0" fmla="*/ 1481269 w 1531387"/>
              <a:gd name="connsiteY0" fmla="*/ 4743 h 1048339"/>
              <a:gd name="connsiteX1" fmla="*/ 1413536 w 1531387"/>
              <a:gd name="connsiteY1" fmla="*/ 57660 h 1048339"/>
              <a:gd name="connsiteX2" fmla="*/ 598619 w 1531387"/>
              <a:gd name="connsiteY2" fmla="*/ 732877 h 1048339"/>
              <a:gd name="connsiteX3" fmla="*/ 63103 w 1531387"/>
              <a:gd name="connsiteY3" fmla="*/ 957243 h 1048339"/>
              <a:gd name="connsiteX4" fmla="*/ 29236 w 1531387"/>
              <a:gd name="connsiteY4" fmla="*/ 995343 h 1048339"/>
              <a:gd name="connsiteX5" fmla="*/ 232436 w 1531387"/>
              <a:gd name="connsiteY5" fmla="*/ 999577 h 1048339"/>
              <a:gd name="connsiteX6" fmla="*/ 1430469 w 1531387"/>
              <a:gd name="connsiteY6" fmla="*/ 343410 h 1048339"/>
              <a:gd name="connsiteX7" fmla="*/ 1468569 w 1531387"/>
              <a:gd name="connsiteY7" fmla="*/ 203710 h 1048339"/>
              <a:gd name="connsiteX8" fmla="*/ 1481269 w 1531387"/>
              <a:gd name="connsiteY8" fmla="*/ 4743 h 104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1387" h="1048339">
                <a:moveTo>
                  <a:pt x="1481269" y="4743"/>
                </a:moveTo>
                <a:cubicBezTo>
                  <a:pt x="1472097" y="-19599"/>
                  <a:pt x="1413536" y="57660"/>
                  <a:pt x="1413536" y="57660"/>
                </a:cubicBezTo>
                <a:cubicBezTo>
                  <a:pt x="1266428" y="179016"/>
                  <a:pt x="823691" y="582947"/>
                  <a:pt x="598619" y="732877"/>
                </a:cubicBezTo>
                <a:cubicBezTo>
                  <a:pt x="373547" y="882807"/>
                  <a:pt x="158000" y="913499"/>
                  <a:pt x="63103" y="957243"/>
                </a:cubicBezTo>
                <a:cubicBezTo>
                  <a:pt x="-31794" y="1000987"/>
                  <a:pt x="1014" y="988287"/>
                  <a:pt x="29236" y="995343"/>
                </a:cubicBezTo>
                <a:cubicBezTo>
                  <a:pt x="57458" y="1002399"/>
                  <a:pt x="-1103" y="1108232"/>
                  <a:pt x="232436" y="999577"/>
                </a:cubicBezTo>
                <a:cubicBezTo>
                  <a:pt x="465975" y="890922"/>
                  <a:pt x="1224447" y="476054"/>
                  <a:pt x="1430469" y="343410"/>
                </a:cubicBezTo>
                <a:cubicBezTo>
                  <a:pt x="1636491" y="210766"/>
                  <a:pt x="1462219" y="256274"/>
                  <a:pt x="1468569" y="203710"/>
                </a:cubicBezTo>
                <a:cubicBezTo>
                  <a:pt x="1474919" y="151146"/>
                  <a:pt x="1490441" y="29085"/>
                  <a:pt x="1481269" y="47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: 図形 1076">
            <a:extLst>
              <a:ext uri="{FF2B5EF4-FFF2-40B4-BE49-F238E27FC236}">
                <a16:creationId xmlns:a16="http://schemas.microsoft.com/office/drawing/2014/main" id="{AE7BD9B8-4B13-45A5-8D2E-72A81228BC23}"/>
              </a:ext>
            </a:extLst>
          </p:cNvPr>
          <p:cNvSpPr/>
          <p:nvPr/>
        </p:nvSpPr>
        <p:spPr>
          <a:xfrm>
            <a:off x="466262" y="6602522"/>
            <a:ext cx="1475405" cy="1261983"/>
          </a:xfrm>
          <a:custGeom>
            <a:avLst/>
            <a:gdLst>
              <a:gd name="connsiteX0" fmla="*/ 1470488 w 1475405"/>
              <a:gd name="connsiteY0" fmla="*/ 1478 h 1261983"/>
              <a:gd name="connsiteX1" fmla="*/ 813263 w 1475405"/>
              <a:gd name="connsiteY1" fmla="*/ 826978 h 1261983"/>
              <a:gd name="connsiteX2" fmla="*/ 73488 w 1475405"/>
              <a:gd name="connsiteY2" fmla="*/ 1220678 h 1261983"/>
              <a:gd name="connsiteX3" fmla="*/ 60788 w 1475405"/>
              <a:gd name="connsiteY3" fmla="*/ 1242903 h 1261983"/>
              <a:gd name="connsiteX4" fmla="*/ 375113 w 1475405"/>
              <a:gd name="connsiteY4" fmla="*/ 1157178 h 1261983"/>
              <a:gd name="connsiteX5" fmla="*/ 613238 w 1475405"/>
              <a:gd name="connsiteY5" fmla="*/ 973028 h 1261983"/>
              <a:gd name="connsiteX6" fmla="*/ 1086313 w 1475405"/>
              <a:gd name="connsiteY6" fmla="*/ 633303 h 1261983"/>
              <a:gd name="connsiteX7" fmla="*/ 1470488 w 1475405"/>
              <a:gd name="connsiteY7" fmla="*/ 1478 h 126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5405" h="1261983">
                <a:moveTo>
                  <a:pt x="1470488" y="1478"/>
                </a:moveTo>
                <a:cubicBezTo>
                  <a:pt x="1424980" y="33757"/>
                  <a:pt x="1046096" y="623778"/>
                  <a:pt x="813263" y="826978"/>
                </a:cubicBezTo>
                <a:cubicBezTo>
                  <a:pt x="580430" y="1030178"/>
                  <a:pt x="198901" y="1151357"/>
                  <a:pt x="73488" y="1220678"/>
                </a:cubicBezTo>
                <a:cubicBezTo>
                  <a:pt x="-51925" y="1289999"/>
                  <a:pt x="10517" y="1253486"/>
                  <a:pt x="60788" y="1242903"/>
                </a:cubicBezTo>
                <a:cubicBezTo>
                  <a:pt x="111059" y="1232320"/>
                  <a:pt x="283038" y="1202157"/>
                  <a:pt x="375113" y="1157178"/>
                </a:cubicBezTo>
                <a:cubicBezTo>
                  <a:pt x="467188" y="1112199"/>
                  <a:pt x="494705" y="1060340"/>
                  <a:pt x="613238" y="973028"/>
                </a:cubicBezTo>
                <a:cubicBezTo>
                  <a:pt x="731771" y="885716"/>
                  <a:pt x="938146" y="792053"/>
                  <a:pt x="1086313" y="633303"/>
                </a:cubicBezTo>
                <a:cubicBezTo>
                  <a:pt x="1234480" y="474553"/>
                  <a:pt x="1515996" y="-30801"/>
                  <a:pt x="1470488" y="147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: 図形 1077">
            <a:extLst>
              <a:ext uri="{FF2B5EF4-FFF2-40B4-BE49-F238E27FC236}">
                <a16:creationId xmlns:a16="http://schemas.microsoft.com/office/drawing/2014/main" id="{A83C1AA6-0415-4459-83D1-3675F06BD841}"/>
              </a:ext>
            </a:extLst>
          </p:cNvPr>
          <p:cNvSpPr/>
          <p:nvPr/>
        </p:nvSpPr>
        <p:spPr>
          <a:xfrm>
            <a:off x="1842234" y="7195383"/>
            <a:ext cx="783785" cy="809596"/>
          </a:xfrm>
          <a:custGeom>
            <a:avLst/>
            <a:gdLst>
              <a:gd name="connsiteX0" fmla="*/ 7204 w 783785"/>
              <a:gd name="connsiteY0" fmla="*/ 8692 h 809596"/>
              <a:gd name="connsiteX1" fmla="*/ 56416 w 783785"/>
              <a:gd name="connsiteY1" fmla="*/ 226180 h 809596"/>
              <a:gd name="connsiteX2" fmla="*/ 227866 w 783785"/>
              <a:gd name="connsiteY2" fmla="*/ 613530 h 809596"/>
              <a:gd name="connsiteX3" fmla="*/ 354866 w 783785"/>
              <a:gd name="connsiteY3" fmla="*/ 740530 h 809596"/>
              <a:gd name="connsiteX4" fmla="*/ 499329 w 783785"/>
              <a:gd name="connsiteY4" fmla="*/ 762755 h 809596"/>
              <a:gd name="connsiteX5" fmla="*/ 556479 w 783785"/>
              <a:gd name="connsiteY5" fmla="*/ 723067 h 809596"/>
              <a:gd name="connsiteX6" fmla="*/ 626329 w 783785"/>
              <a:gd name="connsiteY6" fmla="*/ 624642 h 809596"/>
              <a:gd name="connsiteX7" fmla="*/ 713641 w 783785"/>
              <a:gd name="connsiteY7" fmla="*/ 489705 h 809596"/>
              <a:gd name="connsiteX8" fmla="*/ 770791 w 783785"/>
              <a:gd name="connsiteY8" fmla="*/ 518280 h 809596"/>
              <a:gd name="connsiteX9" fmla="*/ 778729 w 783785"/>
              <a:gd name="connsiteY9" fmla="*/ 543680 h 809596"/>
              <a:gd name="connsiteX10" fmla="*/ 707291 w 783785"/>
              <a:gd name="connsiteY10" fmla="*/ 683380 h 809596"/>
              <a:gd name="connsiteX11" fmla="*/ 618391 w 783785"/>
              <a:gd name="connsiteY11" fmla="*/ 789742 h 809596"/>
              <a:gd name="connsiteX12" fmla="*/ 486629 w 783785"/>
              <a:gd name="connsiteY12" fmla="*/ 802442 h 809596"/>
              <a:gd name="connsiteX13" fmla="*/ 312004 w 783785"/>
              <a:gd name="connsiteY13" fmla="*/ 708780 h 809596"/>
              <a:gd name="connsiteX14" fmla="*/ 192941 w 783785"/>
              <a:gd name="connsiteY14" fmla="*/ 516692 h 809596"/>
              <a:gd name="connsiteX15" fmla="*/ 7204 w 783785"/>
              <a:gd name="connsiteY15" fmla="*/ 8692 h 8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83785" h="809596">
                <a:moveTo>
                  <a:pt x="7204" y="8692"/>
                </a:moveTo>
                <a:cubicBezTo>
                  <a:pt x="-15550" y="-39727"/>
                  <a:pt x="19639" y="125374"/>
                  <a:pt x="56416" y="226180"/>
                </a:cubicBezTo>
                <a:cubicBezTo>
                  <a:pt x="93193" y="326986"/>
                  <a:pt x="178124" y="527805"/>
                  <a:pt x="227866" y="613530"/>
                </a:cubicBezTo>
                <a:cubicBezTo>
                  <a:pt x="277608" y="699255"/>
                  <a:pt x="309622" y="715659"/>
                  <a:pt x="354866" y="740530"/>
                </a:cubicBezTo>
                <a:cubicBezTo>
                  <a:pt x="400110" y="765401"/>
                  <a:pt x="465727" y="765665"/>
                  <a:pt x="499329" y="762755"/>
                </a:cubicBezTo>
                <a:cubicBezTo>
                  <a:pt x="532931" y="759845"/>
                  <a:pt x="535312" y="746086"/>
                  <a:pt x="556479" y="723067"/>
                </a:cubicBezTo>
                <a:cubicBezTo>
                  <a:pt x="577646" y="700048"/>
                  <a:pt x="600135" y="663536"/>
                  <a:pt x="626329" y="624642"/>
                </a:cubicBezTo>
                <a:cubicBezTo>
                  <a:pt x="652523" y="585748"/>
                  <a:pt x="689564" y="507432"/>
                  <a:pt x="713641" y="489705"/>
                </a:cubicBezTo>
                <a:cubicBezTo>
                  <a:pt x="737718" y="471978"/>
                  <a:pt x="759943" y="509284"/>
                  <a:pt x="770791" y="518280"/>
                </a:cubicBezTo>
                <a:cubicBezTo>
                  <a:pt x="781639" y="527276"/>
                  <a:pt x="789312" y="516163"/>
                  <a:pt x="778729" y="543680"/>
                </a:cubicBezTo>
                <a:cubicBezTo>
                  <a:pt x="768146" y="571197"/>
                  <a:pt x="734014" y="642370"/>
                  <a:pt x="707291" y="683380"/>
                </a:cubicBezTo>
                <a:cubicBezTo>
                  <a:pt x="680568" y="724390"/>
                  <a:pt x="655168" y="769898"/>
                  <a:pt x="618391" y="789742"/>
                </a:cubicBezTo>
                <a:cubicBezTo>
                  <a:pt x="581614" y="809586"/>
                  <a:pt x="537693" y="815936"/>
                  <a:pt x="486629" y="802442"/>
                </a:cubicBezTo>
                <a:cubicBezTo>
                  <a:pt x="435565" y="788948"/>
                  <a:pt x="360952" y="756405"/>
                  <a:pt x="312004" y="708780"/>
                </a:cubicBezTo>
                <a:cubicBezTo>
                  <a:pt x="263056" y="661155"/>
                  <a:pt x="246122" y="631786"/>
                  <a:pt x="192941" y="516692"/>
                </a:cubicBezTo>
                <a:cubicBezTo>
                  <a:pt x="139760" y="401598"/>
                  <a:pt x="29958" y="57111"/>
                  <a:pt x="7204" y="86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: 図形 1078">
            <a:extLst>
              <a:ext uri="{FF2B5EF4-FFF2-40B4-BE49-F238E27FC236}">
                <a16:creationId xmlns:a16="http://schemas.microsoft.com/office/drawing/2014/main" id="{F4DF172B-626C-491B-9C23-E8FEBEC04E44}"/>
              </a:ext>
            </a:extLst>
          </p:cNvPr>
          <p:cNvSpPr/>
          <p:nvPr/>
        </p:nvSpPr>
        <p:spPr>
          <a:xfrm>
            <a:off x="1951450" y="6611868"/>
            <a:ext cx="33815" cy="352047"/>
          </a:xfrm>
          <a:custGeom>
            <a:avLst/>
            <a:gdLst>
              <a:gd name="connsiteX0" fmla="*/ 2763 w 33815"/>
              <a:gd name="connsiteY0" fmla="*/ 12770 h 352047"/>
              <a:gd name="connsiteX1" fmla="*/ 4350 w 33815"/>
              <a:gd name="connsiteY1" fmla="*/ 347732 h 352047"/>
              <a:gd name="connsiteX2" fmla="*/ 31338 w 33815"/>
              <a:gd name="connsiteY2" fmla="*/ 195332 h 352047"/>
              <a:gd name="connsiteX3" fmla="*/ 31338 w 33815"/>
              <a:gd name="connsiteY3" fmla="*/ 84207 h 352047"/>
              <a:gd name="connsiteX4" fmla="*/ 2763 w 33815"/>
              <a:gd name="connsiteY4" fmla="*/ 12770 h 352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5" h="352047">
                <a:moveTo>
                  <a:pt x="2763" y="12770"/>
                </a:moveTo>
                <a:cubicBezTo>
                  <a:pt x="-1735" y="56691"/>
                  <a:pt x="-412" y="317305"/>
                  <a:pt x="4350" y="347732"/>
                </a:cubicBezTo>
                <a:cubicBezTo>
                  <a:pt x="9112" y="378159"/>
                  <a:pt x="26840" y="239253"/>
                  <a:pt x="31338" y="195332"/>
                </a:cubicBezTo>
                <a:cubicBezTo>
                  <a:pt x="35836" y="151411"/>
                  <a:pt x="33190" y="118867"/>
                  <a:pt x="31338" y="84207"/>
                </a:cubicBezTo>
                <a:cubicBezTo>
                  <a:pt x="29486" y="49547"/>
                  <a:pt x="7261" y="-31151"/>
                  <a:pt x="2763" y="1277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: 図形 1079">
            <a:extLst>
              <a:ext uri="{FF2B5EF4-FFF2-40B4-BE49-F238E27FC236}">
                <a16:creationId xmlns:a16="http://schemas.microsoft.com/office/drawing/2014/main" id="{1136C933-6F51-4D7D-A7BF-703214DA0012}"/>
              </a:ext>
            </a:extLst>
          </p:cNvPr>
          <p:cNvSpPr/>
          <p:nvPr/>
        </p:nvSpPr>
        <p:spPr>
          <a:xfrm>
            <a:off x="1929809" y="6922680"/>
            <a:ext cx="389590" cy="923047"/>
          </a:xfrm>
          <a:custGeom>
            <a:avLst/>
            <a:gdLst>
              <a:gd name="connsiteX0" fmla="*/ 45041 w 389590"/>
              <a:gd name="connsiteY0" fmla="*/ 9933 h 923047"/>
              <a:gd name="connsiteX1" fmla="*/ 37104 w 389590"/>
              <a:gd name="connsiteY1" fmla="*/ 68670 h 923047"/>
              <a:gd name="connsiteX2" fmla="*/ 121241 w 389590"/>
              <a:gd name="connsiteY2" fmla="*/ 521108 h 923047"/>
              <a:gd name="connsiteX3" fmla="*/ 222841 w 389590"/>
              <a:gd name="connsiteY3" fmla="*/ 792570 h 923047"/>
              <a:gd name="connsiteX4" fmla="*/ 354604 w 389590"/>
              <a:gd name="connsiteY4" fmla="*/ 919570 h 923047"/>
              <a:gd name="connsiteX5" fmla="*/ 387941 w 389590"/>
              <a:gd name="connsiteY5" fmla="*/ 887820 h 923047"/>
              <a:gd name="connsiteX6" fmla="*/ 316504 w 389590"/>
              <a:gd name="connsiteY6" fmla="*/ 894170 h 923047"/>
              <a:gd name="connsiteX7" fmla="*/ 197441 w 389590"/>
              <a:gd name="connsiteY7" fmla="*/ 703670 h 923047"/>
              <a:gd name="connsiteX8" fmla="*/ 6941 w 389590"/>
              <a:gd name="connsiteY8" fmla="*/ 151220 h 923047"/>
              <a:gd name="connsiteX9" fmla="*/ 45041 w 389590"/>
              <a:gd name="connsiteY9" fmla="*/ 9933 h 92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590" h="923047">
                <a:moveTo>
                  <a:pt x="45041" y="9933"/>
                </a:moveTo>
                <a:cubicBezTo>
                  <a:pt x="50068" y="-3825"/>
                  <a:pt x="24404" y="-16526"/>
                  <a:pt x="37104" y="68670"/>
                </a:cubicBezTo>
                <a:cubicBezTo>
                  <a:pt x="49804" y="153866"/>
                  <a:pt x="90285" y="400458"/>
                  <a:pt x="121241" y="521108"/>
                </a:cubicBezTo>
                <a:cubicBezTo>
                  <a:pt x="152197" y="641758"/>
                  <a:pt x="183947" y="726160"/>
                  <a:pt x="222841" y="792570"/>
                </a:cubicBezTo>
                <a:cubicBezTo>
                  <a:pt x="261735" y="858980"/>
                  <a:pt x="327087" y="903695"/>
                  <a:pt x="354604" y="919570"/>
                </a:cubicBezTo>
                <a:cubicBezTo>
                  <a:pt x="382121" y="935445"/>
                  <a:pt x="394291" y="892053"/>
                  <a:pt x="387941" y="887820"/>
                </a:cubicBezTo>
                <a:cubicBezTo>
                  <a:pt x="381591" y="883587"/>
                  <a:pt x="348254" y="924862"/>
                  <a:pt x="316504" y="894170"/>
                </a:cubicBezTo>
                <a:cubicBezTo>
                  <a:pt x="284754" y="863478"/>
                  <a:pt x="249035" y="827495"/>
                  <a:pt x="197441" y="703670"/>
                </a:cubicBezTo>
                <a:cubicBezTo>
                  <a:pt x="145847" y="579845"/>
                  <a:pt x="33928" y="263668"/>
                  <a:pt x="6941" y="151220"/>
                </a:cubicBezTo>
                <a:cubicBezTo>
                  <a:pt x="-20046" y="38772"/>
                  <a:pt x="40014" y="23691"/>
                  <a:pt x="45041" y="99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: 図形 1080">
            <a:extLst>
              <a:ext uri="{FF2B5EF4-FFF2-40B4-BE49-F238E27FC236}">
                <a16:creationId xmlns:a16="http://schemas.microsoft.com/office/drawing/2014/main" id="{83E81D66-EFA1-49F2-A647-B7ADB001C6E4}"/>
              </a:ext>
            </a:extLst>
          </p:cNvPr>
          <p:cNvSpPr/>
          <p:nvPr/>
        </p:nvSpPr>
        <p:spPr>
          <a:xfrm>
            <a:off x="2320879" y="7524920"/>
            <a:ext cx="286360" cy="309553"/>
          </a:xfrm>
          <a:custGeom>
            <a:avLst/>
            <a:gdLst>
              <a:gd name="connsiteX0" fmla="*/ 285796 w 286360"/>
              <a:gd name="connsiteY0" fmla="*/ 53805 h 309553"/>
              <a:gd name="connsiteX1" fmla="*/ 193721 w 286360"/>
              <a:gd name="connsiteY1" fmla="*/ 4593 h 309553"/>
              <a:gd name="connsiteX2" fmla="*/ 71484 w 286360"/>
              <a:gd name="connsiteY2" fmla="*/ 191918 h 309553"/>
              <a:gd name="connsiteX3" fmla="*/ 46 w 286360"/>
              <a:gd name="connsiteY3" fmla="*/ 309393 h 309553"/>
              <a:gd name="connsiteX4" fmla="*/ 63546 w 286360"/>
              <a:gd name="connsiteY4" fmla="*/ 168105 h 309553"/>
              <a:gd name="connsiteX5" fmla="*/ 225471 w 286360"/>
              <a:gd name="connsiteY5" fmla="*/ 12530 h 309553"/>
              <a:gd name="connsiteX6" fmla="*/ 285796 w 286360"/>
              <a:gd name="connsiteY6" fmla="*/ 53805 h 30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360" h="309553">
                <a:moveTo>
                  <a:pt x="285796" y="53805"/>
                </a:moveTo>
                <a:cubicBezTo>
                  <a:pt x="280504" y="52482"/>
                  <a:pt x="229440" y="-18426"/>
                  <a:pt x="193721" y="4593"/>
                </a:cubicBezTo>
                <a:cubicBezTo>
                  <a:pt x="158002" y="27612"/>
                  <a:pt x="103763" y="141118"/>
                  <a:pt x="71484" y="191918"/>
                </a:cubicBezTo>
                <a:cubicBezTo>
                  <a:pt x="39205" y="242718"/>
                  <a:pt x="1369" y="313362"/>
                  <a:pt x="46" y="309393"/>
                </a:cubicBezTo>
                <a:cubicBezTo>
                  <a:pt x="-1277" y="305424"/>
                  <a:pt x="25975" y="217582"/>
                  <a:pt x="63546" y="168105"/>
                </a:cubicBezTo>
                <a:cubicBezTo>
                  <a:pt x="101117" y="118628"/>
                  <a:pt x="192663" y="32109"/>
                  <a:pt x="225471" y="12530"/>
                </a:cubicBezTo>
                <a:cubicBezTo>
                  <a:pt x="258279" y="-7049"/>
                  <a:pt x="291088" y="55128"/>
                  <a:pt x="285796" y="538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: 図形 1081">
            <a:extLst>
              <a:ext uri="{FF2B5EF4-FFF2-40B4-BE49-F238E27FC236}">
                <a16:creationId xmlns:a16="http://schemas.microsoft.com/office/drawing/2014/main" id="{64F89899-E9FE-4AB0-B32B-2EF5D960C79E}"/>
              </a:ext>
            </a:extLst>
          </p:cNvPr>
          <p:cNvSpPr/>
          <p:nvPr/>
        </p:nvSpPr>
        <p:spPr>
          <a:xfrm>
            <a:off x="2125363" y="6856520"/>
            <a:ext cx="534191" cy="694132"/>
          </a:xfrm>
          <a:custGeom>
            <a:avLst/>
            <a:gdLst>
              <a:gd name="connsiteX0" fmla="*/ 28875 w 534191"/>
              <a:gd name="connsiteY0" fmla="*/ 26880 h 694132"/>
              <a:gd name="connsiteX1" fmla="*/ 463850 w 534191"/>
              <a:gd name="connsiteY1" fmla="*/ 552343 h 694132"/>
              <a:gd name="connsiteX2" fmla="*/ 521000 w 534191"/>
              <a:gd name="connsiteY2" fmla="*/ 625368 h 694132"/>
              <a:gd name="connsiteX3" fmla="*/ 494012 w 534191"/>
              <a:gd name="connsiteY3" fmla="*/ 693630 h 694132"/>
              <a:gd name="connsiteX4" fmla="*/ 527350 w 534191"/>
              <a:gd name="connsiteY4" fmla="*/ 588855 h 694132"/>
              <a:gd name="connsiteX5" fmla="*/ 335262 w 534191"/>
              <a:gd name="connsiteY5" fmla="*/ 433280 h 694132"/>
              <a:gd name="connsiteX6" fmla="*/ 73325 w 534191"/>
              <a:gd name="connsiteY6" fmla="*/ 111018 h 694132"/>
              <a:gd name="connsiteX7" fmla="*/ 28875 w 534191"/>
              <a:gd name="connsiteY7" fmla="*/ 26880 h 69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4191" h="694132">
                <a:moveTo>
                  <a:pt x="28875" y="26880"/>
                </a:moveTo>
                <a:cubicBezTo>
                  <a:pt x="93962" y="100434"/>
                  <a:pt x="381829" y="452595"/>
                  <a:pt x="463850" y="552343"/>
                </a:cubicBezTo>
                <a:cubicBezTo>
                  <a:pt x="545871" y="652091"/>
                  <a:pt x="515973" y="601820"/>
                  <a:pt x="521000" y="625368"/>
                </a:cubicBezTo>
                <a:cubicBezTo>
                  <a:pt x="526027" y="648916"/>
                  <a:pt x="492954" y="699716"/>
                  <a:pt x="494012" y="693630"/>
                </a:cubicBezTo>
                <a:cubicBezTo>
                  <a:pt x="495070" y="687545"/>
                  <a:pt x="553808" y="632247"/>
                  <a:pt x="527350" y="588855"/>
                </a:cubicBezTo>
                <a:cubicBezTo>
                  <a:pt x="500892" y="545463"/>
                  <a:pt x="410933" y="512919"/>
                  <a:pt x="335262" y="433280"/>
                </a:cubicBezTo>
                <a:cubicBezTo>
                  <a:pt x="259591" y="353641"/>
                  <a:pt x="124654" y="174782"/>
                  <a:pt x="73325" y="111018"/>
                </a:cubicBezTo>
                <a:cubicBezTo>
                  <a:pt x="21996" y="47254"/>
                  <a:pt x="-36212" y="-46674"/>
                  <a:pt x="28875" y="268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: 図形 1082">
            <a:extLst>
              <a:ext uri="{FF2B5EF4-FFF2-40B4-BE49-F238E27FC236}">
                <a16:creationId xmlns:a16="http://schemas.microsoft.com/office/drawing/2014/main" id="{5BFC9D7F-13EF-4567-A400-A3C694883542}"/>
              </a:ext>
            </a:extLst>
          </p:cNvPr>
          <p:cNvSpPr/>
          <p:nvPr/>
        </p:nvSpPr>
        <p:spPr>
          <a:xfrm>
            <a:off x="2069933" y="6353775"/>
            <a:ext cx="90985" cy="518565"/>
          </a:xfrm>
          <a:custGeom>
            <a:avLst/>
            <a:gdLst>
              <a:gd name="connsiteX0" fmla="*/ 167 w 90985"/>
              <a:gd name="connsiteY0" fmla="*/ 5750 h 518565"/>
              <a:gd name="connsiteX1" fmla="*/ 25567 w 90985"/>
              <a:gd name="connsiteY1" fmla="*/ 405800 h 518565"/>
              <a:gd name="connsiteX2" fmla="*/ 90655 w 90985"/>
              <a:gd name="connsiteY2" fmla="*/ 518513 h 518565"/>
              <a:gd name="connsiteX3" fmla="*/ 49380 w 90985"/>
              <a:gd name="connsiteY3" fmla="*/ 416913 h 518565"/>
              <a:gd name="connsiteX4" fmla="*/ 16042 w 90985"/>
              <a:gd name="connsiteY4" fmla="*/ 183550 h 518565"/>
              <a:gd name="connsiteX5" fmla="*/ 167 w 90985"/>
              <a:gd name="connsiteY5" fmla="*/ 5750 h 51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985" h="518565">
                <a:moveTo>
                  <a:pt x="167" y="5750"/>
                </a:moveTo>
                <a:cubicBezTo>
                  <a:pt x="1755" y="42792"/>
                  <a:pt x="10486" y="320339"/>
                  <a:pt x="25567" y="405800"/>
                </a:cubicBezTo>
                <a:cubicBezTo>
                  <a:pt x="40648" y="491261"/>
                  <a:pt x="86686" y="516661"/>
                  <a:pt x="90655" y="518513"/>
                </a:cubicBezTo>
                <a:cubicBezTo>
                  <a:pt x="94624" y="520365"/>
                  <a:pt x="61816" y="472740"/>
                  <a:pt x="49380" y="416913"/>
                </a:cubicBezTo>
                <a:cubicBezTo>
                  <a:pt x="36945" y="361086"/>
                  <a:pt x="23450" y="246786"/>
                  <a:pt x="16042" y="183550"/>
                </a:cubicBezTo>
                <a:cubicBezTo>
                  <a:pt x="8634" y="120314"/>
                  <a:pt x="-1421" y="-31292"/>
                  <a:pt x="167" y="57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: 図形 1083">
            <a:extLst>
              <a:ext uri="{FF2B5EF4-FFF2-40B4-BE49-F238E27FC236}">
                <a16:creationId xmlns:a16="http://schemas.microsoft.com/office/drawing/2014/main" id="{677DAB2A-8F9E-4E8A-84FB-831FD632A721}"/>
              </a:ext>
            </a:extLst>
          </p:cNvPr>
          <p:cNvSpPr/>
          <p:nvPr/>
        </p:nvSpPr>
        <p:spPr>
          <a:xfrm>
            <a:off x="2189204" y="6414736"/>
            <a:ext cx="786763" cy="154342"/>
          </a:xfrm>
          <a:custGeom>
            <a:avLst/>
            <a:gdLst>
              <a:gd name="connsiteX0" fmla="*/ 785771 w 786763"/>
              <a:gd name="connsiteY0" fmla="*/ 1939 h 154342"/>
              <a:gd name="connsiteX1" fmla="*/ 754021 w 786763"/>
              <a:gd name="connsiteY1" fmla="*/ 100364 h 154342"/>
              <a:gd name="connsiteX2" fmla="*/ 615909 w 786763"/>
              <a:gd name="connsiteY2" fmla="*/ 114652 h 154342"/>
              <a:gd name="connsiteX3" fmla="*/ 528596 w 786763"/>
              <a:gd name="connsiteY3" fmla="*/ 136877 h 154342"/>
              <a:gd name="connsiteX4" fmla="*/ 271421 w 786763"/>
              <a:gd name="connsiteY4" fmla="*/ 138464 h 154342"/>
              <a:gd name="connsiteX5" fmla="*/ 103146 w 786763"/>
              <a:gd name="connsiteY5" fmla="*/ 154339 h 154342"/>
              <a:gd name="connsiteX6" fmla="*/ 60284 w 786763"/>
              <a:gd name="connsiteY6" fmla="*/ 136877 h 154342"/>
              <a:gd name="connsiteX7" fmla="*/ 31709 w 786763"/>
              <a:gd name="connsiteY7" fmla="*/ 71789 h 154342"/>
              <a:gd name="connsiteX8" fmla="*/ 544471 w 786763"/>
              <a:gd name="connsiteY8" fmla="*/ 57502 h 154342"/>
              <a:gd name="connsiteX9" fmla="*/ 730209 w 786763"/>
              <a:gd name="connsiteY9" fmla="*/ 36864 h 154342"/>
              <a:gd name="connsiteX10" fmla="*/ 785771 w 786763"/>
              <a:gd name="connsiteY10" fmla="*/ 1939 h 15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6763" h="154342">
                <a:moveTo>
                  <a:pt x="785771" y="1939"/>
                </a:moveTo>
                <a:cubicBezTo>
                  <a:pt x="789740" y="12522"/>
                  <a:pt x="782331" y="81579"/>
                  <a:pt x="754021" y="100364"/>
                </a:cubicBezTo>
                <a:cubicBezTo>
                  <a:pt x="725711" y="119149"/>
                  <a:pt x="653480" y="108567"/>
                  <a:pt x="615909" y="114652"/>
                </a:cubicBezTo>
                <a:cubicBezTo>
                  <a:pt x="578338" y="120737"/>
                  <a:pt x="586011" y="132908"/>
                  <a:pt x="528596" y="136877"/>
                </a:cubicBezTo>
                <a:cubicBezTo>
                  <a:pt x="471181" y="140846"/>
                  <a:pt x="342329" y="135554"/>
                  <a:pt x="271421" y="138464"/>
                </a:cubicBezTo>
                <a:cubicBezTo>
                  <a:pt x="200513" y="141374"/>
                  <a:pt x="138335" y="154603"/>
                  <a:pt x="103146" y="154339"/>
                </a:cubicBezTo>
                <a:cubicBezTo>
                  <a:pt x="67957" y="154075"/>
                  <a:pt x="72190" y="150635"/>
                  <a:pt x="60284" y="136877"/>
                </a:cubicBezTo>
                <a:cubicBezTo>
                  <a:pt x="48378" y="123119"/>
                  <a:pt x="-48989" y="85018"/>
                  <a:pt x="31709" y="71789"/>
                </a:cubicBezTo>
                <a:cubicBezTo>
                  <a:pt x="112407" y="58560"/>
                  <a:pt x="428054" y="63323"/>
                  <a:pt x="544471" y="57502"/>
                </a:cubicBezTo>
                <a:cubicBezTo>
                  <a:pt x="660888" y="51681"/>
                  <a:pt x="689728" y="46654"/>
                  <a:pt x="730209" y="36864"/>
                </a:cubicBezTo>
                <a:cubicBezTo>
                  <a:pt x="770690" y="27074"/>
                  <a:pt x="781802" y="-8644"/>
                  <a:pt x="785771" y="19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: 図形 1084">
            <a:extLst>
              <a:ext uri="{FF2B5EF4-FFF2-40B4-BE49-F238E27FC236}">
                <a16:creationId xmlns:a16="http://schemas.microsoft.com/office/drawing/2014/main" id="{84514284-11BF-4080-8EB3-8ADB945CF376}"/>
              </a:ext>
            </a:extLst>
          </p:cNvPr>
          <p:cNvSpPr/>
          <p:nvPr/>
        </p:nvSpPr>
        <p:spPr>
          <a:xfrm>
            <a:off x="2180671" y="6496382"/>
            <a:ext cx="479805" cy="822372"/>
          </a:xfrm>
          <a:custGeom>
            <a:avLst/>
            <a:gdLst>
              <a:gd name="connsiteX0" fmla="*/ 95804 w 479805"/>
              <a:gd name="connsiteY0" fmla="*/ 71106 h 822372"/>
              <a:gd name="connsiteX1" fmla="*/ 91042 w 479805"/>
              <a:gd name="connsiteY1" fmla="*/ 121906 h 822372"/>
              <a:gd name="connsiteX2" fmla="*/ 210104 w 479805"/>
              <a:gd name="connsiteY2" fmla="*/ 479093 h 822372"/>
              <a:gd name="connsiteX3" fmla="*/ 364092 w 479805"/>
              <a:gd name="connsiteY3" fmla="*/ 723568 h 822372"/>
              <a:gd name="connsiteX4" fmla="*/ 478392 w 479805"/>
              <a:gd name="connsiteY4" fmla="*/ 818818 h 822372"/>
              <a:gd name="connsiteX5" fmla="*/ 284717 w 479805"/>
              <a:gd name="connsiteY5" fmla="*/ 612443 h 822372"/>
              <a:gd name="connsiteX6" fmla="*/ 94217 w 479805"/>
              <a:gd name="connsiteY6" fmla="*/ 344156 h 822372"/>
              <a:gd name="connsiteX7" fmla="*/ 19604 w 479805"/>
              <a:gd name="connsiteY7" fmla="*/ 145718 h 822372"/>
              <a:gd name="connsiteX8" fmla="*/ 5317 w 479805"/>
              <a:gd name="connsiteY8" fmla="*/ 2843 h 822372"/>
              <a:gd name="connsiteX9" fmla="*/ 95804 w 479805"/>
              <a:gd name="connsiteY9" fmla="*/ 71106 h 82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805" h="822372">
                <a:moveTo>
                  <a:pt x="95804" y="71106"/>
                </a:moveTo>
                <a:cubicBezTo>
                  <a:pt x="110091" y="90950"/>
                  <a:pt x="71992" y="53908"/>
                  <a:pt x="91042" y="121906"/>
                </a:cubicBezTo>
                <a:cubicBezTo>
                  <a:pt x="110092" y="189904"/>
                  <a:pt x="164596" y="378816"/>
                  <a:pt x="210104" y="479093"/>
                </a:cubicBezTo>
                <a:cubicBezTo>
                  <a:pt x="255612" y="579370"/>
                  <a:pt x="319377" y="666947"/>
                  <a:pt x="364092" y="723568"/>
                </a:cubicBezTo>
                <a:cubicBezTo>
                  <a:pt x="408807" y="780189"/>
                  <a:pt x="491621" y="837339"/>
                  <a:pt x="478392" y="818818"/>
                </a:cubicBezTo>
                <a:cubicBezTo>
                  <a:pt x="465163" y="800297"/>
                  <a:pt x="348746" y="691553"/>
                  <a:pt x="284717" y="612443"/>
                </a:cubicBezTo>
                <a:cubicBezTo>
                  <a:pt x="220688" y="533333"/>
                  <a:pt x="138403" y="421944"/>
                  <a:pt x="94217" y="344156"/>
                </a:cubicBezTo>
                <a:cubicBezTo>
                  <a:pt x="50031" y="266368"/>
                  <a:pt x="34421" y="202604"/>
                  <a:pt x="19604" y="145718"/>
                </a:cubicBezTo>
                <a:cubicBezTo>
                  <a:pt x="4787" y="88833"/>
                  <a:pt x="-7383" y="20041"/>
                  <a:pt x="5317" y="2843"/>
                </a:cubicBezTo>
                <a:cubicBezTo>
                  <a:pt x="18017" y="-14355"/>
                  <a:pt x="81517" y="51262"/>
                  <a:pt x="95804" y="711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: 図形 1085">
            <a:extLst>
              <a:ext uri="{FF2B5EF4-FFF2-40B4-BE49-F238E27FC236}">
                <a16:creationId xmlns:a16="http://schemas.microsoft.com/office/drawing/2014/main" id="{6941FD00-B009-493A-92DC-067E6C96224D}"/>
              </a:ext>
            </a:extLst>
          </p:cNvPr>
          <p:cNvSpPr/>
          <p:nvPr/>
        </p:nvSpPr>
        <p:spPr>
          <a:xfrm>
            <a:off x="2682248" y="6530979"/>
            <a:ext cx="163732" cy="679548"/>
          </a:xfrm>
          <a:custGeom>
            <a:avLst/>
            <a:gdLst>
              <a:gd name="connsiteX0" fmla="*/ 70477 w 163732"/>
              <a:gd name="connsiteY0" fmla="*/ 22221 h 679548"/>
              <a:gd name="connsiteX1" fmla="*/ 56190 w 163732"/>
              <a:gd name="connsiteY1" fmla="*/ 73021 h 679548"/>
              <a:gd name="connsiteX2" fmla="*/ 21265 w 163732"/>
              <a:gd name="connsiteY2" fmla="*/ 388934 h 679548"/>
              <a:gd name="connsiteX3" fmla="*/ 37140 w 163732"/>
              <a:gd name="connsiteY3" fmla="*/ 560384 h 679548"/>
              <a:gd name="connsiteX4" fmla="*/ 94290 w 163732"/>
              <a:gd name="connsiteY4" fmla="*/ 630234 h 679548"/>
              <a:gd name="connsiteX5" fmla="*/ 159377 w 163732"/>
              <a:gd name="connsiteY5" fmla="*/ 649284 h 679548"/>
              <a:gd name="connsiteX6" fmla="*/ 151440 w 163732"/>
              <a:gd name="connsiteY6" fmla="*/ 679446 h 679548"/>
              <a:gd name="connsiteX7" fmla="*/ 100640 w 163732"/>
              <a:gd name="connsiteY7" fmla="*/ 638171 h 679548"/>
              <a:gd name="connsiteX8" fmla="*/ 8565 w 163732"/>
              <a:gd name="connsiteY8" fmla="*/ 515934 h 679548"/>
              <a:gd name="connsiteX9" fmla="*/ 11740 w 163732"/>
              <a:gd name="connsiteY9" fmla="*/ 366709 h 679548"/>
              <a:gd name="connsiteX10" fmla="*/ 70477 w 163732"/>
              <a:gd name="connsiteY10" fmla="*/ 22221 h 67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732" h="679548">
                <a:moveTo>
                  <a:pt x="70477" y="22221"/>
                </a:moveTo>
                <a:cubicBezTo>
                  <a:pt x="77885" y="-26727"/>
                  <a:pt x="64392" y="11902"/>
                  <a:pt x="56190" y="73021"/>
                </a:cubicBezTo>
                <a:cubicBezTo>
                  <a:pt x="47988" y="134140"/>
                  <a:pt x="24440" y="307707"/>
                  <a:pt x="21265" y="388934"/>
                </a:cubicBezTo>
                <a:cubicBezTo>
                  <a:pt x="18090" y="470161"/>
                  <a:pt x="24969" y="520167"/>
                  <a:pt x="37140" y="560384"/>
                </a:cubicBezTo>
                <a:cubicBezTo>
                  <a:pt x="49311" y="600601"/>
                  <a:pt x="73917" y="615417"/>
                  <a:pt x="94290" y="630234"/>
                </a:cubicBezTo>
                <a:cubicBezTo>
                  <a:pt x="114663" y="645051"/>
                  <a:pt x="149852" y="641082"/>
                  <a:pt x="159377" y="649284"/>
                </a:cubicBezTo>
                <a:cubicBezTo>
                  <a:pt x="168902" y="657486"/>
                  <a:pt x="161229" y="681298"/>
                  <a:pt x="151440" y="679446"/>
                </a:cubicBezTo>
                <a:cubicBezTo>
                  <a:pt x="141651" y="677594"/>
                  <a:pt x="124452" y="665423"/>
                  <a:pt x="100640" y="638171"/>
                </a:cubicBezTo>
                <a:cubicBezTo>
                  <a:pt x="76828" y="610919"/>
                  <a:pt x="23382" y="561178"/>
                  <a:pt x="8565" y="515934"/>
                </a:cubicBezTo>
                <a:cubicBezTo>
                  <a:pt x="-6252" y="470690"/>
                  <a:pt x="363" y="448465"/>
                  <a:pt x="11740" y="366709"/>
                </a:cubicBezTo>
                <a:cubicBezTo>
                  <a:pt x="23117" y="284953"/>
                  <a:pt x="63069" y="71169"/>
                  <a:pt x="70477" y="222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: 図形 1086">
            <a:extLst>
              <a:ext uri="{FF2B5EF4-FFF2-40B4-BE49-F238E27FC236}">
                <a16:creationId xmlns:a16="http://schemas.microsoft.com/office/drawing/2014/main" id="{070296F3-B970-4DA8-9652-DA5272999259}"/>
              </a:ext>
            </a:extLst>
          </p:cNvPr>
          <p:cNvSpPr/>
          <p:nvPr/>
        </p:nvSpPr>
        <p:spPr>
          <a:xfrm>
            <a:off x="2665729" y="7185511"/>
            <a:ext cx="184446" cy="151995"/>
          </a:xfrm>
          <a:custGeom>
            <a:avLst/>
            <a:gdLst>
              <a:gd name="connsiteX0" fmla="*/ 182246 w 184446"/>
              <a:gd name="connsiteY0" fmla="*/ 1102 h 151995"/>
              <a:gd name="connsiteX1" fmla="*/ 172721 w 184446"/>
              <a:gd name="connsiteY1" fmla="*/ 58252 h 151995"/>
              <a:gd name="connsiteX2" fmla="*/ 144146 w 184446"/>
              <a:gd name="connsiteY2" fmla="*/ 140802 h 151995"/>
              <a:gd name="connsiteX3" fmla="*/ 21909 w 184446"/>
              <a:gd name="connsiteY3" fmla="*/ 148739 h 151995"/>
              <a:gd name="connsiteX4" fmla="*/ 13971 w 184446"/>
              <a:gd name="connsiteY4" fmla="*/ 148739 h 151995"/>
              <a:gd name="connsiteX5" fmla="*/ 167959 w 184446"/>
              <a:gd name="connsiteY5" fmla="*/ 109052 h 151995"/>
              <a:gd name="connsiteX6" fmla="*/ 182246 w 184446"/>
              <a:gd name="connsiteY6" fmla="*/ 1102 h 15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446" h="151995">
                <a:moveTo>
                  <a:pt x="182246" y="1102"/>
                </a:moveTo>
                <a:cubicBezTo>
                  <a:pt x="183040" y="-7365"/>
                  <a:pt x="179071" y="34969"/>
                  <a:pt x="172721" y="58252"/>
                </a:cubicBezTo>
                <a:cubicBezTo>
                  <a:pt x="166371" y="81535"/>
                  <a:pt x="169281" y="125721"/>
                  <a:pt x="144146" y="140802"/>
                </a:cubicBezTo>
                <a:cubicBezTo>
                  <a:pt x="119011" y="155883"/>
                  <a:pt x="43605" y="147416"/>
                  <a:pt x="21909" y="148739"/>
                </a:cubicBezTo>
                <a:cubicBezTo>
                  <a:pt x="213" y="150062"/>
                  <a:pt x="-10371" y="155354"/>
                  <a:pt x="13971" y="148739"/>
                </a:cubicBezTo>
                <a:cubicBezTo>
                  <a:pt x="38313" y="142125"/>
                  <a:pt x="142294" y="126779"/>
                  <a:pt x="167959" y="109052"/>
                </a:cubicBezTo>
                <a:cubicBezTo>
                  <a:pt x="193624" y="91325"/>
                  <a:pt x="181452" y="9569"/>
                  <a:pt x="182246" y="11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: 図形 1089">
            <a:extLst>
              <a:ext uri="{FF2B5EF4-FFF2-40B4-BE49-F238E27FC236}">
                <a16:creationId xmlns:a16="http://schemas.microsoft.com/office/drawing/2014/main" id="{CA918F77-CB12-4868-B99F-658477239EFC}"/>
              </a:ext>
            </a:extLst>
          </p:cNvPr>
          <p:cNvSpPr/>
          <p:nvPr/>
        </p:nvSpPr>
        <p:spPr>
          <a:xfrm>
            <a:off x="2846888" y="5440350"/>
            <a:ext cx="360388" cy="553053"/>
          </a:xfrm>
          <a:custGeom>
            <a:avLst/>
            <a:gdLst>
              <a:gd name="connsiteX0" fmla="*/ 357745 w 360388"/>
              <a:gd name="connsiteY0" fmla="*/ 7950 h 553053"/>
              <a:gd name="connsiteX1" fmla="*/ 332345 w 360388"/>
              <a:gd name="connsiteY1" fmla="*/ 98967 h 553053"/>
              <a:gd name="connsiteX2" fmla="*/ 239212 w 360388"/>
              <a:gd name="connsiteY2" fmla="*/ 501133 h 553053"/>
              <a:gd name="connsiteX3" fmla="*/ 203229 w 360388"/>
              <a:gd name="connsiteY3" fmla="*/ 528650 h 553053"/>
              <a:gd name="connsiteX4" fmla="*/ 29 w 360388"/>
              <a:gd name="connsiteY4" fmla="*/ 543467 h 553053"/>
              <a:gd name="connsiteX5" fmla="*/ 188412 w 360388"/>
              <a:gd name="connsiteY5" fmla="*/ 543467 h 553053"/>
              <a:gd name="connsiteX6" fmla="*/ 230745 w 360388"/>
              <a:gd name="connsiteY6" fmla="*/ 526533 h 553053"/>
              <a:gd name="connsiteX7" fmla="*/ 279429 w 360388"/>
              <a:gd name="connsiteY7" fmla="*/ 247133 h 553053"/>
              <a:gd name="connsiteX8" fmla="*/ 357745 w 360388"/>
              <a:gd name="connsiteY8" fmla="*/ 7950 h 553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0388" h="553053">
                <a:moveTo>
                  <a:pt x="357745" y="7950"/>
                </a:moveTo>
                <a:cubicBezTo>
                  <a:pt x="366564" y="-16744"/>
                  <a:pt x="352100" y="16770"/>
                  <a:pt x="332345" y="98967"/>
                </a:cubicBezTo>
                <a:cubicBezTo>
                  <a:pt x="312590" y="181164"/>
                  <a:pt x="260731" y="429519"/>
                  <a:pt x="239212" y="501133"/>
                </a:cubicBezTo>
                <a:cubicBezTo>
                  <a:pt x="217693" y="572747"/>
                  <a:pt x="243093" y="521594"/>
                  <a:pt x="203229" y="528650"/>
                </a:cubicBezTo>
                <a:cubicBezTo>
                  <a:pt x="163365" y="535706"/>
                  <a:pt x="2498" y="540998"/>
                  <a:pt x="29" y="543467"/>
                </a:cubicBezTo>
                <a:cubicBezTo>
                  <a:pt x="-2440" y="545936"/>
                  <a:pt x="149959" y="546289"/>
                  <a:pt x="188412" y="543467"/>
                </a:cubicBezTo>
                <a:cubicBezTo>
                  <a:pt x="226865" y="540645"/>
                  <a:pt x="215576" y="575922"/>
                  <a:pt x="230745" y="526533"/>
                </a:cubicBezTo>
                <a:cubicBezTo>
                  <a:pt x="245914" y="477144"/>
                  <a:pt x="254735" y="331094"/>
                  <a:pt x="279429" y="247133"/>
                </a:cubicBezTo>
                <a:cubicBezTo>
                  <a:pt x="304123" y="163172"/>
                  <a:pt x="348926" y="32644"/>
                  <a:pt x="357745" y="79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: 図形 1090">
            <a:extLst>
              <a:ext uri="{FF2B5EF4-FFF2-40B4-BE49-F238E27FC236}">
                <a16:creationId xmlns:a16="http://schemas.microsoft.com/office/drawing/2014/main" id="{131271EE-0551-4EA3-A37C-BF6A705C6F98}"/>
              </a:ext>
            </a:extLst>
          </p:cNvPr>
          <p:cNvSpPr/>
          <p:nvPr/>
        </p:nvSpPr>
        <p:spPr>
          <a:xfrm>
            <a:off x="3179702" y="5434870"/>
            <a:ext cx="565107" cy="102679"/>
          </a:xfrm>
          <a:custGeom>
            <a:avLst/>
            <a:gdLst>
              <a:gd name="connsiteX0" fmla="*/ 16465 w 565107"/>
              <a:gd name="connsiteY0" fmla="*/ 730 h 102679"/>
              <a:gd name="connsiteX1" fmla="*/ 122298 w 565107"/>
              <a:gd name="connsiteY1" fmla="*/ 28247 h 102679"/>
              <a:gd name="connsiteX2" fmla="*/ 551981 w 565107"/>
              <a:gd name="connsiteY2" fmla="*/ 102330 h 102679"/>
              <a:gd name="connsiteX3" fmla="*/ 412281 w 565107"/>
              <a:gd name="connsiteY3" fmla="*/ 53647 h 102679"/>
              <a:gd name="connsiteX4" fmla="*/ 16465 w 565107"/>
              <a:gd name="connsiteY4" fmla="*/ 730 h 102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107" h="102679">
                <a:moveTo>
                  <a:pt x="16465" y="730"/>
                </a:moveTo>
                <a:cubicBezTo>
                  <a:pt x="-31866" y="-3503"/>
                  <a:pt x="33045" y="11314"/>
                  <a:pt x="122298" y="28247"/>
                </a:cubicBezTo>
                <a:cubicBezTo>
                  <a:pt x="211551" y="45180"/>
                  <a:pt x="503651" y="98097"/>
                  <a:pt x="551981" y="102330"/>
                </a:cubicBezTo>
                <a:cubicBezTo>
                  <a:pt x="600312" y="106563"/>
                  <a:pt x="506473" y="71286"/>
                  <a:pt x="412281" y="53647"/>
                </a:cubicBezTo>
                <a:cubicBezTo>
                  <a:pt x="318089" y="36008"/>
                  <a:pt x="64796" y="4963"/>
                  <a:pt x="16465" y="7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: 図形 1091">
            <a:extLst>
              <a:ext uri="{FF2B5EF4-FFF2-40B4-BE49-F238E27FC236}">
                <a16:creationId xmlns:a16="http://schemas.microsoft.com/office/drawing/2014/main" id="{2DC4F82E-AD52-4E25-9257-0FBA8AE1B4D9}"/>
              </a:ext>
            </a:extLst>
          </p:cNvPr>
          <p:cNvSpPr/>
          <p:nvPr/>
        </p:nvSpPr>
        <p:spPr>
          <a:xfrm>
            <a:off x="2959172" y="5552611"/>
            <a:ext cx="699083" cy="624406"/>
          </a:xfrm>
          <a:custGeom>
            <a:avLst/>
            <a:gdLst>
              <a:gd name="connsiteX0" fmla="*/ 575661 w 699083"/>
              <a:gd name="connsiteY0" fmla="*/ 194139 h 624406"/>
              <a:gd name="connsiteX1" fmla="*/ 675145 w 699083"/>
              <a:gd name="connsiteY1" fmla="*/ 120056 h 624406"/>
              <a:gd name="connsiteX2" fmla="*/ 666678 w 699083"/>
              <a:gd name="connsiteY2" fmla="*/ 62906 h 624406"/>
              <a:gd name="connsiteX3" fmla="*/ 328011 w 699083"/>
              <a:gd name="connsiteY3" fmla="*/ 1522 h 624406"/>
              <a:gd name="connsiteX4" fmla="*/ 300495 w 699083"/>
              <a:gd name="connsiteY4" fmla="*/ 67139 h 624406"/>
              <a:gd name="connsiteX5" fmla="*/ 222178 w 699083"/>
              <a:gd name="connsiteY5" fmla="*/ 509522 h 624406"/>
              <a:gd name="connsiteX6" fmla="*/ 137511 w 699083"/>
              <a:gd name="connsiteY6" fmla="*/ 541272 h 624406"/>
              <a:gd name="connsiteX7" fmla="*/ 10511 w 699083"/>
              <a:gd name="connsiteY7" fmla="*/ 553972 h 624406"/>
              <a:gd name="connsiteX8" fmla="*/ 10511 w 699083"/>
              <a:gd name="connsiteY8" fmla="*/ 621706 h 624406"/>
              <a:gd name="connsiteX9" fmla="*/ 38028 w 699083"/>
              <a:gd name="connsiteY9" fmla="*/ 604772 h 624406"/>
              <a:gd name="connsiteX10" fmla="*/ 86711 w 699083"/>
              <a:gd name="connsiteY10" fmla="*/ 547622 h 624406"/>
              <a:gd name="connsiteX11" fmla="*/ 251811 w 699083"/>
              <a:gd name="connsiteY11" fmla="*/ 503172 h 624406"/>
              <a:gd name="connsiteX12" fmla="*/ 313195 w 699083"/>
              <a:gd name="connsiteY12" fmla="*/ 111589 h 624406"/>
              <a:gd name="connsiteX13" fmla="*/ 361878 w 699083"/>
              <a:gd name="connsiteY13" fmla="*/ 37506 h 624406"/>
              <a:gd name="connsiteX14" fmla="*/ 611645 w 699083"/>
              <a:gd name="connsiteY14" fmla="*/ 65022 h 624406"/>
              <a:gd name="connsiteX15" fmla="*/ 664561 w 699083"/>
              <a:gd name="connsiteY15" fmla="*/ 84072 h 624406"/>
              <a:gd name="connsiteX16" fmla="*/ 664561 w 699083"/>
              <a:gd name="connsiteY16" fmla="*/ 143339 h 624406"/>
              <a:gd name="connsiteX17" fmla="*/ 575661 w 699083"/>
              <a:gd name="connsiteY17" fmla="*/ 194139 h 62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99083" h="624406">
                <a:moveTo>
                  <a:pt x="575661" y="194139"/>
                </a:moveTo>
                <a:cubicBezTo>
                  <a:pt x="577425" y="190259"/>
                  <a:pt x="659976" y="141928"/>
                  <a:pt x="675145" y="120056"/>
                </a:cubicBezTo>
                <a:cubicBezTo>
                  <a:pt x="690314" y="98184"/>
                  <a:pt x="724534" y="82662"/>
                  <a:pt x="666678" y="62906"/>
                </a:cubicBezTo>
                <a:cubicBezTo>
                  <a:pt x="608822" y="43150"/>
                  <a:pt x="389041" y="817"/>
                  <a:pt x="328011" y="1522"/>
                </a:cubicBezTo>
                <a:cubicBezTo>
                  <a:pt x="266981" y="2227"/>
                  <a:pt x="318134" y="-17528"/>
                  <a:pt x="300495" y="67139"/>
                </a:cubicBezTo>
                <a:cubicBezTo>
                  <a:pt x="282856" y="151806"/>
                  <a:pt x="249342" y="430500"/>
                  <a:pt x="222178" y="509522"/>
                </a:cubicBezTo>
                <a:cubicBezTo>
                  <a:pt x="195014" y="588544"/>
                  <a:pt x="172789" y="533864"/>
                  <a:pt x="137511" y="541272"/>
                </a:cubicBezTo>
                <a:cubicBezTo>
                  <a:pt x="102233" y="548680"/>
                  <a:pt x="31678" y="540566"/>
                  <a:pt x="10511" y="553972"/>
                </a:cubicBezTo>
                <a:cubicBezTo>
                  <a:pt x="-10656" y="567378"/>
                  <a:pt x="5925" y="613239"/>
                  <a:pt x="10511" y="621706"/>
                </a:cubicBezTo>
                <a:cubicBezTo>
                  <a:pt x="15097" y="630173"/>
                  <a:pt x="25328" y="617119"/>
                  <a:pt x="38028" y="604772"/>
                </a:cubicBezTo>
                <a:cubicBezTo>
                  <a:pt x="50728" y="592425"/>
                  <a:pt x="51080" y="564555"/>
                  <a:pt x="86711" y="547622"/>
                </a:cubicBezTo>
                <a:cubicBezTo>
                  <a:pt x="122341" y="530689"/>
                  <a:pt x="214064" y="575844"/>
                  <a:pt x="251811" y="503172"/>
                </a:cubicBezTo>
                <a:cubicBezTo>
                  <a:pt x="289558" y="430500"/>
                  <a:pt x="294851" y="189200"/>
                  <a:pt x="313195" y="111589"/>
                </a:cubicBezTo>
                <a:cubicBezTo>
                  <a:pt x="331539" y="33978"/>
                  <a:pt x="312136" y="45267"/>
                  <a:pt x="361878" y="37506"/>
                </a:cubicBezTo>
                <a:cubicBezTo>
                  <a:pt x="411620" y="29745"/>
                  <a:pt x="561198" y="57261"/>
                  <a:pt x="611645" y="65022"/>
                </a:cubicBezTo>
                <a:cubicBezTo>
                  <a:pt x="662092" y="72783"/>
                  <a:pt x="655742" y="71019"/>
                  <a:pt x="664561" y="84072"/>
                </a:cubicBezTo>
                <a:cubicBezTo>
                  <a:pt x="673380" y="97125"/>
                  <a:pt x="674086" y="124995"/>
                  <a:pt x="664561" y="143339"/>
                </a:cubicBezTo>
                <a:cubicBezTo>
                  <a:pt x="655036" y="161683"/>
                  <a:pt x="573897" y="198019"/>
                  <a:pt x="575661" y="1941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: 図形 1092">
            <a:extLst>
              <a:ext uri="{FF2B5EF4-FFF2-40B4-BE49-F238E27FC236}">
                <a16:creationId xmlns:a16="http://schemas.microsoft.com/office/drawing/2014/main" id="{24BBFBE9-FD0A-4E8F-B6BD-1759F998B2D4}"/>
              </a:ext>
            </a:extLst>
          </p:cNvPr>
          <p:cNvSpPr/>
          <p:nvPr/>
        </p:nvSpPr>
        <p:spPr>
          <a:xfrm>
            <a:off x="3471997" y="5742942"/>
            <a:ext cx="150593" cy="357066"/>
          </a:xfrm>
          <a:custGeom>
            <a:avLst/>
            <a:gdLst>
              <a:gd name="connsiteX0" fmla="*/ 48020 w 150593"/>
              <a:gd name="connsiteY0" fmla="*/ 1691 h 357066"/>
              <a:gd name="connsiteX1" fmla="*/ 1453 w 150593"/>
              <a:gd name="connsiteY1" fmla="*/ 346708 h 357066"/>
              <a:gd name="connsiteX2" fmla="*/ 111520 w 150593"/>
              <a:gd name="connsiteY2" fmla="*/ 251458 h 357066"/>
              <a:gd name="connsiteX3" fmla="*/ 147503 w 150593"/>
              <a:gd name="connsiteY3" fmla="*/ 156208 h 357066"/>
              <a:gd name="connsiteX4" fmla="*/ 41670 w 150593"/>
              <a:gd name="connsiteY4" fmla="*/ 323425 h 357066"/>
              <a:gd name="connsiteX5" fmla="*/ 14153 w 150593"/>
              <a:gd name="connsiteY5" fmla="*/ 348825 h 357066"/>
              <a:gd name="connsiteX6" fmla="*/ 41670 w 150593"/>
              <a:gd name="connsiteY6" fmla="*/ 219708 h 357066"/>
              <a:gd name="connsiteX7" fmla="*/ 48020 w 150593"/>
              <a:gd name="connsiteY7" fmla="*/ 1691 h 357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593" h="357066">
                <a:moveTo>
                  <a:pt x="48020" y="1691"/>
                </a:moveTo>
                <a:cubicBezTo>
                  <a:pt x="41317" y="22858"/>
                  <a:pt x="-9130" y="305080"/>
                  <a:pt x="1453" y="346708"/>
                </a:cubicBezTo>
                <a:cubicBezTo>
                  <a:pt x="12036" y="388336"/>
                  <a:pt x="87178" y="283208"/>
                  <a:pt x="111520" y="251458"/>
                </a:cubicBezTo>
                <a:cubicBezTo>
                  <a:pt x="135862" y="219708"/>
                  <a:pt x="159145" y="144214"/>
                  <a:pt x="147503" y="156208"/>
                </a:cubicBezTo>
                <a:cubicBezTo>
                  <a:pt x="135861" y="168203"/>
                  <a:pt x="63895" y="291322"/>
                  <a:pt x="41670" y="323425"/>
                </a:cubicBezTo>
                <a:cubicBezTo>
                  <a:pt x="19445" y="355528"/>
                  <a:pt x="14153" y="366111"/>
                  <a:pt x="14153" y="348825"/>
                </a:cubicBezTo>
                <a:cubicBezTo>
                  <a:pt x="14153" y="331539"/>
                  <a:pt x="34615" y="275447"/>
                  <a:pt x="41670" y="219708"/>
                </a:cubicBezTo>
                <a:cubicBezTo>
                  <a:pt x="48725" y="163969"/>
                  <a:pt x="54723" y="-19476"/>
                  <a:pt x="48020" y="16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: 図形 1093">
            <a:extLst>
              <a:ext uri="{FF2B5EF4-FFF2-40B4-BE49-F238E27FC236}">
                <a16:creationId xmlns:a16="http://schemas.microsoft.com/office/drawing/2014/main" id="{FC289B12-DE07-4D07-ABE6-6B23197C1DF5}"/>
              </a:ext>
            </a:extLst>
          </p:cNvPr>
          <p:cNvSpPr/>
          <p:nvPr/>
        </p:nvSpPr>
        <p:spPr>
          <a:xfrm>
            <a:off x="2950054" y="6161457"/>
            <a:ext cx="219209" cy="472848"/>
          </a:xfrm>
          <a:custGeom>
            <a:avLst/>
            <a:gdLst>
              <a:gd name="connsiteX0" fmla="*/ 579 w 219209"/>
              <a:gd name="connsiteY0" fmla="*/ 160 h 472848"/>
              <a:gd name="connsiteX1" fmla="*/ 83129 w 219209"/>
              <a:gd name="connsiteY1" fmla="*/ 17093 h 472848"/>
              <a:gd name="connsiteX2" fmla="*/ 218596 w 219209"/>
              <a:gd name="connsiteY2" fmla="*/ 42493 h 472848"/>
              <a:gd name="connsiteX3" fmla="*/ 133929 w 219209"/>
              <a:gd name="connsiteY3" fmla="*/ 461593 h 472848"/>
              <a:gd name="connsiteX4" fmla="*/ 150863 w 219209"/>
              <a:gd name="connsiteY4" fmla="*/ 326126 h 472848"/>
              <a:gd name="connsiteX5" fmla="*/ 184729 w 219209"/>
              <a:gd name="connsiteY5" fmla="*/ 40376 h 472848"/>
              <a:gd name="connsiteX6" fmla="*/ 123346 w 219209"/>
              <a:gd name="connsiteY6" fmla="*/ 10743 h 472848"/>
              <a:gd name="connsiteX7" fmla="*/ 579 w 219209"/>
              <a:gd name="connsiteY7" fmla="*/ 160 h 472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209" h="472848">
                <a:moveTo>
                  <a:pt x="579" y="160"/>
                </a:moveTo>
                <a:cubicBezTo>
                  <a:pt x="-6124" y="1218"/>
                  <a:pt x="46793" y="10038"/>
                  <a:pt x="83129" y="17093"/>
                </a:cubicBezTo>
                <a:cubicBezTo>
                  <a:pt x="119465" y="24149"/>
                  <a:pt x="210129" y="-31590"/>
                  <a:pt x="218596" y="42493"/>
                </a:cubicBezTo>
                <a:cubicBezTo>
                  <a:pt x="227063" y="116576"/>
                  <a:pt x="145218" y="414321"/>
                  <a:pt x="133929" y="461593"/>
                </a:cubicBezTo>
                <a:cubicBezTo>
                  <a:pt x="122640" y="508865"/>
                  <a:pt x="142396" y="396329"/>
                  <a:pt x="150863" y="326126"/>
                </a:cubicBezTo>
                <a:cubicBezTo>
                  <a:pt x="159330" y="255923"/>
                  <a:pt x="189315" y="92940"/>
                  <a:pt x="184729" y="40376"/>
                </a:cubicBezTo>
                <a:cubicBezTo>
                  <a:pt x="180143" y="-12188"/>
                  <a:pt x="153685" y="18151"/>
                  <a:pt x="123346" y="10743"/>
                </a:cubicBezTo>
                <a:cubicBezTo>
                  <a:pt x="93007" y="3335"/>
                  <a:pt x="7282" y="-898"/>
                  <a:pt x="579" y="1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: 図形 1094">
            <a:extLst>
              <a:ext uri="{FF2B5EF4-FFF2-40B4-BE49-F238E27FC236}">
                <a16:creationId xmlns:a16="http://schemas.microsoft.com/office/drawing/2014/main" id="{BF1E7034-18D5-4EBB-84DF-9E3787B22DE2}"/>
              </a:ext>
            </a:extLst>
          </p:cNvPr>
          <p:cNvSpPr/>
          <p:nvPr/>
        </p:nvSpPr>
        <p:spPr>
          <a:xfrm>
            <a:off x="2795716" y="6630327"/>
            <a:ext cx="277767" cy="417334"/>
          </a:xfrm>
          <a:custGeom>
            <a:avLst/>
            <a:gdLst>
              <a:gd name="connsiteX0" fmla="*/ 275567 w 277767"/>
              <a:gd name="connsiteY0" fmla="*/ 5423 h 417334"/>
              <a:gd name="connsiteX1" fmla="*/ 59667 w 277767"/>
              <a:gd name="connsiteY1" fmla="*/ 32940 h 417334"/>
              <a:gd name="connsiteX2" fmla="*/ 21567 w 277767"/>
              <a:gd name="connsiteY2" fmla="*/ 325040 h 417334"/>
              <a:gd name="connsiteX3" fmla="*/ 17334 w 277767"/>
              <a:gd name="connsiteY3" fmla="*/ 416056 h 417334"/>
              <a:gd name="connsiteX4" fmla="*/ 401 w 277767"/>
              <a:gd name="connsiteY4" fmla="*/ 373723 h 417334"/>
              <a:gd name="connsiteX5" fmla="*/ 36384 w 277767"/>
              <a:gd name="connsiteY5" fmla="*/ 308106 h 417334"/>
              <a:gd name="connsiteX6" fmla="*/ 49084 w 277767"/>
              <a:gd name="connsiteY6" fmla="*/ 229790 h 417334"/>
              <a:gd name="connsiteX7" fmla="*/ 46967 w 277767"/>
              <a:gd name="connsiteY7" fmla="*/ 102790 h 417334"/>
              <a:gd name="connsiteX8" fmla="*/ 61784 w 277767"/>
              <a:gd name="connsiteY8" fmla="*/ 47756 h 417334"/>
              <a:gd name="connsiteX9" fmla="*/ 165501 w 277767"/>
              <a:gd name="connsiteY9" fmla="*/ 20240 h 417334"/>
              <a:gd name="connsiteX10" fmla="*/ 275567 w 277767"/>
              <a:gd name="connsiteY10" fmla="*/ 5423 h 41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767" h="417334">
                <a:moveTo>
                  <a:pt x="275567" y="5423"/>
                </a:moveTo>
                <a:cubicBezTo>
                  <a:pt x="257928" y="7540"/>
                  <a:pt x="102000" y="-20329"/>
                  <a:pt x="59667" y="32940"/>
                </a:cubicBezTo>
                <a:cubicBezTo>
                  <a:pt x="17334" y="86209"/>
                  <a:pt x="28622" y="261187"/>
                  <a:pt x="21567" y="325040"/>
                </a:cubicBezTo>
                <a:cubicBezTo>
                  <a:pt x="14512" y="388893"/>
                  <a:pt x="20862" y="407942"/>
                  <a:pt x="17334" y="416056"/>
                </a:cubicBezTo>
                <a:cubicBezTo>
                  <a:pt x="13806" y="424170"/>
                  <a:pt x="-2774" y="391715"/>
                  <a:pt x="401" y="373723"/>
                </a:cubicBezTo>
                <a:cubicBezTo>
                  <a:pt x="3576" y="355731"/>
                  <a:pt x="28270" y="332095"/>
                  <a:pt x="36384" y="308106"/>
                </a:cubicBezTo>
                <a:cubicBezTo>
                  <a:pt x="44498" y="284117"/>
                  <a:pt x="47320" y="264009"/>
                  <a:pt x="49084" y="229790"/>
                </a:cubicBezTo>
                <a:cubicBezTo>
                  <a:pt x="50848" y="195571"/>
                  <a:pt x="44850" y="133129"/>
                  <a:pt x="46967" y="102790"/>
                </a:cubicBezTo>
                <a:cubicBezTo>
                  <a:pt x="49084" y="72451"/>
                  <a:pt x="42029" y="61514"/>
                  <a:pt x="61784" y="47756"/>
                </a:cubicBezTo>
                <a:cubicBezTo>
                  <a:pt x="81539" y="33998"/>
                  <a:pt x="130929" y="26943"/>
                  <a:pt x="165501" y="20240"/>
                </a:cubicBezTo>
                <a:cubicBezTo>
                  <a:pt x="200073" y="13537"/>
                  <a:pt x="293206" y="3306"/>
                  <a:pt x="275567" y="54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: 図形 1095">
            <a:extLst>
              <a:ext uri="{FF2B5EF4-FFF2-40B4-BE49-F238E27FC236}">
                <a16:creationId xmlns:a16="http://schemas.microsoft.com/office/drawing/2014/main" id="{1EC45A6A-1D45-4404-9D0E-3A775AC691A0}"/>
              </a:ext>
            </a:extLst>
          </p:cNvPr>
          <p:cNvSpPr/>
          <p:nvPr/>
        </p:nvSpPr>
        <p:spPr>
          <a:xfrm>
            <a:off x="2812656" y="6922474"/>
            <a:ext cx="172821" cy="140844"/>
          </a:xfrm>
          <a:custGeom>
            <a:avLst/>
            <a:gdLst>
              <a:gd name="connsiteX0" fmla="*/ 394 w 172821"/>
              <a:gd name="connsiteY0" fmla="*/ 140843 h 140844"/>
              <a:gd name="connsiteX1" fmla="*/ 72361 w 172821"/>
              <a:gd name="connsiteY1" fmla="*/ 62526 h 140844"/>
              <a:gd name="connsiteX2" fmla="*/ 131627 w 172821"/>
              <a:gd name="connsiteY2" fmla="*/ 24426 h 140844"/>
              <a:gd name="connsiteX3" fmla="*/ 169727 w 172821"/>
              <a:gd name="connsiteY3" fmla="*/ 1143 h 140844"/>
              <a:gd name="connsiteX4" fmla="*/ 49077 w 172821"/>
              <a:gd name="connsiteY4" fmla="*/ 60409 h 140844"/>
              <a:gd name="connsiteX5" fmla="*/ 394 w 172821"/>
              <a:gd name="connsiteY5" fmla="*/ 140843 h 14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821" h="140844">
                <a:moveTo>
                  <a:pt x="394" y="140843"/>
                </a:moveTo>
                <a:cubicBezTo>
                  <a:pt x="4275" y="141196"/>
                  <a:pt x="50489" y="81929"/>
                  <a:pt x="72361" y="62526"/>
                </a:cubicBezTo>
                <a:cubicBezTo>
                  <a:pt x="94233" y="43123"/>
                  <a:pt x="115399" y="34656"/>
                  <a:pt x="131627" y="24426"/>
                </a:cubicBezTo>
                <a:cubicBezTo>
                  <a:pt x="147855" y="14196"/>
                  <a:pt x="183485" y="-4854"/>
                  <a:pt x="169727" y="1143"/>
                </a:cubicBezTo>
                <a:cubicBezTo>
                  <a:pt x="155969" y="7140"/>
                  <a:pt x="76241" y="42770"/>
                  <a:pt x="49077" y="60409"/>
                </a:cubicBezTo>
                <a:cubicBezTo>
                  <a:pt x="21913" y="78048"/>
                  <a:pt x="-3487" y="140490"/>
                  <a:pt x="394" y="14084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: 図形 1096">
            <a:extLst>
              <a:ext uri="{FF2B5EF4-FFF2-40B4-BE49-F238E27FC236}">
                <a16:creationId xmlns:a16="http://schemas.microsoft.com/office/drawing/2014/main" id="{E1A10357-DB13-420C-8387-FDCDAF40BA31}"/>
              </a:ext>
            </a:extLst>
          </p:cNvPr>
          <p:cNvSpPr/>
          <p:nvPr/>
        </p:nvSpPr>
        <p:spPr>
          <a:xfrm>
            <a:off x="2802787" y="6918977"/>
            <a:ext cx="218457" cy="545639"/>
          </a:xfrm>
          <a:custGeom>
            <a:avLst/>
            <a:gdLst>
              <a:gd name="connsiteX0" fmla="*/ 196530 w 218457"/>
              <a:gd name="connsiteY0" fmla="*/ 8873 h 545639"/>
              <a:gd name="connsiteX1" fmla="*/ 215580 w 218457"/>
              <a:gd name="connsiteY1" fmla="*/ 66023 h 545639"/>
              <a:gd name="connsiteX2" fmla="*/ 130913 w 218457"/>
              <a:gd name="connsiteY2" fmla="*/ 502056 h 545639"/>
              <a:gd name="connsiteX3" fmla="*/ 42013 w 218457"/>
              <a:gd name="connsiteY3" fmla="*/ 533806 h 545639"/>
              <a:gd name="connsiteX4" fmla="*/ 1796 w 218457"/>
              <a:gd name="connsiteY4" fmla="*/ 533806 h 545639"/>
              <a:gd name="connsiteX5" fmla="*/ 97046 w 218457"/>
              <a:gd name="connsiteY5" fmla="*/ 502056 h 545639"/>
              <a:gd name="connsiteX6" fmla="*/ 122446 w 218457"/>
              <a:gd name="connsiteY6" fmla="*/ 438556 h 545639"/>
              <a:gd name="connsiteX7" fmla="*/ 175363 w 218457"/>
              <a:gd name="connsiteY7" fmla="*/ 137990 h 545639"/>
              <a:gd name="connsiteX8" fmla="*/ 196530 w 218457"/>
              <a:gd name="connsiteY8" fmla="*/ 8873 h 54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457" h="545639">
                <a:moveTo>
                  <a:pt x="196530" y="8873"/>
                </a:moveTo>
                <a:cubicBezTo>
                  <a:pt x="203233" y="-3121"/>
                  <a:pt x="226516" y="-16174"/>
                  <a:pt x="215580" y="66023"/>
                </a:cubicBezTo>
                <a:cubicBezTo>
                  <a:pt x="204644" y="148220"/>
                  <a:pt x="159841" y="424092"/>
                  <a:pt x="130913" y="502056"/>
                </a:cubicBezTo>
                <a:cubicBezTo>
                  <a:pt x="101985" y="580020"/>
                  <a:pt x="63532" y="528514"/>
                  <a:pt x="42013" y="533806"/>
                </a:cubicBezTo>
                <a:cubicBezTo>
                  <a:pt x="20494" y="539098"/>
                  <a:pt x="-7376" y="539098"/>
                  <a:pt x="1796" y="533806"/>
                </a:cubicBezTo>
                <a:cubicBezTo>
                  <a:pt x="10968" y="528514"/>
                  <a:pt x="76938" y="517931"/>
                  <a:pt x="97046" y="502056"/>
                </a:cubicBezTo>
                <a:cubicBezTo>
                  <a:pt x="117154" y="486181"/>
                  <a:pt x="109393" y="499234"/>
                  <a:pt x="122446" y="438556"/>
                </a:cubicBezTo>
                <a:cubicBezTo>
                  <a:pt x="135499" y="377878"/>
                  <a:pt x="163369" y="211015"/>
                  <a:pt x="175363" y="137990"/>
                </a:cubicBezTo>
                <a:cubicBezTo>
                  <a:pt x="187357" y="64965"/>
                  <a:pt x="189827" y="20867"/>
                  <a:pt x="196530" y="88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: 図形 1097">
            <a:extLst>
              <a:ext uri="{FF2B5EF4-FFF2-40B4-BE49-F238E27FC236}">
                <a16:creationId xmlns:a16="http://schemas.microsoft.com/office/drawing/2014/main" id="{8AFE6C19-2245-4823-AA9C-AEA2704F32C1}"/>
              </a:ext>
            </a:extLst>
          </p:cNvPr>
          <p:cNvSpPr/>
          <p:nvPr/>
        </p:nvSpPr>
        <p:spPr>
          <a:xfrm>
            <a:off x="2709777" y="7425485"/>
            <a:ext cx="194315" cy="414328"/>
          </a:xfrm>
          <a:custGeom>
            <a:avLst/>
            <a:gdLst>
              <a:gd name="connsiteX0" fmla="*/ 194290 w 194315"/>
              <a:gd name="connsiteY0" fmla="*/ 4015 h 414328"/>
              <a:gd name="connsiteX1" fmla="*/ 130790 w 194315"/>
              <a:gd name="connsiteY1" fmla="*/ 12482 h 414328"/>
              <a:gd name="connsiteX2" fmla="*/ 27073 w 194315"/>
              <a:gd name="connsiteY2" fmla="*/ 23065 h 414328"/>
              <a:gd name="connsiteX3" fmla="*/ 82106 w 194315"/>
              <a:gd name="connsiteY3" fmla="*/ 120432 h 414328"/>
              <a:gd name="connsiteX4" fmla="*/ 90573 w 194315"/>
              <a:gd name="connsiteY4" fmla="*/ 126782 h 414328"/>
              <a:gd name="connsiteX5" fmla="*/ 103273 w 194315"/>
              <a:gd name="connsiteY5" fmla="*/ 274948 h 414328"/>
              <a:gd name="connsiteX6" fmla="*/ 92690 w 194315"/>
              <a:gd name="connsiteY6" fmla="*/ 410415 h 414328"/>
              <a:gd name="connsiteX7" fmla="*/ 41890 w 194315"/>
              <a:gd name="connsiteY7" fmla="*/ 116198 h 414328"/>
              <a:gd name="connsiteX8" fmla="*/ 8023 w 194315"/>
              <a:gd name="connsiteY8" fmla="*/ 99265 h 414328"/>
              <a:gd name="connsiteX9" fmla="*/ 12256 w 194315"/>
              <a:gd name="connsiteY9" fmla="*/ 27298 h 414328"/>
              <a:gd name="connsiteX10" fmla="*/ 137140 w 194315"/>
              <a:gd name="connsiteY10" fmla="*/ 1898 h 414328"/>
              <a:gd name="connsiteX11" fmla="*/ 194290 w 194315"/>
              <a:gd name="connsiteY11" fmla="*/ 4015 h 41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315" h="414328">
                <a:moveTo>
                  <a:pt x="194290" y="4015"/>
                </a:moveTo>
                <a:cubicBezTo>
                  <a:pt x="193232" y="5779"/>
                  <a:pt x="158659" y="9307"/>
                  <a:pt x="130790" y="12482"/>
                </a:cubicBezTo>
                <a:cubicBezTo>
                  <a:pt x="102921" y="15657"/>
                  <a:pt x="35187" y="5073"/>
                  <a:pt x="27073" y="23065"/>
                </a:cubicBezTo>
                <a:cubicBezTo>
                  <a:pt x="18959" y="41057"/>
                  <a:pt x="71523" y="103146"/>
                  <a:pt x="82106" y="120432"/>
                </a:cubicBezTo>
                <a:cubicBezTo>
                  <a:pt x="92689" y="137718"/>
                  <a:pt x="87045" y="101029"/>
                  <a:pt x="90573" y="126782"/>
                </a:cubicBezTo>
                <a:cubicBezTo>
                  <a:pt x="94101" y="152535"/>
                  <a:pt x="102920" y="227676"/>
                  <a:pt x="103273" y="274948"/>
                </a:cubicBezTo>
                <a:cubicBezTo>
                  <a:pt x="103626" y="322220"/>
                  <a:pt x="102920" y="436873"/>
                  <a:pt x="92690" y="410415"/>
                </a:cubicBezTo>
                <a:cubicBezTo>
                  <a:pt x="82460" y="383957"/>
                  <a:pt x="56001" y="168056"/>
                  <a:pt x="41890" y="116198"/>
                </a:cubicBezTo>
                <a:cubicBezTo>
                  <a:pt x="27779" y="64340"/>
                  <a:pt x="12962" y="114082"/>
                  <a:pt x="8023" y="99265"/>
                </a:cubicBezTo>
                <a:cubicBezTo>
                  <a:pt x="3084" y="84448"/>
                  <a:pt x="-9264" y="43526"/>
                  <a:pt x="12256" y="27298"/>
                </a:cubicBezTo>
                <a:cubicBezTo>
                  <a:pt x="33775" y="11070"/>
                  <a:pt x="111387" y="6484"/>
                  <a:pt x="137140" y="1898"/>
                </a:cubicBezTo>
                <a:cubicBezTo>
                  <a:pt x="162893" y="-2688"/>
                  <a:pt x="195348" y="2251"/>
                  <a:pt x="194290" y="40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: 図形 1098">
            <a:extLst>
              <a:ext uri="{FF2B5EF4-FFF2-40B4-BE49-F238E27FC236}">
                <a16:creationId xmlns:a16="http://schemas.microsoft.com/office/drawing/2014/main" id="{4999E095-88AE-4A6F-BE34-5E3717084CAA}"/>
              </a:ext>
            </a:extLst>
          </p:cNvPr>
          <p:cNvSpPr/>
          <p:nvPr/>
        </p:nvSpPr>
        <p:spPr>
          <a:xfrm>
            <a:off x="2603499" y="7662490"/>
            <a:ext cx="84676" cy="299300"/>
          </a:xfrm>
          <a:custGeom>
            <a:avLst/>
            <a:gdLst>
              <a:gd name="connsiteX0" fmla="*/ 1 w 84676"/>
              <a:gd name="connsiteY0" fmla="*/ 78160 h 299300"/>
              <a:gd name="connsiteX1" fmla="*/ 67734 w 84676"/>
              <a:gd name="connsiteY1" fmla="*/ 8310 h 299300"/>
              <a:gd name="connsiteX2" fmla="*/ 71968 w 84676"/>
              <a:gd name="connsiteY2" fmla="*/ 296177 h 299300"/>
              <a:gd name="connsiteX3" fmla="*/ 84668 w 84676"/>
              <a:gd name="connsiteY3" fmla="*/ 156477 h 299300"/>
              <a:gd name="connsiteX4" fmla="*/ 69851 w 84676"/>
              <a:gd name="connsiteY4" fmla="*/ 82393 h 299300"/>
              <a:gd name="connsiteX5" fmla="*/ 1 w 84676"/>
              <a:gd name="connsiteY5" fmla="*/ 78160 h 29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676" h="299300">
                <a:moveTo>
                  <a:pt x="1" y="78160"/>
                </a:moveTo>
                <a:cubicBezTo>
                  <a:pt x="-352" y="65813"/>
                  <a:pt x="55740" y="-28026"/>
                  <a:pt x="67734" y="8310"/>
                </a:cubicBezTo>
                <a:cubicBezTo>
                  <a:pt x="79729" y="44646"/>
                  <a:pt x="69146" y="271483"/>
                  <a:pt x="71968" y="296177"/>
                </a:cubicBezTo>
                <a:cubicBezTo>
                  <a:pt x="74790" y="320871"/>
                  <a:pt x="85021" y="192108"/>
                  <a:pt x="84668" y="156477"/>
                </a:cubicBezTo>
                <a:cubicBezTo>
                  <a:pt x="84315" y="120846"/>
                  <a:pt x="78670" y="98974"/>
                  <a:pt x="69851" y="82393"/>
                </a:cubicBezTo>
                <a:cubicBezTo>
                  <a:pt x="61032" y="65812"/>
                  <a:pt x="354" y="90507"/>
                  <a:pt x="1" y="781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: 図形 1099">
            <a:extLst>
              <a:ext uri="{FF2B5EF4-FFF2-40B4-BE49-F238E27FC236}">
                <a16:creationId xmlns:a16="http://schemas.microsoft.com/office/drawing/2014/main" id="{147BABB5-B53C-427A-9D95-215C282A0065}"/>
              </a:ext>
            </a:extLst>
          </p:cNvPr>
          <p:cNvSpPr/>
          <p:nvPr/>
        </p:nvSpPr>
        <p:spPr>
          <a:xfrm>
            <a:off x="2768305" y="7200733"/>
            <a:ext cx="517219" cy="668355"/>
          </a:xfrm>
          <a:custGeom>
            <a:avLst/>
            <a:gdLst>
              <a:gd name="connsiteX0" fmla="*/ 506178 w 517219"/>
              <a:gd name="connsiteY0" fmla="*/ 36150 h 668355"/>
              <a:gd name="connsiteX1" fmla="*/ 480778 w 517219"/>
              <a:gd name="connsiteY1" fmla="*/ 108117 h 668355"/>
              <a:gd name="connsiteX2" fmla="*/ 372828 w 517219"/>
              <a:gd name="connsiteY2" fmla="*/ 548384 h 668355"/>
              <a:gd name="connsiteX3" fmla="*/ 295 w 517219"/>
              <a:gd name="connsiteY3" fmla="*/ 660567 h 668355"/>
              <a:gd name="connsiteX4" fmla="*/ 313562 w 517219"/>
              <a:gd name="connsiteY4" fmla="*/ 590717 h 668355"/>
              <a:gd name="connsiteX5" fmla="*/ 506178 w 517219"/>
              <a:gd name="connsiteY5" fmla="*/ 36150 h 66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219" h="668355">
                <a:moveTo>
                  <a:pt x="506178" y="36150"/>
                </a:moveTo>
                <a:cubicBezTo>
                  <a:pt x="534047" y="-44283"/>
                  <a:pt x="503003" y="22745"/>
                  <a:pt x="480778" y="108117"/>
                </a:cubicBezTo>
                <a:cubicBezTo>
                  <a:pt x="458553" y="193489"/>
                  <a:pt x="452908" y="456309"/>
                  <a:pt x="372828" y="548384"/>
                </a:cubicBezTo>
                <a:cubicBezTo>
                  <a:pt x="292747" y="640459"/>
                  <a:pt x="10173" y="653512"/>
                  <a:pt x="295" y="660567"/>
                </a:cubicBezTo>
                <a:cubicBezTo>
                  <a:pt x="-9583" y="667622"/>
                  <a:pt x="230659" y="692317"/>
                  <a:pt x="313562" y="590717"/>
                </a:cubicBezTo>
                <a:cubicBezTo>
                  <a:pt x="396465" y="489117"/>
                  <a:pt x="478309" y="116583"/>
                  <a:pt x="506178" y="361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: 図形 1100">
            <a:extLst>
              <a:ext uri="{FF2B5EF4-FFF2-40B4-BE49-F238E27FC236}">
                <a16:creationId xmlns:a16="http://schemas.microsoft.com/office/drawing/2014/main" id="{EC6807AC-8B0F-4DF5-A412-9417298665A5}"/>
              </a:ext>
            </a:extLst>
          </p:cNvPr>
          <p:cNvSpPr/>
          <p:nvPr/>
        </p:nvSpPr>
        <p:spPr>
          <a:xfrm>
            <a:off x="2654014" y="7909095"/>
            <a:ext cx="509676" cy="128171"/>
          </a:xfrm>
          <a:custGeom>
            <a:avLst/>
            <a:gdLst>
              <a:gd name="connsiteX0" fmla="*/ 8753 w 509676"/>
              <a:gd name="connsiteY0" fmla="*/ 49572 h 128171"/>
              <a:gd name="connsiteX1" fmla="*/ 330486 w 509676"/>
              <a:gd name="connsiteY1" fmla="*/ 38988 h 128171"/>
              <a:gd name="connsiteX2" fmla="*/ 468069 w 509676"/>
              <a:gd name="connsiteY2" fmla="*/ 888 h 128171"/>
              <a:gd name="connsiteX3" fmla="*/ 508286 w 509676"/>
              <a:gd name="connsiteY3" fmla="*/ 81322 h 128171"/>
              <a:gd name="connsiteX4" fmla="*/ 495586 w 509676"/>
              <a:gd name="connsiteY4" fmla="*/ 64388 h 128171"/>
              <a:gd name="connsiteX5" fmla="*/ 449019 w 509676"/>
              <a:gd name="connsiteY5" fmla="*/ 66505 h 128171"/>
              <a:gd name="connsiteX6" fmla="*/ 247936 w 509676"/>
              <a:gd name="connsiteY6" fmla="*/ 110955 h 128171"/>
              <a:gd name="connsiteX7" fmla="*/ 104003 w 509676"/>
              <a:gd name="connsiteY7" fmla="*/ 125772 h 128171"/>
              <a:gd name="connsiteX8" fmla="*/ 8753 w 509676"/>
              <a:gd name="connsiteY8" fmla="*/ 49572 h 12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676" h="128171">
                <a:moveTo>
                  <a:pt x="8753" y="49572"/>
                </a:moveTo>
                <a:cubicBezTo>
                  <a:pt x="46500" y="35108"/>
                  <a:pt x="253933" y="47102"/>
                  <a:pt x="330486" y="38988"/>
                </a:cubicBezTo>
                <a:cubicBezTo>
                  <a:pt x="407039" y="30874"/>
                  <a:pt x="438436" y="-6168"/>
                  <a:pt x="468069" y="888"/>
                </a:cubicBezTo>
                <a:cubicBezTo>
                  <a:pt x="497702" y="7944"/>
                  <a:pt x="503700" y="70739"/>
                  <a:pt x="508286" y="81322"/>
                </a:cubicBezTo>
                <a:cubicBezTo>
                  <a:pt x="512872" y="91905"/>
                  <a:pt x="505464" y="66858"/>
                  <a:pt x="495586" y="64388"/>
                </a:cubicBezTo>
                <a:cubicBezTo>
                  <a:pt x="485708" y="61919"/>
                  <a:pt x="490294" y="58744"/>
                  <a:pt x="449019" y="66505"/>
                </a:cubicBezTo>
                <a:cubicBezTo>
                  <a:pt x="407744" y="74266"/>
                  <a:pt x="305439" y="101077"/>
                  <a:pt x="247936" y="110955"/>
                </a:cubicBezTo>
                <a:cubicBezTo>
                  <a:pt x="190433" y="120833"/>
                  <a:pt x="142808" y="133533"/>
                  <a:pt x="104003" y="125772"/>
                </a:cubicBezTo>
                <a:cubicBezTo>
                  <a:pt x="65198" y="118011"/>
                  <a:pt x="-28994" y="64036"/>
                  <a:pt x="8753" y="495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: 図形 1101">
            <a:extLst>
              <a:ext uri="{FF2B5EF4-FFF2-40B4-BE49-F238E27FC236}">
                <a16:creationId xmlns:a16="http://schemas.microsoft.com/office/drawing/2014/main" id="{E50A6B3F-A213-4ED2-812A-91845BCB9308}"/>
              </a:ext>
            </a:extLst>
          </p:cNvPr>
          <p:cNvSpPr/>
          <p:nvPr/>
        </p:nvSpPr>
        <p:spPr>
          <a:xfrm>
            <a:off x="3716697" y="5548542"/>
            <a:ext cx="297654" cy="190490"/>
          </a:xfrm>
          <a:custGeom>
            <a:avLst/>
            <a:gdLst>
              <a:gd name="connsiteX0" fmla="*/ 170 w 297654"/>
              <a:gd name="connsiteY0" fmla="*/ 1358 h 190490"/>
              <a:gd name="connsiteX1" fmla="*/ 230886 w 297654"/>
              <a:gd name="connsiteY1" fmla="*/ 24641 h 190490"/>
              <a:gd name="connsiteX2" fmla="*/ 266870 w 297654"/>
              <a:gd name="connsiteY2" fmla="*/ 35225 h 190490"/>
              <a:gd name="connsiteX3" fmla="*/ 288036 w 297654"/>
              <a:gd name="connsiteY3" fmla="*/ 66975 h 190490"/>
              <a:gd name="connsiteX4" fmla="*/ 277453 w 297654"/>
              <a:gd name="connsiteY4" fmla="*/ 20408 h 190490"/>
              <a:gd name="connsiteX5" fmla="*/ 249936 w 297654"/>
              <a:gd name="connsiteY5" fmla="*/ 187625 h 190490"/>
              <a:gd name="connsiteX6" fmla="*/ 288036 w 297654"/>
              <a:gd name="connsiteY6" fmla="*/ 122008 h 190490"/>
              <a:gd name="connsiteX7" fmla="*/ 271103 w 297654"/>
              <a:gd name="connsiteY7" fmla="*/ 69091 h 190490"/>
              <a:gd name="connsiteX8" fmla="*/ 170 w 297654"/>
              <a:gd name="connsiteY8" fmla="*/ 1358 h 19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654" h="190490">
                <a:moveTo>
                  <a:pt x="170" y="1358"/>
                </a:moveTo>
                <a:cubicBezTo>
                  <a:pt x="-6533" y="-6050"/>
                  <a:pt x="186436" y="18997"/>
                  <a:pt x="230886" y="24641"/>
                </a:cubicBezTo>
                <a:cubicBezTo>
                  <a:pt x="275336" y="30285"/>
                  <a:pt x="257345" y="28169"/>
                  <a:pt x="266870" y="35225"/>
                </a:cubicBezTo>
                <a:cubicBezTo>
                  <a:pt x="276395" y="42281"/>
                  <a:pt x="286272" y="69444"/>
                  <a:pt x="288036" y="66975"/>
                </a:cubicBezTo>
                <a:cubicBezTo>
                  <a:pt x="289800" y="64506"/>
                  <a:pt x="283803" y="300"/>
                  <a:pt x="277453" y="20408"/>
                </a:cubicBezTo>
                <a:cubicBezTo>
                  <a:pt x="271103" y="40516"/>
                  <a:pt x="248172" y="170692"/>
                  <a:pt x="249936" y="187625"/>
                </a:cubicBezTo>
                <a:cubicBezTo>
                  <a:pt x="251700" y="204558"/>
                  <a:pt x="284508" y="141764"/>
                  <a:pt x="288036" y="122008"/>
                </a:cubicBezTo>
                <a:cubicBezTo>
                  <a:pt x="291564" y="102252"/>
                  <a:pt x="315553" y="89905"/>
                  <a:pt x="271103" y="69091"/>
                </a:cubicBezTo>
                <a:cubicBezTo>
                  <a:pt x="226653" y="48277"/>
                  <a:pt x="6873" y="8766"/>
                  <a:pt x="170" y="13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: 図形 1102">
            <a:extLst>
              <a:ext uri="{FF2B5EF4-FFF2-40B4-BE49-F238E27FC236}">
                <a16:creationId xmlns:a16="http://schemas.microsoft.com/office/drawing/2014/main" id="{F302EC32-EFAE-4C83-99F1-AD6C584F1655}"/>
              </a:ext>
            </a:extLst>
          </p:cNvPr>
          <p:cNvSpPr/>
          <p:nvPr/>
        </p:nvSpPr>
        <p:spPr>
          <a:xfrm>
            <a:off x="3689213" y="5546882"/>
            <a:ext cx="253074" cy="153301"/>
          </a:xfrm>
          <a:custGeom>
            <a:avLst/>
            <a:gdLst>
              <a:gd name="connsiteX0" fmla="*/ 137 w 253074"/>
              <a:gd name="connsiteY0" fmla="*/ 901 h 153301"/>
              <a:gd name="connsiteX1" fmla="*/ 50937 w 253074"/>
              <a:gd name="connsiteY1" fmla="*/ 83451 h 153301"/>
              <a:gd name="connsiteX2" fmla="*/ 131370 w 253074"/>
              <a:gd name="connsiteY2" fmla="*/ 134251 h 153301"/>
              <a:gd name="connsiteX3" fmla="*/ 252020 w 253074"/>
              <a:gd name="connsiteY3" fmla="*/ 153301 h 153301"/>
              <a:gd name="connsiteX4" fmla="*/ 57287 w 253074"/>
              <a:gd name="connsiteY4" fmla="*/ 134251 h 153301"/>
              <a:gd name="connsiteX5" fmla="*/ 69987 w 253074"/>
              <a:gd name="connsiteY5" fmla="*/ 79218 h 153301"/>
              <a:gd name="connsiteX6" fmla="*/ 65754 w 253074"/>
              <a:gd name="connsiteY6" fmla="*/ 41118 h 153301"/>
              <a:gd name="connsiteX7" fmla="*/ 137 w 253074"/>
              <a:gd name="connsiteY7" fmla="*/ 901 h 15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074" h="153301">
                <a:moveTo>
                  <a:pt x="137" y="901"/>
                </a:moveTo>
                <a:cubicBezTo>
                  <a:pt x="-2332" y="7956"/>
                  <a:pt x="29065" y="61226"/>
                  <a:pt x="50937" y="83451"/>
                </a:cubicBezTo>
                <a:cubicBezTo>
                  <a:pt x="72809" y="105676"/>
                  <a:pt x="97856" y="122609"/>
                  <a:pt x="131370" y="134251"/>
                </a:cubicBezTo>
                <a:cubicBezTo>
                  <a:pt x="164884" y="145893"/>
                  <a:pt x="264367" y="153301"/>
                  <a:pt x="252020" y="153301"/>
                </a:cubicBezTo>
                <a:cubicBezTo>
                  <a:pt x="239673" y="153301"/>
                  <a:pt x="87626" y="146598"/>
                  <a:pt x="57287" y="134251"/>
                </a:cubicBezTo>
                <a:cubicBezTo>
                  <a:pt x="26948" y="121904"/>
                  <a:pt x="68576" y="94740"/>
                  <a:pt x="69987" y="79218"/>
                </a:cubicBezTo>
                <a:cubicBezTo>
                  <a:pt x="71398" y="63696"/>
                  <a:pt x="77043" y="52054"/>
                  <a:pt x="65754" y="41118"/>
                </a:cubicBezTo>
                <a:cubicBezTo>
                  <a:pt x="54465" y="30182"/>
                  <a:pt x="2606" y="-6154"/>
                  <a:pt x="137" y="90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: 図形 1103">
            <a:extLst>
              <a:ext uri="{FF2B5EF4-FFF2-40B4-BE49-F238E27FC236}">
                <a16:creationId xmlns:a16="http://schemas.microsoft.com/office/drawing/2014/main" id="{2FD1ABAA-4FD7-441A-BDFD-CBE749FC23E5}"/>
              </a:ext>
            </a:extLst>
          </p:cNvPr>
          <p:cNvSpPr/>
          <p:nvPr/>
        </p:nvSpPr>
        <p:spPr>
          <a:xfrm>
            <a:off x="3640663" y="5799906"/>
            <a:ext cx="441327" cy="261802"/>
          </a:xfrm>
          <a:custGeom>
            <a:avLst/>
            <a:gdLst>
              <a:gd name="connsiteX0" fmla="*/ 440270 w 441327"/>
              <a:gd name="connsiteY0" fmla="*/ 59027 h 261802"/>
              <a:gd name="connsiteX1" fmla="*/ 319620 w 441327"/>
              <a:gd name="connsiteY1" fmla="*/ 46327 h 261802"/>
              <a:gd name="connsiteX2" fmla="*/ 179920 w 441327"/>
              <a:gd name="connsiteY2" fmla="*/ 8227 h 261802"/>
              <a:gd name="connsiteX3" fmla="*/ 63504 w 441327"/>
              <a:gd name="connsiteY3" fmla="*/ 25161 h 261802"/>
              <a:gd name="connsiteX4" fmla="*/ 31754 w 441327"/>
              <a:gd name="connsiteY4" fmla="*/ 253761 h 261802"/>
              <a:gd name="connsiteX5" fmla="*/ 4 w 441327"/>
              <a:gd name="connsiteY5" fmla="*/ 202961 h 261802"/>
              <a:gd name="connsiteX6" fmla="*/ 29637 w 441327"/>
              <a:gd name="connsiteY6" fmla="*/ 133111 h 261802"/>
              <a:gd name="connsiteX7" fmla="*/ 42337 w 441327"/>
              <a:gd name="connsiteY7" fmla="*/ 75961 h 261802"/>
              <a:gd name="connsiteX8" fmla="*/ 156637 w 441327"/>
              <a:gd name="connsiteY8" fmla="*/ 18811 h 261802"/>
              <a:gd name="connsiteX9" fmla="*/ 366187 w 441327"/>
              <a:gd name="connsiteY9" fmla="*/ 63261 h 261802"/>
              <a:gd name="connsiteX10" fmla="*/ 440270 w 441327"/>
              <a:gd name="connsiteY10" fmla="*/ 59027 h 261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327" h="261802">
                <a:moveTo>
                  <a:pt x="440270" y="59027"/>
                </a:moveTo>
                <a:cubicBezTo>
                  <a:pt x="432509" y="56205"/>
                  <a:pt x="363012" y="54794"/>
                  <a:pt x="319620" y="46327"/>
                </a:cubicBezTo>
                <a:cubicBezTo>
                  <a:pt x="276228" y="37860"/>
                  <a:pt x="222606" y="11755"/>
                  <a:pt x="179920" y="8227"/>
                </a:cubicBezTo>
                <a:cubicBezTo>
                  <a:pt x="137234" y="4699"/>
                  <a:pt x="88198" y="-15761"/>
                  <a:pt x="63504" y="25161"/>
                </a:cubicBezTo>
                <a:cubicBezTo>
                  <a:pt x="38810" y="66083"/>
                  <a:pt x="42337" y="224128"/>
                  <a:pt x="31754" y="253761"/>
                </a:cubicBezTo>
                <a:cubicBezTo>
                  <a:pt x="21171" y="283394"/>
                  <a:pt x="357" y="223069"/>
                  <a:pt x="4" y="202961"/>
                </a:cubicBezTo>
                <a:cubicBezTo>
                  <a:pt x="-349" y="182853"/>
                  <a:pt x="22582" y="154278"/>
                  <a:pt x="29637" y="133111"/>
                </a:cubicBezTo>
                <a:cubicBezTo>
                  <a:pt x="36692" y="111944"/>
                  <a:pt x="21171" y="95011"/>
                  <a:pt x="42337" y="75961"/>
                </a:cubicBezTo>
                <a:cubicBezTo>
                  <a:pt x="63503" y="56911"/>
                  <a:pt x="102662" y="20928"/>
                  <a:pt x="156637" y="18811"/>
                </a:cubicBezTo>
                <a:cubicBezTo>
                  <a:pt x="210612" y="16694"/>
                  <a:pt x="320326" y="56911"/>
                  <a:pt x="366187" y="63261"/>
                </a:cubicBezTo>
                <a:cubicBezTo>
                  <a:pt x="412048" y="69611"/>
                  <a:pt x="448031" y="61849"/>
                  <a:pt x="440270" y="590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: 図形 1104">
            <a:extLst>
              <a:ext uri="{FF2B5EF4-FFF2-40B4-BE49-F238E27FC236}">
                <a16:creationId xmlns:a16="http://schemas.microsoft.com/office/drawing/2014/main" id="{C60CFF36-8AE2-437A-8232-7FFA4765E9A1}"/>
              </a:ext>
            </a:extLst>
          </p:cNvPr>
          <p:cNvSpPr/>
          <p:nvPr/>
        </p:nvSpPr>
        <p:spPr>
          <a:xfrm>
            <a:off x="4069366" y="5581805"/>
            <a:ext cx="392756" cy="256009"/>
          </a:xfrm>
          <a:custGeom>
            <a:avLst/>
            <a:gdLst>
              <a:gd name="connsiteX0" fmla="*/ 984 w 392756"/>
              <a:gd name="connsiteY0" fmla="*/ 255962 h 256009"/>
              <a:gd name="connsiteX1" fmla="*/ 58134 w 392756"/>
              <a:gd name="connsiteY1" fmla="*/ 6195 h 256009"/>
              <a:gd name="connsiteX2" fmla="*/ 373517 w 392756"/>
              <a:gd name="connsiteY2" fmla="*/ 80278 h 256009"/>
              <a:gd name="connsiteX3" fmla="*/ 360817 w 392756"/>
              <a:gd name="connsiteY3" fmla="*/ 128962 h 256009"/>
              <a:gd name="connsiteX4" fmla="*/ 384101 w 392756"/>
              <a:gd name="connsiteY4" fmla="*/ 67578 h 256009"/>
              <a:gd name="connsiteX5" fmla="*/ 290967 w 392756"/>
              <a:gd name="connsiteY5" fmla="*/ 21012 h 256009"/>
              <a:gd name="connsiteX6" fmla="*/ 43317 w 392756"/>
              <a:gd name="connsiteY6" fmla="*/ 27362 h 256009"/>
              <a:gd name="connsiteX7" fmla="*/ 984 w 392756"/>
              <a:gd name="connsiteY7" fmla="*/ 255962 h 25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756" h="256009">
                <a:moveTo>
                  <a:pt x="984" y="255962"/>
                </a:moveTo>
                <a:cubicBezTo>
                  <a:pt x="3453" y="252434"/>
                  <a:pt x="-3955" y="35476"/>
                  <a:pt x="58134" y="6195"/>
                </a:cubicBezTo>
                <a:cubicBezTo>
                  <a:pt x="120223" y="-23086"/>
                  <a:pt x="323070" y="59817"/>
                  <a:pt x="373517" y="80278"/>
                </a:cubicBezTo>
                <a:cubicBezTo>
                  <a:pt x="423964" y="100739"/>
                  <a:pt x="359053" y="131079"/>
                  <a:pt x="360817" y="128962"/>
                </a:cubicBezTo>
                <a:cubicBezTo>
                  <a:pt x="362581" y="126845"/>
                  <a:pt x="395743" y="85570"/>
                  <a:pt x="384101" y="67578"/>
                </a:cubicBezTo>
                <a:cubicBezTo>
                  <a:pt x="372459" y="49586"/>
                  <a:pt x="347764" y="27715"/>
                  <a:pt x="290967" y="21012"/>
                </a:cubicBezTo>
                <a:cubicBezTo>
                  <a:pt x="234170" y="14309"/>
                  <a:pt x="89531" y="-10032"/>
                  <a:pt x="43317" y="27362"/>
                </a:cubicBezTo>
                <a:cubicBezTo>
                  <a:pt x="-2897" y="64756"/>
                  <a:pt x="-1485" y="259490"/>
                  <a:pt x="984" y="2559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: 図形 1105">
            <a:extLst>
              <a:ext uri="{FF2B5EF4-FFF2-40B4-BE49-F238E27FC236}">
                <a16:creationId xmlns:a16="http://schemas.microsoft.com/office/drawing/2014/main" id="{0A0964E9-CCF9-4CB5-AD52-9EE94EB4B059}"/>
              </a:ext>
            </a:extLst>
          </p:cNvPr>
          <p:cNvSpPr/>
          <p:nvPr/>
        </p:nvSpPr>
        <p:spPr>
          <a:xfrm>
            <a:off x="3390892" y="6190634"/>
            <a:ext cx="64694" cy="372307"/>
          </a:xfrm>
          <a:custGeom>
            <a:avLst/>
            <a:gdLst>
              <a:gd name="connsiteX0" fmla="*/ 59275 w 64694"/>
              <a:gd name="connsiteY0" fmla="*/ 2733 h 372307"/>
              <a:gd name="connsiteX1" fmla="*/ 8 w 64694"/>
              <a:gd name="connsiteY1" fmla="*/ 366799 h 372307"/>
              <a:gd name="connsiteX2" fmla="*/ 55041 w 64694"/>
              <a:gd name="connsiteY2" fmla="*/ 208049 h 372307"/>
              <a:gd name="connsiteX3" fmla="*/ 59275 w 64694"/>
              <a:gd name="connsiteY3" fmla="*/ 2733 h 37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94" h="372307">
                <a:moveTo>
                  <a:pt x="59275" y="2733"/>
                </a:moveTo>
                <a:cubicBezTo>
                  <a:pt x="50103" y="29191"/>
                  <a:pt x="714" y="332580"/>
                  <a:pt x="8" y="366799"/>
                </a:cubicBezTo>
                <a:cubicBezTo>
                  <a:pt x="-698" y="401018"/>
                  <a:pt x="44811" y="266963"/>
                  <a:pt x="55041" y="208049"/>
                </a:cubicBezTo>
                <a:cubicBezTo>
                  <a:pt x="65271" y="149135"/>
                  <a:pt x="68447" y="-23725"/>
                  <a:pt x="59275" y="273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: 図形 1106">
            <a:extLst>
              <a:ext uri="{FF2B5EF4-FFF2-40B4-BE49-F238E27FC236}">
                <a16:creationId xmlns:a16="http://schemas.microsoft.com/office/drawing/2014/main" id="{CDA18DD3-8DA6-42B8-A6F5-5380F9E0ECB4}"/>
              </a:ext>
            </a:extLst>
          </p:cNvPr>
          <p:cNvSpPr/>
          <p:nvPr/>
        </p:nvSpPr>
        <p:spPr>
          <a:xfrm>
            <a:off x="3384531" y="6173448"/>
            <a:ext cx="265229" cy="455831"/>
          </a:xfrm>
          <a:custGeom>
            <a:avLst/>
            <a:gdLst>
              <a:gd name="connsiteX0" fmla="*/ 69869 w 265229"/>
              <a:gd name="connsiteY0" fmla="*/ 22035 h 455831"/>
              <a:gd name="connsiteX1" fmla="*/ 249786 w 265229"/>
              <a:gd name="connsiteY1" fmla="*/ 26269 h 455831"/>
              <a:gd name="connsiteX2" fmla="*/ 245552 w 265229"/>
              <a:gd name="connsiteY2" fmla="*/ 100352 h 455831"/>
              <a:gd name="connsiteX3" fmla="*/ 160886 w 265229"/>
              <a:gd name="connsiteY3" fmla="*/ 439019 h 455831"/>
              <a:gd name="connsiteX4" fmla="*/ 19 w 265229"/>
              <a:gd name="connsiteY4" fmla="*/ 405152 h 455831"/>
              <a:gd name="connsiteX5" fmla="*/ 150302 w 265229"/>
              <a:gd name="connsiteY5" fmla="*/ 411502 h 455831"/>
              <a:gd name="connsiteX6" fmla="*/ 190519 w 265229"/>
              <a:gd name="connsiteY6" fmla="*/ 377635 h 455831"/>
              <a:gd name="connsiteX7" fmla="*/ 234969 w 265229"/>
              <a:gd name="connsiteY7" fmla="*/ 265452 h 455831"/>
              <a:gd name="connsiteX8" fmla="*/ 237086 w 265229"/>
              <a:gd name="connsiteY8" fmla="*/ 102469 h 455831"/>
              <a:gd name="connsiteX9" fmla="*/ 182052 w 265229"/>
              <a:gd name="connsiteY9" fmla="*/ 5102 h 455831"/>
              <a:gd name="connsiteX10" fmla="*/ 69869 w 265229"/>
              <a:gd name="connsiteY10" fmla="*/ 22035 h 45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5229" h="455831">
                <a:moveTo>
                  <a:pt x="69869" y="22035"/>
                </a:moveTo>
                <a:cubicBezTo>
                  <a:pt x="81158" y="25563"/>
                  <a:pt x="220506" y="13216"/>
                  <a:pt x="249786" y="26269"/>
                </a:cubicBezTo>
                <a:cubicBezTo>
                  <a:pt x="279067" y="39322"/>
                  <a:pt x="260369" y="31560"/>
                  <a:pt x="245552" y="100352"/>
                </a:cubicBezTo>
                <a:cubicBezTo>
                  <a:pt x="230735" y="169144"/>
                  <a:pt x="201808" y="388219"/>
                  <a:pt x="160886" y="439019"/>
                </a:cubicBezTo>
                <a:cubicBezTo>
                  <a:pt x="119964" y="489819"/>
                  <a:pt x="1783" y="409738"/>
                  <a:pt x="19" y="405152"/>
                </a:cubicBezTo>
                <a:cubicBezTo>
                  <a:pt x="-1745" y="400566"/>
                  <a:pt x="118552" y="416088"/>
                  <a:pt x="150302" y="411502"/>
                </a:cubicBezTo>
                <a:cubicBezTo>
                  <a:pt x="182052" y="406916"/>
                  <a:pt x="176408" y="401977"/>
                  <a:pt x="190519" y="377635"/>
                </a:cubicBezTo>
                <a:cubicBezTo>
                  <a:pt x="204630" y="353293"/>
                  <a:pt x="227208" y="311313"/>
                  <a:pt x="234969" y="265452"/>
                </a:cubicBezTo>
                <a:cubicBezTo>
                  <a:pt x="242730" y="219591"/>
                  <a:pt x="245906" y="145861"/>
                  <a:pt x="237086" y="102469"/>
                </a:cubicBezTo>
                <a:cubicBezTo>
                  <a:pt x="228267" y="59077"/>
                  <a:pt x="210980" y="22035"/>
                  <a:pt x="182052" y="5102"/>
                </a:cubicBezTo>
                <a:cubicBezTo>
                  <a:pt x="153124" y="-11831"/>
                  <a:pt x="58580" y="18507"/>
                  <a:pt x="69869" y="220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: 図形 1107">
            <a:extLst>
              <a:ext uri="{FF2B5EF4-FFF2-40B4-BE49-F238E27FC236}">
                <a16:creationId xmlns:a16="http://schemas.microsoft.com/office/drawing/2014/main" id="{5DD09C28-3C34-477A-A074-2A4BE5D46D27}"/>
              </a:ext>
            </a:extLst>
          </p:cNvPr>
          <p:cNvSpPr/>
          <p:nvPr/>
        </p:nvSpPr>
        <p:spPr>
          <a:xfrm>
            <a:off x="3490847" y="6277347"/>
            <a:ext cx="53651" cy="232590"/>
          </a:xfrm>
          <a:custGeom>
            <a:avLst/>
            <a:gdLst>
              <a:gd name="connsiteX0" fmla="*/ 48220 w 53651"/>
              <a:gd name="connsiteY0" fmla="*/ 686 h 232590"/>
              <a:gd name="connsiteX1" fmla="*/ 48220 w 53651"/>
              <a:gd name="connsiteY1" fmla="*/ 108636 h 232590"/>
              <a:gd name="connsiteX2" fmla="*/ 8003 w 53651"/>
              <a:gd name="connsiteY2" fmla="*/ 231403 h 232590"/>
              <a:gd name="connsiteX3" fmla="*/ 1653 w 53651"/>
              <a:gd name="connsiteY3" fmla="*/ 161553 h 232590"/>
              <a:gd name="connsiteX4" fmla="*/ 48220 w 53651"/>
              <a:gd name="connsiteY4" fmla="*/ 686 h 232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51" h="232590">
                <a:moveTo>
                  <a:pt x="48220" y="686"/>
                </a:moveTo>
                <a:cubicBezTo>
                  <a:pt x="55981" y="-8133"/>
                  <a:pt x="54923" y="70183"/>
                  <a:pt x="48220" y="108636"/>
                </a:cubicBezTo>
                <a:cubicBezTo>
                  <a:pt x="41517" y="147089"/>
                  <a:pt x="15764" y="222584"/>
                  <a:pt x="8003" y="231403"/>
                </a:cubicBezTo>
                <a:cubicBezTo>
                  <a:pt x="242" y="240222"/>
                  <a:pt x="-1875" y="198242"/>
                  <a:pt x="1653" y="161553"/>
                </a:cubicBezTo>
                <a:cubicBezTo>
                  <a:pt x="5181" y="124864"/>
                  <a:pt x="40459" y="9505"/>
                  <a:pt x="48220" y="68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: 図形 1108">
            <a:extLst>
              <a:ext uri="{FF2B5EF4-FFF2-40B4-BE49-F238E27FC236}">
                <a16:creationId xmlns:a16="http://schemas.microsoft.com/office/drawing/2014/main" id="{BF02CBB5-34B9-404E-8A3B-4F9C514D13DE}"/>
              </a:ext>
            </a:extLst>
          </p:cNvPr>
          <p:cNvSpPr/>
          <p:nvPr/>
        </p:nvSpPr>
        <p:spPr>
          <a:xfrm>
            <a:off x="3925875" y="5928520"/>
            <a:ext cx="130874" cy="345006"/>
          </a:xfrm>
          <a:custGeom>
            <a:avLst/>
            <a:gdLst>
              <a:gd name="connsiteX0" fmla="*/ 17475 w 130874"/>
              <a:gd name="connsiteY0" fmla="*/ 19313 h 345006"/>
              <a:gd name="connsiteX1" fmla="*/ 4775 w 130874"/>
              <a:gd name="connsiteY1" fmla="*/ 82813 h 345006"/>
              <a:gd name="connsiteX2" fmla="*/ 6892 w 130874"/>
              <a:gd name="connsiteY2" fmla="*/ 324113 h 345006"/>
              <a:gd name="connsiteX3" fmla="*/ 83092 w 130874"/>
              <a:gd name="connsiteY3" fmla="*/ 317763 h 345006"/>
              <a:gd name="connsiteX4" fmla="*/ 121192 w 130874"/>
              <a:gd name="connsiteY4" fmla="*/ 194997 h 345006"/>
              <a:gd name="connsiteX5" fmla="*/ 127542 w 130874"/>
              <a:gd name="connsiteY5" fmla="*/ 144197 h 345006"/>
              <a:gd name="connsiteX6" fmla="*/ 129658 w 130874"/>
              <a:gd name="connsiteY6" fmla="*/ 23547 h 345006"/>
              <a:gd name="connsiteX7" fmla="*/ 108492 w 130874"/>
              <a:gd name="connsiteY7" fmla="*/ 12963 h 345006"/>
              <a:gd name="connsiteX8" fmla="*/ 129658 w 130874"/>
              <a:gd name="connsiteY8" fmla="*/ 167480 h 345006"/>
              <a:gd name="connsiteX9" fmla="*/ 114842 w 130874"/>
              <a:gd name="connsiteY9" fmla="*/ 294480 h 345006"/>
              <a:gd name="connsiteX10" fmla="*/ 59808 w 130874"/>
              <a:gd name="connsiteY10" fmla="*/ 290247 h 345006"/>
              <a:gd name="connsiteX11" fmla="*/ 53458 w 130874"/>
              <a:gd name="connsiteY11" fmla="*/ 186530 h 345006"/>
              <a:gd name="connsiteX12" fmla="*/ 17475 w 130874"/>
              <a:gd name="connsiteY12" fmla="*/ 19313 h 34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0874" h="345006">
                <a:moveTo>
                  <a:pt x="17475" y="19313"/>
                </a:moveTo>
                <a:cubicBezTo>
                  <a:pt x="9361" y="2027"/>
                  <a:pt x="6539" y="32013"/>
                  <a:pt x="4775" y="82813"/>
                </a:cubicBezTo>
                <a:cubicBezTo>
                  <a:pt x="3011" y="133613"/>
                  <a:pt x="-6161" y="284955"/>
                  <a:pt x="6892" y="324113"/>
                </a:cubicBezTo>
                <a:cubicBezTo>
                  <a:pt x="19945" y="363271"/>
                  <a:pt x="64042" y="339282"/>
                  <a:pt x="83092" y="317763"/>
                </a:cubicBezTo>
                <a:cubicBezTo>
                  <a:pt x="102142" y="296244"/>
                  <a:pt x="113784" y="223925"/>
                  <a:pt x="121192" y="194997"/>
                </a:cubicBezTo>
                <a:cubicBezTo>
                  <a:pt x="128600" y="166069"/>
                  <a:pt x="126131" y="172772"/>
                  <a:pt x="127542" y="144197"/>
                </a:cubicBezTo>
                <a:cubicBezTo>
                  <a:pt x="128953" y="115622"/>
                  <a:pt x="132833" y="45419"/>
                  <a:pt x="129658" y="23547"/>
                </a:cubicBezTo>
                <a:cubicBezTo>
                  <a:pt x="126483" y="1675"/>
                  <a:pt x="108492" y="-11026"/>
                  <a:pt x="108492" y="12963"/>
                </a:cubicBezTo>
                <a:cubicBezTo>
                  <a:pt x="108492" y="36952"/>
                  <a:pt x="128600" y="120561"/>
                  <a:pt x="129658" y="167480"/>
                </a:cubicBezTo>
                <a:cubicBezTo>
                  <a:pt x="130716" y="214399"/>
                  <a:pt x="126484" y="274019"/>
                  <a:pt x="114842" y="294480"/>
                </a:cubicBezTo>
                <a:cubicBezTo>
                  <a:pt x="103200" y="314941"/>
                  <a:pt x="70039" y="308239"/>
                  <a:pt x="59808" y="290247"/>
                </a:cubicBezTo>
                <a:cubicBezTo>
                  <a:pt x="49577" y="272255"/>
                  <a:pt x="62983" y="235213"/>
                  <a:pt x="53458" y="186530"/>
                </a:cubicBezTo>
                <a:cubicBezTo>
                  <a:pt x="43933" y="137847"/>
                  <a:pt x="25589" y="36599"/>
                  <a:pt x="17475" y="1931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: 図形 1109">
            <a:extLst>
              <a:ext uri="{FF2B5EF4-FFF2-40B4-BE49-F238E27FC236}">
                <a16:creationId xmlns:a16="http://schemas.microsoft.com/office/drawing/2014/main" id="{5BCFF7A2-1D06-4D48-A951-C0666E4D2C87}"/>
              </a:ext>
            </a:extLst>
          </p:cNvPr>
          <p:cNvSpPr/>
          <p:nvPr/>
        </p:nvSpPr>
        <p:spPr>
          <a:xfrm>
            <a:off x="3330968" y="6678314"/>
            <a:ext cx="236576" cy="110574"/>
          </a:xfrm>
          <a:custGeom>
            <a:avLst/>
            <a:gdLst>
              <a:gd name="connsiteX0" fmla="*/ 2782 w 236576"/>
              <a:gd name="connsiteY0" fmla="*/ 109836 h 110574"/>
              <a:gd name="connsiteX1" fmla="*/ 78982 w 236576"/>
              <a:gd name="connsiteY1" fmla="*/ 81261 h 110574"/>
              <a:gd name="connsiteX2" fmla="*/ 232970 w 236576"/>
              <a:gd name="connsiteY2" fmla="*/ 299 h 110574"/>
              <a:gd name="connsiteX3" fmla="*/ 172645 w 236576"/>
              <a:gd name="connsiteY3" fmla="*/ 55861 h 110574"/>
              <a:gd name="connsiteX4" fmla="*/ 2782 w 236576"/>
              <a:gd name="connsiteY4" fmla="*/ 109836 h 110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576" h="110574">
                <a:moveTo>
                  <a:pt x="2782" y="109836"/>
                </a:moveTo>
                <a:cubicBezTo>
                  <a:pt x="-12829" y="114069"/>
                  <a:pt x="40617" y="99517"/>
                  <a:pt x="78982" y="81261"/>
                </a:cubicBezTo>
                <a:cubicBezTo>
                  <a:pt x="117347" y="63005"/>
                  <a:pt x="217360" y="4532"/>
                  <a:pt x="232970" y="299"/>
                </a:cubicBezTo>
                <a:cubicBezTo>
                  <a:pt x="248581" y="-3934"/>
                  <a:pt x="210745" y="37869"/>
                  <a:pt x="172645" y="55861"/>
                </a:cubicBezTo>
                <a:cubicBezTo>
                  <a:pt x="134545" y="73853"/>
                  <a:pt x="18393" y="105603"/>
                  <a:pt x="2782" y="1098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: 図形 1110">
            <a:extLst>
              <a:ext uri="{FF2B5EF4-FFF2-40B4-BE49-F238E27FC236}">
                <a16:creationId xmlns:a16="http://schemas.microsoft.com/office/drawing/2014/main" id="{41992514-F0CB-41AD-A195-C130673DDDD1}"/>
              </a:ext>
            </a:extLst>
          </p:cNvPr>
          <p:cNvSpPr/>
          <p:nvPr/>
        </p:nvSpPr>
        <p:spPr>
          <a:xfrm>
            <a:off x="3557326" y="6678595"/>
            <a:ext cx="309856" cy="147891"/>
          </a:xfrm>
          <a:custGeom>
            <a:avLst/>
            <a:gdLst>
              <a:gd name="connsiteX0" fmla="*/ 8199 w 309856"/>
              <a:gd name="connsiteY0" fmla="*/ 18 h 147891"/>
              <a:gd name="connsiteX1" fmla="*/ 16137 w 309856"/>
              <a:gd name="connsiteY1" fmla="*/ 127018 h 147891"/>
              <a:gd name="connsiteX2" fmla="*/ 166949 w 309856"/>
              <a:gd name="connsiteY2" fmla="*/ 147655 h 147891"/>
              <a:gd name="connsiteX3" fmla="*/ 262199 w 309856"/>
              <a:gd name="connsiteY3" fmla="*/ 127018 h 147891"/>
              <a:gd name="connsiteX4" fmla="*/ 309824 w 309856"/>
              <a:gd name="connsiteY4" fmla="*/ 44468 h 147891"/>
              <a:gd name="connsiteX5" fmla="*/ 255849 w 309856"/>
              <a:gd name="connsiteY5" fmla="*/ 109555 h 147891"/>
              <a:gd name="connsiteX6" fmla="*/ 130437 w 309856"/>
              <a:gd name="connsiteY6" fmla="*/ 141305 h 147891"/>
              <a:gd name="connsiteX7" fmla="*/ 51062 w 309856"/>
              <a:gd name="connsiteY7" fmla="*/ 117493 h 147891"/>
              <a:gd name="connsiteX8" fmla="*/ 8199 w 309856"/>
              <a:gd name="connsiteY8" fmla="*/ 18 h 147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9856" h="147891">
                <a:moveTo>
                  <a:pt x="8199" y="18"/>
                </a:moveTo>
                <a:cubicBezTo>
                  <a:pt x="2378" y="1606"/>
                  <a:pt x="-10321" y="102412"/>
                  <a:pt x="16137" y="127018"/>
                </a:cubicBezTo>
                <a:cubicBezTo>
                  <a:pt x="42595" y="151624"/>
                  <a:pt x="125939" y="147655"/>
                  <a:pt x="166949" y="147655"/>
                </a:cubicBezTo>
                <a:cubicBezTo>
                  <a:pt x="207959" y="147655"/>
                  <a:pt x="238387" y="144216"/>
                  <a:pt x="262199" y="127018"/>
                </a:cubicBezTo>
                <a:cubicBezTo>
                  <a:pt x="286011" y="109820"/>
                  <a:pt x="310882" y="47378"/>
                  <a:pt x="309824" y="44468"/>
                </a:cubicBezTo>
                <a:cubicBezTo>
                  <a:pt x="308766" y="41558"/>
                  <a:pt x="285747" y="93416"/>
                  <a:pt x="255849" y="109555"/>
                </a:cubicBezTo>
                <a:cubicBezTo>
                  <a:pt x="225951" y="125694"/>
                  <a:pt x="164568" y="139982"/>
                  <a:pt x="130437" y="141305"/>
                </a:cubicBezTo>
                <a:cubicBezTo>
                  <a:pt x="96306" y="142628"/>
                  <a:pt x="71435" y="134691"/>
                  <a:pt x="51062" y="117493"/>
                </a:cubicBezTo>
                <a:cubicBezTo>
                  <a:pt x="30689" y="100295"/>
                  <a:pt x="14020" y="-1570"/>
                  <a:pt x="8199" y="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: 図形 1111">
            <a:extLst>
              <a:ext uri="{FF2B5EF4-FFF2-40B4-BE49-F238E27FC236}">
                <a16:creationId xmlns:a16="http://schemas.microsoft.com/office/drawing/2014/main" id="{F1652781-AC7D-4A47-ABAC-F33700439420}"/>
              </a:ext>
            </a:extLst>
          </p:cNvPr>
          <p:cNvSpPr/>
          <p:nvPr/>
        </p:nvSpPr>
        <p:spPr>
          <a:xfrm>
            <a:off x="3450710" y="6704581"/>
            <a:ext cx="545906" cy="239678"/>
          </a:xfrm>
          <a:custGeom>
            <a:avLst/>
            <a:gdLst>
              <a:gd name="connsiteX0" fmla="*/ 378340 w 545906"/>
              <a:gd name="connsiteY0" fmla="*/ 2607 h 239678"/>
              <a:gd name="connsiteX1" fmla="*/ 433903 w 545906"/>
              <a:gd name="connsiteY1" fmla="*/ 4194 h 239678"/>
              <a:gd name="connsiteX2" fmla="*/ 543440 w 545906"/>
              <a:gd name="connsiteY2" fmla="*/ 18482 h 239678"/>
              <a:gd name="connsiteX3" fmla="*/ 500578 w 545906"/>
              <a:gd name="connsiteY3" fmla="*/ 199457 h 239678"/>
              <a:gd name="connsiteX4" fmla="*/ 391040 w 545906"/>
              <a:gd name="connsiteY4" fmla="*/ 218507 h 239678"/>
              <a:gd name="connsiteX5" fmla="*/ 515 w 545906"/>
              <a:gd name="connsiteY5" fmla="*/ 223269 h 239678"/>
              <a:gd name="connsiteX6" fmla="*/ 311665 w 545906"/>
              <a:gd name="connsiteY6" fmla="*/ 205807 h 239678"/>
              <a:gd name="connsiteX7" fmla="*/ 476765 w 545906"/>
              <a:gd name="connsiteY7" fmla="*/ 234382 h 239678"/>
              <a:gd name="connsiteX8" fmla="*/ 529153 w 545906"/>
              <a:gd name="connsiteY8" fmla="*/ 229619 h 239678"/>
              <a:gd name="connsiteX9" fmla="*/ 537090 w 545906"/>
              <a:gd name="connsiteY9" fmla="*/ 135957 h 239678"/>
              <a:gd name="connsiteX10" fmla="*/ 521215 w 545906"/>
              <a:gd name="connsiteY10" fmla="*/ 42294 h 239678"/>
              <a:gd name="connsiteX11" fmla="*/ 508515 w 545906"/>
              <a:gd name="connsiteY11" fmla="*/ 15307 h 239678"/>
              <a:gd name="connsiteX12" fmla="*/ 378340 w 545906"/>
              <a:gd name="connsiteY12" fmla="*/ 2607 h 23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5906" h="239678">
                <a:moveTo>
                  <a:pt x="378340" y="2607"/>
                </a:moveTo>
                <a:cubicBezTo>
                  <a:pt x="365905" y="755"/>
                  <a:pt x="406386" y="1548"/>
                  <a:pt x="433903" y="4194"/>
                </a:cubicBezTo>
                <a:cubicBezTo>
                  <a:pt x="461420" y="6840"/>
                  <a:pt x="532328" y="-14062"/>
                  <a:pt x="543440" y="18482"/>
                </a:cubicBezTo>
                <a:cubicBezTo>
                  <a:pt x="554552" y="51026"/>
                  <a:pt x="525978" y="166120"/>
                  <a:pt x="500578" y="199457"/>
                </a:cubicBezTo>
                <a:cubicBezTo>
                  <a:pt x="475178" y="232794"/>
                  <a:pt x="474384" y="214538"/>
                  <a:pt x="391040" y="218507"/>
                </a:cubicBezTo>
                <a:cubicBezTo>
                  <a:pt x="307696" y="222476"/>
                  <a:pt x="13744" y="225386"/>
                  <a:pt x="515" y="223269"/>
                </a:cubicBezTo>
                <a:cubicBezTo>
                  <a:pt x="-12714" y="221152"/>
                  <a:pt x="232290" y="203955"/>
                  <a:pt x="311665" y="205807"/>
                </a:cubicBezTo>
                <a:cubicBezTo>
                  <a:pt x="391040" y="207659"/>
                  <a:pt x="440517" y="230413"/>
                  <a:pt x="476765" y="234382"/>
                </a:cubicBezTo>
                <a:cubicBezTo>
                  <a:pt x="513013" y="238351"/>
                  <a:pt x="519099" y="246023"/>
                  <a:pt x="529153" y="229619"/>
                </a:cubicBezTo>
                <a:cubicBezTo>
                  <a:pt x="539207" y="213215"/>
                  <a:pt x="538413" y="167178"/>
                  <a:pt x="537090" y="135957"/>
                </a:cubicBezTo>
                <a:cubicBezTo>
                  <a:pt x="535767" y="104736"/>
                  <a:pt x="525977" y="62402"/>
                  <a:pt x="521215" y="42294"/>
                </a:cubicBezTo>
                <a:cubicBezTo>
                  <a:pt x="516453" y="22186"/>
                  <a:pt x="529417" y="21657"/>
                  <a:pt x="508515" y="15307"/>
                </a:cubicBezTo>
                <a:cubicBezTo>
                  <a:pt x="487613" y="8957"/>
                  <a:pt x="390775" y="4459"/>
                  <a:pt x="378340" y="260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: 図形 1112">
            <a:extLst>
              <a:ext uri="{FF2B5EF4-FFF2-40B4-BE49-F238E27FC236}">
                <a16:creationId xmlns:a16="http://schemas.microsoft.com/office/drawing/2014/main" id="{C42C4612-2E33-4FC4-990C-F5EEFF9E700B}"/>
              </a:ext>
            </a:extLst>
          </p:cNvPr>
          <p:cNvSpPr/>
          <p:nvPr/>
        </p:nvSpPr>
        <p:spPr>
          <a:xfrm>
            <a:off x="3273353" y="6798010"/>
            <a:ext cx="62868" cy="511047"/>
          </a:xfrm>
          <a:custGeom>
            <a:avLst/>
            <a:gdLst>
              <a:gd name="connsiteX0" fmla="*/ 58810 w 62868"/>
              <a:gd name="connsiteY0" fmla="*/ 6015 h 511047"/>
              <a:gd name="connsiteX1" fmla="*/ 72 w 62868"/>
              <a:gd name="connsiteY1" fmla="*/ 506078 h 511047"/>
              <a:gd name="connsiteX2" fmla="*/ 47697 w 62868"/>
              <a:gd name="connsiteY2" fmla="*/ 247315 h 511047"/>
              <a:gd name="connsiteX3" fmla="*/ 58810 w 62868"/>
              <a:gd name="connsiteY3" fmla="*/ 6015 h 511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868" h="511047">
                <a:moveTo>
                  <a:pt x="58810" y="6015"/>
                </a:moveTo>
                <a:cubicBezTo>
                  <a:pt x="50873" y="49142"/>
                  <a:pt x="1924" y="465861"/>
                  <a:pt x="72" y="506078"/>
                </a:cubicBezTo>
                <a:cubicBezTo>
                  <a:pt x="-1780" y="546295"/>
                  <a:pt x="32351" y="331717"/>
                  <a:pt x="47697" y="247315"/>
                </a:cubicBezTo>
                <a:cubicBezTo>
                  <a:pt x="63043" y="162913"/>
                  <a:pt x="66747" y="-37112"/>
                  <a:pt x="58810" y="601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: 図形 1113">
            <a:extLst>
              <a:ext uri="{FF2B5EF4-FFF2-40B4-BE49-F238E27FC236}">
                <a16:creationId xmlns:a16="http://schemas.microsoft.com/office/drawing/2014/main" id="{83463FB3-6818-40C8-A6E0-3DC38BFA78F3}"/>
              </a:ext>
            </a:extLst>
          </p:cNvPr>
          <p:cNvSpPr/>
          <p:nvPr/>
        </p:nvSpPr>
        <p:spPr>
          <a:xfrm>
            <a:off x="3446739" y="6904390"/>
            <a:ext cx="334977" cy="534802"/>
          </a:xfrm>
          <a:custGeom>
            <a:avLst/>
            <a:gdLst>
              <a:gd name="connsiteX0" fmla="*/ 4486 w 334977"/>
              <a:gd name="connsiteY0" fmla="*/ 1235 h 534802"/>
              <a:gd name="connsiteX1" fmla="*/ 71161 w 334977"/>
              <a:gd name="connsiteY1" fmla="*/ 134585 h 534802"/>
              <a:gd name="connsiteX2" fmla="*/ 99736 w 334977"/>
              <a:gd name="connsiteY2" fmla="*/ 134585 h 534802"/>
              <a:gd name="connsiteX3" fmla="*/ 188636 w 334977"/>
              <a:gd name="connsiteY3" fmla="*/ 293335 h 534802"/>
              <a:gd name="connsiteX4" fmla="*/ 334686 w 334977"/>
              <a:gd name="connsiteY4" fmla="*/ 534635 h 534802"/>
              <a:gd name="connsiteX5" fmla="*/ 220386 w 334977"/>
              <a:gd name="connsiteY5" fmla="*/ 328260 h 534802"/>
              <a:gd name="connsiteX6" fmla="*/ 23536 w 334977"/>
              <a:gd name="connsiteY6" fmla="*/ 147285 h 534802"/>
              <a:gd name="connsiteX7" fmla="*/ 7661 w 334977"/>
              <a:gd name="connsiteY7" fmla="*/ 71085 h 534802"/>
              <a:gd name="connsiteX8" fmla="*/ 4486 w 334977"/>
              <a:gd name="connsiteY8" fmla="*/ 1235 h 53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4977" h="534802">
                <a:moveTo>
                  <a:pt x="4486" y="1235"/>
                </a:moveTo>
                <a:cubicBezTo>
                  <a:pt x="15069" y="11818"/>
                  <a:pt x="55286" y="112360"/>
                  <a:pt x="71161" y="134585"/>
                </a:cubicBezTo>
                <a:cubicBezTo>
                  <a:pt x="87036" y="156810"/>
                  <a:pt x="80157" y="108127"/>
                  <a:pt x="99736" y="134585"/>
                </a:cubicBezTo>
                <a:cubicBezTo>
                  <a:pt x="119315" y="161043"/>
                  <a:pt x="149478" y="226660"/>
                  <a:pt x="188636" y="293335"/>
                </a:cubicBezTo>
                <a:cubicBezTo>
                  <a:pt x="227794" y="360010"/>
                  <a:pt x="329394" y="528814"/>
                  <a:pt x="334686" y="534635"/>
                </a:cubicBezTo>
                <a:cubicBezTo>
                  <a:pt x="339978" y="540456"/>
                  <a:pt x="272244" y="392818"/>
                  <a:pt x="220386" y="328260"/>
                </a:cubicBezTo>
                <a:cubicBezTo>
                  <a:pt x="168528" y="263702"/>
                  <a:pt x="58990" y="190147"/>
                  <a:pt x="23536" y="147285"/>
                </a:cubicBezTo>
                <a:cubicBezTo>
                  <a:pt x="-11918" y="104423"/>
                  <a:pt x="10307" y="91193"/>
                  <a:pt x="7661" y="71085"/>
                </a:cubicBezTo>
                <a:cubicBezTo>
                  <a:pt x="5015" y="50977"/>
                  <a:pt x="-6097" y="-9348"/>
                  <a:pt x="4486" y="123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: 図形 1114">
            <a:extLst>
              <a:ext uri="{FF2B5EF4-FFF2-40B4-BE49-F238E27FC236}">
                <a16:creationId xmlns:a16="http://schemas.microsoft.com/office/drawing/2014/main" id="{6F0DD68E-42E3-4079-B0CD-71733285B1DE}"/>
              </a:ext>
            </a:extLst>
          </p:cNvPr>
          <p:cNvSpPr/>
          <p:nvPr/>
        </p:nvSpPr>
        <p:spPr>
          <a:xfrm>
            <a:off x="3214451" y="7358714"/>
            <a:ext cx="653738" cy="429831"/>
          </a:xfrm>
          <a:custGeom>
            <a:avLst/>
            <a:gdLst>
              <a:gd name="connsiteX0" fmla="*/ 1824 w 653738"/>
              <a:gd name="connsiteY0" fmla="*/ 429561 h 429831"/>
              <a:gd name="connsiteX1" fmla="*/ 605074 w 653738"/>
              <a:gd name="connsiteY1" fmla="*/ 178736 h 429831"/>
              <a:gd name="connsiteX2" fmla="*/ 611424 w 653738"/>
              <a:gd name="connsiteY2" fmla="*/ 86661 h 429831"/>
              <a:gd name="connsiteX3" fmla="*/ 560624 w 653738"/>
              <a:gd name="connsiteY3" fmla="*/ 936 h 429831"/>
              <a:gd name="connsiteX4" fmla="*/ 608249 w 653738"/>
              <a:gd name="connsiteY4" fmla="*/ 143811 h 429831"/>
              <a:gd name="connsiteX5" fmla="*/ 424099 w 653738"/>
              <a:gd name="connsiteY5" fmla="*/ 226361 h 429831"/>
              <a:gd name="connsiteX6" fmla="*/ 1824 w 653738"/>
              <a:gd name="connsiteY6" fmla="*/ 429561 h 42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738" h="429831">
                <a:moveTo>
                  <a:pt x="1824" y="429561"/>
                </a:moveTo>
                <a:cubicBezTo>
                  <a:pt x="31987" y="421623"/>
                  <a:pt x="503474" y="235886"/>
                  <a:pt x="605074" y="178736"/>
                </a:cubicBezTo>
                <a:cubicBezTo>
                  <a:pt x="706674" y="121586"/>
                  <a:pt x="618832" y="116294"/>
                  <a:pt x="611424" y="86661"/>
                </a:cubicBezTo>
                <a:cubicBezTo>
                  <a:pt x="604016" y="57028"/>
                  <a:pt x="561153" y="-8589"/>
                  <a:pt x="560624" y="936"/>
                </a:cubicBezTo>
                <a:cubicBezTo>
                  <a:pt x="560095" y="10461"/>
                  <a:pt x="631003" y="106240"/>
                  <a:pt x="608249" y="143811"/>
                </a:cubicBezTo>
                <a:cubicBezTo>
                  <a:pt x="585495" y="181382"/>
                  <a:pt x="524111" y="184557"/>
                  <a:pt x="424099" y="226361"/>
                </a:cubicBezTo>
                <a:cubicBezTo>
                  <a:pt x="324087" y="268165"/>
                  <a:pt x="-28339" y="437499"/>
                  <a:pt x="1824" y="42956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: 図形 1115">
            <a:extLst>
              <a:ext uri="{FF2B5EF4-FFF2-40B4-BE49-F238E27FC236}">
                <a16:creationId xmlns:a16="http://schemas.microsoft.com/office/drawing/2014/main" id="{6100E82A-7A36-4854-94B5-4F1FD24C56E2}"/>
              </a:ext>
            </a:extLst>
          </p:cNvPr>
          <p:cNvSpPr/>
          <p:nvPr/>
        </p:nvSpPr>
        <p:spPr>
          <a:xfrm>
            <a:off x="3314685" y="7094007"/>
            <a:ext cx="352084" cy="543080"/>
          </a:xfrm>
          <a:custGeom>
            <a:avLst/>
            <a:gdLst>
              <a:gd name="connsiteX0" fmla="*/ 349265 w 352084"/>
              <a:gd name="connsiteY0" fmla="*/ 357718 h 543080"/>
              <a:gd name="connsiteX1" fmla="*/ 320690 w 352084"/>
              <a:gd name="connsiteY1" fmla="*/ 316443 h 543080"/>
              <a:gd name="connsiteX2" fmla="*/ 215915 w 352084"/>
              <a:gd name="connsiteY2" fmla="*/ 129118 h 543080"/>
              <a:gd name="connsiteX3" fmla="*/ 127015 w 352084"/>
              <a:gd name="connsiteY3" fmla="*/ 24343 h 543080"/>
              <a:gd name="connsiteX4" fmla="*/ 63515 w 352084"/>
              <a:gd name="connsiteY4" fmla="*/ 17993 h 543080"/>
              <a:gd name="connsiteX5" fmla="*/ 79390 w 352084"/>
              <a:gd name="connsiteY5" fmla="*/ 230718 h 543080"/>
              <a:gd name="connsiteX6" fmla="*/ 15 w 352084"/>
              <a:gd name="connsiteY6" fmla="*/ 525993 h 543080"/>
              <a:gd name="connsiteX7" fmla="*/ 73040 w 352084"/>
              <a:gd name="connsiteY7" fmla="*/ 484718 h 543080"/>
              <a:gd name="connsiteX8" fmla="*/ 117490 w 352084"/>
              <a:gd name="connsiteY8" fmla="*/ 294218 h 543080"/>
              <a:gd name="connsiteX9" fmla="*/ 146065 w 352084"/>
              <a:gd name="connsiteY9" fmla="*/ 116418 h 543080"/>
              <a:gd name="connsiteX10" fmla="*/ 222265 w 352084"/>
              <a:gd name="connsiteY10" fmla="*/ 68793 h 543080"/>
              <a:gd name="connsiteX11" fmla="*/ 263540 w 352084"/>
              <a:gd name="connsiteY11" fmla="*/ 164043 h 543080"/>
              <a:gd name="connsiteX12" fmla="*/ 349265 w 352084"/>
              <a:gd name="connsiteY12" fmla="*/ 357718 h 54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084" h="543080">
                <a:moveTo>
                  <a:pt x="349265" y="357718"/>
                </a:moveTo>
                <a:cubicBezTo>
                  <a:pt x="358790" y="383118"/>
                  <a:pt x="342915" y="354543"/>
                  <a:pt x="320690" y="316443"/>
                </a:cubicBezTo>
                <a:cubicBezTo>
                  <a:pt x="298465" y="278343"/>
                  <a:pt x="248194" y="177801"/>
                  <a:pt x="215915" y="129118"/>
                </a:cubicBezTo>
                <a:cubicBezTo>
                  <a:pt x="183636" y="80435"/>
                  <a:pt x="152415" y="42864"/>
                  <a:pt x="127015" y="24343"/>
                </a:cubicBezTo>
                <a:cubicBezTo>
                  <a:pt x="101615" y="5822"/>
                  <a:pt x="71452" y="-16403"/>
                  <a:pt x="63515" y="17993"/>
                </a:cubicBezTo>
                <a:cubicBezTo>
                  <a:pt x="55578" y="52389"/>
                  <a:pt x="89973" y="146051"/>
                  <a:pt x="79390" y="230718"/>
                </a:cubicBezTo>
                <a:cubicBezTo>
                  <a:pt x="68807" y="315385"/>
                  <a:pt x="1073" y="483660"/>
                  <a:pt x="15" y="525993"/>
                </a:cubicBezTo>
                <a:cubicBezTo>
                  <a:pt x="-1043" y="568326"/>
                  <a:pt x="53461" y="523347"/>
                  <a:pt x="73040" y="484718"/>
                </a:cubicBezTo>
                <a:cubicBezTo>
                  <a:pt x="92619" y="446089"/>
                  <a:pt x="105319" y="355601"/>
                  <a:pt x="117490" y="294218"/>
                </a:cubicBezTo>
                <a:cubicBezTo>
                  <a:pt x="129661" y="232835"/>
                  <a:pt x="128603" y="153989"/>
                  <a:pt x="146065" y="116418"/>
                </a:cubicBezTo>
                <a:cubicBezTo>
                  <a:pt x="163527" y="78847"/>
                  <a:pt x="202686" y="60855"/>
                  <a:pt x="222265" y="68793"/>
                </a:cubicBezTo>
                <a:cubicBezTo>
                  <a:pt x="241844" y="76731"/>
                  <a:pt x="243432" y="119064"/>
                  <a:pt x="263540" y="164043"/>
                </a:cubicBezTo>
                <a:cubicBezTo>
                  <a:pt x="283648" y="209022"/>
                  <a:pt x="339740" y="332318"/>
                  <a:pt x="349265" y="35771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: 図形 1116">
            <a:extLst>
              <a:ext uri="{FF2B5EF4-FFF2-40B4-BE49-F238E27FC236}">
                <a16:creationId xmlns:a16="http://schemas.microsoft.com/office/drawing/2014/main" id="{D559E8A9-F1CF-47B1-A361-A5F02B505CEA}"/>
              </a:ext>
            </a:extLst>
          </p:cNvPr>
          <p:cNvSpPr/>
          <p:nvPr/>
        </p:nvSpPr>
        <p:spPr>
          <a:xfrm>
            <a:off x="3330441" y="7436431"/>
            <a:ext cx="345990" cy="202749"/>
          </a:xfrm>
          <a:custGeom>
            <a:avLst/>
            <a:gdLst>
              <a:gd name="connsiteX0" fmla="*/ 134 w 345990"/>
              <a:gd name="connsiteY0" fmla="*/ 202619 h 202749"/>
              <a:gd name="connsiteX1" fmla="*/ 50934 w 345990"/>
              <a:gd name="connsiteY1" fmla="*/ 174044 h 202749"/>
              <a:gd name="connsiteX2" fmla="*/ 343034 w 345990"/>
              <a:gd name="connsiteY2" fmla="*/ 2594 h 202749"/>
              <a:gd name="connsiteX3" fmla="*/ 209684 w 345990"/>
              <a:gd name="connsiteY3" fmla="*/ 66094 h 202749"/>
              <a:gd name="connsiteX4" fmla="*/ 134 w 345990"/>
              <a:gd name="connsiteY4" fmla="*/ 202619 h 20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90" h="202749">
                <a:moveTo>
                  <a:pt x="134" y="202619"/>
                </a:moveTo>
                <a:cubicBezTo>
                  <a:pt x="-3041" y="205000"/>
                  <a:pt x="50934" y="174044"/>
                  <a:pt x="50934" y="174044"/>
                </a:cubicBezTo>
                <a:lnTo>
                  <a:pt x="343034" y="2594"/>
                </a:lnTo>
                <a:cubicBezTo>
                  <a:pt x="369492" y="-15398"/>
                  <a:pt x="209684" y="66094"/>
                  <a:pt x="209684" y="66094"/>
                </a:cubicBezTo>
                <a:lnTo>
                  <a:pt x="134" y="202619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: 図形 1117">
            <a:extLst>
              <a:ext uri="{FF2B5EF4-FFF2-40B4-BE49-F238E27FC236}">
                <a16:creationId xmlns:a16="http://schemas.microsoft.com/office/drawing/2014/main" id="{0554170A-2128-4D35-A4C6-DDB003966E92}"/>
              </a:ext>
            </a:extLst>
          </p:cNvPr>
          <p:cNvSpPr/>
          <p:nvPr/>
        </p:nvSpPr>
        <p:spPr>
          <a:xfrm>
            <a:off x="3222577" y="7625259"/>
            <a:ext cx="813855" cy="218955"/>
          </a:xfrm>
          <a:custGeom>
            <a:avLst/>
            <a:gdLst>
              <a:gd name="connsiteX0" fmla="*/ 804911 w 813855"/>
              <a:gd name="connsiteY0" fmla="*/ 1091 h 218955"/>
              <a:gd name="connsiteX1" fmla="*/ 133398 w 813855"/>
              <a:gd name="connsiteY1" fmla="*/ 199529 h 218955"/>
              <a:gd name="connsiteX2" fmla="*/ 87361 w 813855"/>
              <a:gd name="connsiteY2" fmla="*/ 202704 h 218955"/>
              <a:gd name="connsiteX3" fmla="*/ 36561 w 813855"/>
              <a:gd name="connsiteY3" fmla="*/ 158254 h 218955"/>
              <a:gd name="connsiteX4" fmla="*/ 34973 w 813855"/>
              <a:gd name="connsiteY4" fmla="*/ 218579 h 218955"/>
              <a:gd name="connsiteX5" fmla="*/ 487411 w 813855"/>
              <a:gd name="connsiteY5" fmla="*/ 123329 h 218955"/>
              <a:gd name="connsiteX6" fmla="*/ 804911 w 813855"/>
              <a:gd name="connsiteY6" fmla="*/ 1091 h 218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3855" h="218955">
                <a:moveTo>
                  <a:pt x="804911" y="1091"/>
                </a:moveTo>
                <a:cubicBezTo>
                  <a:pt x="745909" y="13791"/>
                  <a:pt x="252990" y="165927"/>
                  <a:pt x="133398" y="199529"/>
                </a:cubicBezTo>
                <a:cubicBezTo>
                  <a:pt x="13806" y="233131"/>
                  <a:pt x="103500" y="209583"/>
                  <a:pt x="87361" y="202704"/>
                </a:cubicBezTo>
                <a:cubicBezTo>
                  <a:pt x="71221" y="195825"/>
                  <a:pt x="45292" y="155608"/>
                  <a:pt x="36561" y="158254"/>
                </a:cubicBezTo>
                <a:cubicBezTo>
                  <a:pt x="27830" y="160900"/>
                  <a:pt x="-40169" y="224400"/>
                  <a:pt x="34973" y="218579"/>
                </a:cubicBezTo>
                <a:cubicBezTo>
                  <a:pt x="110115" y="212758"/>
                  <a:pt x="358294" y="156666"/>
                  <a:pt x="487411" y="123329"/>
                </a:cubicBezTo>
                <a:cubicBezTo>
                  <a:pt x="616528" y="89992"/>
                  <a:pt x="863913" y="-11609"/>
                  <a:pt x="804911" y="10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: 図形 1118">
            <a:extLst>
              <a:ext uri="{FF2B5EF4-FFF2-40B4-BE49-F238E27FC236}">
                <a16:creationId xmlns:a16="http://schemas.microsoft.com/office/drawing/2014/main" id="{C1156026-527B-4258-8D98-B19CA5403BD0}"/>
              </a:ext>
            </a:extLst>
          </p:cNvPr>
          <p:cNvSpPr/>
          <p:nvPr/>
        </p:nvSpPr>
        <p:spPr>
          <a:xfrm>
            <a:off x="3179668" y="7757116"/>
            <a:ext cx="860170" cy="270735"/>
          </a:xfrm>
          <a:custGeom>
            <a:avLst/>
            <a:gdLst>
              <a:gd name="connsiteX0" fmla="*/ 839882 w 860170"/>
              <a:gd name="connsiteY0" fmla="*/ 997 h 270735"/>
              <a:gd name="connsiteX1" fmla="*/ 760507 w 860170"/>
              <a:gd name="connsiteY1" fmla="*/ 67672 h 270735"/>
              <a:gd name="connsiteX2" fmla="*/ 409670 w 860170"/>
              <a:gd name="connsiteY2" fmla="*/ 202609 h 270735"/>
              <a:gd name="connsiteX3" fmla="*/ 54070 w 860170"/>
              <a:gd name="connsiteY3" fmla="*/ 269284 h 270735"/>
              <a:gd name="connsiteX4" fmla="*/ 41370 w 860170"/>
              <a:gd name="connsiteY4" fmla="*/ 237534 h 270735"/>
              <a:gd name="connsiteX5" fmla="*/ 439832 w 860170"/>
              <a:gd name="connsiteY5" fmla="*/ 115297 h 270735"/>
              <a:gd name="connsiteX6" fmla="*/ 839882 w 860170"/>
              <a:gd name="connsiteY6" fmla="*/ 997 h 270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170" h="270735">
                <a:moveTo>
                  <a:pt x="839882" y="997"/>
                </a:moveTo>
                <a:cubicBezTo>
                  <a:pt x="893328" y="-6941"/>
                  <a:pt x="832209" y="34070"/>
                  <a:pt x="760507" y="67672"/>
                </a:cubicBezTo>
                <a:cubicBezTo>
                  <a:pt x="688805" y="101274"/>
                  <a:pt x="527409" y="169007"/>
                  <a:pt x="409670" y="202609"/>
                </a:cubicBezTo>
                <a:cubicBezTo>
                  <a:pt x="291931" y="236211"/>
                  <a:pt x="115453" y="263463"/>
                  <a:pt x="54070" y="269284"/>
                </a:cubicBezTo>
                <a:cubicBezTo>
                  <a:pt x="-7313" y="275105"/>
                  <a:pt x="-22924" y="263199"/>
                  <a:pt x="41370" y="237534"/>
                </a:cubicBezTo>
                <a:cubicBezTo>
                  <a:pt x="105664" y="211870"/>
                  <a:pt x="309922" y="153132"/>
                  <a:pt x="439832" y="115297"/>
                </a:cubicBezTo>
                <a:cubicBezTo>
                  <a:pt x="569742" y="77462"/>
                  <a:pt x="786436" y="8935"/>
                  <a:pt x="839882" y="99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: 図形 1119">
            <a:extLst>
              <a:ext uri="{FF2B5EF4-FFF2-40B4-BE49-F238E27FC236}">
                <a16:creationId xmlns:a16="http://schemas.microsoft.com/office/drawing/2014/main" id="{8C387BF5-EC87-41C0-BC5C-0A51F7EC3E4D}"/>
              </a:ext>
            </a:extLst>
          </p:cNvPr>
          <p:cNvSpPr/>
          <p:nvPr/>
        </p:nvSpPr>
        <p:spPr>
          <a:xfrm>
            <a:off x="4014200" y="7758013"/>
            <a:ext cx="741076" cy="274108"/>
          </a:xfrm>
          <a:custGeom>
            <a:avLst/>
            <a:gdLst>
              <a:gd name="connsiteX0" fmla="*/ 14875 w 741076"/>
              <a:gd name="connsiteY0" fmla="*/ 3275 h 274108"/>
              <a:gd name="connsiteX1" fmla="*/ 56150 w 741076"/>
              <a:gd name="connsiteY1" fmla="*/ 36612 h 274108"/>
              <a:gd name="connsiteX2" fmla="*/ 575263 w 741076"/>
              <a:gd name="connsiteY2" fmla="*/ 235050 h 274108"/>
              <a:gd name="connsiteX3" fmla="*/ 689563 w 741076"/>
              <a:gd name="connsiteY3" fmla="*/ 211237 h 274108"/>
              <a:gd name="connsiteX4" fmla="*/ 740363 w 741076"/>
              <a:gd name="connsiteY4" fmla="*/ 127100 h 274108"/>
              <a:gd name="connsiteX5" fmla="*/ 707025 w 741076"/>
              <a:gd name="connsiteY5" fmla="*/ 225525 h 274108"/>
              <a:gd name="connsiteX6" fmla="*/ 553038 w 741076"/>
              <a:gd name="connsiteY6" fmla="*/ 266800 h 274108"/>
              <a:gd name="connsiteX7" fmla="*/ 62500 w 741076"/>
              <a:gd name="connsiteY7" fmla="*/ 79475 h 274108"/>
              <a:gd name="connsiteX8" fmla="*/ 14875 w 741076"/>
              <a:gd name="connsiteY8" fmla="*/ 3275 h 274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076" h="274108">
                <a:moveTo>
                  <a:pt x="14875" y="3275"/>
                </a:moveTo>
                <a:cubicBezTo>
                  <a:pt x="13817" y="-3869"/>
                  <a:pt x="-37248" y="-2017"/>
                  <a:pt x="56150" y="36612"/>
                </a:cubicBezTo>
                <a:cubicBezTo>
                  <a:pt x="149548" y="75241"/>
                  <a:pt x="469694" y="205946"/>
                  <a:pt x="575263" y="235050"/>
                </a:cubicBezTo>
                <a:cubicBezTo>
                  <a:pt x="680832" y="264154"/>
                  <a:pt x="662046" y="229229"/>
                  <a:pt x="689563" y="211237"/>
                </a:cubicBezTo>
                <a:cubicBezTo>
                  <a:pt x="717080" y="193245"/>
                  <a:pt x="737453" y="124719"/>
                  <a:pt x="740363" y="127100"/>
                </a:cubicBezTo>
                <a:cubicBezTo>
                  <a:pt x="743273" y="129481"/>
                  <a:pt x="738246" y="202242"/>
                  <a:pt x="707025" y="225525"/>
                </a:cubicBezTo>
                <a:cubicBezTo>
                  <a:pt x="675804" y="248808"/>
                  <a:pt x="660459" y="291142"/>
                  <a:pt x="553038" y="266800"/>
                </a:cubicBezTo>
                <a:cubicBezTo>
                  <a:pt x="445617" y="242458"/>
                  <a:pt x="155369" y="118898"/>
                  <a:pt x="62500" y="79475"/>
                </a:cubicBezTo>
                <a:cubicBezTo>
                  <a:pt x="-30369" y="40052"/>
                  <a:pt x="15933" y="10419"/>
                  <a:pt x="14875" y="32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: 図形 1120">
            <a:extLst>
              <a:ext uri="{FF2B5EF4-FFF2-40B4-BE49-F238E27FC236}">
                <a16:creationId xmlns:a16="http://schemas.microsoft.com/office/drawing/2014/main" id="{707F0BD3-0728-4C49-AD98-BDB9C5B15E60}"/>
              </a:ext>
            </a:extLst>
          </p:cNvPr>
          <p:cNvSpPr/>
          <p:nvPr/>
        </p:nvSpPr>
        <p:spPr>
          <a:xfrm>
            <a:off x="4074725" y="7427489"/>
            <a:ext cx="763283" cy="466506"/>
          </a:xfrm>
          <a:custGeom>
            <a:avLst/>
            <a:gdLst>
              <a:gd name="connsiteX0" fmla="*/ 300425 w 763283"/>
              <a:gd name="connsiteY0" fmla="*/ 424 h 466506"/>
              <a:gd name="connsiteX1" fmla="*/ 727463 w 763283"/>
              <a:gd name="connsiteY1" fmla="*/ 70274 h 466506"/>
              <a:gd name="connsiteX2" fmla="*/ 725875 w 763283"/>
              <a:gd name="connsiteY2" fmla="*/ 108374 h 466506"/>
              <a:gd name="connsiteX3" fmla="*/ 609988 w 763283"/>
              <a:gd name="connsiteY3" fmla="*/ 186161 h 466506"/>
              <a:gd name="connsiteX4" fmla="*/ 559188 w 763283"/>
              <a:gd name="connsiteY4" fmla="*/ 441749 h 466506"/>
              <a:gd name="connsiteX5" fmla="*/ 449650 w 763283"/>
              <a:gd name="connsiteY5" fmla="*/ 429049 h 466506"/>
              <a:gd name="connsiteX6" fmla="*/ 388 w 763283"/>
              <a:gd name="connsiteY6" fmla="*/ 236961 h 466506"/>
              <a:gd name="connsiteX7" fmla="*/ 533788 w 763283"/>
              <a:gd name="connsiteY7" fmla="*/ 460799 h 466506"/>
              <a:gd name="connsiteX8" fmla="*/ 578238 w 763283"/>
              <a:gd name="connsiteY8" fmla="*/ 383011 h 466506"/>
              <a:gd name="connsiteX9" fmla="*/ 660788 w 763283"/>
              <a:gd name="connsiteY9" fmla="*/ 200449 h 466506"/>
              <a:gd name="connsiteX10" fmla="*/ 760800 w 763283"/>
              <a:gd name="connsiteY10" fmla="*/ 106786 h 466506"/>
              <a:gd name="connsiteX11" fmla="*/ 629038 w 763283"/>
              <a:gd name="connsiteY11" fmla="*/ 44874 h 466506"/>
              <a:gd name="connsiteX12" fmla="*/ 300425 w 763283"/>
              <a:gd name="connsiteY12" fmla="*/ 424 h 46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3283" h="466506">
                <a:moveTo>
                  <a:pt x="300425" y="424"/>
                </a:moveTo>
                <a:cubicBezTo>
                  <a:pt x="316829" y="4657"/>
                  <a:pt x="656555" y="52282"/>
                  <a:pt x="727463" y="70274"/>
                </a:cubicBezTo>
                <a:cubicBezTo>
                  <a:pt x="798371" y="88266"/>
                  <a:pt x="745454" y="89060"/>
                  <a:pt x="725875" y="108374"/>
                </a:cubicBezTo>
                <a:cubicBezTo>
                  <a:pt x="706296" y="127688"/>
                  <a:pt x="637769" y="130599"/>
                  <a:pt x="609988" y="186161"/>
                </a:cubicBezTo>
                <a:cubicBezTo>
                  <a:pt x="582207" y="241723"/>
                  <a:pt x="585911" y="401268"/>
                  <a:pt x="559188" y="441749"/>
                </a:cubicBezTo>
                <a:cubicBezTo>
                  <a:pt x="532465" y="482230"/>
                  <a:pt x="542783" y="463180"/>
                  <a:pt x="449650" y="429049"/>
                </a:cubicBezTo>
                <a:cubicBezTo>
                  <a:pt x="356517" y="394918"/>
                  <a:pt x="-13635" y="231669"/>
                  <a:pt x="388" y="236961"/>
                </a:cubicBezTo>
                <a:cubicBezTo>
                  <a:pt x="14411" y="242253"/>
                  <a:pt x="437480" y="436457"/>
                  <a:pt x="533788" y="460799"/>
                </a:cubicBezTo>
                <a:cubicBezTo>
                  <a:pt x="630096" y="485141"/>
                  <a:pt x="557071" y="426403"/>
                  <a:pt x="578238" y="383011"/>
                </a:cubicBezTo>
                <a:cubicBezTo>
                  <a:pt x="599405" y="339619"/>
                  <a:pt x="630361" y="246486"/>
                  <a:pt x="660788" y="200449"/>
                </a:cubicBezTo>
                <a:cubicBezTo>
                  <a:pt x="691215" y="154412"/>
                  <a:pt x="766092" y="132715"/>
                  <a:pt x="760800" y="106786"/>
                </a:cubicBezTo>
                <a:cubicBezTo>
                  <a:pt x="755508" y="80857"/>
                  <a:pt x="704709" y="65247"/>
                  <a:pt x="629038" y="44874"/>
                </a:cubicBezTo>
                <a:cubicBezTo>
                  <a:pt x="553367" y="24501"/>
                  <a:pt x="284021" y="-3809"/>
                  <a:pt x="300425" y="42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: 図形 1122">
            <a:extLst>
              <a:ext uri="{FF2B5EF4-FFF2-40B4-BE49-F238E27FC236}">
                <a16:creationId xmlns:a16="http://schemas.microsoft.com/office/drawing/2014/main" id="{BC89E917-0103-4F2F-973A-1E827B97A1E7}"/>
              </a:ext>
            </a:extLst>
          </p:cNvPr>
          <p:cNvSpPr/>
          <p:nvPr/>
        </p:nvSpPr>
        <p:spPr>
          <a:xfrm>
            <a:off x="3685980" y="7015488"/>
            <a:ext cx="642244" cy="316876"/>
          </a:xfrm>
          <a:custGeom>
            <a:avLst/>
            <a:gdLst>
              <a:gd name="connsiteX0" fmla="*/ 641545 w 642244"/>
              <a:gd name="connsiteY0" fmla="*/ 25075 h 316876"/>
              <a:gd name="connsiteX1" fmla="*/ 519308 w 642244"/>
              <a:gd name="connsiteY1" fmla="*/ 155250 h 316876"/>
              <a:gd name="connsiteX2" fmla="*/ 392308 w 642244"/>
              <a:gd name="connsiteY2" fmla="*/ 299712 h 316876"/>
              <a:gd name="connsiteX3" fmla="*/ 368495 w 642244"/>
              <a:gd name="connsiteY3" fmla="*/ 306062 h 316876"/>
              <a:gd name="connsiteX4" fmla="*/ 249433 w 642244"/>
              <a:gd name="connsiteY4" fmla="*/ 226687 h 316876"/>
              <a:gd name="connsiteX5" fmla="*/ 49408 w 642244"/>
              <a:gd name="connsiteY5" fmla="*/ 50475 h 316876"/>
              <a:gd name="connsiteX6" fmla="*/ 24008 w 642244"/>
              <a:gd name="connsiteY6" fmla="*/ 17137 h 316876"/>
              <a:gd name="connsiteX7" fmla="*/ 349445 w 642244"/>
              <a:gd name="connsiteY7" fmla="*/ 291775 h 316876"/>
              <a:gd name="connsiteX8" fmla="*/ 400245 w 642244"/>
              <a:gd name="connsiteY8" fmla="*/ 269550 h 316876"/>
              <a:gd name="connsiteX9" fmla="*/ 462158 w 642244"/>
              <a:gd name="connsiteY9" fmla="*/ 218750 h 316876"/>
              <a:gd name="connsiteX10" fmla="*/ 641545 w 642244"/>
              <a:gd name="connsiteY10" fmla="*/ 25075 h 31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2244" h="316876">
                <a:moveTo>
                  <a:pt x="641545" y="25075"/>
                </a:moveTo>
                <a:cubicBezTo>
                  <a:pt x="651070" y="14492"/>
                  <a:pt x="560847" y="109477"/>
                  <a:pt x="519308" y="155250"/>
                </a:cubicBezTo>
                <a:cubicBezTo>
                  <a:pt x="477769" y="201023"/>
                  <a:pt x="417443" y="274577"/>
                  <a:pt x="392308" y="299712"/>
                </a:cubicBezTo>
                <a:cubicBezTo>
                  <a:pt x="367173" y="324847"/>
                  <a:pt x="392307" y="318233"/>
                  <a:pt x="368495" y="306062"/>
                </a:cubicBezTo>
                <a:cubicBezTo>
                  <a:pt x="344682" y="293891"/>
                  <a:pt x="302614" y="269285"/>
                  <a:pt x="249433" y="226687"/>
                </a:cubicBezTo>
                <a:cubicBezTo>
                  <a:pt x="196252" y="184089"/>
                  <a:pt x="86979" y="85400"/>
                  <a:pt x="49408" y="50475"/>
                </a:cubicBezTo>
                <a:cubicBezTo>
                  <a:pt x="11837" y="15550"/>
                  <a:pt x="-25998" y="-23080"/>
                  <a:pt x="24008" y="17137"/>
                </a:cubicBezTo>
                <a:cubicBezTo>
                  <a:pt x="74014" y="57354"/>
                  <a:pt x="286739" y="249706"/>
                  <a:pt x="349445" y="291775"/>
                </a:cubicBezTo>
                <a:cubicBezTo>
                  <a:pt x="412151" y="333844"/>
                  <a:pt x="381460" y="281721"/>
                  <a:pt x="400245" y="269550"/>
                </a:cubicBezTo>
                <a:cubicBezTo>
                  <a:pt x="419030" y="257379"/>
                  <a:pt x="422471" y="260819"/>
                  <a:pt x="462158" y="218750"/>
                </a:cubicBezTo>
                <a:cubicBezTo>
                  <a:pt x="501845" y="176681"/>
                  <a:pt x="632020" y="35658"/>
                  <a:pt x="641545" y="250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: 図形 1123">
            <a:extLst>
              <a:ext uri="{FF2B5EF4-FFF2-40B4-BE49-F238E27FC236}">
                <a16:creationId xmlns:a16="http://schemas.microsoft.com/office/drawing/2014/main" id="{1A2ADDC0-BDC7-4B81-9304-490C5A14A8B0}"/>
              </a:ext>
            </a:extLst>
          </p:cNvPr>
          <p:cNvSpPr/>
          <p:nvPr/>
        </p:nvSpPr>
        <p:spPr>
          <a:xfrm>
            <a:off x="3691516" y="7017161"/>
            <a:ext cx="650758" cy="12295"/>
          </a:xfrm>
          <a:custGeom>
            <a:avLst/>
            <a:gdLst>
              <a:gd name="connsiteX0" fmla="*/ 1009 w 650758"/>
              <a:gd name="connsiteY0" fmla="*/ 2764 h 12295"/>
              <a:gd name="connsiteX1" fmla="*/ 624897 w 650758"/>
              <a:gd name="connsiteY1" fmla="*/ 12289 h 12295"/>
              <a:gd name="connsiteX2" fmla="*/ 482022 w 650758"/>
              <a:gd name="connsiteY2" fmla="*/ 1177 h 12295"/>
              <a:gd name="connsiteX3" fmla="*/ 1009 w 650758"/>
              <a:gd name="connsiteY3" fmla="*/ 2764 h 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758" h="12295">
                <a:moveTo>
                  <a:pt x="1009" y="2764"/>
                </a:moveTo>
                <a:cubicBezTo>
                  <a:pt x="24822" y="4616"/>
                  <a:pt x="544728" y="12553"/>
                  <a:pt x="624897" y="12289"/>
                </a:cubicBezTo>
                <a:cubicBezTo>
                  <a:pt x="705066" y="12025"/>
                  <a:pt x="582299" y="3823"/>
                  <a:pt x="482022" y="1177"/>
                </a:cubicBezTo>
                <a:cubicBezTo>
                  <a:pt x="381745" y="-1469"/>
                  <a:pt x="-22804" y="912"/>
                  <a:pt x="1009" y="27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: 図形 1124">
            <a:extLst>
              <a:ext uri="{FF2B5EF4-FFF2-40B4-BE49-F238E27FC236}">
                <a16:creationId xmlns:a16="http://schemas.microsoft.com/office/drawing/2014/main" id="{17A57B85-C75A-402D-9787-520AF3CC81DA}"/>
              </a:ext>
            </a:extLst>
          </p:cNvPr>
          <p:cNvSpPr/>
          <p:nvPr/>
        </p:nvSpPr>
        <p:spPr>
          <a:xfrm>
            <a:off x="3910542" y="7109943"/>
            <a:ext cx="217280" cy="77937"/>
          </a:xfrm>
          <a:custGeom>
            <a:avLst/>
            <a:gdLst>
              <a:gd name="connsiteX0" fmla="*/ 1058 w 217280"/>
              <a:gd name="connsiteY0" fmla="*/ 470 h 77937"/>
              <a:gd name="connsiteX1" fmla="*/ 93133 w 217280"/>
              <a:gd name="connsiteY1" fmla="*/ 470 h 77937"/>
              <a:gd name="connsiteX2" fmla="*/ 216958 w 217280"/>
              <a:gd name="connsiteY2" fmla="*/ 9995 h 77937"/>
              <a:gd name="connsiteX3" fmla="*/ 128058 w 217280"/>
              <a:gd name="connsiteY3" fmla="*/ 76670 h 77937"/>
              <a:gd name="connsiteX4" fmla="*/ 96308 w 217280"/>
              <a:gd name="connsiteY4" fmla="*/ 52857 h 77937"/>
              <a:gd name="connsiteX5" fmla="*/ 164571 w 217280"/>
              <a:gd name="connsiteY5" fmla="*/ 41745 h 77937"/>
              <a:gd name="connsiteX6" fmla="*/ 182033 w 217280"/>
              <a:gd name="connsiteY6" fmla="*/ 25870 h 77937"/>
              <a:gd name="connsiteX7" fmla="*/ 51858 w 217280"/>
              <a:gd name="connsiteY7" fmla="*/ 6820 h 77937"/>
              <a:gd name="connsiteX8" fmla="*/ 1058 w 217280"/>
              <a:gd name="connsiteY8" fmla="*/ 470 h 7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280" h="77937">
                <a:moveTo>
                  <a:pt x="1058" y="470"/>
                </a:moveTo>
                <a:cubicBezTo>
                  <a:pt x="7937" y="-588"/>
                  <a:pt x="93133" y="470"/>
                  <a:pt x="93133" y="470"/>
                </a:cubicBezTo>
                <a:cubicBezTo>
                  <a:pt x="129116" y="2058"/>
                  <a:pt x="211137" y="-2705"/>
                  <a:pt x="216958" y="9995"/>
                </a:cubicBezTo>
                <a:cubicBezTo>
                  <a:pt x="222779" y="22695"/>
                  <a:pt x="148166" y="69526"/>
                  <a:pt x="128058" y="76670"/>
                </a:cubicBezTo>
                <a:cubicBezTo>
                  <a:pt x="107950" y="83814"/>
                  <a:pt x="90223" y="58678"/>
                  <a:pt x="96308" y="52857"/>
                </a:cubicBezTo>
                <a:cubicBezTo>
                  <a:pt x="102393" y="47036"/>
                  <a:pt x="150284" y="46243"/>
                  <a:pt x="164571" y="41745"/>
                </a:cubicBezTo>
                <a:cubicBezTo>
                  <a:pt x="178859" y="37247"/>
                  <a:pt x="200818" y="31691"/>
                  <a:pt x="182033" y="25870"/>
                </a:cubicBezTo>
                <a:cubicBezTo>
                  <a:pt x="163248" y="20049"/>
                  <a:pt x="81756" y="11847"/>
                  <a:pt x="51858" y="6820"/>
                </a:cubicBezTo>
                <a:cubicBezTo>
                  <a:pt x="21960" y="1793"/>
                  <a:pt x="-5821" y="1528"/>
                  <a:pt x="1058" y="47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: 図形 1125">
            <a:extLst>
              <a:ext uri="{FF2B5EF4-FFF2-40B4-BE49-F238E27FC236}">
                <a16:creationId xmlns:a16="http://schemas.microsoft.com/office/drawing/2014/main" id="{2A58ECE2-A211-4179-8FB0-01EA5675FE52}"/>
              </a:ext>
            </a:extLst>
          </p:cNvPr>
          <p:cNvSpPr/>
          <p:nvPr/>
        </p:nvSpPr>
        <p:spPr>
          <a:xfrm>
            <a:off x="3859620" y="6323409"/>
            <a:ext cx="179052" cy="324998"/>
          </a:xfrm>
          <a:custGeom>
            <a:avLst/>
            <a:gdLst>
              <a:gd name="connsiteX0" fmla="*/ 39280 w 179052"/>
              <a:gd name="connsiteY0" fmla="*/ 1191 h 324998"/>
              <a:gd name="connsiteX1" fmla="*/ 1180 w 179052"/>
              <a:gd name="connsiteY1" fmla="*/ 299641 h 324998"/>
              <a:gd name="connsiteX2" fmla="*/ 92197 w 179052"/>
              <a:gd name="connsiteY2" fmla="*/ 305991 h 324998"/>
              <a:gd name="connsiteX3" fmla="*/ 119713 w 179052"/>
              <a:gd name="connsiteY3" fmla="*/ 276358 h 324998"/>
              <a:gd name="connsiteX4" fmla="*/ 178980 w 179052"/>
              <a:gd name="connsiteY4" fmla="*/ 71041 h 324998"/>
              <a:gd name="connsiteX5" fmla="*/ 132413 w 179052"/>
              <a:gd name="connsiteY5" fmla="*/ 13891 h 324998"/>
              <a:gd name="connsiteX6" fmla="*/ 155697 w 179052"/>
              <a:gd name="connsiteY6" fmla="*/ 308108 h 324998"/>
              <a:gd name="connsiteX7" fmla="*/ 155697 w 179052"/>
              <a:gd name="connsiteY7" fmla="*/ 308108 h 324998"/>
              <a:gd name="connsiteX8" fmla="*/ 45630 w 179052"/>
              <a:gd name="connsiteY8" fmla="*/ 286941 h 324998"/>
              <a:gd name="connsiteX9" fmla="*/ 22347 w 179052"/>
              <a:gd name="connsiteY9" fmla="*/ 208624 h 324998"/>
              <a:gd name="connsiteX10" fmla="*/ 39280 w 179052"/>
              <a:gd name="connsiteY10" fmla="*/ 1191 h 324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052" h="324998">
                <a:moveTo>
                  <a:pt x="39280" y="1191"/>
                </a:moveTo>
                <a:cubicBezTo>
                  <a:pt x="35752" y="16360"/>
                  <a:pt x="-7639" y="248841"/>
                  <a:pt x="1180" y="299641"/>
                </a:cubicBezTo>
                <a:cubicBezTo>
                  <a:pt x="9999" y="350441"/>
                  <a:pt x="72442" y="309871"/>
                  <a:pt x="92197" y="305991"/>
                </a:cubicBezTo>
                <a:cubicBezTo>
                  <a:pt x="111952" y="302111"/>
                  <a:pt x="105249" y="315516"/>
                  <a:pt x="119713" y="276358"/>
                </a:cubicBezTo>
                <a:cubicBezTo>
                  <a:pt x="134177" y="237200"/>
                  <a:pt x="176863" y="114785"/>
                  <a:pt x="178980" y="71041"/>
                </a:cubicBezTo>
                <a:cubicBezTo>
                  <a:pt x="181097" y="27297"/>
                  <a:pt x="136294" y="-25620"/>
                  <a:pt x="132413" y="13891"/>
                </a:cubicBezTo>
                <a:cubicBezTo>
                  <a:pt x="128533" y="53402"/>
                  <a:pt x="155697" y="308108"/>
                  <a:pt x="155697" y="308108"/>
                </a:cubicBezTo>
                <a:lnTo>
                  <a:pt x="155697" y="308108"/>
                </a:lnTo>
                <a:cubicBezTo>
                  <a:pt x="137353" y="304580"/>
                  <a:pt x="67855" y="303522"/>
                  <a:pt x="45630" y="286941"/>
                </a:cubicBezTo>
                <a:cubicBezTo>
                  <a:pt x="23405" y="270360"/>
                  <a:pt x="16350" y="252721"/>
                  <a:pt x="22347" y="208624"/>
                </a:cubicBezTo>
                <a:cubicBezTo>
                  <a:pt x="28344" y="164527"/>
                  <a:pt x="42808" y="-13978"/>
                  <a:pt x="39280" y="119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: 図形 1127">
            <a:extLst>
              <a:ext uri="{FF2B5EF4-FFF2-40B4-BE49-F238E27FC236}">
                <a16:creationId xmlns:a16="http://schemas.microsoft.com/office/drawing/2014/main" id="{0849A4B2-1921-4330-974D-EF788EEB2AF1}"/>
              </a:ext>
            </a:extLst>
          </p:cNvPr>
          <p:cNvSpPr/>
          <p:nvPr/>
        </p:nvSpPr>
        <p:spPr>
          <a:xfrm>
            <a:off x="4332245" y="5923734"/>
            <a:ext cx="172075" cy="330838"/>
          </a:xfrm>
          <a:custGeom>
            <a:avLst/>
            <a:gdLst>
              <a:gd name="connsiteX0" fmla="*/ 572 w 172075"/>
              <a:gd name="connsiteY0" fmla="*/ 303499 h 330838"/>
              <a:gd name="connsiteX1" fmla="*/ 15388 w 172075"/>
              <a:gd name="connsiteY1" fmla="*/ 184966 h 330838"/>
              <a:gd name="connsiteX2" fmla="*/ 28088 w 172075"/>
              <a:gd name="connsiteY2" fmla="*/ 34683 h 330838"/>
              <a:gd name="connsiteX3" fmla="*/ 146622 w 172075"/>
              <a:gd name="connsiteY3" fmla="*/ 32566 h 330838"/>
              <a:gd name="connsiteX4" fmla="*/ 165672 w 172075"/>
              <a:gd name="connsiteY4" fmla="*/ 278099 h 330838"/>
              <a:gd name="connsiteX5" fmla="*/ 116988 w 172075"/>
              <a:gd name="connsiteY5" fmla="*/ 311966 h 330838"/>
              <a:gd name="connsiteX6" fmla="*/ 157205 w 172075"/>
              <a:gd name="connsiteY6" fmla="*/ 307733 h 330838"/>
              <a:gd name="connsiteX7" fmla="*/ 172022 w 172075"/>
              <a:gd name="connsiteY7" fmla="*/ 32566 h 330838"/>
              <a:gd name="connsiteX8" fmla="*/ 152972 w 172075"/>
              <a:gd name="connsiteY8" fmla="*/ 7166 h 330838"/>
              <a:gd name="connsiteX9" fmla="*/ 36555 w 172075"/>
              <a:gd name="connsiteY9" fmla="*/ 49499 h 330838"/>
              <a:gd name="connsiteX10" fmla="*/ 572 w 172075"/>
              <a:gd name="connsiteY10" fmla="*/ 303499 h 33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075" h="330838">
                <a:moveTo>
                  <a:pt x="572" y="303499"/>
                </a:moveTo>
                <a:cubicBezTo>
                  <a:pt x="-2956" y="326077"/>
                  <a:pt x="10802" y="229769"/>
                  <a:pt x="15388" y="184966"/>
                </a:cubicBezTo>
                <a:cubicBezTo>
                  <a:pt x="19974" y="140163"/>
                  <a:pt x="6216" y="60083"/>
                  <a:pt x="28088" y="34683"/>
                </a:cubicBezTo>
                <a:cubicBezTo>
                  <a:pt x="49960" y="9283"/>
                  <a:pt x="123691" y="-8003"/>
                  <a:pt x="146622" y="32566"/>
                </a:cubicBezTo>
                <a:cubicBezTo>
                  <a:pt x="169553" y="73135"/>
                  <a:pt x="170611" y="231532"/>
                  <a:pt x="165672" y="278099"/>
                </a:cubicBezTo>
                <a:cubicBezTo>
                  <a:pt x="160733" y="324666"/>
                  <a:pt x="118399" y="307027"/>
                  <a:pt x="116988" y="311966"/>
                </a:cubicBezTo>
                <a:cubicBezTo>
                  <a:pt x="115577" y="316905"/>
                  <a:pt x="148033" y="354300"/>
                  <a:pt x="157205" y="307733"/>
                </a:cubicBezTo>
                <a:cubicBezTo>
                  <a:pt x="166377" y="261166"/>
                  <a:pt x="172728" y="82660"/>
                  <a:pt x="172022" y="32566"/>
                </a:cubicBezTo>
                <a:cubicBezTo>
                  <a:pt x="171317" y="-17529"/>
                  <a:pt x="175550" y="4344"/>
                  <a:pt x="152972" y="7166"/>
                </a:cubicBezTo>
                <a:cubicBezTo>
                  <a:pt x="130394" y="9988"/>
                  <a:pt x="57369" y="2580"/>
                  <a:pt x="36555" y="49499"/>
                </a:cubicBezTo>
                <a:cubicBezTo>
                  <a:pt x="15741" y="96418"/>
                  <a:pt x="4100" y="280921"/>
                  <a:pt x="572" y="30349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: 図形 1128">
            <a:extLst>
              <a:ext uri="{FF2B5EF4-FFF2-40B4-BE49-F238E27FC236}">
                <a16:creationId xmlns:a16="http://schemas.microsoft.com/office/drawing/2014/main" id="{E8D0E690-F222-4F8C-8483-1393E650C6E1}"/>
              </a:ext>
            </a:extLst>
          </p:cNvPr>
          <p:cNvSpPr/>
          <p:nvPr/>
        </p:nvSpPr>
        <p:spPr>
          <a:xfrm>
            <a:off x="4311642" y="6397591"/>
            <a:ext cx="150593" cy="236067"/>
          </a:xfrm>
          <a:custGeom>
            <a:avLst/>
            <a:gdLst>
              <a:gd name="connsiteX0" fmla="*/ 8 w 150593"/>
              <a:gd name="connsiteY0" fmla="*/ 231809 h 236067"/>
              <a:gd name="connsiteX1" fmla="*/ 137591 w 150593"/>
              <a:gd name="connsiteY1" fmla="*/ 216992 h 236067"/>
              <a:gd name="connsiteX2" fmla="*/ 146058 w 150593"/>
              <a:gd name="connsiteY2" fmla="*/ 58242 h 236067"/>
              <a:gd name="connsiteX3" fmla="*/ 148175 w 150593"/>
              <a:gd name="connsiteY3" fmla="*/ 7442 h 236067"/>
              <a:gd name="connsiteX4" fmla="*/ 131241 w 150593"/>
              <a:gd name="connsiteY4" fmla="*/ 204292 h 236067"/>
              <a:gd name="connsiteX5" fmla="*/ 8 w 150593"/>
              <a:gd name="connsiteY5" fmla="*/ 231809 h 23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593" h="236067">
                <a:moveTo>
                  <a:pt x="8" y="231809"/>
                </a:moveTo>
                <a:cubicBezTo>
                  <a:pt x="1066" y="233926"/>
                  <a:pt x="113249" y="245920"/>
                  <a:pt x="137591" y="216992"/>
                </a:cubicBezTo>
                <a:cubicBezTo>
                  <a:pt x="161933" y="188064"/>
                  <a:pt x="144294" y="93167"/>
                  <a:pt x="146058" y="58242"/>
                </a:cubicBezTo>
                <a:cubicBezTo>
                  <a:pt x="147822" y="23317"/>
                  <a:pt x="150645" y="-16900"/>
                  <a:pt x="148175" y="7442"/>
                </a:cubicBezTo>
                <a:cubicBezTo>
                  <a:pt x="145706" y="31784"/>
                  <a:pt x="159463" y="170073"/>
                  <a:pt x="131241" y="204292"/>
                </a:cubicBezTo>
                <a:cubicBezTo>
                  <a:pt x="103019" y="238511"/>
                  <a:pt x="-1050" y="229692"/>
                  <a:pt x="8" y="23180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: 図形 1129">
            <a:extLst>
              <a:ext uri="{FF2B5EF4-FFF2-40B4-BE49-F238E27FC236}">
                <a16:creationId xmlns:a16="http://schemas.microsoft.com/office/drawing/2014/main" id="{57289F0F-6E44-4684-8F0E-12A54DE4EF5C}"/>
              </a:ext>
            </a:extLst>
          </p:cNvPr>
          <p:cNvSpPr/>
          <p:nvPr/>
        </p:nvSpPr>
        <p:spPr>
          <a:xfrm>
            <a:off x="4299554" y="6323698"/>
            <a:ext cx="192027" cy="225729"/>
          </a:xfrm>
          <a:custGeom>
            <a:avLst/>
            <a:gdLst>
              <a:gd name="connsiteX0" fmla="*/ 192013 w 192027"/>
              <a:gd name="connsiteY0" fmla="*/ 9369 h 225729"/>
              <a:gd name="connsiteX1" fmla="*/ 136979 w 192027"/>
              <a:gd name="connsiteY1" fmla="*/ 5135 h 225729"/>
              <a:gd name="connsiteX2" fmla="*/ 22679 w 192027"/>
              <a:gd name="connsiteY2" fmla="*/ 77102 h 225729"/>
              <a:gd name="connsiteX3" fmla="*/ 16329 w 192027"/>
              <a:gd name="connsiteY3" fmla="*/ 225269 h 225729"/>
              <a:gd name="connsiteX4" fmla="*/ 7863 w 192027"/>
              <a:gd name="connsiteY4" fmla="*/ 24185 h 225729"/>
              <a:gd name="connsiteX5" fmla="*/ 141213 w 192027"/>
              <a:gd name="connsiteY5" fmla="*/ 902 h 225729"/>
              <a:gd name="connsiteX6" fmla="*/ 192013 w 192027"/>
              <a:gd name="connsiteY6" fmla="*/ 9369 h 225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027" h="225729">
                <a:moveTo>
                  <a:pt x="192013" y="9369"/>
                </a:moveTo>
                <a:cubicBezTo>
                  <a:pt x="191307" y="10074"/>
                  <a:pt x="165201" y="-6154"/>
                  <a:pt x="136979" y="5135"/>
                </a:cubicBezTo>
                <a:cubicBezTo>
                  <a:pt x="108757" y="16424"/>
                  <a:pt x="42787" y="40413"/>
                  <a:pt x="22679" y="77102"/>
                </a:cubicBezTo>
                <a:cubicBezTo>
                  <a:pt x="2571" y="113791"/>
                  <a:pt x="18798" y="234089"/>
                  <a:pt x="16329" y="225269"/>
                </a:cubicBezTo>
                <a:cubicBezTo>
                  <a:pt x="13860" y="216450"/>
                  <a:pt x="-12951" y="61579"/>
                  <a:pt x="7863" y="24185"/>
                </a:cubicBezTo>
                <a:cubicBezTo>
                  <a:pt x="28677" y="-13209"/>
                  <a:pt x="114755" y="5135"/>
                  <a:pt x="141213" y="902"/>
                </a:cubicBezTo>
                <a:cubicBezTo>
                  <a:pt x="167671" y="-3331"/>
                  <a:pt x="192719" y="8664"/>
                  <a:pt x="192013" y="936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: 図形 1130">
            <a:extLst>
              <a:ext uri="{FF2B5EF4-FFF2-40B4-BE49-F238E27FC236}">
                <a16:creationId xmlns:a16="http://schemas.microsoft.com/office/drawing/2014/main" id="{ACBED36E-ECB6-46B6-83EE-3F78042E068C}"/>
              </a:ext>
            </a:extLst>
          </p:cNvPr>
          <p:cNvSpPr/>
          <p:nvPr/>
        </p:nvSpPr>
        <p:spPr>
          <a:xfrm>
            <a:off x="4280146" y="6717879"/>
            <a:ext cx="182102" cy="238554"/>
          </a:xfrm>
          <a:custGeom>
            <a:avLst/>
            <a:gdLst>
              <a:gd name="connsiteX0" fmla="*/ 14571 w 182102"/>
              <a:gd name="connsiteY0" fmla="*/ 421 h 238554"/>
              <a:gd name="connsiteX1" fmla="*/ 1871 w 182102"/>
              <a:gd name="connsiteY1" fmla="*/ 220554 h 238554"/>
              <a:gd name="connsiteX2" fmla="*/ 56904 w 182102"/>
              <a:gd name="connsiteY2" fmla="*/ 218438 h 238554"/>
              <a:gd name="connsiteX3" fmla="*/ 181787 w 182102"/>
              <a:gd name="connsiteY3" fmla="*/ 159171 h 238554"/>
              <a:gd name="connsiteX4" fmla="*/ 90771 w 182102"/>
              <a:gd name="connsiteY4" fmla="*/ 222671 h 238554"/>
              <a:gd name="connsiteX5" fmla="*/ 31504 w 182102"/>
              <a:gd name="connsiteY5" fmla="*/ 165521 h 238554"/>
              <a:gd name="connsiteX6" fmla="*/ 14571 w 182102"/>
              <a:gd name="connsiteY6" fmla="*/ 421 h 2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102" h="238554">
                <a:moveTo>
                  <a:pt x="14571" y="421"/>
                </a:moveTo>
                <a:cubicBezTo>
                  <a:pt x="9632" y="9593"/>
                  <a:pt x="-5185" y="184218"/>
                  <a:pt x="1871" y="220554"/>
                </a:cubicBezTo>
                <a:cubicBezTo>
                  <a:pt x="8926" y="256890"/>
                  <a:pt x="26918" y="228668"/>
                  <a:pt x="56904" y="218438"/>
                </a:cubicBezTo>
                <a:cubicBezTo>
                  <a:pt x="86890" y="208208"/>
                  <a:pt x="176143" y="158466"/>
                  <a:pt x="181787" y="159171"/>
                </a:cubicBezTo>
                <a:cubicBezTo>
                  <a:pt x="187432" y="159877"/>
                  <a:pt x="115818" y="221613"/>
                  <a:pt x="90771" y="222671"/>
                </a:cubicBezTo>
                <a:cubicBezTo>
                  <a:pt x="65724" y="223729"/>
                  <a:pt x="39618" y="196566"/>
                  <a:pt x="31504" y="165521"/>
                </a:cubicBezTo>
                <a:cubicBezTo>
                  <a:pt x="23390" y="134477"/>
                  <a:pt x="19510" y="-8751"/>
                  <a:pt x="14571" y="4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フリーフォーム: 図形 173">
            <a:extLst>
              <a:ext uri="{FF2B5EF4-FFF2-40B4-BE49-F238E27FC236}">
                <a16:creationId xmlns:a16="http://schemas.microsoft.com/office/drawing/2014/main" id="{B8C6DCBC-EEB5-4754-850C-A5AE3AFFF5F9}"/>
              </a:ext>
            </a:extLst>
          </p:cNvPr>
          <p:cNvSpPr/>
          <p:nvPr/>
        </p:nvSpPr>
        <p:spPr>
          <a:xfrm>
            <a:off x="4281528" y="6630662"/>
            <a:ext cx="493904" cy="196404"/>
          </a:xfrm>
          <a:custGeom>
            <a:avLst/>
            <a:gdLst>
              <a:gd name="connsiteX0" fmla="*/ 11072 w 493904"/>
              <a:gd name="connsiteY0" fmla="*/ 72821 h 196404"/>
              <a:gd name="connsiteX1" fmla="*/ 61872 w 493904"/>
              <a:gd name="connsiteY1" fmla="*/ 81288 h 196404"/>
              <a:gd name="connsiteX2" fmla="*/ 165589 w 493904"/>
              <a:gd name="connsiteY2" fmla="*/ 96105 h 196404"/>
              <a:gd name="connsiteX3" fmla="*/ 243905 w 493904"/>
              <a:gd name="connsiteY3" fmla="*/ 182888 h 196404"/>
              <a:gd name="connsiteX4" fmla="*/ 394189 w 493904"/>
              <a:gd name="connsiteY4" fmla="*/ 185005 h 196404"/>
              <a:gd name="connsiteX5" fmla="*/ 453455 w 493904"/>
              <a:gd name="connsiteY5" fmla="*/ 74938 h 196404"/>
              <a:gd name="connsiteX6" fmla="*/ 464039 w 493904"/>
              <a:gd name="connsiteY6" fmla="*/ 855 h 196404"/>
              <a:gd name="connsiteX7" fmla="*/ 483089 w 493904"/>
              <a:gd name="connsiteY7" fmla="*/ 123621 h 196404"/>
              <a:gd name="connsiteX8" fmla="*/ 277772 w 493904"/>
              <a:gd name="connsiteY8" fmla="*/ 165955 h 196404"/>
              <a:gd name="connsiteX9" fmla="*/ 11072 w 493904"/>
              <a:gd name="connsiteY9" fmla="*/ 72821 h 19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3904" h="196404">
                <a:moveTo>
                  <a:pt x="11072" y="72821"/>
                </a:moveTo>
                <a:cubicBezTo>
                  <a:pt x="-24911" y="58710"/>
                  <a:pt x="36119" y="77407"/>
                  <a:pt x="61872" y="81288"/>
                </a:cubicBezTo>
                <a:cubicBezTo>
                  <a:pt x="87625" y="85169"/>
                  <a:pt x="135250" y="79172"/>
                  <a:pt x="165589" y="96105"/>
                </a:cubicBezTo>
                <a:cubicBezTo>
                  <a:pt x="195928" y="113038"/>
                  <a:pt x="205805" y="168071"/>
                  <a:pt x="243905" y="182888"/>
                </a:cubicBezTo>
                <a:cubicBezTo>
                  <a:pt x="282005" y="197705"/>
                  <a:pt x="359264" y="202997"/>
                  <a:pt x="394189" y="185005"/>
                </a:cubicBezTo>
                <a:cubicBezTo>
                  <a:pt x="429114" y="167013"/>
                  <a:pt x="441813" y="105630"/>
                  <a:pt x="453455" y="74938"/>
                </a:cubicBezTo>
                <a:cubicBezTo>
                  <a:pt x="465097" y="44246"/>
                  <a:pt x="459100" y="-7259"/>
                  <a:pt x="464039" y="855"/>
                </a:cubicBezTo>
                <a:cubicBezTo>
                  <a:pt x="468978" y="8969"/>
                  <a:pt x="514133" y="96104"/>
                  <a:pt x="483089" y="123621"/>
                </a:cubicBezTo>
                <a:cubicBezTo>
                  <a:pt x="452045" y="151138"/>
                  <a:pt x="354325" y="172305"/>
                  <a:pt x="277772" y="165955"/>
                </a:cubicBezTo>
                <a:cubicBezTo>
                  <a:pt x="201219" y="159605"/>
                  <a:pt x="47055" y="86932"/>
                  <a:pt x="11072" y="7282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: 図形 1133">
            <a:extLst>
              <a:ext uri="{FF2B5EF4-FFF2-40B4-BE49-F238E27FC236}">
                <a16:creationId xmlns:a16="http://schemas.microsoft.com/office/drawing/2014/main" id="{F16CF48F-6E9A-4CE5-8609-3FDDAE65B1A5}"/>
              </a:ext>
            </a:extLst>
          </p:cNvPr>
          <p:cNvSpPr/>
          <p:nvPr/>
        </p:nvSpPr>
        <p:spPr>
          <a:xfrm>
            <a:off x="4342721" y="5729760"/>
            <a:ext cx="494916" cy="920263"/>
          </a:xfrm>
          <a:custGeom>
            <a:avLst/>
            <a:gdLst>
              <a:gd name="connsiteX0" fmla="*/ 4912 w 494916"/>
              <a:gd name="connsiteY0" fmla="*/ 131290 h 920263"/>
              <a:gd name="connsiteX1" fmla="*/ 70529 w 494916"/>
              <a:gd name="connsiteY1" fmla="*/ 131290 h 920263"/>
              <a:gd name="connsiteX2" fmla="*/ 191179 w 494916"/>
              <a:gd name="connsiteY2" fmla="*/ 99540 h 920263"/>
              <a:gd name="connsiteX3" fmla="*/ 227162 w 494916"/>
              <a:gd name="connsiteY3" fmla="*/ 31807 h 920263"/>
              <a:gd name="connsiteX4" fmla="*/ 290662 w 494916"/>
              <a:gd name="connsiteY4" fmla="*/ 38157 h 920263"/>
              <a:gd name="connsiteX5" fmla="*/ 472696 w 494916"/>
              <a:gd name="connsiteY5" fmla="*/ 190557 h 920263"/>
              <a:gd name="connsiteX6" fmla="*/ 481162 w 494916"/>
              <a:gd name="connsiteY6" fmla="*/ 245590 h 920263"/>
              <a:gd name="connsiteX7" fmla="*/ 411312 w 494916"/>
              <a:gd name="connsiteY7" fmla="*/ 433973 h 920263"/>
              <a:gd name="connsiteX8" fmla="*/ 419779 w 494916"/>
              <a:gd name="connsiteY8" fmla="*/ 916573 h 920263"/>
              <a:gd name="connsiteX9" fmla="*/ 443062 w 494916"/>
              <a:gd name="connsiteY9" fmla="*/ 635057 h 920263"/>
              <a:gd name="connsiteX10" fmla="*/ 491746 w 494916"/>
              <a:gd name="connsiteY10" fmla="*/ 243473 h 920263"/>
              <a:gd name="connsiteX11" fmla="*/ 343579 w 494916"/>
              <a:gd name="connsiteY11" fmla="*/ 95307 h 920263"/>
              <a:gd name="connsiteX12" fmla="*/ 256796 w 494916"/>
              <a:gd name="connsiteY12" fmla="*/ 57 h 920263"/>
              <a:gd name="connsiteX13" fmla="*/ 201762 w 494916"/>
              <a:gd name="connsiteY13" fmla="*/ 108007 h 920263"/>
              <a:gd name="connsiteX14" fmla="*/ 4912 w 494916"/>
              <a:gd name="connsiteY14" fmla="*/ 131290 h 92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4916" h="920263">
                <a:moveTo>
                  <a:pt x="4912" y="131290"/>
                </a:moveTo>
                <a:cubicBezTo>
                  <a:pt x="-16960" y="135170"/>
                  <a:pt x="39485" y="136582"/>
                  <a:pt x="70529" y="131290"/>
                </a:cubicBezTo>
                <a:cubicBezTo>
                  <a:pt x="101574" y="125998"/>
                  <a:pt x="165074" y="116120"/>
                  <a:pt x="191179" y="99540"/>
                </a:cubicBezTo>
                <a:cubicBezTo>
                  <a:pt x="217285" y="82959"/>
                  <a:pt x="210582" y="42037"/>
                  <a:pt x="227162" y="31807"/>
                </a:cubicBezTo>
                <a:cubicBezTo>
                  <a:pt x="243742" y="21577"/>
                  <a:pt x="249740" y="11699"/>
                  <a:pt x="290662" y="38157"/>
                </a:cubicBezTo>
                <a:cubicBezTo>
                  <a:pt x="331584" y="64615"/>
                  <a:pt x="440946" y="155985"/>
                  <a:pt x="472696" y="190557"/>
                </a:cubicBezTo>
                <a:cubicBezTo>
                  <a:pt x="504446" y="225129"/>
                  <a:pt x="491393" y="205021"/>
                  <a:pt x="481162" y="245590"/>
                </a:cubicBezTo>
                <a:cubicBezTo>
                  <a:pt x="470931" y="286159"/>
                  <a:pt x="421542" y="322143"/>
                  <a:pt x="411312" y="433973"/>
                </a:cubicBezTo>
                <a:cubicBezTo>
                  <a:pt x="401082" y="545803"/>
                  <a:pt x="414487" y="883059"/>
                  <a:pt x="419779" y="916573"/>
                </a:cubicBezTo>
                <a:cubicBezTo>
                  <a:pt x="425071" y="950087"/>
                  <a:pt x="431068" y="747240"/>
                  <a:pt x="443062" y="635057"/>
                </a:cubicBezTo>
                <a:cubicBezTo>
                  <a:pt x="455056" y="522874"/>
                  <a:pt x="508326" y="333431"/>
                  <a:pt x="491746" y="243473"/>
                </a:cubicBezTo>
                <a:cubicBezTo>
                  <a:pt x="475166" y="153515"/>
                  <a:pt x="382737" y="135876"/>
                  <a:pt x="343579" y="95307"/>
                </a:cubicBezTo>
                <a:cubicBezTo>
                  <a:pt x="304421" y="54738"/>
                  <a:pt x="280432" y="-2060"/>
                  <a:pt x="256796" y="57"/>
                </a:cubicBezTo>
                <a:cubicBezTo>
                  <a:pt x="233160" y="2174"/>
                  <a:pt x="242684" y="92838"/>
                  <a:pt x="201762" y="108007"/>
                </a:cubicBezTo>
                <a:cubicBezTo>
                  <a:pt x="160840" y="123176"/>
                  <a:pt x="26784" y="127410"/>
                  <a:pt x="4912" y="13129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: 図形 1134">
            <a:extLst>
              <a:ext uri="{FF2B5EF4-FFF2-40B4-BE49-F238E27FC236}">
                <a16:creationId xmlns:a16="http://schemas.microsoft.com/office/drawing/2014/main" id="{0B9DCE64-EBA7-4BE6-B70B-D75EB78701C0}"/>
              </a:ext>
            </a:extLst>
          </p:cNvPr>
          <p:cNvSpPr/>
          <p:nvPr/>
        </p:nvSpPr>
        <p:spPr>
          <a:xfrm>
            <a:off x="4347358" y="5674169"/>
            <a:ext cx="125999" cy="139246"/>
          </a:xfrm>
          <a:custGeom>
            <a:avLst/>
            <a:gdLst>
              <a:gd name="connsiteX0" fmla="*/ 125159 w 125999"/>
              <a:gd name="connsiteY0" fmla="*/ 614 h 139246"/>
              <a:gd name="connsiteX1" fmla="*/ 2392 w 125999"/>
              <a:gd name="connsiteY1" fmla="*/ 97981 h 139246"/>
              <a:gd name="connsiteX2" fmla="*/ 44725 w 125999"/>
              <a:gd name="connsiteY2" fmla="*/ 138198 h 139246"/>
              <a:gd name="connsiteX3" fmla="*/ 55309 w 125999"/>
              <a:gd name="connsiteY3" fmla="*/ 59881 h 139246"/>
              <a:gd name="connsiteX4" fmla="*/ 125159 w 125999"/>
              <a:gd name="connsiteY4" fmla="*/ 614 h 139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999" h="139246">
                <a:moveTo>
                  <a:pt x="125159" y="614"/>
                </a:moveTo>
                <a:cubicBezTo>
                  <a:pt x="116340" y="6964"/>
                  <a:pt x="15798" y="75050"/>
                  <a:pt x="2392" y="97981"/>
                </a:cubicBezTo>
                <a:cubicBezTo>
                  <a:pt x="-11014" y="120912"/>
                  <a:pt x="35906" y="144548"/>
                  <a:pt x="44725" y="138198"/>
                </a:cubicBezTo>
                <a:cubicBezTo>
                  <a:pt x="53544" y="131848"/>
                  <a:pt x="39787" y="81048"/>
                  <a:pt x="55309" y="59881"/>
                </a:cubicBezTo>
                <a:cubicBezTo>
                  <a:pt x="70831" y="38714"/>
                  <a:pt x="133978" y="-5736"/>
                  <a:pt x="125159" y="61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: 図形 1135">
            <a:extLst>
              <a:ext uri="{FF2B5EF4-FFF2-40B4-BE49-F238E27FC236}">
                <a16:creationId xmlns:a16="http://schemas.microsoft.com/office/drawing/2014/main" id="{6DD63588-F93E-477A-9333-C5459F197435}"/>
              </a:ext>
            </a:extLst>
          </p:cNvPr>
          <p:cNvSpPr/>
          <p:nvPr/>
        </p:nvSpPr>
        <p:spPr>
          <a:xfrm>
            <a:off x="4357689" y="6859928"/>
            <a:ext cx="451750" cy="578443"/>
          </a:xfrm>
          <a:custGeom>
            <a:avLst/>
            <a:gdLst>
              <a:gd name="connsiteX0" fmla="*/ 528 w 451750"/>
              <a:gd name="connsiteY0" fmla="*/ 59455 h 578443"/>
              <a:gd name="connsiteX1" fmla="*/ 49211 w 451750"/>
              <a:gd name="connsiteY1" fmla="*/ 10772 h 578443"/>
              <a:gd name="connsiteX2" fmla="*/ 138111 w 451750"/>
              <a:gd name="connsiteY2" fmla="*/ 19239 h 578443"/>
              <a:gd name="connsiteX3" fmla="*/ 442911 w 451750"/>
              <a:gd name="connsiteY3" fmla="*/ 207622 h 578443"/>
              <a:gd name="connsiteX4" fmla="*/ 362478 w 451750"/>
              <a:gd name="connsiteY4" fmla="*/ 249955 h 578443"/>
              <a:gd name="connsiteX5" fmla="*/ 286278 w 451750"/>
              <a:gd name="connsiteY5" fmla="*/ 315572 h 578443"/>
              <a:gd name="connsiteX6" fmla="*/ 123294 w 451750"/>
              <a:gd name="connsiteY6" fmla="*/ 491255 h 578443"/>
              <a:gd name="connsiteX7" fmla="*/ 40744 w 451750"/>
              <a:gd name="connsiteY7" fmla="*/ 575922 h 578443"/>
              <a:gd name="connsiteX8" fmla="*/ 260878 w 451750"/>
              <a:gd name="connsiteY8" fmla="*/ 400239 h 578443"/>
              <a:gd name="connsiteX9" fmla="*/ 421744 w 451750"/>
              <a:gd name="connsiteY9" fmla="*/ 288055 h 578443"/>
              <a:gd name="connsiteX10" fmla="*/ 398461 w 451750"/>
              <a:gd name="connsiteY10" fmla="*/ 201272 h 578443"/>
              <a:gd name="connsiteX11" fmla="*/ 142344 w 451750"/>
              <a:gd name="connsiteY11" fmla="*/ 55222 h 578443"/>
              <a:gd name="connsiteX12" fmla="*/ 78844 w 451750"/>
              <a:gd name="connsiteY12" fmla="*/ 27705 h 578443"/>
              <a:gd name="connsiteX13" fmla="*/ 528 w 451750"/>
              <a:gd name="connsiteY13" fmla="*/ 59455 h 578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51750" h="578443">
                <a:moveTo>
                  <a:pt x="528" y="59455"/>
                </a:moveTo>
                <a:cubicBezTo>
                  <a:pt x="-4411" y="56633"/>
                  <a:pt x="26280" y="17475"/>
                  <a:pt x="49211" y="10772"/>
                </a:cubicBezTo>
                <a:cubicBezTo>
                  <a:pt x="72142" y="4069"/>
                  <a:pt x="72494" y="-13569"/>
                  <a:pt x="138111" y="19239"/>
                </a:cubicBezTo>
                <a:cubicBezTo>
                  <a:pt x="203728" y="52047"/>
                  <a:pt x="405517" y="169169"/>
                  <a:pt x="442911" y="207622"/>
                </a:cubicBezTo>
                <a:cubicBezTo>
                  <a:pt x="480305" y="246075"/>
                  <a:pt x="388583" y="231963"/>
                  <a:pt x="362478" y="249955"/>
                </a:cubicBezTo>
                <a:cubicBezTo>
                  <a:pt x="336373" y="267947"/>
                  <a:pt x="326142" y="275355"/>
                  <a:pt x="286278" y="315572"/>
                </a:cubicBezTo>
                <a:cubicBezTo>
                  <a:pt x="246414" y="355789"/>
                  <a:pt x="164216" y="447863"/>
                  <a:pt x="123294" y="491255"/>
                </a:cubicBezTo>
                <a:cubicBezTo>
                  <a:pt x="82372" y="534647"/>
                  <a:pt x="17813" y="591091"/>
                  <a:pt x="40744" y="575922"/>
                </a:cubicBezTo>
                <a:cubicBezTo>
                  <a:pt x="63675" y="560753"/>
                  <a:pt x="197378" y="448217"/>
                  <a:pt x="260878" y="400239"/>
                </a:cubicBezTo>
                <a:cubicBezTo>
                  <a:pt x="324378" y="352261"/>
                  <a:pt x="398813" y="321216"/>
                  <a:pt x="421744" y="288055"/>
                </a:cubicBezTo>
                <a:cubicBezTo>
                  <a:pt x="444675" y="254894"/>
                  <a:pt x="445028" y="240077"/>
                  <a:pt x="398461" y="201272"/>
                </a:cubicBezTo>
                <a:cubicBezTo>
                  <a:pt x="351894" y="162467"/>
                  <a:pt x="195613" y="84150"/>
                  <a:pt x="142344" y="55222"/>
                </a:cubicBezTo>
                <a:cubicBezTo>
                  <a:pt x="89075" y="26294"/>
                  <a:pt x="100716" y="28410"/>
                  <a:pt x="78844" y="27705"/>
                </a:cubicBezTo>
                <a:cubicBezTo>
                  <a:pt x="56972" y="27000"/>
                  <a:pt x="5467" y="62277"/>
                  <a:pt x="528" y="594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: 図形 1136">
            <a:extLst>
              <a:ext uri="{FF2B5EF4-FFF2-40B4-BE49-F238E27FC236}">
                <a16:creationId xmlns:a16="http://schemas.microsoft.com/office/drawing/2014/main" id="{7545134B-002D-4D04-B17E-03627CBE9B3F}"/>
              </a:ext>
            </a:extLst>
          </p:cNvPr>
          <p:cNvSpPr/>
          <p:nvPr/>
        </p:nvSpPr>
        <p:spPr>
          <a:xfrm>
            <a:off x="4672969" y="5461975"/>
            <a:ext cx="875394" cy="337383"/>
          </a:xfrm>
          <a:custGeom>
            <a:avLst/>
            <a:gdLst>
              <a:gd name="connsiteX0" fmla="*/ 9098 w 875394"/>
              <a:gd name="connsiteY0" fmla="*/ 168358 h 337383"/>
              <a:gd name="connsiteX1" fmla="*/ 182664 w 875394"/>
              <a:gd name="connsiteY1" fmla="*/ 310175 h 337383"/>
              <a:gd name="connsiteX2" fmla="*/ 826131 w 875394"/>
              <a:gd name="connsiteY2" fmla="*/ 331342 h 337383"/>
              <a:gd name="connsiteX3" fmla="*/ 830364 w 875394"/>
              <a:gd name="connsiteY3" fmla="*/ 236092 h 337383"/>
              <a:gd name="connsiteX4" fmla="*/ 821898 w 875394"/>
              <a:gd name="connsiteY4" fmla="*/ 3258 h 337383"/>
              <a:gd name="connsiteX5" fmla="*/ 788031 w 875394"/>
              <a:gd name="connsiteY5" fmla="*/ 111208 h 337383"/>
              <a:gd name="connsiteX6" fmla="*/ 745698 w 875394"/>
              <a:gd name="connsiteY6" fmla="*/ 272075 h 337383"/>
              <a:gd name="connsiteX7" fmla="*/ 398564 w 875394"/>
              <a:gd name="connsiteY7" fmla="*/ 301708 h 337383"/>
              <a:gd name="connsiteX8" fmla="*/ 9098 w 875394"/>
              <a:gd name="connsiteY8" fmla="*/ 168358 h 337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5394" h="337383">
                <a:moveTo>
                  <a:pt x="9098" y="168358"/>
                </a:moveTo>
                <a:cubicBezTo>
                  <a:pt x="-26885" y="169769"/>
                  <a:pt x="46492" y="283011"/>
                  <a:pt x="182664" y="310175"/>
                </a:cubicBezTo>
                <a:cubicBezTo>
                  <a:pt x="318836" y="337339"/>
                  <a:pt x="718181" y="343689"/>
                  <a:pt x="826131" y="331342"/>
                </a:cubicBezTo>
                <a:cubicBezTo>
                  <a:pt x="934081" y="318995"/>
                  <a:pt x="831069" y="290773"/>
                  <a:pt x="830364" y="236092"/>
                </a:cubicBezTo>
                <a:cubicBezTo>
                  <a:pt x="829659" y="181411"/>
                  <a:pt x="828953" y="24072"/>
                  <a:pt x="821898" y="3258"/>
                </a:cubicBezTo>
                <a:cubicBezTo>
                  <a:pt x="814843" y="-17556"/>
                  <a:pt x="800731" y="66405"/>
                  <a:pt x="788031" y="111208"/>
                </a:cubicBezTo>
                <a:cubicBezTo>
                  <a:pt x="775331" y="156011"/>
                  <a:pt x="810609" y="240325"/>
                  <a:pt x="745698" y="272075"/>
                </a:cubicBezTo>
                <a:cubicBezTo>
                  <a:pt x="680787" y="303825"/>
                  <a:pt x="520978" y="313350"/>
                  <a:pt x="398564" y="301708"/>
                </a:cubicBezTo>
                <a:cubicBezTo>
                  <a:pt x="276150" y="290066"/>
                  <a:pt x="45081" y="166947"/>
                  <a:pt x="9098" y="16835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: 図形 1137">
            <a:extLst>
              <a:ext uri="{FF2B5EF4-FFF2-40B4-BE49-F238E27FC236}">
                <a16:creationId xmlns:a16="http://schemas.microsoft.com/office/drawing/2014/main" id="{0BCABBD5-7D17-477B-B0B3-50E50406ED7A}"/>
              </a:ext>
            </a:extLst>
          </p:cNvPr>
          <p:cNvSpPr/>
          <p:nvPr/>
        </p:nvSpPr>
        <p:spPr>
          <a:xfrm>
            <a:off x="4856672" y="5582199"/>
            <a:ext cx="796890" cy="977884"/>
          </a:xfrm>
          <a:custGeom>
            <a:avLst/>
            <a:gdLst>
              <a:gd name="connsiteX0" fmla="*/ 752495 w 796890"/>
              <a:gd name="connsiteY0" fmla="*/ 1568 h 977884"/>
              <a:gd name="connsiteX1" fmla="*/ 752495 w 796890"/>
              <a:gd name="connsiteY1" fmla="*/ 65068 h 977884"/>
              <a:gd name="connsiteX2" fmla="*/ 746145 w 796890"/>
              <a:gd name="connsiteY2" fmla="*/ 304251 h 977884"/>
              <a:gd name="connsiteX3" fmla="*/ 316461 w 796890"/>
              <a:gd name="connsiteY3" fmla="*/ 304251 h 977884"/>
              <a:gd name="connsiteX4" fmla="*/ 43411 w 796890"/>
              <a:gd name="connsiteY4" fmla="*/ 327534 h 977884"/>
              <a:gd name="connsiteX5" fmla="*/ 111145 w 796890"/>
              <a:gd name="connsiteY5" fmla="*/ 391034 h 977884"/>
              <a:gd name="connsiteX6" fmla="*/ 464628 w 796890"/>
              <a:gd name="connsiteY6" fmla="*/ 418551 h 977884"/>
              <a:gd name="connsiteX7" fmla="*/ 458278 w 796890"/>
              <a:gd name="connsiteY7" fmla="*/ 452418 h 977884"/>
              <a:gd name="connsiteX8" fmla="*/ 128078 w 796890"/>
              <a:gd name="connsiteY8" fmla="*/ 844001 h 977884"/>
              <a:gd name="connsiteX9" fmla="*/ 24361 w 796890"/>
              <a:gd name="connsiteY9" fmla="*/ 949834 h 977884"/>
              <a:gd name="connsiteX10" fmla="*/ 15895 w 796890"/>
              <a:gd name="connsiteY10" fmla="*/ 968884 h 977884"/>
              <a:gd name="connsiteX11" fmla="*/ 210628 w 796890"/>
              <a:gd name="connsiteY11" fmla="*/ 824951 h 977884"/>
              <a:gd name="connsiteX12" fmla="*/ 341861 w 796890"/>
              <a:gd name="connsiteY12" fmla="*/ 625984 h 977884"/>
              <a:gd name="connsiteX13" fmla="*/ 399011 w 796890"/>
              <a:gd name="connsiteY13" fmla="*/ 473584 h 977884"/>
              <a:gd name="connsiteX14" fmla="*/ 204278 w 796890"/>
              <a:gd name="connsiteY14" fmla="*/ 399501 h 977884"/>
              <a:gd name="connsiteX15" fmla="*/ 134428 w 796890"/>
              <a:gd name="connsiteY15" fmla="*/ 361401 h 977884"/>
              <a:gd name="connsiteX16" fmla="*/ 418061 w 796890"/>
              <a:gd name="connsiteY16" fmla="*/ 312718 h 977884"/>
              <a:gd name="connsiteX17" fmla="*/ 775778 w 796890"/>
              <a:gd name="connsiteY17" fmla="*/ 145501 h 977884"/>
              <a:gd name="connsiteX18" fmla="*/ 752495 w 796890"/>
              <a:gd name="connsiteY18" fmla="*/ 1568 h 97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6890" h="977884">
                <a:moveTo>
                  <a:pt x="752495" y="1568"/>
                </a:moveTo>
                <a:cubicBezTo>
                  <a:pt x="748615" y="-11837"/>
                  <a:pt x="752495" y="65068"/>
                  <a:pt x="752495" y="65068"/>
                </a:cubicBezTo>
                <a:cubicBezTo>
                  <a:pt x="751437" y="115515"/>
                  <a:pt x="818817" y="264387"/>
                  <a:pt x="746145" y="304251"/>
                </a:cubicBezTo>
                <a:cubicBezTo>
                  <a:pt x="673473" y="344115"/>
                  <a:pt x="433583" y="300371"/>
                  <a:pt x="316461" y="304251"/>
                </a:cubicBezTo>
                <a:cubicBezTo>
                  <a:pt x="199339" y="308131"/>
                  <a:pt x="77630" y="313070"/>
                  <a:pt x="43411" y="327534"/>
                </a:cubicBezTo>
                <a:cubicBezTo>
                  <a:pt x="9192" y="341998"/>
                  <a:pt x="40942" y="375865"/>
                  <a:pt x="111145" y="391034"/>
                </a:cubicBezTo>
                <a:cubicBezTo>
                  <a:pt x="181348" y="406203"/>
                  <a:pt x="406772" y="408320"/>
                  <a:pt x="464628" y="418551"/>
                </a:cubicBezTo>
                <a:cubicBezTo>
                  <a:pt x="522483" y="428782"/>
                  <a:pt x="514370" y="381510"/>
                  <a:pt x="458278" y="452418"/>
                </a:cubicBezTo>
                <a:cubicBezTo>
                  <a:pt x="402186" y="523326"/>
                  <a:pt x="200397" y="761098"/>
                  <a:pt x="128078" y="844001"/>
                </a:cubicBezTo>
                <a:cubicBezTo>
                  <a:pt x="55759" y="926904"/>
                  <a:pt x="43058" y="929020"/>
                  <a:pt x="24361" y="949834"/>
                </a:cubicBezTo>
                <a:cubicBezTo>
                  <a:pt x="5664" y="970648"/>
                  <a:pt x="-15149" y="989698"/>
                  <a:pt x="15895" y="968884"/>
                </a:cubicBezTo>
                <a:cubicBezTo>
                  <a:pt x="46939" y="948070"/>
                  <a:pt x="156300" y="882101"/>
                  <a:pt x="210628" y="824951"/>
                </a:cubicBezTo>
                <a:cubicBezTo>
                  <a:pt x="264956" y="767801"/>
                  <a:pt x="310464" y="684545"/>
                  <a:pt x="341861" y="625984"/>
                </a:cubicBezTo>
                <a:cubicBezTo>
                  <a:pt x="373258" y="567423"/>
                  <a:pt x="421941" y="511331"/>
                  <a:pt x="399011" y="473584"/>
                </a:cubicBezTo>
                <a:cubicBezTo>
                  <a:pt x="376080" y="435837"/>
                  <a:pt x="248375" y="418198"/>
                  <a:pt x="204278" y="399501"/>
                </a:cubicBezTo>
                <a:cubicBezTo>
                  <a:pt x="160181" y="380804"/>
                  <a:pt x="98798" y="375865"/>
                  <a:pt x="134428" y="361401"/>
                </a:cubicBezTo>
                <a:cubicBezTo>
                  <a:pt x="170058" y="346937"/>
                  <a:pt x="311169" y="348701"/>
                  <a:pt x="418061" y="312718"/>
                </a:cubicBezTo>
                <a:cubicBezTo>
                  <a:pt x="524953" y="276735"/>
                  <a:pt x="718628" y="195948"/>
                  <a:pt x="775778" y="145501"/>
                </a:cubicBezTo>
                <a:cubicBezTo>
                  <a:pt x="832928" y="95054"/>
                  <a:pt x="756375" y="14973"/>
                  <a:pt x="752495" y="15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: 図形 1138">
            <a:extLst>
              <a:ext uri="{FF2B5EF4-FFF2-40B4-BE49-F238E27FC236}">
                <a16:creationId xmlns:a16="http://schemas.microsoft.com/office/drawing/2014/main" id="{E736A948-E0D8-4821-9C7A-5C4A1D498CFE}"/>
              </a:ext>
            </a:extLst>
          </p:cNvPr>
          <p:cNvSpPr/>
          <p:nvPr/>
        </p:nvSpPr>
        <p:spPr>
          <a:xfrm>
            <a:off x="4844099" y="6093063"/>
            <a:ext cx="322317" cy="367667"/>
          </a:xfrm>
          <a:custGeom>
            <a:avLst/>
            <a:gdLst>
              <a:gd name="connsiteX0" fmla="*/ 3068 w 322317"/>
              <a:gd name="connsiteY0" fmla="*/ 5054 h 367667"/>
              <a:gd name="connsiteX1" fmla="*/ 72918 w 322317"/>
              <a:gd name="connsiteY1" fmla="*/ 9287 h 367667"/>
              <a:gd name="connsiteX2" fmla="*/ 312101 w 322317"/>
              <a:gd name="connsiteY2" fmla="*/ 11404 h 367667"/>
              <a:gd name="connsiteX3" fmla="*/ 252834 w 322317"/>
              <a:gd name="connsiteY3" fmla="*/ 121470 h 367667"/>
              <a:gd name="connsiteX4" fmla="*/ 22118 w 322317"/>
              <a:gd name="connsiteY4" fmla="*/ 364887 h 367667"/>
              <a:gd name="connsiteX5" fmla="*/ 187218 w 322317"/>
              <a:gd name="connsiteY5" fmla="*/ 244237 h 367667"/>
              <a:gd name="connsiteX6" fmla="*/ 248601 w 322317"/>
              <a:gd name="connsiteY6" fmla="*/ 104537 h 367667"/>
              <a:gd name="connsiteX7" fmla="*/ 36934 w 322317"/>
              <a:gd name="connsiteY7" fmla="*/ 87604 h 367667"/>
              <a:gd name="connsiteX8" fmla="*/ 3068 w 322317"/>
              <a:gd name="connsiteY8" fmla="*/ 5054 h 36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317" h="367667">
                <a:moveTo>
                  <a:pt x="3068" y="5054"/>
                </a:moveTo>
                <a:cubicBezTo>
                  <a:pt x="9065" y="-7999"/>
                  <a:pt x="21413" y="8229"/>
                  <a:pt x="72918" y="9287"/>
                </a:cubicBezTo>
                <a:cubicBezTo>
                  <a:pt x="124423" y="10345"/>
                  <a:pt x="282115" y="-7293"/>
                  <a:pt x="312101" y="11404"/>
                </a:cubicBezTo>
                <a:cubicBezTo>
                  <a:pt x="342087" y="30101"/>
                  <a:pt x="301165" y="62556"/>
                  <a:pt x="252834" y="121470"/>
                </a:cubicBezTo>
                <a:cubicBezTo>
                  <a:pt x="204504" y="180384"/>
                  <a:pt x="33054" y="344426"/>
                  <a:pt x="22118" y="364887"/>
                </a:cubicBezTo>
                <a:cubicBezTo>
                  <a:pt x="11182" y="385348"/>
                  <a:pt x="149471" y="287629"/>
                  <a:pt x="187218" y="244237"/>
                </a:cubicBezTo>
                <a:cubicBezTo>
                  <a:pt x="224965" y="200845"/>
                  <a:pt x="273648" y="130642"/>
                  <a:pt x="248601" y="104537"/>
                </a:cubicBezTo>
                <a:cubicBezTo>
                  <a:pt x="223554" y="78432"/>
                  <a:pt x="77856" y="99951"/>
                  <a:pt x="36934" y="87604"/>
                </a:cubicBezTo>
                <a:cubicBezTo>
                  <a:pt x="-3988" y="75257"/>
                  <a:pt x="-2929" y="18107"/>
                  <a:pt x="3068" y="50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: 図形 1140">
            <a:extLst>
              <a:ext uri="{FF2B5EF4-FFF2-40B4-BE49-F238E27FC236}">
                <a16:creationId xmlns:a16="http://schemas.microsoft.com/office/drawing/2014/main" id="{DF34F310-F2A9-484E-84BB-417216316EB9}"/>
              </a:ext>
            </a:extLst>
          </p:cNvPr>
          <p:cNvSpPr/>
          <p:nvPr/>
        </p:nvSpPr>
        <p:spPr>
          <a:xfrm>
            <a:off x="4863836" y="6100188"/>
            <a:ext cx="3009" cy="342325"/>
          </a:xfrm>
          <a:custGeom>
            <a:avLst/>
            <a:gdLst>
              <a:gd name="connsiteX0" fmla="*/ 264 w 3009"/>
              <a:gd name="connsiteY0" fmla="*/ 2162 h 342325"/>
              <a:gd name="connsiteX1" fmla="*/ 264 w 3009"/>
              <a:gd name="connsiteY1" fmla="*/ 336595 h 342325"/>
              <a:gd name="connsiteX2" fmla="*/ 2381 w 3009"/>
              <a:gd name="connsiteY2" fmla="*/ 199012 h 342325"/>
              <a:gd name="connsiteX3" fmla="*/ 264 w 3009"/>
              <a:gd name="connsiteY3" fmla="*/ 2162 h 34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" h="342325">
                <a:moveTo>
                  <a:pt x="264" y="2162"/>
                </a:moveTo>
                <a:cubicBezTo>
                  <a:pt x="-89" y="25092"/>
                  <a:pt x="-89" y="303787"/>
                  <a:pt x="264" y="336595"/>
                </a:cubicBezTo>
                <a:cubicBezTo>
                  <a:pt x="617" y="369403"/>
                  <a:pt x="264" y="252987"/>
                  <a:pt x="2381" y="199012"/>
                </a:cubicBezTo>
                <a:cubicBezTo>
                  <a:pt x="4498" y="145037"/>
                  <a:pt x="617" y="-20768"/>
                  <a:pt x="264" y="216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: 図形 1141">
            <a:extLst>
              <a:ext uri="{FF2B5EF4-FFF2-40B4-BE49-F238E27FC236}">
                <a16:creationId xmlns:a16="http://schemas.microsoft.com/office/drawing/2014/main" id="{8E14725E-A3B9-4376-8290-9006A8DA3A03}"/>
              </a:ext>
            </a:extLst>
          </p:cNvPr>
          <p:cNvSpPr/>
          <p:nvPr/>
        </p:nvSpPr>
        <p:spPr>
          <a:xfrm>
            <a:off x="5583114" y="5581413"/>
            <a:ext cx="686212" cy="313511"/>
          </a:xfrm>
          <a:custGeom>
            <a:avLst/>
            <a:gdLst>
              <a:gd name="connsiteX0" fmla="*/ 653 w 686212"/>
              <a:gd name="connsiteY0" fmla="*/ 237 h 313511"/>
              <a:gd name="connsiteX1" fmla="*/ 345669 w 686212"/>
              <a:gd name="connsiteY1" fmla="*/ 44687 h 313511"/>
              <a:gd name="connsiteX2" fmla="*/ 354136 w 686212"/>
              <a:gd name="connsiteY2" fmla="*/ 97604 h 313511"/>
              <a:gd name="connsiteX3" fmla="*/ 301219 w 686212"/>
              <a:gd name="connsiteY3" fmla="*/ 154754 h 313511"/>
              <a:gd name="connsiteX4" fmla="*/ 301219 w 686212"/>
              <a:gd name="connsiteY4" fmla="*/ 264820 h 313511"/>
              <a:gd name="connsiteX5" fmla="*/ 542519 w 686212"/>
              <a:gd name="connsiteY5" fmla="*/ 296570 h 313511"/>
              <a:gd name="connsiteX6" fmla="*/ 682219 w 686212"/>
              <a:gd name="connsiteY6" fmla="*/ 311387 h 313511"/>
              <a:gd name="connsiteX7" fmla="*/ 390119 w 686212"/>
              <a:gd name="connsiteY7" fmla="*/ 311387 h 313511"/>
              <a:gd name="connsiteX8" fmla="*/ 322386 w 686212"/>
              <a:gd name="connsiteY8" fmla="*/ 292337 h 313511"/>
              <a:gd name="connsiteX9" fmla="*/ 324503 w 686212"/>
              <a:gd name="connsiteY9" fmla="*/ 169570 h 313511"/>
              <a:gd name="connsiteX10" fmla="*/ 349903 w 686212"/>
              <a:gd name="connsiteY10" fmla="*/ 87020 h 313511"/>
              <a:gd name="connsiteX11" fmla="*/ 261003 w 686212"/>
              <a:gd name="connsiteY11" fmla="*/ 29870 h 313511"/>
              <a:gd name="connsiteX12" fmla="*/ 653 w 686212"/>
              <a:gd name="connsiteY12" fmla="*/ 237 h 31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6212" h="313511">
                <a:moveTo>
                  <a:pt x="653" y="237"/>
                </a:moveTo>
                <a:cubicBezTo>
                  <a:pt x="14764" y="2707"/>
                  <a:pt x="286755" y="28459"/>
                  <a:pt x="345669" y="44687"/>
                </a:cubicBezTo>
                <a:cubicBezTo>
                  <a:pt x="404583" y="60915"/>
                  <a:pt x="361544" y="79259"/>
                  <a:pt x="354136" y="97604"/>
                </a:cubicBezTo>
                <a:cubicBezTo>
                  <a:pt x="346728" y="115949"/>
                  <a:pt x="310039" y="126885"/>
                  <a:pt x="301219" y="154754"/>
                </a:cubicBezTo>
                <a:cubicBezTo>
                  <a:pt x="292400" y="182623"/>
                  <a:pt x="261002" y="241184"/>
                  <a:pt x="301219" y="264820"/>
                </a:cubicBezTo>
                <a:cubicBezTo>
                  <a:pt x="341436" y="288456"/>
                  <a:pt x="479019" y="288809"/>
                  <a:pt x="542519" y="296570"/>
                </a:cubicBezTo>
                <a:cubicBezTo>
                  <a:pt x="606019" y="304331"/>
                  <a:pt x="707619" y="308918"/>
                  <a:pt x="682219" y="311387"/>
                </a:cubicBezTo>
                <a:cubicBezTo>
                  <a:pt x="656819" y="313856"/>
                  <a:pt x="450091" y="314562"/>
                  <a:pt x="390119" y="311387"/>
                </a:cubicBezTo>
                <a:cubicBezTo>
                  <a:pt x="330147" y="308212"/>
                  <a:pt x="333322" y="315973"/>
                  <a:pt x="322386" y="292337"/>
                </a:cubicBezTo>
                <a:cubicBezTo>
                  <a:pt x="311450" y="268701"/>
                  <a:pt x="319917" y="203789"/>
                  <a:pt x="324503" y="169570"/>
                </a:cubicBezTo>
                <a:cubicBezTo>
                  <a:pt x="329089" y="135351"/>
                  <a:pt x="360486" y="110303"/>
                  <a:pt x="349903" y="87020"/>
                </a:cubicBezTo>
                <a:cubicBezTo>
                  <a:pt x="339320" y="63737"/>
                  <a:pt x="317095" y="44687"/>
                  <a:pt x="261003" y="29870"/>
                </a:cubicBezTo>
                <a:cubicBezTo>
                  <a:pt x="204911" y="15053"/>
                  <a:pt x="-13458" y="-2233"/>
                  <a:pt x="653" y="2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: 図形 1142">
            <a:extLst>
              <a:ext uri="{FF2B5EF4-FFF2-40B4-BE49-F238E27FC236}">
                <a16:creationId xmlns:a16="http://schemas.microsoft.com/office/drawing/2014/main" id="{F8A0BA48-7D70-40BF-B03A-D3A7A7BEBE4D}"/>
              </a:ext>
            </a:extLst>
          </p:cNvPr>
          <p:cNvSpPr/>
          <p:nvPr/>
        </p:nvSpPr>
        <p:spPr>
          <a:xfrm>
            <a:off x="6033111" y="5615511"/>
            <a:ext cx="209895" cy="179308"/>
          </a:xfrm>
          <a:custGeom>
            <a:avLst/>
            <a:gdLst>
              <a:gd name="connsiteX0" fmla="*/ 29022 w 209895"/>
              <a:gd name="connsiteY0" fmla="*/ 6 h 179308"/>
              <a:gd name="connsiteX1" fmla="*/ 7856 w 209895"/>
              <a:gd name="connsiteY1" fmla="*/ 143939 h 179308"/>
              <a:gd name="connsiteX2" fmla="*/ 181422 w 209895"/>
              <a:gd name="connsiteY2" fmla="*/ 91022 h 179308"/>
              <a:gd name="connsiteX3" fmla="*/ 204706 w 209895"/>
              <a:gd name="connsiteY3" fmla="*/ 19056 h 179308"/>
              <a:gd name="connsiteX4" fmla="*/ 128506 w 209895"/>
              <a:gd name="connsiteY4" fmla="*/ 169339 h 179308"/>
              <a:gd name="connsiteX5" fmla="*/ 22672 w 209895"/>
              <a:gd name="connsiteY5" fmla="*/ 150289 h 179308"/>
              <a:gd name="connsiteX6" fmla="*/ 29022 w 209895"/>
              <a:gd name="connsiteY6" fmla="*/ 6 h 179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895" h="179308">
                <a:moveTo>
                  <a:pt x="29022" y="6"/>
                </a:moveTo>
                <a:cubicBezTo>
                  <a:pt x="26553" y="-1052"/>
                  <a:pt x="-17544" y="128770"/>
                  <a:pt x="7856" y="143939"/>
                </a:cubicBezTo>
                <a:cubicBezTo>
                  <a:pt x="33256" y="159108"/>
                  <a:pt x="148614" y="111836"/>
                  <a:pt x="181422" y="91022"/>
                </a:cubicBezTo>
                <a:cubicBezTo>
                  <a:pt x="214230" y="70208"/>
                  <a:pt x="213525" y="6003"/>
                  <a:pt x="204706" y="19056"/>
                </a:cubicBezTo>
                <a:cubicBezTo>
                  <a:pt x="195887" y="32109"/>
                  <a:pt x="158845" y="147467"/>
                  <a:pt x="128506" y="169339"/>
                </a:cubicBezTo>
                <a:cubicBezTo>
                  <a:pt x="98167" y="191211"/>
                  <a:pt x="36783" y="173572"/>
                  <a:pt x="22672" y="150289"/>
                </a:cubicBezTo>
                <a:cubicBezTo>
                  <a:pt x="8561" y="127006"/>
                  <a:pt x="31491" y="1064"/>
                  <a:pt x="29022" y="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: 図形 1143">
            <a:extLst>
              <a:ext uri="{FF2B5EF4-FFF2-40B4-BE49-F238E27FC236}">
                <a16:creationId xmlns:a16="http://schemas.microsoft.com/office/drawing/2014/main" id="{25FE42EE-6602-4F19-8176-C32ED4A097E4}"/>
              </a:ext>
            </a:extLst>
          </p:cNvPr>
          <p:cNvSpPr/>
          <p:nvPr/>
        </p:nvSpPr>
        <p:spPr>
          <a:xfrm>
            <a:off x="4848721" y="6130362"/>
            <a:ext cx="810198" cy="564901"/>
          </a:xfrm>
          <a:custGeom>
            <a:avLst/>
            <a:gdLst>
              <a:gd name="connsiteX0" fmla="*/ 766267 w 810198"/>
              <a:gd name="connsiteY0" fmla="*/ 30726 h 564901"/>
              <a:gd name="connsiteX1" fmla="*/ 713879 w 810198"/>
              <a:gd name="connsiteY1" fmla="*/ 92638 h 564901"/>
              <a:gd name="connsiteX2" fmla="*/ 270967 w 810198"/>
              <a:gd name="connsiteY2" fmla="*/ 433951 h 564901"/>
              <a:gd name="connsiteX3" fmla="*/ 28079 w 810198"/>
              <a:gd name="connsiteY3" fmla="*/ 540313 h 564901"/>
              <a:gd name="connsiteX4" fmla="*/ 9029 w 810198"/>
              <a:gd name="connsiteY4" fmla="*/ 505388 h 564901"/>
              <a:gd name="connsiteX5" fmla="*/ 63004 w 810198"/>
              <a:gd name="connsiteY5" fmla="*/ 432363 h 564901"/>
              <a:gd name="connsiteX6" fmla="*/ 96342 w 810198"/>
              <a:gd name="connsiteY6" fmla="*/ 378388 h 564901"/>
              <a:gd name="connsiteX7" fmla="*/ 16967 w 810198"/>
              <a:gd name="connsiteY7" fmla="*/ 448238 h 564901"/>
              <a:gd name="connsiteX8" fmla="*/ 1092 w 810198"/>
              <a:gd name="connsiteY8" fmla="*/ 489513 h 564901"/>
              <a:gd name="connsiteX9" fmla="*/ 32842 w 810198"/>
              <a:gd name="connsiteY9" fmla="*/ 541901 h 564901"/>
              <a:gd name="connsiteX10" fmla="*/ 186829 w 810198"/>
              <a:gd name="connsiteY10" fmla="*/ 519676 h 564901"/>
              <a:gd name="connsiteX11" fmla="*/ 766267 w 810198"/>
              <a:gd name="connsiteY11" fmla="*/ 30726 h 56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10198" h="564901">
                <a:moveTo>
                  <a:pt x="766267" y="30726"/>
                </a:moveTo>
                <a:cubicBezTo>
                  <a:pt x="854109" y="-40447"/>
                  <a:pt x="796429" y="25434"/>
                  <a:pt x="713879" y="92638"/>
                </a:cubicBezTo>
                <a:cubicBezTo>
                  <a:pt x="631329" y="159842"/>
                  <a:pt x="385267" y="359339"/>
                  <a:pt x="270967" y="433951"/>
                </a:cubicBezTo>
                <a:cubicBezTo>
                  <a:pt x="156667" y="508564"/>
                  <a:pt x="71735" y="528407"/>
                  <a:pt x="28079" y="540313"/>
                </a:cubicBezTo>
                <a:cubicBezTo>
                  <a:pt x="-15577" y="552219"/>
                  <a:pt x="3208" y="523380"/>
                  <a:pt x="9029" y="505388"/>
                </a:cubicBezTo>
                <a:cubicBezTo>
                  <a:pt x="14850" y="487396"/>
                  <a:pt x="48452" y="453530"/>
                  <a:pt x="63004" y="432363"/>
                </a:cubicBezTo>
                <a:cubicBezTo>
                  <a:pt x="77556" y="411196"/>
                  <a:pt x="104015" y="375742"/>
                  <a:pt x="96342" y="378388"/>
                </a:cubicBezTo>
                <a:cubicBezTo>
                  <a:pt x="88669" y="381034"/>
                  <a:pt x="32842" y="429717"/>
                  <a:pt x="16967" y="448238"/>
                </a:cubicBezTo>
                <a:cubicBezTo>
                  <a:pt x="1092" y="466759"/>
                  <a:pt x="-1554" y="473903"/>
                  <a:pt x="1092" y="489513"/>
                </a:cubicBezTo>
                <a:cubicBezTo>
                  <a:pt x="3738" y="505123"/>
                  <a:pt x="1886" y="536874"/>
                  <a:pt x="32842" y="541901"/>
                </a:cubicBezTo>
                <a:cubicBezTo>
                  <a:pt x="63798" y="546928"/>
                  <a:pt x="63004" y="602755"/>
                  <a:pt x="186829" y="519676"/>
                </a:cubicBezTo>
                <a:cubicBezTo>
                  <a:pt x="310654" y="436597"/>
                  <a:pt x="678425" y="101899"/>
                  <a:pt x="766267" y="307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: 図形 1144">
            <a:extLst>
              <a:ext uri="{FF2B5EF4-FFF2-40B4-BE49-F238E27FC236}">
                <a16:creationId xmlns:a16="http://schemas.microsoft.com/office/drawing/2014/main" id="{AF4DC349-AE74-4379-8677-59A573FC0567}"/>
              </a:ext>
            </a:extLst>
          </p:cNvPr>
          <p:cNvSpPr/>
          <p:nvPr/>
        </p:nvSpPr>
        <p:spPr>
          <a:xfrm>
            <a:off x="4788695" y="6734102"/>
            <a:ext cx="223134" cy="197299"/>
          </a:xfrm>
          <a:custGeom>
            <a:avLst/>
            <a:gdLst>
              <a:gd name="connsiteX0" fmla="*/ 215105 w 223134"/>
              <a:gd name="connsiteY0" fmla="*/ 81036 h 197299"/>
              <a:gd name="connsiteX1" fmla="*/ 62705 w 223134"/>
              <a:gd name="connsiteY1" fmla="*/ 152473 h 197299"/>
              <a:gd name="connsiteX2" fmla="*/ 13493 w 223134"/>
              <a:gd name="connsiteY2" fmla="*/ 195336 h 197299"/>
              <a:gd name="connsiteX3" fmla="*/ 793 w 223134"/>
              <a:gd name="connsiteY3" fmla="*/ 182636 h 197299"/>
              <a:gd name="connsiteX4" fmla="*/ 30955 w 223134"/>
              <a:gd name="connsiteY4" fmla="*/ 117548 h 197299"/>
              <a:gd name="connsiteX5" fmla="*/ 61118 w 223134"/>
              <a:gd name="connsiteY5" fmla="*/ 57223 h 197299"/>
              <a:gd name="connsiteX6" fmla="*/ 151605 w 223134"/>
              <a:gd name="connsiteY6" fmla="*/ 28648 h 197299"/>
              <a:gd name="connsiteX7" fmla="*/ 197643 w 223134"/>
              <a:gd name="connsiteY7" fmla="*/ 1661 h 197299"/>
              <a:gd name="connsiteX8" fmla="*/ 215105 w 223134"/>
              <a:gd name="connsiteY8" fmla="*/ 81036 h 19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34" h="197299">
                <a:moveTo>
                  <a:pt x="215105" y="81036"/>
                </a:moveTo>
                <a:cubicBezTo>
                  <a:pt x="192615" y="106171"/>
                  <a:pt x="96307" y="133423"/>
                  <a:pt x="62705" y="152473"/>
                </a:cubicBezTo>
                <a:cubicBezTo>
                  <a:pt x="29103" y="171523"/>
                  <a:pt x="23812" y="190309"/>
                  <a:pt x="13493" y="195336"/>
                </a:cubicBezTo>
                <a:cubicBezTo>
                  <a:pt x="3174" y="200363"/>
                  <a:pt x="-2117" y="195601"/>
                  <a:pt x="793" y="182636"/>
                </a:cubicBezTo>
                <a:cubicBezTo>
                  <a:pt x="3703" y="169671"/>
                  <a:pt x="20901" y="138450"/>
                  <a:pt x="30955" y="117548"/>
                </a:cubicBezTo>
                <a:cubicBezTo>
                  <a:pt x="41009" y="96646"/>
                  <a:pt x="41010" y="72040"/>
                  <a:pt x="61118" y="57223"/>
                </a:cubicBezTo>
                <a:cubicBezTo>
                  <a:pt x="81226" y="42406"/>
                  <a:pt x="128851" y="37908"/>
                  <a:pt x="151605" y="28648"/>
                </a:cubicBezTo>
                <a:cubicBezTo>
                  <a:pt x="174359" y="19388"/>
                  <a:pt x="188647" y="-6806"/>
                  <a:pt x="197643" y="1661"/>
                </a:cubicBezTo>
                <a:cubicBezTo>
                  <a:pt x="206639" y="10128"/>
                  <a:pt x="237595" y="55901"/>
                  <a:pt x="215105" y="810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: 図形 1145">
            <a:extLst>
              <a:ext uri="{FF2B5EF4-FFF2-40B4-BE49-F238E27FC236}">
                <a16:creationId xmlns:a16="http://schemas.microsoft.com/office/drawing/2014/main" id="{70E69B78-6866-4966-B16A-93CA2F3609D8}"/>
              </a:ext>
            </a:extLst>
          </p:cNvPr>
          <p:cNvSpPr/>
          <p:nvPr/>
        </p:nvSpPr>
        <p:spPr>
          <a:xfrm>
            <a:off x="4651353" y="6916569"/>
            <a:ext cx="274525" cy="432899"/>
          </a:xfrm>
          <a:custGeom>
            <a:avLst/>
            <a:gdLst>
              <a:gd name="connsiteX0" fmla="*/ 152422 w 274525"/>
              <a:gd name="connsiteY0" fmla="*/ 3344 h 432899"/>
              <a:gd name="connsiteX1" fmla="*/ 255610 w 274525"/>
              <a:gd name="connsiteY1" fmla="*/ 127169 h 432899"/>
              <a:gd name="connsiteX2" fmla="*/ 246085 w 274525"/>
              <a:gd name="connsiteY2" fmla="*/ 282744 h 432899"/>
              <a:gd name="connsiteX3" fmla="*/ 184172 w 274525"/>
              <a:gd name="connsiteY3" fmla="*/ 351006 h 432899"/>
              <a:gd name="connsiteX4" fmla="*/ 84160 w 274525"/>
              <a:gd name="connsiteY4" fmla="*/ 400219 h 432899"/>
              <a:gd name="connsiteX5" fmla="*/ 9547 w 274525"/>
              <a:gd name="connsiteY5" fmla="*/ 430381 h 432899"/>
              <a:gd name="connsiteX6" fmla="*/ 4785 w 274525"/>
              <a:gd name="connsiteY6" fmla="*/ 425619 h 432899"/>
              <a:gd name="connsiteX7" fmla="*/ 44472 w 274525"/>
              <a:gd name="connsiteY7" fmla="*/ 381169 h 432899"/>
              <a:gd name="connsiteX8" fmla="*/ 79397 w 274525"/>
              <a:gd name="connsiteY8" fmla="*/ 339894 h 432899"/>
              <a:gd name="connsiteX9" fmla="*/ 204810 w 274525"/>
              <a:gd name="connsiteY9" fmla="*/ 298619 h 432899"/>
              <a:gd name="connsiteX10" fmla="*/ 250847 w 274525"/>
              <a:gd name="connsiteY10" fmla="*/ 260519 h 432899"/>
              <a:gd name="connsiteX11" fmla="*/ 273072 w 274525"/>
              <a:gd name="connsiteY11" fmla="*/ 133519 h 432899"/>
              <a:gd name="connsiteX12" fmla="*/ 211160 w 274525"/>
              <a:gd name="connsiteY12" fmla="*/ 43031 h 432899"/>
              <a:gd name="connsiteX13" fmla="*/ 152422 w 274525"/>
              <a:gd name="connsiteY13" fmla="*/ 3344 h 43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4525" h="432899">
                <a:moveTo>
                  <a:pt x="152422" y="3344"/>
                </a:moveTo>
                <a:cubicBezTo>
                  <a:pt x="159830" y="17367"/>
                  <a:pt x="240000" y="80602"/>
                  <a:pt x="255610" y="127169"/>
                </a:cubicBezTo>
                <a:cubicBezTo>
                  <a:pt x="271220" y="173736"/>
                  <a:pt x="257991" y="245438"/>
                  <a:pt x="246085" y="282744"/>
                </a:cubicBezTo>
                <a:cubicBezTo>
                  <a:pt x="234179" y="320050"/>
                  <a:pt x="211159" y="331427"/>
                  <a:pt x="184172" y="351006"/>
                </a:cubicBezTo>
                <a:cubicBezTo>
                  <a:pt x="157185" y="370585"/>
                  <a:pt x="113264" y="386990"/>
                  <a:pt x="84160" y="400219"/>
                </a:cubicBezTo>
                <a:cubicBezTo>
                  <a:pt x="55056" y="413448"/>
                  <a:pt x="22776" y="426148"/>
                  <a:pt x="9547" y="430381"/>
                </a:cubicBezTo>
                <a:cubicBezTo>
                  <a:pt x="-3682" y="434614"/>
                  <a:pt x="-1036" y="433821"/>
                  <a:pt x="4785" y="425619"/>
                </a:cubicBezTo>
                <a:cubicBezTo>
                  <a:pt x="10606" y="417417"/>
                  <a:pt x="32037" y="395457"/>
                  <a:pt x="44472" y="381169"/>
                </a:cubicBezTo>
                <a:cubicBezTo>
                  <a:pt x="56907" y="366881"/>
                  <a:pt x="52674" y="353652"/>
                  <a:pt x="79397" y="339894"/>
                </a:cubicBezTo>
                <a:cubicBezTo>
                  <a:pt x="106120" y="326136"/>
                  <a:pt x="176235" y="311848"/>
                  <a:pt x="204810" y="298619"/>
                </a:cubicBezTo>
                <a:cubicBezTo>
                  <a:pt x="233385" y="285390"/>
                  <a:pt x="239470" y="288036"/>
                  <a:pt x="250847" y="260519"/>
                </a:cubicBezTo>
                <a:cubicBezTo>
                  <a:pt x="262224" y="233002"/>
                  <a:pt x="279686" y="169767"/>
                  <a:pt x="273072" y="133519"/>
                </a:cubicBezTo>
                <a:cubicBezTo>
                  <a:pt x="266458" y="97271"/>
                  <a:pt x="228358" y="63404"/>
                  <a:pt x="211160" y="43031"/>
                </a:cubicBezTo>
                <a:cubicBezTo>
                  <a:pt x="193962" y="22658"/>
                  <a:pt x="145014" y="-10679"/>
                  <a:pt x="152422" y="33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: 図形 1146">
            <a:extLst>
              <a:ext uri="{FF2B5EF4-FFF2-40B4-BE49-F238E27FC236}">
                <a16:creationId xmlns:a16="http://schemas.microsoft.com/office/drawing/2014/main" id="{391394E4-DC5D-446D-A9F1-EA6FFAC8C6B7}"/>
              </a:ext>
            </a:extLst>
          </p:cNvPr>
          <p:cNvSpPr/>
          <p:nvPr/>
        </p:nvSpPr>
        <p:spPr>
          <a:xfrm>
            <a:off x="4663733" y="7346561"/>
            <a:ext cx="287142" cy="200384"/>
          </a:xfrm>
          <a:custGeom>
            <a:avLst/>
            <a:gdLst>
              <a:gd name="connsiteX0" fmla="*/ 3517 w 287142"/>
              <a:gd name="connsiteY0" fmla="*/ 389 h 200384"/>
              <a:gd name="connsiteX1" fmla="*/ 78130 w 287142"/>
              <a:gd name="connsiteY1" fmla="*/ 28964 h 200384"/>
              <a:gd name="connsiteX2" fmla="*/ 278155 w 287142"/>
              <a:gd name="connsiteY2" fmla="*/ 40077 h 200384"/>
              <a:gd name="connsiteX3" fmla="*/ 251167 w 287142"/>
              <a:gd name="connsiteY3" fmla="*/ 179777 h 200384"/>
              <a:gd name="connsiteX4" fmla="*/ 238467 w 287142"/>
              <a:gd name="connsiteY4" fmla="*/ 189302 h 200384"/>
              <a:gd name="connsiteX5" fmla="*/ 274980 w 287142"/>
              <a:gd name="connsiteY5" fmla="*/ 79764 h 200384"/>
              <a:gd name="connsiteX6" fmla="*/ 265455 w 287142"/>
              <a:gd name="connsiteY6" fmla="*/ 41664 h 200384"/>
              <a:gd name="connsiteX7" fmla="*/ 178142 w 287142"/>
              <a:gd name="connsiteY7" fmla="*/ 14677 h 200384"/>
              <a:gd name="connsiteX8" fmla="*/ 3517 w 287142"/>
              <a:gd name="connsiteY8" fmla="*/ 389 h 20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142" h="200384">
                <a:moveTo>
                  <a:pt x="3517" y="389"/>
                </a:moveTo>
                <a:cubicBezTo>
                  <a:pt x="-13152" y="2770"/>
                  <a:pt x="32357" y="22349"/>
                  <a:pt x="78130" y="28964"/>
                </a:cubicBezTo>
                <a:cubicBezTo>
                  <a:pt x="123903" y="35579"/>
                  <a:pt x="249316" y="14942"/>
                  <a:pt x="278155" y="40077"/>
                </a:cubicBezTo>
                <a:cubicBezTo>
                  <a:pt x="306994" y="65212"/>
                  <a:pt x="257782" y="154906"/>
                  <a:pt x="251167" y="179777"/>
                </a:cubicBezTo>
                <a:cubicBezTo>
                  <a:pt x="244552" y="204648"/>
                  <a:pt x="234498" y="205971"/>
                  <a:pt x="238467" y="189302"/>
                </a:cubicBezTo>
                <a:cubicBezTo>
                  <a:pt x="242436" y="172633"/>
                  <a:pt x="270482" y="104370"/>
                  <a:pt x="274980" y="79764"/>
                </a:cubicBezTo>
                <a:cubicBezTo>
                  <a:pt x="279478" y="55158"/>
                  <a:pt x="281595" y="52512"/>
                  <a:pt x="265455" y="41664"/>
                </a:cubicBezTo>
                <a:cubicBezTo>
                  <a:pt x="249315" y="30816"/>
                  <a:pt x="218094" y="22350"/>
                  <a:pt x="178142" y="14677"/>
                </a:cubicBezTo>
                <a:cubicBezTo>
                  <a:pt x="138190" y="7004"/>
                  <a:pt x="20186" y="-1992"/>
                  <a:pt x="3517" y="3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: 図形 1147">
            <a:extLst>
              <a:ext uri="{FF2B5EF4-FFF2-40B4-BE49-F238E27FC236}">
                <a16:creationId xmlns:a16="http://schemas.microsoft.com/office/drawing/2014/main" id="{E8AB4A7F-FDF0-45E8-A442-4421F64AFC1A}"/>
              </a:ext>
            </a:extLst>
          </p:cNvPr>
          <p:cNvSpPr/>
          <p:nvPr/>
        </p:nvSpPr>
        <p:spPr>
          <a:xfrm>
            <a:off x="4995821" y="6767739"/>
            <a:ext cx="28730" cy="834982"/>
          </a:xfrm>
          <a:custGeom>
            <a:avLst/>
            <a:gdLst>
              <a:gd name="connsiteX0" fmla="*/ 4804 w 28730"/>
              <a:gd name="connsiteY0" fmla="*/ 15649 h 834982"/>
              <a:gd name="connsiteX1" fmla="*/ 3217 w 28730"/>
              <a:gd name="connsiteY1" fmla="*/ 268061 h 834982"/>
              <a:gd name="connsiteX2" fmla="*/ 1629 w 28730"/>
              <a:gd name="connsiteY2" fmla="*/ 799874 h 834982"/>
              <a:gd name="connsiteX3" fmla="*/ 28617 w 28730"/>
              <a:gd name="connsiteY3" fmla="*/ 701449 h 834982"/>
              <a:gd name="connsiteX4" fmla="*/ 4804 w 28730"/>
              <a:gd name="connsiteY4" fmla="*/ 15649 h 83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30" h="834982">
                <a:moveTo>
                  <a:pt x="4804" y="15649"/>
                </a:moveTo>
                <a:cubicBezTo>
                  <a:pt x="571" y="-56582"/>
                  <a:pt x="3746" y="137357"/>
                  <a:pt x="3217" y="268061"/>
                </a:cubicBezTo>
                <a:cubicBezTo>
                  <a:pt x="2688" y="398765"/>
                  <a:pt x="-2604" y="727643"/>
                  <a:pt x="1629" y="799874"/>
                </a:cubicBezTo>
                <a:cubicBezTo>
                  <a:pt x="5862" y="872105"/>
                  <a:pt x="26765" y="829772"/>
                  <a:pt x="28617" y="701449"/>
                </a:cubicBezTo>
                <a:cubicBezTo>
                  <a:pt x="30469" y="573126"/>
                  <a:pt x="9037" y="87880"/>
                  <a:pt x="4804" y="1564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: 図形 1148">
            <a:extLst>
              <a:ext uri="{FF2B5EF4-FFF2-40B4-BE49-F238E27FC236}">
                <a16:creationId xmlns:a16="http://schemas.microsoft.com/office/drawing/2014/main" id="{112A8AB6-441C-4115-8589-EACB82FF271F}"/>
              </a:ext>
            </a:extLst>
          </p:cNvPr>
          <p:cNvSpPr/>
          <p:nvPr/>
        </p:nvSpPr>
        <p:spPr>
          <a:xfrm>
            <a:off x="4901809" y="7496173"/>
            <a:ext cx="125812" cy="110567"/>
          </a:xfrm>
          <a:custGeom>
            <a:avLst/>
            <a:gdLst>
              <a:gd name="connsiteX0" fmla="*/ 125804 w 125812"/>
              <a:gd name="connsiteY0" fmla="*/ 109540 h 110567"/>
              <a:gd name="connsiteX1" fmla="*/ 6741 w 125812"/>
              <a:gd name="connsiteY1" fmla="*/ 96840 h 110567"/>
              <a:gd name="connsiteX2" fmla="*/ 14679 w 125812"/>
              <a:gd name="connsiteY2" fmla="*/ 2 h 110567"/>
              <a:gd name="connsiteX3" fmla="*/ 13091 w 125812"/>
              <a:gd name="connsiteY3" fmla="*/ 93665 h 110567"/>
              <a:gd name="connsiteX4" fmla="*/ 125804 w 125812"/>
              <a:gd name="connsiteY4" fmla="*/ 109540 h 110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812" h="110567">
                <a:moveTo>
                  <a:pt x="125804" y="109540"/>
                </a:moveTo>
                <a:cubicBezTo>
                  <a:pt x="124746" y="110069"/>
                  <a:pt x="25262" y="115096"/>
                  <a:pt x="6741" y="96840"/>
                </a:cubicBezTo>
                <a:cubicBezTo>
                  <a:pt x="-11780" y="78584"/>
                  <a:pt x="13621" y="531"/>
                  <a:pt x="14679" y="2"/>
                </a:cubicBezTo>
                <a:cubicBezTo>
                  <a:pt x="15737" y="-527"/>
                  <a:pt x="-3578" y="75938"/>
                  <a:pt x="13091" y="93665"/>
                </a:cubicBezTo>
                <a:cubicBezTo>
                  <a:pt x="29760" y="111392"/>
                  <a:pt x="126862" y="109011"/>
                  <a:pt x="125804" y="1095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: 図形 1149">
            <a:extLst>
              <a:ext uri="{FF2B5EF4-FFF2-40B4-BE49-F238E27FC236}">
                <a16:creationId xmlns:a16="http://schemas.microsoft.com/office/drawing/2014/main" id="{D833F65E-33F9-49B6-BB8E-DC0D64CE58CC}"/>
              </a:ext>
            </a:extLst>
          </p:cNvPr>
          <p:cNvSpPr/>
          <p:nvPr/>
        </p:nvSpPr>
        <p:spPr>
          <a:xfrm>
            <a:off x="5110100" y="6617941"/>
            <a:ext cx="23934" cy="679621"/>
          </a:xfrm>
          <a:custGeom>
            <a:avLst/>
            <a:gdLst>
              <a:gd name="connsiteX0" fmla="*/ 22288 w 23934"/>
              <a:gd name="connsiteY0" fmla="*/ 9872 h 679621"/>
              <a:gd name="connsiteX1" fmla="*/ 22288 w 23934"/>
              <a:gd name="connsiteY1" fmla="*/ 160684 h 679621"/>
              <a:gd name="connsiteX2" fmla="*/ 22288 w 23934"/>
              <a:gd name="connsiteY2" fmla="*/ 675034 h 679621"/>
              <a:gd name="connsiteX3" fmla="*/ 63 w 23934"/>
              <a:gd name="connsiteY3" fmla="*/ 390872 h 679621"/>
              <a:gd name="connsiteX4" fmla="*/ 22288 w 23934"/>
              <a:gd name="connsiteY4" fmla="*/ 9872 h 67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34" h="679621">
                <a:moveTo>
                  <a:pt x="22288" y="9872"/>
                </a:moveTo>
                <a:cubicBezTo>
                  <a:pt x="25992" y="-28493"/>
                  <a:pt x="22288" y="49824"/>
                  <a:pt x="22288" y="160684"/>
                </a:cubicBezTo>
                <a:cubicBezTo>
                  <a:pt x="22288" y="271544"/>
                  <a:pt x="25992" y="636669"/>
                  <a:pt x="22288" y="675034"/>
                </a:cubicBezTo>
                <a:cubicBezTo>
                  <a:pt x="18584" y="713399"/>
                  <a:pt x="1386" y="501732"/>
                  <a:pt x="63" y="390872"/>
                </a:cubicBezTo>
                <a:cubicBezTo>
                  <a:pt x="-1260" y="280012"/>
                  <a:pt x="18584" y="48237"/>
                  <a:pt x="22288" y="98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: 図形 1150">
            <a:extLst>
              <a:ext uri="{FF2B5EF4-FFF2-40B4-BE49-F238E27FC236}">
                <a16:creationId xmlns:a16="http://schemas.microsoft.com/office/drawing/2014/main" id="{67A0FB07-AEF1-4F4D-BDCE-E94B1D333A65}"/>
              </a:ext>
            </a:extLst>
          </p:cNvPr>
          <p:cNvSpPr/>
          <p:nvPr/>
        </p:nvSpPr>
        <p:spPr>
          <a:xfrm>
            <a:off x="4846411" y="7250365"/>
            <a:ext cx="315000" cy="465022"/>
          </a:xfrm>
          <a:custGeom>
            <a:avLst/>
            <a:gdLst>
              <a:gd name="connsiteX0" fmla="*/ 287564 w 315000"/>
              <a:gd name="connsiteY0" fmla="*/ 17210 h 465022"/>
              <a:gd name="connsiteX1" fmla="*/ 289152 w 315000"/>
              <a:gd name="connsiteY1" fmla="*/ 106110 h 465022"/>
              <a:gd name="connsiteX2" fmla="*/ 285977 w 315000"/>
              <a:gd name="connsiteY2" fmla="*/ 437898 h 465022"/>
              <a:gd name="connsiteX3" fmla="*/ 216127 w 315000"/>
              <a:gd name="connsiteY3" fmla="*/ 447423 h 465022"/>
              <a:gd name="connsiteX4" fmla="*/ 227 w 315000"/>
              <a:gd name="connsiteY4" fmla="*/ 458535 h 465022"/>
              <a:gd name="connsiteX5" fmla="*/ 260577 w 315000"/>
              <a:gd name="connsiteY5" fmla="*/ 460123 h 465022"/>
              <a:gd name="connsiteX6" fmla="*/ 314552 w 315000"/>
              <a:gd name="connsiteY6" fmla="*/ 407735 h 465022"/>
              <a:gd name="connsiteX7" fmla="*/ 287564 w 315000"/>
              <a:gd name="connsiteY7" fmla="*/ 17210 h 46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000" h="465022">
                <a:moveTo>
                  <a:pt x="287564" y="17210"/>
                </a:moveTo>
                <a:cubicBezTo>
                  <a:pt x="283331" y="-33061"/>
                  <a:pt x="289416" y="35995"/>
                  <a:pt x="289152" y="106110"/>
                </a:cubicBezTo>
                <a:cubicBezTo>
                  <a:pt x="288888" y="176225"/>
                  <a:pt x="298148" y="381013"/>
                  <a:pt x="285977" y="437898"/>
                </a:cubicBezTo>
                <a:cubicBezTo>
                  <a:pt x="273806" y="494783"/>
                  <a:pt x="263752" y="443984"/>
                  <a:pt x="216127" y="447423"/>
                </a:cubicBezTo>
                <a:cubicBezTo>
                  <a:pt x="168502" y="450862"/>
                  <a:pt x="-7181" y="456418"/>
                  <a:pt x="227" y="458535"/>
                </a:cubicBezTo>
                <a:cubicBezTo>
                  <a:pt x="7635" y="460652"/>
                  <a:pt x="208190" y="468590"/>
                  <a:pt x="260577" y="460123"/>
                </a:cubicBezTo>
                <a:cubicBezTo>
                  <a:pt x="312964" y="451656"/>
                  <a:pt x="310319" y="488433"/>
                  <a:pt x="314552" y="407735"/>
                </a:cubicBezTo>
                <a:cubicBezTo>
                  <a:pt x="318785" y="327037"/>
                  <a:pt x="291797" y="67481"/>
                  <a:pt x="287564" y="172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フリーフォーム: 図形 127">
            <a:extLst>
              <a:ext uri="{FF2B5EF4-FFF2-40B4-BE49-F238E27FC236}">
                <a16:creationId xmlns:a16="http://schemas.microsoft.com/office/drawing/2014/main" id="{439051D8-439E-473F-A975-A9003B38B9C5}"/>
              </a:ext>
            </a:extLst>
          </p:cNvPr>
          <p:cNvSpPr/>
          <p:nvPr/>
        </p:nvSpPr>
        <p:spPr>
          <a:xfrm>
            <a:off x="4811710" y="7720002"/>
            <a:ext cx="679453" cy="93745"/>
          </a:xfrm>
          <a:custGeom>
            <a:avLst/>
            <a:gdLst>
              <a:gd name="connsiteX0" fmla="*/ 39690 w 679453"/>
              <a:gd name="connsiteY0" fmla="*/ 11 h 93745"/>
              <a:gd name="connsiteX1" fmla="*/ 122240 w 679453"/>
              <a:gd name="connsiteY1" fmla="*/ 82561 h 93745"/>
              <a:gd name="connsiteX2" fmla="*/ 406403 w 679453"/>
              <a:gd name="connsiteY2" fmla="*/ 84148 h 93745"/>
              <a:gd name="connsiteX3" fmla="*/ 679453 w 679453"/>
              <a:gd name="connsiteY3" fmla="*/ 85736 h 93745"/>
              <a:gd name="connsiteX4" fmla="*/ 55565 w 679453"/>
              <a:gd name="connsiteY4" fmla="*/ 88911 h 93745"/>
              <a:gd name="connsiteX5" fmla="*/ 39690 w 679453"/>
              <a:gd name="connsiteY5" fmla="*/ 11 h 93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3" h="93745">
                <a:moveTo>
                  <a:pt x="39690" y="11"/>
                </a:moveTo>
                <a:cubicBezTo>
                  <a:pt x="50802" y="-1047"/>
                  <a:pt x="61121" y="68538"/>
                  <a:pt x="122240" y="82561"/>
                </a:cubicBezTo>
                <a:cubicBezTo>
                  <a:pt x="183359" y="96584"/>
                  <a:pt x="406403" y="84148"/>
                  <a:pt x="406403" y="84148"/>
                </a:cubicBezTo>
                <a:lnTo>
                  <a:pt x="679453" y="85736"/>
                </a:lnTo>
                <a:cubicBezTo>
                  <a:pt x="620980" y="86530"/>
                  <a:pt x="163780" y="101082"/>
                  <a:pt x="55565" y="88911"/>
                </a:cubicBezTo>
                <a:cubicBezTo>
                  <a:pt x="-52650" y="76740"/>
                  <a:pt x="28578" y="1069"/>
                  <a:pt x="39690" y="1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フリーフォーム: 図形 128">
            <a:extLst>
              <a:ext uri="{FF2B5EF4-FFF2-40B4-BE49-F238E27FC236}">
                <a16:creationId xmlns:a16="http://schemas.microsoft.com/office/drawing/2014/main" id="{BC60466E-A4AF-4CE4-9003-35D8AD94CF54}"/>
              </a:ext>
            </a:extLst>
          </p:cNvPr>
          <p:cNvSpPr/>
          <p:nvPr/>
        </p:nvSpPr>
        <p:spPr>
          <a:xfrm>
            <a:off x="4626439" y="7860740"/>
            <a:ext cx="2254730" cy="120713"/>
          </a:xfrm>
          <a:custGeom>
            <a:avLst/>
            <a:gdLst>
              <a:gd name="connsiteX0" fmla="*/ 110661 w 2254730"/>
              <a:gd name="connsiteY0" fmla="*/ 560 h 120713"/>
              <a:gd name="connsiteX1" fmla="*/ 367836 w 2254730"/>
              <a:gd name="connsiteY1" fmla="*/ 73585 h 120713"/>
              <a:gd name="connsiteX2" fmla="*/ 2174411 w 2254730"/>
              <a:gd name="connsiteY2" fmla="*/ 73585 h 120713"/>
              <a:gd name="connsiteX3" fmla="*/ 1961686 w 2254730"/>
              <a:gd name="connsiteY3" fmla="*/ 92635 h 120713"/>
              <a:gd name="connsiteX4" fmla="*/ 158286 w 2254730"/>
              <a:gd name="connsiteY4" fmla="*/ 118035 h 120713"/>
              <a:gd name="connsiteX5" fmla="*/ 110661 w 2254730"/>
              <a:gd name="connsiteY5" fmla="*/ 560 h 12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4730" h="120713">
                <a:moveTo>
                  <a:pt x="110661" y="560"/>
                </a:moveTo>
                <a:cubicBezTo>
                  <a:pt x="145586" y="-6848"/>
                  <a:pt x="23878" y="61414"/>
                  <a:pt x="367836" y="73585"/>
                </a:cubicBezTo>
                <a:cubicBezTo>
                  <a:pt x="711794" y="85756"/>
                  <a:pt x="1908769" y="70410"/>
                  <a:pt x="2174411" y="73585"/>
                </a:cubicBezTo>
                <a:cubicBezTo>
                  <a:pt x="2440053" y="76760"/>
                  <a:pt x="1961686" y="92635"/>
                  <a:pt x="1961686" y="92635"/>
                </a:cubicBezTo>
                <a:cubicBezTo>
                  <a:pt x="1625665" y="100043"/>
                  <a:pt x="462557" y="129677"/>
                  <a:pt x="158286" y="118035"/>
                </a:cubicBezTo>
                <a:cubicBezTo>
                  <a:pt x="-145985" y="106393"/>
                  <a:pt x="75736" y="7968"/>
                  <a:pt x="110661" y="56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EE0A681D-4C14-4DD5-878B-8BF43BBB866A}"/>
              </a:ext>
            </a:extLst>
          </p:cNvPr>
          <p:cNvSpPr/>
          <p:nvPr/>
        </p:nvSpPr>
        <p:spPr>
          <a:xfrm>
            <a:off x="5026658" y="7831887"/>
            <a:ext cx="2138344" cy="147542"/>
          </a:xfrm>
          <a:custGeom>
            <a:avLst/>
            <a:gdLst>
              <a:gd name="connsiteX0" fmla="*/ 2542 w 2138344"/>
              <a:gd name="connsiteY0" fmla="*/ 84446 h 147542"/>
              <a:gd name="connsiteX1" fmla="*/ 305225 w 2138344"/>
              <a:gd name="connsiteY1" fmla="*/ 92913 h 147542"/>
              <a:gd name="connsiteX2" fmla="*/ 1916009 w 2138344"/>
              <a:gd name="connsiteY2" fmla="*/ 92913 h 147542"/>
              <a:gd name="connsiteX3" fmla="*/ 2089575 w 2138344"/>
              <a:gd name="connsiteY3" fmla="*/ 59046 h 147542"/>
              <a:gd name="connsiteX4" fmla="*/ 2129792 w 2138344"/>
              <a:gd name="connsiteY4" fmla="*/ 1896 h 147542"/>
              <a:gd name="connsiteX5" fmla="*/ 1949875 w 2138344"/>
              <a:gd name="connsiteY5" fmla="*/ 135246 h 147542"/>
              <a:gd name="connsiteX6" fmla="*/ 1427059 w 2138344"/>
              <a:gd name="connsiteY6" fmla="*/ 141596 h 147542"/>
              <a:gd name="connsiteX7" fmla="*/ 207859 w 2138344"/>
              <a:gd name="connsiteY7" fmla="*/ 135246 h 147542"/>
              <a:gd name="connsiteX8" fmla="*/ 2542 w 2138344"/>
              <a:gd name="connsiteY8" fmla="*/ 84446 h 14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8344" h="147542">
                <a:moveTo>
                  <a:pt x="2542" y="84446"/>
                </a:moveTo>
                <a:cubicBezTo>
                  <a:pt x="-5572" y="87974"/>
                  <a:pt x="305225" y="92913"/>
                  <a:pt x="305225" y="92913"/>
                </a:cubicBezTo>
                <a:lnTo>
                  <a:pt x="1916009" y="92913"/>
                </a:lnTo>
                <a:cubicBezTo>
                  <a:pt x="2213401" y="87269"/>
                  <a:pt x="2053945" y="74215"/>
                  <a:pt x="2089575" y="59046"/>
                </a:cubicBezTo>
                <a:cubicBezTo>
                  <a:pt x="2125205" y="43877"/>
                  <a:pt x="2153075" y="-10804"/>
                  <a:pt x="2129792" y="1896"/>
                </a:cubicBezTo>
                <a:cubicBezTo>
                  <a:pt x="2106509" y="14596"/>
                  <a:pt x="2066997" y="111963"/>
                  <a:pt x="1949875" y="135246"/>
                </a:cubicBezTo>
                <a:cubicBezTo>
                  <a:pt x="1832753" y="158529"/>
                  <a:pt x="1427059" y="141596"/>
                  <a:pt x="1427059" y="141596"/>
                </a:cubicBezTo>
                <a:lnTo>
                  <a:pt x="207859" y="135246"/>
                </a:lnTo>
                <a:cubicBezTo>
                  <a:pt x="-26033" y="128191"/>
                  <a:pt x="-1162" y="113727"/>
                  <a:pt x="2542" y="844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フリーフォーム: 図形 130">
            <a:extLst>
              <a:ext uri="{FF2B5EF4-FFF2-40B4-BE49-F238E27FC236}">
                <a16:creationId xmlns:a16="http://schemas.microsoft.com/office/drawing/2014/main" id="{855D6078-BF83-4F73-9FC2-38044F60BCE3}"/>
              </a:ext>
            </a:extLst>
          </p:cNvPr>
          <p:cNvSpPr/>
          <p:nvPr/>
        </p:nvSpPr>
        <p:spPr>
          <a:xfrm>
            <a:off x="5173579" y="6545221"/>
            <a:ext cx="1063977" cy="177661"/>
          </a:xfrm>
          <a:custGeom>
            <a:avLst/>
            <a:gdLst>
              <a:gd name="connsiteX0" fmla="*/ 1063709 w 1063977"/>
              <a:gd name="connsiteY0" fmla="*/ 42 h 177661"/>
              <a:gd name="connsiteX1" fmla="*/ 979571 w 1063977"/>
              <a:gd name="connsiteY1" fmla="*/ 146092 h 177661"/>
              <a:gd name="connsiteX2" fmla="*/ 849396 w 1063977"/>
              <a:gd name="connsiteY2" fmla="*/ 169904 h 177661"/>
              <a:gd name="connsiteX3" fmla="*/ 284246 w 1063977"/>
              <a:gd name="connsiteY3" fmla="*/ 158792 h 177661"/>
              <a:gd name="connsiteX4" fmla="*/ 250909 w 1063977"/>
              <a:gd name="connsiteY4" fmla="*/ 146092 h 177661"/>
              <a:gd name="connsiteX5" fmla="*/ 84 w 1063977"/>
              <a:gd name="connsiteY5" fmla="*/ 81004 h 177661"/>
              <a:gd name="connsiteX6" fmla="*/ 227096 w 1063977"/>
              <a:gd name="connsiteY6" fmla="*/ 128629 h 177661"/>
              <a:gd name="connsiteX7" fmla="*/ 565234 w 1063977"/>
              <a:gd name="connsiteY7" fmla="*/ 168317 h 177661"/>
              <a:gd name="connsiteX8" fmla="*/ 952584 w 1063977"/>
              <a:gd name="connsiteY8" fmla="*/ 161967 h 177661"/>
              <a:gd name="connsiteX9" fmla="*/ 1063709 w 1063977"/>
              <a:gd name="connsiteY9" fmla="*/ 42 h 177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63977" h="177661">
                <a:moveTo>
                  <a:pt x="1063709" y="42"/>
                </a:moveTo>
                <a:cubicBezTo>
                  <a:pt x="1068207" y="-2604"/>
                  <a:pt x="1015290" y="117782"/>
                  <a:pt x="979571" y="146092"/>
                </a:cubicBezTo>
                <a:cubicBezTo>
                  <a:pt x="943852" y="174402"/>
                  <a:pt x="965283" y="167787"/>
                  <a:pt x="849396" y="169904"/>
                </a:cubicBezTo>
                <a:lnTo>
                  <a:pt x="284246" y="158792"/>
                </a:lnTo>
                <a:cubicBezTo>
                  <a:pt x="184498" y="154823"/>
                  <a:pt x="298269" y="159057"/>
                  <a:pt x="250909" y="146092"/>
                </a:cubicBezTo>
                <a:cubicBezTo>
                  <a:pt x="203549" y="133127"/>
                  <a:pt x="4053" y="83914"/>
                  <a:pt x="84" y="81004"/>
                </a:cubicBezTo>
                <a:cubicBezTo>
                  <a:pt x="-3885" y="78094"/>
                  <a:pt x="132904" y="114077"/>
                  <a:pt x="227096" y="128629"/>
                </a:cubicBezTo>
                <a:cubicBezTo>
                  <a:pt x="321288" y="143181"/>
                  <a:pt x="444319" y="162761"/>
                  <a:pt x="565234" y="168317"/>
                </a:cubicBezTo>
                <a:cubicBezTo>
                  <a:pt x="686149" y="173873"/>
                  <a:pt x="871092" y="189219"/>
                  <a:pt x="952584" y="161967"/>
                </a:cubicBezTo>
                <a:cubicBezTo>
                  <a:pt x="1034076" y="134715"/>
                  <a:pt x="1059211" y="2688"/>
                  <a:pt x="1063709" y="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フリーフォーム: 図形 131">
            <a:extLst>
              <a:ext uri="{FF2B5EF4-FFF2-40B4-BE49-F238E27FC236}">
                <a16:creationId xmlns:a16="http://schemas.microsoft.com/office/drawing/2014/main" id="{647A0EB1-714E-4911-B918-FCA557130DFC}"/>
              </a:ext>
            </a:extLst>
          </p:cNvPr>
          <p:cNvSpPr/>
          <p:nvPr/>
        </p:nvSpPr>
        <p:spPr>
          <a:xfrm>
            <a:off x="5422284" y="6420751"/>
            <a:ext cx="119564" cy="163394"/>
          </a:xfrm>
          <a:custGeom>
            <a:avLst/>
            <a:gdLst>
              <a:gd name="connsiteX0" fmla="*/ 103804 w 119564"/>
              <a:gd name="connsiteY0" fmla="*/ 687 h 163394"/>
              <a:gd name="connsiteX1" fmla="*/ 118091 w 119564"/>
              <a:gd name="connsiteY1" fmla="*/ 154674 h 163394"/>
              <a:gd name="connsiteX2" fmla="*/ 92691 w 119564"/>
              <a:gd name="connsiteY2" fmla="*/ 137212 h 163394"/>
              <a:gd name="connsiteX3" fmla="*/ 78404 w 119564"/>
              <a:gd name="connsiteY3" fmla="*/ 78474 h 163394"/>
              <a:gd name="connsiteX4" fmla="*/ 35541 w 119564"/>
              <a:gd name="connsiteY4" fmla="*/ 111812 h 163394"/>
              <a:gd name="connsiteX5" fmla="*/ 616 w 119564"/>
              <a:gd name="connsiteY5" fmla="*/ 97524 h 163394"/>
              <a:gd name="connsiteX6" fmla="*/ 103804 w 119564"/>
              <a:gd name="connsiteY6" fmla="*/ 687 h 16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564" h="163394">
                <a:moveTo>
                  <a:pt x="103804" y="687"/>
                </a:moveTo>
                <a:cubicBezTo>
                  <a:pt x="123383" y="10212"/>
                  <a:pt x="119943" y="131920"/>
                  <a:pt x="118091" y="154674"/>
                </a:cubicBezTo>
                <a:cubicBezTo>
                  <a:pt x="116239" y="177428"/>
                  <a:pt x="99305" y="149912"/>
                  <a:pt x="92691" y="137212"/>
                </a:cubicBezTo>
                <a:cubicBezTo>
                  <a:pt x="86077" y="124512"/>
                  <a:pt x="87929" y="82707"/>
                  <a:pt x="78404" y="78474"/>
                </a:cubicBezTo>
                <a:cubicBezTo>
                  <a:pt x="68879" y="74241"/>
                  <a:pt x="48506" y="108637"/>
                  <a:pt x="35541" y="111812"/>
                </a:cubicBezTo>
                <a:cubicBezTo>
                  <a:pt x="22576" y="114987"/>
                  <a:pt x="-4411" y="111547"/>
                  <a:pt x="616" y="97524"/>
                </a:cubicBezTo>
                <a:cubicBezTo>
                  <a:pt x="5643" y="83501"/>
                  <a:pt x="84225" y="-8838"/>
                  <a:pt x="103804" y="6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フリーフォーム: 図形 132">
            <a:extLst>
              <a:ext uri="{FF2B5EF4-FFF2-40B4-BE49-F238E27FC236}">
                <a16:creationId xmlns:a16="http://schemas.microsoft.com/office/drawing/2014/main" id="{B7712BD0-0416-4DE0-92C1-AC350B4DFBBA}"/>
              </a:ext>
            </a:extLst>
          </p:cNvPr>
          <p:cNvSpPr/>
          <p:nvPr/>
        </p:nvSpPr>
        <p:spPr>
          <a:xfrm>
            <a:off x="5371884" y="6518221"/>
            <a:ext cx="172304" cy="69251"/>
          </a:xfrm>
          <a:custGeom>
            <a:avLst/>
            <a:gdLst>
              <a:gd name="connsiteX0" fmla="*/ 1804 w 172304"/>
              <a:gd name="connsiteY0" fmla="*/ 54 h 69251"/>
              <a:gd name="connsiteX1" fmla="*/ 87529 w 172304"/>
              <a:gd name="connsiteY1" fmla="*/ 55617 h 69251"/>
              <a:gd name="connsiteX2" fmla="*/ 171666 w 172304"/>
              <a:gd name="connsiteY2" fmla="*/ 66729 h 69251"/>
              <a:gd name="connsiteX3" fmla="*/ 1804 w 172304"/>
              <a:gd name="connsiteY3" fmla="*/ 54 h 69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304" h="69251">
                <a:moveTo>
                  <a:pt x="1804" y="54"/>
                </a:moveTo>
                <a:cubicBezTo>
                  <a:pt x="-12219" y="-1798"/>
                  <a:pt x="59219" y="44504"/>
                  <a:pt x="87529" y="55617"/>
                </a:cubicBezTo>
                <a:cubicBezTo>
                  <a:pt x="115839" y="66730"/>
                  <a:pt x="179339" y="73079"/>
                  <a:pt x="171666" y="66729"/>
                </a:cubicBezTo>
                <a:cubicBezTo>
                  <a:pt x="163993" y="60379"/>
                  <a:pt x="15827" y="1906"/>
                  <a:pt x="1804" y="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フリーフォーム: 図形 133">
            <a:extLst>
              <a:ext uri="{FF2B5EF4-FFF2-40B4-BE49-F238E27FC236}">
                <a16:creationId xmlns:a16="http://schemas.microsoft.com/office/drawing/2014/main" id="{7349F920-1327-450F-BF3E-E82B11AB67A4}"/>
              </a:ext>
            </a:extLst>
          </p:cNvPr>
          <p:cNvSpPr/>
          <p:nvPr/>
        </p:nvSpPr>
        <p:spPr>
          <a:xfrm>
            <a:off x="5918704" y="6030130"/>
            <a:ext cx="39431" cy="456322"/>
          </a:xfrm>
          <a:custGeom>
            <a:avLst/>
            <a:gdLst>
              <a:gd name="connsiteX0" fmla="*/ 1084 w 39431"/>
              <a:gd name="connsiteY0" fmla="*/ 783 h 456322"/>
              <a:gd name="connsiteX1" fmla="*/ 39184 w 39431"/>
              <a:gd name="connsiteY1" fmla="*/ 438933 h 456322"/>
              <a:gd name="connsiteX2" fmla="*/ 15371 w 39431"/>
              <a:gd name="connsiteY2" fmla="*/ 334158 h 456322"/>
              <a:gd name="connsiteX3" fmla="*/ 1084 w 39431"/>
              <a:gd name="connsiteY3" fmla="*/ 783 h 45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31" h="456322">
                <a:moveTo>
                  <a:pt x="1084" y="783"/>
                </a:moveTo>
                <a:cubicBezTo>
                  <a:pt x="5053" y="18246"/>
                  <a:pt x="36803" y="383371"/>
                  <a:pt x="39184" y="438933"/>
                </a:cubicBezTo>
                <a:cubicBezTo>
                  <a:pt x="41565" y="494495"/>
                  <a:pt x="26219" y="405331"/>
                  <a:pt x="15371" y="334158"/>
                </a:cubicBezTo>
                <a:cubicBezTo>
                  <a:pt x="4523" y="262985"/>
                  <a:pt x="-2885" y="-16680"/>
                  <a:pt x="1084" y="7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フリーフォーム: 図形 134">
            <a:extLst>
              <a:ext uri="{FF2B5EF4-FFF2-40B4-BE49-F238E27FC236}">
                <a16:creationId xmlns:a16="http://schemas.microsoft.com/office/drawing/2014/main" id="{6BCFB50C-699E-49A3-ACDE-9DF616C8F5AA}"/>
              </a:ext>
            </a:extLst>
          </p:cNvPr>
          <p:cNvSpPr/>
          <p:nvPr/>
        </p:nvSpPr>
        <p:spPr>
          <a:xfrm>
            <a:off x="5624493" y="6143194"/>
            <a:ext cx="352720" cy="472035"/>
          </a:xfrm>
          <a:custGeom>
            <a:avLst/>
            <a:gdLst>
              <a:gd name="connsiteX0" fmla="*/ 12720 w 352720"/>
              <a:gd name="connsiteY0" fmla="*/ 11544 h 472035"/>
              <a:gd name="connsiteX1" fmla="*/ 53995 w 352720"/>
              <a:gd name="connsiteY1" fmla="*/ 427469 h 472035"/>
              <a:gd name="connsiteX2" fmla="*/ 247670 w 352720"/>
              <a:gd name="connsiteY2" fmla="*/ 457631 h 472035"/>
              <a:gd name="connsiteX3" fmla="*/ 349270 w 352720"/>
              <a:gd name="connsiteY3" fmla="*/ 403656 h 472035"/>
              <a:gd name="connsiteX4" fmla="*/ 328632 w 352720"/>
              <a:gd name="connsiteY4" fmla="*/ 333806 h 472035"/>
              <a:gd name="connsiteX5" fmla="*/ 325457 w 352720"/>
              <a:gd name="connsiteY5" fmla="*/ 413181 h 472035"/>
              <a:gd name="connsiteX6" fmla="*/ 182582 w 352720"/>
              <a:gd name="connsiteY6" fmla="*/ 444931 h 472035"/>
              <a:gd name="connsiteX7" fmla="*/ 84157 w 352720"/>
              <a:gd name="connsiteY7" fmla="*/ 440169 h 472035"/>
              <a:gd name="connsiteX8" fmla="*/ 57170 w 352720"/>
              <a:gd name="connsiteY8" fmla="*/ 413181 h 472035"/>
              <a:gd name="connsiteX9" fmla="*/ 31770 w 352720"/>
              <a:gd name="connsiteY9" fmla="*/ 295706 h 472035"/>
              <a:gd name="connsiteX10" fmla="*/ 20 w 352720"/>
              <a:gd name="connsiteY10" fmla="*/ 130606 h 472035"/>
              <a:gd name="connsiteX11" fmla="*/ 12720 w 352720"/>
              <a:gd name="connsiteY11" fmla="*/ 11544 h 47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2720" h="472035">
                <a:moveTo>
                  <a:pt x="12720" y="11544"/>
                </a:moveTo>
                <a:cubicBezTo>
                  <a:pt x="21716" y="61021"/>
                  <a:pt x="14837" y="353121"/>
                  <a:pt x="53995" y="427469"/>
                </a:cubicBezTo>
                <a:cubicBezTo>
                  <a:pt x="93153" y="501817"/>
                  <a:pt x="198458" y="461600"/>
                  <a:pt x="247670" y="457631"/>
                </a:cubicBezTo>
                <a:cubicBezTo>
                  <a:pt x="296882" y="453662"/>
                  <a:pt x="335776" y="424293"/>
                  <a:pt x="349270" y="403656"/>
                </a:cubicBezTo>
                <a:cubicBezTo>
                  <a:pt x="362764" y="383019"/>
                  <a:pt x="332601" y="332219"/>
                  <a:pt x="328632" y="333806"/>
                </a:cubicBezTo>
                <a:cubicBezTo>
                  <a:pt x="324663" y="335394"/>
                  <a:pt x="349799" y="394660"/>
                  <a:pt x="325457" y="413181"/>
                </a:cubicBezTo>
                <a:cubicBezTo>
                  <a:pt x="301115" y="431702"/>
                  <a:pt x="222799" y="440433"/>
                  <a:pt x="182582" y="444931"/>
                </a:cubicBezTo>
                <a:cubicBezTo>
                  <a:pt x="142365" y="449429"/>
                  <a:pt x="105059" y="445461"/>
                  <a:pt x="84157" y="440169"/>
                </a:cubicBezTo>
                <a:cubicBezTo>
                  <a:pt x="63255" y="434877"/>
                  <a:pt x="65901" y="437258"/>
                  <a:pt x="57170" y="413181"/>
                </a:cubicBezTo>
                <a:cubicBezTo>
                  <a:pt x="48439" y="389104"/>
                  <a:pt x="41295" y="342802"/>
                  <a:pt x="31770" y="295706"/>
                </a:cubicBezTo>
                <a:cubicBezTo>
                  <a:pt x="22245" y="248610"/>
                  <a:pt x="-774" y="176379"/>
                  <a:pt x="20" y="130606"/>
                </a:cubicBezTo>
                <a:cubicBezTo>
                  <a:pt x="814" y="84833"/>
                  <a:pt x="3724" y="-37933"/>
                  <a:pt x="12720" y="1154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フリーフォーム: 図形 135">
            <a:extLst>
              <a:ext uri="{FF2B5EF4-FFF2-40B4-BE49-F238E27FC236}">
                <a16:creationId xmlns:a16="http://schemas.microsoft.com/office/drawing/2014/main" id="{81694289-C827-4CFF-96E0-F8635D778154}"/>
              </a:ext>
            </a:extLst>
          </p:cNvPr>
          <p:cNvSpPr/>
          <p:nvPr/>
        </p:nvSpPr>
        <p:spPr>
          <a:xfrm>
            <a:off x="4926626" y="7434577"/>
            <a:ext cx="2273832" cy="397293"/>
          </a:xfrm>
          <a:custGeom>
            <a:avLst/>
            <a:gdLst>
              <a:gd name="connsiteX0" fmla="*/ 13674 w 2273832"/>
              <a:gd name="connsiteY0" fmla="*/ 373806 h 397293"/>
              <a:gd name="connsiteX1" fmla="*/ 210524 w 2273832"/>
              <a:gd name="connsiteY1" fmla="*/ 394973 h 397293"/>
              <a:gd name="connsiteX2" fmla="*/ 2119757 w 2273832"/>
              <a:gd name="connsiteY2" fmla="*/ 384390 h 397293"/>
              <a:gd name="connsiteX3" fmla="*/ 2128224 w 2273832"/>
              <a:gd name="connsiteY3" fmla="*/ 344173 h 397293"/>
              <a:gd name="connsiteX4" fmla="*/ 1874224 w 2273832"/>
              <a:gd name="connsiteY4" fmla="*/ 11856 h 397293"/>
              <a:gd name="connsiteX5" fmla="*/ 1941957 w 2273832"/>
              <a:gd name="connsiteY5" fmla="*/ 100756 h 397293"/>
              <a:gd name="connsiteX6" fmla="*/ 2062607 w 2273832"/>
              <a:gd name="connsiteY6" fmla="*/ 356873 h 397293"/>
              <a:gd name="connsiteX7" fmla="*/ 1141857 w 2273832"/>
              <a:gd name="connsiteY7" fmla="*/ 397090 h 397293"/>
              <a:gd name="connsiteX8" fmla="*/ 13674 w 2273832"/>
              <a:gd name="connsiteY8" fmla="*/ 373806 h 39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3832" h="397293">
                <a:moveTo>
                  <a:pt x="13674" y="373806"/>
                </a:moveTo>
                <a:cubicBezTo>
                  <a:pt x="-63408" y="383507"/>
                  <a:pt x="210524" y="394973"/>
                  <a:pt x="210524" y="394973"/>
                </a:cubicBezTo>
                <a:lnTo>
                  <a:pt x="2119757" y="384390"/>
                </a:lnTo>
                <a:cubicBezTo>
                  <a:pt x="2439374" y="375923"/>
                  <a:pt x="2169146" y="406262"/>
                  <a:pt x="2128224" y="344173"/>
                </a:cubicBezTo>
                <a:cubicBezTo>
                  <a:pt x="2087302" y="282084"/>
                  <a:pt x="1874224" y="11856"/>
                  <a:pt x="1874224" y="11856"/>
                </a:cubicBezTo>
                <a:cubicBezTo>
                  <a:pt x="1843180" y="-28713"/>
                  <a:pt x="1910560" y="43253"/>
                  <a:pt x="1941957" y="100756"/>
                </a:cubicBezTo>
                <a:cubicBezTo>
                  <a:pt x="1973354" y="158259"/>
                  <a:pt x="2195957" y="307484"/>
                  <a:pt x="2062607" y="356873"/>
                </a:cubicBezTo>
                <a:cubicBezTo>
                  <a:pt x="1929257" y="406262"/>
                  <a:pt x="1485815" y="394973"/>
                  <a:pt x="1141857" y="397090"/>
                </a:cubicBezTo>
                <a:cubicBezTo>
                  <a:pt x="797899" y="399207"/>
                  <a:pt x="398378" y="384390"/>
                  <a:pt x="13674" y="3738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2E717D42-1B08-469B-AB8A-21A0FA99D2F7}"/>
              </a:ext>
            </a:extLst>
          </p:cNvPr>
          <p:cNvSpPr/>
          <p:nvPr/>
        </p:nvSpPr>
        <p:spPr>
          <a:xfrm>
            <a:off x="5421679" y="6785928"/>
            <a:ext cx="706317" cy="243979"/>
          </a:xfrm>
          <a:custGeom>
            <a:avLst/>
            <a:gdLst>
              <a:gd name="connsiteX0" fmla="*/ 52021 w 706317"/>
              <a:gd name="connsiteY0" fmla="*/ 105 h 243979"/>
              <a:gd name="connsiteX1" fmla="*/ 128221 w 706317"/>
              <a:gd name="connsiteY1" fmla="*/ 201189 h 243979"/>
              <a:gd name="connsiteX2" fmla="*/ 706071 w 706317"/>
              <a:gd name="connsiteY2" fmla="*/ 218122 h 243979"/>
              <a:gd name="connsiteX3" fmla="*/ 52021 w 706317"/>
              <a:gd name="connsiteY3" fmla="*/ 230822 h 243979"/>
              <a:gd name="connsiteX4" fmla="*/ 52021 w 706317"/>
              <a:gd name="connsiteY4" fmla="*/ 105 h 24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317" h="243979">
                <a:moveTo>
                  <a:pt x="52021" y="105"/>
                </a:moveTo>
                <a:cubicBezTo>
                  <a:pt x="64721" y="-4834"/>
                  <a:pt x="19213" y="164853"/>
                  <a:pt x="128221" y="201189"/>
                </a:cubicBezTo>
                <a:cubicBezTo>
                  <a:pt x="237229" y="237525"/>
                  <a:pt x="718771" y="213183"/>
                  <a:pt x="706071" y="218122"/>
                </a:cubicBezTo>
                <a:cubicBezTo>
                  <a:pt x="693371" y="223061"/>
                  <a:pt x="162441" y="264689"/>
                  <a:pt x="52021" y="230822"/>
                </a:cubicBezTo>
                <a:cubicBezTo>
                  <a:pt x="-58399" y="196955"/>
                  <a:pt x="39321" y="5044"/>
                  <a:pt x="52021" y="1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フリーフォーム: 図形 202">
            <a:extLst>
              <a:ext uri="{FF2B5EF4-FFF2-40B4-BE49-F238E27FC236}">
                <a16:creationId xmlns:a16="http://schemas.microsoft.com/office/drawing/2014/main" id="{59644878-F8EE-4E16-82A3-F1722FA1DE30}"/>
              </a:ext>
            </a:extLst>
          </p:cNvPr>
          <p:cNvSpPr/>
          <p:nvPr/>
        </p:nvSpPr>
        <p:spPr>
          <a:xfrm>
            <a:off x="5444963" y="7084378"/>
            <a:ext cx="706317" cy="283739"/>
          </a:xfrm>
          <a:custGeom>
            <a:avLst/>
            <a:gdLst>
              <a:gd name="connsiteX0" fmla="*/ 52021 w 706317"/>
              <a:gd name="connsiteY0" fmla="*/ 105 h 243979"/>
              <a:gd name="connsiteX1" fmla="*/ 128221 w 706317"/>
              <a:gd name="connsiteY1" fmla="*/ 201189 h 243979"/>
              <a:gd name="connsiteX2" fmla="*/ 706071 w 706317"/>
              <a:gd name="connsiteY2" fmla="*/ 218122 h 243979"/>
              <a:gd name="connsiteX3" fmla="*/ 52021 w 706317"/>
              <a:gd name="connsiteY3" fmla="*/ 230822 h 243979"/>
              <a:gd name="connsiteX4" fmla="*/ 52021 w 706317"/>
              <a:gd name="connsiteY4" fmla="*/ 105 h 24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317" h="243979">
                <a:moveTo>
                  <a:pt x="52021" y="105"/>
                </a:moveTo>
                <a:cubicBezTo>
                  <a:pt x="64721" y="-4834"/>
                  <a:pt x="19213" y="164853"/>
                  <a:pt x="128221" y="201189"/>
                </a:cubicBezTo>
                <a:cubicBezTo>
                  <a:pt x="237229" y="237525"/>
                  <a:pt x="718771" y="213183"/>
                  <a:pt x="706071" y="218122"/>
                </a:cubicBezTo>
                <a:cubicBezTo>
                  <a:pt x="693371" y="223061"/>
                  <a:pt x="162441" y="264689"/>
                  <a:pt x="52021" y="230822"/>
                </a:cubicBezTo>
                <a:cubicBezTo>
                  <a:pt x="-58399" y="196955"/>
                  <a:pt x="39321" y="5044"/>
                  <a:pt x="52021" y="1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フリーフォーム: 図形 203">
            <a:extLst>
              <a:ext uri="{FF2B5EF4-FFF2-40B4-BE49-F238E27FC236}">
                <a16:creationId xmlns:a16="http://schemas.microsoft.com/office/drawing/2014/main" id="{F5B476FF-6EB1-4A7F-BB46-67FBA11DF0F0}"/>
              </a:ext>
            </a:extLst>
          </p:cNvPr>
          <p:cNvSpPr/>
          <p:nvPr/>
        </p:nvSpPr>
        <p:spPr>
          <a:xfrm>
            <a:off x="5474596" y="7429394"/>
            <a:ext cx="706317" cy="283739"/>
          </a:xfrm>
          <a:custGeom>
            <a:avLst/>
            <a:gdLst>
              <a:gd name="connsiteX0" fmla="*/ 52021 w 706317"/>
              <a:gd name="connsiteY0" fmla="*/ 105 h 243979"/>
              <a:gd name="connsiteX1" fmla="*/ 128221 w 706317"/>
              <a:gd name="connsiteY1" fmla="*/ 201189 h 243979"/>
              <a:gd name="connsiteX2" fmla="*/ 706071 w 706317"/>
              <a:gd name="connsiteY2" fmla="*/ 218122 h 243979"/>
              <a:gd name="connsiteX3" fmla="*/ 52021 w 706317"/>
              <a:gd name="connsiteY3" fmla="*/ 230822 h 243979"/>
              <a:gd name="connsiteX4" fmla="*/ 52021 w 706317"/>
              <a:gd name="connsiteY4" fmla="*/ 105 h 24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317" h="243979">
                <a:moveTo>
                  <a:pt x="52021" y="105"/>
                </a:moveTo>
                <a:cubicBezTo>
                  <a:pt x="64721" y="-4834"/>
                  <a:pt x="19213" y="164853"/>
                  <a:pt x="128221" y="201189"/>
                </a:cubicBezTo>
                <a:cubicBezTo>
                  <a:pt x="237229" y="237525"/>
                  <a:pt x="718771" y="213183"/>
                  <a:pt x="706071" y="218122"/>
                </a:cubicBezTo>
                <a:cubicBezTo>
                  <a:pt x="693371" y="223061"/>
                  <a:pt x="162441" y="264689"/>
                  <a:pt x="52021" y="230822"/>
                </a:cubicBezTo>
                <a:cubicBezTo>
                  <a:pt x="-58399" y="196955"/>
                  <a:pt x="39321" y="5044"/>
                  <a:pt x="52021" y="10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フリーフォーム: 図形 137">
            <a:extLst>
              <a:ext uri="{FF2B5EF4-FFF2-40B4-BE49-F238E27FC236}">
                <a16:creationId xmlns:a16="http://schemas.microsoft.com/office/drawing/2014/main" id="{90D4CDB2-B84F-4F88-A19E-6006FF741CB5}"/>
              </a:ext>
            </a:extLst>
          </p:cNvPr>
          <p:cNvSpPr/>
          <p:nvPr/>
        </p:nvSpPr>
        <p:spPr>
          <a:xfrm>
            <a:off x="5441620" y="6776727"/>
            <a:ext cx="804722" cy="251867"/>
          </a:xfrm>
          <a:custGeom>
            <a:avLst/>
            <a:gdLst>
              <a:gd name="connsiteX0" fmla="*/ 21497 w 804722"/>
              <a:gd name="connsiteY0" fmla="*/ 11423 h 251867"/>
              <a:gd name="connsiteX1" fmla="*/ 104047 w 804722"/>
              <a:gd name="connsiteY1" fmla="*/ 11423 h 251867"/>
              <a:gd name="connsiteX2" fmla="*/ 743280 w 804722"/>
              <a:gd name="connsiteY2" fmla="*/ 22006 h 251867"/>
              <a:gd name="connsiteX3" fmla="*/ 775030 w 804722"/>
              <a:gd name="connsiteY3" fmla="*/ 216740 h 251867"/>
              <a:gd name="connsiteX4" fmla="*/ 777147 w 804722"/>
              <a:gd name="connsiteY4" fmla="*/ 250606 h 251867"/>
              <a:gd name="connsiteX5" fmla="*/ 804663 w 804722"/>
              <a:gd name="connsiteY5" fmla="*/ 199806 h 251867"/>
              <a:gd name="connsiteX6" fmla="*/ 768680 w 804722"/>
              <a:gd name="connsiteY6" fmla="*/ 26240 h 251867"/>
              <a:gd name="connsiteX7" fmla="*/ 573947 w 804722"/>
              <a:gd name="connsiteY7" fmla="*/ 840 h 251867"/>
              <a:gd name="connsiteX8" fmla="*/ 21497 w 804722"/>
              <a:gd name="connsiteY8" fmla="*/ 11423 h 25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4722" h="251867">
                <a:moveTo>
                  <a:pt x="21497" y="11423"/>
                </a:moveTo>
                <a:cubicBezTo>
                  <a:pt x="-56820" y="13187"/>
                  <a:pt x="104047" y="11423"/>
                  <a:pt x="104047" y="11423"/>
                </a:cubicBezTo>
                <a:cubicBezTo>
                  <a:pt x="224344" y="13187"/>
                  <a:pt x="631450" y="-12213"/>
                  <a:pt x="743280" y="22006"/>
                </a:cubicBezTo>
                <a:cubicBezTo>
                  <a:pt x="855110" y="56225"/>
                  <a:pt x="769386" y="178640"/>
                  <a:pt x="775030" y="216740"/>
                </a:cubicBezTo>
                <a:cubicBezTo>
                  <a:pt x="780674" y="254840"/>
                  <a:pt x="772208" y="253428"/>
                  <a:pt x="777147" y="250606"/>
                </a:cubicBezTo>
                <a:cubicBezTo>
                  <a:pt x="782086" y="247784"/>
                  <a:pt x="806074" y="237200"/>
                  <a:pt x="804663" y="199806"/>
                </a:cubicBezTo>
                <a:cubicBezTo>
                  <a:pt x="803252" y="162412"/>
                  <a:pt x="807133" y="59401"/>
                  <a:pt x="768680" y="26240"/>
                </a:cubicBezTo>
                <a:cubicBezTo>
                  <a:pt x="730227" y="-6921"/>
                  <a:pt x="699536" y="5073"/>
                  <a:pt x="573947" y="840"/>
                </a:cubicBezTo>
                <a:cubicBezTo>
                  <a:pt x="448358" y="-3393"/>
                  <a:pt x="99814" y="9659"/>
                  <a:pt x="21497" y="114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フリーフォーム: 図形 138">
            <a:extLst>
              <a:ext uri="{FF2B5EF4-FFF2-40B4-BE49-F238E27FC236}">
                <a16:creationId xmlns:a16="http://schemas.microsoft.com/office/drawing/2014/main" id="{9E93C08A-4412-47CB-9B1A-38A0D50E8EF6}"/>
              </a:ext>
            </a:extLst>
          </p:cNvPr>
          <p:cNvSpPr/>
          <p:nvPr/>
        </p:nvSpPr>
        <p:spPr>
          <a:xfrm>
            <a:off x="5567253" y="6857452"/>
            <a:ext cx="568443" cy="38706"/>
          </a:xfrm>
          <a:custGeom>
            <a:avLst/>
            <a:gdLst>
              <a:gd name="connsiteX0" fmla="*/ 12280 w 568443"/>
              <a:gd name="connsiteY0" fmla="*/ 2665 h 38706"/>
              <a:gd name="connsiteX1" fmla="*/ 115997 w 568443"/>
              <a:gd name="connsiteY1" fmla="*/ 2665 h 38706"/>
              <a:gd name="connsiteX2" fmla="*/ 522397 w 568443"/>
              <a:gd name="connsiteY2" fmla="*/ 2665 h 38706"/>
              <a:gd name="connsiteX3" fmla="*/ 552030 w 568443"/>
              <a:gd name="connsiteY3" fmla="*/ 38648 h 38706"/>
              <a:gd name="connsiteX4" fmla="*/ 458897 w 568443"/>
              <a:gd name="connsiteY4" fmla="*/ 11131 h 38706"/>
              <a:gd name="connsiteX5" fmla="*/ 12280 w 568443"/>
              <a:gd name="connsiteY5" fmla="*/ 2665 h 3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8443" h="38706">
                <a:moveTo>
                  <a:pt x="12280" y="2665"/>
                </a:moveTo>
                <a:cubicBezTo>
                  <a:pt x="-44870" y="1254"/>
                  <a:pt x="115997" y="2665"/>
                  <a:pt x="115997" y="2665"/>
                </a:cubicBezTo>
                <a:cubicBezTo>
                  <a:pt x="201016" y="2665"/>
                  <a:pt x="449725" y="-3332"/>
                  <a:pt x="522397" y="2665"/>
                </a:cubicBezTo>
                <a:cubicBezTo>
                  <a:pt x="595069" y="8662"/>
                  <a:pt x="562613" y="37237"/>
                  <a:pt x="552030" y="38648"/>
                </a:cubicBezTo>
                <a:cubicBezTo>
                  <a:pt x="541447" y="40059"/>
                  <a:pt x="543916" y="15717"/>
                  <a:pt x="458897" y="11131"/>
                </a:cubicBezTo>
                <a:cubicBezTo>
                  <a:pt x="373878" y="6545"/>
                  <a:pt x="69430" y="4076"/>
                  <a:pt x="12280" y="266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9B31C4CD-FA3A-4AC0-A796-97A1EE36DC2E}"/>
              </a:ext>
            </a:extLst>
          </p:cNvPr>
          <p:cNvSpPr/>
          <p:nvPr/>
        </p:nvSpPr>
        <p:spPr>
          <a:xfrm>
            <a:off x="5541163" y="6879144"/>
            <a:ext cx="623076" cy="51161"/>
          </a:xfrm>
          <a:custGeom>
            <a:avLst/>
            <a:gdLst>
              <a:gd name="connsiteX0" fmla="*/ 595054 w 623076"/>
              <a:gd name="connsiteY0" fmla="*/ 40239 h 51161"/>
              <a:gd name="connsiteX1" fmla="*/ 514620 w 623076"/>
              <a:gd name="connsiteY1" fmla="*/ 48706 h 51161"/>
              <a:gd name="connsiteX2" fmla="*/ 38370 w 623076"/>
              <a:gd name="connsiteY2" fmla="*/ 46589 h 51161"/>
              <a:gd name="connsiteX3" fmla="*/ 40487 w 623076"/>
              <a:gd name="connsiteY3" fmla="*/ 23 h 51161"/>
              <a:gd name="connsiteX4" fmla="*/ 135737 w 623076"/>
              <a:gd name="connsiteY4" fmla="*/ 40239 h 51161"/>
              <a:gd name="connsiteX5" fmla="*/ 595054 w 623076"/>
              <a:gd name="connsiteY5" fmla="*/ 40239 h 5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076" h="51161">
                <a:moveTo>
                  <a:pt x="595054" y="40239"/>
                </a:moveTo>
                <a:cubicBezTo>
                  <a:pt x="658201" y="41650"/>
                  <a:pt x="607401" y="47648"/>
                  <a:pt x="514620" y="48706"/>
                </a:cubicBezTo>
                <a:cubicBezTo>
                  <a:pt x="421839" y="49764"/>
                  <a:pt x="117392" y="54703"/>
                  <a:pt x="38370" y="46589"/>
                </a:cubicBezTo>
                <a:cubicBezTo>
                  <a:pt x="-40652" y="38475"/>
                  <a:pt x="24259" y="1081"/>
                  <a:pt x="40487" y="23"/>
                </a:cubicBezTo>
                <a:cubicBezTo>
                  <a:pt x="56715" y="-1035"/>
                  <a:pt x="46131" y="33536"/>
                  <a:pt x="135737" y="40239"/>
                </a:cubicBezTo>
                <a:cubicBezTo>
                  <a:pt x="225342" y="46942"/>
                  <a:pt x="531907" y="38828"/>
                  <a:pt x="595054" y="402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フリーフォーム: 図形 140">
            <a:extLst>
              <a:ext uri="{FF2B5EF4-FFF2-40B4-BE49-F238E27FC236}">
                <a16:creationId xmlns:a16="http://schemas.microsoft.com/office/drawing/2014/main" id="{3DDA6644-746E-4C7D-95FF-62A54E4A4B5C}"/>
              </a:ext>
            </a:extLst>
          </p:cNvPr>
          <p:cNvSpPr/>
          <p:nvPr/>
        </p:nvSpPr>
        <p:spPr>
          <a:xfrm>
            <a:off x="5492750" y="7076670"/>
            <a:ext cx="812548" cy="316723"/>
          </a:xfrm>
          <a:custGeom>
            <a:avLst/>
            <a:gdLst>
              <a:gd name="connsiteX0" fmla="*/ 0 w 812548"/>
              <a:gd name="connsiteY0" fmla="*/ 16280 h 316723"/>
              <a:gd name="connsiteX1" fmla="*/ 95250 w 812548"/>
              <a:gd name="connsiteY1" fmla="*/ 16280 h 316723"/>
              <a:gd name="connsiteX2" fmla="*/ 772583 w 812548"/>
              <a:gd name="connsiteY2" fmla="*/ 12047 h 316723"/>
              <a:gd name="connsiteX3" fmla="*/ 730250 w 812548"/>
              <a:gd name="connsiteY3" fmla="*/ 22630 h 316723"/>
              <a:gd name="connsiteX4" fmla="*/ 702733 w 812548"/>
              <a:gd name="connsiteY4" fmla="*/ 278747 h 316723"/>
              <a:gd name="connsiteX5" fmla="*/ 692150 w 812548"/>
              <a:gd name="connsiteY5" fmla="*/ 302030 h 316723"/>
              <a:gd name="connsiteX6" fmla="*/ 772583 w 812548"/>
              <a:gd name="connsiteY6" fmla="*/ 147513 h 316723"/>
              <a:gd name="connsiteX7" fmla="*/ 757767 w 812548"/>
              <a:gd name="connsiteY7" fmla="*/ 88247 h 316723"/>
              <a:gd name="connsiteX8" fmla="*/ 488950 w 812548"/>
              <a:gd name="connsiteY8" fmla="*/ 35330 h 316723"/>
              <a:gd name="connsiteX9" fmla="*/ 0 w 812548"/>
              <a:gd name="connsiteY9" fmla="*/ 16280 h 316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12548" h="316723">
                <a:moveTo>
                  <a:pt x="0" y="16280"/>
                </a:moveTo>
                <a:lnTo>
                  <a:pt x="95250" y="16280"/>
                </a:lnTo>
                <a:lnTo>
                  <a:pt x="772583" y="12047"/>
                </a:lnTo>
                <a:cubicBezTo>
                  <a:pt x="878416" y="13105"/>
                  <a:pt x="741892" y="-21820"/>
                  <a:pt x="730250" y="22630"/>
                </a:cubicBezTo>
                <a:cubicBezTo>
                  <a:pt x="718608" y="67080"/>
                  <a:pt x="709083" y="232180"/>
                  <a:pt x="702733" y="278747"/>
                </a:cubicBezTo>
                <a:cubicBezTo>
                  <a:pt x="696383" y="325314"/>
                  <a:pt x="680508" y="323902"/>
                  <a:pt x="692150" y="302030"/>
                </a:cubicBezTo>
                <a:cubicBezTo>
                  <a:pt x="703792" y="280158"/>
                  <a:pt x="761647" y="183143"/>
                  <a:pt x="772583" y="147513"/>
                </a:cubicBezTo>
                <a:cubicBezTo>
                  <a:pt x="783519" y="111883"/>
                  <a:pt x="805039" y="106944"/>
                  <a:pt x="757767" y="88247"/>
                </a:cubicBezTo>
                <a:cubicBezTo>
                  <a:pt x="710495" y="69550"/>
                  <a:pt x="614186" y="45208"/>
                  <a:pt x="488950" y="35330"/>
                </a:cubicBezTo>
                <a:cubicBezTo>
                  <a:pt x="363714" y="25452"/>
                  <a:pt x="185032" y="27216"/>
                  <a:pt x="0" y="1628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フリーフォーム: 図形 141">
            <a:extLst>
              <a:ext uri="{FF2B5EF4-FFF2-40B4-BE49-F238E27FC236}">
                <a16:creationId xmlns:a16="http://schemas.microsoft.com/office/drawing/2014/main" id="{AF351100-CA65-47B7-93BE-03E9FFCDEE2D}"/>
              </a:ext>
            </a:extLst>
          </p:cNvPr>
          <p:cNvSpPr/>
          <p:nvPr/>
        </p:nvSpPr>
        <p:spPr>
          <a:xfrm>
            <a:off x="5562649" y="7185437"/>
            <a:ext cx="639696" cy="78475"/>
          </a:xfrm>
          <a:custGeom>
            <a:avLst/>
            <a:gdLst>
              <a:gd name="connsiteX0" fmla="*/ 25351 w 639696"/>
              <a:gd name="connsiteY0" fmla="*/ 13346 h 78475"/>
              <a:gd name="connsiteX1" fmla="*/ 126951 w 639696"/>
              <a:gd name="connsiteY1" fmla="*/ 9113 h 78475"/>
              <a:gd name="connsiteX2" fmla="*/ 592618 w 639696"/>
              <a:gd name="connsiteY2" fmla="*/ 51446 h 78475"/>
              <a:gd name="connsiteX3" fmla="*/ 615901 w 639696"/>
              <a:gd name="connsiteY3" fmla="*/ 76846 h 78475"/>
              <a:gd name="connsiteX4" fmla="*/ 522768 w 639696"/>
              <a:gd name="connsiteY4" fmla="*/ 4880 h 78475"/>
              <a:gd name="connsiteX5" fmla="*/ 25351 w 639696"/>
              <a:gd name="connsiteY5" fmla="*/ 13346 h 7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9696" h="78475">
                <a:moveTo>
                  <a:pt x="25351" y="13346"/>
                </a:moveTo>
                <a:cubicBezTo>
                  <a:pt x="-40618" y="14051"/>
                  <a:pt x="32407" y="2763"/>
                  <a:pt x="126951" y="9113"/>
                </a:cubicBezTo>
                <a:cubicBezTo>
                  <a:pt x="221495" y="15463"/>
                  <a:pt x="511126" y="40157"/>
                  <a:pt x="592618" y="51446"/>
                </a:cubicBezTo>
                <a:cubicBezTo>
                  <a:pt x="674110" y="62735"/>
                  <a:pt x="627543" y="84607"/>
                  <a:pt x="615901" y="76846"/>
                </a:cubicBezTo>
                <a:cubicBezTo>
                  <a:pt x="604259" y="69085"/>
                  <a:pt x="621898" y="19344"/>
                  <a:pt x="522768" y="4880"/>
                </a:cubicBezTo>
                <a:cubicBezTo>
                  <a:pt x="423638" y="-9584"/>
                  <a:pt x="91320" y="12641"/>
                  <a:pt x="25351" y="1334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フリーフォーム: 図形 142">
            <a:extLst>
              <a:ext uri="{FF2B5EF4-FFF2-40B4-BE49-F238E27FC236}">
                <a16:creationId xmlns:a16="http://schemas.microsoft.com/office/drawing/2014/main" id="{0CC02321-AD8F-4A38-9A51-117019AE510D}"/>
              </a:ext>
            </a:extLst>
          </p:cNvPr>
          <p:cNvSpPr/>
          <p:nvPr/>
        </p:nvSpPr>
        <p:spPr>
          <a:xfrm>
            <a:off x="5573702" y="7213243"/>
            <a:ext cx="503784" cy="73003"/>
          </a:xfrm>
          <a:custGeom>
            <a:avLst/>
            <a:gdLst>
              <a:gd name="connsiteX0" fmla="*/ 26998 w 503784"/>
              <a:gd name="connsiteY0" fmla="*/ 36340 h 73003"/>
              <a:gd name="connsiteX1" fmla="*/ 503248 w 503784"/>
              <a:gd name="connsiteY1" fmla="*/ 68090 h 73003"/>
              <a:gd name="connsiteX2" fmla="*/ 120131 w 503784"/>
              <a:gd name="connsiteY2" fmla="*/ 65974 h 73003"/>
              <a:gd name="connsiteX3" fmla="*/ 65098 w 503784"/>
              <a:gd name="connsiteY3" fmla="*/ 2474 h 73003"/>
              <a:gd name="connsiteX4" fmla="*/ 26998 w 503784"/>
              <a:gd name="connsiteY4" fmla="*/ 36340 h 73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784" h="73003">
                <a:moveTo>
                  <a:pt x="26998" y="36340"/>
                </a:moveTo>
                <a:cubicBezTo>
                  <a:pt x="100023" y="47276"/>
                  <a:pt x="487726" y="63151"/>
                  <a:pt x="503248" y="68090"/>
                </a:cubicBezTo>
                <a:cubicBezTo>
                  <a:pt x="518770" y="73029"/>
                  <a:pt x="193156" y="76910"/>
                  <a:pt x="120131" y="65974"/>
                </a:cubicBezTo>
                <a:cubicBezTo>
                  <a:pt x="47106" y="55038"/>
                  <a:pt x="79562" y="14468"/>
                  <a:pt x="65098" y="2474"/>
                </a:cubicBezTo>
                <a:cubicBezTo>
                  <a:pt x="50634" y="-9520"/>
                  <a:pt x="-46027" y="25404"/>
                  <a:pt x="26998" y="3634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フリーフォーム: 図形 143">
            <a:extLst>
              <a:ext uri="{FF2B5EF4-FFF2-40B4-BE49-F238E27FC236}">
                <a16:creationId xmlns:a16="http://schemas.microsoft.com/office/drawing/2014/main" id="{DBEB6A0D-67D1-40AA-AF9F-6CFF191D09AB}"/>
              </a:ext>
            </a:extLst>
          </p:cNvPr>
          <p:cNvSpPr/>
          <p:nvPr/>
        </p:nvSpPr>
        <p:spPr>
          <a:xfrm>
            <a:off x="5505450" y="7440083"/>
            <a:ext cx="833139" cy="266322"/>
          </a:xfrm>
          <a:custGeom>
            <a:avLst/>
            <a:gdLst>
              <a:gd name="connsiteX0" fmla="*/ 0 w 833139"/>
              <a:gd name="connsiteY0" fmla="*/ 19050 h 266322"/>
              <a:gd name="connsiteX1" fmla="*/ 84667 w 833139"/>
              <a:gd name="connsiteY1" fmla="*/ 19050 h 266322"/>
              <a:gd name="connsiteX2" fmla="*/ 768350 w 833139"/>
              <a:gd name="connsiteY2" fmla="*/ 19050 h 266322"/>
              <a:gd name="connsiteX3" fmla="*/ 789517 w 833139"/>
              <a:gd name="connsiteY3" fmla="*/ 171450 h 266322"/>
              <a:gd name="connsiteX4" fmla="*/ 632883 w 833139"/>
              <a:gd name="connsiteY4" fmla="*/ 239184 h 266322"/>
              <a:gd name="connsiteX5" fmla="*/ 717550 w 833139"/>
              <a:gd name="connsiteY5" fmla="*/ 262467 h 266322"/>
              <a:gd name="connsiteX6" fmla="*/ 787400 w 833139"/>
              <a:gd name="connsiteY6" fmla="*/ 247650 h 266322"/>
              <a:gd name="connsiteX7" fmla="*/ 774700 w 833139"/>
              <a:gd name="connsiteY7" fmla="*/ 91017 h 266322"/>
              <a:gd name="connsiteX8" fmla="*/ 745067 w 833139"/>
              <a:gd name="connsiteY8" fmla="*/ 14817 h 266322"/>
              <a:gd name="connsiteX9" fmla="*/ 410633 w 833139"/>
              <a:gd name="connsiteY9" fmla="*/ 0 h 266322"/>
              <a:gd name="connsiteX10" fmla="*/ 0 w 833139"/>
              <a:gd name="connsiteY10" fmla="*/ 19050 h 266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3139" h="266322">
                <a:moveTo>
                  <a:pt x="0" y="19050"/>
                </a:moveTo>
                <a:lnTo>
                  <a:pt x="84667" y="19050"/>
                </a:lnTo>
                <a:cubicBezTo>
                  <a:pt x="212725" y="19050"/>
                  <a:pt x="650875" y="-6350"/>
                  <a:pt x="768350" y="19050"/>
                </a:cubicBezTo>
                <a:cubicBezTo>
                  <a:pt x="885825" y="44450"/>
                  <a:pt x="812095" y="134761"/>
                  <a:pt x="789517" y="171450"/>
                </a:cubicBezTo>
                <a:cubicBezTo>
                  <a:pt x="766939" y="208139"/>
                  <a:pt x="644878" y="224015"/>
                  <a:pt x="632883" y="239184"/>
                </a:cubicBezTo>
                <a:cubicBezTo>
                  <a:pt x="620889" y="254354"/>
                  <a:pt x="691797" y="261056"/>
                  <a:pt x="717550" y="262467"/>
                </a:cubicBezTo>
                <a:cubicBezTo>
                  <a:pt x="743303" y="263878"/>
                  <a:pt x="777875" y="276225"/>
                  <a:pt x="787400" y="247650"/>
                </a:cubicBezTo>
                <a:cubicBezTo>
                  <a:pt x="796925" y="219075"/>
                  <a:pt x="781756" y="129823"/>
                  <a:pt x="774700" y="91017"/>
                </a:cubicBezTo>
                <a:cubicBezTo>
                  <a:pt x="767644" y="52211"/>
                  <a:pt x="805745" y="29986"/>
                  <a:pt x="745067" y="14817"/>
                </a:cubicBezTo>
                <a:cubicBezTo>
                  <a:pt x="684389" y="-352"/>
                  <a:pt x="410633" y="0"/>
                  <a:pt x="410633" y="0"/>
                </a:cubicBezTo>
                <a:lnTo>
                  <a:pt x="0" y="1905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フリーフォーム: 図形 144">
            <a:extLst>
              <a:ext uri="{FF2B5EF4-FFF2-40B4-BE49-F238E27FC236}">
                <a16:creationId xmlns:a16="http://schemas.microsoft.com/office/drawing/2014/main" id="{60E8D997-3EC3-40B0-ABE2-B108A3C81ECE}"/>
              </a:ext>
            </a:extLst>
          </p:cNvPr>
          <p:cNvSpPr/>
          <p:nvPr/>
        </p:nvSpPr>
        <p:spPr>
          <a:xfrm>
            <a:off x="5600541" y="7523953"/>
            <a:ext cx="597077" cy="103013"/>
          </a:xfrm>
          <a:custGeom>
            <a:avLst/>
            <a:gdLst>
              <a:gd name="connsiteX0" fmla="*/ 4392 w 597077"/>
              <a:gd name="connsiteY0" fmla="*/ 5030 h 103013"/>
              <a:gd name="connsiteX1" fmla="*/ 154676 w 597077"/>
              <a:gd name="connsiteY1" fmla="*/ 5030 h 103013"/>
              <a:gd name="connsiteX2" fmla="*/ 571659 w 597077"/>
              <a:gd name="connsiteY2" fmla="*/ 43130 h 103013"/>
              <a:gd name="connsiteX3" fmla="*/ 546259 w 597077"/>
              <a:gd name="connsiteY3" fmla="*/ 102397 h 103013"/>
              <a:gd name="connsiteX4" fmla="*/ 506042 w 597077"/>
              <a:gd name="connsiteY4" fmla="*/ 72764 h 103013"/>
              <a:gd name="connsiteX5" fmla="*/ 300726 w 597077"/>
              <a:gd name="connsiteY5" fmla="*/ 51597 h 103013"/>
              <a:gd name="connsiteX6" fmla="*/ 61542 w 597077"/>
              <a:gd name="connsiteY6" fmla="*/ 47364 h 103013"/>
              <a:gd name="connsiteX7" fmla="*/ 4392 w 597077"/>
              <a:gd name="connsiteY7" fmla="*/ 5030 h 10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7077" h="103013">
                <a:moveTo>
                  <a:pt x="4392" y="5030"/>
                </a:moveTo>
                <a:cubicBezTo>
                  <a:pt x="19914" y="-2026"/>
                  <a:pt x="60132" y="-1320"/>
                  <a:pt x="154676" y="5030"/>
                </a:cubicBezTo>
                <a:cubicBezTo>
                  <a:pt x="249220" y="11380"/>
                  <a:pt x="506395" y="26902"/>
                  <a:pt x="571659" y="43130"/>
                </a:cubicBezTo>
                <a:cubicBezTo>
                  <a:pt x="636923" y="59358"/>
                  <a:pt x="557195" y="97458"/>
                  <a:pt x="546259" y="102397"/>
                </a:cubicBezTo>
                <a:cubicBezTo>
                  <a:pt x="535323" y="107336"/>
                  <a:pt x="546964" y="81231"/>
                  <a:pt x="506042" y="72764"/>
                </a:cubicBezTo>
                <a:cubicBezTo>
                  <a:pt x="465120" y="64297"/>
                  <a:pt x="374809" y="55830"/>
                  <a:pt x="300726" y="51597"/>
                </a:cubicBezTo>
                <a:cubicBezTo>
                  <a:pt x="226643" y="47364"/>
                  <a:pt x="107050" y="51245"/>
                  <a:pt x="61542" y="47364"/>
                </a:cubicBezTo>
                <a:cubicBezTo>
                  <a:pt x="16034" y="43483"/>
                  <a:pt x="-11130" y="12086"/>
                  <a:pt x="4392" y="50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フリーフォーム: 図形 145">
            <a:extLst>
              <a:ext uri="{FF2B5EF4-FFF2-40B4-BE49-F238E27FC236}">
                <a16:creationId xmlns:a16="http://schemas.microsoft.com/office/drawing/2014/main" id="{072083A5-FE33-4E06-B2C5-9EB7EF3A125C}"/>
              </a:ext>
            </a:extLst>
          </p:cNvPr>
          <p:cNvSpPr/>
          <p:nvPr/>
        </p:nvSpPr>
        <p:spPr>
          <a:xfrm>
            <a:off x="5898428" y="6007175"/>
            <a:ext cx="765360" cy="658476"/>
          </a:xfrm>
          <a:custGeom>
            <a:avLst/>
            <a:gdLst>
              <a:gd name="connsiteX0" fmla="*/ 26122 w 765360"/>
              <a:gd name="connsiteY0" fmla="*/ 17388 h 658476"/>
              <a:gd name="connsiteX1" fmla="*/ 70572 w 765360"/>
              <a:gd name="connsiteY1" fmla="*/ 111050 h 658476"/>
              <a:gd name="connsiteX2" fmla="*/ 534122 w 765360"/>
              <a:gd name="connsiteY2" fmla="*/ 558725 h 658476"/>
              <a:gd name="connsiteX3" fmla="*/ 759547 w 765360"/>
              <a:gd name="connsiteY3" fmla="*/ 647625 h 658476"/>
              <a:gd name="connsiteX4" fmla="*/ 311872 w 765360"/>
              <a:gd name="connsiteY4" fmla="*/ 385688 h 658476"/>
              <a:gd name="connsiteX5" fmla="*/ 26122 w 765360"/>
              <a:gd name="connsiteY5" fmla="*/ 17388 h 658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5360" h="658476">
                <a:moveTo>
                  <a:pt x="26122" y="17388"/>
                </a:moveTo>
                <a:cubicBezTo>
                  <a:pt x="-14095" y="-28385"/>
                  <a:pt x="-14095" y="20827"/>
                  <a:pt x="70572" y="111050"/>
                </a:cubicBezTo>
                <a:cubicBezTo>
                  <a:pt x="155239" y="201273"/>
                  <a:pt x="419293" y="469296"/>
                  <a:pt x="534122" y="558725"/>
                </a:cubicBezTo>
                <a:cubicBezTo>
                  <a:pt x="648951" y="648154"/>
                  <a:pt x="796589" y="676464"/>
                  <a:pt x="759547" y="647625"/>
                </a:cubicBezTo>
                <a:cubicBezTo>
                  <a:pt x="722505" y="618786"/>
                  <a:pt x="434110" y="489405"/>
                  <a:pt x="311872" y="385688"/>
                </a:cubicBezTo>
                <a:cubicBezTo>
                  <a:pt x="189635" y="281971"/>
                  <a:pt x="66339" y="63161"/>
                  <a:pt x="26122" y="1738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フリーフォーム: 図形 146">
            <a:extLst>
              <a:ext uri="{FF2B5EF4-FFF2-40B4-BE49-F238E27FC236}">
                <a16:creationId xmlns:a16="http://schemas.microsoft.com/office/drawing/2014/main" id="{E94891BD-D0E6-4BB8-8C87-0201437A1B57}"/>
              </a:ext>
            </a:extLst>
          </p:cNvPr>
          <p:cNvSpPr/>
          <p:nvPr/>
        </p:nvSpPr>
        <p:spPr>
          <a:xfrm>
            <a:off x="6249966" y="5473996"/>
            <a:ext cx="425765" cy="328533"/>
          </a:xfrm>
          <a:custGeom>
            <a:avLst/>
            <a:gdLst>
              <a:gd name="connsiteX0" fmla="*/ 50822 w 425765"/>
              <a:gd name="connsiteY0" fmla="*/ 2879 h 328533"/>
              <a:gd name="connsiteX1" fmla="*/ 331809 w 425765"/>
              <a:gd name="connsiteY1" fmla="*/ 247354 h 328533"/>
              <a:gd name="connsiteX2" fmla="*/ 414359 w 425765"/>
              <a:gd name="connsiteY2" fmla="*/ 320379 h 328533"/>
              <a:gd name="connsiteX3" fmla="*/ 111147 w 425765"/>
              <a:gd name="connsiteY3" fmla="*/ 80667 h 328533"/>
              <a:gd name="connsiteX4" fmla="*/ 38122 w 425765"/>
              <a:gd name="connsiteY4" fmla="*/ 102892 h 328533"/>
              <a:gd name="connsiteX5" fmla="*/ 22 w 425765"/>
              <a:gd name="connsiteY5" fmla="*/ 112417 h 328533"/>
              <a:gd name="connsiteX6" fmla="*/ 50822 w 425765"/>
              <a:gd name="connsiteY6" fmla="*/ 2879 h 328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5765" h="328533">
                <a:moveTo>
                  <a:pt x="50822" y="2879"/>
                </a:moveTo>
                <a:cubicBezTo>
                  <a:pt x="106120" y="25368"/>
                  <a:pt x="271220" y="194437"/>
                  <a:pt x="331809" y="247354"/>
                </a:cubicBezTo>
                <a:cubicBezTo>
                  <a:pt x="392399" y="300271"/>
                  <a:pt x="451136" y="348160"/>
                  <a:pt x="414359" y="320379"/>
                </a:cubicBezTo>
                <a:cubicBezTo>
                  <a:pt x="377582" y="292598"/>
                  <a:pt x="173853" y="116915"/>
                  <a:pt x="111147" y="80667"/>
                </a:cubicBezTo>
                <a:cubicBezTo>
                  <a:pt x="48441" y="44419"/>
                  <a:pt x="56643" y="97600"/>
                  <a:pt x="38122" y="102892"/>
                </a:cubicBezTo>
                <a:cubicBezTo>
                  <a:pt x="19601" y="108184"/>
                  <a:pt x="-772" y="128292"/>
                  <a:pt x="22" y="112417"/>
                </a:cubicBezTo>
                <a:cubicBezTo>
                  <a:pt x="816" y="96542"/>
                  <a:pt x="-4476" y="-19610"/>
                  <a:pt x="50822" y="287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フリーフォーム: 図形 147">
            <a:extLst>
              <a:ext uri="{FF2B5EF4-FFF2-40B4-BE49-F238E27FC236}">
                <a16:creationId xmlns:a16="http://schemas.microsoft.com/office/drawing/2014/main" id="{D2CA0E80-C8C3-432A-BD4C-E1EE9F63BA1F}"/>
              </a:ext>
            </a:extLst>
          </p:cNvPr>
          <p:cNvSpPr/>
          <p:nvPr/>
        </p:nvSpPr>
        <p:spPr>
          <a:xfrm>
            <a:off x="6646220" y="5414597"/>
            <a:ext cx="99081" cy="417681"/>
          </a:xfrm>
          <a:custGeom>
            <a:avLst/>
            <a:gdLst>
              <a:gd name="connsiteX0" fmla="*/ 49855 w 99081"/>
              <a:gd name="connsiteY0" fmla="*/ 366 h 417681"/>
              <a:gd name="connsiteX1" fmla="*/ 75255 w 99081"/>
              <a:gd name="connsiteY1" fmla="*/ 87678 h 417681"/>
              <a:gd name="connsiteX2" fmla="*/ 97480 w 99081"/>
              <a:gd name="connsiteY2" fmla="*/ 402003 h 417681"/>
              <a:gd name="connsiteX3" fmla="*/ 29218 w 99081"/>
              <a:gd name="connsiteY3" fmla="*/ 352791 h 417681"/>
              <a:gd name="connsiteX4" fmla="*/ 21280 w 99081"/>
              <a:gd name="connsiteY4" fmla="*/ 200391 h 417681"/>
              <a:gd name="connsiteX5" fmla="*/ 643 w 99081"/>
              <a:gd name="connsiteY5" fmla="*/ 109903 h 417681"/>
              <a:gd name="connsiteX6" fmla="*/ 49855 w 99081"/>
              <a:gd name="connsiteY6" fmla="*/ 366 h 41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81" h="417681">
                <a:moveTo>
                  <a:pt x="49855" y="366"/>
                </a:moveTo>
                <a:cubicBezTo>
                  <a:pt x="62290" y="-3338"/>
                  <a:pt x="67318" y="20739"/>
                  <a:pt x="75255" y="87678"/>
                </a:cubicBezTo>
                <a:cubicBezTo>
                  <a:pt x="83192" y="154617"/>
                  <a:pt x="105153" y="357818"/>
                  <a:pt x="97480" y="402003"/>
                </a:cubicBezTo>
                <a:cubicBezTo>
                  <a:pt x="89807" y="446189"/>
                  <a:pt x="41918" y="386393"/>
                  <a:pt x="29218" y="352791"/>
                </a:cubicBezTo>
                <a:cubicBezTo>
                  <a:pt x="16518" y="319189"/>
                  <a:pt x="26042" y="240872"/>
                  <a:pt x="21280" y="200391"/>
                </a:cubicBezTo>
                <a:cubicBezTo>
                  <a:pt x="16518" y="159910"/>
                  <a:pt x="-3855" y="141653"/>
                  <a:pt x="643" y="109903"/>
                </a:cubicBezTo>
                <a:cubicBezTo>
                  <a:pt x="5141" y="78153"/>
                  <a:pt x="37420" y="4070"/>
                  <a:pt x="49855" y="36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フリーフォーム: 図形 148">
            <a:extLst>
              <a:ext uri="{FF2B5EF4-FFF2-40B4-BE49-F238E27FC236}">
                <a16:creationId xmlns:a16="http://schemas.microsoft.com/office/drawing/2014/main" id="{DC32AC08-A5A4-4551-8BF0-A7545C381680}"/>
              </a:ext>
            </a:extLst>
          </p:cNvPr>
          <p:cNvSpPr/>
          <p:nvPr/>
        </p:nvSpPr>
        <p:spPr>
          <a:xfrm>
            <a:off x="6259496" y="5683919"/>
            <a:ext cx="396416" cy="259735"/>
          </a:xfrm>
          <a:custGeom>
            <a:avLst/>
            <a:gdLst>
              <a:gd name="connsiteX0" fmla="*/ 17 w 396416"/>
              <a:gd name="connsiteY0" fmla="*/ 216819 h 259735"/>
              <a:gd name="connsiteX1" fmla="*/ 27004 w 396416"/>
              <a:gd name="connsiteY1" fmla="*/ 56481 h 259735"/>
              <a:gd name="connsiteX2" fmla="*/ 104792 w 396416"/>
              <a:gd name="connsiteY2" fmla="*/ 12031 h 259735"/>
              <a:gd name="connsiteX3" fmla="*/ 395304 w 396416"/>
              <a:gd name="connsiteY3" fmla="*/ 258094 h 259735"/>
              <a:gd name="connsiteX4" fmla="*/ 200042 w 396416"/>
              <a:gd name="connsiteY4" fmla="*/ 115219 h 259735"/>
              <a:gd name="connsiteX5" fmla="*/ 79392 w 396416"/>
              <a:gd name="connsiteY5" fmla="*/ 34256 h 259735"/>
              <a:gd name="connsiteX6" fmla="*/ 23829 w 396416"/>
              <a:gd name="connsiteY6" fmla="*/ 99344 h 259735"/>
              <a:gd name="connsiteX7" fmla="*/ 17 w 396416"/>
              <a:gd name="connsiteY7" fmla="*/ 216819 h 25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6416" h="259735">
                <a:moveTo>
                  <a:pt x="17" y="216819"/>
                </a:moveTo>
                <a:cubicBezTo>
                  <a:pt x="546" y="209675"/>
                  <a:pt x="9542" y="90612"/>
                  <a:pt x="27004" y="56481"/>
                </a:cubicBezTo>
                <a:cubicBezTo>
                  <a:pt x="44466" y="22350"/>
                  <a:pt x="43409" y="-21571"/>
                  <a:pt x="104792" y="12031"/>
                </a:cubicBezTo>
                <a:cubicBezTo>
                  <a:pt x="166175" y="45633"/>
                  <a:pt x="379429" y="240896"/>
                  <a:pt x="395304" y="258094"/>
                </a:cubicBezTo>
                <a:cubicBezTo>
                  <a:pt x="411179" y="275292"/>
                  <a:pt x="252694" y="152525"/>
                  <a:pt x="200042" y="115219"/>
                </a:cubicBezTo>
                <a:cubicBezTo>
                  <a:pt x="147390" y="77913"/>
                  <a:pt x="108761" y="36902"/>
                  <a:pt x="79392" y="34256"/>
                </a:cubicBezTo>
                <a:cubicBezTo>
                  <a:pt x="50023" y="31610"/>
                  <a:pt x="36529" y="74473"/>
                  <a:pt x="23829" y="99344"/>
                </a:cubicBezTo>
                <a:cubicBezTo>
                  <a:pt x="11129" y="124215"/>
                  <a:pt x="-512" y="223963"/>
                  <a:pt x="17" y="21681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フリーフォーム: 図形 149">
            <a:extLst>
              <a:ext uri="{FF2B5EF4-FFF2-40B4-BE49-F238E27FC236}">
                <a16:creationId xmlns:a16="http://schemas.microsoft.com/office/drawing/2014/main" id="{1B6984DB-B700-435E-B1E7-0F808DA0C1E2}"/>
              </a:ext>
            </a:extLst>
          </p:cNvPr>
          <p:cNvSpPr/>
          <p:nvPr/>
        </p:nvSpPr>
        <p:spPr>
          <a:xfrm>
            <a:off x="6000750" y="5975306"/>
            <a:ext cx="645065" cy="20682"/>
          </a:xfrm>
          <a:custGeom>
            <a:avLst/>
            <a:gdLst>
              <a:gd name="connsiteX0" fmla="*/ 0 w 645065"/>
              <a:gd name="connsiteY0" fmla="*/ 4807 h 20682"/>
              <a:gd name="connsiteX1" fmla="*/ 109538 w 645065"/>
              <a:gd name="connsiteY1" fmla="*/ 20682 h 20682"/>
              <a:gd name="connsiteX2" fmla="*/ 644525 w 645065"/>
              <a:gd name="connsiteY2" fmla="*/ 12744 h 20682"/>
              <a:gd name="connsiteX3" fmla="*/ 206375 w 645065"/>
              <a:gd name="connsiteY3" fmla="*/ 44 h 20682"/>
              <a:gd name="connsiteX4" fmla="*/ 0 w 645065"/>
              <a:gd name="connsiteY4" fmla="*/ 4807 h 20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5" h="20682">
                <a:moveTo>
                  <a:pt x="0" y="4807"/>
                </a:moveTo>
                <a:cubicBezTo>
                  <a:pt x="1058" y="12083"/>
                  <a:pt x="109538" y="20682"/>
                  <a:pt x="109538" y="20682"/>
                </a:cubicBezTo>
                <a:lnTo>
                  <a:pt x="644525" y="12744"/>
                </a:lnTo>
                <a:cubicBezTo>
                  <a:pt x="660664" y="9304"/>
                  <a:pt x="311150" y="-750"/>
                  <a:pt x="206375" y="44"/>
                </a:cubicBezTo>
                <a:cubicBezTo>
                  <a:pt x="101600" y="838"/>
                  <a:pt x="58737" y="9172"/>
                  <a:pt x="0" y="480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フリーフォーム: 図形 150">
            <a:extLst>
              <a:ext uri="{FF2B5EF4-FFF2-40B4-BE49-F238E27FC236}">
                <a16:creationId xmlns:a16="http://schemas.microsoft.com/office/drawing/2014/main" id="{3CFFFD5F-D92F-44CA-8BED-7F9564AB4992}"/>
              </a:ext>
            </a:extLst>
          </p:cNvPr>
          <p:cNvSpPr/>
          <p:nvPr/>
        </p:nvSpPr>
        <p:spPr>
          <a:xfrm>
            <a:off x="5983980" y="5979933"/>
            <a:ext cx="827575" cy="389282"/>
          </a:xfrm>
          <a:custGeom>
            <a:avLst/>
            <a:gdLst>
              <a:gd name="connsiteX0" fmla="*/ 34233 w 827575"/>
              <a:gd name="connsiteY0" fmla="*/ 11292 h 389282"/>
              <a:gd name="connsiteX1" fmla="*/ 80270 w 827575"/>
              <a:gd name="connsiteY1" fmla="*/ 50980 h 389282"/>
              <a:gd name="connsiteX2" fmla="*/ 775595 w 827575"/>
              <a:gd name="connsiteY2" fmla="*/ 336730 h 389282"/>
              <a:gd name="connsiteX3" fmla="*/ 772420 w 827575"/>
              <a:gd name="connsiteY3" fmla="*/ 389117 h 389282"/>
              <a:gd name="connsiteX4" fmla="*/ 734320 w 827575"/>
              <a:gd name="connsiteY4" fmla="*/ 346255 h 389282"/>
              <a:gd name="connsiteX5" fmla="*/ 254895 w 827575"/>
              <a:gd name="connsiteY5" fmla="*/ 179567 h 389282"/>
              <a:gd name="connsiteX6" fmla="*/ 34233 w 827575"/>
              <a:gd name="connsiteY6" fmla="*/ 11292 h 389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7575" h="389282">
                <a:moveTo>
                  <a:pt x="34233" y="11292"/>
                </a:moveTo>
                <a:cubicBezTo>
                  <a:pt x="5129" y="-10139"/>
                  <a:pt x="-43290" y="-3260"/>
                  <a:pt x="80270" y="50980"/>
                </a:cubicBezTo>
                <a:cubicBezTo>
                  <a:pt x="203830" y="105220"/>
                  <a:pt x="660237" y="280374"/>
                  <a:pt x="775595" y="336730"/>
                </a:cubicBezTo>
                <a:cubicBezTo>
                  <a:pt x="890953" y="393086"/>
                  <a:pt x="779299" y="387530"/>
                  <a:pt x="772420" y="389117"/>
                </a:cubicBezTo>
                <a:cubicBezTo>
                  <a:pt x="765541" y="390704"/>
                  <a:pt x="820574" y="381180"/>
                  <a:pt x="734320" y="346255"/>
                </a:cubicBezTo>
                <a:cubicBezTo>
                  <a:pt x="648066" y="311330"/>
                  <a:pt x="371841" y="235394"/>
                  <a:pt x="254895" y="179567"/>
                </a:cubicBezTo>
                <a:cubicBezTo>
                  <a:pt x="137949" y="123740"/>
                  <a:pt x="63337" y="32723"/>
                  <a:pt x="34233" y="1129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フリーフォーム: 図形 151">
            <a:extLst>
              <a:ext uri="{FF2B5EF4-FFF2-40B4-BE49-F238E27FC236}">
                <a16:creationId xmlns:a16="http://schemas.microsoft.com/office/drawing/2014/main" id="{1DA143EE-F32C-4F08-BF85-AF60005FEE23}"/>
              </a:ext>
            </a:extLst>
          </p:cNvPr>
          <p:cNvSpPr/>
          <p:nvPr/>
        </p:nvSpPr>
        <p:spPr>
          <a:xfrm>
            <a:off x="6623133" y="6398152"/>
            <a:ext cx="153905" cy="293028"/>
          </a:xfrm>
          <a:custGeom>
            <a:avLst/>
            <a:gdLst>
              <a:gd name="connsiteX0" fmla="*/ 153905 w 153905"/>
              <a:gd name="connsiteY0" fmla="*/ 2648 h 293028"/>
              <a:gd name="connsiteX1" fmla="*/ 47542 w 153905"/>
              <a:gd name="connsiteY1" fmla="*/ 113773 h 293028"/>
              <a:gd name="connsiteX2" fmla="*/ 26905 w 153905"/>
              <a:gd name="connsiteY2" fmla="*/ 282048 h 293028"/>
              <a:gd name="connsiteX3" fmla="*/ 1505 w 153905"/>
              <a:gd name="connsiteY3" fmla="*/ 275698 h 293028"/>
              <a:gd name="connsiteX4" fmla="*/ 74530 w 153905"/>
              <a:gd name="connsiteY4" fmla="*/ 267761 h 293028"/>
              <a:gd name="connsiteX5" fmla="*/ 60242 w 153905"/>
              <a:gd name="connsiteY5" fmla="*/ 145523 h 293028"/>
              <a:gd name="connsiteX6" fmla="*/ 49130 w 153905"/>
              <a:gd name="connsiteY6" fmla="*/ 43923 h 293028"/>
              <a:gd name="connsiteX7" fmla="*/ 153905 w 153905"/>
              <a:gd name="connsiteY7" fmla="*/ 2648 h 29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3905" h="293028">
                <a:moveTo>
                  <a:pt x="153905" y="2648"/>
                </a:moveTo>
                <a:cubicBezTo>
                  <a:pt x="153640" y="14290"/>
                  <a:pt x="68709" y="67206"/>
                  <a:pt x="47542" y="113773"/>
                </a:cubicBezTo>
                <a:cubicBezTo>
                  <a:pt x="26375" y="160340"/>
                  <a:pt x="34578" y="255060"/>
                  <a:pt x="26905" y="282048"/>
                </a:cubicBezTo>
                <a:cubicBezTo>
                  <a:pt x="19232" y="309036"/>
                  <a:pt x="-6432" y="278079"/>
                  <a:pt x="1505" y="275698"/>
                </a:cubicBezTo>
                <a:cubicBezTo>
                  <a:pt x="9442" y="273317"/>
                  <a:pt x="64741" y="289457"/>
                  <a:pt x="74530" y="267761"/>
                </a:cubicBezTo>
                <a:cubicBezTo>
                  <a:pt x="84319" y="246065"/>
                  <a:pt x="64475" y="182829"/>
                  <a:pt x="60242" y="145523"/>
                </a:cubicBezTo>
                <a:cubicBezTo>
                  <a:pt x="56009" y="108217"/>
                  <a:pt x="29286" y="67736"/>
                  <a:pt x="49130" y="43923"/>
                </a:cubicBezTo>
                <a:cubicBezTo>
                  <a:pt x="68974" y="20110"/>
                  <a:pt x="154170" y="-8994"/>
                  <a:pt x="153905" y="26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フリーフォーム: 図形 152">
            <a:extLst>
              <a:ext uri="{FF2B5EF4-FFF2-40B4-BE49-F238E27FC236}">
                <a16:creationId xmlns:a16="http://schemas.microsoft.com/office/drawing/2014/main" id="{CDBC4533-6BC9-41E0-8BB3-6C2CDFBDFA7B}"/>
              </a:ext>
            </a:extLst>
          </p:cNvPr>
          <p:cNvSpPr/>
          <p:nvPr/>
        </p:nvSpPr>
        <p:spPr>
          <a:xfrm>
            <a:off x="6237238" y="6532270"/>
            <a:ext cx="401643" cy="778293"/>
          </a:xfrm>
          <a:custGeom>
            <a:avLst/>
            <a:gdLst>
              <a:gd name="connsiteX0" fmla="*/ 50 w 401643"/>
              <a:gd name="connsiteY0" fmla="*/ 293 h 778293"/>
              <a:gd name="connsiteX1" fmla="*/ 374700 w 401643"/>
              <a:gd name="connsiteY1" fmla="*/ 270168 h 778293"/>
              <a:gd name="connsiteX2" fmla="*/ 315962 w 401643"/>
              <a:gd name="connsiteY2" fmla="*/ 357480 h 778293"/>
              <a:gd name="connsiteX3" fmla="*/ 320725 w 401643"/>
              <a:gd name="connsiteY3" fmla="*/ 490830 h 778293"/>
              <a:gd name="connsiteX4" fmla="*/ 400100 w 401643"/>
              <a:gd name="connsiteY4" fmla="*/ 778168 h 778293"/>
              <a:gd name="connsiteX5" fmla="*/ 373112 w 401643"/>
              <a:gd name="connsiteY5" fmla="*/ 524168 h 778293"/>
              <a:gd name="connsiteX6" fmla="*/ 371525 w 401643"/>
              <a:gd name="connsiteY6" fmla="*/ 300330 h 778293"/>
              <a:gd name="connsiteX7" fmla="*/ 347712 w 401643"/>
              <a:gd name="connsiteY7" fmla="*/ 219368 h 778293"/>
              <a:gd name="connsiteX8" fmla="*/ 50 w 401643"/>
              <a:gd name="connsiteY8" fmla="*/ 293 h 778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1643" h="778293">
                <a:moveTo>
                  <a:pt x="50" y="293"/>
                </a:moveTo>
                <a:cubicBezTo>
                  <a:pt x="4548" y="8760"/>
                  <a:pt x="322048" y="210637"/>
                  <a:pt x="374700" y="270168"/>
                </a:cubicBezTo>
                <a:cubicBezTo>
                  <a:pt x="427352" y="329699"/>
                  <a:pt x="324958" y="320703"/>
                  <a:pt x="315962" y="357480"/>
                </a:cubicBezTo>
                <a:cubicBezTo>
                  <a:pt x="306966" y="394257"/>
                  <a:pt x="306702" y="420715"/>
                  <a:pt x="320725" y="490830"/>
                </a:cubicBezTo>
                <a:cubicBezTo>
                  <a:pt x="334748" y="560945"/>
                  <a:pt x="391369" y="772612"/>
                  <a:pt x="400100" y="778168"/>
                </a:cubicBezTo>
                <a:cubicBezTo>
                  <a:pt x="408831" y="783724"/>
                  <a:pt x="377875" y="603808"/>
                  <a:pt x="373112" y="524168"/>
                </a:cubicBezTo>
                <a:cubicBezTo>
                  <a:pt x="368349" y="444528"/>
                  <a:pt x="375758" y="351130"/>
                  <a:pt x="371525" y="300330"/>
                </a:cubicBezTo>
                <a:cubicBezTo>
                  <a:pt x="367292" y="249530"/>
                  <a:pt x="404333" y="269639"/>
                  <a:pt x="347712" y="219368"/>
                </a:cubicBezTo>
                <a:cubicBezTo>
                  <a:pt x="291091" y="169097"/>
                  <a:pt x="-4448" y="-8174"/>
                  <a:pt x="50" y="29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フリーフォーム: 図形 153">
            <a:extLst>
              <a:ext uri="{FF2B5EF4-FFF2-40B4-BE49-F238E27FC236}">
                <a16:creationId xmlns:a16="http://schemas.microsoft.com/office/drawing/2014/main" id="{FFD49915-1EE8-4C97-8D70-4F72702E48CC}"/>
              </a:ext>
            </a:extLst>
          </p:cNvPr>
          <p:cNvSpPr/>
          <p:nvPr/>
        </p:nvSpPr>
        <p:spPr>
          <a:xfrm>
            <a:off x="6587021" y="7096803"/>
            <a:ext cx="97122" cy="631968"/>
          </a:xfrm>
          <a:custGeom>
            <a:avLst/>
            <a:gdLst>
              <a:gd name="connsiteX0" fmla="*/ 2692 w 97122"/>
              <a:gd name="connsiteY0" fmla="*/ 5672 h 631968"/>
              <a:gd name="connsiteX1" fmla="*/ 28092 w 97122"/>
              <a:gd name="connsiteY1" fmla="*/ 262847 h 631968"/>
              <a:gd name="connsiteX2" fmla="*/ 86829 w 97122"/>
              <a:gd name="connsiteY2" fmla="*/ 616860 h 631968"/>
              <a:gd name="connsiteX3" fmla="*/ 90004 w 97122"/>
              <a:gd name="connsiteY3" fmla="*/ 512085 h 631968"/>
              <a:gd name="connsiteX4" fmla="*/ 2692 w 97122"/>
              <a:gd name="connsiteY4" fmla="*/ 5672 h 63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22" h="631968">
                <a:moveTo>
                  <a:pt x="2692" y="5672"/>
                </a:moveTo>
                <a:cubicBezTo>
                  <a:pt x="-7627" y="-35868"/>
                  <a:pt x="14069" y="160982"/>
                  <a:pt x="28092" y="262847"/>
                </a:cubicBezTo>
                <a:cubicBezTo>
                  <a:pt x="42115" y="364712"/>
                  <a:pt x="76510" y="575320"/>
                  <a:pt x="86829" y="616860"/>
                </a:cubicBezTo>
                <a:cubicBezTo>
                  <a:pt x="97148" y="658400"/>
                  <a:pt x="102175" y="611304"/>
                  <a:pt x="90004" y="512085"/>
                </a:cubicBezTo>
                <a:cubicBezTo>
                  <a:pt x="77833" y="412866"/>
                  <a:pt x="13011" y="47212"/>
                  <a:pt x="2692" y="567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78AAA2D3-5F02-45EC-9A99-004F927ADDF0}"/>
              </a:ext>
            </a:extLst>
          </p:cNvPr>
          <p:cNvSpPr/>
          <p:nvPr/>
        </p:nvSpPr>
        <p:spPr>
          <a:xfrm>
            <a:off x="6710316" y="7448509"/>
            <a:ext cx="95846" cy="260405"/>
          </a:xfrm>
          <a:custGeom>
            <a:avLst/>
            <a:gdLst>
              <a:gd name="connsiteX0" fmla="*/ 95297 w 95846"/>
              <a:gd name="connsiteY0" fmla="*/ 41 h 260405"/>
              <a:gd name="connsiteX1" fmla="*/ 66722 w 95846"/>
              <a:gd name="connsiteY1" fmla="*/ 85766 h 260405"/>
              <a:gd name="connsiteX2" fmla="*/ 47 w 95846"/>
              <a:gd name="connsiteY2" fmla="*/ 260391 h 260405"/>
              <a:gd name="connsiteX3" fmla="*/ 77834 w 95846"/>
              <a:gd name="connsiteY3" fmla="*/ 95291 h 260405"/>
              <a:gd name="connsiteX4" fmla="*/ 95297 w 95846"/>
              <a:gd name="connsiteY4" fmla="*/ 41 h 260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46" h="260405">
                <a:moveTo>
                  <a:pt x="95297" y="41"/>
                </a:moveTo>
                <a:cubicBezTo>
                  <a:pt x="93445" y="-1546"/>
                  <a:pt x="82597" y="42374"/>
                  <a:pt x="66722" y="85766"/>
                </a:cubicBezTo>
                <a:cubicBezTo>
                  <a:pt x="50847" y="129158"/>
                  <a:pt x="-1805" y="258804"/>
                  <a:pt x="47" y="260391"/>
                </a:cubicBezTo>
                <a:cubicBezTo>
                  <a:pt x="1899" y="261978"/>
                  <a:pt x="60636" y="135507"/>
                  <a:pt x="77834" y="95291"/>
                </a:cubicBezTo>
                <a:cubicBezTo>
                  <a:pt x="95032" y="55075"/>
                  <a:pt x="97149" y="1628"/>
                  <a:pt x="95297" y="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69E165AE-4411-4A22-AED6-33660CD4D69E}"/>
              </a:ext>
            </a:extLst>
          </p:cNvPr>
          <p:cNvSpPr/>
          <p:nvPr/>
        </p:nvSpPr>
        <p:spPr>
          <a:xfrm>
            <a:off x="6660186" y="5378065"/>
            <a:ext cx="759047" cy="439602"/>
          </a:xfrm>
          <a:custGeom>
            <a:avLst/>
            <a:gdLst>
              <a:gd name="connsiteX0" fmla="*/ 36947 w 759047"/>
              <a:gd name="connsiteY0" fmla="*/ 15202 h 439602"/>
              <a:gd name="connsiteX1" fmla="*/ 91981 w 759047"/>
              <a:gd name="connsiteY1" fmla="*/ 30018 h 439602"/>
              <a:gd name="connsiteX2" fmla="*/ 589397 w 759047"/>
              <a:gd name="connsiteY2" fmla="*/ 226868 h 439602"/>
              <a:gd name="connsiteX3" fmla="*/ 619031 w 759047"/>
              <a:gd name="connsiteY3" fmla="*/ 343285 h 439602"/>
              <a:gd name="connsiteX4" fmla="*/ 678297 w 759047"/>
              <a:gd name="connsiteY4" fmla="*/ 427952 h 439602"/>
              <a:gd name="connsiteX5" fmla="*/ 758731 w 759047"/>
              <a:gd name="connsiteY5" fmla="*/ 436418 h 439602"/>
              <a:gd name="connsiteX6" fmla="*/ 646547 w 759047"/>
              <a:gd name="connsiteY6" fmla="*/ 404668 h 439602"/>
              <a:gd name="connsiteX7" fmla="*/ 690997 w 759047"/>
              <a:gd name="connsiteY7" fmla="*/ 349635 h 439602"/>
              <a:gd name="connsiteX8" fmla="*/ 659247 w 759047"/>
              <a:gd name="connsiteY8" fmla="*/ 307302 h 439602"/>
              <a:gd name="connsiteX9" fmla="*/ 502614 w 759047"/>
              <a:gd name="connsiteY9" fmla="*/ 171835 h 439602"/>
              <a:gd name="connsiteX10" fmla="*/ 36947 w 759047"/>
              <a:gd name="connsiteY10" fmla="*/ 15202 h 439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59047" h="439602">
                <a:moveTo>
                  <a:pt x="36947" y="15202"/>
                </a:moveTo>
                <a:cubicBezTo>
                  <a:pt x="-31492" y="-8434"/>
                  <a:pt x="-94" y="-5260"/>
                  <a:pt x="91981" y="30018"/>
                </a:cubicBezTo>
                <a:cubicBezTo>
                  <a:pt x="184056" y="65296"/>
                  <a:pt x="501555" y="174657"/>
                  <a:pt x="589397" y="226868"/>
                </a:cubicBezTo>
                <a:cubicBezTo>
                  <a:pt x="677239" y="279079"/>
                  <a:pt x="604214" y="309771"/>
                  <a:pt x="619031" y="343285"/>
                </a:cubicBezTo>
                <a:cubicBezTo>
                  <a:pt x="633848" y="376799"/>
                  <a:pt x="655014" y="412430"/>
                  <a:pt x="678297" y="427952"/>
                </a:cubicBezTo>
                <a:cubicBezTo>
                  <a:pt x="701580" y="443474"/>
                  <a:pt x="764023" y="440299"/>
                  <a:pt x="758731" y="436418"/>
                </a:cubicBezTo>
                <a:cubicBezTo>
                  <a:pt x="753439" y="432537"/>
                  <a:pt x="657836" y="419132"/>
                  <a:pt x="646547" y="404668"/>
                </a:cubicBezTo>
                <a:cubicBezTo>
                  <a:pt x="635258" y="390204"/>
                  <a:pt x="688880" y="365863"/>
                  <a:pt x="690997" y="349635"/>
                </a:cubicBezTo>
                <a:cubicBezTo>
                  <a:pt x="693114" y="333407"/>
                  <a:pt x="690644" y="336935"/>
                  <a:pt x="659247" y="307302"/>
                </a:cubicBezTo>
                <a:cubicBezTo>
                  <a:pt x="627850" y="277669"/>
                  <a:pt x="610564" y="221929"/>
                  <a:pt x="502614" y="171835"/>
                </a:cubicBezTo>
                <a:cubicBezTo>
                  <a:pt x="394664" y="121741"/>
                  <a:pt x="105386" y="38838"/>
                  <a:pt x="36947" y="152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E9AC8400-42CF-4587-8D53-CB333138F319}"/>
              </a:ext>
            </a:extLst>
          </p:cNvPr>
          <p:cNvSpPr/>
          <p:nvPr/>
        </p:nvSpPr>
        <p:spPr>
          <a:xfrm>
            <a:off x="7300346" y="5412447"/>
            <a:ext cx="348715" cy="285280"/>
          </a:xfrm>
          <a:custGeom>
            <a:avLst/>
            <a:gdLst>
              <a:gd name="connsiteX0" fmla="*/ 2154 w 348715"/>
              <a:gd name="connsiteY0" fmla="*/ 245403 h 285280"/>
              <a:gd name="connsiteX1" fmla="*/ 321771 w 348715"/>
              <a:gd name="connsiteY1" fmla="*/ 277153 h 285280"/>
              <a:gd name="connsiteX2" fmla="*/ 321771 w 348715"/>
              <a:gd name="connsiteY2" fmla="*/ 260220 h 285280"/>
              <a:gd name="connsiteX3" fmla="*/ 241337 w 348715"/>
              <a:gd name="connsiteY3" fmla="*/ 27386 h 285280"/>
              <a:gd name="connsiteX4" fmla="*/ 234987 w 348715"/>
              <a:gd name="connsiteY4" fmla="*/ 10453 h 285280"/>
              <a:gd name="connsiteX5" fmla="*/ 190537 w 348715"/>
              <a:gd name="connsiteY5" fmla="*/ 80303 h 285280"/>
              <a:gd name="connsiteX6" fmla="*/ 148204 w 348715"/>
              <a:gd name="connsiteY6" fmla="*/ 171320 h 285280"/>
              <a:gd name="connsiteX7" fmla="*/ 179954 w 348715"/>
              <a:gd name="connsiteY7" fmla="*/ 247520 h 285280"/>
              <a:gd name="connsiteX8" fmla="*/ 2154 w 348715"/>
              <a:gd name="connsiteY8" fmla="*/ 245403 h 28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8715" h="285280">
                <a:moveTo>
                  <a:pt x="2154" y="245403"/>
                </a:moveTo>
                <a:cubicBezTo>
                  <a:pt x="25790" y="250342"/>
                  <a:pt x="268502" y="274684"/>
                  <a:pt x="321771" y="277153"/>
                </a:cubicBezTo>
                <a:cubicBezTo>
                  <a:pt x="375040" y="279622"/>
                  <a:pt x="335177" y="301848"/>
                  <a:pt x="321771" y="260220"/>
                </a:cubicBezTo>
                <a:cubicBezTo>
                  <a:pt x="308365" y="218592"/>
                  <a:pt x="255801" y="69014"/>
                  <a:pt x="241337" y="27386"/>
                </a:cubicBezTo>
                <a:cubicBezTo>
                  <a:pt x="226873" y="-14242"/>
                  <a:pt x="243454" y="1634"/>
                  <a:pt x="234987" y="10453"/>
                </a:cubicBezTo>
                <a:cubicBezTo>
                  <a:pt x="226520" y="19272"/>
                  <a:pt x="205001" y="53492"/>
                  <a:pt x="190537" y="80303"/>
                </a:cubicBezTo>
                <a:cubicBezTo>
                  <a:pt x="176073" y="107114"/>
                  <a:pt x="149968" y="143450"/>
                  <a:pt x="148204" y="171320"/>
                </a:cubicBezTo>
                <a:cubicBezTo>
                  <a:pt x="146440" y="199189"/>
                  <a:pt x="203237" y="233056"/>
                  <a:pt x="179954" y="247520"/>
                </a:cubicBezTo>
                <a:cubicBezTo>
                  <a:pt x="156671" y="261984"/>
                  <a:pt x="-21482" y="240464"/>
                  <a:pt x="2154" y="24540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752D57EE-854B-4725-BD9B-05515EA19DA2}"/>
              </a:ext>
            </a:extLst>
          </p:cNvPr>
          <p:cNvSpPr/>
          <p:nvPr/>
        </p:nvSpPr>
        <p:spPr>
          <a:xfrm>
            <a:off x="7521331" y="5405260"/>
            <a:ext cx="1168613" cy="662902"/>
          </a:xfrm>
          <a:custGeom>
            <a:avLst/>
            <a:gdLst>
              <a:gd name="connsiteX0" fmla="*/ 12944 w 1168613"/>
              <a:gd name="connsiteY0" fmla="*/ 3353 h 662902"/>
              <a:gd name="connsiteX1" fmla="*/ 98669 w 1168613"/>
              <a:gd name="connsiteY1" fmla="*/ 16053 h 662902"/>
              <a:gd name="connsiteX2" fmla="*/ 592382 w 1168613"/>
              <a:gd name="connsiteY2" fmla="*/ 109715 h 662902"/>
              <a:gd name="connsiteX3" fmla="*/ 641594 w 1168613"/>
              <a:gd name="connsiteY3" fmla="*/ 203378 h 662902"/>
              <a:gd name="connsiteX4" fmla="*/ 897182 w 1168613"/>
              <a:gd name="connsiteY4" fmla="*/ 320853 h 662902"/>
              <a:gd name="connsiteX5" fmla="*/ 1154357 w 1168613"/>
              <a:gd name="connsiteY5" fmla="*/ 570090 h 662902"/>
              <a:gd name="connsiteX6" fmla="*/ 1136894 w 1168613"/>
              <a:gd name="connsiteY6" fmla="*/ 662165 h 662902"/>
              <a:gd name="connsiteX7" fmla="*/ 1149594 w 1168613"/>
              <a:gd name="connsiteY7" fmla="*/ 528815 h 662902"/>
              <a:gd name="connsiteX8" fmla="*/ 994019 w 1168613"/>
              <a:gd name="connsiteY8" fmla="*/ 420865 h 662902"/>
              <a:gd name="connsiteX9" fmla="*/ 655882 w 1168613"/>
              <a:gd name="connsiteY9" fmla="*/ 176390 h 662902"/>
              <a:gd name="connsiteX10" fmla="*/ 432044 w 1168613"/>
              <a:gd name="connsiteY10" fmla="*/ 89078 h 662902"/>
              <a:gd name="connsiteX11" fmla="*/ 12944 w 1168613"/>
              <a:gd name="connsiteY11" fmla="*/ 3353 h 662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8613" h="662902">
                <a:moveTo>
                  <a:pt x="12944" y="3353"/>
                </a:moveTo>
                <a:cubicBezTo>
                  <a:pt x="-42618" y="-8818"/>
                  <a:pt x="98669" y="16053"/>
                  <a:pt x="98669" y="16053"/>
                </a:cubicBezTo>
                <a:cubicBezTo>
                  <a:pt x="195242" y="33780"/>
                  <a:pt x="501895" y="78494"/>
                  <a:pt x="592382" y="109715"/>
                </a:cubicBezTo>
                <a:cubicBezTo>
                  <a:pt x="682870" y="140936"/>
                  <a:pt x="590794" y="168188"/>
                  <a:pt x="641594" y="203378"/>
                </a:cubicBezTo>
                <a:cubicBezTo>
                  <a:pt x="692394" y="238568"/>
                  <a:pt x="811722" y="259734"/>
                  <a:pt x="897182" y="320853"/>
                </a:cubicBezTo>
                <a:cubicBezTo>
                  <a:pt x="982642" y="381972"/>
                  <a:pt x="1114405" y="513205"/>
                  <a:pt x="1154357" y="570090"/>
                </a:cubicBezTo>
                <a:cubicBezTo>
                  <a:pt x="1194309" y="626975"/>
                  <a:pt x="1137688" y="669044"/>
                  <a:pt x="1136894" y="662165"/>
                </a:cubicBezTo>
                <a:cubicBezTo>
                  <a:pt x="1136100" y="655286"/>
                  <a:pt x="1173407" y="569032"/>
                  <a:pt x="1149594" y="528815"/>
                </a:cubicBezTo>
                <a:cubicBezTo>
                  <a:pt x="1125781" y="488598"/>
                  <a:pt x="994019" y="420865"/>
                  <a:pt x="994019" y="420865"/>
                </a:cubicBezTo>
                <a:cubicBezTo>
                  <a:pt x="911734" y="362128"/>
                  <a:pt x="749545" y="231688"/>
                  <a:pt x="655882" y="176390"/>
                </a:cubicBezTo>
                <a:cubicBezTo>
                  <a:pt x="562220" y="121092"/>
                  <a:pt x="539200" y="115801"/>
                  <a:pt x="432044" y="89078"/>
                </a:cubicBezTo>
                <a:cubicBezTo>
                  <a:pt x="324888" y="62355"/>
                  <a:pt x="68506" y="15524"/>
                  <a:pt x="12944" y="335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538BEFDC-B0B1-4E68-87BD-C4C54D046E72}"/>
              </a:ext>
            </a:extLst>
          </p:cNvPr>
          <p:cNvSpPr/>
          <p:nvPr/>
        </p:nvSpPr>
        <p:spPr>
          <a:xfrm>
            <a:off x="7702485" y="5545997"/>
            <a:ext cx="454573" cy="308956"/>
          </a:xfrm>
          <a:custGeom>
            <a:avLst/>
            <a:gdLst>
              <a:gd name="connsiteX0" fmla="*/ 65 w 454573"/>
              <a:gd name="connsiteY0" fmla="*/ 728 h 308956"/>
              <a:gd name="connsiteX1" fmla="*/ 185803 w 454573"/>
              <a:gd name="connsiteY1" fmla="*/ 59466 h 308956"/>
              <a:gd name="connsiteX2" fmla="*/ 336615 w 454573"/>
              <a:gd name="connsiteY2" fmla="*/ 92803 h 308956"/>
              <a:gd name="connsiteX3" fmla="*/ 308040 w 454573"/>
              <a:gd name="connsiteY3" fmla="*/ 151541 h 308956"/>
              <a:gd name="connsiteX4" fmla="*/ 222315 w 454573"/>
              <a:gd name="connsiteY4" fmla="*/ 267428 h 308956"/>
              <a:gd name="connsiteX5" fmla="*/ 250890 w 454573"/>
              <a:gd name="connsiteY5" fmla="*/ 305528 h 308956"/>
              <a:gd name="connsiteX6" fmla="*/ 454090 w 454573"/>
              <a:gd name="connsiteY6" fmla="*/ 305528 h 308956"/>
              <a:gd name="connsiteX7" fmla="*/ 306453 w 454573"/>
              <a:gd name="connsiteY7" fmla="*/ 291241 h 308956"/>
              <a:gd name="connsiteX8" fmla="*/ 271528 w 454573"/>
              <a:gd name="connsiteY8" fmla="*/ 265841 h 308956"/>
              <a:gd name="connsiteX9" fmla="*/ 347728 w 454573"/>
              <a:gd name="connsiteY9" fmla="*/ 153128 h 308956"/>
              <a:gd name="connsiteX10" fmla="*/ 328678 w 454573"/>
              <a:gd name="connsiteY10" fmla="*/ 59466 h 308956"/>
              <a:gd name="connsiteX11" fmla="*/ 206440 w 454573"/>
              <a:gd name="connsiteY11" fmla="*/ 29303 h 308956"/>
              <a:gd name="connsiteX12" fmla="*/ 65 w 454573"/>
              <a:gd name="connsiteY12" fmla="*/ 728 h 30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573" h="308956">
                <a:moveTo>
                  <a:pt x="65" y="728"/>
                </a:moveTo>
                <a:cubicBezTo>
                  <a:pt x="-3374" y="5755"/>
                  <a:pt x="129711" y="44120"/>
                  <a:pt x="185803" y="59466"/>
                </a:cubicBezTo>
                <a:cubicBezTo>
                  <a:pt x="241895" y="74812"/>
                  <a:pt x="316242" y="77457"/>
                  <a:pt x="336615" y="92803"/>
                </a:cubicBezTo>
                <a:cubicBezTo>
                  <a:pt x="356988" y="108149"/>
                  <a:pt x="327090" y="122437"/>
                  <a:pt x="308040" y="151541"/>
                </a:cubicBezTo>
                <a:cubicBezTo>
                  <a:pt x="288990" y="180645"/>
                  <a:pt x="231840" y="241764"/>
                  <a:pt x="222315" y="267428"/>
                </a:cubicBezTo>
                <a:cubicBezTo>
                  <a:pt x="212790" y="293092"/>
                  <a:pt x="212261" y="299178"/>
                  <a:pt x="250890" y="305528"/>
                </a:cubicBezTo>
                <a:cubicBezTo>
                  <a:pt x="289519" y="311878"/>
                  <a:pt x="444830" y="307909"/>
                  <a:pt x="454090" y="305528"/>
                </a:cubicBezTo>
                <a:cubicBezTo>
                  <a:pt x="463351" y="303147"/>
                  <a:pt x="336880" y="297856"/>
                  <a:pt x="306453" y="291241"/>
                </a:cubicBezTo>
                <a:cubicBezTo>
                  <a:pt x="276026" y="284626"/>
                  <a:pt x="264649" y="288860"/>
                  <a:pt x="271528" y="265841"/>
                </a:cubicBezTo>
                <a:cubicBezTo>
                  <a:pt x="278407" y="242822"/>
                  <a:pt x="338203" y="187524"/>
                  <a:pt x="347728" y="153128"/>
                </a:cubicBezTo>
                <a:cubicBezTo>
                  <a:pt x="357253" y="118732"/>
                  <a:pt x="352226" y="80104"/>
                  <a:pt x="328678" y="59466"/>
                </a:cubicBezTo>
                <a:cubicBezTo>
                  <a:pt x="305130" y="38829"/>
                  <a:pt x="264913" y="40680"/>
                  <a:pt x="206440" y="29303"/>
                </a:cubicBezTo>
                <a:cubicBezTo>
                  <a:pt x="147967" y="17926"/>
                  <a:pt x="3504" y="-4299"/>
                  <a:pt x="65" y="72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5112EF5C-C8F3-43D9-A75B-D126C6E3960E}"/>
              </a:ext>
            </a:extLst>
          </p:cNvPr>
          <p:cNvSpPr/>
          <p:nvPr/>
        </p:nvSpPr>
        <p:spPr>
          <a:xfrm>
            <a:off x="7448358" y="5547829"/>
            <a:ext cx="327141" cy="319677"/>
          </a:xfrm>
          <a:custGeom>
            <a:avLst/>
            <a:gdLst>
              <a:gd name="connsiteX0" fmla="*/ 260542 w 327141"/>
              <a:gd name="connsiteY0" fmla="*/ 2071 h 319677"/>
              <a:gd name="connsiteX1" fmla="*/ 268480 w 327141"/>
              <a:gd name="connsiteY1" fmla="*/ 56046 h 319677"/>
              <a:gd name="connsiteX2" fmla="*/ 324042 w 327141"/>
              <a:gd name="connsiteY2" fmla="*/ 295759 h 319677"/>
              <a:gd name="connsiteX3" fmla="*/ 265305 w 327141"/>
              <a:gd name="connsiteY3" fmla="*/ 308459 h 319677"/>
              <a:gd name="connsiteX4" fmla="*/ 120842 w 327141"/>
              <a:gd name="connsiteY4" fmla="*/ 271946 h 319677"/>
              <a:gd name="connsiteX5" fmla="*/ 3367 w 327141"/>
              <a:gd name="connsiteY5" fmla="*/ 257659 h 319677"/>
              <a:gd name="connsiteX6" fmla="*/ 55755 w 327141"/>
              <a:gd name="connsiteY6" fmla="*/ 240196 h 319677"/>
              <a:gd name="connsiteX7" fmla="*/ 293880 w 327141"/>
              <a:gd name="connsiteY7" fmla="*/ 262421 h 319677"/>
              <a:gd name="connsiteX8" fmla="*/ 322455 w 327141"/>
              <a:gd name="connsiteY8" fmla="*/ 254484 h 319677"/>
              <a:gd name="connsiteX9" fmla="*/ 266892 w 327141"/>
              <a:gd name="connsiteY9" fmla="*/ 102084 h 319677"/>
              <a:gd name="connsiteX10" fmla="*/ 260542 w 327141"/>
              <a:gd name="connsiteY10" fmla="*/ 2071 h 319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7141" h="319677">
                <a:moveTo>
                  <a:pt x="260542" y="2071"/>
                </a:moveTo>
                <a:cubicBezTo>
                  <a:pt x="260807" y="-5602"/>
                  <a:pt x="257897" y="7098"/>
                  <a:pt x="268480" y="56046"/>
                </a:cubicBezTo>
                <a:cubicBezTo>
                  <a:pt x="279063" y="104994"/>
                  <a:pt x="324571" y="253690"/>
                  <a:pt x="324042" y="295759"/>
                </a:cubicBezTo>
                <a:cubicBezTo>
                  <a:pt x="323513" y="337828"/>
                  <a:pt x="299172" y="312428"/>
                  <a:pt x="265305" y="308459"/>
                </a:cubicBezTo>
                <a:cubicBezTo>
                  <a:pt x="231438" y="304490"/>
                  <a:pt x="164498" y="280413"/>
                  <a:pt x="120842" y="271946"/>
                </a:cubicBezTo>
                <a:cubicBezTo>
                  <a:pt x="77186" y="263479"/>
                  <a:pt x="14215" y="262951"/>
                  <a:pt x="3367" y="257659"/>
                </a:cubicBezTo>
                <a:cubicBezTo>
                  <a:pt x="-7481" y="252367"/>
                  <a:pt x="7336" y="239402"/>
                  <a:pt x="55755" y="240196"/>
                </a:cubicBezTo>
                <a:cubicBezTo>
                  <a:pt x="104174" y="240990"/>
                  <a:pt x="249430" y="260040"/>
                  <a:pt x="293880" y="262421"/>
                </a:cubicBezTo>
                <a:cubicBezTo>
                  <a:pt x="338330" y="264802"/>
                  <a:pt x="326953" y="281207"/>
                  <a:pt x="322455" y="254484"/>
                </a:cubicBezTo>
                <a:cubicBezTo>
                  <a:pt x="317957" y="227761"/>
                  <a:pt x="280386" y="141507"/>
                  <a:pt x="266892" y="102084"/>
                </a:cubicBezTo>
                <a:cubicBezTo>
                  <a:pt x="253398" y="62661"/>
                  <a:pt x="260277" y="9744"/>
                  <a:pt x="260542" y="207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フリーフォーム: 図形 160">
            <a:extLst>
              <a:ext uri="{FF2B5EF4-FFF2-40B4-BE49-F238E27FC236}">
                <a16:creationId xmlns:a16="http://schemas.microsoft.com/office/drawing/2014/main" id="{0080E7EE-2037-4852-8423-B0CA85C8F636}"/>
              </a:ext>
            </a:extLst>
          </p:cNvPr>
          <p:cNvSpPr/>
          <p:nvPr/>
        </p:nvSpPr>
        <p:spPr>
          <a:xfrm>
            <a:off x="7460732" y="5807678"/>
            <a:ext cx="254951" cy="824190"/>
          </a:xfrm>
          <a:custGeom>
            <a:avLst/>
            <a:gdLst>
              <a:gd name="connsiteX0" fmla="*/ 10043 w 254951"/>
              <a:gd name="connsiteY0" fmla="*/ 5747 h 824190"/>
              <a:gd name="connsiteX1" fmla="*/ 27506 w 254951"/>
              <a:gd name="connsiteY1" fmla="*/ 161322 h 824190"/>
              <a:gd name="connsiteX2" fmla="*/ 254518 w 254951"/>
              <a:gd name="connsiteY2" fmla="*/ 823310 h 824190"/>
              <a:gd name="connsiteX3" fmla="*/ 83068 w 254951"/>
              <a:gd name="connsiteY3" fmla="*/ 296260 h 824190"/>
              <a:gd name="connsiteX4" fmla="*/ 10043 w 254951"/>
              <a:gd name="connsiteY4" fmla="*/ 5747 h 824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51" h="824190">
                <a:moveTo>
                  <a:pt x="10043" y="5747"/>
                </a:moveTo>
                <a:cubicBezTo>
                  <a:pt x="783" y="-16743"/>
                  <a:pt x="-13240" y="25062"/>
                  <a:pt x="27506" y="161322"/>
                </a:cubicBezTo>
                <a:cubicBezTo>
                  <a:pt x="68252" y="297583"/>
                  <a:pt x="245258" y="800820"/>
                  <a:pt x="254518" y="823310"/>
                </a:cubicBezTo>
                <a:cubicBezTo>
                  <a:pt x="263778" y="845800"/>
                  <a:pt x="121962" y="431197"/>
                  <a:pt x="83068" y="296260"/>
                </a:cubicBezTo>
                <a:cubicBezTo>
                  <a:pt x="44174" y="161323"/>
                  <a:pt x="19303" y="28237"/>
                  <a:pt x="10043" y="57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フリーフォーム: 図形 161">
            <a:extLst>
              <a:ext uri="{FF2B5EF4-FFF2-40B4-BE49-F238E27FC236}">
                <a16:creationId xmlns:a16="http://schemas.microsoft.com/office/drawing/2014/main" id="{F60060D7-C7E2-416E-B8D3-660F0B641DDE}"/>
              </a:ext>
            </a:extLst>
          </p:cNvPr>
          <p:cNvSpPr/>
          <p:nvPr/>
        </p:nvSpPr>
        <p:spPr>
          <a:xfrm>
            <a:off x="6843713" y="5557838"/>
            <a:ext cx="326914" cy="506520"/>
          </a:xfrm>
          <a:custGeom>
            <a:avLst/>
            <a:gdLst>
              <a:gd name="connsiteX0" fmla="*/ 0 w 326914"/>
              <a:gd name="connsiteY0" fmla="*/ 0 h 506520"/>
              <a:gd name="connsiteX1" fmla="*/ 309562 w 326914"/>
              <a:gd name="connsiteY1" fmla="*/ 114300 h 506520"/>
              <a:gd name="connsiteX2" fmla="*/ 279400 w 326914"/>
              <a:gd name="connsiteY2" fmla="*/ 185737 h 506520"/>
              <a:gd name="connsiteX3" fmla="*/ 209550 w 326914"/>
              <a:gd name="connsiteY3" fmla="*/ 347662 h 506520"/>
              <a:gd name="connsiteX4" fmla="*/ 161925 w 326914"/>
              <a:gd name="connsiteY4" fmla="*/ 506412 h 506520"/>
              <a:gd name="connsiteX5" fmla="*/ 217487 w 326914"/>
              <a:gd name="connsiteY5" fmla="*/ 374650 h 506520"/>
              <a:gd name="connsiteX6" fmla="*/ 298450 w 326914"/>
              <a:gd name="connsiteY6" fmla="*/ 180975 h 506520"/>
              <a:gd name="connsiteX7" fmla="*/ 280987 w 326914"/>
              <a:gd name="connsiteY7" fmla="*/ 127000 h 506520"/>
              <a:gd name="connsiteX8" fmla="*/ 117475 w 326914"/>
              <a:gd name="connsiteY8" fmla="*/ 63500 h 506520"/>
              <a:gd name="connsiteX9" fmla="*/ 0 w 326914"/>
              <a:gd name="connsiteY9" fmla="*/ 0 h 50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914" h="506520">
                <a:moveTo>
                  <a:pt x="0" y="0"/>
                </a:moveTo>
                <a:cubicBezTo>
                  <a:pt x="131497" y="41672"/>
                  <a:pt x="262995" y="83344"/>
                  <a:pt x="309562" y="114300"/>
                </a:cubicBezTo>
                <a:cubicBezTo>
                  <a:pt x="356129" y="145256"/>
                  <a:pt x="296069" y="146843"/>
                  <a:pt x="279400" y="185737"/>
                </a:cubicBezTo>
                <a:cubicBezTo>
                  <a:pt x="262731" y="224631"/>
                  <a:pt x="229129" y="294216"/>
                  <a:pt x="209550" y="347662"/>
                </a:cubicBezTo>
                <a:cubicBezTo>
                  <a:pt x="189971" y="401108"/>
                  <a:pt x="160602" y="501914"/>
                  <a:pt x="161925" y="506412"/>
                </a:cubicBezTo>
                <a:cubicBezTo>
                  <a:pt x="163248" y="510910"/>
                  <a:pt x="217487" y="374650"/>
                  <a:pt x="217487" y="374650"/>
                </a:cubicBezTo>
                <a:cubicBezTo>
                  <a:pt x="240241" y="320411"/>
                  <a:pt x="287867" y="222250"/>
                  <a:pt x="298450" y="180975"/>
                </a:cubicBezTo>
                <a:cubicBezTo>
                  <a:pt x="309033" y="139700"/>
                  <a:pt x="311150" y="146579"/>
                  <a:pt x="280987" y="127000"/>
                </a:cubicBezTo>
                <a:cubicBezTo>
                  <a:pt x="250825" y="107421"/>
                  <a:pt x="164835" y="82021"/>
                  <a:pt x="117475" y="6350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フリーフォーム: 図形 162">
            <a:extLst>
              <a:ext uri="{FF2B5EF4-FFF2-40B4-BE49-F238E27FC236}">
                <a16:creationId xmlns:a16="http://schemas.microsoft.com/office/drawing/2014/main" id="{85876FFA-708D-41E1-AF61-26D1837ACB21}"/>
              </a:ext>
            </a:extLst>
          </p:cNvPr>
          <p:cNvSpPr/>
          <p:nvPr/>
        </p:nvSpPr>
        <p:spPr>
          <a:xfrm>
            <a:off x="6723056" y="5540609"/>
            <a:ext cx="147485" cy="467845"/>
          </a:xfrm>
          <a:custGeom>
            <a:avLst/>
            <a:gdLst>
              <a:gd name="connsiteX0" fmla="*/ 122244 w 147485"/>
              <a:gd name="connsiteY0" fmla="*/ 15641 h 467845"/>
              <a:gd name="connsiteX1" fmla="*/ 119069 w 147485"/>
              <a:gd name="connsiteY1" fmla="*/ 69616 h 467845"/>
              <a:gd name="connsiteX2" fmla="*/ 127007 w 147485"/>
              <a:gd name="connsiteY2" fmla="*/ 453791 h 467845"/>
              <a:gd name="connsiteX3" fmla="*/ 7 w 147485"/>
              <a:gd name="connsiteY3" fmla="*/ 390291 h 467845"/>
              <a:gd name="connsiteX4" fmla="*/ 133357 w 147485"/>
              <a:gd name="connsiteY4" fmla="*/ 449029 h 467845"/>
              <a:gd name="connsiteX5" fmla="*/ 144469 w 147485"/>
              <a:gd name="connsiteY5" fmla="*/ 439504 h 467845"/>
              <a:gd name="connsiteX6" fmla="*/ 141294 w 147485"/>
              <a:gd name="connsiteY6" fmla="*/ 250591 h 467845"/>
              <a:gd name="connsiteX7" fmla="*/ 122244 w 147485"/>
              <a:gd name="connsiteY7" fmla="*/ 15641 h 46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485" h="467845">
                <a:moveTo>
                  <a:pt x="122244" y="15641"/>
                </a:moveTo>
                <a:cubicBezTo>
                  <a:pt x="118540" y="-14522"/>
                  <a:pt x="118275" y="-3409"/>
                  <a:pt x="119069" y="69616"/>
                </a:cubicBezTo>
                <a:cubicBezTo>
                  <a:pt x="119863" y="142641"/>
                  <a:pt x="146851" y="400345"/>
                  <a:pt x="127007" y="453791"/>
                </a:cubicBezTo>
                <a:cubicBezTo>
                  <a:pt x="107163" y="507237"/>
                  <a:pt x="-1051" y="391085"/>
                  <a:pt x="7" y="390291"/>
                </a:cubicBezTo>
                <a:cubicBezTo>
                  <a:pt x="1065" y="389497"/>
                  <a:pt x="109280" y="440827"/>
                  <a:pt x="133357" y="449029"/>
                </a:cubicBezTo>
                <a:cubicBezTo>
                  <a:pt x="157434" y="457231"/>
                  <a:pt x="143146" y="472577"/>
                  <a:pt x="144469" y="439504"/>
                </a:cubicBezTo>
                <a:cubicBezTo>
                  <a:pt x="145792" y="406431"/>
                  <a:pt x="144998" y="318853"/>
                  <a:pt x="141294" y="250591"/>
                </a:cubicBezTo>
                <a:cubicBezTo>
                  <a:pt x="137590" y="182329"/>
                  <a:pt x="125948" y="45804"/>
                  <a:pt x="122244" y="1564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フリーフォーム: 図形 163">
            <a:extLst>
              <a:ext uri="{FF2B5EF4-FFF2-40B4-BE49-F238E27FC236}">
                <a16:creationId xmlns:a16="http://schemas.microsoft.com/office/drawing/2014/main" id="{E01EA45D-AFB0-4AB6-B7CD-45B833934266}"/>
              </a:ext>
            </a:extLst>
          </p:cNvPr>
          <p:cNvSpPr/>
          <p:nvPr/>
        </p:nvSpPr>
        <p:spPr>
          <a:xfrm>
            <a:off x="6684137" y="5941082"/>
            <a:ext cx="450861" cy="510782"/>
          </a:xfrm>
          <a:custGeom>
            <a:avLst/>
            <a:gdLst>
              <a:gd name="connsiteX0" fmla="*/ 40513 w 450861"/>
              <a:gd name="connsiteY0" fmla="*/ 401 h 510782"/>
              <a:gd name="connsiteX1" fmla="*/ 65913 w 450861"/>
              <a:gd name="connsiteY1" fmla="*/ 106235 h 510782"/>
              <a:gd name="connsiteX2" fmla="*/ 139996 w 450861"/>
              <a:gd name="connsiteY2" fmla="*/ 218418 h 510782"/>
              <a:gd name="connsiteX3" fmla="*/ 332613 w 450861"/>
              <a:gd name="connsiteY3" fmla="*/ 499935 h 510782"/>
              <a:gd name="connsiteX4" fmla="*/ 410930 w 450861"/>
              <a:gd name="connsiteY4" fmla="*/ 440668 h 510782"/>
              <a:gd name="connsiteX5" fmla="*/ 446913 w 450861"/>
              <a:gd name="connsiteY5" fmla="*/ 326368 h 510782"/>
              <a:gd name="connsiteX6" fmla="*/ 319913 w 450861"/>
              <a:gd name="connsiteY6" fmla="*/ 127401 h 510782"/>
              <a:gd name="connsiteX7" fmla="*/ 410930 w 450861"/>
              <a:gd name="connsiteY7" fmla="*/ 205718 h 510782"/>
              <a:gd name="connsiteX8" fmla="*/ 432096 w 450861"/>
              <a:gd name="connsiteY8" fmla="*/ 279801 h 510782"/>
              <a:gd name="connsiteX9" fmla="*/ 436330 w 450861"/>
              <a:gd name="connsiteY9" fmla="*/ 377168 h 510782"/>
              <a:gd name="connsiteX10" fmla="*/ 377063 w 450861"/>
              <a:gd name="connsiteY10" fmla="*/ 442785 h 510782"/>
              <a:gd name="connsiteX11" fmla="*/ 311446 w 450861"/>
              <a:gd name="connsiteY11" fmla="*/ 478768 h 510782"/>
              <a:gd name="connsiteX12" fmla="*/ 197146 w 450861"/>
              <a:gd name="connsiteY12" fmla="*/ 300968 h 510782"/>
              <a:gd name="connsiteX13" fmla="*/ 8763 w 450861"/>
              <a:gd name="connsiteY13" fmla="*/ 78718 h 510782"/>
              <a:gd name="connsiteX14" fmla="*/ 40513 w 450861"/>
              <a:gd name="connsiteY14" fmla="*/ 401 h 5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0861" h="510782">
                <a:moveTo>
                  <a:pt x="40513" y="401"/>
                </a:moveTo>
                <a:cubicBezTo>
                  <a:pt x="50038" y="4987"/>
                  <a:pt x="49333" y="69899"/>
                  <a:pt x="65913" y="106235"/>
                </a:cubicBezTo>
                <a:cubicBezTo>
                  <a:pt x="82493" y="142571"/>
                  <a:pt x="139996" y="218418"/>
                  <a:pt x="139996" y="218418"/>
                </a:cubicBezTo>
                <a:cubicBezTo>
                  <a:pt x="184446" y="284035"/>
                  <a:pt x="287457" y="462893"/>
                  <a:pt x="332613" y="499935"/>
                </a:cubicBezTo>
                <a:cubicBezTo>
                  <a:pt x="377769" y="536977"/>
                  <a:pt x="391880" y="469596"/>
                  <a:pt x="410930" y="440668"/>
                </a:cubicBezTo>
                <a:cubicBezTo>
                  <a:pt x="429980" y="411740"/>
                  <a:pt x="462082" y="378579"/>
                  <a:pt x="446913" y="326368"/>
                </a:cubicBezTo>
                <a:cubicBezTo>
                  <a:pt x="431744" y="274157"/>
                  <a:pt x="325910" y="147509"/>
                  <a:pt x="319913" y="127401"/>
                </a:cubicBezTo>
                <a:cubicBezTo>
                  <a:pt x="313916" y="107293"/>
                  <a:pt x="392233" y="180318"/>
                  <a:pt x="410930" y="205718"/>
                </a:cubicBezTo>
                <a:cubicBezTo>
                  <a:pt x="429627" y="231118"/>
                  <a:pt x="427863" y="251226"/>
                  <a:pt x="432096" y="279801"/>
                </a:cubicBezTo>
                <a:cubicBezTo>
                  <a:pt x="436329" y="308376"/>
                  <a:pt x="445502" y="350004"/>
                  <a:pt x="436330" y="377168"/>
                </a:cubicBezTo>
                <a:cubicBezTo>
                  <a:pt x="427158" y="404332"/>
                  <a:pt x="397877" y="425852"/>
                  <a:pt x="377063" y="442785"/>
                </a:cubicBezTo>
                <a:cubicBezTo>
                  <a:pt x="356249" y="459718"/>
                  <a:pt x="341432" y="502404"/>
                  <a:pt x="311446" y="478768"/>
                </a:cubicBezTo>
                <a:cubicBezTo>
                  <a:pt x="281460" y="455132"/>
                  <a:pt x="247593" y="367643"/>
                  <a:pt x="197146" y="300968"/>
                </a:cubicBezTo>
                <a:cubicBezTo>
                  <a:pt x="146699" y="234293"/>
                  <a:pt x="37691" y="126343"/>
                  <a:pt x="8763" y="78718"/>
                </a:cubicBezTo>
                <a:cubicBezTo>
                  <a:pt x="-20165" y="31093"/>
                  <a:pt x="30988" y="-4185"/>
                  <a:pt x="40513" y="40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フリーフォーム: 図形 164">
            <a:extLst>
              <a:ext uri="{FF2B5EF4-FFF2-40B4-BE49-F238E27FC236}">
                <a16:creationId xmlns:a16="http://schemas.microsoft.com/office/drawing/2014/main" id="{5F61AB8A-B80D-4E78-9283-9C05C1530320}"/>
              </a:ext>
            </a:extLst>
          </p:cNvPr>
          <p:cNvSpPr/>
          <p:nvPr/>
        </p:nvSpPr>
        <p:spPr>
          <a:xfrm>
            <a:off x="7120858" y="5894491"/>
            <a:ext cx="362630" cy="652509"/>
          </a:xfrm>
          <a:custGeom>
            <a:avLst/>
            <a:gdLst>
              <a:gd name="connsiteX0" fmla="*/ 19717 w 362630"/>
              <a:gd name="connsiteY0" fmla="*/ 42759 h 652509"/>
              <a:gd name="connsiteX1" fmla="*/ 324517 w 362630"/>
              <a:gd name="connsiteY1" fmla="*/ 122134 h 652509"/>
              <a:gd name="connsiteX2" fmla="*/ 299117 w 362630"/>
              <a:gd name="connsiteY2" fmla="*/ 185634 h 652509"/>
              <a:gd name="connsiteX3" fmla="*/ 273717 w 362630"/>
              <a:gd name="connsiteY3" fmla="*/ 284059 h 652509"/>
              <a:gd name="connsiteX4" fmla="*/ 254667 w 362630"/>
              <a:gd name="connsiteY4" fmla="*/ 442809 h 652509"/>
              <a:gd name="connsiteX5" fmla="*/ 229267 w 362630"/>
              <a:gd name="connsiteY5" fmla="*/ 595209 h 652509"/>
              <a:gd name="connsiteX6" fmla="*/ 153067 w 362630"/>
              <a:gd name="connsiteY6" fmla="*/ 639659 h 652509"/>
              <a:gd name="connsiteX7" fmla="*/ 267367 w 362630"/>
              <a:gd name="connsiteY7" fmla="*/ 379309 h 652509"/>
              <a:gd name="connsiteX8" fmla="*/ 362617 w 362630"/>
              <a:gd name="connsiteY8" fmla="*/ 125309 h 652509"/>
              <a:gd name="connsiteX9" fmla="*/ 261017 w 362630"/>
              <a:gd name="connsiteY9" fmla="*/ 52284 h 652509"/>
              <a:gd name="connsiteX10" fmla="*/ 54642 w 362630"/>
              <a:gd name="connsiteY10" fmla="*/ 1484 h 652509"/>
              <a:gd name="connsiteX11" fmla="*/ 19717 w 362630"/>
              <a:gd name="connsiteY11" fmla="*/ 42759 h 6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630" h="652509">
                <a:moveTo>
                  <a:pt x="19717" y="42759"/>
                </a:moveTo>
                <a:cubicBezTo>
                  <a:pt x="64696" y="62867"/>
                  <a:pt x="277950" y="98322"/>
                  <a:pt x="324517" y="122134"/>
                </a:cubicBezTo>
                <a:cubicBezTo>
                  <a:pt x="371084" y="145947"/>
                  <a:pt x="307584" y="158646"/>
                  <a:pt x="299117" y="185634"/>
                </a:cubicBezTo>
                <a:cubicBezTo>
                  <a:pt x="290650" y="212622"/>
                  <a:pt x="281125" y="241197"/>
                  <a:pt x="273717" y="284059"/>
                </a:cubicBezTo>
                <a:cubicBezTo>
                  <a:pt x="266309" y="326921"/>
                  <a:pt x="262075" y="390951"/>
                  <a:pt x="254667" y="442809"/>
                </a:cubicBezTo>
                <a:cubicBezTo>
                  <a:pt x="247259" y="494667"/>
                  <a:pt x="246200" y="562401"/>
                  <a:pt x="229267" y="595209"/>
                </a:cubicBezTo>
                <a:cubicBezTo>
                  <a:pt x="212334" y="628017"/>
                  <a:pt x="146717" y="675642"/>
                  <a:pt x="153067" y="639659"/>
                </a:cubicBezTo>
                <a:cubicBezTo>
                  <a:pt x="159417" y="603676"/>
                  <a:pt x="232442" y="465034"/>
                  <a:pt x="267367" y="379309"/>
                </a:cubicBezTo>
                <a:cubicBezTo>
                  <a:pt x="302292" y="293584"/>
                  <a:pt x="363675" y="179813"/>
                  <a:pt x="362617" y="125309"/>
                </a:cubicBezTo>
                <a:cubicBezTo>
                  <a:pt x="361559" y="70805"/>
                  <a:pt x="312346" y="72921"/>
                  <a:pt x="261017" y="52284"/>
                </a:cubicBezTo>
                <a:cubicBezTo>
                  <a:pt x="209688" y="31647"/>
                  <a:pt x="93800" y="9951"/>
                  <a:pt x="54642" y="1484"/>
                </a:cubicBezTo>
                <a:cubicBezTo>
                  <a:pt x="15484" y="-6983"/>
                  <a:pt x="-25262" y="22651"/>
                  <a:pt x="19717" y="4275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10B8A513-F211-44BC-99BC-37A812547DCC}"/>
              </a:ext>
            </a:extLst>
          </p:cNvPr>
          <p:cNvSpPr/>
          <p:nvPr/>
        </p:nvSpPr>
        <p:spPr>
          <a:xfrm>
            <a:off x="6976368" y="5902111"/>
            <a:ext cx="203247" cy="696978"/>
          </a:xfrm>
          <a:custGeom>
            <a:avLst/>
            <a:gdLst>
              <a:gd name="connsiteX0" fmla="*/ 186432 w 203247"/>
              <a:gd name="connsiteY0" fmla="*/ 22439 h 696978"/>
              <a:gd name="connsiteX1" fmla="*/ 180082 w 203247"/>
              <a:gd name="connsiteY1" fmla="*/ 76414 h 696978"/>
              <a:gd name="connsiteX2" fmla="*/ 170557 w 203247"/>
              <a:gd name="connsiteY2" fmla="*/ 651089 h 696978"/>
              <a:gd name="connsiteX3" fmla="*/ 59432 w 203247"/>
              <a:gd name="connsiteY3" fmla="*/ 660614 h 696978"/>
              <a:gd name="connsiteX4" fmla="*/ 5457 w 203247"/>
              <a:gd name="connsiteY4" fmla="*/ 670139 h 696978"/>
              <a:gd name="connsiteX5" fmla="*/ 189607 w 203247"/>
              <a:gd name="connsiteY5" fmla="*/ 622514 h 696978"/>
              <a:gd name="connsiteX6" fmla="*/ 189607 w 203247"/>
              <a:gd name="connsiteY6" fmla="*/ 247864 h 696978"/>
              <a:gd name="connsiteX7" fmla="*/ 186432 w 203247"/>
              <a:gd name="connsiteY7" fmla="*/ 22439 h 696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247" h="696978">
                <a:moveTo>
                  <a:pt x="186432" y="22439"/>
                </a:moveTo>
                <a:cubicBezTo>
                  <a:pt x="184580" y="-2961"/>
                  <a:pt x="182728" y="-28361"/>
                  <a:pt x="180082" y="76414"/>
                </a:cubicBezTo>
                <a:cubicBezTo>
                  <a:pt x="177436" y="181189"/>
                  <a:pt x="190665" y="553722"/>
                  <a:pt x="170557" y="651089"/>
                </a:cubicBezTo>
                <a:cubicBezTo>
                  <a:pt x="150449" y="748456"/>
                  <a:pt x="59432" y="660614"/>
                  <a:pt x="59432" y="660614"/>
                </a:cubicBezTo>
                <a:cubicBezTo>
                  <a:pt x="31915" y="663789"/>
                  <a:pt x="-16239" y="676489"/>
                  <a:pt x="5457" y="670139"/>
                </a:cubicBezTo>
                <a:cubicBezTo>
                  <a:pt x="27153" y="663789"/>
                  <a:pt x="158915" y="692893"/>
                  <a:pt x="189607" y="622514"/>
                </a:cubicBezTo>
                <a:cubicBezTo>
                  <a:pt x="220299" y="552135"/>
                  <a:pt x="189607" y="247864"/>
                  <a:pt x="189607" y="247864"/>
                </a:cubicBezTo>
                <a:cubicBezTo>
                  <a:pt x="188549" y="172722"/>
                  <a:pt x="187490" y="97581"/>
                  <a:pt x="186432" y="224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フリーフォーム: 図形 166">
            <a:extLst>
              <a:ext uri="{FF2B5EF4-FFF2-40B4-BE49-F238E27FC236}">
                <a16:creationId xmlns:a16="http://schemas.microsoft.com/office/drawing/2014/main" id="{60C83E9D-DF95-4F99-88EC-96E41716C90F}"/>
              </a:ext>
            </a:extLst>
          </p:cNvPr>
          <p:cNvSpPr/>
          <p:nvPr/>
        </p:nvSpPr>
        <p:spPr>
          <a:xfrm>
            <a:off x="6828010" y="6570133"/>
            <a:ext cx="253450" cy="360071"/>
          </a:xfrm>
          <a:custGeom>
            <a:avLst/>
            <a:gdLst>
              <a:gd name="connsiteX0" fmla="*/ 248007 w 253450"/>
              <a:gd name="connsiteY0" fmla="*/ 12700 h 360071"/>
              <a:gd name="connsiteX1" fmla="*/ 165457 w 253450"/>
              <a:gd name="connsiteY1" fmla="*/ 12700 h 360071"/>
              <a:gd name="connsiteX2" fmla="*/ 42690 w 253450"/>
              <a:gd name="connsiteY2" fmla="*/ 27517 h 360071"/>
              <a:gd name="connsiteX3" fmla="*/ 116773 w 253450"/>
              <a:gd name="connsiteY3" fmla="*/ 332317 h 360071"/>
              <a:gd name="connsiteX4" fmla="*/ 169690 w 253450"/>
              <a:gd name="connsiteY4" fmla="*/ 342900 h 360071"/>
              <a:gd name="connsiteX5" fmla="*/ 205673 w 253450"/>
              <a:gd name="connsiteY5" fmla="*/ 304800 h 360071"/>
              <a:gd name="connsiteX6" fmla="*/ 161223 w 253450"/>
              <a:gd name="connsiteY6" fmla="*/ 309034 h 360071"/>
              <a:gd name="connsiteX7" fmla="*/ 51157 w 253450"/>
              <a:gd name="connsiteY7" fmla="*/ 150284 h 360071"/>
              <a:gd name="connsiteX8" fmla="*/ 8823 w 253450"/>
              <a:gd name="connsiteY8" fmla="*/ 52917 h 360071"/>
              <a:gd name="connsiteX9" fmla="*/ 248007 w 253450"/>
              <a:gd name="connsiteY9" fmla="*/ 12700 h 36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450" h="360071">
                <a:moveTo>
                  <a:pt x="248007" y="12700"/>
                </a:moveTo>
                <a:cubicBezTo>
                  <a:pt x="274113" y="5997"/>
                  <a:pt x="199676" y="10231"/>
                  <a:pt x="165457" y="12700"/>
                </a:cubicBezTo>
                <a:cubicBezTo>
                  <a:pt x="131238" y="15169"/>
                  <a:pt x="50804" y="-25753"/>
                  <a:pt x="42690" y="27517"/>
                </a:cubicBezTo>
                <a:cubicBezTo>
                  <a:pt x="34576" y="80787"/>
                  <a:pt x="95606" y="279753"/>
                  <a:pt x="116773" y="332317"/>
                </a:cubicBezTo>
                <a:cubicBezTo>
                  <a:pt x="137940" y="384881"/>
                  <a:pt x="154873" y="347486"/>
                  <a:pt x="169690" y="342900"/>
                </a:cubicBezTo>
                <a:cubicBezTo>
                  <a:pt x="184507" y="338314"/>
                  <a:pt x="207084" y="310444"/>
                  <a:pt x="205673" y="304800"/>
                </a:cubicBezTo>
                <a:cubicBezTo>
                  <a:pt x="204262" y="299156"/>
                  <a:pt x="186976" y="334787"/>
                  <a:pt x="161223" y="309034"/>
                </a:cubicBezTo>
                <a:cubicBezTo>
                  <a:pt x="135470" y="283281"/>
                  <a:pt x="76557" y="192970"/>
                  <a:pt x="51157" y="150284"/>
                </a:cubicBezTo>
                <a:cubicBezTo>
                  <a:pt x="25757" y="107598"/>
                  <a:pt x="-19046" y="78670"/>
                  <a:pt x="8823" y="52917"/>
                </a:cubicBezTo>
                <a:cubicBezTo>
                  <a:pt x="36692" y="27164"/>
                  <a:pt x="221901" y="19403"/>
                  <a:pt x="248007" y="1270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フリーフォーム: 図形 167">
            <a:extLst>
              <a:ext uri="{FF2B5EF4-FFF2-40B4-BE49-F238E27FC236}">
                <a16:creationId xmlns:a16="http://schemas.microsoft.com/office/drawing/2014/main" id="{9D8809F6-0E90-4C26-B21E-04D2B42D49ED}"/>
              </a:ext>
            </a:extLst>
          </p:cNvPr>
          <p:cNvSpPr/>
          <p:nvPr/>
        </p:nvSpPr>
        <p:spPr>
          <a:xfrm>
            <a:off x="6989233" y="6829982"/>
            <a:ext cx="270239" cy="217511"/>
          </a:xfrm>
          <a:custGeom>
            <a:avLst/>
            <a:gdLst>
              <a:gd name="connsiteX0" fmla="*/ 0 w 270239"/>
              <a:gd name="connsiteY0" fmla="*/ 36485 h 217511"/>
              <a:gd name="connsiteX1" fmla="*/ 203200 w 270239"/>
              <a:gd name="connsiteY1" fmla="*/ 19551 h 217511"/>
              <a:gd name="connsiteX2" fmla="*/ 230717 w 270239"/>
              <a:gd name="connsiteY2" fmla="*/ 201585 h 217511"/>
              <a:gd name="connsiteX3" fmla="*/ 192617 w 270239"/>
              <a:gd name="connsiteY3" fmla="*/ 205818 h 217511"/>
              <a:gd name="connsiteX4" fmla="*/ 69850 w 270239"/>
              <a:gd name="connsiteY4" fmla="*/ 180418 h 217511"/>
              <a:gd name="connsiteX5" fmla="*/ 260350 w 270239"/>
              <a:gd name="connsiteY5" fmla="*/ 203701 h 217511"/>
              <a:gd name="connsiteX6" fmla="*/ 239184 w 270239"/>
              <a:gd name="connsiteY6" fmla="*/ 93635 h 217511"/>
              <a:gd name="connsiteX7" fmla="*/ 205317 w 270239"/>
              <a:gd name="connsiteY7" fmla="*/ 2618 h 217511"/>
              <a:gd name="connsiteX8" fmla="*/ 0 w 270239"/>
              <a:gd name="connsiteY8" fmla="*/ 36485 h 21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39" h="217511">
                <a:moveTo>
                  <a:pt x="0" y="36485"/>
                </a:moveTo>
                <a:cubicBezTo>
                  <a:pt x="-353" y="39307"/>
                  <a:pt x="164747" y="-7966"/>
                  <a:pt x="203200" y="19551"/>
                </a:cubicBezTo>
                <a:cubicBezTo>
                  <a:pt x="241653" y="47068"/>
                  <a:pt x="232481" y="170541"/>
                  <a:pt x="230717" y="201585"/>
                </a:cubicBezTo>
                <a:cubicBezTo>
                  <a:pt x="228953" y="232629"/>
                  <a:pt x="219428" y="209346"/>
                  <a:pt x="192617" y="205818"/>
                </a:cubicBezTo>
                <a:cubicBezTo>
                  <a:pt x="165806" y="202290"/>
                  <a:pt x="58561" y="180771"/>
                  <a:pt x="69850" y="180418"/>
                </a:cubicBezTo>
                <a:cubicBezTo>
                  <a:pt x="81139" y="180065"/>
                  <a:pt x="232128" y="218165"/>
                  <a:pt x="260350" y="203701"/>
                </a:cubicBezTo>
                <a:cubicBezTo>
                  <a:pt x="288572" y="189237"/>
                  <a:pt x="248356" y="127149"/>
                  <a:pt x="239184" y="93635"/>
                </a:cubicBezTo>
                <a:cubicBezTo>
                  <a:pt x="230012" y="60121"/>
                  <a:pt x="241300" y="16376"/>
                  <a:pt x="205317" y="2618"/>
                </a:cubicBezTo>
                <a:cubicBezTo>
                  <a:pt x="169334" y="-11140"/>
                  <a:pt x="353" y="33663"/>
                  <a:pt x="0" y="3648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フリーフォーム: 図形 168">
            <a:extLst>
              <a:ext uri="{FF2B5EF4-FFF2-40B4-BE49-F238E27FC236}">
                <a16:creationId xmlns:a16="http://schemas.microsoft.com/office/drawing/2014/main" id="{447D3C39-14BA-4183-8CBF-D47761BF184F}"/>
              </a:ext>
            </a:extLst>
          </p:cNvPr>
          <p:cNvSpPr/>
          <p:nvPr/>
        </p:nvSpPr>
        <p:spPr>
          <a:xfrm>
            <a:off x="6735152" y="6774511"/>
            <a:ext cx="195525" cy="610707"/>
          </a:xfrm>
          <a:custGeom>
            <a:avLst/>
            <a:gdLst>
              <a:gd name="connsiteX0" fmla="*/ 48765 w 195525"/>
              <a:gd name="connsiteY0" fmla="*/ 939 h 610707"/>
              <a:gd name="connsiteX1" fmla="*/ 67815 w 195525"/>
              <a:gd name="connsiteY1" fmla="*/ 64439 h 610707"/>
              <a:gd name="connsiteX2" fmla="*/ 152481 w 195525"/>
              <a:gd name="connsiteY2" fmla="*/ 242239 h 610707"/>
              <a:gd name="connsiteX3" fmla="*/ 192698 w 195525"/>
              <a:gd name="connsiteY3" fmla="*/ 464489 h 610707"/>
              <a:gd name="connsiteX4" fmla="*/ 184231 w 195525"/>
              <a:gd name="connsiteY4" fmla="*/ 610539 h 610707"/>
              <a:gd name="connsiteX5" fmla="*/ 120731 w 195525"/>
              <a:gd name="connsiteY5" fmla="*/ 489889 h 610707"/>
              <a:gd name="connsiteX6" fmla="*/ 112265 w 195525"/>
              <a:gd name="connsiteY6" fmla="*/ 320556 h 610707"/>
              <a:gd name="connsiteX7" fmla="*/ 44531 w 195525"/>
              <a:gd name="connsiteY7" fmla="*/ 235889 h 610707"/>
              <a:gd name="connsiteX8" fmla="*/ 81 w 195525"/>
              <a:gd name="connsiteY8" fmla="*/ 104656 h 610707"/>
              <a:gd name="connsiteX9" fmla="*/ 48765 w 195525"/>
              <a:gd name="connsiteY9" fmla="*/ 939 h 610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525" h="610707">
                <a:moveTo>
                  <a:pt x="48765" y="939"/>
                </a:moveTo>
                <a:cubicBezTo>
                  <a:pt x="60054" y="-5764"/>
                  <a:pt x="50529" y="24222"/>
                  <a:pt x="67815" y="64439"/>
                </a:cubicBezTo>
                <a:cubicBezTo>
                  <a:pt x="85101" y="104656"/>
                  <a:pt x="131667" y="175564"/>
                  <a:pt x="152481" y="242239"/>
                </a:cubicBezTo>
                <a:cubicBezTo>
                  <a:pt x="173295" y="308914"/>
                  <a:pt x="187406" y="403106"/>
                  <a:pt x="192698" y="464489"/>
                </a:cubicBezTo>
                <a:cubicBezTo>
                  <a:pt x="197990" y="525872"/>
                  <a:pt x="196225" y="606306"/>
                  <a:pt x="184231" y="610539"/>
                </a:cubicBezTo>
                <a:cubicBezTo>
                  <a:pt x="172237" y="614772"/>
                  <a:pt x="132725" y="538219"/>
                  <a:pt x="120731" y="489889"/>
                </a:cubicBezTo>
                <a:cubicBezTo>
                  <a:pt x="108737" y="441559"/>
                  <a:pt x="124965" y="362889"/>
                  <a:pt x="112265" y="320556"/>
                </a:cubicBezTo>
                <a:cubicBezTo>
                  <a:pt x="99565" y="278223"/>
                  <a:pt x="63228" y="271872"/>
                  <a:pt x="44531" y="235889"/>
                </a:cubicBezTo>
                <a:cubicBezTo>
                  <a:pt x="25834" y="199906"/>
                  <a:pt x="2198" y="140286"/>
                  <a:pt x="81" y="104656"/>
                </a:cubicBezTo>
                <a:cubicBezTo>
                  <a:pt x="-2036" y="69026"/>
                  <a:pt x="37476" y="7642"/>
                  <a:pt x="48765" y="9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フリーフォーム: 図形 169">
            <a:extLst>
              <a:ext uri="{FF2B5EF4-FFF2-40B4-BE49-F238E27FC236}">
                <a16:creationId xmlns:a16="http://schemas.microsoft.com/office/drawing/2014/main" id="{D76CAA87-B77C-4C94-BF2F-C8696AC79D26}"/>
              </a:ext>
            </a:extLst>
          </p:cNvPr>
          <p:cNvSpPr/>
          <p:nvPr/>
        </p:nvSpPr>
        <p:spPr>
          <a:xfrm>
            <a:off x="6681552" y="6767877"/>
            <a:ext cx="185270" cy="548658"/>
          </a:xfrm>
          <a:custGeom>
            <a:avLst/>
            <a:gdLst>
              <a:gd name="connsiteX0" fmla="*/ 106598 w 185270"/>
              <a:gd name="connsiteY0" fmla="*/ 1223 h 548658"/>
              <a:gd name="connsiteX1" fmla="*/ 64265 w 185270"/>
              <a:gd name="connsiteY1" fmla="*/ 30856 h 548658"/>
              <a:gd name="connsiteX2" fmla="*/ 765 w 185270"/>
              <a:gd name="connsiteY2" fmla="*/ 185373 h 548658"/>
              <a:gd name="connsiteX3" fmla="*/ 38865 w 185270"/>
              <a:gd name="connsiteY3" fmla="*/ 392806 h 548658"/>
              <a:gd name="connsiteX4" fmla="*/ 174331 w 185270"/>
              <a:gd name="connsiteY4" fmla="*/ 517690 h 548658"/>
              <a:gd name="connsiteX5" fmla="*/ 159515 w 185270"/>
              <a:gd name="connsiteY5" fmla="*/ 534623 h 548658"/>
              <a:gd name="connsiteX6" fmla="*/ 19815 w 185270"/>
              <a:gd name="connsiteY6" fmla="*/ 339890 h 548658"/>
              <a:gd name="connsiteX7" fmla="*/ 19815 w 185270"/>
              <a:gd name="connsiteY7" fmla="*/ 193840 h 548658"/>
              <a:gd name="connsiteX8" fmla="*/ 96015 w 185270"/>
              <a:gd name="connsiteY8" fmla="*/ 52023 h 548658"/>
              <a:gd name="connsiteX9" fmla="*/ 106598 w 185270"/>
              <a:gd name="connsiteY9" fmla="*/ 1223 h 548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5270" h="548658">
                <a:moveTo>
                  <a:pt x="106598" y="1223"/>
                </a:moveTo>
                <a:cubicBezTo>
                  <a:pt x="101306" y="-2305"/>
                  <a:pt x="81904" y="164"/>
                  <a:pt x="64265" y="30856"/>
                </a:cubicBezTo>
                <a:cubicBezTo>
                  <a:pt x="46626" y="61548"/>
                  <a:pt x="4998" y="125048"/>
                  <a:pt x="765" y="185373"/>
                </a:cubicBezTo>
                <a:cubicBezTo>
                  <a:pt x="-3468" y="245698"/>
                  <a:pt x="9937" y="337420"/>
                  <a:pt x="38865" y="392806"/>
                </a:cubicBezTo>
                <a:cubicBezTo>
                  <a:pt x="67793" y="448192"/>
                  <a:pt x="154223" y="494054"/>
                  <a:pt x="174331" y="517690"/>
                </a:cubicBezTo>
                <a:cubicBezTo>
                  <a:pt x="194439" y="541326"/>
                  <a:pt x="185268" y="564256"/>
                  <a:pt x="159515" y="534623"/>
                </a:cubicBezTo>
                <a:cubicBezTo>
                  <a:pt x="133762" y="504990"/>
                  <a:pt x="43098" y="396687"/>
                  <a:pt x="19815" y="339890"/>
                </a:cubicBezTo>
                <a:cubicBezTo>
                  <a:pt x="-3468" y="283093"/>
                  <a:pt x="7115" y="241818"/>
                  <a:pt x="19815" y="193840"/>
                </a:cubicBezTo>
                <a:cubicBezTo>
                  <a:pt x="32515" y="145862"/>
                  <a:pt x="81198" y="84831"/>
                  <a:pt x="96015" y="52023"/>
                </a:cubicBezTo>
                <a:cubicBezTo>
                  <a:pt x="110832" y="19215"/>
                  <a:pt x="111890" y="4751"/>
                  <a:pt x="106598" y="12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フリーフォーム: 図形 170">
            <a:extLst>
              <a:ext uri="{FF2B5EF4-FFF2-40B4-BE49-F238E27FC236}">
                <a16:creationId xmlns:a16="http://schemas.microsoft.com/office/drawing/2014/main" id="{4AA1836F-043B-48E4-9544-4AB7B371B5AE}"/>
              </a:ext>
            </a:extLst>
          </p:cNvPr>
          <p:cNvSpPr/>
          <p:nvPr/>
        </p:nvSpPr>
        <p:spPr>
          <a:xfrm>
            <a:off x="7006216" y="6986813"/>
            <a:ext cx="210477" cy="687299"/>
          </a:xfrm>
          <a:custGeom>
            <a:avLst/>
            <a:gdLst>
              <a:gd name="connsiteX0" fmla="*/ 4184 w 210477"/>
              <a:gd name="connsiteY0" fmla="*/ 23587 h 687299"/>
              <a:gd name="connsiteX1" fmla="*/ 4184 w 210477"/>
              <a:gd name="connsiteY1" fmla="*/ 93437 h 687299"/>
              <a:gd name="connsiteX2" fmla="*/ 27467 w 210477"/>
              <a:gd name="connsiteY2" fmla="*/ 626837 h 687299"/>
              <a:gd name="connsiteX3" fmla="*/ 63451 w 210477"/>
              <a:gd name="connsiteY3" fmla="*/ 650120 h 687299"/>
              <a:gd name="connsiteX4" fmla="*/ 126951 w 210477"/>
              <a:gd name="connsiteY4" fmla="*/ 626837 h 687299"/>
              <a:gd name="connsiteX5" fmla="*/ 209501 w 210477"/>
              <a:gd name="connsiteY5" fmla="*/ 135770 h 687299"/>
              <a:gd name="connsiteX6" fmla="*/ 167167 w 210477"/>
              <a:gd name="connsiteY6" fmla="*/ 292404 h 687299"/>
              <a:gd name="connsiteX7" fmla="*/ 90967 w 210477"/>
              <a:gd name="connsiteY7" fmla="*/ 671287 h 687299"/>
              <a:gd name="connsiteX8" fmla="*/ 40167 w 210477"/>
              <a:gd name="connsiteY8" fmla="*/ 590854 h 687299"/>
              <a:gd name="connsiteX9" fmla="*/ 46517 w 210477"/>
              <a:gd name="connsiteY9" fmla="*/ 353787 h 687299"/>
              <a:gd name="connsiteX10" fmla="*/ 4184 w 210477"/>
              <a:gd name="connsiteY10" fmla="*/ 23587 h 687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0477" h="687299">
                <a:moveTo>
                  <a:pt x="4184" y="23587"/>
                </a:moveTo>
                <a:cubicBezTo>
                  <a:pt x="-2872" y="-19805"/>
                  <a:pt x="304" y="-7105"/>
                  <a:pt x="4184" y="93437"/>
                </a:cubicBezTo>
                <a:cubicBezTo>
                  <a:pt x="8064" y="193979"/>
                  <a:pt x="17589" y="534057"/>
                  <a:pt x="27467" y="626837"/>
                </a:cubicBezTo>
                <a:cubicBezTo>
                  <a:pt x="37345" y="719617"/>
                  <a:pt x="46870" y="650120"/>
                  <a:pt x="63451" y="650120"/>
                </a:cubicBezTo>
                <a:cubicBezTo>
                  <a:pt x="80032" y="650120"/>
                  <a:pt x="102609" y="712562"/>
                  <a:pt x="126951" y="626837"/>
                </a:cubicBezTo>
                <a:cubicBezTo>
                  <a:pt x="151293" y="541112"/>
                  <a:pt x="202798" y="191509"/>
                  <a:pt x="209501" y="135770"/>
                </a:cubicBezTo>
                <a:cubicBezTo>
                  <a:pt x="216204" y="80031"/>
                  <a:pt x="186923" y="203151"/>
                  <a:pt x="167167" y="292404"/>
                </a:cubicBezTo>
                <a:cubicBezTo>
                  <a:pt x="147411" y="381657"/>
                  <a:pt x="112134" y="621545"/>
                  <a:pt x="90967" y="671287"/>
                </a:cubicBezTo>
                <a:cubicBezTo>
                  <a:pt x="69800" y="721029"/>
                  <a:pt x="47575" y="643771"/>
                  <a:pt x="40167" y="590854"/>
                </a:cubicBezTo>
                <a:cubicBezTo>
                  <a:pt x="32759" y="537937"/>
                  <a:pt x="52514" y="447626"/>
                  <a:pt x="46517" y="353787"/>
                </a:cubicBezTo>
                <a:cubicBezTo>
                  <a:pt x="40520" y="259948"/>
                  <a:pt x="11240" y="66979"/>
                  <a:pt x="4184" y="235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フリーフォーム: 図形 171">
            <a:extLst>
              <a:ext uri="{FF2B5EF4-FFF2-40B4-BE49-F238E27FC236}">
                <a16:creationId xmlns:a16="http://schemas.microsoft.com/office/drawing/2014/main" id="{E9194B11-4D6B-4DD3-B19B-C9AF0FC9FB9D}"/>
              </a:ext>
            </a:extLst>
          </p:cNvPr>
          <p:cNvSpPr/>
          <p:nvPr/>
        </p:nvSpPr>
        <p:spPr>
          <a:xfrm>
            <a:off x="7172180" y="6978983"/>
            <a:ext cx="535975" cy="900665"/>
          </a:xfrm>
          <a:custGeom>
            <a:avLst/>
            <a:gdLst>
              <a:gd name="connsiteX0" fmla="*/ 17608 w 535975"/>
              <a:gd name="connsiteY0" fmla="*/ 233030 h 900665"/>
              <a:gd name="connsiteX1" fmla="*/ 1733 w 535975"/>
              <a:gd name="connsiteY1" fmla="*/ 158417 h 900665"/>
              <a:gd name="connsiteX2" fmla="*/ 50945 w 535975"/>
              <a:gd name="connsiteY2" fmla="*/ 125080 h 900665"/>
              <a:gd name="connsiteX3" fmla="*/ 62058 w 535975"/>
              <a:gd name="connsiteY3" fmla="*/ 148892 h 900665"/>
              <a:gd name="connsiteX4" fmla="*/ 177945 w 535975"/>
              <a:gd name="connsiteY4" fmla="*/ 694992 h 900665"/>
              <a:gd name="connsiteX5" fmla="*/ 235095 w 535975"/>
              <a:gd name="connsiteY5" fmla="*/ 879142 h 900665"/>
              <a:gd name="connsiteX6" fmla="*/ 317645 w 535975"/>
              <a:gd name="connsiteY6" fmla="*/ 890255 h 900665"/>
              <a:gd name="connsiteX7" fmla="*/ 520845 w 535975"/>
              <a:gd name="connsiteY7" fmla="*/ 860092 h 900665"/>
              <a:gd name="connsiteX8" fmla="*/ 504970 w 535975"/>
              <a:gd name="connsiteY8" fmla="*/ 677530 h 900665"/>
              <a:gd name="connsiteX9" fmla="*/ 376383 w 535975"/>
              <a:gd name="connsiteY9" fmla="*/ 210805 h 900665"/>
              <a:gd name="connsiteX10" fmla="*/ 314470 w 535975"/>
              <a:gd name="connsiteY10" fmla="*/ 6017 h 900665"/>
              <a:gd name="connsiteX11" fmla="*/ 346220 w 535975"/>
              <a:gd name="connsiteY11" fmla="*/ 128255 h 900665"/>
              <a:gd name="connsiteX12" fmla="*/ 492270 w 535975"/>
              <a:gd name="connsiteY12" fmla="*/ 829930 h 900665"/>
              <a:gd name="connsiteX13" fmla="*/ 444645 w 535975"/>
              <a:gd name="connsiteY13" fmla="*/ 868030 h 900665"/>
              <a:gd name="connsiteX14" fmla="*/ 377970 w 535975"/>
              <a:gd name="connsiteY14" fmla="*/ 888667 h 900665"/>
              <a:gd name="connsiteX15" fmla="*/ 247795 w 535975"/>
              <a:gd name="connsiteY15" fmla="*/ 898192 h 900665"/>
              <a:gd name="connsiteX16" fmla="*/ 216045 w 535975"/>
              <a:gd name="connsiteY16" fmla="*/ 842630 h 900665"/>
              <a:gd name="connsiteX17" fmla="*/ 141433 w 535975"/>
              <a:gd name="connsiteY17" fmla="*/ 493380 h 900665"/>
              <a:gd name="connsiteX18" fmla="*/ 79520 w 535975"/>
              <a:gd name="connsiteY18" fmla="*/ 310817 h 900665"/>
              <a:gd name="connsiteX19" fmla="*/ 17608 w 535975"/>
              <a:gd name="connsiteY19" fmla="*/ 233030 h 90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5975" h="900665">
                <a:moveTo>
                  <a:pt x="17608" y="233030"/>
                </a:moveTo>
                <a:cubicBezTo>
                  <a:pt x="4643" y="207630"/>
                  <a:pt x="-3823" y="176409"/>
                  <a:pt x="1733" y="158417"/>
                </a:cubicBezTo>
                <a:cubicBezTo>
                  <a:pt x="7289" y="140425"/>
                  <a:pt x="40891" y="126667"/>
                  <a:pt x="50945" y="125080"/>
                </a:cubicBezTo>
                <a:cubicBezTo>
                  <a:pt x="60999" y="123493"/>
                  <a:pt x="40891" y="53907"/>
                  <a:pt x="62058" y="148892"/>
                </a:cubicBezTo>
                <a:cubicBezTo>
                  <a:pt x="83225" y="243877"/>
                  <a:pt x="149106" y="573284"/>
                  <a:pt x="177945" y="694992"/>
                </a:cubicBezTo>
                <a:cubicBezTo>
                  <a:pt x="206784" y="816700"/>
                  <a:pt x="211812" y="846598"/>
                  <a:pt x="235095" y="879142"/>
                </a:cubicBezTo>
                <a:cubicBezTo>
                  <a:pt x="258378" y="911686"/>
                  <a:pt x="270020" y="893430"/>
                  <a:pt x="317645" y="890255"/>
                </a:cubicBezTo>
                <a:cubicBezTo>
                  <a:pt x="365270" y="887080"/>
                  <a:pt x="489624" y="895546"/>
                  <a:pt x="520845" y="860092"/>
                </a:cubicBezTo>
                <a:cubicBezTo>
                  <a:pt x="552066" y="824638"/>
                  <a:pt x="529047" y="785744"/>
                  <a:pt x="504970" y="677530"/>
                </a:cubicBezTo>
                <a:cubicBezTo>
                  <a:pt x="480893" y="569316"/>
                  <a:pt x="408133" y="322724"/>
                  <a:pt x="376383" y="210805"/>
                </a:cubicBezTo>
                <a:cubicBezTo>
                  <a:pt x="344633" y="98886"/>
                  <a:pt x="319497" y="19775"/>
                  <a:pt x="314470" y="6017"/>
                </a:cubicBezTo>
                <a:cubicBezTo>
                  <a:pt x="309443" y="-7741"/>
                  <a:pt x="316587" y="-9064"/>
                  <a:pt x="346220" y="128255"/>
                </a:cubicBezTo>
                <a:cubicBezTo>
                  <a:pt x="375853" y="265574"/>
                  <a:pt x="475866" y="706634"/>
                  <a:pt x="492270" y="829930"/>
                </a:cubicBezTo>
                <a:cubicBezTo>
                  <a:pt x="508674" y="953226"/>
                  <a:pt x="463695" y="858241"/>
                  <a:pt x="444645" y="868030"/>
                </a:cubicBezTo>
                <a:cubicBezTo>
                  <a:pt x="425595" y="877819"/>
                  <a:pt x="410778" y="883640"/>
                  <a:pt x="377970" y="888667"/>
                </a:cubicBezTo>
                <a:cubicBezTo>
                  <a:pt x="345162" y="893694"/>
                  <a:pt x="274783" y="905865"/>
                  <a:pt x="247795" y="898192"/>
                </a:cubicBezTo>
                <a:cubicBezTo>
                  <a:pt x="220807" y="890519"/>
                  <a:pt x="233772" y="910099"/>
                  <a:pt x="216045" y="842630"/>
                </a:cubicBezTo>
                <a:cubicBezTo>
                  <a:pt x="198318" y="775161"/>
                  <a:pt x="164187" y="582015"/>
                  <a:pt x="141433" y="493380"/>
                </a:cubicBezTo>
                <a:cubicBezTo>
                  <a:pt x="118679" y="404745"/>
                  <a:pt x="102010" y="358707"/>
                  <a:pt x="79520" y="310817"/>
                </a:cubicBezTo>
                <a:cubicBezTo>
                  <a:pt x="57030" y="262927"/>
                  <a:pt x="30573" y="258430"/>
                  <a:pt x="17608" y="23303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フリーフォーム: 図形 172">
            <a:extLst>
              <a:ext uri="{FF2B5EF4-FFF2-40B4-BE49-F238E27FC236}">
                <a16:creationId xmlns:a16="http://schemas.microsoft.com/office/drawing/2014/main" id="{F3E5A393-7167-4296-8E7B-B8E90FCB7DE8}"/>
              </a:ext>
            </a:extLst>
          </p:cNvPr>
          <p:cNvSpPr/>
          <p:nvPr/>
        </p:nvSpPr>
        <p:spPr>
          <a:xfrm>
            <a:off x="7151186" y="7687994"/>
            <a:ext cx="530797" cy="344757"/>
          </a:xfrm>
          <a:custGeom>
            <a:avLst/>
            <a:gdLst>
              <a:gd name="connsiteX0" fmla="*/ 502 w 530797"/>
              <a:gd name="connsiteY0" fmla="*/ 157431 h 344757"/>
              <a:gd name="connsiteX1" fmla="*/ 73527 w 530797"/>
              <a:gd name="connsiteY1" fmla="*/ 269 h 344757"/>
              <a:gd name="connsiteX2" fmla="*/ 102102 w 530797"/>
              <a:gd name="connsiteY2" fmla="*/ 124094 h 344757"/>
              <a:gd name="connsiteX3" fmla="*/ 276727 w 530797"/>
              <a:gd name="connsiteY3" fmla="*/ 286019 h 344757"/>
              <a:gd name="connsiteX4" fmla="*/ 530727 w 530797"/>
              <a:gd name="connsiteY4" fmla="*/ 287606 h 344757"/>
              <a:gd name="connsiteX5" fmla="*/ 251327 w 530797"/>
              <a:gd name="connsiteY5" fmla="*/ 344756 h 344757"/>
              <a:gd name="connsiteX6" fmla="*/ 81464 w 530797"/>
              <a:gd name="connsiteY6" fmla="*/ 286019 h 344757"/>
              <a:gd name="connsiteX7" fmla="*/ 41777 w 530797"/>
              <a:gd name="connsiteY7" fmla="*/ 214581 h 344757"/>
              <a:gd name="connsiteX8" fmla="*/ 502 w 530797"/>
              <a:gd name="connsiteY8" fmla="*/ 157431 h 344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0797" h="344757">
                <a:moveTo>
                  <a:pt x="502" y="157431"/>
                </a:moveTo>
                <a:cubicBezTo>
                  <a:pt x="5794" y="121712"/>
                  <a:pt x="56594" y="5825"/>
                  <a:pt x="73527" y="269"/>
                </a:cubicBezTo>
                <a:cubicBezTo>
                  <a:pt x="90460" y="-5287"/>
                  <a:pt x="68235" y="76469"/>
                  <a:pt x="102102" y="124094"/>
                </a:cubicBezTo>
                <a:cubicBezTo>
                  <a:pt x="135969" y="171719"/>
                  <a:pt x="205290" y="258767"/>
                  <a:pt x="276727" y="286019"/>
                </a:cubicBezTo>
                <a:cubicBezTo>
                  <a:pt x="348164" y="313271"/>
                  <a:pt x="534960" y="277817"/>
                  <a:pt x="530727" y="287606"/>
                </a:cubicBezTo>
                <a:cubicBezTo>
                  <a:pt x="526494" y="297395"/>
                  <a:pt x="326204" y="345021"/>
                  <a:pt x="251327" y="344756"/>
                </a:cubicBezTo>
                <a:cubicBezTo>
                  <a:pt x="176450" y="344492"/>
                  <a:pt x="116389" y="307715"/>
                  <a:pt x="81464" y="286019"/>
                </a:cubicBezTo>
                <a:cubicBezTo>
                  <a:pt x="46539" y="264323"/>
                  <a:pt x="50244" y="239981"/>
                  <a:pt x="41777" y="214581"/>
                </a:cubicBezTo>
                <a:cubicBezTo>
                  <a:pt x="33310" y="189181"/>
                  <a:pt x="-4790" y="193150"/>
                  <a:pt x="502" y="1574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8348846B-85C0-4EFF-9B75-3A7F0538ED8C}"/>
              </a:ext>
            </a:extLst>
          </p:cNvPr>
          <p:cNvSpPr/>
          <p:nvPr/>
        </p:nvSpPr>
        <p:spPr>
          <a:xfrm>
            <a:off x="7644008" y="7736994"/>
            <a:ext cx="304694" cy="238368"/>
          </a:xfrm>
          <a:custGeom>
            <a:avLst/>
            <a:gdLst>
              <a:gd name="connsiteX0" fmla="*/ 2980 w 304694"/>
              <a:gd name="connsiteY0" fmla="*/ 235431 h 238368"/>
              <a:gd name="connsiteX1" fmla="*/ 52192 w 304694"/>
              <a:gd name="connsiteY1" fmla="*/ 219556 h 238368"/>
              <a:gd name="connsiteX2" fmla="*/ 131567 w 304694"/>
              <a:gd name="connsiteY2" fmla="*/ 167169 h 238368"/>
              <a:gd name="connsiteX3" fmla="*/ 149030 w 304694"/>
              <a:gd name="connsiteY3" fmla="*/ 121131 h 238368"/>
              <a:gd name="connsiteX4" fmla="*/ 155380 w 304694"/>
              <a:gd name="connsiteY4" fmla="*/ 3656 h 238368"/>
              <a:gd name="connsiteX5" fmla="*/ 185542 w 304694"/>
              <a:gd name="connsiteY5" fmla="*/ 27469 h 238368"/>
              <a:gd name="connsiteX6" fmla="*/ 304605 w 304694"/>
              <a:gd name="connsiteY6" fmla="*/ 129069 h 238368"/>
              <a:gd name="connsiteX7" fmla="*/ 204592 w 304694"/>
              <a:gd name="connsiteY7" fmla="*/ 167169 h 238368"/>
              <a:gd name="connsiteX8" fmla="*/ 179192 w 304694"/>
              <a:gd name="connsiteY8" fmla="*/ 149706 h 238368"/>
              <a:gd name="connsiteX9" fmla="*/ 182367 w 304694"/>
              <a:gd name="connsiteY9" fmla="*/ 76681 h 238368"/>
              <a:gd name="connsiteX10" fmla="*/ 156967 w 304694"/>
              <a:gd name="connsiteY10" fmla="*/ 122719 h 238368"/>
              <a:gd name="connsiteX11" fmla="*/ 139505 w 304694"/>
              <a:gd name="connsiteY11" fmla="*/ 165581 h 238368"/>
              <a:gd name="connsiteX12" fmla="*/ 2980 w 304694"/>
              <a:gd name="connsiteY12" fmla="*/ 235431 h 238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694" h="238368">
                <a:moveTo>
                  <a:pt x="2980" y="235431"/>
                </a:moveTo>
                <a:cubicBezTo>
                  <a:pt x="-11572" y="244427"/>
                  <a:pt x="30761" y="230933"/>
                  <a:pt x="52192" y="219556"/>
                </a:cubicBezTo>
                <a:cubicBezTo>
                  <a:pt x="73623" y="208179"/>
                  <a:pt x="115427" y="183573"/>
                  <a:pt x="131567" y="167169"/>
                </a:cubicBezTo>
                <a:cubicBezTo>
                  <a:pt x="147707" y="150765"/>
                  <a:pt x="145061" y="148383"/>
                  <a:pt x="149030" y="121131"/>
                </a:cubicBezTo>
                <a:cubicBezTo>
                  <a:pt x="152999" y="93879"/>
                  <a:pt x="149295" y="19266"/>
                  <a:pt x="155380" y="3656"/>
                </a:cubicBezTo>
                <a:cubicBezTo>
                  <a:pt x="161465" y="-11954"/>
                  <a:pt x="185542" y="27469"/>
                  <a:pt x="185542" y="27469"/>
                </a:cubicBezTo>
                <a:cubicBezTo>
                  <a:pt x="210413" y="48371"/>
                  <a:pt x="301430" y="105786"/>
                  <a:pt x="304605" y="129069"/>
                </a:cubicBezTo>
                <a:cubicBezTo>
                  <a:pt x="307780" y="152352"/>
                  <a:pt x="225494" y="163729"/>
                  <a:pt x="204592" y="167169"/>
                </a:cubicBezTo>
                <a:cubicBezTo>
                  <a:pt x="183690" y="170608"/>
                  <a:pt x="182896" y="164787"/>
                  <a:pt x="179192" y="149706"/>
                </a:cubicBezTo>
                <a:cubicBezTo>
                  <a:pt x="175488" y="134625"/>
                  <a:pt x="186071" y="81179"/>
                  <a:pt x="182367" y="76681"/>
                </a:cubicBezTo>
                <a:cubicBezTo>
                  <a:pt x="178663" y="72183"/>
                  <a:pt x="164111" y="107902"/>
                  <a:pt x="156967" y="122719"/>
                </a:cubicBezTo>
                <a:cubicBezTo>
                  <a:pt x="149823" y="137536"/>
                  <a:pt x="161994" y="147854"/>
                  <a:pt x="139505" y="165581"/>
                </a:cubicBezTo>
                <a:cubicBezTo>
                  <a:pt x="117016" y="183308"/>
                  <a:pt x="17532" y="226435"/>
                  <a:pt x="2980" y="23543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フリーフォーム: 図形 175">
            <a:extLst>
              <a:ext uri="{FF2B5EF4-FFF2-40B4-BE49-F238E27FC236}">
                <a16:creationId xmlns:a16="http://schemas.microsoft.com/office/drawing/2014/main" id="{AB52CE90-B4F5-476F-9BEF-92B6EC9CDEBC}"/>
              </a:ext>
            </a:extLst>
          </p:cNvPr>
          <p:cNvSpPr/>
          <p:nvPr/>
        </p:nvSpPr>
        <p:spPr>
          <a:xfrm>
            <a:off x="7399186" y="6672371"/>
            <a:ext cx="258504" cy="1081068"/>
          </a:xfrm>
          <a:custGeom>
            <a:avLst/>
            <a:gdLst>
              <a:gd name="connsiteX0" fmla="*/ 98577 w 258504"/>
              <a:gd name="connsiteY0" fmla="*/ 31642 h 1081068"/>
              <a:gd name="connsiteX1" fmla="*/ 3327 w 258504"/>
              <a:gd name="connsiteY1" fmla="*/ 95142 h 1081068"/>
              <a:gd name="connsiteX2" fmla="*/ 243039 w 258504"/>
              <a:gd name="connsiteY2" fmla="*/ 1042879 h 1081068"/>
              <a:gd name="connsiteX3" fmla="*/ 225577 w 258504"/>
              <a:gd name="connsiteY3" fmla="*/ 865079 h 1081068"/>
              <a:gd name="connsiteX4" fmla="*/ 150964 w 258504"/>
              <a:gd name="connsiteY4" fmla="*/ 585679 h 1081068"/>
              <a:gd name="connsiteX5" fmla="*/ 54127 w 258504"/>
              <a:gd name="connsiteY5" fmla="*/ 144354 h 1081068"/>
              <a:gd name="connsiteX6" fmla="*/ 33489 w 258504"/>
              <a:gd name="connsiteY6" fmla="*/ 82442 h 1081068"/>
              <a:gd name="connsiteX7" fmla="*/ 98577 w 258504"/>
              <a:gd name="connsiteY7" fmla="*/ 31642 h 108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504" h="1081068">
                <a:moveTo>
                  <a:pt x="98577" y="31642"/>
                </a:moveTo>
                <a:cubicBezTo>
                  <a:pt x="93550" y="33759"/>
                  <a:pt x="-20750" y="-73398"/>
                  <a:pt x="3327" y="95142"/>
                </a:cubicBezTo>
                <a:cubicBezTo>
                  <a:pt x="27404" y="263682"/>
                  <a:pt x="205997" y="914556"/>
                  <a:pt x="243039" y="1042879"/>
                </a:cubicBezTo>
                <a:cubicBezTo>
                  <a:pt x="280081" y="1171202"/>
                  <a:pt x="240923" y="941279"/>
                  <a:pt x="225577" y="865079"/>
                </a:cubicBezTo>
                <a:cubicBezTo>
                  <a:pt x="210231" y="788879"/>
                  <a:pt x="179539" y="705800"/>
                  <a:pt x="150964" y="585679"/>
                </a:cubicBezTo>
                <a:cubicBezTo>
                  <a:pt x="122389" y="465558"/>
                  <a:pt x="73706" y="228227"/>
                  <a:pt x="54127" y="144354"/>
                </a:cubicBezTo>
                <a:cubicBezTo>
                  <a:pt x="34548" y="60481"/>
                  <a:pt x="28726" y="98846"/>
                  <a:pt x="33489" y="82442"/>
                </a:cubicBezTo>
                <a:cubicBezTo>
                  <a:pt x="38252" y="66038"/>
                  <a:pt x="103604" y="29525"/>
                  <a:pt x="98577" y="316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フリーフォーム: 図形 176">
            <a:extLst>
              <a:ext uri="{FF2B5EF4-FFF2-40B4-BE49-F238E27FC236}">
                <a16:creationId xmlns:a16="http://schemas.microsoft.com/office/drawing/2014/main" id="{B418C675-0FB2-4367-969B-03132E1950A3}"/>
              </a:ext>
            </a:extLst>
          </p:cNvPr>
          <p:cNvSpPr/>
          <p:nvPr/>
        </p:nvSpPr>
        <p:spPr>
          <a:xfrm>
            <a:off x="7279963" y="6475203"/>
            <a:ext cx="145065" cy="112539"/>
          </a:xfrm>
          <a:custGeom>
            <a:avLst/>
            <a:gdLst>
              <a:gd name="connsiteX0" fmla="*/ 1900 w 145065"/>
              <a:gd name="connsiteY0" fmla="*/ 63710 h 112539"/>
              <a:gd name="connsiteX1" fmla="*/ 32062 w 145065"/>
              <a:gd name="connsiteY1" fmla="*/ 106572 h 112539"/>
              <a:gd name="connsiteX2" fmla="*/ 120962 w 145065"/>
              <a:gd name="connsiteY2" fmla="*/ 106572 h 112539"/>
              <a:gd name="connsiteX3" fmla="*/ 144775 w 145065"/>
              <a:gd name="connsiteY3" fmla="*/ 54185 h 112539"/>
              <a:gd name="connsiteX4" fmla="*/ 109850 w 145065"/>
              <a:gd name="connsiteY4" fmla="*/ 210 h 112539"/>
              <a:gd name="connsiteX5" fmla="*/ 79687 w 145065"/>
              <a:gd name="connsiteY5" fmla="*/ 74822 h 112539"/>
              <a:gd name="connsiteX6" fmla="*/ 1900 w 145065"/>
              <a:gd name="connsiteY6" fmla="*/ 63710 h 112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5065" h="112539">
                <a:moveTo>
                  <a:pt x="1900" y="63710"/>
                </a:moveTo>
                <a:cubicBezTo>
                  <a:pt x="-6037" y="69002"/>
                  <a:pt x="12218" y="99428"/>
                  <a:pt x="32062" y="106572"/>
                </a:cubicBezTo>
                <a:cubicBezTo>
                  <a:pt x="51906" y="113716"/>
                  <a:pt x="102177" y="115303"/>
                  <a:pt x="120962" y="106572"/>
                </a:cubicBezTo>
                <a:cubicBezTo>
                  <a:pt x="139747" y="97841"/>
                  <a:pt x="146627" y="71912"/>
                  <a:pt x="144775" y="54185"/>
                </a:cubicBezTo>
                <a:cubicBezTo>
                  <a:pt x="142923" y="36458"/>
                  <a:pt x="120698" y="-3230"/>
                  <a:pt x="109850" y="210"/>
                </a:cubicBezTo>
                <a:cubicBezTo>
                  <a:pt x="99002" y="3649"/>
                  <a:pt x="96356" y="58947"/>
                  <a:pt x="79687" y="74822"/>
                </a:cubicBezTo>
                <a:cubicBezTo>
                  <a:pt x="63018" y="90697"/>
                  <a:pt x="9837" y="58418"/>
                  <a:pt x="1900" y="6371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フリーフォーム: 図形 177">
            <a:extLst>
              <a:ext uri="{FF2B5EF4-FFF2-40B4-BE49-F238E27FC236}">
                <a16:creationId xmlns:a16="http://schemas.microsoft.com/office/drawing/2014/main" id="{1D71E80B-0CF5-472F-ADB9-587D9D608A7F}"/>
              </a:ext>
            </a:extLst>
          </p:cNvPr>
          <p:cNvSpPr/>
          <p:nvPr/>
        </p:nvSpPr>
        <p:spPr>
          <a:xfrm>
            <a:off x="7368794" y="6394774"/>
            <a:ext cx="375929" cy="532083"/>
          </a:xfrm>
          <a:custGeom>
            <a:avLst/>
            <a:gdLst>
              <a:gd name="connsiteX0" fmla="*/ 116269 w 375929"/>
              <a:gd name="connsiteY0" fmla="*/ 310826 h 532083"/>
              <a:gd name="connsiteX1" fmla="*/ 151194 w 375929"/>
              <a:gd name="connsiteY1" fmla="*/ 375914 h 532083"/>
              <a:gd name="connsiteX2" fmla="*/ 201994 w 375929"/>
              <a:gd name="connsiteY2" fmla="*/ 515614 h 532083"/>
              <a:gd name="connsiteX3" fmla="*/ 290894 w 375929"/>
              <a:gd name="connsiteY3" fmla="*/ 523551 h 532083"/>
              <a:gd name="connsiteX4" fmla="*/ 365506 w 375929"/>
              <a:gd name="connsiteY4" fmla="*/ 463226 h 532083"/>
              <a:gd name="connsiteX5" fmla="*/ 360744 w 375929"/>
              <a:gd name="connsiteY5" fmla="*/ 344164 h 532083"/>
              <a:gd name="connsiteX6" fmla="*/ 230569 w 375929"/>
              <a:gd name="connsiteY6" fmla="*/ 123501 h 532083"/>
              <a:gd name="connsiteX7" fmla="*/ 33719 w 375929"/>
              <a:gd name="connsiteY7" fmla="*/ 2851 h 532083"/>
              <a:gd name="connsiteX8" fmla="*/ 3556 w 375929"/>
              <a:gd name="connsiteY8" fmla="*/ 36189 h 532083"/>
              <a:gd name="connsiteX9" fmla="*/ 73406 w 375929"/>
              <a:gd name="connsiteY9" fmla="*/ 15551 h 532083"/>
              <a:gd name="connsiteX10" fmla="*/ 165481 w 375929"/>
              <a:gd name="connsiteY10" fmla="*/ 115564 h 532083"/>
              <a:gd name="connsiteX11" fmla="*/ 319469 w 375929"/>
              <a:gd name="connsiteY11" fmla="*/ 369564 h 532083"/>
              <a:gd name="connsiteX12" fmla="*/ 333756 w 375929"/>
              <a:gd name="connsiteY12" fmla="*/ 458464 h 532083"/>
              <a:gd name="connsiteX13" fmla="*/ 295656 w 375929"/>
              <a:gd name="connsiteY13" fmla="*/ 496564 h 532083"/>
              <a:gd name="connsiteX14" fmla="*/ 192469 w 375929"/>
              <a:gd name="connsiteY14" fmla="*/ 504501 h 532083"/>
              <a:gd name="connsiteX15" fmla="*/ 116269 w 375929"/>
              <a:gd name="connsiteY15" fmla="*/ 310826 h 53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929" h="532083">
                <a:moveTo>
                  <a:pt x="116269" y="310826"/>
                </a:moveTo>
                <a:cubicBezTo>
                  <a:pt x="109390" y="289395"/>
                  <a:pt x="136907" y="341783"/>
                  <a:pt x="151194" y="375914"/>
                </a:cubicBezTo>
                <a:cubicBezTo>
                  <a:pt x="165481" y="410045"/>
                  <a:pt x="178711" y="491008"/>
                  <a:pt x="201994" y="515614"/>
                </a:cubicBezTo>
                <a:cubicBezTo>
                  <a:pt x="225277" y="540220"/>
                  <a:pt x="263642" y="532282"/>
                  <a:pt x="290894" y="523551"/>
                </a:cubicBezTo>
                <a:cubicBezTo>
                  <a:pt x="318146" y="514820"/>
                  <a:pt x="353864" y="493124"/>
                  <a:pt x="365506" y="463226"/>
                </a:cubicBezTo>
                <a:cubicBezTo>
                  <a:pt x="377148" y="433328"/>
                  <a:pt x="383234" y="400785"/>
                  <a:pt x="360744" y="344164"/>
                </a:cubicBezTo>
                <a:cubicBezTo>
                  <a:pt x="338255" y="287543"/>
                  <a:pt x="285073" y="180386"/>
                  <a:pt x="230569" y="123501"/>
                </a:cubicBezTo>
                <a:cubicBezTo>
                  <a:pt x="176065" y="66616"/>
                  <a:pt x="71554" y="17403"/>
                  <a:pt x="33719" y="2851"/>
                </a:cubicBezTo>
                <a:cubicBezTo>
                  <a:pt x="-4117" y="-11701"/>
                  <a:pt x="-3058" y="34072"/>
                  <a:pt x="3556" y="36189"/>
                </a:cubicBezTo>
                <a:cubicBezTo>
                  <a:pt x="10170" y="38306"/>
                  <a:pt x="46418" y="2322"/>
                  <a:pt x="73406" y="15551"/>
                </a:cubicBezTo>
                <a:cubicBezTo>
                  <a:pt x="100393" y="28780"/>
                  <a:pt x="124471" y="56562"/>
                  <a:pt x="165481" y="115564"/>
                </a:cubicBezTo>
                <a:cubicBezTo>
                  <a:pt x="206491" y="174566"/>
                  <a:pt x="291423" y="312414"/>
                  <a:pt x="319469" y="369564"/>
                </a:cubicBezTo>
                <a:cubicBezTo>
                  <a:pt x="347515" y="426714"/>
                  <a:pt x="337725" y="437297"/>
                  <a:pt x="333756" y="458464"/>
                </a:cubicBezTo>
                <a:cubicBezTo>
                  <a:pt x="329787" y="479631"/>
                  <a:pt x="319204" y="488891"/>
                  <a:pt x="295656" y="496564"/>
                </a:cubicBezTo>
                <a:cubicBezTo>
                  <a:pt x="272108" y="504237"/>
                  <a:pt x="217340" y="533076"/>
                  <a:pt x="192469" y="504501"/>
                </a:cubicBezTo>
                <a:cubicBezTo>
                  <a:pt x="167598" y="475926"/>
                  <a:pt x="123148" y="332257"/>
                  <a:pt x="116269" y="31082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フリーフォーム: 図形 179">
            <a:extLst>
              <a:ext uri="{FF2B5EF4-FFF2-40B4-BE49-F238E27FC236}">
                <a16:creationId xmlns:a16="http://schemas.microsoft.com/office/drawing/2014/main" id="{958A4350-EDF3-49A0-BCB7-4AEE7098FD28}"/>
              </a:ext>
            </a:extLst>
          </p:cNvPr>
          <p:cNvSpPr/>
          <p:nvPr/>
        </p:nvSpPr>
        <p:spPr>
          <a:xfrm>
            <a:off x="7523768" y="6957144"/>
            <a:ext cx="397512" cy="583519"/>
          </a:xfrm>
          <a:custGeom>
            <a:avLst/>
            <a:gdLst>
              <a:gd name="connsiteX0" fmla="*/ 5745 w 397512"/>
              <a:gd name="connsiteY0" fmla="*/ 21506 h 583519"/>
              <a:gd name="connsiteX1" fmla="*/ 161320 w 397512"/>
              <a:gd name="connsiteY1" fmla="*/ 439019 h 583519"/>
              <a:gd name="connsiteX2" fmla="*/ 248632 w 397512"/>
              <a:gd name="connsiteY2" fmla="*/ 580306 h 583519"/>
              <a:gd name="connsiteX3" fmla="*/ 366107 w 397512"/>
              <a:gd name="connsiteY3" fmla="*/ 526331 h 583519"/>
              <a:gd name="connsiteX4" fmla="*/ 394682 w 397512"/>
              <a:gd name="connsiteY4" fmla="*/ 396156 h 583519"/>
              <a:gd name="connsiteX5" fmla="*/ 312132 w 397512"/>
              <a:gd name="connsiteY5" fmla="*/ 231056 h 583519"/>
              <a:gd name="connsiteX6" fmla="*/ 102582 w 397512"/>
              <a:gd name="connsiteY6" fmla="*/ 11981 h 583519"/>
              <a:gd name="connsiteX7" fmla="*/ 335945 w 397512"/>
              <a:gd name="connsiteY7" fmla="*/ 367581 h 583519"/>
              <a:gd name="connsiteX8" fmla="*/ 358170 w 397512"/>
              <a:gd name="connsiteY8" fmla="*/ 480294 h 583519"/>
              <a:gd name="connsiteX9" fmla="*/ 231170 w 397512"/>
              <a:gd name="connsiteY9" fmla="*/ 540619 h 583519"/>
              <a:gd name="connsiteX10" fmla="*/ 205770 w 397512"/>
              <a:gd name="connsiteY10" fmla="*/ 523156 h 583519"/>
              <a:gd name="connsiteX11" fmla="*/ 48607 w 397512"/>
              <a:gd name="connsiteY11" fmla="*/ 107231 h 583519"/>
              <a:gd name="connsiteX12" fmla="*/ 5745 w 397512"/>
              <a:gd name="connsiteY12" fmla="*/ 21506 h 58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7512" h="583519">
                <a:moveTo>
                  <a:pt x="5745" y="21506"/>
                </a:moveTo>
                <a:cubicBezTo>
                  <a:pt x="24530" y="76804"/>
                  <a:pt x="120839" y="345886"/>
                  <a:pt x="161320" y="439019"/>
                </a:cubicBezTo>
                <a:cubicBezTo>
                  <a:pt x="201801" y="532152"/>
                  <a:pt x="214501" y="565754"/>
                  <a:pt x="248632" y="580306"/>
                </a:cubicBezTo>
                <a:cubicBezTo>
                  <a:pt x="282763" y="594858"/>
                  <a:pt x="341765" y="557023"/>
                  <a:pt x="366107" y="526331"/>
                </a:cubicBezTo>
                <a:cubicBezTo>
                  <a:pt x="390449" y="495639"/>
                  <a:pt x="403678" y="445368"/>
                  <a:pt x="394682" y="396156"/>
                </a:cubicBezTo>
                <a:cubicBezTo>
                  <a:pt x="385686" y="346944"/>
                  <a:pt x="360815" y="295085"/>
                  <a:pt x="312132" y="231056"/>
                </a:cubicBezTo>
                <a:cubicBezTo>
                  <a:pt x="263449" y="167027"/>
                  <a:pt x="98613" y="-10773"/>
                  <a:pt x="102582" y="11981"/>
                </a:cubicBezTo>
                <a:cubicBezTo>
                  <a:pt x="106551" y="34735"/>
                  <a:pt x="293347" y="289529"/>
                  <a:pt x="335945" y="367581"/>
                </a:cubicBezTo>
                <a:cubicBezTo>
                  <a:pt x="378543" y="445633"/>
                  <a:pt x="375632" y="451454"/>
                  <a:pt x="358170" y="480294"/>
                </a:cubicBezTo>
                <a:cubicBezTo>
                  <a:pt x="340708" y="509134"/>
                  <a:pt x="256570" y="533475"/>
                  <a:pt x="231170" y="540619"/>
                </a:cubicBezTo>
                <a:cubicBezTo>
                  <a:pt x="205770" y="547763"/>
                  <a:pt x="236197" y="595387"/>
                  <a:pt x="205770" y="523156"/>
                </a:cubicBezTo>
                <a:cubicBezTo>
                  <a:pt x="175343" y="450925"/>
                  <a:pt x="79563" y="188723"/>
                  <a:pt x="48607" y="107231"/>
                </a:cubicBezTo>
                <a:cubicBezTo>
                  <a:pt x="17651" y="25739"/>
                  <a:pt x="-13040" y="-33792"/>
                  <a:pt x="5745" y="215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フリーフォーム: 図形 181">
            <a:extLst>
              <a:ext uri="{FF2B5EF4-FFF2-40B4-BE49-F238E27FC236}">
                <a16:creationId xmlns:a16="http://schemas.microsoft.com/office/drawing/2014/main" id="{61933CAE-FDAE-4B88-A926-6A593372DAD5}"/>
              </a:ext>
            </a:extLst>
          </p:cNvPr>
          <p:cNvSpPr/>
          <p:nvPr/>
        </p:nvSpPr>
        <p:spPr>
          <a:xfrm>
            <a:off x="7705609" y="6897649"/>
            <a:ext cx="243098" cy="737159"/>
          </a:xfrm>
          <a:custGeom>
            <a:avLst/>
            <a:gdLst>
              <a:gd name="connsiteX0" fmla="*/ 116 w 243098"/>
              <a:gd name="connsiteY0" fmla="*/ 39 h 737159"/>
              <a:gd name="connsiteX1" fmla="*/ 57266 w 243098"/>
              <a:gd name="connsiteY1" fmla="*/ 88939 h 737159"/>
              <a:gd name="connsiteX2" fmla="*/ 104891 w 243098"/>
              <a:gd name="connsiteY2" fmla="*/ 96876 h 737159"/>
              <a:gd name="connsiteX3" fmla="*/ 211254 w 243098"/>
              <a:gd name="connsiteY3" fmla="*/ 107989 h 737159"/>
              <a:gd name="connsiteX4" fmla="*/ 225541 w 243098"/>
              <a:gd name="connsiteY4" fmla="*/ 290551 h 737159"/>
              <a:gd name="connsiteX5" fmla="*/ 212841 w 243098"/>
              <a:gd name="connsiteY5" fmla="*/ 527089 h 737159"/>
              <a:gd name="connsiteX6" fmla="*/ 154104 w 243098"/>
              <a:gd name="connsiteY6" fmla="*/ 709651 h 737159"/>
              <a:gd name="connsiteX7" fmla="*/ 150929 w 243098"/>
              <a:gd name="connsiteY7" fmla="*/ 728701 h 737159"/>
              <a:gd name="connsiteX8" fmla="*/ 208079 w 243098"/>
              <a:gd name="connsiteY8" fmla="*/ 633451 h 737159"/>
              <a:gd name="connsiteX9" fmla="*/ 243004 w 243098"/>
              <a:gd name="connsiteY9" fmla="*/ 449301 h 737159"/>
              <a:gd name="connsiteX10" fmla="*/ 212841 w 243098"/>
              <a:gd name="connsiteY10" fmla="*/ 104814 h 737159"/>
              <a:gd name="connsiteX11" fmla="*/ 79491 w 243098"/>
              <a:gd name="connsiteY11" fmla="*/ 103226 h 737159"/>
              <a:gd name="connsiteX12" fmla="*/ 42979 w 243098"/>
              <a:gd name="connsiteY12" fmla="*/ 77826 h 737159"/>
              <a:gd name="connsiteX13" fmla="*/ 116 w 243098"/>
              <a:gd name="connsiteY13" fmla="*/ 39 h 737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098" h="737159">
                <a:moveTo>
                  <a:pt x="116" y="39"/>
                </a:moveTo>
                <a:cubicBezTo>
                  <a:pt x="2497" y="1891"/>
                  <a:pt x="39804" y="72800"/>
                  <a:pt x="57266" y="88939"/>
                </a:cubicBezTo>
                <a:cubicBezTo>
                  <a:pt x="74728" y="105078"/>
                  <a:pt x="79226" y="93701"/>
                  <a:pt x="104891" y="96876"/>
                </a:cubicBezTo>
                <a:cubicBezTo>
                  <a:pt x="130556" y="100051"/>
                  <a:pt x="191146" y="75710"/>
                  <a:pt x="211254" y="107989"/>
                </a:cubicBezTo>
                <a:cubicBezTo>
                  <a:pt x="231362" y="140268"/>
                  <a:pt x="225277" y="220701"/>
                  <a:pt x="225541" y="290551"/>
                </a:cubicBezTo>
                <a:cubicBezTo>
                  <a:pt x="225805" y="360401"/>
                  <a:pt x="224747" y="457239"/>
                  <a:pt x="212841" y="527089"/>
                </a:cubicBezTo>
                <a:cubicBezTo>
                  <a:pt x="200935" y="596939"/>
                  <a:pt x="164423" y="676049"/>
                  <a:pt x="154104" y="709651"/>
                </a:cubicBezTo>
                <a:cubicBezTo>
                  <a:pt x="143785" y="743253"/>
                  <a:pt x="141933" y="741401"/>
                  <a:pt x="150929" y="728701"/>
                </a:cubicBezTo>
                <a:cubicBezTo>
                  <a:pt x="159925" y="716001"/>
                  <a:pt x="192733" y="680018"/>
                  <a:pt x="208079" y="633451"/>
                </a:cubicBezTo>
                <a:cubicBezTo>
                  <a:pt x="223425" y="586884"/>
                  <a:pt x="242210" y="537407"/>
                  <a:pt x="243004" y="449301"/>
                </a:cubicBezTo>
                <a:cubicBezTo>
                  <a:pt x="243798" y="361195"/>
                  <a:pt x="240093" y="162493"/>
                  <a:pt x="212841" y="104814"/>
                </a:cubicBezTo>
                <a:cubicBezTo>
                  <a:pt x="185589" y="47135"/>
                  <a:pt x="107801" y="107724"/>
                  <a:pt x="79491" y="103226"/>
                </a:cubicBezTo>
                <a:cubicBezTo>
                  <a:pt x="51181" y="98728"/>
                  <a:pt x="53562" y="93436"/>
                  <a:pt x="42979" y="77826"/>
                </a:cubicBezTo>
                <a:cubicBezTo>
                  <a:pt x="32396" y="62216"/>
                  <a:pt x="-2265" y="-1813"/>
                  <a:pt x="116" y="3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フリーフォーム: 図形 182">
            <a:extLst>
              <a:ext uri="{FF2B5EF4-FFF2-40B4-BE49-F238E27FC236}">
                <a16:creationId xmlns:a16="http://schemas.microsoft.com/office/drawing/2014/main" id="{873FE533-3E85-4B80-BC00-623ED4768E21}"/>
              </a:ext>
            </a:extLst>
          </p:cNvPr>
          <p:cNvSpPr/>
          <p:nvPr/>
        </p:nvSpPr>
        <p:spPr>
          <a:xfrm>
            <a:off x="7704465" y="6777029"/>
            <a:ext cx="492358" cy="159459"/>
          </a:xfrm>
          <a:custGeom>
            <a:avLst/>
            <a:gdLst>
              <a:gd name="connsiteX0" fmla="*/ 1260 w 492358"/>
              <a:gd name="connsiteY0" fmla="*/ 115896 h 159459"/>
              <a:gd name="connsiteX1" fmla="*/ 69523 w 492358"/>
              <a:gd name="connsiteY1" fmla="*/ 127009 h 159459"/>
              <a:gd name="connsiteX2" fmla="*/ 204460 w 492358"/>
              <a:gd name="connsiteY2" fmla="*/ 114309 h 159459"/>
              <a:gd name="connsiteX3" fmla="*/ 221923 w 492358"/>
              <a:gd name="connsiteY3" fmla="*/ 79384 h 159459"/>
              <a:gd name="connsiteX4" fmla="*/ 234623 w 492358"/>
              <a:gd name="connsiteY4" fmla="*/ 12709 h 159459"/>
              <a:gd name="connsiteX5" fmla="*/ 393373 w 492358"/>
              <a:gd name="connsiteY5" fmla="*/ 131771 h 159459"/>
              <a:gd name="connsiteX6" fmla="*/ 491798 w 492358"/>
              <a:gd name="connsiteY6" fmla="*/ 155584 h 159459"/>
              <a:gd name="connsiteX7" fmla="*/ 350510 w 492358"/>
              <a:gd name="connsiteY7" fmla="*/ 71446 h 159459"/>
              <a:gd name="connsiteX8" fmla="*/ 231448 w 492358"/>
              <a:gd name="connsiteY8" fmla="*/ 9 h 159459"/>
              <a:gd name="connsiteX9" fmla="*/ 202873 w 492358"/>
              <a:gd name="connsiteY9" fmla="*/ 66684 h 159459"/>
              <a:gd name="connsiteX10" fmla="*/ 125085 w 492358"/>
              <a:gd name="connsiteY10" fmla="*/ 107959 h 159459"/>
              <a:gd name="connsiteX11" fmla="*/ 1260 w 492358"/>
              <a:gd name="connsiteY11" fmla="*/ 115896 h 15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358" h="159459">
                <a:moveTo>
                  <a:pt x="1260" y="115896"/>
                </a:moveTo>
                <a:cubicBezTo>
                  <a:pt x="-8000" y="119071"/>
                  <a:pt x="35656" y="127274"/>
                  <a:pt x="69523" y="127009"/>
                </a:cubicBezTo>
                <a:cubicBezTo>
                  <a:pt x="103390" y="126745"/>
                  <a:pt x="179060" y="122246"/>
                  <a:pt x="204460" y="114309"/>
                </a:cubicBezTo>
                <a:cubicBezTo>
                  <a:pt x="229860" y="106372"/>
                  <a:pt x="216896" y="96317"/>
                  <a:pt x="221923" y="79384"/>
                </a:cubicBezTo>
                <a:cubicBezTo>
                  <a:pt x="226950" y="62451"/>
                  <a:pt x="206048" y="3978"/>
                  <a:pt x="234623" y="12709"/>
                </a:cubicBezTo>
                <a:cubicBezTo>
                  <a:pt x="263198" y="21440"/>
                  <a:pt x="350511" y="107958"/>
                  <a:pt x="393373" y="131771"/>
                </a:cubicBezTo>
                <a:cubicBezTo>
                  <a:pt x="436236" y="155584"/>
                  <a:pt x="498942" y="165638"/>
                  <a:pt x="491798" y="155584"/>
                </a:cubicBezTo>
                <a:cubicBezTo>
                  <a:pt x="484654" y="145530"/>
                  <a:pt x="393902" y="97375"/>
                  <a:pt x="350510" y="71446"/>
                </a:cubicBezTo>
                <a:cubicBezTo>
                  <a:pt x="307118" y="45517"/>
                  <a:pt x="256054" y="803"/>
                  <a:pt x="231448" y="9"/>
                </a:cubicBezTo>
                <a:cubicBezTo>
                  <a:pt x="206842" y="-785"/>
                  <a:pt x="220600" y="48692"/>
                  <a:pt x="202873" y="66684"/>
                </a:cubicBezTo>
                <a:cubicBezTo>
                  <a:pt x="185146" y="84676"/>
                  <a:pt x="158687" y="100551"/>
                  <a:pt x="125085" y="107959"/>
                </a:cubicBezTo>
                <a:cubicBezTo>
                  <a:pt x="91483" y="115367"/>
                  <a:pt x="10520" y="112721"/>
                  <a:pt x="1260" y="11589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84DC9376-8EAD-45ED-88DD-584ED9094089}"/>
              </a:ext>
            </a:extLst>
          </p:cNvPr>
          <p:cNvSpPr/>
          <p:nvPr/>
        </p:nvSpPr>
        <p:spPr>
          <a:xfrm>
            <a:off x="7658382" y="6476871"/>
            <a:ext cx="344353" cy="227809"/>
          </a:xfrm>
          <a:custGeom>
            <a:avLst/>
            <a:gdLst>
              <a:gd name="connsiteX0" fmla="*/ 1306 w 344353"/>
              <a:gd name="connsiteY0" fmla="*/ 129 h 227809"/>
              <a:gd name="connsiteX1" fmla="*/ 20356 w 344353"/>
              <a:gd name="connsiteY1" fmla="*/ 57279 h 227809"/>
              <a:gd name="connsiteX2" fmla="*/ 160056 w 344353"/>
              <a:gd name="connsiteY2" fmla="*/ 211267 h 227809"/>
              <a:gd name="connsiteX3" fmla="*/ 302931 w 344353"/>
              <a:gd name="connsiteY3" fmla="*/ 217617 h 227809"/>
              <a:gd name="connsiteX4" fmla="*/ 336268 w 344353"/>
              <a:gd name="connsiteY4" fmla="*/ 158879 h 227809"/>
              <a:gd name="connsiteX5" fmla="*/ 172756 w 344353"/>
              <a:gd name="connsiteY5" fmla="*/ 214442 h 227809"/>
              <a:gd name="connsiteX6" fmla="*/ 101318 w 344353"/>
              <a:gd name="connsiteY6" fmla="*/ 216029 h 227809"/>
              <a:gd name="connsiteX7" fmla="*/ 110843 w 344353"/>
              <a:gd name="connsiteY7" fmla="*/ 190629 h 227809"/>
              <a:gd name="connsiteX8" fmla="*/ 53693 w 344353"/>
              <a:gd name="connsiteY8" fmla="*/ 117604 h 227809"/>
              <a:gd name="connsiteX9" fmla="*/ 25118 w 344353"/>
              <a:gd name="connsiteY9" fmla="*/ 69979 h 227809"/>
              <a:gd name="connsiteX10" fmla="*/ 1306 w 344353"/>
              <a:gd name="connsiteY10" fmla="*/ 129 h 22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4353" h="227809">
                <a:moveTo>
                  <a:pt x="1306" y="129"/>
                </a:moveTo>
                <a:cubicBezTo>
                  <a:pt x="512" y="-1988"/>
                  <a:pt x="-6102" y="22089"/>
                  <a:pt x="20356" y="57279"/>
                </a:cubicBezTo>
                <a:cubicBezTo>
                  <a:pt x="46814" y="92469"/>
                  <a:pt x="112960" y="184544"/>
                  <a:pt x="160056" y="211267"/>
                </a:cubicBezTo>
                <a:cubicBezTo>
                  <a:pt x="207152" y="237990"/>
                  <a:pt x="273562" y="226348"/>
                  <a:pt x="302931" y="217617"/>
                </a:cubicBezTo>
                <a:cubicBezTo>
                  <a:pt x="332300" y="208886"/>
                  <a:pt x="357964" y="159408"/>
                  <a:pt x="336268" y="158879"/>
                </a:cubicBezTo>
                <a:cubicBezTo>
                  <a:pt x="314572" y="158350"/>
                  <a:pt x="211914" y="204917"/>
                  <a:pt x="172756" y="214442"/>
                </a:cubicBezTo>
                <a:cubicBezTo>
                  <a:pt x="133598" y="223967"/>
                  <a:pt x="111637" y="219998"/>
                  <a:pt x="101318" y="216029"/>
                </a:cubicBezTo>
                <a:cubicBezTo>
                  <a:pt x="90999" y="212060"/>
                  <a:pt x="118781" y="207033"/>
                  <a:pt x="110843" y="190629"/>
                </a:cubicBezTo>
                <a:cubicBezTo>
                  <a:pt x="102906" y="174225"/>
                  <a:pt x="67980" y="137712"/>
                  <a:pt x="53693" y="117604"/>
                </a:cubicBezTo>
                <a:cubicBezTo>
                  <a:pt x="39406" y="97496"/>
                  <a:pt x="33320" y="86912"/>
                  <a:pt x="25118" y="69979"/>
                </a:cubicBezTo>
                <a:cubicBezTo>
                  <a:pt x="16916" y="53046"/>
                  <a:pt x="2100" y="2246"/>
                  <a:pt x="1306" y="1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フリーフォーム: 図形 184">
            <a:extLst>
              <a:ext uri="{FF2B5EF4-FFF2-40B4-BE49-F238E27FC236}">
                <a16:creationId xmlns:a16="http://schemas.microsoft.com/office/drawing/2014/main" id="{92594B5B-EEE6-4A8D-98ED-D1CE46E45423}"/>
              </a:ext>
            </a:extLst>
          </p:cNvPr>
          <p:cNvSpPr/>
          <p:nvPr/>
        </p:nvSpPr>
        <p:spPr>
          <a:xfrm>
            <a:off x="7978868" y="6620388"/>
            <a:ext cx="226855" cy="304013"/>
          </a:xfrm>
          <a:custGeom>
            <a:avLst/>
            <a:gdLst>
              <a:gd name="connsiteX0" fmla="*/ 1495 w 226855"/>
              <a:gd name="connsiteY0" fmla="*/ 13775 h 304013"/>
              <a:gd name="connsiteX1" fmla="*/ 64995 w 226855"/>
              <a:gd name="connsiteY1" fmla="*/ 13775 h 304013"/>
              <a:gd name="connsiteX2" fmla="*/ 157070 w 226855"/>
              <a:gd name="connsiteY2" fmla="*/ 183637 h 304013"/>
              <a:gd name="connsiteX3" fmla="*/ 225332 w 226855"/>
              <a:gd name="connsiteY3" fmla="*/ 302700 h 304013"/>
              <a:gd name="connsiteX4" fmla="*/ 198345 w 226855"/>
              <a:gd name="connsiteY4" fmla="*/ 234437 h 304013"/>
              <a:gd name="connsiteX5" fmla="*/ 128495 w 226855"/>
              <a:gd name="connsiteY5" fmla="*/ 43937 h 304013"/>
              <a:gd name="connsiteX6" fmla="*/ 1495 w 226855"/>
              <a:gd name="connsiteY6" fmla="*/ 13775 h 30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855" h="304013">
                <a:moveTo>
                  <a:pt x="1495" y="13775"/>
                </a:moveTo>
                <a:cubicBezTo>
                  <a:pt x="-9088" y="8748"/>
                  <a:pt x="39066" y="-14535"/>
                  <a:pt x="64995" y="13775"/>
                </a:cubicBezTo>
                <a:cubicBezTo>
                  <a:pt x="90924" y="42085"/>
                  <a:pt x="130347" y="135483"/>
                  <a:pt x="157070" y="183637"/>
                </a:cubicBezTo>
                <a:cubicBezTo>
                  <a:pt x="183793" y="231791"/>
                  <a:pt x="218453" y="294233"/>
                  <a:pt x="225332" y="302700"/>
                </a:cubicBezTo>
                <a:cubicBezTo>
                  <a:pt x="232211" y="311167"/>
                  <a:pt x="214484" y="277564"/>
                  <a:pt x="198345" y="234437"/>
                </a:cubicBezTo>
                <a:cubicBezTo>
                  <a:pt x="182206" y="191310"/>
                  <a:pt x="154424" y="79391"/>
                  <a:pt x="128495" y="43937"/>
                </a:cubicBezTo>
                <a:cubicBezTo>
                  <a:pt x="102566" y="8483"/>
                  <a:pt x="12078" y="18802"/>
                  <a:pt x="1495" y="1377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フリーフォーム: 図形 185">
            <a:extLst>
              <a:ext uri="{FF2B5EF4-FFF2-40B4-BE49-F238E27FC236}">
                <a16:creationId xmlns:a16="http://schemas.microsoft.com/office/drawing/2014/main" id="{F4510A10-74AD-44E2-9E84-75E4E226225E}"/>
              </a:ext>
            </a:extLst>
          </p:cNvPr>
          <p:cNvSpPr/>
          <p:nvPr/>
        </p:nvSpPr>
        <p:spPr>
          <a:xfrm>
            <a:off x="7851648" y="7040302"/>
            <a:ext cx="341446" cy="668579"/>
          </a:xfrm>
          <a:custGeom>
            <a:avLst/>
            <a:gdLst>
              <a:gd name="connsiteX0" fmla="*/ 270002 w 341446"/>
              <a:gd name="connsiteY0" fmla="*/ 27248 h 668579"/>
              <a:gd name="connsiteX1" fmla="*/ 341440 w 341446"/>
              <a:gd name="connsiteY1" fmla="*/ 17723 h 668579"/>
              <a:gd name="connsiteX2" fmla="*/ 273177 w 341446"/>
              <a:gd name="connsiteY2" fmla="*/ 281248 h 668579"/>
              <a:gd name="connsiteX3" fmla="*/ 116015 w 341446"/>
              <a:gd name="connsiteY3" fmla="*/ 635261 h 668579"/>
              <a:gd name="connsiteX4" fmla="*/ 73152 w 341446"/>
              <a:gd name="connsiteY4" fmla="*/ 651136 h 668579"/>
              <a:gd name="connsiteX5" fmla="*/ 127 w 341446"/>
              <a:gd name="connsiteY5" fmla="*/ 613036 h 668579"/>
              <a:gd name="connsiteX6" fmla="*/ 92202 w 341446"/>
              <a:gd name="connsiteY6" fmla="*/ 636848 h 668579"/>
              <a:gd name="connsiteX7" fmla="*/ 182690 w 341446"/>
              <a:gd name="connsiteY7" fmla="*/ 568586 h 668579"/>
              <a:gd name="connsiteX8" fmla="*/ 331915 w 341446"/>
              <a:gd name="connsiteY8" fmla="*/ 281248 h 668579"/>
              <a:gd name="connsiteX9" fmla="*/ 322390 w 341446"/>
              <a:gd name="connsiteY9" fmla="*/ 52648 h 668579"/>
              <a:gd name="connsiteX10" fmla="*/ 270002 w 341446"/>
              <a:gd name="connsiteY10" fmla="*/ 27248 h 66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1446" h="668579">
                <a:moveTo>
                  <a:pt x="270002" y="27248"/>
                </a:moveTo>
                <a:cubicBezTo>
                  <a:pt x="273177" y="21427"/>
                  <a:pt x="340911" y="-24610"/>
                  <a:pt x="341440" y="17723"/>
                </a:cubicBezTo>
                <a:cubicBezTo>
                  <a:pt x="341969" y="60056"/>
                  <a:pt x="310748" y="178325"/>
                  <a:pt x="273177" y="281248"/>
                </a:cubicBezTo>
                <a:cubicBezTo>
                  <a:pt x="235606" y="384171"/>
                  <a:pt x="149352" y="573613"/>
                  <a:pt x="116015" y="635261"/>
                </a:cubicBezTo>
                <a:cubicBezTo>
                  <a:pt x="82678" y="696909"/>
                  <a:pt x="92466" y="654840"/>
                  <a:pt x="73152" y="651136"/>
                </a:cubicBezTo>
                <a:cubicBezTo>
                  <a:pt x="53838" y="647432"/>
                  <a:pt x="-3048" y="615417"/>
                  <a:pt x="127" y="613036"/>
                </a:cubicBezTo>
                <a:cubicBezTo>
                  <a:pt x="3302" y="610655"/>
                  <a:pt x="61775" y="644256"/>
                  <a:pt x="92202" y="636848"/>
                </a:cubicBezTo>
                <a:cubicBezTo>
                  <a:pt x="122629" y="629440"/>
                  <a:pt x="142738" y="627853"/>
                  <a:pt x="182690" y="568586"/>
                </a:cubicBezTo>
                <a:cubicBezTo>
                  <a:pt x="222642" y="509319"/>
                  <a:pt x="308632" y="367238"/>
                  <a:pt x="331915" y="281248"/>
                </a:cubicBezTo>
                <a:cubicBezTo>
                  <a:pt x="355198" y="195258"/>
                  <a:pt x="328211" y="91806"/>
                  <a:pt x="322390" y="52648"/>
                </a:cubicBezTo>
                <a:cubicBezTo>
                  <a:pt x="316569" y="13490"/>
                  <a:pt x="266827" y="33069"/>
                  <a:pt x="270002" y="272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フリーフォーム: 図形 186">
            <a:extLst>
              <a:ext uri="{FF2B5EF4-FFF2-40B4-BE49-F238E27FC236}">
                <a16:creationId xmlns:a16="http://schemas.microsoft.com/office/drawing/2014/main" id="{E134A161-08D3-4AE7-AAA6-D4661F82961A}"/>
              </a:ext>
            </a:extLst>
          </p:cNvPr>
          <p:cNvSpPr/>
          <p:nvPr/>
        </p:nvSpPr>
        <p:spPr>
          <a:xfrm>
            <a:off x="8142265" y="7041863"/>
            <a:ext cx="199244" cy="438004"/>
          </a:xfrm>
          <a:custGeom>
            <a:avLst/>
            <a:gdLst>
              <a:gd name="connsiteX0" fmla="*/ 25423 w 199244"/>
              <a:gd name="connsiteY0" fmla="*/ 8225 h 438004"/>
              <a:gd name="connsiteX1" fmla="*/ 106385 w 199244"/>
              <a:gd name="connsiteY1" fmla="*/ 78075 h 438004"/>
              <a:gd name="connsiteX2" fmla="*/ 184173 w 199244"/>
              <a:gd name="connsiteY2" fmla="*/ 409862 h 438004"/>
              <a:gd name="connsiteX3" fmla="*/ 23 w 199244"/>
              <a:gd name="connsiteY3" fmla="*/ 420975 h 438004"/>
              <a:gd name="connsiteX4" fmla="*/ 171473 w 199244"/>
              <a:gd name="connsiteY4" fmla="*/ 420975 h 438004"/>
              <a:gd name="connsiteX5" fmla="*/ 198460 w 199244"/>
              <a:gd name="connsiteY5" fmla="*/ 414625 h 438004"/>
              <a:gd name="connsiteX6" fmla="*/ 166710 w 199244"/>
              <a:gd name="connsiteY6" fmla="*/ 216187 h 438004"/>
              <a:gd name="connsiteX7" fmla="*/ 25423 w 199244"/>
              <a:gd name="connsiteY7" fmla="*/ 8225 h 438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244" h="438004">
                <a:moveTo>
                  <a:pt x="25423" y="8225"/>
                </a:moveTo>
                <a:cubicBezTo>
                  <a:pt x="15369" y="-14794"/>
                  <a:pt x="79927" y="11136"/>
                  <a:pt x="106385" y="78075"/>
                </a:cubicBezTo>
                <a:cubicBezTo>
                  <a:pt x="132843" y="145014"/>
                  <a:pt x="201900" y="352712"/>
                  <a:pt x="184173" y="409862"/>
                </a:cubicBezTo>
                <a:cubicBezTo>
                  <a:pt x="166446" y="467012"/>
                  <a:pt x="2140" y="419123"/>
                  <a:pt x="23" y="420975"/>
                </a:cubicBezTo>
                <a:cubicBezTo>
                  <a:pt x="-2094" y="422827"/>
                  <a:pt x="138400" y="422033"/>
                  <a:pt x="171473" y="420975"/>
                </a:cubicBezTo>
                <a:cubicBezTo>
                  <a:pt x="204546" y="419917"/>
                  <a:pt x="199254" y="448756"/>
                  <a:pt x="198460" y="414625"/>
                </a:cubicBezTo>
                <a:cubicBezTo>
                  <a:pt x="197666" y="380494"/>
                  <a:pt x="192110" y="285508"/>
                  <a:pt x="166710" y="216187"/>
                </a:cubicBezTo>
                <a:cubicBezTo>
                  <a:pt x="141310" y="146866"/>
                  <a:pt x="35477" y="31244"/>
                  <a:pt x="25423" y="82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フリーフォーム: 図形 187">
            <a:extLst>
              <a:ext uri="{FF2B5EF4-FFF2-40B4-BE49-F238E27FC236}">
                <a16:creationId xmlns:a16="http://schemas.microsoft.com/office/drawing/2014/main" id="{C7DB5B5A-CBFD-4884-9FF6-3EA7C4C689AA}"/>
              </a:ext>
            </a:extLst>
          </p:cNvPr>
          <p:cNvSpPr/>
          <p:nvPr/>
        </p:nvSpPr>
        <p:spPr>
          <a:xfrm>
            <a:off x="8145044" y="7060436"/>
            <a:ext cx="617986" cy="820192"/>
          </a:xfrm>
          <a:custGeom>
            <a:avLst/>
            <a:gdLst>
              <a:gd name="connsiteX0" fmla="*/ 2006 w 617986"/>
              <a:gd name="connsiteY0" fmla="*/ 403989 h 820192"/>
              <a:gd name="connsiteX1" fmla="*/ 25819 w 617986"/>
              <a:gd name="connsiteY1" fmla="*/ 477014 h 820192"/>
              <a:gd name="connsiteX2" fmla="*/ 55981 w 617986"/>
              <a:gd name="connsiteY2" fmla="*/ 502414 h 820192"/>
              <a:gd name="connsiteX3" fmla="*/ 121069 w 617986"/>
              <a:gd name="connsiteY3" fmla="*/ 507177 h 820192"/>
              <a:gd name="connsiteX4" fmla="*/ 151231 w 617986"/>
              <a:gd name="connsiteY4" fmla="*/ 529402 h 820192"/>
              <a:gd name="connsiteX5" fmla="*/ 246481 w 617986"/>
              <a:gd name="connsiteY5" fmla="*/ 764352 h 820192"/>
              <a:gd name="connsiteX6" fmla="*/ 392531 w 617986"/>
              <a:gd name="connsiteY6" fmla="*/ 819914 h 820192"/>
              <a:gd name="connsiteX7" fmla="*/ 554456 w 617986"/>
              <a:gd name="connsiteY7" fmla="*/ 780227 h 820192"/>
              <a:gd name="connsiteX8" fmla="*/ 617956 w 617986"/>
              <a:gd name="connsiteY8" fmla="*/ 664339 h 820192"/>
              <a:gd name="connsiteX9" fmla="*/ 548106 w 617986"/>
              <a:gd name="connsiteY9" fmla="*/ 397639 h 820192"/>
              <a:gd name="connsiteX10" fmla="*/ 392531 w 617986"/>
              <a:gd name="connsiteY10" fmla="*/ 24577 h 820192"/>
              <a:gd name="connsiteX11" fmla="*/ 408406 w 617986"/>
              <a:gd name="connsiteY11" fmla="*/ 107127 h 820192"/>
              <a:gd name="connsiteX12" fmla="*/ 562394 w 617986"/>
              <a:gd name="connsiteY12" fmla="*/ 684977 h 820192"/>
              <a:gd name="connsiteX13" fmla="*/ 487781 w 617986"/>
              <a:gd name="connsiteY13" fmla="*/ 765939 h 820192"/>
              <a:gd name="connsiteX14" fmla="*/ 313156 w 617986"/>
              <a:gd name="connsiteY14" fmla="*/ 797689 h 820192"/>
              <a:gd name="connsiteX15" fmla="*/ 263944 w 617986"/>
              <a:gd name="connsiteY15" fmla="*/ 754827 h 820192"/>
              <a:gd name="connsiteX16" fmla="*/ 171869 w 617986"/>
              <a:gd name="connsiteY16" fmla="*/ 545277 h 820192"/>
              <a:gd name="connsiteX17" fmla="*/ 81381 w 617986"/>
              <a:gd name="connsiteY17" fmla="*/ 507177 h 820192"/>
              <a:gd name="connsiteX18" fmla="*/ 9944 w 617986"/>
              <a:gd name="connsiteY18" fmla="*/ 469077 h 820192"/>
              <a:gd name="connsiteX19" fmla="*/ 2006 w 617986"/>
              <a:gd name="connsiteY19" fmla="*/ 403989 h 820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17986" h="820192">
                <a:moveTo>
                  <a:pt x="2006" y="403989"/>
                </a:moveTo>
                <a:cubicBezTo>
                  <a:pt x="4652" y="405312"/>
                  <a:pt x="16823" y="460610"/>
                  <a:pt x="25819" y="477014"/>
                </a:cubicBezTo>
                <a:cubicBezTo>
                  <a:pt x="34815" y="493418"/>
                  <a:pt x="40106" y="497387"/>
                  <a:pt x="55981" y="502414"/>
                </a:cubicBezTo>
                <a:cubicBezTo>
                  <a:pt x="71856" y="507441"/>
                  <a:pt x="105194" y="502679"/>
                  <a:pt x="121069" y="507177"/>
                </a:cubicBezTo>
                <a:cubicBezTo>
                  <a:pt x="136944" y="511675"/>
                  <a:pt x="130329" y="486540"/>
                  <a:pt x="151231" y="529402"/>
                </a:cubicBezTo>
                <a:cubicBezTo>
                  <a:pt x="172133" y="572264"/>
                  <a:pt x="206264" y="715933"/>
                  <a:pt x="246481" y="764352"/>
                </a:cubicBezTo>
                <a:cubicBezTo>
                  <a:pt x="286698" y="812771"/>
                  <a:pt x="341202" y="817268"/>
                  <a:pt x="392531" y="819914"/>
                </a:cubicBezTo>
                <a:cubicBezTo>
                  <a:pt x="443860" y="822560"/>
                  <a:pt x="516885" y="806156"/>
                  <a:pt x="554456" y="780227"/>
                </a:cubicBezTo>
                <a:cubicBezTo>
                  <a:pt x="592027" y="754298"/>
                  <a:pt x="619014" y="728104"/>
                  <a:pt x="617956" y="664339"/>
                </a:cubicBezTo>
                <a:cubicBezTo>
                  <a:pt x="616898" y="600574"/>
                  <a:pt x="585677" y="504266"/>
                  <a:pt x="548106" y="397639"/>
                </a:cubicBezTo>
                <a:cubicBezTo>
                  <a:pt x="510535" y="291012"/>
                  <a:pt x="415814" y="72996"/>
                  <a:pt x="392531" y="24577"/>
                </a:cubicBezTo>
                <a:cubicBezTo>
                  <a:pt x="369248" y="-23842"/>
                  <a:pt x="380096" y="-2940"/>
                  <a:pt x="408406" y="107127"/>
                </a:cubicBezTo>
                <a:cubicBezTo>
                  <a:pt x="436716" y="217194"/>
                  <a:pt x="549165" y="575175"/>
                  <a:pt x="562394" y="684977"/>
                </a:cubicBezTo>
                <a:cubicBezTo>
                  <a:pt x="575623" y="794779"/>
                  <a:pt x="529321" y="747154"/>
                  <a:pt x="487781" y="765939"/>
                </a:cubicBezTo>
                <a:cubicBezTo>
                  <a:pt x="446241" y="784724"/>
                  <a:pt x="350462" y="799541"/>
                  <a:pt x="313156" y="797689"/>
                </a:cubicBezTo>
                <a:cubicBezTo>
                  <a:pt x="275850" y="795837"/>
                  <a:pt x="287492" y="796896"/>
                  <a:pt x="263944" y="754827"/>
                </a:cubicBezTo>
                <a:cubicBezTo>
                  <a:pt x="240396" y="712758"/>
                  <a:pt x="202296" y="586552"/>
                  <a:pt x="171869" y="545277"/>
                </a:cubicBezTo>
                <a:cubicBezTo>
                  <a:pt x="141442" y="504002"/>
                  <a:pt x="81381" y="507177"/>
                  <a:pt x="81381" y="507177"/>
                </a:cubicBezTo>
                <a:cubicBezTo>
                  <a:pt x="54394" y="494477"/>
                  <a:pt x="22644" y="483894"/>
                  <a:pt x="9944" y="469077"/>
                </a:cubicBezTo>
                <a:cubicBezTo>
                  <a:pt x="-2756" y="454260"/>
                  <a:pt x="-640" y="402666"/>
                  <a:pt x="2006" y="40398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フリーフォーム: 図形 188">
            <a:extLst>
              <a:ext uri="{FF2B5EF4-FFF2-40B4-BE49-F238E27FC236}">
                <a16:creationId xmlns:a16="http://schemas.microsoft.com/office/drawing/2014/main" id="{EB83179C-B515-496E-8EE9-C35AC394847F}"/>
              </a:ext>
            </a:extLst>
          </p:cNvPr>
          <p:cNvSpPr/>
          <p:nvPr/>
        </p:nvSpPr>
        <p:spPr>
          <a:xfrm>
            <a:off x="7922267" y="7675202"/>
            <a:ext cx="291480" cy="213640"/>
          </a:xfrm>
          <a:custGeom>
            <a:avLst/>
            <a:gdLst>
              <a:gd name="connsiteX0" fmla="*/ 2533 w 291480"/>
              <a:gd name="connsiteY0" fmla="*/ 208323 h 213640"/>
              <a:gd name="connsiteX1" fmla="*/ 69208 w 291480"/>
              <a:gd name="connsiteY1" fmla="*/ 151173 h 213640"/>
              <a:gd name="connsiteX2" fmla="*/ 256533 w 291480"/>
              <a:gd name="connsiteY2" fmla="*/ 11473 h 213640"/>
              <a:gd name="connsiteX3" fmla="*/ 291458 w 291480"/>
              <a:gd name="connsiteY3" fmla="*/ 8298 h 213640"/>
              <a:gd name="connsiteX4" fmla="*/ 145408 w 291480"/>
              <a:gd name="connsiteY4" fmla="*/ 25761 h 213640"/>
              <a:gd name="connsiteX5" fmla="*/ 2533 w 291480"/>
              <a:gd name="connsiteY5" fmla="*/ 208323 h 21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1480" h="213640">
                <a:moveTo>
                  <a:pt x="2533" y="208323"/>
                </a:moveTo>
                <a:cubicBezTo>
                  <a:pt x="-10167" y="229225"/>
                  <a:pt x="26875" y="183981"/>
                  <a:pt x="69208" y="151173"/>
                </a:cubicBezTo>
                <a:cubicBezTo>
                  <a:pt x="111541" y="118365"/>
                  <a:pt x="219491" y="35285"/>
                  <a:pt x="256533" y="11473"/>
                </a:cubicBezTo>
                <a:cubicBezTo>
                  <a:pt x="293575" y="-12339"/>
                  <a:pt x="291458" y="8298"/>
                  <a:pt x="291458" y="8298"/>
                </a:cubicBezTo>
                <a:cubicBezTo>
                  <a:pt x="272937" y="10679"/>
                  <a:pt x="191710" y="-2550"/>
                  <a:pt x="145408" y="25761"/>
                </a:cubicBezTo>
                <a:cubicBezTo>
                  <a:pt x="99106" y="54071"/>
                  <a:pt x="15233" y="187421"/>
                  <a:pt x="2533" y="20832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フリーフォーム: 図形 189">
            <a:extLst>
              <a:ext uri="{FF2B5EF4-FFF2-40B4-BE49-F238E27FC236}">
                <a16:creationId xmlns:a16="http://schemas.microsoft.com/office/drawing/2014/main" id="{1AB27DD5-7745-4270-B5F6-A2724733BA45}"/>
              </a:ext>
            </a:extLst>
          </p:cNvPr>
          <p:cNvSpPr/>
          <p:nvPr/>
        </p:nvSpPr>
        <p:spPr>
          <a:xfrm>
            <a:off x="8110466" y="7687338"/>
            <a:ext cx="760357" cy="332201"/>
          </a:xfrm>
          <a:custGeom>
            <a:avLst/>
            <a:gdLst>
              <a:gd name="connsiteX0" fmla="*/ 757309 w 760357"/>
              <a:gd name="connsiteY0" fmla="*/ 35850 h 332201"/>
              <a:gd name="connsiteX1" fmla="*/ 557284 w 760357"/>
              <a:gd name="connsiteY1" fmla="*/ 264450 h 332201"/>
              <a:gd name="connsiteX2" fmla="*/ 147709 w 760357"/>
              <a:gd name="connsiteY2" fmla="*/ 331125 h 332201"/>
              <a:gd name="connsiteX3" fmla="*/ 50872 w 760357"/>
              <a:gd name="connsiteY3" fmla="*/ 224762 h 332201"/>
              <a:gd name="connsiteX4" fmla="*/ 72 w 760357"/>
              <a:gd name="connsiteY4" fmla="*/ 51725 h 332201"/>
              <a:gd name="connsiteX5" fmla="*/ 41347 w 760357"/>
              <a:gd name="connsiteY5" fmla="*/ 15212 h 332201"/>
              <a:gd name="connsiteX6" fmla="*/ 108022 w 760357"/>
              <a:gd name="connsiteY6" fmla="*/ 15212 h 332201"/>
              <a:gd name="connsiteX7" fmla="*/ 181047 w 760357"/>
              <a:gd name="connsiteY7" fmla="*/ 200950 h 332201"/>
              <a:gd name="connsiteX8" fmla="*/ 269947 w 760357"/>
              <a:gd name="connsiteY8" fmla="*/ 299375 h 332201"/>
              <a:gd name="connsiteX9" fmla="*/ 435047 w 760357"/>
              <a:gd name="connsiteY9" fmla="*/ 307312 h 332201"/>
              <a:gd name="connsiteX10" fmla="*/ 660472 w 760357"/>
              <a:gd name="connsiteY10" fmla="*/ 239050 h 332201"/>
              <a:gd name="connsiteX11" fmla="*/ 757309 w 760357"/>
              <a:gd name="connsiteY11" fmla="*/ 35850 h 33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0357" h="332201">
                <a:moveTo>
                  <a:pt x="757309" y="35850"/>
                </a:moveTo>
                <a:cubicBezTo>
                  <a:pt x="740111" y="40083"/>
                  <a:pt x="658884" y="215238"/>
                  <a:pt x="557284" y="264450"/>
                </a:cubicBezTo>
                <a:cubicBezTo>
                  <a:pt x="455684" y="313662"/>
                  <a:pt x="232111" y="337740"/>
                  <a:pt x="147709" y="331125"/>
                </a:cubicBezTo>
                <a:cubicBezTo>
                  <a:pt x="63307" y="324510"/>
                  <a:pt x="75478" y="271329"/>
                  <a:pt x="50872" y="224762"/>
                </a:cubicBezTo>
                <a:cubicBezTo>
                  <a:pt x="26266" y="178195"/>
                  <a:pt x="1660" y="86650"/>
                  <a:pt x="72" y="51725"/>
                </a:cubicBezTo>
                <a:cubicBezTo>
                  <a:pt x="-1516" y="16800"/>
                  <a:pt x="23355" y="21297"/>
                  <a:pt x="41347" y="15212"/>
                </a:cubicBezTo>
                <a:cubicBezTo>
                  <a:pt x="59339" y="9127"/>
                  <a:pt x="84739" y="-15744"/>
                  <a:pt x="108022" y="15212"/>
                </a:cubicBezTo>
                <a:cubicBezTo>
                  <a:pt x="131305" y="46168"/>
                  <a:pt x="154060" y="153590"/>
                  <a:pt x="181047" y="200950"/>
                </a:cubicBezTo>
                <a:cubicBezTo>
                  <a:pt x="208034" y="248310"/>
                  <a:pt x="227614" y="281648"/>
                  <a:pt x="269947" y="299375"/>
                </a:cubicBezTo>
                <a:cubicBezTo>
                  <a:pt x="312280" y="317102"/>
                  <a:pt x="369960" y="317366"/>
                  <a:pt x="435047" y="307312"/>
                </a:cubicBezTo>
                <a:cubicBezTo>
                  <a:pt x="500134" y="297258"/>
                  <a:pt x="605174" y="284029"/>
                  <a:pt x="660472" y="239050"/>
                </a:cubicBezTo>
                <a:cubicBezTo>
                  <a:pt x="715770" y="194071"/>
                  <a:pt x="774507" y="31617"/>
                  <a:pt x="757309" y="3585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フリーフォーム: 図形 190">
            <a:extLst>
              <a:ext uri="{FF2B5EF4-FFF2-40B4-BE49-F238E27FC236}">
                <a16:creationId xmlns:a16="http://schemas.microsoft.com/office/drawing/2014/main" id="{2850A62B-0DB6-4EC1-805F-12E3BDB545CE}"/>
              </a:ext>
            </a:extLst>
          </p:cNvPr>
          <p:cNvSpPr/>
          <p:nvPr/>
        </p:nvSpPr>
        <p:spPr>
          <a:xfrm>
            <a:off x="8831771" y="7604782"/>
            <a:ext cx="477945" cy="283919"/>
          </a:xfrm>
          <a:custGeom>
            <a:avLst/>
            <a:gdLst>
              <a:gd name="connsiteX0" fmla="*/ 29654 w 477945"/>
              <a:gd name="connsiteY0" fmla="*/ 108881 h 283919"/>
              <a:gd name="connsiteX1" fmla="*/ 61404 w 477945"/>
              <a:gd name="connsiteY1" fmla="*/ 173968 h 283919"/>
              <a:gd name="connsiteX2" fmla="*/ 223329 w 477945"/>
              <a:gd name="connsiteY2" fmla="*/ 261281 h 283919"/>
              <a:gd name="connsiteX3" fmla="*/ 342392 w 477945"/>
              <a:gd name="connsiteY3" fmla="*/ 235881 h 283919"/>
              <a:gd name="connsiteX4" fmla="*/ 391604 w 477945"/>
              <a:gd name="connsiteY4" fmla="*/ 140631 h 283919"/>
              <a:gd name="connsiteX5" fmla="*/ 424942 w 477945"/>
              <a:gd name="connsiteY5" fmla="*/ 18393 h 283919"/>
              <a:gd name="connsiteX6" fmla="*/ 477329 w 477945"/>
              <a:gd name="connsiteY6" fmla="*/ 27918 h 283919"/>
              <a:gd name="connsiteX7" fmla="*/ 386842 w 477945"/>
              <a:gd name="connsiteY7" fmla="*/ 931 h 283919"/>
              <a:gd name="connsiteX8" fmla="*/ 401129 w 477945"/>
              <a:gd name="connsiteY8" fmla="*/ 67606 h 283919"/>
              <a:gd name="connsiteX9" fmla="*/ 370967 w 477945"/>
              <a:gd name="connsiteY9" fmla="*/ 188256 h 283919"/>
              <a:gd name="connsiteX10" fmla="*/ 218567 w 477945"/>
              <a:gd name="connsiteY10" fmla="*/ 269218 h 283919"/>
              <a:gd name="connsiteX11" fmla="*/ 26479 w 477945"/>
              <a:gd name="connsiteY11" fmla="*/ 280331 h 283919"/>
              <a:gd name="connsiteX12" fmla="*/ 2667 w 477945"/>
              <a:gd name="connsiteY12" fmla="*/ 227943 h 283919"/>
              <a:gd name="connsiteX13" fmla="*/ 29654 w 477945"/>
              <a:gd name="connsiteY13" fmla="*/ 108881 h 28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7945" h="283919">
                <a:moveTo>
                  <a:pt x="29654" y="108881"/>
                </a:moveTo>
                <a:cubicBezTo>
                  <a:pt x="39443" y="99885"/>
                  <a:pt x="29125" y="148568"/>
                  <a:pt x="61404" y="173968"/>
                </a:cubicBezTo>
                <a:cubicBezTo>
                  <a:pt x="93683" y="199368"/>
                  <a:pt x="176498" y="250962"/>
                  <a:pt x="223329" y="261281"/>
                </a:cubicBezTo>
                <a:cubicBezTo>
                  <a:pt x="270160" y="271600"/>
                  <a:pt x="314346" y="255989"/>
                  <a:pt x="342392" y="235881"/>
                </a:cubicBezTo>
                <a:cubicBezTo>
                  <a:pt x="370438" y="215773"/>
                  <a:pt x="377846" y="176879"/>
                  <a:pt x="391604" y="140631"/>
                </a:cubicBezTo>
                <a:cubicBezTo>
                  <a:pt x="405362" y="104383"/>
                  <a:pt x="410655" y="37178"/>
                  <a:pt x="424942" y="18393"/>
                </a:cubicBezTo>
                <a:cubicBezTo>
                  <a:pt x="439229" y="-392"/>
                  <a:pt x="483679" y="30828"/>
                  <a:pt x="477329" y="27918"/>
                </a:cubicBezTo>
                <a:cubicBezTo>
                  <a:pt x="470979" y="25008"/>
                  <a:pt x="399542" y="-5684"/>
                  <a:pt x="386842" y="931"/>
                </a:cubicBezTo>
                <a:cubicBezTo>
                  <a:pt x="374142" y="7546"/>
                  <a:pt x="403775" y="36385"/>
                  <a:pt x="401129" y="67606"/>
                </a:cubicBezTo>
                <a:cubicBezTo>
                  <a:pt x="398483" y="98827"/>
                  <a:pt x="401394" y="154654"/>
                  <a:pt x="370967" y="188256"/>
                </a:cubicBezTo>
                <a:cubicBezTo>
                  <a:pt x="340540" y="221858"/>
                  <a:pt x="275981" y="253872"/>
                  <a:pt x="218567" y="269218"/>
                </a:cubicBezTo>
                <a:cubicBezTo>
                  <a:pt x="161153" y="284564"/>
                  <a:pt x="62462" y="287210"/>
                  <a:pt x="26479" y="280331"/>
                </a:cubicBezTo>
                <a:cubicBezTo>
                  <a:pt x="-9504" y="273452"/>
                  <a:pt x="1080" y="249110"/>
                  <a:pt x="2667" y="227943"/>
                </a:cubicBezTo>
                <a:cubicBezTo>
                  <a:pt x="4254" y="206776"/>
                  <a:pt x="19865" y="117877"/>
                  <a:pt x="29654" y="108881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フリーフォーム: 図形 191">
            <a:extLst>
              <a:ext uri="{FF2B5EF4-FFF2-40B4-BE49-F238E27FC236}">
                <a16:creationId xmlns:a16="http://schemas.microsoft.com/office/drawing/2014/main" id="{713CC407-7582-4658-8DE4-8368AECEA59C}"/>
              </a:ext>
            </a:extLst>
          </p:cNvPr>
          <p:cNvSpPr/>
          <p:nvPr/>
        </p:nvSpPr>
        <p:spPr>
          <a:xfrm>
            <a:off x="8537721" y="7101923"/>
            <a:ext cx="625521" cy="645280"/>
          </a:xfrm>
          <a:custGeom>
            <a:avLst/>
            <a:gdLst>
              <a:gd name="connsiteX0" fmla="*/ 4617 w 625521"/>
              <a:gd name="connsiteY0" fmla="*/ 3727 h 645280"/>
              <a:gd name="connsiteX1" fmla="*/ 201467 w 625521"/>
              <a:gd name="connsiteY1" fmla="*/ 279952 h 645280"/>
              <a:gd name="connsiteX2" fmla="*/ 555479 w 625521"/>
              <a:gd name="connsiteY2" fmla="*/ 632377 h 645280"/>
              <a:gd name="connsiteX3" fmla="*/ 568179 w 625521"/>
              <a:gd name="connsiteY3" fmla="*/ 553002 h 645280"/>
              <a:gd name="connsiteX4" fmla="*/ 563417 w 625521"/>
              <a:gd name="connsiteY4" fmla="*/ 402190 h 645280"/>
              <a:gd name="connsiteX5" fmla="*/ 571354 w 625521"/>
              <a:gd name="connsiteY5" fmla="*/ 341865 h 645280"/>
              <a:gd name="connsiteX6" fmla="*/ 609454 w 625521"/>
              <a:gd name="connsiteY6" fmla="*/ 330752 h 645280"/>
              <a:gd name="connsiteX7" fmla="*/ 625329 w 625521"/>
              <a:gd name="connsiteY7" fmla="*/ 267252 h 645280"/>
              <a:gd name="connsiteX8" fmla="*/ 599929 w 625521"/>
              <a:gd name="connsiteY8" fmla="*/ 248202 h 645280"/>
              <a:gd name="connsiteX9" fmla="*/ 572942 w 625521"/>
              <a:gd name="connsiteY9" fmla="*/ 260902 h 645280"/>
              <a:gd name="connsiteX10" fmla="*/ 572942 w 625521"/>
              <a:gd name="connsiteY10" fmla="*/ 311702 h 645280"/>
              <a:gd name="connsiteX11" fmla="*/ 550717 w 625521"/>
              <a:gd name="connsiteY11" fmla="*/ 370440 h 645280"/>
              <a:gd name="connsiteX12" fmla="*/ 526904 w 625521"/>
              <a:gd name="connsiteY12" fmla="*/ 621265 h 645280"/>
              <a:gd name="connsiteX13" fmla="*/ 390379 w 625521"/>
              <a:gd name="connsiteY13" fmla="*/ 483152 h 645280"/>
              <a:gd name="connsiteX14" fmla="*/ 4617 w 625521"/>
              <a:gd name="connsiteY14" fmla="*/ 3727 h 64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5521" h="645280">
                <a:moveTo>
                  <a:pt x="4617" y="3727"/>
                </a:moveTo>
                <a:cubicBezTo>
                  <a:pt x="-26868" y="-30140"/>
                  <a:pt x="109657" y="175177"/>
                  <a:pt x="201467" y="279952"/>
                </a:cubicBezTo>
                <a:cubicBezTo>
                  <a:pt x="293277" y="384727"/>
                  <a:pt x="494360" y="586869"/>
                  <a:pt x="555479" y="632377"/>
                </a:cubicBezTo>
                <a:cubicBezTo>
                  <a:pt x="616598" y="677885"/>
                  <a:pt x="566856" y="591367"/>
                  <a:pt x="568179" y="553002"/>
                </a:cubicBezTo>
                <a:cubicBezTo>
                  <a:pt x="569502" y="514638"/>
                  <a:pt x="562888" y="437380"/>
                  <a:pt x="563417" y="402190"/>
                </a:cubicBezTo>
                <a:cubicBezTo>
                  <a:pt x="563946" y="367001"/>
                  <a:pt x="563681" y="353771"/>
                  <a:pt x="571354" y="341865"/>
                </a:cubicBezTo>
                <a:cubicBezTo>
                  <a:pt x="579027" y="329959"/>
                  <a:pt x="600458" y="343188"/>
                  <a:pt x="609454" y="330752"/>
                </a:cubicBezTo>
                <a:cubicBezTo>
                  <a:pt x="618450" y="318317"/>
                  <a:pt x="626916" y="281010"/>
                  <a:pt x="625329" y="267252"/>
                </a:cubicBezTo>
                <a:cubicBezTo>
                  <a:pt x="623742" y="253494"/>
                  <a:pt x="608660" y="249260"/>
                  <a:pt x="599929" y="248202"/>
                </a:cubicBezTo>
                <a:cubicBezTo>
                  <a:pt x="591198" y="247144"/>
                  <a:pt x="577440" y="250319"/>
                  <a:pt x="572942" y="260902"/>
                </a:cubicBezTo>
                <a:cubicBezTo>
                  <a:pt x="568444" y="271485"/>
                  <a:pt x="576646" y="293446"/>
                  <a:pt x="572942" y="311702"/>
                </a:cubicBezTo>
                <a:cubicBezTo>
                  <a:pt x="569238" y="329958"/>
                  <a:pt x="558390" y="318846"/>
                  <a:pt x="550717" y="370440"/>
                </a:cubicBezTo>
                <a:cubicBezTo>
                  <a:pt x="543044" y="422034"/>
                  <a:pt x="553627" y="602480"/>
                  <a:pt x="526904" y="621265"/>
                </a:cubicBezTo>
                <a:cubicBezTo>
                  <a:pt x="500181" y="640050"/>
                  <a:pt x="474781" y="585281"/>
                  <a:pt x="390379" y="483152"/>
                </a:cubicBezTo>
                <a:cubicBezTo>
                  <a:pt x="305977" y="381023"/>
                  <a:pt x="36102" y="37594"/>
                  <a:pt x="4617" y="372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フリーフォーム: 図形 192">
            <a:extLst>
              <a:ext uri="{FF2B5EF4-FFF2-40B4-BE49-F238E27FC236}">
                <a16:creationId xmlns:a16="http://schemas.microsoft.com/office/drawing/2014/main" id="{1B02DE03-5A35-495A-95C6-A93E686C82E3}"/>
              </a:ext>
            </a:extLst>
          </p:cNvPr>
          <p:cNvSpPr/>
          <p:nvPr/>
        </p:nvSpPr>
        <p:spPr>
          <a:xfrm>
            <a:off x="8724034" y="7109556"/>
            <a:ext cx="449568" cy="270624"/>
          </a:xfrm>
          <a:custGeom>
            <a:avLst/>
            <a:gdLst>
              <a:gd name="connsiteX0" fmla="*/ 23091 w 449568"/>
              <a:gd name="connsiteY0" fmla="*/ 10382 h 270624"/>
              <a:gd name="connsiteX1" fmla="*/ 65954 w 449568"/>
              <a:gd name="connsiteY1" fmla="*/ 58007 h 270624"/>
              <a:gd name="connsiteX2" fmla="*/ 439016 w 449568"/>
              <a:gd name="connsiteY2" fmla="*/ 256444 h 270624"/>
              <a:gd name="connsiteX3" fmla="*/ 316779 w 449568"/>
              <a:gd name="connsiteY3" fmla="*/ 229457 h 270624"/>
              <a:gd name="connsiteX4" fmla="*/ 23091 w 449568"/>
              <a:gd name="connsiteY4" fmla="*/ 10382 h 27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568" h="270624">
                <a:moveTo>
                  <a:pt x="23091" y="10382"/>
                </a:moveTo>
                <a:cubicBezTo>
                  <a:pt x="-18713" y="-18193"/>
                  <a:pt x="-3367" y="16997"/>
                  <a:pt x="65954" y="58007"/>
                </a:cubicBezTo>
                <a:cubicBezTo>
                  <a:pt x="135275" y="99017"/>
                  <a:pt x="397212" y="227869"/>
                  <a:pt x="439016" y="256444"/>
                </a:cubicBezTo>
                <a:cubicBezTo>
                  <a:pt x="480820" y="285019"/>
                  <a:pt x="389804" y="267557"/>
                  <a:pt x="316779" y="229457"/>
                </a:cubicBezTo>
                <a:cubicBezTo>
                  <a:pt x="243754" y="191357"/>
                  <a:pt x="64895" y="38957"/>
                  <a:pt x="23091" y="103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フリーフォーム: 図形 193">
            <a:extLst>
              <a:ext uri="{FF2B5EF4-FFF2-40B4-BE49-F238E27FC236}">
                <a16:creationId xmlns:a16="http://schemas.microsoft.com/office/drawing/2014/main" id="{B92D92E3-57FB-44D2-B7D1-AB60AE5C00DB}"/>
              </a:ext>
            </a:extLst>
          </p:cNvPr>
          <p:cNvSpPr/>
          <p:nvPr/>
        </p:nvSpPr>
        <p:spPr>
          <a:xfrm>
            <a:off x="8738291" y="7025677"/>
            <a:ext cx="260975" cy="110138"/>
          </a:xfrm>
          <a:custGeom>
            <a:avLst/>
            <a:gdLst>
              <a:gd name="connsiteX0" fmla="*/ 897 w 260975"/>
              <a:gd name="connsiteY0" fmla="*/ 110136 h 110138"/>
              <a:gd name="connsiteX1" fmla="*/ 202509 w 260975"/>
              <a:gd name="connsiteY1" fmla="*/ 14886 h 110138"/>
              <a:gd name="connsiteX2" fmla="*/ 258072 w 260975"/>
              <a:gd name="connsiteY2" fmla="*/ 598 h 110138"/>
              <a:gd name="connsiteX3" fmla="*/ 132659 w 260975"/>
              <a:gd name="connsiteY3" fmla="*/ 18061 h 110138"/>
              <a:gd name="connsiteX4" fmla="*/ 897 w 260975"/>
              <a:gd name="connsiteY4" fmla="*/ 110136 h 110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75" h="110138">
                <a:moveTo>
                  <a:pt x="897" y="110136"/>
                </a:moveTo>
                <a:cubicBezTo>
                  <a:pt x="12539" y="109607"/>
                  <a:pt x="159647" y="33142"/>
                  <a:pt x="202509" y="14886"/>
                </a:cubicBezTo>
                <a:cubicBezTo>
                  <a:pt x="245372" y="-3370"/>
                  <a:pt x="269714" y="69"/>
                  <a:pt x="258072" y="598"/>
                </a:cubicBezTo>
                <a:cubicBezTo>
                  <a:pt x="246430" y="1127"/>
                  <a:pt x="171288" y="4038"/>
                  <a:pt x="132659" y="18061"/>
                </a:cubicBezTo>
                <a:cubicBezTo>
                  <a:pt x="94030" y="32084"/>
                  <a:pt x="-10745" y="110665"/>
                  <a:pt x="897" y="11013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フリーフォーム: 図形 194">
            <a:extLst>
              <a:ext uri="{FF2B5EF4-FFF2-40B4-BE49-F238E27FC236}">
                <a16:creationId xmlns:a16="http://schemas.microsoft.com/office/drawing/2014/main" id="{8FDE1577-2E29-4D26-9E83-73CE244DE94D}"/>
              </a:ext>
            </a:extLst>
          </p:cNvPr>
          <p:cNvSpPr/>
          <p:nvPr/>
        </p:nvSpPr>
        <p:spPr>
          <a:xfrm>
            <a:off x="8667169" y="6753415"/>
            <a:ext cx="364593" cy="264585"/>
          </a:xfrm>
          <a:custGeom>
            <a:avLst/>
            <a:gdLst>
              <a:gd name="connsiteX0" fmla="*/ 5344 w 364593"/>
              <a:gd name="connsiteY0" fmla="*/ 7748 h 264585"/>
              <a:gd name="connsiteX1" fmla="*/ 65669 w 364593"/>
              <a:gd name="connsiteY1" fmla="*/ 42673 h 264585"/>
              <a:gd name="connsiteX2" fmla="*/ 346656 w 364593"/>
              <a:gd name="connsiteY2" fmla="*/ 233173 h 264585"/>
              <a:gd name="connsiteX3" fmla="*/ 327606 w 364593"/>
              <a:gd name="connsiteY3" fmla="*/ 261748 h 264585"/>
              <a:gd name="connsiteX4" fmla="*/ 257756 w 364593"/>
              <a:gd name="connsiteY4" fmla="*/ 204598 h 264585"/>
              <a:gd name="connsiteX5" fmla="*/ 160919 w 364593"/>
              <a:gd name="connsiteY5" fmla="*/ 153798 h 264585"/>
              <a:gd name="connsiteX6" fmla="*/ 5344 w 364593"/>
              <a:gd name="connsiteY6" fmla="*/ 7748 h 26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4593" h="264585">
                <a:moveTo>
                  <a:pt x="5344" y="7748"/>
                </a:moveTo>
                <a:cubicBezTo>
                  <a:pt x="-10531" y="-10773"/>
                  <a:pt x="8784" y="5102"/>
                  <a:pt x="65669" y="42673"/>
                </a:cubicBezTo>
                <a:cubicBezTo>
                  <a:pt x="122554" y="80244"/>
                  <a:pt x="303000" y="196661"/>
                  <a:pt x="346656" y="233173"/>
                </a:cubicBezTo>
                <a:cubicBezTo>
                  <a:pt x="390312" y="269685"/>
                  <a:pt x="342423" y="266511"/>
                  <a:pt x="327606" y="261748"/>
                </a:cubicBezTo>
                <a:cubicBezTo>
                  <a:pt x="312789" y="256985"/>
                  <a:pt x="285537" y="222590"/>
                  <a:pt x="257756" y="204598"/>
                </a:cubicBezTo>
                <a:cubicBezTo>
                  <a:pt x="229975" y="186606"/>
                  <a:pt x="201400" y="178933"/>
                  <a:pt x="160919" y="153798"/>
                </a:cubicBezTo>
                <a:cubicBezTo>
                  <a:pt x="120438" y="128663"/>
                  <a:pt x="21219" y="26269"/>
                  <a:pt x="5344" y="774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フリーフォーム: 図形 195">
            <a:extLst>
              <a:ext uri="{FF2B5EF4-FFF2-40B4-BE49-F238E27FC236}">
                <a16:creationId xmlns:a16="http://schemas.microsoft.com/office/drawing/2014/main" id="{6141269A-F936-48B6-964C-040518B4A3E6}"/>
              </a:ext>
            </a:extLst>
          </p:cNvPr>
          <p:cNvSpPr/>
          <p:nvPr/>
        </p:nvSpPr>
        <p:spPr>
          <a:xfrm>
            <a:off x="8576963" y="6751520"/>
            <a:ext cx="95760" cy="264109"/>
          </a:xfrm>
          <a:custGeom>
            <a:avLst/>
            <a:gdLst>
              <a:gd name="connsiteX0" fmla="*/ 93962 w 95760"/>
              <a:gd name="connsiteY0" fmla="*/ 6468 h 264109"/>
              <a:gd name="connsiteX1" fmla="*/ 82850 w 95760"/>
              <a:gd name="connsiteY1" fmla="*/ 65205 h 264109"/>
              <a:gd name="connsiteX2" fmla="*/ 33637 w 95760"/>
              <a:gd name="connsiteY2" fmla="*/ 239830 h 264109"/>
              <a:gd name="connsiteX3" fmla="*/ 300 w 95760"/>
              <a:gd name="connsiteY3" fmla="*/ 258880 h 264109"/>
              <a:gd name="connsiteX4" fmla="*/ 52687 w 95760"/>
              <a:gd name="connsiteY4" fmla="*/ 203318 h 264109"/>
              <a:gd name="connsiteX5" fmla="*/ 93962 w 95760"/>
              <a:gd name="connsiteY5" fmla="*/ 6468 h 26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760" h="264109">
                <a:moveTo>
                  <a:pt x="93962" y="6468"/>
                </a:moveTo>
                <a:cubicBezTo>
                  <a:pt x="98989" y="-16551"/>
                  <a:pt x="92904" y="26311"/>
                  <a:pt x="82850" y="65205"/>
                </a:cubicBezTo>
                <a:cubicBezTo>
                  <a:pt x="72796" y="104099"/>
                  <a:pt x="47395" y="207551"/>
                  <a:pt x="33637" y="239830"/>
                </a:cubicBezTo>
                <a:cubicBezTo>
                  <a:pt x="19879" y="272109"/>
                  <a:pt x="-2875" y="264965"/>
                  <a:pt x="300" y="258880"/>
                </a:cubicBezTo>
                <a:cubicBezTo>
                  <a:pt x="3475" y="252795"/>
                  <a:pt x="36547" y="243006"/>
                  <a:pt x="52687" y="203318"/>
                </a:cubicBezTo>
                <a:cubicBezTo>
                  <a:pt x="68826" y="163631"/>
                  <a:pt x="88935" y="29487"/>
                  <a:pt x="93962" y="6468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フリーフォーム: 図形 196">
            <a:extLst>
              <a:ext uri="{FF2B5EF4-FFF2-40B4-BE49-F238E27FC236}">
                <a16:creationId xmlns:a16="http://schemas.microsoft.com/office/drawing/2014/main" id="{7A9051D8-4F27-4014-A2F0-B8CF66539B98}"/>
              </a:ext>
            </a:extLst>
          </p:cNvPr>
          <p:cNvSpPr/>
          <p:nvPr/>
        </p:nvSpPr>
        <p:spPr>
          <a:xfrm>
            <a:off x="8377355" y="6638798"/>
            <a:ext cx="228888" cy="370722"/>
          </a:xfrm>
          <a:custGeom>
            <a:avLst/>
            <a:gdLst>
              <a:gd name="connsiteX0" fmla="*/ 18933 w 228888"/>
              <a:gd name="connsiteY0" fmla="*/ 3302 h 370722"/>
              <a:gd name="connsiteX1" fmla="*/ 111008 w 228888"/>
              <a:gd name="connsiteY1" fmla="*/ 231902 h 370722"/>
              <a:gd name="connsiteX2" fmla="*/ 226895 w 228888"/>
              <a:gd name="connsiteY2" fmla="*/ 358902 h 370722"/>
              <a:gd name="connsiteX3" fmla="*/ 174508 w 228888"/>
              <a:gd name="connsiteY3" fmla="*/ 349377 h 370722"/>
              <a:gd name="connsiteX4" fmla="*/ 50683 w 228888"/>
              <a:gd name="connsiteY4" fmla="*/ 219202 h 370722"/>
              <a:gd name="connsiteX5" fmla="*/ 6233 w 228888"/>
              <a:gd name="connsiteY5" fmla="*/ 103315 h 370722"/>
              <a:gd name="connsiteX6" fmla="*/ 18933 w 228888"/>
              <a:gd name="connsiteY6" fmla="*/ 3302 h 37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888" h="370722">
                <a:moveTo>
                  <a:pt x="18933" y="3302"/>
                </a:moveTo>
                <a:cubicBezTo>
                  <a:pt x="36396" y="24733"/>
                  <a:pt x="76348" y="172635"/>
                  <a:pt x="111008" y="231902"/>
                </a:cubicBezTo>
                <a:cubicBezTo>
                  <a:pt x="145668" y="291169"/>
                  <a:pt x="216312" y="339323"/>
                  <a:pt x="226895" y="358902"/>
                </a:cubicBezTo>
                <a:cubicBezTo>
                  <a:pt x="237478" y="378481"/>
                  <a:pt x="203877" y="372660"/>
                  <a:pt x="174508" y="349377"/>
                </a:cubicBezTo>
                <a:cubicBezTo>
                  <a:pt x="145139" y="326094"/>
                  <a:pt x="78729" y="260212"/>
                  <a:pt x="50683" y="219202"/>
                </a:cubicBezTo>
                <a:cubicBezTo>
                  <a:pt x="22637" y="178192"/>
                  <a:pt x="18933" y="136123"/>
                  <a:pt x="6233" y="103315"/>
                </a:cubicBezTo>
                <a:cubicBezTo>
                  <a:pt x="-6467" y="70507"/>
                  <a:pt x="1470" y="-18129"/>
                  <a:pt x="18933" y="330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フリーフォーム: 図形 197">
            <a:extLst>
              <a:ext uri="{FF2B5EF4-FFF2-40B4-BE49-F238E27FC236}">
                <a16:creationId xmlns:a16="http://schemas.microsoft.com/office/drawing/2014/main" id="{92C1F049-F310-4BDA-8210-B3410F5C198B}"/>
              </a:ext>
            </a:extLst>
          </p:cNvPr>
          <p:cNvSpPr/>
          <p:nvPr/>
        </p:nvSpPr>
        <p:spPr>
          <a:xfrm>
            <a:off x="8798870" y="6712146"/>
            <a:ext cx="511463" cy="896976"/>
          </a:xfrm>
          <a:custGeom>
            <a:avLst/>
            <a:gdLst>
              <a:gd name="connsiteX0" fmla="*/ 8580 w 511463"/>
              <a:gd name="connsiteY0" fmla="*/ 9329 h 896976"/>
              <a:gd name="connsiteX1" fmla="*/ 68905 w 511463"/>
              <a:gd name="connsiteY1" fmla="*/ 34729 h 896976"/>
              <a:gd name="connsiteX2" fmla="*/ 307030 w 511463"/>
              <a:gd name="connsiteY2" fmla="*/ 190304 h 896976"/>
              <a:gd name="connsiteX3" fmla="*/ 300680 w 511463"/>
              <a:gd name="connsiteY3" fmla="*/ 361754 h 896976"/>
              <a:gd name="connsiteX4" fmla="*/ 230830 w 511463"/>
              <a:gd name="connsiteY4" fmla="*/ 453829 h 896976"/>
              <a:gd name="connsiteX5" fmla="*/ 386405 w 511463"/>
              <a:gd name="connsiteY5" fmla="*/ 510979 h 896976"/>
              <a:gd name="connsiteX6" fmla="*/ 465780 w 511463"/>
              <a:gd name="connsiteY6" fmla="*/ 577654 h 896976"/>
              <a:gd name="connsiteX7" fmla="*/ 497530 w 511463"/>
              <a:gd name="connsiteY7" fmla="*/ 733229 h 896976"/>
              <a:gd name="connsiteX8" fmla="*/ 510230 w 511463"/>
              <a:gd name="connsiteY8" fmla="*/ 895154 h 896976"/>
              <a:gd name="connsiteX9" fmla="*/ 468955 w 511463"/>
              <a:gd name="connsiteY9" fmla="*/ 622104 h 896976"/>
              <a:gd name="connsiteX10" fmla="*/ 414980 w 511463"/>
              <a:gd name="connsiteY10" fmla="*/ 530029 h 896976"/>
              <a:gd name="connsiteX11" fmla="*/ 246705 w 511463"/>
              <a:gd name="connsiteY11" fmla="*/ 409379 h 896976"/>
              <a:gd name="connsiteX12" fmla="*/ 326080 w 511463"/>
              <a:gd name="connsiteY12" fmla="*/ 282379 h 896976"/>
              <a:gd name="connsiteX13" fmla="*/ 224480 w 511463"/>
              <a:gd name="connsiteY13" fmla="*/ 158554 h 896976"/>
              <a:gd name="connsiteX14" fmla="*/ 8580 w 511463"/>
              <a:gd name="connsiteY14" fmla="*/ 9329 h 89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11463" h="896976">
                <a:moveTo>
                  <a:pt x="8580" y="9329"/>
                </a:moveTo>
                <a:cubicBezTo>
                  <a:pt x="-17349" y="-11309"/>
                  <a:pt x="19163" y="4566"/>
                  <a:pt x="68905" y="34729"/>
                </a:cubicBezTo>
                <a:cubicBezTo>
                  <a:pt x="118647" y="64892"/>
                  <a:pt x="268401" y="135800"/>
                  <a:pt x="307030" y="190304"/>
                </a:cubicBezTo>
                <a:cubicBezTo>
                  <a:pt x="345659" y="244808"/>
                  <a:pt x="313380" y="317833"/>
                  <a:pt x="300680" y="361754"/>
                </a:cubicBezTo>
                <a:cubicBezTo>
                  <a:pt x="287980" y="405675"/>
                  <a:pt x="216543" y="428958"/>
                  <a:pt x="230830" y="453829"/>
                </a:cubicBezTo>
                <a:cubicBezTo>
                  <a:pt x="245118" y="478700"/>
                  <a:pt x="347247" y="490342"/>
                  <a:pt x="386405" y="510979"/>
                </a:cubicBezTo>
                <a:cubicBezTo>
                  <a:pt x="425563" y="531616"/>
                  <a:pt x="447259" y="540612"/>
                  <a:pt x="465780" y="577654"/>
                </a:cubicBezTo>
                <a:cubicBezTo>
                  <a:pt x="484301" y="614696"/>
                  <a:pt x="490122" y="680312"/>
                  <a:pt x="497530" y="733229"/>
                </a:cubicBezTo>
                <a:cubicBezTo>
                  <a:pt x="504938" y="786146"/>
                  <a:pt x="514993" y="913675"/>
                  <a:pt x="510230" y="895154"/>
                </a:cubicBezTo>
                <a:cubicBezTo>
                  <a:pt x="505467" y="876633"/>
                  <a:pt x="484830" y="682958"/>
                  <a:pt x="468955" y="622104"/>
                </a:cubicBezTo>
                <a:cubicBezTo>
                  <a:pt x="453080" y="561250"/>
                  <a:pt x="452022" y="565483"/>
                  <a:pt x="414980" y="530029"/>
                </a:cubicBezTo>
                <a:cubicBezTo>
                  <a:pt x="377938" y="494575"/>
                  <a:pt x="261522" y="450654"/>
                  <a:pt x="246705" y="409379"/>
                </a:cubicBezTo>
                <a:cubicBezTo>
                  <a:pt x="231888" y="368104"/>
                  <a:pt x="329784" y="324183"/>
                  <a:pt x="326080" y="282379"/>
                </a:cubicBezTo>
                <a:cubicBezTo>
                  <a:pt x="322376" y="240575"/>
                  <a:pt x="274751" y="199300"/>
                  <a:pt x="224480" y="158554"/>
                </a:cubicBezTo>
                <a:cubicBezTo>
                  <a:pt x="174209" y="117808"/>
                  <a:pt x="34509" y="29967"/>
                  <a:pt x="8580" y="9329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フリーフォーム: 図形 198">
            <a:extLst>
              <a:ext uri="{FF2B5EF4-FFF2-40B4-BE49-F238E27FC236}">
                <a16:creationId xmlns:a16="http://schemas.microsoft.com/office/drawing/2014/main" id="{CB61DB5F-3AA3-43EE-A216-57AEADFB7241}"/>
              </a:ext>
            </a:extLst>
          </p:cNvPr>
          <p:cNvSpPr/>
          <p:nvPr/>
        </p:nvSpPr>
        <p:spPr>
          <a:xfrm>
            <a:off x="8379764" y="6055938"/>
            <a:ext cx="384889" cy="646306"/>
          </a:xfrm>
          <a:custGeom>
            <a:avLst/>
            <a:gdLst>
              <a:gd name="connsiteX0" fmla="*/ 89549 w 384889"/>
              <a:gd name="connsiteY0" fmla="*/ 5137 h 646306"/>
              <a:gd name="connsiteX1" fmla="*/ 140349 w 384889"/>
              <a:gd name="connsiteY1" fmla="*/ 14662 h 646306"/>
              <a:gd name="connsiteX2" fmla="*/ 173686 w 384889"/>
              <a:gd name="connsiteY2" fmla="*/ 119437 h 646306"/>
              <a:gd name="connsiteX3" fmla="*/ 373711 w 384889"/>
              <a:gd name="connsiteY3" fmla="*/ 540125 h 646306"/>
              <a:gd name="connsiteX4" fmla="*/ 348311 w 384889"/>
              <a:gd name="connsiteY4" fmla="*/ 608387 h 646306"/>
              <a:gd name="connsiteX5" fmla="*/ 254649 w 384889"/>
              <a:gd name="connsiteY5" fmla="*/ 622675 h 646306"/>
              <a:gd name="connsiteX6" fmla="*/ 92724 w 384889"/>
              <a:gd name="connsiteY6" fmla="*/ 613150 h 646306"/>
              <a:gd name="connsiteX7" fmla="*/ 5411 w 384889"/>
              <a:gd name="connsiteY7" fmla="*/ 587750 h 646306"/>
              <a:gd name="connsiteX8" fmla="*/ 29224 w 384889"/>
              <a:gd name="connsiteY8" fmla="*/ 587750 h 646306"/>
              <a:gd name="connsiteX9" fmla="*/ 191149 w 384889"/>
              <a:gd name="connsiteY9" fmla="*/ 643312 h 646306"/>
              <a:gd name="connsiteX10" fmla="*/ 302274 w 384889"/>
              <a:gd name="connsiteY10" fmla="*/ 636962 h 646306"/>
              <a:gd name="connsiteX11" fmla="*/ 311799 w 384889"/>
              <a:gd name="connsiteY11" fmla="*/ 621087 h 646306"/>
              <a:gd name="connsiteX12" fmla="*/ 308624 w 384889"/>
              <a:gd name="connsiteY12" fmla="*/ 498850 h 646306"/>
              <a:gd name="connsiteX13" fmla="*/ 94311 w 384889"/>
              <a:gd name="connsiteY13" fmla="*/ 55937 h 646306"/>
              <a:gd name="connsiteX14" fmla="*/ 89549 w 384889"/>
              <a:gd name="connsiteY14" fmla="*/ 5137 h 64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4889" h="646306">
                <a:moveTo>
                  <a:pt x="89549" y="5137"/>
                </a:moveTo>
                <a:cubicBezTo>
                  <a:pt x="97222" y="-1742"/>
                  <a:pt x="126326" y="-4388"/>
                  <a:pt x="140349" y="14662"/>
                </a:cubicBezTo>
                <a:cubicBezTo>
                  <a:pt x="154372" y="33712"/>
                  <a:pt x="134792" y="31860"/>
                  <a:pt x="173686" y="119437"/>
                </a:cubicBezTo>
                <a:cubicBezTo>
                  <a:pt x="212580" y="207014"/>
                  <a:pt x="344607" y="458633"/>
                  <a:pt x="373711" y="540125"/>
                </a:cubicBezTo>
                <a:cubicBezTo>
                  <a:pt x="402815" y="621617"/>
                  <a:pt x="368155" y="594629"/>
                  <a:pt x="348311" y="608387"/>
                </a:cubicBezTo>
                <a:cubicBezTo>
                  <a:pt x="328467" y="622145"/>
                  <a:pt x="297247" y="621881"/>
                  <a:pt x="254649" y="622675"/>
                </a:cubicBezTo>
                <a:cubicBezTo>
                  <a:pt x="212051" y="623469"/>
                  <a:pt x="134264" y="618971"/>
                  <a:pt x="92724" y="613150"/>
                </a:cubicBezTo>
                <a:cubicBezTo>
                  <a:pt x="51184" y="607329"/>
                  <a:pt x="15994" y="591983"/>
                  <a:pt x="5411" y="587750"/>
                </a:cubicBezTo>
                <a:cubicBezTo>
                  <a:pt x="-5172" y="583517"/>
                  <a:pt x="-1732" y="578490"/>
                  <a:pt x="29224" y="587750"/>
                </a:cubicBezTo>
                <a:cubicBezTo>
                  <a:pt x="60180" y="597010"/>
                  <a:pt x="145641" y="635110"/>
                  <a:pt x="191149" y="643312"/>
                </a:cubicBezTo>
                <a:cubicBezTo>
                  <a:pt x="236657" y="651514"/>
                  <a:pt x="282166" y="640666"/>
                  <a:pt x="302274" y="636962"/>
                </a:cubicBezTo>
                <a:cubicBezTo>
                  <a:pt x="322382" y="633258"/>
                  <a:pt x="310741" y="644106"/>
                  <a:pt x="311799" y="621087"/>
                </a:cubicBezTo>
                <a:cubicBezTo>
                  <a:pt x="312857" y="598068"/>
                  <a:pt x="344872" y="593042"/>
                  <a:pt x="308624" y="498850"/>
                </a:cubicBezTo>
                <a:cubicBezTo>
                  <a:pt x="272376" y="404658"/>
                  <a:pt x="125003" y="134783"/>
                  <a:pt x="94311" y="55937"/>
                </a:cubicBezTo>
                <a:cubicBezTo>
                  <a:pt x="63619" y="-22909"/>
                  <a:pt x="81876" y="12016"/>
                  <a:pt x="89549" y="513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フリーフォーム: 図形 199">
            <a:extLst>
              <a:ext uri="{FF2B5EF4-FFF2-40B4-BE49-F238E27FC236}">
                <a16:creationId xmlns:a16="http://schemas.microsoft.com/office/drawing/2014/main" id="{2F96E6A8-81DB-4E9B-9EDA-5FD03D9D08BE}"/>
              </a:ext>
            </a:extLst>
          </p:cNvPr>
          <p:cNvSpPr/>
          <p:nvPr/>
        </p:nvSpPr>
        <p:spPr>
          <a:xfrm>
            <a:off x="8148013" y="5746713"/>
            <a:ext cx="422705" cy="308135"/>
          </a:xfrm>
          <a:custGeom>
            <a:avLst/>
            <a:gdLst>
              <a:gd name="connsiteX0" fmla="*/ 8562 w 422705"/>
              <a:gd name="connsiteY0" fmla="*/ 90525 h 308135"/>
              <a:gd name="connsiteX1" fmla="*/ 19675 w 422705"/>
              <a:gd name="connsiteY1" fmla="*/ 37 h 308135"/>
              <a:gd name="connsiteX2" fmla="*/ 221287 w 422705"/>
              <a:gd name="connsiteY2" fmla="*/ 103225 h 308135"/>
              <a:gd name="connsiteX3" fmla="*/ 416550 w 422705"/>
              <a:gd name="connsiteY3" fmla="*/ 266737 h 308135"/>
              <a:gd name="connsiteX4" fmla="*/ 376862 w 422705"/>
              <a:gd name="connsiteY4" fmla="*/ 306425 h 308135"/>
              <a:gd name="connsiteX5" fmla="*/ 408612 w 422705"/>
              <a:gd name="connsiteY5" fmla="*/ 227050 h 308135"/>
              <a:gd name="connsiteX6" fmla="*/ 395912 w 422705"/>
              <a:gd name="connsiteY6" fmla="*/ 217525 h 308135"/>
              <a:gd name="connsiteX7" fmla="*/ 289550 w 422705"/>
              <a:gd name="connsiteY7" fmla="*/ 208000 h 308135"/>
              <a:gd name="connsiteX8" fmla="*/ 27612 w 422705"/>
              <a:gd name="connsiteY8" fmla="*/ 31787 h 308135"/>
              <a:gd name="connsiteX9" fmla="*/ 8562 w 422705"/>
              <a:gd name="connsiteY9" fmla="*/ 90525 h 30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705" h="308135">
                <a:moveTo>
                  <a:pt x="8562" y="90525"/>
                </a:moveTo>
                <a:cubicBezTo>
                  <a:pt x="7239" y="85233"/>
                  <a:pt x="-15779" y="-2080"/>
                  <a:pt x="19675" y="37"/>
                </a:cubicBezTo>
                <a:cubicBezTo>
                  <a:pt x="55129" y="2154"/>
                  <a:pt x="155141" y="58775"/>
                  <a:pt x="221287" y="103225"/>
                </a:cubicBezTo>
                <a:cubicBezTo>
                  <a:pt x="287433" y="147675"/>
                  <a:pt x="390621" y="232870"/>
                  <a:pt x="416550" y="266737"/>
                </a:cubicBezTo>
                <a:cubicBezTo>
                  <a:pt x="442479" y="300604"/>
                  <a:pt x="378185" y="313040"/>
                  <a:pt x="376862" y="306425"/>
                </a:cubicBezTo>
                <a:cubicBezTo>
                  <a:pt x="375539" y="299810"/>
                  <a:pt x="405437" y="241867"/>
                  <a:pt x="408612" y="227050"/>
                </a:cubicBezTo>
                <a:cubicBezTo>
                  <a:pt x="411787" y="212233"/>
                  <a:pt x="415756" y="220700"/>
                  <a:pt x="395912" y="217525"/>
                </a:cubicBezTo>
                <a:cubicBezTo>
                  <a:pt x="376068" y="214350"/>
                  <a:pt x="350933" y="238956"/>
                  <a:pt x="289550" y="208000"/>
                </a:cubicBezTo>
                <a:cubicBezTo>
                  <a:pt x="228167" y="177044"/>
                  <a:pt x="76295" y="56129"/>
                  <a:pt x="27612" y="31787"/>
                </a:cubicBezTo>
                <a:cubicBezTo>
                  <a:pt x="-21071" y="7445"/>
                  <a:pt x="9885" y="95817"/>
                  <a:pt x="8562" y="9052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フリーフォーム: 図形 200">
            <a:extLst>
              <a:ext uri="{FF2B5EF4-FFF2-40B4-BE49-F238E27FC236}">
                <a16:creationId xmlns:a16="http://schemas.microsoft.com/office/drawing/2014/main" id="{ACA96E02-C033-4A46-9941-6F21BFE79288}"/>
              </a:ext>
            </a:extLst>
          </p:cNvPr>
          <p:cNvSpPr/>
          <p:nvPr/>
        </p:nvSpPr>
        <p:spPr>
          <a:xfrm>
            <a:off x="6373782" y="6090816"/>
            <a:ext cx="351122" cy="84598"/>
          </a:xfrm>
          <a:custGeom>
            <a:avLst/>
            <a:gdLst>
              <a:gd name="connsiteX0" fmla="*/ 31 w 351122"/>
              <a:gd name="connsiteY0" fmla="*/ 422 h 84598"/>
              <a:gd name="connsiteX1" fmla="*/ 303243 w 351122"/>
              <a:gd name="connsiteY1" fmla="*/ 25822 h 84598"/>
              <a:gd name="connsiteX2" fmla="*/ 350868 w 351122"/>
              <a:gd name="connsiteY2" fmla="*/ 79797 h 84598"/>
              <a:gd name="connsiteX3" fmla="*/ 319118 w 351122"/>
              <a:gd name="connsiteY3" fmla="*/ 79797 h 84598"/>
              <a:gd name="connsiteX4" fmla="*/ 255618 w 351122"/>
              <a:gd name="connsiteY4" fmla="*/ 60747 h 84598"/>
              <a:gd name="connsiteX5" fmla="*/ 242918 w 351122"/>
              <a:gd name="connsiteY5" fmla="*/ 59159 h 84598"/>
              <a:gd name="connsiteX6" fmla="*/ 327056 w 351122"/>
              <a:gd name="connsiteY6" fmla="*/ 68684 h 84598"/>
              <a:gd name="connsiteX7" fmla="*/ 284193 w 351122"/>
              <a:gd name="connsiteY7" fmla="*/ 44872 h 84598"/>
              <a:gd name="connsiteX8" fmla="*/ 31 w 351122"/>
              <a:gd name="connsiteY8" fmla="*/ 422 h 8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122" h="84598">
                <a:moveTo>
                  <a:pt x="31" y="422"/>
                </a:moveTo>
                <a:cubicBezTo>
                  <a:pt x="3206" y="-2753"/>
                  <a:pt x="244770" y="12593"/>
                  <a:pt x="303243" y="25822"/>
                </a:cubicBezTo>
                <a:cubicBezTo>
                  <a:pt x="361716" y="39051"/>
                  <a:pt x="348222" y="70801"/>
                  <a:pt x="350868" y="79797"/>
                </a:cubicBezTo>
                <a:cubicBezTo>
                  <a:pt x="353514" y="88793"/>
                  <a:pt x="334993" y="82972"/>
                  <a:pt x="319118" y="79797"/>
                </a:cubicBezTo>
                <a:cubicBezTo>
                  <a:pt x="303243" y="76622"/>
                  <a:pt x="268318" y="64187"/>
                  <a:pt x="255618" y="60747"/>
                </a:cubicBezTo>
                <a:cubicBezTo>
                  <a:pt x="242918" y="57307"/>
                  <a:pt x="242918" y="59159"/>
                  <a:pt x="242918" y="59159"/>
                </a:cubicBezTo>
                <a:cubicBezTo>
                  <a:pt x="254824" y="60482"/>
                  <a:pt x="320177" y="71065"/>
                  <a:pt x="327056" y="68684"/>
                </a:cubicBezTo>
                <a:cubicBezTo>
                  <a:pt x="333935" y="66303"/>
                  <a:pt x="334729" y="57572"/>
                  <a:pt x="284193" y="44872"/>
                </a:cubicBezTo>
                <a:cubicBezTo>
                  <a:pt x="233657" y="32172"/>
                  <a:pt x="-3144" y="3597"/>
                  <a:pt x="31" y="42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フリーフォーム: 図形 201">
            <a:extLst>
              <a:ext uri="{FF2B5EF4-FFF2-40B4-BE49-F238E27FC236}">
                <a16:creationId xmlns:a16="http://schemas.microsoft.com/office/drawing/2014/main" id="{173F85C9-4811-47A6-A0AE-C47947E16952}"/>
              </a:ext>
            </a:extLst>
          </p:cNvPr>
          <p:cNvSpPr/>
          <p:nvPr/>
        </p:nvSpPr>
        <p:spPr>
          <a:xfrm>
            <a:off x="6346488" y="6078991"/>
            <a:ext cx="345917" cy="101699"/>
          </a:xfrm>
          <a:custGeom>
            <a:avLst/>
            <a:gdLst>
              <a:gd name="connsiteX0" fmla="*/ 5100 w 345917"/>
              <a:gd name="connsiteY0" fmla="*/ 1134 h 101699"/>
              <a:gd name="connsiteX1" fmla="*/ 65425 w 345917"/>
              <a:gd name="connsiteY1" fmla="*/ 26534 h 101699"/>
              <a:gd name="connsiteX2" fmla="*/ 344825 w 345917"/>
              <a:gd name="connsiteY2" fmla="*/ 101147 h 101699"/>
              <a:gd name="connsiteX3" fmla="*/ 157500 w 345917"/>
              <a:gd name="connsiteY3" fmla="*/ 58284 h 101699"/>
              <a:gd name="connsiteX4" fmla="*/ 5100 w 345917"/>
              <a:gd name="connsiteY4" fmla="*/ 1134 h 10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917" h="101699">
                <a:moveTo>
                  <a:pt x="5100" y="1134"/>
                </a:moveTo>
                <a:cubicBezTo>
                  <a:pt x="-10246" y="-4158"/>
                  <a:pt x="8804" y="9865"/>
                  <a:pt x="65425" y="26534"/>
                </a:cubicBezTo>
                <a:cubicBezTo>
                  <a:pt x="122046" y="43203"/>
                  <a:pt x="329479" y="95855"/>
                  <a:pt x="344825" y="101147"/>
                </a:cubicBezTo>
                <a:cubicBezTo>
                  <a:pt x="360171" y="106439"/>
                  <a:pt x="209623" y="72307"/>
                  <a:pt x="157500" y="58284"/>
                </a:cubicBezTo>
                <a:cubicBezTo>
                  <a:pt x="105377" y="44261"/>
                  <a:pt x="20446" y="6426"/>
                  <a:pt x="5100" y="113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フリーフォーム: 図形 204">
            <a:extLst>
              <a:ext uri="{FF2B5EF4-FFF2-40B4-BE49-F238E27FC236}">
                <a16:creationId xmlns:a16="http://schemas.microsoft.com/office/drawing/2014/main" id="{FDA42D02-54C3-4168-A028-0D63716AC15A}"/>
              </a:ext>
            </a:extLst>
          </p:cNvPr>
          <p:cNvSpPr/>
          <p:nvPr/>
        </p:nvSpPr>
        <p:spPr>
          <a:xfrm>
            <a:off x="7737474" y="5926578"/>
            <a:ext cx="545922" cy="289640"/>
          </a:xfrm>
          <a:custGeom>
            <a:avLst/>
            <a:gdLst>
              <a:gd name="connsiteX0" fmla="*/ 1 w 545922"/>
              <a:gd name="connsiteY0" fmla="*/ 39247 h 289640"/>
              <a:gd name="connsiteX1" fmla="*/ 50801 w 545922"/>
              <a:gd name="connsiteY1" fmla="*/ 15435 h 289640"/>
              <a:gd name="connsiteX2" fmla="*/ 127001 w 545922"/>
              <a:gd name="connsiteY2" fmla="*/ 247210 h 289640"/>
              <a:gd name="connsiteX3" fmla="*/ 255589 w 545922"/>
              <a:gd name="connsiteY3" fmla="*/ 250385 h 289640"/>
              <a:gd name="connsiteX4" fmla="*/ 544514 w 545922"/>
              <a:gd name="connsiteY4" fmla="*/ 261497 h 289640"/>
              <a:gd name="connsiteX5" fmla="*/ 373064 w 545922"/>
              <a:gd name="connsiteY5" fmla="*/ 269435 h 289640"/>
              <a:gd name="connsiteX6" fmla="*/ 100014 w 545922"/>
              <a:gd name="connsiteY6" fmla="*/ 285310 h 289640"/>
              <a:gd name="connsiteX7" fmla="*/ 52389 w 545922"/>
              <a:gd name="connsiteY7" fmla="*/ 182122 h 289640"/>
              <a:gd name="connsiteX8" fmla="*/ 1 w 545922"/>
              <a:gd name="connsiteY8" fmla="*/ 39247 h 289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5922" h="289640">
                <a:moveTo>
                  <a:pt x="1" y="39247"/>
                </a:moveTo>
                <a:cubicBezTo>
                  <a:pt x="-264" y="11466"/>
                  <a:pt x="29634" y="-19226"/>
                  <a:pt x="50801" y="15435"/>
                </a:cubicBezTo>
                <a:cubicBezTo>
                  <a:pt x="71968" y="50096"/>
                  <a:pt x="92870" y="208052"/>
                  <a:pt x="127001" y="247210"/>
                </a:cubicBezTo>
                <a:cubicBezTo>
                  <a:pt x="161132" y="286368"/>
                  <a:pt x="255589" y="250385"/>
                  <a:pt x="255589" y="250385"/>
                </a:cubicBezTo>
                <a:lnTo>
                  <a:pt x="544514" y="261497"/>
                </a:lnTo>
                <a:cubicBezTo>
                  <a:pt x="564093" y="264672"/>
                  <a:pt x="373064" y="269435"/>
                  <a:pt x="373064" y="269435"/>
                </a:cubicBezTo>
                <a:cubicBezTo>
                  <a:pt x="298981" y="273404"/>
                  <a:pt x="153460" y="299862"/>
                  <a:pt x="100014" y="285310"/>
                </a:cubicBezTo>
                <a:cubicBezTo>
                  <a:pt x="46568" y="270758"/>
                  <a:pt x="68793" y="222339"/>
                  <a:pt x="52389" y="182122"/>
                </a:cubicBezTo>
                <a:cubicBezTo>
                  <a:pt x="35985" y="141905"/>
                  <a:pt x="266" y="67028"/>
                  <a:pt x="1" y="3924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フリーフォーム: 図形 208">
            <a:extLst>
              <a:ext uri="{FF2B5EF4-FFF2-40B4-BE49-F238E27FC236}">
                <a16:creationId xmlns:a16="http://schemas.microsoft.com/office/drawing/2014/main" id="{85ADBF12-BB52-48F3-8340-7D2950FB3C8B}"/>
              </a:ext>
            </a:extLst>
          </p:cNvPr>
          <p:cNvSpPr/>
          <p:nvPr/>
        </p:nvSpPr>
        <p:spPr>
          <a:xfrm>
            <a:off x="7770189" y="5924331"/>
            <a:ext cx="506166" cy="243112"/>
          </a:xfrm>
          <a:custGeom>
            <a:avLst/>
            <a:gdLst>
              <a:gd name="connsiteX0" fmla="*/ 624 w 506166"/>
              <a:gd name="connsiteY0" fmla="*/ 17682 h 243112"/>
              <a:gd name="connsiteX1" fmla="*/ 335586 w 506166"/>
              <a:gd name="connsiteY1" fmla="*/ 31969 h 243112"/>
              <a:gd name="connsiteX2" fmla="*/ 413374 w 506166"/>
              <a:gd name="connsiteY2" fmla="*/ 19269 h 243112"/>
              <a:gd name="connsiteX3" fmla="*/ 456236 w 506166"/>
              <a:gd name="connsiteY3" fmla="*/ 111344 h 243112"/>
              <a:gd name="connsiteX4" fmla="*/ 505449 w 506166"/>
              <a:gd name="connsiteY4" fmla="*/ 243107 h 243112"/>
              <a:gd name="connsiteX5" fmla="*/ 481636 w 506166"/>
              <a:gd name="connsiteY5" fmla="*/ 116107 h 243112"/>
              <a:gd name="connsiteX6" fmla="*/ 429249 w 506166"/>
              <a:gd name="connsiteY6" fmla="*/ 6569 h 243112"/>
              <a:gd name="connsiteX7" fmla="*/ 624 w 506166"/>
              <a:gd name="connsiteY7" fmla="*/ 17682 h 24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6166" h="243112">
                <a:moveTo>
                  <a:pt x="624" y="17682"/>
                </a:moveTo>
                <a:cubicBezTo>
                  <a:pt x="-14987" y="21915"/>
                  <a:pt x="266794" y="31705"/>
                  <a:pt x="335586" y="31969"/>
                </a:cubicBezTo>
                <a:cubicBezTo>
                  <a:pt x="404378" y="32233"/>
                  <a:pt x="393266" y="6040"/>
                  <a:pt x="413374" y="19269"/>
                </a:cubicBezTo>
                <a:cubicBezTo>
                  <a:pt x="433482" y="32498"/>
                  <a:pt x="440890" y="74038"/>
                  <a:pt x="456236" y="111344"/>
                </a:cubicBezTo>
                <a:cubicBezTo>
                  <a:pt x="471582" y="148650"/>
                  <a:pt x="501216" y="242313"/>
                  <a:pt x="505449" y="243107"/>
                </a:cubicBezTo>
                <a:cubicBezTo>
                  <a:pt x="509682" y="243901"/>
                  <a:pt x="494336" y="155530"/>
                  <a:pt x="481636" y="116107"/>
                </a:cubicBezTo>
                <a:cubicBezTo>
                  <a:pt x="468936" y="76684"/>
                  <a:pt x="511270" y="24825"/>
                  <a:pt x="429249" y="6569"/>
                </a:cubicBezTo>
                <a:cubicBezTo>
                  <a:pt x="347228" y="-11687"/>
                  <a:pt x="16235" y="13449"/>
                  <a:pt x="624" y="1768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フリーフォーム: 図形 209">
            <a:extLst>
              <a:ext uri="{FF2B5EF4-FFF2-40B4-BE49-F238E27FC236}">
                <a16:creationId xmlns:a16="http://schemas.microsoft.com/office/drawing/2014/main" id="{DCB8A3A0-2394-4356-AA96-816A89A3590C}"/>
              </a:ext>
            </a:extLst>
          </p:cNvPr>
          <p:cNvSpPr/>
          <p:nvPr/>
        </p:nvSpPr>
        <p:spPr>
          <a:xfrm>
            <a:off x="7866858" y="6025026"/>
            <a:ext cx="299195" cy="41435"/>
          </a:xfrm>
          <a:custGeom>
            <a:avLst/>
            <a:gdLst>
              <a:gd name="connsiteX0" fmla="*/ 7142 w 299195"/>
              <a:gd name="connsiteY0" fmla="*/ 5887 h 41435"/>
              <a:gd name="connsiteX1" fmla="*/ 73817 w 299195"/>
              <a:gd name="connsiteY1" fmla="*/ 5887 h 41435"/>
              <a:gd name="connsiteX2" fmla="*/ 277017 w 299195"/>
              <a:gd name="connsiteY2" fmla="*/ 24937 h 41435"/>
              <a:gd name="connsiteX3" fmla="*/ 288130 w 299195"/>
              <a:gd name="connsiteY3" fmla="*/ 40812 h 41435"/>
              <a:gd name="connsiteX4" fmla="*/ 226217 w 299195"/>
              <a:gd name="connsiteY4" fmla="*/ 2712 h 41435"/>
              <a:gd name="connsiteX5" fmla="*/ 7142 w 299195"/>
              <a:gd name="connsiteY5" fmla="*/ 5887 h 4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195" h="41435">
                <a:moveTo>
                  <a:pt x="7142" y="5887"/>
                </a:moveTo>
                <a:cubicBezTo>
                  <a:pt x="-18258" y="6416"/>
                  <a:pt x="28838" y="2712"/>
                  <a:pt x="73817" y="5887"/>
                </a:cubicBezTo>
                <a:cubicBezTo>
                  <a:pt x="118796" y="9062"/>
                  <a:pt x="241298" y="19116"/>
                  <a:pt x="277017" y="24937"/>
                </a:cubicBezTo>
                <a:cubicBezTo>
                  <a:pt x="312736" y="30758"/>
                  <a:pt x="296597" y="44516"/>
                  <a:pt x="288130" y="40812"/>
                </a:cubicBezTo>
                <a:cubicBezTo>
                  <a:pt x="279663" y="37108"/>
                  <a:pt x="271196" y="10120"/>
                  <a:pt x="226217" y="2712"/>
                </a:cubicBezTo>
                <a:cubicBezTo>
                  <a:pt x="181238" y="-4696"/>
                  <a:pt x="32542" y="5358"/>
                  <a:pt x="7142" y="5887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フリーフォーム: 図形 210">
            <a:extLst>
              <a:ext uri="{FF2B5EF4-FFF2-40B4-BE49-F238E27FC236}">
                <a16:creationId xmlns:a16="http://schemas.microsoft.com/office/drawing/2014/main" id="{F4D07157-DC8C-4417-9219-D226CB1AF0E9}"/>
              </a:ext>
            </a:extLst>
          </p:cNvPr>
          <p:cNvSpPr/>
          <p:nvPr/>
        </p:nvSpPr>
        <p:spPr>
          <a:xfrm>
            <a:off x="7912213" y="6019784"/>
            <a:ext cx="189993" cy="72124"/>
          </a:xfrm>
          <a:custGeom>
            <a:avLst/>
            <a:gdLst>
              <a:gd name="connsiteX0" fmla="*/ 3062 w 189993"/>
              <a:gd name="connsiteY0" fmla="*/ 16 h 72124"/>
              <a:gd name="connsiteX1" fmla="*/ 131650 w 189993"/>
              <a:gd name="connsiteY1" fmla="*/ 61929 h 72124"/>
              <a:gd name="connsiteX2" fmla="*/ 187212 w 189993"/>
              <a:gd name="connsiteY2" fmla="*/ 69866 h 72124"/>
              <a:gd name="connsiteX3" fmla="*/ 50687 w 189993"/>
              <a:gd name="connsiteY3" fmla="*/ 68279 h 72124"/>
              <a:gd name="connsiteX4" fmla="*/ 3062 w 189993"/>
              <a:gd name="connsiteY4" fmla="*/ 16 h 7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993" h="72124">
                <a:moveTo>
                  <a:pt x="3062" y="16"/>
                </a:moveTo>
                <a:cubicBezTo>
                  <a:pt x="16556" y="-1042"/>
                  <a:pt x="100958" y="50287"/>
                  <a:pt x="131650" y="61929"/>
                </a:cubicBezTo>
                <a:cubicBezTo>
                  <a:pt x="162342" y="73571"/>
                  <a:pt x="200706" y="68808"/>
                  <a:pt x="187212" y="69866"/>
                </a:cubicBezTo>
                <a:cubicBezTo>
                  <a:pt x="173718" y="70924"/>
                  <a:pt x="77939" y="75158"/>
                  <a:pt x="50687" y="68279"/>
                </a:cubicBezTo>
                <a:cubicBezTo>
                  <a:pt x="23435" y="61400"/>
                  <a:pt x="-10432" y="1074"/>
                  <a:pt x="3062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フリーフォーム: 図形 211">
            <a:extLst>
              <a:ext uri="{FF2B5EF4-FFF2-40B4-BE49-F238E27FC236}">
                <a16:creationId xmlns:a16="http://schemas.microsoft.com/office/drawing/2014/main" id="{AC3E4C78-6900-4020-8C3E-72A43C11D718}"/>
              </a:ext>
            </a:extLst>
          </p:cNvPr>
          <p:cNvSpPr/>
          <p:nvPr/>
        </p:nvSpPr>
        <p:spPr>
          <a:xfrm>
            <a:off x="7858113" y="6266182"/>
            <a:ext cx="561800" cy="291992"/>
          </a:xfrm>
          <a:custGeom>
            <a:avLst/>
            <a:gdLst>
              <a:gd name="connsiteX0" fmla="*/ 477850 w 561800"/>
              <a:gd name="connsiteY0" fmla="*/ 9206 h 291992"/>
              <a:gd name="connsiteX1" fmla="*/ 555637 w 561800"/>
              <a:gd name="connsiteY1" fmla="*/ 269556 h 291992"/>
              <a:gd name="connsiteX2" fmla="*/ 504837 w 561800"/>
              <a:gd name="connsiteY2" fmla="*/ 279081 h 291992"/>
              <a:gd name="connsiteX3" fmla="*/ 95262 w 561800"/>
              <a:gd name="connsiteY3" fmla="*/ 277493 h 291992"/>
              <a:gd name="connsiteX4" fmla="*/ 60337 w 561800"/>
              <a:gd name="connsiteY4" fmla="*/ 174306 h 291992"/>
              <a:gd name="connsiteX5" fmla="*/ 12 w 561800"/>
              <a:gd name="connsiteY5" fmla="*/ 26668 h 291992"/>
              <a:gd name="connsiteX6" fmla="*/ 55575 w 561800"/>
              <a:gd name="connsiteY6" fmla="*/ 21906 h 291992"/>
              <a:gd name="connsiteX7" fmla="*/ 120662 w 561800"/>
              <a:gd name="connsiteY7" fmla="*/ 252093 h 291992"/>
              <a:gd name="connsiteX8" fmla="*/ 273062 w 561800"/>
              <a:gd name="connsiteY8" fmla="*/ 275906 h 291992"/>
              <a:gd name="connsiteX9" fmla="*/ 541350 w 561800"/>
              <a:gd name="connsiteY9" fmla="*/ 267968 h 291992"/>
              <a:gd name="connsiteX10" fmla="*/ 533412 w 561800"/>
              <a:gd name="connsiteY10" fmla="*/ 179068 h 291992"/>
              <a:gd name="connsiteX11" fmla="*/ 477850 w 561800"/>
              <a:gd name="connsiteY11" fmla="*/ 9206 h 291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61800" h="291992">
                <a:moveTo>
                  <a:pt x="477850" y="9206"/>
                </a:moveTo>
                <a:cubicBezTo>
                  <a:pt x="481554" y="24287"/>
                  <a:pt x="551139" y="224577"/>
                  <a:pt x="555637" y="269556"/>
                </a:cubicBezTo>
                <a:cubicBezTo>
                  <a:pt x="560135" y="314535"/>
                  <a:pt x="581566" y="277758"/>
                  <a:pt x="504837" y="279081"/>
                </a:cubicBezTo>
                <a:cubicBezTo>
                  <a:pt x="428108" y="280404"/>
                  <a:pt x="169345" y="294956"/>
                  <a:pt x="95262" y="277493"/>
                </a:cubicBezTo>
                <a:cubicBezTo>
                  <a:pt x="21179" y="260031"/>
                  <a:pt x="76212" y="216110"/>
                  <a:pt x="60337" y="174306"/>
                </a:cubicBezTo>
                <a:cubicBezTo>
                  <a:pt x="44462" y="132502"/>
                  <a:pt x="806" y="52068"/>
                  <a:pt x="12" y="26668"/>
                </a:cubicBezTo>
                <a:cubicBezTo>
                  <a:pt x="-782" y="1268"/>
                  <a:pt x="35467" y="-15665"/>
                  <a:pt x="55575" y="21906"/>
                </a:cubicBezTo>
                <a:cubicBezTo>
                  <a:pt x="75683" y="59477"/>
                  <a:pt x="84414" y="209760"/>
                  <a:pt x="120662" y="252093"/>
                </a:cubicBezTo>
                <a:cubicBezTo>
                  <a:pt x="156910" y="294426"/>
                  <a:pt x="202947" y="273260"/>
                  <a:pt x="273062" y="275906"/>
                </a:cubicBezTo>
                <a:lnTo>
                  <a:pt x="541350" y="267968"/>
                </a:lnTo>
                <a:cubicBezTo>
                  <a:pt x="584742" y="251828"/>
                  <a:pt x="543731" y="220343"/>
                  <a:pt x="533412" y="179068"/>
                </a:cubicBezTo>
                <a:cubicBezTo>
                  <a:pt x="523093" y="137793"/>
                  <a:pt x="474146" y="-5875"/>
                  <a:pt x="477850" y="920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フリーフォーム: 図形 212">
            <a:extLst>
              <a:ext uri="{FF2B5EF4-FFF2-40B4-BE49-F238E27FC236}">
                <a16:creationId xmlns:a16="http://schemas.microsoft.com/office/drawing/2014/main" id="{CB43ED0E-D953-40B5-9ECB-5A1097B686DB}"/>
              </a:ext>
            </a:extLst>
          </p:cNvPr>
          <p:cNvSpPr/>
          <p:nvPr/>
        </p:nvSpPr>
        <p:spPr>
          <a:xfrm>
            <a:off x="7867054" y="6268855"/>
            <a:ext cx="460631" cy="13764"/>
          </a:xfrm>
          <a:custGeom>
            <a:avLst/>
            <a:gdLst>
              <a:gd name="connsiteX0" fmla="*/ 5359 w 460631"/>
              <a:gd name="connsiteY0" fmla="*/ 12883 h 13764"/>
              <a:gd name="connsiteX1" fmla="*/ 456209 w 460631"/>
              <a:gd name="connsiteY1" fmla="*/ 11295 h 13764"/>
              <a:gd name="connsiteX2" fmla="*/ 222846 w 460631"/>
              <a:gd name="connsiteY2" fmla="*/ 183 h 13764"/>
              <a:gd name="connsiteX3" fmla="*/ 5359 w 460631"/>
              <a:gd name="connsiteY3" fmla="*/ 12883 h 13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0631" h="13764">
                <a:moveTo>
                  <a:pt x="5359" y="12883"/>
                </a:moveTo>
                <a:cubicBezTo>
                  <a:pt x="44253" y="14735"/>
                  <a:pt x="419961" y="13412"/>
                  <a:pt x="456209" y="11295"/>
                </a:cubicBezTo>
                <a:cubicBezTo>
                  <a:pt x="492457" y="9178"/>
                  <a:pt x="296136" y="2035"/>
                  <a:pt x="222846" y="183"/>
                </a:cubicBezTo>
                <a:cubicBezTo>
                  <a:pt x="149556" y="-1669"/>
                  <a:pt x="-33535" y="11031"/>
                  <a:pt x="5359" y="1288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フリーフォーム: 図形 213">
            <a:extLst>
              <a:ext uri="{FF2B5EF4-FFF2-40B4-BE49-F238E27FC236}">
                <a16:creationId xmlns:a16="http://schemas.microsoft.com/office/drawing/2014/main" id="{065F7DB1-986C-4AA2-A851-6F14552A9DEB}"/>
              </a:ext>
            </a:extLst>
          </p:cNvPr>
          <p:cNvSpPr/>
          <p:nvPr/>
        </p:nvSpPr>
        <p:spPr>
          <a:xfrm>
            <a:off x="8023033" y="6373658"/>
            <a:ext cx="181801" cy="54255"/>
          </a:xfrm>
          <a:custGeom>
            <a:avLst/>
            <a:gdLst>
              <a:gd name="connsiteX0" fmla="*/ 192 w 181801"/>
              <a:gd name="connsiteY0" fmla="*/ 1742 h 54255"/>
              <a:gd name="connsiteX1" fmla="*/ 139892 w 181801"/>
              <a:gd name="connsiteY1" fmla="*/ 54130 h 54255"/>
              <a:gd name="connsiteX2" fmla="*/ 173230 w 181801"/>
              <a:gd name="connsiteY2" fmla="*/ 16030 h 54255"/>
              <a:gd name="connsiteX3" fmla="*/ 192 w 181801"/>
              <a:gd name="connsiteY3" fmla="*/ 1742 h 5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801" h="54255">
                <a:moveTo>
                  <a:pt x="192" y="1742"/>
                </a:moveTo>
                <a:cubicBezTo>
                  <a:pt x="-5364" y="8092"/>
                  <a:pt x="111052" y="51749"/>
                  <a:pt x="139892" y="54130"/>
                </a:cubicBezTo>
                <a:cubicBezTo>
                  <a:pt x="168732" y="56511"/>
                  <a:pt x="196249" y="24232"/>
                  <a:pt x="173230" y="16030"/>
                </a:cubicBezTo>
                <a:cubicBezTo>
                  <a:pt x="150211" y="7828"/>
                  <a:pt x="5748" y="-4608"/>
                  <a:pt x="192" y="17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41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.co.jp: 踊る大捜査線 THE MOVIE 湾岸署史上最悪の３日間！を観る | Prime Video" hidden="1">
            <a:extLst>
              <a:ext uri="{FF2B5EF4-FFF2-40B4-BE49-F238E27FC236}">
                <a16:creationId xmlns:a16="http://schemas.microsoft.com/office/drawing/2014/main" id="{95E1BBCB-A25A-4A28-A41B-70ED9805F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4" t="19643" r="49118" b="22223"/>
          <a:stretch/>
        </p:blipFill>
        <p:spPr bwMode="auto">
          <a:xfrm>
            <a:off x="236537" y="2514600"/>
            <a:ext cx="9446477" cy="744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3FF3AF2-2429-412C-B228-8F2DF3634FB9}"/>
              </a:ext>
            </a:extLst>
          </p:cNvPr>
          <p:cNvGrpSpPr/>
          <p:nvPr/>
        </p:nvGrpSpPr>
        <p:grpSpPr>
          <a:xfrm>
            <a:off x="268716" y="3243080"/>
            <a:ext cx="9041617" cy="4834199"/>
            <a:chOff x="268716" y="3243080"/>
            <a:chExt cx="9041617" cy="4834199"/>
          </a:xfrm>
        </p:grpSpPr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74E4035E-13C9-4977-AF1F-2A9A78E7BD43}"/>
                </a:ext>
              </a:extLst>
            </p:cNvPr>
            <p:cNvSpPr/>
            <p:nvPr/>
          </p:nvSpPr>
          <p:spPr>
            <a:xfrm>
              <a:off x="3030930" y="3351456"/>
              <a:ext cx="177070" cy="800676"/>
            </a:xfrm>
            <a:custGeom>
              <a:avLst/>
              <a:gdLst>
                <a:gd name="connsiteX0" fmla="*/ 175820 w 177070"/>
                <a:gd name="connsiteY0" fmla="*/ 7694 h 800676"/>
                <a:gd name="connsiteX1" fmla="*/ 99620 w 177070"/>
                <a:gd name="connsiteY1" fmla="*/ 356944 h 800676"/>
                <a:gd name="connsiteX2" fmla="*/ 10720 w 177070"/>
                <a:gd name="connsiteY2" fmla="*/ 696669 h 800676"/>
                <a:gd name="connsiteX3" fmla="*/ 4370 w 177070"/>
                <a:gd name="connsiteY3" fmla="*/ 791919 h 800676"/>
                <a:gd name="connsiteX4" fmla="*/ 36120 w 177070"/>
                <a:gd name="connsiteY4" fmla="*/ 709369 h 800676"/>
                <a:gd name="connsiteX5" fmla="*/ 175820 w 177070"/>
                <a:gd name="connsiteY5" fmla="*/ 7694 h 80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070" h="800676">
                  <a:moveTo>
                    <a:pt x="175820" y="7694"/>
                  </a:moveTo>
                  <a:cubicBezTo>
                    <a:pt x="186403" y="-51043"/>
                    <a:pt x="127137" y="242115"/>
                    <a:pt x="99620" y="356944"/>
                  </a:cubicBezTo>
                  <a:cubicBezTo>
                    <a:pt x="72103" y="471773"/>
                    <a:pt x="26595" y="624173"/>
                    <a:pt x="10720" y="696669"/>
                  </a:cubicBezTo>
                  <a:cubicBezTo>
                    <a:pt x="-5155" y="769165"/>
                    <a:pt x="137" y="789802"/>
                    <a:pt x="4370" y="791919"/>
                  </a:cubicBezTo>
                  <a:cubicBezTo>
                    <a:pt x="8603" y="794036"/>
                    <a:pt x="5958" y="837427"/>
                    <a:pt x="36120" y="709369"/>
                  </a:cubicBezTo>
                  <a:cubicBezTo>
                    <a:pt x="66282" y="581311"/>
                    <a:pt x="165237" y="66431"/>
                    <a:pt x="175820" y="76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: 図形 2">
              <a:extLst>
                <a:ext uri="{FF2B5EF4-FFF2-40B4-BE49-F238E27FC236}">
                  <a16:creationId xmlns:a16="http://schemas.microsoft.com/office/drawing/2014/main" id="{C3CE0821-8864-4E98-8B9A-13CC31E584DF}"/>
                </a:ext>
              </a:extLst>
            </p:cNvPr>
            <p:cNvSpPr/>
            <p:nvPr/>
          </p:nvSpPr>
          <p:spPr>
            <a:xfrm>
              <a:off x="3213057" y="3256789"/>
              <a:ext cx="670382" cy="188365"/>
            </a:xfrm>
            <a:custGeom>
              <a:avLst/>
              <a:gdLst>
                <a:gd name="connsiteX0" fmla="*/ 43 w 670382"/>
                <a:gd name="connsiteY0" fmla="*/ 86486 h 188365"/>
                <a:gd name="connsiteX1" fmla="*/ 371518 w 670382"/>
                <a:gd name="connsiteY1" fmla="*/ 178561 h 188365"/>
                <a:gd name="connsiteX2" fmla="*/ 409618 w 670382"/>
                <a:gd name="connsiteY2" fmla="*/ 178561 h 188365"/>
                <a:gd name="connsiteX3" fmla="*/ 469943 w 670382"/>
                <a:gd name="connsiteY3" fmla="*/ 115061 h 188365"/>
                <a:gd name="connsiteX4" fmla="*/ 520743 w 670382"/>
                <a:gd name="connsiteY4" fmla="*/ 48386 h 188365"/>
                <a:gd name="connsiteX5" fmla="*/ 552493 w 670382"/>
                <a:gd name="connsiteY5" fmla="*/ 761 h 188365"/>
                <a:gd name="connsiteX6" fmla="*/ 625518 w 670382"/>
                <a:gd name="connsiteY6" fmla="*/ 86486 h 188365"/>
                <a:gd name="connsiteX7" fmla="*/ 669968 w 670382"/>
                <a:gd name="connsiteY7" fmla="*/ 130936 h 188365"/>
                <a:gd name="connsiteX8" fmla="*/ 600118 w 670382"/>
                <a:gd name="connsiteY8" fmla="*/ 16636 h 188365"/>
                <a:gd name="connsiteX9" fmla="*/ 549318 w 670382"/>
                <a:gd name="connsiteY9" fmla="*/ 26161 h 188365"/>
                <a:gd name="connsiteX10" fmla="*/ 460418 w 670382"/>
                <a:gd name="connsiteY10" fmla="*/ 137286 h 188365"/>
                <a:gd name="connsiteX11" fmla="*/ 396918 w 670382"/>
                <a:gd name="connsiteY11" fmla="*/ 159511 h 188365"/>
                <a:gd name="connsiteX12" fmla="*/ 43 w 670382"/>
                <a:gd name="connsiteY12" fmla="*/ 86486 h 18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0382" h="188365">
                  <a:moveTo>
                    <a:pt x="43" y="86486"/>
                  </a:moveTo>
                  <a:cubicBezTo>
                    <a:pt x="-4190" y="89661"/>
                    <a:pt x="303256" y="163215"/>
                    <a:pt x="371518" y="178561"/>
                  </a:cubicBezTo>
                  <a:cubicBezTo>
                    <a:pt x="439780" y="193907"/>
                    <a:pt x="393214" y="189144"/>
                    <a:pt x="409618" y="178561"/>
                  </a:cubicBezTo>
                  <a:cubicBezTo>
                    <a:pt x="426022" y="167978"/>
                    <a:pt x="451422" y="136757"/>
                    <a:pt x="469943" y="115061"/>
                  </a:cubicBezTo>
                  <a:cubicBezTo>
                    <a:pt x="488464" y="93365"/>
                    <a:pt x="506985" y="67436"/>
                    <a:pt x="520743" y="48386"/>
                  </a:cubicBezTo>
                  <a:cubicBezTo>
                    <a:pt x="534501" y="29336"/>
                    <a:pt x="535031" y="-5589"/>
                    <a:pt x="552493" y="761"/>
                  </a:cubicBezTo>
                  <a:cubicBezTo>
                    <a:pt x="569955" y="7111"/>
                    <a:pt x="605939" y="64790"/>
                    <a:pt x="625518" y="86486"/>
                  </a:cubicBezTo>
                  <a:cubicBezTo>
                    <a:pt x="645097" y="108182"/>
                    <a:pt x="674201" y="142578"/>
                    <a:pt x="669968" y="130936"/>
                  </a:cubicBezTo>
                  <a:cubicBezTo>
                    <a:pt x="665735" y="119294"/>
                    <a:pt x="620226" y="34098"/>
                    <a:pt x="600118" y="16636"/>
                  </a:cubicBezTo>
                  <a:cubicBezTo>
                    <a:pt x="580010" y="-826"/>
                    <a:pt x="572601" y="6053"/>
                    <a:pt x="549318" y="26161"/>
                  </a:cubicBezTo>
                  <a:cubicBezTo>
                    <a:pt x="526035" y="46269"/>
                    <a:pt x="485818" y="115061"/>
                    <a:pt x="460418" y="137286"/>
                  </a:cubicBezTo>
                  <a:cubicBezTo>
                    <a:pt x="435018" y="159511"/>
                    <a:pt x="473118" y="169036"/>
                    <a:pt x="396918" y="159511"/>
                  </a:cubicBezTo>
                  <a:cubicBezTo>
                    <a:pt x="320718" y="149986"/>
                    <a:pt x="4276" y="83311"/>
                    <a:pt x="43" y="864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4D301728-B5AE-4134-8A21-A81AC8F14A76}"/>
                </a:ext>
              </a:extLst>
            </p:cNvPr>
            <p:cNvSpPr/>
            <p:nvPr/>
          </p:nvSpPr>
          <p:spPr>
            <a:xfrm>
              <a:off x="3848275" y="3251439"/>
              <a:ext cx="789018" cy="149392"/>
            </a:xfrm>
            <a:custGeom>
              <a:avLst/>
              <a:gdLst>
                <a:gd name="connsiteX0" fmla="*/ 25225 w 789018"/>
                <a:gd name="connsiteY0" fmla="*/ 142636 h 149392"/>
                <a:gd name="connsiteX1" fmla="*/ 88725 w 789018"/>
                <a:gd name="connsiteY1" fmla="*/ 139461 h 149392"/>
                <a:gd name="connsiteX2" fmla="*/ 393525 w 789018"/>
                <a:gd name="connsiteY2" fmla="*/ 148986 h 149392"/>
                <a:gd name="connsiteX3" fmla="*/ 682450 w 789018"/>
                <a:gd name="connsiteY3" fmla="*/ 123586 h 149392"/>
                <a:gd name="connsiteX4" fmla="*/ 777700 w 789018"/>
                <a:gd name="connsiteY4" fmla="*/ 25161 h 149392"/>
                <a:gd name="connsiteX5" fmla="*/ 777700 w 789018"/>
                <a:gd name="connsiteY5" fmla="*/ 2936 h 149392"/>
                <a:gd name="connsiteX6" fmla="*/ 691975 w 789018"/>
                <a:gd name="connsiteY6" fmla="*/ 75961 h 149392"/>
                <a:gd name="connsiteX7" fmla="*/ 460200 w 789018"/>
                <a:gd name="connsiteY7" fmla="*/ 126761 h 149392"/>
                <a:gd name="connsiteX8" fmla="*/ 25225 w 789018"/>
                <a:gd name="connsiteY8" fmla="*/ 142636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018" h="149392">
                  <a:moveTo>
                    <a:pt x="25225" y="142636"/>
                  </a:moveTo>
                  <a:cubicBezTo>
                    <a:pt x="-36687" y="144753"/>
                    <a:pt x="27342" y="138403"/>
                    <a:pt x="88725" y="139461"/>
                  </a:cubicBezTo>
                  <a:cubicBezTo>
                    <a:pt x="150108" y="140519"/>
                    <a:pt x="294571" y="151632"/>
                    <a:pt x="393525" y="148986"/>
                  </a:cubicBezTo>
                  <a:cubicBezTo>
                    <a:pt x="492479" y="146340"/>
                    <a:pt x="618421" y="144223"/>
                    <a:pt x="682450" y="123586"/>
                  </a:cubicBezTo>
                  <a:cubicBezTo>
                    <a:pt x="746479" y="102949"/>
                    <a:pt x="761825" y="45269"/>
                    <a:pt x="777700" y="25161"/>
                  </a:cubicBezTo>
                  <a:cubicBezTo>
                    <a:pt x="793575" y="5053"/>
                    <a:pt x="791988" y="-5531"/>
                    <a:pt x="777700" y="2936"/>
                  </a:cubicBezTo>
                  <a:cubicBezTo>
                    <a:pt x="763412" y="11403"/>
                    <a:pt x="744892" y="55323"/>
                    <a:pt x="691975" y="75961"/>
                  </a:cubicBezTo>
                  <a:cubicBezTo>
                    <a:pt x="639058" y="96598"/>
                    <a:pt x="567092" y="118294"/>
                    <a:pt x="460200" y="126761"/>
                  </a:cubicBezTo>
                  <a:cubicBezTo>
                    <a:pt x="353308" y="135228"/>
                    <a:pt x="87137" y="140519"/>
                    <a:pt x="25225" y="1426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: 図形 4">
              <a:extLst>
                <a:ext uri="{FF2B5EF4-FFF2-40B4-BE49-F238E27FC236}">
                  <a16:creationId xmlns:a16="http://schemas.microsoft.com/office/drawing/2014/main" id="{ADC114DD-8211-47A5-AD6E-91758A376BD7}"/>
                </a:ext>
              </a:extLst>
            </p:cNvPr>
            <p:cNvSpPr/>
            <p:nvPr/>
          </p:nvSpPr>
          <p:spPr>
            <a:xfrm>
              <a:off x="2786060" y="4101972"/>
              <a:ext cx="229681" cy="842446"/>
            </a:xfrm>
            <a:custGeom>
              <a:avLst/>
              <a:gdLst>
                <a:gd name="connsiteX0" fmla="*/ 220665 w 229681"/>
                <a:gd name="connsiteY0" fmla="*/ 57278 h 842446"/>
                <a:gd name="connsiteX1" fmla="*/ 198440 w 229681"/>
                <a:gd name="connsiteY1" fmla="*/ 111253 h 842446"/>
                <a:gd name="connsiteX2" fmla="*/ 93665 w 229681"/>
                <a:gd name="connsiteY2" fmla="*/ 711328 h 842446"/>
                <a:gd name="connsiteX3" fmla="*/ 74615 w 229681"/>
                <a:gd name="connsiteY3" fmla="*/ 812928 h 842446"/>
                <a:gd name="connsiteX4" fmla="*/ 23815 w 229681"/>
                <a:gd name="connsiteY4" fmla="*/ 841503 h 842446"/>
                <a:gd name="connsiteX5" fmla="*/ 1590 w 229681"/>
                <a:gd name="connsiteY5" fmla="*/ 825628 h 842446"/>
                <a:gd name="connsiteX6" fmla="*/ 65090 w 229681"/>
                <a:gd name="connsiteY6" fmla="*/ 733553 h 842446"/>
                <a:gd name="connsiteX7" fmla="*/ 220665 w 229681"/>
                <a:gd name="connsiteY7" fmla="*/ 57278 h 84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681" h="842446">
                  <a:moveTo>
                    <a:pt x="220665" y="57278"/>
                  </a:moveTo>
                  <a:cubicBezTo>
                    <a:pt x="242890" y="-46439"/>
                    <a:pt x="219607" y="2245"/>
                    <a:pt x="198440" y="111253"/>
                  </a:cubicBezTo>
                  <a:cubicBezTo>
                    <a:pt x="177273" y="220261"/>
                    <a:pt x="114302" y="594382"/>
                    <a:pt x="93665" y="711328"/>
                  </a:cubicBezTo>
                  <a:cubicBezTo>
                    <a:pt x="73028" y="828274"/>
                    <a:pt x="86257" y="791232"/>
                    <a:pt x="74615" y="812928"/>
                  </a:cubicBezTo>
                  <a:cubicBezTo>
                    <a:pt x="62973" y="834624"/>
                    <a:pt x="35986" y="839386"/>
                    <a:pt x="23815" y="841503"/>
                  </a:cubicBezTo>
                  <a:cubicBezTo>
                    <a:pt x="11644" y="843620"/>
                    <a:pt x="-5289" y="843620"/>
                    <a:pt x="1590" y="825628"/>
                  </a:cubicBezTo>
                  <a:cubicBezTo>
                    <a:pt x="8469" y="807636"/>
                    <a:pt x="28048" y="860024"/>
                    <a:pt x="65090" y="733553"/>
                  </a:cubicBezTo>
                  <a:cubicBezTo>
                    <a:pt x="102132" y="607082"/>
                    <a:pt x="198440" y="160995"/>
                    <a:pt x="220665" y="572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FD0C244F-ED4F-4B06-ABAB-12882DDFCF0E}"/>
                </a:ext>
              </a:extLst>
            </p:cNvPr>
            <p:cNvSpPr/>
            <p:nvPr/>
          </p:nvSpPr>
          <p:spPr>
            <a:xfrm>
              <a:off x="2738744" y="4936908"/>
              <a:ext cx="309263" cy="627629"/>
            </a:xfrm>
            <a:custGeom>
              <a:avLst/>
              <a:gdLst>
                <a:gd name="connsiteX0" fmla="*/ 1281 w 309263"/>
                <a:gd name="connsiteY0" fmla="*/ 217 h 627629"/>
                <a:gd name="connsiteX1" fmla="*/ 23506 w 309263"/>
                <a:gd name="connsiteY1" fmla="*/ 317717 h 627629"/>
                <a:gd name="connsiteX2" fmla="*/ 39381 w 309263"/>
                <a:gd name="connsiteY2" fmla="*/ 508217 h 627629"/>
                <a:gd name="connsiteX3" fmla="*/ 112406 w 309263"/>
                <a:gd name="connsiteY3" fmla="*/ 603467 h 627629"/>
                <a:gd name="connsiteX4" fmla="*/ 245756 w 309263"/>
                <a:gd name="connsiteY4" fmla="*/ 622517 h 627629"/>
                <a:gd name="connsiteX5" fmla="*/ 309256 w 309263"/>
                <a:gd name="connsiteY5" fmla="*/ 527267 h 627629"/>
                <a:gd name="connsiteX6" fmla="*/ 248931 w 309263"/>
                <a:gd name="connsiteY6" fmla="*/ 578067 h 627629"/>
                <a:gd name="connsiteX7" fmla="*/ 99706 w 309263"/>
                <a:gd name="connsiteY7" fmla="*/ 546317 h 627629"/>
                <a:gd name="connsiteX8" fmla="*/ 64781 w 309263"/>
                <a:gd name="connsiteY8" fmla="*/ 368517 h 627629"/>
                <a:gd name="connsiteX9" fmla="*/ 1281 w 309263"/>
                <a:gd name="connsiteY9" fmla="*/ 217 h 62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263" h="627629">
                  <a:moveTo>
                    <a:pt x="1281" y="217"/>
                  </a:moveTo>
                  <a:cubicBezTo>
                    <a:pt x="-5598" y="-8250"/>
                    <a:pt x="17156" y="233050"/>
                    <a:pt x="23506" y="317717"/>
                  </a:cubicBezTo>
                  <a:cubicBezTo>
                    <a:pt x="29856" y="402384"/>
                    <a:pt x="24564" y="460592"/>
                    <a:pt x="39381" y="508217"/>
                  </a:cubicBezTo>
                  <a:cubicBezTo>
                    <a:pt x="54198" y="555842"/>
                    <a:pt x="78010" y="584417"/>
                    <a:pt x="112406" y="603467"/>
                  </a:cubicBezTo>
                  <a:cubicBezTo>
                    <a:pt x="146802" y="622517"/>
                    <a:pt x="212948" y="635217"/>
                    <a:pt x="245756" y="622517"/>
                  </a:cubicBezTo>
                  <a:cubicBezTo>
                    <a:pt x="278564" y="609817"/>
                    <a:pt x="308727" y="534675"/>
                    <a:pt x="309256" y="527267"/>
                  </a:cubicBezTo>
                  <a:cubicBezTo>
                    <a:pt x="309785" y="519859"/>
                    <a:pt x="283856" y="574892"/>
                    <a:pt x="248931" y="578067"/>
                  </a:cubicBezTo>
                  <a:cubicBezTo>
                    <a:pt x="214006" y="581242"/>
                    <a:pt x="130398" y="581242"/>
                    <a:pt x="99706" y="546317"/>
                  </a:cubicBezTo>
                  <a:cubicBezTo>
                    <a:pt x="69014" y="511392"/>
                    <a:pt x="76952" y="455829"/>
                    <a:pt x="64781" y="368517"/>
                  </a:cubicBezTo>
                  <a:cubicBezTo>
                    <a:pt x="52610" y="281205"/>
                    <a:pt x="8160" y="8684"/>
                    <a:pt x="1281" y="2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: 図形 6">
              <a:extLst>
                <a:ext uri="{FF2B5EF4-FFF2-40B4-BE49-F238E27FC236}">
                  <a16:creationId xmlns:a16="http://schemas.microsoft.com/office/drawing/2014/main" id="{54248A02-7A54-4B4F-85F0-BFE04C191EFA}"/>
                </a:ext>
              </a:extLst>
            </p:cNvPr>
            <p:cNvSpPr/>
            <p:nvPr/>
          </p:nvSpPr>
          <p:spPr>
            <a:xfrm>
              <a:off x="2954657" y="5072423"/>
              <a:ext cx="790718" cy="314628"/>
            </a:xfrm>
            <a:custGeom>
              <a:avLst/>
              <a:gdLst>
                <a:gd name="connsiteX0" fmla="*/ 13968 w 790718"/>
                <a:gd name="connsiteY0" fmla="*/ 312377 h 314628"/>
                <a:gd name="connsiteX1" fmla="*/ 620393 w 790718"/>
                <a:gd name="connsiteY1" fmla="*/ 77427 h 314628"/>
                <a:gd name="connsiteX2" fmla="*/ 769618 w 790718"/>
                <a:gd name="connsiteY2" fmla="*/ 4402 h 314628"/>
                <a:gd name="connsiteX3" fmla="*/ 242568 w 790718"/>
                <a:gd name="connsiteY3" fmla="*/ 185377 h 314628"/>
                <a:gd name="connsiteX4" fmla="*/ 13968 w 790718"/>
                <a:gd name="connsiteY4" fmla="*/ 312377 h 31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0718" h="314628">
                  <a:moveTo>
                    <a:pt x="13968" y="312377"/>
                  </a:moveTo>
                  <a:cubicBezTo>
                    <a:pt x="76939" y="294385"/>
                    <a:pt x="494451" y="128756"/>
                    <a:pt x="620393" y="77427"/>
                  </a:cubicBezTo>
                  <a:cubicBezTo>
                    <a:pt x="746335" y="26098"/>
                    <a:pt x="832589" y="-13590"/>
                    <a:pt x="769618" y="4402"/>
                  </a:cubicBezTo>
                  <a:cubicBezTo>
                    <a:pt x="706647" y="22394"/>
                    <a:pt x="371155" y="134577"/>
                    <a:pt x="242568" y="185377"/>
                  </a:cubicBezTo>
                  <a:cubicBezTo>
                    <a:pt x="113981" y="236177"/>
                    <a:pt x="-49003" y="330369"/>
                    <a:pt x="13968" y="3123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E2748239-A8D5-49CD-9532-D57DAA75BED1}"/>
                </a:ext>
              </a:extLst>
            </p:cNvPr>
            <p:cNvSpPr/>
            <p:nvPr/>
          </p:nvSpPr>
          <p:spPr>
            <a:xfrm>
              <a:off x="3729152" y="5052491"/>
              <a:ext cx="30241" cy="405952"/>
            </a:xfrm>
            <a:custGeom>
              <a:avLst/>
              <a:gdLst>
                <a:gd name="connsiteX0" fmla="*/ 30048 w 30241"/>
                <a:gd name="connsiteY0" fmla="*/ 2109 h 405952"/>
                <a:gd name="connsiteX1" fmla="*/ 415 w 30241"/>
                <a:gd name="connsiteY1" fmla="*/ 397926 h 405952"/>
                <a:gd name="connsiteX2" fmla="*/ 13115 w 30241"/>
                <a:gd name="connsiteY2" fmla="*/ 247642 h 405952"/>
                <a:gd name="connsiteX3" fmla="*/ 30048 w 30241"/>
                <a:gd name="connsiteY3" fmla="*/ 2109 h 40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41" h="405952">
                  <a:moveTo>
                    <a:pt x="30048" y="2109"/>
                  </a:moveTo>
                  <a:cubicBezTo>
                    <a:pt x="27931" y="27156"/>
                    <a:pt x="3237" y="357004"/>
                    <a:pt x="415" y="397926"/>
                  </a:cubicBezTo>
                  <a:cubicBezTo>
                    <a:pt x="-2407" y="438848"/>
                    <a:pt x="9940" y="313259"/>
                    <a:pt x="13115" y="247642"/>
                  </a:cubicBezTo>
                  <a:cubicBezTo>
                    <a:pt x="16290" y="182025"/>
                    <a:pt x="32165" y="-22938"/>
                    <a:pt x="30048" y="2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: 図形 12">
              <a:extLst>
                <a:ext uri="{FF2B5EF4-FFF2-40B4-BE49-F238E27FC236}">
                  <a16:creationId xmlns:a16="http://schemas.microsoft.com/office/drawing/2014/main" id="{E2E6A7AF-FE75-43AD-9F5C-1199527EA6DF}"/>
                </a:ext>
              </a:extLst>
            </p:cNvPr>
            <p:cNvSpPr/>
            <p:nvPr/>
          </p:nvSpPr>
          <p:spPr>
            <a:xfrm>
              <a:off x="3538321" y="5030043"/>
              <a:ext cx="258135" cy="441690"/>
            </a:xfrm>
            <a:custGeom>
              <a:avLst/>
              <a:gdLst>
                <a:gd name="connsiteX0" fmla="*/ 217 w 258135"/>
                <a:gd name="connsiteY0" fmla="*/ 113457 h 441690"/>
                <a:gd name="connsiteX1" fmla="*/ 166904 w 258135"/>
                <a:gd name="connsiteY1" fmla="*/ 30907 h 441690"/>
                <a:gd name="connsiteX2" fmla="*/ 231992 w 258135"/>
                <a:gd name="connsiteY2" fmla="*/ 5507 h 441690"/>
                <a:gd name="connsiteX3" fmla="*/ 254217 w 258135"/>
                <a:gd name="connsiteY3" fmla="*/ 32495 h 441690"/>
                <a:gd name="connsiteX4" fmla="*/ 227229 w 258135"/>
                <a:gd name="connsiteY4" fmla="*/ 191245 h 441690"/>
                <a:gd name="connsiteX5" fmla="*/ 201829 w 258135"/>
                <a:gd name="connsiteY5" fmla="*/ 438895 h 441690"/>
                <a:gd name="connsiteX6" fmla="*/ 233579 w 258135"/>
                <a:gd name="connsiteY6" fmla="*/ 305545 h 441690"/>
                <a:gd name="connsiteX7" fmla="*/ 257392 w 258135"/>
                <a:gd name="connsiteY7" fmla="*/ 16620 h 441690"/>
                <a:gd name="connsiteX8" fmla="*/ 205004 w 258135"/>
                <a:gd name="connsiteY8" fmla="*/ 40432 h 441690"/>
                <a:gd name="connsiteX9" fmla="*/ 217 w 258135"/>
                <a:gd name="connsiteY9" fmla="*/ 113457 h 44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135" h="441690">
                  <a:moveTo>
                    <a:pt x="217" y="113457"/>
                  </a:moveTo>
                  <a:cubicBezTo>
                    <a:pt x="-6133" y="111869"/>
                    <a:pt x="128275" y="48899"/>
                    <a:pt x="166904" y="30907"/>
                  </a:cubicBezTo>
                  <a:cubicBezTo>
                    <a:pt x="205533" y="12915"/>
                    <a:pt x="217440" y="5242"/>
                    <a:pt x="231992" y="5507"/>
                  </a:cubicBezTo>
                  <a:cubicBezTo>
                    <a:pt x="246544" y="5772"/>
                    <a:pt x="255011" y="1539"/>
                    <a:pt x="254217" y="32495"/>
                  </a:cubicBezTo>
                  <a:cubicBezTo>
                    <a:pt x="253423" y="63451"/>
                    <a:pt x="235960" y="123512"/>
                    <a:pt x="227229" y="191245"/>
                  </a:cubicBezTo>
                  <a:cubicBezTo>
                    <a:pt x="218498" y="258978"/>
                    <a:pt x="200771" y="419845"/>
                    <a:pt x="201829" y="438895"/>
                  </a:cubicBezTo>
                  <a:cubicBezTo>
                    <a:pt x="202887" y="457945"/>
                    <a:pt x="224319" y="375924"/>
                    <a:pt x="233579" y="305545"/>
                  </a:cubicBezTo>
                  <a:cubicBezTo>
                    <a:pt x="242839" y="235166"/>
                    <a:pt x="262154" y="60805"/>
                    <a:pt x="257392" y="16620"/>
                  </a:cubicBezTo>
                  <a:cubicBezTo>
                    <a:pt x="252630" y="-27565"/>
                    <a:pt x="242575" y="29055"/>
                    <a:pt x="205004" y="40432"/>
                  </a:cubicBezTo>
                  <a:cubicBezTo>
                    <a:pt x="167433" y="51809"/>
                    <a:pt x="6567" y="115045"/>
                    <a:pt x="217" y="1134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57EC614F-C8F4-4F92-8159-9E1C11FB796F}"/>
                </a:ext>
              </a:extLst>
            </p:cNvPr>
            <p:cNvSpPr/>
            <p:nvPr/>
          </p:nvSpPr>
          <p:spPr>
            <a:xfrm>
              <a:off x="3730601" y="5048442"/>
              <a:ext cx="34200" cy="411123"/>
            </a:xfrm>
            <a:custGeom>
              <a:avLst/>
              <a:gdLst>
                <a:gd name="connsiteX0" fmla="*/ 28599 w 34200"/>
                <a:gd name="connsiteY0" fmla="*/ 7746 h 411123"/>
                <a:gd name="connsiteX1" fmla="*/ 24 w 34200"/>
                <a:gd name="connsiteY1" fmla="*/ 395096 h 411123"/>
                <a:gd name="connsiteX2" fmla="*/ 23837 w 34200"/>
                <a:gd name="connsiteY2" fmla="*/ 318896 h 411123"/>
                <a:gd name="connsiteX3" fmla="*/ 33362 w 34200"/>
                <a:gd name="connsiteY3" fmla="*/ 149033 h 411123"/>
                <a:gd name="connsiteX4" fmla="*/ 28599 w 34200"/>
                <a:gd name="connsiteY4" fmla="*/ 7746 h 41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0" h="411123">
                  <a:moveTo>
                    <a:pt x="28599" y="7746"/>
                  </a:moveTo>
                  <a:cubicBezTo>
                    <a:pt x="23043" y="48757"/>
                    <a:pt x="818" y="343238"/>
                    <a:pt x="24" y="395096"/>
                  </a:cubicBezTo>
                  <a:cubicBezTo>
                    <a:pt x="-770" y="446954"/>
                    <a:pt x="18281" y="359907"/>
                    <a:pt x="23837" y="318896"/>
                  </a:cubicBezTo>
                  <a:cubicBezTo>
                    <a:pt x="29393" y="277885"/>
                    <a:pt x="31510" y="198510"/>
                    <a:pt x="33362" y="149033"/>
                  </a:cubicBezTo>
                  <a:cubicBezTo>
                    <a:pt x="35214" y="99556"/>
                    <a:pt x="34155" y="-33265"/>
                    <a:pt x="28599" y="77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: 図形 14">
              <a:extLst>
                <a:ext uri="{FF2B5EF4-FFF2-40B4-BE49-F238E27FC236}">
                  <a16:creationId xmlns:a16="http://schemas.microsoft.com/office/drawing/2014/main" id="{678E0D1C-36A2-4627-8A9B-3C4F99E74060}"/>
                </a:ext>
              </a:extLst>
            </p:cNvPr>
            <p:cNvSpPr/>
            <p:nvPr/>
          </p:nvSpPr>
          <p:spPr>
            <a:xfrm>
              <a:off x="3732213" y="4840086"/>
              <a:ext cx="341315" cy="640362"/>
            </a:xfrm>
            <a:custGeom>
              <a:avLst/>
              <a:gdLst>
                <a:gd name="connsiteX0" fmla="*/ 341312 w 341315"/>
                <a:gd name="connsiteY0" fmla="*/ 202 h 640362"/>
                <a:gd name="connsiteX1" fmla="*/ 307975 w 341315"/>
                <a:gd name="connsiteY1" fmla="*/ 511377 h 640362"/>
                <a:gd name="connsiteX2" fmla="*/ 304800 w 341315"/>
                <a:gd name="connsiteY2" fmla="*/ 568527 h 640362"/>
                <a:gd name="connsiteX3" fmla="*/ 280987 w 341315"/>
                <a:gd name="connsiteY3" fmla="*/ 609802 h 640362"/>
                <a:gd name="connsiteX4" fmla="*/ 207962 w 341315"/>
                <a:gd name="connsiteY4" fmla="*/ 632027 h 640362"/>
                <a:gd name="connsiteX5" fmla="*/ 0 w 341315"/>
                <a:gd name="connsiteY5" fmla="*/ 624089 h 640362"/>
                <a:gd name="connsiteX6" fmla="*/ 269875 w 341315"/>
                <a:gd name="connsiteY6" fmla="*/ 632027 h 640362"/>
                <a:gd name="connsiteX7" fmla="*/ 309562 w 341315"/>
                <a:gd name="connsiteY7" fmla="*/ 576464 h 640362"/>
                <a:gd name="connsiteX8" fmla="*/ 341312 w 341315"/>
                <a:gd name="connsiteY8" fmla="*/ 202 h 64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15" h="640362">
                  <a:moveTo>
                    <a:pt x="341312" y="202"/>
                  </a:moveTo>
                  <a:cubicBezTo>
                    <a:pt x="341048" y="-10646"/>
                    <a:pt x="314060" y="416656"/>
                    <a:pt x="307975" y="511377"/>
                  </a:cubicBezTo>
                  <a:cubicBezTo>
                    <a:pt x="301890" y="606098"/>
                    <a:pt x="309298" y="552123"/>
                    <a:pt x="304800" y="568527"/>
                  </a:cubicBezTo>
                  <a:cubicBezTo>
                    <a:pt x="300302" y="584931"/>
                    <a:pt x="297127" y="599219"/>
                    <a:pt x="280987" y="609802"/>
                  </a:cubicBezTo>
                  <a:cubicBezTo>
                    <a:pt x="264847" y="620385"/>
                    <a:pt x="254793" y="629646"/>
                    <a:pt x="207962" y="632027"/>
                  </a:cubicBezTo>
                  <a:cubicBezTo>
                    <a:pt x="161131" y="634408"/>
                    <a:pt x="0" y="624089"/>
                    <a:pt x="0" y="624089"/>
                  </a:cubicBezTo>
                  <a:cubicBezTo>
                    <a:pt x="10319" y="624089"/>
                    <a:pt x="218281" y="639964"/>
                    <a:pt x="269875" y="632027"/>
                  </a:cubicBezTo>
                  <a:cubicBezTo>
                    <a:pt x="321469" y="624090"/>
                    <a:pt x="294745" y="680710"/>
                    <a:pt x="309562" y="576464"/>
                  </a:cubicBezTo>
                  <a:cubicBezTo>
                    <a:pt x="324379" y="472218"/>
                    <a:pt x="341576" y="11050"/>
                    <a:pt x="341312" y="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5BA86344-DF82-4150-8861-314F40560BC4}"/>
                </a:ext>
              </a:extLst>
            </p:cNvPr>
            <p:cNvSpPr/>
            <p:nvPr/>
          </p:nvSpPr>
          <p:spPr>
            <a:xfrm>
              <a:off x="3733559" y="4810800"/>
              <a:ext cx="335209" cy="655620"/>
            </a:xfrm>
            <a:custGeom>
              <a:avLst/>
              <a:gdLst>
                <a:gd name="connsiteX0" fmla="*/ 335204 w 335209"/>
                <a:gd name="connsiteY0" fmla="*/ 23138 h 655620"/>
                <a:gd name="connsiteX1" fmla="*/ 319329 w 335209"/>
                <a:gd name="connsiteY1" fmla="*/ 89813 h 655620"/>
                <a:gd name="connsiteX2" fmla="*/ 298691 w 335209"/>
                <a:gd name="connsiteY2" fmla="*/ 586700 h 655620"/>
                <a:gd name="connsiteX3" fmla="*/ 246304 w 335209"/>
                <a:gd name="connsiteY3" fmla="*/ 639088 h 655620"/>
                <a:gd name="connsiteX4" fmla="*/ 106604 w 335209"/>
                <a:gd name="connsiteY4" fmla="*/ 651788 h 655620"/>
                <a:gd name="connsiteX5" fmla="*/ 1829 w 335209"/>
                <a:gd name="connsiteY5" fmla="*/ 654963 h 655620"/>
                <a:gd name="connsiteX6" fmla="*/ 195504 w 335209"/>
                <a:gd name="connsiteY6" fmla="*/ 640675 h 655620"/>
                <a:gd name="connsiteX7" fmla="*/ 281229 w 335209"/>
                <a:gd name="connsiteY7" fmla="*/ 575588 h 655620"/>
                <a:gd name="connsiteX8" fmla="*/ 317741 w 335209"/>
                <a:gd name="connsiteY8" fmla="*/ 353338 h 655620"/>
                <a:gd name="connsiteX9" fmla="*/ 335204 w 335209"/>
                <a:gd name="connsiteY9" fmla="*/ 23138 h 65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209" h="655620">
                  <a:moveTo>
                    <a:pt x="335204" y="23138"/>
                  </a:moveTo>
                  <a:cubicBezTo>
                    <a:pt x="335469" y="-20783"/>
                    <a:pt x="325414" y="-4114"/>
                    <a:pt x="319329" y="89813"/>
                  </a:cubicBezTo>
                  <a:cubicBezTo>
                    <a:pt x="313244" y="183740"/>
                    <a:pt x="310862" y="495154"/>
                    <a:pt x="298691" y="586700"/>
                  </a:cubicBezTo>
                  <a:cubicBezTo>
                    <a:pt x="286520" y="678246"/>
                    <a:pt x="278319" y="628240"/>
                    <a:pt x="246304" y="639088"/>
                  </a:cubicBezTo>
                  <a:cubicBezTo>
                    <a:pt x="214289" y="649936"/>
                    <a:pt x="147350" y="649142"/>
                    <a:pt x="106604" y="651788"/>
                  </a:cubicBezTo>
                  <a:cubicBezTo>
                    <a:pt x="65858" y="654434"/>
                    <a:pt x="-12988" y="656815"/>
                    <a:pt x="1829" y="654963"/>
                  </a:cubicBezTo>
                  <a:cubicBezTo>
                    <a:pt x="16646" y="653111"/>
                    <a:pt x="148937" y="653904"/>
                    <a:pt x="195504" y="640675"/>
                  </a:cubicBezTo>
                  <a:cubicBezTo>
                    <a:pt x="242071" y="627446"/>
                    <a:pt x="260856" y="623477"/>
                    <a:pt x="281229" y="575588"/>
                  </a:cubicBezTo>
                  <a:cubicBezTo>
                    <a:pt x="301602" y="527699"/>
                    <a:pt x="308745" y="444090"/>
                    <a:pt x="317741" y="353338"/>
                  </a:cubicBezTo>
                  <a:cubicBezTo>
                    <a:pt x="326737" y="262586"/>
                    <a:pt x="334939" y="67059"/>
                    <a:pt x="335204" y="231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B02F7A75-C980-4AB1-8E1A-C0453971E7A3}"/>
                </a:ext>
              </a:extLst>
            </p:cNvPr>
            <p:cNvSpPr/>
            <p:nvPr/>
          </p:nvSpPr>
          <p:spPr>
            <a:xfrm>
              <a:off x="3052989" y="5214163"/>
              <a:ext cx="589576" cy="260758"/>
            </a:xfrm>
            <a:custGeom>
              <a:avLst/>
              <a:gdLst>
                <a:gd name="connsiteX0" fmla="*/ 1361 w 589576"/>
                <a:gd name="connsiteY0" fmla="*/ 259537 h 260758"/>
                <a:gd name="connsiteX1" fmla="*/ 71211 w 589576"/>
                <a:gd name="connsiteY1" fmla="*/ 234137 h 260758"/>
                <a:gd name="connsiteX2" fmla="*/ 574978 w 589576"/>
                <a:gd name="connsiteY2" fmla="*/ 11887 h 260758"/>
                <a:gd name="connsiteX3" fmla="*/ 574978 w 589576"/>
                <a:gd name="connsiteY3" fmla="*/ 11887 h 260758"/>
                <a:gd name="connsiteX4" fmla="*/ 566511 w 589576"/>
                <a:gd name="connsiteY4" fmla="*/ 193920 h 260758"/>
                <a:gd name="connsiteX5" fmla="*/ 579211 w 589576"/>
                <a:gd name="connsiteY5" fmla="*/ 16120 h 260758"/>
                <a:gd name="connsiteX6" fmla="*/ 579211 w 589576"/>
                <a:gd name="connsiteY6" fmla="*/ 11887 h 260758"/>
                <a:gd name="connsiteX7" fmla="*/ 445861 w 589576"/>
                <a:gd name="connsiteY7" fmla="*/ 47870 h 260758"/>
                <a:gd name="connsiteX8" fmla="*/ 1361 w 589576"/>
                <a:gd name="connsiteY8" fmla="*/ 259537 h 26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576" h="260758">
                  <a:moveTo>
                    <a:pt x="1361" y="259537"/>
                  </a:moveTo>
                  <a:cubicBezTo>
                    <a:pt x="-11516" y="267474"/>
                    <a:pt x="71211" y="234137"/>
                    <a:pt x="71211" y="234137"/>
                  </a:cubicBezTo>
                  <a:lnTo>
                    <a:pt x="574978" y="11887"/>
                  </a:lnTo>
                  <a:lnTo>
                    <a:pt x="574978" y="11887"/>
                  </a:lnTo>
                  <a:cubicBezTo>
                    <a:pt x="573567" y="42226"/>
                    <a:pt x="565806" y="193215"/>
                    <a:pt x="566511" y="193920"/>
                  </a:cubicBezTo>
                  <a:cubicBezTo>
                    <a:pt x="567216" y="194625"/>
                    <a:pt x="577094" y="46459"/>
                    <a:pt x="579211" y="16120"/>
                  </a:cubicBezTo>
                  <a:cubicBezTo>
                    <a:pt x="581328" y="-14219"/>
                    <a:pt x="601436" y="6595"/>
                    <a:pt x="579211" y="11887"/>
                  </a:cubicBezTo>
                  <a:cubicBezTo>
                    <a:pt x="556986" y="17179"/>
                    <a:pt x="538289" y="10123"/>
                    <a:pt x="445861" y="47870"/>
                  </a:cubicBezTo>
                  <a:cubicBezTo>
                    <a:pt x="353433" y="85617"/>
                    <a:pt x="189038" y="161993"/>
                    <a:pt x="1361" y="2595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: 図形 17">
              <a:extLst>
                <a:ext uri="{FF2B5EF4-FFF2-40B4-BE49-F238E27FC236}">
                  <a16:creationId xmlns:a16="http://schemas.microsoft.com/office/drawing/2014/main" id="{D772BBB3-E836-49D0-AE7A-735D5205A616}"/>
                </a:ext>
              </a:extLst>
            </p:cNvPr>
            <p:cNvSpPr/>
            <p:nvPr/>
          </p:nvSpPr>
          <p:spPr>
            <a:xfrm>
              <a:off x="2764261" y="5342249"/>
              <a:ext cx="401884" cy="367172"/>
            </a:xfrm>
            <a:custGeom>
              <a:avLst/>
              <a:gdLst>
                <a:gd name="connsiteX0" fmla="*/ 106 w 401884"/>
                <a:gd name="connsiteY0" fmla="*/ 218 h 367172"/>
                <a:gd name="connsiteX1" fmla="*/ 108056 w 401884"/>
                <a:gd name="connsiteY1" fmla="*/ 290201 h 367172"/>
                <a:gd name="connsiteX2" fmla="*/ 256222 w 401884"/>
                <a:gd name="connsiteY2" fmla="*/ 366401 h 367172"/>
                <a:gd name="connsiteX3" fmla="*/ 328189 w 401884"/>
                <a:gd name="connsiteY3" fmla="*/ 324068 h 367172"/>
                <a:gd name="connsiteX4" fmla="*/ 385339 w 401884"/>
                <a:gd name="connsiteY4" fmla="*/ 237284 h 367172"/>
                <a:gd name="connsiteX5" fmla="*/ 398039 w 401884"/>
                <a:gd name="connsiteY5" fmla="*/ 226701 h 367172"/>
                <a:gd name="connsiteX6" fmla="*/ 326072 w 401884"/>
                <a:gd name="connsiteY6" fmla="*/ 281734 h 367172"/>
                <a:gd name="connsiteX7" fmla="*/ 207539 w 401884"/>
                <a:gd name="connsiteY7" fmla="*/ 313484 h 367172"/>
                <a:gd name="connsiteX8" fmla="*/ 127106 w 401884"/>
                <a:gd name="connsiteY8" fmla="*/ 243634 h 367172"/>
                <a:gd name="connsiteX9" fmla="*/ 106 w 401884"/>
                <a:gd name="connsiteY9" fmla="*/ 218 h 36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884" h="367172">
                  <a:moveTo>
                    <a:pt x="106" y="218"/>
                  </a:moveTo>
                  <a:cubicBezTo>
                    <a:pt x="-3069" y="7979"/>
                    <a:pt x="65370" y="229170"/>
                    <a:pt x="108056" y="290201"/>
                  </a:cubicBezTo>
                  <a:cubicBezTo>
                    <a:pt x="150742" y="351232"/>
                    <a:pt x="219533" y="360757"/>
                    <a:pt x="256222" y="366401"/>
                  </a:cubicBezTo>
                  <a:cubicBezTo>
                    <a:pt x="292911" y="372045"/>
                    <a:pt x="306670" y="345587"/>
                    <a:pt x="328189" y="324068"/>
                  </a:cubicBezTo>
                  <a:cubicBezTo>
                    <a:pt x="349708" y="302549"/>
                    <a:pt x="373697" y="253512"/>
                    <a:pt x="385339" y="237284"/>
                  </a:cubicBezTo>
                  <a:cubicBezTo>
                    <a:pt x="396981" y="221056"/>
                    <a:pt x="407917" y="219293"/>
                    <a:pt x="398039" y="226701"/>
                  </a:cubicBezTo>
                  <a:cubicBezTo>
                    <a:pt x="388161" y="234109"/>
                    <a:pt x="357822" y="267270"/>
                    <a:pt x="326072" y="281734"/>
                  </a:cubicBezTo>
                  <a:cubicBezTo>
                    <a:pt x="294322" y="296198"/>
                    <a:pt x="240700" y="319834"/>
                    <a:pt x="207539" y="313484"/>
                  </a:cubicBezTo>
                  <a:cubicBezTo>
                    <a:pt x="174378" y="307134"/>
                    <a:pt x="161326" y="293728"/>
                    <a:pt x="127106" y="243634"/>
                  </a:cubicBezTo>
                  <a:cubicBezTo>
                    <a:pt x="92887" y="193540"/>
                    <a:pt x="3281" y="-7543"/>
                    <a:pt x="106" y="2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A2281459-6496-45FF-A565-882DFB41FF46}"/>
                </a:ext>
              </a:extLst>
            </p:cNvPr>
            <p:cNvSpPr/>
            <p:nvPr/>
          </p:nvSpPr>
          <p:spPr>
            <a:xfrm>
              <a:off x="3400336" y="5369476"/>
              <a:ext cx="245620" cy="110980"/>
            </a:xfrm>
            <a:custGeom>
              <a:avLst/>
              <a:gdLst>
                <a:gd name="connsiteX0" fmla="*/ 5381 w 245620"/>
                <a:gd name="connsiteY0" fmla="*/ 110574 h 110980"/>
                <a:gd name="connsiteX1" fmla="*/ 244564 w 245620"/>
                <a:gd name="connsiteY1" fmla="*/ 2624 h 110980"/>
                <a:gd name="connsiteX2" fmla="*/ 90047 w 245620"/>
                <a:gd name="connsiteY2" fmla="*/ 38607 h 110980"/>
                <a:gd name="connsiteX3" fmla="*/ 5381 w 245620"/>
                <a:gd name="connsiteY3" fmla="*/ 110574 h 11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620" h="110980">
                  <a:moveTo>
                    <a:pt x="5381" y="110574"/>
                  </a:moveTo>
                  <a:cubicBezTo>
                    <a:pt x="31134" y="104577"/>
                    <a:pt x="230453" y="14618"/>
                    <a:pt x="244564" y="2624"/>
                  </a:cubicBezTo>
                  <a:cubicBezTo>
                    <a:pt x="258675" y="-9370"/>
                    <a:pt x="127442" y="22732"/>
                    <a:pt x="90047" y="38607"/>
                  </a:cubicBezTo>
                  <a:cubicBezTo>
                    <a:pt x="52653" y="54482"/>
                    <a:pt x="-20372" y="116571"/>
                    <a:pt x="5381" y="1105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: 図形 19">
              <a:extLst>
                <a:ext uri="{FF2B5EF4-FFF2-40B4-BE49-F238E27FC236}">
                  <a16:creationId xmlns:a16="http://schemas.microsoft.com/office/drawing/2014/main" id="{8DB97ED0-299D-4541-8E6E-721E6530E5D1}"/>
                </a:ext>
              </a:extLst>
            </p:cNvPr>
            <p:cNvSpPr/>
            <p:nvPr/>
          </p:nvSpPr>
          <p:spPr>
            <a:xfrm>
              <a:off x="3272280" y="3414812"/>
              <a:ext cx="544566" cy="167785"/>
            </a:xfrm>
            <a:custGeom>
              <a:avLst/>
              <a:gdLst>
                <a:gd name="connsiteX0" fmla="*/ 6437 w 544566"/>
                <a:gd name="connsiteY0" fmla="*/ 60755 h 167785"/>
                <a:gd name="connsiteX1" fmla="*/ 247737 w 544566"/>
                <a:gd name="connsiteY1" fmla="*/ 105205 h 167785"/>
                <a:gd name="connsiteX2" fmla="*/ 364153 w 544566"/>
                <a:gd name="connsiteY2" fmla="*/ 128488 h 167785"/>
                <a:gd name="connsiteX3" fmla="*/ 431887 w 544566"/>
                <a:gd name="connsiteY3" fmla="*/ 117905 h 167785"/>
                <a:gd name="connsiteX4" fmla="*/ 501737 w 544566"/>
                <a:gd name="connsiteY4" fmla="*/ 1488 h 167785"/>
                <a:gd name="connsiteX5" fmla="*/ 544070 w 544566"/>
                <a:gd name="connsiteY5" fmla="*/ 56521 h 167785"/>
                <a:gd name="connsiteX6" fmla="*/ 474220 w 544566"/>
                <a:gd name="connsiteY6" fmla="*/ 122138 h 167785"/>
                <a:gd name="connsiteX7" fmla="*/ 376853 w 544566"/>
                <a:gd name="connsiteY7" fmla="*/ 160238 h 167785"/>
                <a:gd name="connsiteX8" fmla="*/ 241387 w 544566"/>
                <a:gd name="connsiteY8" fmla="*/ 164471 h 167785"/>
                <a:gd name="connsiteX9" fmla="*/ 209637 w 544566"/>
                <a:gd name="connsiteY9" fmla="*/ 122138 h 167785"/>
                <a:gd name="connsiteX10" fmla="*/ 82637 w 544566"/>
                <a:gd name="connsiteY10" fmla="*/ 92505 h 167785"/>
                <a:gd name="connsiteX11" fmla="*/ 6437 w 544566"/>
                <a:gd name="connsiteY11" fmla="*/ 60755 h 1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566" h="167785">
                  <a:moveTo>
                    <a:pt x="6437" y="60755"/>
                  </a:moveTo>
                  <a:cubicBezTo>
                    <a:pt x="33954" y="62872"/>
                    <a:pt x="188118" y="93916"/>
                    <a:pt x="247737" y="105205"/>
                  </a:cubicBezTo>
                  <a:cubicBezTo>
                    <a:pt x="307356" y="116494"/>
                    <a:pt x="333461" y="126371"/>
                    <a:pt x="364153" y="128488"/>
                  </a:cubicBezTo>
                  <a:cubicBezTo>
                    <a:pt x="394845" y="130605"/>
                    <a:pt x="408956" y="139072"/>
                    <a:pt x="431887" y="117905"/>
                  </a:cubicBezTo>
                  <a:cubicBezTo>
                    <a:pt x="454818" y="96738"/>
                    <a:pt x="483040" y="11719"/>
                    <a:pt x="501737" y="1488"/>
                  </a:cubicBezTo>
                  <a:cubicBezTo>
                    <a:pt x="520434" y="-8743"/>
                    <a:pt x="548656" y="36413"/>
                    <a:pt x="544070" y="56521"/>
                  </a:cubicBezTo>
                  <a:cubicBezTo>
                    <a:pt x="539484" y="76629"/>
                    <a:pt x="502090" y="104852"/>
                    <a:pt x="474220" y="122138"/>
                  </a:cubicBezTo>
                  <a:cubicBezTo>
                    <a:pt x="446351" y="139424"/>
                    <a:pt x="415659" y="153182"/>
                    <a:pt x="376853" y="160238"/>
                  </a:cubicBezTo>
                  <a:cubicBezTo>
                    <a:pt x="338047" y="167294"/>
                    <a:pt x="269256" y="170821"/>
                    <a:pt x="241387" y="164471"/>
                  </a:cubicBezTo>
                  <a:cubicBezTo>
                    <a:pt x="213518" y="158121"/>
                    <a:pt x="236095" y="134132"/>
                    <a:pt x="209637" y="122138"/>
                  </a:cubicBezTo>
                  <a:cubicBezTo>
                    <a:pt x="183179" y="110144"/>
                    <a:pt x="118973" y="100266"/>
                    <a:pt x="82637" y="92505"/>
                  </a:cubicBezTo>
                  <a:cubicBezTo>
                    <a:pt x="46301" y="84744"/>
                    <a:pt x="-21080" y="58638"/>
                    <a:pt x="6437" y="607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: 図形 20">
              <a:extLst>
                <a:ext uri="{FF2B5EF4-FFF2-40B4-BE49-F238E27FC236}">
                  <a16:creationId xmlns:a16="http://schemas.microsoft.com/office/drawing/2014/main" id="{9A85347A-71F4-4659-AD01-6AED4C2FD599}"/>
                </a:ext>
              </a:extLst>
            </p:cNvPr>
            <p:cNvSpPr/>
            <p:nvPr/>
          </p:nvSpPr>
          <p:spPr>
            <a:xfrm>
              <a:off x="3169900" y="3491214"/>
              <a:ext cx="146493" cy="699717"/>
            </a:xfrm>
            <a:custGeom>
              <a:avLst/>
              <a:gdLst>
                <a:gd name="connsiteX0" fmla="*/ 144800 w 146493"/>
                <a:gd name="connsiteY0" fmla="*/ 1286 h 699717"/>
                <a:gd name="connsiteX1" fmla="*/ 96117 w 146493"/>
                <a:gd name="connsiteY1" fmla="*/ 124053 h 699717"/>
                <a:gd name="connsiteX2" fmla="*/ 13567 w 146493"/>
                <a:gd name="connsiteY2" fmla="*/ 663803 h 699717"/>
                <a:gd name="connsiteX3" fmla="*/ 7217 w 146493"/>
                <a:gd name="connsiteY3" fmla="*/ 613003 h 699717"/>
                <a:gd name="connsiteX4" fmla="*/ 85533 w 146493"/>
                <a:gd name="connsiteY4" fmla="*/ 318786 h 699717"/>
                <a:gd name="connsiteX5" fmla="*/ 132100 w 146493"/>
                <a:gd name="connsiteY5" fmla="*/ 166386 h 699717"/>
                <a:gd name="connsiteX6" fmla="*/ 144800 w 146493"/>
                <a:gd name="connsiteY6" fmla="*/ 1286 h 69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93" h="699717">
                  <a:moveTo>
                    <a:pt x="144800" y="1286"/>
                  </a:moveTo>
                  <a:cubicBezTo>
                    <a:pt x="138803" y="-5769"/>
                    <a:pt x="117989" y="13634"/>
                    <a:pt x="96117" y="124053"/>
                  </a:cubicBezTo>
                  <a:cubicBezTo>
                    <a:pt x="74245" y="234472"/>
                    <a:pt x="28384" y="582311"/>
                    <a:pt x="13567" y="663803"/>
                  </a:cubicBezTo>
                  <a:cubicBezTo>
                    <a:pt x="-1250" y="745295"/>
                    <a:pt x="-4777" y="670506"/>
                    <a:pt x="7217" y="613003"/>
                  </a:cubicBezTo>
                  <a:cubicBezTo>
                    <a:pt x="19211" y="555500"/>
                    <a:pt x="64719" y="393222"/>
                    <a:pt x="85533" y="318786"/>
                  </a:cubicBezTo>
                  <a:cubicBezTo>
                    <a:pt x="106347" y="244350"/>
                    <a:pt x="124692" y="220361"/>
                    <a:pt x="132100" y="166386"/>
                  </a:cubicBezTo>
                  <a:cubicBezTo>
                    <a:pt x="139508" y="112411"/>
                    <a:pt x="150797" y="8341"/>
                    <a:pt x="144800" y="12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8AB46AD5-C597-4E9B-A39E-22808C512309}"/>
                </a:ext>
              </a:extLst>
            </p:cNvPr>
            <p:cNvSpPr/>
            <p:nvPr/>
          </p:nvSpPr>
          <p:spPr>
            <a:xfrm>
              <a:off x="3173544" y="4050486"/>
              <a:ext cx="247989" cy="107088"/>
            </a:xfrm>
            <a:custGeom>
              <a:avLst/>
              <a:gdLst>
                <a:gd name="connsiteX0" fmla="*/ 1456 w 247989"/>
                <a:gd name="connsiteY0" fmla="*/ 87597 h 107088"/>
                <a:gd name="connsiteX1" fmla="*/ 153856 w 247989"/>
                <a:gd name="connsiteY1" fmla="*/ 91831 h 107088"/>
                <a:gd name="connsiteX2" fmla="*/ 221589 w 247989"/>
                <a:gd name="connsiteY2" fmla="*/ 53731 h 107088"/>
                <a:gd name="connsiteX3" fmla="*/ 244873 w 247989"/>
                <a:gd name="connsiteY3" fmla="*/ 814 h 107088"/>
                <a:gd name="connsiteX4" fmla="*/ 230056 w 247989"/>
                <a:gd name="connsiteY4" fmla="*/ 98181 h 107088"/>
                <a:gd name="connsiteX5" fmla="*/ 86123 w 247989"/>
                <a:gd name="connsiteY5" fmla="*/ 102414 h 107088"/>
                <a:gd name="connsiteX6" fmla="*/ 1456 w 247989"/>
                <a:gd name="connsiteY6" fmla="*/ 87597 h 10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989" h="107088">
                  <a:moveTo>
                    <a:pt x="1456" y="87597"/>
                  </a:moveTo>
                  <a:cubicBezTo>
                    <a:pt x="12745" y="85833"/>
                    <a:pt x="117167" y="97475"/>
                    <a:pt x="153856" y="91831"/>
                  </a:cubicBezTo>
                  <a:cubicBezTo>
                    <a:pt x="190545" y="86187"/>
                    <a:pt x="206420" y="68900"/>
                    <a:pt x="221589" y="53731"/>
                  </a:cubicBezTo>
                  <a:cubicBezTo>
                    <a:pt x="236758" y="38562"/>
                    <a:pt x="243462" y="-6594"/>
                    <a:pt x="244873" y="814"/>
                  </a:cubicBezTo>
                  <a:cubicBezTo>
                    <a:pt x="246284" y="8222"/>
                    <a:pt x="256514" y="81248"/>
                    <a:pt x="230056" y="98181"/>
                  </a:cubicBezTo>
                  <a:cubicBezTo>
                    <a:pt x="203598" y="115114"/>
                    <a:pt x="125281" y="102767"/>
                    <a:pt x="86123" y="102414"/>
                  </a:cubicBezTo>
                  <a:cubicBezTo>
                    <a:pt x="46965" y="102061"/>
                    <a:pt x="-9833" y="89361"/>
                    <a:pt x="1456" y="875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: 図形 22">
              <a:extLst>
                <a:ext uri="{FF2B5EF4-FFF2-40B4-BE49-F238E27FC236}">
                  <a16:creationId xmlns:a16="http://schemas.microsoft.com/office/drawing/2014/main" id="{3334E66E-EB41-4D51-AAB9-A5F2EF043AE0}"/>
                </a:ext>
              </a:extLst>
            </p:cNvPr>
            <p:cNvSpPr/>
            <p:nvPr/>
          </p:nvSpPr>
          <p:spPr>
            <a:xfrm>
              <a:off x="3274488" y="4087698"/>
              <a:ext cx="153823" cy="988193"/>
            </a:xfrm>
            <a:custGeom>
              <a:avLst/>
              <a:gdLst>
                <a:gd name="connsiteX0" fmla="*/ 152395 w 153823"/>
                <a:gd name="connsiteY0" fmla="*/ 1702 h 988193"/>
                <a:gd name="connsiteX1" fmla="*/ 2112 w 153823"/>
                <a:gd name="connsiteY1" fmla="*/ 949969 h 988193"/>
                <a:gd name="connsiteX2" fmla="*/ 71962 w 153823"/>
                <a:gd name="connsiteY2" fmla="*/ 723485 h 988193"/>
                <a:gd name="connsiteX3" fmla="*/ 152395 w 153823"/>
                <a:gd name="connsiteY3" fmla="*/ 1702 h 9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823" h="988193">
                  <a:moveTo>
                    <a:pt x="152395" y="1702"/>
                  </a:moveTo>
                  <a:cubicBezTo>
                    <a:pt x="140753" y="39449"/>
                    <a:pt x="15517" y="829672"/>
                    <a:pt x="2112" y="949969"/>
                  </a:cubicBezTo>
                  <a:cubicBezTo>
                    <a:pt x="-11293" y="1070266"/>
                    <a:pt x="42329" y="882235"/>
                    <a:pt x="71962" y="723485"/>
                  </a:cubicBezTo>
                  <a:cubicBezTo>
                    <a:pt x="101595" y="564735"/>
                    <a:pt x="164037" y="-36045"/>
                    <a:pt x="152395" y="17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: 図形 23">
              <a:extLst>
                <a:ext uri="{FF2B5EF4-FFF2-40B4-BE49-F238E27FC236}">
                  <a16:creationId xmlns:a16="http://schemas.microsoft.com/office/drawing/2014/main" id="{EBB28026-2BF2-44BA-981C-E42E92A4FBD6}"/>
                </a:ext>
              </a:extLst>
            </p:cNvPr>
            <p:cNvSpPr/>
            <p:nvPr/>
          </p:nvSpPr>
          <p:spPr>
            <a:xfrm>
              <a:off x="3070009" y="4277298"/>
              <a:ext cx="287040" cy="49535"/>
            </a:xfrm>
            <a:custGeom>
              <a:avLst/>
              <a:gdLst>
                <a:gd name="connsiteX0" fmla="*/ 287024 w 287040"/>
                <a:gd name="connsiteY0" fmla="*/ 49169 h 49535"/>
                <a:gd name="connsiteX1" fmla="*/ 26674 w 287040"/>
                <a:gd name="connsiteY1" fmla="*/ 21652 h 49535"/>
                <a:gd name="connsiteX2" fmla="*/ 39374 w 287040"/>
                <a:gd name="connsiteY2" fmla="*/ 485 h 49535"/>
                <a:gd name="connsiteX3" fmla="*/ 287024 w 287040"/>
                <a:gd name="connsiteY3" fmla="*/ 49169 h 4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040" h="49535">
                  <a:moveTo>
                    <a:pt x="287024" y="49169"/>
                  </a:moveTo>
                  <a:cubicBezTo>
                    <a:pt x="284907" y="52697"/>
                    <a:pt x="67949" y="29766"/>
                    <a:pt x="26674" y="21652"/>
                  </a:cubicBezTo>
                  <a:cubicBezTo>
                    <a:pt x="-14601" y="13538"/>
                    <a:pt x="-6134" y="-3043"/>
                    <a:pt x="39374" y="485"/>
                  </a:cubicBezTo>
                  <a:cubicBezTo>
                    <a:pt x="84882" y="4013"/>
                    <a:pt x="289141" y="45641"/>
                    <a:pt x="287024" y="49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: 図形 24">
              <a:extLst>
                <a:ext uri="{FF2B5EF4-FFF2-40B4-BE49-F238E27FC236}">
                  <a16:creationId xmlns:a16="http://schemas.microsoft.com/office/drawing/2014/main" id="{198ABEB4-C11D-401A-9B89-2222EF4A18BB}"/>
                </a:ext>
              </a:extLst>
            </p:cNvPr>
            <p:cNvSpPr/>
            <p:nvPr/>
          </p:nvSpPr>
          <p:spPr>
            <a:xfrm>
              <a:off x="2947741" y="4284869"/>
              <a:ext cx="177461" cy="818257"/>
            </a:xfrm>
            <a:custGeom>
              <a:avLst/>
              <a:gdLst>
                <a:gd name="connsiteX0" fmla="*/ 176459 w 177461"/>
                <a:gd name="connsiteY0" fmla="*/ 1381 h 818257"/>
                <a:gd name="connsiteX1" fmla="*/ 2892 w 177461"/>
                <a:gd name="connsiteY1" fmla="*/ 786664 h 818257"/>
                <a:gd name="connsiteX2" fmla="*/ 72742 w 177461"/>
                <a:gd name="connsiteY2" fmla="*/ 600398 h 818257"/>
                <a:gd name="connsiteX3" fmla="*/ 176459 w 177461"/>
                <a:gd name="connsiteY3" fmla="*/ 1381 h 81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461" h="818257">
                  <a:moveTo>
                    <a:pt x="176459" y="1381"/>
                  </a:moveTo>
                  <a:cubicBezTo>
                    <a:pt x="164817" y="32425"/>
                    <a:pt x="20178" y="686828"/>
                    <a:pt x="2892" y="786664"/>
                  </a:cubicBezTo>
                  <a:cubicBezTo>
                    <a:pt x="-14394" y="886500"/>
                    <a:pt x="50517" y="729162"/>
                    <a:pt x="72742" y="600398"/>
                  </a:cubicBezTo>
                  <a:cubicBezTo>
                    <a:pt x="94967" y="471634"/>
                    <a:pt x="188101" y="-29663"/>
                    <a:pt x="176459" y="1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: 図形 25">
              <a:extLst>
                <a:ext uri="{FF2B5EF4-FFF2-40B4-BE49-F238E27FC236}">
                  <a16:creationId xmlns:a16="http://schemas.microsoft.com/office/drawing/2014/main" id="{9CF189C3-3FE6-436E-8DC4-88C6995D268F}"/>
                </a:ext>
              </a:extLst>
            </p:cNvPr>
            <p:cNvSpPr/>
            <p:nvPr/>
          </p:nvSpPr>
          <p:spPr>
            <a:xfrm>
              <a:off x="2866608" y="5032540"/>
              <a:ext cx="102076" cy="419448"/>
            </a:xfrm>
            <a:custGeom>
              <a:avLst/>
              <a:gdLst>
                <a:gd name="connsiteX0" fmla="*/ 102017 w 102076"/>
                <a:gd name="connsiteY0" fmla="*/ 353848 h 419448"/>
                <a:gd name="connsiteX1" fmla="*/ 60742 w 102076"/>
                <a:gd name="connsiteY1" fmla="*/ 415760 h 419448"/>
                <a:gd name="connsiteX2" fmla="*/ 28992 w 102076"/>
                <a:gd name="connsiteY2" fmla="*/ 379248 h 419448"/>
                <a:gd name="connsiteX3" fmla="*/ 24230 w 102076"/>
                <a:gd name="connsiteY3" fmla="*/ 225260 h 419448"/>
                <a:gd name="connsiteX4" fmla="*/ 2005 w 102076"/>
                <a:gd name="connsiteY4" fmla="*/ 17298 h 419448"/>
                <a:gd name="connsiteX5" fmla="*/ 81380 w 102076"/>
                <a:gd name="connsiteY5" fmla="*/ 12535 h 419448"/>
                <a:gd name="connsiteX6" fmla="*/ 75030 w 102076"/>
                <a:gd name="connsiteY6" fmla="*/ 22060 h 419448"/>
                <a:gd name="connsiteX7" fmla="*/ 28992 w 102076"/>
                <a:gd name="connsiteY7" fmla="*/ 66510 h 419448"/>
                <a:gd name="connsiteX8" fmla="*/ 51217 w 102076"/>
                <a:gd name="connsiteY8" fmla="*/ 406235 h 419448"/>
                <a:gd name="connsiteX9" fmla="*/ 102017 w 102076"/>
                <a:gd name="connsiteY9" fmla="*/ 353848 h 41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076" h="419448">
                  <a:moveTo>
                    <a:pt x="102017" y="353848"/>
                  </a:moveTo>
                  <a:cubicBezTo>
                    <a:pt x="103604" y="355435"/>
                    <a:pt x="72913" y="411527"/>
                    <a:pt x="60742" y="415760"/>
                  </a:cubicBezTo>
                  <a:cubicBezTo>
                    <a:pt x="48571" y="419993"/>
                    <a:pt x="35077" y="410998"/>
                    <a:pt x="28992" y="379248"/>
                  </a:cubicBezTo>
                  <a:cubicBezTo>
                    <a:pt x="22907" y="347498"/>
                    <a:pt x="28728" y="285585"/>
                    <a:pt x="24230" y="225260"/>
                  </a:cubicBezTo>
                  <a:cubicBezTo>
                    <a:pt x="19732" y="164935"/>
                    <a:pt x="-7520" y="52752"/>
                    <a:pt x="2005" y="17298"/>
                  </a:cubicBezTo>
                  <a:cubicBezTo>
                    <a:pt x="11530" y="-18156"/>
                    <a:pt x="69209" y="11741"/>
                    <a:pt x="81380" y="12535"/>
                  </a:cubicBezTo>
                  <a:cubicBezTo>
                    <a:pt x="93551" y="13329"/>
                    <a:pt x="83761" y="13064"/>
                    <a:pt x="75030" y="22060"/>
                  </a:cubicBezTo>
                  <a:cubicBezTo>
                    <a:pt x="66299" y="31056"/>
                    <a:pt x="32961" y="2481"/>
                    <a:pt x="28992" y="66510"/>
                  </a:cubicBezTo>
                  <a:cubicBezTo>
                    <a:pt x="25023" y="130539"/>
                    <a:pt x="38252" y="357287"/>
                    <a:pt x="51217" y="406235"/>
                  </a:cubicBezTo>
                  <a:cubicBezTo>
                    <a:pt x="64182" y="455183"/>
                    <a:pt x="100430" y="352261"/>
                    <a:pt x="102017" y="3538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: 図形 26">
              <a:extLst>
                <a:ext uri="{FF2B5EF4-FFF2-40B4-BE49-F238E27FC236}">
                  <a16:creationId xmlns:a16="http://schemas.microsoft.com/office/drawing/2014/main" id="{E267C9C5-2BD2-4CFE-A0F1-CEC67C68F7F4}"/>
                </a:ext>
              </a:extLst>
            </p:cNvPr>
            <p:cNvSpPr/>
            <p:nvPr/>
          </p:nvSpPr>
          <p:spPr>
            <a:xfrm>
              <a:off x="3424958" y="3619566"/>
              <a:ext cx="240272" cy="416953"/>
            </a:xfrm>
            <a:custGeom>
              <a:avLst/>
              <a:gdLst>
                <a:gd name="connsiteX0" fmla="*/ 238992 w 240272"/>
                <a:gd name="connsiteY0" fmla="*/ 22159 h 416953"/>
                <a:gd name="connsiteX1" fmla="*/ 227880 w 240272"/>
                <a:gd name="connsiteY1" fmla="*/ 74547 h 416953"/>
                <a:gd name="connsiteX2" fmla="*/ 167555 w 240272"/>
                <a:gd name="connsiteY2" fmla="*/ 384109 h 416953"/>
                <a:gd name="connsiteX3" fmla="*/ 45317 w 240272"/>
                <a:gd name="connsiteY3" fmla="*/ 361884 h 416953"/>
                <a:gd name="connsiteX4" fmla="*/ 4042 w 240272"/>
                <a:gd name="connsiteY4" fmla="*/ 374584 h 416953"/>
                <a:gd name="connsiteX5" fmla="*/ 21505 w 240272"/>
                <a:gd name="connsiteY5" fmla="*/ 396809 h 416953"/>
                <a:gd name="connsiteX6" fmla="*/ 180255 w 240272"/>
                <a:gd name="connsiteY6" fmla="*/ 411097 h 416953"/>
                <a:gd name="connsiteX7" fmla="*/ 208830 w 240272"/>
                <a:gd name="connsiteY7" fmla="*/ 374584 h 416953"/>
                <a:gd name="connsiteX8" fmla="*/ 238992 w 240272"/>
                <a:gd name="connsiteY8" fmla="*/ 22159 h 4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72" h="416953">
                  <a:moveTo>
                    <a:pt x="238992" y="22159"/>
                  </a:moveTo>
                  <a:cubicBezTo>
                    <a:pt x="242167" y="-27847"/>
                    <a:pt x="239786" y="14222"/>
                    <a:pt x="227880" y="74547"/>
                  </a:cubicBezTo>
                  <a:cubicBezTo>
                    <a:pt x="215974" y="134872"/>
                    <a:pt x="197982" y="336220"/>
                    <a:pt x="167555" y="384109"/>
                  </a:cubicBezTo>
                  <a:cubicBezTo>
                    <a:pt x="137128" y="431998"/>
                    <a:pt x="72569" y="363471"/>
                    <a:pt x="45317" y="361884"/>
                  </a:cubicBezTo>
                  <a:cubicBezTo>
                    <a:pt x="18065" y="360297"/>
                    <a:pt x="8011" y="368763"/>
                    <a:pt x="4042" y="374584"/>
                  </a:cubicBezTo>
                  <a:cubicBezTo>
                    <a:pt x="73" y="380405"/>
                    <a:pt x="-7864" y="390724"/>
                    <a:pt x="21505" y="396809"/>
                  </a:cubicBezTo>
                  <a:cubicBezTo>
                    <a:pt x="50874" y="402894"/>
                    <a:pt x="149034" y="414801"/>
                    <a:pt x="180255" y="411097"/>
                  </a:cubicBezTo>
                  <a:cubicBezTo>
                    <a:pt x="211476" y="407393"/>
                    <a:pt x="196130" y="442582"/>
                    <a:pt x="208830" y="374584"/>
                  </a:cubicBezTo>
                  <a:cubicBezTo>
                    <a:pt x="221530" y="306586"/>
                    <a:pt x="235817" y="72165"/>
                    <a:pt x="238992" y="221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: 図形 27">
              <a:extLst>
                <a:ext uri="{FF2B5EF4-FFF2-40B4-BE49-F238E27FC236}">
                  <a16:creationId xmlns:a16="http://schemas.microsoft.com/office/drawing/2014/main" id="{A93A7265-5881-45D8-B53A-EF2C36DCD647}"/>
                </a:ext>
              </a:extLst>
            </p:cNvPr>
            <p:cNvSpPr/>
            <p:nvPr/>
          </p:nvSpPr>
          <p:spPr>
            <a:xfrm>
              <a:off x="3425028" y="3618087"/>
              <a:ext cx="242196" cy="385501"/>
            </a:xfrm>
            <a:custGeom>
              <a:avLst/>
              <a:gdLst>
                <a:gd name="connsiteX0" fmla="*/ 242097 w 242196"/>
                <a:gd name="connsiteY0" fmla="*/ 6176 h 385501"/>
                <a:gd name="connsiteX1" fmla="*/ 161135 w 242196"/>
                <a:gd name="connsiteY1" fmla="*/ 6176 h 385501"/>
                <a:gd name="connsiteX2" fmla="*/ 43660 w 242196"/>
                <a:gd name="connsiteY2" fmla="*/ 14113 h 385501"/>
                <a:gd name="connsiteX3" fmla="*/ 42072 w 242196"/>
                <a:gd name="connsiteY3" fmla="*/ 134763 h 385501"/>
                <a:gd name="connsiteX4" fmla="*/ 797 w 242196"/>
                <a:gd name="connsiteY4" fmla="*/ 380826 h 385501"/>
                <a:gd name="connsiteX5" fmla="*/ 18260 w 242196"/>
                <a:gd name="connsiteY5" fmla="*/ 276051 h 385501"/>
                <a:gd name="connsiteX6" fmla="*/ 59535 w 242196"/>
                <a:gd name="connsiteY6" fmla="*/ 31576 h 385501"/>
                <a:gd name="connsiteX7" fmla="*/ 145260 w 242196"/>
                <a:gd name="connsiteY7" fmla="*/ 1413 h 385501"/>
                <a:gd name="connsiteX8" fmla="*/ 242097 w 242196"/>
                <a:gd name="connsiteY8" fmla="*/ 6176 h 38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196" h="385501">
                  <a:moveTo>
                    <a:pt x="242097" y="6176"/>
                  </a:moveTo>
                  <a:cubicBezTo>
                    <a:pt x="244743" y="6970"/>
                    <a:pt x="194208" y="4853"/>
                    <a:pt x="161135" y="6176"/>
                  </a:cubicBezTo>
                  <a:cubicBezTo>
                    <a:pt x="128062" y="7499"/>
                    <a:pt x="63504" y="-7318"/>
                    <a:pt x="43660" y="14113"/>
                  </a:cubicBezTo>
                  <a:cubicBezTo>
                    <a:pt x="23816" y="35544"/>
                    <a:pt x="49216" y="73644"/>
                    <a:pt x="42072" y="134763"/>
                  </a:cubicBezTo>
                  <a:cubicBezTo>
                    <a:pt x="34928" y="195882"/>
                    <a:pt x="4766" y="357278"/>
                    <a:pt x="797" y="380826"/>
                  </a:cubicBezTo>
                  <a:cubicBezTo>
                    <a:pt x="-3172" y="404374"/>
                    <a:pt x="8470" y="334259"/>
                    <a:pt x="18260" y="276051"/>
                  </a:cubicBezTo>
                  <a:cubicBezTo>
                    <a:pt x="28050" y="217843"/>
                    <a:pt x="38368" y="77349"/>
                    <a:pt x="59535" y="31576"/>
                  </a:cubicBezTo>
                  <a:cubicBezTo>
                    <a:pt x="80702" y="-14197"/>
                    <a:pt x="116156" y="6175"/>
                    <a:pt x="145260" y="1413"/>
                  </a:cubicBezTo>
                  <a:cubicBezTo>
                    <a:pt x="174364" y="-3349"/>
                    <a:pt x="239451" y="5382"/>
                    <a:pt x="242097" y="61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: 図形 28">
              <a:extLst>
                <a:ext uri="{FF2B5EF4-FFF2-40B4-BE49-F238E27FC236}">
                  <a16:creationId xmlns:a16="http://schemas.microsoft.com/office/drawing/2014/main" id="{93A8139D-A138-4F1C-963F-B58EBDB99386}"/>
                </a:ext>
              </a:extLst>
            </p:cNvPr>
            <p:cNvSpPr/>
            <p:nvPr/>
          </p:nvSpPr>
          <p:spPr>
            <a:xfrm>
              <a:off x="3503339" y="3698059"/>
              <a:ext cx="76494" cy="245184"/>
            </a:xfrm>
            <a:custGeom>
              <a:avLst/>
              <a:gdLst>
                <a:gd name="connsiteX0" fmla="*/ 76474 w 76494"/>
                <a:gd name="connsiteY0" fmla="*/ 5579 h 245184"/>
                <a:gd name="connsiteX1" fmla="*/ 60599 w 76494"/>
                <a:gd name="connsiteY1" fmla="*/ 62729 h 245184"/>
                <a:gd name="connsiteX2" fmla="*/ 36786 w 76494"/>
                <a:gd name="connsiteY2" fmla="*/ 235766 h 245184"/>
                <a:gd name="connsiteX3" fmla="*/ 274 w 76494"/>
                <a:gd name="connsiteY3" fmla="*/ 218304 h 245184"/>
                <a:gd name="connsiteX4" fmla="*/ 57424 w 76494"/>
                <a:gd name="connsiteY4" fmla="*/ 184966 h 245184"/>
                <a:gd name="connsiteX5" fmla="*/ 76474 w 76494"/>
                <a:gd name="connsiteY5" fmla="*/ 5579 h 24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94" h="245184">
                  <a:moveTo>
                    <a:pt x="76474" y="5579"/>
                  </a:moveTo>
                  <a:cubicBezTo>
                    <a:pt x="77003" y="-14794"/>
                    <a:pt x="67214" y="24365"/>
                    <a:pt x="60599" y="62729"/>
                  </a:cubicBezTo>
                  <a:cubicBezTo>
                    <a:pt x="53984" y="101093"/>
                    <a:pt x="46840" y="209837"/>
                    <a:pt x="36786" y="235766"/>
                  </a:cubicBezTo>
                  <a:cubicBezTo>
                    <a:pt x="26732" y="261695"/>
                    <a:pt x="-3166" y="226771"/>
                    <a:pt x="274" y="218304"/>
                  </a:cubicBezTo>
                  <a:cubicBezTo>
                    <a:pt x="3714" y="209837"/>
                    <a:pt x="44989" y="221743"/>
                    <a:pt x="57424" y="184966"/>
                  </a:cubicBezTo>
                  <a:cubicBezTo>
                    <a:pt x="69859" y="148189"/>
                    <a:pt x="75945" y="25952"/>
                    <a:pt x="76474" y="55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: 図形 29">
              <a:extLst>
                <a:ext uri="{FF2B5EF4-FFF2-40B4-BE49-F238E27FC236}">
                  <a16:creationId xmlns:a16="http://schemas.microsoft.com/office/drawing/2014/main" id="{1040C361-6DCA-4B4B-B1F6-9C0E06B0BC62}"/>
                </a:ext>
              </a:extLst>
            </p:cNvPr>
            <p:cNvSpPr/>
            <p:nvPr/>
          </p:nvSpPr>
          <p:spPr>
            <a:xfrm>
              <a:off x="3517872" y="3685375"/>
              <a:ext cx="68394" cy="216866"/>
            </a:xfrm>
            <a:custGeom>
              <a:avLst/>
              <a:gdLst>
                <a:gd name="connsiteX0" fmla="*/ 68291 w 68394"/>
                <a:gd name="connsiteY0" fmla="*/ 10325 h 216866"/>
                <a:gd name="connsiteX1" fmla="*/ 20666 w 68394"/>
                <a:gd name="connsiteY1" fmla="*/ 62713 h 216866"/>
                <a:gd name="connsiteX2" fmla="*/ 4791 w 68394"/>
                <a:gd name="connsiteY2" fmla="*/ 215113 h 216866"/>
                <a:gd name="connsiteX3" fmla="*/ 28 w 68394"/>
                <a:gd name="connsiteY3" fmla="*/ 137325 h 216866"/>
                <a:gd name="connsiteX4" fmla="*/ 6378 w 68394"/>
                <a:gd name="connsiteY4" fmla="*/ 13500 h 216866"/>
                <a:gd name="connsiteX5" fmla="*/ 68291 w 68394"/>
                <a:gd name="connsiteY5" fmla="*/ 10325 h 21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394" h="216866">
                  <a:moveTo>
                    <a:pt x="68291" y="10325"/>
                  </a:moveTo>
                  <a:cubicBezTo>
                    <a:pt x="70672" y="18527"/>
                    <a:pt x="31249" y="28582"/>
                    <a:pt x="20666" y="62713"/>
                  </a:cubicBezTo>
                  <a:cubicBezTo>
                    <a:pt x="10083" y="96844"/>
                    <a:pt x="8231" y="202678"/>
                    <a:pt x="4791" y="215113"/>
                  </a:cubicBezTo>
                  <a:cubicBezTo>
                    <a:pt x="1351" y="227548"/>
                    <a:pt x="-236" y="170927"/>
                    <a:pt x="28" y="137325"/>
                  </a:cubicBezTo>
                  <a:cubicBezTo>
                    <a:pt x="292" y="103723"/>
                    <a:pt x="557" y="36519"/>
                    <a:pt x="6378" y="13500"/>
                  </a:cubicBezTo>
                  <a:cubicBezTo>
                    <a:pt x="12199" y="-9519"/>
                    <a:pt x="65910" y="2123"/>
                    <a:pt x="68291" y="103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: 図形 30">
              <a:extLst>
                <a:ext uri="{FF2B5EF4-FFF2-40B4-BE49-F238E27FC236}">
                  <a16:creationId xmlns:a16="http://schemas.microsoft.com/office/drawing/2014/main" id="{460C5304-DD0E-42DC-8623-975A81650BB6}"/>
                </a:ext>
              </a:extLst>
            </p:cNvPr>
            <p:cNvSpPr/>
            <p:nvPr/>
          </p:nvSpPr>
          <p:spPr>
            <a:xfrm>
              <a:off x="3167121" y="4336354"/>
              <a:ext cx="192299" cy="735003"/>
            </a:xfrm>
            <a:custGeom>
              <a:avLst/>
              <a:gdLst>
                <a:gd name="connsiteX0" fmla="*/ 192029 w 192299"/>
                <a:gd name="connsiteY0" fmla="*/ 696 h 735003"/>
                <a:gd name="connsiteX1" fmla="*/ 120592 w 192299"/>
                <a:gd name="connsiteY1" fmla="*/ 61021 h 735003"/>
                <a:gd name="connsiteX2" fmla="*/ 111067 w 192299"/>
                <a:gd name="connsiteY2" fmla="*/ 132459 h 735003"/>
                <a:gd name="connsiteX3" fmla="*/ 18992 w 192299"/>
                <a:gd name="connsiteY3" fmla="*/ 697609 h 735003"/>
                <a:gd name="connsiteX4" fmla="*/ 104717 w 192299"/>
                <a:gd name="connsiteY4" fmla="*/ 681734 h 735003"/>
                <a:gd name="connsiteX5" fmla="*/ 72967 w 192299"/>
                <a:gd name="connsiteY5" fmla="*/ 683321 h 735003"/>
                <a:gd name="connsiteX6" fmla="*/ 14229 w 192299"/>
                <a:gd name="connsiteY6" fmla="*/ 676971 h 735003"/>
                <a:gd name="connsiteX7" fmla="*/ 6292 w 192299"/>
                <a:gd name="connsiteY7" fmla="*/ 646809 h 735003"/>
                <a:gd name="connsiteX8" fmla="*/ 93604 w 192299"/>
                <a:gd name="connsiteY8" fmla="*/ 102296 h 735003"/>
                <a:gd name="connsiteX9" fmla="*/ 142817 w 192299"/>
                <a:gd name="connsiteY9" fmla="*/ 32446 h 735003"/>
                <a:gd name="connsiteX10" fmla="*/ 192029 w 192299"/>
                <a:gd name="connsiteY10" fmla="*/ 696 h 73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299" h="735003">
                  <a:moveTo>
                    <a:pt x="192029" y="696"/>
                  </a:moveTo>
                  <a:cubicBezTo>
                    <a:pt x="188325" y="5458"/>
                    <a:pt x="134086" y="39061"/>
                    <a:pt x="120592" y="61021"/>
                  </a:cubicBezTo>
                  <a:cubicBezTo>
                    <a:pt x="107098" y="82982"/>
                    <a:pt x="128000" y="26361"/>
                    <a:pt x="111067" y="132459"/>
                  </a:cubicBezTo>
                  <a:cubicBezTo>
                    <a:pt x="94134" y="238557"/>
                    <a:pt x="20050" y="606063"/>
                    <a:pt x="18992" y="697609"/>
                  </a:cubicBezTo>
                  <a:cubicBezTo>
                    <a:pt x="17934" y="789155"/>
                    <a:pt x="95721" y="684115"/>
                    <a:pt x="104717" y="681734"/>
                  </a:cubicBezTo>
                  <a:cubicBezTo>
                    <a:pt x="113713" y="679353"/>
                    <a:pt x="88048" y="684115"/>
                    <a:pt x="72967" y="683321"/>
                  </a:cubicBezTo>
                  <a:cubicBezTo>
                    <a:pt x="57886" y="682527"/>
                    <a:pt x="25341" y="683056"/>
                    <a:pt x="14229" y="676971"/>
                  </a:cubicBezTo>
                  <a:cubicBezTo>
                    <a:pt x="3116" y="670886"/>
                    <a:pt x="-6937" y="742588"/>
                    <a:pt x="6292" y="646809"/>
                  </a:cubicBezTo>
                  <a:cubicBezTo>
                    <a:pt x="19521" y="551030"/>
                    <a:pt x="70850" y="204690"/>
                    <a:pt x="93604" y="102296"/>
                  </a:cubicBezTo>
                  <a:cubicBezTo>
                    <a:pt x="116358" y="-98"/>
                    <a:pt x="125090" y="48321"/>
                    <a:pt x="142817" y="32446"/>
                  </a:cubicBezTo>
                  <a:cubicBezTo>
                    <a:pt x="160544" y="16571"/>
                    <a:pt x="195733" y="-4066"/>
                    <a:pt x="192029" y="6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: 図形 31">
              <a:extLst>
                <a:ext uri="{FF2B5EF4-FFF2-40B4-BE49-F238E27FC236}">
                  <a16:creationId xmlns:a16="http://schemas.microsoft.com/office/drawing/2014/main" id="{E4666BFA-84F5-4F0D-8B80-841BDA7EBB40}"/>
                </a:ext>
              </a:extLst>
            </p:cNvPr>
            <p:cNvSpPr/>
            <p:nvPr/>
          </p:nvSpPr>
          <p:spPr>
            <a:xfrm>
              <a:off x="3733484" y="3445263"/>
              <a:ext cx="225122" cy="676139"/>
            </a:xfrm>
            <a:custGeom>
              <a:avLst/>
              <a:gdLst>
                <a:gd name="connsiteX0" fmla="*/ 60641 w 225122"/>
                <a:gd name="connsiteY0" fmla="*/ 5962 h 676139"/>
                <a:gd name="connsiteX1" fmla="*/ 222566 w 225122"/>
                <a:gd name="connsiteY1" fmla="*/ 194875 h 676139"/>
                <a:gd name="connsiteX2" fmla="*/ 155891 w 225122"/>
                <a:gd name="connsiteY2" fmla="*/ 267900 h 676139"/>
                <a:gd name="connsiteX3" fmla="*/ 101916 w 225122"/>
                <a:gd name="connsiteY3" fmla="*/ 618737 h 676139"/>
                <a:gd name="connsiteX4" fmla="*/ 57466 w 225122"/>
                <a:gd name="connsiteY4" fmla="*/ 656837 h 676139"/>
                <a:gd name="connsiteX5" fmla="*/ 316 w 225122"/>
                <a:gd name="connsiteY5" fmla="*/ 675887 h 676139"/>
                <a:gd name="connsiteX6" fmla="*/ 84454 w 225122"/>
                <a:gd name="connsiteY6" fmla="*/ 644137 h 676139"/>
                <a:gd name="connsiteX7" fmla="*/ 101916 w 225122"/>
                <a:gd name="connsiteY7" fmla="*/ 580637 h 676139"/>
                <a:gd name="connsiteX8" fmla="*/ 106679 w 225122"/>
                <a:gd name="connsiteY8" fmla="*/ 480625 h 676139"/>
                <a:gd name="connsiteX9" fmla="*/ 165416 w 225122"/>
                <a:gd name="connsiteY9" fmla="*/ 285362 h 676139"/>
                <a:gd name="connsiteX10" fmla="*/ 209866 w 225122"/>
                <a:gd name="connsiteY10" fmla="*/ 188525 h 676139"/>
                <a:gd name="connsiteX11" fmla="*/ 122554 w 225122"/>
                <a:gd name="connsiteY11" fmla="*/ 78987 h 676139"/>
                <a:gd name="connsiteX12" fmla="*/ 32066 w 225122"/>
                <a:gd name="connsiteY12" fmla="*/ 48825 h 676139"/>
                <a:gd name="connsiteX13" fmla="*/ 60641 w 225122"/>
                <a:gd name="connsiteY13" fmla="*/ 5962 h 67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122" h="676139">
                  <a:moveTo>
                    <a:pt x="60641" y="5962"/>
                  </a:moveTo>
                  <a:cubicBezTo>
                    <a:pt x="92391" y="30304"/>
                    <a:pt x="206691" y="151219"/>
                    <a:pt x="222566" y="194875"/>
                  </a:cubicBezTo>
                  <a:cubicBezTo>
                    <a:pt x="238441" y="238531"/>
                    <a:pt x="175999" y="197256"/>
                    <a:pt x="155891" y="267900"/>
                  </a:cubicBezTo>
                  <a:cubicBezTo>
                    <a:pt x="135783" y="338544"/>
                    <a:pt x="118320" y="553914"/>
                    <a:pt x="101916" y="618737"/>
                  </a:cubicBezTo>
                  <a:cubicBezTo>
                    <a:pt x="85512" y="683560"/>
                    <a:pt x="74399" y="647312"/>
                    <a:pt x="57466" y="656837"/>
                  </a:cubicBezTo>
                  <a:cubicBezTo>
                    <a:pt x="40533" y="666362"/>
                    <a:pt x="-4182" y="678004"/>
                    <a:pt x="316" y="675887"/>
                  </a:cubicBezTo>
                  <a:cubicBezTo>
                    <a:pt x="4814" y="673770"/>
                    <a:pt x="67521" y="660012"/>
                    <a:pt x="84454" y="644137"/>
                  </a:cubicBezTo>
                  <a:cubicBezTo>
                    <a:pt x="101387" y="628262"/>
                    <a:pt x="98212" y="607889"/>
                    <a:pt x="101916" y="580637"/>
                  </a:cubicBezTo>
                  <a:cubicBezTo>
                    <a:pt x="105620" y="553385"/>
                    <a:pt x="96096" y="529837"/>
                    <a:pt x="106679" y="480625"/>
                  </a:cubicBezTo>
                  <a:cubicBezTo>
                    <a:pt x="117262" y="431413"/>
                    <a:pt x="148218" y="334045"/>
                    <a:pt x="165416" y="285362"/>
                  </a:cubicBezTo>
                  <a:cubicBezTo>
                    <a:pt x="182614" y="236679"/>
                    <a:pt x="217010" y="222921"/>
                    <a:pt x="209866" y="188525"/>
                  </a:cubicBezTo>
                  <a:cubicBezTo>
                    <a:pt x="202722" y="154129"/>
                    <a:pt x="152187" y="102270"/>
                    <a:pt x="122554" y="78987"/>
                  </a:cubicBezTo>
                  <a:cubicBezTo>
                    <a:pt x="92921" y="55704"/>
                    <a:pt x="46353" y="58614"/>
                    <a:pt x="32066" y="48825"/>
                  </a:cubicBezTo>
                  <a:cubicBezTo>
                    <a:pt x="17779" y="39036"/>
                    <a:pt x="28891" y="-18380"/>
                    <a:pt x="60641" y="59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31D7287C-C4EE-4BB6-AE97-FC239D427E3D}"/>
                </a:ext>
              </a:extLst>
            </p:cNvPr>
            <p:cNvSpPr/>
            <p:nvPr/>
          </p:nvSpPr>
          <p:spPr>
            <a:xfrm>
              <a:off x="3614878" y="4077958"/>
              <a:ext cx="228857" cy="345305"/>
            </a:xfrm>
            <a:custGeom>
              <a:avLst/>
              <a:gdLst>
                <a:gd name="connsiteX0" fmla="*/ 228460 w 228857"/>
                <a:gd name="connsiteY0" fmla="*/ 330 h 345305"/>
                <a:gd name="connsiteX1" fmla="*/ 18910 w 228857"/>
                <a:gd name="connsiteY1" fmla="*/ 78117 h 345305"/>
                <a:gd name="connsiteX2" fmla="*/ 10972 w 228857"/>
                <a:gd name="connsiteY2" fmla="*/ 343230 h 345305"/>
                <a:gd name="connsiteX3" fmla="*/ 28435 w 228857"/>
                <a:gd name="connsiteY3" fmla="*/ 194005 h 345305"/>
                <a:gd name="connsiteX4" fmla="*/ 71297 w 228857"/>
                <a:gd name="connsiteY4" fmla="*/ 55892 h 345305"/>
                <a:gd name="connsiteX5" fmla="*/ 228460 w 228857"/>
                <a:gd name="connsiteY5" fmla="*/ 330 h 3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857" h="345305">
                  <a:moveTo>
                    <a:pt x="228460" y="330"/>
                  </a:moveTo>
                  <a:cubicBezTo>
                    <a:pt x="219729" y="4034"/>
                    <a:pt x="55158" y="20967"/>
                    <a:pt x="18910" y="78117"/>
                  </a:cubicBezTo>
                  <a:cubicBezTo>
                    <a:pt x="-17338" y="135267"/>
                    <a:pt x="9385" y="323915"/>
                    <a:pt x="10972" y="343230"/>
                  </a:cubicBezTo>
                  <a:cubicBezTo>
                    <a:pt x="12559" y="362545"/>
                    <a:pt x="18381" y="241895"/>
                    <a:pt x="28435" y="194005"/>
                  </a:cubicBezTo>
                  <a:cubicBezTo>
                    <a:pt x="38489" y="146115"/>
                    <a:pt x="42987" y="87113"/>
                    <a:pt x="71297" y="55892"/>
                  </a:cubicBezTo>
                  <a:cubicBezTo>
                    <a:pt x="99607" y="24671"/>
                    <a:pt x="237191" y="-3374"/>
                    <a:pt x="228460" y="3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075E2012-0C4A-424F-8CC5-186E3B92389E}"/>
                </a:ext>
              </a:extLst>
            </p:cNvPr>
            <p:cNvSpPr/>
            <p:nvPr/>
          </p:nvSpPr>
          <p:spPr>
            <a:xfrm>
              <a:off x="3595039" y="4264764"/>
              <a:ext cx="131175" cy="252585"/>
            </a:xfrm>
            <a:custGeom>
              <a:avLst/>
              <a:gdLst>
                <a:gd name="connsiteX0" fmla="*/ 21286 w 131175"/>
                <a:gd name="connsiteY0" fmla="*/ 2436 h 252585"/>
                <a:gd name="connsiteX1" fmla="*/ 6999 w 131175"/>
                <a:gd name="connsiteY1" fmla="*/ 202461 h 252585"/>
                <a:gd name="connsiteX2" fmla="*/ 22874 w 131175"/>
                <a:gd name="connsiteY2" fmla="*/ 202461 h 252585"/>
                <a:gd name="connsiteX3" fmla="*/ 118124 w 131175"/>
                <a:gd name="connsiteY3" fmla="*/ 73874 h 252585"/>
                <a:gd name="connsiteX4" fmla="*/ 127649 w 131175"/>
                <a:gd name="connsiteY4" fmla="*/ 65936 h 252585"/>
                <a:gd name="connsiteX5" fmla="*/ 92724 w 131175"/>
                <a:gd name="connsiteY5" fmla="*/ 180236 h 252585"/>
                <a:gd name="connsiteX6" fmla="*/ 62561 w 131175"/>
                <a:gd name="connsiteY6" fmla="*/ 243736 h 252585"/>
                <a:gd name="connsiteX7" fmla="*/ 10174 w 131175"/>
                <a:gd name="connsiteY7" fmla="*/ 250086 h 252585"/>
                <a:gd name="connsiteX8" fmla="*/ 649 w 131175"/>
                <a:gd name="connsiteY8" fmla="*/ 224686 h 252585"/>
                <a:gd name="connsiteX9" fmla="*/ 3824 w 131175"/>
                <a:gd name="connsiteY9" fmla="*/ 172299 h 252585"/>
                <a:gd name="connsiteX10" fmla="*/ 27636 w 131175"/>
                <a:gd name="connsiteY10" fmla="*/ 94511 h 252585"/>
                <a:gd name="connsiteX11" fmla="*/ 21286 w 131175"/>
                <a:gd name="connsiteY11" fmla="*/ 2436 h 25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175" h="252585">
                  <a:moveTo>
                    <a:pt x="21286" y="2436"/>
                  </a:moveTo>
                  <a:cubicBezTo>
                    <a:pt x="17847" y="20428"/>
                    <a:pt x="6734" y="169124"/>
                    <a:pt x="6999" y="202461"/>
                  </a:cubicBezTo>
                  <a:cubicBezTo>
                    <a:pt x="7264" y="235798"/>
                    <a:pt x="4353" y="223892"/>
                    <a:pt x="22874" y="202461"/>
                  </a:cubicBezTo>
                  <a:cubicBezTo>
                    <a:pt x="41395" y="181030"/>
                    <a:pt x="100662" y="96628"/>
                    <a:pt x="118124" y="73874"/>
                  </a:cubicBezTo>
                  <a:cubicBezTo>
                    <a:pt x="135587" y="51120"/>
                    <a:pt x="131882" y="48209"/>
                    <a:pt x="127649" y="65936"/>
                  </a:cubicBezTo>
                  <a:cubicBezTo>
                    <a:pt x="123416" y="83663"/>
                    <a:pt x="103572" y="150603"/>
                    <a:pt x="92724" y="180236"/>
                  </a:cubicBezTo>
                  <a:cubicBezTo>
                    <a:pt x="81876" y="209869"/>
                    <a:pt x="76319" y="232094"/>
                    <a:pt x="62561" y="243736"/>
                  </a:cubicBezTo>
                  <a:cubicBezTo>
                    <a:pt x="48803" y="255378"/>
                    <a:pt x="20493" y="253261"/>
                    <a:pt x="10174" y="250086"/>
                  </a:cubicBezTo>
                  <a:cubicBezTo>
                    <a:pt x="-145" y="246911"/>
                    <a:pt x="1707" y="237650"/>
                    <a:pt x="649" y="224686"/>
                  </a:cubicBezTo>
                  <a:cubicBezTo>
                    <a:pt x="-409" y="211722"/>
                    <a:pt x="-674" y="193995"/>
                    <a:pt x="3824" y="172299"/>
                  </a:cubicBezTo>
                  <a:cubicBezTo>
                    <a:pt x="8322" y="150603"/>
                    <a:pt x="25255" y="117794"/>
                    <a:pt x="27636" y="94511"/>
                  </a:cubicBezTo>
                  <a:cubicBezTo>
                    <a:pt x="30017" y="71228"/>
                    <a:pt x="24725" y="-15556"/>
                    <a:pt x="21286" y="24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: 図形 36">
              <a:extLst>
                <a:ext uri="{FF2B5EF4-FFF2-40B4-BE49-F238E27FC236}">
                  <a16:creationId xmlns:a16="http://schemas.microsoft.com/office/drawing/2014/main" id="{3B1313A2-6CDB-415E-8E92-C58DDA3E1DDA}"/>
                </a:ext>
              </a:extLst>
            </p:cNvPr>
            <p:cNvSpPr/>
            <p:nvPr/>
          </p:nvSpPr>
          <p:spPr>
            <a:xfrm>
              <a:off x="3530208" y="4319443"/>
              <a:ext cx="290053" cy="713080"/>
            </a:xfrm>
            <a:custGeom>
              <a:avLst/>
              <a:gdLst>
                <a:gd name="connsiteX0" fmla="*/ 194067 w 290053"/>
                <a:gd name="connsiteY0" fmla="*/ 145 h 713080"/>
                <a:gd name="connsiteX1" fmla="*/ 282967 w 290053"/>
                <a:gd name="connsiteY1" fmla="*/ 189057 h 713080"/>
                <a:gd name="connsiteX2" fmla="*/ 265505 w 290053"/>
                <a:gd name="connsiteY2" fmla="*/ 225570 h 713080"/>
                <a:gd name="connsiteX3" fmla="*/ 211530 w 290053"/>
                <a:gd name="connsiteY3" fmla="*/ 239857 h 713080"/>
                <a:gd name="connsiteX4" fmla="*/ 65480 w 290053"/>
                <a:gd name="connsiteY4" fmla="*/ 231920 h 713080"/>
                <a:gd name="connsiteX5" fmla="*/ 46430 w 290053"/>
                <a:gd name="connsiteY5" fmla="*/ 265257 h 713080"/>
                <a:gd name="connsiteX6" fmla="*/ 392 w 290053"/>
                <a:gd name="connsiteY6" fmla="*/ 681182 h 713080"/>
                <a:gd name="connsiteX7" fmla="*/ 75005 w 290053"/>
                <a:gd name="connsiteY7" fmla="*/ 679595 h 713080"/>
                <a:gd name="connsiteX8" fmla="*/ 240105 w 290053"/>
                <a:gd name="connsiteY8" fmla="*/ 638320 h 713080"/>
                <a:gd name="connsiteX9" fmla="*/ 49605 w 290053"/>
                <a:gd name="connsiteY9" fmla="*/ 657370 h 713080"/>
                <a:gd name="connsiteX10" fmla="*/ 8330 w 290053"/>
                <a:gd name="connsiteY10" fmla="*/ 657370 h 713080"/>
                <a:gd name="connsiteX11" fmla="*/ 6742 w 290053"/>
                <a:gd name="connsiteY11" fmla="*/ 600220 h 713080"/>
                <a:gd name="connsiteX12" fmla="*/ 57542 w 290053"/>
                <a:gd name="connsiteY12" fmla="*/ 254145 h 713080"/>
                <a:gd name="connsiteX13" fmla="*/ 273442 w 290053"/>
                <a:gd name="connsiteY13" fmla="*/ 233507 h 713080"/>
                <a:gd name="connsiteX14" fmla="*/ 267092 w 290053"/>
                <a:gd name="connsiteY14" fmla="*/ 158895 h 713080"/>
                <a:gd name="connsiteX15" fmla="*/ 194067 w 290053"/>
                <a:gd name="connsiteY15" fmla="*/ 145 h 71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0053" h="713080">
                  <a:moveTo>
                    <a:pt x="194067" y="145"/>
                  </a:moveTo>
                  <a:cubicBezTo>
                    <a:pt x="196713" y="5172"/>
                    <a:pt x="271061" y="151486"/>
                    <a:pt x="282967" y="189057"/>
                  </a:cubicBezTo>
                  <a:cubicBezTo>
                    <a:pt x="294873" y="226628"/>
                    <a:pt x="277411" y="217103"/>
                    <a:pt x="265505" y="225570"/>
                  </a:cubicBezTo>
                  <a:cubicBezTo>
                    <a:pt x="253599" y="234037"/>
                    <a:pt x="244867" y="238799"/>
                    <a:pt x="211530" y="239857"/>
                  </a:cubicBezTo>
                  <a:cubicBezTo>
                    <a:pt x="178193" y="240915"/>
                    <a:pt x="92997" y="227687"/>
                    <a:pt x="65480" y="231920"/>
                  </a:cubicBezTo>
                  <a:cubicBezTo>
                    <a:pt x="37963" y="236153"/>
                    <a:pt x="57278" y="190380"/>
                    <a:pt x="46430" y="265257"/>
                  </a:cubicBezTo>
                  <a:cubicBezTo>
                    <a:pt x="35582" y="340134"/>
                    <a:pt x="-4370" y="612126"/>
                    <a:pt x="392" y="681182"/>
                  </a:cubicBezTo>
                  <a:cubicBezTo>
                    <a:pt x="5154" y="750238"/>
                    <a:pt x="35053" y="686739"/>
                    <a:pt x="75005" y="679595"/>
                  </a:cubicBezTo>
                  <a:cubicBezTo>
                    <a:pt x="114957" y="672451"/>
                    <a:pt x="244338" y="642024"/>
                    <a:pt x="240105" y="638320"/>
                  </a:cubicBezTo>
                  <a:cubicBezTo>
                    <a:pt x="235872" y="634616"/>
                    <a:pt x="88234" y="654195"/>
                    <a:pt x="49605" y="657370"/>
                  </a:cubicBezTo>
                  <a:cubicBezTo>
                    <a:pt x="10976" y="660545"/>
                    <a:pt x="15474" y="666895"/>
                    <a:pt x="8330" y="657370"/>
                  </a:cubicBezTo>
                  <a:cubicBezTo>
                    <a:pt x="1186" y="647845"/>
                    <a:pt x="-1460" y="667424"/>
                    <a:pt x="6742" y="600220"/>
                  </a:cubicBezTo>
                  <a:cubicBezTo>
                    <a:pt x="14944" y="533016"/>
                    <a:pt x="13092" y="315264"/>
                    <a:pt x="57542" y="254145"/>
                  </a:cubicBezTo>
                  <a:cubicBezTo>
                    <a:pt x="101992" y="193026"/>
                    <a:pt x="238517" y="249382"/>
                    <a:pt x="273442" y="233507"/>
                  </a:cubicBezTo>
                  <a:cubicBezTo>
                    <a:pt x="308367" y="217632"/>
                    <a:pt x="279263" y="195936"/>
                    <a:pt x="267092" y="158895"/>
                  </a:cubicBezTo>
                  <a:cubicBezTo>
                    <a:pt x="254921" y="121854"/>
                    <a:pt x="191421" y="-4882"/>
                    <a:pt x="194067" y="1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: 図形 37">
              <a:extLst>
                <a:ext uri="{FF2B5EF4-FFF2-40B4-BE49-F238E27FC236}">
                  <a16:creationId xmlns:a16="http://schemas.microsoft.com/office/drawing/2014/main" id="{078A7DEE-23E3-43F5-87FE-EDDE0F92C286}"/>
                </a:ext>
              </a:extLst>
            </p:cNvPr>
            <p:cNvSpPr/>
            <p:nvPr/>
          </p:nvSpPr>
          <p:spPr>
            <a:xfrm>
              <a:off x="3642783" y="4645909"/>
              <a:ext cx="33979" cy="228348"/>
            </a:xfrm>
            <a:custGeom>
              <a:avLst/>
              <a:gdLst>
                <a:gd name="connsiteX0" fmla="*/ 33867 w 33979"/>
                <a:gd name="connsiteY0" fmla="*/ 174 h 228348"/>
                <a:gd name="connsiteX1" fmla="*/ 10584 w 33979"/>
                <a:gd name="connsiteY1" fmla="*/ 216074 h 228348"/>
                <a:gd name="connsiteX2" fmla="*/ 0 w 33979"/>
                <a:gd name="connsiteY2" fmla="*/ 180091 h 228348"/>
                <a:gd name="connsiteX3" fmla="*/ 33867 w 33979"/>
                <a:gd name="connsiteY3" fmla="*/ 174 h 22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79" h="228348">
                  <a:moveTo>
                    <a:pt x="33867" y="174"/>
                  </a:moveTo>
                  <a:cubicBezTo>
                    <a:pt x="35631" y="6171"/>
                    <a:pt x="16228" y="186088"/>
                    <a:pt x="10584" y="216074"/>
                  </a:cubicBezTo>
                  <a:cubicBezTo>
                    <a:pt x="4940" y="246060"/>
                    <a:pt x="0" y="216074"/>
                    <a:pt x="0" y="180091"/>
                  </a:cubicBezTo>
                  <a:cubicBezTo>
                    <a:pt x="0" y="144108"/>
                    <a:pt x="32103" y="-5823"/>
                    <a:pt x="33867" y="1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: 図形 38">
              <a:extLst>
                <a:ext uri="{FF2B5EF4-FFF2-40B4-BE49-F238E27FC236}">
                  <a16:creationId xmlns:a16="http://schemas.microsoft.com/office/drawing/2014/main" id="{382664C0-6C21-45A4-BE45-179D701C9EE6}"/>
                </a:ext>
              </a:extLst>
            </p:cNvPr>
            <p:cNvSpPr/>
            <p:nvPr/>
          </p:nvSpPr>
          <p:spPr>
            <a:xfrm>
              <a:off x="3651166" y="4640619"/>
              <a:ext cx="70738" cy="231610"/>
            </a:xfrm>
            <a:custGeom>
              <a:avLst/>
              <a:gdLst>
                <a:gd name="connsiteX0" fmla="*/ 4317 w 70738"/>
                <a:gd name="connsiteY0" fmla="*/ 1231 h 231610"/>
                <a:gd name="connsiteX1" fmla="*/ 61467 w 70738"/>
                <a:gd name="connsiteY1" fmla="*/ 81664 h 231610"/>
                <a:gd name="connsiteX2" fmla="*/ 46651 w 70738"/>
                <a:gd name="connsiteY2" fmla="*/ 195964 h 231610"/>
                <a:gd name="connsiteX3" fmla="*/ 84 w 70738"/>
                <a:gd name="connsiteY3" fmla="*/ 229831 h 231610"/>
                <a:gd name="connsiteX4" fmla="*/ 59351 w 70738"/>
                <a:gd name="connsiteY4" fmla="*/ 151514 h 231610"/>
                <a:gd name="connsiteX5" fmla="*/ 65701 w 70738"/>
                <a:gd name="connsiteY5" fmla="*/ 68964 h 231610"/>
                <a:gd name="connsiteX6" fmla="*/ 67817 w 70738"/>
                <a:gd name="connsiteY6" fmla="*/ 35098 h 231610"/>
                <a:gd name="connsiteX7" fmla="*/ 4317 w 70738"/>
                <a:gd name="connsiteY7" fmla="*/ 1231 h 2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38" h="231610">
                  <a:moveTo>
                    <a:pt x="4317" y="1231"/>
                  </a:moveTo>
                  <a:cubicBezTo>
                    <a:pt x="3259" y="8992"/>
                    <a:pt x="54411" y="49209"/>
                    <a:pt x="61467" y="81664"/>
                  </a:cubicBezTo>
                  <a:cubicBezTo>
                    <a:pt x="68523" y="114119"/>
                    <a:pt x="56881" y="171270"/>
                    <a:pt x="46651" y="195964"/>
                  </a:cubicBezTo>
                  <a:cubicBezTo>
                    <a:pt x="36421" y="220658"/>
                    <a:pt x="-2033" y="237239"/>
                    <a:pt x="84" y="229831"/>
                  </a:cubicBezTo>
                  <a:cubicBezTo>
                    <a:pt x="2201" y="222423"/>
                    <a:pt x="48415" y="178325"/>
                    <a:pt x="59351" y="151514"/>
                  </a:cubicBezTo>
                  <a:cubicBezTo>
                    <a:pt x="70287" y="124703"/>
                    <a:pt x="64290" y="88367"/>
                    <a:pt x="65701" y="68964"/>
                  </a:cubicBezTo>
                  <a:cubicBezTo>
                    <a:pt x="67112" y="49561"/>
                    <a:pt x="74873" y="45681"/>
                    <a:pt x="67817" y="35098"/>
                  </a:cubicBezTo>
                  <a:cubicBezTo>
                    <a:pt x="60761" y="24515"/>
                    <a:pt x="5375" y="-6530"/>
                    <a:pt x="4317" y="12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: 図形 39">
              <a:extLst>
                <a:ext uri="{FF2B5EF4-FFF2-40B4-BE49-F238E27FC236}">
                  <a16:creationId xmlns:a16="http://schemas.microsoft.com/office/drawing/2014/main" id="{E078BCD9-FB5A-4EB8-8B59-8D180D724111}"/>
                </a:ext>
              </a:extLst>
            </p:cNvPr>
            <p:cNvSpPr/>
            <p:nvPr/>
          </p:nvSpPr>
          <p:spPr>
            <a:xfrm>
              <a:off x="3644858" y="3929559"/>
              <a:ext cx="279536" cy="1137505"/>
            </a:xfrm>
            <a:custGeom>
              <a:avLst/>
              <a:gdLst>
                <a:gd name="connsiteX0" fmla="*/ 279442 w 279536"/>
                <a:gd name="connsiteY0" fmla="*/ 3208 h 1137505"/>
                <a:gd name="connsiteX1" fmla="*/ 146092 w 279536"/>
                <a:gd name="connsiteY1" fmla="*/ 1059424 h 1137505"/>
                <a:gd name="connsiteX2" fmla="*/ 42 w 279536"/>
                <a:gd name="connsiteY2" fmla="*/ 1053074 h 1137505"/>
                <a:gd name="connsiteX3" fmla="*/ 131275 w 279536"/>
                <a:gd name="connsiteY3" fmla="*/ 1006508 h 1137505"/>
                <a:gd name="connsiteX4" fmla="*/ 167259 w 279536"/>
                <a:gd name="connsiteY4" fmla="*/ 739808 h 1137505"/>
                <a:gd name="connsiteX5" fmla="*/ 279442 w 279536"/>
                <a:gd name="connsiteY5" fmla="*/ 3208 h 113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536" h="1137505">
                  <a:moveTo>
                    <a:pt x="279442" y="3208"/>
                  </a:moveTo>
                  <a:cubicBezTo>
                    <a:pt x="275914" y="56477"/>
                    <a:pt x="192659" y="884446"/>
                    <a:pt x="146092" y="1059424"/>
                  </a:cubicBezTo>
                  <a:cubicBezTo>
                    <a:pt x="99525" y="1234402"/>
                    <a:pt x="2511" y="1061893"/>
                    <a:pt x="42" y="1053074"/>
                  </a:cubicBezTo>
                  <a:cubicBezTo>
                    <a:pt x="-2428" y="1044255"/>
                    <a:pt x="103405" y="1058719"/>
                    <a:pt x="131275" y="1006508"/>
                  </a:cubicBezTo>
                  <a:cubicBezTo>
                    <a:pt x="159144" y="954297"/>
                    <a:pt x="147503" y="904202"/>
                    <a:pt x="167259" y="739808"/>
                  </a:cubicBezTo>
                  <a:cubicBezTo>
                    <a:pt x="187015" y="575414"/>
                    <a:pt x="282970" y="-50061"/>
                    <a:pt x="279442" y="3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: 図形 40">
              <a:extLst>
                <a:ext uri="{FF2B5EF4-FFF2-40B4-BE49-F238E27FC236}">
                  <a16:creationId xmlns:a16="http://schemas.microsoft.com/office/drawing/2014/main" id="{1F4CF261-AAAB-4DCF-829D-1841297360F4}"/>
                </a:ext>
              </a:extLst>
            </p:cNvPr>
            <p:cNvSpPr/>
            <p:nvPr/>
          </p:nvSpPr>
          <p:spPr>
            <a:xfrm>
              <a:off x="3909037" y="3933825"/>
              <a:ext cx="379803" cy="120047"/>
            </a:xfrm>
            <a:custGeom>
              <a:avLst/>
              <a:gdLst>
                <a:gd name="connsiteX0" fmla="*/ 2563 w 379803"/>
                <a:gd name="connsiteY0" fmla="*/ 0 h 120047"/>
                <a:gd name="connsiteX1" fmla="*/ 229576 w 379803"/>
                <a:gd name="connsiteY1" fmla="*/ 60325 h 120047"/>
                <a:gd name="connsiteX2" fmla="*/ 272438 w 379803"/>
                <a:gd name="connsiteY2" fmla="*/ 88900 h 120047"/>
                <a:gd name="connsiteX3" fmla="*/ 378801 w 379803"/>
                <a:gd name="connsiteY3" fmla="*/ 87313 h 120047"/>
                <a:gd name="connsiteX4" fmla="*/ 321651 w 379803"/>
                <a:gd name="connsiteY4" fmla="*/ 112713 h 120047"/>
                <a:gd name="connsiteX5" fmla="*/ 251801 w 379803"/>
                <a:gd name="connsiteY5" fmla="*/ 119063 h 120047"/>
                <a:gd name="connsiteX6" fmla="*/ 213701 w 379803"/>
                <a:gd name="connsiteY6" fmla="*/ 95250 h 120047"/>
                <a:gd name="connsiteX7" fmla="*/ 115276 w 379803"/>
                <a:gd name="connsiteY7" fmla="*/ 60325 h 120047"/>
                <a:gd name="connsiteX8" fmla="*/ 2563 w 379803"/>
                <a:gd name="connsiteY8" fmla="*/ 0 h 12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803" h="120047">
                  <a:moveTo>
                    <a:pt x="2563" y="0"/>
                  </a:moveTo>
                  <a:cubicBezTo>
                    <a:pt x="21613" y="0"/>
                    <a:pt x="184597" y="45508"/>
                    <a:pt x="229576" y="60325"/>
                  </a:cubicBezTo>
                  <a:cubicBezTo>
                    <a:pt x="274555" y="75142"/>
                    <a:pt x="247567" y="84402"/>
                    <a:pt x="272438" y="88900"/>
                  </a:cubicBezTo>
                  <a:cubicBezTo>
                    <a:pt x="297309" y="93398"/>
                    <a:pt x="370599" y="83344"/>
                    <a:pt x="378801" y="87313"/>
                  </a:cubicBezTo>
                  <a:cubicBezTo>
                    <a:pt x="387003" y="91282"/>
                    <a:pt x="342817" y="107421"/>
                    <a:pt x="321651" y="112713"/>
                  </a:cubicBezTo>
                  <a:cubicBezTo>
                    <a:pt x="300485" y="118005"/>
                    <a:pt x="269793" y="121974"/>
                    <a:pt x="251801" y="119063"/>
                  </a:cubicBezTo>
                  <a:cubicBezTo>
                    <a:pt x="233809" y="116152"/>
                    <a:pt x="236455" y="105040"/>
                    <a:pt x="213701" y="95250"/>
                  </a:cubicBezTo>
                  <a:cubicBezTo>
                    <a:pt x="190947" y="85460"/>
                    <a:pt x="154963" y="73819"/>
                    <a:pt x="115276" y="60325"/>
                  </a:cubicBezTo>
                  <a:cubicBezTo>
                    <a:pt x="75589" y="46831"/>
                    <a:pt x="-16487" y="0"/>
                    <a:pt x="256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: 図形 41">
              <a:extLst>
                <a:ext uri="{FF2B5EF4-FFF2-40B4-BE49-F238E27FC236}">
                  <a16:creationId xmlns:a16="http://schemas.microsoft.com/office/drawing/2014/main" id="{A3A2EBBB-F7CA-4B6B-8071-7018636EB6F9}"/>
                </a:ext>
              </a:extLst>
            </p:cNvPr>
            <p:cNvSpPr/>
            <p:nvPr/>
          </p:nvSpPr>
          <p:spPr>
            <a:xfrm>
              <a:off x="4106629" y="3647720"/>
              <a:ext cx="368476" cy="400793"/>
            </a:xfrm>
            <a:custGeom>
              <a:avLst/>
              <a:gdLst>
                <a:gd name="connsiteX0" fmla="*/ 178034 w 368476"/>
                <a:gd name="connsiteY0" fmla="*/ 389293 h 400793"/>
                <a:gd name="connsiteX1" fmla="*/ 163746 w 368476"/>
                <a:gd name="connsiteY1" fmla="*/ 336905 h 400793"/>
                <a:gd name="connsiteX2" fmla="*/ 100246 w 368476"/>
                <a:gd name="connsiteY2" fmla="*/ 201968 h 400793"/>
                <a:gd name="connsiteX3" fmla="*/ 4996 w 368476"/>
                <a:gd name="connsiteY3" fmla="*/ 49568 h 400793"/>
                <a:gd name="connsiteX4" fmla="*/ 19284 w 368476"/>
                <a:gd name="connsiteY4" fmla="*/ 22580 h 400793"/>
                <a:gd name="connsiteX5" fmla="*/ 70084 w 368476"/>
                <a:gd name="connsiteY5" fmla="*/ 3530 h 400793"/>
                <a:gd name="connsiteX6" fmla="*/ 332021 w 368476"/>
                <a:gd name="connsiteY6" fmla="*/ 97193 h 400793"/>
                <a:gd name="connsiteX7" fmla="*/ 366946 w 368476"/>
                <a:gd name="connsiteY7" fmla="*/ 124180 h 400793"/>
                <a:gd name="connsiteX8" fmla="*/ 338371 w 368476"/>
                <a:gd name="connsiteY8" fmla="*/ 143230 h 400793"/>
                <a:gd name="connsiteX9" fmla="*/ 168509 w 368476"/>
                <a:gd name="connsiteY9" fmla="*/ 73380 h 400793"/>
                <a:gd name="connsiteX10" fmla="*/ 316146 w 368476"/>
                <a:gd name="connsiteY10" fmla="*/ 111480 h 400793"/>
                <a:gd name="connsiteX11" fmla="*/ 155809 w 368476"/>
                <a:gd name="connsiteY11" fmla="*/ 62268 h 400793"/>
                <a:gd name="connsiteX12" fmla="*/ 152634 w 368476"/>
                <a:gd name="connsiteY12" fmla="*/ 62268 h 400793"/>
                <a:gd name="connsiteX13" fmla="*/ 44684 w 368476"/>
                <a:gd name="connsiteY13" fmla="*/ 54330 h 400793"/>
                <a:gd name="connsiteX14" fmla="*/ 70084 w 368476"/>
                <a:gd name="connsiteY14" fmla="*/ 121005 h 400793"/>
                <a:gd name="connsiteX15" fmla="*/ 178034 w 368476"/>
                <a:gd name="connsiteY15" fmla="*/ 389293 h 40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8476" h="400793">
                  <a:moveTo>
                    <a:pt x="178034" y="389293"/>
                  </a:moveTo>
                  <a:cubicBezTo>
                    <a:pt x="193644" y="425276"/>
                    <a:pt x="176711" y="368126"/>
                    <a:pt x="163746" y="336905"/>
                  </a:cubicBezTo>
                  <a:cubicBezTo>
                    <a:pt x="150781" y="305684"/>
                    <a:pt x="126704" y="249857"/>
                    <a:pt x="100246" y="201968"/>
                  </a:cubicBezTo>
                  <a:cubicBezTo>
                    <a:pt x="73788" y="154079"/>
                    <a:pt x="18490" y="79466"/>
                    <a:pt x="4996" y="49568"/>
                  </a:cubicBezTo>
                  <a:cubicBezTo>
                    <a:pt x="-8498" y="19670"/>
                    <a:pt x="8436" y="30253"/>
                    <a:pt x="19284" y="22580"/>
                  </a:cubicBezTo>
                  <a:cubicBezTo>
                    <a:pt x="30132" y="14907"/>
                    <a:pt x="17961" y="-8906"/>
                    <a:pt x="70084" y="3530"/>
                  </a:cubicBezTo>
                  <a:cubicBezTo>
                    <a:pt x="122207" y="15965"/>
                    <a:pt x="282544" y="77085"/>
                    <a:pt x="332021" y="97193"/>
                  </a:cubicBezTo>
                  <a:cubicBezTo>
                    <a:pt x="381498" y="117301"/>
                    <a:pt x="365888" y="116507"/>
                    <a:pt x="366946" y="124180"/>
                  </a:cubicBezTo>
                  <a:cubicBezTo>
                    <a:pt x="368004" y="131853"/>
                    <a:pt x="371444" y="151697"/>
                    <a:pt x="338371" y="143230"/>
                  </a:cubicBezTo>
                  <a:cubicBezTo>
                    <a:pt x="305298" y="134763"/>
                    <a:pt x="172213" y="78672"/>
                    <a:pt x="168509" y="73380"/>
                  </a:cubicBezTo>
                  <a:cubicBezTo>
                    <a:pt x="164805" y="68088"/>
                    <a:pt x="318263" y="113332"/>
                    <a:pt x="316146" y="111480"/>
                  </a:cubicBezTo>
                  <a:cubicBezTo>
                    <a:pt x="314029" y="109628"/>
                    <a:pt x="183061" y="70470"/>
                    <a:pt x="155809" y="62268"/>
                  </a:cubicBezTo>
                  <a:cubicBezTo>
                    <a:pt x="128557" y="54066"/>
                    <a:pt x="152634" y="62268"/>
                    <a:pt x="152634" y="62268"/>
                  </a:cubicBezTo>
                  <a:cubicBezTo>
                    <a:pt x="134113" y="60945"/>
                    <a:pt x="58442" y="44541"/>
                    <a:pt x="44684" y="54330"/>
                  </a:cubicBezTo>
                  <a:cubicBezTo>
                    <a:pt x="30926" y="64119"/>
                    <a:pt x="49976" y="66765"/>
                    <a:pt x="70084" y="121005"/>
                  </a:cubicBezTo>
                  <a:cubicBezTo>
                    <a:pt x="90192" y="175245"/>
                    <a:pt x="162424" y="353310"/>
                    <a:pt x="178034" y="3892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: 図形 42">
              <a:extLst>
                <a:ext uri="{FF2B5EF4-FFF2-40B4-BE49-F238E27FC236}">
                  <a16:creationId xmlns:a16="http://schemas.microsoft.com/office/drawing/2014/main" id="{4D16EEAE-71B6-412C-BCB6-2CDC56F8982C}"/>
                </a:ext>
              </a:extLst>
            </p:cNvPr>
            <p:cNvSpPr/>
            <p:nvPr/>
          </p:nvSpPr>
          <p:spPr>
            <a:xfrm>
              <a:off x="3995268" y="3590030"/>
              <a:ext cx="569284" cy="202571"/>
            </a:xfrm>
            <a:custGeom>
              <a:avLst/>
              <a:gdLst>
                <a:gd name="connsiteX0" fmla="*/ 11582 w 569284"/>
                <a:gd name="connsiteY0" fmla="*/ 5658 h 202571"/>
                <a:gd name="connsiteX1" fmla="*/ 557682 w 569284"/>
                <a:gd name="connsiteY1" fmla="*/ 13595 h 202571"/>
                <a:gd name="connsiteX2" fmla="*/ 397345 w 569284"/>
                <a:gd name="connsiteY2" fmla="*/ 8833 h 202571"/>
                <a:gd name="connsiteX3" fmla="*/ 552920 w 569284"/>
                <a:gd name="connsiteY3" fmla="*/ 12008 h 202571"/>
                <a:gd name="connsiteX4" fmla="*/ 476720 w 569284"/>
                <a:gd name="connsiteY4" fmla="*/ 158058 h 202571"/>
                <a:gd name="connsiteX5" fmla="*/ 476720 w 569284"/>
                <a:gd name="connsiteY5" fmla="*/ 202508 h 202571"/>
                <a:gd name="connsiteX6" fmla="*/ 529107 w 569284"/>
                <a:gd name="connsiteY6" fmla="*/ 164408 h 202571"/>
                <a:gd name="connsiteX7" fmla="*/ 559270 w 569284"/>
                <a:gd name="connsiteY7" fmla="*/ 40583 h 202571"/>
                <a:gd name="connsiteX8" fmla="*/ 498945 w 569284"/>
                <a:gd name="connsiteY8" fmla="*/ 12008 h 202571"/>
                <a:gd name="connsiteX9" fmla="*/ 210020 w 569284"/>
                <a:gd name="connsiteY9" fmla="*/ 29470 h 202571"/>
                <a:gd name="connsiteX10" fmla="*/ 11582 w 569284"/>
                <a:gd name="connsiteY10" fmla="*/ 5658 h 20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9284" h="202571">
                  <a:moveTo>
                    <a:pt x="11582" y="5658"/>
                  </a:moveTo>
                  <a:cubicBezTo>
                    <a:pt x="69526" y="3012"/>
                    <a:pt x="493388" y="13066"/>
                    <a:pt x="557682" y="13595"/>
                  </a:cubicBezTo>
                  <a:cubicBezTo>
                    <a:pt x="621976" y="14124"/>
                    <a:pt x="398139" y="9098"/>
                    <a:pt x="397345" y="8833"/>
                  </a:cubicBezTo>
                  <a:cubicBezTo>
                    <a:pt x="396551" y="8569"/>
                    <a:pt x="539691" y="-12863"/>
                    <a:pt x="552920" y="12008"/>
                  </a:cubicBezTo>
                  <a:cubicBezTo>
                    <a:pt x="566149" y="36879"/>
                    <a:pt x="489420" y="126308"/>
                    <a:pt x="476720" y="158058"/>
                  </a:cubicBezTo>
                  <a:cubicBezTo>
                    <a:pt x="464020" y="189808"/>
                    <a:pt x="467989" y="201450"/>
                    <a:pt x="476720" y="202508"/>
                  </a:cubicBezTo>
                  <a:cubicBezTo>
                    <a:pt x="485451" y="203566"/>
                    <a:pt x="515349" y="191396"/>
                    <a:pt x="529107" y="164408"/>
                  </a:cubicBezTo>
                  <a:cubicBezTo>
                    <a:pt x="542865" y="137421"/>
                    <a:pt x="564297" y="65983"/>
                    <a:pt x="559270" y="40583"/>
                  </a:cubicBezTo>
                  <a:cubicBezTo>
                    <a:pt x="554243" y="15183"/>
                    <a:pt x="557153" y="13860"/>
                    <a:pt x="498945" y="12008"/>
                  </a:cubicBezTo>
                  <a:cubicBezTo>
                    <a:pt x="440737" y="10156"/>
                    <a:pt x="292305" y="27618"/>
                    <a:pt x="210020" y="29470"/>
                  </a:cubicBezTo>
                  <a:cubicBezTo>
                    <a:pt x="127735" y="31322"/>
                    <a:pt x="-46362" y="8304"/>
                    <a:pt x="11582" y="56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: 図形 43">
              <a:extLst>
                <a:ext uri="{FF2B5EF4-FFF2-40B4-BE49-F238E27FC236}">
                  <a16:creationId xmlns:a16="http://schemas.microsoft.com/office/drawing/2014/main" id="{E68F3178-96F7-42C2-82CF-9AB7204E54AF}"/>
                </a:ext>
              </a:extLst>
            </p:cNvPr>
            <p:cNvSpPr/>
            <p:nvPr/>
          </p:nvSpPr>
          <p:spPr>
            <a:xfrm>
              <a:off x="3969361" y="3496517"/>
              <a:ext cx="652313" cy="104552"/>
            </a:xfrm>
            <a:custGeom>
              <a:avLst/>
              <a:gdLst>
                <a:gd name="connsiteX0" fmla="*/ 29022 w 652313"/>
                <a:gd name="connsiteY0" fmla="*/ 103933 h 104552"/>
                <a:gd name="connsiteX1" fmla="*/ 48072 w 652313"/>
                <a:gd name="connsiteY1" fmla="*/ 21383 h 104552"/>
                <a:gd name="connsiteX2" fmla="*/ 592056 w 652313"/>
                <a:gd name="connsiteY2" fmla="*/ 216 h 104552"/>
                <a:gd name="connsiteX3" fmla="*/ 602639 w 652313"/>
                <a:gd name="connsiteY3" fmla="*/ 29850 h 104552"/>
                <a:gd name="connsiteX4" fmla="*/ 270322 w 652313"/>
                <a:gd name="connsiteY4" fmla="*/ 46783 h 104552"/>
                <a:gd name="connsiteX5" fmla="*/ 65006 w 652313"/>
                <a:gd name="connsiteY5" fmla="*/ 59483 h 104552"/>
                <a:gd name="connsiteX6" fmla="*/ 29022 w 652313"/>
                <a:gd name="connsiteY6" fmla="*/ 103933 h 104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313" h="104552">
                  <a:moveTo>
                    <a:pt x="29022" y="103933"/>
                  </a:moveTo>
                  <a:cubicBezTo>
                    <a:pt x="26200" y="97583"/>
                    <a:pt x="-45767" y="38669"/>
                    <a:pt x="48072" y="21383"/>
                  </a:cubicBezTo>
                  <a:cubicBezTo>
                    <a:pt x="141911" y="4097"/>
                    <a:pt x="499628" y="-1195"/>
                    <a:pt x="592056" y="216"/>
                  </a:cubicBezTo>
                  <a:cubicBezTo>
                    <a:pt x="684484" y="1627"/>
                    <a:pt x="656261" y="22089"/>
                    <a:pt x="602639" y="29850"/>
                  </a:cubicBezTo>
                  <a:cubicBezTo>
                    <a:pt x="549017" y="37611"/>
                    <a:pt x="359927" y="41844"/>
                    <a:pt x="270322" y="46783"/>
                  </a:cubicBezTo>
                  <a:cubicBezTo>
                    <a:pt x="180717" y="51722"/>
                    <a:pt x="104870" y="53133"/>
                    <a:pt x="65006" y="59483"/>
                  </a:cubicBezTo>
                  <a:cubicBezTo>
                    <a:pt x="25142" y="65833"/>
                    <a:pt x="31844" y="110283"/>
                    <a:pt x="29022" y="1039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: 図形 44">
              <a:extLst>
                <a:ext uri="{FF2B5EF4-FFF2-40B4-BE49-F238E27FC236}">
                  <a16:creationId xmlns:a16="http://schemas.microsoft.com/office/drawing/2014/main" id="{AD122DFB-B04C-4144-B198-64C5C9DEF4B3}"/>
                </a:ext>
              </a:extLst>
            </p:cNvPr>
            <p:cNvSpPr/>
            <p:nvPr/>
          </p:nvSpPr>
          <p:spPr>
            <a:xfrm>
              <a:off x="4543700" y="3426128"/>
              <a:ext cx="398328" cy="421658"/>
            </a:xfrm>
            <a:custGeom>
              <a:avLst/>
              <a:gdLst>
                <a:gd name="connsiteX0" fmla="*/ 21950 w 398328"/>
                <a:gd name="connsiteY0" fmla="*/ 96005 h 421658"/>
                <a:gd name="connsiteX1" fmla="*/ 121433 w 398328"/>
                <a:gd name="connsiteY1" fmla="*/ 2872 h 421658"/>
                <a:gd name="connsiteX2" fmla="*/ 379667 w 398328"/>
                <a:gd name="connsiteY2" fmla="*/ 225122 h 421658"/>
                <a:gd name="connsiteX3" fmla="*/ 358500 w 398328"/>
                <a:gd name="connsiteY3" fmla="*/ 261105 h 421658"/>
                <a:gd name="connsiteX4" fmla="*/ 201867 w 398328"/>
                <a:gd name="connsiteY4" fmla="*/ 330955 h 421658"/>
                <a:gd name="connsiteX5" fmla="*/ 41000 w 398328"/>
                <a:gd name="connsiteY5" fmla="*/ 405039 h 421658"/>
                <a:gd name="connsiteX6" fmla="*/ 17717 w 398328"/>
                <a:gd name="connsiteY6" fmla="*/ 415622 h 421658"/>
                <a:gd name="connsiteX7" fmla="*/ 269600 w 398328"/>
                <a:gd name="connsiteY7" fmla="*/ 328839 h 421658"/>
                <a:gd name="connsiteX8" fmla="*/ 371200 w 398328"/>
                <a:gd name="connsiteY8" fmla="*/ 267455 h 421658"/>
                <a:gd name="connsiteX9" fmla="*/ 290767 w 398328"/>
                <a:gd name="connsiteY9" fmla="*/ 193372 h 421658"/>
                <a:gd name="connsiteX10" fmla="*/ 153183 w 398328"/>
                <a:gd name="connsiteY10" fmla="*/ 53672 h 421658"/>
                <a:gd name="connsiteX11" fmla="*/ 21950 w 398328"/>
                <a:gd name="connsiteY11" fmla="*/ 96005 h 42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328" h="421658">
                  <a:moveTo>
                    <a:pt x="21950" y="96005"/>
                  </a:moveTo>
                  <a:cubicBezTo>
                    <a:pt x="16658" y="87538"/>
                    <a:pt x="61814" y="-18647"/>
                    <a:pt x="121433" y="2872"/>
                  </a:cubicBezTo>
                  <a:cubicBezTo>
                    <a:pt x="181052" y="24391"/>
                    <a:pt x="340156" y="182083"/>
                    <a:pt x="379667" y="225122"/>
                  </a:cubicBezTo>
                  <a:cubicBezTo>
                    <a:pt x="419178" y="268161"/>
                    <a:pt x="388133" y="243466"/>
                    <a:pt x="358500" y="261105"/>
                  </a:cubicBezTo>
                  <a:cubicBezTo>
                    <a:pt x="328867" y="278744"/>
                    <a:pt x="254784" y="306966"/>
                    <a:pt x="201867" y="330955"/>
                  </a:cubicBezTo>
                  <a:lnTo>
                    <a:pt x="41000" y="405039"/>
                  </a:lnTo>
                  <a:cubicBezTo>
                    <a:pt x="10308" y="419150"/>
                    <a:pt x="-20383" y="428322"/>
                    <a:pt x="17717" y="415622"/>
                  </a:cubicBezTo>
                  <a:cubicBezTo>
                    <a:pt x="55817" y="402922"/>
                    <a:pt x="210686" y="353533"/>
                    <a:pt x="269600" y="328839"/>
                  </a:cubicBezTo>
                  <a:cubicBezTo>
                    <a:pt x="328514" y="304145"/>
                    <a:pt x="367672" y="290033"/>
                    <a:pt x="371200" y="267455"/>
                  </a:cubicBezTo>
                  <a:cubicBezTo>
                    <a:pt x="374728" y="244877"/>
                    <a:pt x="327103" y="229002"/>
                    <a:pt x="290767" y="193372"/>
                  </a:cubicBezTo>
                  <a:cubicBezTo>
                    <a:pt x="254431" y="157742"/>
                    <a:pt x="193047" y="76250"/>
                    <a:pt x="153183" y="53672"/>
                  </a:cubicBezTo>
                  <a:cubicBezTo>
                    <a:pt x="113319" y="31094"/>
                    <a:pt x="27242" y="104472"/>
                    <a:pt x="21950" y="960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B75AE136-0CC5-43EF-96D1-D691C6270072}"/>
                </a:ext>
              </a:extLst>
            </p:cNvPr>
            <p:cNvSpPr/>
            <p:nvPr/>
          </p:nvSpPr>
          <p:spPr>
            <a:xfrm>
              <a:off x="4533935" y="3837473"/>
              <a:ext cx="108797" cy="178914"/>
            </a:xfrm>
            <a:custGeom>
              <a:avLst/>
              <a:gdLst>
                <a:gd name="connsiteX0" fmla="*/ 2082 w 108797"/>
                <a:gd name="connsiteY0" fmla="*/ 44 h 178914"/>
                <a:gd name="connsiteX1" fmla="*/ 2082 w 108797"/>
                <a:gd name="connsiteY1" fmla="*/ 127044 h 178914"/>
                <a:gd name="connsiteX2" fmla="*/ 10548 w 108797"/>
                <a:gd name="connsiteY2" fmla="*/ 173610 h 178914"/>
                <a:gd name="connsiteX3" fmla="*/ 61348 w 108797"/>
                <a:gd name="connsiteY3" fmla="*/ 173610 h 178914"/>
                <a:gd name="connsiteX4" fmla="*/ 107915 w 108797"/>
                <a:gd name="connsiteY4" fmla="*/ 135510 h 178914"/>
                <a:gd name="connsiteX5" fmla="*/ 86748 w 108797"/>
                <a:gd name="connsiteY5" fmla="*/ 148210 h 178914"/>
                <a:gd name="connsiteX6" fmla="*/ 25365 w 108797"/>
                <a:gd name="connsiteY6" fmla="*/ 141860 h 178914"/>
                <a:gd name="connsiteX7" fmla="*/ 2082 w 108797"/>
                <a:gd name="connsiteY7" fmla="*/ 44 h 17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797" h="178914">
                  <a:moveTo>
                    <a:pt x="2082" y="44"/>
                  </a:moveTo>
                  <a:cubicBezTo>
                    <a:pt x="-1798" y="-2425"/>
                    <a:pt x="671" y="98116"/>
                    <a:pt x="2082" y="127044"/>
                  </a:cubicBezTo>
                  <a:cubicBezTo>
                    <a:pt x="3493" y="155972"/>
                    <a:pt x="670" y="165849"/>
                    <a:pt x="10548" y="173610"/>
                  </a:cubicBezTo>
                  <a:cubicBezTo>
                    <a:pt x="20426" y="181371"/>
                    <a:pt x="45120" y="179960"/>
                    <a:pt x="61348" y="173610"/>
                  </a:cubicBezTo>
                  <a:cubicBezTo>
                    <a:pt x="77576" y="167260"/>
                    <a:pt x="103682" y="139743"/>
                    <a:pt x="107915" y="135510"/>
                  </a:cubicBezTo>
                  <a:cubicBezTo>
                    <a:pt x="112148" y="131277"/>
                    <a:pt x="100506" y="147152"/>
                    <a:pt x="86748" y="148210"/>
                  </a:cubicBezTo>
                  <a:cubicBezTo>
                    <a:pt x="72990" y="149268"/>
                    <a:pt x="38770" y="163027"/>
                    <a:pt x="25365" y="141860"/>
                  </a:cubicBezTo>
                  <a:cubicBezTo>
                    <a:pt x="11960" y="120693"/>
                    <a:pt x="5962" y="2513"/>
                    <a:pt x="2082" y="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49286B58-B1AD-43AA-98D1-A04826C6B949}"/>
                </a:ext>
              </a:extLst>
            </p:cNvPr>
            <p:cNvSpPr/>
            <p:nvPr/>
          </p:nvSpPr>
          <p:spPr>
            <a:xfrm>
              <a:off x="4512599" y="3904959"/>
              <a:ext cx="462825" cy="312187"/>
            </a:xfrm>
            <a:custGeom>
              <a:avLst/>
              <a:gdLst>
                <a:gd name="connsiteX0" fmla="*/ 134 w 462825"/>
                <a:gd name="connsiteY0" fmla="*/ 72258 h 312187"/>
                <a:gd name="connsiteX1" fmla="*/ 76334 w 462825"/>
                <a:gd name="connsiteY1" fmla="*/ 152691 h 312187"/>
                <a:gd name="connsiteX2" fmla="*/ 152534 w 462825"/>
                <a:gd name="connsiteY2" fmla="*/ 87074 h 312187"/>
                <a:gd name="connsiteX3" fmla="*/ 218151 w 462825"/>
                <a:gd name="connsiteY3" fmla="*/ 61674 h 312187"/>
                <a:gd name="connsiteX4" fmla="*/ 436168 w 462825"/>
                <a:gd name="connsiteY4" fmla="*/ 222541 h 312187"/>
                <a:gd name="connsiteX5" fmla="*/ 376901 w 462825"/>
                <a:gd name="connsiteY5" fmla="*/ 311441 h 312187"/>
                <a:gd name="connsiteX6" fmla="*/ 453101 w 462825"/>
                <a:gd name="connsiteY6" fmla="*/ 260641 h 312187"/>
                <a:gd name="connsiteX7" fmla="*/ 434051 w 462825"/>
                <a:gd name="connsiteY7" fmla="*/ 182324 h 312187"/>
                <a:gd name="connsiteX8" fmla="*/ 203334 w 462825"/>
                <a:gd name="connsiteY8" fmla="*/ 2408 h 312187"/>
                <a:gd name="connsiteX9" fmla="*/ 129251 w 462825"/>
                <a:gd name="connsiteY9" fmla="*/ 80724 h 312187"/>
                <a:gd name="connsiteX10" fmla="*/ 95384 w 462825"/>
                <a:gd name="connsiteY10" fmla="*/ 110358 h 312187"/>
                <a:gd name="connsiteX11" fmla="*/ 134 w 462825"/>
                <a:gd name="connsiteY11" fmla="*/ 72258 h 3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825" h="312187">
                  <a:moveTo>
                    <a:pt x="134" y="72258"/>
                  </a:moveTo>
                  <a:cubicBezTo>
                    <a:pt x="-3041" y="79314"/>
                    <a:pt x="50934" y="150222"/>
                    <a:pt x="76334" y="152691"/>
                  </a:cubicBezTo>
                  <a:cubicBezTo>
                    <a:pt x="101734" y="155160"/>
                    <a:pt x="128898" y="102243"/>
                    <a:pt x="152534" y="87074"/>
                  </a:cubicBezTo>
                  <a:cubicBezTo>
                    <a:pt x="176170" y="71905"/>
                    <a:pt x="170879" y="39096"/>
                    <a:pt x="218151" y="61674"/>
                  </a:cubicBezTo>
                  <a:cubicBezTo>
                    <a:pt x="265423" y="84252"/>
                    <a:pt x="409710" y="180913"/>
                    <a:pt x="436168" y="222541"/>
                  </a:cubicBezTo>
                  <a:cubicBezTo>
                    <a:pt x="462626" y="264169"/>
                    <a:pt x="374079" y="305091"/>
                    <a:pt x="376901" y="311441"/>
                  </a:cubicBezTo>
                  <a:cubicBezTo>
                    <a:pt x="379723" y="317791"/>
                    <a:pt x="443576" y="282160"/>
                    <a:pt x="453101" y="260641"/>
                  </a:cubicBezTo>
                  <a:cubicBezTo>
                    <a:pt x="462626" y="239122"/>
                    <a:pt x="475679" y="225363"/>
                    <a:pt x="434051" y="182324"/>
                  </a:cubicBezTo>
                  <a:cubicBezTo>
                    <a:pt x="392423" y="139285"/>
                    <a:pt x="254134" y="19341"/>
                    <a:pt x="203334" y="2408"/>
                  </a:cubicBezTo>
                  <a:cubicBezTo>
                    <a:pt x="152534" y="-14525"/>
                    <a:pt x="147243" y="62732"/>
                    <a:pt x="129251" y="80724"/>
                  </a:cubicBezTo>
                  <a:cubicBezTo>
                    <a:pt x="111259" y="98716"/>
                    <a:pt x="114434" y="108241"/>
                    <a:pt x="95384" y="110358"/>
                  </a:cubicBezTo>
                  <a:cubicBezTo>
                    <a:pt x="76334" y="112475"/>
                    <a:pt x="3309" y="65202"/>
                    <a:pt x="134" y="722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772017A6-CE8B-4477-A083-2F0397BD64AF}"/>
                </a:ext>
              </a:extLst>
            </p:cNvPr>
            <p:cNvSpPr/>
            <p:nvPr/>
          </p:nvSpPr>
          <p:spPr>
            <a:xfrm>
              <a:off x="4629080" y="3243080"/>
              <a:ext cx="430650" cy="740854"/>
            </a:xfrm>
            <a:custGeom>
              <a:avLst/>
              <a:gdLst>
                <a:gd name="connsiteX0" fmla="*/ 9595 w 430650"/>
                <a:gd name="connsiteY0" fmla="*/ 183 h 740854"/>
                <a:gd name="connsiteX1" fmla="*/ 49283 w 430650"/>
                <a:gd name="connsiteY1" fmla="*/ 57333 h 740854"/>
                <a:gd name="connsiteX2" fmla="*/ 392183 w 430650"/>
                <a:gd name="connsiteY2" fmla="*/ 352608 h 740854"/>
                <a:gd name="connsiteX3" fmla="*/ 406470 w 430650"/>
                <a:gd name="connsiteY3" fmla="*/ 471670 h 740854"/>
                <a:gd name="connsiteX4" fmla="*/ 327095 w 430650"/>
                <a:gd name="connsiteY4" fmla="*/ 543108 h 740854"/>
                <a:gd name="connsiteX5" fmla="*/ 212795 w 430650"/>
                <a:gd name="connsiteY5" fmla="*/ 603433 h 740854"/>
                <a:gd name="connsiteX6" fmla="*/ 319158 w 430650"/>
                <a:gd name="connsiteY6" fmla="*/ 708208 h 740854"/>
                <a:gd name="connsiteX7" fmla="*/ 389008 w 430650"/>
                <a:gd name="connsiteY7" fmla="*/ 738370 h 740854"/>
                <a:gd name="connsiteX8" fmla="*/ 412820 w 430650"/>
                <a:gd name="connsiteY8" fmla="*/ 654233 h 740854"/>
                <a:gd name="connsiteX9" fmla="*/ 428695 w 430650"/>
                <a:gd name="connsiteY9" fmla="*/ 454208 h 740854"/>
                <a:gd name="connsiteX10" fmla="*/ 366783 w 430650"/>
                <a:gd name="connsiteY10" fmla="*/ 317683 h 740854"/>
                <a:gd name="connsiteX11" fmla="*/ 149295 w 430650"/>
                <a:gd name="connsiteY11" fmla="*/ 122420 h 740854"/>
                <a:gd name="connsiteX12" fmla="*/ 9595 w 430650"/>
                <a:gd name="connsiteY12" fmla="*/ 183 h 74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0650" h="740854">
                  <a:moveTo>
                    <a:pt x="9595" y="183"/>
                  </a:moveTo>
                  <a:cubicBezTo>
                    <a:pt x="-2444" y="-611"/>
                    <a:pt x="-14482" y="-1405"/>
                    <a:pt x="49283" y="57333"/>
                  </a:cubicBezTo>
                  <a:cubicBezTo>
                    <a:pt x="113048" y="116071"/>
                    <a:pt x="332652" y="283552"/>
                    <a:pt x="392183" y="352608"/>
                  </a:cubicBezTo>
                  <a:cubicBezTo>
                    <a:pt x="451714" y="421664"/>
                    <a:pt x="417318" y="439920"/>
                    <a:pt x="406470" y="471670"/>
                  </a:cubicBezTo>
                  <a:cubicBezTo>
                    <a:pt x="395622" y="503420"/>
                    <a:pt x="359374" y="521148"/>
                    <a:pt x="327095" y="543108"/>
                  </a:cubicBezTo>
                  <a:cubicBezTo>
                    <a:pt x="294816" y="565069"/>
                    <a:pt x="214118" y="575916"/>
                    <a:pt x="212795" y="603433"/>
                  </a:cubicBezTo>
                  <a:cubicBezTo>
                    <a:pt x="211472" y="630950"/>
                    <a:pt x="289789" y="685719"/>
                    <a:pt x="319158" y="708208"/>
                  </a:cubicBezTo>
                  <a:cubicBezTo>
                    <a:pt x="348527" y="730697"/>
                    <a:pt x="373398" y="747366"/>
                    <a:pt x="389008" y="738370"/>
                  </a:cubicBezTo>
                  <a:cubicBezTo>
                    <a:pt x="404618" y="729374"/>
                    <a:pt x="406206" y="701593"/>
                    <a:pt x="412820" y="654233"/>
                  </a:cubicBezTo>
                  <a:cubicBezTo>
                    <a:pt x="419434" y="606873"/>
                    <a:pt x="436368" y="510300"/>
                    <a:pt x="428695" y="454208"/>
                  </a:cubicBezTo>
                  <a:cubicBezTo>
                    <a:pt x="421022" y="398116"/>
                    <a:pt x="413350" y="372981"/>
                    <a:pt x="366783" y="317683"/>
                  </a:cubicBezTo>
                  <a:cubicBezTo>
                    <a:pt x="320216" y="262385"/>
                    <a:pt x="149295" y="122420"/>
                    <a:pt x="149295" y="122420"/>
                  </a:cubicBezTo>
                  <a:lnTo>
                    <a:pt x="9595" y="18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76B207F7-A148-4FB6-A45B-3B2E2D7B0F34}"/>
                </a:ext>
              </a:extLst>
            </p:cNvPr>
            <p:cNvSpPr/>
            <p:nvPr/>
          </p:nvSpPr>
          <p:spPr>
            <a:xfrm>
              <a:off x="4109768" y="4095442"/>
              <a:ext cx="130962" cy="310270"/>
            </a:xfrm>
            <a:custGeom>
              <a:avLst/>
              <a:gdLst>
                <a:gd name="connsiteX0" fmla="*/ 16145 w 130962"/>
                <a:gd name="connsiteY0" fmla="*/ 16183 h 310270"/>
                <a:gd name="connsiteX1" fmla="*/ 120920 w 130962"/>
                <a:gd name="connsiteY1" fmla="*/ 19358 h 310270"/>
                <a:gd name="connsiteX2" fmla="*/ 116157 w 130962"/>
                <a:gd name="connsiteY2" fmla="*/ 260658 h 310270"/>
                <a:gd name="connsiteX3" fmla="*/ 27257 w 130962"/>
                <a:gd name="connsiteY3" fmla="*/ 263833 h 310270"/>
                <a:gd name="connsiteX4" fmla="*/ 16145 w 130962"/>
                <a:gd name="connsiteY4" fmla="*/ 305108 h 310270"/>
                <a:gd name="connsiteX5" fmla="*/ 111395 w 130962"/>
                <a:gd name="connsiteY5" fmla="*/ 306696 h 310270"/>
                <a:gd name="connsiteX6" fmla="*/ 14557 w 130962"/>
                <a:gd name="connsiteY6" fmla="*/ 278121 h 310270"/>
                <a:gd name="connsiteX7" fmla="*/ 9795 w 130962"/>
                <a:gd name="connsiteY7" fmla="*/ 233671 h 310270"/>
                <a:gd name="connsiteX8" fmla="*/ 105045 w 130962"/>
                <a:gd name="connsiteY8" fmla="*/ 238433 h 310270"/>
                <a:gd name="connsiteX9" fmla="*/ 111395 w 130962"/>
                <a:gd name="connsiteY9" fmla="*/ 103496 h 310270"/>
                <a:gd name="connsiteX10" fmla="*/ 108220 w 130962"/>
                <a:gd name="connsiteY10" fmla="*/ 28883 h 310270"/>
                <a:gd name="connsiteX11" fmla="*/ 16145 w 130962"/>
                <a:gd name="connsiteY11" fmla="*/ 16183 h 31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62" h="310270">
                  <a:moveTo>
                    <a:pt x="16145" y="16183"/>
                  </a:moveTo>
                  <a:cubicBezTo>
                    <a:pt x="18262" y="14595"/>
                    <a:pt x="104251" y="-21388"/>
                    <a:pt x="120920" y="19358"/>
                  </a:cubicBezTo>
                  <a:cubicBezTo>
                    <a:pt x="137589" y="60104"/>
                    <a:pt x="131768" y="219912"/>
                    <a:pt x="116157" y="260658"/>
                  </a:cubicBezTo>
                  <a:cubicBezTo>
                    <a:pt x="100547" y="301404"/>
                    <a:pt x="43926" y="256425"/>
                    <a:pt x="27257" y="263833"/>
                  </a:cubicBezTo>
                  <a:cubicBezTo>
                    <a:pt x="10588" y="271241"/>
                    <a:pt x="2122" y="297964"/>
                    <a:pt x="16145" y="305108"/>
                  </a:cubicBezTo>
                  <a:cubicBezTo>
                    <a:pt x="30168" y="312252"/>
                    <a:pt x="111660" y="311194"/>
                    <a:pt x="111395" y="306696"/>
                  </a:cubicBezTo>
                  <a:cubicBezTo>
                    <a:pt x="111130" y="302198"/>
                    <a:pt x="31490" y="290292"/>
                    <a:pt x="14557" y="278121"/>
                  </a:cubicBezTo>
                  <a:cubicBezTo>
                    <a:pt x="-2376" y="265950"/>
                    <a:pt x="-5286" y="240286"/>
                    <a:pt x="9795" y="233671"/>
                  </a:cubicBezTo>
                  <a:cubicBezTo>
                    <a:pt x="24876" y="227056"/>
                    <a:pt x="88112" y="260129"/>
                    <a:pt x="105045" y="238433"/>
                  </a:cubicBezTo>
                  <a:cubicBezTo>
                    <a:pt x="121978" y="216737"/>
                    <a:pt x="110866" y="138421"/>
                    <a:pt x="111395" y="103496"/>
                  </a:cubicBezTo>
                  <a:cubicBezTo>
                    <a:pt x="111924" y="68571"/>
                    <a:pt x="117216" y="42641"/>
                    <a:pt x="108220" y="28883"/>
                  </a:cubicBezTo>
                  <a:cubicBezTo>
                    <a:pt x="99224" y="15125"/>
                    <a:pt x="14028" y="17771"/>
                    <a:pt x="16145" y="161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CD3B03A1-C593-4F1E-8BE2-190FF20C0273}"/>
                </a:ext>
              </a:extLst>
            </p:cNvPr>
            <p:cNvSpPr/>
            <p:nvPr/>
          </p:nvSpPr>
          <p:spPr>
            <a:xfrm>
              <a:off x="4107661" y="4109645"/>
              <a:ext cx="21493" cy="225462"/>
            </a:xfrm>
            <a:custGeom>
              <a:avLst/>
              <a:gdLst>
                <a:gd name="connsiteX0" fmla="*/ 21427 w 21493"/>
                <a:gd name="connsiteY0" fmla="*/ 1980 h 225462"/>
                <a:gd name="connsiteX1" fmla="*/ 7139 w 21493"/>
                <a:gd name="connsiteY1" fmla="*/ 222643 h 225462"/>
                <a:gd name="connsiteX2" fmla="*/ 789 w 21493"/>
                <a:gd name="connsiteY2" fmla="*/ 119455 h 225462"/>
                <a:gd name="connsiteX3" fmla="*/ 21427 w 21493"/>
                <a:gd name="connsiteY3" fmla="*/ 1980 h 22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93" h="225462">
                  <a:moveTo>
                    <a:pt x="21427" y="1980"/>
                  </a:moveTo>
                  <a:cubicBezTo>
                    <a:pt x="22485" y="19178"/>
                    <a:pt x="10579" y="203064"/>
                    <a:pt x="7139" y="222643"/>
                  </a:cubicBezTo>
                  <a:cubicBezTo>
                    <a:pt x="3699" y="242222"/>
                    <a:pt x="-2121" y="154645"/>
                    <a:pt x="789" y="119455"/>
                  </a:cubicBezTo>
                  <a:cubicBezTo>
                    <a:pt x="3699" y="84265"/>
                    <a:pt x="20369" y="-15218"/>
                    <a:pt x="21427" y="19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: 図形 50">
              <a:extLst>
                <a:ext uri="{FF2B5EF4-FFF2-40B4-BE49-F238E27FC236}">
                  <a16:creationId xmlns:a16="http://schemas.microsoft.com/office/drawing/2014/main" id="{A353FC9E-67EE-405A-B0C4-4B8FBC600239}"/>
                </a:ext>
              </a:extLst>
            </p:cNvPr>
            <p:cNvSpPr/>
            <p:nvPr/>
          </p:nvSpPr>
          <p:spPr>
            <a:xfrm>
              <a:off x="4483882" y="4105245"/>
              <a:ext cx="115155" cy="296196"/>
            </a:xfrm>
            <a:custGeom>
              <a:avLst/>
              <a:gdLst>
                <a:gd name="connsiteX0" fmla="*/ 16681 w 115155"/>
                <a:gd name="connsiteY0" fmla="*/ 30 h 296196"/>
                <a:gd name="connsiteX1" fmla="*/ 2393 w 115155"/>
                <a:gd name="connsiteY1" fmla="*/ 261968 h 296196"/>
                <a:gd name="connsiteX2" fmla="*/ 72243 w 115155"/>
                <a:gd name="connsiteY2" fmla="*/ 293718 h 296196"/>
                <a:gd name="connsiteX3" fmla="*/ 115106 w 115155"/>
                <a:gd name="connsiteY3" fmla="*/ 268318 h 296196"/>
                <a:gd name="connsiteX4" fmla="*/ 64306 w 115155"/>
                <a:gd name="connsiteY4" fmla="*/ 258793 h 296196"/>
                <a:gd name="connsiteX5" fmla="*/ 21443 w 115155"/>
                <a:gd name="connsiteY5" fmla="*/ 244505 h 296196"/>
                <a:gd name="connsiteX6" fmla="*/ 16681 w 115155"/>
                <a:gd name="connsiteY6" fmla="*/ 30 h 29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55" h="296196">
                  <a:moveTo>
                    <a:pt x="16681" y="30"/>
                  </a:moveTo>
                  <a:cubicBezTo>
                    <a:pt x="13506" y="2941"/>
                    <a:pt x="-6867" y="213020"/>
                    <a:pt x="2393" y="261968"/>
                  </a:cubicBezTo>
                  <a:cubicBezTo>
                    <a:pt x="11653" y="310916"/>
                    <a:pt x="53458" y="292660"/>
                    <a:pt x="72243" y="293718"/>
                  </a:cubicBezTo>
                  <a:cubicBezTo>
                    <a:pt x="91028" y="294776"/>
                    <a:pt x="116429" y="274139"/>
                    <a:pt x="115106" y="268318"/>
                  </a:cubicBezTo>
                  <a:cubicBezTo>
                    <a:pt x="113783" y="262497"/>
                    <a:pt x="79916" y="262762"/>
                    <a:pt x="64306" y="258793"/>
                  </a:cubicBezTo>
                  <a:cubicBezTo>
                    <a:pt x="48696" y="254824"/>
                    <a:pt x="29116" y="286309"/>
                    <a:pt x="21443" y="244505"/>
                  </a:cubicBezTo>
                  <a:cubicBezTo>
                    <a:pt x="13770" y="202701"/>
                    <a:pt x="19856" y="-2881"/>
                    <a:pt x="16681" y="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: 図形 51">
              <a:extLst>
                <a:ext uri="{FF2B5EF4-FFF2-40B4-BE49-F238E27FC236}">
                  <a16:creationId xmlns:a16="http://schemas.microsoft.com/office/drawing/2014/main" id="{448B28BD-5E35-47B3-8390-17C3BF250144}"/>
                </a:ext>
              </a:extLst>
            </p:cNvPr>
            <p:cNvSpPr/>
            <p:nvPr/>
          </p:nvSpPr>
          <p:spPr>
            <a:xfrm>
              <a:off x="4514814" y="4089756"/>
              <a:ext cx="104000" cy="206718"/>
            </a:xfrm>
            <a:custGeom>
              <a:avLst/>
              <a:gdLst>
                <a:gd name="connsiteX0" fmla="*/ 36 w 104000"/>
                <a:gd name="connsiteY0" fmla="*/ 9169 h 206718"/>
                <a:gd name="connsiteX1" fmla="*/ 92111 w 104000"/>
                <a:gd name="connsiteY1" fmla="*/ 82194 h 206718"/>
                <a:gd name="connsiteX2" fmla="*/ 101636 w 104000"/>
                <a:gd name="connsiteY2" fmla="*/ 206019 h 206718"/>
                <a:gd name="connsiteX3" fmla="*/ 80999 w 104000"/>
                <a:gd name="connsiteY3" fmla="*/ 21869 h 206718"/>
                <a:gd name="connsiteX4" fmla="*/ 36 w 104000"/>
                <a:gd name="connsiteY4" fmla="*/ 9169 h 20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00" h="206718">
                  <a:moveTo>
                    <a:pt x="36" y="9169"/>
                  </a:moveTo>
                  <a:cubicBezTo>
                    <a:pt x="1888" y="19223"/>
                    <a:pt x="75178" y="49386"/>
                    <a:pt x="92111" y="82194"/>
                  </a:cubicBezTo>
                  <a:cubicBezTo>
                    <a:pt x="109044" y="115002"/>
                    <a:pt x="103488" y="216073"/>
                    <a:pt x="101636" y="206019"/>
                  </a:cubicBezTo>
                  <a:cubicBezTo>
                    <a:pt x="99784" y="195965"/>
                    <a:pt x="93964" y="53090"/>
                    <a:pt x="80999" y="21869"/>
                  </a:cubicBezTo>
                  <a:cubicBezTo>
                    <a:pt x="68034" y="-9352"/>
                    <a:pt x="-1816" y="-885"/>
                    <a:pt x="36" y="9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: 図形 52">
              <a:extLst>
                <a:ext uri="{FF2B5EF4-FFF2-40B4-BE49-F238E27FC236}">
                  <a16:creationId xmlns:a16="http://schemas.microsoft.com/office/drawing/2014/main" id="{44187A14-3A79-436D-8F8A-54E922FB8E0A}"/>
                </a:ext>
              </a:extLst>
            </p:cNvPr>
            <p:cNvSpPr/>
            <p:nvPr/>
          </p:nvSpPr>
          <p:spPr>
            <a:xfrm>
              <a:off x="4090958" y="4461812"/>
              <a:ext cx="12696" cy="286340"/>
            </a:xfrm>
            <a:custGeom>
              <a:avLst/>
              <a:gdLst>
                <a:gd name="connsiteX0" fmla="*/ 7967 w 12696"/>
                <a:gd name="connsiteY0" fmla="*/ 651 h 286340"/>
                <a:gd name="connsiteX1" fmla="*/ 30 w 12696"/>
                <a:gd name="connsiteY1" fmla="*/ 276876 h 286340"/>
                <a:gd name="connsiteX2" fmla="*/ 11142 w 12696"/>
                <a:gd name="connsiteY2" fmla="*/ 202263 h 286340"/>
                <a:gd name="connsiteX3" fmla="*/ 7967 w 12696"/>
                <a:gd name="connsiteY3" fmla="*/ 651 h 28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286340">
                  <a:moveTo>
                    <a:pt x="7967" y="651"/>
                  </a:moveTo>
                  <a:cubicBezTo>
                    <a:pt x="6115" y="13087"/>
                    <a:pt x="-499" y="243274"/>
                    <a:pt x="30" y="276876"/>
                  </a:cubicBezTo>
                  <a:cubicBezTo>
                    <a:pt x="559" y="310478"/>
                    <a:pt x="6909" y="247242"/>
                    <a:pt x="11142" y="202263"/>
                  </a:cubicBezTo>
                  <a:cubicBezTo>
                    <a:pt x="15375" y="157284"/>
                    <a:pt x="9819" y="-11785"/>
                    <a:pt x="7967" y="6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: 図形 53">
              <a:extLst>
                <a:ext uri="{FF2B5EF4-FFF2-40B4-BE49-F238E27FC236}">
                  <a16:creationId xmlns:a16="http://schemas.microsoft.com/office/drawing/2014/main" id="{5149DC58-B62C-4DF0-B710-832613B05E18}"/>
                </a:ext>
              </a:extLst>
            </p:cNvPr>
            <p:cNvSpPr/>
            <p:nvPr/>
          </p:nvSpPr>
          <p:spPr>
            <a:xfrm>
              <a:off x="4037182" y="4423302"/>
              <a:ext cx="184185" cy="360434"/>
            </a:xfrm>
            <a:custGeom>
              <a:avLst/>
              <a:gdLst>
                <a:gd name="connsiteX0" fmla="*/ 41106 w 184185"/>
                <a:gd name="connsiteY0" fmla="*/ 310623 h 360434"/>
                <a:gd name="connsiteX1" fmla="*/ 141118 w 184185"/>
                <a:gd name="connsiteY1" fmla="*/ 359836 h 360434"/>
                <a:gd name="connsiteX2" fmla="*/ 169693 w 184185"/>
                <a:gd name="connsiteY2" fmla="*/ 312211 h 360434"/>
                <a:gd name="connsiteX3" fmla="*/ 177631 w 184185"/>
                <a:gd name="connsiteY3" fmla="*/ 21698 h 360434"/>
                <a:gd name="connsiteX4" fmla="*/ 72856 w 184185"/>
                <a:gd name="connsiteY4" fmla="*/ 24873 h 360434"/>
                <a:gd name="connsiteX5" fmla="*/ 161756 w 184185"/>
                <a:gd name="connsiteY5" fmla="*/ 55036 h 360434"/>
                <a:gd name="connsiteX6" fmla="*/ 169693 w 184185"/>
                <a:gd name="connsiteY6" fmla="*/ 213786 h 360434"/>
                <a:gd name="connsiteX7" fmla="*/ 142706 w 184185"/>
                <a:gd name="connsiteY7" fmla="*/ 304273 h 360434"/>
                <a:gd name="connsiteX8" fmla="*/ 1418 w 184185"/>
                <a:gd name="connsiteY8" fmla="*/ 345548 h 360434"/>
                <a:gd name="connsiteX9" fmla="*/ 69681 w 184185"/>
                <a:gd name="connsiteY9" fmla="*/ 358248 h 360434"/>
                <a:gd name="connsiteX10" fmla="*/ 41106 w 184185"/>
                <a:gd name="connsiteY10" fmla="*/ 310623 h 36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185" h="360434">
                  <a:moveTo>
                    <a:pt x="41106" y="310623"/>
                  </a:moveTo>
                  <a:cubicBezTo>
                    <a:pt x="53012" y="310888"/>
                    <a:pt x="119687" y="359571"/>
                    <a:pt x="141118" y="359836"/>
                  </a:cubicBezTo>
                  <a:cubicBezTo>
                    <a:pt x="162549" y="360101"/>
                    <a:pt x="163608" y="368567"/>
                    <a:pt x="169693" y="312211"/>
                  </a:cubicBezTo>
                  <a:cubicBezTo>
                    <a:pt x="175778" y="255855"/>
                    <a:pt x="193771" y="69588"/>
                    <a:pt x="177631" y="21698"/>
                  </a:cubicBezTo>
                  <a:cubicBezTo>
                    <a:pt x="161491" y="-26192"/>
                    <a:pt x="75502" y="19317"/>
                    <a:pt x="72856" y="24873"/>
                  </a:cubicBezTo>
                  <a:cubicBezTo>
                    <a:pt x="70210" y="30429"/>
                    <a:pt x="145617" y="23551"/>
                    <a:pt x="161756" y="55036"/>
                  </a:cubicBezTo>
                  <a:cubicBezTo>
                    <a:pt x="177895" y="86521"/>
                    <a:pt x="172868" y="172246"/>
                    <a:pt x="169693" y="213786"/>
                  </a:cubicBezTo>
                  <a:cubicBezTo>
                    <a:pt x="166518" y="255325"/>
                    <a:pt x="170752" y="282313"/>
                    <a:pt x="142706" y="304273"/>
                  </a:cubicBezTo>
                  <a:cubicBezTo>
                    <a:pt x="114660" y="326233"/>
                    <a:pt x="13589" y="336552"/>
                    <a:pt x="1418" y="345548"/>
                  </a:cubicBezTo>
                  <a:cubicBezTo>
                    <a:pt x="-10753" y="354544"/>
                    <a:pt x="59098" y="361952"/>
                    <a:pt x="69681" y="358248"/>
                  </a:cubicBezTo>
                  <a:cubicBezTo>
                    <a:pt x="80264" y="354544"/>
                    <a:pt x="29200" y="310358"/>
                    <a:pt x="41106" y="310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: 図形 57">
              <a:extLst>
                <a:ext uri="{FF2B5EF4-FFF2-40B4-BE49-F238E27FC236}">
                  <a16:creationId xmlns:a16="http://schemas.microsoft.com/office/drawing/2014/main" id="{59FA727F-FBA5-4DCF-8A88-4A990A3ECCAF}"/>
                </a:ext>
              </a:extLst>
            </p:cNvPr>
            <p:cNvSpPr/>
            <p:nvPr/>
          </p:nvSpPr>
          <p:spPr>
            <a:xfrm>
              <a:off x="4469972" y="4444668"/>
              <a:ext cx="140546" cy="318567"/>
            </a:xfrm>
            <a:custGeom>
              <a:avLst/>
              <a:gdLst>
                <a:gd name="connsiteX0" fmla="*/ 6778 w 140546"/>
                <a:gd name="connsiteY0" fmla="*/ 9857 h 318567"/>
                <a:gd name="connsiteX1" fmla="*/ 132191 w 140546"/>
                <a:gd name="connsiteY1" fmla="*/ 27320 h 318567"/>
                <a:gd name="connsiteX2" fmla="*/ 114728 w 140546"/>
                <a:gd name="connsiteY2" fmla="*/ 301957 h 318567"/>
                <a:gd name="connsiteX3" fmla="*/ 428 w 140546"/>
                <a:gd name="connsiteY3" fmla="*/ 287670 h 318567"/>
                <a:gd name="connsiteX4" fmla="*/ 76628 w 140546"/>
                <a:gd name="connsiteY4" fmla="*/ 286082 h 318567"/>
                <a:gd name="connsiteX5" fmla="*/ 98853 w 140546"/>
                <a:gd name="connsiteY5" fmla="*/ 278145 h 318567"/>
                <a:gd name="connsiteX6" fmla="*/ 108378 w 140546"/>
                <a:gd name="connsiteY6" fmla="*/ 251157 h 318567"/>
                <a:gd name="connsiteX7" fmla="*/ 133778 w 140546"/>
                <a:gd name="connsiteY7" fmla="*/ 71770 h 318567"/>
                <a:gd name="connsiteX8" fmla="*/ 111553 w 140546"/>
                <a:gd name="connsiteY8" fmla="*/ 27320 h 318567"/>
                <a:gd name="connsiteX9" fmla="*/ 6778 w 140546"/>
                <a:gd name="connsiteY9" fmla="*/ 9857 h 3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546" h="318567">
                  <a:moveTo>
                    <a:pt x="6778" y="9857"/>
                  </a:moveTo>
                  <a:cubicBezTo>
                    <a:pt x="10218" y="9857"/>
                    <a:pt x="114199" y="-21363"/>
                    <a:pt x="132191" y="27320"/>
                  </a:cubicBezTo>
                  <a:cubicBezTo>
                    <a:pt x="150183" y="76003"/>
                    <a:pt x="136688" y="258565"/>
                    <a:pt x="114728" y="301957"/>
                  </a:cubicBezTo>
                  <a:cubicBezTo>
                    <a:pt x="92768" y="345349"/>
                    <a:pt x="6778" y="290316"/>
                    <a:pt x="428" y="287670"/>
                  </a:cubicBezTo>
                  <a:cubicBezTo>
                    <a:pt x="-5922" y="285024"/>
                    <a:pt x="60224" y="287669"/>
                    <a:pt x="76628" y="286082"/>
                  </a:cubicBezTo>
                  <a:cubicBezTo>
                    <a:pt x="93032" y="284495"/>
                    <a:pt x="93561" y="283966"/>
                    <a:pt x="98853" y="278145"/>
                  </a:cubicBezTo>
                  <a:cubicBezTo>
                    <a:pt x="104145" y="272324"/>
                    <a:pt x="102557" y="285553"/>
                    <a:pt x="108378" y="251157"/>
                  </a:cubicBezTo>
                  <a:cubicBezTo>
                    <a:pt x="114199" y="216761"/>
                    <a:pt x="133249" y="109076"/>
                    <a:pt x="133778" y="71770"/>
                  </a:cubicBezTo>
                  <a:cubicBezTo>
                    <a:pt x="134307" y="34464"/>
                    <a:pt x="130074" y="37903"/>
                    <a:pt x="111553" y="27320"/>
                  </a:cubicBezTo>
                  <a:cubicBezTo>
                    <a:pt x="93032" y="16737"/>
                    <a:pt x="3338" y="9857"/>
                    <a:pt x="6778" y="98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CC389435-B8CA-4D14-AC2C-4A96F42C24C2}"/>
                </a:ext>
              </a:extLst>
            </p:cNvPr>
            <p:cNvSpPr/>
            <p:nvPr/>
          </p:nvSpPr>
          <p:spPr>
            <a:xfrm>
              <a:off x="4463404" y="4464356"/>
              <a:ext cx="134733" cy="320242"/>
            </a:xfrm>
            <a:custGeom>
              <a:avLst/>
              <a:gdLst>
                <a:gd name="connsiteX0" fmla="*/ 133996 w 134733"/>
                <a:gd name="connsiteY0" fmla="*/ 318782 h 320242"/>
                <a:gd name="connsiteX1" fmla="*/ 10171 w 134733"/>
                <a:gd name="connsiteY1" fmla="*/ 299732 h 320242"/>
                <a:gd name="connsiteX2" fmla="*/ 6996 w 134733"/>
                <a:gd name="connsiteY2" fmla="*/ 153682 h 320242"/>
                <a:gd name="connsiteX3" fmla="*/ 6996 w 134733"/>
                <a:gd name="connsiteY3" fmla="*/ 1282 h 320242"/>
                <a:gd name="connsiteX4" fmla="*/ 5409 w 134733"/>
                <a:gd name="connsiteY4" fmla="*/ 242582 h 320242"/>
                <a:gd name="connsiteX5" fmla="*/ 59384 w 134733"/>
                <a:gd name="connsiteY5" fmla="*/ 296557 h 320242"/>
                <a:gd name="connsiteX6" fmla="*/ 133996 w 134733"/>
                <a:gd name="connsiteY6" fmla="*/ 318782 h 32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733" h="320242">
                  <a:moveTo>
                    <a:pt x="133996" y="318782"/>
                  </a:moveTo>
                  <a:cubicBezTo>
                    <a:pt x="125794" y="319311"/>
                    <a:pt x="31338" y="327249"/>
                    <a:pt x="10171" y="299732"/>
                  </a:cubicBezTo>
                  <a:cubicBezTo>
                    <a:pt x="-10996" y="272215"/>
                    <a:pt x="7525" y="203424"/>
                    <a:pt x="6996" y="153682"/>
                  </a:cubicBezTo>
                  <a:cubicBezTo>
                    <a:pt x="6467" y="103940"/>
                    <a:pt x="7260" y="-13535"/>
                    <a:pt x="6996" y="1282"/>
                  </a:cubicBezTo>
                  <a:cubicBezTo>
                    <a:pt x="6731" y="16099"/>
                    <a:pt x="-3322" y="193370"/>
                    <a:pt x="5409" y="242582"/>
                  </a:cubicBezTo>
                  <a:cubicBezTo>
                    <a:pt x="14140" y="291794"/>
                    <a:pt x="39011" y="289413"/>
                    <a:pt x="59384" y="296557"/>
                  </a:cubicBezTo>
                  <a:cubicBezTo>
                    <a:pt x="79757" y="303701"/>
                    <a:pt x="142198" y="318253"/>
                    <a:pt x="133996" y="3187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: 図形 59">
              <a:extLst>
                <a:ext uri="{FF2B5EF4-FFF2-40B4-BE49-F238E27FC236}">
                  <a16:creationId xmlns:a16="http://schemas.microsoft.com/office/drawing/2014/main" id="{34FBD91C-A387-4D5A-91C8-ED16A7D9E579}"/>
                </a:ext>
              </a:extLst>
            </p:cNvPr>
            <p:cNvSpPr/>
            <p:nvPr/>
          </p:nvSpPr>
          <p:spPr>
            <a:xfrm>
              <a:off x="4445574" y="4827236"/>
              <a:ext cx="147121" cy="298911"/>
            </a:xfrm>
            <a:custGeom>
              <a:avLst/>
              <a:gdLst>
                <a:gd name="connsiteX0" fmla="*/ 1014 w 147121"/>
                <a:gd name="connsiteY0" fmla="*/ 8289 h 298911"/>
                <a:gd name="connsiteX1" fmla="*/ 4189 w 147121"/>
                <a:gd name="connsiteY1" fmla="*/ 273402 h 298911"/>
                <a:gd name="connsiteX2" fmla="*/ 21651 w 147121"/>
                <a:gd name="connsiteY2" fmla="*/ 273402 h 298911"/>
                <a:gd name="connsiteX3" fmla="*/ 105789 w 147121"/>
                <a:gd name="connsiteY3" fmla="*/ 278164 h 298911"/>
                <a:gd name="connsiteX4" fmla="*/ 147064 w 147121"/>
                <a:gd name="connsiteY4" fmla="*/ 240064 h 298911"/>
                <a:gd name="connsiteX5" fmla="*/ 97851 w 147121"/>
                <a:gd name="connsiteY5" fmla="*/ 273402 h 298911"/>
                <a:gd name="connsiteX6" fmla="*/ 86739 w 147121"/>
                <a:gd name="connsiteY6" fmla="*/ 289277 h 298911"/>
                <a:gd name="connsiteX7" fmla="*/ 28001 w 147121"/>
                <a:gd name="connsiteY7" fmla="*/ 297214 h 298911"/>
                <a:gd name="connsiteX8" fmla="*/ 24826 w 147121"/>
                <a:gd name="connsiteY8" fmla="*/ 255939 h 298911"/>
                <a:gd name="connsiteX9" fmla="*/ 18476 w 147121"/>
                <a:gd name="connsiteY9" fmla="*/ 82902 h 298911"/>
                <a:gd name="connsiteX10" fmla="*/ 1014 w 147121"/>
                <a:gd name="connsiteY10" fmla="*/ 8289 h 29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121" h="298911">
                  <a:moveTo>
                    <a:pt x="1014" y="8289"/>
                  </a:moveTo>
                  <a:cubicBezTo>
                    <a:pt x="-1367" y="40039"/>
                    <a:pt x="750" y="229217"/>
                    <a:pt x="4189" y="273402"/>
                  </a:cubicBezTo>
                  <a:cubicBezTo>
                    <a:pt x="7628" y="317587"/>
                    <a:pt x="21651" y="273402"/>
                    <a:pt x="21651" y="273402"/>
                  </a:cubicBezTo>
                  <a:cubicBezTo>
                    <a:pt x="38584" y="274196"/>
                    <a:pt x="84887" y="283720"/>
                    <a:pt x="105789" y="278164"/>
                  </a:cubicBezTo>
                  <a:cubicBezTo>
                    <a:pt x="126691" y="272608"/>
                    <a:pt x="148387" y="240858"/>
                    <a:pt x="147064" y="240064"/>
                  </a:cubicBezTo>
                  <a:cubicBezTo>
                    <a:pt x="145741" y="239270"/>
                    <a:pt x="107905" y="265200"/>
                    <a:pt x="97851" y="273402"/>
                  </a:cubicBezTo>
                  <a:cubicBezTo>
                    <a:pt x="87797" y="281604"/>
                    <a:pt x="98381" y="285308"/>
                    <a:pt x="86739" y="289277"/>
                  </a:cubicBezTo>
                  <a:cubicBezTo>
                    <a:pt x="75097" y="293246"/>
                    <a:pt x="38320" y="302770"/>
                    <a:pt x="28001" y="297214"/>
                  </a:cubicBezTo>
                  <a:cubicBezTo>
                    <a:pt x="17682" y="291658"/>
                    <a:pt x="26413" y="291658"/>
                    <a:pt x="24826" y="255939"/>
                  </a:cubicBezTo>
                  <a:cubicBezTo>
                    <a:pt x="23239" y="220220"/>
                    <a:pt x="22180" y="122325"/>
                    <a:pt x="18476" y="82902"/>
                  </a:cubicBezTo>
                  <a:cubicBezTo>
                    <a:pt x="14772" y="43479"/>
                    <a:pt x="3395" y="-23461"/>
                    <a:pt x="1014" y="82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2848383D-6DDF-442E-B536-3430BBAFFAD8}"/>
                </a:ext>
              </a:extLst>
            </p:cNvPr>
            <p:cNvSpPr/>
            <p:nvPr/>
          </p:nvSpPr>
          <p:spPr>
            <a:xfrm>
              <a:off x="4456099" y="4829762"/>
              <a:ext cx="133528" cy="247232"/>
            </a:xfrm>
            <a:custGeom>
              <a:avLst/>
              <a:gdLst>
                <a:gd name="connsiteX0" fmla="*/ 14 w 133528"/>
                <a:gd name="connsiteY0" fmla="*/ 10526 h 247232"/>
                <a:gd name="connsiteX1" fmla="*/ 109551 w 133528"/>
                <a:gd name="connsiteY1" fmla="*/ 40688 h 247232"/>
                <a:gd name="connsiteX2" fmla="*/ 111139 w 133528"/>
                <a:gd name="connsiteY2" fmla="*/ 245476 h 247232"/>
                <a:gd name="connsiteX3" fmla="*/ 131776 w 133528"/>
                <a:gd name="connsiteY3" fmla="*/ 132763 h 247232"/>
                <a:gd name="connsiteX4" fmla="*/ 117489 w 133528"/>
                <a:gd name="connsiteY4" fmla="*/ 12113 h 247232"/>
                <a:gd name="connsiteX5" fmla="*/ 14 w 133528"/>
                <a:gd name="connsiteY5" fmla="*/ 10526 h 24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528" h="247232">
                  <a:moveTo>
                    <a:pt x="14" y="10526"/>
                  </a:moveTo>
                  <a:cubicBezTo>
                    <a:pt x="-1309" y="15288"/>
                    <a:pt x="91030" y="1530"/>
                    <a:pt x="109551" y="40688"/>
                  </a:cubicBezTo>
                  <a:cubicBezTo>
                    <a:pt x="128072" y="79846"/>
                    <a:pt x="107435" y="230130"/>
                    <a:pt x="111139" y="245476"/>
                  </a:cubicBezTo>
                  <a:cubicBezTo>
                    <a:pt x="114843" y="260822"/>
                    <a:pt x="130718" y="171657"/>
                    <a:pt x="131776" y="132763"/>
                  </a:cubicBezTo>
                  <a:cubicBezTo>
                    <a:pt x="132834" y="93869"/>
                    <a:pt x="139449" y="35661"/>
                    <a:pt x="117489" y="12113"/>
                  </a:cubicBezTo>
                  <a:cubicBezTo>
                    <a:pt x="95529" y="-11435"/>
                    <a:pt x="1337" y="5764"/>
                    <a:pt x="14" y="105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: 図形 61">
              <a:extLst>
                <a:ext uri="{FF2B5EF4-FFF2-40B4-BE49-F238E27FC236}">
                  <a16:creationId xmlns:a16="http://schemas.microsoft.com/office/drawing/2014/main" id="{ABCF7D1A-EF14-45FC-86A8-2F5242A266F6}"/>
                </a:ext>
              </a:extLst>
            </p:cNvPr>
            <p:cNvSpPr/>
            <p:nvPr/>
          </p:nvSpPr>
          <p:spPr>
            <a:xfrm>
              <a:off x="4062413" y="4800188"/>
              <a:ext cx="138115" cy="593649"/>
            </a:xfrm>
            <a:custGeom>
              <a:avLst/>
              <a:gdLst>
                <a:gd name="connsiteX0" fmla="*/ 0 w 138115"/>
                <a:gd name="connsiteY0" fmla="*/ 38512 h 593649"/>
                <a:gd name="connsiteX1" fmla="*/ 104775 w 138115"/>
                <a:gd name="connsiteY1" fmla="*/ 40100 h 593649"/>
                <a:gd name="connsiteX2" fmla="*/ 79375 w 138115"/>
                <a:gd name="connsiteY2" fmla="*/ 576675 h 593649"/>
                <a:gd name="connsiteX3" fmla="*/ 101600 w 138115"/>
                <a:gd name="connsiteY3" fmla="*/ 422687 h 593649"/>
                <a:gd name="connsiteX4" fmla="*/ 138112 w 138115"/>
                <a:gd name="connsiteY4" fmla="*/ 51212 h 593649"/>
                <a:gd name="connsiteX5" fmla="*/ 103187 w 138115"/>
                <a:gd name="connsiteY5" fmla="*/ 35337 h 593649"/>
                <a:gd name="connsiteX6" fmla="*/ 0 w 138115"/>
                <a:gd name="connsiteY6" fmla="*/ 38512 h 59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115" h="593649">
                  <a:moveTo>
                    <a:pt x="0" y="38512"/>
                  </a:moveTo>
                  <a:cubicBezTo>
                    <a:pt x="265" y="39306"/>
                    <a:pt x="91546" y="-49594"/>
                    <a:pt x="104775" y="40100"/>
                  </a:cubicBezTo>
                  <a:cubicBezTo>
                    <a:pt x="118004" y="129794"/>
                    <a:pt x="79904" y="512911"/>
                    <a:pt x="79375" y="576675"/>
                  </a:cubicBezTo>
                  <a:cubicBezTo>
                    <a:pt x="78846" y="640439"/>
                    <a:pt x="91811" y="510264"/>
                    <a:pt x="101600" y="422687"/>
                  </a:cubicBezTo>
                  <a:cubicBezTo>
                    <a:pt x="111389" y="335110"/>
                    <a:pt x="137848" y="115770"/>
                    <a:pt x="138112" y="51212"/>
                  </a:cubicBezTo>
                  <a:cubicBezTo>
                    <a:pt x="138376" y="-13346"/>
                    <a:pt x="122501" y="39835"/>
                    <a:pt x="103187" y="35337"/>
                  </a:cubicBezTo>
                  <a:cubicBezTo>
                    <a:pt x="83873" y="30839"/>
                    <a:pt x="-265" y="37718"/>
                    <a:pt x="0" y="385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: 図形 62">
              <a:extLst>
                <a:ext uri="{FF2B5EF4-FFF2-40B4-BE49-F238E27FC236}">
                  <a16:creationId xmlns:a16="http://schemas.microsoft.com/office/drawing/2014/main" id="{21879893-F03D-4F2C-9D74-5AD453AF8748}"/>
                </a:ext>
              </a:extLst>
            </p:cNvPr>
            <p:cNvSpPr/>
            <p:nvPr/>
          </p:nvSpPr>
          <p:spPr>
            <a:xfrm>
              <a:off x="4135070" y="5178174"/>
              <a:ext cx="317398" cy="262937"/>
            </a:xfrm>
            <a:custGeom>
              <a:avLst/>
              <a:gdLst>
                <a:gd name="connsiteX0" fmla="*/ 1955 w 317398"/>
                <a:gd name="connsiteY0" fmla="*/ 203451 h 262937"/>
                <a:gd name="connsiteX1" fmla="*/ 117843 w 317398"/>
                <a:gd name="connsiteY1" fmla="*/ 255839 h 262937"/>
                <a:gd name="connsiteX2" fmla="*/ 249605 w 317398"/>
                <a:gd name="connsiteY2" fmla="*/ 244726 h 262937"/>
                <a:gd name="connsiteX3" fmla="*/ 290880 w 317398"/>
                <a:gd name="connsiteY3" fmla="*/ 192339 h 262937"/>
                <a:gd name="connsiteX4" fmla="*/ 301993 w 317398"/>
                <a:gd name="connsiteY4" fmla="*/ 132014 h 262937"/>
                <a:gd name="connsiteX5" fmla="*/ 316280 w 317398"/>
                <a:gd name="connsiteY5" fmla="*/ 251 h 262937"/>
                <a:gd name="connsiteX6" fmla="*/ 305168 w 317398"/>
                <a:gd name="connsiteY6" fmla="*/ 168526 h 262937"/>
                <a:gd name="connsiteX7" fmla="*/ 216268 w 317398"/>
                <a:gd name="connsiteY7" fmla="*/ 262189 h 262937"/>
                <a:gd name="connsiteX8" fmla="*/ 1955 w 317398"/>
                <a:gd name="connsiteY8" fmla="*/ 203451 h 26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398" h="262937">
                  <a:moveTo>
                    <a:pt x="1955" y="203451"/>
                  </a:moveTo>
                  <a:cubicBezTo>
                    <a:pt x="-14449" y="202393"/>
                    <a:pt x="76568" y="248960"/>
                    <a:pt x="117843" y="255839"/>
                  </a:cubicBezTo>
                  <a:cubicBezTo>
                    <a:pt x="159118" y="262718"/>
                    <a:pt x="220766" y="255309"/>
                    <a:pt x="249605" y="244726"/>
                  </a:cubicBezTo>
                  <a:cubicBezTo>
                    <a:pt x="278445" y="234143"/>
                    <a:pt x="282149" y="211124"/>
                    <a:pt x="290880" y="192339"/>
                  </a:cubicBezTo>
                  <a:cubicBezTo>
                    <a:pt x="299611" y="173554"/>
                    <a:pt x="297760" y="164029"/>
                    <a:pt x="301993" y="132014"/>
                  </a:cubicBezTo>
                  <a:cubicBezTo>
                    <a:pt x="306226" y="99999"/>
                    <a:pt x="315751" y="-5834"/>
                    <a:pt x="316280" y="251"/>
                  </a:cubicBezTo>
                  <a:cubicBezTo>
                    <a:pt x="316809" y="6336"/>
                    <a:pt x="321837" y="124870"/>
                    <a:pt x="305168" y="168526"/>
                  </a:cubicBezTo>
                  <a:cubicBezTo>
                    <a:pt x="288499" y="212182"/>
                    <a:pt x="263628" y="253722"/>
                    <a:pt x="216268" y="262189"/>
                  </a:cubicBezTo>
                  <a:cubicBezTo>
                    <a:pt x="168908" y="270656"/>
                    <a:pt x="18359" y="204509"/>
                    <a:pt x="1955" y="2034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: 図形 1023">
              <a:extLst>
                <a:ext uri="{FF2B5EF4-FFF2-40B4-BE49-F238E27FC236}">
                  <a16:creationId xmlns:a16="http://schemas.microsoft.com/office/drawing/2014/main" id="{56A0766D-296D-405D-BA19-31145207A47B}"/>
                </a:ext>
              </a:extLst>
            </p:cNvPr>
            <p:cNvSpPr/>
            <p:nvPr/>
          </p:nvSpPr>
          <p:spPr>
            <a:xfrm>
              <a:off x="4454439" y="5168893"/>
              <a:ext cx="450458" cy="324423"/>
            </a:xfrm>
            <a:custGeom>
              <a:avLst/>
              <a:gdLst>
                <a:gd name="connsiteX0" fmla="*/ 86 w 450458"/>
                <a:gd name="connsiteY0" fmla="*/ 1595 h 324423"/>
                <a:gd name="connsiteX1" fmla="*/ 76286 w 450458"/>
                <a:gd name="connsiteY1" fmla="*/ 88907 h 324423"/>
                <a:gd name="connsiteX2" fmla="*/ 103274 w 450458"/>
                <a:gd name="connsiteY2" fmla="*/ 309570 h 324423"/>
                <a:gd name="connsiteX3" fmla="*/ 296949 w 450458"/>
                <a:gd name="connsiteY3" fmla="*/ 293695 h 324423"/>
                <a:gd name="connsiteX4" fmla="*/ 430299 w 450458"/>
                <a:gd name="connsiteY4" fmla="*/ 207970 h 324423"/>
                <a:gd name="connsiteX5" fmla="*/ 442999 w 450458"/>
                <a:gd name="connsiteY5" fmla="*/ 163520 h 324423"/>
                <a:gd name="connsiteX6" fmla="*/ 362036 w 450458"/>
                <a:gd name="connsiteY6" fmla="*/ 236545 h 324423"/>
                <a:gd name="connsiteX7" fmla="*/ 220749 w 450458"/>
                <a:gd name="connsiteY7" fmla="*/ 295282 h 324423"/>
                <a:gd name="connsiteX8" fmla="*/ 114386 w 450458"/>
                <a:gd name="connsiteY8" fmla="*/ 287345 h 324423"/>
                <a:gd name="connsiteX9" fmla="*/ 106449 w 450458"/>
                <a:gd name="connsiteY9" fmla="*/ 204795 h 324423"/>
                <a:gd name="connsiteX10" fmla="*/ 61999 w 450458"/>
                <a:gd name="connsiteY10" fmla="*/ 46045 h 324423"/>
                <a:gd name="connsiteX11" fmla="*/ 86 w 450458"/>
                <a:gd name="connsiteY11" fmla="*/ 1595 h 32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458" h="324423">
                  <a:moveTo>
                    <a:pt x="86" y="1595"/>
                  </a:moveTo>
                  <a:cubicBezTo>
                    <a:pt x="2467" y="8739"/>
                    <a:pt x="59088" y="37578"/>
                    <a:pt x="76286" y="88907"/>
                  </a:cubicBezTo>
                  <a:cubicBezTo>
                    <a:pt x="93484" y="140236"/>
                    <a:pt x="66497" y="275439"/>
                    <a:pt x="103274" y="309570"/>
                  </a:cubicBezTo>
                  <a:cubicBezTo>
                    <a:pt x="140051" y="343701"/>
                    <a:pt x="242445" y="310628"/>
                    <a:pt x="296949" y="293695"/>
                  </a:cubicBezTo>
                  <a:cubicBezTo>
                    <a:pt x="351453" y="276762"/>
                    <a:pt x="405958" y="229666"/>
                    <a:pt x="430299" y="207970"/>
                  </a:cubicBezTo>
                  <a:cubicBezTo>
                    <a:pt x="454640" y="186274"/>
                    <a:pt x="454376" y="158758"/>
                    <a:pt x="442999" y="163520"/>
                  </a:cubicBezTo>
                  <a:cubicBezTo>
                    <a:pt x="431622" y="168282"/>
                    <a:pt x="399078" y="214585"/>
                    <a:pt x="362036" y="236545"/>
                  </a:cubicBezTo>
                  <a:cubicBezTo>
                    <a:pt x="324994" y="258505"/>
                    <a:pt x="262024" y="286815"/>
                    <a:pt x="220749" y="295282"/>
                  </a:cubicBezTo>
                  <a:cubicBezTo>
                    <a:pt x="179474" y="303749"/>
                    <a:pt x="133436" y="302426"/>
                    <a:pt x="114386" y="287345"/>
                  </a:cubicBezTo>
                  <a:cubicBezTo>
                    <a:pt x="95336" y="272264"/>
                    <a:pt x="115180" y="245012"/>
                    <a:pt x="106449" y="204795"/>
                  </a:cubicBezTo>
                  <a:cubicBezTo>
                    <a:pt x="97718" y="164578"/>
                    <a:pt x="78932" y="80441"/>
                    <a:pt x="61999" y="46045"/>
                  </a:cubicBezTo>
                  <a:cubicBezTo>
                    <a:pt x="45066" y="11649"/>
                    <a:pt x="-2295" y="-5549"/>
                    <a:pt x="86" y="15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: 図形 1024">
              <a:extLst>
                <a:ext uri="{FF2B5EF4-FFF2-40B4-BE49-F238E27FC236}">
                  <a16:creationId xmlns:a16="http://schemas.microsoft.com/office/drawing/2014/main" id="{2A245C44-83D5-480A-9CBF-D35EF6275A48}"/>
                </a:ext>
              </a:extLst>
            </p:cNvPr>
            <p:cNvSpPr/>
            <p:nvPr/>
          </p:nvSpPr>
          <p:spPr>
            <a:xfrm>
              <a:off x="4881033" y="4218611"/>
              <a:ext cx="31757" cy="1222428"/>
            </a:xfrm>
            <a:custGeom>
              <a:avLst/>
              <a:gdLst>
                <a:gd name="connsiteX0" fmla="*/ 14817 w 31757"/>
                <a:gd name="connsiteY0" fmla="*/ 6256 h 1222428"/>
                <a:gd name="connsiteX1" fmla="*/ 0 w 31757"/>
                <a:gd name="connsiteY1" fmla="*/ 1134439 h 1222428"/>
                <a:gd name="connsiteX2" fmla="*/ 14817 w 31757"/>
                <a:gd name="connsiteY2" fmla="*/ 1098456 h 1222428"/>
                <a:gd name="connsiteX3" fmla="*/ 31750 w 31757"/>
                <a:gd name="connsiteY3" fmla="*/ 698406 h 1222428"/>
                <a:gd name="connsiteX4" fmla="*/ 14817 w 31757"/>
                <a:gd name="connsiteY4" fmla="*/ 6256 h 122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7" h="1222428">
                  <a:moveTo>
                    <a:pt x="14817" y="6256"/>
                  </a:moveTo>
                  <a:cubicBezTo>
                    <a:pt x="9525" y="78928"/>
                    <a:pt x="0" y="952406"/>
                    <a:pt x="0" y="1134439"/>
                  </a:cubicBezTo>
                  <a:cubicBezTo>
                    <a:pt x="0" y="1316472"/>
                    <a:pt x="9525" y="1171128"/>
                    <a:pt x="14817" y="1098456"/>
                  </a:cubicBezTo>
                  <a:cubicBezTo>
                    <a:pt x="20109" y="1025784"/>
                    <a:pt x="32103" y="882556"/>
                    <a:pt x="31750" y="698406"/>
                  </a:cubicBezTo>
                  <a:cubicBezTo>
                    <a:pt x="31397" y="514256"/>
                    <a:pt x="20109" y="-66416"/>
                    <a:pt x="14817" y="62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: 図形 1026">
              <a:extLst>
                <a:ext uri="{FF2B5EF4-FFF2-40B4-BE49-F238E27FC236}">
                  <a16:creationId xmlns:a16="http://schemas.microsoft.com/office/drawing/2014/main" id="{068A9F75-1110-48BD-BBC8-F0544F909AA3}"/>
                </a:ext>
              </a:extLst>
            </p:cNvPr>
            <p:cNvSpPr/>
            <p:nvPr/>
          </p:nvSpPr>
          <p:spPr>
            <a:xfrm>
              <a:off x="4619228" y="5357011"/>
              <a:ext cx="367995" cy="327669"/>
            </a:xfrm>
            <a:custGeom>
              <a:avLst/>
              <a:gdLst>
                <a:gd name="connsiteX0" fmla="*/ 363405 w 367995"/>
                <a:gd name="connsiteY0" fmla="*/ 272 h 327669"/>
                <a:gd name="connsiteX1" fmla="*/ 333772 w 367995"/>
                <a:gd name="connsiteY1" fmla="*/ 211939 h 327669"/>
                <a:gd name="connsiteX2" fmla="*/ 168672 w 367995"/>
                <a:gd name="connsiteY2" fmla="*/ 317772 h 327669"/>
                <a:gd name="connsiteX3" fmla="*/ 94589 w 367995"/>
                <a:gd name="connsiteY3" fmla="*/ 313539 h 327669"/>
                <a:gd name="connsiteX4" fmla="*/ 1455 w 367995"/>
                <a:gd name="connsiteY4" fmla="*/ 233106 h 327669"/>
                <a:gd name="connsiteX5" fmla="*/ 172905 w 367995"/>
                <a:gd name="connsiteY5" fmla="*/ 211939 h 327669"/>
                <a:gd name="connsiteX6" fmla="*/ 268155 w 367995"/>
                <a:gd name="connsiteY6" fmla="*/ 167489 h 327669"/>
                <a:gd name="connsiteX7" fmla="*/ 363405 w 367995"/>
                <a:gd name="connsiteY7" fmla="*/ 272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995" h="327669">
                  <a:moveTo>
                    <a:pt x="363405" y="272"/>
                  </a:moveTo>
                  <a:cubicBezTo>
                    <a:pt x="374341" y="7680"/>
                    <a:pt x="366228" y="159022"/>
                    <a:pt x="333772" y="211939"/>
                  </a:cubicBezTo>
                  <a:cubicBezTo>
                    <a:pt x="301316" y="264856"/>
                    <a:pt x="208536" y="300839"/>
                    <a:pt x="168672" y="317772"/>
                  </a:cubicBezTo>
                  <a:cubicBezTo>
                    <a:pt x="128808" y="334705"/>
                    <a:pt x="122458" y="327650"/>
                    <a:pt x="94589" y="313539"/>
                  </a:cubicBezTo>
                  <a:cubicBezTo>
                    <a:pt x="66720" y="299428"/>
                    <a:pt x="-11598" y="250039"/>
                    <a:pt x="1455" y="233106"/>
                  </a:cubicBezTo>
                  <a:cubicBezTo>
                    <a:pt x="14508" y="216173"/>
                    <a:pt x="128455" y="222875"/>
                    <a:pt x="172905" y="211939"/>
                  </a:cubicBezTo>
                  <a:cubicBezTo>
                    <a:pt x="217355" y="201003"/>
                    <a:pt x="234288" y="196064"/>
                    <a:pt x="268155" y="167489"/>
                  </a:cubicBezTo>
                  <a:cubicBezTo>
                    <a:pt x="302022" y="138914"/>
                    <a:pt x="352469" y="-7136"/>
                    <a:pt x="363405" y="2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: 図形 1027">
              <a:extLst>
                <a:ext uri="{FF2B5EF4-FFF2-40B4-BE49-F238E27FC236}">
                  <a16:creationId xmlns:a16="http://schemas.microsoft.com/office/drawing/2014/main" id="{C03A83A9-386D-4456-9289-C8705CD03D7A}"/>
                </a:ext>
              </a:extLst>
            </p:cNvPr>
            <p:cNvSpPr/>
            <p:nvPr/>
          </p:nvSpPr>
          <p:spPr>
            <a:xfrm>
              <a:off x="3613784" y="5244247"/>
              <a:ext cx="40038" cy="245328"/>
            </a:xfrm>
            <a:custGeom>
              <a:avLst/>
              <a:gdLst>
                <a:gd name="connsiteX0" fmla="*/ 12066 w 40038"/>
                <a:gd name="connsiteY0" fmla="*/ 853 h 245328"/>
                <a:gd name="connsiteX1" fmla="*/ 954 w 40038"/>
                <a:gd name="connsiteY1" fmla="*/ 216753 h 245328"/>
                <a:gd name="connsiteX2" fmla="*/ 39054 w 40038"/>
                <a:gd name="connsiteY2" fmla="*/ 240566 h 245328"/>
                <a:gd name="connsiteX3" fmla="*/ 27941 w 40038"/>
                <a:gd name="connsiteY3" fmla="*/ 194528 h 245328"/>
                <a:gd name="connsiteX4" fmla="*/ 18416 w 40038"/>
                <a:gd name="connsiteY4" fmla="*/ 143728 h 245328"/>
                <a:gd name="connsiteX5" fmla="*/ 12066 w 40038"/>
                <a:gd name="connsiteY5" fmla="*/ 853 h 24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38" h="245328">
                  <a:moveTo>
                    <a:pt x="12066" y="853"/>
                  </a:moveTo>
                  <a:cubicBezTo>
                    <a:pt x="9156" y="13024"/>
                    <a:pt x="-3544" y="176801"/>
                    <a:pt x="954" y="216753"/>
                  </a:cubicBezTo>
                  <a:cubicBezTo>
                    <a:pt x="5452" y="256705"/>
                    <a:pt x="34556" y="244270"/>
                    <a:pt x="39054" y="240566"/>
                  </a:cubicBezTo>
                  <a:cubicBezTo>
                    <a:pt x="43552" y="236862"/>
                    <a:pt x="31381" y="210668"/>
                    <a:pt x="27941" y="194528"/>
                  </a:cubicBezTo>
                  <a:cubicBezTo>
                    <a:pt x="24501" y="178388"/>
                    <a:pt x="19739" y="177330"/>
                    <a:pt x="18416" y="143728"/>
                  </a:cubicBezTo>
                  <a:cubicBezTo>
                    <a:pt x="17093" y="110126"/>
                    <a:pt x="14976" y="-11318"/>
                    <a:pt x="12066" y="8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: 図形 1028">
              <a:extLst>
                <a:ext uri="{FF2B5EF4-FFF2-40B4-BE49-F238E27FC236}">
                  <a16:creationId xmlns:a16="http://schemas.microsoft.com/office/drawing/2014/main" id="{6CFA5DA0-00B5-4588-85B2-1A55967E866C}"/>
                </a:ext>
              </a:extLst>
            </p:cNvPr>
            <p:cNvSpPr/>
            <p:nvPr/>
          </p:nvSpPr>
          <p:spPr>
            <a:xfrm>
              <a:off x="4991924" y="4441828"/>
              <a:ext cx="46807" cy="999726"/>
            </a:xfrm>
            <a:custGeom>
              <a:avLst/>
              <a:gdLst>
                <a:gd name="connsiteX0" fmla="*/ 5526 w 46807"/>
                <a:gd name="connsiteY0" fmla="*/ 3172 h 999726"/>
                <a:gd name="connsiteX1" fmla="*/ 764 w 46807"/>
                <a:gd name="connsiteY1" fmla="*/ 935035 h 999726"/>
                <a:gd name="connsiteX2" fmla="*/ 8701 w 46807"/>
                <a:gd name="connsiteY2" fmla="*/ 888997 h 999726"/>
                <a:gd name="connsiteX3" fmla="*/ 46801 w 46807"/>
                <a:gd name="connsiteY3" fmla="*/ 639760 h 999726"/>
                <a:gd name="connsiteX4" fmla="*/ 5526 w 46807"/>
                <a:gd name="connsiteY4" fmla="*/ 3172 h 99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07" h="999726">
                  <a:moveTo>
                    <a:pt x="5526" y="3172"/>
                  </a:moveTo>
                  <a:cubicBezTo>
                    <a:pt x="-2147" y="52385"/>
                    <a:pt x="235" y="787398"/>
                    <a:pt x="764" y="935035"/>
                  </a:cubicBezTo>
                  <a:cubicBezTo>
                    <a:pt x="1293" y="1082672"/>
                    <a:pt x="1028" y="938210"/>
                    <a:pt x="8701" y="888997"/>
                  </a:cubicBezTo>
                  <a:cubicBezTo>
                    <a:pt x="16374" y="839784"/>
                    <a:pt x="46272" y="788191"/>
                    <a:pt x="46801" y="639760"/>
                  </a:cubicBezTo>
                  <a:cubicBezTo>
                    <a:pt x="47330" y="491329"/>
                    <a:pt x="13199" y="-46041"/>
                    <a:pt x="5526" y="31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FC831832-E29F-48E8-8843-882C24E50220}"/>
                </a:ext>
              </a:extLst>
            </p:cNvPr>
            <p:cNvSpPr/>
            <p:nvPr/>
          </p:nvSpPr>
          <p:spPr>
            <a:xfrm>
              <a:off x="4986808" y="3970772"/>
              <a:ext cx="94969" cy="473770"/>
            </a:xfrm>
            <a:custGeom>
              <a:avLst/>
              <a:gdLst>
                <a:gd name="connsiteX0" fmla="*/ 5880 w 94969"/>
                <a:gd name="connsiteY0" fmla="*/ 5916 h 473770"/>
                <a:gd name="connsiteX1" fmla="*/ 82080 w 94969"/>
                <a:gd name="connsiteY1" fmla="*/ 93228 h 473770"/>
                <a:gd name="connsiteX2" fmla="*/ 91605 w 94969"/>
                <a:gd name="connsiteY2" fmla="*/ 296428 h 473770"/>
                <a:gd name="connsiteX3" fmla="*/ 86842 w 94969"/>
                <a:gd name="connsiteY3" fmla="*/ 394853 h 473770"/>
                <a:gd name="connsiteX4" fmla="*/ 5880 w 94969"/>
                <a:gd name="connsiteY4" fmla="*/ 471053 h 473770"/>
                <a:gd name="connsiteX5" fmla="*/ 7467 w 94969"/>
                <a:gd name="connsiteY5" fmla="*/ 452003 h 473770"/>
                <a:gd name="connsiteX6" fmla="*/ 16992 w 94969"/>
                <a:gd name="connsiteY6" fmla="*/ 405966 h 473770"/>
                <a:gd name="connsiteX7" fmla="*/ 15405 w 94969"/>
                <a:gd name="connsiteY7" fmla="*/ 345641 h 473770"/>
                <a:gd name="connsiteX8" fmla="*/ 32867 w 94969"/>
                <a:gd name="connsiteY8" fmla="*/ 296428 h 473770"/>
                <a:gd name="connsiteX9" fmla="*/ 74142 w 94969"/>
                <a:gd name="connsiteY9" fmla="*/ 269441 h 473770"/>
                <a:gd name="connsiteX10" fmla="*/ 88430 w 94969"/>
                <a:gd name="connsiteY10" fmla="*/ 248803 h 473770"/>
                <a:gd name="connsiteX11" fmla="*/ 5880 w 94969"/>
                <a:gd name="connsiteY11" fmla="*/ 5916 h 4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969" h="473770">
                  <a:moveTo>
                    <a:pt x="5880" y="5916"/>
                  </a:moveTo>
                  <a:cubicBezTo>
                    <a:pt x="4822" y="-20013"/>
                    <a:pt x="67792" y="44809"/>
                    <a:pt x="82080" y="93228"/>
                  </a:cubicBezTo>
                  <a:cubicBezTo>
                    <a:pt x="96368" y="141647"/>
                    <a:pt x="90811" y="246157"/>
                    <a:pt x="91605" y="296428"/>
                  </a:cubicBezTo>
                  <a:cubicBezTo>
                    <a:pt x="92399" y="346699"/>
                    <a:pt x="101129" y="365749"/>
                    <a:pt x="86842" y="394853"/>
                  </a:cubicBezTo>
                  <a:cubicBezTo>
                    <a:pt x="72555" y="423957"/>
                    <a:pt x="19109" y="461528"/>
                    <a:pt x="5880" y="471053"/>
                  </a:cubicBezTo>
                  <a:cubicBezTo>
                    <a:pt x="-7349" y="480578"/>
                    <a:pt x="5615" y="462851"/>
                    <a:pt x="7467" y="452003"/>
                  </a:cubicBezTo>
                  <a:cubicBezTo>
                    <a:pt x="9319" y="441155"/>
                    <a:pt x="15669" y="423693"/>
                    <a:pt x="16992" y="405966"/>
                  </a:cubicBezTo>
                  <a:cubicBezTo>
                    <a:pt x="18315" y="388239"/>
                    <a:pt x="12759" y="363897"/>
                    <a:pt x="15405" y="345641"/>
                  </a:cubicBezTo>
                  <a:cubicBezTo>
                    <a:pt x="18051" y="327385"/>
                    <a:pt x="23078" y="309128"/>
                    <a:pt x="32867" y="296428"/>
                  </a:cubicBezTo>
                  <a:cubicBezTo>
                    <a:pt x="42656" y="283728"/>
                    <a:pt x="64882" y="277378"/>
                    <a:pt x="74142" y="269441"/>
                  </a:cubicBezTo>
                  <a:cubicBezTo>
                    <a:pt x="83402" y="261504"/>
                    <a:pt x="97161" y="289549"/>
                    <a:pt x="88430" y="248803"/>
                  </a:cubicBezTo>
                  <a:cubicBezTo>
                    <a:pt x="79699" y="208057"/>
                    <a:pt x="6938" y="31845"/>
                    <a:pt x="5880" y="59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FCCDC734-BA31-4C2F-BB39-6BF1BE262992}"/>
                </a:ext>
              </a:extLst>
            </p:cNvPr>
            <p:cNvSpPr/>
            <p:nvPr/>
          </p:nvSpPr>
          <p:spPr>
            <a:xfrm>
              <a:off x="5119862" y="3628822"/>
              <a:ext cx="485502" cy="601376"/>
            </a:xfrm>
            <a:custGeom>
              <a:avLst/>
              <a:gdLst>
                <a:gd name="connsiteX0" fmla="*/ 29988 w 485502"/>
                <a:gd name="connsiteY0" fmla="*/ 4966 h 601376"/>
                <a:gd name="connsiteX1" fmla="*/ 222076 w 485502"/>
                <a:gd name="connsiteY1" fmla="*/ 390728 h 601376"/>
                <a:gd name="connsiteX2" fmla="*/ 457026 w 485502"/>
                <a:gd name="connsiteY2" fmla="*/ 455816 h 601376"/>
                <a:gd name="connsiteX3" fmla="*/ 466551 w 485502"/>
                <a:gd name="connsiteY3" fmla="*/ 449466 h 601376"/>
                <a:gd name="connsiteX4" fmla="*/ 322088 w 485502"/>
                <a:gd name="connsiteY4" fmla="*/ 565353 h 601376"/>
                <a:gd name="connsiteX5" fmla="*/ 230013 w 485502"/>
                <a:gd name="connsiteY5" fmla="*/ 595516 h 601376"/>
                <a:gd name="connsiteX6" fmla="*/ 120476 w 485502"/>
                <a:gd name="connsiteY6" fmla="*/ 463753 h 601376"/>
                <a:gd name="connsiteX7" fmla="*/ 9351 w 485502"/>
                <a:gd name="connsiteY7" fmla="*/ 190703 h 601376"/>
                <a:gd name="connsiteX8" fmla="*/ 29988 w 485502"/>
                <a:gd name="connsiteY8" fmla="*/ 4966 h 60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502" h="601376">
                  <a:moveTo>
                    <a:pt x="29988" y="4966"/>
                  </a:moveTo>
                  <a:cubicBezTo>
                    <a:pt x="65442" y="38303"/>
                    <a:pt x="150903" y="315586"/>
                    <a:pt x="222076" y="390728"/>
                  </a:cubicBezTo>
                  <a:cubicBezTo>
                    <a:pt x="293249" y="465870"/>
                    <a:pt x="416280" y="446026"/>
                    <a:pt x="457026" y="455816"/>
                  </a:cubicBezTo>
                  <a:cubicBezTo>
                    <a:pt x="497772" y="465606"/>
                    <a:pt x="489041" y="431210"/>
                    <a:pt x="466551" y="449466"/>
                  </a:cubicBezTo>
                  <a:cubicBezTo>
                    <a:pt x="444061" y="467722"/>
                    <a:pt x="361511" y="541011"/>
                    <a:pt x="322088" y="565353"/>
                  </a:cubicBezTo>
                  <a:cubicBezTo>
                    <a:pt x="282665" y="589695"/>
                    <a:pt x="263615" y="612449"/>
                    <a:pt x="230013" y="595516"/>
                  </a:cubicBezTo>
                  <a:cubicBezTo>
                    <a:pt x="196411" y="578583"/>
                    <a:pt x="157253" y="531222"/>
                    <a:pt x="120476" y="463753"/>
                  </a:cubicBezTo>
                  <a:cubicBezTo>
                    <a:pt x="83699" y="396284"/>
                    <a:pt x="24168" y="267167"/>
                    <a:pt x="9351" y="190703"/>
                  </a:cubicBezTo>
                  <a:cubicBezTo>
                    <a:pt x="-5466" y="114239"/>
                    <a:pt x="-5466" y="-28371"/>
                    <a:pt x="29988" y="49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3FF70706-71C9-474B-A5D4-6AB8368DE0AB}"/>
                </a:ext>
              </a:extLst>
            </p:cNvPr>
            <p:cNvSpPr/>
            <p:nvPr/>
          </p:nvSpPr>
          <p:spPr>
            <a:xfrm>
              <a:off x="5139151" y="3437011"/>
              <a:ext cx="1387565" cy="406894"/>
            </a:xfrm>
            <a:custGeom>
              <a:avLst/>
              <a:gdLst>
                <a:gd name="connsiteX0" fmla="*/ 1174 w 1387565"/>
                <a:gd name="connsiteY0" fmla="*/ 199952 h 406894"/>
                <a:gd name="connsiteX1" fmla="*/ 263112 w 1387565"/>
                <a:gd name="connsiteY1" fmla="*/ 38027 h 406894"/>
                <a:gd name="connsiteX2" fmla="*/ 266287 w 1387565"/>
                <a:gd name="connsiteY2" fmla="*/ 57077 h 406894"/>
                <a:gd name="connsiteX3" fmla="*/ 344074 w 1387565"/>
                <a:gd name="connsiteY3" fmla="*/ 174552 h 406894"/>
                <a:gd name="connsiteX4" fmla="*/ 455199 w 1387565"/>
                <a:gd name="connsiteY4" fmla="*/ 182489 h 406894"/>
                <a:gd name="connsiteX5" fmla="*/ 748887 w 1387565"/>
                <a:gd name="connsiteY5" fmla="*/ 138039 h 406894"/>
                <a:gd name="connsiteX6" fmla="*/ 882237 w 1387565"/>
                <a:gd name="connsiteY6" fmla="*/ 31677 h 406894"/>
                <a:gd name="connsiteX7" fmla="*/ 928274 w 1387565"/>
                <a:gd name="connsiteY7" fmla="*/ 9452 h 406894"/>
                <a:gd name="connsiteX8" fmla="*/ 1004474 w 1387565"/>
                <a:gd name="connsiteY8" fmla="*/ 15802 h 406894"/>
                <a:gd name="connsiteX9" fmla="*/ 1283874 w 1387565"/>
                <a:gd name="connsiteY9" fmla="*/ 187252 h 406894"/>
                <a:gd name="connsiteX10" fmla="*/ 1377537 w 1387565"/>
                <a:gd name="connsiteY10" fmla="*/ 358702 h 406894"/>
                <a:gd name="connsiteX11" fmla="*/ 1375949 w 1387565"/>
                <a:gd name="connsiteY11" fmla="*/ 399977 h 406894"/>
                <a:gd name="connsiteX12" fmla="*/ 1350549 w 1387565"/>
                <a:gd name="connsiteY12" fmla="*/ 239639 h 406894"/>
                <a:gd name="connsiteX13" fmla="*/ 969549 w 1387565"/>
                <a:gd name="connsiteY13" fmla="*/ 15802 h 406894"/>
                <a:gd name="connsiteX14" fmla="*/ 772699 w 1387565"/>
                <a:gd name="connsiteY14" fmla="*/ 123752 h 406894"/>
                <a:gd name="connsiteX15" fmla="*/ 472662 w 1387565"/>
                <a:gd name="connsiteY15" fmla="*/ 153914 h 406894"/>
                <a:gd name="connsiteX16" fmla="*/ 304387 w 1387565"/>
                <a:gd name="connsiteY16" fmla="*/ 123752 h 406894"/>
                <a:gd name="connsiteX17" fmla="*/ 172624 w 1387565"/>
                <a:gd name="connsiteY17" fmla="*/ 87239 h 406894"/>
                <a:gd name="connsiteX18" fmla="*/ 1174 w 1387565"/>
                <a:gd name="connsiteY18" fmla="*/ 199952 h 40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7565" h="406894">
                  <a:moveTo>
                    <a:pt x="1174" y="199952"/>
                  </a:moveTo>
                  <a:cubicBezTo>
                    <a:pt x="16255" y="191750"/>
                    <a:pt x="218927" y="61839"/>
                    <a:pt x="263112" y="38027"/>
                  </a:cubicBezTo>
                  <a:cubicBezTo>
                    <a:pt x="307297" y="14215"/>
                    <a:pt x="252793" y="34323"/>
                    <a:pt x="266287" y="57077"/>
                  </a:cubicBezTo>
                  <a:cubicBezTo>
                    <a:pt x="279781" y="79831"/>
                    <a:pt x="312589" y="153650"/>
                    <a:pt x="344074" y="174552"/>
                  </a:cubicBezTo>
                  <a:cubicBezTo>
                    <a:pt x="375559" y="195454"/>
                    <a:pt x="387730" y="188574"/>
                    <a:pt x="455199" y="182489"/>
                  </a:cubicBezTo>
                  <a:cubicBezTo>
                    <a:pt x="522668" y="176403"/>
                    <a:pt x="677714" y="163174"/>
                    <a:pt x="748887" y="138039"/>
                  </a:cubicBezTo>
                  <a:cubicBezTo>
                    <a:pt x="820060" y="112904"/>
                    <a:pt x="852339" y="53108"/>
                    <a:pt x="882237" y="31677"/>
                  </a:cubicBezTo>
                  <a:cubicBezTo>
                    <a:pt x="912135" y="10246"/>
                    <a:pt x="907901" y="12098"/>
                    <a:pt x="928274" y="9452"/>
                  </a:cubicBezTo>
                  <a:cubicBezTo>
                    <a:pt x="948647" y="6806"/>
                    <a:pt x="945207" y="-13831"/>
                    <a:pt x="1004474" y="15802"/>
                  </a:cubicBezTo>
                  <a:cubicBezTo>
                    <a:pt x="1063741" y="45435"/>
                    <a:pt x="1221697" y="130102"/>
                    <a:pt x="1283874" y="187252"/>
                  </a:cubicBezTo>
                  <a:cubicBezTo>
                    <a:pt x="1346051" y="244402"/>
                    <a:pt x="1362191" y="323248"/>
                    <a:pt x="1377537" y="358702"/>
                  </a:cubicBezTo>
                  <a:cubicBezTo>
                    <a:pt x="1392883" y="394156"/>
                    <a:pt x="1380447" y="419821"/>
                    <a:pt x="1375949" y="399977"/>
                  </a:cubicBezTo>
                  <a:cubicBezTo>
                    <a:pt x="1371451" y="380133"/>
                    <a:pt x="1418282" y="303668"/>
                    <a:pt x="1350549" y="239639"/>
                  </a:cubicBezTo>
                  <a:cubicBezTo>
                    <a:pt x="1282816" y="175610"/>
                    <a:pt x="1065857" y="35116"/>
                    <a:pt x="969549" y="15802"/>
                  </a:cubicBezTo>
                  <a:cubicBezTo>
                    <a:pt x="873241" y="-3512"/>
                    <a:pt x="855514" y="100733"/>
                    <a:pt x="772699" y="123752"/>
                  </a:cubicBezTo>
                  <a:cubicBezTo>
                    <a:pt x="689885" y="146771"/>
                    <a:pt x="550714" y="153914"/>
                    <a:pt x="472662" y="153914"/>
                  </a:cubicBezTo>
                  <a:cubicBezTo>
                    <a:pt x="394610" y="153914"/>
                    <a:pt x="354393" y="134865"/>
                    <a:pt x="304387" y="123752"/>
                  </a:cubicBezTo>
                  <a:cubicBezTo>
                    <a:pt x="254381" y="112639"/>
                    <a:pt x="225011" y="77714"/>
                    <a:pt x="172624" y="87239"/>
                  </a:cubicBezTo>
                  <a:cubicBezTo>
                    <a:pt x="120237" y="96764"/>
                    <a:pt x="-13907" y="208154"/>
                    <a:pt x="1174" y="1999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C6BF57D5-3B8F-4DA0-8D99-41CE7641EB37}"/>
                </a:ext>
              </a:extLst>
            </p:cNvPr>
            <p:cNvSpPr/>
            <p:nvPr/>
          </p:nvSpPr>
          <p:spPr>
            <a:xfrm>
              <a:off x="5275263" y="3563827"/>
              <a:ext cx="1141489" cy="237063"/>
            </a:xfrm>
            <a:custGeom>
              <a:avLst/>
              <a:gdLst>
                <a:gd name="connsiteX0" fmla="*/ 0 w 1141489"/>
                <a:gd name="connsiteY0" fmla="*/ 115998 h 237063"/>
                <a:gd name="connsiteX1" fmla="*/ 73025 w 1141489"/>
                <a:gd name="connsiteY1" fmla="*/ 68373 h 237063"/>
                <a:gd name="connsiteX2" fmla="*/ 149225 w 1141489"/>
                <a:gd name="connsiteY2" fmla="*/ 150923 h 237063"/>
                <a:gd name="connsiteX3" fmla="*/ 495300 w 1141489"/>
                <a:gd name="connsiteY3" fmla="*/ 150923 h 237063"/>
                <a:gd name="connsiteX4" fmla="*/ 735012 w 1141489"/>
                <a:gd name="connsiteY4" fmla="*/ 73136 h 237063"/>
                <a:gd name="connsiteX5" fmla="*/ 830262 w 1141489"/>
                <a:gd name="connsiteY5" fmla="*/ 8048 h 237063"/>
                <a:gd name="connsiteX6" fmla="*/ 871537 w 1141489"/>
                <a:gd name="connsiteY6" fmla="*/ 12811 h 237063"/>
                <a:gd name="connsiteX7" fmla="*/ 1014412 w 1141489"/>
                <a:gd name="connsiteY7" fmla="*/ 114411 h 237063"/>
                <a:gd name="connsiteX8" fmla="*/ 1133475 w 1141489"/>
                <a:gd name="connsiteY8" fmla="*/ 230298 h 237063"/>
                <a:gd name="connsiteX9" fmla="*/ 1096962 w 1141489"/>
                <a:gd name="connsiteY9" fmla="*/ 204898 h 237063"/>
                <a:gd name="connsiteX10" fmla="*/ 827087 w 1141489"/>
                <a:gd name="connsiteY10" fmla="*/ 52498 h 237063"/>
                <a:gd name="connsiteX11" fmla="*/ 725487 w 1141489"/>
                <a:gd name="connsiteY11" fmla="*/ 93773 h 237063"/>
                <a:gd name="connsiteX12" fmla="*/ 534987 w 1141489"/>
                <a:gd name="connsiteY12" fmla="*/ 155686 h 237063"/>
                <a:gd name="connsiteX13" fmla="*/ 242887 w 1141489"/>
                <a:gd name="connsiteY13" fmla="*/ 203311 h 237063"/>
                <a:gd name="connsiteX14" fmla="*/ 111125 w 1141489"/>
                <a:gd name="connsiteY14" fmla="*/ 181086 h 237063"/>
                <a:gd name="connsiteX15" fmla="*/ 73025 w 1141489"/>
                <a:gd name="connsiteY15" fmla="*/ 93773 h 237063"/>
                <a:gd name="connsiteX16" fmla="*/ 0 w 1141489"/>
                <a:gd name="connsiteY16" fmla="*/ 115998 h 23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1489" h="237063">
                  <a:moveTo>
                    <a:pt x="0" y="115998"/>
                  </a:moveTo>
                  <a:cubicBezTo>
                    <a:pt x="0" y="111765"/>
                    <a:pt x="48154" y="62552"/>
                    <a:pt x="73025" y="68373"/>
                  </a:cubicBezTo>
                  <a:cubicBezTo>
                    <a:pt x="97896" y="74194"/>
                    <a:pt x="78846" y="137165"/>
                    <a:pt x="149225" y="150923"/>
                  </a:cubicBezTo>
                  <a:cubicBezTo>
                    <a:pt x="219604" y="164681"/>
                    <a:pt x="397669" y="163887"/>
                    <a:pt x="495300" y="150923"/>
                  </a:cubicBezTo>
                  <a:cubicBezTo>
                    <a:pt x="592931" y="137959"/>
                    <a:pt x="679185" y="96948"/>
                    <a:pt x="735012" y="73136"/>
                  </a:cubicBezTo>
                  <a:cubicBezTo>
                    <a:pt x="790839" y="49324"/>
                    <a:pt x="807508" y="18102"/>
                    <a:pt x="830262" y="8048"/>
                  </a:cubicBezTo>
                  <a:cubicBezTo>
                    <a:pt x="853016" y="-2006"/>
                    <a:pt x="840845" y="-4916"/>
                    <a:pt x="871537" y="12811"/>
                  </a:cubicBezTo>
                  <a:cubicBezTo>
                    <a:pt x="902229" y="30538"/>
                    <a:pt x="970756" y="78163"/>
                    <a:pt x="1014412" y="114411"/>
                  </a:cubicBezTo>
                  <a:cubicBezTo>
                    <a:pt x="1058068" y="150659"/>
                    <a:pt x="1119717" y="215217"/>
                    <a:pt x="1133475" y="230298"/>
                  </a:cubicBezTo>
                  <a:cubicBezTo>
                    <a:pt x="1147233" y="245379"/>
                    <a:pt x="1148027" y="234531"/>
                    <a:pt x="1096962" y="204898"/>
                  </a:cubicBezTo>
                  <a:cubicBezTo>
                    <a:pt x="1045897" y="175265"/>
                    <a:pt x="888999" y="71019"/>
                    <a:pt x="827087" y="52498"/>
                  </a:cubicBezTo>
                  <a:cubicBezTo>
                    <a:pt x="765175" y="33977"/>
                    <a:pt x="774170" y="76575"/>
                    <a:pt x="725487" y="93773"/>
                  </a:cubicBezTo>
                  <a:cubicBezTo>
                    <a:pt x="676804" y="110971"/>
                    <a:pt x="615420" y="137430"/>
                    <a:pt x="534987" y="155686"/>
                  </a:cubicBezTo>
                  <a:cubicBezTo>
                    <a:pt x="454554" y="173942"/>
                    <a:pt x="313531" y="199078"/>
                    <a:pt x="242887" y="203311"/>
                  </a:cubicBezTo>
                  <a:cubicBezTo>
                    <a:pt x="172243" y="207544"/>
                    <a:pt x="139435" y="199342"/>
                    <a:pt x="111125" y="181086"/>
                  </a:cubicBezTo>
                  <a:cubicBezTo>
                    <a:pt x="82815" y="162830"/>
                    <a:pt x="90752" y="108854"/>
                    <a:pt x="73025" y="93773"/>
                  </a:cubicBezTo>
                  <a:cubicBezTo>
                    <a:pt x="55298" y="78692"/>
                    <a:pt x="0" y="120231"/>
                    <a:pt x="0" y="1159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79CAD116-3EDA-4987-9270-037C83C785B0}"/>
                </a:ext>
              </a:extLst>
            </p:cNvPr>
            <p:cNvSpPr/>
            <p:nvPr/>
          </p:nvSpPr>
          <p:spPr>
            <a:xfrm>
              <a:off x="5296904" y="3682195"/>
              <a:ext cx="692498" cy="303849"/>
            </a:xfrm>
            <a:custGeom>
              <a:avLst/>
              <a:gdLst>
                <a:gd name="connsiteX0" fmla="*/ 2171 w 692498"/>
                <a:gd name="connsiteY0" fmla="*/ 2393 h 303849"/>
                <a:gd name="connsiteX1" fmla="*/ 137109 w 692498"/>
                <a:gd name="connsiteY1" fmla="*/ 273855 h 303849"/>
                <a:gd name="connsiteX2" fmla="*/ 226009 w 692498"/>
                <a:gd name="connsiteY2" fmla="*/ 292905 h 303849"/>
                <a:gd name="connsiteX3" fmla="*/ 443496 w 692498"/>
                <a:gd name="connsiteY3" fmla="*/ 237343 h 303849"/>
                <a:gd name="connsiteX4" fmla="*/ 687971 w 692498"/>
                <a:gd name="connsiteY4" fmla="*/ 150030 h 303849"/>
                <a:gd name="connsiteX5" fmla="*/ 608596 w 692498"/>
                <a:gd name="connsiteY5" fmla="*/ 173843 h 303849"/>
                <a:gd name="connsiteX6" fmla="*/ 373646 w 692498"/>
                <a:gd name="connsiteY6" fmla="*/ 235755 h 303849"/>
                <a:gd name="connsiteX7" fmla="*/ 164096 w 692498"/>
                <a:gd name="connsiteY7" fmla="*/ 273855 h 303849"/>
                <a:gd name="connsiteX8" fmla="*/ 103771 w 692498"/>
                <a:gd name="connsiteY8" fmla="*/ 219880 h 303849"/>
                <a:gd name="connsiteX9" fmla="*/ 57734 w 692498"/>
                <a:gd name="connsiteY9" fmla="*/ 145268 h 303849"/>
                <a:gd name="connsiteX10" fmla="*/ 2171 w 692498"/>
                <a:gd name="connsiteY10" fmla="*/ 2393 h 30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2498" h="303849">
                  <a:moveTo>
                    <a:pt x="2171" y="2393"/>
                  </a:moveTo>
                  <a:cubicBezTo>
                    <a:pt x="15400" y="23824"/>
                    <a:pt x="99803" y="225436"/>
                    <a:pt x="137109" y="273855"/>
                  </a:cubicBezTo>
                  <a:cubicBezTo>
                    <a:pt x="174415" y="322274"/>
                    <a:pt x="174945" y="298990"/>
                    <a:pt x="226009" y="292905"/>
                  </a:cubicBezTo>
                  <a:cubicBezTo>
                    <a:pt x="277073" y="286820"/>
                    <a:pt x="366502" y="261155"/>
                    <a:pt x="443496" y="237343"/>
                  </a:cubicBezTo>
                  <a:cubicBezTo>
                    <a:pt x="520490" y="213531"/>
                    <a:pt x="660454" y="160613"/>
                    <a:pt x="687971" y="150030"/>
                  </a:cubicBezTo>
                  <a:cubicBezTo>
                    <a:pt x="715488" y="139447"/>
                    <a:pt x="608596" y="173843"/>
                    <a:pt x="608596" y="173843"/>
                  </a:cubicBezTo>
                  <a:cubicBezTo>
                    <a:pt x="556209" y="188130"/>
                    <a:pt x="447729" y="219086"/>
                    <a:pt x="373646" y="235755"/>
                  </a:cubicBezTo>
                  <a:cubicBezTo>
                    <a:pt x="299563" y="252424"/>
                    <a:pt x="209075" y="276501"/>
                    <a:pt x="164096" y="273855"/>
                  </a:cubicBezTo>
                  <a:cubicBezTo>
                    <a:pt x="119117" y="271209"/>
                    <a:pt x="121498" y="241311"/>
                    <a:pt x="103771" y="219880"/>
                  </a:cubicBezTo>
                  <a:cubicBezTo>
                    <a:pt x="86044" y="198449"/>
                    <a:pt x="75726" y="180987"/>
                    <a:pt x="57734" y="145268"/>
                  </a:cubicBezTo>
                  <a:cubicBezTo>
                    <a:pt x="39742" y="109549"/>
                    <a:pt x="-11058" y="-19038"/>
                    <a:pt x="2171" y="23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789816C3-5DB5-406A-BC33-00EC27C2B8A6}"/>
                </a:ext>
              </a:extLst>
            </p:cNvPr>
            <p:cNvSpPr/>
            <p:nvPr/>
          </p:nvSpPr>
          <p:spPr>
            <a:xfrm>
              <a:off x="6095152" y="3801380"/>
              <a:ext cx="428821" cy="373965"/>
            </a:xfrm>
            <a:custGeom>
              <a:avLst/>
              <a:gdLst>
                <a:gd name="connsiteX0" fmla="*/ 423123 w 428821"/>
                <a:gd name="connsiteY0" fmla="*/ 683 h 373965"/>
                <a:gd name="connsiteX1" fmla="*/ 278661 w 428821"/>
                <a:gd name="connsiteY1" fmla="*/ 167370 h 373965"/>
                <a:gd name="connsiteX2" fmla="*/ 70698 w 428821"/>
                <a:gd name="connsiteY2" fmla="*/ 283258 h 373965"/>
                <a:gd name="connsiteX3" fmla="*/ 848 w 428821"/>
                <a:gd name="connsiteY3" fmla="*/ 353108 h 373965"/>
                <a:gd name="connsiteX4" fmla="*/ 108798 w 428821"/>
                <a:gd name="connsiteY4" fmla="*/ 365808 h 373965"/>
                <a:gd name="connsiteX5" fmla="*/ 202461 w 428821"/>
                <a:gd name="connsiteY5" fmla="*/ 372158 h 373965"/>
                <a:gd name="connsiteX6" fmla="*/ 297711 w 428821"/>
                <a:gd name="connsiteY6" fmla="*/ 332470 h 373965"/>
                <a:gd name="connsiteX7" fmla="*/ 334223 w 428821"/>
                <a:gd name="connsiteY7" fmla="*/ 280083 h 373965"/>
                <a:gd name="connsiteX8" fmla="*/ 394548 w 428821"/>
                <a:gd name="connsiteY8" fmla="*/ 114983 h 373965"/>
                <a:gd name="connsiteX9" fmla="*/ 423123 w 428821"/>
                <a:gd name="connsiteY9" fmla="*/ 683 h 37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821" h="373965">
                  <a:moveTo>
                    <a:pt x="423123" y="683"/>
                  </a:moveTo>
                  <a:cubicBezTo>
                    <a:pt x="403809" y="9414"/>
                    <a:pt x="337398" y="120274"/>
                    <a:pt x="278661" y="167370"/>
                  </a:cubicBezTo>
                  <a:cubicBezTo>
                    <a:pt x="219923" y="214466"/>
                    <a:pt x="117000" y="252302"/>
                    <a:pt x="70698" y="283258"/>
                  </a:cubicBezTo>
                  <a:cubicBezTo>
                    <a:pt x="24396" y="314214"/>
                    <a:pt x="-5502" y="339350"/>
                    <a:pt x="848" y="353108"/>
                  </a:cubicBezTo>
                  <a:cubicBezTo>
                    <a:pt x="7198" y="366866"/>
                    <a:pt x="75196" y="362633"/>
                    <a:pt x="108798" y="365808"/>
                  </a:cubicBezTo>
                  <a:cubicBezTo>
                    <a:pt x="142400" y="368983"/>
                    <a:pt x="170976" y="377714"/>
                    <a:pt x="202461" y="372158"/>
                  </a:cubicBezTo>
                  <a:cubicBezTo>
                    <a:pt x="233946" y="366602"/>
                    <a:pt x="275751" y="347816"/>
                    <a:pt x="297711" y="332470"/>
                  </a:cubicBezTo>
                  <a:cubicBezTo>
                    <a:pt x="319671" y="317124"/>
                    <a:pt x="318083" y="316331"/>
                    <a:pt x="334223" y="280083"/>
                  </a:cubicBezTo>
                  <a:cubicBezTo>
                    <a:pt x="350362" y="243835"/>
                    <a:pt x="381583" y="161020"/>
                    <a:pt x="394548" y="114983"/>
                  </a:cubicBezTo>
                  <a:cubicBezTo>
                    <a:pt x="407513" y="68946"/>
                    <a:pt x="442437" y="-8048"/>
                    <a:pt x="423123" y="6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73482B18-7AF3-4FFD-9F01-25E984F31130}"/>
                </a:ext>
              </a:extLst>
            </p:cNvPr>
            <p:cNvSpPr/>
            <p:nvPr/>
          </p:nvSpPr>
          <p:spPr>
            <a:xfrm>
              <a:off x="5137150" y="3809268"/>
              <a:ext cx="929380" cy="805595"/>
            </a:xfrm>
            <a:custGeom>
              <a:avLst/>
              <a:gdLst>
                <a:gd name="connsiteX0" fmla="*/ 865188 w 929380"/>
                <a:gd name="connsiteY0" fmla="*/ 22957 h 805595"/>
                <a:gd name="connsiteX1" fmla="*/ 511175 w 929380"/>
                <a:gd name="connsiteY1" fmla="*/ 407132 h 805595"/>
                <a:gd name="connsiteX2" fmla="*/ 220663 w 929380"/>
                <a:gd name="connsiteY2" fmla="*/ 648432 h 805595"/>
                <a:gd name="connsiteX3" fmla="*/ 58738 w 929380"/>
                <a:gd name="connsiteY3" fmla="*/ 765907 h 805595"/>
                <a:gd name="connsiteX4" fmla="*/ 0 w 929380"/>
                <a:gd name="connsiteY4" fmla="*/ 805595 h 805595"/>
                <a:gd name="connsiteX5" fmla="*/ 266700 w 929380"/>
                <a:gd name="connsiteY5" fmla="*/ 599220 h 805595"/>
                <a:gd name="connsiteX6" fmla="*/ 874713 w 929380"/>
                <a:gd name="connsiteY6" fmla="*/ 105507 h 805595"/>
                <a:gd name="connsiteX7" fmla="*/ 865188 w 929380"/>
                <a:gd name="connsiteY7" fmla="*/ 22957 h 80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9380" h="805595">
                  <a:moveTo>
                    <a:pt x="865188" y="22957"/>
                  </a:moveTo>
                  <a:cubicBezTo>
                    <a:pt x="804598" y="73228"/>
                    <a:pt x="618596" y="302886"/>
                    <a:pt x="511175" y="407132"/>
                  </a:cubicBezTo>
                  <a:cubicBezTo>
                    <a:pt x="403754" y="511378"/>
                    <a:pt x="296069" y="588636"/>
                    <a:pt x="220663" y="648432"/>
                  </a:cubicBezTo>
                  <a:cubicBezTo>
                    <a:pt x="145257" y="708228"/>
                    <a:pt x="95515" y="739713"/>
                    <a:pt x="58738" y="765907"/>
                  </a:cubicBezTo>
                  <a:cubicBezTo>
                    <a:pt x="21961" y="792101"/>
                    <a:pt x="0" y="805595"/>
                    <a:pt x="0" y="805595"/>
                  </a:cubicBezTo>
                  <a:cubicBezTo>
                    <a:pt x="34660" y="777814"/>
                    <a:pt x="120915" y="715901"/>
                    <a:pt x="266700" y="599220"/>
                  </a:cubicBezTo>
                  <a:cubicBezTo>
                    <a:pt x="412485" y="482539"/>
                    <a:pt x="781051" y="203932"/>
                    <a:pt x="874713" y="105507"/>
                  </a:cubicBezTo>
                  <a:cubicBezTo>
                    <a:pt x="968375" y="7082"/>
                    <a:pt x="925778" y="-27314"/>
                    <a:pt x="865188" y="229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4D8665EC-7E94-425A-ABDA-D9334FED4F8C}"/>
                </a:ext>
              </a:extLst>
            </p:cNvPr>
            <p:cNvSpPr/>
            <p:nvPr/>
          </p:nvSpPr>
          <p:spPr>
            <a:xfrm>
              <a:off x="4995549" y="4170304"/>
              <a:ext cx="495649" cy="481501"/>
            </a:xfrm>
            <a:custGeom>
              <a:avLst/>
              <a:gdLst>
                <a:gd name="connsiteX0" fmla="*/ 495614 w 495649"/>
                <a:gd name="connsiteY0" fmla="*/ 59 h 481501"/>
                <a:gd name="connsiteX1" fmla="*/ 206689 w 495649"/>
                <a:gd name="connsiteY1" fmla="*/ 209609 h 481501"/>
                <a:gd name="connsiteX2" fmla="*/ 35239 w 495649"/>
                <a:gd name="connsiteY2" fmla="*/ 392171 h 481501"/>
                <a:gd name="connsiteX3" fmla="*/ 3489 w 495649"/>
                <a:gd name="connsiteY3" fmla="*/ 481071 h 481501"/>
                <a:gd name="connsiteX4" fmla="*/ 87626 w 495649"/>
                <a:gd name="connsiteY4" fmla="*/ 358834 h 481501"/>
                <a:gd name="connsiteX5" fmla="*/ 225739 w 495649"/>
                <a:gd name="connsiteY5" fmla="*/ 230246 h 481501"/>
                <a:gd name="connsiteX6" fmla="*/ 495614 w 495649"/>
                <a:gd name="connsiteY6" fmla="*/ 59 h 48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649" h="481501">
                  <a:moveTo>
                    <a:pt x="495614" y="59"/>
                  </a:moveTo>
                  <a:cubicBezTo>
                    <a:pt x="492439" y="-3381"/>
                    <a:pt x="283418" y="144257"/>
                    <a:pt x="206689" y="209609"/>
                  </a:cubicBezTo>
                  <a:cubicBezTo>
                    <a:pt x="129960" y="274961"/>
                    <a:pt x="69106" y="346927"/>
                    <a:pt x="35239" y="392171"/>
                  </a:cubicBezTo>
                  <a:cubicBezTo>
                    <a:pt x="1372" y="437415"/>
                    <a:pt x="-5242" y="486627"/>
                    <a:pt x="3489" y="481071"/>
                  </a:cubicBezTo>
                  <a:cubicBezTo>
                    <a:pt x="12220" y="475515"/>
                    <a:pt x="50584" y="400638"/>
                    <a:pt x="87626" y="358834"/>
                  </a:cubicBezTo>
                  <a:cubicBezTo>
                    <a:pt x="124668" y="317030"/>
                    <a:pt x="160652" y="286867"/>
                    <a:pt x="225739" y="230246"/>
                  </a:cubicBezTo>
                  <a:cubicBezTo>
                    <a:pt x="290826" y="173625"/>
                    <a:pt x="498789" y="3499"/>
                    <a:pt x="495614" y="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E2F7DCD4-66FD-4CFB-8A97-051E2DF71017}"/>
                </a:ext>
              </a:extLst>
            </p:cNvPr>
            <p:cNvSpPr/>
            <p:nvPr/>
          </p:nvSpPr>
          <p:spPr>
            <a:xfrm>
              <a:off x="5546439" y="3743854"/>
              <a:ext cx="849554" cy="769603"/>
            </a:xfrm>
            <a:custGeom>
              <a:avLst/>
              <a:gdLst>
                <a:gd name="connsiteX0" fmla="*/ 767049 w 849554"/>
                <a:gd name="connsiteY0" fmla="*/ 5821 h 769603"/>
                <a:gd name="connsiteX1" fmla="*/ 835311 w 849554"/>
                <a:gd name="connsiteY1" fmla="*/ 80434 h 769603"/>
                <a:gd name="connsiteX2" fmla="*/ 479711 w 849554"/>
                <a:gd name="connsiteY2" fmla="*/ 316971 h 769603"/>
                <a:gd name="connsiteX3" fmla="*/ 86011 w 849554"/>
                <a:gd name="connsiteY3" fmla="*/ 661459 h 769603"/>
                <a:gd name="connsiteX4" fmla="*/ 1874 w 849554"/>
                <a:gd name="connsiteY4" fmla="*/ 769409 h 769603"/>
                <a:gd name="connsiteX5" fmla="*/ 130461 w 849554"/>
                <a:gd name="connsiteY5" fmla="*/ 642409 h 769603"/>
                <a:gd name="connsiteX6" fmla="*/ 652749 w 849554"/>
                <a:gd name="connsiteY6" fmla="*/ 213784 h 769603"/>
                <a:gd name="connsiteX7" fmla="*/ 767049 w 849554"/>
                <a:gd name="connsiteY7" fmla="*/ 5821 h 76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9554" h="769603">
                  <a:moveTo>
                    <a:pt x="767049" y="5821"/>
                  </a:moveTo>
                  <a:cubicBezTo>
                    <a:pt x="797476" y="-16404"/>
                    <a:pt x="883201" y="28576"/>
                    <a:pt x="835311" y="80434"/>
                  </a:cubicBezTo>
                  <a:cubicBezTo>
                    <a:pt x="787421" y="132292"/>
                    <a:pt x="604594" y="220134"/>
                    <a:pt x="479711" y="316971"/>
                  </a:cubicBezTo>
                  <a:cubicBezTo>
                    <a:pt x="354828" y="413808"/>
                    <a:pt x="165650" y="586053"/>
                    <a:pt x="86011" y="661459"/>
                  </a:cubicBezTo>
                  <a:cubicBezTo>
                    <a:pt x="6371" y="736865"/>
                    <a:pt x="-5534" y="772584"/>
                    <a:pt x="1874" y="769409"/>
                  </a:cubicBezTo>
                  <a:cubicBezTo>
                    <a:pt x="9282" y="766234"/>
                    <a:pt x="21982" y="735013"/>
                    <a:pt x="130461" y="642409"/>
                  </a:cubicBezTo>
                  <a:cubicBezTo>
                    <a:pt x="238940" y="549805"/>
                    <a:pt x="540301" y="319353"/>
                    <a:pt x="652749" y="213784"/>
                  </a:cubicBezTo>
                  <a:cubicBezTo>
                    <a:pt x="765197" y="108215"/>
                    <a:pt x="736622" y="28046"/>
                    <a:pt x="767049" y="58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CF267EF1-5740-4AFB-8A79-06F43051AFF4}"/>
                </a:ext>
              </a:extLst>
            </p:cNvPr>
            <p:cNvSpPr/>
            <p:nvPr/>
          </p:nvSpPr>
          <p:spPr>
            <a:xfrm>
              <a:off x="5019274" y="4776646"/>
              <a:ext cx="356328" cy="403963"/>
            </a:xfrm>
            <a:custGeom>
              <a:avLst/>
              <a:gdLst>
                <a:gd name="connsiteX0" fmla="*/ 3576 w 356328"/>
                <a:gd name="connsiteY0" fmla="*/ 142 h 403963"/>
                <a:gd name="connsiteX1" fmla="*/ 78189 w 356328"/>
                <a:gd name="connsiteY1" fmla="*/ 185879 h 403963"/>
                <a:gd name="connsiteX2" fmla="*/ 211539 w 356328"/>
                <a:gd name="connsiteY2" fmla="*/ 249379 h 403963"/>
                <a:gd name="connsiteX3" fmla="*/ 313139 w 356328"/>
                <a:gd name="connsiteY3" fmla="*/ 252554 h 403963"/>
                <a:gd name="connsiteX4" fmla="*/ 354414 w 356328"/>
                <a:gd name="connsiteY4" fmla="*/ 228742 h 403963"/>
                <a:gd name="connsiteX5" fmla="*/ 349651 w 356328"/>
                <a:gd name="connsiteY5" fmla="*/ 212867 h 403963"/>
                <a:gd name="connsiteX6" fmla="*/ 351239 w 356328"/>
                <a:gd name="connsiteY6" fmla="*/ 303354 h 403963"/>
                <a:gd name="connsiteX7" fmla="*/ 352826 w 356328"/>
                <a:gd name="connsiteY7" fmla="*/ 355742 h 403963"/>
                <a:gd name="connsiteX8" fmla="*/ 309964 w 356328"/>
                <a:gd name="connsiteY8" fmla="*/ 393842 h 403963"/>
                <a:gd name="connsiteX9" fmla="*/ 179789 w 356328"/>
                <a:gd name="connsiteY9" fmla="*/ 400192 h 403963"/>
                <a:gd name="connsiteX10" fmla="*/ 97239 w 356328"/>
                <a:gd name="connsiteY10" fmla="*/ 343042 h 403963"/>
                <a:gd name="connsiteX11" fmla="*/ 40089 w 356328"/>
                <a:gd name="connsiteY11" fmla="*/ 282717 h 403963"/>
                <a:gd name="connsiteX12" fmla="*/ 14689 w 356328"/>
                <a:gd name="connsiteY12" fmla="*/ 219217 h 403963"/>
                <a:gd name="connsiteX13" fmla="*/ 11514 w 356328"/>
                <a:gd name="connsiteY13" fmla="*/ 155717 h 403963"/>
                <a:gd name="connsiteX14" fmla="*/ 3576 w 356328"/>
                <a:gd name="connsiteY14" fmla="*/ 142 h 40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6328" h="403963">
                  <a:moveTo>
                    <a:pt x="3576" y="142"/>
                  </a:moveTo>
                  <a:cubicBezTo>
                    <a:pt x="14688" y="5169"/>
                    <a:pt x="43529" y="144340"/>
                    <a:pt x="78189" y="185879"/>
                  </a:cubicBezTo>
                  <a:cubicBezTo>
                    <a:pt x="112849" y="227418"/>
                    <a:pt x="172381" y="238267"/>
                    <a:pt x="211539" y="249379"/>
                  </a:cubicBezTo>
                  <a:cubicBezTo>
                    <a:pt x="250697" y="260492"/>
                    <a:pt x="289327" y="255993"/>
                    <a:pt x="313139" y="252554"/>
                  </a:cubicBezTo>
                  <a:cubicBezTo>
                    <a:pt x="336951" y="249115"/>
                    <a:pt x="348329" y="235356"/>
                    <a:pt x="354414" y="228742"/>
                  </a:cubicBezTo>
                  <a:cubicBezTo>
                    <a:pt x="360499" y="222128"/>
                    <a:pt x="350180" y="200432"/>
                    <a:pt x="349651" y="212867"/>
                  </a:cubicBezTo>
                  <a:cubicBezTo>
                    <a:pt x="349122" y="225302"/>
                    <a:pt x="350710" y="279542"/>
                    <a:pt x="351239" y="303354"/>
                  </a:cubicBezTo>
                  <a:cubicBezTo>
                    <a:pt x="351768" y="327166"/>
                    <a:pt x="359705" y="340661"/>
                    <a:pt x="352826" y="355742"/>
                  </a:cubicBezTo>
                  <a:cubicBezTo>
                    <a:pt x="345947" y="370823"/>
                    <a:pt x="338803" y="386434"/>
                    <a:pt x="309964" y="393842"/>
                  </a:cubicBezTo>
                  <a:cubicBezTo>
                    <a:pt x="281125" y="401250"/>
                    <a:pt x="215243" y="408659"/>
                    <a:pt x="179789" y="400192"/>
                  </a:cubicBezTo>
                  <a:cubicBezTo>
                    <a:pt x="144335" y="391725"/>
                    <a:pt x="120522" y="362621"/>
                    <a:pt x="97239" y="343042"/>
                  </a:cubicBezTo>
                  <a:cubicBezTo>
                    <a:pt x="73956" y="323463"/>
                    <a:pt x="53847" y="303355"/>
                    <a:pt x="40089" y="282717"/>
                  </a:cubicBezTo>
                  <a:cubicBezTo>
                    <a:pt x="26331" y="262079"/>
                    <a:pt x="19451" y="240384"/>
                    <a:pt x="14689" y="219217"/>
                  </a:cubicBezTo>
                  <a:cubicBezTo>
                    <a:pt x="9927" y="198050"/>
                    <a:pt x="12308" y="187202"/>
                    <a:pt x="11514" y="155717"/>
                  </a:cubicBezTo>
                  <a:cubicBezTo>
                    <a:pt x="10720" y="124232"/>
                    <a:pt x="-7536" y="-4885"/>
                    <a:pt x="3576" y="1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4F252FAE-137D-416F-8221-48C420660ACB}"/>
                </a:ext>
              </a:extLst>
            </p:cNvPr>
            <p:cNvSpPr/>
            <p:nvPr/>
          </p:nvSpPr>
          <p:spPr>
            <a:xfrm>
              <a:off x="5115635" y="4565215"/>
              <a:ext cx="449183" cy="367041"/>
            </a:xfrm>
            <a:custGeom>
              <a:avLst/>
              <a:gdLst>
                <a:gd name="connsiteX0" fmla="*/ 78665 w 449183"/>
                <a:gd name="connsiteY0" fmla="*/ 435 h 367041"/>
                <a:gd name="connsiteX1" fmla="*/ 11990 w 449183"/>
                <a:gd name="connsiteY1" fmla="*/ 135373 h 367041"/>
                <a:gd name="connsiteX2" fmla="*/ 32628 w 449183"/>
                <a:gd name="connsiteY2" fmla="*/ 241735 h 367041"/>
                <a:gd name="connsiteX3" fmla="*/ 161215 w 449183"/>
                <a:gd name="connsiteY3" fmla="*/ 359210 h 367041"/>
                <a:gd name="connsiteX4" fmla="*/ 210428 w 449183"/>
                <a:gd name="connsiteY4" fmla="*/ 324285 h 367041"/>
                <a:gd name="connsiteX5" fmla="*/ 448553 w 449183"/>
                <a:gd name="connsiteY5" fmla="*/ 68698 h 367041"/>
                <a:gd name="connsiteX6" fmla="*/ 275515 w 449183"/>
                <a:gd name="connsiteY6" fmla="*/ 225860 h 367041"/>
                <a:gd name="connsiteX7" fmla="*/ 137403 w 449183"/>
                <a:gd name="connsiteY7" fmla="*/ 338573 h 367041"/>
                <a:gd name="connsiteX8" fmla="*/ 35803 w 449183"/>
                <a:gd name="connsiteY8" fmla="*/ 311585 h 367041"/>
                <a:gd name="connsiteX9" fmla="*/ 878 w 449183"/>
                <a:gd name="connsiteY9" fmla="*/ 182998 h 367041"/>
                <a:gd name="connsiteX10" fmla="*/ 78665 w 449183"/>
                <a:gd name="connsiteY10" fmla="*/ 435 h 36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9183" h="367041">
                  <a:moveTo>
                    <a:pt x="78665" y="435"/>
                  </a:moveTo>
                  <a:cubicBezTo>
                    <a:pt x="80517" y="-7503"/>
                    <a:pt x="19663" y="95156"/>
                    <a:pt x="11990" y="135373"/>
                  </a:cubicBezTo>
                  <a:cubicBezTo>
                    <a:pt x="4317" y="175590"/>
                    <a:pt x="7757" y="204429"/>
                    <a:pt x="32628" y="241735"/>
                  </a:cubicBezTo>
                  <a:cubicBezTo>
                    <a:pt x="57499" y="279041"/>
                    <a:pt x="131582" y="345452"/>
                    <a:pt x="161215" y="359210"/>
                  </a:cubicBezTo>
                  <a:cubicBezTo>
                    <a:pt x="190848" y="372968"/>
                    <a:pt x="162538" y="372704"/>
                    <a:pt x="210428" y="324285"/>
                  </a:cubicBezTo>
                  <a:cubicBezTo>
                    <a:pt x="258318" y="275866"/>
                    <a:pt x="437705" y="85102"/>
                    <a:pt x="448553" y="68698"/>
                  </a:cubicBezTo>
                  <a:cubicBezTo>
                    <a:pt x="459401" y="52294"/>
                    <a:pt x="327373" y="180881"/>
                    <a:pt x="275515" y="225860"/>
                  </a:cubicBezTo>
                  <a:cubicBezTo>
                    <a:pt x="223657" y="270839"/>
                    <a:pt x="177355" y="324286"/>
                    <a:pt x="137403" y="338573"/>
                  </a:cubicBezTo>
                  <a:cubicBezTo>
                    <a:pt x="97451" y="352860"/>
                    <a:pt x="58557" y="337514"/>
                    <a:pt x="35803" y="311585"/>
                  </a:cubicBezTo>
                  <a:cubicBezTo>
                    <a:pt x="13049" y="285656"/>
                    <a:pt x="-4149" y="229036"/>
                    <a:pt x="878" y="182998"/>
                  </a:cubicBezTo>
                  <a:cubicBezTo>
                    <a:pt x="5905" y="136960"/>
                    <a:pt x="76813" y="8373"/>
                    <a:pt x="78665" y="4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5C3699A7-7C68-4040-92A9-9051B9C265B5}"/>
                </a:ext>
              </a:extLst>
            </p:cNvPr>
            <p:cNvSpPr/>
            <p:nvPr/>
          </p:nvSpPr>
          <p:spPr>
            <a:xfrm>
              <a:off x="5490131" y="4373098"/>
              <a:ext cx="199565" cy="199095"/>
            </a:xfrm>
            <a:custGeom>
              <a:avLst/>
              <a:gdLst>
                <a:gd name="connsiteX0" fmla="*/ 199469 w 199565"/>
                <a:gd name="connsiteY0" fmla="*/ 465 h 199095"/>
                <a:gd name="connsiteX1" fmla="*/ 12144 w 199565"/>
                <a:gd name="connsiteY1" fmla="*/ 192552 h 199095"/>
                <a:gd name="connsiteX2" fmla="*/ 37544 w 199565"/>
                <a:gd name="connsiteY2" fmla="*/ 140165 h 199095"/>
                <a:gd name="connsiteX3" fmla="*/ 199469 w 199565"/>
                <a:gd name="connsiteY3" fmla="*/ 465 h 1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565" h="199095">
                  <a:moveTo>
                    <a:pt x="199469" y="465"/>
                  </a:moveTo>
                  <a:cubicBezTo>
                    <a:pt x="195236" y="9196"/>
                    <a:pt x="39131" y="169269"/>
                    <a:pt x="12144" y="192552"/>
                  </a:cubicBezTo>
                  <a:cubicBezTo>
                    <a:pt x="-14844" y="215835"/>
                    <a:pt x="7382" y="171915"/>
                    <a:pt x="37544" y="140165"/>
                  </a:cubicBezTo>
                  <a:cubicBezTo>
                    <a:pt x="67706" y="108415"/>
                    <a:pt x="203702" y="-8266"/>
                    <a:pt x="199469" y="4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C78809BA-597A-4F47-B196-C33F3D03A6F6}"/>
                </a:ext>
              </a:extLst>
            </p:cNvPr>
            <p:cNvSpPr/>
            <p:nvPr/>
          </p:nvSpPr>
          <p:spPr>
            <a:xfrm>
              <a:off x="5505241" y="4257049"/>
              <a:ext cx="1303715" cy="826132"/>
            </a:xfrm>
            <a:custGeom>
              <a:avLst/>
              <a:gdLst>
                <a:gd name="connsiteX0" fmla="*/ 209 w 1303715"/>
                <a:gd name="connsiteY0" fmla="*/ 327651 h 826132"/>
                <a:gd name="connsiteX1" fmla="*/ 298659 w 1303715"/>
                <a:gd name="connsiteY1" fmla="*/ 148264 h 826132"/>
                <a:gd name="connsiteX2" fmla="*/ 608222 w 1303715"/>
                <a:gd name="connsiteY2" fmla="*/ 54601 h 826132"/>
                <a:gd name="connsiteX3" fmla="*/ 922547 w 1303715"/>
                <a:gd name="connsiteY3" fmla="*/ 124451 h 826132"/>
                <a:gd name="connsiteX4" fmla="*/ 1200359 w 1303715"/>
                <a:gd name="connsiteY4" fmla="*/ 378451 h 826132"/>
                <a:gd name="connsiteX5" fmla="*/ 1281322 w 1303715"/>
                <a:gd name="connsiteY5" fmla="*/ 621339 h 826132"/>
                <a:gd name="connsiteX6" fmla="*/ 1254334 w 1303715"/>
                <a:gd name="connsiteY6" fmla="*/ 826126 h 826132"/>
                <a:gd name="connsiteX7" fmla="*/ 1298784 w 1303715"/>
                <a:gd name="connsiteY7" fmla="*/ 627689 h 826132"/>
                <a:gd name="connsiteX8" fmla="*/ 1271797 w 1303715"/>
                <a:gd name="connsiteY8" fmla="*/ 434014 h 826132"/>
                <a:gd name="connsiteX9" fmla="*/ 1025734 w 1303715"/>
                <a:gd name="connsiteY9" fmla="*/ 127626 h 826132"/>
                <a:gd name="connsiteX10" fmla="*/ 598697 w 1303715"/>
                <a:gd name="connsiteY10" fmla="*/ 2214 h 826132"/>
                <a:gd name="connsiteX11" fmla="*/ 344697 w 1303715"/>
                <a:gd name="connsiteY11" fmla="*/ 67301 h 826132"/>
                <a:gd name="connsiteX12" fmla="*/ 209 w 1303715"/>
                <a:gd name="connsiteY12" fmla="*/ 327651 h 82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3715" h="826132">
                  <a:moveTo>
                    <a:pt x="209" y="327651"/>
                  </a:moveTo>
                  <a:cubicBezTo>
                    <a:pt x="-7464" y="341145"/>
                    <a:pt x="197324" y="193772"/>
                    <a:pt x="298659" y="148264"/>
                  </a:cubicBezTo>
                  <a:cubicBezTo>
                    <a:pt x="399994" y="102756"/>
                    <a:pt x="504241" y="58570"/>
                    <a:pt x="608222" y="54601"/>
                  </a:cubicBezTo>
                  <a:cubicBezTo>
                    <a:pt x="712203" y="50632"/>
                    <a:pt x="823858" y="70476"/>
                    <a:pt x="922547" y="124451"/>
                  </a:cubicBezTo>
                  <a:cubicBezTo>
                    <a:pt x="1021237" y="178426"/>
                    <a:pt x="1140563" y="295636"/>
                    <a:pt x="1200359" y="378451"/>
                  </a:cubicBezTo>
                  <a:cubicBezTo>
                    <a:pt x="1260155" y="461266"/>
                    <a:pt x="1272326" y="546727"/>
                    <a:pt x="1281322" y="621339"/>
                  </a:cubicBezTo>
                  <a:cubicBezTo>
                    <a:pt x="1290318" y="695951"/>
                    <a:pt x="1251424" y="825068"/>
                    <a:pt x="1254334" y="826126"/>
                  </a:cubicBezTo>
                  <a:cubicBezTo>
                    <a:pt x="1257244" y="827184"/>
                    <a:pt x="1295874" y="693041"/>
                    <a:pt x="1298784" y="627689"/>
                  </a:cubicBezTo>
                  <a:cubicBezTo>
                    <a:pt x="1301694" y="562337"/>
                    <a:pt x="1317305" y="517358"/>
                    <a:pt x="1271797" y="434014"/>
                  </a:cubicBezTo>
                  <a:cubicBezTo>
                    <a:pt x="1226289" y="350670"/>
                    <a:pt x="1137917" y="199593"/>
                    <a:pt x="1025734" y="127626"/>
                  </a:cubicBezTo>
                  <a:cubicBezTo>
                    <a:pt x="913551" y="55659"/>
                    <a:pt x="712203" y="12268"/>
                    <a:pt x="598697" y="2214"/>
                  </a:cubicBezTo>
                  <a:cubicBezTo>
                    <a:pt x="485191" y="-7840"/>
                    <a:pt x="445503" y="16766"/>
                    <a:pt x="344697" y="67301"/>
                  </a:cubicBezTo>
                  <a:cubicBezTo>
                    <a:pt x="243891" y="117836"/>
                    <a:pt x="7882" y="314157"/>
                    <a:pt x="209" y="3276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26982403-1A11-4AB9-BB5E-C8611358C51E}"/>
                </a:ext>
              </a:extLst>
            </p:cNvPr>
            <p:cNvSpPr/>
            <p:nvPr/>
          </p:nvSpPr>
          <p:spPr>
            <a:xfrm>
              <a:off x="6107393" y="4157461"/>
              <a:ext cx="757567" cy="490916"/>
            </a:xfrm>
            <a:custGeom>
              <a:avLst/>
              <a:gdLst>
                <a:gd name="connsiteX0" fmla="*/ 1307 w 757567"/>
                <a:gd name="connsiteY0" fmla="*/ 1789 h 490916"/>
                <a:gd name="connsiteX1" fmla="*/ 388657 w 757567"/>
                <a:gd name="connsiteY1" fmla="*/ 92806 h 490916"/>
                <a:gd name="connsiteX2" fmla="*/ 754840 w 757567"/>
                <a:gd name="connsiteY2" fmla="*/ 490739 h 490916"/>
                <a:gd name="connsiteX3" fmla="*/ 526240 w 757567"/>
                <a:gd name="connsiteY3" fmla="*/ 141489 h 490916"/>
                <a:gd name="connsiteX4" fmla="*/ 1307 w 757567"/>
                <a:gd name="connsiteY4" fmla="*/ 1789 h 49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567" h="490916">
                  <a:moveTo>
                    <a:pt x="1307" y="1789"/>
                  </a:moveTo>
                  <a:cubicBezTo>
                    <a:pt x="-21623" y="-6325"/>
                    <a:pt x="263068" y="11314"/>
                    <a:pt x="388657" y="92806"/>
                  </a:cubicBezTo>
                  <a:cubicBezTo>
                    <a:pt x="514246" y="174298"/>
                    <a:pt x="731910" y="482625"/>
                    <a:pt x="754840" y="490739"/>
                  </a:cubicBezTo>
                  <a:cubicBezTo>
                    <a:pt x="777770" y="498853"/>
                    <a:pt x="652182" y="226861"/>
                    <a:pt x="526240" y="141489"/>
                  </a:cubicBezTo>
                  <a:cubicBezTo>
                    <a:pt x="400298" y="56117"/>
                    <a:pt x="24237" y="9903"/>
                    <a:pt x="1307" y="17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2246BBBE-3BF9-464D-868A-B8FBC40ED5BE}"/>
                </a:ext>
              </a:extLst>
            </p:cNvPr>
            <p:cNvSpPr/>
            <p:nvPr/>
          </p:nvSpPr>
          <p:spPr>
            <a:xfrm>
              <a:off x="6781299" y="4654006"/>
              <a:ext cx="127998" cy="567971"/>
            </a:xfrm>
            <a:custGeom>
              <a:avLst/>
              <a:gdLst>
                <a:gd name="connsiteX0" fmla="*/ 78818 w 127998"/>
                <a:gd name="connsiteY0" fmla="*/ 544 h 567971"/>
                <a:gd name="connsiteX1" fmla="*/ 121151 w 127998"/>
                <a:gd name="connsiteY1" fmla="*/ 243961 h 567971"/>
                <a:gd name="connsiteX2" fmla="*/ 64001 w 127998"/>
                <a:gd name="connsiteY2" fmla="*/ 461977 h 567971"/>
                <a:gd name="connsiteX3" fmla="*/ 501 w 127998"/>
                <a:gd name="connsiteY3" fmla="*/ 567811 h 567971"/>
                <a:gd name="connsiteX4" fmla="*/ 99984 w 127998"/>
                <a:gd name="connsiteY4" fmla="*/ 440811 h 567971"/>
                <a:gd name="connsiteX5" fmla="*/ 127501 w 127998"/>
                <a:gd name="connsiteY5" fmla="*/ 313811 h 567971"/>
                <a:gd name="connsiteX6" fmla="*/ 78818 w 127998"/>
                <a:gd name="connsiteY6" fmla="*/ 544 h 56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998" h="567971">
                  <a:moveTo>
                    <a:pt x="78818" y="544"/>
                  </a:moveTo>
                  <a:cubicBezTo>
                    <a:pt x="77760" y="-11098"/>
                    <a:pt x="123620" y="167056"/>
                    <a:pt x="121151" y="243961"/>
                  </a:cubicBezTo>
                  <a:cubicBezTo>
                    <a:pt x="118682" y="320866"/>
                    <a:pt x="84109" y="408002"/>
                    <a:pt x="64001" y="461977"/>
                  </a:cubicBezTo>
                  <a:cubicBezTo>
                    <a:pt x="43893" y="515952"/>
                    <a:pt x="-5496" y="571339"/>
                    <a:pt x="501" y="567811"/>
                  </a:cubicBezTo>
                  <a:cubicBezTo>
                    <a:pt x="6498" y="564283"/>
                    <a:pt x="78817" y="483144"/>
                    <a:pt x="99984" y="440811"/>
                  </a:cubicBezTo>
                  <a:cubicBezTo>
                    <a:pt x="121151" y="398478"/>
                    <a:pt x="130323" y="388247"/>
                    <a:pt x="127501" y="313811"/>
                  </a:cubicBezTo>
                  <a:cubicBezTo>
                    <a:pt x="124679" y="239375"/>
                    <a:pt x="79876" y="12186"/>
                    <a:pt x="78818" y="5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55DA0294-6831-4F1C-99AC-AA8DB7954FAB}"/>
                </a:ext>
              </a:extLst>
            </p:cNvPr>
            <p:cNvSpPr/>
            <p:nvPr/>
          </p:nvSpPr>
          <p:spPr>
            <a:xfrm>
              <a:off x="5378186" y="5074412"/>
              <a:ext cx="1419563" cy="425130"/>
            </a:xfrm>
            <a:custGeom>
              <a:avLst/>
              <a:gdLst>
                <a:gd name="connsiteX0" fmla="*/ 264 w 1419563"/>
                <a:gd name="connsiteY0" fmla="*/ 1355 h 425130"/>
                <a:gd name="connsiteX1" fmla="*/ 182297 w 1419563"/>
                <a:gd name="connsiteY1" fmla="*/ 310388 h 425130"/>
                <a:gd name="connsiteX2" fmla="*/ 662781 w 1419563"/>
                <a:gd name="connsiteY2" fmla="*/ 418338 h 425130"/>
                <a:gd name="connsiteX3" fmla="*/ 923131 w 1419563"/>
                <a:gd name="connsiteY3" fmla="*/ 405638 h 425130"/>
                <a:gd name="connsiteX4" fmla="*/ 1117864 w 1419563"/>
                <a:gd name="connsiteY4" fmla="*/ 337905 h 425130"/>
                <a:gd name="connsiteX5" fmla="*/ 1416314 w 1419563"/>
                <a:gd name="connsiteY5" fmla="*/ 138938 h 425130"/>
                <a:gd name="connsiteX6" fmla="*/ 1263914 w 1419563"/>
                <a:gd name="connsiteY6" fmla="*/ 242655 h 425130"/>
                <a:gd name="connsiteX7" fmla="*/ 1067064 w 1419563"/>
                <a:gd name="connsiteY7" fmla="*/ 320971 h 425130"/>
                <a:gd name="connsiteX8" fmla="*/ 639497 w 1419563"/>
                <a:gd name="connsiteY8" fmla="*/ 397171 h 425130"/>
                <a:gd name="connsiteX9" fmla="*/ 334697 w 1419563"/>
                <a:gd name="connsiteY9" fmla="*/ 325205 h 425130"/>
                <a:gd name="connsiteX10" fmla="*/ 146314 w 1419563"/>
                <a:gd name="connsiteY10" fmla="*/ 202438 h 425130"/>
                <a:gd name="connsiteX11" fmla="*/ 264 w 1419563"/>
                <a:gd name="connsiteY11" fmla="*/ 1355 h 42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9563" h="425130">
                  <a:moveTo>
                    <a:pt x="264" y="1355"/>
                  </a:moveTo>
                  <a:cubicBezTo>
                    <a:pt x="6261" y="19347"/>
                    <a:pt x="71878" y="240891"/>
                    <a:pt x="182297" y="310388"/>
                  </a:cubicBezTo>
                  <a:cubicBezTo>
                    <a:pt x="292716" y="379885"/>
                    <a:pt x="539309" y="402463"/>
                    <a:pt x="662781" y="418338"/>
                  </a:cubicBezTo>
                  <a:cubicBezTo>
                    <a:pt x="786253" y="434213"/>
                    <a:pt x="847284" y="419043"/>
                    <a:pt x="923131" y="405638"/>
                  </a:cubicBezTo>
                  <a:cubicBezTo>
                    <a:pt x="998978" y="392233"/>
                    <a:pt x="1035667" y="382355"/>
                    <a:pt x="1117864" y="337905"/>
                  </a:cubicBezTo>
                  <a:cubicBezTo>
                    <a:pt x="1200061" y="293455"/>
                    <a:pt x="1391972" y="154813"/>
                    <a:pt x="1416314" y="138938"/>
                  </a:cubicBezTo>
                  <a:cubicBezTo>
                    <a:pt x="1440656" y="123063"/>
                    <a:pt x="1322122" y="212316"/>
                    <a:pt x="1263914" y="242655"/>
                  </a:cubicBezTo>
                  <a:cubicBezTo>
                    <a:pt x="1205706" y="272994"/>
                    <a:pt x="1171134" y="295218"/>
                    <a:pt x="1067064" y="320971"/>
                  </a:cubicBezTo>
                  <a:cubicBezTo>
                    <a:pt x="962995" y="346724"/>
                    <a:pt x="761558" y="396465"/>
                    <a:pt x="639497" y="397171"/>
                  </a:cubicBezTo>
                  <a:cubicBezTo>
                    <a:pt x="517436" y="397877"/>
                    <a:pt x="416894" y="357660"/>
                    <a:pt x="334697" y="325205"/>
                  </a:cubicBezTo>
                  <a:cubicBezTo>
                    <a:pt x="252500" y="292750"/>
                    <a:pt x="200994" y="255355"/>
                    <a:pt x="146314" y="202438"/>
                  </a:cubicBezTo>
                  <a:cubicBezTo>
                    <a:pt x="91634" y="149521"/>
                    <a:pt x="-5733" y="-16637"/>
                    <a:pt x="264" y="13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10B98C2A-CD22-48BE-9CF8-C566777750EA}"/>
                </a:ext>
              </a:extLst>
            </p:cNvPr>
            <p:cNvSpPr/>
            <p:nvPr/>
          </p:nvSpPr>
          <p:spPr>
            <a:xfrm>
              <a:off x="5360127" y="5098534"/>
              <a:ext cx="685075" cy="415878"/>
            </a:xfrm>
            <a:custGeom>
              <a:avLst/>
              <a:gdLst>
                <a:gd name="connsiteX0" fmla="*/ 26790 w 685075"/>
                <a:gd name="connsiteY0" fmla="*/ 516 h 415878"/>
                <a:gd name="connsiteX1" fmla="*/ 3506 w 685075"/>
                <a:gd name="connsiteY1" fmla="*/ 104233 h 415878"/>
                <a:gd name="connsiteX2" fmla="*/ 98756 w 685075"/>
                <a:gd name="connsiteY2" fmla="*/ 341299 h 415878"/>
                <a:gd name="connsiteX3" fmla="*/ 426840 w 685075"/>
                <a:gd name="connsiteY3" fmla="*/ 392099 h 415878"/>
                <a:gd name="connsiteX4" fmla="*/ 685073 w 685075"/>
                <a:gd name="connsiteY4" fmla="*/ 413266 h 415878"/>
                <a:gd name="connsiteX5" fmla="*/ 431073 w 685075"/>
                <a:gd name="connsiteY5" fmla="*/ 334949 h 415878"/>
                <a:gd name="connsiteX6" fmla="*/ 86056 w 685075"/>
                <a:gd name="connsiteY6" fmla="*/ 142333 h 415878"/>
                <a:gd name="connsiteX7" fmla="*/ 26790 w 685075"/>
                <a:gd name="connsiteY7" fmla="*/ 516 h 41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075" h="415878">
                  <a:moveTo>
                    <a:pt x="26790" y="516"/>
                  </a:moveTo>
                  <a:cubicBezTo>
                    <a:pt x="13032" y="-5834"/>
                    <a:pt x="-8488" y="47436"/>
                    <a:pt x="3506" y="104233"/>
                  </a:cubicBezTo>
                  <a:cubicBezTo>
                    <a:pt x="15500" y="161030"/>
                    <a:pt x="28200" y="293321"/>
                    <a:pt x="98756" y="341299"/>
                  </a:cubicBezTo>
                  <a:cubicBezTo>
                    <a:pt x="169312" y="389277"/>
                    <a:pt x="329121" y="380105"/>
                    <a:pt x="426840" y="392099"/>
                  </a:cubicBezTo>
                  <a:cubicBezTo>
                    <a:pt x="524559" y="404093"/>
                    <a:pt x="684368" y="422791"/>
                    <a:pt x="685073" y="413266"/>
                  </a:cubicBezTo>
                  <a:cubicBezTo>
                    <a:pt x="685778" y="403741"/>
                    <a:pt x="530909" y="380104"/>
                    <a:pt x="431073" y="334949"/>
                  </a:cubicBezTo>
                  <a:cubicBezTo>
                    <a:pt x="331237" y="289794"/>
                    <a:pt x="155201" y="192427"/>
                    <a:pt x="86056" y="142333"/>
                  </a:cubicBezTo>
                  <a:cubicBezTo>
                    <a:pt x="16911" y="92239"/>
                    <a:pt x="40548" y="6866"/>
                    <a:pt x="26790" y="5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0D7D2BC2-1921-42D8-92E8-23B9249E0D5E}"/>
                </a:ext>
              </a:extLst>
            </p:cNvPr>
            <p:cNvSpPr/>
            <p:nvPr/>
          </p:nvSpPr>
          <p:spPr>
            <a:xfrm>
              <a:off x="6299995" y="5083530"/>
              <a:ext cx="577778" cy="477349"/>
            </a:xfrm>
            <a:custGeom>
              <a:avLst/>
              <a:gdLst>
                <a:gd name="connsiteX0" fmla="*/ 577055 w 577778"/>
                <a:gd name="connsiteY0" fmla="*/ 703 h 477349"/>
                <a:gd name="connsiteX1" fmla="*/ 371738 w 577778"/>
                <a:gd name="connsiteY1" fmla="*/ 347837 h 477349"/>
                <a:gd name="connsiteX2" fmla="*/ 113505 w 577778"/>
                <a:gd name="connsiteY2" fmla="*/ 468487 h 477349"/>
                <a:gd name="connsiteX3" fmla="*/ 60588 w 577778"/>
                <a:gd name="connsiteY3" fmla="*/ 460020 h 477349"/>
                <a:gd name="connsiteX4" fmla="*/ 11905 w 577778"/>
                <a:gd name="connsiteY4" fmla="*/ 394403 h 477349"/>
                <a:gd name="connsiteX5" fmla="*/ 299772 w 577778"/>
                <a:gd name="connsiteY5" fmla="*/ 261053 h 477349"/>
                <a:gd name="connsiteX6" fmla="*/ 577055 w 577778"/>
                <a:gd name="connsiteY6" fmla="*/ 703 h 47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778" h="477349">
                  <a:moveTo>
                    <a:pt x="577055" y="703"/>
                  </a:moveTo>
                  <a:cubicBezTo>
                    <a:pt x="589049" y="15167"/>
                    <a:pt x="448996" y="269873"/>
                    <a:pt x="371738" y="347837"/>
                  </a:cubicBezTo>
                  <a:cubicBezTo>
                    <a:pt x="294480" y="425801"/>
                    <a:pt x="165363" y="449790"/>
                    <a:pt x="113505" y="468487"/>
                  </a:cubicBezTo>
                  <a:cubicBezTo>
                    <a:pt x="61647" y="487184"/>
                    <a:pt x="77521" y="472367"/>
                    <a:pt x="60588" y="460020"/>
                  </a:cubicBezTo>
                  <a:cubicBezTo>
                    <a:pt x="43655" y="447673"/>
                    <a:pt x="-27959" y="427564"/>
                    <a:pt x="11905" y="394403"/>
                  </a:cubicBezTo>
                  <a:cubicBezTo>
                    <a:pt x="51769" y="361242"/>
                    <a:pt x="207344" y="323142"/>
                    <a:pt x="299772" y="261053"/>
                  </a:cubicBezTo>
                  <a:cubicBezTo>
                    <a:pt x="392200" y="198964"/>
                    <a:pt x="565061" y="-13761"/>
                    <a:pt x="577055" y="7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E69374F2-7F8D-44AB-A45D-C2A57629CE16}"/>
                </a:ext>
              </a:extLst>
            </p:cNvPr>
            <p:cNvSpPr/>
            <p:nvPr/>
          </p:nvSpPr>
          <p:spPr>
            <a:xfrm>
              <a:off x="5859751" y="5467692"/>
              <a:ext cx="444440" cy="160551"/>
            </a:xfrm>
            <a:custGeom>
              <a:avLst/>
              <a:gdLst>
                <a:gd name="connsiteX0" fmla="*/ 5532 w 444440"/>
                <a:gd name="connsiteY0" fmla="*/ 10241 h 160551"/>
                <a:gd name="connsiteX1" fmla="*/ 181216 w 444440"/>
                <a:gd name="connsiteY1" fmla="*/ 137241 h 160551"/>
                <a:gd name="connsiteX2" fmla="*/ 327266 w 444440"/>
                <a:gd name="connsiteY2" fmla="*/ 160525 h 160551"/>
                <a:gd name="connsiteX3" fmla="*/ 378066 w 444440"/>
                <a:gd name="connsiteY3" fmla="*/ 137241 h 160551"/>
                <a:gd name="connsiteX4" fmla="*/ 430982 w 444440"/>
                <a:gd name="connsiteY4" fmla="*/ 31408 h 160551"/>
                <a:gd name="connsiteX5" fmla="*/ 403466 w 444440"/>
                <a:gd name="connsiteY5" fmla="*/ 10241 h 160551"/>
                <a:gd name="connsiteX6" fmla="*/ 5532 w 444440"/>
                <a:gd name="connsiteY6" fmla="*/ 10241 h 16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40" h="160551">
                  <a:moveTo>
                    <a:pt x="5532" y="10241"/>
                  </a:moveTo>
                  <a:cubicBezTo>
                    <a:pt x="-31510" y="31408"/>
                    <a:pt x="127594" y="112194"/>
                    <a:pt x="181216" y="137241"/>
                  </a:cubicBezTo>
                  <a:cubicBezTo>
                    <a:pt x="234838" y="162288"/>
                    <a:pt x="294458" y="160525"/>
                    <a:pt x="327266" y="160525"/>
                  </a:cubicBezTo>
                  <a:cubicBezTo>
                    <a:pt x="360074" y="160525"/>
                    <a:pt x="360780" y="158760"/>
                    <a:pt x="378066" y="137241"/>
                  </a:cubicBezTo>
                  <a:cubicBezTo>
                    <a:pt x="395352" y="115722"/>
                    <a:pt x="426749" y="52575"/>
                    <a:pt x="430982" y="31408"/>
                  </a:cubicBezTo>
                  <a:cubicBezTo>
                    <a:pt x="435215" y="10241"/>
                    <a:pt x="471552" y="13769"/>
                    <a:pt x="403466" y="10241"/>
                  </a:cubicBezTo>
                  <a:cubicBezTo>
                    <a:pt x="335380" y="6713"/>
                    <a:pt x="42574" y="-10926"/>
                    <a:pt x="5532" y="102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8F276EBA-C137-483E-9CA5-0C726FA76D9D}"/>
                </a:ext>
              </a:extLst>
            </p:cNvPr>
            <p:cNvSpPr/>
            <p:nvPr/>
          </p:nvSpPr>
          <p:spPr>
            <a:xfrm>
              <a:off x="5527510" y="4437472"/>
              <a:ext cx="947940" cy="672803"/>
            </a:xfrm>
            <a:custGeom>
              <a:avLst/>
              <a:gdLst>
                <a:gd name="connsiteX0" fmla="*/ 20803 w 947940"/>
                <a:gd name="connsiteY0" fmla="*/ 240891 h 672803"/>
                <a:gd name="connsiteX1" fmla="*/ 68428 w 947940"/>
                <a:gd name="connsiteY1" fmla="*/ 201203 h 672803"/>
                <a:gd name="connsiteX2" fmla="*/ 333540 w 947940"/>
                <a:gd name="connsiteY2" fmla="*/ 37691 h 672803"/>
                <a:gd name="connsiteX3" fmla="*/ 620878 w 947940"/>
                <a:gd name="connsiteY3" fmla="*/ 26578 h 672803"/>
                <a:gd name="connsiteX4" fmla="*/ 873290 w 947940"/>
                <a:gd name="connsiteY4" fmla="*/ 199616 h 672803"/>
                <a:gd name="connsiteX5" fmla="*/ 916153 w 947940"/>
                <a:gd name="connsiteY5" fmla="*/ 407578 h 672803"/>
                <a:gd name="connsiteX6" fmla="*/ 860590 w 947940"/>
                <a:gd name="connsiteY6" fmla="*/ 529816 h 672803"/>
                <a:gd name="connsiteX7" fmla="*/ 762165 w 947940"/>
                <a:gd name="connsiteY7" fmla="*/ 640941 h 672803"/>
                <a:gd name="connsiteX8" fmla="*/ 746290 w 947940"/>
                <a:gd name="connsiteY8" fmla="*/ 671103 h 672803"/>
                <a:gd name="connsiteX9" fmla="*/ 863765 w 947940"/>
                <a:gd name="connsiteY9" fmla="*/ 601253 h 672803"/>
                <a:gd name="connsiteX10" fmla="*/ 947903 w 947940"/>
                <a:gd name="connsiteY10" fmla="*/ 434566 h 672803"/>
                <a:gd name="connsiteX11" fmla="*/ 870115 w 947940"/>
                <a:gd name="connsiteY11" fmla="*/ 186916 h 672803"/>
                <a:gd name="connsiteX12" fmla="*/ 603415 w 947940"/>
                <a:gd name="connsiteY12" fmla="*/ 12291 h 672803"/>
                <a:gd name="connsiteX13" fmla="*/ 357353 w 947940"/>
                <a:gd name="connsiteY13" fmla="*/ 36103 h 672803"/>
                <a:gd name="connsiteX14" fmla="*/ 20803 w 947940"/>
                <a:gd name="connsiteY14" fmla="*/ 240891 h 67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7940" h="672803">
                  <a:moveTo>
                    <a:pt x="20803" y="240891"/>
                  </a:moveTo>
                  <a:cubicBezTo>
                    <a:pt x="-27351" y="268408"/>
                    <a:pt x="16305" y="235070"/>
                    <a:pt x="68428" y="201203"/>
                  </a:cubicBezTo>
                  <a:cubicBezTo>
                    <a:pt x="120551" y="167336"/>
                    <a:pt x="241465" y="66795"/>
                    <a:pt x="333540" y="37691"/>
                  </a:cubicBezTo>
                  <a:cubicBezTo>
                    <a:pt x="425615" y="8587"/>
                    <a:pt x="530920" y="-410"/>
                    <a:pt x="620878" y="26578"/>
                  </a:cubicBezTo>
                  <a:cubicBezTo>
                    <a:pt x="710836" y="53565"/>
                    <a:pt x="824078" y="136116"/>
                    <a:pt x="873290" y="199616"/>
                  </a:cubicBezTo>
                  <a:cubicBezTo>
                    <a:pt x="922502" y="263116"/>
                    <a:pt x="918270" y="352545"/>
                    <a:pt x="916153" y="407578"/>
                  </a:cubicBezTo>
                  <a:cubicBezTo>
                    <a:pt x="914036" y="462611"/>
                    <a:pt x="886255" y="490922"/>
                    <a:pt x="860590" y="529816"/>
                  </a:cubicBezTo>
                  <a:cubicBezTo>
                    <a:pt x="834925" y="568710"/>
                    <a:pt x="781215" y="617393"/>
                    <a:pt x="762165" y="640941"/>
                  </a:cubicBezTo>
                  <a:cubicBezTo>
                    <a:pt x="743115" y="664489"/>
                    <a:pt x="729357" y="677718"/>
                    <a:pt x="746290" y="671103"/>
                  </a:cubicBezTo>
                  <a:cubicBezTo>
                    <a:pt x="763223" y="664488"/>
                    <a:pt x="830163" y="640676"/>
                    <a:pt x="863765" y="601253"/>
                  </a:cubicBezTo>
                  <a:cubicBezTo>
                    <a:pt x="897367" y="561830"/>
                    <a:pt x="946845" y="503622"/>
                    <a:pt x="947903" y="434566"/>
                  </a:cubicBezTo>
                  <a:cubicBezTo>
                    <a:pt x="948961" y="365510"/>
                    <a:pt x="927530" y="257295"/>
                    <a:pt x="870115" y="186916"/>
                  </a:cubicBezTo>
                  <a:cubicBezTo>
                    <a:pt x="812700" y="116537"/>
                    <a:pt x="688875" y="37426"/>
                    <a:pt x="603415" y="12291"/>
                  </a:cubicBezTo>
                  <a:cubicBezTo>
                    <a:pt x="517955" y="-12844"/>
                    <a:pt x="455249" y="3295"/>
                    <a:pt x="357353" y="36103"/>
                  </a:cubicBezTo>
                  <a:cubicBezTo>
                    <a:pt x="259457" y="68911"/>
                    <a:pt x="68957" y="213374"/>
                    <a:pt x="20803" y="2408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704CCBBC-D8C2-4411-B052-886FD391F0C6}"/>
                </a:ext>
              </a:extLst>
            </p:cNvPr>
            <p:cNvSpPr/>
            <p:nvPr/>
          </p:nvSpPr>
          <p:spPr>
            <a:xfrm>
              <a:off x="5718159" y="4677762"/>
              <a:ext cx="608549" cy="241945"/>
            </a:xfrm>
            <a:custGeom>
              <a:avLst/>
              <a:gdLst>
                <a:gd name="connsiteX0" fmla="*/ 16 w 608549"/>
                <a:gd name="connsiteY0" fmla="*/ 3776 h 241945"/>
                <a:gd name="connsiteX1" fmla="*/ 357204 w 608549"/>
                <a:gd name="connsiteY1" fmla="*/ 40288 h 241945"/>
                <a:gd name="connsiteX2" fmla="*/ 600091 w 608549"/>
                <a:gd name="connsiteY2" fmla="*/ 238726 h 241945"/>
                <a:gd name="connsiteX3" fmla="*/ 533416 w 608549"/>
                <a:gd name="connsiteY3" fmla="*/ 153001 h 241945"/>
                <a:gd name="connsiteX4" fmla="*/ 342916 w 608549"/>
                <a:gd name="connsiteY4" fmla="*/ 19651 h 241945"/>
                <a:gd name="connsiteX5" fmla="*/ 16 w 608549"/>
                <a:gd name="connsiteY5" fmla="*/ 3776 h 24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549" h="241945">
                  <a:moveTo>
                    <a:pt x="16" y="3776"/>
                  </a:moveTo>
                  <a:cubicBezTo>
                    <a:pt x="2397" y="7216"/>
                    <a:pt x="257192" y="1130"/>
                    <a:pt x="357204" y="40288"/>
                  </a:cubicBezTo>
                  <a:cubicBezTo>
                    <a:pt x="457216" y="79446"/>
                    <a:pt x="570722" y="219941"/>
                    <a:pt x="600091" y="238726"/>
                  </a:cubicBezTo>
                  <a:cubicBezTo>
                    <a:pt x="629460" y="257512"/>
                    <a:pt x="576279" y="189514"/>
                    <a:pt x="533416" y="153001"/>
                  </a:cubicBezTo>
                  <a:cubicBezTo>
                    <a:pt x="490554" y="116489"/>
                    <a:pt x="432080" y="46903"/>
                    <a:pt x="342916" y="19651"/>
                  </a:cubicBezTo>
                  <a:cubicBezTo>
                    <a:pt x="253752" y="-7601"/>
                    <a:pt x="-2365" y="336"/>
                    <a:pt x="16" y="37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DE0BBB39-913D-4303-B6F8-A97B089D25C0}"/>
                </a:ext>
              </a:extLst>
            </p:cNvPr>
            <p:cNvSpPr/>
            <p:nvPr/>
          </p:nvSpPr>
          <p:spPr>
            <a:xfrm>
              <a:off x="5686772" y="4555283"/>
              <a:ext cx="664224" cy="352990"/>
            </a:xfrm>
            <a:custGeom>
              <a:avLst/>
              <a:gdLst>
                <a:gd name="connsiteX0" fmla="*/ 31403 w 664224"/>
                <a:gd name="connsiteY0" fmla="*/ 124667 h 352990"/>
                <a:gd name="connsiteX1" fmla="*/ 71091 w 664224"/>
                <a:gd name="connsiteY1" fmla="*/ 81805 h 352990"/>
                <a:gd name="connsiteX2" fmla="*/ 280641 w 664224"/>
                <a:gd name="connsiteY2" fmla="*/ 2430 h 352990"/>
                <a:gd name="connsiteX3" fmla="*/ 509241 w 664224"/>
                <a:gd name="connsiteY3" fmla="*/ 29417 h 352990"/>
                <a:gd name="connsiteX4" fmla="*/ 633066 w 664224"/>
                <a:gd name="connsiteY4" fmla="*/ 119905 h 352990"/>
                <a:gd name="connsiteX5" fmla="*/ 652116 w 664224"/>
                <a:gd name="connsiteY5" fmla="*/ 350092 h 352990"/>
                <a:gd name="connsiteX6" fmla="*/ 663228 w 664224"/>
                <a:gd name="connsiteY6" fmla="*/ 240555 h 352990"/>
                <a:gd name="connsiteX7" fmla="*/ 626716 w 664224"/>
                <a:gd name="connsiteY7" fmla="*/ 110380 h 352990"/>
                <a:gd name="connsiteX8" fmla="*/ 507653 w 664224"/>
                <a:gd name="connsiteY8" fmla="*/ 32592 h 352990"/>
                <a:gd name="connsiteX9" fmla="*/ 31403 w 664224"/>
                <a:gd name="connsiteY9" fmla="*/ 124667 h 35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4224" h="352990">
                  <a:moveTo>
                    <a:pt x="31403" y="124667"/>
                  </a:moveTo>
                  <a:cubicBezTo>
                    <a:pt x="-41357" y="132869"/>
                    <a:pt x="29551" y="102178"/>
                    <a:pt x="71091" y="81805"/>
                  </a:cubicBezTo>
                  <a:cubicBezTo>
                    <a:pt x="112631" y="61432"/>
                    <a:pt x="207616" y="11161"/>
                    <a:pt x="280641" y="2430"/>
                  </a:cubicBezTo>
                  <a:cubicBezTo>
                    <a:pt x="353666" y="-6301"/>
                    <a:pt x="450504" y="9838"/>
                    <a:pt x="509241" y="29417"/>
                  </a:cubicBezTo>
                  <a:cubicBezTo>
                    <a:pt x="567978" y="48996"/>
                    <a:pt x="609253" y="66459"/>
                    <a:pt x="633066" y="119905"/>
                  </a:cubicBezTo>
                  <a:cubicBezTo>
                    <a:pt x="656879" y="173351"/>
                    <a:pt x="647089" y="329984"/>
                    <a:pt x="652116" y="350092"/>
                  </a:cubicBezTo>
                  <a:cubicBezTo>
                    <a:pt x="657143" y="370200"/>
                    <a:pt x="667461" y="280507"/>
                    <a:pt x="663228" y="240555"/>
                  </a:cubicBezTo>
                  <a:cubicBezTo>
                    <a:pt x="658995" y="200603"/>
                    <a:pt x="652645" y="145040"/>
                    <a:pt x="626716" y="110380"/>
                  </a:cubicBezTo>
                  <a:cubicBezTo>
                    <a:pt x="600787" y="75720"/>
                    <a:pt x="608195" y="32063"/>
                    <a:pt x="507653" y="32592"/>
                  </a:cubicBezTo>
                  <a:cubicBezTo>
                    <a:pt x="407111" y="33121"/>
                    <a:pt x="104163" y="116465"/>
                    <a:pt x="31403" y="124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EE2D4F12-C651-4B36-AB8B-769B89168232}"/>
                </a:ext>
              </a:extLst>
            </p:cNvPr>
            <p:cNvSpPr/>
            <p:nvPr/>
          </p:nvSpPr>
          <p:spPr>
            <a:xfrm>
              <a:off x="5492662" y="4784541"/>
              <a:ext cx="763453" cy="292914"/>
            </a:xfrm>
            <a:custGeom>
              <a:avLst/>
              <a:gdLst>
                <a:gd name="connsiteX0" fmla="*/ 11201 w 763453"/>
                <a:gd name="connsiteY0" fmla="*/ 201797 h 292914"/>
                <a:gd name="connsiteX1" fmla="*/ 50888 w 763453"/>
                <a:gd name="connsiteY1" fmla="*/ 135122 h 292914"/>
                <a:gd name="connsiteX2" fmla="*/ 252501 w 763453"/>
                <a:gd name="connsiteY2" fmla="*/ 54159 h 292914"/>
                <a:gd name="connsiteX3" fmla="*/ 565238 w 763453"/>
                <a:gd name="connsiteY3" fmla="*/ 98609 h 292914"/>
                <a:gd name="connsiteX4" fmla="*/ 755738 w 763453"/>
                <a:gd name="connsiteY4" fmla="*/ 292284 h 292914"/>
                <a:gd name="connsiteX5" fmla="*/ 701763 w 763453"/>
                <a:gd name="connsiteY5" fmla="*/ 155759 h 292914"/>
                <a:gd name="connsiteX6" fmla="*/ 477926 w 763453"/>
                <a:gd name="connsiteY6" fmla="*/ 20822 h 292914"/>
                <a:gd name="connsiteX7" fmla="*/ 215988 w 763453"/>
                <a:gd name="connsiteY7" fmla="*/ 14472 h 292914"/>
                <a:gd name="connsiteX8" fmla="*/ 11201 w 763453"/>
                <a:gd name="connsiteY8" fmla="*/ 201797 h 29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453" h="292914">
                  <a:moveTo>
                    <a:pt x="11201" y="201797"/>
                  </a:moveTo>
                  <a:cubicBezTo>
                    <a:pt x="-16316" y="221905"/>
                    <a:pt x="10671" y="159728"/>
                    <a:pt x="50888" y="135122"/>
                  </a:cubicBezTo>
                  <a:cubicBezTo>
                    <a:pt x="91105" y="110516"/>
                    <a:pt x="166776" y="60244"/>
                    <a:pt x="252501" y="54159"/>
                  </a:cubicBezTo>
                  <a:cubicBezTo>
                    <a:pt x="338226" y="48074"/>
                    <a:pt x="481365" y="58922"/>
                    <a:pt x="565238" y="98609"/>
                  </a:cubicBezTo>
                  <a:cubicBezTo>
                    <a:pt x="649111" y="138296"/>
                    <a:pt x="732984" y="282759"/>
                    <a:pt x="755738" y="292284"/>
                  </a:cubicBezTo>
                  <a:cubicBezTo>
                    <a:pt x="778492" y="301809"/>
                    <a:pt x="748065" y="201003"/>
                    <a:pt x="701763" y="155759"/>
                  </a:cubicBezTo>
                  <a:cubicBezTo>
                    <a:pt x="655461" y="110515"/>
                    <a:pt x="558889" y="44370"/>
                    <a:pt x="477926" y="20822"/>
                  </a:cubicBezTo>
                  <a:cubicBezTo>
                    <a:pt x="396963" y="-2726"/>
                    <a:pt x="294040" y="-8282"/>
                    <a:pt x="215988" y="14472"/>
                  </a:cubicBezTo>
                  <a:cubicBezTo>
                    <a:pt x="137936" y="37226"/>
                    <a:pt x="38718" y="181689"/>
                    <a:pt x="11201" y="2017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AC733B78-993B-41C4-B106-218E8B55250F}"/>
                </a:ext>
              </a:extLst>
            </p:cNvPr>
            <p:cNvSpPr/>
            <p:nvPr/>
          </p:nvSpPr>
          <p:spPr>
            <a:xfrm>
              <a:off x="5481662" y="4992233"/>
              <a:ext cx="1294647" cy="408902"/>
            </a:xfrm>
            <a:custGeom>
              <a:avLst/>
              <a:gdLst>
                <a:gd name="connsiteX0" fmla="*/ 1563 w 1294647"/>
                <a:gd name="connsiteY0" fmla="*/ 455 h 408902"/>
                <a:gd name="connsiteX1" fmla="*/ 34901 w 1294647"/>
                <a:gd name="connsiteY1" fmla="*/ 116342 h 408902"/>
                <a:gd name="connsiteX2" fmla="*/ 142851 w 1294647"/>
                <a:gd name="connsiteY2" fmla="*/ 267155 h 408902"/>
                <a:gd name="connsiteX3" fmla="*/ 695301 w 1294647"/>
                <a:gd name="connsiteY3" fmla="*/ 408442 h 408902"/>
                <a:gd name="connsiteX4" fmla="*/ 1030263 w 1294647"/>
                <a:gd name="connsiteY4" fmla="*/ 303667 h 408902"/>
                <a:gd name="connsiteX5" fmla="*/ 1287438 w 1294647"/>
                <a:gd name="connsiteY5" fmla="*/ 75067 h 408902"/>
                <a:gd name="connsiteX6" fmla="*/ 1181076 w 1294647"/>
                <a:gd name="connsiteY6" fmla="*/ 205242 h 408902"/>
                <a:gd name="connsiteX7" fmla="*/ 749276 w 1294647"/>
                <a:gd name="connsiteY7" fmla="*/ 390980 h 408902"/>
                <a:gd name="connsiteX8" fmla="*/ 365101 w 1294647"/>
                <a:gd name="connsiteY8" fmla="*/ 371930 h 408902"/>
                <a:gd name="connsiteX9" fmla="*/ 184126 w 1294647"/>
                <a:gd name="connsiteY9" fmla="*/ 290967 h 408902"/>
                <a:gd name="connsiteX10" fmla="*/ 76176 w 1294647"/>
                <a:gd name="connsiteY10" fmla="*/ 159205 h 408902"/>
                <a:gd name="connsiteX11" fmla="*/ 1563 w 1294647"/>
                <a:gd name="connsiteY11" fmla="*/ 455 h 40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647" h="408902">
                  <a:moveTo>
                    <a:pt x="1563" y="455"/>
                  </a:moveTo>
                  <a:cubicBezTo>
                    <a:pt x="-5316" y="-6689"/>
                    <a:pt x="11353" y="71892"/>
                    <a:pt x="34901" y="116342"/>
                  </a:cubicBezTo>
                  <a:cubicBezTo>
                    <a:pt x="58449" y="160792"/>
                    <a:pt x="32784" y="218472"/>
                    <a:pt x="142851" y="267155"/>
                  </a:cubicBezTo>
                  <a:cubicBezTo>
                    <a:pt x="252918" y="315838"/>
                    <a:pt x="547399" y="402357"/>
                    <a:pt x="695301" y="408442"/>
                  </a:cubicBezTo>
                  <a:cubicBezTo>
                    <a:pt x="843203" y="414527"/>
                    <a:pt x="931574" y="359229"/>
                    <a:pt x="1030263" y="303667"/>
                  </a:cubicBezTo>
                  <a:cubicBezTo>
                    <a:pt x="1128952" y="248105"/>
                    <a:pt x="1262303" y="91471"/>
                    <a:pt x="1287438" y="75067"/>
                  </a:cubicBezTo>
                  <a:cubicBezTo>
                    <a:pt x="1312573" y="58663"/>
                    <a:pt x="1270770" y="152590"/>
                    <a:pt x="1181076" y="205242"/>
                  </a:cubicBezTo>
                  <a:cubicBezTo>
                    <a:pt x="1091382" y="257894"/>
                    <a:pt x="885272" y="363199"/>
                    <a:pt x="749276" y="390980"/>
                  </a:cubicBezTo>
                  <a:cubicBezTo>
                    <a:pt x="613280" y="418761"/>
                    <a:pt x="459293" y="388599"/>
                    <a:pt x="365101" y="371930"/>
                  </a:cubicBezTo>
                  <a:cubicBezTo>
                    <a:pt x="270909" y="355261"/>
                    <a:pt x="232280" y="326421"/>
                    <a:pt x="184126" y="290967"/>
                  </a:cubicBezTo>
                  <a:cubicBezTo>
                    <a:pt x="135972" y="255513"/>
                    <a:pt x="106074" y="206036"/>
                    <a:pt x="76176" y="159205"/>
                  </a:cubicBezTo>
                  <a:cubicBezTo>
                    <a:pt x="46278" y="112374"/>
                    <a:pt x="8442" y="7599"/>
                    <a:pt x="1563" y="4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D2C24F65-1915-4665-B3F6-DE50E7305B40}"/>
                </a:ext>
              </a:extLst>
            </p:cNvPr>
            <p:cNvSpPr/>
            <p:nvPr/>
          </p:nvSpPr>
          <p:spPr>
            <a:xfrm>
              <a:off x="5655908" y="4937401"/>
              <a:ext cx="323479" cy="220668"/>
            </a:xfrm>
            <a:custGeom>
              <a:avLst/>
              <a:gdLst>
                <a:gd name="connsiteX0" fmla="*/ 316267 w 323479"/>
                <a:gd name="connsiteY0" fmla="*/ 218799 h 220668"/>
                <a:gd name="connsiteX1" fmla="*/ 294042 w 323479"/>
                <a:gd name="connsiteY1" fmla="*/ 134662 h 220668"/>
                <a:gd name="connsiteX2" fmla="*/ 217842 w 323479"/>
                <a:gd name="connsiteY2" fmla="*/ 40999 h 220668"/>
                <a:gd name="connsiteX3" fmla="*/ 30517 w 323479"/>
                <a:gd name="connsiteY3" fmla="*/ 4487 h 220668"/>
                <a:gd name="connsiteX4" fmla="*/ 13055 w 323479"/>
                <a:gd name="connsiteY4" fmla="*/ 137837 h 220668"/>
                <a:gd name="connsiteX5" fmla="*/ 160692 w 323479"/>
                <a:gd name="connsiteY5" fmla="*/ 210862 h 220668"/>
                <a:gd name="connsiteX6" fmla="*/ 22580 w 323479"/>
                <a:gd name="connsiteY6" fmla="*/ 131487 h 220668"/>
                <a:gd name="connsiteX7" fmla="*/ 13055 w 323479"/>
                <a:gd name="connsiteY7" fmla="*/ 71162 h 220668"/>
                <a:gd name="connsiteX8" fmla="*/ 92430 w 323479"/>
                <a:gd name="connsiteY8" fmla="*/ 21949 h 220668"/>
                <a:gd name="connsiteX9" fmla="*/ 174980 w 323479"/>
                <a:gd name="connsiteY9" fmla="*/ 50524 h 220668"/>
                <a:gd name="connsiteX10" fmla="*/ 316267 w 323479"/>
                <a:gd name="connsiteY10" fmla="*/ 218799 h 2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3479" h="220668">
                  <a:moveTo>
                    <a:pt x="316267" y="218799"/>
                  </a:moveTo>
                  <a:cubicBezTo>
                    <a:pt x="336111" y="232822"/>
                    <a:pt x="310446" y="164295"/>
                    <a:pt x="294042" y="134662"/>
                  </a:cubicBezTo>
                  <a:cubicBezTo>
                    <a:pt x="277638" y="105029"/>
                    <a:pt x="261763" y="62695"/>
                    <a:pt x="217842" y="40999"/>
                  </a:cubicBezTo>
                  <a:cubicBezTo>
                    <a:pt x="173921" y="19303"/>
                    <a:pt x="64648" y="-11653"/>
                    <a:pt x="30517" y="4487"/>
                  </a:cubicBezTo>
                  <a:cubicBezTo>
                    <a:pt x="-3614" y="20627"/>
                    <a:pt x="-8641" y="103441"/>
                    <a:pt x="13055" y="137837"/>
                  </a:cubicBezTo>
                  <a:cubicBezTo>
                    <a:pt x="34751" y="172233"/>
                    <a:pt x="159104" y="211920"/>
                    <a:pt x="160692" y="210862"/>
                  </a:cubicBezTo>
                  <a:cubicBezTo>
                    <a:pt x="162280" y="209804"/>
                    <a:pt x="47186" y="154770"/>
                    <a:pt x="22580" y="131487"/>
                  </a:cubicBezTo>
                  <a:cubicBezTo>
                    <a:pt x="-2026" y="108204"/>
                    <a:pt x="1413" y="89418"/>
                    <a:pt x="13055" y="71162"/>
                  </a:cubicBezTo>
                  <a:cubicBezTo>
                    <a:pt x="24697" y="52906"/>
                    <a:pt x="65443" y="25389"/>
                    <a:pt x="92430" y="21949"/>
                  </a:cubicBezTo>
                  <a:cubicBezTo>
                    <a:pt x="119417" y="18509"/>
                    <a:pt x="138997" y="20097"/>
                    <a:pt x="174980" y="50524"/>
                  </a:cubicBezTo>
                  <a:cubicBezTo>
                    <a:pt x="210963" y="80951"/>
                    <a:pt x="296423" y="204776"/>
                    <a:pt x="316267" y="2187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5884094D-B0CB-4A8F-96DF-DD0406242ACA}"/>
                </a:ext>
              </a:extLst>
            </p:cNvPr>
            <p:cNvSpPr/>
            <p:nvPr/>
          </p:nvSpPr>
          <p:spPr>
            <a:xfrm>
              <a:off x="5635477" y="4998454"/>
              <a:ext cx="335130" cy="195423"/>
            </a:xfrm>
            <a:custGeom>
              <a:avLst/>
              <a:gdLst>
                <a:gd name="connsiteX0" fmla="*/ 335111 w 335130"/>
                <a:gd name="connsiteY0" fmla="*/ 156159 h 195423"/>
                <a:gd name="connsiteX1" fmla="*/ 238273 w 335130"/>
                <a:gd name="connsiteY1" fmla="*/ 187909 h 195423"/>
                <a:gd name="connsiteX2" fmla="*/ 141436 w 335130"/>
                <a:gd name="connsiteY2" fmla="*/ 175209 h 195423"/>
                <a:gd name="connsiteX3" fmla="*/ 8086 w 335130"/>
                <a:gd name="connsiteY3" fmla="*/ 584 h 195423"/>
                <a:gd name="connsiteX4" fmla="*/ 38248 w 335130"/>
                <a:gd name="connsiteY4" fmla="*/ 121234 h 195423"/>
                <a:gd name="connsiteX5" fmla="*/ 230336 w 335130"/>
                <a:gd name="connsiteY5" fmla="*/ 194259 h 195423"/>
                <a:gd name="connsiteX6" fmla="*/ 335111 w 335130"/>
                <a:gd name="connsiteY6" fmla="*/ 156159 h 19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130" h="195423">
                  <a:moveTo>
                    <a:pt x="335111" y="156159"/>
                  </a:moveTo>
                  <a:cubicBezTo>
                    <a:pt x="336434" y="155101"/>
                    <a:pt x="270552" y="184734"/>
                    <a:pt x="238273" y="187909"/>
                  </a:cubicBezTo>
                  <a:cubicBezTo>
                    <a:pt x="205994" y="191084"/>
                    <a:pt x="179800" y="206430"/>
                    <a:pt x="141436" y="175209"/>
                  </a:cubicBezTo>
                  <a:cubicBezTo>
                    <a:pt x="103072" y="143988"/>
                    <a:pt x="25284" y="9580"/>
                    <a:pt x="8086" y="584"/>
                  </a:cubicBezTo>
                  <a:cubicBezTo>
                    <a:pt x="-9112" y="-8412"/>
                    <a:pt x="1206" y="88955"/>
                    <a:pt x="38248" y="121234"/>
                  </a:cubicBezTo>
                  <a:cubicBezTo>
                    <a:pt x="75290" y="153513"/>
                    <a:pt x="186944" y="185263"/>
                    <a:pt x="230336" y="194259"/>
                  </a:cubicBezTo>
                  <a:cubicBezTo>
                    <a:pt x="273728" y="203255"/>
                    <a:pt x="333788" y="157217"/>
                    <a:pt x="335111" y="1561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3CFCCA16-8074-4440-80E1-FC0E855B14E6}"/>
                </a:ext>
              </a:extLst>
            </p:cNvPr>
            <p:cNvSpPr/>
            <p:nvPr/>
          </p:nvSpPr>
          <p:spPr>
            <a:xfrm>
              <a:off x="908050" y="5442955"/>
              <a:ext cx="1038098" cy="732930"/>
            </a:xfrm>
            <a:custGeom>
              <a:avLst/>
              <a:gdLst>
                <a:gd name="connsiteX0" fmla="*/ 1037167 w 1038098"/>
                <a:gd name="connsiteY0" fmla="*/ 9578 h 732930"/>
                <a:gd name="connsiteX1" fmla="*/ 910167 w 1038098"/>
                <a:gd name="connsiteY1" fmla="*/ 276278 h 732930"/>
                <a:gd name="connsiteX2" fmla="*/ 772583 w 1038098"/>
                <a:gd name="connsiteY2" fmla="*/ 693262 h 732930"/>
                <a:gd name="connsiteX3" fmla="*/ 762000 w 1038098"/>
                <a:gd name="connsiteY3" fmla="*/ 708078 h 732930"/>
                <a:gd name="connsiteX4" fmla="*/ 745067 w 1038098"/>
                <a:gd name="connsiteY4" fmla="*/ 718662 h 732930"/>
                <a:gd name="connsiteX5" fmla="*/ 408517 w 1038098"/>
                <a:gd name="connsiteY5" fmla="*/ 727128 h 732930"/>
                <a:gd name="connsiteX6" fmla="*/ 0 w 1038098"/>
                <a:gd name="connsiteY6" fmla="*/ 725012 h 732930"/>
                <a:gd name="connsiteX7" fmla="*/ 757767 w 1038098"/>
                <a:gd name="connsiteY7" fmla="*/ 725012 h 732930"/>
                <a:gd name="connsiteX8" fmla="*/ 842433 w 1038098"/>
                <a:gd name="connsiteY8" fmla="*/ 617062 h 732930"/>
                <a:gd name="connsiteX9" fmla="*/ 1037167 w 1038098"/>
                <a:gd name="connsiteY9" fmla="*/ 9578 h 7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8098" h="732930">
                  <a:moveTo>
                    <a:pt x="1037167" y="9578"/>
                  </a:moveTo>
                  <a:cubicBezTo>
                    <a:pt x="1048456" y="-47219"/>
                    <a:pt x="954264" y="162331"/>
                    <a:pt x="910167" y="276278"/>
                  </a:cubicBezTo>
                  <a:cubicBezTo>
                    <a:pt x="866070" y="390225"/>
                    <a:pt x="797277" y="621295"/>
                    <a:pt x="772583" y="693262"/>
                  </a:cubicBezTo>
                  <a:cubicBezTo>
                    <a:pt x="747889" y="765229"/>
                    <a:pt x="766586" y="703845"/>
                    <a:pt x="762000" y="708078"/>
                  </a:cubicBezTo>
                  <a:cubicBezTo>
                    <a:pt x="757414" y="712311"/>
                    <a:pt x="803981" y="715487"/>
                    <a:pt x="745067" y="718662"/>
                  </a:cubicBezTo>
                  <a:cubicBezTo>
                    <a:pt x="686153" y="721837"/>
                    <a:pt x="408517" y="727128"/>
                    <a:pt x="408517" y="727128"/>
                  </a:cubicBezTo>
                  <a:lnTo>
                    <a:pt x="0" y="725012"/>
                  </a:lnTo>
                  <a:cubicBezTo>
                    <a:pt x="58208" y="724659"/>
                    <a:pt x="617361" y="743004"/>
                    <a:pt x="757767" y="725012"/>
                  </a:cubicBezTo>
                  <a:cubicBezTo>
                    <a:pt x="898172" y="707020"/>
                    <a:pt x="793044" y="736654"/>
                    <a:pt x="842433" y="617062"/>
                  </a:cubicBezTo>
                  <a:cubicBezTo>
                    <a:pt x="891822" y="497470"/>
                    <a:pt x="1025878" y="66375"/>
                    <a:pt x="1037167" y="95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9C18EE3E-BBB9-4D44-BF96-8825C9213AB1}"/>
                </a:ext>
              </a:extLst>
            </p:cNvPr>
            <p:cNvSpPr/>
            <p:nvPr/>
          </p:nvSpPr>
          <p:spPr>
            <a:xfrm>
              <a:off x="829676" y="6160593"/>
              <a:ext cx="742284" cy="420061"/>
            </a:xfrm>
            <a:custGeom>
              <a:avLst/>
              <a:gdLst>
                <a:gd name="connsiteX0" fmla="*/ 82607 w 742284"/>
                <a:gd name="connsiteY0" fmla="*/ 1024 h 420061"/>
                <a:gd name="connsiteX1" fmla="*/ 57 w 742284"/>
                <a:gd name="connsiteY1" fmla="*/ 299474 h 420061"/>
                <a:gd name="connsiteX2" fmla="*/ 97424 w 742284"/>
                <a:gd name="connsiteY2" fmla="*/ 301590 h 420061"/>
                <a:gd name="connsiteX3" fmla="*/ 690091 w 742284"/>
                <a:gd name="connsiteY3" fmla="*/ 310057 h 420061"/>
                <a:gd name="connsiteX4" fmla="*/ 709141 w 742284"/>
                <a:gd name="connsiteY4" fmla="*/ 310057 h 420061"/>
                <a:gd name="connsiteX5" fmla="*/ 660457 w 742284"/>
                <a:gd name="connsiteY5" fmla="*/ 373557 h 420061"/>
                <a:gd name="connsiteX6" fmla="*/ 654107 w 742284"/>
                <a:gd name="connsiteY6" fmla="*/ 390490 h 420061"/>
                <a:gd name="connsiteX7" fmla="*/ 334491 w 742284"/>
                <a:gd name="connsiteY7" fmla="*/ 418007 h 420061"/>
                <a:gd name="connsiteX8" fmla="*/ 171507 w 742284"/>
                <a:gd name="connsiteY8" fmla="*/ 411657 h 420061"/>
                <a:gd name="connsiteX9" fmla="*/ 57207 w 742284"/>
                <a:gd name="connsiteY9" fmla="*/ 360857 h 420061"/>
                <a:gd name="connsiteX10" fmla="*/ 25457 w 742284"/>
                <a:gd name="connsiteY10" fmla="*/ 299474 h 420061"/>
                <a:gd name="connsiteX11" fmla="*/ 46624 w 742284"/>
                <a:gd name="connsiteY11" fmla="*/ 204224 h 420061"/>
                <a:gd name="connsiteX12" fmla="*/ 82607 w 742284"/>
                <a:gd name="connsiteY12" fmla="*/ 1024 h 42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84" h="420061">
                  <a:moveTo>
                    <a:pt x="82607" y="1024"/>
                  </a:moveTo>
                  <a:cubicBezTo>
                    <a:pt x="74846" y="16899"/>
                    <a:pt x="-2412" y="249380"/>
                    <a:pt x="57" y="299474"/>
                  </a:cubicBezTo>
                  <a:cubicBezTo>
                    <a:pt x="2526" y="349568"/>
                    <a:pt x="97424" y="301590"/>
                    <a:pt x="97424" y="301590"/>
                  </a:cubicBezTo>
                  <a:lnTo>
                    <a:pt x="690091" y="310057"/>
                  </a:lnTo>
                  <a:cubicBezTo>
                    <a:pt x="792044" y="311468"/>
                    <a:pt x="714080" y="299474"/>
                    <a:pt x="709141" y="310057"/>
                  </a:cubicBezTo>
                  <a:cubicBezTo>
                    <a:pt x="704202" y="320640"/>
                    <a:pt x="669629" y="360151"/>
                    <a:pt x="660457" y="373557"/>
                  </a:cubicBezTo>
                  <a:cubicBezTo>
                    <a:pt x="651285" y="386963"/>
                    <a:pt x="708435" y="383082"/>
                    <a:pt x="654107" y="390490"/>
                  </a:cubicBezTo>
                  <a:cubicBezTo>
                    <a:pt x="599779" y="397898"/>
                    <a:pt x="414924" y="414479"/>
                    <a:pt x="334491" y="418007"/>
                  </a:cubicBezTo>
                  <a:cubicBezTo>
                    <a:pt x="254058" y="421535"/>
                    <a:pt x="217721" y="421182"/>
                    <a:pt x="171507" y="411657"/>
                  </a:cubicBezTo>
                  <a:cubicBezTo>
                    <a:pt x="125293" y="402132"/>
                    <a:pt x="81549" y="379554"/>
                    <a:pt x="57207" y="360857"/>
                  </a:cubicBezTo>
                  <a:cubicBezTo>
                    <a:pt x="32865" y="342160"/>
                    <a:pt x="27221" y="325579"/>
                    <a:pt x="25457" y="299474"/>
                  </a:cubicBezTo>
                  <a:cubicBezTo>
                    <a:pt x="23693" y="273369"/>
                    <a:pt x="37099" y="250085"/>
                    <a:pt x="46624" y="204224"/>
                  </a:cubicBezTo>
                  <a:cubicBezTo>
                    <a:pt x="56149" y="158363"/>
                    <a:pt x="90368" y="-14851"/>
                    <a:pt x="82607" y="10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7EF09830-6D1D-472B-997E-F4989B8828E0}"/>
                </a:ext>
              </a:extLst>
            </p:cNvPr>
            <p:cNvSpPr/>
            <p:nvPr/>
          </p:nvSpPr>
          <p:spPr>
            <a:xfrm>
              <a:off x="970055" y="5587486"/>
              <a:ext cx="1076769" cy="790967"/>
            </a:xfrm>
            <a:custGeom>
              <a:avLst/>
              <a:gdLst>
                <a:gd name="connsiteX0" fmla="*/ 1076762 w 1076769"/>
                <a:gd name="connsiteY0" fmla="*/ 514 h 790967"/>
                <a:gd name="connsiteX1" fmla="*/ 826995 w 1076769"/>
                <a:gd name="connsiteY1" fmla="*/ 679964 h 790967"/>
                <a:gd name="connsiteX2" fmla="*/ 812178 w 1076769"/>
                <a:gd name="connsiteY2" fmla="*/ 688431 h 790967"/>
                <a:gd name="connsiteX3" fmla="*/ 644962 w 1076769"/>
                <a:gd name="connsiteY3" fmla="*/ 696897 h 790967"/>
                <a:gd name="connsiteX4" fmla="*/ 107328 w 1076769"/>
                <a:gd name="connsiteY4" fmla="*/ 711714 h 790967"/>
                <a:gd name="connsiteX5" fmla="*/ 75578 w 1076769"/>
                <a:gd name="connsiteY5" fmla="*/ 703247 h 790967"/>
                <a:gd name="connsiteX6" fmla="*/ 48062 w 1076769"/>
                <a:gd name="connsiteY6" fmla="*/ 781564 h 790967"/>
                <a:gd name="connsiteX7" fmla="*/ 16312 w 1076769"/>
                <a:gd name="connsiteY7" fmla="*/ 779447 h 790967"/>
                <a:gd name="connsiteX8" fmla="*/ 29012 w 1076769"/>
                <a:gd name="connsiteY8" fmla="*/ 690547 h 790967"/>
                <a:gd name="connsiteX9" fmla="*/ 344395 w 1076769"/>
                <a:gd name="connsiteY9" fmla="*/ 686314 h 790967"/>
                <a:gd name="connsiteX10" fmla="*/ 782545 w 1076769"/>
                <a:gd name="connsiteY10" fmla="*/ 660914 h 790967"/>
                <a:gd name="connsiteX11" fmla="*/ 835462 w 1076769"/>
                <a:gd name="connsiteY11" fmla="*/ 569897 h 790967"/>
                <a:gd name="connsiteX12" fmla="*/ 1076762 w 1076769"/>
                <a:gd name="connsiteY12" fmla="*/ 514 h 79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769" h="790967">
                  <a:moveTo>
                    <a:pt x="1076762" y="514"/>
                  </a:moveTo>
                  <a:cubicBezTo>
                    <a:pt x="1075351" y="18858"/>
                    <a:pt x="826995" y="679964"/>
                    <a:pt x="826995" y="679964"/>
                  </a:cubicBezTo>
                  <a:cubicBezTo>
                    <a:pt x="782898" y="794617"/>
                    <a:pt x="842517" y="685609"/>
                    <a:pt x="812178" y="688431"/>
                  </a:cubicBezTo>
                  <a:cubicBezTo>
                    <a:pt x="781839" y="691253"/>
                    <a:pt x="644962" y="696897"/>
                    <a:pt x="644962" y="696897"/>
                  </a:cubicBezTo>
                  <a:lnTo>
                    <a:pt x="107328" y="711714"/>
                  </a:lnTo>
                  <a:cubicBezTo>
                    <a:pt x="12431" y="712772"/>
                    <a:pt x="85456" y="691605"/>
                    <a:pt x="75578" y="703247"/>
                  </a:cubicBezTo>
                  <a:cubicBezTo>
                    <a:pt x="65700" y="714889"/>
                    <a:pt x="57940" y="768864"/>
                    <a:pt x="48062" y="781564"/>
                  </a:cubicBezTo>
                  <a:cubicBezTo>
                    <a:pt x="38184" y="794264"/>
                    <a:pt x="19487" y="794617"/>
                    <a:pt x="16312" y="779447"/>
                  </a:cubicBezTo>
                  <a:cubicBezTo>
                    <a:pt x="13137" y="764277"/>
                    <a:pt x="-25668" y="706069"/>
                    <a:pt x="29012" y="690547"/>
                  </a:cubicBezTo>
                  <a:cubicBezTo>
                    <a:pt x="83692" y="675025"/>
                    <a:pt x="218806" y="691253"/>
                    <a:pt x="344395" y="686314"/>
                  </a:cubicBezTo>
                  <a:cubicBezTo>
                    <a:pt x="469984" y="681375"/>
                    <a:pt x="700700" y="680317"/>
                    <a:pt x="782545" y="660914"/>
                  </a:cubicBezTo>
                  <a:cubicBezTo>
                    <a:pt x="864389" y="641511"/>
                    <a:pt x="793834" y="679964"/>
                    <a:pt x="835462" y="569897"/>
                  </a:cubicBezTo>
                  <a:cubicBezTo>
                    <a:pt x="877090" y="459830"/>
                    <a:pt x="1078173" y="-17830"/>
                    <a:pt x="1076762" y="5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D6B491E3-F121-4EC1-AF4A-DA3BF08A6040}"/>
                </a:ext>
              </a:extLst>
            </p:cNvPr>
            <p:cNvSpPr/>
            <p:nvPr/>
          </p:nvSpPr>
          <p:spPr>
            <a:xfrm>
              <a:off x="1771140" y="5543991"/>
              <a:ext cx="618667" cy="684279"/>
            </a:xfrm>
            <a:custGeom>
              <a:avLst/>
              <a:gdLst>
                <a:gd name="connsiteX0" fmla="*/ 8977 w 618667"/>
                <a:gd name="connsiteY0" fmla="*/ 676892 h 684279"/>
                <a:gd name="connsiteX1" fmla="*/ 32260 w 618667"/>
                <a:gd name="connsiteY1" fmla="*/ 564709 h 684279"/>
                <a:gd name="connsiteX2" fmla="*/ 252393 w 618667"/>
                <a:gd name="connsiteY2" fmla="*/ 37659 h 684279"/>
                <a:gd name="connsiteX3" fmla="*/ 392093 w 618667"/>
                <a:gd name="connsiteY3" fmla="*/ 41892 h 684279"/>
                <a:gd name="connsiteX4" fmla="*/ 618577 w 618667"/>
                <a:gd name="connsiteY4" fmla="*/ 52476 h 684279"/>
                <a:gd name="connsiteX5" fmla="*/ 364577 w 618667"/>
                <a:gd name="connsiteY5" fmla="*/ 60942 h 684279"/>
                <a:gd name="connsiteX6" fmla="*/ 229110 w 618667"/>
                <a:gd name="connsiteY6" fmla="*/ 122326 h 684279"/>
                <a:gd name="connsiteX7" fmla="*/ 108460 w 618667"/>
                <a:gd name="connsiteY7" fmla="*/ 427126 h 684279"/>
                <a:gd name="connsiteX8" fmla="*/ 8977 w 618667"/>
                <a:gd name="connsiteY8" fmla="*/ 676892 h 68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667" h="684279">
                  <a:moveTo>
                    <a:pt x="8977" y="676892"/>
                  </a:moveTo>
                  <a:cubicBezTo>
                    <a:pt x="-3723" y="699822"/>
                    <a:pt x="-8309" y="671248"/>
                    <a:pt x="32260" y="564709"/>
                  </a:cubicBezTo>
                  <a:cubicBezTo>
                    <a:pt x="72829" y="458170"/>
                    <a:pt x="192421" y="124795"/>
                    <a:pt x="252393" y="37659"/>
                  </a:cubicBezTo>
                  <a:cubicBezTo>
                    <a:pt x="312365" y="-49477"/>
                    <a:pt x="392093" y="41892"/>
                    <a:pt x="392093" y="41892"/>
                  </a:cubicBezTo>
                  <a:cubicBezTo>
                    <a:pt x="453124" y="44361"/>
                    <a:pt x="623163" y="49301"/>
                    <a:pt x="618577" y="52476"/>
                  </a:cubicBezTo>
                  <a:cubicBezTo>
                    <a:pt x="613991" y="55651"/>
                    <a:pt x="429488" y="49300"/>
                    <a:pt x="364577" y="60942"/>
                  </a:cubicBezTo>
                  <a:cubicBezTo>
                    <a:pt x="299666" y="72584"/>
                    <a:pt x="271796" y="61296"/>
                    <a:pt x="229110" y="122326"/>
                  </a:cubicBezTo>
                  <a:cubicBezTo>
                    <a:pt x="186424" y="183356"/>
                    <a:pt x="141621" y="331523"/>
                    <a:pt x="108460" y="427126"/>
                  </a:cubicBezTo>
                  <a:cubicBezTo>
                    <a:pt x="75299" y="522729"/>
                    <a:pt x="21677" y="653962"/>
                    <a:pt x="8977" y="6768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2AFC5F85-BD50-4AF8-9B69-DC1F019B0C02}"/>
                </a:ext>
              </a:extLst>
            </p:cNvPr>
            <p:cNvSpPr/>
            <p:nvPr/>
          </p:nvSpPr>
          <p:spPr>
            <a:xfrm>
              <a:off x="2116601" y="5602784"/>
              <a:ext cx="273536" cy="625458"/>
            </a:xfrm>
            <a:custGeom>
              <a:avLst/>
              <a:gdLst>
                <a:gd name="connsiteX0" fmla="*/ 163049 w 273536"/>
                <a:gd name="connsiteY0" fmla="*/ 33 h 625458"/>
                <a:gd name="connsiteX1" fmla="*/ 260416 w 273536"/>
                <a:gd name="connsiteY1" fmla="*/ 63533 h 625458"/>
                <a:gd name="connsiteX2" fmla="*/ 167282 w 273536"/>
                <a:gd name="connsiteY2" fmla="*/ 139733 h 625458"/>
                <a:gd name="connsiteX3" fmla="*/ 101666 w 273536"/>
                <a:gd name="connsiteY3" fmla="*/ 279433 h 625458"/>
                <a:gd name="connsiteX4" fmla="*/ 66 w 273536"/>
                <a:gd name="connsiteY4" fmla="*/ 624449 h 625458"/>
                <a:gd name="connsiteX5" fmla="*/ 88966 w 273536"/>
                <a:gd name="connsiteY5" fmla="*/ 374683 h 625458"/>
                <a:gd name="connsiteX6" fmla="*/ 251949 w 273536"/>
                <a:gd name="connsiteY6" fmla="*/ 82583 h 625458"/>
                <a:gd name="connsiteX7" fmla="*/ 266766 w 273536"/>
                <a:gd name="connsiteY7" fmla="*/ 55066 h 625458"/>
                <a:gd name="connsiteX8" fmla="*/ 163049 w 273536"/>
                <a:gd name="connsiteY8" fmla="*/ 33 h 6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536" h="625458">
                  <a:moveTo>
                    <a:pt x="163049" y="33"/>
                  </a:moveTo>
                  <a:cubicBezTo>
                    <a:pt x="161991" y="1444"/>
                    <a:pt x="259711" y="40250"/>
                    <a:pt x="260416" y="63533"/>
                  </a:cubicBezTo>
                  <a:cubicBezTo>
                    <a:pt x="261122" y="86816"/>
                    <a:pt x="193740" y="103750"/>
                    <a:pt x="167282" y="139733"/>
                  </a:cubicBezTo>
                  <a:cubicBezTo>
                    <a:pt x="140824" y="175716"/>
                    <a:pt x="129535" y="198647"/>
                    <a:pt x="101666" y="279433"/>
                  </a:cubicBezTo>
                  <a:cubicBezTo>
                    <a:pt x="73797" y="360219"/>
                    <a:pt x="2183" y="608574"/>
                    <a:pt x="66" y="624449"/>
                  </a:cubicBezTo>
                  <a:cubicBezTo>
                    <a:pt x="-2051" y="640324"/>
                    <a:pt x="46986" y="464994"/>
                    <a:pt x="88966" y="374683"/>
                  </a:cubicBezTo>
                  <a:cubicBezTo>
                    <a:pt x="130946" y="284372"/>
                    <a:pt x="222316" y="135852"/>
                    <a:pt x="251949" y="82583"/>
                  </a:cubicBezTo>
                  <a:cubicBezTo>
                    <a:pt x="281582" y="29314"/>
                    <a:pt x="274527" y="68472"/>
                    <a:pt x="266766" y="55066"/>
                  </a:cubicBezTo>
                  <a:cubicBezTo>
                    <a:pt x="259005" y="41660"/>
                    <a:pt x="164107" y="-1378"/>
                    <a:pt x="163049" y="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E318BEF7-A100-4F0E-BFAD-629F39EF99EC}"/>
                </a:ext>
              </a:extLst>
            </p:cNvPr>
            <p:cNvSpPr/>
            <p:nvPr/>
          </p:nvSpPr>
          <p:spPr>
            <a:xfrm>
              <a:off x="1947333" y="5437654"/>
              <a:ext cx="648606" cy="505946"/>
            </a:xfrm>
            <a:custGeom>
              <a:avLst/>
              <a:gdLst>
                <a:gd name="connsiteX0" fmla="*/ 0 w 648606"/>
                <a:gd name="connsiteY0" fmla="*/ 63 h 505946"/>
                <a:gd name="connsiteX1" fmla="*/ 488950 w 648606"/>
                <a:gd name="connsiteY1" fmla="*/ 76263 h 505946"/>
                <a:gd name="connsiteX2" fmla="*/ 522817 w 648606"/>
                <a:gd name="connsiteY2" fmla="*/ 154579 h 505946"/>
                <a:gd name="connsiteX3" fmla="*/ 505884 w 648606"/>
                <a:gd name="connsiteY3" fmla="*/ 298513 h 505946"/>
                <a:gd name="connsiteX4" fmla="*/ 414867 w 648606"/>
                <a:gd name="connsiteY4" fmla="*/ 391646 h 505946"/>
                <a:gd name="connsiteX5" fmla="*/ 438150 w 648606"/>
                <a:gd name="connsiteY5" fmla="*/ 421279 h 505946"/>
                <a:gd name="connsiteX6" fmla="*/ 524934 w 648606"/>
                <a:gd name="connsiteY6" fmla="*/ 505946 h 505946"/>
                <a:gd name="connsiteX7" fmla="*/ 615950 w 648606"/>
                <a:gd name="connsiteY7" fmla="*/ 421279 h 505946"/>
                <a:gd name="connsiteX8" fmla="*/ 637117 w 648606"/>
                <a:gd name="connsiteY8" fmla="*/ 298513 h 505946"/>
                <a:gd name="connsiteX9" fmla="*/ 637117 w 648606"/>
                <a:gd name="connsiteY9" fmla="*/ 277346 h 505946"/>
                <a:gd name="connsiteX10" fmla="*/ 493184 w 648606"/>
                <a:gd name="connsiteY10" fmla="*/ 67796 h 505946"/>
                <a:gd name="connsiteX11" fmla="*/ 0 w 648606"/>
                <a:gd name="connsiteY11" fmla="*/ 63 h 50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8606" h="505946">
                  <a:moveTo>
                    <a:pt x="0" y="63"/>
                  </a:moveTo>
                  <a:cubicBezTo>
                    <a:pt x="-706" y="1474"/>
                    <a:pt x="401814" y="50510"/>
                    <a:pt x="488950" y="76263"/>
                  </a:cubicBezTo>
                  <a:cubicBezTo>
                    <a:pt x="576086" y="102016"/>
                    <a:pt x="519995" y="117537"/>
                    <a:pt x="522817" y="154579"/>
                  </a:cubicBezTo>
                  <a:cubicBezTo>
                    <a:pt x="525639" y="191621"/>
                    <a:pt x="523876" y="259002"/>
                    <a:pt x="505884" y="298513"/>
                  </a:cubicBezTo>
                  <a:cubicBezTo>
                    <a:pt x="487892" y="338024"/>
                    <a:pt x="426156" y="371185"/>
                    <a:pt x="414867" y="391646"/>
                  </a:cubicBezTo>
                  <a:cubicBezTo>
                    <a:pt x="403578" y="412107"/>
                    <a:pt x="419806" y="402229"/>
                    <a:pt x="438150" y="421279"/>
                  </a:cubicBezTo>
                  <a:cubicBezTo>
                    <a:pt x="456494" y="440329"/>
                    <a:pt x="495301" y="505946"/>
                    <a:pt x="524934" y="505946"/>
                  </a:cubicBezTo>
                  <a:cubicBezTo>
                    <a:pt x="554567" y="505946"/>
                    <a:pt x="597253" y="455851"/>
                    <a:pt x="615950" y="421279"/>
                  </a:cubicBezTo>
                  <a:cubicBezTo>
                    <a:pt x="634647" y="386707"/>
                    <a:pt x="633589" y="322502"/>
                    <a:pt x="637117" y="298513"/>
                  </a:cubicBezTo>
                  <a:cubicBezTo>
                    <a:pt x="640645" y="274524"/>
                    <a:pt x="661106" y="315799"/>
                    <a:pt x="637117" y="277346"/>
                  </a:cubicBezTo>
                  <a:cubicBezTo>
                    <a:pt x="613128" y="238893"/>
                    <a:pt x="601839" y="114715"/>
                    <a:pt x="493184" y="67796"/>
                  </a:cubicBezTo>
                  <a:cubicBezTo>
                    <a:pt x="384529" y="20877"/>
                    <a:pt x="706" y="-1348"/>
                    <a:pt x="0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9DB9E7A8-E9D5-4E03-8DC0-BFC91915E096}"/>
                </a:ext>
              </a:extLst>
            </p:cNvPr>
            <p:cNvSpPr/>
            <p:nvPr/>
          </p:nvSpPr>
          <p:spPr>
            <a:xfrm>
              <a:off x="2247557" y="5827096"/>
              <a:ext cx="233911" cy="351089"/>
            </a:xfrm>
            <a:custGeom>
              <a:avLst/>
              <a:gdLst>
                <a:gd name="connsiteX0" fmla="*/ 228943 w 233911"/>
                <a:gd name="connsiteY0" fmla="*/ 88987 h 351089"/>
                <a:gd name="connsiteX1" fmla="*/ 203543 w 233911"/>
                <a:gd name="connsiteY1" fmla="*/ 146137 h 351089"/>
                <a:gd name="connsiteX2" fmla="*/ 144276 w 233911"/>
                <a:gd name="connsiteY2" fmla="*/ 334521 h 351089"/>
                <a:gd name="connsiteX3" fmla="*/ 53260 w 233911"/>
                <a:gd name="connsiteY3" fmla="*/ 340871 h 351089"/>
                <a:gd name="connsiteX4" fmla="*/ 343 w 233911"/>
                <a:gd name="connsiteY4" fmla="*/ 328171 h 351089"/>
                <a:gd name="connsiteX5" fmla="*/ 34210 w 233911"/>
                <a:gd name="connsiteY5" fmla="*/ 230804 h 351089"/>
                <a:gd name="connsiteX6" fmla="*/ 106176 w 233911"/>
                <a:gd name="connsiteY6" fmla="*/ 4321 h 351089"/>
                <a:gd name="connsiteX7" fmla="*/ 228943 w 233911"/>
                <a:gd name="connsiteY7" fmla="*/ 88987 h 35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911" h="351089">
                  <a:moveTo>
                    <a:pt x="228943" y="88987"/>
                  </a:moveTo>
                  <a:cubicBezTo>
                    <a:pt x="245171" y="112623"/>
                    <a:pt x="217654" y="105215"/>
                    <a:pt x="203543" y="146137"/>
                  </a:cubicBezTo>
                  <a:cubicBezTo>
                    <a:pt x="189432" y="187059"/>
                    <a:pt x="169323" y="302065"/>
                    <a:pt x="144276" y="334521"/>
                  </a:cubicBezTo>
                  <a:cubicBezTo>
                    <a:pt x="119229" y="366977"/>
                    <a:pt x="77249" y="341929"/>
                    <a:pt x="53260" y="340871"/>
                  </a:cubicBezTo>
                  <a:cubicBezTo>
                    <a:pt x="29271" y="339813"/>
                    <a:pt x="3518" y="346516"/>
                    <a:pt x="343" y="328171"/>
                  </a:cubicBezTo>
                  <a:cubicBezTo>
                    <a:pt x="-2832" y="309827"/>
                    <a:pt x="16571" y="284779"/>
                    <a:pt x="34210" y="230804"/>
                  </a:cubicBezTo>
                  <a:cubicBezTo>
                    <a:pt x="51849" y="176829"/>
                    <a:pt x="76190" y="28663"/>
                    <a:pt x="106176" y="4321"/>
                  </a:cubicBezTo>
                  <a:cubicBezTo>
                    <a:pt x="136162" y="-20021"/>
                    <a:pt x="212715" y="65351"/>
                    <a:pt x="228943" y="889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F917BC30-5887-4DE2-A71B-AFF0AA85C280}"/>
                </a:ext>
              </a:extLst>
            </p:cNvPr>
            <p:cNvSpPr/>
            <p:nvPr/>
          </p:nvSpPr>
          <p:spPr>
            <a:xfrm>
              <a:off x="1009650" y="6354233"/>
              <a:ext cx="713317" cy="10584"/>
            </a:xfrm>
            <a:custGeom>
              <a:avLst/>
              <a:gdLst>
                <a:gd name="connsiteX0" fmla="*/ 0 w 713317"/>
                <a:gd name="connsiteY0" fmla="*/ 10584 h 10584"/>
                <a:gd name="connsiteX1" fmla="*/ 713317 w 713317"/>
                <a:gd name="connsiteY1" fmla="*/ 8467 h 10584"/>
                <a:gd name="connsiteX2" fmla="*/ 393700 w 713317"/>
                <a:gd name="connsiteY2" fmla="*/ 0 h 10584"/>
                <a:gd name="connsiteX3" fmla="*/ 0 w 713317"/>
                <a:gd name="connsiteY3" fmla="*/ 10584 h 1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317" h="10584">
                  <a:moveTo>
                    <a:pt x="0" y="10584"/>
                  </a:moveTo>
                  <a:lnTo>
                    <a:pt x="713317" y="8467"/>
                  </a:lnTo>
                  <a:lnTo>
                    <a:pt x="393700" y="0"/>
                  </a:lnTo>
                  <a:lnTo>
                    <a:pt x="0" y="105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40EE6AFB-700A-454C-9A1D-42E39BADA78F}"/>
                </a:ext>
              </a:extLst>
            </p:cNvPr>
            <p:cNvSpPr/>
            <p:nvPr/>
          </p:nvSpPr>
          <p:spPr>
            <a:xfrm>
              <a:off x="2379628" y="5766364"/>
              <a:ext cx="324064" cy="419938"/>
            </a:xfrm>
            <a:custGeom>
              <a:avLst/>
              <a:gdLst>
                <a:gd name="connsiteX0" fmla="*/ 319122 w 324064"/>
                <a:gd name="connsiteY0" fmla="*/ 10549 h 419938"/>
                <a:gd name="connsiteX1" fmla="*/ 74647 w 324064"/>
                <a:gd name="connsiteY1" fmla="*/ 378849 h 419938"/>
                <a:gd name="connsiteX2" fmla="*/ 35 w 324064"/>
                <a:gd name="connsiteY2" fmla="*/ 409011 h 419938"/>
                <a:gd name="connsiteX3" fmla="*/ 80997 w 324064"/>
                <a:gd name="connsiteY3" fmla="*/ 361386 h 419938"/>
                <a:gd name="connsiteX4" fmla="*/ 227047 w 324064"/>
                <a:gd name="connsiteY4" fmla="*/ 123261 h 419938"/>
                <a:gd name="connsiteX5" fmla="*/ 319122 w 324064"/>
                <a:gd name="connsiteY5" fmla="*/ 10549 h 41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064" h="419938">
                  <a:moveTo>
                    <a:pt x="319122" y="10549"/>
                  </a:moveTo>
                  <a:cubicBezTo>
                    <a:pt x="293722" y="53147"/>
                    <a:pt x="127828" y="312439"/>
                    <a:pt x="74647" y="378849"/>
                  </a:cubicBezTo>
                  <a:cubicBezTo>
                    <a:pt x="21466" y="445259"/>
                    <a:pt x="-1023" y="411921"/>
                    <a:pt x="35" y="409011"/>
                  </a:cubicBezTo>
                  <a:cubicBezTo>
                    <a:pt x="1093" y="406101"/>
                    <a:pt x="43162" y="409011"/>
                    <a:pt x="80997" y="361386"/>
                  </a:cubicBezTo>
                  <a:cubicBezTo>
                    <a:pt x="118832" y="313761"/>
                    <a:pt x="188418" y="182263"/>
                    <a:pt x="227047" y="123261"/>
                  </a:cubicBezTo>
                  <a:cubicBezTo>
                    <a:pt x="265676" y="64259"/>
                    <a:pt x="344522" y="-32049"/>
                    <a:pt x="319122" y="105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D3B6005E-F7A2-4E14-A732-7B2F3FBB3D62}"/>
                </a:ext>
              </a:extLst>
            </p:cNvPr>
            <p:cNvSpPr/>
            <p:nvPr/>
          </p:nvSpPr>
          <p:spPr>
            <a:xfrm>
              <a:off x="2702570" y="5768000"/>
              <a:ext cx="196505" cy="275261"/>
            </a:xfrm>
            <a:custGeom>
              <a:avLst/>
              <a:gdLst>
                <a:gd name="connsiteX0" fmla="*/ 943 w 196505"/>
                <a:gd name="connsiteY0" fmla="*/ 975 h 275261"/>
                <a:gd name="connsiteX1" fmla="*/ 183505 w 196505"/>
                <a:gd name="connsiteY1" fmla="*/ 267675 h 275261"/>
                <a:gd name="connsiteX2" fmla="*/ 178743 w 196505"/>
                <a:gd name="connsiteY2" fmla="*/ 207350 h 275261"/>
                <a:gd name="connsiteX3" fmla="*/ 154930 w 196505"/>
                <a:gd name="connsiteY3" fmla="*/ 261325 h 275261"/>
                <a:gd name="connsiteX4" fmla="*/ 113655 w 196505"/>
                <a:gd name="connsiteY4" fmla="*/ 180363 h 275261"/>
                <a:gd name="connsiteX5" fmla="*/ 943 w 196505"/>
                <a:gd name="connsiteY5" fmla="*/ 975 h 27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505" h="275261">
                  <a:moveTo>
                    <a:pt x="943" y="975"/>
                  </a:moveTo>
                  <a:cubicBezTo>
                    <a:pt x="12585" y="15527"/>
                    <a:pt x="153872" y="233279"/>
                    <a:pt x="183505" y="267675"/>
                  </a:cubicBezTo>
                  <a:cubicBezTo>
                    <a:pt x="213138" y="302071"/>
                    <a:pt x="183505" y="208408"/>
                    <a:pt x="178743" y="207350"/>
                  </a:cubicBezTo>
                  <a:cubicBezTo>
                    <a:pt x="173981" y="206292"/>
                    <a:pt x="165778" y="265823"/>
                    <a:pt x="154930" y="261325"/>
                  </a:cubicBezTo>
                  <a:cubicBezTo>
                    <a:pt x="144082" y="256827"/>
                    <a:pt x="138526" y="221903"/>
                    <a:pt x="113655" y="180363"/>
                  </a:cubicBezTo>
                  <a:cubicBezTo>
                    <a:pt x="88784" y="138823"/>
                    <a:pt x="-10699" y="-13577"/>
                    <a:pt x="943" y="9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FE3D8E13-A7B2-4A89-9131-EF246E1A39AA}"/>
                </a:ext>
              </a:extLst>
            </p:cNvPr>
            <p:cNvSpPr/>
            <p:nvPr/>
          </p:nvSpPr>
          <p:spPr>
            <a:xfrm>
              <a:off x="2092515" y="5987835"/>
              <a:ext cx="602170" cy="301850"/>
            </a:xfrm>
            <a:custGeom>
              <a:avLst/>
              <a:gdLst>
                <a:gd name="connsiteX0" fmla="*/ 1398 w 602170"/>
                <a:gd name="connsiteY0" fmla="*/ 276440 h 301850"/>
                <a:gd name="connsiteX1" fmla="*/ 222060 w 602170"/>
                <a:gd name="connsiteY1" fmla="*/ 301840 h 301850"/>
                <a:gd name="connsiteX2" fmla="*/ 414148 w 602170"/>
                <a:gd name="connsiteY2" fmla="*/ 273265 h 301850"/>
                <a:gd name="connsiteX3" fmla="*/ 531623 w 602170"/>
                <a:gd name="connsiteY3" fmla="*/ 116103 h 301850"/>
                <a:gd name="connsiteX4" fmla="*/ 601473 w 602170"/>
                <a:gd name="connsiteY4" fmla="*/ 215 h 301850"/>
                <a:gd name="connsiteX5" fmla="*/ 490348 w 602170"/>
                <a:gd name="connsiteY5" fmla="*/ 144678 h 301850"/>
                <a:gd name="connsiteX6" fmla="*/ 333185 w 602170"/>
                <a:gd name="connsiteY6" fmla="*/ 266915 h 301850"/>
                <a:gd name="connsiteX7" fmla="*/ 1398 w 602170"/>
                <a:gd name="connsiteY7" fmla="*/ 276440 h 30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170" h="301850">
                  <a:moveTo>
                    <a:pt x="1398" y="276440"/>
                  </a:moveTo>
                  <a:cubicBezTo>
                    <a:pt x="-17123" y="282261"/>
                    <a:pt x="153268" y="302369"/>
                    <a:pt x="222060" y="301840"/>
                  </a:cubicBezTo>
                  <a:cubicBezTo>
                    <a:pt x="290852" y="301311"/>
                    <a:pt x="362554" y="304221"/>
                    <a:pt x="414148" y="273265"/>
                  </a:cubicBezTo>
                  <a:cubicBezTo>
                    <a:pt x="465742" y="242309"/>
                    <a:pt x="500402" y="161611"/>
                    <a:pt x="531623" y="116103"/>
                  </a:cubicBezTo>
                  <a:cubicBezTo>
                    <a:pt x="562844" y="70595"/>
                    <a:pt x="608352" y="-4547"/>
                    <a:pt x="601473" y="215"/>
                  </a:cubicBezTo>
                  <a:cubicBezTo>
                    <a:pt x="594594" y="4977"/>
                    <a:pt x="535063" y="100228"/>
                    <a:pt x="490348" y="144678"/>
                  </a:cubicBezTo>
                  <a:cubicBezTo>
                    <a:pt x="445633" y="189128"/>
                    <a:pt x="411237" y="247865"/>
                    <a:pt x="333185" y="266915"/>
                  </a:cubicBezTo>
                  <a:cubicBezTo>
                    <a:pt x="255133" y="285965"/>
                    <a:pt x="19919" y="270619"/>
                    <a:pt x="1398" y="2764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1A94E10D-C474-4853-B744-AEA1A0947282}"/>
                </a:ext>
              </a:extLst>
            </p:cNvPr>
            <p:cNvSpPr/>
            <p:nvPr/>
          </p:nvSpPr>
          <p:spPr>
            <a:xfrm>
              <a:off x="2101136" y="5964540"/>
              <a:ext cx="821215" cy="429927"/>
            </a:xfrm>
            <a:custGeom>
              <a:avLst/>
              <a:gdLst>
                <a:gd name="connsiteX0" fmla="*/ 602377 w 821215"/>
                <a:gd name="connsiteY0" fmla="*/ 13985 h 429927"/>
                <a:gd name="connsiteX1" fmla="*/ 638889 w 821215"/>
                <a:gd name="connsiteY1" fmla="*/ 66373 h 429927"/>
                <a:gd name="connsiteX2" fmla="*/ 770652 w 821215"/>
                <a:gd name="connsiteY2" fmla="*/ 353710 h 429927"/>
                <a:gd name="connsiteX3" fmla="*/ 753189 w 821215"/>
                <a:gd name="connsiteY3" fmla="*/ 401335 h 429927"/>
                <a:gd name="connsiteX4" fmla="*/ 556339 w 821215"/>
                <a:gd name="connsiteY4" fmla="*/ 417210 h 429927"/>
                <a:gd name="connsiteX5" fmla="*/ 261064 w 821215"/>
                <a:gd name="connsiteY5" fmla="*/ 393398 h 429927"/>
                <a:gd name="connsiteX6" fmla="*/ 3889 w 821215"/>
                <a:gd name="connsiteY6" fmla="*/ 423560 h 429927"/>
                <a:gd name="connsiteX7" fmla="*/ 465852 w 821215"/>
                <a:gd name="connsiteY7" fmla="*/ 423560 h 429927"/>
                <a:gd name="connsiteX8" fmla="*/ 807164 w 821215"/>
                <a:gd name="connsiteY8" fmla="*/ 355298 h 429927"/>
                <a:gd name="connsiteX9" fmla="*/ 742077 w 821215"/>
                <a:gd name="connsiteY9" fmla="*/ 264810 h 429927"/>
                <a:gd name="connsiteX10" fmla="*/ 602377 w 821215"/>
                <a:gd name="connsiteY10" fmla="*/ 13985 h 42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215" h="429927">
                  <a:moveTo>
                    <a:pt x="602377" y="13985"/>
                  </a:moveTo>
                  <a:cubicBezTo>
                    <a:pt x="585179" y="-19088"/>
                    <a:pt x="610843" y="9752"/>
                    <a:pt x="638889" y="66373"/>
                  </a:cubicBezTo>
                  <a:cubicBezTo>
                    <a:pt x="666935" y="122994"/>
                    <a:pt x="751602" y="297883"/>
                    <a:pt x="770652" y="353710"/>
                  </a:cubicBezTo>
                  <a:cubicBezTo>
                    <a:pt x="789702" y="409537"/>
                    <a:pt x="788908" y="390752"/>
                    <a:pt x="753189" y="401335"/>
                  </a:cubicBezTo>
                  <a:cubicBezTo>
                    <a:pt x="717470" y="411918"/>
                    <a:pt x="638360" y="418533"/>
                    <a:pt x="556339" y="417210"/>
                  </a:cubicBezTo>
                  <a:cubicBezTo>
                    <a:pt x="474318" y="415887"/>
                    <a:pt x="353139" y="392340"/>
                    <a:pt x="261064" y="393398"/>
                  </a:cubicBezTo>
                  <a:cubicBezTo>
                    <a:pt x="168989" y="394456"/>
                    <a:pt x="-30242" y="418533"/>
                    <a:pt x="3889" y="423560"/>
                  </a:cubicBezTo>
                  <a:cubicBezTo>
                    <a:pt x="38020" y="428587"/>
                    <a:pt x="331973" y="434937"/>
                    <a:pt x="465852" y="423560"/>
                  </a:cubicBezTo>
                  <a:cubicBezTo>
                    <a:pt x="599731" y="412183"/>
                    <a:pt x="761126" y="381756"/>
                    <a:pt x="807164" y="355298"/>
                  </a:cubicBezTo>
                  <a:cubicBezTo>
                    <a:pt x="853202" y="328840"/>
                    <a:pt x="774091" y="321431"/>
                    <a:pt x="742077" y="264810"/>
                  </a:cubicBezTo>
                  <a:cubicBezTo>
                    <a:pt x="710063" y="208189"/>
                    <a:pt x="619575" y="47058"/>
                    <a:pt x="602377" y="139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E7651524-8B4E-48ED-B3A3-99BF2F51B5A3}"/>
                </a:ext>
              </a:extLst>
            </p:cNvPr>
            <p:cNvSpPr/>
            <p:nvPr/>
          </p:nvSpPr>
          <p:spPr>
            <a:xfrm>
              <a:off x="1178632" y="6385447"/>
              <a:ext cx="544490" cy="836075"/>
            </a:xfrm>
            <a:custGeom>
              <a:avLst/>
              <a:gdLst>
                <a:gd name="connsiteX0" fmla="*/ 544335 w 544490"/>
                <a:gd name="connsiteY0" fmla="*/ 536 h 836075"/>
                <a:gd name="connsiteX1" fmla="*/ 184501 w 544490"/>
                <a:gd name="connsiteY1" fmla="*/ 665170 h 836075"/>
                <a:gd name="connsiteX2" fmla="*/ 351 w 544490"/>
                <a:gd name="connsiteY2" fmla="*/ 832386 h 836075"/>
                <a:gd name="connsiteX3" fmla="*/ 226835 w 544490"/>
                <a:gd name="connsiteY3" fmla="*/ 557220 h 836075"/>
                <a:gd name="connsiteX4" fmla="*/ 544335 w 544490"/>
                <a:gd name="connsiteY4" fmla="*/ 536 h 8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490" h="836075">
                  <a:moveTo>
                    <a:pt x="544335" y="536"/>
                  </a:moveTo>
                  <a:cubicBezTo>
                    <a:pt x="537279" y="18528"/>
                    <a:pt x="275165" y="526528"/>
                    <a:pt x="184501" y="665170"/>
                  </a:cubicBezTo>
                  <a:cubicBezTo>
                    <a:pt x="93837" y="803812"/>
                    <a:pt x="-6705" y="850378"/>
                    <a:pt x="351" y="832386"/>
                  </a:cubicBezTo>
                  <a:cubicBezTo>
                    <a:pt x="7407" y="814394"/>
                    <a:pt x="137935" y="692334"/>
                    <a:pt x="226835" y="557220"/>
                  </a:cubicBezTo>
                  <a:cubicBezTo>
                    <a:pt x="315735" y="422106"/>
                    <a:pt x="551391" y="-17456"/>
                    <a:pt x="544335" y="5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E15409C0-7133-4C0C-BEC1-8D0ED63A20B0}"/>
                </a:ext>
              </a:extLst>
            </p:cNvPr>
            <p:cNvSpPr/>
            <p:nvPr/>
          </p:nvSpPr>
          <p:spPr>
            <a:xfrm>
              <a:off x="365336" y="7162336"/>
              <a:ext cx="902862" cy="641595"/>
            </a:xfrm>
            <a:custGeom>
              <a:avLst/>
              <a:gdLst>
                <a:gd name="connsiteX0" fmla="*/ 15664 w 902862"/>
                <a:gd name="connsiteY0" fmla="*/ 618531 h 641595"/>
                <a:gd name="connsiteX1" fmla="*/ 191347 w 902862"/>
                <a:gd name="connsiteY1" fmla="*/ 561381 h 641595"/>
                <a:gd name="connsiteX2" fmla="*/ 866564 w 902862"/>
                <a:gd name="connsiteY2" fmla="*/ 23747 h 641595"/>
                <a:gd name="connsiteX3" fmla="*/ 779781 w 902862"/>
                <a:gd name="connsiteY3" fmla="*/ 121114 h 641595"/>
                <a:gd name="connsiteX4" fmla="*/ 508847 w 902862"/>
                <a:gd name="connsiteY4" fmla="*/ 358181 h 641595"/>
                <a:gd name="connsiteX5" fmla="*/ 15664 w 902862"/>
                <a:gd name="connsiteY5" fmla="*/ 618531 h 6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2862" h="641595">
                  <a:moveTo>
                    <a:pt x="15664" y="618531"/>
                  </a:moveTo>
                  <a:cubicBezTo>
                    <a:pt x="-37253" y="652398"/>
                    <a:pt x="49530" y="660512"/>
                    <a:pt x="191347" y="561381"/>
                  </a:cubicBezTo>
                  <a:cubicBezTo>
                    <a:pt x="333164" y="462250"/>
                    <a:pt x="768492" y="97125"/>
                    <a:pt x="866564" y="23747"/>
                  </a:cubicBezTo>
                  <a:cubicBezTo>
                    <a:pt x="964636" y="-49631"/>
                    <a:pt x="839400" y="65375"/>
                    <a:pt x="779781" y="121114"/>
                  </a:cubicBezTo>
                  <a:cubicBezTo>
                    <a:pt x="720162" y="176853"/>
                    <a:pt x="633025" y="278101"/>
                    <a:pt x="508847" y="358181"/>
                  </a:cubicBezTo>
                  <a:cubicBezTo>
                    <a:pt x="384669" y="438261"/>
                    <a:pt x="68581" y="584664"/>
                    <a:pt x="15664" y="6185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2534821D-3473-47AD-BC35-40CB3DAC77BD}"/>
                </a:ext>
              </a:extLst>
            </p:cNvPr>
            <p:cNvSpPr/>
            <p:nvPr/>
          </p:nvSpPr>
          <p:spPr>
            <a:xfrm>
              <a:off x="364555" y="7773463"/>
              <a:ext cx="55442" cy="106693"/>
            </a:xfrm>
            <a:custGeom>
              <a:avLst/>
              <a:gdLst>
                <a:gd name="connsiteX0" fmla="*/ 49783 w 55442"/>
                <a:gd name="connsiteY0" fmla="*/ 525 h 106693"/>
                <a:gd name="connsiteX1" fmla="*/ 51370 w 55442"/>
                <a:gd name="connsiteY1" fmla="*/ 95775 h 106693"/>
                <a:gd name="connsiteX2" fmla="*/ 22795 w 55442"/>
                <a:gd name="connsiteY2" fmla="*/ 100537 h 106693"/>
                <a:gd name="connsiteX3" fmla="*/ 570 w 55442"/>
                <a:gd name="connsiteY3" fmla="*/ 59262 h 106693"/>
                <a:gd name="connsiteX4" fmla="*/ 49783 w 55442"/>
                <a:gd name="connsiteY4" fmla="*/ 525 h 10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42" h="106693">
                  <a:moveTo>
                    <a:pt x="49783" y="525"/>
                  </a:moveTo>
                  <a:cubicBezTo>
                    <a:pt x="58250" y="6611"/>
                    <a:pt x="55868" y="79107"/>
                    <a:pt x="51370" y="95775"/>
                  </a:cubicBezTo>
                  <a:cubicBezTo>
                    <a:pt x="46872" y="112443"/>
                    <a:pt x="31262" y="106623"/>
                    <a:pt x="22795" y="100537"/>
                  </a:cubicBezTo>
                  <a:cubicBezTo>
                    <a:pt x="14328" y="94451"/>
                    <a:pt x="-3399" y="75666"/>
                    <a:pt x="570" y="59262"/>
                  </a:cubicBezTo>
                  <a:cubicBezTo>
                    <a:pt x="4539" y="42858"/>
                    <a:pt x="41316" y="-5561"/>
                    <a:pt x="49783" y="5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5BE94619-BABA-4F1D-9864-12E5DC2DA6AC}"/>
                </a:ext>
              </a:extLst>
            </p:cNvPr>
            <p:cNvSpPr/>
            <p:nvPr/>
          </p:nvSpPr>
          <p:spPr>
            <a:xfrm>
              <a:off x="313283" y="6537718"/>
              <a:ext cx="1207592" cy="1163048"/>
            </a:xfrm>
            <a:custGeom>
              <a:avLst/>
              <a:gdLst>
                <a:gd name="connsiteX0" fmla="*/ 1201192 w 1207592"/>
                <a:gd name="connsiteY0" fmla="*/ 2782 h 1163048"/>
                <a:gd name="connsiteX1" fmla="*/ 1156742 w 1207592"/>
                <a:gd name="connsiteY1" fmla="*/ 59932 h 1163048"/>
                <a:gd name="connsiteX2" fmla="*/ 578892 w 1207592"/>
                <a:gd name="connsiteY2" fmla="*/ 799707 h 1163048"/>
                <a:gd name="connsiteX3" fmla="*/ 4217 w 1207592"/>
                <a:gd name="connsiteY3" fmla="*/ 1155307 h 1163048"/>
                <a:gd name="connsiteX4" fmla="*/ 359817 w 1207592"/>
                <a:gd name="connsiteY4" fmla="*/ 971157 h 1163048"/>
                <a:gd name="connsiteX5" fmla="*/ 1112292 w 1207592"/>
                <a:gd name="connsiteY5" fmla="*/ 167882 h 1163048"/>
                <a:gd name="connsiteX6" fmla="*/ 1201192 w 1207592"/>
                <a:gd name="connsiteY6" fmla="*/ 2782 h 116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592" h="1163048">
                  <a:moveTo>
                    <a:pt x="1201192" y="2782"/>
                  </a:moveTo>
                  <a:cubicBezTo>
                    <a:pt x="1208600" y="-15210"/>
                    <a:pt x="1156742" y="59932"/>
                    <a:pt x="1156742" y="59932"/>
                  </a:cubicBezTo>
                  <a:cubicBezTo>
                    <a:pt x="1053025" y="192753"/>
                    <a:pt x="770979" y="617145"/>
                    <a:pt x="578892" y="799707"/>
                  </a:cubicBezTo>
                  <a:cubicBezTo>
                    <a:pt x="386804" y="982270"/>
                    <a:pt x="40729" y="1126732"/>
                    <a:pt x="4217" y="1155307"/>
                  </a:cubicBezTo>
                  <a:cubicBezTo>
                    <a:pt x="-32295" y="1183882"/>
                    <a:pt x="175138" y="1135728"/>
                    <a:pt x="359817" y="971157"/>
                  </a:cubicBezTo>
                  <a:cubicBezTo>
                    <a:pt x="544496" y="806586"/>
                    <a:pt x="971005" y="332453"/>
                    <a:pt x="1112292" y="167882"/>
                  </a:cubicBezTo>
                  <a:cubicBezTo>
                    <a:pt x="1253579" y="3311"/>
                    <a:pt x="1193784" y="20774"/>
                    <a:pt x="1201192" y="27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D2F34B7F-2569-44E4-B0D1-DD8D22A1D1A1}"/>
                </a:ext>
              </a:extLst>
            </p:cNvPr>
            <p:cNvSpPr/>
            <p:nvPr/>
          </p:nvSpPr>
          <p:spPr>
            <a:xfrm>
              <a:off x="268716" y="7699320"/>
              <a:ext cx="52561" cy="318579"/>
            </a:xfrm>
            <a:custGeom>
              <a:avLst/>
              <a:gdLst>
                <a:gd name="connsiteX0" fmla="*/ 101 w 52561"/>
                <a:gd name="connsiteY0" fmla="*/ 1113 h 318579"/>
                <a:gd name="connsiteX1" fmla="*/ 38201 w 52561"/>
                <a:gd name="connsiteY1" fmla="*/ 310147 h 318579"/>
                <a:gd name="connsiteX2" fmla="*/ 50901 w 52561"/>
                <a:gd name="connsiteY2" fmla="*/ 210663 h 318579"/>
                <a:gd name="connsiteX3" fmla="*/ 101 w 52561"/>
                <a:gd name="connsiteY3" fmla="*/ 1113 h 31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61" h="318579">
                  <a:moveTo>
                    <a:pt x="101" y="1113"/>
                  </a:moveTo>
                  <a:cubicBezTo>
                    <a:pt x="-2016" y="17694"/>
                    <a:pt x="29734" y="275222"/>
                    <a:pt x="38201" y="310147"/>
                  </a:cubicBezTo>
                  <a:cubicBezTo>
                    <a:pt x="46668" y="345072"/>
                    <a:pt x="56546" y="263580"/>
                    <a:pt x="50901" y="210663"/>
                  </a:cubicBezTo>
                  <a:cubicBezTo>
                    <a:pt x="45257" y="157746"/>
                    <a:pt x="2218" y="-15468"/>
                    <a:pt x="101" y="11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83ADD23F-B612-464D-9200-6E058E0D46EF}"/>
                </a:ext>
              </a:extLst>
            </p:cNvPr>
            <p:cNvSpPr/>
            <p:nvPr/>
          </p:nvSpPr>
          <p:spPr>
            <a:xfrm>
              <a:off x="339064" y="7028940"/>
              <a:ext cx="1531387" cy="1048339"/>
            </a:xfrm>
            <a:custGeom>
              <a:avLst/>
              <a:gdLst>
                <a:gd name="connsiteX0" fmla="*/ 1481269 w 1531387"/>
                <a:gd name="connsiteY0" fmla="*/ 4743 h 1048339"/>
                <a:gd name="connsiteX1" fmla="*/ 1413536 w 1531387"/>
                <a:gd name="connsiteY1" fmla="*/ 57660 h 1048339"/>
                <a:gd name="connsiteX2" fmla="*/ 598619 w 1531387"/>
                <a:gd name="connsiteY2" fmla="*/ 732877 h 1048339"/>
                <a:gd name="connsiteX3" fmla="*/ 63103 w 1531387"/>
                <a:gd name="connsiteY3" fmla="*/ 957243 h 1048339"/>
                <a:gd name="connsiteX4" fmla="*/ 29236 w 1531387"/>
                <a:gd name="connsiteY4" fmla="*/ 995343 h 1048339"/>
                <a:gd name="connsiteX5" fmla="*/ 232436 w 1531387"/>
                <a:gd name="connsiteY5" fmla="*/ 999577 h 1048339"/>
                <a:gd name="connsiteX6" fmla="*/ 1430469 w 1531387"/>
                <a:gd name="connsiteY6" fmla="*/ 343410 h 1048339"/>
                <a:gd name="connsiteX7" fmla="*/ 1468569 w 1531387"/>
                <a:gd name="connsiteY7" fmla="*/ 203710 h 1048339"/>
                <a:gd name="connsiteX8" fmla="*/ 1481269 w 1531387"/>
                <a:gd name="connsiteY8" fmla="*/ 4743 h 104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387" h="1048339">
                  <a:moveTo>
                    <a:pt x="1481269" y="4743"/>
                  </a:moveTo>
                  <a:cubicBezTo>
                    <a:pt x="1472097" y="-19599"/>
                    <a:pt x="1413536" y="57660"/>
                    <a:pt x="1413536" y="57660"/>
                  </a:cubicBezTo>
                  <a:cubicBezTo>
                    <a:pt x="1266428" y="179016"/>
                    <a:pt x="823691" y="582947"/>
                    <a:pt x="598619" y="732877"/>
                  </a:cubicBezTo>
                  <a:cubicBezTo>
                    <a:pt x="373547" y="882807"/>
                    <a:pt x="158000" y="913499"/>
                    <a:pt x="63103" y="957243"/>
                  </a:cubicBezTo>
                  <a:cubicBezTo>
                    <a:pt x="-31794" y="1000987"/>
                    <a:pt x="1014" y="988287"/>
                    <a:pt x="29236" y="995343"/>
                  </a:cubicBezTo>
                  <a:cubicBezTo>
                    <a:pt x="57458" y="1002399"/>
                    <a:pt x="-1103" y="1108232"/>
                    <a:pt x="232436" y="999577"/>
                  </a:cubicBezTo>
                  <a:cubicBezTo>
                    <a:pt x="465975" y="890922"/>
                    <a:pt x="1224447" y="476054"/>
                    <a:pt x="1430469" y="343410"/>
                  </a:cubicBezTo>
                  <a:cubicBezTo>
                    <a:pt x="1636491" y="210766"/>
                    <a:pt x="1462219" y="256274"/>
                    <a:pt x="1468569" y="203710"/>
                  </a:cubicBezTo>
                  <a:cubicBezTo>
                    <a:pt x="1474919" y="151146"/>
                    <a:pt x="1490441" y="29085"/>
                    <a:pt x="1481269" y="47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AE7BD9B8-4B13-45A5-8D2E-72A81228BC23}"/>
                </a:ext>
              </a:extLst>
            </p:cNvPr>
            <p:cNvSpPr/>
            <p:nvPr/>
          </p:nvSpPr>
          <p:spPr>
            <a:xfrm>
              <a:off x="466262" y="6602522"/>
              <a:ext cx="1475405" cy="1261983"/>
            </a:xfrm>
            <a:custGeom>
              <a:avLst/>
              <a:gdLst>
                <a:gd name="connsiteX0" fmla="*/ 1470488 w 1475405"/>
                <a:gd name="connsiteY0" fmla="*/ 1478 h 1261983"/>
                <a:gd name="connsiteX1" fmla="*/ 813263 w 1475405"/>
                <a:gd name="connsiteY1" fmla="*/ 826978 h 1261983"/>
                <a:gd name="connsiteX2" fmla="*/ 73488 w 1475405"/>
                <a:gd name="connsiteY2" fmla="*/ 1220678 h 1261983"/>
                <a:gd name="connsiteX3" fmla="*/ 60788 w 1475405"/>
                <a:gd name="connsiteY3" fmla="*/ 1242903 h 1261983"/>
                <a:gd name="connsiteX4" fmla="*/ 375113 w 1475405"/>
                <a:gd name="connsiteY4" fmla="*/ 1157178 h 1261983"/>
                <a:gd name="connsiteX5" fmla="*/ 613238 w 1475405"/>
                <a:gd name="connsiteY5" fmla="*/ 973028 h 1261983"/>
                <a:gd name="connsiteX6" fmla="*/ 1086313 w 1475405"/>
                <a:gd name="connsiteY6" fmla="*/ 633303 h 1261983"/>
                <a:gd name="connsiteX7" fmla="*/ 1470488 w 1475405"/>
                <a:gd name="connsiteY7" fmla="*/ 1478 h 126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5405" h="1261983">
                  <a:moveTo>
                    <a:pt x="1470488" y="1478"/>
                  </a:moveTo>
                  <a:cubicBezTo>
                    <a:pt x="1424980" y="33757"/>
                    <a:pt x="1046096" y="623778"/>
                    <a:pt x="813263" y="826978"/>
                  </a:cubicBezTo>
                  <a:cubicBezTo>
                    <a:pt x="580430" y="1030178"/>
                    <a:pt x="198901" y="1151357"/>
                    <a:pt x="73488" y="1220678"/>
                  </a:cubicBezTo>
                  <a:cubicBezTo>
                    <a:pt x="-51925" y="1289999"/>
                    <a:pt x="10517" y="1253486"/>
                    <a:pt x="60788" y="1242903"/>
                  </a:cubicBezTo>
                  <a:cubicBezTo>
                    <a:pt x="111059" y="1232320"/>
                    <a:pt x="283038" y="1202157"/>
                    <a:pt x="375113" y="1157178"/>
                  </a:cubicBezTo>
                  <a:cubicBezTo>
                    <a:pt x="467188" y="1112199"/>
                    <a:pt x="494705" y="1060340"/>
                    <a:pt x="613238" y="973028"/>
                  </a:cubicBezTo>
                  <a:cubicBezTo>
                    <a:pt x="731771" y="885716"/>
                    <a:pt x="938146" y="792053"/>
                    <a:pt x="1086313" y="633303"/>
                  </a:cubicBezTo>
                  <a:cubicBezTo>
                    <a:pt x="1234480" y="474553"/>
                    <a:pt x="1515996" y="-30801"/>
                    <a:pt x="1470488" y="14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A83C1AA6-0415-4459-83D1-3675F06BD841}"/>
                </a:ext>
              </a:extLst>
            </p:cNvPr>
            <p:cNvSpPr/>
            <p:nvPr/>
          </p:nvSpPr>
          <p:spPr>
            <a:xfrm>
              <a:off x="1842234" y="7195383"/>
              <a:ext cx="783785" cy="809596"/>
            </a:xfrm>
            <a:custGeom>
              <a:avLst/>
              <a:gdLst>
                <a:gd name="connsiteX0" fmla="*/ 7204 w 783785"/>
                <a:gd name="connsiteY0" fmla="*/ 8692 h 809596"/>
                <a:gd name="connsiteX1" fmla="*/ 56416 w 783785"/>
                <a:gd name="connsiteY1" fmla="*/ 226180 h 809596"/>
                <a:gd name="connsiteX2" fmla="*/ 227866 w 783785"/>
                <a:gd name="connsiteY2" fmla="*/ 613530 h 809596"/>
                <a:gd name="connsiteX3" fmla="*/ 354866 w 783785"/>
                <a:gd name="connsiteY3" fmla="*/ 740530 h 809596"/>
                <a:gd name="connsiteX4" fmla="*/ 499329 w 783785"/>
                <a:gd name="connsiteY4" fmla="*/ 762755 h 809596"/>
                <a:gd name="connsiteX5" fmla="*/ 556479 w 783785"/>
                <a:gd name="connsiteY5" fmla="*/ 723067 h 809596"/>
                <a:gd name="connsiteX6" fmla="*/ 626329 w 783785"/>
                <a:gd name="connsiteY6" fmla="*/ 624642 h 809596"/>
                <a:gd name="connsiteX7" fmla="*/ 713641 w 783785"/>
                <a:gd name="connsiteY7" fmla="*/ 489705 h 809596"/>
                <a:gd name="connsiteX8" fmla="*/ 770791 w 783785"/>
                <a:gd name="connsiteY8" fmla="*/ 518280 h 809596"/>
                <a:gd name="connsiteX9" fmla="*/ 778729 w 783785"/>
                <a:gd name="connsiteY9" fmla="*/ 543680 h 809596"/>
                <a:gd name="connsiteX10" fmla="*/ 707291 w 783785"/>
                <a:gd name="connsiteY10" fmla="*/ 683380 h 809596"/>
                <a:gd name="connsiteX11" fmla="*/ 618391 w 783785"/>
                <a:gd name="connsiteY11" fmla="*/ 789742 h 809596"/>
                <a:gd name="connsiteX12" fmla="*/ 486629 w 783785"/>
                <a:gd name="connsiteY12" fmla="*/ 802442 h 809596"/>
                <a:gd name="connsiteX13" fmla="*/ 312004 w 783785"/>
                <a:gd name="connsiteY13" fmla="*/ 708780 h 809596"/>
                <a:gd name="connsiteX14" fmla="*/ 192941 w 783785"/>
                <a:gd name="connsiteY14" fmla="*/ 516692 h 809596"/>
                <a:gd name="connsiteX15" fmla="*/ 7204 w 783785"/>
                <a:gd name="connsiteY15" fmla="*/ 8692 h 80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3785" h="809596">
                  <a:moveTo>
                    <a:pt x="7204" y="8692"/>
                  </a:moveTo>
                  <a:cubicBezTo>
                    <a:pt x="-15550" y="-39727"/>
                    <a:pt x="19639" y="125374"/>
                    <a:pt x="56416" y="226180"/>
                  </a:cubicBezTo>
                  <a:cubicBezTo>
                    <a:pt x="93193" y="326986"/>
                    <a:pt x="178124" y="527805"/>
                    <a:pt x="227866" y="613530"/>
                  </a:cubicBezTo>
                  <a:cubicBezTo>
                    <a:pt x="277608" y="699255"/>
                    <a:pt x="309622" y="715659"/>
                    <a:pt x="354866" y="740530"/>
                  </a:cubicBezTo>
                  <a:cubicBezTo>
                    <a:pt x="400110" y="765401"/>
                    <a:pt x="465727" y="765665"/>
                    <a:pt x="499329" y="762755"/>
                  </a:cubicBezTo>
                  <a:cubicBezTo>
                    <a:pt x="532931" y="759845"/>
                    <a:pt x="535312" y="746086"/>
                    <a:pt x="556479" y="723067"/>
                  </a:cubicBezTo>
                  <a:cubicBezTo>
                    <a:pt x="577646" y="700048"/>
                    <a:pt x="600135" y="663536"/>
                    <a:pt x="626329" y="624642"/>
                  </a:cubicBezTo>
                  <a:cubicBezTo>
                    <a:pt x="652523" y="585748"/>
                    <a:pt x="689564" y="507432"/>
                    <a:pt x="713641" y="489705"/>
                  </a:cubicBezTo>
                  <a:cubicBezTo>
                    <a:pt x="737718" y="471978"/>
                    <a:pt x="759943" y="509284"/>
                    <a:pt x="770791" y="518280"/>
                  </a:cubicBezTo>
                  <a:cubicBezTo>
                    <a:pt x="781639" y="527276"/>
                    <a:pt x="789312" y="516163"/>
                    <a:pt x="778729" y="543680"/>
                  </a:cubicBezTo>
                  <a:cubicBezTo>
                    <a:pt x="768146" y="571197"/>
                    <a:pt x="734014" y="642370"/>
                    <a:pt x="707291" y="683380"/>
                  </a:cubicBezTo>
                  <a:cubicBezTo>
                    <a:pt x="680568" y="724390"/>
                    <a:pt x="655168" y="769898"/>
                    <a:pt x="618391" y="789742"/>
                  </a:cubicBezTo>
                  <a:cubicBezTo>
                    <a:pt x="581614" y="809586"/>
                    <a:pt x="537693" y="815936"/>
                    <a:pt x="486629" y="802442"/>
                  </a:cubicBezTo>
                  <a:cubicBezTo>
                    <a:pt x="435565" y="788948"/>
                    <a:pt x="360952" y="756405"/>
                    <a:pt x="312004" y="708780"/>
                  </a:cubicBezTo>
                  <a:cubicBezTo>
                    <a:pt x="263056" y="661155"/>
                    <a:pt x="246122" y="631786"/>
                    <a:pt x="192941" y="516692"/>
                  </a:cubicBezTo>
                  <a:cubicBezTo>
                    <a:pt x="139760" y="401598"/>
                    <a:pt x="29958" y="57111"/>
                    <a:pt x="7204" y="86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F4DF172B-626C-491B-9C23-E8FEBEC04E44}"/>
                </a:ext>
              </a:extLst>
            </p:cNvPr>
            <p:cNvSpPr/>
            <p:nvPr/>
          </p:nvSpPr>
          <p:spPr>
            <a:xfrm>
              <a:off x="1951450" y="6611868"/>
              <a:ext cx="33815" cy="352047"/>
            </a:xfrm>
            <a:custGeom>
              <a:avLst/>
              <a:gdLst>
                <a:gd name="connsiteX0" fmla="*/ 2763 w 33815"/>
                <a:gd name="connsiteY0" fmla="*/ 12770 h 352047"/>
                <a:gd name="connsiteX1" fmla="*/ 4350 w 33815"/>
                <a:gd name="connsiteY1" fmla="*/ 347732 h 352047"/>
                <a:gd name="connsiteX2" fmla="*/ 31338 w 33815"/>
                <a:gd name="connsiteY2" fmla="*/ 195332 h 352047"/>
                <a:gd name="connsiteX3" fmla="*/ 31338 w 33815"/>
                <a:gd name="connsiteY3" fmla="*/ 84207 h 352047"/>
                <a:gd name="connsiteX4" fmla="*/ 2763 w 33815"/>
                <a:gd name="connsiteY4" fmla="*/ 12770 h 35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5" h="352047">
                  <a:moveTo>
                    <a:pt x="2763" y="12770"/>
                  </a:moveTo>
                  <a:cubicBezTo>
                    <a:pt x="-1735" y="56691"/>
                    <a:pt x="-412" y="317305"/>
                    <a:pt x="4350" y="347732"/>
                  </a:cubicBezTo>
                  <a:cubicBezTo>
                    <a:pt x="9112" y="378159"/>
                    <a:pt x="26840" y="239253"/>
                    <a:pt x="31338" y="195332"/>
                  </a:cubicBezTo>
                  <a:cubicBezTo>
                    <a:pt x="35836" y="151411"/>
                    <a:pt x="33190" y="118867"/>
                    <a:pt x="31338" y="84207"/>
                  </a:cubicBezTo>
                  <a:cubicBezTo>
                    <a:pt x="29486" y="49547"/>
                    <a:pt x="7261" y="-31151"/>
                    <a:pt x="2763" y="127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1136C933-6F51-4D7D-A7BF-703214DA0012}"/>
                </a:ext>
              </a:extLst>
            </p:cNvPr>
            <p:cNvSpPr/>
            <p:nvPr/>
          </p:nvSpPr>
          <p:spPr>
            <a:xfrm>
              <a:off x="1929809" y="6922680"/>
              <a:ext cx="389590" cy="923047"/>
            </a:xfrm>
            <a:custGeom>
              <a:avLst/>
              <a:gdLst>
                <a:gd name="connsiteX0" fmla="*/ 45041 w 389590"/>
                <a:gd name="connsiteY0" fmla="*/ 9933 h 923047"/>
                <a:gd name="connsiteX1" fmla="*/ 37104 w 389590"/>
                <a:gd name="connsiteY1" fmla="*/ 68670 h 923047"/>
                <a:gd name="connsiteX2" fmla="*/ 121241 w 389590"/>
                <a:gd name="connsiteY2" fmla="*/ 521108 h 923047"/>
                <a:gd name="connsiteX3" fmla="*/ 222841 w 389590"/>
                <a:gd name="connsiteY3" fmla="*/ 792570 h 923047"/>
                <a:gd name="connsiteX4" fmla="*/ 354604 w 389590"/>
                <a:gd name="connsiteY4" fmla="*/ 919570 h 923047"/>
                <a:gd name="connsiteX5" fmla="*/ 387941 w 389590"/>
                <a:gd name="connsiteY5" fmla="*/ 887820 h 923047"/>
                <a:gd name="connsiteX6" fmla="*/ 316504 w 389590"/>
                <a:gd name="connsiteY6" fmla="*/ 894170 h 923047"/>
                <a:gd name="connsiteX7" fmla="*/ 197441 w 389590"/>
                <a:gd name="connsiteY7" fmla="*/ 703670 h 923047"/>
                <a:gd name="connsiteX8" fmla="*/ 6941 w 389590"/>
                <a:gd name="connsiteY8" fmla="*/ 151220 h 923047"/>
                <a:gd name="connsiteX9" fmla="*/ 45041 w 389590"/>
                <a:gd name="connsiteY9" fmla="*/ 9933 h 9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590" h="923047">
                  <a:moveTo>
                    <a:pt x="45041" y="9933"/>
                  </a:moveTo>
                  <a:cubicBezTo>
                    <a:pt x="50068" y="-3825"/>
                    <a:pt x="24404" y="-16526"/>
                    <a:pt x="37104" y="68670"/>
                  </a:cubicBezTo>
                  <a:cubicBezTo>
                    <a:pt x="49804" y="153866"/>
                    <a:pt x="90285" y="400458"/>
                    <a:pt x="121241" y="521108"/>
                  </a:cubicBezTo>
                  <a:cubicBezTo>
                    <a:pt x="152197" y="641758"/>
                    <a:pt x="183947" y="726160"/>
                    <a:pt x="222841" y="792570"/>
                  </a:cubicBezTo>
                  <a:cubicBezTo>
                    <a:pt x="261735" y="858980"/>
                    <a:pt x="327087" y="903695"/>
                    <a:pt x="354604" y="919570"/>
                  </a:cubicBezTo>
                  <a:cubicBezTo>
                    <a:pt x="382121" y="935445"/>
                    <a:pt x="394291" y="892053"/>
                    <a:pt x="387941" y="887820"/>
                  </a:cubicBezTo>
                  <a:cubicBezTo>
                    <a:pt x="381591" y="883587"/>
                    <a:pt x="348254" y="924862"/>
                    <a:pt x="316504" y="894170"/>
                  </a:cubicBezTo>
                  <a:cubicBezTo>
                    <a:pt x="284754" y="863478"/>
                    <a:pt x="249035" y="827495"/>
                    <a:pt x="197441" y="703670"/>
                  </a:cubicBezTo>
                  <a:cubicBezTo>
                    <a:pt x="145847" y="579845"/>
                    <a:pt x="33928" y="263668"/>
                    <a:pt x="6941" y="151220"/>
                  </a:cubicBezTo>
                  <a:cubicBezTo>
                    <a:pt x="-20046" y="38772"/>
                    <a:pt x="40014" y="23691"/>
                    <a:pt x="45041" y="99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83E81D66-EFA1-49F2-A647-B7ADB001C6E4}"/>
                </a:ext>
              </a:extLst>
            </p:cNvPr>
            <p:cNvSpPr/>
            <p:nvPr/>
          </p:nvSpPr>
          <p:spPr>
            <a:xfrm>
              <a:off x="2320879" y="7524920"/>
              <a:ext cx="286360" cy="309553"/>
            </a:xfrm>
            <a:custGeom>
              <a:avLst/>
              <a:gdLst>
                <a:gd name="connsiteX0" fmla="*/ 285796 w 286360"/>
                <a:gd name="connsiteY0" fmla="*/ 53805 h 309553"/>
                <a:gd name="connsiteX1" fmla="*/ 193721 w 286360"/>
                <a:gd name="connsiteY1" fmla="*/ 4593 h 309553"/>
                <a:gd name="connsiteX2" fmla="*/ 71484 w 286360"/>
                <a:gd name="connsiteY2" fmla="*/ 191918 h 309553"/>
                <a:gd name="connsiteX3" fmla="*/ 46 w 286360"/>
                <a:gd name="connsiteY3" fmla="*/ 309393 h 309553"/>
                <a:gd name="connsiteX4" fmla="*/ 63546 w 286360"/>
                <a:gd name="connsiteY4" fmla="*/ 168105 h 309553"/>
                <a:gd name="connsiteX5" fmla="*/ 225471 w 286360"/>
                <a:gd name="connsiteY5" fmla="*/ 12530 h 309553"/>
                <a:gd name="connsiteX6" fmla="*/ 285796 w 286360"/>
                <a:gd name="connsiteY6" fmla="*/ 53805 h 30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360" h="309553">
                  <a:moveTo>
                    <a:pt x="285796" y="53805"/>
                  </a:moveTo>
                  <a:cubicBezTo>
                    <a:pt x="280504" y="52482"/>
                    <a:pt x="229440" y="-18426"/>
                    <a:pt x="193721" y="4593"/>
                  </a:cubicBezTo>
                  <a:cubicBezTo>
                    <a:pt x="158002" y="27612"/>
                    <a:pt x="103763" y="141118"/>
                    <a:pt x="71484" y="191918"/>
                  </a:cubicBezTo>
                  <a:cubicBezTo>
                    <a:pt x="39205" y="242718"/>
                    <a:pt x="1369" y="313362"/>
                    <a:pt x="46" y="309393"/>
                  </a:cubicBezTo>
                  <a:cubicBezTo>
                    <a:pt x="-1277" y="305424"/>
                    <a:pt x="25975" y="217582"/>
                    <a:pt x="63546" y="168105"/>
                  </a:cubicBezTo>
                  <a:cubicBezTo>
                    <a:pt x="101117" y="118628"/>
                    <a:pt x="192663" y="32109"/>
                    <a:pt x="225471" y="12530"/>
                  </a:cubicBezTo>
                  <a:cubicBezTo>
                    <a:pt x="258279" y="-7049"/>
                    <a:pt x="291088" y="55128"/>
                    <a:pt x="285796" y="538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64F89899-E9FE-4AB0-B32B-2EF5D960C79E}"/>
                </a:ext>
              </a:extLst>
            </p:cNvPr>
            <p:cNvSpPr/>
            <p:nvPr/>
          </p:nvSpPr>
          <p:spPr>
            <a:xfrm>
              <a:off x="2125363" y="6856520"/>
              <a:ext cx="534191" cy="694132"/>
            </a:xfrm>
            <a:custGeom>
              <a:avLst/>
              <a:gdLst>
                <a:gd name="connsiteX0" fmla="*/ 28875 w 534191"/>
                <a:gd name="connsiteY0" fmla="*/ 26880 h 694132"/>
                <a:gd name="connsiteX1" fmla="*/ 463850 w 534191"/>
                <a:gd name="connsiteY1" fmla="*/ 552343 h 694132"/>
                <a:gd name="connsiteX2" fmla="*/ 521000 w 534191"/>
                <a:gd name="connsiteY2" fmla="*/ 625368 h 694132"/>
                <a:gd name="connsiteX3" fmla="*/ 494012 w 534191"/>
                <a:gd name="connsiteY3" fmla="*/ 693630 h 694132"/>
                <a:gd name="connsiteX4" fmla="*/ 527350 w 534191"/>
                <a:gd name="connsiteY4" fmla="*/ 588855 h 694132"/>
                <a:gd name="connsiteX5" fmla="*/ 335262 w 534191"/>
                <a:gd name="connsiteY5" fmla="*/ 433280 h 694132"/>
                <a:gd name="connsiteX6" fmla="*/ 73325 w 534191"/>
                <a:gd name="connsiteY6" fmla="*/ 111018 h 694132"/>
                <a:gd name="connsiteX7" fmla="*/ 28875 w 534191"/>
                <a:gd name="connsiteY7" fmla="*/ 26880 h 6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191" h="694132">
                  <a:moveTo>
                    <a:pt x="28875" y="26880"/>
                  </a:moveTo>
                  <a:cubicBezTo>
                    <a:pt x="93962" y="100434"/>
                    <a:pt x="381829" y="452595"/>
                    <a:pt x="463850" y="552343"/>
                  </a:cubicBezTo>
                  <a:cubicBezTo>
                    <a:pt x="545871" y="652091"/>
                    <a:pt x="515973" y="601820"/>
                    <a:pt x="521000" y="625368"/>
                  </a:cubicBezTo>
                  <a:cubicBezTo>
                    <a:pt x="526027" y="648916"/>
                    <a:pt x="492954" y="699716"/>
                    <a:pt x="494012" y="693630"/>
                  </a:cubicBezTo>
                  <a:cubicBezTo>
                    <a:pt x="495070" y="687545"/>
                    <a:pt x="553808" y="632247"/>
                    <a:pt x="527350" y="588855"/>
                  </a:cubicBezTo>
                  <a:cubicBezTo>
                    <a:pt x="500892" y="545463"/>
                    <a:pt x="410933" y="512919"/>
                    <a:pt x="335262" y="433280"/>
                  </a:cubicBezTo>
                  <a:cubicBezTo>
                    <a:pt x="259591" y="353641"/>
                    <a:pt x="124654" y="174782"/>
                    <a:pt x="73325" y="111018"/>
                  </a:cubicBezTo>
                  <a:cubicBezTo>
                    <a:pt x="21996" y="47254"/>
                    <a:pt x="-36212" y="-46674"/>
                    <a:pt x="28875" y="268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5BFC9D7F-13EF-4567-A400-A3C694883542}"/>
                </a:ext>
              </a:extLst>
            </p:cNvPr>
            <p:cNvSpPr/>
            <p:nvPr/>
          </p:nvSpPr>
          <p:spPr>
            <a:xfrm>
              <a:off x="2069933" y="6353775"/>
              <a:ext cx="90985" cy="518565"/>
            </a:xfrm>
            <a:custGeom>
              <a:avLst/>
              <a:gdLst>
                <a:gd name="connsiteX0" fmla="*/ 167 w 90985"/>
                <a:gd name="connsiteY0" fmla="*/ 5750 h 518565"/>
                <a:gd name="connsiteX1" fmla="*/ 25567 w 90985"/>
                <a:gd name="connsiteY1" fmla="*/ 405800 h 518565"/>
                <a:gd name="connsiteX2" fmla="*/ 90655 w 90985"/>
                <a:gd name="connsiteY2" fmla="*/ 518513 h 518565"/>
                <a:gd name="connsiteX3" fmla="*/ 49380 w 90985"/>
                <a:gd name="connsiteY3" fmla="*/ 416913 h 518565"/>
                <a:gd name="connsiteX4" fmla="*/ 16042 w 90985"/>
                <a:gd name="connsiteY4" fmla="*/ 183550 h 518565"/>
                <a:gd name="connsiteX5" fmla="*/ 167 w 90985"/>
                <a:gd name="connsiteY5" fmla="*/ 5750 h 51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85" h="518565">
                  <a:moveTo>
                    <a:pt x="167" y="5750"/>
                  </a:moveTo>
                  <a:cubicBezTo>
                    <a:pt x="1755" y="42792"/>
                    <a:pt x="10486" y="320339"/>
                    <a:pt x="25567" y="405800"/>
                  </a:cubicBezTo>
                  <a:cubicBezTo>
                    <a:pt x="40648" y="491261"/>
                    <a:pt x="86686" y="516661"/>
                    <a:pt x="90655" y="518513"/>
                  </a:cubicBezTo>
                  <a:cubicBezTo>
                    <a:pt x="94624" y="520365"/>
                    <a:pt x="61816" y="472740"/>
                    <a:pt x="49380" y="416913"/>
                  </a:cubicBezTo>
                  <a:cubicBezTo>
                    <a:pt x="36945" y="361086"/>
                    <a:pt x="23450" y="246786"/>
                    <a:pt x="16042" y="183550"/>
                  </a:cubicBezTo>
                  <a:cubicBezTo>
                    <a:pt x="8634" y="120314"/>
                    <a:pt x="-1421" y="-31292"/>
                    <a:pt x="167" y="57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677DAB2A-8F9E-4E8A-84FB-831FD632A721}"/>
                </a:ext>
              </a:extLst>
            </p:cNvPr>
            <p:cNvSpPr/>
            <p:nvPr/>
          </p:nvSpPr>
          <p:spPr>
            <a:xfrm>
              <a:off x="2189204" y="6414736"/>
              <a:ext cx="786763" cy="154342"/>
            </a:xfrm>
            <a:custGeom>
              <a:avLst/>
              <a:gdLst>
                <a:gd name="connsiteX0" fmla="*/ 785771 w 786763"/>
                <a:gd name="connsiteY0" fmla="*/ 1939 h 154342"/>
                <a:gd name="connsiteX1" fmla="*/ 754021 w 786763"/>
                <a:gd name="connsiteY1" fmla="*/ 100364 h 154342"/>
                <a:gd name="connsiteX2" fmla="*/ 615909 w 786763"/>
                <a:gd name="connsiteY2" fmla="*/ 114652 h 154342"/>
                <a:gd name="connsiteX3" fmla="*/ 528596 w 786763"/>
                <a:gd name="connsiteY3" fmla="*/ 136877 h 154342"/>
                <a:gd name="connsiteX4" fmla="*/ 271421 w 786763"/>
                <a:gd name="connsiteY4" fmla="*/ 138464 h 154342"/>
                <a:gd name="connsiteX5" fmla="*/ 103146 w 786763"/>
                <a:gd name="connsiteY5" fmla="*/ 154339 h 154342"/>
                <a:gd name="connsiteX6" fmla="*/ 60284 w 786763"/>
                <a:gd name="connsiteY6" fmla="*/ 136877 h 154342"/>
                <a:gd name="connsiteX7" fmla="*/ 31709 w 786763"/>
                <a:gd name="connsiteY7" fmla="*/ 71789 h 154342"/>
                <a:gd name="connsiteX8" fmla="*/ 544471 w 786763"/>
                <a:gd name="connsiteY8" fmla="*/ 57502 h 154342"/>
                <a:gd name="connsiteX9" fmla="*/ 730209 w 786763"/>
                <a:gd name="connsiteY9" fmla="*/ 36864 h 154342"/>
                <a:gd name="connsiteX10" fmla="*/ 785771 w 786763"/>
                <a:gd name="connsiteY10" fmla="*/ 1939 h 15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6763" h="154342">
                  <a:moveTo>
                    <a:pt x="785771" y="1939"/>
                  </a:moveTo>
                  <a:cubicBezTo>
                    <a:pt x="789740" y="12522"/>
                    <a:pt x="782331" y="81579"/>
                    <a:pt x="754021" y="100364"/>
                  </a:cubicBezTo>
                  <a:cubicBezTo>
                    <a:pt x="725711" y="119149"/>
                    <a:pt x="653480" y="108567"/>
                    <a:pt x="615909" y="114652"/>
                  </a:cubicBezTo>
                  <a:cubicBezTo>
                    <a:pt x="578338" y="120737"/>
                    <a:pt x="586011" y="132908"/>
                    <a:pt x="528596" y="136877"/>
                  </a:cubicBezTo>
                  <a:cubicBezTo>
                    <a:pt x="471181" y="140846"/>
                    <a:pt x="342329" y="135554"/>
                    <a:pt x="271421" y="138464"/>
                  </a:cubicBezTo>
                  <a:cubicBezTo>
                    <a:pt x="200513" y="141374"/>
                    <a:pt x="138335" y="154603"/>
                    <a:pt x="103146" y="154339"/>
                  </a:cubicBezTo>
                  <a:cubicBezTo>
                    <a:pt x="67957" y="154075"/>
                    <a:pt x="72190" y="150635"/>
                    <a:pt x="60284" y="136877"/>
                  </a:cubicBezTo>
                  <a:cubicBezTo>
                    <a:pt x="48378" y="123119"/>
                    <a:pt x="-48989" y="85018"/>
                    <a:pt x="31709" y="71789"/>
                  </a:cubicBezTo>
                  <a:cubicBezTo>
                    <a:pt x="112407" y="58560"/>
                    <a:pt x="428054" y="63323"/>
                    <a:pt x="544471" y="57502"/>
                  </a:cubicBezTo>
                  <a:cubicBezTo>
                    <a:pt x="660888" y="51681"/>
                    <a:pt x="689728" y="46654"/>
                    <a:pt x="730209" y="36864"/>
                  </a:cubicBezTo>
                  <a:cubicBezTo>
                    <a:pt x="770690" y="27074"/>
                    <a:pt x="781802" y="-8644"/>
                    <a:pt x="785771" y="19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84514284-11BF-4080-8EB3-8ADB945CF376}"/>
                </a:ext>
              </a:extLst>
            </p:cNvPr>
            <p:cNvSpPr/>
            <p:nvPr/>
          </p:nvSpPr>
          <p:spPr>
            <a:xfrm>
              <a:off x="2180671" y="6496382"/>
              <a:ext cx="479805" cy="822372"/>
            </a:xfrm>
            <a:custGeom>
              <a:avLst/>
              <a:gdLst>
                <a:gd name="connsiteX0" fmla="*/ 95804 w 479805"/>
                <a:gd name="connsiteY0" fmla="*/ 71106 h 822372"/>
                <a:gd name="connsiteX1" fmla="*/ 91042 w 479805"/>
                <a:gd name="connsiteY1" fmla="*/ 121906 h 822372"/>
                <a:gd name="connsiteX2" fmla="*/ 210104 w 479805"/>
                <a:gd name="connsiteY2" fmla="*/ 479093 h 822372"/>
                <a:gd name="connsiteX3" fmla="*/ 364092 w 479805"/>
                <a:gd name="connsiteY3" fmla="*/ 723568 h 822372"/>
                <a:gd name="connsiteX4" fmla="*/ 478392 w 479805"/>
                <a:gd name="connsiteY4" fmla="*/ 818818 h 822372"/>
                <a:gd name="connsiteX5" fmla="*/ 284717 w 479805"/>
                <a:gd name="connsiteY5" fmla="*/ 612443 h 822372"/>
                <a:gd name="connsiteX6" fmla="*/ 94217 w 479805"/>
                <a:gd name="connsiteY6" fmla="*/ 344156 h 822372"/>
                <a:gd name="connsiteX7" fmla="*/ 19604 w 479805"/>
                <a:gd name="connsiteY7" fmla="*/ 145718 h 822372"/>
                <a:gd name="connsiteX8" fmla="*/ 5317 w 479805"/>
                <a:gd name="connsiteY8" fmla="*/ 2843 h 822372"/>
                <a:gd name="connsiteX9" fmla="*/ 95804 w 479805"/>
                <a:gd name="connsiteY9" fmla="*/ 71106 h 82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805" h="822372">
                  <a:moveTo>
                    <a:pt x="95804" y="71106"/>
                  </a:moveTo>
                  <a:cubicBezTo>
                    <a:pt x="110091" y="90950"/>
                    <a:pt x="71992" y="53908"/>
                    <a:pt x="91042" y="121906"/>
                  </a:cubicBezTo>
                  <a:cubicBezTo>
                    <a:pt x="110092" y="189904"/>
                    <a:pt x="164596" y="378816"/>
                    <a:pt x="210104" y="479093"/>
                  </a:cubicBezTo>
                  <a:cubicBezTo>
                    <a:pt x="255612" y="579370"/>
                    <a:pt x="319377" y="666947"/>
                    <a:pt x="364092" y="723568"/>
                  </a:cubicBezTo>
                  <a:cubicBezTo>
                    <a:pt x="408807" y="780189"/>
                    <a:pt x="491621" y="837339"/>
                    <a:pt x="478392" y="818818"/>
                  </a:cubicBezTo>
                  <a:cubicBezTo>
                    <a:pt x="465163" y="800297"/>
                    <a:pt x="348746" y="691553"/>
                    <a:pt x="284717" y="612443"/>
                  </a:cubicBezTo>
                  <a:cubicBezTo>
                    <a:pt x="220688" y="533333"/>
                    <a:pt x="138403" y="421944"/>
                    <a:pt x="94217" y="344156"/>
                  </a:cubicBezTo>
                  <a:cubicBezTo>
                    <a:pt x="50031" y="266368"/>
                    <a:pt x="34421" y="202604"/>
                    <a:pt x="19604" y="145718"/>
                  </a:cubicBezTo>
                  <a:cubicBezTo>
                    <a:pt x="4787" y="88833"/>
                    <a:pt x="-7383" y="20041"/>
                    <a:pt x="5317" y="2843"/>
                  </a:cubicBezTo>
                  <a:cubicBezTo>
                    <a:pt x="18017" y="-14355"/>
                    <a:pt x="81517" y="51262"/>
                    <a:pt x="95804" y="711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6941FD00-B009-493A-92DC-067E6C96224D}"/>
                </a:ext>
              </a:extLst>
            </p:cNvPr>
            <p:cNvSpPr/>
            <p:nvPr/>
          </p:nvSpPr>
          <p:spPr>
            <a:xfrm>
              <a:off x="2682248" y="6530979"/>
              <a:ext cx="163732" cy="679548"/>
            </a:xfrm>
            <a:custGeom>
              <a:avLst/>
              <a:gdLst>
                <a:gd name="connsiteX0" fmla="*/ 70477 w 163732"/>
                <a:gd name="connsiteY0" fmla="*/ 22221 h 679548"/>
                <a:gd name="connsiteX1" fmla="*/ 56190 w 163732"/>
                <a:gd name="connsiteY1" fmla="*/ 73021 h 679548"/>
                <a:gd name="connsiteX2" fmla="*/ 21265 w 163732"/>
                <a:gd name="connsiteY2" fmla="*/ 388934 h 679548"/>
                <a:gd name="connsiteX3" fmla="*/ 37140 w 163732"/>
                <a:gd name="connsiteY3" fmla="*/ 560384 h 679548"/>
                <a:gd name="connsiteX4" fmla="*/ 94290 w 163732"/>
                <a:gd name="connsiteY4" fmla="*/ 630234 h 679548"/>
                <a:gd name="connsiteX5" fmla="*/ 159377 w 163732"/>
                <a:gd name="connsiteY5" fmla="*/ 649284 h 679548"/>
                <a:gd name="connsiteX6" fmla="*/ 151440 w 163732"/>
                <a:gd name="connsiteY6" fmla="*/ 679446 h 679548"/>
                <a:gd name="connsiteX7" fmla="*/ 100640 w 163732"/>
                <a:gd name="connsiteY7" fmla="*/ 638171 h 679548"/>
                <a:gd name="connsiteX8" fmla="*/ 8565 w 163732"/>
                <a:gd name="connsiteY8" fmla="*/ 515934 h 679548"/>
                <a:gd name="connsiteX9" fmla="*/ 11740 w 163732"/>
                <a:gd name="connsiteY9" fmla="*/ 366709 h 679548"/>
                <a:gd name="connsiteX10" fmla="*/ 70477 w 163732"/>
                <a:gd name="connsiteY10" fmla="*/ 22221 h 67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732" h="679548">
                  <a:moveTo>
                    <a:pt x="70477" y="22221"/>
                  </a:moveTo>
                  <a:cubicBezTo>
                    <a:pt x="77885" y="-26727"/>
                    <a:pt x="64392" y="11902"/>
                    <a:pt x="56190" y="73021"/>
                  </a:cubicBezTo>
                  <a:cubicBezTo>
                    <a:pt x="47988" y="134140"/>
                    <a:pt x="24440" y="307707"/>
                    <a:pt x="21265" y="388934"/>
                  </a:cubicBezTo>
                  <a:cubicBezTo>
                    <a:pt x="18090" y="470161"/>
                    <a:pt x="24969" y="520167"/>
                    <a:pt x="37140" y="560384"/>
                  </a:cubicBezTo>
                  <a:cubicBezTo>
                    <a:pt x="49311" y="600601"/>
                    <a:pt x="73917" y="615417"/>
                    <a:pt x="94290" y="630234"/>
                  </a:cubicBezTo>
                  <a:cubicBezTo>
                    <a:pt x="114663" y="645051"/>
                    <a:pt x="149852" y="641082"/>
                    <a:pt x="159377" y="649284"/>
                  </a:cubicBezTo>
                  <a:cubicBezTo>
                    <a:pt x="168902" y="657486"/>
                    <a:pt x="161229" y="681298"/>
                    <a:pt x="151440" y="679446"/>
                  </a:cubicBezTo>
                  <a:cubicBezTo>
                    <a:pt x="141651" y="677594"/>
                    <a:pt x="124452" y="665423"/>
                    <a:pt x="100640" y="638171"/>
                  </a:cubicBezTo>
                  <a:cubicBezTo>
                    <a:pt x="76828" y="610919"/>
                    <a:pt x="23382" y="561178"/>
                    <a:pt x="8565" y="515934"/>
                  </a:cubicBezTo>
                  <a:cubicBezTo>
                    <a:pt x="-6252" y="470690"/>
                    <a:pt x="363" y="448465"/>
                    <a:pt x="11740" y="366709"/>
                  </a:cubicBezTo>
                  <a:cubicBezTo>
                    <a:pt x="23117" y="284953"/>
                    <a:pt x="63069" y="71169"/>
                    <a:pt x="70477" y="222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070296F3-B970-4DA8-9652-DA5272999259}"/>
                </a:ext>
              </a:extLst>
            </p:cNvPr>
            <p:cNvSpPr/>
            <p:nvPr/>
          </p:nvSpPr>
          <p:spPr>
            <a:xfrm>
              <a:off x="2665729" y="7185511"/>
              <a:ext cx="184446" cy="151995"/>
            </a:xfrm>
            <a:custGeom>
              <a:avLst/>
              <a:gdLst>
                <a:gd name="connsiteX0" fmla="*/ 182246 w 184446"/>
                <a:gd name="connsiteY0" fmla="*/ 1102 h 151995"/>
                <a:gd name="connsiteX1" fmla="*/ 172721 w 184446"/>
                <a:gd name="connsiteY1" fmla="*/ 58252 h 151995"/>
                <a:gd name="connsiteX2" fmla="*/ 144146 w 184446"/>
                <a:gd name="connsiteY2" fmla="*/ 140802 h 151995"/>
                <a:gd name="connsiteX3" fmla="*/ 21909 w 184446"/>
                <a:gd name="connsiteY3" fmla="*/ 148739 h 151995"/>
                <a:gd name="connsiteX4" fmla="*/ 13971 w 184446"/>
                <a:gd name="connsiteY4" fmla="*/ 148739 h 151995"/>
                <a:gd name="connsiteX5" fmla="*/ 167959 w 184446"/>
                <a:gd name="connsiteY5" fmla="*/ 109052 h 151995"/>
                <a:gd name="connsiteX6" fmla="*/ 182246 w 184446"/>
                <a:gd name="connsiteY6" fmla="*/ 1102 h 15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46" h="151995">
                  <a:moveTo>
                    <a:pt x="182246" y="1102"/>
                  </a:moveTo>
                  <a:cubicBezTo>
                    <a:pt x="183040" y="-7365"/>
                    <a:pt x="179071" y="34969"/>
                    <a:pt x="172721" y="58252"/>
                  </a:cubicBezTo>
                  <a:cubicBezTo>
                    <a:pt x="166371" y="81535"/>
                    <a:pt x="169281" y="125721"/>
                    <a:pt x="144146" y="140802"/>
                  </a:cubicBezTo>
                  <a:cubicBezTo>
                    <a:pt x="119011" y="155883"/>
                    <a:pt x="43605" y="147416"/>
                    <a:pt x="21909" y="148739"/>
                  </a:cubicBezTo>
                  <a:cubicBezTo>
                    <a:pt x="213" y="150062"/>
                    <a:pt x="-10371" y="155354"/>
                    <a:pt x="13971" y="148739"/>
                  </a:cubicBezTo>
                  <a:cubicBezTo>
                    <a:pt x="38313" y="142125"/>
                    <a:pt x="142294" y="126779"/>
                    <a:pt x="167959" y="109052"/>
                  </a:cubicBezTo>
                  <a:cubicBezTo>
                    <a:pt x="193624" y="91325"/>
                    <a:pt x="181452" y="9569"/>
                    <a:pt x="182246" y="11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CA918F77-CB12-4868-B99F-658477239EFC}"/>
                </a:ext>
              </a:extLst>
            </p:cNvPr>
            <p:cNvSpPr/>
            <p:nvPr/>
          </p:nvSpPr>
          <p:spPr>
            <a:xfrm>
              <a:off x="2846888" y="5440350"/>
              <a:ext cx="360388" cy="553053"/>
            </a:xfrm>
            <a:custGeom>
              <a:avLst/>
              <a:gdLst>
                <a:gd name="connsiteX0" fmla="*/ 357745 w 360388"/>
                <a:gd name="connsiteY0" fmla="*/ 7950 h 553053"/>
                <a:gd name="connsiteX1" fmla="*/ 332345 w 360388"/>
                <a:gd name="connsiteY1" fmla="*/ 98967 h 553053"/>
                <a:gd name="connsiteX2" fmla="*/ 239212 w 360388"/>
                <a:gd name="connsiteY2" fmla="*/ 501133 h 553053"/>
                <a:gd name="connsiteX3" fmla="*/ 203229 w 360388"/>
                <a:gd name="connsiteY3" fmla="*/ 528650 h 553053"/>
                <a:gd name="connsiteX4" fmla="*/ 29 w 360388"/>
                <a:gd name="connsiteY4" fmla="*/ 543467 h 553053"/>
                <a:gd name="connsiteX5" fmla="*/ 188412 w 360388"/>
                <a:gd name="connsiteY5" fmla="*/ 543467 h 553053"/>
                <a:gd name="connsiteX6" fmla="*/ 230745 w 360388"/>
                <a:gd name="connsiteY6" fmla="*/ 526533 h 553053"/>
                <a:gd name="connsiteX7" fmla="*/ 279429 w 360388"/>
                <a:gd name="connsiteY7" fmla="*/ 247133 h 553053"/>
                <a:gd name="connsiteX8" fmla="*/ 357745 w 360388"/>
                <a:gd name="connsiteY8" fmla="*/ 7950 h 55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388" h="553053">
                  <a:moveTo>
                    <a:pt x="357745" y="7950"/>
                  </a:moveTo>
                  <a:cubicBezTo>
                    <a:pt x="366564" y="-16744"/>
                    <a:pt x="352100" y="16770"/>
                    <a:pt x="332345" y="98967"/>
                  </a:cubicBezTo>
                  <a:cubicBezTo>
                    <a:pt x="312590" y="181164"/>
                    <a:pt x="260731" y="429519"/>
                    <a:pt x="239212" y="501133"/>
                  </a:cubicBezTo>
                  <a:cubicBezTo>
                    <a:pt x="217693" y="572747"/>
                    <a:pt x="243093" y="521594"/>
                    <a:pt x="203229" y="528650"/>
                  </a:cubicBezTo>
                  <a:cubicBezTo>
                    <a:pt x="163365" y="535706"/>
                    <a:pt x="2498" y="540998"/>
                    <a:pt x="29" y="543467"/>
                  </a:cubicBezTo>
                  <a:cubicBezTo>
                    <a:pt x="-2440" y="545936"/>
                    <a:pt x="149959" y="546289"/>
                    <a:pt x="188412" y="543467"/>
                  </a:cubicBezTo>
                  <a:cubicBezTo>
                    <a:pt x="226865" y="540645"/>
                    <a:pt x="215576" y="575922"/>
                    <a:pt x="230745" y="526533"/>
                  </a:cubicBezTo>
                  <a:cubicBezTo>
                    <a:pt x="245914" y="477144"/>
                    <a:pt x="254735" y="331094"/>
                    <a:pt x="279429" y="247133"/>
                  </a:cubicBezTo>
                  <a:cubicBezTo>
                    <a:pt x="304123" y="163172"/>
                    <a:pt x="348926" y="32644"/>
                    <a:pt x="357745" y="79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131271EE-0551-4EA3-A37C-BF6A705C6F98}"/>
                </a:ext>
              </a:extLst>
            </p:cNvPr>
            <p:cNvSpPr/>
            <p:nvPr/>
          </p:nvSpPr>
          <p:spPr>
            <a:xfrm>
              <a:off x="3179702" y="5434870"/>
              <a:ext cx="565107" cy="102679"/>
            </a:xfrm>
            <a:custGeom>
              <a:avLst/>
              <a:gdLst>
                <a:gd name="connsiteX0" fmla="*/ 16465 w 565107"/>
                <a:gd name="connsiteY0" fmla="*/ 730 h 102679"/>
                <a:gd name="connsiteX1" fmla="*/ 122298 w 565107"/>
                <a:gd name="connsiteY1" fmla="*/ 28247 h 102679"/>
                <a:gd name="connsiteX2" fmla="*/ 551981 w 565107"/>
                <a:gd name="connsiteY2" fmla="*/ 102330 h 102679"/>
                <a:gd name="connsiteX3" fmla="*/ 412281 w 565107"/>
                <a:gd name="connsiteY3" fmla="*/ 53647 h 102679"/>
                <a:gd name="connsiteX4" fmla="*/ 16465 w 565107"/>
                <a:gd name="connsiteY4" fmla="*/ 730 h 1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107" h="102679">
                  <a:moveTo>
                    <a:pt x="16465" y="730"/>
                  </a:moveTo>
                  <a:cubicBezTo>
                    <a:pt x="-31866" y="-3503"/>
                    <a:pt x="33045" y="11314"/>
                    <a:pt x="122298" y="28247"/>
                  </a:cubicBezTo>
                  <a:cubicBezTo>
                    <a:pt x="211551" y="45180"/>
                    <a:pt x="503651" y="98097"/>
                    <a:pt x="551981" y="102330"/>
                  </a:cubicBezTo>
                  <a:cubicBezTo>
                    <a:pt x="600312" y="106563"/>
                    <a:pt x="506473" y="71286"/>
                    <a:pt x="412281" y="53647"/>
                  </a:cubicBezTo>
                  <a:cubicBezTo>
                    <a:pt x="318089" y="36008"/>
                    <a:pt x="64796" y="4963"/>
                    <a:pt x="16465" y="7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2DC4F82E-AD52-4E25-9257-0FBA8AE1B4D9}"/>
                </a:ext>
              </a:extLst>
            </p:cNvPr>
            <p:cNvSpPr/>
            <p:nvPr/>
          </p:nvSpPr>
          <p:spPr>
            <a:xfrm>
              <a:off x="2959172" y="5552611"/>
              <a:ext cx="699083" cy="624406"/>
            </a:xfrm>
            <a:custGeom>
              <a:avLst/>
              <a:gdLst>
                <a:gd name="connsiteX0" fmla="*/ 575661 w 699083"/>
                <a:gd name="connsiteY0" fmla="*/ 194139 h 624406"/>
                <a:gd name="connsiteX1" fmla="*/ 675145 w 699083"/>
                <a:gd name="connsiteY1" fmla="*/ 120056 h 624406"/>
                <a:gd name="connsiteX2" fmla="*/ 666678 w 699083"/>
                <a:gd name="connsiteY2" fmla="*/ 62906 h 624406"/>
                <a:gd name="connsiteX3" fmla="*/ 328011 w 699083"/>
                <a:gd name="connsiteY3" fmla="*/ 1522 h 624406"/>
                <a:gd name="connsiteX4" fmla="*/ 300495 w 699083"/>
                <a:gd name="connsiteY4" fmla="*/ 67139 h 624406"/>
                <a:gd name="connsiteX5" fmla="*/ 222178 w 699083"/>
                <a:gd name="connsiteY5" fmla="*/ 509522 h 624406"/>
                <a:gd name="connsiteX6" fmla="*/ 137511 w 699083"/>
                <a:gd name="connsiteY6" fmla="*/ 541272 h 624406"/>
                <a:gd name="connsiteX7" fmla="*/ 10511 w 699083"/>
                <a:gd name="connsiteY7" fmla="*/ 553972 h 624406"/>
                <a:gd name="connsiteX8" fmla="*/ 10511 w 699083"/>
                <a:gd name="connsiteY8" fmla="*/ 621706 h 624406"/>
                <a:gd name="connsiteX9" fmla="*/ 38028 w 699083"/>
                <a:gd name="connsiteY9" fmla="*/ 604772 h 624406"/>
                <a:gd name="connsiteX10" fmla="*/ 86711 w 699083"/>
                <a:gd name="connsiteY10" fmla="*/ 547622 h 624406"/>
                <a:gd name="connsiteX11" fmla="*/ 251811 w 699083"/>
                <a:gd name="connsiteY11" fmla="*/ 503172 h 624406"/>
                <a:gd name="connsiteX12" fmla="*/ 313195 w 699083"/>
                <a:gd name="connsiteY12" fmla="*/ 111589 h 624406"/>
                <a:gd name="connsiteX13" fmla="*/ 361878 w 699083"/>
                <a:gd name="connsiteY13" fmla="*/ 37506 h 624406"/>
                <a:gd name="connsiteX14" fmla="*/ 611645 w 699083"/>
                <a:gd name="connsiteY14" fmla="*/ 65022 h 624406"/>
                <a:gd name="connsiteX15" fmla="*/ 664561 w 699083"/>
                <a:gd name="connsiteY15" fmla="*/ 84072 h 624406"/>
                <a:gd name="connsiteX16" fmla="*/ 664561 w 699083"/>
                <a:gd name="connsiteY16" fmla="*/ 143339 h 624406"/>
                <a:gd name="connsiteX17" fmla="*/ 575661 w 699083"/>
                <a:gd name="connsiteY17" fmla="*/ 194139 h 62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9083" h="624406">
                  <a:moveTo>
                    <a:pt x="575661" y="194139"/>
                  </a:moveTo>
                  <a:cubicBezTo>
                    <a:pt x="577425" y="190259"/>
                    <a:pt x="659976" y="141928"/>
                    <a:pt x="675145" y="120056"/>
                  </a:cubicBezTo>
                  <a:cubicBezTo>
                    <a:pt x="690314" y="98184"/>
                    <a:pt x="724534" y="82662"/>
                    <a:pt x="666678" y="62906"/>
                  </a:cubicBezTo>
                  <a:cubicBezTo>
                    <a:pt x="608822" y="43150"/>
                    <a:pt x="389041" y="817"/>
                    <a:pt x="328011" y="1522"/>
                  </a:cubicBezTo>
                  <a:cubicBezTo>
                    <a:pt x="266981" y="2227"/>
                    <a:pt x="318134" y="-17528"/>
                    <a:pt x="300495" y="67139"/>
                  </a:cubicBezTo>
                  <a:cubicBezTo>
                    <a:pt x="282856" y="151806"/>
                    <a:pt x="249342" y="430500"/>
                    <a:pt x="222178" y="509522"/>
                  </a:cubicBezTo>
                  <a:cubicBezTo>
                    <a:pt x="195014" y="588544"/>
                    <a:pt x="172789" y="533864"/>
                    <a:pt x="137511" y="541272"/>
                  </a:cubicBezTo>
                  <a:cubicBezTo>
                    <a:pt x="102233" y="548680"/>
                    <a:pt x="31678" y="540566"/>
                    <a:pt x="10511" y="553972"/>
                  </a:cubicBezTo>
                  <a:cubicBezTo>
                    <a:pt x="-10656" y="567378"/>
                    <a:pt x="5925" y="613239"/>
                    <a:pt x="10511" y="621706"/>
                  </a:cubicBezTo>
                  <a:cubicBezTo>
                    <a:pt x="15097" y="630173"/>
                    <a:pt x="25328" y="617119"/>
                    <a:pt x="38028" y="604772"/>
                  </a:cubicBezTo>
                  <a:cubicBezTo>
                    <a:pt x="50728" y="592425"/>
                    <a:pt x="51080" y="564555"/>
                    <a:pt x="86711" y="547622"/>
                  </a:cubicBezTo>
                  <a:cubicBezTo>
                    <a:pt x="122341" y="530689"/>
                    <a:pt x="214064" y="575844"/>
                    <a:pt x="251811" y="503172"/>
                  </a:cubicBezTo>
                  <a:cubicBezTo>
                    <a:pt x="289558" y="430500"/>
                    <a:pt x="294851" y="189200"/>
                    <a:pt x="313195" y="111589"/>
                  </a:cubicBezTo>
                  <a:cubicBezTo>
                    <a:pt x="331539" y="33978"/>
                    <a:pt x="312136" y="45267"/>
                    <a:pt x="361878" y="37506"/>
                  </a:cubicBezTo>
                  <a:cubicBezTo>
                    <a:pt x="411620" y="29745"/>
                    <a:pt x="561198" y="57261"/>
                    <a:pt x="611645" y="65022"/>
                  </a:cubicBezTo>
                  <a:cubicBezTo>
                    <a:pt x="662092" y="72783"/>
                    <a:pt x="655742" y="71019"/>
                    <a:pt x="664561" y="84072"/>
                  </a:cubicBezTo>
                  <a:cubicBezTo>
                    <a:pt x="673380" y="97125"/>
                    <a:pt x="674086" y="124995"/>
                    <a:pt x="664561" y="143339"/>
                  </a:cubicBezTo>
                  <a:cubicBezTo>
                    <a:pt x="655036" y="161683"/>
                    <a:pt x="573897" y="198019"/>
                    <a:pt x="575661" y="1941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24BBFBE9-FD0A-4E8F-B6BD-1759F998B2D4}"/>
                </a:ext>
              </a:extLst>
            </p:cNvPr>
            <p:cNvSpPr/>
            <p:nvPr/>
          </p:nvSpPr>
          <p:spPr>
            <a:xfrm>
              <a:off x="3471997" y="5742942"/>
              <a:ext cx="150593" cy="357066"/>
            </a:xfrm>
            <a:custGeom>
              <a:avLst/>
              <a:gdLst>
                <a:gd name="connsiteX0" fmla="*/ 48020 w 150593"/>
                <a:gd name="connsiteY0" fmla="*/ 1691 h 357066"/>
                <a:gd name="connsiteX1" fmla="*/ 1453 w 150593"/>
                <a:gd name="connsiteY1" fmla="*/ 346708 h 357066"/>
                <a:gd name="connsiteX2" fmla="*/ 111520 w 150593"/>
                <a:gd name="connsiteY2" fmla="*/ 251458 h 357066"/>
                <a:gd name="connsiteX3" fmla="*/ 147503 w 150593"/>
                <a:gd name="connsiteY3" fmla="*/ 156208 h 357066"/>
                <a:gd name="connsiteX4" fmla="*/ 41670 w 150593"/>
                <a:gd name="connsiteY4" fmla="*/ 323425 h 357066"/>
                <a:gd name="connsiteX5" fmla="*/ 14153 w 150593"/>
                <a:gd name="connsiteY5" fmla="*/ 348825 h 357066"/>
                <a:gd name="connsiteX6" fmla="*/ 41670 w 150593"/>
                <a:gd name="connsiteY6" fmla="*/ 219708 h 357066"/>
                <a:gd name="connsiteX7" fmla="*/ 48020 w 150593"/>
                <a:gd name="connsiteY7" fmla="*/ 1691 h 35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593" h="357066">
                  <a:moveTo>
                    <a:pt x="48020" y="1691"/>
                  </a:moveTo>
                  <a:cubicBezTo>
                    <a:pt x="41317" y="22858"/>
                    <a:pt x="-9130" y="305080"/>
                    <a:pt x="1453" y="346708"/>
                  </a:cubicBezTo>
                  <a:cubicBezTo>
                    <a:pt x="12036" y="388336"/>
                    <a:pt x="87178" y="283208"/>
                    <a:pt x="111520" y="251458"/>
                  </a:cubicBezTo>
                  <a:cubicBezTo>
                    <a:pt x="135862" y="219708"/>
                    <a:pt x="159145" y="144214"/>
                    <a:pt x="147503" y="156208"/>
                  </a:cubicBezTo>
                  <a:cubicBezTo>
                    <a:pt x="135861" y="168203"/>
                    <a:pt x="63895" y="291322"/>
                    <a:pt x="41670" y="323425"/>
                  </a:cubicBezTo>
                  <a:cubicBezTo>
                    <a:pt x="19445" y="355528"/>
                    <a:pt x="14153" y="366111"/>
                    <a:pt x="14153" y="348825"/>
                  </a:cubicBezTo>
                  <a:cubicBezTo>
                    <a:pt x="14153" y="331539"/>
                    <a:pt x="34615" y="275447"/>
                    <a:pt x="41670" y="219708"/>
                  </a:cubicBezTo>
                  <a:cubicBezTo>
                    <a:pt x="48725" y="163969"/>
                    <a:pt x="54723" y="-19476"/>
                    <a:pt x="48020" y="16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FC289B12-DE07-4D07-ABE6-6B23197C1DF5}"/>
                </a:ext>
              </a:extLst>
            </p:cNvPr>
            <p:cNvSpPr/>
            <p:nvPr/>
          </p:nvSpPr>
          <p:spPr>
            <a:xfrm>
              <a:off x="2950054" y="6161457"/>
              <a:ext cx="219209" cy="472848"/>
            </a:xfrm>
            <a:custGeom>
              <a:avLst/>
              <a:gdLst>
                <a:gd name="connsiteX0" fmla="*/ 579 w 219209"/>
                <a:gd name="connsiteY0" fmla="*/ 160 h 472848"/>
                <a:gd name="connsiteX1" fmla="*/ 83129 w 219209"/>
                <a:gd name="connsiteY1" fmla="*/ 17093 h 472848"/>
                <a:gd name="connsiteX2" fmla="*/ 218596 w 219209"/>
                <a:gd name="connsiteY2" fmla="*/ 42493 h 472848"/>
                <a:gd name="connsiteX3" fmla="*/ 133929 w 219209"/>
                <a:gd name="connsiteY3" fmla="*/ 461593 h 472848"/>
                <a:gd name="connsiteX4" fmla="*/ 150863 w 219209"/>
                <a:gd name="connsiteY4" fmla="*/ 326126 h 472848"/>
                <a:gd name="connsiteX5" fmla="*/ 184729 w 219209"/>
                <a:gd name="connsiteY5" fmla="*/ 40376 h 472848"/>
                <a:gd name="connsiteX6" fmla="*/ 123346 w 219209"/>
                <a:gd name="connsiteY6" fmla="*/ 10743 h 472848"/>
                <a:gd name="connsiteX7" fmla="*/ 579 w 219209"/>
                <a:gd name="connsiteY7" fmla="*/ 160 h 47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09" h="472848">
                  <a:moveTo>
                    <a:pt x="579" y="160"/>
                  </a:moveTo>
                  <a:cubicBezTo>
                    <a:pt x="-6124" y="1218"/>
                    <a:pt x="46793" y="10038"/>
                    <a:pt x="83129" y="17093"/>
                  </a:cubicBezTo>
                  <a:cubicBezTo>
                    <a:pt x="119465" y="24149"/>
                    <a:pt x="210129" y="-31590"/>
                    <a:pt x="218596" y="42493"/>
                  </a:cubicBezTo>
                  <a:cubicBezTo>
                    <a:pt x="227063" y="116576"/>
                    <a:pt x="145218" y="414321"/>
                    <a:pt x="133929" y="461593"/>
                  </a:cubicBezTo>
                  <a:cubicBezTo>
                    <a:pt x="122640" y="508865"/>
                    <a:pt x="142396" y="396329"/>
                    <a:pt x="150863" y="326126"/>
                  </a:cubicBezTo>
                  <a:cubicBezTo>
                    <a:pt x="159330" y="255923"/>
                    <a:pt x="189315" y="92940"/>
                    <a:pt x="184729" y="40376"/>
                  </a:cubicBezTo>
                  <a:cubicBezTo>
                    <a:pt x="180143" y="-12188"/>
                    <a:pt x="153685" y="18151"/>
                    <a:pt x="123346" y="10743"/>
                  </a:cubicBezTo>
                  <a:cubicBezTo>
                    <a:pt x="93007" y="3335"/>
                    <a:pt x="7282" y="-898"/>
                    <a:pt x="579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BF1E7034-18D5-4EBB-84DF-9E3787B22DE2}"/>
                </a:ext>
              </a:extLst>
            </p:cNvPr>
            <p:cNvSpPr/>
            <p:nvPr/>
          </p:nvSpPr>
          <p:spPr>
            <a:xfrm>
              <a:off x="2795716" y="6630327"/>
              <a:ext cx="277767" cy="417334"/>
            </a:xfrm>
            <a:custGeom>
              <a:avLst/>
              <a:gdLst>
                <a:gd name="connsiteX0" fmla="*/ 275567 w 277767"/>
                <a:gd name="connsiteY0" fmla="*/ 5423 h 417334"/>
                <a:gd name="connsiteX1" fmla="*/ 59667 w 277767"/>
                <a:gd name="connsiteY1" fmla="*/ 32940 h 417334"/>
                <a:gd name="connsiteX2" fmla="*/ 21567 w 277767"/>
                <a:gd name="connsiteY2" fmla="*/ 325040 h 417334"/>
                <a:gd name="connsiteX3" fmla="*/ 17334 w 277767"/>
                <a:gd name="connsiteY3" fmla="*/ 416056 h 417334"/>
                <a:gd name="connsiteX4" fmla="*/ 401 w 277767"/>
                <a:gd name="connsiteY4" fmla="*/ 373723 h 417334"/>
                <a:gd name="connsiteX5" fmla="*/ 36384 w 277767"/>
                <a:gd name="connsiteY5" fmla="*/ 308106 h 417334"/>
                <a:gd name="connsiteX6" fmla="*/ 49084 w 277767"/>
                <a:gd name="connsiteY6" fmla="*/ 229790 h 417334"/>
                <a:gd name="connsiteX7" fmla="*/ 46967 w 277767"/>
                <a:gd name="connsiteY7" fmla="*/ 102790 h 417334"/>
                <a:gd name="connsiteX8" fmla="*/ 61784 w 277767"/>
                <a:gd name="connsiteY8" fmla="*/ 47756 h 417334"/>
                <a:gd name="connsiteX9" fmla="*/ 165501 w 277767"/>
                <a:gd name="connsiteY9" fmla="*/ 20240 h 417334"/>
                <a:gd name="connsiteX10" fmla="*/ 275567 w 277767"/>
                <a:gd name="connsiteY10" fmla="*/ 5423 h 41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767" h="417334">
                  <a:moveTo>
                    <a:pt x="275567" y="5423"/>
                  </a:moveTo>
                  <a:cubicBezTo>
                    <a:pt x="257928" y="7540"/>
                    <a:pt x="102000" y="-20329"/>
                    <a:pt x="59667" y="32940"/>
                  </a:cubicBezTo>
                  <a:cubicBezTo>
                    <a:pt x="17334" y="86209"/>
                    <a:pt x="28622" y="261187"/>
                    <a:pt x="21567" y="325040"/>
                  </a:cubicBezTo>
                  <a:cubicBezTo>
                    <a:pt x="14512" y="388893"/>
                    <a:pt x="20862" y="407942"/>
                    <a:pt x="17334" y="416056"/>
                  </a:cubicBezTo>
                  <a:cubicBezTo>
                    <a:pt x="13806" y="424170"/>
                    <a:pt x="-2774" y="391715"/>
                    <a:pt x="401" y="373723"/>
                  </a:cubicBezTo>
                  <a:cubicBezTo>
                    <a:pt x="3576" y="355731"/>
                    <a:pt x="28270" y="332095"/>
                    <a:pt x="36384" y="308106"/>
                  </a:cubicBezTo>
                  <a:cubicBezTo>
                    <a:pt x="44498" y="284117"/>
                    <a:pt x="47320" y="264009"/>
                    <a:pt x="49084" y="229790"/>
                  </a:cubicBezTo>
                  <a:cubicBezTo>
                    <a:pt x="50848" y="195571"/>
                    <a:pt x="44850" y="133129"/>
                    <a:pt x="46967" y="102790"/>
                  </a:cubicBezTo>
                  <a:cubicBezTo>
                    <a:pt x="49084" y="72451"/>
                    <a:pt x="42029" y="61514"/>
                    <a:pt x="61784" y="47756"/>
                  </a:cubicBezTo>
                  <a:cubicBezTo>
                    <a:pt x="81539" y="33998"/>
                    <a:pt x="130929" y="26943"/>
                    <a:pt x="165501" y="20240"/>
                  </a:cubicBezTo>
                  <a:cubicBezTo>
                    <a:pt x="200073" y="13537"/>
                    <a:pt x="293206" y="3306"/>
                    <a:pt x="275567" y="54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1EC45A6A-1D45-4404-9D0E-3A775AC691A0}"/>
                </a:ext>
              </a:extLst>
            </p:cNvPr>
            <p:cNvSpPr/>
            <p:nvPr/>
          </p:nvSpPr>
          <p:spPr>
            <a:xfrm>
              <a:off x="2812656" y="6922474"/>
              <a:ext cx="172821" cy="140844"/>
            </a:xfrm>
            <a:custGeom>
              <a:avLst/>
              <a:gdLst>
                <a:gd name="connsiteX0" fmla="*/ 394 w 172821"/>
                <a:gd name="connsiteY0" fmla="*/ 140843 h 140844"/>
                <a:gd name="connsiteX1" fmla="*/ 72361 w 172821"/>
                <a:gd name="connsiteY1" fmla="*/ 62526 h 140844"/>
                <a:gd name="connsiteX2" fmla="*/ 131627 w 172821"/>
                <a:gd name="connsiteY2" fmla="*/ 24426 h 140844"/>
                <a:gd name="connsiteX3" fmla="*/ 169727 w 172821"/>
                <a:gd name="connsiteY3" fmla="*/ 1143 h 140844"/>
                <a:gd name="connsiteX4" fmla="*/ 49077 w 172821"/>
                <a:gd name="connsiteY4" fmla="*/ 60409 h 140844"/>
                <a:gd name="connsiteX5" fmla="*/ 394 w 172821"/>
                <a:gd name="connsiteY5" fmla="*/ 140843 h 14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821" h="140844">
                  <a:moveTo>
                    <a:pt x="394" y="140843"/>
                  </a:moveTo>
                  <a:cubicBezTo>
                    <a:pt x="4275" y="141196"/>
                    <a:pt x="50489" y="81929"/>
                    <a:pt x="72361" y="62526"/>
                  </a:cubicBezTo>
                  <a:cubicBezTo>
                    <a:pt x="94233" y="43123"/>
                    <a:pt x="115399" y="34656"/>
                    <a:pt x="131627" y="24426"/>
                  </a:cubicBezTo>
                  <a:cubicBezTo>
                    <a:pt x="147855" y="14196"/>
                    <a:pt x="183485" y="-4854"/>
                    <a:pt x="169727" y="1143"/>
                  </a:cubicBezTo>
                  <a:cubicBezTo>
                    <a:pt x="155969" y="7140"/>
                    <a:pt x="76241" y="42770"/>
                    <a:pt x="49077" y="60409"/>
                  </a:cubicBezTo>
                  <a:cubicBezTo>
                    <a:pt x="21913" y="78048"/>
                    <a:pt x="-3487" y="140490"/>
                    <a:pt x="394" y="1408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E1A10357-DB13-420C-8387-FDCDAF40BA31}"/>
                </a:ext>
              </a:extLst>
            </p:cNvPr>
            <p:cNvSpPr/>
            <p:nvPr/>
          </p:nvSpPr>
          <p:spPr>
            <a:xfrm>
              <a:off x="2802787" y="6918977"/>
              <a:ext cx="218457" cy="545639"/>
            </a:xfrm>
            <a:custGeom>
              <a:avLst/>
              <a:gdLst>
                <a:gd name="connsiteX0" fmla="*/ 196530 w 218457"/>
                <a:gd name="connsiteY0" fmla="*/ 8873 h 545639"/>
                <a:gd name="connsiteX1" fmla="*/ 215580 w 218457"/>
                <a:gd name="connsiteY1" fmla="*/ 66023 h 545639"/>
                <a:gd name="connsiteX2" fmla="*/ 130913 w 218457"/>
                <a:gd name="connsiteY2" fmla="*/ 502056 h 545639"/>
                <a:gd name="connsiteX3" fmla="*/ 42013 w 218457"/>
                <a:gd name="connsiteY3" fmla="*/ 533806 h 545639"/>
                <a:gd name="connsiteX4" fmla="*/ 1796 w 218457"/>
                <a:gd name="connsiteY4" fmla="*/ 533806 h 545639"/>
                <a:gd name="connsiteX5" fmla="*/ 97046 w 218457"/>
                <a:gd name="connsiteY5" fmla="*/ 502056 h 545639"/>
                <a:gd name="connsiteX6" fmla="*/ 122446 w 218457"/>
                <a:gd name="connsiteY6" fmla="*/ 438556 h 545639"/>
                <a:gd name="connsiteX7" fmla="*/ 175363 w 218457"/>
                <a:gd name="connsiteY7" fmla="*/ 137990 h 545639"/>
                <a:gd name="connsiteX8" fmla="*/ 196530 w 218457"/>
                <a:gd name="connsiteY8" fmla="*/ 8873 h 54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457" h="545639">
                  <a:moveTo>
                    <a:pt x="196530" y="8873"/>
                  </a:moveTo>
                  <a:cubicBezTo>
                    <a:pt x="203233" y="-3121"/>
                    <a:pt x="226516" y="-16174"/>
                    <a:pt x="215580" y="66023"/>
                  </a:cubicBezTo>
                  <a:cubicBezTo>
                    <a:pt x="204644" y="148220"/>
                    <a:pt x="159841" y="424092"/>
                    <a:pt x="130913" y="502056"/>
                  </a:cubicBezTo>
                  <a:cubicBezTo>
                    <a:pt x="101985" y="580020"/>
                    <a:pt x="63532" y="528514"/>
                    <a:pt x="42013" y="533806"/>
                  </a:cubicBezTo>
                  <a:cubicBezTo>
                    <a:pt x="20494" y="539098"/>
                    <a:pt x="-7376" y="539098"/>
                    <a:pt x="1796" y="533806"/>
                  </a:cubicBezTo>
                  <a:cubicBezTo>
                    <a:pt x="10968" y="528514"/>
                    <a:pt x="76938" y="517931"/>
                    <a:pt x="97046" y="502056"/>
                  </a:cubicBezTo>
                  <a:cubicBezTo>
                    <a:pt x="117154" y="486181"/>
                    <a:pt x="109393" y="499234"/>
                    <a:pt x="122446" y="438556"/>
                  </a:cubicBezTo>
                  <a:cubicBezTo>
                    <a:pt x="135499" y="377878"/>
                    <a:pt x="163369" y="211015"/>
                    <a:pt x="175363" y="137990"/>
                  </a:cubicBezTo>
                  <a:cubicBezTo>
                    <a:pt x="187357" y="64965"/>
                    <a:pt x="189827" y="20867"/>
                    <a:pt x="196530" y="88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8AFE6C19-2245-4823-AA9C-AEA2704F32C1}"/>
                </a:ext>
              </a:extLst>
            </p:cNvPr>
            <p:cNvSpPr/>
            <p:nvPr/>
          </p:nvSpPr>
          <p:spPr>
            <a:xfrm>
              <a:off x="2709777" y="7425485"/>
              <a:ext cx="194315" cy="414328"/>
            </a:xfrm>
            <a:custGeom>
              <a:avLst/>
              <a:gdLst>
                <a:gd name="connsiteX0" fmla="*/ 194290 w 194315"/>
                <a:gd name="connsiteY0" fmla="*/ 4015 h 414328"/>
                <a:gd name="connsiteX1" fmla="*/ 130790 w 194315"/>
                <a:gd name="connsiteY1" fmla="*/ 12482 h 414328"/>
                <a:gd name="connsiteX2" fmla="*/ 27073 w 194315"/>
                <a:gd name="connsiteY2" fmla="*/ 23065 h 414328"/>
                <a:gd name="connsiteX3" fmla="*/ 82106 w 194315"/>
                <a:gd name="connsiteY3" fmla="*/ 120432 h 414328"/>
                <a:gd name="connsiteX4" fmla="*/ 90573 w 194315"/>
                <a:gd name="connsiteY4" fmla="*/ 126782 h 414328"/>
                <a:gd name="connsiteX5" fmla="*/ 103273 w 194315"/>
                <a:gd name="connsiteY5" fmla="*/ 274948 h 414328"/>
                <a:gd name="connsiteX6" fmla="*/ 92690 w 194315"/>
                <a:gd name="connsiteY6" fmla="*/ 410415 h 414328"/>
                <a:gd name="connsiteX7" fmla="*/ 41890 w 194315"/>
                <a:gd name="connsiteY7" fmla="*/ 116198 h 414328"/>
                <a:gd name="connsiteX8" fmla="*/ 8023 w 194315"/>
                <a:gd name="connsiteY8" fmla="*/ 99265 h 414328"/>
                <a:gd name="connsiteX9" fmla="*/ 12256 w 194315"/>
                <a:gd name="connsiteY9" fmla="*/ 27298 h 414328"/>
                <a:gd name="connsiteX10" fmla="*/ 137140 w 194315"/>
                <a:gd name="connsiteY10" fmla="*/ 1898 h 414328"/>
                <a:gd name="connsiteX11" fmla="*/ 194290 w 194315"/>
                <a:gd name="connsiteY11" fmla="*/ 4015 h 41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315" h="414328">
                  <a:moveTo>
                    <a:pt x="194290" y="4015"/>
                  </a:moveTo>
                  <a:cubicBezTo>
                    <a:pt x="193232" y="5779"/>
                    <a:pt x="158659" y="9307"/>
                    <a:pt x="130790" y="12482"/>
                  </a:cubicBezTo>
                  <a:cubicBezTo>
                    <a:pt x="102921" y="15657"/>
                    <a:pt x="35187" y="5073"/>
                    <a:pt x="27073" y="23065"/>
                  </a:cubicBezTo>
                  <a:cubicBezTo>
                    <a:pt x="18959" y="41057"/>
                    <a:pt x="71523" y="103146"/>
                    <a:pt x="82106" y="120432"/>
                  </a:cubicBezTo>
                  <a:cubicBezTo>
                    <a:pt x="92689" y="137718"/>
                    <a:pt x="87045" y="101029"/>
                    <a:pt x="90573" y="126782"/>
                  </a:cubicBezTo>
                  <a:cubicBezTo>
                    <a:pt x="94101" y="152535"/>
                    <a:pt x="102920" y="227676"/>
                    <a:pt x="103273" y="274948"/>
                  </a:cubicBezTo>
                  <a:cubicBezTo>
                    <a:pt x="103626" y="322220"/>
                    <a:pt x="102920" y="436873"/>
                    <a:pt x="92690" y="410415"/>
                  </a:cubicBezTo>
                  <a:cubicBezTo>
                    <a:pt x="82460" y="383957"/>
                    <a:pt x="56001" y="168056"/>
                    <a:pt x="41890" y="116198"/>
                  </a:cubicBezTo>
                  <a:cubicBezTo>
                    <a:pt x="27779" y="64340"/>
                    <a:pt x="12962" y="114082"/>
                    <a:pt x="8023" y="99265"/>
                  </a:cubicBezTo>
                  <a:cubicBezTo>
                    <a:pt x="3084" y="84448"/>
                    <a:pt x="-9264" y="43526"/>
                    <a:pt x="12256" y="27298"/>
                  </a:cubicBezTo>
                  <a:cubicBezTo>
                    <a:pt x="33775" y="11070"/>
                    <a:pt x="111387" y="6484"/>
                    <a:pt x="137140" y="1898"/>
                  </a:cubicBezTo>
                  <a:cubicBezTo>
                    <a:pt x="162893" y="-2688"/>
                    <a:pt x="195348" y="2251"/>
                    <a:pt x="194290" y="40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4999E095-88AE-4A6F-BE34-5E3717084CAA}"/>
                </a:ext>
              </a:extLst>
            </p:cNvPr>
            <p:cNvSpPr/>
            <p:nvPr/>
          </p:nvSpPr>
          <p:spPr>
            <a:xfrm>
              <a:off x="2603499" y="7662490"/>
              <a:ext cx="84676" cy="299300"/>
            </a:xfrm>
            <a:custGeom>
              <a:avLst/>
              <a:gdLst>
                <a:gd name="connsiteX0" fmla="*/ 1 w 84676"/>
                <a:gd name="connsiteY0" fmla="*/ 78160 h 299300"/>
                <a:gd name="connsiteX1" fmla="*/ 67734 w 84676"/>
                <a:gd name="connsiteY1" fmla="*/ 8310 h 299300"/>
                <a:gd name="connsiteX2" fmla="*/ 71968 w 84676"/>
                <a:gd name="connsiteY2" fmla="*/ 296177 h 299300"/>
                <a:gd name="connsiteX3" fmla="*/ 84668 w 84676"/>
                <a:gd name="connsiteY3" fmla="*/ 156477 h 299300"/>
                <a:gd name="connsiteX4" fmla="*/ 69851 w 84676"/>
                <a:gd name="connsiteY4" fmla="*/ 82393 h 299300"/>
                <a:gd name="connsiteX5" fmla="*/ 1 w 84676"/>
                <a:gd name="connsiteY5" fmla="*/ 78160 h 29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676" h="299300">
                  <a:moveTo>
                    <a:pt x="1" y="78160"/>
                  </a:moveTo>
                  <a:cubicBezTo>
                    <a:pt x="-352" y="65813"/>
                    <a:pt x="55740" y="-28026"/>
                    <a:pt x="67734" y="8310"/>
                  </a:cubicBezTo>
                  <a:cubicBezTo>
                    <a:pt x="79729" y="44646"/>
                    <a:pt x="69146" y="271483"/>
                    <a:pt x="71968" y="296177"/>
                  </a:cubicBezTo>
                  <a:cubicBezTo>
                    <a:pt x="74790" y="320871"/>
                    <a:pt x="85021" y="192108"/>
                    <a:pt x="84668" y="156477"/>
                  </a:cubicBezTo>
                  <a:cubicBezTo>
                    <a:pt x="84315" y="120846"/>
                    <a:pt x="78670" y="98974"/>
                    <a:pt x="69851" y="82393"/>
                  </a:cubicBezTo>
                  <a:cubicBezTo>
                    <a:pt x="61032" y="65812"/>
                    <a:pt x="354" y="90507"/>
                    <a:pt x="1" y="78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147BABB5-B53C-427A-9D95-215C282A0065}"/>
                </a:ext>
              </a:extLst>
            </p:cNvPr>
            <p:cNvSpPr/>
            <p:nvPr/>
          </p:nvSpPr>
          <p:spPr>
            <a:xfrm>
              <a:off x="2768305" y="7200733"/>
              <a:ext cx="517219" cy="668355"/>
            </a:xfrm>
            <a:custGeom>
              <a:avLst/>
              <a:gdLst>
                <a:gd name="connsiteX0" fmla="*/ 506178 w 517219"/>
                <a:gd name="connsiteY0" fmla="*/ 36150 h 668355"/>
                <a:gd name="connsiteX1" fmla="*/ 480778 w 517219"/>
                <a:gd name="connsiteY1" fmla="*/ 108117 h 668355"/>
                <a:gd name="connsiteX2" fmla="*/ 372828 w 517219"/>
                <a:gd name="connsiteY2" fmla="*/ 548384 h 668355"/>
                <a:gd name="connsiteX3" fmla="*/ 295 w 517219"/>
                <a:gd name="connsiteY3" fmla="*/ 660567 h 668355"/>
                <a:gd name="connsiteX4" fmla="*/ 313562 w 517219"/>
                <a:gd name="connsiteY4" fmla="*/ 590717 h 668355"/>
                <a:gd name="connsiteX5" fmla="*/ 506178 w 517219"/>
                <a:gd name="connsiteY5" fmla="*/ 36150 h 66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7219" h="668355">
                  <a:moveTo>
                    <a:pt x="506178" y="36150"/>
                  </a:moveTo>
                  <a:cubicBezTo>
                    <a:pt x="534047" y="-44283"/>
                    <a:pt x="503003" y="22745"/>
                    <a:pt x="480778" y="108117"/>
                  </a:cubicBezTo>
                  <a:cubicBezTo>
                    <a:pt x="458553" y="193489"/>
                    <a:pt x="452908" y="456309"/>
                    <a:pt x="372828" y="548384"/>
                  </a:cubicBezTo>
                  <a:cubicBezTo>
                    <a:pt x="292747" y="640459"/>
                    <a:pt x="10173" y="653512"/>
                    <a:pt x="295" y="660567"/>
                  </a:cubicBezTo>
                  <a:cubicBezTo>
                    <a:pt x="-9583" y="667622"/>
                    <a:pt x="230659" y="692317"/>
                    <a:pt x="313562" y="590717"/>
                  </a:cubicBezTo>
                  <a:cubicBezTo>
                    <a:pt x="396465" y="489117"/>
                    <a:pt x="478309" y="116583"/>
                    <a:pt x="506178" y="361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EC6807AC-8B0F-4DF5-A412-9417298665A5}"/>
                </a:ext>
              </a:extLst>
            </p:cNvPr>
            <p:cNvSpPr/>
            <p:nvPr/>
          </p:nvSpPr>
          <p:spPr>
            <a:xfrm>
              <a:off x="2654014" y="7909095"/>
              <a:ext cx="509676" cy="128171"/>
            </a:xfrm>
            <a:custGeom>
              <a:avLst/>
              <a:gdLst>
                <a:gd name="connsiteX0" fmla="*/ 8753 w 509676"/>
                <a:gd name="connsiteY0" fmla="*/ 49572 h 128171"/>
                <a:gd name="connsiteX1" fmla="*/ 330486 w 509676"/>
                <a:gd name="connsiteY1" fmla="*/ 38988 h 128171"/>
                <a:gd name="connsiteX2" fmla="*/ 468069 w 509676"/>
                <a:gd name="connsiteY2" fmla="*/ 888 h 128171"/>
                <a:gd name="connsiteX3" fmla="*/ 508286 w 509676"/>
                <a:gd name="connsiteY3" fmla="*/ 81322 h 128171"/>
                <a:gd name="connsiteX4" fmla="*/ 495586 w 509676"/>
                <a:gd name="connsiteY4" fmla="*/ 64388 h 128171"/>
                <a:gd name="connsiteX5" fmla="*/ 449019 w 509676"/>
                <a:gd name="connsiteY5" fmla="*/ 66505 h 128171"/>
                <a:gd name="connsiteX6" fmla="*/ 247936 w 509676"/>
                <a:gd name="connsiteY6" fmla="*/ 110955 h 128171"/>
                <a:gd name="connsiteX7" fmla="*/ 104003 w 509676"/>
                <a:gd name="connsiteY7" fmla="*/ 125772 h 128171"/>
                <a:gd name="connsiteX8" fmla="*/ 8753 w 509676"/>
                <a:gd name="connsiteY8" fmla="*/ 49572 h 12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676" h="128171">
                  <a:moveTo>
                    <a:pt x="8753" y="49572"/>
                  </a:moveTo>
                  <a:cubicBezTo>
                    <a:pt x="46500" y="35108"/>
                    <a:pt x="253933" y="47102"/>
                    <a:pt x="330486" y="38988"/>
                  </a:cubicBezTo>
                  <a:cubicBezTo>
                    <a:pt x="407039" y="30874"/>
                    <a:pt x="438436" y="-6168"/>
                    <a:pt x="468069" y="888"/>
                  </a:cubicBezTo>
                  <a:cubicBezTo>
                    <a:pt x="497702" y="7944"/>
                    <a:pt x="503700" y="70739"/>
                    <a:pt x="508286" y="81322"/>
                  </a:cubicBezTo>
                  <a:cubicBezTo>
                    <a:pt x="512872" y="91905"/>
                    <a:pt x="505464" y="66858"/>
                    <a:pt x="495586" y="64388"/>
                  </a:cubicBezTo>
                  <a:cubicBezTo>
                    <a:pt x="485708" y="61919"/>
                    <a:pt x="490294" y="58744"/>
                    <a:pt x="449019" y="66505"/>
                  </a:cubicBezTo>
                  <a:cubicBezTo>
                    <a:pt x="407744" y="74266"/>
                    <a:pt x="305439" y="101077"/>
                    <a:pt x="247936" y="110955"/>
                  </a:cubicBezTo>
                  <a:cubicBezTo>
                    <a:pt x="190433" y="120833"/>
                    <a:pt x="142808" y="133533"/>
                    <a:pt x="104003" y="125772"/>
                  </a:cubicBezTo>
                  <a:cubicBezTo>
                    <a:pt x="65198" y="118011"/>
                    <a:pt x="-28994" y="64036"/>
                    <a:pt x="8753" y="495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E50A6B3F-A213-4ED2-812A-91845BCB9308}"/>
                </a:ext>
              </a:extLst>
            </p:cNvPr>
            <p:cNvSpPr/>
            <p:nvPr/>
          </p:nvSpPr>
          <p:spPr>
            <a:xfrm>
              <a:off x="3716697" y="5548542"/>
              <a:ext cx="297654" cy="190490"/>
            </a:xfrm>
            <a:custGeom>
              <a:avLst/>
              <a:gdLst>
                <a:gd name="connsiteX0" fmla="*/ 170 w 297654"/>
                <a:gd name="connsiteY0" fmla="*/ 1358 h 190490"/>
                <a:gd name="connsiteX1" fmla="*/ 230886 w 297654"/>
                <a:gd name="connsiteY1" fmla="*/ 24641 h 190490"/>
                <a:gd name="connsiteX2" fmla="*/ 266870 w 297654"/>
                <a:gd name="connsiteY2" fmla="*/ 35225 h 190490"/>
                <a:gd name="connsiteX3" fmla="*/ 288036 w 297654"/>
                <a:gd name="connsiteY3" fmla="*/ 66975 h 190490"/>
                <a:gd name="connsiteX4" fmla="*/ 277453 w 297654"/>
                <a:gd name="connsiteY4" fmla="*/ 20408 h 190490"/>
                <a:gd name="connsiteX5" fmla="*/ 249936 w 297654"/>
                <a:gd name="connsiteY5" fmla="*/ 187625 h 190490"/>
                <a:gd name="connsiteX6" fmla="*/ 288036 w 297654"/>
                <a:gd name="connsiteY6" fmla="*/ 122008 h 190490"/>
                <a:gd name="connsiteX7" fmla="*/ 271103 w 297654"/>
                <a:gd name="connsiteY7" fmla="*/ 69091 h 190490"/>
                <a:gd name="connsiteX8" fmla="*/ 170 w 297654"/>
                <a:gd name="connsiteY8" fmla="*/ 1358 h 19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654" h="190490">
                  <a:moveTo>
                    <a:pt x="170" y="1358"/>
                  </a:moveTo>
                  <a:cubicBezTo>
                    <a:pt x="-6533" y="-6050"/>
                    <a:pt x="186436" y="18997"/>
                    <a:pt x="230886" y="24641"/>
                  </a:cubicBezTo>
                  <a:cubicBezTo>
                    <a:pt x="275336" y="30285"/>
                    <a:pt x="257345" y="28169"/>
                    <a:pt x="266870" y="35225"/>
                  </a:cubicBezTo>
                  <a:cubicBezTo>
                    <a:pt x="276395" y="42281"/>
                    <a:pt x="286272" y="69444"/>
                    <a:pt x="288036" y="66975"/>
                  </a:cubicBezTo>
                  <a:cubicBezTo>
                    <a:pt x="289800" y="64506"/>
                    <a:pt x="283803" y="300"/>
                    <a:pt x="277453" y="20408"/>
                  </a:cubicBezTo>
                  <a:cubicBezTo>
                    <a:pt x="271103" y="40516"/>
                    <a:pt x="248172" y="170692"/>
                    <a:pt x="249936" y="187625"/>
                  </a:cubicBezTo>
                  <a:cubicBezTo>
                    <a:pt x="251700" y="204558"/>
                    <a:pt x="284508" y="141764"/>
                    <a:pt x="288036" y="122008"/>
                  </a:cubicBezTo>
                  <a:cubicBezTo>
                    <a:pt x="291564" y="102252"/>
                    <a:pt x="315553" y="89905"/>
                    <a:pt x="271103" y="69091"/>
                  </a:cubicBezTo>
                  <a:cubicBezTo>
                    <a:pt x="226653" y="48277"/>
                    <a:pt x="6873" y="8766"/>
                    <a:pt x="170" y="13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F302EC32-EFAE-4C83-99F1-AD6C584F1655}"/>
                </a:ext>
              </a:extLst>
            </p:cNvPr>
            <p:cNvSpPr/>
            <p:nvPr/>
          </p:nvSpPr>
          <p:spPr>
            <a:xfrm>
              <a:off x="3689213" y="5546882"/>
              <a:ext cx="253074" cy="153301"/>
            </a:xfrm>
            <a:custGeom>
              <a:avLst/>
              <a:gdLst>
                <a:gd name="connsiteX0" fmla="*/ 137 w 253074"/>
                <a:gd name="connsiteY0" fmla="*/ 901 h 153301"/>
                <a:gd name="connsiteX1" fmla="*/ 50937 w 253074"/>
                <a:gd name="connsiteY1" fmla="*/ 83451 h 153301"/>
                <a:gd name="connsiteX2" fmla="*/ 131370 w 253074"/>
                <a:gd name="connsiteY2" fmla="*/ 134251 h 153301"/>
                <a:gd name="connsiteX3" fmla="*/ 252020 w 253074"/>
                <a:gd name="connsiteY3" fmla="*/ 153301 h 153301"/>
                <a:gd name="connsiteX4" fmla="*/ 57287 w 253074"/>
                <a:gd name="connsiteY4" fmla="*/ 134251 h 153301"/>
                <a:gd name="connsiteX5" fmla="*/ 69987 w 253074"/>
                <a:gd name="connsiteY5" fmla="*/ 79218 h 153301"/>
                <a:gd name="connsiteX6" fmla="*/ 65754 w 253074"/>
                <a:gd name="connsiteY6" fmla="*/ 41118 h 153301"/>
                <a:gd name="connsiteX7" fmla="*/ 137 w 253074"/>
                <a:gd name="connsiteY7" fmla="*/ 901 h 15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074" h="153301">
                  <a:moveTo>
                    <a:pt x="137" y="901"/>
                  </a:moveTo>
                  <a:cubicBezTo>
                    <a:pt x="-2332" y="7956"/>
                    <a:pt x="29065" y="61226"/>
                    <a:pt x="50937" y="83451"/>
                  </a:cubicBezTo>
                  <a:cubicBezTo>
                    <a:pt x="72809" y="105676"/>
                    <a:pt x="97856" y="122609"/>
                    <a:pt x="131370" y="134251"/>
                  </a:cubicBezTo>
                  <a:cubicBezTo>
                    <a:pt x="164884" y="145893"/>
                    <a:pt x="264367" y="153301"/>
                    <a:pt x="252020" y="153301"/>
                  </a:cubicBezTo>
                  <a:cubicBezTo>
                    <a:pt x="239673" y="153301"/>
                    <a:pt x="87626" y="146598"/>
                    <a:pt x="57287" y="134251"/>
                  </a:cubicBezTo>
                  <a:cubicBezTo>
                    <a:pt x="26948" y="121904"/>
                    <a:pt x="68576" y="94740"/>
                    <a:pt x="69987" y="79218"/>
                  </a:cubicBezTo>
                  <a:cubicBezTo>
                    <a:pt x="71398" y="63696"/>
                    <a:pt x="77043" y="52054"/>
                    <a:pt x="65754" y="41118"/>
                  </a:cubicBezTo>
                  <a:cubicBezTo>
                    <a:pt x="54465" y="30182"/>
                    <a:pt x="2606" y="-6154"/>
                    <a:pt x="137" y="9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2FD1ABAA-4FD7-441A-BDFD-CBE749FC23E5}"/>
                </a:ext>
              </a:extLst>
            </p:cNvPr>
            <p:cNvSpPr/>
            <p:nvPr/>
          </p:nvSpPr>
          <p:spPr>
            <a:xfrm>
              <a:off x="3640663" y="5799906"/>
              <a:ext cx="441327" cy="261802"/>
            </a:xfrm>
            <a:custGeom>
              <a:avLst/>
              <a:gdLst>
                <a:gd name="connsiteX0" fmla="*/ 440270 w 441327"/>
                <a:gd name="connsiteY0" fmla="*/ 59027 h 261802"/>
                <a:gd name="connsiteX1" fmla="*/ 319620 w 441327"/>
                <a:gd name="connsiteY1" fmla="*/ 46327 h 261802"/>
                <a:gd name="connsiteX2" fmla="*/ 179920 w 441327"/>
                <a:gd name="connsiteY2" fmla="*/ 8227 h 261802"/>
                <a:gd name="connsiteX3" fmla="*/ 63504 w 441327"/>
                <a:gd name="connsiteY3" fmla="*/ 25161 h 261802"/>
                <a:gd name="connsiteX4" fmla="*/ 31754 w 441327"/>
                <a:gd name="connsiteY4" fmla="*/ 253761 h 261802"/>
                <a:gd name="connsiteX5" fmla="*/ 4 w 441327"/>
                <a:gd name="connsiteY5" fmla="*/ 202961 h 261802"/>
                <a:gd name="connsiteX6" fmla="*/ 29637 w 441327"/>
                <a:gd name="connsiteY6" fmla="*/ 133111 h 261802"/>
                <a:gd name="connsiteX7" fmla="*/ 42337 w 441327"/>
                <a:gd name="connsiteY7" fmla="*/ 75961 h 261802"/>
                <a:gd name="connsiteX8" fmla="*/ 156637 w 441327"/>
                <a:gd name="connsiteY8" fmla="*/ 18811 h 261802"/>
                <a:gd name="connsiteX9" fmla="*/ 366187 w 441327"/>
                <a:gd name="connsiteY9" fmla="*/ 63261 h 261802"/>
                <a:gd name="connsiteX10" fmla="*/ 440270 w 441327"/>
                <a:gd name="connsiteY10" fmla="*/ 59027 h 26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327" h="261802">
                  <a:moveTo>
                    <a:pt x="440270" y="59027"/>
                  </a:moveTo>
                  <a:cubicBezTo>
                    <a:pt x="432509" y="56205"/>
                    <a:pt x="363012" y="54794"/>
                    <a:pt x="319620" y="46327"/>
                  </a:cubicBezTo>
                  <a:cubicBezTo>
                    <a:pt x="276228" y="37860"/>
                    <a:pt x="222606" y="11755"/>
                    <a:pt x="179920" y="8227"/>
                  </a:cubicBezTo>
                  <a:cubicBezTo>
                    <a:pt x="137234" y="4699"/>
                    <a:pt x="88198" y="-15761"/>
                    <a:pt x="63504" y="25161"/>
                  </a:cubicBezTo>
                  <a:cubicBezTo>
                    <a:pt x="38810" y="66083"/>
                    <a:pt x="42337" y="224128"/>
                    <a:pt x="31754" y="253761"/>
                  </a:cubicBezTo>
                  <a:cubicBezTo>
                    <a:pt x="21171" y="283394"/>
                    <a:pt x="357" y="223069"/>
                    <a:pt x="4" y="202961"/>
                  </a:cubicBezTo>
                  <a:cubicBezTo>
                    <a:pt x="-349" y="182853"/>
                    <a:pt x="22582" y="154278"/>
                    <a:pt x="29637" y="133111"/>
                  </a:cubicBezTo>
                  <a:cubicBezTo>
                    <a:pt x="36692" y="111944"/>
                    <a:pt x="21171" y="95011"/>
                    <a:pt x="42337" y="75961"/>
                  </a:cubicBezTo>
                  <a:cubicBezTo>
                    <a:pt x="63503" y="56911"/>
                    <a:pt x="102662" y="20928"/>
                    <a:pt x="156637" y="18811"/>
                  </a:cubicBezTo>
                  <a:cubicBezTo>
                    <a:pt x="210612" y="16694"/>
                    <a:pt x="320326" y="56911"/>
                    <a:pt x="366187" y="63261"/>
                  </a:cubicBezTo>
                  <a:cubicBezTo>
                    <a:pt x="412048" y="69611"/>
                    <a:pt x="448031" y="61849"/>
                    <a:pt x="440270" y="590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C60CFF36-8AE2-437A-8232-7FFA4765E9A1}"/>
                </a:ext>
              </a:extLst>
            </p:cNvPr>
            <p:cNvSpPr/>
            <p:nvPr/>
          </p:nvSpPr>
          <p:spPr>
            <a:xfrm>
              <a:off x="4069366" y="5581805"/>
              <a:ext cx="392756" cy="256009"/>
            </a:xfrm>
            <a:custGeom>
              <a:avLst/>
              <a:gdLst>
                <a:gd name="connsiteX0" fmla="*/ 984 w 392756"/>
                <a:gd name="connsiteY0" fmla="*/ 255962 h 256009"/>
                <a:gd name="connsiteX1" fmla="*/ 58134 w 392756"/>
                <a:gd name="connsiteY1" fmla="*/ 6195 h 256009"/>
                <a:gd name="connsiteX2" fmla="*/ 373517 w 392756"/>
                <a:gd name="connsiteY2" fmla="*/ 80278 h 256009"/>
                <a:gd name="connsiteX3" fmla="*/ 360817 w 392756"/>
                <a:gd name="connsiteY3" fmla="*/ 128962 h 256009"/>
                <a:gd name="connsiteX4" fmla="*/ 384101 w 392756"/>
                <a:gd name="connsiteY4" fmla="*/ 67578 h 256009"/>
                <a:gd name="connsiteX5" fmla="*/ 290967 w 392756"/>
                <a:gd name="connsiteY5" fmla="*/ 21012 h 256009"/>
                <a:gd name="connsiteX6" fmla="*/ 43317 w 392756"/>
                <a:gd name="connsiteY6" fmla="*/ 27362 h 256009"/>
                <a:gd name="connsiteX7" fmla="*/ 984 w 392756"/>
                <a:gd name="connsiteY7" fmla="*/ 255962 h 25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756" h="256009">
                  <a:moveTo>
                    <a:pt x="984" y="255962"/>
                  </a:moveTo>
                  <a:cubicBezTo>
                    <a:pt x="3453" y="252434"/>
                    <a:pt x="-3955" y="35476"/>
                    <a:pt x="58134" y="6195"/>
                  </a:cubicBezTo>
                  <a:cubicBezTo>
                    <a:pt x="120223" y="-23086"/>
                    <a:pt x="323070" y="59817"/>
                    <a:pt x="373517" y="80278"/>
                  </a:cubicBezTo>
                  <a:cubicBezTo>
                    <a:pt x="423964" y="100739"/>
                    <a:pt x="359053" y="131079"/>
                    <a:pt x="360817" y="128962"/>
                  </a:cubicBezTo>
                  <a:cubicBezTo>
                    <a:pt x="362581" y="126845"/>
                    <a:pt x="395743" y="85570"/>
                    <a:pt x="384101" y="67578"/>
                  </a:cubicBezTo>
                  <a:cubicBezTo>
                    <a:pt x="372459" y="49586"/>
                    <a:pt x="347764" y="27715"/>
                    <a:pt x="290967" y="21012"/>
                  </a:cubicBezTo>
                  <a:cubicBezTo>
                    <a:pt x="234170" y="14309"/>
                    <a:pt x="89531" y="-10032"/>
                    <a:pt x="43317" y="27362"/>
                  </a:cubicBezTo>
                  <a:cubicBezTo>
                    <a:pt x="-2897" y="64756"/>
                    <a:pt x="-1485" y="259490"/>
                    <a:pt x="984" y="2559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0A0964E9-CCF9-4CB5-AD52-9EE94EB4B059}"/>
                </a:ext>
              </a:extLst>
            </p:cNvPr>
            <p:cNvSpPr/>
            <p:nvPr/>
          </p:nvSpPr>
          <p:spPr>
            <a:xfrm>
              <a:off x="3390892" y="6190634"/>
              <a:ext cx="64694" cy="372307"/>
            </a:xfrm>
            <a:custGeom>
              <a:avLst/>
              <a:gdLst>
                <a:gd name="connsiteX0" fmla="*/ 59275 w 64694"/>
                <a:gd name="connsiteY0" fmla="*/ 2733 h 372307"/>
                <a:gd name="connsiteX1" fmla="*/ 8 w 64694"/>
                <a:gd name="connsiteY1" fmla="*/ 366799 h 372307"/>
                <a:gd name="connsiteX2" fmla="*/ 55041 w 64694"/>
                <a:gd name="connsiteY2" fmla="*/ 208049 h 372307"/>
                <a:gd name="connsiteX3" fmla="*/ 59275 w 64694"/>
                <a:gd name="connsiteY3" fmla="*/ 2733 h 3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94" h="372307">
                  <a:moveTo>
                    <a:pt x="59275" y="2733"/>
                  </a:moveTo>
                  <a:cubicBezTo>
                    <a:pt x="50103" y="29191"/>
                    <a:pt x="714" y="332580"/>
                    <a:pt x="8" y="366799"/>
                  </a:cubicBezTo>
                  <a:cubicBezTo>
                    <a:pt x="-698" y="401018"/>
                    <a:pt x="44811" y="266963"/>
                    <a:pt x="55041" y="208049"/>
                  </a:cubicBezTo>
                  <a:cubicBezTo>
                    <a:pt x="65271" y="149135"/>
                    <a:pt x="68447" y="-23725"/>
                    <a:pt x="59275" y="27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CDA18DD3-8DA6-42B8-A6F5-5380F9E0ECB4}"/>
                </a:ext>
              </a:extLst>
            </p:cNvPr>
            <p:cNvSpPr/>
            <p:nvPr/>
          </p:nvSpPr>
          <p:spPr>
            <a:xfrm>
              <a:off x="3384531" y="6173448"/>
              <a:ext cx="265229" cy="455831"/>
            </a:xfrm>
            <a:custGeom>
              <a:avLst/>
              <a:gdLst>
                <a:gd name="connsiteX0" fmla="*/ 69869 w 265229"/>
                <a:gd name="connsiteY0" fmla="*/ 22035 h 455831"/>
                <a:gd name="connsiteX1" fmla="*/ 249786 w 265229"/>
                <a:gd name="connsiteY1" fmla="*/ 26269 h 455831"/>
                <a:gd name="connsiteX2" fmla="*/ 245552 w 265229"/>
                <a:gd name="connsiteY2" fmla="*/ 100352 h 455831"/>
                <a:gd name="connsiteX3" fmla="*/ 160886 w 265229"/>
                <a:gd name="connsiteY3" fmla="*/ 439019 h 455831"/>
                <a:gd name="connsiteX4" fmla="*/ 19 w 265229"/>
                <a:gd name="connsiteY4" fmla="*/ 405152 h 455831"/>
                <a:gd name="connsiteX5" fmla="*/ 150302 w 265229"/>
                <a:gd name="connsiteY5" fmla="*/ 411502 h 455831"/>
                <a:gd name="connsiteX6" fmla="*/ 190519 w 265229"/>
                <a:gd name="connsiteY6" fmla="*/ 377635 h 455831"/>
                <a:gd name="connsiteX7" fmla="*/ 234969 w 265229"/>
                <a:gd name="connsiteY7" fmla="*/ 265452 h 455831"/>
                <a:gd name="connsiteX8" fmla="*/ 237086 w 265229"/>
                <a:gd name="connsiteY8" fmla="*/ 102469 h 455831"/>
                <a:gd name="connsiteX9" fmla="*/ 182052 w 265229"/>
                <a:gd name="connsiteY9" fmla="*/ 5102 h 455831"/>
                <a:gd name="connsiteX10" fmla="*/ 69869 w 265229"/>
                <a:gd name="connsiteY10" fmla="*/ 22035 h 45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229" h="455831">
                  <a:moveTo>
                    <a:pt x="69869" y="22035"/>
                  </a:moveTo>
                  <a:cubicBezTo>
                    <a:pt x="81158" y="25563"/>
                    <a:pt x="220506" y="13216"/>
                    <a:pt x="249786" y="26269"/>
                  </a:cubicBezTo>
                  <a:cubicBezTo>
                    <a:pt x="279067" y="39322"/>
                    <a:pt x="260369" y="31560"/>
                    <a:pt x="245552" y="100352"/>
                  </a:cubicBezTo>
                  <a:cubicBezTo>
                    <a:pt x="230735" y="169144"/>
                    <a:pt x="201808" y="388219"/>
                    <a:pt x="160886" y="439019"/>
                  </a:cubicBezTo>
                  <a:cubicBezTo>
                    <a:pt x="119964" y="489819"/>
                    <a:pt x="1783" y="409738"/>
                    <a:pt x="19" y="405152"/>
                  </a:cubicBezTo>
                  <a:cubicBezTo>
                    <a:pt x="-1745" y="400566"/>
                    <a:pt x="118552" y="416088"/>
                    <a:pt x="150302" y="411502"/>
                  </a:cubicBezTo>
                  <a:cubicBezTo>
                    <a:pt x="182052" y="406916"/>
                    <a:pt x="176408" y="401977"/>
                    <a:pt x="190519" y="377635"/>
                  </a:cubicBezTo>
                  <a:cubicBezTo>
                    <a:pt x="204630" y="353293"/>
                    <a:pt x="227208" y="311313"/>
                    <a:pt x="234969" y="265452"/>
                  </a:cubicBezTo>
                  <a:cubicBezTo>
                    <a:pt x="242730" y="219591"/>
                    <a:pt x="245906" y="145861"/>
                    <a:pt x="237086" y="102469"/>
                  </a:cubicBezTo>
                  <a:cubicBezTo>
                    <a:pt x="228267" y="59077"/>
                    <a:pt x="210980" y="22035"/>
                    <a:pt x="182052" y="5102"/>
                  </a:cubicBezTo>
                  <a:cubicBezTo>
                    <a:pt x="153124" y="-11831"/>
                    <a:pt x="58580" y="18507"/>
                    <a:pt x="69869" y="220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5DD09C28-3C34-477A-A074-2A4BE5D46D27}"/>
                </a:ext>
              </a:extLst>
            </p:cNvPr>
            <p:cNvSpPr/>
            <p:nvPr/>
          </p:nvSpPr>
          <p:spPr>
            <a:xfrm>
              <a:off x="3490847" y="6277347"/>
              <a:ext cx="53651" cy="232590"/>
            </a:xfrm>
            <a:custGeom>
              <a:avLst/>
              <a:gdLst>
                <a:gd name="connsiteX0" fmla="*/ 48220 w 53651"/>
                <a:gd name="connsiteY0" fmla="*/ 686 h 232590"/>
                <a:gd name="connsiteX1" fmla="*/ 48220 w 53651"/>
                <a:gd name="connsiteY1" fmla="*/ 108636 h 232590"/>
                <a:gd name="connsiteX2" fmla="*/ 8003 w 53651"/>
                <a:gd name="connsiteY2" fmla="*/ 231403 h 232590"/>
                <a:gd name="connsiteX3" fmla="*/ 1653 w 53651"/>
                <a:gd name="connsiteY3" fmla="*/ 161553 h 232590"/>
                <a:gd name="connsiteX4" fmla="*/ 48220 w 53651"/>
                <a:gd name="connsiteY4" fmla="*/ 686 h 23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51" h="232590">
                  <a:moveTo>
                    <a:pt x="48220" y="686"/>
                  </a:moveTo>
                  <a:cubicBezTo>
                    <a:pt x="55981" y="-8133"/>
                    <a:pt x="54923" y="70183"/>
                    <a:pt x="48220" y="108636"/>
                  </a:cubicBezTo>
                  <a:cubicBezTo>
                    <a:pt x="41517" y="147089"/>
                    <a:pt x="15764" y="222584"/>
                    <a:pt x="8003" y="231403"/>
                  </a:cubicBezTo>
                  <a:cubicBezTo>
                    <a:pt x="242" y="240222"/>
                    <a:pt x="-1875" y="198242"/>
                    <a:pt x="1653" y="161553"/>
                  </a:cubicBezTo>
                  <a:cubicBezTo>
                    <a:pt x="5181" y="124864"/>
                    <a:pt x="40459" y="9505"/>
                    <a:pt x="48220" y="6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BF02CBB5-34B9-404E-8A3B-4F9C514D13DE}"/>
                </a:ext>
              </a:extLst>
            </p:cNvPr>
            <p:cNvSpPr/>
            <p:nvPr/>
          </p:nvSpPr>
          <p:spPr>
            <a:xfrm>
              <a:off x="3925875" y="5928520"/>
              <a:ext cx="130874" cy="345006"/>
            </a:xfrm>
            <a:custGeom>
              <a:avLst/>
              <a:gdLst>
                <a:gd name="connsiteX0" fmla="*/ 17475 w 130874"/>
                <a:gd name="connsiteY0" fmla="*/ 19313 h 345006"/>
                <a:gd name="connsiteX1" fmla="*/ 4775 w 130874"/>
                <a:gd name="connsiteY1" fmla="*/ 82813 h 345006"/>
                <a:gd name="connsiteX2" fmla="*/ 6892 w 130874"/>
                <a:gd name="connsiteY2" fmla="*/ 324113 h 345006"/>
                <a:gd name="connsiteX3" fmla="*/ 83092 w 130874"/>
                <a:gd name="connsiteY3" fmla="*/ 317763 h 345006"/>
                <a:gd name="connsiteX4" fmla="*/ 121192 w 130874"/>
                <a:gd name="connsiteY4" fmla="*/ 194997 h 345006"/>
                <a:gd name="connsiteX5" fmla="*/ 127542 w 130874"/>
                <a:gd name="connsiteY5" fmla="*/ 144197 h 345006"/>
                <a:gd name="connsiteX6" fmla="*/ 129658 w 130874"/>
                <a:gd name="connsiteY6" fmla="*/ 23547 h 345006"/>
                <a:gd name="connsiteX7" fmla="*/ 108492 w 130874"/>
                <a:gd name="connsiteY7" fmla="*/ 12963 h 345006"/>
                <a:gd name="connsiteX8" fmla="*/ 129658 w 130874"/>
                <a:gd name="connsiteY8" fmla="*/ 167480 h 345006"/>
                <a:gd name="connsiteX9" fmla="*/ 114842 w 130874"/>
                <a:gd name="connsiteY9" fmla="*/ 294480 h 345006"/>
                <a:gd name="connsiteX10" fmla="*/ 59808 w 130874"/>
                <a:gd name="connsiteY10" fmla="*/ 290247 h 345006"/>
                <a:gd name="connsiteX11" fmla="*/ 53458 w 130874"/>
                <a:gd name="connsiteY11" fmla="*/ 186530 h 345006"/>
                <a:gd name="connsiteX12" fmla="*/ 17475 w 130874"/>
                <a:gd name="connsiteY12" fmla="*/ 19313 h 34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874" h="345006">
                  <a:moveTo>
                    <a:pt x="17475" y="19313"/>
                  </a:moveTo>
                  <a:cubicBezTo>
                    <a:pt x="9361" y="2027"/>
                    <a:pt x="6539" y="32013"/>
                    <a:pt x="4775" y="82813"/>
                  </a:cubicBezTo>
                  <a:cubicBezTo>
                    <a:pt x="3011" y="133613"/>
                    <a:pt x="-6161" y="284955"/>
                    <a:pt x="6892" y="324113"/>
                  </a:cubicBezTo>
                  <a:cubicBezTo>
                    <a:pt x="19945" y="363271"/>
                    <a:pt x="64042" y="339282"/>
                    <a:pt x="83092" y="317763"/>
                  </a:cubicBezTo>
                  <a:cubicBezTo>
                    <a:pt x="102142" y="296244"/>
                    <a:pt x="113784" y="223925"/>
                    <a:pt x="121192" y="194997"/>
                  </a:cubicBezTo>
                  <a:cubicBezTo>
                    <a:pt x="128600" y="166069"/>
                    <a:pt x="126131" y="172772"/>
                    <a:pt x="127542" y="144197"/>
                  </a:cubicBezTo>
                  <a:cubicBezTo>
                    <a:pt x="128953" y="115622"/>
                    <a:pt x="132833" y="45419"/>
                    <a:pt x="129658" y="23547"/>
                  </a:cubicBezTo>
                  <a:cubicBezTo>
                    <a:pt x="126483" y="1675"/>
                    <a:pt x="108492" y="-11026"/>
                    <a:pt x="108492" y="12963"/>
                  </a:cubicBezTo>
                  <a:cubicBezTo>
                    <a:pt x="108492" y="36952"/>
                    <a:pt x="128600" y="120561"/>
                    <a:pt x="129658" y="167480"/>
                  </a:cubicBezTo>
                  <a:cubicBezTo>
                    <a:pt x="130716" y="214399"/>
                    <a:pt x="126484" y="274019"/>
                    <a:pt x="114842" y="294480"/>
                  </a:cubicBezTo>
                  <a:cubicBezTo>
                    <a:pt x="103200" y="314941"/>
                    <a:pt x="70039" y="308239"/>
                    <a:pt x="59808" y="290247"/>
                  </a:cubicBezTo>
                  <a:cubicBezTo>
                    <a:pt x="49577" y="272255"/>
                    <a:pt x="62983" y="235213"/>
                    <a:pt x="53458" y="186530"/>
                  </a:cubicBezTo>
                  <a:cubicBezTo>
                    <a:pt x="43933" y="137847"/>
                    <a:pt x="25589" y="36599"/>
                    <a:pt x="17475" y="193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5BCFF7A2-1D06-4D48-A951-C0666E4D2C87}"/>
                </a:ext>
              </a:extLst>
            </p:cNvPr>
            <p:cNvSpPr/>
            <p:nvPr/>
          </p:nvSpPr>
          <p:spPr>
            <a:xfrm>
              <a:off x="3330968" y="6678314"/>
              <a:ext cx="236576" cy="110574"/>
            </a:xfrm>
            <a:custGeom>
              <a:avLst/>
              <a:gdLst>
                <a:gd name="connsiteX0" fmla="*/ 2782 w 236576"/>
                <a:gd name="connsiteY0" fmla="*/ 109836 h 110574"/>
                <a:gd name="connsiteX1" fmla="*/ 78982 w 236576"/>
                <a:gd name="connsiteY1" fmla="*/ 81261 h 110574"/>
                <a:gd name="connsiteX2" fmla="*/ 232970 w 236576"/>
                <a:gd name="connsiteY2" fmla="*/ 299 h 110574"/>
                <a:gd name="connsiteX3" fmla="*/ 172645 w 236576"/>
                <a:gd name="connsiteY3" fmla="*/ 55861 h 110574"/>
                <a:gd name="connsiteX4" fmla="*/ 2782 w 236576"/>
                <a:gd name="connsiteY4" fmla="*/ 109836 h 11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6" h="110574">
                  <a:moveTo>
                    <a:pt x="2782" y="109836"/>
                  </a:moveTo>
                  <a:cubicBezTo>
                    <a:pt x="-12829" y="114069"/>
                    <a:pt x="40617" y="99517"/>
                    <a:pt x="78982" y="81261"/>
                  </a:cubicBezTo>
                  <a:cubicBezTo>
                    <a:pt x="117347" y="63005"/>
                    <a:pt x="217360" y="4532"/>
                    <a:pt x="232970" y="299"/>
                  </a:cubicBezTo>
                  <a:cubicBezTo>
                    <a:pt x="248581" y="-3934"/>
                    <a:pt x="210745" y="37869"/>
                    <a:pt x="172645" y="55861"/>
                  </a:cubicBezTo>
                  <a:cubicBezTo>
                    <a:pt x="134545" y="73853"/>
                    <a:pt x="18393" y="105603"/>
                    <a:pt x="2782" y="1098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41992514-F0CB-41AD-A195-C130673DDDD1}"/>
                </a:ext>
              </a:extLst>
            </p:cNvPr>
            <p:cNvSpPr/>
            <p:nvPr/>
          </p:nvSpPr>
          <p:spPr>
            <a:xfrm>
              <a:off x="3557326" y="6678595"/>
              <a:ext cx="309856" cy="147891"/>
            </a:xfrm>
            <a:custGeom>
              <a:avLst/>
              <a:gdLst>
                <a:gd name="connsiteX0" fmla="*/ 8199 w 309856"/>
                <a:gd name="connsiteY0" fmla="*/ 18 h 147891"/>
                <a:gd name="connsiteX1" fmla="*/ 16137 w 309856"/>
                <a:gd name="connsiteY1" fmla="*/ 127018 h 147891"/>
                <a:gd name="connsiteX2" fmla="*/ 166949 w 309856"/>
                <a:gd name="connsiteY2" fmla="*/ 147655 h 147891"/>
                <a:gd name="connsiteX3" fmla="*/ 262199 w 309856"/>
                <a:gd name="connsiteY3" fmla="*/ 127018 h 147891"/>
                <a:gd name="connsiteX4" fmla="*/ 309824 w 309856"/>
                <a:gd name="connsiteY4" fmla="*/ 44468 h 147891"/>
                <a:gd name="connsiteX5" fmla="*/ 255849 w 309856"/>
                <a:gd name="connsiteY5" fmla="*/ 109555 h 147891"/>
                <a:gd name="connsiteX6" fmla="*/ 130437 w 309856"/>
                <a:gd name="connsiteY6" fmla="*/ 141305 h 147891"/>
                <a:gd name="connsiteX7" fmla="*/ 51062 w 309856"/>
                <a:gd name="connsiteY7" fmla="*/ 117493 h 147891"/>
                <a:gd name="connsiteX8" fmla="*/ 8199 w 309856"/>
                <a:gd name="connsiteY8" fmla="*/ 18 h 14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856" h="147891">
                  <a:moveTo>
                    <a:pt x="8199" y="18"/>
                  </a:moveTo>
                  <a:cubicBezTo>
                    <a:pt x="2378" y="1606"/>
                    <a:pt x="-10321" y="102412"/>
                    <a:pt x="16137" y="127018"/>
                  </a:cubicBezTo>
                  <a:cubicBezTo>
                    <a:pt x="42595" y="151624"/>
                    <a:pt x="125939" y="147655"/>
                    <a:pt x="166949" y="147655"/>
                  </a:cubicBezTo>
                  <a:cubicBezTo>
                    <a:pt x="207959" y="147655"/>
                    <a:pt x="238387" y="144216"/>
                    <a:pt x="262199" y="127018"/>
                  </a:cubicBezTo>
                  <a:cubicBezTo>
                    <a:pt x="286011" y="109820"/>
                    <a:pt x="310882" y="47378"/>
                    <a:pt x="309824" y="44468"/>
                  </a:cubicBezTo>
                  <a:cubicBezTo>
                    <a:pt x="308766" y="41558"/>
                    <a:pt x="285747" y="93416"/>
                    <a:pt x="255849" y="109555"/>
                  </a:cubicBezTo>
                  <a:cubicBezTo>
                    <a:pt x="225951" y="125694"/>
                    <a:pt x="164568" y="139982"/>
                    <a:pt x="130437" y="141305"/>
                  </a:cubicBezTo>
                  <a:cubicBezTo>
                    <a:pt x="96306" y="142628"/>
                    <a:pt x="71435" y="134691"/>
                    <a:pt x="51062" y="117493"/>
                  </a:cubicBezTo>
                  <a:cubicBezTo>
                    <a:pt x="30689" y="100295"/>
                    <a:pt x="14020" y="-1570"/>
                    <a:pt x="8199" y="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F1652781-AC7D-4A47-ABAC-F33700439420}"/>
                </a:ext>
              </a:extLst>
            </p:cNvPr>
            <p:cNvSpPr/>
            <p:nvPr/>
          </p:nvSpPr>
          <p:spPr>
            <a:xfrm>
              <a:off x="3450710" y="6704581"/>
              <a:ext cx="545906" cy="239678"/>
            </a:xfrm>
            <a:custGeom>
              <a:avLst/>
              <a:gdLst>
                <a:gd name="connsiteX0" fmla="*/ 378340 w 545906"/>
                <a:gd name="connsiteY0" fmla="*/ 2607 h 239678"/>
                <a:gd name="connsiteX1" fmla="*/ 433903 w 545906"/>
                <a:gd name="connsiteY1" fmla="*/ 4194 h 239678"/>
                <a:gd name="connsiteX2" fmla="*/ 543440 w 545906"/>
                <a:gd name="connsiteY2" fmla="*/ 18482 h 239678"/>
                <a:gd name="connsiteX3" fmla="*/ 500578 w 545906"/>
                <a:gd name="connsiteY3" fmla="*/ 199457 h 239678"/>
                <a:gd name="connsiteX4" fmla="*/ 391040 w 545906"/>
                <a:gd name="connsiteY4" fmla="*/ 218507 h 239678"/>
                <a:gd name="connsiteX5" fmla="*/ 515 w 545906"/>
                <a:gd name="connsiteY5" fmla="*/ 223269 h 239678"/>
                <a:gd name="connsiteX6" fmla="*/ 311665 w 545906"/>
                <a:gd name="connsiteY6" fmla="*/ 205807 h 239678"/>
                <a:gd name="connsiteX7" fmla="*/ 476765 w 545906"/>
                <a:gd name="connsiteY7" fmla="*/ 234382 h 239678"/>
                <a:gd name="connsiteX8" fmla="*/ 529153 w 545906"/>
                <a:gd name="connsiteY8" fmla="*/ 229619 h 239678"/>
                <a:gd name="connsiteX9" fmla="*/ 537090 w 545906"/>
                <a:gd name="connsiteY9" fmla="*/ 135957 h 239678"/>
                <a:gd name="connsiteX10" fmla="*/ 521215 w 545906"/>
                <a:gd name="connsiteY10" fmla="*/ 42294 h 239678"/>
                <a:gd name="connsiteX11" fmla="*/ 508515 w 545906"/>
                <a:gd name="connsiteY11" fmla="*/ 15307 h 239678"/>
                <a:gd name="connsiteX12" fmla="*/ 378340 w 545906"/>
                <a:gd name="connsiteY12" fmla="*/ 2607 h 23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906" h="239678">
                  <a:moveTo>
                    <a:pt x="378340" y="2607"/>
                  </a:moveTo>
                  <a:cubicBezTo>
                    <a:pt x="365905" y="755"/>
                    <a:pt x="406386" y="1548"/>
                    <a:pt x="433903" y="4194"/>
                  </a:cubicBezTo>
                  <a:cubicBezTo>
                    <a:pt x="461420" y="6840"/>
                    <a:pt x="532328" y="-14062"/>
                    <a:pt x="543440" y="18482"/>
                  </a:cubicBezTo>
                  <a:cubicBezTo>
                    <a:pt x="554552" y="51026"/>
                    <a:pt x="525978" y="166120"/>
                    <a:pt x="500578" y="199457"/>
                  </a:cubicBezTo>
                  <a:cubicBezTo>
                    <a:pt x="475178" y="232794"/>
                    <a:pt x="474384" y="214538"/>
                    <a:pt x="391040" y="218507"/>
                  </a:cubicBezTo>
                  <a:cubicBezTo>
                    <a:pt x="307696" y="222476"/>
                    <a:pt x="13744" y="225386"/>
                    <a:pt x="515" y="223269"/>
                  </a:cubicBezTo>
                  <a:cubicBezTo>
                    <a:pt x="-12714" y="221152"/>
                    <a:pt x="232290" y="203955"/>
                    <a:pt x="311665" y="205807"/>
                  </a:cubicBezTo>
                  <a:cubicBezTo>
                    <a:pt x="391040" y="207659"/>
                    <a:pt x="440517" y="230413"/>
                    <a:pt x="476765" y="234382"/>
                  </a:cubicBezTo>
                  <a:cubicBezTo>
                    <a:pt x="513013" y="238351"/>
                    <a:pt x="519099" y="246023"/>
                    <a:pt x="529153" y="229619"/>
                  </a:cubicBezTo>
                  <a:cubicBezTo>
                    <a:pt x="539207" y="213215"/>
                    <a:pt x="538413" y="167178"/>
                    <a:pt x="537090" y="135957"/>
                  </a:cubicBezTo>
                  <a:cubicBezTo>
                    <a:pt x="535767" y="104736"/>
                    <a:pt x="525977" y="62402"/>
                    <a:pt x="521215" y="42294"/>
                  </a:cubicBezTo>
                  <a:cubicBezTo>
                    <a:pt x="516453" y="22186"/>
                    <a:pt x="529417" y="21657"/>
                    <a:pt x="508515" y="15307"/>
                  </a:cubicBezTo>
                  <a:cubicBezTo>
                    <a:pt x="487613" y="8957"/>
                    <a:pt x="390775" y="4459"/>
                    <a:pt x="378340" y="26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C42C4612-2E33-4FC4-990C-F5EEFF9E700B}"/>
                </a:ext>
              </a:extLst>
            </p:cNvPr>
            <p:cNvSpPr/>
            <p:nvPr/>
          </p:nvSpPr>
          <p:spPr>
            <a:xfrm>
              <a:off x="3273353" y="6798010"/>
              <a:ext cx="62868" cy="511047"/>
            </a:xfrm>
            <a:custGeom>
              <a:avLst/>
              <a:gdLst>
                <a:gd name="connsiteX0" fmla="*/ 58810 w 62868"/>
                <a:gd name="connsiteY0" fmla="*/ 6015 h 511047"/>
                <a:gd name="connsiteX1" fmla="*/ 72 w 62868"/>
                <a:gd name="connsiteY1" fmla="*/ 506078 h 511047"/>
                <a:gd name="connsiteX2" fmla="*/ 47697 w 62868"/>
                <a:gd name="connsiteY2" fmla="*/ 247315 h 511047"/>
                <a:gd name="connsiteX3" fmla="*/ 58810 w 62868"/>
                <a:gd name="connsiteY3" fmla="*/ 6015 h 51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68" h="511047">
                  <a:moveTo>
                    <a:pt x="58810" y="6015"/>
                  </a:moveTo>
                  <a:cubicBezTo>
                    <a:pt x="50873" y="49142"/>
                    <a:pt x="1924" y="465861"/>
                    <a:pt x="72" y="506078"/>
                  </a:cubicBezTo>
                  <a:cubicBezTo>
                    <a:pt x="-1780" y="546295"/>
                    <a:pt x="32351" y="331717"/>
                    <a:pt x="47697" y="247315"/>
                  </a:cubicBezTo>
                  <a:cubicBezTo>
                    <a:pt x="63043" y="162913"/>
                    <a:pt x="66747" y="-37112"/>
                    <a:pt x="58810" y="60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83463FB3-6818-40C8-A6E0-3DC38BFA78F3}"/>
                </a:ext>
              </a:extLst>
            </p:cNvPr>
            <p:cNvSpPr/>
            <p:nvPr/>
          </p:nvSpPr>
          <p:spPr>
            <a:xfrm>
              <a:off x="3446739" y="6904390"/>
              <a:ext cx="334977" cy="534802"/>
            </a:xfrm>
            <a:custGeom>
              <a:avLst/>
              <a:gdLst>
                <a:gd name="connsiteX0" fmla="*/ 4486 w 334977"/>
                <a:gd name="connsiteY0" fmla="*/ 1235 h 534802"/>
                <a:gd name="connsiteX1" fmla="*/ 71161 w 334977"/>
                <a:gd name="connsiteY1" fmla="*/ 134585 h 534802"/>
                <a:gd name="connsiteX2" fmla="*/ 99736 w 334977"/>
                <a:gd name="connsiteY2" fmla="*/ 134585 h 534802"/>
                <a:gd name="connsiteX3" fmla="*/ 188636 w 334977"/>
                <a:gd name="connsiteY3" fmla="*/ 293335 h 534802"/>
                <a:gd name="connsiteX4" fmla="*/ 334686 w 334977"/>
                <a:gd name="connsiteY4" fmla="*/ 534635 h 534802"/>
                <a:gd name="connsiteX5" fmla="*/ 220386 w 334977"/>
                <a:gd name="connsiteY5" fmla="*/ 328260 h 534802"/>
                <a:gd name="connsiteX6" fmla="*/ 23536 w 334977"/>
                <a:gd name="connsiteY6" fmla="*/ 147285 h 534802"/>
                <a:gd name="connsiteX7" fmla="*/ 7661 w 334977"/>
                <a:gd name="connsiteY7" fmla="*/ 71085 h 534802"/>
                <a:gd name="connsiteX8" fmla="*/ 4486 w 334977"/>
                <a:gd name="connsiteY8" fmla="*/ 1235 h 53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977" h="534802">
                  <a:moveTo>
                    <a:pt x="4486" y="1235"/>
                  </a:moveTo>
                  <a:cubicBezTo>
                    <a:pt x="15069" y="11818"/>
                    <a:pt x="55286" y="112360"/>
                    <a:pt x="71161" y="134585"/>
                  </a:cubicBezTo>
                  <a:cubicBezTo>
                    <a:pt x="87036" y="156810"/>
                    <a:pt x="80157" y="108127"/>
                    <a:pt x="99736" y="134585"/>
                  </a:cubicBezTo>
                  <a:cubicBezTo>
                    <a:pt x="119315" y="161043"/>
                    <a:pt x="149478" y="226660"/>
                    <a:pt x="188636" y="293335"/>
                  </a:cubicBezTo>
                  <a:cubicBezTo>
                    <a:pt x="227794" y="360010"/>
                    <a:pt x="329394" y="528814"/>
                    <a:pt x="334686" y="534635"/>
                  </a:cubicBezTo>
                  <a:cubicBezTo>
                    <a:pt x="339978" y="540456"/>
                    <a:pt x="272244" y="392818"/>
                    <a:pt x="220386" y="328260"/>
                  </a:cubicBezTo>
                  <a:cubicBezTo>
                    <a:pt x="168528" y="263702"/>
                    <a:pt x="58990" y="190147"/>
                    <a:pt x="23536" y="147285"/>
                  </a:cubicBezTo>
                  <a:cubicBezTo>
                    <a:pt x="-11918" y="104423"/>
                    <a:pt x="10307" y="91193"/>
                    <a:pt x="7661" y="71085"/>
                  </a:cubicBezTo>
                  <a:cubicBezTo>
                    <a:pt x="5015" y="50977"/>
                    <a:pt x="-6097" y="-9348"/>
                    <a:pt x="4486" y="1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6F0DD68E-42E3-4079-B0CD-71733285B1DE}"/>
                </a:ext>
              </a:extLst>
            </p:cNvPr>
            <p:cNvSpPr/>
            <p:nvPr/>
          </p:nvSpPr>
          <p:spPr>
            <a:xfrm>
              <a:off x="3214451" y="7358714"/>
              <a:ext cx="653738" cy="429831"/>
            </a:xfrm>
            <a:custGeom>
              <a:avLst/>
              <a:gdLst>
                <a:gd name="connsiteX0" fmla="*/ 1824 w 653738"/>
                <a:gd name="connsiteY0" fmla="*/ 429561 h 429831"/>
                <a:gd name="connsiteX1" fmla="*/ 605074 w 653738"/>
                <a:gd name="connsiteY1" fmla="*/ 178736 h 429831"/>
                <a:gd name="connsiteX2" fmla="*/ 611424 w 653738"/>
                <a:gd name="connsiteY2" fmla="*/ 86661 h 429831"/>
                <a:gd name="connsiteX3" fmla="*/ 560624 w 653738"/>
                <a:gd name="connsiteY3" fmla="*/ 936 h 429831"/>
                <a:gd name="connsiteX4" fmla="*/ 608249 w 653738"/>
                <a:gd name="connsiteY4" fmla="*/ 143811 h 429831"/>
                <a:gd name="connsiteX5" fmla="*/ 424099 w 653738"/>
                <a:gd name="connsiteY5" fmla="*/ 226361 h 429831"/>
                <a:gd name="connsiteX6" fmla="*/ 1824 w 653738"/>
                <a:gd name="connsiteY6" fmla="*/ 429561 h 42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738" h="429831">
                  <a:moveTo>
                    <a:pt x="1824" y="429561"/>
                  </a:moveTo>
                  <a:cubicBezTo>
                    <a:pt x="31987" y="421623"/>
                    <a:pt x="503474" y="235886"/>
                    <a:pt x="605074" y="178736"/>
                  </a:cubicBezTo>
                  <a:cubicBezTo>
                    <a:pt x="706674" y="121586"/>
                    <a:pt x="618832" y="116294"/>
                    <a:pt x="611424" y="86661"/>
                  </a:cubicBezTo>
                  <a:cubicBezTo>
                    <a:pt x="604016" y="57028"/>
                    <a:pt x="561153" y="-8589"/>
                    <a:pt x="560624" y="936"/>
                  </a:cubicBezTo>
                  <a:cubicBezTo>
                    <a:pt x="560095" y="10461"/>
                    <a:pt x="631003" y="106240"/>
                    <a:pt x="608249" y="143811"/>
                  </a:cubicBezTo>
                  <a:cubicBezTo>
                    <a:pt x="585495" y="181382"/>
                    <a:pt x="524111" y="184557"/>
                    <a:pt x="424099" y="226361"/>
                  </a:cubicBezTo>
                  <a:cubicBezTo>
                    <a:pt x="324087" y="268165"/>
                    <a:pt x="-28339" y="437499"/>
                    <a:pt x="1824" y="4295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6100E82A-7A36-4854-94B5-4F1FD24C56E2}"/>
                </a:ext>
              </a:extLst>
            </p:cNvPr>
            <p:cNvSpPr/>
            <p:nvPr/>
          </p:nvSpPr>
          <p:spPr>
            <a:xfrm>
              <a:off x="3314685" y="7094007"/>
              <a:ext cx="352084" cy="543080"/>
            </a:xfrm>
            <a:custGeom>
              <a:avLst/>
              <a:gdLst>
                <a:gd name="connsiteX0" fmla="*/ 349265 w 352084"/>
                <a:gd name="connsiteY0" fmla="*/ 357718 h 543080"/>
                <a:gd name="connsiteX1" fmla="*/ 320690 w 352084"/>
                <a:gd name="connsiteY1" fmla="*/ 316443 h 543080"/>
                <a:gd name="connsiteX2" fmla="*/ 215915 w 352084"/>
                <a:gd name="connsiteY2" fmla="*/ 129118 h 543080"/>
                <a:gd name="connsiteX3" fmla="*/ 127015 w 352084"/>
                <a:gd name="connsiteY3" fmla="*/ 24343 h 543080"/>
                <a:gd name="connsiteX4" fmla="*/ 63515 w 352084"/>
                <a:gd name="connsiteY4" fmla="*/ 17993 h 543080"/>
                <a:gd name="connsiteX5" fmla="*/ 79390 w 352084"/>
                <a:gd name="connsiteY5" fmla="*/ 230718 h 543080"/>
                <a:gd name="connsiteX6" fmla="*/ 15 w 352084"/>
                <a:gd name="connsiteY6" fmla="*/ 525993 h 543080"/>
                <a:gd name="connsiteX7" fmla="*/ 73040 w 352084"/>
                <a:gd name="connsiteY7" fmla="*/ 484718 h 543080"/>
                <a:gd name="connsiteX8" fmla="*/ 117490 w 352084"/>
                <a:gd name="connsiteY8" fmla="*/ 294218 h 543080"/>
                <a:gd name="connsiteX9" fmla="*/ 146065 w 352084"/>
                <a:gd name="connsiteY9" fmla="*/ 116418 h 543080"/>
                <a:gd name="connsiteX10" fmla="*/ 222265 w 352084"/>
                <a:gd name="connsiteY10" fmla="*/ 68793 h 543080"/>
                <a:gd name="connsiteX11" fmla="*/ 263540 w 352084"/>
                <a:gd name="connsiteY11" fmla="*/ 164043 h 543080"/>
                <a:gd name="connsiteX12" fmla="*/ 349265 w 352084"/>
                <a:gd name="connsiteY12" fmla="*/ 357718 h 54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084" h="543080">
                  <a:moveTo>
                    <a:pt x="349265" y="357718"/>
                  </a:moveTo>
                  <a:cubicBezTo>
                    <a:pt x="358790" y="383118"/>
                    <a:pt x="342915" y="354543"/>
                    <a:pt x="320690" y="316443"/>
                  </a:cubicBezTo>
                  <a:cubicBezTo>
                    <a:pt x="298465" y="278343"/>
                    <a:pt x="248194" y="177801"/>
                    <a:pt x="215915" y="129118"/>
                  </a:cubicBezTo>
                  <a:cubicBezTo>
                    <a:pt x="183636" y="80435"/>
                    <a:pt x="152415" y="42864"/>
                    <a:pt x="127015" y="24343"/>
                  </a:cubicBezTo>
                  <a:cubicBezTo>
                    <a:pt x="101615" y="5822"/>
                    <a:pt x="71452" y="-16403"/>
                    <a:pt x="63515" y="17993"/>
                  </a:cubicBezTo>
                  <a:cubicBezTo>
                    <a:pt x="55578" y="52389"/>
                    <a:pt x="89973" y="146051"/>
                    <a:pt x="79390" y="230718"/>
                  </a:cubicBezTo>
                  <a:cubicBezTo>
                    <a:pt x="68807" y="315385"/>
                    <a:pt x="1073" y="483660"/>
                    <a:pt x="15" y="525993"/>
                  </a:cubicBezTo>
                  <a:cubicBezTo>
                    <a:pt x="-1043" y="568326"/>
                    <a:pt x="53461" y="523347"/>
                    <a:pt x="73040" y="484718"/>
                  </a:cubicBezTo>
                  <a:cubicBezTo>
                    <a:pt x="92619" y="446089"/>
                    <a:pt x="105319" y="355601"/>
                    <a:pt x="117490" y="294218"/>
                  </a:cubicBezTo>
                  <a:cubicBezTo>
                    <a:pt x="129661" y="232835"/>
                    <a:pt x="128603" y="153989"/>
                    <a:pt x="146065" y="116418"/>
                  </a:cubicBezTo>
                  <a:cubicBezTo>
                    <a:pt x="163527" y="78847"/>
                    <a:pt x="202686" y="60855"/>
                    <a:pt x="222265" y="68793"/>
                  </a:cubicBezTo>
                  <a:cubicBezTo>
                    <a:pt x="241844" y="76731"/>
                    <a:pt x="243432" y="119064"/>
                    <a:pt x="263540" y="164043"/>
                  </a:cubicBezTo>
                  <a:cubicBezTo>
                    <a:pt x="283648" y="209022"/>
                    <a:pt x="339740" y="332318"/>
                    <a:pt x="349265" y="3577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D559E8A9-F1CF-47B1-A361-A5F02B505CEA}"/>
                </a:ext>
              </a:extLst>
            </p:cNvPr>
            <p:cNvSpPr/>
            <p:nvPr/>
          </p:nvSpPr>
          <p:spPr>
            <a:xfrm>
              <a:off x="3330441" y="7436431"/>
              <a:ext cx="345990" cy="202749"/>
            </a:xfrm>
            <a:custGeom>
              <a:avLst/>
              <a:gdLst>
                <a:gd name="connsiteX0" fmla="*/ 134 w 345990"/>
                <a:gd name="connsiteY0" fmla="*/ 202619 h 202749"/>
                <a:gd name="connsiteX1" fmla="*/ 50934 w 345990"/>
                <a:gd name="connsiteY1" fmla="*/ 174044 h 202749"/>
                <a:gd name="connsiteX2" fmla="*/ 343034 w 345990"/>
                <a:gd name="connsiteY2" fmla="*/ 2594 h 202749"/>
                <a:gd name="connsiteX3" fmla="*/ 209684 w 345990"/>
                <a:gd name="connsiteY3" fmla="*/ 66094 h 202749"/>
                <a:gd name="connsiteX4" fmla="*/ 134 w 345990"/>
                <a:gd name="connsiteY4" fmla="*/ 202619 h 20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90" h="202749">
                  <a:moveTo>
                    <a:pt x="134" y="202619"/>
                  </a:moveTo>
                  <a:cubicBezTo>
                    <a:pt x="-3041" y="205000"/>
                    <a:pt x="50934" y="174044"/>
                    <a:pt x="50934" y="174044"/>
                  </a:cubicBezTo>
                  <a:lnTo>
                    <a:pt x="343034" y="2594"/>
                  </a:lnTo>
                  <a:cubicBezTo>
                    <a:pt x="369492" y="-15398"/>
                    <a:pt x="209684" y="66094"/>
                    <a:pt x="209684" y="66094"/>
                  </a:cubicBezTo>
                  <a:lnTo>
                    <a:pt x="134" y="2026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0554170A-2128-4D35-A4C6-DDB003966E92}"/>
                </a:ext>
              </a:extLst>
            </p:cNvPr>
            <p:cNvSpPr/>
            <p:nvPr/>
          </p:nvSpPr>
          <p:spPr>
            <a:xfrm>
              <a:off x="3222577" y="7625259"/>
              <a:ext cx="813855" cy="218955"/>
            </a:xfrm>
            <a:custGeom>
              <a:avLst/>
              <a:gdLst>
                <a:gd name="connsiteX0" fmla="*/ 804911 w 813855"/>
                <a:gd name="connsiteY0" fmla="*/ 1091 h 218955"/>
                <a:gd name="connsiteX1" fmla="*/ 133398 w 813855"/>
                <a:gd name="connsiteY1" fmla="*/ 199529 h 218955"/>
                <a:gd name="connsiteX2" fmla="*/ 87361 w 813855"/>
                <a:gd name="connsiteY2" fmla="*/ 202704 h 218955"/>
                <a:gd name="connsiteX3" fmla="*/ 36561 w 813855"/>
                <a:gd name="connsiteY3" fmla="*/ 158254 h 218955"/>
                <a:gd name="connsiteX4" fmla="*/ 34973 w 813855"/>
                <a:gd name="connsiteY4" fmla="*/ 218579 h 218955"/>
                <a:gd name="connsiteX5" fmla="*/ 487411 w 813855"/>
                <a:gd name="connsiteY5" fmla="*/ 123329 h 218955"/>
                <a:gd name="connsiteX6" fmla="*/ 804911 w 813855"/>
                <a:gd name="connsiteY6" fmla="*/ 1091 h 2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3855" h="218955">
                  <a:moveTo>
                    <a:pt x="804911" y="1091"/>
                  </a:moveTo>
                  <a:cubicBezTo>
                    <a:pt x="745909" y="13791"/>
                    <a:pt x="252990" y="165927"/>
                    <a:pt x="133398" y="199529"/>
                  </a:cubicBezTo>
                  <a:cubicBezTo>
                    <a:pt x="13806" y="233131"/>
                    <a:pt x="103500" y="209583"/>
                    <a:pt x="87361" y="202704"/>
                  </a:cubicBezTo>
                  <a:cubicBezTo>
                    <a:pt x="71221" y="195825"/>
                    <a:pt x="45292" y="155608"/>
                    <a:pt x="36561" y="158254"/>
                  </a:cubicBezTo>
                  <a:cubicBezTo>
                    <a:pt x="27830" y="160900"/>
                    <a:pt x="-40169" y="224400"/>
                    <a:pt x="34973" y="218579"/>
                  </a:cubicBezTo>
                  <a:cubicBezTo>
                    <a:pt x="110115" y="212758"/>
                    <a:pt x="358294" y="156666"/>
                    <a:pt x="487411" y="123329"/>
                  </a:cubicBezTo>
                  <a:cubicBezTo>
                    <a:pt x="616528" y="89992"/>
                    <a:pt x="863913" y="-11609"/>
                    <a:pt x="804911" y="10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C1156026-527B-4258-8D98-B19CA5403BD0}"/>
                </a:ext>
              </a:extLst>
            </p:cNvPr>
            <p:cNvSpPr/>
            <p:nvPr/>
          </p:nvSpPr>
          <p:spPr>
            <a:xfrm>
              <a:off x="3179668" y="7757116"/>
              <a:ext cx="860170" cy="270735"/>
            </a:xfrm>
            <a:custGeom>
              <a:avLst/>
              <a:gdLst>
                <a:gd name="connsiteX0" fmla="*/ 839882 w 860170"/>
                <a:gd name="connsiteY0" fmla="*/ 997 h 270735"/>
                <a:gd name="connsiteX1" fmla="*/ 760507 w 860170"/>
                <a:gd name="connsiteY1" fmla="*/ 67672 h 270735"/>
                <a:gd name="connsiteX2" fmla="*/ 409670 w 860170"/>
                <a:gd name="connsiteY2" fmla="*/ 202609 h 270735"/>
                <a:gd name="connsiteX3" fmla="*/ 54070 w 860170"/>
                <a:gd name="connsiteY3" fmla="*/ 269284 h 270735"/>
                <a:gd name="connsiteX4" fmla="*/ 41370 w 860170"/>
                <a:gd name="connsiteY4" fmla="*/ 237534 h 270735"/>
                <a:gd name="connsiteX5" fmla="*/ 439832 w 860170"/>
                <a:gd name="connsiteY5" fmla="*/ 115297 h 270735"/>
                <a:gd name="connsiteX6" fmla="*/ 839882 w 860170"/>
                <a:gd name="connsiteY6" fmla="*/ 997 h 27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170" h="270735">
                  <a:moveTo>
                    <a:pt x="839882" y="997"/>
                  </a:moveTo>
                  <a:cubicBezTo>
                    <a:pt x="893328" y="-6941"/>
                    <a:pt x="832209" y="34070"/>
                    <a:pt x="760507" y="67672"/>
                  </a:cubicBezTo>
                  <a:cubicBezTo>
                    <a:pt x="688805" y="101274"/>
                    <a:pt x="527409" y="169007"/>
                    <a:pt x="409670" y="202609"/>
                  </a:cubicBezTo>
                  <a:cubicBezTo>
                    <a:pt x="291931" y="236211"/>
                    <a:pt x="115453" y="263463"/>
                    <a:pt x="54070" y="269284"/>
                  </a:cubicBezTo>
                  <a:cubicBezTo>
                    <a:pt x="-7313" y="275105"/>
                    <a:pt x="-22924" y="263199"/>
                    <a:pt x="41370" y="237534"/>
                  </a:cubicBezTo>
                  <a:cubicBezTo>
                    <a:pt x="105664" y="211870"/>
                    <a:pt x="309922" y="153132"/>
                    <a:pt x="439832" y="115297"/>
                  </a:cubicBezTo>
                  <a:cubicBezTo>
                    <a:pt x="569742" y="77462"/>
                    <a:pt x="786436" y="8935"/>
                    <a:pt x="839882" y="9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8C387BF5-EC87-41C0-BC5C-0A51F7EC3E4D}"/>
                </a:ext>
              </a:extLst>
            </p:cNvPr>
            <p:cNvSpPr/>
            <p:nvPr/>
          </p:nvSpPr>
          <p:spPr>
            <a:xfrm>
              <a:off x="4014200" y="7758013"/>
              <a:ext cx="741076" cy="274108"/>
            </a:xfrm>
            <a:custGeom>
              <a:avLst/>
              <a:gdLst>
                <a:gd name="connsiteX0" fmla="*/ 14875 w 741076"/>
                <a:gd name="connsiteY0" fmla="*/ 3275 h 274108"/>
                <a:gd name="connsiteX1" fmla="*/ 56150 w 741076"/>
                <a:gd name="connsiteY1" fmla="*/ 36612 h 274108"/>
                <a:gd name="connsiteX2" fmla="*/ 575263 w 741076"/>
                <a:gd name="connsiteY2" fmla="*/ 235050 h 274108"/>
                <a:gd name="connsiteX3" fmla="*/ 689563 w 741076"/>
                <a:gd name="connsiteY3" fmla="*/ 211237 h 274108"/>
                <a:gd name="connsiteX4" fmla="*/ 740363 w 741076"/>
                <a:gd name="connsiteY4" fmla="*/ 127100 h 274108"/>
                <a:gd name="connsiteX5" fmla="*/ 707025 w 741076"/>
                <a:gd name="connsiteY5" fmla="*/ 225525 h 274108"/>
                <a:gd name="connsiteX6" fmla="*/ 553038 w 741076"/>
                <a:gd name="connsiteY6" fmla="*/ 266800 h 274108"/>
                <a:gd name="connsiteX7" fmla="*/ 62500 w 741076"/>
                <a:gd name="connsiteY7" fmla="*/ 79475 h 274108"/>
                <a:gd name="connsiteX8" fmla="*/ 14875 w 741076"/>
                <a:gd name="connsiteY8" fmla="*/ 3275 h 27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076" h="274108">
                  <a:moveTo>
                    <a:pt x="14875" y="3275"/>
                  </a:moveTo>
                  <a:cubicBezTo>
                    <a:pt x="13817" y="-3869"/>
                    <a:pt x="-37248" y="-2017"/>
                    <a:pt x="56150" y="36612"/>
                  </a:cubicBezTo>
                  <a:cubicBezTo>
                    <a:pt x="149548" y="75241"/>
                    <a:pt x="469694" y="205946"/>
                    <a:pt x="575263" y="235050"/>
                  </a:cubicBezTo>
                  <a:cubicBezTo>
                    <a:pt x="680832" y="264154"/>
                    <a:pt x="662046" y="229229"/>
                    <a:pt x="689563" y="211237"/>
                  </a:cubicBezTo>
                  <a:cubicBezTo>
                    <a:pt x="717080" y="193245"/>
                    <a:pt x="737453" y="124719"/>
                    <a:pt x="740363" y="127100"/>
                  </a:cubicBezTo>
                  <a:cubicBezTo>
                    <a:pt x="743273" y="129481"/>
                    <a:pt x="738246" y="202242"/>
                    <a:pt x="707025" y="225525"/>
                  </a:cubicBezTo>
                  <a:cubicBezTo>
                    <a:pt x="675804" y="248808"/>
                    <a:pt x="660459" y="291142"/>
                    <a:pt x="553038" y="266800"/>
                  </a:cubicBezTo>
                  <a:cubicBezTo>
                    <a:pt x="445617" y="242458"/>
                    <a:pt x="155369" y="118898"/>
                    <a:pt x="62500" y="79475"/>
                  </a:cubicBezTo>
                  <a:cubicBezTo>
                    <a:pt x="-30369" y="40052"/>
                    <a:pt x="15933" y="10419"/>
                    <a:pt x="14875" y="3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707F0BD3-0728-4C49-AD98-BDB9C5B15E60}"/>
                </a:ext>
              </a:extLst>
            </p:cNvPr>
            <p:cNvSpPr/>
            <p:nvPr/>
          </p:nvSpPr>
          <p:spPr>
            <a:xfrm>
              <a:off x="4074725" y="7427489"/>
              <a:ext cx="763283" cy="466506"/>
            </a:xfrm>
            <a:custGeom>
              <a:avLst/>
              <a:gdLst>
                <a:gd name="connsiteX0" fmla="*/ 300425 w 763283"/>
                <a:gd name="connsiteY0" fmla="*/ 424 h 466506"/>
                <a:gd name="connsiteX1" fmla="*/ 727463 w 763283"/>
                <a:gd name="connsiteY1" fmla="*/ 70274 h 466506"/>
                <a:gd name="connsiteX2" fmla="*/ 725875 w 763283"/>
                <a:gd name="connsiteY2" fmla="*/ 108374 h 466506"/>
                <a:gd name="connsiteX3" fmla="*/ 609988 w 763283"/>
                <a:gd name="connsiteY3" fmla="*/ 186161 h 466506"/>
                <a:gd name="connsiteX4" fmla="*/ 559188 w 763283"/>
                <a:gd name="connsiteY4" fmla="*/ 441749 h 466506"/>
                <a:gd name="connsiteX5" fmla="*/ 449650 w 763283"/>
                <a:gd name="connsiteY5" fmla="*/ 429049 h 466506"/>
                <a:gd name="connsiteX6" fmla="*/ 388 w 763283"/>
                <a:gd name="connsiteY6" fmla="*/ 236961 h 466506"/>
                <a:gd name="connsiteX7" fmla="*/ 533788 w 763283"/>
                <a:gd name="connsiteY7" fmla="*/ 460799 h 466506"/>
                <a:gd name="connsiteX8" fmla="*/ 578238 w 763283"/>
                <a:gd name="connsiteY8" fmla="*/ 383011 h 466506"/>
                <a:gd name="connsiteX9" fmla="*/ 660788 w 763283"/>
                <a:gd name="connsiteY9" fmla="*/ 200449 h 466506"/>
                <a:gd name="connsiteX10" fmla="*/ 760800 w 763283"/>
                <a:gd name="connsiteY10" fmla="*/ 106786 h 466506"/>
                <a:gd name="connsiteX11" fmla="*/ 629038 w 763283"/>
                <a:gd name="connsiteY11" fmla="*/ 44874 h 466506"/>
                <a:gd name="connsiteX12" fmla="*/ 300425 w 763283"/>
                <a:gd name="connsiteY12" fmla="*/ 424 h 46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3283" h="466506">
                  <a:moveTo>
                    <a:pt x="300425" y="424"/>
                  </a:moveTo>
                  <a:cubicBezTo>
                    <a:pt x="316829" y="4657"/>
                    <a:pt x="656555" y="52282"/>
                    <a:pt x="727463" y="70274"/>
                  </a:cubicBezTo>
                  <a:cubicBezTo>
                    <a:pt x="798371" y="88266"/>
                    <a:pt x="745454" y="89060"/>
                    <a:pt x="725875" y="108374"/>
                  </a:cubicBezTo>
                  <a:cubicBezTo>
                    <a:pt x="706296" y="127688"/>
                    <a:pt x="637769" y="130599"/>
                    <a:pt x="609988" y="186161"/>
                  </a:cubicBezTo>
                  <a:cubicBezTo>
                    <a:pt x="582207" y="241723"/>
                    <a:pt x="585911" y="401268"/>
                    <a:pt x="559188" y="441749"/>
                  </a:cubicBezTo>
                  <a:cubicBezTo>
                    <a:pt x="532465" y="482230"/>
                    <a:pt x="542783" y="463180"/>
                    <a:pt x="449650" y="429049"/>
                  </a:cubicBezTo>
                  <a:cubicBezTo>
                    <a:pt x="356517" y="394918"/>
                    <a:pt x="-13635" y="231669"/>
                    <a:pt x="388" y="236961"/>
                  </a:cubicBezTo>
                  <a:cubicBezTo>
                    <a:pt x="14411" y="242253"/>
                    <a:pt x="437480" y="436457"/>
                    <a:pt x="533788" y="460799"/>
                  </a:cubicBezTo>
                  <a:cubicBezTo>
                    <a:pt x="630096" y="485141"/>
                    <a:pt x="557071" y="426403"/>
                    <a:pt x="578238" y="383011"/>
                  </a:cubicBezTo>
                  <a:cubicBezTo>
                    <a:pt x="599405" y="339619"/>
                    <a:pt x="630361" y="246486"/>
                    <a:pt x="660788" y="200449"/>
                  </a:cubicBezTo>
                  <a:cubicBezTo>
                    <a:pt x="691215" y="154412"/>
                    <a:pt x="766092" y="132715"/>
                    <a:pt x="760800" y="106786"/>
                  </a:cubicBezTo>
                  <a:cubicBezTo>
                    <a:pt x="755508" y="80857"/>
                    <a:pt x="704709" y="65247"/>
                    <a:pt x="629038" y="44874"/>
                  </a:cubicBezTo>
                  <a:cubicBezTo>
                    <a:pt x="553367" y="24501"/>
                    <a:pt x="284021" y="-3809"/>
                    <a:pt x="300425" y="4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BC89E917-0103-4F2F-973A-1E827B97A1E7}"/>
                </a:ext>
              </a:extLst>
            </p:cNvPr>
            <p:cNvSpPr/>
            <p:nvPr/>
          </p:nvSpPr>
          <p:spPr>
            <a:xfrm>
              <a:off x="3685980" y="7015488"/>
              <a:ext cx="642244" cy="316876"/>
            </a:xfrm>
            <a:custGeom>
              <a:avLst/>
              <a:gdLst>
                <a:gd name="connsiteX0" fmla="*/ 641545 w 642244"/>
                <a:gd name="connsiteY0" fmla="*/ 25075 h 316876"/>
                <a:gd name="connsiteX1" fmla="*/ 519308 w 642244"/>
                <a:gd name="connsiteY1" fmla="*/ 155250 h 316876"/>
                <a:gd name="connsiteX2" fmla="*/ 392308 w 642244"/>
                <a:gd name="connsiteY2" fmla="*/ 299712 h 316876"/>
                <a:gd name="connsiteX3" fmla="*/ 368495 w 642244"/>
                <a:gd name="connsiteY3" fmla="*/ 306062 h 316876"/>
                <a:gd name="connsiteX4" fmla="*/ 249433 w 642244"/>
                <a:gd name="connsiteY4" fmla="*/ 226687 h 316876"/>
                <a:gd name="connsiteX5" fmla="*/ 49408 w 642244"/>
                <a:gd name="connsiteY5" fmla="*/ 50475 h 316876"/>
                <a:gd name="connsiteX6" fmla="*/ 24008 w 642244"/>
                <a:gd name="connsiteY6" fmla="*/ 17137 h 316876"/>
                <a:gd name="connsiteX7" fmla="*/ 349445 w 642244"/>
                <a:gd name="connsiteY7" fmla="*/ 291775 h 316876"/>
                <a:gd name="connsiteX8" fmla="*/ 400245 w 642244"/>
                <a:gd name="connsiteY8" fmla="*/ 269550 h 316876"/>
                <a:gd name="connsiteX9" fmla="*/ 462158 w 642244"/>
                <a:gd name="connsiteY9" fmla="*/ 218750 h 316876"/>
                <a:gd name="connsiteX10" fmla="*/ 641545 w 642244"/>
                <a:gd name="connsiteY10" fmla="*/ 25075 h 31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244" h="316876">
                  <a:moveTo>
                    <a:pt x="641545" y="25075"/>
                  </a:moveTo>
                  <a:cubicBezTo>
                    <a:pt x="651070" y="14492"/>
                    <a:pt x="560847" y="109477"/>
                    <a:pt x="519308" y="155250"/>
                  </a:cubicBezTo>
                  <a:cubicBezTo>
                    <a:pt x="477769" y="201023"/>
                    <a:pt x="417443" y="274577"/>
                    <a:pt x="392308" y="299712"/>
                  </a:cubicBezTo>
                  <a:cubicBezTo>
                    <a:pt x="367173" y="324847"/>
                    <a:pt x="392307" y="318233"/>
                    <a:pt x="368495" y="306062"/>
                  </a:cubicBezTo>
                  <a:cubicBezTo>
                    <a:pt x="344682" y="293891"/>
                    <a:pt x="302614" y="269285"/>
                    <a:pt x="249433" y="226687"/>
                  </a:cubicBezTo>
                  <a:cubicBezTo>
                    <a:pt x="196252" y="184089"/>
                    <a:pt x="86979" y="85400"/>
                    <a:pt x="49408" y="50475"/>
                  </a:cubicBezTo>
                  <a:cubicBezTo>
                    <a:pt x="11837" y="15550"/>
                    <a:pt x="-25998" y="-23080"/>
                    <a:pt x="24008" y="17137"/>
                  </a:cubicBezTo>
                  <a:cubicBezTo>
                    <a:pt x="74014" y="57354"/>
                    <a:pt x="286739" y="249706"/>
                    <a:pt x="349445" y="291775"/>
                  </a:cubicBezTo>
                  <a:cubicBezTo>
                    <a:pt x="412151" y="333844"/>
                    <a:pt x="381460" y="281721"/>
                    <a:pt x="400245" y="269550"/>
                  </a:cubicBezTo>
                  <a:cubicBezTo>
                    <a:pt x="419030" y="257379"/>
                    <a:pt x="422471" y="260819"/>
                    <a:pt x="462158" y="218750"/>
                  </a:cubicBezTo>
                  <a:cubicBezTo>
                    <a:pt x="501845" y="176681"/>
                    <a:pt x="632020" y="35658"/>
                    <a:pt x="641545" y="250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1A2ADDC0-BDC7-4B81-9304-490C5A14A8B0}"/>
                </a:ext>
              </a:extLst>
            </p:cNvPr>
            <p:cNvSpPr/>
            <p:nvPr/>
          </p:nvSpPr>
          <p:spPr>
            <a:xfrm>
              <a:off x="3691516" y="7017161"/>
              <a:ext cx="650758" cy="12295"/>
            </a:xfrm>
            <a:custGeom>
              <a:avLst/>
              <a:gdLst>
                <a:gd name="connsiteX0" fmla="*/ 1009 w 650758"/>
                <a:gd name="connsiteY0" fmla="*/ 2764 h 12295"/>
                <a:gd name="connsiteX1" fmla="*/ 624897 w 650758"/>
                <a:gd name="connsiteY1" fmla="*/ 12289 h 12295"/>
                <a:gd name="connsiteX2" fmla="*/ 482022 w 650758"/>
                <a:gd name="connsiteY2" fmla="*/ 1177 h 12295"/>
                <a:gd name="connsiteX3" fmla="*/ 1009 w 650758"/>
                <a:gd name="connsiteY3" fmla="*/ 2764 h 1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758" h="12295">
                  <a:moveTo>
                    <a:pt x="1009" y="2764"/>
                  </a:moveTo>
                  <a:cubicBezTo>
                    <a:pt x="24822" y="4616"/>
                    <a:pt x="544728" y="12553"/>
                    <a:pt x="624897" y="12289"/>
                  </a:cubicBezTo>
                  <a:cubicBezTo>
                    <a:pt x="705066" y="12025"/>
                    <a:pt x="582299" y="3823"/>
                    <a:pt x="482022" y="1177"/>
                  </a:cubicBezTo>
                  <a:cubicBezTo>
                    <a:pt x="381745" y="-1469"/>
                    <a:pt x="-22804" y="912"/>
                    <a:pt x="1009" y="27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17A57B85-C75A-402D-9787-520AF3CC81DA}"/>
                </a:ext>
              </a:extLst>
            </p:cNvPr>
            <p:cNvSpPr/>
            <p:nvPr/>
          </p:nvSpPr>
          <p:spPr>
            <a:xfrm>
              <a:off x="3910542" y="7109943"/>
              <a:ext cx="217280" cy="77937"/>
            </a:xfrm>
            <a:custGeom>
              <a:avLst/>
              <a:gdLst>
                <a:gd name="connsiteX0" fmla="*/ 1058 w 217280"/>
                <a:gd name="connsiteY0" fmla="*/ 470 h 77937"/>
                <a:gd name="connsiteX1" fmla="*/ 93133 w 217280"/>
                <a:gd name="connsiteY1" fmla="*/ 470 h 77937"/>
                <a:gd name="connsiteX2" fmla="*/ 216958 w 217280"/>
                <a:gd name="connsiteY2" fmla="*/ 9995 h 77937"/>
                <a:gd name="connsiteX3" fmla="*/ 128058 w 217280"/>
                <a:gd name="connsiteY3" fmla="*/ 76670 h 77937"/>
                <a:gd name="connsiteX4" fmla="*/ 96308 w 217280"/>
                <a:gd name="connsiteY4" fmla="*/ 52857 h 77937"/>
                <a:gd name="connsiteX5" fmla="*/ 164571 w 217280"/>
                <a:gd name="connsiteY5" fmla="*/ 41745 h 77937"/>
                <a:gd name="connsiteX6" fmla="*/ 182033 w 217280"/>
                <a:gd name="connsiteY6" fmla="*/ 25870 h 77937"/>
                <a:gd name="connsiteX7" fmla="*/ 51858 w 217280"/>
                <a:gd name="connsiteY7" fmla="*/ 6820 h 77937"/>
                <a:gd name="connsiteX8" fmla="*/ 1058 w 217280"/>
                <a:gd name="connsiteY8" fmla="*/ 470 h 7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280" h="77937">
                  <a:moveTo>
                    <a:pt x="1058" y="470"/>
                  </a:moveTo>
                  <a:cubicBezTo>
                    <a:pt x="7937" y="-588"/>
                    <a:pt x="93133" y="470"/>
                    <a:pt x="93133" y="470"/>
                  </a:cubicBezTo>
                  <a:cubicBezTo>
                    <a:pt x="129116" y="2058"/>
                    <a:pt x="211137" y="-2705"/>
                    <a:pt x="216958" y="9995"/>
                  </a:cubicBezTo>
                  <a:cubicBezTo>
                    <a:pt x="222779" y="22695"/>
                    <a:pt x="148166" y="69526"/>
                    <a:pt x="128058" y="76670"/>
                  </a:cubicBezTo>
                  <a:cubicBezTo>
                    <a:pt x="107950" y="83814"/>
                    <a:pt x="90223" y="58678"/>
                    <a:pt x="96308" y="52857"/>
                  </a:cubicBezTo>
                  <a:cubicBezTo>
                    <a:pt x="102393" y="47036"/>
                    <a:pt x="150284" y="46243"/>
                    <a:pt x="164571" y="41745"/>
                  </a:cubicBezTo>
                  <a:cubicBezTo>
                    <a:pt x="178859" y="37247"/>
                    <a:pt x="200818" y="31691"/>
                    <a:pt x="182033" y="25870"/>
                  </a:cubicBezTo>
                  <a:cubicBezTo>
                    <a:pt x="163248" y="20049"/>
                    <a:pt x="81756" y="11847"/>
                    <a:pt x="51858" y="6820"/>
                  </a:cubicBezTo>
                  <a:cubicBezTo>
                    <a:pt x="21960" y="1793"/>
                    <a:pt x="-5821" y="1528"/>
                    <a:pt x="1058" y="4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2A58ECE2-A211-4179-8FB0-01EA5675FE52}"/>
                </a:ext>
              </a:extLst>
            </p:cNvPr>
            <p:cNvSpPr/>
            <p:nvPr/>
          </p:nvSpPr>
          <p:spPr>
            <a:xfrm>
              <a:off x="3859620" y="6323409"/>
              <a:ext cx="179052" cy="324998"/>
            </a:xfrm>
            <a:custGeom>
              <a:avLst/>
              <a:gdLst>
                <a:gd name="connsiteX0" fmla="*/ 39280 w 179052"/>
                <a:gd name="connsiteY0" fmla="*/ 1191 h 324998"/>
                <a:gd name="connsiteX1" fmla="*/ 1180 w 179052"/>
                <a:gd name="connsiteY1" fmla="*/ 299641 h 324998"/>
                <a:gd name="connsiteX2" fmla="*/ 92197 w 179052"/>
                <a:gd name="connsiteY2" fmla="*/ 305991 h 324998"/>
                <a:gd name="connsiteX3" fmla="*/ 119713 w 179052"/>
                <a:gd name="connsiteY3" fmla="*/ 276358 h 324998"/>
                <a:gd name="connsiteX4" fmla="*/ 178980 w 179052"/>
                <a:gd name="connsiteY4" fmla="*/ 71041 h 324998"/>
                <a:gd name="connsiteX5" fmla="*/ 132413 w 179052"/>
                <a:gd name="connsiteY5" fmla="*/ 13891 h 324998"/>
                <a:gd name="connsiteX6" fmla="*/ 155697 w 179052"/>
                <a:gd name="connsiteY6" fmla="*/ 308108 h 324998"/>
                <a:gd name="connsiteX7" fmla="*/ 155697 w 179052"/>
                <a:gd name="connsiteY7" fmla="*/ 308108 h 324998"/>
                <a:gd name="connsiteX8" fmla="*/ 45630 w 179052"/>
                <a:gd name="connsiteY8" fmla="*/ 286941 h 324998"/>
                <a:gd name="connsiteX9" fmla="*/ 22347 w 179052"/>
                <a:gd name="connsiteY9" fmla="*/ 208624 h 324998"/>
                <a:gd name="connsiteX10" fmla="*/ 39280 w 179052"/>
                <a:gd name="connsiteY10" fmla="*/ 1191 h 32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052" h="324998">
                  <a:moveTo>
                    <a:pt x="39280" y="1191"/>
                  </a:moveTo>
                  <a:cubicBezTo>
                    <a:pt x="35752" y="16360"/>
                    <a:pt x="-7639" y="248841"/>
                    <a:pt x="1180" y="299641"/>
                  </a:cubicBezTo>
                  <a:cubicBezTo>
                    <a:pt x="9999" y="350441"/>
                    <a:pt x="72442" y="309871"/>
                    <a:pt x="92197" y="305991"/>
                  </a:cubicBezTo>
                  <a:cubicBezTo>
                    <a:pt x="111952" y="302111"/>
                    <a:pt x="105249" y="315516"/>
                    <a:pt x="119713" y="276358"/>
                  </a:cubicBezTo>
                  <a:cubicBezTo>
                    <a:pt x="134177" y="237200"/>
                    <a:pt x="176863" y="114785"/>
                    <a:pt x="178980" y="71041"/>
                  </a:cubicBezTo>
                  <a:cubicBezTo>
                    <a:pt x="181097" y="27297"/>
                    <a:pt x="136294" y="-25620"/>
                    <a:pt x="132413" y="13891"/>
                  </a:cubicBezTo>
                  <a:cubicBezTo>
                    <a:pt x="128533" y="53402"/>
                    <a:pt x="155697" y="308108"/>
                    <a:pt x="155697" y="308108"/>
                  </a:cubicBezTo>
                  <a:lnTo>
                    <a:pt x="155697" y="308108"/>
                  </a:lnTo>
                  <a:cubicBezTo>
                    <a:pt x="137353" y="304580"/>
                    <a:pt x="67855" y="303522"/>
                    <a:pt x="45630" y="286941"/>
                  </a:cubicBezTo>
                  <a:cubicBezTo>
                    <a:pt x="23405" y="270360"/>
                    <a:pt x="16350" y="252721"/>
                    <a:pt x="22347" y="208624"/>
                  </a:cubicBezTo>
                  <a:cubicBezTo>
                    <a:pt x="28344" y="164527"/>
                    <a:pt x="42808" y="-13978"/>
                    <a:pt x="39280" y="11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: 図形 1127">
              <a:extLst>
                <a:ext uri="{FF2B5EF4-FFF2-40B4-BE49-F238E27FC236}">
                  <a16:creationId xmlns:a16="http://schemas.microsoft.com/office/drawing/2014/main" id="{0849A4B2-1921-4330-974D-EF788EEB2AF1}"/>
                </a:ext>
              </a:extLst>
            </p:cNvPr>
            <p:cNvSpPr/>
            <p:nvPr/>
          </p:nvSpPr>
          <p:spPr>
            <a:xfrm>
              <a:off x="4332245" y="5923734"/>
              <a:ext cx="172075" cy="330838"/>
            </a:xfrm>
            <a:custGeom>
              <a:avLst/>
              <a:gdLst>
                <a:gd name="connsiteX0" fmla="*/ 572 w 172075"/>
                <a:gd name="connsiteY0" fmla="*/ 303499 h 330838"/>
                <a:gd name="connsiteX1" fmla="*/ 15388 w 172075"/>
                <a:gd name="connsiteY1" fmla="*/ 184966 h 330838"/>
                <a:gd name="connsiteX2" fmla="*/ 28088 w 172075"/>
                <a:gd name="connsiteY2" fmla="*/ 34683 h 330838"/>
                <a:gd name="connsiteX3" fmla="*/ 146622 w 172075"/>
                <a:gd name="connsiteY3" fmla="*/ 32566 h 330838"/>
                <a:gd name="connsiteX4" fmla="*/ 165672 w 172075"/>
                <a:gd name="connsiteY4" fmla="*/ 278099 h 330838"/>
                <a:gd name="connsiteX5" fmla="*/ 116988 w 172075"/>
                <a:gd name="connsiteY5" fmla="*/ 311966 h 330838"/>
                <a:gd name="connsiteX6" fmla="*/ 157205 w 172075"/>
                <a:gd name="connsiteY6" fmla="*/ 307733 h 330838"/>
                <a:gd name="connsiteX7" fmla="*/ 172022 w 172075"/>
                <a:gd name="connsiteY7" fmla="*/ 32566 h 330838"/>
                <a:gd name="connsiteX8" fmla="*/ 152972 w 172075"/>
                <a:gd name="connsiteY8" fmla="*/ 7166 h 330838"/>
                <a:gd name="connsiteX9" fmla="*/ 36555 w 172075"/>
                <a:gd name="connsiteY9" fmla="*/ 49499 h 330838"/>
                <a:gd name="connsiteX10" fmla="*/ 572 w 172075"/>
                <a:gd name="connsiteY10" fmla="*/ 303499 h 33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075" h="330838">
                  <a:moveTo>
                    <a:pt x="572" y="303499"/>
                  </a:moveTo>
                  <a:cubicBezTo>
                    <a:pt x="-2956" y="326077"/>
                    <a:pt x="10802" y="229769"/>
                    <a:pt x="15388" y="184966"/>
                  </a:cubicBezTo>
                  <a:cubicBezTo>
                    <a:pt x="19974" y="140163"/>
                    <a:pt x="6216" y="60083"/>
                    <a:pt x="28088" y="34683"/>
                  </a:cubicBezTo>
                  <a:cubicBezTo>
                    <a:pt x="49960" y="9283"/>
                    <a:pt x="123691" y="-8003"/>
                    <a:pt x="146622" y="32566"/>
                  </a:cubicBezTo>
                  <a:cubicBezTo>
                    <a:pt x="169553" y="73135"/>
                    <a:pt x="170611" y="231532"/>
                    <a:pt x="165672" y="278099"/>
                  </a:cubicBezTo>
                  <a:cubicBezTo>
                    <a:pt x="160733" y="324666"/>
                    <a:pt x="118399" y="307027"/>
                    <a:pt x="116988" y="311966"/>
                  </a:cubicBezTo>
                  <a:cubicBezTo>
                    <a:pt x="115577" y="316905"/>
                    <a:pt x="148033" y="354300"/>
                    <a:pt x="157205" y="307733"/>
                  </a:cubicBezTo>
                  <a:cubicBezTo>
                    <a:pt x="166377" y="261166"/>
                    <a:pt x="172728" y="82660"/>
                    <a:pt x="172022" y="32566"/>
                  </a:cubicBezTo>
                  <a:cubicBezTo>
                    <a:pt x="171317" y="-17529"/>
                    <a:pt x="175550" y="4344"/>
                    <a:pt x="152972" y="7166"/>
                  </a:cubicBezTo>
                  <a:cubicBezTo>
                    <a:pt x="130394" y="9988"/>
                    <a:pt x="57369" y="2580"/>
                    <a:pt x="36555" y="49499"/>
                  </a:cubicBezTo>
                  <a:cubicBezTo>
                    <a:pt x="15741" y="96418"/>
                    <a:pt x="4100" y="280921"/>
                    <a:pt x="572" y="3034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: 図形 1128">
              <a:extLst>
                <a:ext uri="{FF2B5EF4-FFF2-40B4-BE49-F238E27FC236}">
                  <a16:creationId xmlns:a16="http://schemas.microsoft.com/office/drawing/2014/main" id="{E8D0E690-F222-4F8C-8483-1393E650C6E1}"/>
                </a:ext>
              </a:extLst>
            </p:cNvPr>
            <p:cNvSpPr/>
            <p:nvPr/>
          </p:nvSpPr>
          <p:spPr>
            <a:xfrm>
              <a:off x="4311642" y="6397591"/>
              <a:ext cx="150593" cy="236067"/>
            </a:xfrm>
            <a:custGeom>
              <a:avLst/>
              <a:gdLst>
                <a:gd name="connsiteX0" fmla="*/ 8 w 150593"/>
                <a:gd name="connsiteY0" fmla="*/ 231809 h 236067"/>
                <a:gd name="connsiteX1" fmla="*/ 137591 w 150593"/>
                <a:gd name="connsiteY1" fmla="*/ 216992 h 236067"/>
                <a:gd name="connsiteX2" fmla="*/ 146058 w 150593"/>
                <a:gd name="connsiteY2" fmla="*/ 58242 h 236067"/>
                <a:gd name="connsiteX3" fmla="*/ 148175 w 150593"/>
                <a:gd name="connsiteY3" fmla="*/ 7442 h 236067"/>
                <a:gd name="connsiteX4" fmla="*/ 131241 w 150593"/>
                <a:gd name="connsiteY4" fmla="*/ 204292 h 236067"/>
                <a:gd name="connsiteX5" fmla="*/ 8 w 150593"/>
                <a:gd name="connsiteY5" fmla="*/ 231809 h 23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593" h="236067">
                  <a:moveTo>
                    <a:pt x="8" y="231809"/>
                  </a:moveTo>
                  <a:cubicBezTo>
                    <a:pt x="1066" y="233926"/>
                    <a:pt x="113249" y="245920"/>
                    <a:pt x="137591" y="216992"/>
                  </a:cubicBezTo>
                  <a:cubicBezTo>
                    <a:pt x="161933" y="188064"/>
                    <a:pt x="144294" y="93167"/>
                    <a:pt x="146058" y="58242"/>
                  </a:cubicBezTo>
                  <a:cubicBezTo>
                    <a:pt x="147822" y="23317"/>
                    <a:pt x="150645" y="-16900"/>
                    <a:pt x="148175" y="7442"/>
                  </a:cubicBezTo>
                  <a:cubicBezTo>
                    <a:pt x="145706" y="31784"/>
                    <a:pt x="159463" y="170073"/>
                    <a:pt x="131241" y="204292"/>
                  </a:cubicBezTo>
                  <a:cubicBezTo>
                    <a:pt x="103019" y="238511"/>
                    <a:pt x="-1050" y="229692"/>
                    <a:pt x="8" y="2318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: 図形 1129">
              <a:extLst>
                <a:ext uri="{FF2B5EF4-FFF2-40B4-BE49-F238E27FC236}">
                  <a16:creationId xmlns:a16="http://schemas.microsoft.com/office/drawing/2014/main" id="{57289F0F-6E44-4684-8F0E-12A54DE4EF5C}"/>
                </a:ext>
              </a:extLst>
            </p:cNvPr>
            <p:cNvSpPr/>
            <p:nvPr/>
          </p:nvSpPr>
          <p:spPr>
            <a:xfrm>
              <a:off x="4299554" y="6323698"/>
              <a:ext cx="192027" cy="225729"/>
            </a:xfrm>
            <a:custGeom>
              <a:avLst/>
              <a:gdLst>
                <a:gd name="connsiteX0" fmla="*/ 192013 w 192027"/>
                <a:gd name="connsiteY0" fmla="*/ 9369 h 225729"/>
                <a:gd name="connsiteX1" fmla="*/ 136979 w 192027"/>
                <a:gd name="connsiteY1" fmla="*/ 5135 h 225729"/>
                <a:gd name="connsiteX2" fmla="*/ 22679 w 192027"/>
                <a:gd name="connsiteY2" fmla="*/ 77102 h 225729"/>
                <a:gd name="connsiteX3" fmla="*/ 16329 w 192027"/>
                <a:gd name="connsiteY3" fmla="*/ 225269 h 225729"/>
                <a:gd name="connsiteX4" fmla="*/ 7863 w 192027"/>
                <a:gd name="connsiteY4" fmla="*/ 24185 h 225729"/>
                <a:gd name="connsiteX5" fmla="*/ 141213 w 192027"/>
                <a:gd name="connsiteY5" fmla="*/ 902 h 225729"/>
                <a:gd name="connsiteX6" fmla="*/ 192013 w 192027"/>
                <a:gd name="connsiteY6" fmla="*/ 9369 h 22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027" h="225729">
                  <a:moveTo>
                    <a:pt x="192013" y="9369"/>
                  </a:moveTo>
                  <a:cubicBezTo>
                    <a:pt x="191307" y="10074"/>
                    <a:pt x="165201" y="-6154"/>
                    <a:pt x="136979" y="5135"/>
                  </a:cubicBezTo>
                  <a:cubicBezTo>
                    <a:pt x="108757" y="16424"/>
                    <a:pt x="42787" y="40413"/>
                    <a:pt x="22679" y="77102"/>
                  </a:cubicBezTo>
                  <a:cubicBezTo>
                    <a:pt x="2571" y="113791"/>
                    <a:pt x="18798" y="234089"/>
                    <a:pt x="16329" y="225269"/>
                  </a:cubicBezTo>
                  <a:cubicBezTo>
                    <a:pt x="13860" y="216450"/>
                    <a:pt x="-12951" y="61579"/>
                    <a:pt x="7863" y="24185"/>
                  </a:cubicBezTo>
                  <a:cubicBezTo>
                    <a:pt x="28677" y="-13209"/>
                    <a:pt x="114755" y="5135"/>
                    <a:pt x="141213" y="902"/>
                  </a:cubicBezTo>
                  <a:cubicBezTo>
                    <a:pt x="167671" y="-3331"/>
                    <a:pt x="192719" y="8664"/>
                    <a:pt x="192013" y="93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: 図形 1130">
              <a:extLst>
                <a:ext uri="{FF2B5EF4-FFF2-40B4-BE49-F238E27FC236}">
                  <a16:creationId xmlns:a16="http://schemas.microsoft.com/office/drawing/2014/main" id="{ACBED36E-ECB6-46B6-83EE-3F78042E068C}"/>
                </a:ext>
              </a:extLst>
            </p:cNvPr>
            <p:cNvSpPr/>
            <p:nvPr/>
          </p:nvSpPr>
          <p:spPr>
            <a:xfrm>
              <a:off x="4280146" y="6717879"/>
              <a:ext cx="182102" cy="238554"/>
            </a:xfrm>
            <a:custGeom>
              <a:avLst/>
              <a:gdLst>
                <a:gd name="connsiteX0" fmla="*/ 14571 w 182102"/>
                <a:gd name="connsiteY0" fmla="*/ 421 h 238554"/>
                <a:gd name="connsiteX1" fmla="*/ 1871 w 182102"/>
                <a:gd name="connsiteY1" fmla="*/ 220554 h 238554"/>
                <a:gd name="connsiteX2" fmla="*/ 56904 w 182102"/>
                <a:gd name="connsiteY2" fmla="*/ 218438 h 238554"/>
                <a:gd name="connsiteX3" fmla="*/ 181787 w 182102"/>
                <a:gd name="connsiteY3" fmla="*/ 159171 h 238554"/>
                <a:gd name="connsiteX4" fmla="*/ 90771 w 182102"/>
                <a:gd name="connsiteY4" fmla="*/ 222671 h 238554"/>
                <a:gd name="connsiteX5" fmla="*/ 31504 w 182102"/>
                <a:gd name="connsiteY5" fmla="*/ 165521 h 238554"/>
                <a:gd name="connsiteX6" fmla="*/ 14571 w 182102"/>
                <a:gd name="connsiteY6" fmla="*/ 421 h 23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02" h="238554">
                  <a:moveTo>
                    <a:pt x="14571" y="421"/>
                  </a:moveTo>
                  <a:cubicBezTo>
                    <a:pt x="9632" y="9593"/>
                    <a:pt x="-5185" y="184218"/>
                    <a:pt x="1871" y="220554"/>
                  </a:cubicBezTo>
                  <a:cubicBezTo>
                    <a:pt x="8926" y="256890"/>
                    <a:pt x="26918" y="228668"/>
                    <a:pt x="56904" y="218438"/>
                  </a:cubicBezTo>
                  <a:cubicBezTo>
                    <a:pt x="86890" y="208208"/>
                    <a:pt x="176143" y="158466"/>
                    <a:pt x="181787" y="159171"/>
                  </a:cubicBezTo>
                  <a:cubicBezTo>
                    <a:pt x="187432" y="159877"/>
                    <a:pt x="115818" y="221613"/>
                    <a:pt x="90771" y="222671"/>
                  </a:cubicBezTo>
                  <a:cubicBezTo>
                    <a:pt x="65724" y="223729"/>
                    <a:pt x="39618" y="196566"/>
                    <a:pt x="31504" y="165521"/>
                  </a:cubicBezTo>
                  <a:cubicBezTo>
                    <a:pt x="23390" y="134477"/>
                    <a:pt x="19510" y="-8751"/>
                    <a:pt x="14571" y="4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フリーフォーム: 図形 173">
              <a:extLst>
                <a:ext uri="{FF2B5EF4-FFF2-40B4-BE49-F238E27FC236}">
                  <a16:creationId xmlns:a16="http://schemas.microsoft.com/office/drawing/2014/main" id="{B8C6DCBC-EEB5-4754-850C-A5AE3AFFF5F9}"/>
                </a:ext>
              </a:extLst>
            </p:cNvPr>
            <p:cNvSpPr/>
            <p:nvPr/>
          </p:nvSpPr>
          <p:spPr>
            <a:xfrm>
              <a:off x="4281528" y="6630662"/>
              <a:ext cx="493904" cy="196404"/>
            </a:xfrm>
            <a:custGeom>
              <a:avLst/>
              <a:gdLst>
                <a:gd name="connsiteX0" fmla="*/ 11072 w 493904"/>
                <a:gd name="connsiteY0" fmla="*/ 72821 h 196404"/>
                <a:gd name="connsiteX1" fmla="*/ 61872 w 493904"/>
                <a:gd name="connsiteY1" fmla="*/ 81288 h 196404"/>
                <a:gd name="connsiteX2" fmla="*/ 165589 w 493904"/>
                <a:gd name="connsiteY2" fmla="*/ 96105 h 196404"/>
                <a:gd name="connsiteX3" fmla="*/ 243905 w 493904"/>
                <a:gd name="connsiteY3" fmla="*/ 182888 h 196404"/>
                <a:gd name="connsiteX4" fmla="*/ 394189 w 493904"/>
                <a:gd name="connsiteY4" fmla="*/ 185005 h 196404"/>
                <a:gd name="connsiteX5" fmla="*/ 453455 w 493904"/>
                <a:gd name="connsiteY5" fmla="*/ 74938 h 196404"/>
                <a:gd name="connsiteX6" fmla="*/ 464039 w 493904"/>
                <a:gd name="connsiteY6" fmla="*/ 855 h 196404"/>
                <a:gd name="connsiteX7" fmla="*/ 483089 w 493904"/>
                <a:gd name="connsiteY7" fmla="*/ 123621 h 196404"/>
                <a:gd name="connsiteX8" fmla="*/ 277772 w 493904"/>
                <a:gd name="connsiteY8" fmla="*/ 165955 h 196404"/>
                <a:gd name="connsiteX9" fmla="*/ 11072 w 493904"/>
                <a:gd name="connsiteY9" fmla="*/ 72821 h 19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3904" h="196404">
                  <a:moveTo>
                    <a:pt x="11072" y="72821"/>
                  </a:moveTo>
                  <a:cubicBezTo>
                    <a:pt x="-24911" y="58710"/>
                    <a:pt x="36119" y="77407"/>
                    <a:pt x="61872" y="81288"/>
                  </a:cubicBezTo>
                  <a:cubicBezTo>
                    <a:pt x="87625" y="85169"/>
                    <a:pt x="135250" y="79172"/>
                    <a:pt x="165589" y="96105"/>
                  </a:cubicBezTo>
                  <a:cubicBezTo>
                    <a:pt x="195928" y="113038"/>
                    <a:pt x="205805" y="168071"/>
                    <a:pt x="243905" y="182888"/>
                  </a:cubicBezTo>
                  <a:cubicBezTo>
                    <a:pt x="282005" y="197705"/>
                    <a:pt x="359264" y="202997"/>
                    <a:pt x="394189" y="185005"/>
                  </a:cubicBezTo>
                  <a:cubicBezTo>
                    <a:pt x="429114" y="167013"/>
                    <a:pt x="441813" y="105630"/>
                    <a:pt x="453455" y="74938"/>
                  </a:cubicBezTo>
                  <a:cubicBezTo>
                    <a:pt x="465097" y="44246"/>
                    <a:pt x="459100" y="-7259"/>
                    <a:pt x="464039" y="855"/>
                  </a:cubicBezTo>
                  <a:cubicBezTo>
                    <a:pt x="468978" y="8969"/>
                    <a:pt x="514133" y="96104"/>
                    <a:pt x="483089" y="123621"/>
                  </a:cubicBezTo>
                  <a:cubicBezTo>
                    <a:pt x="452045" y="151138"/>
                    <a:pt x="354325" y="172305"/>
                    <a:pt x="277772" y="165955"/>
                  </a:cubicBezTo>
                  <a:cubicBezTo>
                    <a:pt x="201219" y="159605"/>
                    <a:pt x="47055" y="86932"/>
                    <a:pt x="11072" y="728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F16CF48F-6E9A-4CE5-8609-3FDDAE65B1A5}"/>
                </a:ext>
              </a:extLst>
            </p:cNvPr>
            <p:cNvSpPr/>
            <p:nvPr/>
          </p:nvSpPr>
          <p:spPr>
            <a:xfrm>
              <a:off x="4342721" y="5729760"/>
              <a:ext cx="494916" cy="920263"/>
            </a:xfrm>
            <a:custGeom>
              <a:avLst/>
              <a:gdLst>
                <a:gd name="connsiteX0" fmla="*/ 4912 w 494916"/>
                <a:gd name="connsiteY0" fmla="*/ 131290 h 920263"/>
                <a:gd name="connsiteX1" fmla="*/ 70529 w 494916"/>
                <a:gd name="connsiteY1" fmla="*/ 131290 h 920263"/>
                <a:gd name="connsiteX2" fmla="*/ 191179 w 494916"/>
                <a:gd name="connsiteY2" fmla="*/ 99540 h 920263"/>
                <a:gd name="connsiteX3" fmla="*/ 227162 w 494916"/>
                <a:gd name="connsiteY3" fmla="*/ 31807 h 920263"/>
                <a:gd name="connsiteX4" fmla="*/ 290662 w 494916"/>
                <a:gd name="connsiteY4" fmla="*/ 38157 h 920263"/>
                <a:gd name="connsiteX5" fmla="*/ 472696 w 494916"/>
                <a:gd name="connsiteY5" fmla="*/ 190557 h 920263"/>
                <a:gd name="connsiteX6" fmla="*/ 481162 w 494916"/>
                <a:gd name="connsiteY6" fmla="*/ 245590 h 920263"/>
                <a:gd name="connsiteX7" fmla="*/ 411312 w 494916"/>
                <a:gd name="connsiteY7" fmla="*/ 433973 h 920263"/>
                <a:gd name="connsiteX8" fmla="*/ 419779 w 494916"/>
                <a:gd name="connsiteY8" fmla="*/ 916573 h 920263"/>
                <a:gd name="connsiteX9" fmla="*/ 443062 w 494916"/>
                <a:gd name="connsiteY9" fmla="*/ 635057 h 920263"/>
                <a:gd name="connsiteX10" fmla="*/ 491746 w 494916"/>
                <a:gd name="connsiteY10" fmla="*/ 243473 h 920263"/>
                <a:gd name="connsiteX11" fmla="*/ 343579 w 494916"/>
                <a:gd name="connsiteY11" fmla="*/ 95307 h 920263"/>
                <a:gd name="connsiteX12" fmla="*/ 256796 w 494916"/>
                <a:gd name="connsiteY12" fmla="*/ 57 h 920263"/>
                <a:gd name="connsiteX13" fmla="*/ 201762 w 494916"/>
                <a:gd name="connsiteY13" fmla="*/ 108007 h 920263"/>
                <a:gd name="connsiteX14" fmla="*/ 4912 w 494916"/>
                <a:gd name="connsiteY14" fmla="*/ 131290 h 92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4916" h="920263">
                  <a:moveTo>
                    <a:pt x="4912" y="131290"/>
                  </a:moveTo>
                  <a:cubicBezTo>
                    <a:pt x="-16960" y="135170"/>
                    <a:pt x="39485" y="136582"/>
                    <a:pt x="70529" y="131290"/>
                  </a:cubicBezTo>
                  <a:cubicBezTo>
                    <a:pt x="101574" y="125998"/>
                    <a:pt x="165074" y="116120"/>
                    <a:pt x="191179" y="99540"/>
                  </a:cubicBezTo>
                  <a:cubicBezTo>
                    <a:pt x="217285" y="82959"/>
                    <a:pt x="210582" y="42037"/>
                    <a:pt x="227162" y="31807"/>
                  </a:cubicBezTo>
                  <a:cubicBezTo>
                    <a:pt x="243742" y="21577"/>
                    <a:pt x="249740" y="11699"/>
                    <a:pt x="290662" y="38157"/>
                  </a:cubicBezTo>
                  <a:cubicBezTo>
                    <a:pt x="331584" y="64615"/>
                    <a:pt x="440946" y="155985"/>
                    <a:pt x="472696" y="190557"/>
                  </a:cubicBezTo>
                  <a:cubicBezTo>
                    <a:pt x="504446" y="225129"/>
                    <a:pt x="491393" y="205021"/>
                    <a:pt x="481162" y="245590"/>
                  </a:cubicBezTo>
                  <a:cubicBezTo>
                    <a:pt x="470931" y="286159"/>
                    <a:pt x="421542" y="322143"/>
                    <a:pt x="411312" y="433973"/>
                  </a:cubicBezTo>
                  <a:cubicBezTo>
                    <a:pt x="401082" y="545803"/>
                    <a:pt x="414487" y="883059"/>
                    <a:pt x="419779" y="916573"/>
                  </a:cubicBezTo>
                  <a:cubicBezTo>
                    <a:pt x="425071" y="950087"/>
                    <a:pt x="431068" y="747240"/>
                    <a:pt x="443062" y="635057"/>
                  </a:cubicBezTo>
                  <a:cubicBezTo>
                    <a:pt x="455056" y="522874"/>
                    <a:pt x="508326" y="333431"/>
                    <a:pt x="491746" y="243473"/>
                  </a:cubicBezTo>
                  <a:cubicBezTo>
                    <a:pt x="475166" y="153515"/>
                    <a:pt x="382737" y="135876"/>
                    <a:pt x="343579" y="95307"/>
                  </a:cubicBezTo>
                  <a:cubicBezTo>
                    <a:pt x="304421" y="54738"/>
                    <a:pt x="280432" y="-2060"/>
                    <a:pt x="256796" y="57"/>
                  </a:cubicBezTo>
                  <a:cubicBezTo>
                    <a:pt x="233160" y="2174"/>
                    <a:pt x="242684" y="92838"/>
                    <a:pt x="201762" y="108007"/>
                  </a:cubicBezTo>
                  <a:cubicBezTo>
                    <a:pt x="160840" y="123176"/>
                    <a:pt x="26784" y="127410"/>
                    <a:pt x="4912" y="1312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: 図形 1134">
              <a:extLst>
                <a:ext uri="{FF2B5EF4-FFF2-40B4-BE49-F238E27FC236}">
                  <a16:creationId xmlns:a16="http://schemas.microsoft.com/office/drawing/2014/main" id="{0B9DCE64-EBA7-4BE6-B70B-D75EB78701C0}"/>
                </a:ext>
              </a:extLst>
            </p:cNvPr>
            <p:cNvSpPr/>
            <p:nvPr/>
          </p:nvSpPr>
          <p:spPr>
            <a:xfrm>
              <a:off x="4347358" y="5674169"/>
              <a:ext cx="125999" cy="139246"/>
            </a:xfrm>
            <a:custGeom>
              <a:avLst/>
              <a:gdLst>
                <a:gd name="connsiteX0" fmla="*/ 125159 w 125999"/>
                <a:gd name="connsiteY0" fmla="*/ 614 h 139246"/>
                <a:gd name="connsiteX1" fmla="*/ 2392 w 125999"/>
                <a:gd name="connsiteY1" fmla="*/ 97981 h 139246"/>
                <a:gd name="connsiteX2" fmla="*/ 44725 w 125999"/>
                <a:gd name="connsiteY2" fmla="*/ 138198 h 139246"/>
                <a:gd name="connsiteX3" fmla="*/ 55309 w 125999"/>
                <a:gd name="connsiteY3" fmla="*/ 59881 h 139246"/>
                <a:gd name="connsiteX4" fmla="*/ 125159 w 125999"/>
                <a:gd name="connsiteY4" fmla="*/ 614 h 13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99" h="139246">
                  <a:moveTo>
                    <a:pt x="125159" y="614"/>
                  </a:moveTo>
                  <a:cubicBezTo>
                    <a:pt x="116340" y="6964"/>
                    <a:pt x="15798" y="75050"/>
                    <a:pt x="2392" y="97981"/>
                  </a:cubicBezTo>
                  <a:cubicBezTo>
                    <a:pt x="-11014" y="120912"/>
                    <a:pt x="35906" y="144548"/>
                    <a:pt x="44725" y="138198"/>
                  </a:cubicBezTo>
                  <a:cubicBezTo>
                    <a:pt x="53544" y="131848"/>
                    <a:pt x="39787" y="81048"/>
                    <a:pt x="55309" y="59881"/>
                  </a:cubicBezTo>
                  <a:cubicBezTo>
                    <a:pt x="70831" y="38714"/>
                    <a:pt x="133978" y="-5736"/>
                    <a:pt x="125159" y="6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: 図形 1135">
              <a:extLst>
                <a:ext uri="{FF2B5EF4-FFF2-40B4-BE49-F238E27FC236}">
                  <a16:creationId xmlns:a16="http://schemas.microsoft.com/office/drawing/2014/main" id="{6DD63588-F93E-477A-9333-C5459F197435}"/>
                </a:ext>
              </a:extLst>
            </p:cNvPr>
            <p:cNvSpPr/>
            <p:nvPr/>
          </p:nvSpPr>
          <p:spPr>
            <a:xfrm>
              <a:off x="4357689" y="6859928"/>
              <a:ext cx="451750" cy="578443"/>
            </a:xfrm>
            <a:custGeom>
              <a:avLst/>
              <a:gdLst>
                <a:gd name="connsiteX0" fmla="*/ 528 w 451750"/>
                <a:gd name="connsiteY0" fmla="*/ 59455 h 578443"/>
                <a:gd name="connsiteX1" fmla="*/ 49211 w 451750"/>
                <a:gd name="connsiteY1" fmla="*/ 10772 h 578443"/>
                <a:gd name="connsiteX2" fmla="*/ 138111 w 451750"/>
                <a:gd name="connsiteY2" fmla="*/ 19239 h 578443"/>
                <a:gd name="connsiteX3" fmla="*/ 442911 w 451750"/>
                <a:gd name="connsiteY3" fmla="*/ 207622 h 578443"/>
                <a:gd name="connsiteX4" fmla="*/ 362478 w 451750"/>
                <a:gd name="connsiteY4" fmla="*/ 249955 h 578443"/>
                <a:gd name="connsiteX5" fmla="*/ 286278 w 451750"/>
                <a:gd name="connsiteY5" fmla="*/ 315572 h 578443"/>
                <a:gd name="connsiteX6" fmla="*/ 123294 w 451750"/>
                <a:gd name="connsiteY6" fmla="*/ 491255 h 578443"/>
                <a:gd name="connsiteX7" fmla="*/ 40744 w 451750"/>
                <a:gd name="connsiteY7" fmla="*/ 575922 h 578443"/>
                <a:gd name="connsiteX8" fmla="*/ 260878 w 451750"/>
                <a:gd name="connsiteY8" fmla="*/ 400239 h 578443"/>
                <a:gd name="connsiteX9" fmla="*/ 421744 w 451750"/>
                <a:gd name="connsiteY9" fmla="*/ 288055 h 578443"/>
                <a:gd name="connsiteX10" fmla="*/ 398461 w 451750"/>
                <a:gd name="connsiteY10" fmla="*/ 201272 h 578443"/>
                <a:gd name="connsiteX11" fmla="*/ 142344 w 451750"/>
                <a:gd name="connsiteY11" fmla="*/ 55222 h 578443"/>
                <a:gd name="connsiteX12" fmla="*/ 78844 w 451750"/>
                <a:gd name="connsiteY12" fmla="*/ 27705 h 578443"/>
                <a:gd name="connsiteX13" fmla="*/ 528 w 451750"/>
                <a:gd name="connsiteY13" fmla="*/ 59455 h 57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750" h="578443">
                  <a:moveTo>
                    <a:pt x="528" y="59455"/>
                  </a:moveTo>
                  <a:cubicBezTo>
                    <a:pt x="-4411" y="56633"/>
                    <a:pt x="26280" y="17475"/>
                    <a:pt x="49211" y="10772"/>
                  </a:cubicBezTo>
                  <a:cubicBezTo>
                    <a:pt x="72142" y="4069"/>
                    <a:pt x="72494" y="-13569"/>
                    <a:pt x="138111" y="19239"/>
                  </a:cubicBezTo>
                  <a:cubicBezTo>
                    <a:pt x="203728" y="52047"/>
                    <a:pt x="405517" y="169169"/>
                    <a:pt x="442911" y="207622"/>
                  </a:cubicBezTo>
                  <a:cubicBezTo>
                    <a:pt x="480305" y="246075"/>
                    <a:pt x="388583" y="231963"/>
                    <a:pt x="362478" y="249955"/>
                  </a:cubicBezTo>
                  <a:cubicBezTo>
                    <a:pt x="336373" y="267947"/>
                    <a:pt x="326142" y="275355"/>
                    <a:pt x="286278" y="315572"/>
                  </a:cubicBezTo>
                  <a:cubicBezTo>
                    <a:pt x="246414" y="355789"/>
                    <a:pt x="164216" y="447863"/>
                    <a:pt x="123294" y="491255"/>
                  </a:cubicBezTo>
                  <a:cubicBezTo>
                    <a:pt x="82372" y="534647"/>
                    <a:pt x="17813" y="591091"/>
                    <a:pt x="40744" y="575922"/>
                  </a:cubicBezTo>
                  <a:cubicBezTo>
                    <a:pt x="63675" y="560753"/>
                    <a:pt x="197378" y="448217"/>
                    <a:pt x="260878" y="400239"/>
                  </a:cubicBezTo>
                  <a:cubicBezTo>
                    <a:pt x="324378" y="352261"/>
                    <a:pt x="398813" y="321216"/>
                    <a:pt x="421744" y="288055"/>
                  </a:cubicBezTo>
                  <a:cubicBezTo>
                    <a:pt x="444675" y="254894"/>
                    <a:pt x="445028" y="240077"/>
                    <a:pt x="398461" y="201272"/>
                  </a:cubicBezTo>
                  <a:cubicBezTo>
                    <a:pt x="351894" y="162467"/>
                    <a:pt x="195613" y="84150"/>
                    <a:pt x="142344" y="55222"/>
                  </a:cubicBezTo>
                  <a:cubicBezTo>
                    <a:pt x="89075" y="26294"/>
                    <a:pt x="100716" y="28410"/>
                    <a:pt x="78844" y="27705"/>
                  </a:cubicBezTo>
                  <a:cubicBezTo>
                    <a:pt x="56972" y="27000"/>
                    <a:pt x="5467" y="62277"/>
                    <a:pt x="528" y="594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: 図形 1136">
              <a:extLst>
                <a:ext uri="{FF2B5EF4-FFF2-40B4-BE49-F238E27FC236}">
                  <a16:creationId xmlns:a16="http://schemas.microsoft.com/office/drawing/2014/main" id="{7545134B-002D-4D04-B17E-03627CBE9B3F}"/>
                </a:ext>
              </a:extLst>
            </p:cNvPr>
            <p:cNvSpPr/>
            <p:nvPr/>
          </p:nvSpPr>
          <p:spPr>
            <a:xfrm>
              <a:off x="4672969" y="5461975"/>
              <a:ext cx="875394" cy="337383"/>
            </a:xfrm>
            <a:custGeom>
              <a:avLst/>
              <a:gdLst>
                <a:gd name="connsiteX0" fmla="*/ 9098 w 875394"/>
                <a:gd name="connsiteY0" fmla="*/ 168358 h 337383"/>
                <a:gd name="connsiteX1" fmla="*/ 182664 w 875394"/>
                <a:gd name="connsiteY1" fmla="*/ 310175 h 337383"/>
                <a:gd name="connsiteX2" fmla="*/ 826131 w 875394"/>
                <a:gd name="connsiteY2" fmla="*/ 331342 h 337383"/>
                <a:gd name="connsiteX3" fmla="*/ 830364 w 875394"/>
                <a:gd name="connsiteY3" fmla="*/ 236092 h 337383"/>
                <a:gd name="connsiteX4" fmla="*/ 821898 w 875394"/>
                <a:gd name="connsiteY4" fmla="*/ 3258 h 337383"/>
                <a:gd name="connsiteX5" fmla="*/ 788031 w 875394"/>
                <a:gd name="connsiteY5" fmla="*/ 111208 h 337383"/>
                <a:gd name="connsiteX6" fmla="*/ 745698 w 875394"/>
                <a:gd name="connsiteY6" fmla="*/ 272075 h 337383"/>
                <a:gd name="connsiteX7" fmla="*/ 398564 w 875394"/>
                <a:gd name="connsiteY7" fmla="*/ 301708 h 337383"/>
                <a:gd name="connsiteX8" fmla="*/ 9098 w 875394"/>
                <a:gd name="connsiteY8" fmla="*/ 168358 h 33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5394" h="337383">
                  <a:moveTo>
                    <a:pt x="9098" y="168358"/>
                  </a:moveTo>
                  <a:cubicBezTo>
                    <a:pt x="-26885" y="169769"/>
                    <a:pt x="46492" y="283011"/>
                    <a:pt x="182664" y="310175"/>
                  </a:cubicBezTo>
                  <a:cubicBezTo>
                    <a:pt x="318836" y="337339"/>
                    <a:pt x="718181" y="343689"/>
                    <a:pt x="826131" y="331342"/>
                  </a:cubicBezTo>
                  <a:cubicBezTo>
                    <a:pt x="934081" y="318995"/>
                    <a:pt x="831069" y="290773"/>
                    <a:pt x="830364" y="236092"/>
                  </a:cubicBezTo>
                  <a:cubicBezTo>
                    <a:pt x="829659" y="181411"/>
                    <a:pt x="828953" y="24072"/>
                    <a:pt x="821898" y="3258"/>
                  </a:cubicBezTo>
                  <a:cubicBezTo>
                    <a:pt x="814843" y="-17556"/>
                    <a:pt x="800731" y="66405"/>
                    <a:pt x="788031" y="111208"/>
                  </a:cubicBezTo>
                  <a:cubicBezTo>
                    <a:pt x="775331" y="156011"/>
                    <a:pt x="810609" y="240325"/>
                    <a:pt x="745698" y="272075"/>
                  </a:cubicBezTo>
                  <a:cubicBezTo>
                    <a:pt x="680787" y="303825"/>
                    <a:pt x="520978" y="313350"/>
                    <a:pt x="398564" y="301708"/>
                  </a:cubicBezTo>
                  <a:cubicBezTo>
                    <a:pt x="276150" y="290066"/>
                    <a:pt x="45081" y="166947"/>
                    <a:pt x="9098" y="1683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: 図形 1137">
              <a:extLst>
                <a:ext uri="{FF2B5EF4-FFF2-40B4-BE49-F238E27FC236}">
                  <a16:creationId xmlns:a16="http://schemas.microsoft.com/office/drawing/2014/main" id="{0BCABBD5-7D17-477B-B0B3-50E50406ED7A}"/>
                </a:ext>
              </a:extLst>
            </p:cNvPr>
            <p:cNvSpPr/>
            <p:nvPr/>
          </p:nvSpPr>
          <p:spPr>
            <a:xfrm>
              <a:off x="4856672" y="5582199"/>
              <a:ext cx="796890" cy="977884"/>
            </a:xfrm>
            <a:custGeom>
              <a:avLst/>
              <a:gdLst>
                <a:gd name="connsiteX0" fmla="*/ 752495 w 796890"/>
                <a:gd name="connsiteY0" fmla="*/ 1568 h 977884"/>
                <a:gd name="connsiteX1" fmla="*/ 752495 w 796890"/>
                <a:gd name="connsiteY1" fmla="*/ 65068 h 977884"/>
                <a:gd name="connsiteX2" fmla="*/ 746145 w 796890"/>
                <a:gd name="connsiteY2" fmla="*/ 304251 h 977884"/>
                <a:gd name="connsiteX3" fmla="*/ 316461 w 796890"/>
                <a:gd name="connsiteY3" fmla="*/ 304251 h 977884"/>
                <a:gd name="connsiteX4" fmla="*/ 43411 w 796890"/>
                <a:gd name="connsiteY4" fmla="*/ 327534 h 977884"/>
                <a:gd name="connsiteX5" fmla="*/ 111145 w 796890"/>
                <a:gd name="connsiteY5" fmla="*/ 391034 h 977884"/>
                <a:gd name="connsiteX6" fmla="*/ 464628 w 796890"/>
                <a:gd name="connsiteY6" fmla="*/ 418551 h 977884"/>
                <a:gd name="connsiteX7" fmla="*/ 458278 w 796890"/>
                <a:gd name="connsiteY7" fmla="*/ 452418 h 977884"/>
                <a:gd name="connsiteX8" fmla="*/ 128078 w 796890"/>
                <a:gd name="connsiteY8" fmla="*/ 844001 h 977884"/>
                <a:gd name="connsiteX9" fmla="*/ 24361 w 796890"/>
                <a:gd name="connsiteY9" fmla="*/ 949834 h 977884"/>
                <a:gd name="connsiteX10" fmla="*/ 15895 w 796890"/>
                <a:gd name="connsiteY10" fmla="*/ 968884 h 977884"/>
                <a:gd name="connsiteX11" fmla="*/ 210628 w 796890"/>
                <a:gd name="connsiteY11" fmla="*/ 824951 h 977884"/>
                <a:gd name="connsiteX12" fmla="*/ 341861 w 796890"/>
                <a:gd name="connsiteY12" fmla="*/ 625984 h 977884"/>
                <a:gd name="connsiteX13" fmla="*/ 399011 w 796890"/>
                <a:gd name="connsiteY13" fmla="*/ 473584 h 977884"/>
                <a:gd name="connsiteX14" fmla="*/ 204278 w 796890"/>
                <a:gd name="connsiteY14" fmla="*/ 399501 h 977884"/>
                <a:gd name="connsiteX15" fmla="*/ 134428 w 796890"/>
                <a:gd name="connsiteY15" fmla="*/ 361401 h 977884"/>
                <a:gd name="connsiteX16" fmla="*/ 418061 w 796890"/>
                <a:gd name="connsiteY16" fmla="*/ 312718 h 977884"/>
                <a:gd name="connsiteX17" fmla="*/ 775778 w 796890"/>
                <a:gd name="connsiteY17" fmla="*/ 145501 h 977884"/>
                <a:gd name="connsiteX18" fmla="*/ 752495 w 796890"/>
                <a:gd name="connsiteY18" fmla="*/ 1568 h 97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6890" h="977884">
                  <a:moveTo>
                    <a:pt x="752495" y="1568"/>
                  </a:moveTo>
                  <a:cubicBezTo>
                    <a:pt x="748615" y="-11837"/>
                    <a:pt x="752495" y="65068"/>
                    <a:pt x="752495" y="65068"/>
                  </a:cubicBezTo>
                  <a:cubicBezTo>
                    <a:pt x="751437" y="115515"/>
                    <a:pt x="818817" y="264387"/>
                    <a:pt x="746145" y="304251"/>
                  </a:cubicBezTo>
                  <a:cubicBezTo>
                    <a:pt x="673473" y="344115"/>
                    <a:pt x="433583" y="300371"/>
                    <a:pt x="316461" y="304251"/>
                  </a:cubicBezTo>
                  <a:cubicBezTo>
                    <a:pt x="199339" y="308131"/>
                    <a:pt x="77630" y="313070"/>
                    <a:pt x="43411" y="327534"/>
                  </a:cubicBezTo>
                  <a:cubicBezTo>
                    <a:pt x="9192" y="341998"/>
                    <a:pt x="40942" y="375865"/>
                    <a:pt x="111145" y="391034"/>
                  </a:cubicBezTo>
                  <a:cubicBezTo>
                    <a:pt x="181348" y="406203"/>
                    <a:pt x="406772" y="408320"/>
                    <a:pt x="464628" y="418551"/>
                  </a:cubicBezTo>
                  <a:cubicBezTo>
                    <a:pt x="522483" y="428782"/>
                    <a:pt x="514370" y="381510"/>
                    <a:pt x="458278" y="452418"/>
                  </a:cubicBezTo>
                  <a:cubicBezTo>
                    <a:pt x="402186" y="523326"/>
                    <a:pt x="200397" y="761098"/>
                    <a:pt x="128078" y="844001"/>
                  </a:cubicBezTo>
                  <a:cubicBezTo>
                    <a:pt x="55759" y="926904"/>
                    <a:pt x="43058" y="929020"/>
                    <a:pt x="24361" y="949834"/>
                  </a:cubicBezTo>
                  <a:cubicBezTo>
                    <a:pt x="5664" y="970648"/>
                    <a:pt x="-15149" y="989698"/>
                    <a:pt x="15895" y="968884"/>
                  </a:cubicBezTo>
                  <a:cubicBezTo>
                    <a:pt x="46939" y="948070"/>
                    <a:pt x="156300" y="882101"/>
                    <a:pt x="210628" y="824951"/>
                  </a:cubicBezTo>
                  <a:cubicBezTo>
                    <a:pt x="264956" y="767801"/>
                    <a:pt x="310464" y="684545"/>
                    <a:pt x="341861" y="625984"/>
                  </a:cubicBezTo>
                  <a:cubicBezTo>
                    <a:pt x="373258" y="567423"/>
                    <a:pt x="421941" y="511331"/>
                    <a:pt x="399011" y="473584"/>
                  </a:cubicBezTo>
                  <a:cubicBezTo>
                    <a:pt x="376080" y="435837"/>
                    <a:pt x="248375" y="418198"/>
                    <a:pt x="204278" y="399501"/>
                  </a:cubicBezTo>
                  <a:cubicBezTo>
                    <a:pt x="160181" y="380804"/>
                    <a:pt x="98798" y="375865"/>
                    <a:pt x="134428" y="361401"/>
                  </a:cubicBezTo>
                  <a:cubicBezTo>
                    <a:pt x="170058" y="346937"/>
                    <a:pt x="311169" y="348701"/>
                    <a:pt x="418061" y="312718"/>
                  </a:cubicBezTo>
                  <a:cubicBezTo>
                    <a:pt x="524953" y="276735"/>
                    <a:pt x="718628" y="195948"/>
                    <a:pt x="775778" y="145501"/>
                  </a:cubicBezTo>
                  <a:cubicBezTo>
                    <a:pt x="832928" y="95054"/>
                    <a:pt x="756375" y="14973"/>
                    <a:pt x="752495" y="15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: 図形 1138">
              <a:extLst>
                <a:ext uri="{FF2B5EF4-FFF2-40B4-BE49-F238E27FC236}">
                  <a16:creationId xmlns:a16="http://schemas.microsoft.com/office/drawing/2014/main" id="{E736A948-E0D8-4821-9C7A-5C4A1D498CFE}"/>
                </a:ext>
              </a:extLst>
            </p:cNvPr>
            <p:cNvSpPr/>
            <p:nvPr/>
          </p:nvSpPr>
          <p:spPr>
            <a:xfrm>
              <a:off x="4844099" y="6093063"/>
              <a:ext cx="322317" cy="367667"/>
            </a:xfrm>
            <a:custGeom>
              <a:avLst/>
              <a:gdLst>
                <a:gd name="connsiteX0" fmla="*/ 3068 w 322317"/>
                <a:gd name="connsiteY0" fmla="*/ 5054 h 367667"/>
                <a:gd name="connsiteX1" fmla="*/ 72918 w 322317"/>
                <a:gd name="connsiteY1" fmla="*/ 9287 h 367667"/>
                <a:gd name="connsiteX2" fmla="*/ 312101 w 322317"/>
                <a:gd name="connsiteY2" fmla="*/ 11404 h 367667"/>
                <a:gd name="connsiteX3" fmla="*/ 252834 w 322317"/>
                <a:gd name="connsiteY3" fmla="*/ 121470 h 367667"/>
                <a:gd name="connsiteX4" fmla="*/ 22118 w 322317"/>
                <a:gd name="connsiteY4" fmla="*/ 364887 h 367667"/>
                <a:gd name="connsiteX5" fmla="*/ 187218 w 322317"/>
                <a:gd name="connsiteY5" fmla="*/ 244237 h 367667"/>
                <a:gd name="connsiteX6" fmla="*/ 248601 w 322317"/>
                <a:gd name="connsiteY6" fmla="*/ 104537 h 367667"/>
                <a:gd name="connsiteX7" fmla="*/ 36934 w 322317"/>
                <a:gd name="connsiteY7" fmla="*/ 87604 h 367667"/>
                <a:gd name="connsiteX8" fmla="*/ 3068 w 322317"/>
                <a:gd name="connsiteY8" fmla="*/ 5054 h 36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17" h="367667">
                  <a:moveTo>
                    <a:pt x="3068" y="5054"/>
                  </a:moveTo>
                  <a:cubicBezTo>
                    <a:pt x="9065" y="-7999"/>
                    <a:pt x="21413" y="8229"/>
                    <a:pt x="72918" y="9287"/>
                  </a:cubicBezTo>
                  <a:cubicBezTo>
                    <a:pt x="124423" y="10345"/>
                    <a:pt x="282115" y="-7293"/>
                    <a:pt x="312101" y="11404"/>
                  </a:cubicBezTo>
                  <a:cubicBezTo>
                    <a:pt x="342087" y="30101"/>
                    <a:pt x="301165" y="62556"/>
                    <a:pt x="252834" y="121470"/>
                  </a:cubicBezTo>
                  <a:cubicBezTo>
                    <a:pt x="204504" y="180384"/>
                    <a:pt x="33054" y="344426"/>
                    <a:pt x="22118" y="364887"/>
                  </a:cubicBezTo>
                  <a:cubicBezTo>
                    <a:pt x="11182" y="385348"/>
                    <a:pt x="149471" y="287629"/>
                    <a:pt x="187218" y="244237"/>
                  </a:cubicBezTo>
                  <a:cubicBezTo>
                    <a:pt x="224965" y="200845"/>
                    <a:pt x="273648" y="130642"/>
                    <a:pt x="248601" y="104537"/>
                  </a:cubicBezTo>
                  <a:cubicBezTo>
                    <a:pt x="223554" y="78432"/>
                    <a:pt x="77856" y="99951"/>
                    <a:pt x="36934" y="87604"/>
                  </a:cubicBezTo>
                  <a:cubicBezTo>
                    <a:pt x="-3988" y="75257"/>
                    <a:pt x="-2929" y="18107"/>
                    <a:pt x="3068" y="50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: 図形 1140">
              <a:extLst>
                <a:ext uri="{FF2B5EF4-FFF2-40B4-BE49-F238E27FC236}">
                  <a16:creationId xmlns:a16="http://schemas.microsoft.com/office/drawing/2014/main" id="{DF34F310-F2A9-484E-84BB-417216316EB9}"/>
                </a:ext>
              </a:extLst>
            </p:cNvPr>
            <p:cNvSpPr/>
            <p:nvPr/>
          </p:nvSpPr>
          <p:spPr>
            <a:xfrm>
              <a:off x="4863836" y="6100188"/>
              <a:ext cx="3009" cy="342325"/>
            </a:xfrm>
            <a:custGeom>
              <a:avLst/>
              <a:gdLst>
                <a:gd name="connsiteX0" fmla="*/ 264 w 3009"/>
                <a:gd name="connsiteY0" fmla="*/ 2162 h 342325"/>
                <a:gd name="connsiteX1" fmla="*/ 264 w 3009"/>
                <a:gd name="connsiteY1" fmla="*/ 336595 h 342325"/>
                <a:gd name="connsiteX2" fmla="*/ 2381 w 3009"/>
                <a:gd name="connsiteY2" fmla="*/ 199012 h 342325"/>
                <a:gd name="connsiteX3" fmla="*/ 264 w 3009"/>
                <a:gd name="connsiteY3" fmla="*/ 2162 h 34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9" h="342325">
                  <a:moveTo>
                    <a:pt x="264" y="2162"/>
                  </a:moveTo>
                  <a:cubicBezTo>
                    <a:pt x="-89" y="25092"/>
                    <a:pt x="-89" y="303787"/>
                    <a:pt x="264" y="336595"/>
                  </a:cubicBezTo>
                  <a:cubicBezTo>
                    <a:pt x="617" y="369403"/>
                    <a:pt x="264" y="252987"/>
                    <a:pt x="2381" y="199012"/>
                  </a:cubicBezTo>
                  <a:cubicBezTo>
                    <a:pt x="4498" y="145037"/>
                    <a:pt x="617" y="-20768"/>
                    <a:pt x="264" y="21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: 図形 1141">
              <a:extLst>
                <a:ext uri="{FF2B5EF4-FFF2-40B4-BE49-F238E27FC236}">
                  <a16:creationId xmlns:a16="http://schemas.microsoft.com/office/drawing/2014/main" id="{8E14725E-A3B9-4376-8290-9006A8DA3A03}"/>
                </a:ext>
              </a:extLst>
            </p:cNvPr>
            <p:cNvSpPr/>
            <p:nvPr/>
          </p:nvSpPr>
          <p:spPr>
            <a:xfrm>
              <a:off x="5583114" y="5581413"/>
              <a:ext cx="686212" cy="313511"/>
            </a:xfrm>
            <a:custGeom>
              <a:avLst/>
              <a:gdLst>
                <a:gd name="connsiteX0" fmla="*/ 653 w 686212"/>
                <a:gd name="connsiteY0" fmla="*/ 237 h 313511"/>
                <a:gd name="connsiteX1" fmla="*/ 345669 w 686212"/>
                <a:gd name="connsiteY1" fmla="*/ 44687 h 313511"/>
                <a:gd name="connsiteX2" fmla="*/ 354136 w 686212"/>
                <a:gd name="connsiteY2" fmla="*/ 97604 h 313511"/>
                <a:gd name="connsiteX3" fmla="*/ 301219 w 686212"/>
                <a:gd name="connsiteY3" fmla="*/ 154754 h 313511"/>
                <a:gd name="connsiteX4" fmla="*/ 301219 w 686212"/>
                <a:gd name="connsiteY4" fmla="*/ 264820 h 313511"/>
                <a:gd name="connsiteX5" fmla="*/ 542519 w 686212"/>
                <a:gd name="connsiteY5" fmla="*/ 296570 h 313511"/>
                <a:gd name="connsiteX6" fmla="*/ 682219 w 686212"/>
                <a:gd name="connsiteY6" fmla="*/ 311387 h 313511"/>
                <a:gd name="connsiteX7" fmla="*/ 390119 w 686212"/>
                <a:gd name="connsiteY7" fmla="*/ 311387 h 313511"/>
                <a:gd name="connsiteX8" fmla="*/ 322386 w 686212"/>
                <a:gd name="connsiteY8" fmla="*/ 292337 h 313511"/>
                <a:gd name="connsiteX9" fmla="*/ 324503 w 686212"/>
                <a:gd name="connsiteY9" fmla="*/ 169570 h 313511"/>
                <a:gd name="connsiteX10" fmla="*/ 349903 w 686212"/>
                <a:gd name="connsiteY10" fmla="*/ 87020 h 313511"/>
                <a:gd name="connsiteX11" fmla="*/ 261003 w 686212"/>
                <a:gd name="connsiteY11" fmla="*/ 29870 h 313511"/>
                <a:gd name="connsiteX12" fmla="*/ 653 w 686212"/>
                <a:gd name="connsiteY12" fmla="*/ 237 h 31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6212" h="313511">
                  <a:moveTo>
                    <a:pt x="653" y="237"/>
                  </a:moveTo>
                  <a:cubicBezTo>
                    <a:pt x="14764" y="2707"/>
                    <a:pt x="286755" y="28459"/>
                    <a:pt x="345669" y="44687"/>
                  </a:cubicBezTo>
                  <a:cubicBezTo>
                    <a:pt x="404583" y="60915"/>
                    <a:pt x="361544" y="79259"/>
                    <a:pt x="354136" y="97604"/>
                  </a:cubicBezTo>
                  <a:cubicBezTo>
                    <a:pt x="346728" y="115949"/>
                    <a:pt x="310039" y="126885"/>
                    <a:pt x="301219" y="154754"/>
                  </a:cubicBezTo>
                  <a:cubicBezTo>
                    <a:pt x="292400" y="182623"/>
                    <a:pt x="261002" y="241184"/>
                    <a:pt x="301219" y="264820"/>
                  </a:cubicBezTo>
                  <a:cubicBezTo>
                    <a:pt x="341436" y="288456"/>
                    <a:pt x="479019" y="288809"/>
                    <a:pt x="542519" y="296570"/>
                  </a:cubicBezTo>
                  <a:cubicBezTo>
                    <a:pt x="606019" y="304331"/>
                    <a:pt x="707619" y="308918"/>
                    <a:pt x="682219" y="311387"/>
                  </a:cubicBezTo>
                  <a:cubicBezTo>
                    <a:pt x="656819" y="313856"/>
                    <a:pt x="450091" y="314562"/>
                    <a:pt x="390119" y="311387"/>
                  </a:cubicBezTo>
                  <a:cubicBezTo>
                    <a:pt x="330147" y="308212"/>
                    <a:pt x="333322" y="315973"/>
                    <a:pt x="322386" y="292337"/>
                  </a:cubicBezTo>
                  <a:cubicBezTo>
                    <a:pt x="311450" y="268701"/>
                    <a:pt x="319917" y="203789"/>
                    <a:pt x="324503" y="169570"/>
                  </a:cubicBezTo>
                  <a:cubicBezTo>
                    <a:pt x="329089" y="135351"/>
                    <a:pt x="360486" y="110303"/>
                    <a:pt x="349903" y="87020"/>
                  </a:cubicBezTo>
                  <a:cubicBezTo>
                    <a:pt x="339320" y="63737"/>
                    <a:pt x="317095" y="44687"/>
                    <a:pt x="261003" y="29870"/>
                  </a:cubicBezTo>
                  <a:cubicBezTo>
                    <a:pt x="204911" y="15053"/>
                    <a:pt x="-13458" y="-2233"/>
                    <a:pt x="653" y="2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: 図形 1142">
              <a:extLst>
                <a:ext uri="{FF2B5EF4-FFF2-40B4-BE49-F238E27FC236}">
                  <a16:creationId xmlns:a16="http://schemas.microsoft.com/office/drawing/2014/main" id="{F8A0BA48-7D70-40BF-B03A-D3A7A7BEBE4D}"/>
                </a:ext>
              </a:extLst>
            </p:cNvPr>
            <p:cNvSpPr/>
            <p:nvPr/>
          </p:nvSpPr>
          <p:spPr>
            <a:xfrm>
              <a:off x="6033111" y="5615511"/>
              <a:ext cx="209895" cy="179308"/>
            </a:xfrm>
            <a:custGeom>
              <a:avLst/>
              <a:gdLst>
                <a:gd name="connsiteX0" fmla="*/ 29022 w 209895"/>
                <a:gd name="connsiteY0" fmla="*/ 6 h 179308"/>
                <a:gd name="connsiteX1" fmla="*/ 7856 w 209895"/>
                <a:gd name="connsiteY1" fmla="*/ 143939 h 179308"/>
                <a:gd name="connsiteX2" fmla="*/ 181422 w 209895"/>
                <a:gd name="connsiteY2" fmla="*/ 91022 h 179308"/>
                <a:gd name="connsiteX3" fmla="*/ 204706 w 209895"/>
                <a:gd name="connsiteY3" fmla="*/ 19056 h 179308"/>
                <a:gd name="connsiteX4" fmla="*/ 128506 w 209895"/>
                <a:gd name="connsiteY4" fmla="*/ 169339 h 179308"/>
                <a:gd name="connsiteX5" fmla="*/ 22672 w 209895"/>
                <a:gd name="connsiteY5" fmla="*/ 150289 h 179308"/>
                <a:gd name="connsiteX6" fmla="*/ 29022 w 209895"/>
                <a:gd name="connsiteY6" fmla="*/ 6 h 17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895" h="179308">
                  <a:moveTo>
                    <a:pt x="29022" y="6"/>
                  </a:moveTo>
                  <a:cubicBezTo>
                    <a:pt x="26553" y="-1052"/>
                    <a:pt x="-17544" y="128770"/>
                    <a:pt x="7856" y="143939"/>
                  </a:cubicBezTo>
                  <a:cubicBezTo>
                    <a:pt x="33256" y="159108"/>
                    <a:pt x="148614" y="111836"/>
                    <a:pt x="181422" y="91022"/>
                  </a:cubicBezTo>
                  <a:cubicBezTo>
                    <a:pt x="214230" y="70208"/>
                    <a:pt x="213525" y="6003"/>
                    <a:pt x="204706" y="19056"/>
                  </a:cubicBezTo>
                  <a:cubicBezTo>
                    <a:pt x="195887" y="32109"/>
                    <a:pt x="158845" y="147467"/>
                    <a:pt x="128506" y="169339"/>
                  </a:cubicBezTo>
                  <a:cubicBezTo>
                    <a:pt x="98167" y="191211"/>
                    <a:pt x="36783" y="173572"/>
                    <a:pt x="22672" y="150289"/>
                  </a:cubicBezTo>
                  <a:cubicBezTo>
                    <a:pt x="8561" y="127006"/>
                    <a:pt x="31491" y="1064"/>
                    <a:pt x="29022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: 図形 1143">
              <a:extLst>
                <a:ext uri="{FF2B5EF4-FFF2-40B4-BE49-F238E27FC236}">
                  <a16:creationId xmlns:a16="http://schemas.microsoft.com/office/drawing/2014/main" id="{25FE42EE-6602-4F19-8176-C32ED4A097E4}"/>
                </a:ext>
              </a:extLst>
            </p:cNvPr>
            <p:cNvSpPr/>
            <p:nvPr/>
          </p:nvSpPr>
          <p:spPr>
            <a:xfrm>
              <a:off x="4848721" y="6130362"/>
              <a:ext cx="810198" cy="564901"/>
            </a:xfrm>
            <a:custGeom>
              <a:avLst/>
              <a:gdLst>
                <a:gd name="connsiteX0" fmla="*/ 766267 w 810198"/>
                <a:gd name="connsiteY0" fmla="*/ 30726 h 564901"/>
                <a:gd name="connsiteX1" fmla="*/ 713879 w 810198"/>
                <a:gd name="connsiteY1" fmla="*/ 92638 h 564901"/>
                <a:gd name="connsiteX2" fmla="*/ 270967 w 810198"/>
                <a:gd name="connsiteY2" fmla="*/ 433951 h 564901"/>
                <a:gd name="connsiteX3" fmla="*/ 28079 w 810198"/>
                <a:gd name="connsiteY3" fmla="*/ 540313 h 564901"/>
                <a:gd name="connsiteX4" fmla="*/ 9029 w 810198"/>
                <a:gd name="connsiteY4" fmla="*/ 505388 h 564901"/>
                <a:gd name="connsiteX5" fmla="*/ 63004 w 810198"/>
                <a:gd name="connsiteY5" fmla="*/ 432363 h 564901"/>
                <a:gd name="connsiteX6" fmla="*/ 96342 w 810198"/>
                <a:gd name="connsiteY6" fmla="*/ 378388 h 564901"/>
                <a:gd name="connsiteX7" fmla="*/ 16967 w 810198"/>
                <a:gd name="connsiteY7" fmla="*/ 448238 h 564901"/>
                <a:gd name="connsiteX8" fmla="*/ 1092 w 810198"/>
                <a:gd name="connsiteY8" fmla="*/ 489513 h 564901"/>
                <a:gd name="connsiteX9" fmla="*/ 32842 w 810198"/>
                <a:gd name="connsiteY9" fmla="*/ 541901 h 564901"/>
                <a:gd name="connsiteX10" fmla="*/ 186829 w 810198"/>
                <a:gd name="connsiteY10" fmla="*/ 519676 h 564901"/>
                <a:gd name="connsiteX11" fmla="*/ 766267 w 810198"/>
                <a:gd name="connsiteY11" fmla="*/ 30726 h 56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0198" h="564901">
                  <a:moveTo>
                    <a:pt x="766267" y="30726"/>
                  </a:moveTo>
                  <a:cubicBezTo>
                    <a:pt x="854109" y="-40447"/>
                    <a:pt x="796429" y="25434"/>
                    <a:pt x="713879" y="92638"/>
                  </a:cubicBezTo>
                  <a:cubicBezTo>
                    <a:pt x="631329" y="159842"/>
                    <a:pt x="385267" y="359339"/>
                    <a:pt x="270967" y="433951"/>
                  </a:cubicBezTo>
                  <a:cubicBezTo>
                    <a:pt x="156667" y="508564"/>
                    <a:pt x="71735" y="528407"/>
                    <a:pt x="28079" y="540313"/>
                  </a:cubicBezTo>
                  <a:cubicBezTo>
                    <a:pt x="-15577" y="552219"/>
                    <a:pt x="3208" y="523380"/>
                    <a:pt x="9029" y="505388"/>
                  </a:cubicBezTo>
                  <a:cubicBezTo>
                    <a:pt x="14850" y="487396"/>
                    <a:pt x="48452" y="453530"/>
                    <a:pt x="63004" y="432363"/>
                  </a:cubicBezTo>
                  <a:cubicBezTo>
                    <a:pt x="77556" y="411196"/>
                    <a:pt x="104015" y="375742"/>
                    <a:pt x="96342" y="378388"/>
                  </a:cubicBezTo>
                  <a:cubicBezTo>
                    <a:pt x="88669" y="381034"/>
                    <a:pt x="32842" y="429717"/>
                    <a:pt x="16967" y="448238"/>
                  </a:cubicBezTo>
                  <a:cubicBezTo>
                    <a:pt x="1092" y="466759"/>
                    <a:pt x="-1554" y="473903"/>
                    <a:pt x="1092" y="489513"/>
                  </a:cubicBezTo>
                  <a:cubicBezTo>
                    <a:pt x="3738" y="505123"/>
                    <a:pt x="1886" y="536874"/>
                    <a:pt x="32842" y="541901"/>
                  </a:cubicBezTo>
                  <a:cubicBezTo>
                    <a:pt x="63798" y="546928"/>
                    <a:pt x="63004" y="602755"/>
                    <a:pt x="186829" y="519676"/>
                  </a:cubicBezTo>
                  <a:cubicBezTo>
                    <a:pt x="310654" y="436597"/>
                    <a:pt x="678425" y="101899"/>
                    <a:pt x="766267" y="307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: 図形 1144">
              <a:extLst>
                <a:ext uri="{FF2B5EF4-FFF2-40B4-BE49-F238E27FC236}">
                  <a16:creationId xmlns:a16="http://schemas.microsoft.com/office/drawing/2014/main" id="{AF4DC349-AE74-4379-8677-59A573FC0567}"/>
                </a:ext>
              </a:extLst>
            </p:cNvPr>
            <p:cNvSpPr/>
            <p:nvPr/>
          </p:nvSpPr>
          <p:spPr>
            <a:xfrm>
              <a:off x="4788695" y="6734102"/>
              <a:ext cx="223134" cy="197299"/>
            </a:xfrm>
            <a:custGeom>
              <a:avLst/>
              <a:gdLst>
                <a:gd name="connsiteX0" fmla="*/ 215105 w 223134"/>
                <a:gd name="connsiteY0" fmla="*/ 81036 h 197299"/>
                <a:gd name="connsiteX1" fmla="*/ 62705 w 223134"/>
                <a:gd name="connsiteY1" fmla="*/ 152473 h 197299"/>
                <a:gd name="connsiteX2" fmla="*/ 13493 w 223134"/>
                <a:gd name="connsiteY2" fmla="*/ 195336 h 197299"/>
                <a:gd name="connsiteX3" fmla="*/ 793 w 223134"/>
                <a:gd name="connsiteY3" fmla="*/ 182636 h 197299"/>
                <a:gd name="connsiteX4" fmla="*/ 30955 w 223134"/>
                <a:gd name="connsiteY4" fmla="*/ 117548 h 197299"/>
                <a:gd name="connsiteX5" fmla="*/ 61118 w 223134"/>
                <a:gd name="connsiteY5" fmla="*/ 57223 h 197299"/>
                <a:gd name="connsiteX6" fmla="*/ 151605 w 223134"/>
                <a:gd name="connsiteY6" fmla="*/ 28648 h 197299"/>
                <a:gd name="connsiteX7" fmla="*/ 197643 w 223134"/>
                <a:gd name="connsiteY7" fmla="*/ 1661 h 197299"/>
                <a:gd name="connsiteX8" fmla="*/ 215105 w 223134"/>
                <a:gd name="connsiteY8" fmla="*/ 81036 h 19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134" h="197299">
                  <a:moveTo>
                    <a:pt x="215105" y="81036"/>
                  </a:moveTo>
                  <a:cubicBezTo>
                    <a:pt x="192615" y="106171"/>
                    <a:pt x="96307" y="133423"/>
                    <a:pt x="62705" y="152473"/>
                  </a:cubicBezTo>
                  <a:cubicBezTo>
                    <a:pt x="29103" y="171523"/>
                    <a:pt x="23812" y="190309"/>
                    <a:pt x="13493" y="195336"/>
                  </a:cubicBezTo>
                  <a:cubicBezTo>
                    <a:pt x="3174" y="200363"/>
                    <a:pt x="-2117" y="195601"/>
                    <a:pt x="793" y="182636"/>
                  </a:cubicBezTo>
                  <a:cubicBezTo>
                    <a:pt x="3703" y="169671"/>
                    <a:pt x="20901" y="138450"/>
                    <a:pt x="30955" y="117548"/>
                  </a:cubicBezTo>
                  <a:cubicBezTo>
                    <a:pt x="41009" y="96646"/>
                    <a:pt x="41010" y="72040"/>
                    <a:pt x="61118" y="57223"/>
                  </a:cubicBezTo>
                  <a:cubicBezTo>
                    <a:pt x="81226" y="42406"/>
                    <a:pt x="128851" y="37908"/>
                    <a:pt x="151605" y="28648"/>
                  </a:cubicBezTo>
                  <a:cubicBezTo>
                    <a:pt x="174359" y="19388"/>
                    <a:pt x="188647" y="-6806"/>
                    <a:pt x="197643" y="1661"/>
                  </a:cubicBezTo>
                  <a:cubicBezTo>
                    <a:pt x="206639" y="10128"/>
                    <a:pt x="237595" y="55901"/>
                    <a:pt x="215105" y="810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: 図形 1145">
              <a:extLst>
                <a:ext uri="{FF2B5EF4-FFF2-40B4-BE49-F238E27FC236}">
                  <a16:creationId xmlns:a16="http://schemas.microsoft.com/office/drawing/2014/main" id="{70E69B78-6866-4966-B16A-93CA2F3609D8}"/>
                </a:ext>
              </a:extLst>
            </p:cNvPr>
            <p:cNvSpPr/>
            <p:nvPr/>
          </p:nvSpPr>
          <p:spPr>
            <a:xfrm>
              <a:off x="4651353" y="6916569"/>
              <a:ext cx="274525" cy="432899"/>
            </a:xfrm>
            <a:custGeom>
              <a:avLst/>
              <a:gdLst>
                <a:gd name="connsiteX0" fmla="*/ 152422 w 274525"/>
                <a:gd name="connsiteY0" fmla="*/ 3344 h 432899"/>
                <a:gd name="connsiteX1" fmla="*/ 255610 w 274525"/>
                <a:gd name="connsiteY1" fmla="*/ 127169 h 432899"/>
                <a:gd name="connsiteX2" fmla="*/ 246085 w 274525"/>
                <a:gd name="connsiteY2" fmla="*/ 282744 h 432899"/>
                <a:gd name="connsiteX3" fmla="*/ 184172 w 274525"/>
                <a:gd name="connsiteY3" fmla="*/ 351006 h 432899"/>
                <a:gd name="connsiteX4" fmla="*/ 84160 w 274525"/>
                <a:gd name="connsiteY4" fmla="*/ 400219 h 432899"/>
                <a:gd name="connsiteX5" fmla="*/ 9547 w 274525"/>
                <a:gd name="connsiteY5" fmla="*/ 430381 h 432899"/>
                <a:gd name="connsiteX6" fmla="*/ 4785 w 274525"/>
                <a:gd name="connsiteY6" fmla="*/ 425619 h 432899"/>
                <a:gd name="connsiteX7" fmla="*/ 44472 w 274525"/>
                <a:gd name="connsiteY7" fmla="*/ 381169 h 432899"/>
                <a:gd name="connsiteX8" fmla="*/ 79397 w 274525"/>
                <a:gd name="connsiteY8" fmla="*/ 339894 h 432899"/>
                <a:gd name="connsiteX9" fmla="*/ 204810 w 274525"/>
                <a:gd name="connsiteY9" fmla="*/ 298619 h 432899"/>
                <a:gd name="connsiteX10" fmla="*/ 250847 w 274525"/>
                <a:gd name="connsiteY10" fmla="*/ 260519 h 432899"/>
                <a:gd name="connsiteX11" fmla="*/ 273072 w 274525"/>
                <a:gd name="connsiteY11" fmla="*/ 133519 h 432899"/>
                <a:gd name="connsiteX12" fmla="*/ 211160 w 274525"/>
                <a:gd name="connsiteY12" fmla="*/ 43031 h 432899"/>
                <a:gd name="connsiteX13" fmla="*/ 152422 w 274525"/>
                <a:gd name="connsiteY13" fmla="*/ 3344 h 43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4525" h="432899">
                  <a:moveTo>
                    <a:pt x="152422" y="3344"/>
                  </a:moveTo>
                  <a:cubicBezTo>
                    <a:pt x="159830" y="17367"/>
                    <a:pt x="240000" y="80602"/>
                    <a:pt x="255610" y="127169"/>
                  </a:cubicBezTo>
                  <a:cubicBezTo>
                    <a:pt x="271220" y="173736"/>
                    <a:pt x="257991" y="245438"/>
                    <a:pt x="246085" y="282744"/>
                  </a:cubicBezTo>
                  <a:cubicBezTo>
                    <a:pt x="234179" y="320050"/>
                    <a:pt x="211159" y="331427"/>
                    <a:pt x="184172" y="351006"/>
                  </a:cubicBezTo>
                  <a:cubicBezTo>
                    <a:pt x="157185" y="370585"/>
                    <a:pt x="113264" y="386990"/>
                    <a:pt x="84160" y="400219"/>
                  </a:cubicBezTo>
                  <a:cubicBezTo>
                    <a:pt x="55056" y="413448"/>
                    <a:pt x="22776" y="426148"/>
                    <a:pt x="9547" y="430381"/>
                  </a:cubicBezTo>
                  <a:cubicBezTo>
                    <a:pt x="-3682" y="434614"/>
                    <a:pt x="-1036" y="433821"/>
                    <a:pt x="4785" y="425619"/>
                  </a:cubicBezTo>
                  <a:cubicBezTo>
                    <a:pt x="10606" y="417417"/>
                    <a:pt x="32037" y="395457"/>
                    <a:pt x="44472" y="381169"/>
                  </a:cubicBezTo>
                  <a:cubicBezTo>
                    <a:pt x="56907" y="366881"/>
                    <a:pt x="52674" y="353652"/>
                    <a:pt x="79397" y="339894"/>
                  </a:cubicBezTo>
                  <a:cubicBezTo>
                    <a:pt x="106120" y="326136"/>
                    <a:pt x="176235" y="311848"/>
                    <a:pt x="204810" y="298619"/>
                  </a:cubicBezTo>
                  <a:cubicBezTo>
                    <a:pt x="233385" y="285390"/>
                    <a:pt x="239470" y="288036"/>
                    <a:pt x="250847" y="260519"/>
                  </a:cubicBezTo>
                  <a:cubicBezTo>
                    <a:pt x="262224" y="233002"/>
                    <a:pt x="279686" y="169767"/>
                    <a:pt x="273072" y="133519"/>
                  </a:cubicBezTo>
                  <a:cubicBezTo>
                    <a:pt x="266458" y="97271"/>
                    <a:pt x="228358" y="63404"/>
                    <a:pt x="211160" y="43031"/>
                  </a:cubicBezTo>
                  <a:cubicBezTo>
                    <a:pt x="193962" y="22658"/>
                    <a:pt x="145014" y="-10679"/>
                    <a:pt x="152422" y="33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: 図形 1146">
              <a:extLst>
                <a:ext uri="{FF2B5EF4-FFF2-40B4-BE49-F238E27FC236}">
                  <a16:creationId xmlns:a16="http://schemas.microsoft.com/office/drawing/2014/main" id="{391394E4-DC5D-446D-A9F1-EA6FFAC8C6B7}"/>
                </a:ext>
              </a:extLst>
            </p:cNvPr>
            <p:cNvSpPr/>
            <p:nvPr/>
          </p:nvSpPr>
          <p:spPr>
            <a:xfrm>
              <a:off x="4663733" y="7346561"/>
              <a:ext cx="287142" cy="200384"/>
            </a:xfrm>
            <a:custGeom>
              <a:avLst/>
              <a:gdLst>
                <a:gd name="connsiteX0" fmla="*/ 3517 w 287142"/>
                <a:gd name="connsiteY0" fmla="*/ 389 h 200384"/>
                <a:gd name="connsiteX1" fmla="*/ 78130 w 287142"/>
                <a:gd name="connsiteY1" fmla="*/ 28964 h 200384"/>
                <a:gd name="connsiteX2" fmla="*/ 278155 w 287142"/>
                <a:gd name="connsiteY2" fmla="*/ 40077 h 200384"/>
                <a:gd name="connsiteX3" fmla="*/ 251167 w 287142"/>
                <a:gd name="connsiteY3" fmla="*/ 179777 h 200384"/>
                <a:gd name="connsiteX4" fmla="*/ 238467 w 287142"/>
                <a:gd name="connsiteY4" fmla="*/ 189302 h 200384"/>
                <a:gd name="connsiteX5" fmla="*/ 274980 w 287142"/>
                <a:gd name="connsiteY5" fmla="*/ 79764 h 200384"/>
                <a:gd name="connsiteX6" fmla="*/ 265455 w 287142"/>
                <a:gd name="connsiteY6" fmla="*/ 41664 h 200384"/>
                <a:gd name="connsiteX7" fmla="*/ 178142 w 287142"/>
                <a:gd name="connsiteY7" fmla="*/ 14677 h 200384"/>
                <a:gd name="connsiteX8" fmla="*/ 3517 w 287142"/>
                <a:gd name="connsiteY8" fmla="*/ 389 h 20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142" h="200384">
                  <a:moveTo>
                    <a:pt x="3517" y="389"/>
                  </a:moveTo>
                  <a:cubicBezTo>
                    <a:pt x="-13152" y="2770"/>
                    <a:pt x="32357" y="22349"/>
                    <a:pt x="78130" y="28964"/>
                  </a:cubicBezTo>
                  <a:cubicBezTo>
                    <a:pt x="123903" y="35579"/>
                    <a:pt x="249316" y="14942"/>
                    <a:pt x="278155" y="40077"/>
                  </a:cubicBezTo>
                  <a:cubicBezTo>
                    <a:pt x="306994" y="65212"/>
                    <a:pt x="257782" y="154906"/>
                    <a:pt x="251167" y="179777"/>
                  </a:cubicBezTo>
                  <a:cubicBezTo>
                    <a:pt x="244552" y="204648"/>
                    <a:pt x="234498" y="205971"/>
                    <a:pt x="238467" y="189302"/>
                  </a:cubicBezTo>
                  <a:cubicBezTo>
                    <a:pt x="242436" y="172633"/>
                    <a:pt x="270482" y="104370"/>
                    <a:pt x="274980" y="79764"/>
                  </a:cubicBezTo>
                  <a:cubicBezTo>
                    <a:pt x="279478" y="55158"/>
                    <a:pt x="281595" y="52512"/>
                    <a:pt x="265455" y="41664"/>
                  </a:cubicBezTo>
                  <a:cubicBezTo>
                    <a:pt x="249315" y="30816"/>
                    <a:pt x="218094" y="22350"/>
                    <a:pt x="178142" y="14677"/>
                  </a:cubicBezTo>
                  <a:cubicBezTo>
                    <a:pt x="138190" y="7004"/>
                    <a:pt x="20186" y="-1992"/>
                    <a:pt x="3517" y="3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: 図形 1147">
              <a:extLst>
                <a:ext uri="{FF2B5EF4-FFF2-40B4-BE49-F238E27FC236}">
                  <a16:creationId xmlns:a16="http://schemas.microsoft.com/office/drawing/2014/main" id="{E8AB4A7F-FDF0-45E8-A442-4421F64AFC1A}"/>
                </a:ext>
              </a:extLst>
            </p:cNvPr>
            <p:cNvSpPr/>
            <p:nvPr/>
          </p:nvSpPr>
          <p:spPr>
            <a:xfrm>
              <a:off x="4995821" y="6767739"/>
              <a:ext cx="28730" cy="834982"/>
            </a:xfrm>
            <a:custGeom>
              <a:avLst/>
              <a:gdLst>
                <a:gd name="connsiteX0" fmla="*/ 4804 w 28730"/>
                <a:gd name="connsiteY0" fmla="*/ 15649 h 834982"/>
                <a:gd name="connsiteX1" fmla="*/ 3217 w 28730"/>
                <a:gd name="connsiteY1" fmla="*/ 268061 h 834982"/>
                <a:gd name="connsiteX2" fmla="*/ 1629 w 28730"/>
                <a:gd name="connsiteY2" fmla="*/ 799874 h 834982"/>
                <a:gd name="connsiteX3" fmla="*/ 28617 w 28730"/>
                <a:gd name="connsiteY3" fmla="*/ 701449 h 834982"/>
                <a:gd name="connsiteX4" fmla="*/ 4804 w 28730"/>
                <a:gd name="connsiteY4" fmla="*/ 15649 h 83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0" h="834982">
                  <a:moveTo>
                    <a:pt x="4804" y="15649"/>
                  </a:moveTo>
                  <a:cubicBezTo>
                    <a:pt x="571" y="-56582"/>
                    <a:pt x="3746" y="137357"/>
                    <a:pt x="3217" y="268061"/>
                  </a:cubicBezTo>
                  <a:cubicBezTo>
                    <a:pt x="2688" y="398765"/>
                    <a:pt x="-2604" y="727643"/>
                    <a:pt x="1629" y="799874"/>
                  </a:cubicBezTo>
                  <a:cubicBezTo>
                    <a:pt x="5862" y="872105"/>
                    <a:pt x="26765" y="829772"/>
                    <a:pt x="28617" y="701449"/>
                  </a:cubicBezTo>
                  <a:cubicBezTo>
                    <a:pt x="30469" y="573126"/>
                    <a:pt x="9037" y="87880"/>
                    <a:pt x="4804" y="156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: 図形 1148">
              <a:extLst>
                <a:ext uri="{FF2B5EF4-FFF2-40B4-BE49-F238E27FC236}">
                  <a16:creationId xmlns:a16="http://schemas.microsoft.com/office/drawing/2014/main" id="{112A8AB6-441C-4115-8589-EACB82FF271F}"/>
                </a:ext>
              </a:extLst>
            </p:cNvPr>
            <p:cNvSpPr/>
            <p:nvPr/>
          </p:nvSpPr>
          <p:spPr>
            <a:xfrm>
              <a:off x="4901809" y="7496173"/>
              <a:ext cx="125812" cy="110567"/>
            </a:xfrm>
            <a:custGeom>
              <a:avLst/>
              <a:gdLst>
                <a:gd name="connsiteX0" fmla="*/ 125804 w 125812"/>
                <a:gd name="connsiteY0" fmla="*/ 109540 h 110567"/>
                <a:gd name="connsiteX1" fmla="*/ 6741 w 125812"/>
                <a:gd name="connsiteY1" fmla="*/ 96840 h 110567"/>
                <a:gd name="connsiteX2" fmla="*/ 14679 w 125812"/>
                <a:gd name="connsiteY2" fmla="*/ 2 h 110567"/>
                <a:gd name="connsiteX3" fmla="*/ 13091 w 125812"/>
                <a:gd name="connsiteY3" fmla="*/ 93665 h 110567"/>
                <a:gd name="connsiteX4" fmla="*/ 125804 w 125812"/>
                <a:gd name="connsiteY4" fmla="*/ 109540 h 11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12" h="110567">
                  <a:moveTo>
                    <a:pt x="125804" y="109540"/>
                  </a:moveTo>
                  <a:cubicBezTo>
                    <a:pt x="124746" y="110069"/>
                    <a:pt x="25262" y="115096"/>
                    <a:pt x="6741" y="96840"/>
                  </a:cubicBezTo>
                  <a:cubicBezTo>
                    <a:pt x="-11780" y="78584"/>
                    <a:pt x="13621" y="531"/>
                    <a:pt x="14679" y="2"/>
                  </a:cubicBezTo>
                  <a:cubicBezTo>
                    <a:pt x="15737" y="-527"/>
                    <a:pt x="-3578" y="75938"/>
                    <a:pt x="13091" y="93665"/>
                  </a:cubicBezTo>
                  <a:cubicBezTo>
                    <a:pt x="29760" y="111392"/>
                    <a:pt x="126862" y="109011"/>
                    <a:pt x="125804" y="1095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: 図形 1149">
              <a:extLst>
                <a:ext uri="{FF2B5EF4-FFF2-40B4-BE49-F238E27FC236}">
                  <a16:creationId xmlns:a16="http://schemas.microsoft.com/office/drawing/2014/main" id="{D833F65E-33F9-49B6-BB8E-DC0D64CE58CC}"/>
                </a:ext>
              </a:extLst>
            </p:cNvPr>
            <p:cNvSpPr/>
            <p:nvPr/>
          </p:nvSpPr>
          <p:spPr>
            <a:xfrm>
              <a:off x="5110100" y="6617941"/>
              <a:ext cx="23934" cy="679621"/>
            </a:xfrm>
            <a:custGeom>
              <a:avLst/>
              <a:gdLst>
                <a:gd name="connsiteX0" fmla="*/ 22288 w 23934"/>
                <a:gd name="connsiteY0" fmla="*/ 9872 h 679621"/>
                <a:gd name="connsiteX1" fmla="*/ 22288 w 23934"/>
                <a:gd name="connsiteY1" fmla="*/ 160684 h 679621"/>
                <a:gd name="connsiteX2" fmla="*/ 22288 w 23934"/>
                <a:gd name="connsiteY2" fmla="*/ 675034 h 679621"/>
                <a:gd name="connsiteX3" fmla="*/ 63 w 23934"/>
                <a:gd name="connsiteY3" fmla="*/ 390872 h 679621"/>
                <a:gd name="connsiteX4" fmla="*/ 22288 w 23934"/>
                <a:gd name="connsiteY4" fmla="*/ 9872 h 67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4" h="679621">
                  <a:moveTo>
                    <a:pt x="22288" y="9872"/>
                  </a:moveTo>
                  <a:cubicBezTo>
                    <a:pt x="25992" y="-28493"/>
                    <a:pt x="22288" y="49824"/>
                    <a:pt x="22288" y="160684"/>
                  </a:cubicBezTo>
                  <a:cubicBezTo>
                    <a:pt x="22288" y="271544"/>
                    <a:pt x="25992" y="636669"/>
                    <a:pt x="22288" y="675034"/>
                  </a:cubicBezTo>
                  <a:cubicBezTo>
                    <a:pt x="18584" y="713399"/>
                    <a:pt x="1386" y="501732"/>
                    <a:pt x="63" y="390872"/>
                  </a:cubicBezTo>
                  <a:cubicBezTo>
                    <a:pt x="-1260" y="280012"/>
                    <a:pt x="18584" y="48237"/>
                    <a:pt x="22288" y="98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: 図形 1150">
              <a:extLst>
                <a:ext uri="{FF2B5EF4-FFF2-40B4-BE49-F238E27FC236}">
                  <a16:creationId xmlns:a16="http://schemas.microsoft.com/office/drawing/2014/main" id="{67A0FB07-AEF1-4F4D-BDCE-E94B1D333A65}"/>
                </a:ext>
              </a:extLst>
            </p:cNvPr>
            <p:cNvSpPr/>
            <p:nvPr/>
          </p:nvSpPr>
          <p:spPr>
            <a:xfrm>
              <a:off x="4846411" y="7250365"/>
              <a:ext cx="315000" cy="465022"/>
            </a:xfrm>
            <a:custGeom>
              <a:avLst/>
              <a:gdLst>
                <a:gd name="connsiteX0" fmla="*/ 287564 w 315000"/>
                <a:gd name="connsiteY0" fmla="*/ 17210 h 465022"/>
                <a:gd name="connsiteX1" fmla="*/ 289152 w 315000"/>
                <a:gd name="connsiteY1" fmla="*/ 106110 h 465022"/>
                <a:gd name="connsiteX2" fmla="*/ 285977 w 315000"/>
                <a:gd name="connsiteY2" fmla="*/ 437898 h 465022"/>
                <a:gd name="connsiteX3" fmla="*/ 216127 w 315000"/>
                <a:gd name="connsiteY3" fmla="*/ 447423 h 465022"/>
                <a:gd name="connsiteX4" fmla="*/ 227 w 315000"/>
                <a:gd name="connsiteY4" fmla="*/ 458535 h 465022"/>
                <a:gd name="connsiteX5" fmla="*/ 260577 w 315000"/>
                <a:gd name="connsiteY5" fmla="*/ 460123 h 465022"/>
                <a:gd name="connsiteX6" fmla="*/ 314552 w 315000"/>
                <a:gd name="connsiteY6" fmla="*/ 407735 h 465022"/>
                <a:gd name="connsiteX7" fmla="*/ 287564 w 315000"/>
                <a:gd name="connsiteY7" fmla="*/ 17210 h 46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000" h="465022">
                  <a:moveTo>
                    <a:pt x="287564" y="17210"/>
                  </a:moveTo>
                  <a:cubicBezTo>
                    <a:pt x="283331" y="-33061"/>
                    <a:pt x="289416" y="35995"/>
                    <a:pt x="289152" y="106110"/>
                  </a:cubicBezTo>
                  <a:cubicBezTo>
                    <a:pt x="288888" y="176225"/>
                    <a:pt x="298148" y="381013"/>
                    <a:pt x="285977" y="437898"/>
                  </a:cubicBezTo>
                  <a:cubicBezTo>
                    <a:pt x="273806" y="494783"/>
                    <a:pt x="263752" y="443984"/>
                    <a:pt x="216127" y="447423"/>
                  </a:cubicBezTo>
                  <a:cubicBezTo>
                    <a:pt x="168502" y="450862"/>
                    <a:pt x="-7181" y="456418"/>
                    <a:pt x="227" y="458535"/>
                  </a:cubicBezTo>
                  <a:cubicBezTo>
                    <a:pt x="7635" y="460652"/>
                    <a:pt x="208190" y="468590"/>
                    <a:pt x="260577" y="460123"/>
                  </a:cubicBezTo>
                  <a:cubicBezTo>
                    <a:pt x="312964" y="451656"/>
                    <a:pt x="310319" y="488433"/>
                    <a:pt x="314552" y="407735"/>
                  </a:cubicBezTo>
                  <a:cubicBezTo>
                    <a:pt x="318785" y="327037"/>
                    <a:pt x="291797" y="67481"/>
                    <a:pt x="287564" y="172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フリーフォーム: 図形 127">
              <a:extLst>
                <a:ext uri="{FF2B5EF4-FFF2-40B4-BE49-F238E27FC236}">
                  <a16:creationId xmlns:a16="http://schemas.microsoft.com/office/drawing/2014/main" id="{439051D8-439E-473F-A975-A9003B38B9C5}"/>
                </a:ext>
              </a:extLst>
            </p:cNvPr>
            <p:cNvSpPr/>
            <p:nvPr/>
          </p:nvSpPr>
          <p:spPr>
            <a:xfrm>
              <a:off x="4811710" y="7720002"/>
              <a:ext cx="679453" cy="93745"/>
            </a:xfrm>
            <a:custGeom>
              <a:avLst/>
              <a:gdLst>
                <a:gd name="connsiteX0" fmla="*/ 39690 w 679453"/>
                <a:gd name="connsiteY0" fmla="*/ 11 h 93745"/>
                <a:gd name="connsiteX1" fmla="*/ 122240 w 679453"/>
                <a:gd name="connsiteY1" fmla="*/ 82561 h 93745"/>
                <a:gd name="connsiteX2" fmla="*/ 406403 w 679453"/>
                <a:gd name="connsiteY2" fmla="*/ 84148 h 93745"/>
                <a:gd name="connsiteX3" fmla="*/ 679453 w 679453"/>
                <a:gd name="connsiteY3" fmla="*/ 85736 h 93745"/>
                <a:gd name="connsiteX4" fmla="*/ 55565 w 679453"/>
                <a:gd name="connsiteY4" fmla="*/ 88911 h 93745"/>
                <a:gd name="connsiteX5" fmla="*/ 39690 w 679453"/>
                <a:gd name="connsiteY5" fmla="*/ 11 h 9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453" h="93745">
                  <a:moveTo>
                    <a:pt x="39690" y="11"/>
                  </a:moveTo>
                  <a:cubicBezTo>
                    <a:pt x="50802" y="-1047"/>
                    <a:pt x="61121" y="68538"/>
                    <a:pt x="122240" y="82561"/>
                  </a:cubicBezTo>
                  <a:cubicBezTo>
                    <a:pt x="183359" y="96584"/>
                    <a:pt x="406403" y="84148"/>
                    <a:pt x="406403" y="84148"/>
                  </a:cubicBezTo>
                  <a:lnTo>
                    <a:pt x="679453" y="85736"/>
                  </a:lnTo>
                  <a:cubicBezTo>
                    <a:pt x="620980" y="86530"/>
                    <a:pt x="163780" y="101082"/>
                    <a:pt x="55565" y="88911"/>
                  </a:cubicBezTo>
                  <a:cubicBezTo>
                    <a:pt x="-52650" y="76740"/>
                    <a:pt x="28578" y="1069"/>
                    <a:pt x="39690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フリーフォーム: 図形 128">
              <a:extLst>
                <a:ext uri="{FF2B5EF4-FFF2-40B4-BE49-F238E27FC236}">
                  <a16:creationId xmlns:a16="http://schemas.microsoft.com/office/drawing/2014/main" id="{BC60466E-A4AF-4CE4-9003-35D8AD94CF54}"/>
                </a:ext>
              </a:extLst>
            </p:cNvPr>
            <p:cNvSpPr/>
            <p:nvPr/>
          </p:nvSpPr>
          <p:spPr>
            <a:xfrm>
              <a:off x="4626439" y="7860740"/>
              <a:ext cx="2254730" cy="120713"/>
            </a:xfrm>
            <a:custGeom>
              <a:avLst/>
              <a:gdLst>
                <a:gd name="connsiteX0" fmla="*/ 110661 w 2254730"/>
                <a:gd name="connsiteY0" fmla="*/ 560 h 120713"/>
                <a:gd name="connsiteX1" fmla="*/ 367836 w 2254730"/>
                <a:gd name="connsiteY1" fmla="*/ 73585 h 120713"/>
                <a:gd name="connsiteX2" fmla="*/ 2174411 w 2254730"/>
                <a:gd name="connsiteY2" fmla="*/ 73585 h 120713"/>
                <a:gd name="connsiteX3" fmla="*/ 1961686 w 2254730"/>
                <a:gd name="connsiteY3" fmla="*/ 92635 h 120713"/>
                <a:gd name="connsiteX4" fmla="*/ 158286 w 2254730"/>
                <a:gd name="connsiteY4" fmla="*/ 118035 h 120713"/>
                <a:gd name="connsiteX5" fmla="*/ 110661 w 2254730"/>
                <a:gd name="connsiteY5" fmla="*/ 560 h 1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730" h="120713">
                  <a:moveTo>
                    <a:pt x="110661" y="560"/>
                  </a:moveTo>
                  <a:cubicBezTo>
                    <a:pt x="145586" y="-6848"/>
                    <a:pt x="23878" y="61414"/>
                    <a:pt x="367836" y="73585"/>
                  </a:cubicBezTo>
                  <a:cubicBezTo>
                    <a:pt x="711794" y="85756"/>
                    <a:pt x="1908769" y="70410"/>
                    <a:pt x="2174411" y="73585"/>
                  </a:cubicBezTo>
                  <a:cubicBezTo>
                    <a:pt x="2440053" y="76760"/>
                    <a:pt x="1961686" y="92635"/>
                    <a:pt x="1961686" y="92635"/>
                  </a:cubicBezTo>
                  <a:cubicBezTo>
                    <a:pt x="1625665" y="100043"/>
                    <a:pt x="462557" y="129677"/>
                    <a:pt x="158286" y="118035"/>
                  </a:cubicBezTo>
                  <a:cubicBezTo>
                    <a:pt x="-145985" y="106393"/>
                    <a:pt x="75736" y="7968"/>
                    <a:pt x="110661" y="5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フリーフォーム: 図形 129">
              <a:extLst>
                <a:ext uri="{FF2B5EF4-FFF2-40B4-BE49-F238E27FC236}">
                  <a16:creationId xmlns:a16="http://schemas.microsoft.com/office/drawing/2014/main" id="{EE0A681D-4C14-4DD5-878B-8BF43BBB866A}"/>
                </a:ext>
              </a:extLst>
            </p:cNvPr>
            <p:cNvSpPr/>
            <p:nvPr/>
          </p:nvSpPr>
          <p:spPr>
            <a:xfrm>
              <a:off x="5026658" y="7831887"/>
              <a:ext cx="2138344" cy="147542"/>
            </a:xfrm>
            <a:custGeom>
              <a:avLst/>
              <a:gdLst>
                <a:gd name="connsiteX0" fmla="*/ 2542 w 2138344"/>
                <a:gd name="connsiteY0" fmla="*/ 84446 h 147542"/>
                <a:gd name="connsiteX1" fmla="*/ 305225 w 2138344"/>
                <a:gd name="connsiteY1" fmla="*/ 92913 h 147542"/>
                <a:gd name="connsiteX2" fmla="*/ 1916009 w 2138344"/>
                <a:gd name="connsiteY2" fmla="*/ 92913 h 147542"/>
                <a:gd name="connsiteX3" fmla="*/ 2089575 w 2138344"/>
                <a:gd name="connsiteY3" fmla="*/ 59046 h 147542"/>
                <a:gd name="connsiteX4" fmla="*/ 2129792 w 2138344"/>
                <a:gd name="connsiteY4" fmla="*/ 1896 h 147542"/>
                <a:gd name="connsiteX5" fmla="*/ 1949875 w 2138344"/>
                <a:gd name="connsiteY5" fmla="*/ 135246 h 147542"/>
                <a:gd name="connsiteX6" fmla="*/ 1427059 w 2138344"/>
                <a:gd name="connsiteY6" fmla="*/ 141596 h 147542"/>
                <a:gd name="connsiteX7" fmla="*/ 207859 w 2138344"/>
                <a:gd name="connsiteY7" fmla="*/ 135246 h 147542"/>
                <a:gd name="connsiteX8" fmla="*/ 2542 w 2138344"/>
                <a:gd name="connsiteY8" fmla="*/ 84446 h 14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8344" h="147542">
                  <a:moveTo>
                    <a:pt x="2542" y="84446"/>
                  </a:moveTo>
                  <a:cubicBezTo>
                    <a:pt x="-5572" y="87974"/>
                    <a:pt x="305225" y="92913"/>
                    <a:pt x="305225" y="92913"/>
                  </a:cubicBezTo>
                  <a:lnTo>
                    <a:pt x="1916009" y="92913"/>
                  </a:lnTo>
                  <a:cubicBezTo>
                    <a:pt x="2213401" y="87269"/>
                    <a:pt x="2053945" y="74215"/>
                    <a:pt x="2089575" y="59046"/>
                  </a:cubicBezTo>
                  <a:cubicBezTo>
                    <a:pt x="2125205" y="43877"/>
                    <a:pt x="2153075" y="-10804"/>
                    <a:pt x="2129792" y="1896"/>
                  </a:cubicBezTo>
                  <a:cubicBezTo>
                    <a:pt x="2106509" y="14596"/>
                    <a:pt x="2066997" y="111963"/>
                    <a:pt x="1949875" y="135246"/>
                  </a:cubicBezTo>
                  <a:cubicBezTo>
                    <a:pt x="1832753" y="158529"/>
                    <a:pt x="1427059" y="141596"/>
                    <a:pt x="1427059" y="141596"/>
                  </a:cubicBezTo>
                  <a:lnTo>
                    <a:pt x="207859" y="135246"/>
                  </a:lnTo>
                  <a:cubicBezTo>
                    <a:pt x="-26033" y="128191"/>
                    <a:pt x="-1162" y="113727"/>
                    <a:pt x="2542" y="844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フリーフォーム: 図形 130">
              <a:extLst>
                <a:ext uri="{FF2B5EF4-FFF2-40B4-BE49-F238E27FC236}">
                  <a16:creationId xmlns:a16="http://schemas.microsoft.com/office/drawing/2014/main" id="{855D6078-BF83-4F73-9FC2-38044F60BCE3}"/>
                </a:ext>
              </a:extLst>
            </p:cNvPr>
            <p:cNvSpPr/>
            <p:nvPr/>
          </p:nvSpPr>
          <p:spPr>
            <a:xfrm>
              <a:off x="5173579" y="6545221"/>
              <a:ext cx="1063977" cy="177661"/>
            </a:xfrm>
            <a:custGeom>
              <a:avLst/>
              <a:gdLst>
                <a:gd name="connsiteX0" fmla="*/ 1063709 w 1063977"/>
                <a:gd name="connsiteY0" fmla="*/ 42 h 177661"/>
                <a:gd name="connsiteX1" fmla="*/ 979571 w 1063977"/>
                <a:gd name="connsiteY1" fmla="*/ 146092 h 177661"/>
                <a:gd name="connsiteX2" fmla="*/ 849396 w 1063977"/>
                <a:gd name="connsiteY2" fmla="*/ 169904 h 177661"/>
                <a:gd name="connsiteX3" fmla="*/ 284246 w 1063977"/>
                <a:gd name="connsiteY3" fmla="*/ 158792 h 177661"/>
                <a:gd name="connsiteX4" fmla="*/ 250909 w 1063977"/>
                <a:gd name="connsiteY4" fmla="*/ 146092 h 177661"/>
                <a:gd name="connsiteX5" fmla="*/ 84 w 1063977"/>
                <a:gd name="connsiteY5" fmla="*/ 81004 h 177661"/>
                <a:gd name="connsiteX6" fmla="*/ 227096 w 1063977"/>
                <a:gd name="connsiteY6" fmla="*/ 128629 h 177661"/>
                <a:gd name="connsiteX7" fmla="*/ 565234 w 1063977"/>
                <a:gd name="connsiteY7" fmla="*/ 168317 h 177661"/>
                <a:gd name="connsiteX8" fmla="*/ 952584 w 1063977"/>
                <a:gd name="connsiteY8" fmla="*/ 161967 h 177661"/>
                <a:gd name="connsiteX9" fmla="*/ 1063709 w 1063977"/>
                <a:gd name="connsiteY9" fmla="*/ 42 h 1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977" h="177661">
                  <a:moveTo>
                    <a:pt x="1063709" y="42"/>
                  </a:moveTo>
                  <a:cubicBezTo>
                    <a:pt x="1068207" y="-2604"/>
                    <a:pt x="1015290" y="117782"/>
                    <a:pt x="979571" y="146092"/>
                  </a:cubicBezTo>
                  <a:cubicBezTo>
                    <a:pt x="943852" y="174402"/>
                    <a:pt x="965283" y="167787"/>
                    <a:pt x="849396" y="169904"/>
                  </a:cubicBezTo>
                  <a:lnTo>
                    <a:pt x="284246" y="158792"/>
                  </a:lnTo>
                  <a:cubicBezTo>
                    <a:pt x="184498" y="154823"/>
                    <a:pt x="298269" y="159057"/>
                    <a:pt x="250909" y="146092"/>
                  </a:cubicBezTo>
                  <a:cubicBezTo>
                    <a:pt x="203549" y="133127"/>
                    <a:pt x="4053" y="83914"/>
                    <a:pt x="84" y="81004"/>
                  </a:cubicBezTo>
                  <a:cubicBezTo>
                    <a:pt x="-3885" y="78094"/>
                    <a:pt x="132904" y="114077"/>
                    <a:pt x="227096" y="128629"/>
                  </a:cubicBezTo>
                  <a:cubicBezTo>
                    <a:pt x="321288" y="143181"/>
                    <a:pt x="444319" y="162761"/>
                    <a:pt x="565234" y="168317"/>
                  </a:cubicBezTo>
                  <a:cubicBezTo>
                    <a:pt x="686149" y="173873"/>
                    <a:pt x="871092" y="189219"/>
                    <a:pt x="952584" y="161967"/>
                  </a:cubicBezTo>
                  <a:cubicBezTo>
                    <a:pt x="1034076" y="134715"/>
                    <a:pt x="1059211" y="2688"/>
                    <a:pt x="1063709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フリーフォーム: 図形 131">
              <a:extLst>
                <a:ext uri="{FF2B5EF4-FFF2-40B4-BE49-F238E27FC236}">
                  <a16:creationId xmlns:a16="http://schemas.microsoft.com/office/drawing/2014/main" id="{647A0EB1-714E-4911-B918-FCA557130DFC}"/>
                </a:ext>
              </a:extLst>
            </p:cNvPr>
            <p:cNvSpPr/>
            <p:nvPr/>
          </p:nvSpPr>
          <p:spPr>
            <a:xfrm>
              <a:off x="5422284" y="6420751"/>
              <a:ext cx="119564" cy="163394"/>
            </a:xfrm>
            <a:custGeom>
              <a:avLst/>
              <a:gdLst>
                <a:gd name="connsiteX0" fmla="*/ 103804 w 119564"/>
                <a:gd name="connsiteY0" fmla="*/ 687 h 163394"/>
                <a:gd name="connsiteX1" fmla="*/ 118091 w 119564"/>
                <a:gd name="connsiteY1" fmla="*/ 154674 h 163394"/>
                <a:gd name="connsiteX2" fmla="*/ 92691 w 119564"/>
                <a:gd name="connsiteY2" fmla="*/ 137212 h 163394"/>
                <a:gd name="connsiteX3" fmla="*/ 78404 w 119564"/>
                <a:gd name="connsiteY3" fmla="*/ 78474 h 163394"/>
                <a:gd name="connsiteX4" fmla="*/ 35541 w 119564"/>
                <a:gd name="connsiteY4" fmla="*/ 111812 h 163394"/>
                <a:gd name="connsiteX5" fmla="*/ 616 w 119564"/>
                <a:gd name="connsiteY5" fmla="*/ 97524 h 163394"/>
                <a:gd name="connsiteX6" fmla="*/ 103804 w 119564"/>
                <a:gd name="connsiteY6" fmla="*/ 687 h 16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64" h="163394">
                  <a:moveTo>
                    <a:pt x="103804" y="687"/>
                  </a:moveTo>
                  <a:cubicBezTo>
                    <a:pt x="123383" y="10212"/>
                    <a:pt x="119943" y="131920"/>
                    <a:pt x="118091" y="154674"/>
                  </a:cubicBezTo>
                  <a:cubicBezTo>
                    <a:pt x="116239" y="177428"/>
                    <a:pt x="99305" y="149912"/>
                    <a:pt x="92691" y="137212"/>
                  </a:cubicBezTo>
                  <a:cubicBezTo>
                    <a:pt x="86077" y="124512"/>
                    <a:pt x="87929" y="82707"/>
                    <a:pt x="78404" y="78474"/>
                  </a:cubicBezTo>
                  <a:cubicBezTo>
                    <a:pt x="68879" y="74241"/>
                    <a:pt x="48506" y="108637"/>
                    <a:pt x="35541" y="111812"/>
                  </a:cubicBezTo>
                  <a:cubicBezTo>
                    <a:pt x="22576" y="114987"/>
                    <a:pt x="-4411" y="111547"/>
                    <a:pt x="616" y="97524"/>
                  </a:cubicBezTo>
                  <a:cubicBezTo>
                    <a:pt x="5643" y="83501"/>
                    <a:pt x="84225" y="-8838"/>
                    <a:pt x="103804" y="6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フリーフォーム: 図形 132">
              <a:extLst>
                <a:ext uri="{FF2B5EF4-FFF2-40B4-BE49-F238E27FC236}">
                  <a16:creationId xmlns:a16="http://schemas.microsoft.com/office/drawing/2014/main" id="{B7712BD0-0416-4DE0-92C1-AC350B4DFBBA}"/>
                </a:ext>
              </a:extLst>
            </p:cNvPr>
            <p:cNvSpPr/>
            <p:nvPr/>
          </p:nvSpPr>
          <p:spPr>
            <a:xfrm>
              <a:off x="5371884" y="6518221"/>
              <a:ext cx="172304" cy="69251"/>
            </a:xfrm>
            <a:custGeom>
              <a:avLst/>
              <a:gdLst>
                <a:gd name="connsiteX0" fmla="*/ 1804 w 172304"/>
                <a:gd name="connsiteY0" fmla="*/ 54 h 69251"/>
                <a:gd name="connsiteX1" fmla="*/ 87529 w 172304"/>
                <a:gd name="connsiteY1" fmla="*/ 55617 h 69251"/>
                <a:gd name="connsiteX2" fmla="*/ 171666 w 172304"/>
                <a:gd name="connsiteY2" fmla="*/ 66729 h 69251"/>
                <a:gd name="connsiteX3" fmla="*/ 1804 w 172304"/>
                <a:gd name="connsiteY3" fmla="*/ 54 h 6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304" h="69251">
                  <a:moveTo>
                    <a:pt x="1804" y="54"/>
                  </a:moveTo>
                  <a:cubicBezTo>
                    <a:pt x="-12219" y="-1798"/>
                    <a:pt x="59219" y="44504"/>
                    <a:pt x="87529" y="55617"/>
                  </a:cubicBezTo>
                  <a:cubicBezTo>
                    <a:pt x="115839" y="66730"/>
                    <a:pt x="179339" y="73079"/>
                    <a:pt x="171666" y="66729"/>
                  </a:cubicBezTo>
                  <a:cubicBezTo>
                    <a:pt x="163993" y="60379"/>
                    <a:pt x="15827" y="1906"/>
                    <a:pt x="1804" y="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フリーフォーム: 図形 133">
              <a:extLst>
                <a:ext uri="{FF2B5EF4-FFF2-40B4-BE49-F238E27FC236}">
                  <a16:creationId xmlns:a16="http://schemas.microsoft.com/office/drawing/2014/main" id="{7349F920-1327-450F-BF3E-E82B11AB67A4}"/>
                </a:ext>
              </a:extLst>
            </p:cNvPr>
            <p:cNvSpPr/>
            <p:nvPr/>
          </p:nvSpPr>
          <p:spPr>
            <a:xfrm>
              <a:off x="5918704" y="6030130"/>
              <a:ext cx="39431" cy="456322"/>
            </a:xfrm>
            <a:custGeom>
              <a:avLst/>
              <a:gdLst>
                <a:gd name="connsiteX0" fmla="*/ 1084 w 39431"/>
                <a:gd name="connsiteY0" fmla="*/ 783 h 456322"/>
                <a:gd name="connsiteX1" fmla="*/ 39184 w 39431"/>
                <a:gd name="connsiteY1" fmla="*/ 438933 h 456322"/>
                <a:gd name="connsiteX2" fmla="*/ 15371 w 39431"/>
                <a:gd name="connsiteY2" fmla="*/ 334158 h 456322"/>
                <a:gd name="connsiteX3" fmla="*/ 1084 w 39431"/>
                <a:gd name="connsiteY3" fmla="*/ 783 h 45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31" h="456322">
                  <a:moveTo>
                    <a:pt x="1084" y="783"/>
                  </a:moveTo>
                  <a:cubicBezTo>
                    <a:pt x="5053" y="18246"/>
                    <a:pt x="36803" y="383371"/>
                    <a:pt x="39184" y="438933"/>
                  </a:cubicBezTo>
                  <a:cubicBezTo>
                    <a:pt x="41565" y="494495"/>
                    <a:pt x="26219" y="405331"/>
                    <a:pt x="15371" y="334158"/>
                  </a:cubicBezTo>
                  <a:cubicBezTo>
                    <a:pt x="4523" y="262985"/>
                    <a:pt x="-2885" y="-16680"/>
                    <a:pt x="1084" y="7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フリーフォーム: 図形 134">
              <a:extLst>
                <a:ext uri="{FF2B5EF4-FFF2-40B4-BE49-F238E27FC236}">
                  <a16:creationId xmlns:a16="http://schemas.microsoft.com/office/drawing/2014/main" id="{6BCFB50C-699E-49A3-ACDE-9DF616C8F5AA}"/>
                </a:ext>
              </a:extLst>
            </p:cNvPr>
            <p:cNvSpPr/>
            <p:nvPr/>
          </p:nvSpPr>
          <p:spPr>
            <a:xfrm>
              <a:off x="5624493" y="6143194"/>
              <a:ext cx="352720" cy="472035"/>
            </a:xfrm>
            <a:custGeom>
              <a:avLst/>
              <a:gdLst>
                <a:gd name="connsiteX0" fmla="*/ 12720 w 352720"/>
                <a:gd name="connsiteY0" fmla="*/ 11544 h 472035"/>
                <a:gd name="connsiteX1" fmla="*/ 53995 w 352720"/>
                <a:gd name="connsiteY1" fmla="*/ 427469 h 472035"/>
                <a:gd name="connsiteX2" fmla="*/ 247670 w 352720"/>
                <a:gd name="connsiteY2" fmla="*/ 457631 h 472035"/>
                <a:gd name="connsiteX3" fmla="*/ 349270 w 352720"/>
                <a:gd name="connsiteY3" fmla="*/ 403656 h 472035"/>
                <a:gd name="connsiteX4" fmla="*/ 328632 w 352720"/>
                <a:gd name="connsiteY4" fmla="*/ 333806 h 472035"/>
                <a:gd name="connsiteX5" fmla="*/ 325457 w 352720"/>
                <a:gd name="connsiteY5" fmla="*/ 413181 h 472035"/>
                <a:gd name="connsiteX6" fmla="*/ 182582 w 352720"/>
                <a:gd name="connsiteY6" fmla="*/ 444931 h 472035"/>
                <a:gd name="connsiteX7" fmla="*/ 84157 w 352720"/>
                <a:gd name="connsiteY7" fmla="*/ 440169 h 472035"/>
                <a:gd name="connsiteX8" fmla="*/ 57170 w 352720"/>
                <a:gd name="connsiteY8" fmla="*/ 413181 h 472035"/>
                <a:gd name="connsiteX9" fmla="*/ 31770 w 352720"/>
                <a:gd name="connsiteY9" fmla="*/ 295706 h 472035"/>
                <a:gd name="connsiteX10" fmla="*/ 20 w 352720"/>
                <a:gd name="connsiteY10" fmla="*/ 130606 h 472035"/>
                <a:gd name="connsiteX11" fmla="*/ 12720 w 352720"/>
                <a:gd name="connsiteY11" fmla="*/ 11544 h 47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720" h="472035">
                  <a:moveTo>
                    <a:pt x="12720" y="11544"/>
                  </a:moveTo>
                  <a:cubicBezTo>
                    <a:pt x="21716" y="61021"/>
                    <a:pt x="14837" y="353121"/>
                    <a:pt x="53995" y="427469"/>
                  </a:cubicBezTo>
                  <a:cubicBezTo>
                    <a:pt x="93153" y="501817"/>
                    <a:pt x="198458" y="461600"/>
                    <a:pt x="247670" y="457631"/>
                  </a:cubicBezTo>
                  <a:cubicBezTo>
                    <a:pt x="296882" y="453662"/>
                    <a:pt x="335776" y="424293"/>
                    <a:pt x="349270" y="403656"/>
                  </a:cubicBezTo>
                  <a:cubicBezTo>
                    <a:pt x="362764" y="383019"/>
                    <a:pt x="332601" y="332219"/>
                    <a:pt x="328632" y="333806"/>
                  </a:cubicBezTo>
                  <a:cubicBezTo>
                    <a:pt x="324663" y="335394"/>
                    <a:pt x="349799" y="394660"/>
                    <a:pt x="325457" y="413181"/>
                  </a:cubicBezTo>
                  <a:cubicBezTo>
                    <a:pt x="301115" y="431702"/>
                    <a:pt x="222799" y="440433"/>
                    <a:pt x="182582" y="444931"/>
                  </a:cubicBezTo>
                  <a:cubicBezTo>
                    <a:pt x="142365" y="449429"/>
                    <a:pt x="105059" y="445461"/>
                    <a:pt x="84157" y="440169"/>
                  </a:cubicBezTo>
                  <a:cubicBezTo>
                    <a:pt x="63255" y="434877"/>
                    <a:pt x="65901" y="437258"/>
                    <a:pt x="57170" y="413181"/>
                  </a:cubicBezTo>
                  <a:cubicBezTo>
                    <a:pt x="48439" y="389104"/>
                    <a:pt x="41295" y="342802"/>
                    <a:pt x="31770" y="295706"/>
                  </a:cubicBezTo>
                  <a:cubicBezTo>
                    <a:pt x="22245" y="248610"/>
                    <a:pt x="-774" y="176379"/>
                    <a:pt x="20" y="130606"/>
                  </a:cubicBezTo>
                  <a:cubicBezTo>
                    <a:pt x="814" y="84833"/>
                    <a:pt x="3724" y="-37933"/>
                    <a:pt x="12720" y="115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フリーフォーム: 図形 135">
              <a:extLst>
                <a:ext uri="{FF2B5EF4-FFF2-40B4-BE49-F238E27FC236}">
                  <a16:creationId xmlns:a16="http://schemas.microsoft.com/office/drawing/2014/main" id="{81694289-C827-4CFF-96E0-F8635D778154}"/>
                </a:ext>
              </a:extLst>
            </p:cNvPr>
            <p:cNvSpPr/>
            <p:nvPr/>
          </p:nvSpPr>
          <p:spPr>
            <a:xfrm>
              <a:off x="4926626" y="7434577"/>
              <a:ext cx="2273832" cy="397293"/>
            </a:xfrm>
            <a:custGeom>
              <a:avLst/>
              <a:gdLst>
                <a:gd name="connsiteX0" fmla="*/ 13674 w 2273832"/>
                <a:gd name="connsiteY0" fmla="*/ 373806 h 397293"/>
                <a:gd name="connsiteX1" fmla="*/ 210524 w 2273832"/>
                <a:gd name="connsiteY1" fmla="*/ 394973 h 397293"/>
                <a:gd name="connsiteX2" fmla="*/ 2119757 w 2273832"/>
                <a:gd name="connsiteY2" fmla="*/ 384390 h 397293"/>
                <a:gd name="connsiteX3" fmla="*/ 2128224 w 2273832"/>
                <a:gd name="connsiteY3" fmla="*/ 344173 h 397293"/>
                <a:gd name="connsiteX4" fmla="*/ 1874224 w 2273832"/>
                <a:gd name="connsiteY4" fmla="*/ 11856 h 397293"/>
                <a:gd name="connsiteX5" fmla="*/ 1941957 w 2273832"/>
                <a:gd name="connsiteY5" fmla="*/ 100756 h 397293"/>
                <a:gd name="connsiteX6" fmla="*/ 2062607 w 2273832"/>
                <a:gd name="connsiteY6" fmla="*/ 356873 h 397293"/>
                <a:gd name="connsiteX7" fmla="*/ 1141857 w 2273832"/>
                <a:gd name="connsiteY7" fmla="*/ 397090 h 397293"/>
                <a:gd name="connsiteX8" fmla="*/ 13674 w 2273832"/>
                <a:gd name="connsiteY8" fmla="*/ 373806 h 39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3832" h="397293">
                  <a:moveTo>
                    <a:pt x="13674" y="373806"/>
                  </a:moveTo>
                  <a:cubicBezTo>
                    <a:pt x="-63408" y="383507"/>
                    <a:pt x="210524" y="394973"/>
                    <a:pt x="210524" y="394973"/>
                  </a:cubicBezTo>
                  <a:lnTo>
                    <a:pt x="2119757" y="384390"/>
                  </a:lnTo>
                  <a:cubicBezTo>
                    <a:pt x="2439374" y="375923"/>
                    <a:pt x="2169146" y="406262"/>
                    <a:pt x="2128224" y="344173"/>
                  </a:cubicBezTo>
                  <a:cubicBezTo>
                    <a:pt x="2087302" y="282084"/>
                    <a:pt x="1874224" y="11856"/>
                    <a:pt x="1874224" y="11856"/>
                  </a:cubicBezTo>
                  <a:cubicBezTo>
                    <a:pt x="1843180" y="-28713"/>
                    <a:pt x="1910560" y="43253"/>
                    <a:pt x="1941957" y="100756"/>
                  </a:cubicBezTo>
                  <a:cubicBezTo>
                    <a:pt x="1973354" y="158259"/>
                    <a:pt x="2195957" y="307484"/>
                    <a:pt x="2062607" y="356873"/>
                  </a:cubicBezTo>
                  <a:cubicBezTo>
                    <a:pt x="1929257" y="406262"/>
                    <a:pt x="1485815" y="394973"/>
                    <a:pt x="1141857" y="397090"/>
                  </a:cubicBezTo>
                  <a:cubicBezTo>
                    <a:pt x="797899" y="399207"/>
                    <a:pt x="398378" y="384390"/>
                    <a:pt x="13674" y="3738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フリーフォーム: 図形 136">
              <a:extLst>
                <a:ext uri="{FF2B5EF4-FFF2-40B4-BE49-F238E27FC236}">
                  <a16:creationId xmlns:a16="http://schemas.microsoft.com/office/drawing/2014/main" id="{2E717D42-1B08-469B-AB8A-21A0FA99D2F7}"/>
                </a:ext>
              </a:extLst>
            </p:cNvPr>
            <p:cNvSpPr/>
            <p:nvPr/>
          </p:nvSpPr>
          <p:spPr>
            <a:xfrm>
              <a:off x="5421679" y="6785928"/>
              <a:ext cx="706317" cy="243979"/>
            </a:xfrm>
            <a:custGeom>
              <a:avLst/>
              <a:gdLst>
                <a:gd name="connsiteX0" fmla="*/ 52021 w 706317"/>
                <a:gd name="connsiteY0" fmla="*/ 105 h 243979"/>
                <a:gd name="connsiteX1" fmla="*/ 128221 w 706317"/>
                <a:gd name="connsiteY1" fmla="*/ 201189 h 243979"/>
                <a:gd name="connsiteX2" fmla="*/ 706071 w 706317"/>
                <a:gd name="connsiteY2" fmla="*/ 218122 h 243979"/>
                <a:gd name="connsiteX3" fmla="*/ 52021 w 706317"/>
                <a:gd name="connsiteY3" fmla="*/ 230822 h 243979"/>
                <a:gd name="connsiteX4" fmla="*/ 52021 w 706317"/>
                <a:gd name="connsiteY4" fmla="*/ 105 h 24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317" h="243979">
                  <a:moveTo>
                    <a:pt x="52021" y="105"/>
                  </a:moveTo>
                  <a:cubicBezTo>
                    <a:pt x="64721" y="-4834"/>
                    <a:pt x="19213" y="164853"/>
                    <a:pt x="128221" y="201189"/>
                  </a:cubicBezTo>
                  <a:cubicBezTo>
                    <a:pt x="237229" y="237525"/>
                    <a:pt x="718771" y="213183"/>
                    <a:pt x="706071" y="218122"/>
                  </a:cubicBezTo>
                  <a:cubicBezTo>
                    <a:pt x="693371" y="223061"/>
                    <a:pt x="162441" y="264689"/>
                    <a:pt x="52021" y="230822"/>
                  </a:cubicBezTo>
                  <a:cubicBezTo>
                    <a:pt x="-58399" y="196955"/>
                    <a:pt x="39321" y="5044"/>
                    <a:pt x="52021" y="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" name="フリーフォーム: 図形 202">
              <a:extLst>
                <a:ext uri="{FF2B5EF4-FFF2-40B4-BE49-F238E27FC236}">
                  <a16:creationId xmlns:a16="http://schemas.microsoft.com/office/drawing/2014/main" id="{59644878-F8EE-4E16-82A3-F1722FA1DE30}"/>
                </a:ext>
              </a:extLst>
            </p:cNvPr>
            <p:cNvSpPr/>
            <p:nvPr/>
          </p:nvSpPr>
          <p:spPr>
            <a:xfrm>
              <a:off x="5444963" y="7084378"/>
              <a:ext cx="706317" cy="283739"/>
            </a:xfrm>
            <a:custGeom>
              <a:avLst/>
              <a:gdLst>
                <a:gd name="connsiteX0" fmla="*/ 52021 w 706317"/>
                <a:gd name="connsiteY0" fmla="*/ 105 h 243979"/>
                <a:gd name="connsiteX1" fmla="*/ 128221 w 706317"/>
                <a:gd name="connsiteY1" fmla="*/ 201189 h 243979"/>
                <a:gd name="connsiteX2" fmla="*/ 706071 w 706317"/>
                <a:gd name="connsiteY2" fmla="*/ 218122 h 243979"/>
                <a:gd name="connsiteX3" fmla="*/ 52021 w 706317"/>
                <a:gd name="connsiteY3" fmla="*/ 230822 h 243979"/>
                <a:gd name="connsiteX4" fmla="*/ 52021 w 706317"/>
                <a:gd name="connsiteY4" fmla="*/ 105 h 24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317" h="243979">
                  <a:moveTo>
                    <a:pt x="52021" y="105"/>
                  </a:moveTo>
                  <a:cubicBezTo>
                    <a:pt x="64721" y="-4834"/>
                    <a:pt x="19213" y="164853"/>
                    <a:pt x="128221" y="201189"/>
                  </a:cubicBezTo>
                  <a:cubicBezTo>
                    <a:pt x="237229" y="237525"/>
                    <a:pt x="718771" y="213183"/>
                    <a:pt x="706071" y="218122"/>
                  </a:cubicBezTo>
                  <a:cubicBezTo>
                    <a:pt x="693371" y="223061"/>
                    <a:pt x="162441" y="264689"/>
                    <a:pt x="52021" y="230822"/>
                  </a:cubicBezTo>
                  <a:cubicBezTo>
                    <a:pt x="-58399" y="196955"/>
                    <a:pt x="39321" y="5044"/>
                    <a:pt x="52021" y="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" name="フリーフォーム: 図形 203">
              <a:extLst>
                <a:ext uri="{FF2B5EF4-FFF2-40B4-BE49-F238E27FC236}">
                  <a16:creationId xmlns:a16="http://schemas.microsoft.com/office/drawing/2014/main" id="{F5B476FF-6EB1-4A7F-BB46-67FBA11DF0F0}"/>
                </a:ext>
              </a:extLst>
            </p:cNvPr>
            <p:cNvSpPr/>
            <p:nvPr/>
          </p:nvSpPr>
          <p:spPr>
            <a:xfrm>
              <a:off x="5474596" y="7429394"/>
              <a:ext cx="706317" cy="283739"/>
            </a:xfrm>
            <a:custGeom>
              <a:avLst/>
              <a:gdLst>
                <a:gd name="connsiteX0" fmla="*/ 52021 w 706317"/>
                <a:gd name="connsiteY0" fmla="*/ 105 h 243979"/>
                <a:gd name="connsiteX1" fmla="*/ 128221 w 706317"/>
                <a:gd name="connsiteY1" fmla="*/ 201189 h 243979"/>
                <a:gd name="connsiteX2" fmla="*/ 706071 w 706317"/>
                <a:gd name="connsiteY2" fmla="*/ 218122 h 243979"/>
                <a:gd name="connsiteX3" fmla="*/ 52021 w 706317"/>
                <a:gd name="connsiteY3" fmla="*/ 230822 h 243979"/>
                <a:gd name="connsiteX4" fmla="*/ 52021 w 706317"/>
                <a:gd name="connsiteY4" fmla="*/ 105 h 24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317" h="243979">
                  <a:moveTo>
                    <a:pt x="52021" y="105"/>
                  </a:moveTo>
                  <a:cubicBezTo>
                    <a:pt x="64721" y="-4834"/>
                    <a:pt x="19213" y="164853"/>
                    <a:pt x="128221" y="201189"/>
                  </a:cubicBezTo>
                  <a:cubicBezTo>
                    <a:pt x="237229" y="237525"/>
                    <a:pt x="718771" y="213183"/>
                    <a:pt x="706071" y="218122"/>
                  </a:cubicBezTo>
                  <a:cubicBezTo>
                    <a:pt x="693371" y="223061"/>
                    <a:pt x="162441" y="264689"/>
                    <a:pt x="52021" y="230822"/>
                  </a:cubicBezTo>
                  <a:cubicBezTo>
                    <a:pt x="-58399" y="196955"/>
                    <a:pt x="39321" y="5044"/>
                    <a:pt x="52021" y="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フリーフォーム: 図形 137">
              <a:extLst>
                <a:ext uri="{FF2B5EF4-FFF2-40B4-BE49-F238E27FC236}">
                  <a16:creationId xmlns:a16="http://schemas.microsoft.com/office/drawing/2014/main" id="{90D4CDB2-B84F-4F88-A19E-6006FF741CB5}"/>
                </a:ext>
              </a:extLst>
            </p:cNvPr>
            <p:cNvSpPr/>
            <p:nvPr/>
          </p:nvSpPr>
          <p:spPr>
            <a:xfrm>
              <a:off x="5441620" y="6776727"/>
              <a:ext cx="804722" cy="251867"/>
            </a:xfrm>
            <a:custGeom>
              <a:avLst/>
              <a:gdLst>
                <a:gd name="connsiteX0" fmla="*/ 21497 w 804722"/>
                <a:gd name="connsiteY0" fmla="*/ 11423 h 251867"/>
                <a:gd name="connsiteX1" fmla="*/ 104047 w 804722"/>
                <a:gd name="connsiteY1" fmla="*/ 11423 h 251867"/>
                <a:gd name="connsiteX2" fmla="*/ 743280 w 804722"/>
                <a:gd name="connsiteY2" fmla="*/ 22006 h 251867"/>
                <a:gd name="connsiteX3" fmla="*/ 775030 w 804722"/>
                <a:gd name="connsiteY3" fmla="*/ 216740 h 251867"/>
                <a:gd name="connsiteX4" fmla="*/ 777147 w 804722"/>
                <a:gd name="connsiteY4" fmla="*/ 250606 h 251867"/>
                <a:gd name="connsiteX5" fmla="*/ 804663 w 804722"/>
                <a:gd name="connsiteY5" fmla="*/ 199806 h 251867"/>
                <a:gd name="connsiteX6" fmla="*/ 768680 w 804722"/>
                <a:gd name="connsiteY6" fmla="*/ 26240 h 251867"/>
                <a:gd name="connsiteX7" fmla="*/ 573947 w 804722"/>
                <a:gd name="connsiteY7" fmla="*/ 840 h 251867"/>
                <a:gd name="connsiteX8" fmla="*/ 21497 w 804722"/>
                <a:gd name="connsiteY8" fmla="*/ 11423 h 2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722" h="251867">
                  <a:moveTo>
                    <a:pt x="21497" y="11423"/>
                  </a:moveTo>
                  <a:cubicBezTo>
                    <a:pt x="-56820" y="13187"/>
                    <a:pt x="104047" y="11423"/>
                    <a:pt x="104047" y="11423"/>
                  </a:cubicBezTo>
                  <a:cubicBezTo>
                    <a:pt x="224344" y="13187"/>
                    <a:pt x="631450" y="-12213"/>
                    <a:pt x="743280" y="22006"/>
                  </a:cubicBezTo>
                  <a:cubicBezTo>
                    <a:pt x="855110" y="56225"/>
                    <a:pt x="769386" y="178640"/>
                    <a:pt x="775030" y="216740"/>
                  </a:cubicBezTo>
                  <a:cubicBezTo>
                    <a:pt x="780674" y="254840"/>
                    <a:pt x="772208" y="253428"/>
                    <a:pt x="777147" y="250606"/>
                  </a:cubicBezTo>
                  <a:cubicBezTo>
                    <a:pt x="782086" y="247784"/>
                    <a:pt x="806074" y="237200"/>
                    <a:pt x="804663" y="199806"/>
                  </a:cubicBezTo>
                  <a:cubicBezTo>
                    <a:pt x="803252" y="162412"/>
                    <a:pt x="807133" y="59401"/>
                    <a:pt x="768680" y="26240"/>
                  </a:cubicBezTo>
                  <a:cubicBezTo>
                    <a:pt x="730227" y="-6921"/>
                    <a:pt x="699536" y="5073"/>
                    <a:pt x="573947" y="840"/>
                  </a:cubicBezTo>
                  <a:cubicBezTo>
                    <a:pt x="448358" y="-3393"/>
                    <a:pt x="99814" y="9659"/>
                    <a:pt x="21497" y="114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フリーフォーム: 図形 138">
              <a:extLst>
                <a:ext uri="{FF2B5EF4-FFF2-40B4-BE49-F238E27FC236}">
                  <a16:creationId xmlns:a16="http://schemas.microsoft.com/office/drawing/2014/main" id="{9E93C08A-4412-47CB-9B1A-38A0D50E8EF6}"/>
                </a:ext>
              </a:extLst>
            </p:cNvPr>
            <p:cNvSpPr/>
            <p:nvPr/>
          </p:nvSpPr>
          <p:spPr>
            <a:xfrm>
              <a:off x="5567253" y="6857452"/>
              <a:ext cx="568443" cy="38706"/>
            </a:xfrm>
            <a:custGeom>
              <a:avLst/>
              <a:gdLst>
                <a:gd name="connsiteX0" fmla="*/ 12280 w 568443"/>
                <a:gd name="connsiteY0" fmla="*/ 2665 h 38706"/>
                <a:gd name="connsiteX1" fmla="*/ 115997 w 568443"/>
                <a:gd name="connsiteY1" fmla="*/ 2665 h 38706"/>
                <a:gd name="connsiteX2" fmla="*/ 522397 w 568443"/>
                <a:gd name="connsiteY2" fmla="*/ 2665 h 38706"/>
                <a:gd name="connsiteX3" fmla="*/ 552030 w 568443"/>
                <a:gd name="connsiteY3" fmla="*/ 38648 h 38706"/>
                <a:gd name="connsiteX4" fmla="*/ 458897 w 568443"/>
                <a:gd name="connsiteY4" fmla="*/ 11131 h 38706"/>
                <a:gd name="connsiteX5" fmla="*/ 12280 w 568443"/>
                <a:gd name="connsiteY5" fmla="*/ 2665 h 3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443" h="38706">
                  <a:moveTo>
                    <a:pt x="12280" y="2665"/>
                  </a:moveTo>
                  <a:cubicBezTo>
                    <a:pt x="-44870" y="1254"/>
                    <a:pt x="115997" y="2665"/>
                    <a:pt x="115997" y="2665"/>
                  </a:cubicBezTo>
                  <a:cubicBezTo>
                    <a:pt x="201016" y="2665"/>
                    <a:pt x="449725" y="-3332"/>
                    <a:pt x="522397" y="2665"/>
                  </a:cubicBezTo>
                  <a:cubicBezTo>
                    <a:pt x="595069" y="8662"/>
                    <a:pt x="562613" y="37237"/>
                    <a:pt x="552030" y="38648"/>
                  </a:cubicBezTo>
                  <a:cubicBezTo>
                    <a:pt x="541447" y="40059"/>
                    <a:pt x="543916" y="15717"/>
                    <a:pt x="458897" y="11131"/>
                  </a:cubicBezTo>
                  <a:cubicBezTo>
                    <a:pt x="373878" y="6545"/>
                    <a:pt x="69430" y="4076"/>
                    <a:pt x="12280" y="26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フリーフォーム: 図形 139">
              <a:extLst>
                <a:ext uri="{FF2B5EF4-FFF2-40B4-BE49-F238E27FC236}">
                  <a16:creationId xmlns:a16="http://schemas.microsoft.com/office/drawing/2014/main" id="{9B31C4CD-FA3A-4AC0-A796-97A1EE36DC2E}"/>
                </a:ext>
              </a:extLst>
            </p:cNvPr>
            <p:cNvSpPr/>
            <p:nvPr/>
          </p:nvSpPr>
          <p:spPr>
            <a:xfrm>
              <a:off x="5541163" y="6879144"/>
              <a:ext cx="623076" cy="51161"/>
            </a:xfrm>
            <a:custGeom>
              <a:avLst/>
              <a:gdLst>
                <a:gd name="connsiteX0" fmla="*/ 595054 w 623076"/>
                <a:gd name="connsiteY0" fmla="*/ 40239 h 51161"/>
                <a:gd name="connsiteX1" fmla="*/ 514620 w 623076"/>
                <a:gd name="connsiteY1" fmla="*/ 48706 h 51161"/>
                <a:gd name="connsiteX2" fmla="*/ 38370 w 623076"/>
                <a:gd name="connsiteY2" fmla="*/ 46589 h 51161"/>
                <a:gd name="connsiteX3" fmla="*/ 40487 w 623076"/>
                <a:gd name="connsiteY3" fmla="*/ 23 h 51161"/>
                <a:gd name="connsiteX4" fmla="*/ 135737 w 623076"/>
                <a:gd name="connsiteY4" fmla="*/ 40239 h 51161"/>
                <a:gd name="connsiteX5" fmla="*/ 595054 w 623076"/>
                <a:gd name="connsiteY5" fmla="*/ 40239 h 5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076" h="51161">
                  <a:moveTo>
                    <a:pt x="595054" y="40239"/>
                  </a:moveTo>
                  <a:cubicBezTo>
                    <a:pt x="658201" y="41650"/>
                    <a:pt x="607401" y="47648"/>
                    <a:pt x="514620" y="48706"/>
                  </a:cubicBezTo>
                  <a:cubicBezTo>
                    <a:pt x="421839" y="49764"/>
                    <a:pt x="117392" y="54703"/>
                    <a:pt x="38370" y="46589"/>
                  </a:cubicBezTo>
                  <a:cubicBezTo>
                    <a:pt x="-40652" y="38475"/>
                    <a:pt x="24259" y="1081"/>
                    <a:pt x="40487" y="23"/>
                  </a:cubicBezTo>
                  <a:cubicBezTo>
                    <a:pt x="56715" y="-1035"/>
                    <a:pt x="46131" y="33536"/>
                    <a:pt x="135737" y="40239"/>
                  </a:cubicBezTo>
                  <a:cubicBezTo>
                    <a:pt x="225342" y="46942"/>
                    <a:pt x="531907" y="38828"/>
                    <a:pt x="595054" y="402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フリーフォーム: 図形 140">
              <a:extLst>
                <a:ext uri="{FF2B5EF4-FFF2-40B4-BE49-F238E27FC236}">
                  <a16:creationId xmlns:a16="http://schemas.microsoft.com/office/drawing/2014/main" id="{3DDA6644-746E-4C7D-95FF-62A54E4A4B5C}"/>
                </a:ext>
              </a:extLst>
            </p:cNvPr>
            <p:cNvSpPr/>
            <p:nvPr/>
          </p:nvSpPr>
          <p:spPr>
            <a:xfrm>
              <a:off x="5492750" y="7076670"/>
              <a:ext cx="812548" cy="316723"/>
            </a:xfrm>
            <a:custGeom>
              <a:avLst/>
              <a:gdLst>
                <a:gd name="connsiteX0" fmla="*/ 0 w 812548"/>
                <a:gd name="connsiteY0" fmla="*/ 16280 h 316723"/>
                <a:gd name="connsiteX1" fmla="*/ 95250 w 812548"/>
                <a:gd name="connsiteY1" fmla="*/ 16280 h 316723"/>
                <a:gd name="connsiteX2" fmla="*/ 772583 w 812548"/>
                <a:gd name="connsiteY2" fmla="*/ 12047 h 316723"/>
                <a:gd name="connsiteX3" fmla="*/ 730250 w 812548"/>
                <a:gd name="connsiteY3" fmla="*/ 22630 h 316723"/>
                <a:gd name="connsiteX4" fmla="*/ 702733 w 812548"/>
                <a:gd name="connsiteY4" fmla="*/ 278747 h 316723"/>
                <a:gd name="connsiteX5" fmla="*/ 692150 w 812548"/>
                <a:gd name="connsiteY5" fmla="*/ 302030 h 316723"/>
                <a:gd name="connsiteX6" fmla="*/ 772583 w 812548"/>
                <a:gd name="connsiteY6" fmla="*/ 147513 h 316723"/>
                <a:gd name="connsiteX7" fmla="*/ 757767 w 812548"/>
                <a:gd name="connsiteY7" fmla="*/ 88247 h 316723"/>
                <a:gd name="connsiteX8" fmla="*/ 488950 w 812548"/>
                <a:gd name="connsiteY8" fmla="*/ 35330 h 316723"/>
                <a:gd name="connsiteX9" fmla="*/ 0 w 812548"/>
                <a:gd name="connsiteY9" fmla="*/ 16280 h 31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548" h="316723">
                  <a:moveTo>
                    <a:pt x="0" y="16280"/>
                  </a:moveTo>
                  <a:lnTo>
                    <a:pt x="95250" y="16280"/>
                  </a:lnTo>
                  <a:lnTo>
                    <a:pt x="772583" y="12047"/>
                  </a:lnTo>
                  <a:cubicBezTo>
                    <a:pt x="878416" y="13105"/>
                    <a:pt x="741892" y="-21820"/>
                    <a:pt x="730250" y="22630"/>
                  </a:cubicBezTo>
                  <a:cubicBezTo>
                    <a:pt x="718608" y="67080"/>
                    <a:pt x="709083" y="232180"/>
                    <a:pt x="702733" y="278747"/>
                  </a:cubicBezTo>
                  <a:cubicBezTo>
                    <a:pt x="696383" y="325314"/>
                    <a:pt x="680508" y="323902"/>
                    <a:pt x="692150" y="302030"/>
                  </a:cubicBezTo>
                  <a:cubicBezTo>
                    <a:pt x="703792" y="280158"/>
                    <a:pt x="761647" y="183143"/>
                    <a:pt x="772583" y="147513"/>
                  </a:cubicBezTo>
                  <a:cubicBezTo>
                    <a:pt x="783519" y="111883"/>
                    <a:pt x="805039" y="106944"/>
                    <a:pt x="757767" y="88247"/>
                  </a:cubicBezTo>
                  <a:cubicBezTo>
                    <a:pt x="710495" y="69550"/>
                    <a:pt x="614186" y="45208"/>
                    <a:pt x="488950" y="35330"/>
                  </a:cubicBezTo>
                  <a:cubicBezTo>
                    <a:pt x="363714" y="25452"/>
                    <a:pt x="185032" y="27216"/>
                    <a:pt x="0" y="16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フリーフォーム: 図形 141">
              <a:extLst>
                <a:ext uri="{FF2B5EF4-FFF2-40B4-BE49-F238E27FC236}">
                  <a16:creationId xmlns:a16="http://schemas.microsoft.com/office/drawing/2014/main" id="{AF351100-CA65-47B7-93BE-03E9FFCDEE2D}"/>
                </a:ext>
              </a:extLst>
            </p:cNvPr>
            <p:cNvSpPr/>
            <p:nvPr/>
          </p:nvSpPr>
          <p:spPr>
            <a:xfrm>
              <a:off x="5562649" y="7185437"/>
              <a:ext cx="639696" cy="78475"/>
            </a:xfrm>
            <a:custGeom>
              <a:avLst/>
              <a:gdLst>
                <a:gd name="connsiteX0" fmla="*/ 25351 w 639696"/>
                <a:gd name="connsiteY0" fmla="*/ 13346 h 78475"/>
                <a:gd name="connsiteX1" fmla="*/ 126951 w 639696"/>
                <a:gd name="connsiteY1" fmla="*/ 9113 h 78475"/>
                <a:gd name="connsiteX2" fmla="*/ 592618 w 639696"/>
                <a:gd name="connsiteY2" fmla="*/ 51446 h 78475"/>
                <a:gd name="connsiteX3" fmla="*/ 615901 w 639696"/>
                <a:gd name="connsiteY3" fmla="*/ 76846 h 78475"/>
                <a:gd name="connsiteX4" fmla="*/ 522768 w 639696"/>
                <a:gd name="connsiteY4" fmla="*/ 4880 h 78475"/>
                <a:gd name="connsiteX5" fmla="*/ 25351 w 639696"/>
                <a:gd name="connsiteY5" fmla="*/ 13346 h 7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696" h="78475">
                  <a:moveTo>
                    <a:pt x="25351" y="13346"/>
                  </a:moveTo>
                  <a:cubicBezTo>
                    <a:pt x="-40618" y="14051"/>
                    <a:pt x="32407" y="2763"/>
                    <a:pt x="126951" y="9113"/>
                  </a:cubicBezTo>
                  <a:cubicBezTo>
                    <a:pt x="221495" y="15463"/>
                    <a:pt x="511126" y="40157"/>
                    <a:pt x="592618" y="51446"/>
                  </a:cubicBezTo>
                  <a:cubicBezTo>
                    <a:pt x="674110" y="62735"/>
                    <a:pt x="627543" y="84607"/>
                    <a:pt x="615901" y="76846"/>
                  </a:cubicBezTo>
                  <a:cubicBezTo>
                    <a:pt x="604259" y="69085"/>
                    <a:pt x="621898" y="19344"/>
                    <a:pt x="522768" y="4880"/>
                  </a:cubicBezTo>
                  <a:cubicBezTo>
                    <a:pt x="423638" y="-9584"/>
                    <a:pt x="91320" y="12641"/>
                    <a:pt x="25351" y="133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フリーフォーム: 図形 142">
              <a:extLst>
                <a:ext uri="{FF2B5EF4-FFF2-40B4-BE49-F238E27FC236}">
                  <a16:creationId xmlns:a16="http://schemas.microsoft.com/office/drawing/2014/main" id="{0CC02321-AD8F-4A38-9A51-117019AE510D}"/>
                </a:ext>
              </a:extLst>
            </p:cNvPr>
            <p:cNvSpPr/>
            <p:nvPr/>
          </p:nvSpPr>
          <p:spPr>
            <a:xfrm>
              <a:off x="5573702" y="7213243"/>
              <a:ext cx="503784" cy="73003"/>
            </a:xfrm>
            <a:custGeom>
              <a:avLst/>
              <a:gdLst>
                <a:gd name="connsiteX0" fmla="*/ 26998 w 503784"/>
                <a:gd name="connsiteY0" fmla="*/ 36340 h 73003"/>
                <a:gd name="connsiteX1" fmla="*/ 503248 w 503784"/>
                <a:gd name="connsiteY1" fmla="*/ 68090 h 73003"/>
                <a:gd name="connsiteX2" fmla="*/ 120131 w 503784"/>
                <a:gd name="connsiteY2" fmla="*/ 65974 h 73003"/>
                <a:gd name="connsiteX3" fmla="*/ 65098 w 503784"/>
                <a:gd name="connsiteY3" fmla="*/ 2474 h 73003"/>
                <a:gd name="connsiteX4" fmla="*/ 26998 w 503784"/>
                <a:gd name="connsiteY4" fmla="*/ 36340 h 7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784" h="73003">
                  <a:moveTo>
                    <a:pt x="26998" y="36340"/>
                  </a:moveTo>
                  <a:cubicBezTo>
                    <a:pt x="100023" y="47276"/>
                    <a:pt x="487726" y="63151"/>
                    <a:pt x="503248" y="68090"/>
                  </a:cubicBezTo>
                  <a:cubicBezTo>
                    <a:pt x="518770" y="73029"/>
                    <a:pt x="193156" y="76910"/>
                    <a:pt x="120131" y="65974"/>
                  </a:cubicBezTo>
                  <a:cubicBezTo>
                    <a:pt x="47106" y="55038"/>
                    <a:pt x="79562" y="14468"/>
                    <a:pt x="65098" y="2474"/>
                  </a:cubicBezTo>
                  <a:cubicBezTo>
                    <a:pt x="50634" y="-9520"/>
                    <a:pt x="-46027" y="25404"/>
                    <a:pt x="26998" y="363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フリーフォーム: 図形 143">
              <a:extLst>
                <a:ext uri="{FF2B5EF4-FFF2-40B4-BE49-F238E27FC236}">
                  <a16:creationId xmlns:a16="http://schemas.microsoft.com/office/drawing/2014/main" id="{DBEB6A0D-67D1-40AA-AF9F-6CFF191D09AB}"/>
                </a:ext>
              </a:extLst>
            </p:cNvPr>
            <p:cNvSpPr/>
            <p:nvPr/>
          </p:nvSpPr>
          <p:spPr>
            <a:xfrm>
              <a:off x="5505450" y="7440083"/>
              <a:ext cx="833139" cy="266322"/>
            </a:xfrm>
            <a:custGeom>
              <a:avLst/>
              <a:gdLst>
                <a:gd name="connsiteX0" fmla="*/ 0 w 833139"/>
                <a:gd name="connsiteY0" fmla="*/ 19050 h 266322"/>
                <a:gd name="connsiteX1" fmla="*/ 84667 w 833139"/>
                <a:gd name="connsiteY1" fmla="*/ 19050 h 266322"/>
                <a:gd name="connsiteX2" fmla="*/ 768350 w 833139"/>
                <a:gd name="connsiteY2" fmla="*/ 19050 h 266322"/>
                <a:gd name="connsiteX3" fmla="*/ 789517 w 833139"/>
                <a:gd name="connsiteY3" fmla="*/ 171450 h 266322"/>
                <a:gd name="connsiteX4" fmla="*/ 632883 w 833139"/>
                <a:gd name="connsiteY4" fmla="*/ 239184 h 266322"/>
                <a:gd name="connsiteX5" fmla="*/ 717550 w 833139"/>
                <a:gd name="connsiteY5" fmla="*/ 262467 h 266322"/>
                <a:gd name="connsiteX6" fmla="*/ 787400 w 833139"/>
                <a:gd name="connsiteY6" fmla="*/ 247650 h 266322"/>
                <a:gd name="connsiteX7" fmla="*/ 774700 w 833139"/>
                <a:gd name="connsiteY7" fmla="*/ 91017 h 266322"/>
                <a:gd name="connsiteX8" fmla="*/ 745067 w 833139"/>
                <a:gd name="connsiteY8" fmla="*/ 14817 h 266322"/>
                <a:gd name="connsiteX9" fmla="*/ 410633 w 833139"/>
                <a:gd name="connsiteY9" fmla="*/ 0 h 266322"/>
                <a:gd name="connsiteX10" fmla="*/ 0 w 833139"/>
                <a:gd name="connsiteY10" fmla="*/ 19050 h 26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3139" h="266322">
                  <a:moveTo>
                    <a:pt x="0" y="19050"/>
                  </a:moveTo>
                  <a:lnTo>
                    <a:pt x="84667" y="19050"/>
                  </a:lnTo>
                  <a:cubicBezTo>
                    <a:pt x="212725" y="19050"/>
                    <a:pt x="650875" y="-6350"/>
                    <a:pt x="768350" y="19050"/>
                  </a:cubicBezTo>
                  <a:cubicBezTo>
                    <a:pt x="885825" y="44450"/>
                    <a:pt x="812095" y="134761"/>
                    <a:pt x="789517" y="171450"/>
                  </a:cubicBezTo>
                  <a:cubicBezTo>
                    <a:pt x="766939" y="208139"/>
                    <a:pt x="644878" y="224015"/>
                    <a:pt x="632883" y="239184"/>
                  </a:cubicBezTo>
                  <a:cubicBezTo>
                    <a:pt x="620889" y="254354"/>
                    <a:pt x="691797" y="261056"/>
                    <a:pt x="717550" y="262467"/>
                  </a:cubicBezTo>
                  <a:cubicBezTo>
                    <a:pt x="743303" y="263878"/>
                    <a:pt x="777875" y="276225"/>
                    <a:pt x="787400" y="247650"/>
                  </a:cubicBezTo>
                  <a:cubicBezTo>
                    <a:pt x="796925" y="219075"/>
                    <a:pt x="781756" y="129823"/>
                    <a:pt x="774700" y="91017"/>
                  </a:cubicBezTo>
                  <a:cubicBezTo>
                    <a:pt x="767644" y="52211"/>
                    <a:pt x="805745" y="29986"/>
                    <a:pt x="745067" y="14817"/>
                  </a:cubicBezTo>
                  <a:cubicBezTo>
                    <a:pt x="684389" y="-352"/>
                    <a:pt x="410633" y="0"/>
                    <a:pt x="410633" y="0"/>
                  </a:cubicBezTo>
                  <a:lnTo>
                    <a:pt x="0" y="190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" name="フリーフォーム: 図形 144">
              <a:extLst>
                <a:ext uri="{FF2B5EF4-FFF2-40B4-BE49-F238E27FC236}">
                  <a16:creationId xmlns:a16="http://schemas.microsoft.com/office/drawing/2014/main" id="{60E8D997-3EC3-40B0-ABE2-B108A3C81ECE}"/>
                </a:ext>
              </a:extLst>
            </p:cNvPr>
            <p:cNvSpPr/>
            <p:nvPr/>
          </p:nvSpPr>
          <p:spPr>
            <a:xfrm>
              <a:off x="5600541" y="7523953"/>
              <a:ext cx="597077" cy="103013"/>
            </a:xfrm>
            <a:custGeom>
              <a:avLst/>
              <a:gdLst>
                <a:gd name="connsiteX0" fmla="*/ 4392 w 597077"/>
                <a:gd name="connsiteY0" fmla="*/ 5030 h 103013"/>
                <a:gd name="connsiteX1" fmla="*/ 154676 w 597077"/>
                <a:gd name="connsiteY1" fmla="*/ 5030 h 103013"/>
                <a:gd name="connsiteX2" fmla="*/ 571659 w 597077"/>
                <a:gd name="connsiteY2" fmla="*/ 43130 h 103013"/>
                <a:gd name="connsiteX3" fmla="*/ 546259 w 597077"/>
                <a:gd name="connsiteY3" fmla="*/ 102397 h 103013"/>
                <a:gd name="connsiteX4" fmla="*/ 506042 w 597077"/>
                <a:gd name="connsiteY4" fmla="*/ 72764 h 103013"/>
                <a:gd name="connsiteX5" fmla="*/ 300726 w 597077"/>
                <a:gd name="connsiteY5" fmla="*/ 51597 h 103013"/>
                <a:gd name="connsiteX6" fmla="*/ 61542 w 597077"/>
                <a:gd name="connsiteY6" fmla="*/ 47364 h 103013"/>
                <a:gd name="connsiteX7" fmla="*/ 4392 w 597077"/>
                <a:gd name="connsiteY7" fmla="*/ 5030 h 10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077" h="103013">
                  <a:moveTo>
                    <a:pt x="4392" y="5030"/>
                  </a:moveTo>
                  <a:cubicBezTo>
                    <a:pt x="19914" y="-2026"/>
                    <a:pt x="60132" y="-1320"/>
                    <a:pt x="154676" y="5030"/>
                  </a:cubicBezTo>
                  <a:cubicBezTo>
                    <a:pt x="249220" y="11380"/>
                    <a:pt x="506395" y="26902"/>
                    <a:pt x="571659" y="43130"/>
                  </a:cubicBezTo>
                  <a:cubicBezTo>
                    <a:pt x="636923" y="59358"/>
                    <a:pt x="557195" y="97458"/>
                    <a:pt x="546259" y="102397"/>
                  </a:cubicBezTo>
                  <a:cubicBezTo>
                    <a:pt x="535323" y="107336"/>
                    <a:pt x="546964" y="81231"/>
                    <a:pt x="506042" y="72764"/>
                  </a:cubicBezTo>
                  <a:cubicBezTo>
                    <a:pt x="465120" y="64297"/>
                    <a:pt x="374809" y="55830"/>
                    <a:pt x="300726" y="51597"/>
                  </a:cubicBezTo>
                  <a:cubicBezTo>
                    <a:pt x="226643" y="47364"/>
                    <a:pt x="107050" y="51245"/>
                    <a:pt x="61542" y="47364"/>
                  </a:cubicBezTo>
                  <a:cubicBezTo>
                    <a:pt x="16034" y="43483"/>
                    <a:pt x="-11130" y="12086"/>
                    <a:pt x="4392" y="50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" name="フリーフォーム: 図形 145">
              <a:extLst>
                <a:ext uri="{FF2B5EF4-FFF2-40B4-BE49-F238E27FC236}">
                  <a16:creationId xmlns:a16="http://schemas.microsoft.com/office/drawing/2014/main" id="{072083A5-FE33-4E06-B2C5-9EB7EF3A125C}"/>
                </a:ext>
              </a:extLst>
            </p:cNvPr>
            <p:cNvSpPr/>
            <p:nvPr/>
          </p:nvSpPr>
          <p:spPr>
            <a:xfrm>
              <a:off x="5898428" y="6007175"/>
              <a:ext cx="765360" cy="658476"/>
            </a:xfrm>
            <a:custGeom>
              <a:avLst/>
              <a:gdLst>
                <a:gd name="connsiteX0" fmla="*/ 26122 w 765360"/>
                <a:gd name="connsiteY0" fmla="*/ 17388 h 658476"/>
                <a:gd name="connsiteX1" fmla="*/ 70572 w 765360"/>
                <a:gd name="connsiteY1" fmla="*/ 111050 h 658476"/>
                <a:gd name="connsiteX2" fmla="*/ 534122 w 765360"/>
                <a:gd name="connsiteY2" fmla="*/ 558725 h 658476"/>
                <a:gd name="connsiteX3" fmla="*/ 759547 w 765360"/>
                <a:gd name="connsiteY3" fmla="*/ 647625 h 658476"/>
                <a:gd name="connsiteX4" fmla="*/ 311872 w 765360"/>
                <a:gd name="connsiteY4" fmla="*/ 385688 h 658476"/>
                <a:gd name="connsiteX5" fmla="*/ 26122 w 765360"/>
                <a:gd name="connsiteY5" fmla="*/ 17388 h 65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360" h="658476">
                  <a:moveTo>
                    <a:pt x="26122" y="17388"/>
                  </a:moveTo>
                  <a:cubicBezTo>
                    <a:pt x="-14095" y="-28385"/>
                    <a:pt x="-14095" y="20827"/>
                    <a:pt x="70572" y="111050"/>
                  </a:cubicBezTo>
                  <a:cubicBezTo>
                    <a:pt x="155239" y="201273"/>
                    <a:pt x="419293" y="469296"/>
                    <a:pt x="534122" y="558725"/>
                  </a:cubicBezTo>
                  <a:cubicBezTo>
                    <a:pt x="648951" y="648154"/>
                    <a:pt x="796589" y="676464"/>
                    <a:pt x="759547" y="647625"/>
                  </a:cubicBezTo>
                  <a:cubicBezTo>
                    <a:pt x="722505" y="618786"/>
                    <a:pt x="434110" y="489405"/>
                    <a:pt x="311872" y="385688"/>
                  </a:cubicBezTo>
                  <a:cubicBezTo>
                    <a:pt x="189635" y="281971"/>
                    <a:pt x="66339" y="63161"/>
                    <a:pt x="26122" y="173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" name="フリーフォーム: 図形 146">
              <a:extLst>
                <a:ext uri="{FF2B5EF4-FFF2-40B4-BE49-F238E27FC236}">
                  <a16:creationId xmlns:a16="http://schemas.microsoft.com/office/drawing/2014/main" id="{E94891BD-D0E6-4BB8-8C87-0201437A1B57}"/>
                </a:ext>
              </a:extLst>
            </p:cNvPr>
            <p:cNvSpPr/>
            <p:nvPr/>
          </p:nvSpPr>
          <p:spPr>
            <a:xfrm>
              <a:off x="6249966" y="5473996"/>
              <a:ext cx="425765" cy="328533"/>
            </a:xfrm>
            <a:custGeom>
              <a:avLst/>
              <a:gdLst>
                <a:gd name="connsiteX0" fmla="*/ 50822 w 425765"/>
                <a:gd name="connsiteY0" fmla="*/ 2879 h 328533"/>
                <a:gd name="connsiteX1" fmla="*/ 331809 w 425765"/>
                <a:gd name="connsiteY1" fmla="*/ 247354 h 328533"/>
                <a:gd name="connsiteX2" fmla="*/ 414359 w 425765"/>
                <a:gd name="connsiteY2" fmla="*/ 320379 h 328533"/>
                <a:gd name="connsiteX3" fmla="*/ 111147 w 425765"/>
                <a:gd name="connsiteY3" fmla="*/ 80667 h 328533"/>
                <a:gd name="connsiteX4" fmla="*/ 38122 w 425765"/>
                <a:gd name="connsiteY4" fmla="*/ 102892 h 328533"/>
                <a:gd name="connsiteX5" fmla="*/ 22 w 425765"/>
                <a:gd name="connsiteY5" fmla="*/ 112417 h 328533"/>
                <a:gd name="connsiteX6" fmla="*/ 50822 w 425765"/>
                <a:gd name="connsiteY6" fmla="*/ 2879 h 32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765" h="328533">
                  <a:moveTo>
                    <a:pt x="50822" y="2879"/>
                  </a:moveTo>
                  <a:cubicBezTo>
                    <a:pt x="106120" y="25368"/>
                    <a:pt x="271220" y="194437"/>
                    <a:pt x="331809" y="247354"/>
                  </a:cubicBezTo>
                  <a:cubicBezTo>
                    <a:pt x="392399" y="300271"/>
                    <a:pt x="451136" y="348160"/>
                    <a:pt x="414359" y="320379"/>
                  </a:cubicBezTo>
                  <a:cubicBezTo>
                    <a:pt x="377582" y="292598"/>
                    <a:pt x="173853" y="116915"/>
                    <a:pt x="111147" y="80667"/>
                  </a:cubicBezTo>
                  <a:cubicBezTo>
                    <a:pt x="48441" y="44419"/>
                    <a:pt x="56643" y="97600"/>
                    <a:pt x="38122" y="102892"/>
                  </a:cubicBezTo>
                  <a:cubicBezTo>
                    <a:pt x="19601" y="108184"/>
                    <a:pt x="-772" y="128292"/>
                    <a:pt x="22" y="112417"/>
                  </a:cubicBezTo>
                  <a:cubicBezTo>
                    <a:pt x="816" y="96542"/>
                    <a:pt x="-4476" y="-19610"/>
                    <a:pt x="50822" y="28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フリーフォーム: 図形 147">
              <a:extLst>
                <a:ext uri="{FF2B5EF4-FFF2-40B4-BE49-F238E27FC236}">
                  <a16:creationId xmlns:a16="http://schemas.microsoft.com/office/drawing/2014/main" id="{D2CA0E80-C8C3-432A-BD4C-E1EE9F63BA1F}"/>
                </a:ext>
              </a:extLst>
            </p:cNvPr>
            <p:cNvSpPr/>
            <p:nvPr/>
          </p:nvSpPr>
          <p:spPr>
            <a:xfrm>
              <a:off x="6646220" y="5414597"/>
              <a:ext cx="99081" cy="417681"/>
            </a:xfrm>
            <a:custGeom>
              <a:avLst/>
              <a:gdLst>
                <a:gd name="connsiteX0" fmla="*/ 49855 w 99081"/>
                <a:gd name="connsiteY0" fmla="*/ 366 h 417681"/>
                <a:gd name="connsiteX1" fmla="*/ 75255 w 99081"/>
                <a:gd name="connsiteY1" fmla="*/ 87678 h 417681"/>
                <a:gd name="connsiteX2" fmla="*/ 97480 w 99081"/>
                <a:gd name="connsiteY2" fmla="*/ 402003 h 417681"/>
                <a:gd name="connsiteX3" fmla="*/ 29218 w 99081"/>
                <a:gd name="connsiteY3" fmla="*/ 352791 h 417681"/>
                <a:gd name="connsiteX4" fmla="*/ 21280 w 99081"/>
                <a:gd name="connsiteY4" fmla="*/ 200391 h 417681"/>
                <a:gd name="connsiteX5" fmla="*/ 643 w 99081"/>
                <a:gd name="connsiteY5" fmla="*/ 109903 h 417681"/>
                <a:gd name="connsiteX6" fmla="*/ 49855 w 99081"/>
                <a:gd name="connsiteY6" fmla="*/ 366 h 41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81" h="417681">
                  <a:moveTo>
                    <a:pt x="49855" y="366"/>
                  </a:moveTo>
                  <a:cubicBezTo>
                    <a:pt x="62290" y="-3338"/>
                    <a:pt x="67318" y="20739"/>
                    <a:pt x="75255" y="87678"/>
                  </a:cubicBezTo>
                  <a:cubicBezTo>
                    <a:pt x="83192" y="154617"/>
                    <a:pt x="105153" y="357818"/>
                    <a:pt x="97480" y="402003"/>
                  </a:cubicBezTo>
                  <a:cubicBezTo>
                    <a:pt x="89807" y="446189"/>
                    <a:pt x="41918" y="386393"/>
                    <a:pt x="29218" y="352791"/>
                  </a:cubicBezTo>
                  <a:cubicBezTo>
                    <a:pt x="16518" y="319189"/>
                    <a:pt x="26042" y="240872"/>
                    <a:pt x="21280" y="200391"/>
                  </a:cubicBezTo>
                  <a:cubicBezTo>
                    <a:pt x="16518" y="159910"/>
                    <a:pt x="-3855" y="141653"/>
                    <a:pt x="643" y="109903"/>
                  </a:cubicBezTo>
                  <a:cubicBezTo>
                    <a:pt x="5141" y="78153"/>
                    <a:pt x="37420" y="4070"/>
                    <a:pt x="49855" y="3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" name="フリーフォーム: 図形 148">
              <a:extLst>
                <a:ext uri="{FF2B5EF4-FFF2-40B4-BE49-F238E27FC236}">
                  <a16:creationId xmlns:a16="http://schemas.microsoft.com/office/drawing/2014/main" id="{DC32AC08-A5A4-4551-8BF0-A7545C381680}"/>
                </a:ext>
              </a:extLst>
            </p:cNvPr>
            <p:cNvSpPr/>
            <p:nvPr/>
          </p:nvSpPr>
          <p:spPr>
            <a:xfrm>
              <a:off x="6259496" y="5683919"/>
              <a:ext cx="396416" cy="259735"/>
            </a:xfrm>
            <a:custGeom>
              <a:avLst/>
              <a:gdLst>
                <a:gd name="connsiteX0" fmla="*/ 17 w 396416"/>
                <a:gd name="connsiteY0" fmla="*/ 216819 h 259735"/>
                <a:gd name="connsiteX1" fmla="*/ 27004 w 396416"/>
                <a:gd name="connsiteY1" fmla="*/ 56481 h 259735"/>
                <a:gd name="connsiteX2" fmla="*/ 104792 w 396416"/>
                <a:gd name="connsiteY2" fmla="*/ 12031 h 259735"/>
                <a:gd name="connsiteX3" fmla="*/ 395304 w 396416"/>
                <a:gd name="connsiteY3" fmla="*/ 258094 h 259735"/>
                <a:gd name="connsiteX4" fmla="*/ 200042 w 396416"/>
                <a:gd name="connsiteY4" fmla="*/ 115219 h 259735"/>
                <a:gd name="connsiteX5" fmla="*/ 79392 w 396416"/>
                <a:gd name="connsiteY5" fmla="*/ 34256 h 259735"/>
                <a:gd name="connsiteX6" fmla="*/ 23829 w 396416"/>
                <a:gd name="connsiteY6" fmla="*/ 99344 h 259735"/>
                <a:gd name="connsiteX7" fmla="*/ 17 w 396416"/>
                <a:gd name="connsiteY7" fmla="*/ 216819 h 25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416" h="259735">
                  <a:moveTo>
                    <a:pt x="17" y="216819"/>
                  </a:moveTo>
                  <a:cubicBezTo>
                    <a:pt x="546" y="209675"/>
                    <a:pt x="9542" y="90612"/>
                    <a:pt x="27004" y="56481"/>
                  </a:cubicBezTo>
                  <a:cubicBezTo>
                    <a:pt x="44466" y="22350"/>
                    <a:pt x="43409" y="-21571"/>
                    <a:pt x="104792" y="12031"/>
                  </a:cubicBezTo>
                  <a:cubicBezTo>
                    <a:pt x="166175" y="45633"/>
                    <a:pt x="379429" y="240896"/>
                    <a:pt x="395304" y="258094"/>
                  </a:cubicBezTo>
                  <a:cubicBezTo>
                    <a:pt x="411179" y="275292"/>
                    <a:pt x="252694" y="152525"/>
                    <a:pt x="200042" y="115219"/>
                  </a:cubicBezTo>
                  <a:cubicBezTo>
                    <a:pt x="147390" y="77913"/>
                    <a:pt x="108761" y="36902"/>
                    <a:pt x="79392" y="34256"/>
                  </a:cubicBezTo>
                  <a:cubicBezTo>
                    <a:pt x="50023" y="31610"/>
                    <a:pt x="36529" y="74473"/>
                    <a:pt x="23829" y="99344"/>
                  </a:cubicBezTo>
                  <a:cubicBezTo>
                    <a:pt x="11129" y="124215"/>
                    <a:pt x="-512" y="223963"/>
                    <a:pt x="17" y="2168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フリーフォーム: 図形 149">
              <a:extLst>
                <a:ext uri="{FF2B5EF4-FFF2-40B4-BE49-F238E27FC236}">
                  <a16:creationId xmlns:a16="http://schemas.microsoft.com/office/drawing/2014/main" id="{1B6984DB-B700-435E-B1E7-0F808DA0C1E2}"/>
                </a:ext>
              </a:extLst>
            </p:cNvPr>
            <p:cNvSpPr/>
            <p:nvPr/>
          </p:nvSpPr>
          <p:spPr>
            <a:xfrm>
              <a:off x="6000750" y="5975306"/>
              <a:ext cx="645065" cy="20682"/>
            </a:xfrm>
            <a:custGeom>
              <a:avLst/>
              <a:gdLst>
                <a:gd name="connsiteX0" fmla="*/ 0 w 645065"/>
                <a:gd name="connsiteY0" fmla="*/ 4807 h 20682"/>
                <a:gd name="connsiteX1" fmla="*/ 109538 w 645065"/>
                <a:gd name="connsiteY1" fmla="*/ 20682 h 20682"/>
                <a:gd name="connsiteX2" fmla="*/ 644525 w 645065"/>
                <a:gd name="connsiteY2" fmla="*/ 12744 h 20682"/>
                <a:gd name="connsiteX3" fmla="*/ 206375 w 645065"/>
                <a:gd name="connsiteY3" fmla="*/ 44 h 20682"/>
                <a:gd name="connsiteX4" fmla="*/ 0 w 645065"/>
                <a:gd name="connsiteY4" fmla="*/ 4807 h 2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065" h="20682">
                  <a:moveTo>
                    <a:pt x="0" y="4807"/>
                  </a:moveTo>
                  <a:cubicBezTo>
                    <a:pt x="1058" y="12083"/>
                    <a:pt x="109538" y="20682"/>
                    <a:pt x="109538" y="20682"/>
                  </a:cubicBezTo>
                  <a:lnTo>
                    <a:pt x="644525" y="12744"/>
                  </a:lnTo>
                  <a:cubicBezTo>
                    <a:pt x="660664" y="9304"/>
                    <a:pt x="311150" y="-750"/>
                    <a:pt x="206375" y="44"/>
                  </a:cubicBezTo>
                  <a:cubicBezTo>
                    <a:pt x="101600" y="838"/>
                    <a:pt x="58737" y="9172"/>
                    <a:pt x="0" y="48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" name="フリーフォーム: 図形 150">
              <a:extLst>
                <a:ext uri="{FF2B5EF4-FFF2-40B4-BE49-F238E27FC236}">
                  <a16:creationId xmlns:a16="http://schemas.microsoft.com/office/drawing/2014/main" id="{3CFFFD5F-D92F-44CA-8BED-7F9564AB4992}"/>
                </a:ext>
              </a:extLst>
            </p:cNvPr>
            <p:cNvSpPr/>
            <p:nvPr/>
          </p:nvSpPr>
          <p:spPr>
            <a:xfrm>
              <a:off x="5983980" y="5979933"/>
              <a:ext cx="827575" cy="389282"/>
            </a:xfrm>
            <a:custGeom>
              <a:avLst/>
              <a:gdLst>
                <a:gd name="connsiteX0" fmla="*/ 34233 w 827575"/>
                <a:gd name="connsiteY0" fmla="*/ 11292 h 389282"/>
                <a:gd name="connsiteX1" fmla="*/ 80270 w 827575"/>
                <a:gd name="connsiteY1" fmla="*/ 50980 h 389282"/>
                <a:gd name="connsiteX2" fmla="*/ 775595 w 827575"/>
                <a:gd name="connsiteY2" fmla="*/ 336730 h 389282"/>
                <a:gd name="connsiteX3" fmla="*/ 772420 w 827575"/>
                <a:gd name="connsiteY3" fmla="*/ 389117 h 389282"/>
                <a:gd name="connsiteX4" fmla="*/ 734320 w 827575"/>
                <a:gd name="connsiteY4" fmla="*/ 346255 h 389282"/>
                <a:gd name="connsiteX5" fmla="*/ 254895 w 827575"/>
                <a:gd name="connsiteY5" fmla="*/ 179567 h 389282"/>
                <a:gd name="connsiteX6" fmla="*/ 34233 w 827575"/>
                <a:gd name="connsiteY6" fmla="*/ 11292 h 38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575" h="389282">
                  <a:moveTo>
                    <a:pt x="34233" y="11292"/>
                  </a:moveTo>
                  <a:cubicBezTo>
                    <a:pt x="5129" y="-10139"/>
                    <a:pt x="-43290" y="-3260"/>
                    <a:pt x="80270" y="50980"/>
                  </a:cubicBezTo>
                  <a:cubicBezTo>
                    <a:pt x="203830" y="105220"/>
                    <a:pt x="660237" y="280374"/>
                    <a:pt x="775595" y="336730"/>
                  </a:cubicBezTo>
                  <a:cubicBezTo>
                    <a:pt x="890953" y="393086"/>
                    <a:pt x="779299" y="387530"/>
                    <a:pt x="772420" y="389117"/>
                  </a:cubicBezTo>
                  <a:cubicBezTo>
                    <a:pt x="765541" y="390704"/>
                    <a:pt x="820574" y="381180"/>
                    <a:pt x="734320" y="346255"/>
                  </a:cubicBezTo>
                  <a:cubicBezTo>
                    <a:pt x="648066" y="311330"/>
                    <a:pt x="371841" y="235394"/>
                    <a:pt x="254895" y="179567"/>
                  </a:cubicBezTo>
                  <a:cubicBezTo>
                    <a:pt x="137949" y="123740"/>
                    <a:pt x="63337" y="32723"/>
                    <a:pt x="34233" y="112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" name="フリーフォーム: 図形 151">
              <a:extLst>
                <a:ext uri="{FF2B5EF4-FFF2-40B4-BE49-F238E27FC236}">
                  <a16:creationId xmlns:a16="http://schemas.microsoft.com/office/drawing/2014/main" id="{1DA143EE-F32C-4F08-BF85-AF60005FEE23}"/>
                </a:ext>
              </a:extLst>
            </p:cNvPr>
            <p:cNvSpPr/>
            <p:nvPr/>
          </p:nvSpPr>
          <p:spPr>
            <a:xfrm>
              <a:off x="6623133" y="6398152"/>
              <a:ext cx="153905" cy="293028"/>
            </a:xfrm>
            <a:custGeom>
              <a:avLst/>
              <a:gdLst>
                <a:gd name="connsiteX0" fmla="*/ 153905 w 153905"/>
                <a:gd name="connsiteY0" fmla="*/ 2648 h 293028"/>
                <a:gd name="connsiteX1" fmla="*/ 47542 w 153905"/>
                <a:gd name="connsiteY1" fmla="*/ 113773 h 293028"/>
                <a:gd name="connsiteX2" fmla="*/ 26905 w 153905"/>
                <a:gd name="connsiteY2" fmla="*/ 282048 h 293028"/>
                <a:gd name="connsiteX3" fmla="*/ 1505 w 153905"/>
                <a:gd name="connsiteY3" fmla="*/ 275698 h 293028"/>
                <a:gd name="connsiteX4" fmla="*/ 74530 w 153905"/>
                <a:gd name="connsiteY4" fmla="*/ 267761 h 293028"/>
                <a:gd name="connsiteX5" fmla="*/ 60242 w 153905"/>
                <a:gd name="connsiteY5" fmla="*/ 145523 h 293028"/>
                <a:gd name="connsiteX6" fmla="*/ 49130 w 153905"/>
                <a:gd name="connsiteY6" fmla="*/ 43923 h 293028"/>
                <a:gd name="connsiteX7" fmla="*/ 153905 w 153905"/>
                <a:gd name="connsiteY7" fmla="*/ 2648 h 29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905" h="293028">
                  <a:moveTo>
                    <a:pt x="153905" y="2648"/>
                  </a:moveTo>
                  <a:cubicBezTo>
                    <a:pt x="153640" y="14290"/>
                    <a:pt x="68709" y="67206"/>
                    <a:pt x="47542" y="113773"/>
                  </a:cubicBezTo>
                  <a:cubicBezTo>
                    <a:pt x="26375" y="160340"/>
                    <a:pt x="34578" y="255060"/>
                    <a:pt x="26905" y="282048"/>
                  </a:cubicBezTo>
                  <a:cubicBezTo>
                    <a:pt x="19232" y="309036"/>
                    <a:pt x="-6432" y="278079"/>
                    <a:pt x="1505" y="275698"/>
                  </a:cubicBezTo>
                  <a:cubicBezTo>
                    <a:pt x="9442" y="273317"/>
                    <a:pt x="64741" y="289457"/>
                    <a:pt x="74530" y="267761"/>
                  </a:cubicBezTo>
                  <a:cubicBezTo>
                    <a:pt x="84319" y="246065"/>
                    <a:pt x="64475" y="182829"/>
                    <a:pt x="60242" y="145523"/>
                  </a:cubicBezTo>
                  <a:cubicBezTo>
                    <a:pt x="56009" y="108217"/>
                    <a:pt x="29286" y="67736"/>
                    <a:pt x="49130" y="43923"/>
                  </a:cubicBezTo>
                  <a:cubicBezTo>
                    <a:pt x="68974" y="20110"/>
                    <a:pt x="154170" y="-8994"/>
                    <a:pt x="153905" y="26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" name="フリーフォーム: 図形 152">
              <a:extLst>
                <a:ext uri="{FF2B5EF4-FFF2-40B4-BE49-F238E27FC236}">
                  <a16:creationId xmlns:a16="http://schemas.microsoft.com/office/drawing/2014/main" id="{CDBC4533-6BC9-41E0-8BB3-6C2CDFBDFA7B}"/>
                </a:ext>
              </a:extLst>
            </p:cNvPr>
            <p:cNvSpPr/>
            <p:nvPr/>
          </p:nvSpPr>
          <p:spPr>
            <a:xfrm>
              <a:off x="6237238" y="6532270"/>
              <a:ext cx="401643" cy="778293"/>
            </a:xfrm>
            <a:custGeom>
              <a:avLst/>
              <a:gdLst>
                <a:gd name="connsiteX0" fmla="*/ 50 w 401643"/>
                <a:gd name="connsiteY0" fmla="*/ 293 h 778293"/>
                <a:gd name="connsiteX1" fmla="*/ 374700 w 401643"/>
                <a:gd name="connsiteY1" fmla="*/ 270168 h 778293"/>
                <a:gd name="connsiteX2" fmla="*/ 315962 w 401643"/>
                <a:gd name="connsiteY2" fmla="*/ 357480 h 778293"/>
                <a:gd name="connsiteX3" fmla="*/ 320725 w 401643"/>
                <a:gd name="connsiteY3" fmla="*/ 490830 h 778293"/>
                <a:gd name="connsiteX4" fmla="*/ 400100 w 401643"/>
                <a:gd name="connsiteY4" fmla="*/ 778168 h 778293"/>
                <a:gd name="connsiteX5" fmla="*/ 373112 w 401643"/>
                <a:gd name="connsiteY5" fmla="*/ 524168 h 778293"/>
                <a:gd name="connsiteX6" fmla="*/ 371525 w 401643"/>
                <a:gd name="connsiteY6" fmla="*/ 300330 h 778293"/>
                <a:gd name="connsiteX7" fmla="*/ 347712 w 401643"/>
                <a:gd name="connsiteY7" fmla="*/ 219368 h 778293"/>
                <a:gd name="connsiteX8" fmla="*/ 50 w 401643"/>
                <a:gd name="connsiteY8" fmla="*/ 293 h 77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643" h="778293">
                  <a:moveTo>
                    <a:pt x="50" y="293"/>
                  </a:moveTo>
                  <a:cubicBezTo>
                    <a:pt x="4548" y="8760"/>
                    <a:pt x="322048" y="210637"/>
                    <a:pt x="374700" y="270168"/>
                  </a:cubicBezTo>
                  <a:cubicBezTo>
                    <a:pt x="427352" y="329699"/>
                    <a:pt x="324958" y="320703"/>
                    <a:pt x="315962" y="357480"/>
                  </a:cubicBezTo>
                  <a:cubicBezTo>
                    <a:pt x="306966" y="394257"/>
                    <a:pt x="306702" y="420715"/>
                    <a:pt x="320725" y="490830"/>
                  </a:cubicBezTo>
                  <a:cubicBezTo>
                    <a:pt x="334748" y="560945"/>
                    <a:pt x="391369" y="772612"/>
                    <a:pt x="400100" y="778168"/>
                  </a:cubicBezTo>
                  <a:cubicBezTo>
                    <a:pt x="408831" y="783724"/>
                    <a:pt x="377875" y="603808"/>
                    <a:pt x="373112" y="524168"/>
                  </a:cubicBezTo>
                  <a:cubicBezTo>
                    <a:pt x="368349" y="444528"/>
                    <a:pt x="375758" y="351130"/>
                    <a:pt x="371525" y="300330"/>
                  </a:cubicBezTo>
                  <a:cubicBezTo>
                    <a:pt x="367292" y="249530"/>
                    <a:pt x="404333" y="269639"/>
                    <a:pt x="347712" y="219368"/>
                  </a:cubicBezTo>
                  <a:cubicBezTo>
                    <a:pt x="291091" y="169097"/>
                    <a:pt x="-4448" y="-8174"/>
                    <a:pt x="50" y="2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" name="フリーフォーム: 図形 153">
              <a:extLst>
                <a:ext uri="{FF2B5EF4-FFF2-40B4-BE49-F238E27FC236}">
                  <a16:creationId xmlns:a16="http://schemas.microsoft.com/office/drawing/2014/main" id="{FFD49915-1EE8-4C97-8D70-4F72702E48CC}"/>
                </a:ext>
              </a:extLst>
            </p:cNvPr>
            <p:cNvSpPr/>
            <p:nvPr/>
          </p:nvSpPr>
          <p:spPr>
            <a:xfrm>
              <a:off x="6587021" y="7096803"/>
              <a:ext cx="97122" cy="631968"/>
            </a:xfrm>
            <a:custGeom>
              <a:avLst/>
              <a:gdLst>
                <a:gd name="connsiteX0" fmla="*/ 2692 w 97122"/>
                <a:gd name="connsiteY0" fmla="*/ 5672 h 631968"/>
                <a:gd name="connsiteX1" fmla="*/ 28092 w 97122"/>
                <a:gd name="connsiteY1" fmla="*/ 262847 h 631968"/>
                <a:gd name="connsiteX2" fmla="*/ 86829 w 97122"/>
                <a:gd name="connsiteY2" fmla="*/ 616860 h 631968"/>
                <a:gd name="connsiteX3" fmla="*/ 90004 w 97122"/>
                <a:gd name="connsiteY3" fmla="*/ 512085 h 631968"/>
                <a:gd name="connsiteX4" fmla="*/ 2692 w 97122"/>
                <a:gd name="connsiteY4" fmla="*/ 5672 h 6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22" h="631968">
                  <a:moveTo>
                    <a:pt x="2692" y="5672"/>
                  </a:moveTo>
                  <a:cubicBezTo>
                    <a:pt x="-7627" y="-35868"/>
                    <a:pt x="14069" y="160982"/>
                    <a:pt x="28092" y="262847"/>
                  </a:cubicBezTo>
                  <a:cubicBezTo>
                    <a:pt x="42115" y="364712"/>
                    <a:pt x="76510" y="575320"/>
                    <a:pt x="86829" y="616860"/>
                  </a:cubicBezTo>
                  <a:cubicBezTo>
                    <a:pt x="97148" y="658400"/>
                    <a:pt x="102175" y="611304"/>
                    <a:pt x="90004" y="512085"/>
                  </a:cubicBezTo>
                  <a:cubicBezTo>
                    <a:pt x="77833" y="412866"/>
                    <a:pt x="13011" y="47212"/>
                    <a:pt x="2692" y="56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フリーフォーム: 図形 154">
              <a:extLst>
                <a:ext uri="{FF2B5EF4-FFF2-40B4-BE49-F238E27FC236}">
                  <a16:creationId xmlns:a16="http://schemas.microsoft.com/office/drawing/2014/main" id="{78AAA2D3-5F02-45EC-9A99-004F927ADDF0}"/>
                </a:ext>
              </a:extLst>
            </p:cNvPr>
            <p:cNvSpPr/>
            <p:nvPr/>
          </p:nvSpPr>
          <p:spPr>
            <a:xfrm>
              <a:off x="6710316" y="7448509"/>
              <a:ext cx="95846" cy="260405"/>
            </a:xfrm>
            <a:custGeom>
              <a:avLst/>
              <a:gdLst>
                <a:gd name="connsiteX0" fmla="*/ 95297 w 95846"/>
                <a:gd name="connsiteY0" fmla="*/ 41 h 260405"/>
                <a:gd name="connsiteX1" fmla="*/ 66722 w 95846"/>
                <a:gd name="connsiteY1" fmla="*/ 85766 h 260405"/>
                <a:gd name="connsiteX2" fmla="*/ 47 w 95846"/>
                <a:gd name="connsiteY2" fmla="*/ 260391 h 260405"/>
                <a:gd name="connsiteX3" fmla="*/ 77834 w 95846"/>
                <a:gd name="connsiteY3" fmla="*/ 95291 h 260405"/>
                <a:gd name="connsiteX4" fmla="*/ 95297 w 95846"/>
                <a:gd name="connsiteY4" fmla="*/ 41 h 26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46" h="260405">
                  <a:moveTo>
                    <a:pt x="95297" y="41"/>
                  </a:moveTo>
                  <a:cubicBezTo>
                    <a:pt x="93445" y="-1546"/>
                    <a:pt x="82597" y="42374"/>
                    <a:pt x="66722" y="85766"/>
                  </a:cubicBezTo>
                  <a:cubicBezTo>
                    <a:pt x="50847" y="129158"/>
                    <a:pt x="-1805" y="258804"/>
                    <a:pt x="47" y="260391"/>
                  </a:cubicBezTo>
                  <a:cubicBezTo>
                    <a:pt x="1899" y="261978"/>
                    <a:pt x="60636" y="135507"/>
                    <a:pt x="77834" y="95291"/>
                  </a:cubicBezTo>
                  <a:cubicBezTo>
                    <a:pt x="95032" y="55075"/>
                    <a:pt x="97149" y="1628"/>
                    <a:pt x="95297" y="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" name="フリーフォーム: 図形 155">
              <a:extLst>
                <a:ext uri="{FF2B5EF4-FFF2-40B4-BE49-F238E27FC236}">
                  <a16:creationId xmlns:a16="http://schemas.microsoft.com/office/drawing/2014/main" id="{69E165AE-4411-4A22-AED6-33660CD4D69E}"/>
                </a:ext>
              </a:extLst>
            </p:cNvPr>
            <p:cNvSpPr/>
            <p:nvPr/>
          </p:nvSpPr>
          <p:spPr>
            <a:xfrm>
              <a:off x="6660186" y="5378065"/>
              <a:ext cx="759047" cy="439602"/>
            </a:xfrm>
            <a:custGeom>
              <a:avLst/>
              <a:gdLst>
                <a:gd name="connsiteX0" fmla="*/ 36947 w 759047"/>
                <a:gd name="connsiteY0" fmla="*/ 15202 h 439602"/>
                <a:gd name="connsiteX1" fmla="*/ 91981 w 759047"/>
                <a:gd name="connsiteY1" fmla="*/ 30018 h 439602"/>
                <a:gd name="connsiteX2" fmla="*/ 589397 w 759047"/>
                <a:gd name="connsiteY2" fmla="*/ 226868 h 439602"/>
                <a:gd name="connsiteX3" fmla="*/ 619031 w 759047"/>
                <a:gd name="connsiteY3" fmla="*/ 343285 h 439602"/>
                <a:gd name="connsiteX4" fmla="*/ 678297 w 759047"/>
                <a:gd name="connsiteY4" fmla="*/ 427952 h 439602"/>
                <a:gd name="connsiteX5" fmla="*/ 758731 w 759047"/>
                <a:gd name="connsiteY5" fmla="*/ 436418 h 439602"/>
                <a:gd name="connsiteX6" fmla="*/ 646547 w 759047"/>
                <a:gd name="connsiteY6" fmla="*/ 404668 h 439602"/>
                <a:gd name="connsiteX7" fmla="*/ 690997 w 759047"/>
                <a:gd name="connsiteY7" fmla="*/ 349635 h 439602"/>
                <a:gd name="connsiteX8" fmla="*/ 659247 w 759047"/>
                <a:gd name="connsiteY8" fmla="*/ 307302 h 439602"/>
                <a:gd name="connsiteX9" fmla="*/ 502614 w 759047"/>
                <a:gd name="connsiteY9" fmla="*/ 171835 h 439602"/>
                <a:gd name="connsiteX10" fmla="*/ 36947 w 759047"/>
                <a:gd name="connsiteY10" fmla="*/ 15202 h 43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9047" h="439602">
                  <a:moveTo>
                    <a:pt x="36947" y="15202"/>
                  </a:moveTo>
                  <a:cubicBezTo>
                    <a:pt x="-31492" y="-8434"/>
                    <a:pt x="-94" y="-5260"/>
                    <a:pt x="91981" y="30018"/>
                  </a:cubicBezTo>
                  <a:cubicBezTo>
                    <a:pt x="184056" y="65296"/>
                    <a:pt x="501555" y="174657"/>
                    <a:pt x="589397" y="226868"/>
                  </a:cubicBezTo>
                  <a:cubicBezTo>
                    <a:pt x="677239" y="279079"/>
                    <a:pt x="604214" y="309771"/>
                    <a:pt x="619031" y="343285"/>
                  </a:cubicBezTo>
                  <a:cubicBezTo>
                    <a:pt x="633848" y="376799"/>
                    <a:pt x="655014" y="412430"/>
                    <a:pt x="678297" y="427952"/>
                  </a:cubicBezTo>
                  <a:cubicBezTo>
                    <a:pt x="701580" y="443474"/>
                    <a:pt x="764023" y="440299"/>
                    <a:pt x="758731" y="436418"/>
                  </a:cubicBezTo>
                  <a:cubicBezTo>
                    <a:pt x="753439" y="432537"/>
                    <a:pt x="657836" y="419132"/>
                    <a:pt x="646547" y="404668"/>
                  </a:cubicBezTo>
                  <a:cubicBezTo>
                    <a:pt x="635258" y="390204"/>
                    <a:pt x="688880" y="365863"/>
                    <a:pt x="690997" y="349635"/>
                  </a:cubicBezTo>
                  <a:cubicBezTo>
                    <a:pt x="693114" y="333407"/>
                    <a:pt x="690644" y="336935"/>
                    <a:pt x="659247" y="307302"/>
                  </a:cubicBezTo>
                  <a:cubicBezTo>
                    <a:pt x="627850" y="277669"/>
                    <a:pt x="610564" y="221929"/>
                    <a:pt x="502614" y="171835"/>
                  </a:cubicBezTo>
                  <a:cubicBezTo>
                    <a:pt x="394664" y="121741"/>
                    <a:pt x="105386" y="38838"/>
                    <a:pt x="36947" y="15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フリーフォーム: 図形 156">
              <a:extLst>
                <a:ext uri="{FF2B5EF4-FFF2-40B4-BE49-F238E27FC236}">
                  <a16:creationId xmlns:a16="http://schemas.microsoft.com/office/drawing/2014/main" id="{E9AC8400-42CF-4587-8D53-CB333138F319}"/>
                </a:ext>
              </a:extLst>
            </p:cNvPr>
            <p:cNvSpPr/>
            <p:nvPr/>
          </p:nvSpPr>
          <p:spPr>
            <a:xfrm>
              <a:off x="7300346" y="5412447"/>
              <a:ext cx="348715" cy="285280"/>
            </a:xfrm>
            <a:custGeom>
              <a:avLst/>
              <a:gdLst>
                <a:gd name="connsiteX0" fmla="*/ 2154 w 348715"/>
                <a:gd name="connsiteY0" fmla="*/ 245403 h 285280"/>
                <a:gd name="connsiteX1" fmla="*/ 321771 w 348715"/>
                <a:gd name="connsiteY1" fmla="*/ 277153 h 285280"/>
                <a:gd name="connsiteX2" fmla="*/ 321771 w 348715"/>
                <a:gd name="connsiteY2" fmla="*/ 260220 h 285280"/>
                <a:gd name="connsiteX3" fmla="*/ 241337 w 348715"/>
                <a:gd name="connsiteY3" fmla="*/ 27386 h 285280"/>
                <a:gd name="connsiteX4" fmla="*/ 234987 w 348715"/>
                <a:gd name="connsiteY4" fmla="*/ 10453 h 285280"/>
                <a:gd name="connsiteX5" fmla="*/ 190537 w 348715"/>
                <a:gd name="connsiteY5" fmla="*/ 80303 h 285280"/>
                <a:gd name="connsiteX6" fmla="*/ 148204 w 348715"/>
                <a:gd name="connsiteY6" fmla="*/ 171320 h 285280"/>
                <a:gd name="connsiteX7" fmla="*/ 179954 w 348715"/>
                <a:gd name="connsiteY7" fmla="*/ 247520 h 285280"/>
                <a:gd name="connsiteX8" fmla="*/ 2154 w 348715"/>
                <a:gd name="connsiteY8" fmla="*/ 245403 h 28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715" h="285280">
                  <a:moveTo>
                    <a:pt x="2154" y="245403"/>
                  </a:moveTo>
                  <a:cubicBezTo>
                    <a:pt x="25790" y="250342"/>
                    <a:pt x="268502" y="274684"/>
                    <a:pt x="321771" y="277153"/>
                  </a:cubicBezTo>
                  <a:cubicBezTo>
                    <a:pt x="375040" y="279622"/>
                    <a:pt x="335177" y="301848"/>
                    <a:pt x="321771" y="260220"/>
                  </a:cubicBezTo>
                  <a:cubicBezTo>
                    <a:pt x="308365" y="218592"/>
                    <a:pt x="255801" y="69014"/>
                    <a:pt x="241337" y="27386"/>
                  </a:cubicBezTo>
                  <a:cubicBezTo>
                    <a:pt x="226873" y="-14242"/>
                    <a:pt x="243454" y="1634"/>
                    <a:pt x="234987" y="10453"/>
                  </a:cubicBezTo>
                  <a:cubicBezTo>
                    <a:pt x="226520" y="19272"/>
                    <a:pt x="205001" y="53492"/>
                    <a:pt x="190537" y="80303"/>
                  </a:cubicBezTo>
                  <a:cubicBezTo>
                    <a:pt x="176073" y="107114"/>
                    <a:pt x="149968" y="143450"/>
                    <a:pt x="148204" y="171320"/>
                  </a:cubicBezTo>
                  <a:cubicBezTo>
                    <a:pt x="146440" y="199189"/>
                    <a:pt x="203237" y="233056"/>
                    <a:pt x="179954" y="247520"/>
                  </a:cubicBezTo>
                  <a:cubicBezTo>
                    <a:pt x="156671" y="261984"/>
                    <a:pt x="-21482" y="240464"/>
                    <a:pt x="2154" y="2454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フリーフォーム: 図形 157">
              <a:extLst>
                <a:ext uri="{FF2B5EF4-FFF2-40B4-BE49-F238E27FC236}">
                  <a16:creationId xmlns:a16="http://schemas.microsoft.com/office/drawing/2014/main" id="{752D57EE-854B-4725-BD9B-05515EA19DA2}"/>
                </a:ext>
              </a:extLst>
            </p:cNvPr>
            <p:cNvSpPr/>
            <p:nvPr/>
          </p:nvSpPr>
          <p:spPr>
            <a:xfrm>
              <a:off x="7521331" y="5405260"/>
              <a:ext cx="1168613" cy="662902"/>
            </a:xfrm>
            <a:custGeom>
              <a:avLst/>
              <a:gdLst>
                <a:gd name="connsiteX0" fmla="*/ 12944 w 1168613"/>
                <a:gd name="connsiteY0" fmla="*/ 3353 h 662902"/>
                <a:gd name="connsiteX1" fmla="*/ 98669 w 1168613"/>
                <a:gd name="connsiteY1" fmla="*/ 16053 h 662902"/>
                <a:gd name="connsiteX2" fmla="*/ 592382 w 1168613"/>
                <a:gd name="connsiteY2" fmla="*/ 109715 h 662902"/>
                <a:gd name="connsiteX3" fmla="*/ 641594 w 1168613"/>
                <a:gd name="connsiteY3" fmla="*/ 203378 h 662902"/>
                <a:gd name="connsiteX4" fmla="*/ 897182 w 1168613"/>
                <a:gd name="connsiteY4" fmla="*/ 320853 h 662902"/>
                <a:gd name="connsiteX5" fmla="*/ 1154357 w 1168613"/>
                <a:gd name="connsiteY5" fmla="*/ 570090 h 662902"/>
                <a:gd name="connsiteX6" fmla="*/ 1136894 w 1168613"/>
                <a:gd name="connsiteY6" fmla="*/ 662165 h 662902"/>
                <a:gd name="connsiteX7" fmla="*/ 1149594 w 1168613"/>
                <a:gd name="connsiteY7" fmla="*/ 528815 h 662902"/>
                <a:gd name="connsiteX8" fmla="*/ 994019 w 1168613"/>
                <a:gd name="connsiteY8" fmla="*/ 420865 h 662902"/>
                <a:gd name="connsiteX9" fmla="*/ 655882 w 1168613"/>
                <a:gd name="connsiteY9" fmla="*/ 176390 h 662902"/>
                <a:gd name="connsiteX10" fmla="*/ 432044 w 1168613"/>
                <a:gd name="connsiteY10" fmla="*/ 89078 h 662902"/>
                <a:gd name="connsiteX11" fmla="*/ 12944 w 1168613"/>
                <a:gd name="connsiteY11" fmla="*/ 3353 h 66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8613" h="662902">
                  <a:moveTo>
                    <a:pt x="12944" y="3353"/>
                  </a:moveTo>
                  <a:cubicBezTo>
                    <a:pt x="-42618" y="-8818"/>
                    <a:pt x="98669" y="16053"/>
                    <a:pt x="98669" y="16053"/>
                  </a:cubicBezTo>
                  <a:cubicBezTo>
                    <a:pt x="195242" y="33780"/>
                    <a:pt x="501895" y="78494"/>
                    <a:pt x="592382" y="109715"/>
                  </a:cubicBezTo>
                  <a:cubicBezTo>
                    <a:pt x="682870" y="140936"/>
                    <a:pt x="590794" y="168188"/>
                    <a:pt x="641594" y="203378"/>
                  </a:cubicBezTo>
                  <a:cubicBezTo>
                    <a:pt x="692394" y="238568"/>
                    <a:pt x="811722" y="259734"/>
                    <a:pt x="897182" y="320853"/>
                  </a:cubicBezTo>
                  <a:cubicBezTo>
                    <a:pt x="982642" y="381972"/>
                    <a:pt x="1114405" y="513205"/>
                    <a:pt x="1154357" y="570090"/>
                  </a:cubicBezTo>
                  <a:cubicBezTo>
                    <a:pt x="1194309" y="626975"/>
                    <a:pt x="1137688" y="669044"/>
                    <a:pt x="1136894" y="662165"/>
                  </a:cubicBezTo>
                  <a:cubicBezTo>
                    <a:pt x="1136100" y="655286"/>
                    <a:pt x="1173407" y="569032"/>
                    <a:pt x="1149594" y="528815"/>
                  </a:cubicBezTo>
                  <a:cubicBezTo>
                    <a:pt x="1125781" y="488598"/>
                    <a:pt x="994019" y="420865"/>
                    <a:pt x="994019" y="420865"/>
                  </a:cubicBezTo>
                  <a:cubicBezTo>
                    <a:pt x="911734" y="362128"/>
                    <a:pt x="749545" y="231688"/>
                    <a:pt x="655882" y="176390"/>
                  </a:cubicBezTo>
                  <a:cubicBezTo>
                    <a:pt x="562220" y="121092"/>
                    <a:pt x="539200" y="115801"/>
                    <a:pt x="432044" y="89078"/>
                  </a:cubicBezTo>
                  <a:cubicBezTo>
                    <a:pt x="324888" y="62355"/>
                    <a:pt x="68506" y="15524"/>
                    <a:pt x="12944" y="33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フリーフォーム: 図形 158">
              <a:extLst>
                <a:ext uri="{FF2B5EF4-FFF2-40B4-BE49-F238E27FC236}">
                  <a16:creationId xmlns:a16="http://schemas.microsoft.com/office/drawing/2014/main" id="{538BEFDC-B0B1-4E68-87BD-C4C54D046E72}"/>
                </a:ext>
              </a:extLst>
            </p:cNvPr>
            <p:cNvSpPr/>
            <p:nvPr/>
          </p:nvSpPr>
          <p:spPr>
            <a:xfrm>
              <a:off x="7702485" y="5545997"/>
              <a:ext cx="454573" cy="308956"/>
            </a:xfrm>
            <a:custGeom>
              <a:avLst/>
              <a:gdLst>
                <a:gd name="connsiteX0" fmla="*/ 65 w 454573"/>
                <a:gd name="connsiteY0" fmla="*/ 728 h 308956"/>
                <a:gd name="connsiteX1" fmla="*/ 185803 w 454573"/>
                <a:gd name="connsiteY1" fmla="*/ 59466 h 308956"/>
                <a:gd name="connsiteX2" fmla="*/ 336615 w 454573"/>
                <a:gd name="connsiteY2" fmla="*/ 92803 h 308956"/>
                <a:gd name="connsiteX3" fmla="*/ 308040 w 454573"/>
                <a:gd name="connsiteY3" fmla="*/ 151541 h 308956"/>
                <a:gd name="connsiteX4" fmla="*/ 222315 w 454573"/>
                <a:gd name="connsiteY4" fmla="*/ 267428 h 308956"/>
                <a:gd name="connsiteX5" fmla="*/ 250890 w 454573"/>
                <a:gd name="connsiteY5" fmla="*/ 305528 h 308956"/>
                <a:gd name="connsiteX6" fmla="*/ 454090 w 454573"/>
                <a:gd name="connsiteY6" fmla="*/ 305528 h 308956"/>
                <a:gd name="connsiteX7" fmla="*/ 306453 w 454573"/>
                <a:gd name="connsiteY7" fmla="*/ 291241 h 308956"/>
                <a:gd name="connsiteX8" fmla="*/ 271528 w 454573"/>
                <a:gd name="connsiteY8" fmla="*/ 265841 h 308956"/>
                <a:gd name="connsiteX9" fmla="*/ 347728 w 454573"/>
                <a:gd name="connsiteY9" fmla="*/ 153128 h 308956"/>
                <a:gd name="connsiteX10" fmla="*/ 328678 w 454573"/>
                <a:gd name="connsiteY10" fmla="*/ 59466 h 308956"/>
                <a:gd name="connsiteX11" fmla="*/ 206440 w 454573"/>
                <a:gd name="connsiteY11" fmla="*/ 29303 h 308956"/>
                <a:gd name="connsiteX12" fmla="*/ 65 w 454573"/>
                <a:gd name="connsiteY12" fmla="*/ 728 h 30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573" h="308956">
                  <a:moveTo>
                    <a:pt x="65" y="728"/>
                  </a:moveTo>
                  <a:cubicBezTo>
                    <a:pt x="-3374" y="5755"/>
                    <a:pt x="129711" y="44120"/>
                    <a:pt x="185803" y="59466"/>
                  </a:cubicBezTo>
                  <a:cubicBezTo>
                    <a:pt x="241895" y="74812"/>
                    <a:pt x="316242" y="77457"/>
                    <a:pt x="336615" y="92803"/>
                  </a:cubicBezTo>
                  <a:cubicBezTo>
                    <a:pt x="356988" y="108149"/>
                    <a:pt x="327090" y="122437"/>
                    <a:pt x="308040" y="151541"/>
                  </a:cubicBezTo>
                  <a:cubicBezTo>
                    <a:pt x="288990" y="180645"/>
                    <a:pt x="231840" y="241764"/>
                    <a:pt x="222315" y="267428"/>
                  </a:cubicBezTo>
                  <a:cubicBezTo>
                    <a:pt x="212790" y="293092"/>
                    <a:pt x="212261" y="299178"/>
                    <a:pt x="250890" y="305528"/>
                  </a:cubicBezTo>
                  <a:cubicBezTo>
                    <a:pt x="289519" y="311878"/>
                    <a:pt x="444830" y="307909"/>
                    <a:pt x="454090" y="305528"/>
                  </a:cubicBezTo>
                  <a:cubicBezTo>
                    <a:pt x="463351" y="303147"/>
                    <a:pt x="336880" y="297856"/>
                    <a:pt x="306453" y="291241"/>
                  </a:cubicBezTo>
                  <a:cubicBezTo>
                    <a:pt x="276026" y="284626"/>
                    <a:pt x="264649" y="288860"/>
                    <a:pt x="271528" y="265841"/>
                  </a:cubicBezTo>
                  <a:cubicBezTo>
                    <a:pt x="278407" y="242822"/>
                    <a:pt x="338203" y="187524"/>
                    <a:pt x="347728" y="153128"/>
                  </a:cubicBezTo>
                  <a:cubicBezTo>
                    <a:pt x="357253" y="118732"/>
                    <a:pt x="352226" y="80104"/>
                    <a:pt x="328678" y="59466"/>
                  </a:cubicBezTo>
                  <a:cubicBezTo>
                    <a:pt x="305130" y="38829"/>
                    <a:pt x="264913" y="40680"/>
                    <a:pt x="206440" y="29303"/>
                  </a:cubicBezTo>
                  <a:cubicBezTo>
                    <a:pt x="147967" y="17926"/>
                    <a:pt x="3504" y="-4299"/>
                    <a:pt x="65" y="7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フリーフォーム: 図形 159">
              <a:extLst>
                <a:ext uri="{FF2B5EF4-FFF2-40B4-BE49-F238E27FC236}">
                  <a16:creationId xmlns:a16="http://schemas.microsoft.com/office/drawing/2014/main" id="{5112EF5C-C8F3-43D9-A75B-D126C6E3960E}"/>
                </a:ext>
              </a:extLst>
            </p:cNvPr>
            <p:cNvSpPr/>
            <p:nvPr/>
          </p:nvSpPr>
          <p:spPr>
            <a:xfrm>
              <a:off x="7448358" y="5547829"/>
              <a:ext cx="327141" cy="319677"/>
            </a:xfrm>
            <a:custGeom>
              <a:avLst/>
              <a:gdLst>
                <a:gd name="connsiteX0" fmla="*/ 260542 w 327141"/>
                <a:gd name="connsiteY0" fmla="*/ 2071 h 319677"/>
                <a:gd name="connsiteX1" fmla="*/ 268480 w 327141"/>
                <a:gd name="connsiteY1" fmla="*/ 56046 h 319677"/>
                <a:gd name="connsiteX2" fmla="*/ 324042 w 327141"/>
                <a:gd name="connsiteY2" fmla="*/ 295759 h 319677"/>
                <a:gd name="connsiteX3" fmla="*/ 265305 w 327141"/>
                <a:gd name="connsiteY3" fmla="*/ 308459 h 319677"/>
                <a:gd name="connsiteX4" fmla="*/ 120842 w 327141"/>
                <a:gd name="connsiteY4" fmla="*/ 271946 h 319677"/>
                <a:gd name="connsiteX5" fmla="*/ 3367 w 327141"/>
                <a:gd name="connsiteY5" fmla="*/ 257659 h 319677"/>
                <a:gd name="connsiteX6" fmla="*/ 55755 w 327141"/>
                <a:gd name="connsiteY6" fmla="*/ 240196 h 319677"/>
                <a:gd name="connsiteX7" fmla="*/ 293880 w 327141"/>
                <a:gd name="connsiteY7" fmla="*/ 262421 h 319677"/>
                <a:gd name="connsiteX8" fmla="*/ 322455 w 327141"/>
                <a:gd name="connsiteY8" fmla="*/ 254484 h 319677"/>
                <a:gd name="connsiteX9" fmla="*/ 266892 w 327141"/>
                <a:gd name="connsiteY9" fmla="*/ 102084 h 319677"/>
                <a:gd name="connsiteX10" fmla="*/ 260542 w 327141"/>
                <a:gd name="connsiteY10" fmla="*/ 2071 h 31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141" h="319677">
                  <a:moveTo>
                    <a:pt x="260542" y="2071"/>
                  </a:moveTo>
                  <a:cubicBezTo>
                    <a:pt x="260807" y="-5602"/>
                    <a:pt x="257897" y="7098"/>
                    <a:pt x="268480" y="56046"/>
                  </a:cubicBezTo>
                  <a:cubicBezTo>
                    <a:pt x="279063" y="104994"/>
                    <a:pt x="324571" y="253690"/>
                    <a:pt x="324042" y="295759"/>
                  </a:cubicBezTo>
                  <a:cubicBezTo>
                    <a:pt x="323513" y="337828"/>
                    <a:pt x="299172" y="312428"/>
                    <a:pt x="265305" y="308459"/>
                  </a:cubicBezTo>
                  <a:cubicBezTo>
                    <a:pt x="231438" y="304490"/>
                    <a:pt x="164498" y="280413"/>
                    <a:pt x="120842" y="271946"/>
                  </a:cubicBezTo>
                  <a:cubicBezTo>
                    <a:pt x="77186" y="263479"/>
                    <a:pt x="14215" y="262951"/>
                    <a:pt x="3367" y="257659"/>
                  </a:cubicBezTo>
                  <a:cubicBezTo>
                    <a:pt x="-7481" y="252367"/>
                    <a:pt x="7336" y="239402"/>
                    <a:pt x="55755" y="240196"/>
                  </a:cubicBezTo>
                  <a:cubicBezTo>
                    <a:pt x="104174" y="240990"/>
                    <a:pt x="249430" y="260040"/>
                    <a:pt x="293880" y="262421"/>
                  </a:cubicBezTo>
                  <a:cubicBezTo>
                    <a:pt x="338330" y="264802"/>
                    <a:pt x="326953" y="281207"/>
                    <a:pt x="322455" y="254484"/>
                  </a:cubicBezTo>
                  <a:cubicBezTo>
                    <a:pt x="317957" y="227761"/>
                    <a:pt x="280386" y="141507"/>
                    <a:pt x="266892" y="102084"/>
                  </a:cubicBezTo>
                  <a:cubicBezTo>
                    <a:pt x="253398" y="62661"/>
                    <a:pt x="260277" y="9744"/>
                    <a:pt x="260542" y="20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フリーフォーム: 図形 160">
              <a:extLst>
                <a:ext uri="{FF2B5EF4-FFF2-40B4-BE49-F238E27FC236}">
                  <a16:creationId xmlns:a16="http://schemas.microsoft.com/office/drawing/2014/main" id="{0080E7EE-2037-4852-8423-B0CA85C8F636}"/>
                </a:ext>
              </a:extLst>
            </p:cNvPr>
            <p:cNvSpPr/>
            <p:nvPr/>
          </p:nvSpPr>
          <p:spPr>
            <a:xfrm>
              <a:off x="7460732" y="5807678"/>
              <a:ext cx="254951" cy="824190"/>
            </a:xfrm>
            <a:custGeom>
              <a:avLst/>
              <a:gdLst>
                <a:gd name="connsiteX0" fmla="*/ 10043 w 254951"/>
                <a:gd name="connsiteY0" fmla="*/ 5747 h 824190"/>
                <a:gd name="connsiteX1" fmla="*/ 27506 w 254951"/>
                <a:gd name="connsiteY1" fmla="*/ 161322 h 824190"/>
                <a:gd name="connsiteX2" fmla="*/ 254518 w 254951"/>
                <a:gd name="connsiteY2" fmla="*/ 823310 h 824190"/>
                <a:gd name="connsiteX3" fmla="*/ 83068 w 254951"/>
                <a:gd name="connsiteY3" fmla="*/ 296260 h 824190"/>
                <a:gd name="connsiteX4" fmla="*/ 10043 w 254951"/>
                <a:gd name="connsiteY4" fmla="*/ 5747 h 82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951" h="824190">
                  <a:moveTo>
                    <a:pt x="10043" y="5747"/>
                  </a:moveTo>
                  <a:cubicBezTo>
                    <a:pt x="783" y="-16743"/>
                    <a:pt x="-13240" y="25062"/>
                    <a:pt x="27506" y="161322"/>
                  </a:cubicBezTo>
                  <a:cubicBezTo>
                    <a:pt x="68252" y="297583"/>
                    <a:pt x="245258" y="800820"/>
                    <a:pt x="254518" y="823310"/>
                  </a:cubicBezTo>
                  <a:cubicBezTo>
                    <a:pt x="263778" y="845800"/>
                    <a:pt x="121962" y="431197"/>
                    <a:pt x="83068" y="296260"/>
                  </a:cubicBezTo>
                  <a:cubicBezTo>
                    <a:pt x="44174" y="161323"/>
                    <a:pt x="19303" y="28237"/>
                    <a:pt x="10043" y="57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フリーフォーム: 図形 161">
              <a:extLst>
                <a:ext uri="{FF2B5EF4-FFF2-40B4-BE49-F238E27FC236}">
                  <a16:creationId xmlns:a16="http://schemas.microsoft.com/office/drawing/2014/main" id="{F60060D7-C7E2-416E-B8D3-660F0B641DDE}"/>
                </a:ext>
              </a:extLst>
            </p:cNvPr>
            <p:cNvSpPr/>
            <p:nvPr/>
          </p:nvSpPr>
          <p:spPr>
            <a:xfrm>
              <a:off x="6843713" y="5557838"/>
              <a:ext cx="326914" cy="506520"/>
            </a:xfrm>
            <a:custGeom>
              <a:avLst/>
              <a:gdLst>
                <a:gd name="connsiteX0" fmla="*/ 0 w 326914"/>
                <a:gd name="connsiteY0" fmla="*/ 0 h 506520"/>
                <a:gd name="connsiteX1" fmla="*/ 309562 w 326914"/>
                <a:gd name="connsiteY1" fmla="*/ 114300 h 506520"/>
                <a:gd name="connsiteX2" fmla="*/ 279400 w 326914"/>
                <a:gd name="connsiteY2" fmla="*/ 185737 h 506520"/>
                <a:gd name="connsiteX3" fmla="*/ 209550 w 326914"/>
                <a:gd name="connsiteY3" fmla="*/ 347662 h 506520"/>
                <a:gd name="connsiteX4" fmla="*/ 161925 w 326914"/>
                <a:gd name="connsiteY4" fmla="*/ 506412 h 506520"/>
                <a:gd name="connsiteX5" fmla="*/ 217487 w 326914"/>
                <a:gd name="connsiteY5" fmla="*/ 374650 h 506520"/>
                <a:gd name="connsiteX6" fmla="*/ 298450 w 326914"/>
                <a:gd name="connsiteY6" fmla="*/ 180975 h 506520"/>
                <a:gd name="connsiteX7" fmla="*/ 280987 w 326914"/>
                <a:gd name="connsiteY7" fmla="*/ 127000 h 506520"/>
                <a:gd name="connsiteX8" fmla="*/ 117475 w 326914"/>
                <a:gd name="connsiteY8" fmla="*/ 63500 h 506520"/>
                <a:gd name="connsiteX9" fmla="*/ 0 w 326914"/>
                <a:gd name="connsiteY9" fmla="*/ 0 h 50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914" h="506520">
                  <a:moveTo>
                    <a:pt x="0" y="0"/>
                  </a:moveTo>
                  <a:cubicBezTo>
                    <a:pt x="131497" y="41672"/>
                    <a:pt x="262995" y="83344"/>
                    <a:pt x="309562" y="114300"/>
                  </a:cubicBezTo>
                  <a:cubicBezTo>
                    <a:pt x="356129" y="145256"/>
                    <a:pt x="296069" y="146843"/>
                    <a:pt x="279400" y="185737"/>
                  </a:cubicBezTo>
                  <a:cubicBezTo>
                    <a:pt x="262731" y="224631"/>
                    <a:pt x="229129" y="294216"/>
                    <a:pt x="209550" y="347662"/>
                  </a:cubicBezTo>
                  <a:cubicBezTo>
                    <a:pt x="189971" y="401108"/>
                    <a:pt x="160602" y="501914"/>
                    <a:pt x="161925" y="506412"/>
                  </a:cubicBezTo>
                  <a:cubicBezTo>
                    <a:pt x="163248" y="510910"/>
                    <a:pt x="217487" y="374650"/>
                    <a:pt x="217487" y="374650"/>
                  </a:cubicBezTo>
                  <a:cubicBezTo>
                    <a:pt x="240241" y="320411"/>
                    <a:pt x="287867" y="222250"/>
                    <a:pt x="298450" y="180975"/>
                  </a:cubicBezTo>
                  <a:cubicBezTo>
                    <a:pt x="309033" y="139700"/>
                    <a:pt x="311150" y="146579"/>
                    <a:pt x="280987" y="127000"/>
                  </a:cubicBezTo>
                  <a:cubicBezTo>
                    <a:pt x="250825" y="107421"/>
                    <a:pt x="164835" y="82021"/>
                    <a:pt x="117475" y="635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フリーフォーム: 図形 162">
              <a:extLst>
                <a:ext uri="{FF2B5EF4-FFF2-40B4-BE49-F238E27FC236}">
                  <a16:creationId xmlns:a16="http://schemas.microsoft.com/office/drawing/2014/main" id="{85876FFA-708D-41E1-AF61-26D1837ACB21}"/>
                </a:ext>
              </a:extLst>
            </p:cNvPr>
            <p:cNvSpPr/>
            <p:nvPr/>
          </p:nvSpPr>
          <p:spPr>
            <a:xfrm>
              <a:off x="6723056" y="5540609"/>
              <a:ext cx="147485" cy="467845"/>
            </a:xfrm>
            <a:custGeom>
              <a:avLst/>
              <a:gdLst>
                <a:gd name="connsiteX0" fmla="*/ 122244 w 147485"/>
                <a:gd name="connsiteY0" fmla="*/ 15641 h 467845"/>
                <a:gd name="connsiteX1" fmla="*/ 119069 w 147485"/>
                <a:gd name="connsiteY1" fmla="*/ 69616 h 467845"/>
                <a:gd name="connsiteX2" fmla="*/ 127007 w 147485"/>
                <a:gd name="connsiteY2" fmla="*/ 453791 h 467845"/>
                <a:gd name="connsiteX3" fmla="*/ 7 w 147485"/>
                <a:gd name="connsiteY3" fmla="*/ 390291 h 467845"/>
                <a:gd name="connsiteX4" fmla="*/ 133357 w 147485"/>
                <a:gd name="connsiteY4" fmla="*/ 449029 h 467845"/>
                <a:gd name="connsiteX5" fmla="*/ 144469 w 147485"/>
                <a:gd name="connsiteY5" fmla="*/ 439504 h 467845"/>
                <a:gd name="connsiteX6" fmla="*/ 141294 w 147485"/>
                <a:gd name="connsiteY6" fmla="*/ 250591 h 467845"/>
                <a:gd name="connsiteX7" fmla="*/ 122244 w 147485"/>
                <a:gd name="connsiteY7" fmla="*/ 15641 h 46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85" h="467845">
                  <a:moveTo>
                    <a:pt x="122244" y="15641"/>
                  </a:moveTo>
                  <a:cubicBezTo>
                    <a:pt x="118540" y="-14522"/>
                    <a:pt x="118275" y="-3409"/>
                    <a:pt x="119069" y="69616"/>
                  </a:cubicBezTo>
                  <a:cubicBezTo>
                    <a:pt x="119863" y="142641"/>
                    <a:pt x="146851" y="400345"/>
                    <a:pt x="127007" y="453791"/>
                  </a:cubicBezTo>
                  <a:cubicBezTo>
                    <a:pt x="107163" y="507237"/>
                    <a:pt x="-1051" y="391085"/>
                    <a:pt x="7" y="390291"/>
                  </a:cubicBezTo>
                  <a:cubicBezTo>
                    <a:pt x="1065" y="389497"/>
                    <a:pt x="109280" y="440827"/>
                    <a:pt x="133357" y="449029"/>
                  </a:cubicBezTo>
                  <a:cubicBezTo>
                    <a:pt x="157434" y="457231"/>
                    <a:pt x="143146" y="472577"/>
                    <a:pt x="144469" y="439504"/>
                  </a:cubicBezTo>
                  <a:cubicBezTo>
                    <a:pt x="145792" y="406431"/>
                    <a:pt x="144998" y="318853"/>
                    <a:pt x="141294" y="250591"/>
                  </a:cubicBezTo>
                  <a:cubicBezTo>
                    <a:pt x="137590" y="182329"/>
                    <a:pt x="125948" y="45804"/>
                    <a:pt x="122244" y="156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フリーフォーム: 図形 163">
              <a:extLst>
                <a:ext uri="{FF2B5EF4-FFF2-40B4-BE49-F238E27FC236}">
                  <a16:creationId xmlns:a16="http://schemas.microsoft.com/office/drawing/2014/main" id="{E01EA45D-AFB0-4AB6-B7CD-45B833934266}"/>
                </a:ext>
              </a:extLst>
            </p:cNvPr>
            <p:cNvSpPr/>
            <p:nvPr/>
          </p:nvSpPr>
          <p:spPr>
            <a:xfrm>
              <a:off x="6684137" y="5941082"/>
              <a:ext cx="450861" cy="510782"/>
            </a:xfrm>
            <a:custGeom>
              <a:avLst/>
              <a:gdLst>
                <a:gd name="connsiteX0" fmla="*/ 40513 w 450861"/>
                <a:gd name="connsiteY0" fmla="*/ 401 h 510782"/>
                <a:gd name="connsiteX1" fmla="*/ 65913 w 450861"/>
                <a:gd name="connsiteY1" fmla="*/ 106235 h 510782"/>
                <a:gd name="connsiteX2" fmla="*/ 139996 w 450861"/>
                <a:gd name="connsiteY2" fmla="*/ 218418 h 510782"/>
                <a:gd name="connsiteX3" fmla="*/ 332613 w 450861"/>
                <a:gd name="connsiteY3" fmla="*/ 499935 h 510782"/>
                <a:gd name="connsiteX4" fmla="*/ 410930 w 450861"/>
                <a:gd name="connsiteY4" fmla="*/ 440668 h 510782"/>
                <a:gd name="connsiteX5" fmla="*/ 446913 w 450861"/>
                <a:gd name="connsiteY5" fmla="*/ 326368 h 510782"/>
                <a:gd name="connsiteX6" fmla="*/ 319913 w 450861"/>
                <a:gd name="connsiteY6" fmla="*/ 127401 h 510782"/>
                <a:gd name="connsiteX7" fmla="*/ 410930 w 450861"/>
                <a:gd name="connsiteY7" fmla="*/ 205718 h 510782"/>
                <a:gd name="connsiteX8" fmla="*/ 432096 w 450861"/>
                <a:gd name="connsiteY8" fmla="*/ 279801 h 510782"/>
                <a:gd name="connsiteX9" fmla="*/ 436330 w 450861"/>
                <a:gd name="connsiteY9" fmla="*/ 377168 h 510782"/>
                <a:gd name="connsiteX10" fmla="*/ 377063 w 450861"/>
                <a:gd name="connsiteY10" fmla="*/ 442785 h 510782"/>
                <a:gd name="connsiteX11" fmla="*/ 311446 w 450861"/>
                <a:gd name="connsiteY11" fmla="*/ 478768 h 510782"/>
                <a:gd name="connsiteX12" fmla="*/ 197146 w 450861"/>
                <a:gd name="connsiteY12" fmla="*/ 300968 h 510782"/>
                <a:gd name="connsiteX13" fmla="*/ 8763 w 450861"/>
                <a:gd name="connsiteY13" fmla="*/ 78718 h 510782"/>
                <a:gd name="connsiteX14" fmla="*/ 40513 w 450861"/>
                <a:gd name="connsiteY14" fmla="*/ 401 h 51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0861" h="510782">
                  <a:moveTo>
                    <a:pt x="40513" y="401"/>
                  </a:moveTo>
                  <a:cubicBezTo>
                    <a:pt x="50038" y="4987"/>
                    <a:pt x="49333" y="69899"/>
                    <a:pt x="65913" y="106235"/>
                  </a:cubicBezTo>
                  <a:cubicBezTo>
                    <a:pt x="82493" y="142571"/>
                    <a:pt x="139996" y="218418"/>
                    <a:pt x="139996" y="218418"/>
                  </a:cubicBezTo>
                  <a:cubicBezTo>
                    <a:pt x="184446" y="284035"/>
                    <a:pt x="287457" y="462893"/>
                    <a:pt x="332613" y="499935"/>
                  </a:cubicBezTo>
                  <a:cubicBezTo>
                    <a:pt x="377769" y="536977"/>
                    <a:pt x="391880" y="469596"/>
                    <a:pt x="410930" y="440668"/>
                  </a:cubicBezTo>
                  <a:cubicBezTo>
                    <a:pt x="429980" y="411740"/>
                    <a:pt x="462082" y="378579"/>
                    <a:pt x="446913" y="326368"/>
                  </a:cubicBezTo>
                  <a:cubicBezTo>
                    <a:pt x="431744" y="274157"/>
                    <a:pt x="325910" y="147509"/>
                    <a:pt x="319913" y="127401"/>
                  </a:cubicBezTo>
                  <a:cubicBezTo>
                    <a:pt x="313916" y="107293"/>
                    <a:pt x="392233" y="180318"/>
                    <a:pt x="410930" y="205718"/>
                  </a:cubicBezTo>
                  <a:cubicBezTo>
                    <a:pt x="429627" y="231118"/>
                    <a:pt x="427863" y="251226"/>
                    <a:pt x="432096" y="279801"/>
                  </a:cubicBezTo>
                  <a:cubicBezTo>
                    <a:pt x="436329" y="308376"/>
                    <a:pt x="445502" y="350004"/>
                    <a:pt x="436330" y="377168"/>
                  </a:cubicBezTo>
                  <a:cubicBezTo>
                    <a:pt x="427158" y="404332"/>
                    <a:pt x="397877" y="425852"/>
                    <a:pt x="377063" y="442785"/>
                  </a:cubicBezTo>
                  <a:cubicBezTo>
                    <a:pt x="356249" y="459718"/>
                    <a:pt x="341432" y="502404"/>
                    <a:pt x="311446" y="478768"/>
                  </a:cubicBezTo>
                  <a:cubicBezTo>
                    <a:pt x="281460" y="455132"/>
                    <a:pt x="247593" y="367643"/>
                    <a:pt x="197146" y="300968"/>
                  </a:cubicBezTo>
                  <a:cubicBezTo>
                    <a:pt x="146699" y="234293"/>
                    <a:pt x="37691" y="126343"/>
                    <a:pt x="8763" y="78718"/>
                  </a:cubicBezTo>
                  <a:cubicBezTo>
                    <a:pt x="-20165" y="31093"/>
                    <a:pt x="30988" y="-4185"/>
                    <a:pt x="40513" y="4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フリーフォーム: 図形 164">
              <a:extLst>
                <a:ext uri="{FF2B5EF4-FFF2-40B4-BE49-F238E27FC236}">
                  <a16:creationId xmlns:a16="http://schemas.microsoft.com/office/drawing/2014/main" id="{5F61AB8A-B80D-4E78-9283-9C05C1530320}"/>
                </a:ext>
              </a:extLst>
            </p:cNvPr>
            <p:cNvSpPr/>
            <p:nvPr/>
          </p:nvSpPr>
          <p:spPr>
            <a:xfrm>
              <a:off x="7120858" y="5894491"/>
              <a:ext cx="362630" cy="652509"/>
            </a:xfrm>
            <a:custGeom>
              <a:avLst/>
              <a:gdLst>
                <a:gd name="connsiteX0" fmla="*/ 19717 w 362630"/>
                <a:gd name="connsiteY0" fmla="*/ 42759 h 652509"/>
                <a:gd name="connsiteX1" fmla="*/ 324517 w 362630"/>
                <a:gd name="connsiteY1" fmla="*/ 122134 h 652509"/>
                <a:gd name="connsiteX2" fmla="*/ 299117 w 362630"/>
                <a:gd name="connsiteY2" fmla="*/ 185634 h 652509"/>
                <a:gd name="connsiteX3" fmla="*/ 273717 w 362630"/>
                <a:gd name="connsiteY3" fmla="*/ 284059 h 652509"/>
                <a:gd name="connsiteX4" fmla="*/ 254667 w 362630"/>
                <a:gd name="connsiteY4" fmla="*/ 442809 h 652509"/>
                <a:gd name="connsiteX5" fmla="*/ 229267 w 362630"/>
                <a:gd name="connsiteY5" fmla="*/ 595209 h 652509"/>
                <a:gd name="connsiteX6" fmla="*/ 153067 w 362630"/>
                <a:gd name="connsiteY6" fmla="*/ 639659 h 652509"/>
                <a:gd name="connsiteX7" fmla="*/ 267367 w 362630"/>
                <a:gd name="connsiteY7" fmla="*/ 379309 h 652509"/>
                <a:gd name="connsiteX8" fmla="*/ 362617 w 362630"/>
                <a:gd name="connsiteY8" fmla="*/ 125309 h 652509"/>
                <a:gd name="connsiteX9" fmla="*/ 261017 w 362630"/>
                <a:gd name="connsiteY9" fmla="*/ 52284 h 652509"/>
                <a:gd name="connsiteX10" fmla="*/ 54642 w 362630"/>
                <a:gd name="connsiteY10" fmla="*/ 1484 h 652509"/>
                <a:gd name="connsiteX11" fmla="*/ 19717 w 362630"/>
                <a:gd name="connsiteY11" fmla="*/ 42759 h 65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630" h="652509">
                  <a:moveTo>
                    <a:pt x="19717" y="42759"/>
                  </a:moveTo>
                  <a:cubicBezTo>
                    <a:pt x="64696" y="62867"/>
                    <a:pt x="277950" y="98322"/>
                    <a:pt x="324517" y="122134"/>
                  </a:cubicBezTo>
                  <a:cubicBezTo>
                    <a:pt x="371084" y="145947"/>
                    <a:pt x="307584" y="158646"/>
                    <a:pt x="299117" y="185634"/>
                  </a:cubicBezTo>
                  <a:cubicBezTo>
                    <a:pt x="290650" y="212622"/>
                    <a:pt x="281125" y="241197"/>
                    <a:pt x="273717" y="284059"/>
                  </a:cubicBezTo>
                  <a:cubicBezTo>
                    <a:pt x="266309" y="326921"/>
                    <a:pt x="262075" y="390951"/>
                    <a:pt x="254667" y="442809"/>
                  </a:cubicBezTo>
                  <a:cubicBezTo>
                    <a:pt x="247259" y="494667"/>
                    <a:pt x="246200" y="562401"/>
                    <a:pt x="229267" y="595209"/>
                  </a:cubicBezTo>
                  <a:cubicBezTo>
                    <a:pt x="212334" y="628017"/>
                    <a:pt x="146717" y="675642"/>
                    <a:pt x="153067" y="639659"/>
                  </a:cubicBezTo>
                  <a:cubicBezTo>
                    <a:pt x="159417" y="603676"/>
                    <a:pt x="232442" y="465034"/>
                    <a:pt x="267367" y="379309"/>
                  </a:cubicBezTo>
                  <a:cubicBezTo>
                    <a:pt x="302292" y="293584"/>
                    <a:pt x="363675" y="179813"/>
                    <a:pt x="362617" y="125309"/>
                  </a:cubicBezTo>
                  <a:cubicBezTo>
                    <a:pt x="361559" y="70805"/>
                    <a:pt x="312346" y="72921"/>
                    <a:pt x="261017" y="52284"/>
                  </a:cubicBezTo>
                  <a:cubicBezTo>
                    <a:pt x="209688" y="31647"/>
                    <a:pt x="93800" y="9951"/>
                    <a:pt x="54642" y="1484"/>
                  </a:cubicBezTo>
                  <a:cubicBezTo>
                    <a:pt x="15484" y="-6983"/>
                    <a:pt x="-25262" y="22651"/>
                    <a:pt x="19717" y="427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フリーフォーム: 図形 165">
              <a:extLst>
                <a:ext uri="{FF2B5EF4-FFF2-40B4-BE49-F238E27FC236}">
                  <a16:creationId xmlns:a16="http://schemas.microsoft.com/office/drawing/2014/main" id="{10B8A513-F211-44BC-99BC-37A812547DCC}"/>
                </a:ext>
              </a:extLst>
            </p:cNvPr>
            <p:cNvSpPr/>
            <p:nvPr/>
          </p:nvSpPr>
          <p:spPr>
            <a:xfrm>
              <a:off x="6976368" y="5902111"/>
              <a:ext cx="203247" cy="696978"/>
            </a:xfrm>
            <a:custGeom>
              <a:avLst/>
              <a:gdLst>
                <a:gd name="connsiteX0" fmla="*/ 186432 w 203247"/>
                <a:gd name="connsiteY0" fmla="*/ 22439 h 696978"/>
                <a:gd name="connsiteX1" fmla="*/ 180082 w 203247"/>
                <a:gd name="connsiteY1" fmla="*/ 76414 h 696978"/>
                <a:gd name="connsiteX2" fmla="*/ 170557 w 203247"/>
                <a:gd name="connsiteY2" fmla="*/ 651089 h 696978"/>
                <a:gd name="connsiteX3" fmla="*/ 59432 w 203247"/>
                <a:gd name="connsiteY3" fmla="*/ 660614 h 696978"/>
                <a:gd name="connsiteX4" fmla="*/ 5457 w 203247"/>
                <a:gd name="connsiteY4" fmla="*/ 670139 h 696978"/>
                <a:gd name="connsiteX5" fmla="*/ 189607 w 203247"/>
                <a:gd name="connsiteY5" fmla="*/ 622514 h 696978"/>
                <a:gd name="connsiteX6" fmla="*/ 189607 w 203247"/>
                <a:gd name="connsiteY6" fmla="*/ 247864 h 696978"/>
                <a:gd name="connsiteX7" fmla="*/ 186432 w 203247"/>
                <a:gd name="connsiteY7" fmla="*/ 22439 h 69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47" h="696978">
                  <a:moveTo>
                    <a:pt x="186432" y="22439"/>
                  </a:moveTo>
                  <a:cubicBezTo>
                    <a:pt x="184580" y="-2961"/>
                    <a:pt x="182728" y="-28361"/>
                    <a:pt x="180082" y="76414"/>
                  </a:cubicBezTo>
                  <a:cubicBezTo>
                    <a:pt x="177436" y="181189"/>
                    <a:pt x="190665" y="553722"/>
                    <a:pt x="170557" y="651089"/>
                  </a:cubicBezTo>
                  <a:cubicBezTo>
                    <a:pt x="150449" y="748456"/>
                    <a:pt x="59432" y="660614"/>
                    <a:pt x="59432" y="660614"/>
                  </a:cubicBezTo>
                  <a:cubicBezTo>
                    <a:pt x="31915" y="663789"/>
                    <a:pt x="-16239" y="676489"/>
                    <a:pt x="5457" y="670139"/>
                  </a:cubicBezTo>
                  <a:cubicBezTo>
                    <a:pt x="27153" y="663789"/>
                    <a:pt x="158915" y="692893"/>
                    <a:pt x="189607" y="622514"/>
                  </a:cubicBezTo>
                  <a:cubicBezTo>
                    <a:pt x="220299" y="552135"/>
                    <a:pt x="189607" y="247864"/>
                    <a:pt x="189607" y="247864"/>
                  </a:cubicBezTo>
                  <a:cubicBezTo>
                    <a:pt x="188549" y="172722"/>
                    <a:pt x="187490" y="97581"/>
                    <a:pt x="186432" y="224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フリーフォーム: 図形 166">
              <a:extLst>
                <a:ext uri="{FF2B5EF4-FFF2-40B4-BE49-F238E27FC236}">
                  <a16:creationId xmlns:a16="http://schemas.microsoft.com/office/drawing/2014/main" id="{60C83E9D-DF95-4F99-88EC-96E41716C90F}"/>
                </a:ext>
              </a:extLst>
            </p:cNvPr>
            <p:cNvSpPr/>
            <p:nvPr/>
          </p:nvSpPr>
          <p:spPr>
            <a:xfrm>
              <a:off x="6828010" y="6570133"/>
              <a:ext cx="253450" cy="360071"/>
            </a:xfrm>
            <a:custGeom>
              <a:avLst/>
              <a:gdLst>
                <a:gd name="connsiteX0" fmla="*/ 248007 w 253450"/>
                <a:gd name="connsiteY0" fmla="*/ 12700 h 360071"/>
                <a:gd name="connsiteX1" fmla="*/ 165457 w 253450"/>
                <a:gd name="connsiteY1" fmla="*/ 12700 h 360071"/>
                <a:gd name="connsiteX2" fmla="*/ 42690 w 253450"/>
                <a:gd name="connsiteY2" fmla="*/ 27517 h 360071"/>
                <a:gd name="connsiteX3" fmla="*/ 116773 w 253450"/>
                <a:gd name="connsiteY3" fmla="*/ 332317 h 360071"/>
                <a:gd name="connsiteX4" fmla="*/ 169690 w 253450"/>
                <a:gd name="connsiteY4" fmla="*/ 342900 h 360071"/>
                <a:gd name="connsiteX5" fmla="*/ 205673 w 253450"/>
                <a:gd name="connsiteY5" fmla="*/ 304800 h 360071"/>
                <a:gd name="connsiteX6" fmla="*/ 161223 w 253450"/>
                <a:gd name="connsiteY6" fmla="*/ 309034 h 360071"/>
                <a:gd name="connsiteX7" fmla="*/ 51157 w 253450"/>
                <a:gd name="connsiteY7" fmla="*/ 150284 h 360071"/>
                <a:gd name="connsiteX8" fmla="*/ 8823 w 253450"/>
                <a:gd name="connsiteY8" fmla="*/ 52917 h 360071"/>
                <a:gd name="connsiteX9" fmla="*/ 248007 w 253450"/>
                <a:gd name="connsiteY9" fmla="*/ 12700 h 36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450" h="360071">
                  <a:moveTo>
                    <a:pt x="248007" y="12700"/>
                  </a:moveTo>
                  <a:cubicBezTo>
                    <a:pt x="274113" y="5997"/>
                    <a:pt x="199676" y="10231"/>
                    <a:pt x="165457" y="12700"/>
                  </a:cubicBezTo>
                  <a:cubicBezTo>
                    <a:pt x="131238" y="15169"/>
                    <a:pt x="50804" y="-25753"/>
                    <a:pt x="42690" y="27517"/>
                  </a:cubicBezTo>
                  <a:cubicBezTo>
                    <a:pt x="34576" y="80787"/>
                    <a:pt x="95606" y="279753"/>
                    <a:pt x="116773" y="332317"/>
                  </a:cubicBezTo>
                  <a:cubicBezTo>
                    <a:pt x="137940" y="384881"/>
                    <a:pt x="154873" y="347486"/>
                    <a:pt x="169690" y="342900"/>
                  </a:cubicBezTo>
                  <a:cubicBezTo>
                    <a:pt x="184507" y="338314"/>
                    <a:pt x="207084" y="310444"/>
                    <a:pt x="205673" y="304800"/>
                  </a:cubicBezTo>
                  <a:cubicBezTo>
                    <a:pt x="204262" y="299156"/>
                    <a:pt x="186976" y="334787"/>
                    <a:pt x="161223" y="309034"/>
                  </a:cubicBezTo>
                  <a:cubicBezTo>
                    <a:pt x="135470" y="283281"/>
                    <a:pt x="76557" y="192970"/>
                    <a:pt x="51157" y="150284"/>
                  </a:cubicBezTo>
                  <a:cubicBezTo>
                    <a:pt x="25757" y="107598"/>
                    <a:pt x="-19046" y="78670"/>
                    <a:pt x="8823" y="52917"/>
                  </a:cubicBezTo>
                  <a:cubicBezTo>
                    <a:pt x="36692" y="27164"/>
                    <a:pt x="221901" y="19403"/>
                    <a:pt x="248007" y="127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" name="フリーフォーム: 図形 167">
              <a:extLst>
                <a:ext uri="{FF2B5EF4-FFF2-40B4-BE49-F238E27FC236}">
                  <a16:creationId xmlns:a16="http://schemas.microsoft.com/office/drawing/2014/main" id="{9D8809F6-0E90-4C26-B21E-04D2B42D49ED}"/>
                </a:ext>
              </a:extLst>
            </p:cNvPr>
            <p:cNvSpPr/>
            <p:nvPr/>
          </p:nvSpPr>
          <p:spPr>
            <a:xfrm>
              <a:off x="6989233" y="6829982"/>
              <a:ext cx="270239" cy="217511"/>
            </a:xfrm>
            <a:custGeom>
              <a:avLst/>
              <a:gdLst>
                <a:gd name="connsiteX0" fmla="*/ 0 w 270239"/>
                <a:gd name="connsiteY0" fmla="*/ 36485 h 217511"/>
                <a:gd name="connsiteX1" fmla="*/ 203200 w 270239"/>
                <a:gd name="connsiteY1" fmla="*/ 19551 h 217511"/>
                <a:gd name="connsiteX2" fmla="*/ 230717 w 270239"/>
                <a:gd name="connsiteY2" fmla="*/ 201585 h 217511"/>
                <a:gd name="connsiteX3" fmla="*/ 192617 w 270239"/>
                <a:gd name="connsiteY3" fmla="*/ 205818 h 217511"/>
                <a:gd name="connsiteX4" fmla="*/ 69850 w 270239"/>
                <a:gd name="connsiteY4" fmla="*/ 180418 h 217511"/>
                <a:gd name="connsiteX5" fmla="*/ 260350 w 270239"/>
                <a:gd name="connsiteY5" fmla="*/ 203701 h 217511"/>
                <a:gd name="connsiteX6" fmla="*/ 239184 w 270239"/>
                <a:gd name="connsiteY6" fmla="*/ 93635 h 217511"/>
                <a:gd name="connsiteX7" fmla="*/ 205317 w 270239"/>
                <a:gd name="connsiteY7" fmla="*/ 2618 h 217511"/>
                <a:gd name="connsiteX8" fmla="*/ 0 w 270239"/>
                <a:gd name="connsiteY8" fmla="*/ 36485 h 21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239" h="217511">
                  <a:moveTo>
                    <a:pt x="0" y="36485"/>
                  </a:moveTo>
                  <a:cubicBezTo>
                    <a:pt x="-353" y="39307"/>
                    <a:pt x="164747" y="-7966"/>
                    <a:pt x="203200" y="19551"/>
                  </a:cubicBezTo>
                  <a:cubicBezTo>
                    <a:pt x="241653" y="47068"/>
                    <a:pt x="232481" y="170541"/>
                    <a:pt x="230717" y="201585"/>
                  </a:cubicBezTo>
                  <a:cubicBezTo>
                    <a:pt x="228953" y="232629"/>
                    <a:pt x="219428" y="209346"/>
                    <a:pt x="192617" y="205818"/>
                  </a:cubicBezTo>
                  <a:cubicBezTo>
                    <a:pt x="165806" y="202290"/>
                    <a:pt x="58561" y="180771"/>
                    <a:pt x="69850" y="180418"/>
                  </a:cubicBezTo>
                  <a:cubicBezTo>
                    <a:pt x="81139" y="180065"/>
                    <a:pt x="232128" y="218165"/>
                    <a:pt x="260350" y="203701"/>
                  </a:cubicBezTo>
                  <a:cubicBezTo>
                    <a:pt x="288572" y="189237"/>
                    <a:pt x="248356" y="127149"/>
                    <a:pt x="239184" y="93635"/>
                  </a:cubicBezTo>
                  <a:cubicBezTo>
                    <a:pt x="230012" y="60121"/>
                    <a:pt x="241300" y="16376"/>
                    <a:pt x="205317" y="2618"/>
                  </a:cubicBezTo>
                  <a:cubicBezTo>
                    <a:pt x="169334" y="-11140"/>
                    <a:pt x="353" y="33663"/>
                    <a:pt x="0" y="364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フリーフォーム: 図形 168">
              <a:extLst>
                <a:ext uri="{FF2B5EF4-FFF2-40B4-BE49-F238E27FC236}">
                  <a16:creationId xmlns:a16="http://schemas.microsoft.com/office/drawing/2014/main" id="{447D3C39-14BA-4183-8CBF-D47761BF184F}"/>
                </a:ext>
              </a:extLst>
            </p:cNvPr>
            <p:cNvSpPr/>
            <p:nvPr/>
          </p:nvSpPr>
          <p:spPr>
            <a:xfrm>
              <a:off x="6735152" y="6774511"/>
              <a:ext cx="195525" cy="610707"/>
            </a:xfrm>
            <a:custGeom>
              <a:avLst/>
              <a:gdLst>
                <a:gd name="connsiteX0" fmla="*/ 48765 w 195525"/>
                <a:gd name="connsiteY0" fmla="*/ 939 h 610707"/>
                <a:gd name="connsiteX1" fmla="*/ 67815 w 195525"/>
                <a:gd name="connsiteY1" fmla="*/ 64439 h 610707"/>
                <a:gd name="connsiteX2" fmla="*/ 152481 w 195525"/>
                <a:gd name="connsiteY2" fmla="*/ 242239 h 610707"/>
                <a:gd name="connsiteX3" fmla="*/ 192698 w 195525"/>
                <a:gd name="connsiteY3" fmla="*/ 464489 h 610707"/>
                <a:gd name="connsiteX4" fmla="*/ 184231 w 195525"/>
                <a:gd name="connsiteY4" fmla="*/ 610539 h 610707"/>
                <a:gd name="connsiteX5" fmla="*/ 120731 w 195525"/>
                <a:gd name="connsiteY5" fmla="*/ 489889 h 610707"/>
                <a:gd name="connsiteX6" fmla="*/ 112265 w 195525"/>
                <a:gd name="connsiteY6" fmla="*/ 320556 h 610707"/>
                <a:gd name="connsiteX7" fmla="*/ 44531 w 195525"/>
                <a:gd name="connsiteY7" fmla="*/ 235889 h 610707"/>
                <a:gd name="connsiteX8" fmla="*/ 81 w 195525"/>
                <a:gd name="connsiteY8" fmla="*/ 104656 h 610707"/>
                <a:gd name="connsiteX9" fmla="*/ 48765 w 195525"/>
                <a:gd name="connsiteY9" fmla="*/ 939 h 61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525" h="610707">
                  <a:moveTo>
                    <a:pt x="48765" y="939"/>
                  </a:moveTo>
                  <a:cubicBezTo>
                    <a:pt x="60054" y="-5764"/>
                    <a:pt x="50529" y="24222"/>
                    <a:pt x="67815" y="64439"/>
                  </a:cubicBezTo>
                  <a:cubicBezTo>
                    <a:pt x="85101" y="104656"/>
                    <a:pt x="131667" y="175564"/>
                    <a:pt x="152481" y="242239"/>
                  </a:cubicBezTo>
                  <a:cubicBezTo>
                    <a:pt x="173295" y="308914"/>
                    <a:pt x="187406" y="403106"/>
                    <a:pt x="192698" y="464489"/>
                  </a:cubicBezTo>
                  <a:cubicBezTo>
                    <a:pt x="197990" y="525872"/>
                    <a:pt x="196225" y="606306"/>
                    <a:pt x="184231" y="610539"/>
                  </a:cubicBezTo>
                  <a:cubicBezTo>
                    <a:pt x="172237" y="614772"/>
                    <a:pt x="132725" y="538219"/>
                    <a:pt x="120731" y="489889"/>
                  </a:cubicBezTo>
                  <a:cubicBezTo>
                    <a:pt x="108737" y="441559"/>
                    <a:pt x="124965" y="362889"/>
                    <a:pt x="112265" y="320556"/>
                  </a:cubicBezTo>
                  <a:cubicBezTo>
                    <a:pt x="99565" y="278223"/>
                    <a:pt x="63228" y="271872"/>
                    <a:pt x="44531" y="235889"/>
                  </a:cubicBezTo>
                  <a:cubicBezTo>
                    <a:pt x="25834" y="199906"/>
                    <a:pt x="2198" y="140286"/>
                    <a:pt x="81" y="104656"/>
                  </a:cubicBezTo>
                  <a:cubicBezTo>
                    <a:pt x="-2036" y="69026"/>
                    <a:pt x="37476" y="7642"/>
                    <a:pt x="48765" y="9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フリーフォーム: 図形 169">
              <a:extLst>
                <a:ext uri="{FF2B5EF4-FFF2-40B4-BE49-F238E27FC236}">
                  <a16:creationId xmlns:a16="http://schemas.microsoft.com/office/drawing/2014/main" id="{D76CAA87-B77C-4C94-BF2F-C8696AC79D26}"/>
                </a:ext>
              </a:extLst>
            </p:cNvPr>
            <p:cNvSpPr/>
            <p:nvPr/>
          </p:nvSpPr>
          <p:spPr>
            <a:xfrm>
              <a:off x="6681552" y="6767877"/>
              <a:ext cx="185270" cy="548658"/>
            </a:xfrm>
            <a:custGeom>
              <a:avLst/>
              <a:gdLst>
                <a:gd name="connsiteX0" fmla="*/ 106598 w 185270"/>
                <a:gd name="connsiteY0" fmla="*/ 1223 h 548658"/>
                <a:gd name="connsiteX1" fmla="*/ 64265 w 185270"/>
                <a:gd name="connsiteY1" fmla="*/ 30856 h 548658"/>
                <a:gd name="connsiteX2" fmla="*/ 765 w 185270"/>
                <a:gd name="connsiteY2" fmla="*/ 185373 h 548658"/>
                <a:gd name="connsiteX3" fmla="*/ 38865 w 185270"/>
                <a:gd name="connsiteY3" fmla="*/ 392806 h 548658"/>
                <a:gd name="connsiteX4" fmla="*/ 174331 w 185270"/>
                <a:gd name="connsiteY4" fmla="*/ 517690 h 548658"/>
                <a:gd name="connsiteX5" fmla="*/ 159515 w 185270"/>
                <a:gd name="connsiteY5" fmla="*/ 534623 h 548658"/>
                <a:gd name="connsiteX6" fmla="*/ 19815 w 185270"/>
                <a:gd name="connsiteY6" fmla="*/ 339890 h 548658"/>
                <a:gd name="connsiteX7" fmla="*/ 19815 w 185270"/>
                <a:gd name="connsiteY7" fmla="*/ 193840 h 548658"/>
                <a:gd name="connsiteX8" fmla="*/ 96015 w 185270"/>
                <a:gd name="connsiteY8" fmla="*/ 52023 h 548658"/>
                <a:gd name="connsiteX9" fmla="*/ 106598 w 185270"/>
                <a:gd name="connsiteY9" fmla="*/ 1223 h 54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" h="548658">
                  <a:moveTo>
                    <a:pt x="106598" y="1223"/>
                  </a:moveTo>
                  <a:cubicBezTo>
                    <a:pt x="101306" y="-2305"/>
                    <a:pt x="81904" y="164"/>
                    <a:pt x="64265" y="30856"/>
                  </a:cubicBezTo>
                  <a:cubicBezTo>
                    <a:pt x="46626" y="61548"/>
                    <a:pt x="4998" y="125048"/>
                    <a:pt x="765" y="185373"/>
                  </a:cubicBezTo>
                  <a:cubicBezTo>
                    <a:pt x="-3468" y="245698"/>
                    <a:pt x="9937" y="337420"/>
                    <a:pt x="38865" y="392806"/>
                  </a:cubicBezTo>
                  <a:cubicBezTo>
                    <a:pt x="67793" y="448192"/>
                    <a:pt x="154223" y="494054"/>
                    <a:pt x="174331" y="517690"/>
                  </a:cubicBezTo>
                  <a:cubicBezTo>
                    <a:pt x="194439" y="541326"/>
                    <a:pt x="185268" y="564256"/>
                    <a:pt x="159515" y="534623"/>
                  </a:cubicBezTo>
                  <a:cubicBezTo>
                    <a:pt x="133762" y="504990"/>
                    <a:pt x="43098" y="396687"/>
                    <a:pt x="19815" y="339890"/>
                  </a:cubicBezTo>
                  <a:cubicBezTo>
                    <a:pt x="-3468" y="283093"/>
                    <a:pt x="7115" y="241818"/>
                    <a:pt x="19815" y="193840"/>
                  </a:cubicBezTo>
                  <a:cubicBezTo>
                    <a:pt x="32515" y="145862"/>
                    <a:pt x="81198" y="84831"/>
                    <a:pt x="96015" y="52023"/>
                  </a:cubicBezTo>
                  <a:cubicBezTo>
                    <a:pt x="110832" y="19215"/>
                    <a:pt x="111890" y="4751"/>
                    <a:pt x="106598" y="12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フリーフォーム: 図形 170">
              <a:extLst>
                <a:ext uri="{FF2B5EF4-FFF2-40B4-BE49-F238E27FC236}">
                  <a16:creationId xmlns:a16="http://schemas.microsoft.com/office/drawing/2014/main" id="{4AA1836F-043B-48E4-9544-4AB7B371B5AE}"/>
                </a:ext>
              </a:extLst>
            </p:cNvPr>
            <p:cNvSpPr/>
            <p:nvPr/>
          </p:nvSpPr>
          <p:spPr>
            <a:xfrm>
              <a:off x="7006216" y="6986813"/>
              <a:ext cx="210477" cy="687299"/>
            </a:xfrm>
            <a:custGeom>
              <a:avLst/>
              <a:gdLst>
                <a:gd name="connsiteX0" fmla="*/ 4184 w 210477"/>
                <a:gd name="connsiteY0" fmla="*/ 23587 h 687299"/>
                <a:gd name="connsiteX1" fmla="*/ 4184 w 210477"/>
                <a:gd name="connsiteY1" fmla="*/ 93437 h 687299"/>
                <a:gd name="connsiteX2" fmla="*/ 27467 w 210477"/>
                <a:gd name="connsiteY2" fmla="*/ 626837 h 687299"/>
                <a:gd name="connsiteX3" fmla="*/ 63451 w 210477"/>
                <a:gd name="connsiteY3" fmla="*/ 650120 h 687299"/>
                <a:gd name="connsiteX4" fmla="*/ 126951 w 210477"/>
                <a:gd name="connsiteY4" fmla="*/ 626837 h 687299"/>
                <a:gd name="connsiteX5" fmla="*/ 209501 w 210477"/>
                <a:gd name="connsiteY5" fmla="*/ 135770 h 687299"/>
                <a:gd name="connsiteX6" fmla="*/ 167167 w 210477"/>
                <a:gd name="connsiteY6" fmla="*/ 292404 h 687299"/>
                <a:gd name="connsiteX7" fmla="*/ 90967 w 210477"/>
                <a:gd name="connsiteY7" fmla="*/ 671287 h 687299"/>
                <a:gd name="connsiteX8" fmla="*/ 40167 w 210477"/>
                <a:gd name="connsiteY8" fmla="*/ 590854 h 687299"/>
                <a:gd name="connsiteX9" fmla="*/ 46517 w 210477"/>
                <a:gd name="connsiteY9" fmla="*/ 353787 h 687299"/>
                <a:gd name="connsiteX10" fmla="*/ 4184 w 210477"/>
                <a:gd name="connsiteY10" fmla="*/ 23587 h 68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477" h="687299">
                  <a:moveTo>
                    <a:pt x="4184" y="23587"/>
                  </a:moveTo>
                  <a:cubicBezTo>
                    <a:pt x="-2872" y="-19805"/>
                    <a:pt x="304" y="-7105"/>
                    <a:pt x="4184" y="93437"/>
                  </a:cubicBezTo>
                  <a:cubicBezTo>
                    <a:pt x="8064" y="193979"/>
                    <a:pt x="17589" y="534057"/>
                    <a:pt x="27467" y="626837"/>
                  </a:cubicBezTo>
                  <a:cubicBezTo>
                    <a:pt x="37345" y="719617"/>
                    <a:pt x="46870" y="650120"/>
                    <a:pt x="63451" y="650120"/>
                  </a:cubicBezTo>
                  <a:cubicBezTo>
                    <a:pt x="80032" y="650120"/>
                    <a:pt x="102609" y="712562"/>
                    <a:pt x="126951" y="626837"/>
                  </a:cubicBezTo>
                  <a:cubicBezTo>
                    <a:pt x="151293" y="541112"/>
                    <a:pt x="202798" y="191509"/>
                    <a:pt x="209501" y="135770"/>
                  </a:cubicBezTo>
                  <a:cubicBezTo>
                    <a:pt x="216204" y="80031"/>
                    <a:pt x="186923" y="203151"/>
                    <a:pt x="167167" y="292404"/>
                  </a:cubicBezTo>
                  <a:cubicBezTo>
                    <a:pt x="147411" y="381657"/>
                    <a:pt x="112134" y="621545"/>
                    <a:pt x="90967" y="671287"/>
                  </a:cubicBezTo>
                  <a:cubicBezTo>
                    <a:pt x="69800" y="721029"/>
                    <a:pt x="47575" y="643771"/>
                    <a:pt x="40167" y="590854"/>
                  </a:cubicBezTo>
                  <a:cubicBezTo>
                    <a:pt x="32759" y="537937"/>
                    <a:pt x="52514" y="447626"/>
                    <a:pt x="46517" y="353787"/>
                  </a:cubicBezTo>
                  <a:cubicBezTo>
                    <a:pt x="40520" y="259948"/>
                    <a:pt x="11240" y="66979"/>
                    <a:pt x="4184" y="235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フリーフォーム: 図形 171">
              <a:extLst>
                <a:ext uri="{FF2B5EF4-FFF2-40B4-BE49-F238E27FC236}">
                  <a16:creationId xmlns:a16="http://schemas.microsoft.com/office/drawing/2014/main" id="{E9194B11-4D6B-4DD3-B19B-C9AF0FC9FB9D}"/>
                </a:ext>
              </a:extLst>
            </p:cNvPr>
            <p:cNvSpPr/>
            <p:nvPr/>
          </p:nvSpPr>
          <p:spPr>
            <a:xfrm>
              <a:off x="7172180" y="6978983"/>
              <a:ext cx="535975" cy="900665"/>
            </a:xfrm>
            <a:custGeom>
              <a:avLst/>
              <a:gdLst>
                <a:gd name="connsiteX0" fmla="*/ 17608 w 535975"/>
                <a:gd name="connsiteY0" fmla="*/ 233030 h 900665"/>
                <a:gd name="connsiteX1" fmla="*/ 1733 w 535975"/>
                <a:gd name="connsiteY1" fmla="*/ 158417 h 900665"/>
                <a:gd name="connsiteX2" fmla="*/ 50945 w 535975"/>
                <a:gd name="connsiteY2" fmla="*/ 125080 h 900665"/>
                <a:gd name="connsiteX3" fmla="*/ 62058 w 535975"/>
                <a:gd name="connsiteY3" fmla="*/ 148892 h 900665"/>
                <a:gd name="connsiteX4" fmla="*/ 177945 w 535975"/>
                <a:gd name="connsiteY4" fmla="*/ 694992 h 900665"/>
                <a:gd name="connsiteX5" fmla="*/ 235095 w 535975"/>
                <a:gd name="connsiteY5" fmla="*/ 879142 h 900665"/>
                <a:gd name="connsiteX6" fmla="*/ 317645 w 535975"/>
                <a:gd name="connsiteY6" fmla="*/ 890255 h 900665"/>
                <a:gd name="connsiteX7" fmla="*/ 520845 w 535975"/>
                <a:gd name="connsiteY7" fmla="*/ 860092 h 900665"/>
                <a:gd name="connsiteX8" fmla="*/ 504970 w 535975"/>
                <a:gd name="connsiteY8" fmla="*/ 677530 h 900665"/>
                <a:gd name="connsiteX9" fmla="*/ 376383 w 535975"/>
                <a:gd name="connsiteY9" fmla="*/ 210805 h 900665"/>
                <a:gd name="connsiteX10" fmla="*/ 314470 w 535975"/>
                <a:gd name="connsiteY10" fmla="*/ 6017 h 900665"/>
                <a:gd name="connsiteX11" fmla="*/ 346220 w 535975"/>
                <a:gd name="connsiteY11" fmla="*/ 128255 h 900665"/>
                <a:gd name="connsiteX12" fmla="*/ 492270 w 535975"/>
                <a:gd name="connsiteY12" fmla="*/ 829930 h 900665"/>
                <a:gd name="connsiteX13" fmla="*/ 444645 w 535975"/>
                <a:gd name="connsiteY13" fmla="*/ 868030 h 900665"/>
                <a:gd name="connsiteX14" fmla="*/ 377970 w 535975"/>
                <a:gd name="connsiteY14" fmla="*/ 888667 h 900665"/>
                <a:gd name="connsiteX15" fmla="*/ 247795 w 535975"/>
                <a:gd name="connsiteY15" fmla="*/ 898192 h 900665"/>
                <a:gd name="connsiteX16" fmla="*/ 216045 w 535975"/>
                <a:gd name="connsiteY16" fmla="*/ 842630 h 900665"/>
                <a:gd name="connsiteX17" fmla="*/ 141433 w 535975"/>
                <a:gd name="connsiteY17" fmla="*/ 493380 h 900665"/>
                <a:gd name="connsiteX18" fmla="*/ 79520 w 535975"/>
                <a:gd name="connsiteY18" fmla="*/ 310817 h 900665"/>
                <a:gd name="connsiteX19" fmla="*/ 17608 w 535975"/>
                <a:gd name="connsiteY19" fmla="*/ 233030 h 90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5975" h="900665">
                  <a:moveTo>
                    <a:pt x="17608" y="233030"/>
                  </a:moveTo>
                  <a:cubicBezTo>
                    <a:pt x="4643" y="207630"/>
                    <a:pt x="-3823" y="176409"/>
                    <a:pt x="1733" y="158417"/>
                  </a:cubicBezTo>
                  <a:cubicBezTo>
                    <a:pt x="7289" y="140425"/>
                    <a:pt x="40891" y="126667"/>
                    <a:pt x="50945" y="125080"/>
                  </a:cubicBezTo>
                  <a:cubicBezTo>
                    <a:pt x="60999" y="123493"/>
                    <a:pt x="40891" y="53907"/>
                    <a:pt x="62058" y="148892"/>
                  </a:cubicBezTo>
                  <a:cubicBezTo>
                    <a:pt x="83225" y="243877"/>
                    <a:pt x="149106" y="573284"/>
                    <a:pt x="177945" y="694992"/>
                  </a:cubicBezTo>
                  <a:cubicBezTo>
                    <a:pt x="206784" y="816700"/>
                    <a:pt x="211812" y="846598"/>
                    <a:pt x="235095" y="879142"/>
                  </a:cubicBezTo>
                  <a:cubicBezTo>
                    <a:pt x="258378" y="911686"/>
                    <a:pt x="270020" y="893430"/>
                    <a:pt x="317645" y="890255"/>
                  </a:cubicBezTo>
                  <a:cubicBezTo>
                    <a:pt x="365270" y="887080"/>
                    <a:pt x="489624" y="895546"/>
                    <a:pt x="520845" y="860092"/>
                  </a:cubicBezTo>
                  <a:cubicBezTo>
                    <a:pt x="552066" y="824638"/>
                    <a:pt x="529047" y="785744"/>
                    <a:pt x="504970" y="677530"/>
                  </a:cubicBezTo>
                  <a:cubicBezTo>
                    <a:pt x="480893" y="569316"/>
                    <a:pt x="408133" y="322724"/>
                    <a:pt x="376383" y="210805"/>
                  </a:cubicBezTo>
                  <a:cubicBezTo>
                    <a:pt x="344633" y="98886"/>
                    <a:pt x="319497" y="19775"/>
                    <a:pt x="314470" y="6017"/>
                  </a:cubicBezTo>
                  <a:cubicBezTo>
                    <a:pt x="309443" y="-7741"/>
                    <a:pt x="316587" y="-9064"/>
                    <a:pt x="346220" y="128255"/>
                  </a:cubicBezTo>
                  <a:cubicBezTo>
                    <a:pt x="375853" y="265574"/>
                    <a:pt x="475866" y="706634"/>
                    <a:pt x="492270" y="829930"/>
                  </a:cubicBezTo>
                  <a:cubicBezTo>
                    <a:pt x="508674" y="953226"/>
                    <a:pt x="463695" y="858241"/>
                    <a:pt x="444645" y="868030"/>
                  </a:cubicBezTo>
                  <a:cubicBezTo>
                    <a:pt x="425595" y="877819"/>
                    <a:pt x="410778" y="883640"/>
                    <a:pt x="377970" y="888667"/>
                  </a:cubicBezTo>
                  <a:cubicBezTo>
                    <a:pt x="345162" y="893694"/>
                    <a:pt x="274783" y="905865"/>
                    <a:pt x="247795" y="898192"/>
                  </a:cubicBezTo>
                  <a:cubicBezTo>
                    <a:pt x="220807" y="890519"/>
                    <a:pt x="233772" y="910099"/>
                    <a:pt x="216045" y="842630"/>
                  </a:cubicBezTo>
                  <a:cubicBezTo>
                    <a:pt x="198318" y="775161"/>
                    <a:pt x="164187" y="582015"/>
                    <a:pt x="141433" y="493380"/>
                  </a:cubicBezTo>
                  <a:cubicBezTo>
                    <a:pt x="118679" y="404745"/>
                    <a:pt x="102010" y="358707"/>
                    <a:pt x="79520" y="310817"/>
                  </a:cubicBezTo>
                  <a:cubicBezTo>
                    <a:pt x="57030" y="262927"/>
                    <a:pt x="30573" y="258430"/>
                    <a:pt x="17608" y="2330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フリーフォーム: 図形 172">
              <a:extLst>
                <a:ext uri="{FF2B5EF4-FFF2-40B4-BE49-F238E27FC236}">
                  <a16:creationId xmlns:a16="http://schemas.microsoft.com/office/drawing/2014/main" id="{F3E5A393-7167-4296-8E7B-B8E90FCB7DE8}"/>
                </a:ext>
              </a:extLst>
            </p:cNvPr>
            <p:cNvSpPr/>
            <p:nvPr/>
          </p:nvSpPr>
          <p:spPr>
            <a:xfrm>
              <a:off x="7151186" y="7687994"/>
              <a:ext cx="530797" cy="344757"/>
            </a:xfrm>
            <a:custGeom>
              <a:avLst/>
              <a:gdLst>
                <a:gd name="connsiteX0" fmla="*/ 502 w 530797"/>
                <a:gd name="connsiteY0" fmla="*/ 157431 h 344757"/>
                <a:gd name="connsiteX1" fmla="*/ 73527 w 530797"/>
                <a:gd name="connsiteY1" fmla="*/ 269 h 344757"/>
                <a:gd name="connsiteX2" fmla="*/ 102102 w 530797"/>
                <a:gd name="connsiteY2" fmla="*/ 124094 h 344757"/>
                <a:gd name="connsiteX3" fmla="*/ 276727 w 530797"/>
                <a:gd name="connsiteY3" fmla="*/ 286019 h 344757"/>
                <a:gd name="connsiteX4" fmla="*/ 530727 w 530797"/>
                <a:gd name="connsiteY4" fmla="*/ 287606 h 344757"/>
                <a:gd name="connsiteX5" fmla="*/ 251327 w 530797"/>
                <a:gd name="connsiteY5" fmla="*/ 344756 h 344757"/>
                <a:gd name="connsiteX6" fmla="*/ 81464 w 530797"/>
                <a:gd name="connsiteY6" fmla="*/ 286019 h 344757"/>
                <a:gd name="connsiteX7" fmla="*/ 41777 w 530797"/>
                <a:gd name="connsiteY7" fmla="*/ 214581 h 344757"/>
                <a:gd name="connsiteX8" fmla="*/ 502 w 530797"/>
                <a:gd name="connsiteY8" fmla="*/ 157431 h 34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797" h="344757">
                  <a:moveTo>
                    <a:pt x="502" y="157431"/>
                  </a:moveTo>
                  <a:cubicBezTo>
                    <a:pt x="5794" y="121712"/>
                    <a:pt x="56594" y="5825"/>
                    <a:pt x="73527" y="269"/>
                  </a:cubicBezTo>
                  <a:cubicBezTo>
                    <a:pt x="90460" y="-5287"/>
                    <a:pt x="68235" y="76469"/>
                    <a:pt x="102102" y="124094"/>
                  </a:cubicBezTo>
                  <a:cubicBezTo>
                    <a:pt x="135969" y="171719"/>
                    <a:pt x="205290" y="258767"/>
                    <a:pt x="276727" y="286019"/>
                  </a:cubicBezTo>
                  <a:cubicBezTo>
                    <a:pt x="348164" y="313271"/>
                    <a:pt x="534960" y="277817"/>
                    <a:pt x="530727" y="287606"/>
                  </a:cubicBezTo>
                  <a:cubicBezTo>
                    <a:pt x="526494" y="297395"/>
                    <a:pt x="326204" y="345021"/>
                    <a:pt x="251327" y="344756"/>
                  </a:cubicBezTo>
                  <a:cubicBezTo>
                    <a:pt x="176450" y="344492"/>
                    <a:pt x="116389" y="307715"/>
                    <a:pt x="81464" y="286019"/>
                  </a:cubicBezTo>
                  <a:cubicBezTo>
                    <a:pt x="46539" y="264323"/>
                    <a:pt x="50244" y="239981"/>
                    <a:pt x="41777" y="214581"/>
                  </a:cubicBezTo>
                  <a:cubicBezTo>
                    <a:pt x="33310" y="189181"/>
                    <a:pt x="-4790" y="193150"/>
                    <a:pt x="502" y="1574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フリーフォーム: 図形 174">
              <a:extLst>
                <a:ext uri="{FF2B5EF4-FFF2-40B4-BE49-F238E27FC236}">
                  <a16:creationId xmlns:a16="http://schemas.microsoft.com/office/drawing/2014/main" id="{8348846B-85C0-4EFF-9B75-3A7F0538ED8C}"/>
                </a:ext>
              </a:extLst>
            </p:cNvPr>
            <p:cNvSpPr/>
            <p:nvPr/>
          </p:nvSpPr>
          <p:spPr>
            <a:xfrm>
              <a:off x="7644008" y="7736994"/>
              <a:ext cx="304694" cy="238368"/>
            </a:xfrm>
            <a:custGeom>
              <a:avLst/>
              <a:gdLst>
                <a:gd name="connsiteX0" fmla="*/ 2980 w 304694"/>
                <a:gd name="connsiteY0" fmla="*/ 235431 h 238368"/>
                <a:gd name="connsiteX1" fmla="*/ 52192 w 304694"/>
                <a:gd name="connsiteY1" fmla="*/ 219556 h 238368"/>
                <a:gd name="connsiteX2" fmla="*/ 131567 w 304694"/>
                <a:gd name="connsiteY2" fmla="*/ 167169 h 238368"/>
                <a:gd name="connsiteX3" fmla="*/ 149030 w 304694"/>
                <a:gd name="connsiteY3" fmla="*/ 121131 h 238368"/>
                <a:gd name="connsiteX4" fmla="*/ 155380 w 304694"/>
                <a:gd name="connsiteY4" fmla="*/ 3656 h 238368"/>
                <a:gd name="connsiteX5" fmla="*/ 185542 w 304694"/>
                <a:gd name="connsiteY5" fmla="*/ 27469 h 238368"/>
                <a:gd name="connsiteX6" fmla="*/ 304605 w 304694"/>
                <a:gd name="connsiteY6" fmla="*/ 129069 h 238368"/>
                <a:gd name="connsiteX7" fmla="*/ 204592 w 304694"/>
                <a:gd name="connsiteY7" fmla="*/ 167169 h 238368"/>
                <a:gd name="connsiteX8" fmla="*/ 179192 w 304694"/>
                <a:gd name="connsiteY8" fmla="*/ 149706 h 238368"/>
                <a:gd name="connsiteX9" fmla="*/ 182367 w 304694"/>
                <a:gd name="connsiteY9" fmla="*/ 76681 h 238368"/>
                <a:gd name="connsiteX10" fmla="*/ 156967 w 304694"/>
                <a:gd name="connsiteY10" fmla="*/ 122719 h 238368"/>
                <a:gd name="connsiteX11" fmla="*/ 139505 w 304694"/>
                <a:gd name="connsiteY11" fmla="*/ 165581 h 238368"/>
                <a:gd name="connsiteX12" fmla="*/ 2980 w 304694"/>
                <a:gd name="connsiteY12" fmla="*/ 235431 h 2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694" h="238368">
                  <a:moveTo>
                    <a:pt x="2980" y="235431"/>
                  </a:moveTo>
                  <a:cubicBezTo>
                    <a:pt x="-11572" y="244427"/>
                    <a:pt x="30761" y="230933"/>
                    <a:pt x="52192" y="219556"/>
                  </a:cubicBezTo>
                  <a:cubicBezTo>
                    <a:pt x="73623" y="208179"/>
                    <a:pt x="115427" y="183573"/>
                    <a:pt x="131567" y="167169"/>
                  </a:cubicBezTo>
                  <a:cubicBezTo>
                    <a:pt x="147707" y="150765"/>
                    <a:pt x="145061" y="148383"/>
                    <a:pt x="149030" y="121131"/>
                  </a:cubicBezTo>
                  <a:cubicBezTo>
                    <a:pt x="152999" y="93879"/>
                    <a:pt x="149295" y="19266"/>
                    <a:pt x="155380" y="3656"/>
                  </a:cubicBezTo>
                  <a:cubicBezTo>
                    <a:pt x="161465" y="-11954"/>
                    <a:pt x="185542" y="27469"/>
                    <a:pt x="185542" y="27469"/>
                  </a:cubicBezTo>
                  <a:cubicBezTo>
                    <a:pt x="210413" y="48371"/>
                    <a:pt x="301430" y="105786"/>
                    <a:pt x="304605" y="129069"/>
                  </a:cubicBezTo>
                  <a:cubicBezTo>
                    <a:pt x="307780" y="152352"/>
                    <a:pt x="225494" y="163729"/>
                    <a:pt x="204592" y="167169"/>
                  </a:cubicBezTo>
                  <a:cubicBezTo>
                    <a:pt x="183690" y="170608"/>
                    <a:pt x="182896" y="164787"/>
                    <a:pt x="179192" y="149706"/>
                  </a:cubicBezTo>
                  <a:cubicBezTo>
                    <a:pt x="175488" y="134625"/>
                    <a:pt x="186071" y="81179"/>
                    <a:pt x="182367" y="76681"/>
                  </a:cubicBezTo>
                  <a:cubicBezTo>
                    <a:pt x="178663" y="72183"/>
                    <a:pt x="164111" y="107902"/>
                    <a:pt x="156967" y="122719"/>
                  </a:cubicBezTo>
                  <a:cubicBezTo>
                    <a:pt x="149823" y="137536"/>
                    <a:pt x="161994" y="147854"/>
                    <a:pt x="139505" y="165581"/>
                  </a:cubicBezTo>
                  <a:cubicBezTo>
                    <a:pt x="117016" y="183308"/>
                    <a:pt x="17532" y="226435"/>
                    <a:pt x="2980" y="2354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フリーフォーム: 図形 175">
              <a:extLst>
                <a:ext uri="{FF2B5EF4-FFF2-40B4-BE49-F238E27FC236}">
                  <a16:creationId xmlns:a16="http://schemas.microsoft.com/office/drawing/2014/main" id="{AB52CE90-B4F5-476F-9BEF-92B6EC9CDEBC}"/>
                </a:ext>
              </a:extLst>
            </p:cNvPr>
            <p:cNvSpPr/>
            <p:nvPr/>
          </p:nvSpPr>
          <p:spPr>
            <a:xfrm>
              <a:off x="7399186" y="6672371"/>
              <a:ext cx="258504" cy="1081068"/>
            </a:xfrm>
            <a:custGeom>
              <a:avLst/>
              <a:gdLst>
                <a:gd name="connsiteX0" fmla="*/ 98577 w 258504"/>
                <a:gd name="connsiteY0" fmla="*/ 31642 h 1081068"/>
                <a:gd name="connsiteX1" fmla="*/ 3327 w 258504"/>
                <a:gd name="connsiteY1" fmla="*/ 95142 h 1081068"/>
                <a:gd name="connsiteX2" fmla="*/ 243039 w 258504"/>
                <a:gd name="connsiteY2" fmla="*/ 1042879 h 1081068"/>
                <a:gd name="connsiteX3" fmla="*/ 225577 w 258504"/>
                <a:gd name="connsiteY3" fmla="*/ 865079 h 1081068"/>
                <a:gd name="connsiteX4" fmla="*/ 150964 w 258504"/>
                <a:gd name="connsiteY4" fmla="*/ 585679 h 1081068"/>
                <a:gd name="connsiteX5" fmla="*/ 54127 w 258504"/>
                <a:gd name="connsiteY5" fmla="*/ 144354 h 1081068"/>
                <a:gd name="connsiteX6" fmla="*/ 33489 w 258504"/>
                <a:gd name="connsiteY6" fmla="*/ 82442 h 1081068"/>
                <a:gd name="connsiteX7" fmla="*/ 98577 w 258504"/>
                <a:gd name="connsiteY7" fmla="*/ 31642 h 108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504" h="1081068">
                  <a:moveTo>
                    <a:pt x="98577" y="31642"/>
                  </a:moveTo>
                  <a:cubicBezTo>
                    <a:pt x="93550" y="33759"/>
                    <a:pt x="-20750" y="-73398"/>
                    <a:pt x="3327" y="95142"/>
                  </a:cubicBezTo>
                  <a:cubicBezTo>
                    <a:pt x="27404" y="263682"/>
                    <a:pt x="205997" y="914556"/>
                    <a:pt x="243039" y="1042879"/>
                  </a:cubicBezTo>
                  <a:cubicBezTo>
                    <a:pt x="280081" y="1171202"/>
                    <a:pt x="240923" y="941279"/>
                    <a:pt x="225577" y="865079"/>
                  </a:cubicBezTo>
                  <a:cubicBezTo>
                    <a:pt x="210231" y="788879"/>
                    <a:pt x="179539" y="705800"/>
                    <a:pt x="150964" y="585679"/>
                  </a:cubicBezTo>
                  <a:cubicBezTo>
                    <a:pt x="122389" y="465558"/>
                    <a:pt x="73706" y="228227"/>
                    <a:pt x="54127" y="144354"/>
                  </a:cubicBezTo>
                  <a:cubicBezTo>
                    <a:pt x="34548" y="60481"/>
                    <a:pt x="28726" y="98846"/>
                    <a:pt x="33489" y="82442"/>
                  </a:cubicBezTo>
                  <a:cubicBezTo>
                    <a:pt x="38252" y="66038"/>
                    <a:pt x="103604" y="29525"/>
                    <a:pt x="98577" y="316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" name="フリーフォーム: 図形 176">
              <a:extLst>
                <a:ext uri="{FF2B5EF4-FFF2-40B4-BE49-F238E27FC236}">
                  <a16:creationId xmlns:a16="http://schemas.microsoft.com/office/drawing/2014/main" id="{B418C675-0FB2-4367-969B-03132E1950A3}"/>
                </a:ext>
              </a:extLst>
            </p:cNvPr>
            <p:cNvSpPr/>
            <p:nvPr/>
          </p:nvSpPr>
          <p:spPr>
            <a:xfrm>
              <a:off x="7279963" y="6475203"/>
              <a:ext cx="145065" cy="112539"/>
            </a:xfrm>
            <a:custGeom>
              <a:avLst/>
              <a:gdLst>
                <a:gd name="connsiteX0" fmla="*/ 1900 w 145065"/>
                <a:gd name="connsiteY0" fmla="*/ 63710 h 112539"/>
                <a:gd name="connsiteX1" fmla="*/ 32062 w 145065"/>
                <a:gd name="connsiteY1" fmla="*/ 106572 h 112539"/>
                <a:gd name="connsiteX2" fmla="*/ 120962 w 145065"/>
                <a:gd name="connsiteY2" fmla="*/ 106572 h 112539"/>
                <a:gd name="connsiteX3" fmla="*/ 144775 w 145065"/>
                <a:gd name="connsiteY3" fmla="*/ 54185 h 112539"/>
                <a:gd name="connsiteX4" fmla="*/ 109850 w 145065"/>
                <a:gd name="connsiteY4" fmla="*/ 210 h 112539"/>
                <a:gd name="connsiteX5" fmla="*/ 79687 w 145065"/>
                <a:gd name="connsiteY5" fmla="*/ 74822 h 112539"/>
                <a:gd name="connsiteX6" fmla="*/ 1900 w 145065"/>
                <a:gd name="connsiteY6" fmla="*/ 63710 h 11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065" h="112539">
                  <a:moveTo>
                    <a:pt x="1900" y="63710"/>
                  </a:moveTo>
                  <a:cubicBezTo>
                    <a:pt x="-6037" y="69002"/>
                    <a:pt x="12218" y="99428"/>
                    <a:pt x="32062" y="106572"/>
                  </a:cubicBezTo>
                  <a:cubicBezTo>
                    <a:pt x="51906" y="113716"/>
                    <a:pt x="102177" y="115303"/>
                    <a:pt x="120962" y="106572"/>
                  </a:cubicBezTo>
                  <a:cubicBezTo>
                    <a:pt x="139747" y="97841"/>
                    <a:pt x="146627" y="71912"/>
                    <a:pt x="144775" y="54185"/>
                  </a:cubicBezTo>
                  <a:cubicBezTo>
                    <a:pt x="142923" y="36458"/>
                    <a:pt x="120698" y="-3230"/>
                    <a:pt x="109850" y="210"/>
                  </a:cubicBezTo>
                  <a:cubicBezTo>
                    <a:pt x="99002" y="3649"/>
                    <a:pt x="96356" y="58947"/>
                    <a:pt x="79687" y="74822"/>
                  </a:cubicBezTo>
                  <a:cubicBezTo>
                    <a:pt x="63018" y="90697"/>
                    <a:pt x="9837" y="58418"/>
                    <a:pt x="1900" y="637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" name="フリーフォーム: 図形 177">
              <a:extLst>
                <a:ext uri="{FF2B5EF4-FFF2-40B4-BE49-F238E27FC236}">
                  <a16:creationId xmlns:a16="http://schemas.microsoft.com/office/drawing/2014/main" id="{1D71E80B-0CF5-472F-ADB9-587D9D608A7F}"/>
                </a:ext>
              </a:extLst>
            </p:cNvPr>
            <p:cNvSpPr/>
            <p:nvPr/>
          </p:nvSpPr>
          <p:spPr>
            <a:xfrm>
              <a:off x="7368794" y="6394774"/>
              <a:ext cx="375929" cy="532083"/>
            </a:xfrm>
            <a:custGeom>
              <a:avLst/>
              <a:gdLst>
                <a:gd name="connsiteX0" fmla="*/ 116269 w 375929"/>
                <a:gd name="connsiteY0" fmla="*/ 310826 h 532083"/>
                <a:gd name="connsiteX1" fmla="*/ 151194 w 375929"/>
                <a:gd name="connsiteY1" fmla="*/ 375914 h 532083"/>
                <a:gd name="connsiteX2" fmla="*/ 201994 w 375929"/>
                <a:gd name="connsiteY2" fmla="*/ 515614 h 532083"/>
                <a:gd name="connsiteX3" fmla="*/ 290894 w 375929"/>
                <a:gd name="connsiteY3" fmla="*/ 523551 h 532083"/>
                <a:gd name="connsiteX4" fmla="*/ 365506 w 375929"/>
                <a:gd name="connsiteY4" fmla="*/ 463226 h 532083"/>
                <a:gd name="connsiteX5" fmla="*/ 360744 w 375929"/>
                <a:gd name="connsiteY5" fmla="*/ 344164 h 532083"/>
                <a:gd name="connsiteX6" fmla="*/ 230569 w 375929"/>
                <a:gd name="connsiteY6" fmla="*/ 123501 h 532083"/>
                <a:gd name="connsiteX7" fmla="*/ 33719 w 375929"/>
                <a:gd name="connsiteY7" fmla="*/ 2851 h 532083"/>
                <a:gd name="connsiteX8" fmla="*/ 3556 w 375929"/>
                <a:gd name="connsiteY8" fmla="*/ 36189 h 532083"/>
                <a:gd name="connsiteX9" fmla="*/ 73406 w 375929"/>
                <a:gd name="connsiteY9" fmla="*/ 15551 h 532083"/>
                <a:gd name="connsiteX10" fmla="*/ 165481 w 375929"/>
                <a:gd name="connsiteY10" fmla="*/ 115564 h 532083"/>
                <a:gd name="connsiteX11" fmla="*/ 319469 w 375929"/>
                <a:gd name="connsiteY11" fmla="*/ 369564 h 532083"/>
                <a:gd name="connsiteX12" fmla="*/ 333756 w 375929"/>
                <a:gd name="connsiteY12" fmla="*/ 458464 h 532083"/>
                <a:gd name="connsiteX13" fmla="*/ 295656 w 375929"/>
                <a:gd name="connsiteY13" fmla="*/ 496564 h 532083"/>
                <a:gd name="connsiteX14" fmla="*/ 192469 w 375929"/>
                <a:gd name="connsiteY14" fmla="*/ 504501 h 532083"/>
                <a:gd name="connsiteX15" fmla="*/ 116269 w 375929"/>
                <a:gd name="connsiteY15" fmla="*/ 310826 h 53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5929" h="532083">
                  <a:moveTo>
                    <a:pt x="116269" y="310826"/>
                  </a:moveTo>
                  <a:cubicBezTo>
                    <a:pt x="109390" y="289395"/>
                    <a:pt x="136907" y="341783"/>
                    <a:pt x="151194" y="375914"/>
                  </a:cubicBezTo>
                  <a:cubicBezTo>
                    <a:pt x="165481" y="410045"/>
                    <a:pt x="178711" y="491008"/>
                    <a:pt x="201994" y="515614"/>
                  </a:cubicBezTo>
                  <a:cubicBezTo>
                    <a:pt x="225277" y="540220"/>
                    <a:pt x="263642" y="532282"/>
                    <a:pt x="290894" y="523551"/>
                  </a:cubicBezTo>
                  <a:cubicBezTo>
                    <a:pt x="318146" y="514820"/>
                    <a:pt x="353864" y="493124"/>
                    <a:pt x="365506" y="463226"/>
                  </a:cubicBezTo>
                  <a:cubicBezTo>
                    <a:pt x="377148" y="433328"/>
                    <a:pt x="383234" y="400785"/>
                    <a:pt x="360744" y="344164"/>
                  </a:cubicBezTo>
                  <a:cubicBezTo>
                    <a:pt x="338255" y="287543"/>
                    <a:pt x="285073" y="180386"/>
                    <a:pt x="230569" y="123501"/>
                  </a:cubicBezTo>
                  <a:cubicBezTo>
                    <a:pt x="176065" y="66616"/>
                    <a:pt x="71554" y="17403"/>
                    <a:pt x="33719" y="2851"/>
                  </a:cubicBezTo>
                  <a:cubicBezTo>
                    <a:pt x="-4117" y="-11701"/>
                    <a:pt x="-3058" y="34072"/>
                    <a:pt x="3556" y="36189"/>
                  </a:cubicBezTo>
                  <a:cubicBezTo>
                    <a:pt x="10170" y="38306"/>
                    <a:pt x="46418" y="2322"/>
                    <a:pt x="73406" y="15551"/>
                  </a:cubicBezTo>
                  <a:cubicBezTo>
                    <a:pt x="100393" y="28780"/>
                    <a:pt x="124471" y="56562"/>
                    <a:pt x="165481" y="115564"/>
                  </a:cubicBezTo>
                  <a:cubicBezTo>
                    <a:pt x="206491" y="174566"/>
                    <a:pt x="291423" y="312414"/>
                    <a:pt x="319469" y="369564"/>
                  </a:cubicBezTo>
                  <a:cubicBezTo>
                    <a:pt x="347515" y="426714"/>
                    <a:pt x="337725" y="437297"/>
                    <a:pt x="333756" y="458464"/>
                  </a:cubicBezTo>
                  <a:cubicBezTo>
                    <a:pt x="329787" y="479631"/>
                    <a:pt x="319204" y="488891"/>
                    <a:pt x="295656" y="496564"/>
                  </a:cubicBezTo>
                  <a:cubicBezTo>
                    <a:pt x="272108" y="504237"/>
                    <a:pt x="217340" y="533076"/>
                    <a:pt x="192469" y="504501"/>
                  </a:cubicBezTo>
                  <a:cubicBezTo>
                    <a:pt x="167598" y="475926"/>
                    <a:pt x="123148" y="332257"/>
                    <a:pt x="116269" y="3108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" name="フリーフォーム: 図形 179">
              <a:extLst>
                <a:ext uri="{FF2B5EF4-FFF2-40B4-BE49-F238E27FC236}">
                  <a16:creationId xmlns:a16="http://schemas.microsoft.com/office/drawing/2014/main" id="{958A4350-EDF3-49A0-BCB7-4AEE7098FD28}"/>
                </a:ext>
              </a:extLst>
            </p:cNvPr>
            <p:cNvSpPr/>
            <p:nvPr/>
          </p:nvSpPr>
          <p:spPr>
            <a:xfrm>
              <a:off x="7523768" y="6957144"/>
              <a:ext cx="397512" cy="583519"/>
            </a:xfrm>
            <a:custGeom>
              <a:avLst/>
              <a:gdLst>
                <a:gd name="connsiteX0" fmla="*/ 5745 w 397512"/>
                <a:gd name="connsiteY0" fmla="*/ 21506 h 583519"/>
                <a:gd name="connsiteX1" fmla="*/ 161320 w 397512"/>
                <a:gd name="connsiteY1" fmla="*/ 439019 h 583519"/>
                <a:gd name="connsiteX2" fmla="*/ 248632 w 397512"/>
                <a:gd name="connsiteY2" fmla="*/ 580306 h 583519"/>
                <a:gd name="connsiteX3" fmla="*/ 366107 w 397512"/>
                <a:gd name="connsiteY3" fmla="*/ 526331 h 583519"/>
                <a:gd name="connsiteX4" fmla="*/ 394682 w 397512"/>
                <a:gd name="connsiteY4" fmla="*/ 396156 h 583519"/>
                <a:gd name="connsiteX5" fmla="*/ 312132 w 397512"/>
                <a:gd name="connsiteY5" fmla="*/ 231056 h 583519"/>
                <a:gd name="connsiteX6" fmla="*/ 102582 w 397512"/>
                <a:gd name="connsiteY6" fmla="*/ 11981 h 583519"/>
                <a:gd name="connsiteX7" fmla="*/ 335945 w 397512"/>
                <a:gd name="connsiteY7" fmla="*/ 367581 h 583519"/>
                <a:gd name="connsiteX8" fmla="*/ 358170 w 397512"/>
                <a:gd name="connsiteY8" fmla="*/ 480294 h 583519"/>
                <a:gd name="connsiteX9" fmla="*/ 231170 w 397512"/>
                <a:gd name="connsiteY9" fmla="*/ 540619 h 583519"/>
                <a:gd name="connsiteX10" fmla="*/ 205770 w 397512"/>
                <a:gd name="connsiteY10" fmla="*/ 523156 h 583519"/>
                <a:gd name="connsiteX11" fmla="*/ 48607 w 397512"/>
                <a:gd name="connsiteY11" fmla="*/ 107231 h 583519"/>
                <a:gd name="connsiteX12" fmla="*/ 5745 w 397512"/>
                <a:gd name="connsiteY12" fmla="*/ 21506 h 58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512" h="583519">
                  <a:moveTo>
                    <a:pt x="5745" y="21506"/>
                  </a:moveTo>
                  <a:cubicBezTo>
                    <a:pt x="24530" y="76804"/>
                    <a:pt x="120839" y="345886"/>
                    <a:pt x="161320" y="439019"/>
                  </a:cubicBezTo>
                  <a:cubicBezTo>
                    <a:pt x="201801" y="532152"/>
                    <a:pt x="214501" y="565754"/>
                    <a:pt x="248632" y="580306"/>
                  </a:cubicBezTo>
                  <a:cubicBezTo>
                    <a:pt x="282763" y="594858"/>
                    <a:pt x="341765" y="557023"/>
                    <a:pt x="366107" y="526331"/>
                  </a:cubicBezTo>
                  <a:cubicBezTo>
                    <a:pt x="390449" y="495639"/>
                    <a:pt x="403678" y="445368"/>
                    <a:pt x="394682" y="396156"/>
                  </a:cubicBezTo>
                  <a:cubicBezTo>
                    <a:pt x="385686" y="346944"/>
                    <a:pt x="360815" y="295085"/>
                    <a:pt x="312132" y="231056"/>
                  </a:cubicBezTo>
                  <a:cubicBezTo>
                    <a:pt x="263449" y="167027"/>
                    <a:pt x="98613" y="-10773"/>
                    <a:pt x="102582" y="11981"/>
                  </a:cubicBezTo>
                  <a:cubicBezTo>
                    <a:pt x="106551" y="34735"/>
                    <a:pt x="293347" y="289529"/>
                    <a:pt x="335945" y="367581"/>
                  </a:cubicBezTo>
                  <a:cubicBezTo>
                    <a:pt x="378543" y="445633"/>
                    <a:pt x="375632" y="451454"/>
                    <a:pt x="358170" y="480294"/>
                  </a:cubicBezTo>
                  <a:cubicBezTo>
                    <a:pt x="340708" y="509134"/>
                    <a:pt x="256570" y="533475"/>
                    <a:pt x="231170" y="540619"/>
                  </a:cubicBezTo>
                  <a:cubicBezTo>
                    <a:pt x="205770" y="547763"/>
                    <a:pt x="236197" y="595387"/>
                    <a:pt x="205770" y="523156"/>
                  </a:cubicBezTo>
                  <a:cubicBezTo>
                    <a:pt x="175343" y="450925"/>
                    <a:pt x="79563" y="188723"/>
                    <a:pt x="48607" y="107231"/>
                  </a:cubicBezTo>
                  <a:cubicBezTo>
                    <a:pt x="17651" y="25739"/>
                    <a:pt x="-13040" y="-33792"/>
                    <a:pt x="5745" y="215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" name="フリーフォーム: 図形 181">
              <a:extLst>
                <a:ext uri="{FF2B5EF4-FFF2-40B4-BE49-F238E27FC236}">
                  <a16:creationId xmlns:a16="http://schemas.microsoft.com/office/drawing/2014/main" id="{61933CAE-FDAE-4B88-A926-6A593372DAD5}"/>
                </a:ext>
              </a:extLst>
            </p:cNvPr>
            <p:cNvSpPr/>
            <p:nvPr/>
          </p:nvSpPr>
          <p:spPr>
            <a:xfrm>
              <a:off x="7705609" y="6897649"/>
              <a:ext cx="243098" cy="737159"/>
            </a:xfrm>
            <a:custGeom>
              <a:avLst/>
              <a:gdLst>
                <a:gd name="connsiteX0" fmla="*/ 116 w 243098"/>
                <a:gd name="connsiteY0" fmla="*/ 39 h 737159"/>
                <a:gd name="connsiteX1" fmla="*/ 57266 w 243098"/>
                <a:gd name="connsiteY1" fmla="*/ 88939 h 737159"/>
                <a:gd name="connsiteX2" fmla="*/ 104891 w 243098"/>
                <a:gd name="connsiteY2" fmla="*/ 96876 h 737159"/>
                <a:gd name="connsiteX3" fmla="*/ 211254 w 243098"/>
                <a:gd name="connsiteY3" fmla="*/ 107989 h 737159"/>
                <a:gd name="connsiteX4" fmla="*/ 225541 w 243098"/>
                <a:gd name="connsiteY4" fmla="*/ 290551 h 737159"/>
                <a:gd name="connsiteX5" fmla="*/ 212841 w 243098"/>
                <a:gd name="connsiteY5" fmla="*/ 527089 h 737159"/>
                <a:gd name="connsiteX6" fmla="*/ 154104 w 243098"/>
                <a:gd name="connsiteY6" fmla="*/ 709651 h 737159"/>
                <a:gd name="connsiteX7" fmla="*/ 150929 w 243098"/>
                <a:gd name="connsiteY7" fmla="*/ 728701 h 737159"/>
                <a:gd name="connsiteX8" fmla="*/ 208079 w 243098"/>
                <a:gd name="connsiteY8" fmla="*/ 633451 h 737159"/>
                <a:gd name="connsiteX9" fmla="*/ 243004 w 243098"/>
                <a:gd name="connsiteY9" fmla="*/ 449301 h 737159"/>
                <a:gd name="connsiteX10" fmla="*/ 212841 w 243098"/>
                <a:gd name="connsiteY10" fmla="*/ 104814 h 737159"/>
                <a:gd name="connsiteX11" fmla="*/ 79491 w 243098"/>
                <a:gd name="connsiteY11" fmla="*/ 103226 h 737159"/>
                <a:gd name="connsiteX12" fmla="*/ 42979 w 243098"/>
                <a:gd name="connsiteY12" fmla="*/ 77826 h 737159"/>
                <a:gd name="connsiteX13" fmla="*/ 116 w 243098"/>
                <a:gd name="connsiteY13" fmla="*/ 39 h 7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098" h="737159">
                  <a:moveTo>
                    <a:pt x="116" y="39"/>
                  </a:moveTo>
                  <a:cubicBezTo>
                    <a:pt x="2497" y="1891"/>
                    <a:pt x="39804" y="72800"/>
                    <a:pt x="57266" y="88939"/>
                  </a:cubicBezTo>
                  <a:cubicBezTo>
                    <a:pt x="74728" y="105078"/>
                    <a:pt x="79226" y="93701"/>
                    <a:pt x="104891" y="96876"/>
                  </a:cubicBezTo>
                  <a:cubicBezTo>
                    <a:pt x="130556" y="100051"/>
                    <a:pt x="191146" y="75710"/>
                    <a:pt x="211254" y="107989"/>
                  </a:cubicBezTo>
                  <a:cubicBezTo>
                    <a:pt x="231362" y="140268"/>
                    <a:pt x="225277" y="220701"/>
                    <a:pt x="225541" y="290551"/>
                  </a:cubicBezTo>
                  <a:cubicBezTo>
                    <a:pt x="225805" y="360401"/>
                    <a:pt x="224747" y="457239"/>
                    <a:pt x="212841" y="527089"/>
                  </a:cubicBezTo>
                  <a:cubicBezTo>
                    <a:pt x="200935" y="596939"/>
                    <a:pt x="164423" y="676049"/>
                    <a:pt x="154104" y="709651"/>
                  </a:cubicBezTo>
                  <a:cubicBezTo>
                    <a:pt x="143785" y="743253"/>
                    <a:pt x="141933" y="741401"/>
                    <a:pt x="150929" y="728701"/>
                  </a:cubicBezTo>
                  <a:cubicBezTo>
                    <a:pt x="159925" y="716001"/>
                    <a:pt x="192733" y="680018"/>
                    <a:pt x="208079" y="633451"/>
                  </a:cubicBezTo>
                  <a:cubicBezTo>
                    <a:pt x="223425" y="586884"/>
                    <a:pt x="242210" y="537407"/>
                    <a:pt x="243004" y="449301"/>
                  </a:cubicBezTo>
                  <a:cubicBezTo>
                    <a:pt x="243798" y="361195"/>
                    <a:pt x="240093" y="162493"/>
                    <a:pt x="212841" y="104814"/>
                  </a:cubicBezTo>
                  <a:cubicBezTo>
                    <a:pt x="185589" y="47135"/>
                    <a:pt x="107801" y="107724"/>
                    <a:pt x="79491" y="103226"/>
                  </a:cubicBezTo>
                  <a:cubicBezTo>
                    <a:pt x="51181" y="98728"/>
                    <a:pt x="53562" y="93436"/>
                    <a:pt x="42979" y="77826"/>
                  </a:cubicBezTo>
                  <a:cubicBezTo>
                    <a:pt x="32396" y="62216"/>
                    <a:pt x="-2265" y="-1813"/>
                    <a:pt x="116" y="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" name="フリーフォーム: 図形 182">
              <a:extLst>
                <a:ext uri="{FF2B5EF4-FFF2-40B4-BE49-F238E27FC236}">
                  <a16:creationId xmlns:a16="http://schemas.microsoft.com/office/drawing/2014/main" id="{873FE533-3E85-4B80-BC00-623ED4768E21}"/>
                </a:ext>
              </a:extLst>
            </p:cNvPr>
            <p:cNvSpPr/>
            <p:nvPr/>
          </p:nvSpPr>
          <p:spPr>
            <a:xfrm>
              <a:off x="7704465" y="6777029"/>
              <a:ext cx="492358" cy="159459"/>
            </a:xfrm>
            <a:custGeom>
              <a:avLst/>
              <a:gdLst>
                <a:gd name="connsiteX0" fmla="*/ 1260 w 492358"/>
                <a:gd name="connsiteY0" fmla="*/ 115896 h 159459"/>
                <a:gd name="connsiteX1" fmla="*/ 69523 w 492358"/>
                <a:gd name="connsiteY1" fmla="*/ 127009 h 159459"/>
                <a:gd name="connsiteX2" fmla="*/ 204460 w 492358"/>
                <a:gd name="connsiteY2" fmla="*/ 114309 h 159459"/>
                <a:gd name="connsiteX3" fmla="*/ 221923 w 492358"/>
                <a:gd name="connsiteY3" fmla="*/ 79384 h 159459"/>
                <a:gd name="connsiteX4" fmla="*/ 234623 w 492358"/>
                <a:gd name="connsiteY4" fmla="*/ 12709 h 159459"/>
                <a:gd name="connsiteX5" fmla="*/ 393373 w 492358"/>
                <a:gd name="connsiteY5" fmla="*/ 131771 h 159459"/>
                <a:gd name="connsiteX6" fmla="*/ 491798 w 492358"/>
                <a:gd name="connsiteY6" fmla="*/ 155584 h 159459"/>
                <a:gd name="connsiteX7" fmla="*/ 350510 w 492358"/>
                <a:gd name="connsiteY7" fmla="*/ 71446 h 159459"/>
                <a:gd name="connsiteX8" fmla="*/ 231448 w 492358"/>
                <a:gd name="connsiteY8" fmla="*/ 9 h 159459"/>
                <a:gd name="connsiteX9" fmla="*/ 202873 w 492358"/>
                <a:gd name="connsiteY9" fmla="*/ 66684 h 159459"/>
                <a:gd name="connsiteX10" fmla="*/ 125085 w 492358"/>
                <a:gd name="connsiteY10" fmla="*/ 107959 h 159459"/>
                <a:gd name="connsiteX11" fmla="*/ 1260 w 492358"/>
                <a:gd name="connsiteY11" fmla="*/ 115896 h 15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358" h="159459">
                  <a:moveTo>
                    <a:pt x="1260" y="115896"/>
                  </a:moveTo>
                  <a:cubicBezTo>
                    <a:pt x="-8000" y="119071"/>
                    <a:pt x="35656" y="127274"/>
                    <a:pt x="69523" y="127009"/>
                  </a:cubicBezTo>
                  <a:cubicBezTo>
                    <a:pt x="103390" y="126745"/>
                    <a:pt x="179060" y="122246"/>
                    <a:pt x="204460" y="114309"/>
                  </a:cubicBezTo>
                  <a:cubicBezTo>
                    <a:pt x="229860" y="106372"/>
                    <a:pt x="216896" y="96317"/>
                    <a:pt x="221923" y="79384"/>
                  </a:cubicBezTo>
                  <a:cubicBezTo>
                    <a:pt x="226950" y="62451"/>
                    <a:pt x="206048" y="3978"/>
                    <a:pt x="234623" y="12709"/>
                  </a:cubicBezTo>
                  <a:cubicBezTo>
                    <a:pt x="263198" y="21440"/>
                    <a:pt x="350511" y="107958"/>
                    <a:pt x="393373" y="131771"/>
                  </a:cubicBezTo>
                  <a:cubicBezTo>
                    <a:pt x="436236" y="155584"/>
                    <a:pt x="498942" y="165638"/>
                    <a:pt x="491798" y="155584"/>
                  </a:cubicBezTo>
                  <a:cubicBezTo>
                    <a:pt x="484654" y="145530"/>
                    <a:pt x="393902" y="97375"/>
                    <a:pt x="350510" y="71446"/>
                  </a:cubicBezTo>
                  <a:cubicBezTo>
                    <a:pt x="307118" y="45517"/>
                    <a:pt x="256054" y="803"/>
                    <a:pt x="231448" y="9"/>
                  </a:cubicBezTo>
                  <a:cubicBezTo>
                    <a:pt x="206842" y="-785"/>
                    <a:pt x="220600" y="48692"/>
                    <a:pt x="202873" y="66684"/>
                  </a:cubicBezTo>
                  <a:cubicBezTo>
                    <a:pt x="185146" y="84676"/>
                    <a:pt x="158687" y="100551"/>
                    <a:pt x="125085" y="107959"/>
                  </a:cubicBezTo>
                  <a:cubicBezTo>
                    <a:pt x="91483" y="115367"/>
                    <a:pt x="10520" y="112721"/>
                    <a:pt x="1260" y="1158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" name="フリーフォーム: 図形 183">
              <a:extLst>
                <a:ext uri="{FF2B5EF4-FFF2-40B4-BE49-F238E27FC236}">
                  <a16:creationId xmlns:a16="http://schemas.microsoft.com/office/drawing/2014/main" id="{84DC9376-8EAD-45ED-88DD-584ED9094089}"/>
                </a:ext>
              </a:extLst>
            </p:cNvPr>
            <p:cNvSpPr/>
            <p:nvPr/>
          </p:nvSpPr>
          <p:spPr>
            <a:xfrm>
              <a:off x="7658382" y="6476871"/>
              <a:ext cx="344353" cy="227809"/>
            </a:xfrm>
            <a:custGeom>
              <a:avLst/>
              <a:gdLst>
                <a:gd name="connsiteX0" fmla="*/ 1306 w 344353"/>
                <a:gd name="connsiteY0" fmla="*/ 129 h 227809"/>
                <a:gd name="connsiteX1" fmla="*/ 20356 w 344353"/>
                <a:gd name="connsiteY1" fmla="*/ 57279 h 227809"/>
                <a:gd name="connsiteX2" fmla="*/ 160056 w 344353"/>
                <a:gd name="connsiteY2" fmla="*/ 211267 h 227809"/>
                <a:gd name="connsiteX3" fmla="*/ 302931 w 344353"/>
                <a:gd name="connsiteY3" fmla="*/ 217617 h 227809"/>
                <a:gd name="connsiteX4" fmla="*/ 336268 w 344353"/>
                <a:gd name="connsiteY4" fmla="*/ 158879 h 227809"/>
                <a:gd name="connsiteX5" fmla="*/ 172756 w 344353"/>
                <a:gd name="connsiteY5" fmla="*/ 214442 h 227809"/>
                <a:gd name="connsiteX6" fmla="*/ 101318 w 344353"/>
                <a:gd name="connsiteY6" fmla="*/ 216029 h 227809"/>
                <a:gd name="connsiteX7" fmla="*/ 110843 w 344353"/>
                <a:gd name="connsiteY7" fmla="*/ 190629 h 227809"/>
                <a:gd name="connsiteX8" fmla="*/ 53693 w 344353"/>
                <a:gd name="connsiteY8" fmla="*/ 117604 h 227809"/>
                <a:gd name="connsiteX9" fmla="*/ 25118 w 344353"/>
                <a:gd name="connsiteY9" fmla="*/ 69979 h 227809"/>
                <a:gd name="connsiteX10" fmla="*/ 1306 w 344353"/>
                <a:gd name="connsiteY10" fmla="*/ 129 h 22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4353" h="227809">
                  <a:moveTo>
                    <a:pt x="1306" y="129"/>
                  </a:moveTo>
                  <a:cubicBezTo>
                    <a:pt x="512" y="-1988"/>
                    <a:pt x="-6102" y="22089"/>
                    <a:pt x="20356" y="57279"/>
                  </a:cubicBezTo>
                  <a:cubicBezTo>
                    <a:pt x="46814" y="92469"/>
                    <a:pt x="112960" y="184544"/>
                    <a:pt x="160056" y="211267"/>
                  </a:cubicBezTo>
                  <a:cubicBezTo>
                    <a:pt x="207152" y="237990"/>
                    <a:pt x="273562" y="226348"/>
                    <a:pt x="302931" y="217617"/>
                  </a:cubicBezTo>
                  <a:cubicBezTo>
                    <a:pt x="332300" y="208886"/>
                    <a:pt x="357964" y="159408"/>
                    <a:pt x="336268" y="158879"/>
                  </a:cubicBezTo>
                  <a:cubicBezTo>
                    <a:pt x="314572" y="158350"/>
                    <a:pt x="211914" y="204917"/>
                    <a:pt x="172756" y="214442"/>
                  </a:cubicBezTo>
                  <a:cubicBezTo>
                    <a:pt x="133598" y="223967"/>
                    <a:pt x="111637" y="219998"/>
                    <a:pt x="101318" y="216029"/>
                  </a:cubicBezTo>
                  <a:cubicBezTo>
                    <a:pt x="90999" y="212060"/>
                    <a:pt x="118781" y="207033"/>
                    <a:pt x="110843" y="190629"/>
                  </a:cubicBezTo>
                  <a:cubicBezTo>
                    <a:pt x="102906" y="174225"/>
                    <a:pt x="67980" y="137712"/>
                    <a:pt x="53693" y="117604"/>
                  </a:cubicBezTo>
                  <a:cubicBezTo>
                    <a:pt x="39406" y="97496"/>
                    <a:pt x="33320" y="86912"/>
                    <a:pt x="25118" y="69979"/>
                  </a:cubicBezTo>
                  <a:cubicBezTo>
                    <a:pt x="16916" y="53046"/>
                    <a:pt x="2100" y="2246"/>
                    <a:pt x="1306" y="1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" name="フリーフォーム: 図形 184">
              <a:extLst>
                <a:ext uri="{FF2B5EF4-FFF2-40B4-BE49-F238E27FC236}">
                  <a16:creationId xmlns:a16="http://schemas.microsoft.com/office/drawing/2014/main" id="{92594B5B-EEE6-4A8D-98ED-D1CE46E45423}"/>
                </a:ext>
              </a:extLst>
            </p:cNvPr>
            <p:cNvSpPr/>
            <p:nvPr/>
          </p:nvSpPr>
          <p:spPr>
            <a:xfrm>
              <a:off x="7978868" y="6620388"/>
              <a:ext cx="226855" cy="304013"/>
            </a:xfrm>
            <a:custGeom>
              <a:avLst/>
              <a:gdLst>
                <a:gd name="connsiteX0" fmla="*/ 1495 w 226855"/>
                <a:gd name="connsiteY0" fmla="*/ 13775 h 304013"/>
                <a:gd name="connsiteX1" fmla="*/ 64995 w 226855"/>
                <a:gd name="connsiteY1" fmla="*/ 13775 h 304013"/>
                <a:gd name="connsiteX2" fmla="*/ 157070 w 226855"/>
                <a:gd name="connsiteY2" fmla="*/ 183637 h 304013"/>
                <a:gd name="connsiteX3" fmla="*/ 225332 w 226855"/>
                <a:gd name="connsiteY3" fmla="*/ 302700 h 304013"/>
                <a:gd name="connsiteX4" fmla="*/ 198345 w 226855"/>
                <a:gd name="connsiteY4" fmla="*/ 234437 h 304013"/>
                <a:gd name="connsiteX5" fmla="*/ 128495 w 226855"/>
                <a:gd name="connsiteY5" fmla="*/ 43937 h 304013"/>
                <a:gd name="connsiteX6" fmla="*/ 1495 w 226855"/>
                <a:gd name="connsiteY6" fmla="*/ 13775 h 3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855" h="304013">
                  <a:moveTo>
                    <a:pt x="1495" y="13775"/>
                  </a:moveTo>
                  <a:cubicBezTo>
                    <a:pt x="-9088" y="8748"/>
                    <a:pt x="39066" y="-14535"/>
                    <a:pt x="64995" y="13775"/>
                  </a:cubicBezTo>
                  <a:cubicBezTo>
                    <a:pt x="90924" y="42085"/>
                    <a:pt x="130347" y="135483"/>
                    <a:pt x="157070" y="183637"/>
                  </a:cubicBezTo>
                  <a:cubicBezTo>
                    <a:pt x="183793" y="231791"/>
                    <a:pt x="218453" y="294233"/>
                    <a:pt x="225332" y="302700"/>
                  </a:cubicBezTo>
                  <a:cubicBezTo>
                    <a:pt x="232211" y="311167"/>
                    <a:pt x="214484" y="277564"/>
                    <a:pt x="198345" y="234437"/>
                  </a:cubicBezTo>
                  <a:cubicBezTo>
                    <a:pt x="182206" y="191310"/>
                    <a:pt x="154424" y="79391"/>
                    <a:pt x="128495" y="43937"/>
                  </a:cubicBezTo>
                  <a:cubicBezTo>
                    <a:pt x="102566" y="8483"/>
                    <a:pt x="12078" y="18802"/>
                    <a:pt x="1495" y="137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" name="フリーフォーム: 図形 185">
              <a:extLst>
                <a:ext uri="{FF2B5EF4-FFF2-40B4-BE49-F238E27FC236}">
                  <a16:creationId xmlns:a16="http://schemas.microsoft.com/office/drawing/2014/main" id="{F4510A10-74AD-44E2-9E84-75E4E226225E}"/>
                </a:ext>
              </a:extLst>
            </p:cNvPr>
            <p:cNvSpPr/>
            <p:nvPr/>
          </p:nvSpPr>
          <p:spPr>
            <a:xfrm>
              <a:off x="7851648" y="7040302"/>
              <a:ext cx="341446" cy="668579"/>
            </a:xfrm>
            <a:custGeom>
              <a:avLst/>
              <a:gdLst>
                <a:gd name="connsiteX0" fmla="*/ 270002 w 341446"/>
                <a:gd name="connsiteY0" fmla="*/ 27248 h 668579"/>
                <a:gd name="connsiteX1" fmla="*/ 341440 w 341446"/>
                <a:gd name="connsiteY1" fmla="*/ 17723 h 668579"/>
                <a:gd name="connsiteX2" fmla="*/ 273177 w 341446"/>
                <a:gd name="connsiteY2" fmla="*/ 281248 h 668579"/>
                <a:gd name="connsiteX3" fmla="*/ 116015 w 341446"/>
                <a:gd name="connsiteY3" fmla="*/ 635261 h 668579"/>
                <a:gd name="connsiteX4" fmla="*/ 73152 w 341446"/>
                <a:gd name="connsiteY4" fmla="*/ 651136 h 668579"/>
                <a:gd name="connsiteX5" fmla="*/ 127 w 341446"/>
                <a:gd name="connsiteY5" fmla="*/ 613036 h 668579"/>
                <a:gd name="connsiteX6" fmla="*/ 92202 w 341446"/>
                <a:gd name="connsiteY6" fmla="*/ 636848 h 668579"/>
                <a:gd name="connsiteX7" fmla="*/ 182690 w 341446"/>
                <a:gd name="connsiteY7" fmla="*/ 568586 h 668579"/>
                <a:gd name="connsiteX8" fmla="*/ 331915 w 341446"/>
                <a:gd name="connsiteY8" fmla="*/ 281248 h 668579"/>
                <a:gd name="connsiteX9" fmla="*/ 322390 w 341446"/>
                <a:gd name="connsiteY9" fmla="*/ 52648 h 668579"/>
                <a:gd name="connsiteX10" fmla="*/ 270002 w 341446"/>
                <a:gd name="connsiteY10" fmla="*/ 27248 h 66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46" h="668579">
                  <a:moveTo>
                    <a:pt x="270002" y="27248"/>
                  </a:moveTo>
                  <a:cubicBezTo>
                    <a:pt x="273177" y="21427"/>
                    <a:pt x="340911" y="-24610"/>
                    <a:pt x="341440" y="17723"/>
                  </a:cubicBezTo>
                  <a:cubicBezTo>
                    <a:pt x="341969" y="60056"/>
                    <a:pt x="310748" y="178325"/>
                    <a:pt x="273177" y="281248"/>
                  </a:cubicBezTo>
                  <a:cubicBezTo>
                    <a:pt x="235606" y="384171"/>
                    <a:pt x="149352" y="573613"/>
                    <a:pt x="116015" y="635261"/>
                  </a:cubicBezTo>
                  <a:cubicBezTo>
                    <a:pt x="82678" y="696909"/>
                    <a:pt x="92466" y="654840"/>
                    <a:pt x="73152" y="651136"/>
                  </a:cubicBezTo>
                  <a:cubicBezTo>
                    <a:pt x="53838" y="647432"/>
                    <a:pt x="-3048" y="615417"/>
                    <a:pt x="127" y="613036"/>
                  </a:cubicBezTo>
                  <a:cubicBezTo>
                    <a:pt x="3302" y="610655"/>
                    <a:pt x="61775" y="644256"/>
                    <a:pt x="92202" y="636848"/>
                  </a:cubicBezTo>
                  <a:cubicBezTo>
                    <a:pt x="122629" y="629440"/>
                    <a:pt x="142738" y="627853"/>
                    <a:pt x="182690" y="568586"/>
                  </a:cubicBezTo>
                  <a:cubicBezTo>
                    <a:pt x="222642" y="509319"/>
                    <a:pt x="308632" y="367238"/>
                    <a:pt x="331915" y="281248"/>
                  </a:cubicBezTo>
                  <a:cubicBezTo>
                    <a:pt x="355198" y="195258"/>
                    <a:pt x="328211" y="91806"/>
                    <a:pt x="322390" y="52648"/>
                  </a:cubicBezTo>
                  <a:cubicBezTo>
                    <a:pt x="316569" y="13490"/>
                    <a:pt x="266827" y="33069"/>
                    <a:pt x="270002" y="272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" name="フリーフォーム: 図形 186">
              <a:extLst>
                <a:ext uri="{FF2B5EF4-FFF2-40B4-BE49-F238E27FC236}">
                  <a16:creationId xmlns:a16="http://schemas.microsoft.com/office/drawing/2014/main" id="{E134A161-08D3-4AE7-AAA6-D4661F82961A}"/>
                </a:ext>
              </a:extLst>
            </p:cNvPr>
            <p:cNvSpPr/>
            <p:nvPr/>
          </p:nvSpPr>
          <p:spPr>
            <a:xfrm>
              <a:off x="8142265" y="7041863"/>
              <a:ext cx="199244" cy="438004"/>
            </a:xfrm>
            <a:custGeom>
              <a:avLst/>
              <a:gdLst>
                <a:gd name="connsiteX0" fmla="*/ 25423 w 199244"/>
                <a:gd name="connsiteY0" fmla="*/ 8225 h 438004"/>
                <a:gd name="connsiteX1" fmla="*/ 106385 w 199244"/>
                <a:gd name="connsiteY1" fmla="*/ 78075 h 438004"/>
                <a:gd name="connsiteX2" fmla="*/ 184173 w 199244"/>
                <a:gd name="connsiteY2" fmla="*/ 409862 h 438004"/>
                <a:gd name="connsiteX3" fmla="*/ 23 w 199244"/>
                <a:gd name="connsiteY3" fmla="*/ 420975 h 438004"/>
                <a:gd name="connsiteX4" fmla="*/ 171473 w 199244"/>
                <a:gd name="connsiteY4" fmla="*/ 420975 h 438004"/>
                <a:gd name="connsiteX5" fmla="*/ 198460 w 199244"/>
                <a:gd name="connsiteY5" fmla="*/ 414625 h 438004"/>
                <a:gd name="connsiteX6" fmla="*/ 166710 w 199244"/>
                <a:gd name="connsiteY6" fmla="*/ 216187 h 438004"/>
                <a:gd name="connsiteX7" fmla="*/ 25423 w 199244"/>
                <a:gd name="connsiteY7" fmla="*/ 8225 h 4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244" h="438004">
                  <a:moveTo>
                    <a:pt x="25423" y="8225"/>
                  </a:moveTo>
                  <a:cubicBezTo>
                    <a:pt x="15369" y="-14794"/>
                    <a:pt x="79927" y="11136"/>
                    <a:pt x="106385" y="78075"/>
                  </a:cubicBezTo>
                  <a:cubicBezTo>
                    <a:pt x="132843" y="145014"/>
                    <a:pt x="201900" y="352712"/>
                    <a:pt x="184173" y="409862"/>
                  </a:cubicBezTo>
                  <a:cubicBezTo>
                    <a:pt x="166446" y="467012"/>
                    <a:pt x="2140" y="419123"/>
                    <a:pt x="23" y="420975"/>
                  </a:cubicBezTo>
                  <a:cubicBezTo>
                    <a:pt x="-2094" y="422827"/>
                    <a:pt x="138400" y="422033"/>
                    <a:pt x="171473" y="420975"/>
                  </a:cubicBezTo>
                  <a:cubicBezTo>
                    <a:pt x="204546" y="419917"/>
                    <a:pt x="199254" y="448756"/>
                    <a:pt x="198460" y="414625"/>
                  </a:cubicBezTo>
                  <a:cubicBezTo>
                    <a:pt x="197666" y="380494"/>
                    <a:pt x="192110" y="285508"/>
                    <a:pt x="166710" y="216187"/>
                  </a:cubicBezTo>
                  <a:cubicBezTo>
                    <a:pt x="141310" y="146866"/>
                    <a:pt x="35477" y="31244"/>
                    <a:pt x="25423" y="82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" name="フリーフォーム: 図形 187">
              <a:extLst>
                <a:ext uri="{FF2B5EF4-FFF2-40B4-BE49-F238E27FC236}">
                  <a16:creationId xmlns:a16="http://schemas.microsoft.com/office/drawing/2014/main" id="{C7DB5B5A-CBFD-4884-9FF6-3EA7C4C689AA}"/>
                </a:ext>
              </a:extLst>
            </p:cNvPr>
            <p:cNvSpPr/>
            <p:nvPr/>
          </p:nvSpPr>
          <p:spPr>
            <a:xfrm>
              <a:off x="8145044" y="7060436"/>
              <a:ext cx="617986" cy="820192"/>
            </a:xfrm>
            <a:custGeom>
              <a:avLst/>
              <a:gdLst>
                <a:gd name="connsiteX0" fmla="*/ 2006 w 617986"/>
                <a:gd name="connsiteY0" fmla="*/ 403989 h 820192"/>
                <a:gd name="connsiteX1" fmla="*/ 25819 w 617986"/>
                <a:gd name="connsiteY1" fmla="*/ 477014 h 820192"/>
                <a:gd name="connsiteX2" fmla="*/ 55981 w 617986"/>
                <a:gd name="connsiteY2" fmla="*/ 502414 h 820192"/>
                <a:gd name="connsiteX3" fmla="*/ 121069 w 617986"/>
                <a:gd name="connsiteY3" fmla="*/ 507177 h 820192"/>
                <a:gd name="connsiteX4" fmla="*/ 151231 w 617986"/>
                <a:gd name="connsiteY4" fmla="*/ 529402 h 820192"/>
                <a:gd name="connsiteX5" fmla="*/ 246481 w 617986"/>
                <a:gd name="connsiteY5" fmla="*/ 764352 h 820192"/>
                <a:gd name="connsiteX6" fmla="*/ 392531 w 617986"/>
                <a:gd name="connsiteY6" fmla="*/ 819914 h 820192"/>
                <a:gd name="connsiteX7" fmla="*/ 554456 w 617986"/>
                <a:gd name="connsiteY7" fmla="*/ 780227 h 820192"/>
                <a:gd name="connsiteX8" fmla="*/ 617956 w 617986"/>
                <a:gd name="connsiteY8" fmla="*/ 664339 h 820192"/>
                <a:gd name="connsiteX9" fmla="*/ 548106 w 617986"/>
                <a:gd name="connsiteY9" fmla="*/ 397639 h 820192"/>
                <a:gd name="connsiteX10" fmla="*/ 392531 w 617986"/>
                <a:gd name="connsiteY10" fmla="*/ 24577 h 820192"/>
                <a:gd name="connsiteX11" fmla="*/ 408406 w 617986"/>
                <a:gd name="connsiteY11" fmla="*/ 107127 h 820192"/>
                <a:gd name="connsiteX12" fmla="*/ 562394 w 617986"/>
                <a:gd name="connsiteY12" fmla="*/ 684977 h 820192"/>
                <a:gd name="connsiteX13" fmla="*/ 487781 w 617986"/>
                <a:gd name="connsiteY13" fmla="*/ 765939 h 820192"/>
                <a:gd name="connsiteX14" fmla="*/ 313156 w 617986"/>
                <a:gd name="connsiteY14" fmla="*/ 797689 h 820192"/>
                <a:gd name="connsiteX15" fmla="*/ 263944 w 617986"/>
                <a:gd name="connsiteY15" fmla="*/ 754827 h 820192"/>
                <a:gd name="connsiteX16" fmla="*/ 171869 w 617986"/>
                <a:gd name="connsiteY16" fmla="*/ 545277 h 820192"/>
                <a:gd name="connsiteX17" fmla="*/ 81381 w 617986"/>
                <a:gd name="connsiteY17" fmla="*/ 507177 h 820192"/>
                <a:gd name="connsiteX18" fmla="*/ 9944 w 617986"/>
                <a:gd name="connsiteY18" fmla="*/ 469077 h 820192"/>
                <a:gd name="connsiteX19" fmla="*/ 2006 w 617986"/>
                <a:gd name="connsiteY19" fmla="*/ 403989 h 82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7986" h="820192">
                  <a:moveTo>
                    <a:pt x="2006" y="403989"/>
                  </a:moveTo>
                  <a:cubicBezTo>
                    <a:pt x="4652" y="405312"/>
                    <a:pt x="16823" y="460610"/>
                    <a:pt x="25819" y="477014"/>
                  </a:cubicBezTo>
                  <a:cubicBezTo>
                    <a:pt x="34815" y="493418"/>
                    <a:pt x="40106" y="497387"/>
                    <a:pt x="55981" y="502414"/>
                  </a:cubicBezTo>
                  <a:cubicBezTo>
                    <a:pt x="71856" y="507441"/>
                    <a:pt x="105194" y="502679"/>
                    <a:pt x="121069" y="507177"/>
                  </a:cubicBezTo>
                  <a:cubicBezTo>
                    <a:pt x="136944" y="511675"/>
                    <a:pt x="130329" y="486540"/>
                    <a:pt x="151231" y="529402"/>
                  </a:cubicBezTo>
                  <a:cubicBezTo>
                    <a:pt x="172133" y="572264"/>
                    <a:pt x="206264" y="715933"/>
                    <a:pt x="246481" y="764352"/>
                  </a:cubicBezTo>
                  <a:cubicBezTo>
                    <a:pt x="286698" y="812771"/>
                    <a:pt x="341202" y="817268"/>
                    <a:pt x="392531" y="819914"/>
                  </a:cubicBezTo>
                  <a:cubicBezTo>
                    <a:pt x="443860" y="822560"/>
                    <a:pt x="516885" y="806156"/>
                    <a:pt x="554456" y="780227"/>
                  </a:cubicBezTo>
                  <a:cubicBezTo>
                    <a:pt x="592027" y="754298"/>
                    <a:pt x="619014" y="728104"/>
                    <a:pt x="617956" y="664339"/>
                  </a:cubicBezTo>
                  <a:cubicBezTo>
                    <a:pt x="616898" y="600574"/>
                    <a:pt x="585677" y="504266"/>
                    <a:pt x="548106" y="397639"/>
                  </a:cubicBezTo>
                  <a:cubicBezTo>
                    <a:pt x="510535" y="291012"/>
                    <a:pt x="415814" y="72996"/>
                    <a:pt x="392531" y="24577"/>
                  </a:cubicBezTo>
                  <a:cubicBezTo>
                    <a:pt x="369248" y="-23842"/>
                    <a:pt x="380096" y="-2940"/>
                    <a:pt x="408406" y="107127"/>
                  </a:cubicBezTo>
                  <a:cubicBezTo>
                    <a:pt x="436716" y="217194"/>
                    <a:pt x="549165" y="575175"/>
                    <a:pt x="562394" y="684977"/>
                  </a:cubicBezTo>
                  <a:cubicBezTo>
                    <a:pt x="575623" y="794779"/>
                    <a:pt x="529321" y="747154"/>
                    <a:pt x="487781" y="765939"/>
                  </a:cubicBezTo>
                  <a:cubicBezTo>
                    <a:pt x="446241" y="784724"/>
                    <a:pt x="350462" y="799541"/>
                    <a:pt x="313156" y="797689"/>
                  </a:cubicBezTo>
                  <a:cubicBezTo>
                    <a:pt x="275850" y="795837"/>
                    <a:pt x="287492" y="796896"/>
                    <a:pt x="263944" y="754827"/>
                  </a:cubicBezTo>
                  <a:cubicBezTo>
                    <a:pt x="240396" y="712758"/>
                    <a:pt x="202296" y="586552"/>
                    <a:pt x="171869" y="545277"/>
                  </a:cubicBezTo>
                  <a:cubicBezTo>
                    <a:pt x="141442" y="504002"/>
                    <a:pt x="81381" y="507177"/>
                    <a:pt x="81381" y="507177"/>
                  </a:cubicBezTo>
                  <a:cubicBezTo>
                    <a:pt x="54394" y="494477"/>
                    <a:pt x="22644" y="483894"/>
                    <a:pt x="9944" y="469077"/>
                  </a:cubicBezTo>
                  <a:cubicBezTo>
                    <a:pt x="-2756" y="454260"/>
                    <a:pt x="-640" y="402666"/>
                    <a:pt x="2006" y="4039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" name="フリーフォーム: 図形 188">
              <a:extLst>
                <a:ext uri="{FF2B5EF4-FFF2-40B4-BE49-F238E27FC236}">
                  <a16:creationId xmlns:a16="http://schemas.microsoft.com/office/drawing/2014/main" id="{EB83179C-B515-496E-8EE9-C35AC394847F}"/>
                </a:ext>
              </a:extLst>
            </p:cNvPr>
            <p:cNvSpPr/>
            <p:nvPr/>
          </p:nvSpPr>
          <p:spPr>
            <a:xfrm>
              <a:off x="7922267" y="7675202"/>
              <a:ext cx="291480" cy="213640"/>
            </a:xfrm>
            <a:custGeom>
              <a:avLst/>
              <a:gdLst>
                <a:gd name="connsiteX0" fmla="*/ 2533 w 291480"/>
                <a:gd name="connsiteY0" fmla="*/ 208323 h 213640"/>
                <a:gd name="connsiteX1" fmla="*/ 69208 w 291480"/>
                <a:gd name="connsiteY1" fmla="*/ 151173 h 213640"/>
                <a:gd name="connsiteX2" fmla="*/ 256533 w 291480"/>
                <a:gd name="connsiteY2" fmla="*/ 11473 h 213640"/>
                <a:gd name="connsiteX3" fmla="*/ 291458 w 291480"/>
                <a:gd name="connsiteY3" fmla="*/ 8298 h 213640"/>
                <a:gd name="connsiteX4" fmla="*/ 145408 w 291480"/>
                <a:gd name="connsiteY4" fmla="*/ 25761 h 213640"/>
                <a:gd name="connsiteX5" fmla="*/ 2533 w 291480"/>
                <a:gd name="connsiteY5" fmla="*/ 208323 h 2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480" h="213640">
                  <a:moveTo>
                    <a:pt x="2533" y="208323"/>
                  </a:moveTo>
                  <a:cubicBezTo>
                    <a:pt x="-10167" y="229225"/>
                    <a:pt x="26875" y="183981"/>
                    <a:pt x="69208" y="151173"/>
                  </a:cubicBezTo>
                  <a:cubicBezTo>
                    <a:pt x="111541" y="118365"/>
                    <a:pt x="219491" y="35285"/>
                    <a:pt x="256533" y="11473"/>
                  </a:cubicBezTo>
                  <a:cubicBezTo>
                    <a:pt x="293575" y="-12339"/>
                    <a:pt x="291458" y="8298"/>
                    <a:pt x="291458" y="8298"/>
                  </a:cubicBezTo>
                  <a:cubicBezTo>
                    <a:pt x="272937" y="10679"/>
                    <a:pt x="191710" y="-2550"/>
                    <a:pt x="145408" y="25761"/>
                  </a:cubicBezTo>
                  <a:cubicBezTo>
                    <a:pt x="99106" y="54071"/>
                    <a:pt x="15233" y="187421"/>
                    <a:pt x="2533" y="2083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" name="フリーフォーム: 図形 189">
              <a:extLst>
                <a:ext uri="{FF2B5EF4-FFF2-40B4-BE49-F238E27FC236}">
                  <a16:creationId xmlns:a16="http://schemas.microsoft.com/office/drawing/2014/main" id="{1AB27DD5-7745-4270-B5F6-A2724733BA45}"/>
                </a:ext>
              </a:extLst>
            </p:cNvPr>
            <p:cNvSpPr/>
            <p:nvPr/>
          </p:nvSpPr>
          <p:spPr>
            <a:xfrm>
              <a:off x="8110466" y="7687338"/>
              <a:ext cx="760357" cy="332201"/>
            </a:xfrm>
            <a:custGeom>
              <a:avLst/>
              <a:gdLst>
                <a:gd name="connsiteX0" fmla="*/ 757309 w 760357"/>
                <a:gd name="connsiteY0" fmla="*/ 35850 h 332201"/>
                <a:gd name="connsiteX1" fmla="*/ 557284 w 760357"/>
                <a:gd name="connsiteY1" fmla="*/ 264450 h 332201"/>
                <a:gd name="connsiteX2" fmla="*/ 147709 w 760357"/>
                <a:gd name="connsiteY2" fmla="*/ 331125 h 332201"/>
                <a:gd name="connsiteX3" fmla="*/ 50872 w 760357"/>
                <a:gd name="connsiteY3" fmla="*/ 224762 h 332201"/>
                <a:gd name="connsiteX4" fmla="*/ 72 w 760357"/>
                <a:gd name="connsiteY4" fmla="*/ 51725 h 332201"/>
                <a:gd name="connsiteX5" fmla="*/ 41347 w 760357"/>
                <a:gd name="connsiteY5" fmla="*/ 15212 h 332201"/>
                <a:gd name="connsiteX6" fmla="*/ 108022 w 760357"/>
                <a:gd name="connsiteY6" fmla="*/ 15212 h 332201"/>
                <a:gd name="connsiteX7" fmla="*/ 181047 w 760357"/>
                <a:gd name="connsiteY7" fmla="*/ 200950 h 332201"/>
                <a:gd name="connsiteX8" fmla="*/ 269947 w 760357"/>
                <a:gd name="connsiteY8" fmla="*/ 299375 h 332201"/>
                <a:gd name="connsiteX9" fmla="*/ 435047 w 760357"/>
                <a:gd name="connsiteY9" fmla="*/ 307312 h 332201"/>
                <a:gd name="connsiteX10" fmla="*/ 660472 w 760357"/>
                <a:gd name="connsiteY10" fmla="*/ 239050 h 332201"/>
                <a:gd name="connsiteX11" fmla="*/ 757309 w 760357"/>
                <a:gd name="connsiteY11" fmla="*/ 35850 h 3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0357" h="332201">
                  <a:moveTo>
                    <a:pt x="757309" y="35850"/>
                  </a:moveTo>
                  <a:cubicBezTo>
                    <a:pt x="740111" y="40083"/>
                    <a:pt x="658884" y="215238"/>
                    <a:pt x="557284" y="264450"/>
                  </a:cubicBezTo>
                  <a:cubicBezTo>
                    <a:pt x="455684" y="313662"/>
                    <a:pt x="232111" y="337740"/>
                    <a:pt x="147709" y="331125"/>
                  </a:cubicBezTo>
                  <a:cubicBezTo>
                    <a:pt x="63307" y="324510"/>
                    <a:pt x="75478" y="271329"/>
                    <a:pt x="50872" y="224762"/>
                  </a:cubicBezTo>
                  <a:cubicBezTo>
                    <a:pt x="26266" y="178195"/>
                    <a:pt x="1660" y="86650"/>
                    <a:pt x="72" y="51725"/>
                  </a:cubicBezTo>
                  <a:cubicBezTo>
                    <a:pt x="-1516" y="16800"/>
                    <a:pt x="23355" y="21297"/>
                    <a:pt x="41347" y="15212"/>
                  </a:cubicBezTo>
                  <a:cubicBezTo>
                    <a:pt x="59339" y="9127"/>
                    <a:pt x="84739" y="-15744"/>
                    <a:pt x="108022" y="15212"/>
                  </a:cubicBezTo>
                  <a:cubicBezTo>
                    <a:pt x="131305" y="46168"/>
                    <a:pt x="154060" y="153590"/>
                    <a:pt x="181047" y="200950"/>
                  </a:cubicBezTo>
                  <a:cubicBezTo>
                    <a:pt x="208034" y="248310"/>
                    <a:pt x="227614" y="281648"/>
                    <a:pt x="269947" y="299375"/>
                  </a:cubicBezTo>
                  <a:cubicBezTo>
                    <a:pt x="312280" y="317102"/>
                    <a:pt x="369960" y="317366"/>
                    <a:pt x="435047" y="307312"/>
                  </a:cubicBezTo>
                  <a:cubicBezTo>
                    <a:pt x="500134" y="297258"/>
                    <a:pt x="605174" y="284029"/>
                    <a:pt x="660472" y="239050"/>
                  </a:cubicBezTo>
                  <a:cubicBezTo>
                    <a:pt x="715770" y="194071"/>
                    <a:pt x="774507" y="31617"/>
                    <a:pt x="757309" y="358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" name="フリーフォーム: 図形 190">
              <a:extLst>
                <a:ext uri="{FF2B5EF4-FFF2-40B4-BE49-F238E27FC236}">
                  <a16:creationId xmlns:a16="http://schemas.microsoft.com/office/drawing/2014/main" id="{2850A62B-0DB6-4EC1-805F-12E3BDB545CE}"/>
                </a:ext>
              </a:extLst>
            </p:cNvPr>
            <p:cNvSpPr/>
            <p:nvPr/>
          </p:nvSpPr>
          <p:spPr>
            <a:xfrm>
              <a:off x="8831771" y="7604782"/>
              <a:ext cx="477945" cy="283919"/>
            </a:xfrm>
            <a:custGeom>
              <a:avLst/>
              <a:gdLst>
                <a:gd name="connsiteX0" fmla="*/ 29654 w 477945"/>
                <a:gd name="connsiteY0" fmla="*/ 108881 h 283919"/>
                <a:gd name="connsiteX1" fmla="*/ 61404 w 477945"/>
                <a:gd name="connsiteY1" fmla="*/ 173968 h 283919"/>
                <a:gd name="connsiteX2" fmla="*/ 223329 w 477945"/>
                <a:gd name="connsiteY2" fmla="*/ 261281 h 283919"/>
                <a:gd name="connsiteX3" fmla="*/ 342392 w 477945"/>
                <a:gd name="connsiteY3" fmla="*/ 235881 h 283919"/>
                <a:gd name="connsiteX4" fmla="*/ 391604 w 477945"/>
                <a:gd name="connsiteY4" fmla="*/ 140631 h 283919"/>
                <a:gd name="connsiteX5" fmla="*/ 424942 w 477945"/>
                <a:gd name="connsiteY5" fmla="*/ 18393 h 283919"/>
                <a:gd name="connsiteX6" fmla="*/ 477329 w 477945"/>
                <a:gd name="connsiteY6" fmla="*/ 27918 h 283919"/>
                <a:gd name="connsiteX7" fmla="*/ 386842 w 477945"/>
                <a:gd name="connsiteY7" fmla="*/ 931 h 283919"/>
                <a:gd name="connsiteX8" fmla="*/ 401129 w 477945"/>
                <a:gd name="connsiteY8" fmla="*/ 67606 h 283919"/>
                <a:gd name="connsiteX9" fmla="*/ 370967 w 477945"/>
                <a:gd name="connsiteY9" fmla="*/ 188256 h 283919"/>
                <a:gd name="connsiteX10" fmla="*/ 218567 w 477945"/>
                <a:gd name="connsiteY10" fmla="*/ 269218 h 283919"/>
                <a:gd name="connsiteX11" fmla="*/ 26479 w 477945"/>
                <a:gd name="connsiteY11" fmla="*/ 280331 h 283919"/>
                <a:gd name="connsiteX12" fmla="*/ 2667 w 477945"/>
                <a:gd name="connsiteY12" fmla="*/ 227943 h 283919"/>
                <a:gd name="connsiteX13" fmla="*/ 29654 w 477945"/>
                <a:gd name="connsiteY13" fmla="*/ 108881 h 28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945" h="283919">
                  <a:moveTo>
                    <a:pt x="29654" y="108881"/>
                  </a:moveTo>
                  <a:cubicBezTo>
                    <a:pt x="39443" y="99885"/>
                    <a:pt x="29125" y="148568"/>
                    <a:pt x="61404" y="173968"/>
                  </a:cubicBezTo>
                  <a:cubicBezTo>
                    <a:pt x="93683" y="199368"/>
                    <a:pt x="176498" y="250962"/>
                    <a:pt x="223329" y="261281"/>
                  </a:cubicBezTo>
                  <a:cubicBezTo>
                    <a:pt x="270160" y="271600"/>
                    <a:pt x="314346" y="255989"/>
                    <a:pt x="342392" y="235881"/>
                  </a:cubicBezTo>
                  <a:cubicBezTo>
                    <a:pt x="370438" y="215773"/>
                    <a:pt x="377846" y="176879"/>
                    <a:pt x="391604" y="140631"/>
                  </a:cubicBezTo>
                  <a:cubicBezTo>
                    <a:pt x="405362" y="104383"/>
                    <a:pt x="410655" y="37178"/>
                    <a:pt x="424942" y="18393"/>
                  </a:cubicBezTo>
                  <a:cubicBezTo>
                    <a:pt x="439229" y="-392"/>
                    <a:pt x="483679" y="30828"/>
                    <a:pt x="477329" y="27918"/>
                  </a:cubicBezTo>
                  <a:cubicBezTo>
                    <a:pt x="470979" y="25008"/>
                    <a:pt x="399542" y="-5684"/>
                    <a:pt x="386842" y="931"/>
                  </a:cubicBezTo>
                  <a:cubicBezTo>
                    <a:pt x="374142" y="7546"/>
                    <a:pt x="403775" y="36385"/>
                    <a:pt x="401129" y="67606"/>
                  </a:cubicBezTo>
                  <a:cubicBezTo>
                    <a:pt x="398483" y="98827"/>
                    <a:pt x="401394" y="154654"/>
                    <a:pt x="370967" y="188256"/>
                  </a:cubicBezTo>
                  <a:cubicBezTo>
                    <a:pt x="340540" y="221858"/>
                    <a:pt x="275981" y="253872"/>
                    <a:pt x="218567" y="269218"/>
                  </a:cubicBezTo>
                  <a:cubicBezTo>
                    <a:pt x="161153" y="284564"/>
                    <a:pt x="62462" y="287210"/>
                    <a:pt x="26479" y="280331"/>
                  </a:cubicBezTo>
                  <a:cubicBezTo>
                    <a:pt x="-9504" y="273452"/>
                    <a:pt x="1080" y="249110"/>
                    <a:pt x="2667" y="227943"/>
                  </a:cubicBezTo>
                  <a:cubicBezTo>
                    <a:pt x="4254" y="206776"/>
                    <a:pt x="19865" y="117877"/>
                    <a:pt x="29654" y="1088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" name="フリーフォーム: 図形 191">
              <a:extLst>
                <a:ext uri="{FF2B5EF4-FFF2-40B4-BE49-F238E27FC236}">
                  <a16:creationId xmlns:a16="http://schemas.microsoft.com/office/drawing/2014/main" id="{713CC407-7582-4658-8DE4-8368AECEA59C}"/>
                </a:ext>
              </a:extLst>
            </p:cNvPr>
            <p:cNvSpPr/>
            <p:nvPr/>
          </p:nvSpPr>
          <p:spPr>
            <a:xfrm>
              <a:off x="8537721" y="7101923"/>
              <a:ext cx="625521" cy="645280"/>
            </a:xfrm>
            <a:custGeom>
              <a:avLst/>
              <a:gdLst>
                <a:gd name="connsiteX0" fmla="*/ 4617 w 625521"/>
                <a:gd name="connsiteY0" fmla="*/ 3727 h 645280"/>
                <a:gd name="connsiteX1" fmla="*/ 201467 w 625521"/>
                <a:gd name="connsiteY1" fmla="*/ 279952 h 645280"/>
                <a:gd name="connsiteX2" fmla="*/ 555479 w 625521"/>
                <a:gd name="connsiteY2" fmla="*/ 632377 h 645280"/>
                <a:gd name="connsiteX3" fmla="*/ 568179 w 625521"/>
                <a:gd name="connsiteY3" fmla="*/ 553002 h 645280"/>
                <a:gd name="connsiteX4" fmla="*/ 563417 w 625521"/>
                <a:gd name="connsiteY4" fmla="*/ 402190 h 645280"/>
                <a:gd name="connsiteX5" fmla="*/ 571354 w 625521"/>
                <a:gd name="connsiteY5" fmla="*/ 341865 h 645280"/>
                <a:gd name="connsiteX6" fmla="*/ 609454 w 625521"/>
                <a:gd name="connsiteY6" fmla="*/ 330752 h 645280"/>
                <a:gd name="connsiteX7" fmla="*/ 625329 w 625521"/>
                <a:gd name="connsiteY7" fmla="*/ 267252 h 645280"/>
                <a:gd name="connsiteX8" fmla="*/ 599929 w 625521"/>
                <a:gd name="connsiteY8" fmla="*/ 248202 h 645280"/>
                <a:gd name="connsiteX9" fmla="*/ 572942 w 625521"/>
                <a:gd name="connsiteY9" fmla="*/ 260902 h 645280"/>
                <a:gd name="connsiteX10" fmla="*/ 572942 w 625521"/>
                <a:gd name="connsiteY10" fmla="*/ 311702 h 645280"/>
                <a:gd name="connsiteX11" fmla="*/ 550717 w 625521"/>
                <a:gd name="connsiteY11" fmla="*/ 370440 h 645280"/>
                <a:gd name="connsiteX12" fmla="*/ 526904 w 625521"/>
                <a:gd name="connsiteY12" fmla="*/ 621265 h 645280"/>
                <a:gd name="connsiteX13" fmla="*/ 390379 w 625521"/>
                <a:gd name="connsiteY13" fmla="*/ 483152 h 645280"/>
                <a:gd name="connsiteX14" fmla="*/ 4617 w 625521"/>
                <a:gd name="connsiteY14" fmla="*/ 3727 h 64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521" h="645280">
                  <a:moveTo>
                    <a:pt x="4617" y="3727"/>
                  </a:moveTo>
                  <a:cubicBezTo>
                    <a:pt x="-26868" y="-30140"/>
                    <a:pt x="109657" y="175177"/>
                    <a:pt x="201467" y="279952"/>
                  </a:cubicBezTo>
                  <a:cubicBezTo>
                    <a:pt x="293277" y="384727"/>
                    <a:pt x="494360" y="586869"/>
                    <a:pt x="555479" y="632377"/>
                  </a:cubicBezTo>
                  <a:cubicBezTo>
                    <a:pt x="616598" y="677885"/>
                    <a:pt x="566856" y="591367"/>
                    <a:pt x="568179" y="553002"/>
                  </a:cubicBezTo>
                  <a:cubicBezTo>
                    <a:pt x="569502" y="514638"/>
                    <a:pt x="562888" y="437380"/>
                    <a:pt x="563417" y="402190"/>
                  </a:cubicBezTo>
                  <a:cubicBezTo>
                    <a:pt x="563946" y="367001"/>
                    <a:pt x="563681" y="353771"/>
                    <a:pt x="571354" y="341865"/>
                  </a:cubicBezTo>
                  <a:cubicBezTo>
                    <a:pt x="579027" y="329959"/>
                    <a:pt x="600458" y="343188"/>
                    <a:pt x="609454" y="330752"/>
                  </a:cubicBezTo>
                  <a:cubicBezTo>
                    <a:pt x="618450" y="318317"/>
                    <a:pt x="626916" y="281010"/>
                    <a:pt x="625329" y="267252"/>
                  </a:cubicBezTo>
                  <a:cubicBezTo>
                    <a:pt x="623742" y="253494"/>
                    <a:pt x="608660" y="249260"/>
                    <a:pt x="599929" y="248202"/>
                  </a:cubicBezTo>
                  <a:cubicBezTo>
                    <a:pt x="591198" y="247144"/>
                    <a:pt x="577440" y="250319"/>
                    <a:pt x="572942" y="260902"/>
                  </a:cubicBezTo>
                  <a:cubicBezTo>
                    <a:pt x="568444" y="271485"/>
                    <a:pt x="576646" y="293446"/>
                    <a:pt x="572942" y="311702"/>
                  </a:cubicBezTo>
                  <a:cubicBezTo>
                    <a:pt x="569238" y="329958"/>
                    <a:pt x="558390" y="318846"/>
                    <a:pt x="550717" y="370440"/>
                  </a:cubicBezTo>
                  <a:cubicBezTo>
                    <a:pt x="543044" y="422034"/>
                    <a:pt x="553627" y="602480"/>
                    <a:pt x="526904" y="621265"/>
                  </a:cubicBezTo>
                  <a:cubicBezTo>
                    <a:pt x="500181" y="640050"/>
                    <a:pt x="474781" y="585281"/>
                    <a:pt x="390379" y="483152"/>
                  </a:cubicBezTo>
                  <a:cubicBezTo>
                    <a:pt x="305977" y="381023"/>
                    <a:pt x="36102" y="37594"/>
                    <a:pt x="4617" y="37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フリーフォーム: 図形 192">
              <a:extLst>
                <a:ext uri="{FF2B5EF4-FFF2-40B4-BE49-F238E27FC236}">
                  <a16:creationId xmlns:a16="http://schemas.microsoft.com/office/drawing/2014/main" id="{1B02DE03-5A35-495A-95C6-A93E686C82E3}"/>
                </a:ext>
              </a:extLst>
            </p:cNvPr>
            <p:cNvSpPr/>
            <p:nvPr/>
          </p:nvSpPr>
          <p:spPr>
            <a:xfrm>
              <a:off x="8724034" y="7109556"/>
              <a:ext cx="449568" cy="270624"/>
            </a:xfrm>
            <a:custGeom>
              <a:avLst/>
              <a:gdLst>
                <a:gd name="connsiteX0" fmla="*/ 23091 w 449568"/>
                <a:gd name="connsiteY0" fmla="*/ 10382 h 270624"/>
                <a:gd name="connsiteX1" fmla="*/ 65954 w 449568"/>
                <a:gd name="connsiteY1" fmla="*/ 58007 h 270624"/>
                <a:gd name="connsiteX2" fmla="*/ 439016 w 449568"/>
                <a:gd name="connsiteY2" fmla="*/ 256444 h 270624"/>
                <a:gd name="connsiteX3" fmla="*/ 316779 w 449568"/>
                <a:gd name="connsiteY3" fmla="*/ 229457 h 270624"/>
                <a:gd name="connsiteX4" fmla="*/ 23091 w 449568"/>
                <a:gd name="connsiteY4" fmla="*/ 10382 h 2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568" h="270624">
                  <a:moveTo>
                    <a:pt x="23091" y="10382"/>
                  </a:moveTo>
                  <a:cubicBezTo>
                    <a:pt x="-18713" y="-18193"/>
                    <a:pt x="-3367" y="16997"/>
                    <a:pt x="65954" y="58007"/>
                  </a:cubicBezTo>
                  <a:cubicBezTo>
                    <a:pt x="135275" y="99017"/>
                    <a:pt x="397212" y="227869"/>
                    <a:pt x="439016" y="256444"/>
                  </a:cubicBezTo>
                  <a:cubicBezTo>
                    <a:pt x="480820" y="285019"/>
                    <a:pt x="389804" y="267557"/>
                    <a:pt x="316779" y="229457"/>
                  </a:cubicBezTo>
                  <a:cubicBezTo>
                    <a:pt x="243754" y="191357"/>
                    <a:pt x="64895" y="38957"/>
                    <a:pt x="23091" y="103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" name="フリーフォーム: 図形 193">
              <a:extLst>
                <a:ext uri="{FF2B5EF4-FFF2-40B4-BE49-F238E27FC236}">
                  <a16:creationId xmlns:a16="http://schemas.microsoft.com/office/drawing/2014/main" id="{B92D92E3-57FB-44D2-B7D1-AB60AE5C00DB}"/>
                </a:ext>
              </a:extLst>
            </p:cNvPr>
            <p:cNvSpPr/>
            <p:nvPr/>
          </p:nvSpPr>
          <p:spPr>
            <a:xfrm>
              <a:off x="8738291" y="7025677"/>
              <a:ext cx="260975" cy="110138"/>
            </a:xfrm>
            <a:custGeom>
              <a:avLst/>
              <a:gdLst>
                <a:gd name="connsiteX0" fmla="*/ 897 w 260975"/>
                <a:gd name="connsiteY0" fmla="*/ 110136 h 110138"/>
                <a:gd name="connsiteX1" fmla="*/ 202509 w 260975"/>
                <a:gd name="connsiteY1" fmla="*/ 14886 h 110138"/>
                <a:gd name="connsiteX2" fmla="*/ 258072 w 260975"/>
                <a:gd name="connsiteY2" fmla="*/ 598 h 110138"/>
                <a:gd name="connsiteX3" fmla="*/ 132659 w 260975"/>
                <a:gd name="connsiteY3" fmla="*/ 18061 h 110138"/>
                <a:gd name="connsiteX4" fmla="*/ 897 w 260975"/>
                <a:gd name="connsiteY4" fmla="*/ 110136 h 11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975" h="110138">
                  <a:moveTo>
                    <a:pt x="897" y="110136"/>
                  </a:moveTo>
                  <a:cubicBezTo>
                    <a:pt x="12539" y="109607"/>
                    <a:pt x="159647" y="33142"/>
                    <a:pt x="202509" y="14886"/>
                  </a:cubicBezTo>
                  <a:cubicBezTo>
                    <a:pt x="245372" y="-3370"/>
                    <a:pt x="269714" y="69"/>
                    <a:pt x="258072" y="598"/>
                  </a:cubicBezTo>
                  <a:cubicBezTo>
                    <a:pt x="246430" y="1127"/>
                    <a:pt x="171288" y="4038"/>
                    <a:pt x="132659" y="18061"/>
                  </a:cubicBezTo>
                  <a:cubicBezTo>
                    <a:pt x="94030" y="32084"/>
                    <a:pt x="-10745" y="110665"/>
                    <a:pt x="897" y="110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" name="フリーフォーム: 図形 194">
              <a:extLst>
                <a:ext uri="{FF2B5EF4-FFF2-40B4-BE49-F238E27FC236}">
                  <a16:creationId xmlns:a16="http://schemas.microsoft.com/office/drawing/2014/main" id="{8FDE1577-2E29-4D26-9E83-73CE244DE94D}"/>
                </a:ext>
              </a:extLst>
            </p:cNvPr>
            <p:cNvSpPr/>
            <p:nvPr/>
          </p:nvSpPr>
          <p:spPr>
            <a:xfrm>
              <a:off x="8667169" y="6753415"/>
              <a:ext cx="364593" cy="264585"/>
            </a:xfrm>
            <a:custGeom>
              <a:avLst/>
              <a:gdLst>
                <a:gd name="connsiteX0" fmla="*/ 5344 w 364593"/>
                <a:gd name="connsiteY0" fmla="*/ 7748 h 264585"/>
                <a:gd name="connsiteX1" fmla="*/ 65669 w 364593"/>
                <a:gd name="connsiteY1" fmla="*/ 42673 h 264585"/>
                <a:gd name="connsiteX2" fmla="*/ 346656 w 364593"/>
                <a:gd name="connsiteY2" fmla="*/ 233173 h 264585"/>
                <a:gd name="connsiteX3" fmla="*/ 327606 w 364593"/>
                <a:gd name="connsiteY3" fmla="*/ 261748 h 264585"/>
                <a:gd name="connsiteX4" fmla="*/ 257756 w 364593"/>
                <a:gd name="connsiteY4" fmla="*/ 204598 h 264585"/>
                <a:gd name="connsiteX5" fmla="*/ 160919 w 364593"/>
                <a:gd name="connsiteY5" fmla="*/ 153798 h 264585"/>
                <a:gd name="connsiteX6" fmla="*/ 5344 w 364593"/>
                <a:gd name="connsiteY6" fmla="*/ 7748 h 2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93" h="264585">
                  <a:moveTo>
                    <a:pt x="5344" y="7748"/>
                  </a:moveTo>
                  <a:cubicBezTo>
                    <a:pt x="-10531" y="-10773"/>
                    <a:pt x="8784" y="5102"/>
                    <a:pt x="65669" y="42673"/>
                  </a:cubicBezTo>
                  <a:cubicBezTo>
                    <a:pt x="122554" y="80244"/>
                    <a:pt x="303000" y="196661"/>
                    <a:pt x="346656" y="233173"/>
                  </a:cubicBezTo>
                  <a:cubicBezTo>
                    <a:pt x="390312" y="269685"/>
                    <a:pt x="342423" y="266511"/>
                    <a:pt x="327606" y="261748"/>
                  </a:cubicBezTo>
                  <a:cubicBezTo>
                    <a:pt x="312789" y="256985"/>
                    <a:pt x="285537" y="222590"/>
                    <a:pt x="257756" y="204598"/>
                  </a:cubicBezTo>
                  <a:cubicBezTo>
                    <a:pt x="229975" y="186606"/>
                    <a:pt x="201400" y="178933"/>
                    <a:pt x="160919" y="153798"/>
                  </a:cubicBezTo>
                  <a:cubicBezTo>
                    <a:pt x="120438" y="128663"/>
                    <a:pt x="21219" y="26269"/>
                    <a:pt x="5344" y="77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" name="フリーフォーム: 図形 195">
              <a:extLst>
                <a:ext uri="{FF2B5EF4-FFF2-40B4-BE49-F238E27FC236}">
                  <a16:creationId xmlns:a16="http://schemas.microsoft.com/office/drawing/2014/main" id="{6141269A-F936-48B6-964C-040518B4A3E6}"/>
                </a:ext>
              </a:extLst>
            </p:cNvPr>
            <p:cNvSpPr/>
            <p:nvPr/>
          </p:nvSpPr>
          <p:spPr>
            <a:xfrm>
              <a:off x="8576963" y="6751520"/>
              <a:ext cx="95760" cy="264109"/>
            </a:xfrm>
            <a:custGeom>
              <a:avLst/>
              <a:gdLst>
                <a:gd name="connsiteX0" fmla="*/ 93962 w 95760"/>
                <a:gd name="connsiteY0" fmla="*/ 6468 h 264109"/>
                <a:gd name="connsiteX1" fmla="*/ 82850 w 95760"/>
                <a:gd name="connsiteY1" fmla="*/ 65205 h 264109"/>
                <a:gd name="connsiteX2" fmla="*/ 33637 w 95760"/>
                <a:gd name="connsiteY2" fmla="*/ 239830 h 264109"/>
                <a:gd name="connsiteX3" fmla="*/ 300 w 95760"/>
                <a:gd name="connsiteY3" fmla="*/ 258880 h 264109"/>
                <a:gd name="connsiteX4" fmla="*/ 52687 w 95760"/>
                <a:gd name="connsiteY4" fmla="*/ 203318 h 264109"/>
                <a:gd name="connsiteX5" fmla="*/ 93962 w 95760"/>
                <a:gd name="connsiteY5" fmla="*/ 6468 h 26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60" h="264109">
                  <a:moveTo>
                    <a:pt x="93962" y="6468"/>
                  </a:moveTo>
                  <a:cubicBezTo>
                    <a:pt x="98989" y="-16551"/>
                    <a:pt x="92904" y="26311"/>
                    <a:pt x="82850" y="65205"/>
                  </a:cubicBezTo>
                  <a:cubicBezTo>
                    <a:pt x="72796" y="104099"/>
                    <a:pt x="47395" y="207551"/>
                    <a:pt x="33637" y="239830"/>
                  </a:cubicBezTo>
                  <a:cubicBezTo>
                    <a:pt x="19879" y="272109"/>
                    <a:pt x="-2875" y="264965"/>
                    <a:pt x="300" y="258880"/>
                  </a:cubicBezTo>
                  <a:cubicBezTo>
                    <a:pt x="3475" y="252795"/>
                    <a:pt x="36547" y="243006"/>
                    <a:pt x="52687" y="203318"/>
                  </a:cubicBezTo>
                  <a:cubicBezTo>
                    <a:pt x="68826" y="163631"/>
                    <a:pt x="88935" y="29487"/>
                    <a:pt x="93962" y="64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" name="フリーフォーム: 図形 196">
              <a:extLst>
                <a:ext uri="{FF2B5EF4-FFF2-40B4-BE49-F238E27FC236}">
                  <a16:creationId xmlns:a16="http://schemas.microsoft.com/office/drawing/2014/main" id="{7A9051D8-4F27-4014-A2F0-B8CF66539B98}"/>
                </a:ext>
              </a:extLst>
            </p:cNvPr>
            <p:cNvSpPr/>
            <p:nvPr/>
          </p:nvSpPr>
          <p:spPr>
            <a:xfrm>
              <a:off x="8377355" y="6638798"/>
              <a:ext cx="228888" cy="370722"/>
            </a:xfrm>
            <a:custGeom>
              <a:avLst/>
              <a:gdLst>
                <a:gd name="connsiteX0" fmla="*/ 18933 w 228888"/>
                <a:gd name="connsiteY0" fmla="*/ 3302 h 370722"/>
                <a:gd name="connsiteX1" fmla="*/ 111008 w 228888"/>
                <a:gd name="connsiteY1" fmla="*/ 231902 h 370722"/>
                <a:gd name="connsiteX2" fmla="*/ 226895 w 228888"/>
                <a:gd name="connsiteY2" fmla="*/ 358902 h 370722"/>
                <a:gd name="connsiteX3" fmla="*/ 174508 w 228888"/>
                <a:gd name="connsiteY3" fmla="*/ 349377 h 370722"/>
                <a:gd name="connsiteX4" fmla="*/ 50683 w 228888"/>
                <a:gd name="connsiteY4" fmla="*/ 219202 h 370722"/>
                <a:gd name="connsiteX5" fmla="*/ 6233 w 228888"/>
                <a:gd name="connsiteY5" fmla="*/ 103315 h 370722"/>
                <a:gd name="connsiteX6" fmla="*/ 18933 w 228888"/>
                <a:gd name="connsiteY6" fmla="*/ 3302 h 37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888" h="370722">
                  <a:moveTo>
                    <a:pt x="18933" y="3302"/>
                  </a:moveTo>
                  <a:cubicBezTo>
                    <a:pt x="36396" y="24733"/>
                    <a:pt x="76348" y="172635"/>
                    <a:pt x="111008" y="231902"/>
                  </a:cubicBezTo>
                  <a:cubicBezTo>
                    <a:pt x="145668" y="291169"/>
                    <a:pt x="216312" y="339323"/>
                    <a:pt x="226895" y="358902"/>
                  </a:cubicBezTo>
                  <a:cubicBezTo>
                    <a:pt x="237478" y="378481"/>
                    <a:pt x="203877" y="372660"/>
                    <a:pt x="174508" y="349377"/>
                  </a:cubicBezTo>
                  <a:cubicBezTo>
                    <a:pt x="145139" y="326094"/>
                    <a:pt x="78729" y="260212"/>
                    <a:pt x="50683" y="219202"/>
                  </a:cubicBezTo>
                  <a:cubicBezTo>
                    <a:pt x="22637" y="178192"/>
                    <a:pt x="18933" y="136123"/>
                    <a:pt x="6233" y="103315"/>
                  </a:cubicBezTo>
                  <a:cubicBezTo>
                    <a:pt x="-6467" y="70507"/>
                    <a:pt x="1470" y="-18129"/>
                    <a:pt x="18933" y="33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" name="フリーフォーム: 図形 197">
              <a:extLst>
                <a:ext uri="{FF2B5EF4-FFF2-40B4-BE49-F238E27FC236}">
                  <a16:creationId xmlns:a16="http://schemas.microsoft.com/office/drawing/2014/main" id="{92C1F049-F310-4BDA-8210-B3410F5C198B}"/>
                </a:ext>
              </a:extLst>
            </p:cNvPr>
            <p:cNvSpPr/>
            <p:nvPr/>
          </p:nvSpPr>
          <p:spPr>
            <a:xfrm>
              <a:off x="8798870" y="6712146"/>
              <a:ext cx="511463" cy="896976"/>
            </a:xfrm>
            <a:custGeom>
              <a:avLst/>
              <a:gdLst>
                <a:gd name="connsiteX0" fmla="*/ 8580 w 511463"/>
                <a:gd name="connsiteY0" fmla="*/ 9329 h 896976"/>
                <a:gd name="connsiteX1" fmla="*/ 68905 w 511463"/>
                <a:gd name="connsiteY1" fmla="*/ 34729 h 896976"/>
                <a:gd name="connsiteX2" fmla="*/ 307030 w 511463"/>
                <a:gd name="connsiteY2" fmla="*/ 190304 h 896976"/>
                <a:gd name="connsiteX3" fmla="*/ 300680 w 511463"/>
                <a:gd name="connsiteY3" fmla="*/ 361754 h 896976"/>
                <a:gd name="connsiteX4" fmla="*/ 230830 w 511463"/>
                <a:gd name="connsiteY4" fmla="*/ 453829 h 896976"/>
                <a:gd name="connsiteX5" fmla="*/ 386405 w 511463"/>
                <a:gd name="connsiteY5" fmla="*/ 510979 h 896976"/>
                <a:gd name="connsiteX6" fmla="*/ 465780 w 511463"/>
                <a:gd name="connsiteY6" fmla="*/ 577654 h 896976"/>
                <a:gd name="connsiteX7" fmla="*/ 497530 w 511463"/>
                <a:gd name="connsiteY7" fmla="*/ 733229 h 896976"/>
                <a:gd name="connsiteX8" fmla="*/ 510230 w 511463"/>
                <a:gd name="connsiteY8" fmla="*/ 895154 h 896976"/>
                <a:gd name="connsiteX9" fmla="*/ 468955 w 511463"/>
                <a:gd name="connsiteY9" fmla="*/ 622104 h 896976"/>
                <a:gd name="connsiteX10" fmla="*/ 414980 w 511463"/>
                <a:gd name="connsiteY10" fmla="*/ 530029 h 896976"/>
                <a:gd name="connsiteX11" fmla="*/ 246705 w 511463"/>
                <a:gd name="connsiteY11" fmla="*/ 409379 h 896976"/>
                <a:gd name="connsiteX12" fmla="*/ 326080 w 511463"/>
                <a:gd name="connsiteY12" fmla="*/ 282379 h 896976"/>
                <a:gd name="connsiteX13" fmla="*/ 224480 w 511463"/>
                <a:gd name="connsiteY13" fmla="*/ 158554 h 896976"/>
                <a:gd name="connsiteX14" fmla="*/ 8580 w 511463"/>
                <a:gd name="connsiteY14" fmla="*/ 9329 h 89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463" h="896976">
                  <a:moveTo>
                    <a:pt x="8580" y="9329"/>
                  </a:moveTo>
                  <a:cubicBezTo>
                    <a:pt x="-17349" y="-11309"/>
                    <a:pt x="19163" y="4566"/>
                    <a:pt x="68905" y="34729"/>
                  </a:cubicBezTo>
                  <a:cubicBezTo>
                    <a:pt x="118647" y="64892"/>
                    <a:pt x="268401" y="135800"/>
                    <a:pt x="307030" y="190304"/>
                  </a:cubicBezTo>
                  <a:cubicBezTo>
                    <a:pt x="345659" y="244808"/>
                    <a:pt x="313380" y="317833"/>
                    <a:pt x="300680" y="361754"/>
                  </a:cubicBezTo>
                  <a:cubicBezTo>
                    <a:pt x="287980" y="405675"/>
                    <a:pt x="216543" y="428958"/>
                    <a:pt x="230830" y="453829"/>
                  </a:cubicBezTo>
                  <a:cubicBezTo>
                    <a:pt x="245118" y="478700"/>
                    <a:pt x="347247" y="490342"/>
                    <a:pt x="386405" y="510979"/>
                  </a:cubicBezTo>
                  <a:cubicBezTo>
                    <a:pt x="425563" y="531616"/>
                    <a:pt x="447259" y="540612"/>
                    <a:pt x="465780" y="577654"/>
                  </a:cubicBezTo>
                  <a:cubicBezTo>
                    <a:pt x="484301" y="614696"/>
                    <a:pt x="490122" y="680312"/>
                    <a:pt x="497530" y="733229"/>
                  </a:cubicBezTo>
                  <a:cubicBezTo>
                    <a:pt x="504938" y="786146"/>
                    <a:pt x="514993" y="913675"/>
                    <a:pt x="510230" y="895154"/>
                  </a:cubicBezTo>
                  <a:cubicBezTo>
                    <a:pt x="505467" y="876633"/>
                    <a:pt x="484830" y="682958"/>
                    <a:pt x="468955" y="622104"/>
                  </a:cubicBezTo>
                  <a:cubicBezTo>
                    <a:pt x="453080" y="561250"/>
                    <a:pt x="452022" y="565483"/>
                    <a:pt x="414980" y="530029"/>
                  </a:cubicBezTo>
                  <a:cubicBezTo>
                    <a:pt x="377938" y="494575"/>
                    <a:pt x="261522" y="450654"/>
                    <a:pt x="246705" y="409379"/>
                  </a:cubicBezTo>
                  <a:cubicBezTo>
                    <a:pt x="231888" y="368104"/>
                    <a:pt x="329784" y="324183"/>
                    <a:pt x="326080" y="282379"/>
                  </a:cubicBezTo>
                  <a:cubicBezTo>
                    <a:pt x="322376" y="240575"/>
                    <a:pt x="274751" y="199300"/>
                    <a:pt x="224480" y="158554"/>
                  </a:cubicBezTo>
                  <a:cubicBezTo>
                    <a:pt x="174209" y="117808"/>
                    <a:pt x="34509" y="29967"/>
                    <a:pt x="8580" y="93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" name="フリーフォーム: 図形 198">
              <a:extLst>
                <a:ext uri="{FF2B5EF4-FFF2-40B4-BE49-F238E27FC236}">
                  <a16:creationId xmlns:a16="http://schemas.microsoft.com/office/drawing/2014/main" id="{CB61DB5F-3AA3-43EE-A216-57AEADFB7241}"/>
                </a:ext>
              </a:extLst>
            </p:cNvPr>
            <p:cNvSpPr/>
            <p:nvPr/>
          </p:nvSpPr>
          <p:spPr>
            <a:xfrm>
              <a:off x="8379764" y="6055938"/>
              <a:ext cx="384889" cy="646306"/>
            </a:xfrm>
            <a:custGeom>
              <a:avLst/>
              <a:gdLst>
                <a:gd name="connsiteX0" fmla="*/ 89549 w 384889"/>
                <a:gd name="connsiteY0" fmla="*/ 5137 h 646306"/>
                <a:gd name="connsiteX1" fmla="*/ 140349 w 384889"/>
                <a:gd name="connsiteY1" fmla="*/ 14662 h 646306"/>
                <a:gd name="connsiteX2" fmla="*/ 173686 w 384889"/>
                <a:gd name="connsiteY2" fmla="*/ 119437 h 646306"/>
                <a:gd name="connsiteX3" fmla="*/ 373711 w 384889"/>
                <a:gd name="connsiteY3" fmla="*/ 540125 h 646306"/>
                <a:gd name="connsiteX4" fmla="*/ 348311 w 384889"/>
                <a:gd name="connsiteY4" fmla="*/ 608387 h 646306"/>
                <a:gd name="connsiteX5" fmla="*/ 254649 w 384889"/>
                <a:gd name="connsiteY5" fmla="*/ 622675 h 646306"/>
                <a:gd name="connsiteX6" fmla="*/ 92724 w 384889"/>
                <a:gd name="connsiteY6" fmla="*/ 613150 h 646306"/>
                <a:gd name="connsiteX7" fmla="*/ 5411 w 384889"/>
                <a:gd name="connsiteY7" fmla="*/ 587750 h 646306"/>
                <a:gd name="connsiteX8" fmla="*/ 29224 w 384889"/>
                <a:gd name="connsiteY8" fmla="*/ 587750 h 646306"/>
                <a:gd name="connsiteX9" fmla="*/ 191149 w 384889"/>
                <a:gd name="connsiteY9" fmla="*/ 643312 h 646306"/>
                <a:gd name="connsiteX10" fmla="*/ 302274 w 384889"/>
                <a:gd name="connsiteY10" fmla="*/ 636962 h 646306"/>
                <a:gd name="connsiteX11" fmla="*/ 311799 w 384889"/>
                <a:gd name="connsiteY11" fmla="*/ 621087 h 646306"/>
                <a:gd name="connsiteX12" fmla="*/ 308624 w 384889"/>
                <a:gd name="connsiteY12" fmla="*/ 498850 h 646306"/>
                <a:gd name="connsiteX13" fmla="*/ 94311 w 384889"/>
                <a:gd name="connsiteY13" fmla="*/ 55937 h 646306"/>
                <a:gd name="connsiteX14" fmla="*/ 89549 w 384889"/>
                <a:gd name="connsiteY14" fmla="*/ 5137 h 64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4889" h="646306">
                  <a:moveTo>
                    <a:pt x="89549" y="5137"/>
                  </a:moveTo>
                  <a:cubicBezTo>
                    <a:pt x="97222" y="-1742"/>
                    <a:pt x="126326" y="-4388"/>
                    <a:pt x="140349" y="14662"/>
                  </a:cubicBezTo>
                  <a:cubicBezTo>
                    <a:pt x="154372" y="33712"/>
                    <a:pt x="134792" y="31860"/>
                    <a:pt x="173686" y="119437"/>
                  </a:cubicBezTo>
                  <a:cubicBezTo>
                    <a:pt x="212580" y="207014"/>
                    <a:pt x="344607" y="458633"/>
                    <a:pt x="373711" y="540125"/>
                  </a:cubicBezTo>
                  <a:cubicBezTo>
                    <a:pt x="402815" y="621617"/>
                    <a:pt x="368155" y="594629"/>
                    <a:pt x="348311" y="608387"/>
                  </a:cubicBezTo>
                  <a:cubicBezTo>
                    <a:pt x="328467" y="622145"/>
                    <a:pt x="297247" y="621881"/>
                    <a:pt x="254649" y="622675"/>
                  </a:cubicBezTo>
                  <a:cubicBezTo>
                    <a:pt x="212051" y="623469"/>
                    <a:pt x="134264" y="618971"/>
                    <a:pt x="92724" y="613150"/>
                  </a:cubicBezTo>
                  <a:cubicBezTo>
                    <a:pt x="51184" y="607329"/>
                    <a:pt x="15994" y="591983"/>
                    <a:pt x="5411" y="587750"/>
                  </a:cubicBezTo>
                  <a:cubicBezTo>
                    <a:pt x="-5172" y="583517"/>
                    <a:pt x="-1732" y="578490"/>
                    <a:pt x="29224" y="587750"/>
                  </a:cubicBezTo>
                  <a:cubicBezTo>
                    <a:pt x="60180" y="597010"/>
                    <a:pt x="145641" y="635110"/>
                    <a:pt x="191149" y="643312"/>
                  </a:cubicBezTo>
                  <a:cubicBezTo>
                    <a:pt x="236657" y="651514"/>
                    <a:pt x="282166" y="640666"/>
                    <a:pt x="302274" y="636962"/>
                  </a:cubicBezTo>
                  <a:cubicBezTo>
                    <a:pt x="322382" y="633258"/>
                    <a:pt x="310741" y="644106"/>
                    <a:pt x="311799" y="621087"/>
                  </a:cubicBezTo>
                  <a:cubicBezTo>
                    <a:pt x="312857" y="598068"/>
                    <a:pt x="344872" y="593042"/>
                    <a:pt x="308624" y="498850"/>
                  </a:cubicBezTo>
                  <a:cubicBezTo>
                    <a:pt x="272376" y="404658"/>
                    <a:pt x="125003" y="134783"/>
                    <a:pt x="94311" y="55937"/>
                  </a:cubicBezTo>
                  <a:cubicBezTo>
                    <a:pt x="63619" y="-22909"/>
                    <a:pt x="81876" y="12016"/>
                    <a:pt x="89549" y="51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" name="フリーフォーム: 図形 199">
              <a:extLst>
                <a:ext uri="{FF2B5EF4-FFF2-40B4-BE49-F238E27FC236}">
                  <a16:creationId xmlns:a16="http://schemas.microsoft.com/office/drawing/2014/main" id="{2F96E6A8-81DB-4E9B-9EDA-5FD03D9D08BE}"/>
                </a:ext>
              </a:extLst>
            </p:cNvPr>
            <p:cNvSpPr/>
            <p:nvPr/>
          </p:nvSpPr>
          <p:spPr>
            <a:xfrm>
              <a:off x="8148013" y="5746713"/>
              <a:ext cx="422705" cy="308135"/>
            </a:xfrm>
            <a:custGeom>
              <a:avLst/>
              <a:gdLst>
                <a:gd name="connsiteX0" fmla="*/ 8562 w 422705"/>
                <a:gd name="connsiteY0" fmla="*/ 90525 h 308135"/>
                <a:gd name="connsiteX1" fmla="*/ 19675 w 422705"/>
                <a:gd name="connsiteY1" fmla="*/ 37 h 308135"/>
                <a:gd name="connsiteX2" fmla="*/ 221287 w 422705"/>
                <a:gd name="connsiteY2" fmla="*/ 103225 h 308135"/>
                <a:gd name="connsiteX3" fmla="*/ 416550 w 422705"/>
                <a:gd name="connsiteY3" fmla="*/ 266737 h 308135"/>
                <a:gd name="connsiteX4" fmla="*/ 376862 w 422705"/>
                <a:gd name="connsiteY4" fmla="*/ 306425 h 308135"/>
                <a:gd name="connsiteX5" fmla="*/ 408612 w 422705"/>
                <a:gd name="connsiteY5" fmla="*/ 227050 h 308135"/>
                <a:gd name="connsiteX6" fmla="*/ 395912 w 422705"/>
                <a:gd name="connsiteY6" fmla="*/ 217525 h 308135"/>
                <a:gd name="connsiteX7" fmla="*/ 289550 w 422705"/>
                <a:gd name="connsiteY7" fmla="*/ 208000 h 308135"/>
                <a:gd name="connsiteX8" fmla="*/ 27612 w 422705"/>
                <a:gd name="connsiteY8" fmla="*/ 31787 h 308135"/>
                <a:gd name="connsiteX9" fmla="*/ 8562 w 422705"/>
                <a:gd name="connsiteY9" fmla="*/ 90525 h 30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705" h="308135">
                  <a:moveTo>
                    <a:pt x="8562" y="90525"/>
                  </a:moveTo>
                  <a:cubicBezTo>
                    <a:pt x="7239" y="85233"/>
                    <a:pt x="-15779" y="-2080"/>
                    <a:pt x="19675" y="37"/>
                  </a:cubicBezTo>
                  <a:cubicBezTo>
                    <a:pt x="55129" y="2154"/>
                    <a:pt x="155141" y="58775"/>
                    <a:pt x="221287" y="103225"/>
                  </a:cubicBezTo>
                  <a:cubicBezTo>
                    <a:pt x="287433" y="147675"/>
                    <a:pt x="390621" y="232870"/>
                    <a:pt x="416550" y="266737"/>
                  </a:cubicBezTo>
                  <a:cubicBezTo>
                    <a:pt x="442479" y="300604"/>
                    <a:pt x="378185" y="313040"/>
                    <a:pt x="376862" y="306425"/>
                  </a:cubicBezTo>
                  <a:cubicBezTo>
                    <a:pt x="375539" y="299810"/>
                    <a:pt x="405437" y="241867"/>
                    <a:pt x="408612" y="227050"/>
                  </a:cubicBezTo>
                  <a:cubicBezTo>
                    <a:pt x="411787" y="212233"/>
                    <a:pt x="415756" y="220700"/>
                    <a:pt x="395912" y="217525"/>
                  </a:cubicBezTo>
                  <a:cubicBezTo>
                    <a:pt x="376068" y="214350"/>
                    <a:pt x="350933" y="238956"/>
                    <a:pt x="289550" y="208000"/>
                  </a:cubicBezTo>
                  <a:cubicBezTo>
                    <a:pt x="228167" y="177044"/>
                    <a:pt x="76295" y="56129"/>
                    <a:pt x="27612" y="31787"/>
                  </a:cubicBezTo>
                  <a:cubicBezTo>
                    <a:pt x="-21071" y="7445"/>
                    <a:pt x="9885" y="95817"/>
                    <a:pt x="8562" y="905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" name="フリーフォーム: 図形 200">
              <a:extLst>
                <a:ext uri="{FF2B5EF4-FFF2-40B4-BE49-F238E27FC236}">
                  <a16:creationId xmlns:a16="http://schemas.microsoft.com/office/drawing/2014/main" id="{ACA96E02-C033-4A46-9941-6F21BFE79288}"/>
                </a:ext>
              </a:extLst>
            </p:cNvPr>
            <p:cNvSpPr/>
            <p:nvPr/>
          </p:nvSpPr>
          <p:spPr>
            <a:xfrm>
              <a:off x="6373782" y="6090816"/>
              <a:ext cx="351122" cy="84598"/>
            </a:xfrm>
            <a:custGeom>
              <a:avLst/>
              <a:gdLst>
                <a:gd name="connsiteX0" fmla="*/ 31 w 351122"/>
                <a:gd name="connsiteY0" fmla="*/ 422 h 84598"/>
                <a:gd name="connsiteX1" fmla="*/ 303243 w 351122"/>
                <a:gd name="connsiteY1" fmla="*/ 25822 h 84598"/>
                <a:gd name="connsiteX2" fmla="*/ 350868 w 351122"/>
                <a:gd name="connsiteY2" fmla="*/ 79797 h 84598"/>
                <a:gd name="connsiteX3" fmla="*/ 319118 w 351122"/>
                <a:gd name="connsiteY3" fmla="*/ 79797 h 84598"/>
                <a:gd name="connsiteX4" fmla="*/ 255618 w 351122"/>
                <a:gd name="connsiteY4" fmla="*/ 60747 h 84598"/>
                <a:gd name="connsiteX5" fmla="*/ 242918 w 351122"/>
                <a:gd name="connsiteY5" fmla="*/ 59159 h 84598"/>
                <a:gd name="connsiteX6" fmla="*/ 327056 w 351122"/>
                <a:gd name="connsiteY6" fmla="*/ 68684 h 84598"/>
                <a:gd name="connsiteX7" fmla="*/ 284193 w 351122"/>
                <a:gd name="connsiteY7" fmla="*/ 44872 h 84598"/>
                <a:gd name="connsiteX8" fmla="*/ 31 w 351122"/>
                <a:gd name="connsiteY8" fmla="*/ 422 h 8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122" h="84598">
                  <a:moveTo>
                    <a:pt x="31" y="422"/>
                  </a:moveTo>
                  <a:cubicBezTo>
                    <a:pt x="3206" y="-2753"/>
                    <a:pt x="244770" y="12593"/>
                    <a:pt x="303243" y="25822"/>
                  </a:cubicBezTo>
                  <a:cubicBezTo>
                    <a:pt x="361716" y="39051"/>
                    <a:pt x="348222" y="70801"/>
                    <a:pt x="350868" y="79797"/>
                  </a:cubicBezTo>
                  <a:cubicBezTo>
                    <a:pt x="353514" y="88793"/>
                    <a:pt x="334993" y="82972"/>
                    <a:pt x="319118" y="79797"/>
                  </a:cubicBezTo>
                  <a:cubicBezTo>
                    <a:pt x="303243" y="76622"/>
                    <a:pt x="268318" y="64187"/>
                    <a:pt x="255618" y="60747"/>
                  </a:cubicBezTo>
                  <a:cubicBezTo>
                    <a:pt x="242918" y="57307"/>
                    <a:pt x="242918" y="59159"/>
                    <a:pt x="242918" y="59159"/>
                  </a:cubicBezTo>
                  <a:cubicBezTo>
                    <a:pt x="254824" y="60482"/>
                    <a:pt x="320177" y="71065"/>
                    <a:pt x="327056" y="68684"/>
                  </a:cubicBezTo>
                  <a:cubicBezTo>
                    <a:pt x="333935" y="66303"/>
                    <a:pt x="334729" y="57572"/>
                    <a:pt x="284193" y="44872"/>
                  </a:cubicBezTo>
                  <a:cubicBezTo>
                    <a:pt x="233657" y="32172"/>
                    <a:pt x="-3144" y="3597"/>
                    <a:pt x="31" y="4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" name="フリーフォーム: 図形 201">
              <a:extLst>
                <a:ext uri="{FF2B5EF4-FFF2-40B4-BE49-F238E27FC236}">
                  <a16:creationId xmlns:a16="http://schemas.microsoft.com/office/drawing/2014/main" id="{173F85C9-4811-47A6-A0AE-C47947E16952}"/>
                </a:ext>
              </a:extLst>
            </p:cNvPr>
            <p:cNvSpPr/>
            <p:nvPr/>
          </p:nvSpPr>
          <p:spPr>
            <a:xfrm>
              <a:off x="6346488" y="6078991"/>
              <a:ext cx="345917" cy="101699"/>
            </a:xfrm>
            <a:custGeom>
              <a:avLst/>
              <a:gdLst>
                <a:gd name="connsiteX0" fmla="*/ 5100 w 345917"/>
                <a:gd name="connsiteY0" fmla="*/ 1134 h 101699"/>
                <a:gd name="connsiteX1" fmla="*/ 65425 w 345917"/>
                <a:gd name="connsiteY1" fmla="*/ 26534 h 101699"/>
                <a:gd name="connsiteX2" fmla="*/ 344825 w 345917"/>
                <a:gd name="connsiteY2" fmla="*/ 101147 h 101699"/>
                <a:gd name="connsiteX3" fmla="*/ 157500 w 345917"/>
                <a:gd name="connsiteY3" fmla="*/ 58284 h 101699"/>
                <a:gd name="connsiteX4" fmla="*/ 5100 w 345917"/>
                <a:gd name="connsiteY4" fmla="*/ 1134 h 10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17" h="101699">
                  <a:moveTo>
                    <a:pt x="5100" y="1134"/>
                  </a:moveTo>
                  <a:cubicBezTo>
                    <a:pt x="-10246" y="-4158"/>
                    <a:pt x="8804" y="9865"/>
                    <a:pt x="65425" y="26534"/>
                  </a:cubicBezTo>
                  <a:cubicBezTo>
                    <a:pt x="122046" y="43203"/>
                    <a:pt x="329479" y="95855"/>
                    <a:pt x="344825" y="101147"/>
                  </a:cubicBezTo>
                  <a:cubicBezTo>
                    <a:pt x="360171" y="106439"/>
                    <a:pt x="209623" y="72307"/>
                    <a:pt x="157500" y="58284"/>
                  </a:cubicBezTo>
                  <a:cubicBezTo>
                    <a:pt x="105377" y="44261"/>
                    <a:pt x="20446" y="6426"/>
                    <a:pt x="5100" y="11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" name="フリーフォーム: 図形 204">
              <a:extLst>
                <a:ext uri="{FF2B5EF4-FFF2-40B4-BE49-F238E27FC236}">
                  <a16:creationId xmlns:a16="http://schemas.microsoft.com/office/drawing/2014/main" id="{FDA42D02-54C3-4168-A028-0D63716AC15A}"/>
                </a:ext>
              </a:extLst>
            </p:cNvPr>
            <p:cNvSpPr/>
            <p:nvPr/>
          </p:nvSpPr>
          <p:spPr>
            <a:xfrm>
              <a:off x="7737474" y="5926578"/>
              <a:ext cx="545922" cy="289640"/>
            </a:xfrm>
            <a:custGeom>
              <a:avLst/>
              <a:gdLst>
                <a:gd name="connsiteX0" fmla="*/ 1 w 545922"/>
                <a:gd name="connsiteY0" fmla="*/ 39247 h 289640"/>
                <a:gd name="connsiteX1" fmla="*/ 50801 w 545922"/>
                <a:gd name="connsiteY1" fmla="*/ 15435 h 289640"/>
                <a:gd name="connsiteX2" fmla="*/ 127001 w 545922"/>
                <a:gd name="connsiteY2" fmla="*/ 247210 h 289640"/>
                <a:gd name="connsiteX3" fmla="*/ 255589 w 545922"/>
                <a:gd name="connsiteY3" fmla="*/ 250385 h 289640"/>
                <a:gd name="connsiteX4" fmla="*/ 544514 w 545922"/>
                <a:gd name="connsiteY4" fmla="*/ 261497 h 289640"/>
                <a:gd name="connsiteX5" fmla="*/ 373064 w 545922"/>
                <a:gd name="connsiteY5" fmla="*/ 269435 h 289640"/>
                <a:gd name="connsiteX6" fmla="*/ 100014 w 545922"/>
                <a:gd name="connsiteY6" fmla="*/ 285310 h 289640"/>
                <a:gd name="connsiteX7" fmla="*/ 52389 w 545922"/>
                <a:gd name="connsiteY7" fmla="*/ 182122 h 289640"/>
                <a:gd name="connsiteX8" fmla="*/ 1 w 545922"/>
                <a:gd name="connsiteY8" fmla="*/ 39247 h 28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922" h="289640">
                  <a:moveTo>
                    <a:pt x="1" y="39247"/>
                  </a:moveTo>
                  <a:cubicBezTo>
                    <a:pt x="-264" y="11466"/>
                    <a:pt x="29634" y="-19226"/>
                    <a:pt x="50801" y="15435"/>
                  </a:cubicBezTo>
                  <a:cubicBezTo>
                    <a:pt x="71968" y="50096"/>
                    <a:pt x="92870" y="208052"/>
                    <a:pt x="127001" y="247210"/>
                  </a:cubicBezTo>
                  <a:cubicBezTo>
                    <a:pt x="161132" y="286368"/>
                    <a:pt x="255589" y="250385"/>
                    <a:pt x="255589" y="250385"/>
                  </a:cubicBezTo>
                  <a:lnTo>
                    <a:pt x="544514" y="261497"/>
                  </a:lnTo>
                  <a:cubicBezTo>
                    <a:pt x="564093" y="264672"/>
                    <a:pt x="373064" y="269435"/>
                    <a:pt x="373064" y="269435"/>
                  </a:cubicBezTo>
                  <a:cubicBezTo>
                    <a:pt x="298981" y="273404"/>
                    <a:pt x="153460" y="299862"/>
                    <a:pt x="100014" y="285310"/>
                  </a:cubicBezTo>
                  <a:cubicBezTo>
                    <a:pt x="46568" y="270758"/>
                    <a:pt x="68793" y="222339"/>
                    <a:pt x="52389" y="182122"/>
                  </a:cubicBezTo>
                  <a:cubicBezTo>
                    <a:pt x="35985" y="141905"/>
                    <a:pt x="266" y="67028"/>
                    <a:pt x="1" y="392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" name="フリーフォーム: 図形 208">
              <a:extLst>
                <a:ext uri="{FF2B5EF4-FFF2-40B4-BE49-F238E27FC236}">
                  <a16:creationId xmlns:a16="http://schemas.microsoft.com/office/drawing/2014/main" id="{85ADBF12-BB52-48F3-8340-7D2950FB3C8B}"/>
                </a:ext>
              </a:extLst>
            </p:cNvPr>
            <p:cNvSpPr/>
            <p:nvPr/>
          </p:nvSpPr>
          <p:spPr>
            <a:xfrm>
              <a:off x="7770189" y="5924331"/>
              <a:ext cx="506166" cy="243112"/>
            </a:xfrm>
            <a:custGeom>
              <a:avLst/>
              <a:gdLst>
                <a:gd name="connsiteX0" fmla="*/ 624 w 506166"/>
                <a:gd name="connsiteY0" fmla="*/ 17682 h 243112"/>
                <a:gd name="connsiteX1" fmla="*/ 335586 w 506166"/>
                <a:gd name="connsiteY1" fmla="*/ 31969 h 243112"/>
                <a:gd name="connsiteX2" fmla="*/ 413374 w 506166"/>
                <a:gd name="connsiteY2" fmla="*/ 19269 h 243112"/>
                <a:gd name="connsiteX3" fmla="*/ 456236 w 506166"/>
                <a:gd name="connsiteY3" fmla="*/ 111344 h 243112"/>
                <a:gd name="connsiteX4" fmla="*/ 505449 w 506166"/>
                <a:gd name="connsiteY4" fmla="*/ 243107 h 243112"/>
                <a:gd name="connsiteX5" fmla="*/ 481636 w 506166"/>
                <a:gd name="connsiteY5" fmla="*/ 116107 h 243112"/>
                <a:gd name="connsiteX6" fmla="*/ 429249 w 506166"/>
                <a:gd name="connsiteY6" fmla="*/ 6569 h 243112"/>
                <a:gd name="connsiteX7" fmla="*/ 624 w 506166"/>
                <a:gd name="connsiteY7" fmla="*/ 17682 h 24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166" h="243112">
                  <a:moveTo>
                    <a:pt x="624" y="17682"/>
                  </a:moveTo>
                  <a:cubicBezTo>
                    <a:pt x="-14987" y="21915"/>
                    <a:pt x="266794" y="31705"/>
                    <a:pt x="335586" y="31969"/>
                  </a:cubicBezTo>
                  <a:cubicBezTo>
                    <a:pt x="404378" y="32233"/>
                    <a:pt x="393266" y="6040"/>
                    <a:pt x="413374" y="19269"/>
                  </a:cubicBezTo>
                  <a:cubicBezTo>
                    <a:pt x="433482" y="32498"/>
                    <a:pt x="440890" y="74038"/>
                    <a:pt x="456236" y="111344"/>
                  </a:cubicBezTo>
                  <a:cubicBezTo>
                    <a:pt x="471582" y="148650"/>
                    <a:pt x="501216" y="242313"/>
                    <a:pt x="505449" y="243107"/>
                  </a:cubicBezTo>
                  <a:cubicBezTo>
                    <a:pt x="509682" y="243901"/>
                    <a:pt x="494336" y="155530"/>
                    <a:pt x="481636" y="116107"/>
                  </a:cubicBezTo>
                  <a:cubicBezTo>
                    <a:pt x="468936" y="76684"/>
                    <a:pt x="511270" y="24825"/>
                    <a:pt x="429249" y="6569"/>
                  </a:cubicBezTo>
                  <a:cubicBezTo>
                    <a:pt x="347228" y="-11687"/>
                    <a:pt x="16235" y="13449"/>
                    <a:pt x="624" y="176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フリーフォーム: 図形 209">
              <a:extLst>
                <a:ext uri="{FF2B5EF4-FFF2-40B4-BE49-F238E27FC236}">
                  <a16:creationId xmlns:a16="http://schemas.microsoft.com/office/drawing/2014/main" id="{DCB8A3A0-2394-4356-AA96-816A89A3590C}"/>
                </a:ext>
              </a:extLst>
            </p:cNvPr>
            <p:cNvSpPr/>
            <p:nvPr/>
          </p:nvSpPr>
          <p:spPr>
            <a:xfrm>
              <a:off x="7866858" y="6025026"/>
              <a:ext cx="299195" cy="41435"/>
            </a:xfrm>
            <a:custGeom>
              <a:avLst/>
              <a:gdLst>
                <a:gd name="connsiteX0" fmla="*/ 7142 w 299195"/>
                <a:gd name="connsiteY0" fmla="*/ 5887 h 41435"/>
                <a:gd name="connsiteX1" fmla="*/ 73817 w 299195"/>
                <a:gd name="connsiteY1" fmla="*/ 5887 h 41435"/>
                <a:gd name="connsiteX2" fmla="*/ 277017 w 299195"/>
                <a:gd name="connsiteY2" fmla="*/ 24937 h 41435"/>
                <a:gd name="connsiteX3" fmla="*/ 288130 w 299195"/>
                <a:gd name="connsiteY3" fmla="*/ 40812 h 41435"/>
                <a:gd name="connsiteX4" fmla="*/ 226217 w 299195"/>
                <a:gd name="connsiteY4" fmla="*/ 2712 h 41435"/>
                <a:gd name="connsiteX5" fmla="*/ 7142 w 299195"/>
                <a:gd name="connsiteY5" fmla="*/ 5887 h 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195" h="41435">
                  <a:moveTo>
                    <a:pt x="7142" y="5887"/>
                  </a:moveTo>
                  <a:cubicBezTo>
                    <a:pt x="-18258" y="6416"/>
                    <a:pt x="28838" y="2712"/>
                    <a:pt x="73817" y="5887"/>
                  </a:cubicBezTo>
                  <a:cubicBezTo>
                    <a:pt x="118796" y="9062"/>
                    <a:pt x="241298" y="19116"/>
                    <a:pt x="277017" y="24937"/>
                  </a:cubicBezTo>
                  <a:cubicBezTo>
                    <a:pt x="312736" y="30758"/>
                    <a:pt x="296597" y="44516"/>
                    <a:pt x="288130" y="40812"/>
                  </a:cubicBezTo>
                  <a:cubicBezTo>
                    <a:pt x="279663" y="37108"/>
                    <a:pt x="271196" y="10120"/>
                    <a:pt x="226217" y="2712"/>
                  </a:cubicBezTo>
                  <a:cubicBezTo>
                    <a:pt x="181238" y="-4696"/>
                    <a:pt x="32542" y="5358"/>
                    <a:pt x="7142" y="58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" name="フリーフォーム: 図形 210">
              <a:extLst>
                <a:ext uri="{FF2B5EF4-FFF2-40B4-BE49-F238E27FC236}">
                  <a16:creationId xmlns:a16="http://schemas.microsoft.com/office/drawing/2014/main" id="{F4D07157-DC8C-4417-9219-D226CB1AF0E9}"/>
                </a:ext>
              </a:extLst>
            </p:cNvPr>
            <p:cNvSpPr/>
            <p:nvPr/>
          </p:nvSpPr>
          <p:spPr>
            <a:xfrm>
              <a:off x="7912213" y="6019784"/>
              <a:ext cx="189993" cy="72124"/>
            </a:xfrm>
            <a:custGeom>
              <a:avLst/>
              <a:gdLst>
                <a:gd name="connsiteX0" fmla="*/ 3062 w 189993"/>
                <a:gd name="connsiteY0" fmla="*/ 16 h 72124"/>
                <a:gd name="connsiteX1" fmla="*/ 131650 w 189993"/>
                <a:gd name="connsiteY1" fmla="*/ 61929 h 72124"/>
                <a:gd name="connsiteX2" fmla="*/ 187212 w 189993"/>
                <a:gd name="connsiteY2" fmla="*/ 69866 h 72124"/>
                <a:gd name="connsiteX3" fmla="*/ 50687 w 189993"/>
                <a:gd name="connsiteY3" fmla="*/ 68279 h 72124"/>
                <a:gd name="connsiteX4" fmla="*/ 3062 w 189993"/>
                <a:gd name="connsiteY4" fmla="*/ 16 h 7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993" h="72124">
                  <a:moveTo>
                    <a:pt x="3062" y="16"/>
                  </a:moveTo>
                  <a:cubicBezTo>
                    <a:pt x="16556" y="-1042"/>
                    <a:pt x="100958" y="50287"/>
                    <a:pt x="131650" y="61929"/>
                  </a:cubicBezTo>
                  <a:cubicBezTo>
                    <a:pt x="162342" y="73571"/>
                    <a:pt x="200706" y="68808"/>
                    <a:pt x="187212" y="69866"/>
                  </a:cubicBezTo>
                  <a:cubicBezTo>
                    <a:pt x="173718" y="70924"/>
                    <a:pt x="77939" y="75158"/>
                    <a:pt x="50687" y="68279"/>
                  </a:cubicBezTo>
                  <a:cubicBezTo>
                    <a:pt x="23435" y="61400"/>
                    <a:pt x="-10432" y="1074"/>
                    <a:pt x="3062" y="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" name="フリーフォーム: 図形 211">
              <a:extLst>
                <a:ext uri="{FF2B5EF4-FFF2-40B4-BE49-F238E27FC236}">
                  <a16:creationId xmlns:a16="http://schemas.microsoft.com/office/drawing/2014/main" id="{AC3E4C78-6900-4020-8C3E-72A43C11D718}"/>
                </a:ext>
              </a:extLst>
            </p:cNvPr>
            <p:cNvSpPr/>
            <p:nvPr/>
          </p:nvSpPr>
          <p:spPr>
            <a:xfrm>
              <a:off x="7858113" y="6266182"/>
              <a:ext cx="561800" cy="291992"/>
            </a:xfrm>
            <a:custGeom>
              <a:avLst/>
              <a:gdLst>
                <a:gd name="connsiteX0" fmla="*/ 477850 w 561800"/>
                <a:gd name="connsiteY0" fmla="*/ 9206 h 291992"/>
                <a:gd name="connsiteX1" fmla="*/ 555637 w 561800"/>
                <a:gd name="connsiteY1" fmla="*/ 269556 h 291992"/>
                <a:gd name="connsiteX2" fmla="*/ 504837 w 561800"/>
                <a:gd name="connsiteY2" fmla="*/ 279081 h 291992"/>
                <a:gd name="connsiteX3" fmla="*/ 95262 w 561800"/>
                <a:gd name="connsiteY3" fmla="*/ 277493 h 291992"/>
                <a:gd name="connsiteX4" fmla="*/ 60337 w 561800"/>
                <a:gd name="connsiteY4" fmla="*/ 174306 h 291992"/>
                <a:gd name="connsiteX5" fmla="*/ 12 w 561800"/>
                <a:gd name="connsiteY5" fmla="*/ 26668 h 291992"/>
                <a:gd name="connsiteX6" fmla="*/ 55575 w 561800"/>
                <a:gd name="connsiteY6" fmla="*/ 21906 h 291992"/>
                <a:gd name="connsiteX7" fmla="*/ 120662 w 561800"/>
                <a:gd name="connsiteY7" fmla="*/ 252093 h 291992"/>
                <a:gd name="connsiteX8" fmla="*/ 273062 w 561800"/>
                <a:gd name="connsiteY8" fmla="*/ 275906 h 291992"/>
                <a:gd name="connsiteX9" fmla="*/ 541350 w 561800"/>
                <a:gd name="connsiteY9" fmla="*/ 267968 h 291992"/>
                <a:gd name="connsiteX10" fmla="*/ 533412 w 561800"/>
                <a:gd name="connsiteY10" fmla="*/ 179068 h 291992"/>
                <a:gd name="connsiteX11" fmla="*/ 477850 w 561800"/>
                <a:gd name="connsiteY11" fmla="*/ 9206 h 2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800" h="291992">
                  <a:moveTo>
                    <a:pt x="477850" y="9206"/>
                  </a:moveTo>
                  <a:cubicBezTo>
                    <a:pt x="481554" y="24287"/>
                    <a:pt x="551139" y="224577"/>
                    <a:pt x="555637" y="269556"/>
                  </a:cubicBezTo>
                  <a:cubicBezTo>
                    <a:pt x="560135" y="314535"/>
                    <a:pt x="581566" y="277758"/>
                    <a:pt x="504837" y="279081"/>
                  </a:cubicBezTo>
                  <a:cubicBezTo>
                    <a:pt x="428108" y="280404"/>
                    <a:pt x="169345" y="294956"/>
                    <a:pt x="95262" y="277493"/>
                  </a:cubicBezTo>
                  <a:cubicBezTo>
                    <a:pt x="21179" y="260031"/>
                    <a:pt x="76212" y="216110"/>
                    <a:pt x="60337" y="174306"/>
                  </a:cubicBezTo>
                  <a:cubicBezTo>
                    <a:pt x="44462" y="132502"/>
                    <a:pt x="806" y="52068"/>
                    <a:pt x="12" y="26668"/>
                  </a:cubicBezTo>
                  <a:cubicBezTo>
                    <a:pt x="-782" y="1268"/>
                    <a:pt x="35467" y="-15665"/>
                    <a:pt x="55575" y="21906"/>
                  </a:cubicBezTo>
                  <a:cubicBezTo>
                    <a:pt x="75683" y="59477"/>
                    <a:pt x="84414" y="209760"/>
                    <a:pt x="120662" y="252093"/>
                  </a:cubicBezTo>
                  <a:cubicBezTo>
                    <a:pt x="156910" y="294426"/>
                    <a:pt x="202947" y="273260"/>
                    <a:pt x="273062" y="275906"/>
                  </a:cubicBezTo>
                  <a:lnTo>
                    <a:pt x="541350" y="267968"/>
                  </a:lnTo>
                  <a:cubicBezTo>
                    <a:pt x="584742" y="251828"/>
                    <a:pt x="543731" y="220343"/>
                    <a:pt x="533412" y="179068"/>
                  </a:cubicBezTo>
                  <a:cubicBezTo>
                    <a:pt x="523093" y="137793"/>
                    <a:pt x="474146" y="-5875"/>
                    <a:pt x="477850" y="92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フリーフォーム: 図形 212">
              <a:extLst>
                <a:ext uri="{FF2B5EF4-FFF2-40B4-BE49-F238E27FC236}">
                  <a16:creationId xmlns:a16="http://schemas.microsoft.com/office/drawing/2014/main" id="{CB43ED0E-D953-40B5-9ECB-5A1097B686DB}"/>
                </a:ext>
              </a:extLst>
            </p:cNvPr>
            <p:cNvSpPr/>
            <p:nvPr/>
          </p:nvSpPr>
          <p:spPr>
            <a:xfrm>
              <a:off x="7867054" y="6268855"/>
              <a:ext cx="460631" cy="13764"/>
            </a:xfrm>
            <a:custGeom>
              <a:avLst/>
              <a:gdLst>
                <a:gd name="connsiteX0" fmla="*/ 5359 w 460631"/>
                <a:gd name="connsiteY0" fmla="*/ 12883 h 13764"/>
                <a:gd name="connsiteX1" fmla="*/ 456209 w 460631"/>
                <a:gd name="connsiteY1" fmla="*/ 11295 h 13764"/>
                <a:gd name="connsiteX2" fmla="*/ 222846 w 460631"/>
                <a:gd name="connsiteY2" fmla="*/ 183 h 13764"/>
                <a:gd name="connsiteX3" fmla="*/ 5359 w 460631"/>
                <a:gd name="connsiteY3" fmla="*/ 12883 h 1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631" h="13764">
                  <a:moveTo>
                    <a:pt x="5359" y="12883"/>
                  </a:moveTo>
                  <a:cubicBezTo>
                    <a:pt x="44253" y="14735"/>
                    <a:pt x="419961" y="13412"/>
                    <a:pt x="456209" y="11295"/>
                  </a:cubicBezTo>
                  <a:cubicBezTo>
                    <a:pt x="492457" y="9178"/>
                    <a:pt x="296136" y="2035"/>
                    <a:pt x="222846" y="183"/>
                  </a:cubicBezTo>
                  <a:cubicBezTo>
                    <a:pt x="149556" y="-1669"/>
                    <a:pt x="-33535" y="11031"/>
                    <a:pt x="5359" y="128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065F7DB1-986C-4AA2-A851-6F14552A9DEB}"/>
                </a:ext>
              </a:extLst>
            </p:cNvPr>
            <p:cNvSpPr/>
            <p:nvPr/>
          </p:nvSpPr>
          <p:spPr>
            <a:xfrm>
              <a:off x="8023033" y="6373658"/>
              <a:ext cx="181801" cy="54255"/>
            </a:xfrm>
            <a:custGeom>
              <a:avLst/>
              <a:gdLst>
                <a:gd name="connsiteX0" fmla="*/ 192 w 181801"/>
                <a:gd name="connsiteY0" fmla="*/ 1742 h 54255"/>
                <a:gd name="connsiteX1" fmla="*/ 139892 w 181801"/>
                <a:gd name="connsiteY1" fmla="*/ 54130 h 54255"/>
                <a:gd name="connsiteX2" fmla="*/ 173230 w 181801"/>
                <a:gd name="connsiteY2" fmla="*/ 16030 h 54255"/>
                <a:gd name="connsiteX3" fmla="*/ 192 w 181801"/>
                <a:gd name="connsiteY3" fmla="*/ 1742 h 5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801" h="54255">
                  <a:moveTo>
                    <a:pt x="192" y="1742"/>
                  </a:moveTo>
                  <a:cubicBezTo>
                    <a:pt x="-5364" y="8092"/>
                    <a:pt x="111052" y="51749"/>
                    <a:pt x="139892" y="54130"/>
                  </a:cubicBezTo>
                  <a:cubicBezTo>
                    <a:pt x="168732" y="56511"/>
                    <a:pt x="196249" y="24232"/>
                    <a:pt x="173230" y="16030"/>
                  </a:cubicBezTo>
                  <a:cubicBezTo>
                    <a:pt x="150211" y="7828"/>
                    <a:pt x="5748" y="-4608"/>
                    <a:pt x="192" y="17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150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.co.jp: 踊る大捜査線 THE MOVIE 湾岸署史上最悪の３日間！を観る | Prime Video" hidden="1">
            <a:extLst>
              <a:ext uri="{FF2B5EF4-FFF2-40B4-BE49-F238E27FC236}">
                <a16:creationId xmlns:a16="http://schemas.microsoft.com/office/drawing/2014/main" id="{95E1BBCB-A25A-4A28-A41B-70ED9805F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0" t="5357" r="8757"/>
          <a:stretch/>
        </p:blipFill>
        <p:spPr bwMode="auto">
          <a:xfrm>
            <a:off x="495300" y="163889"/>
            <a:ext cx="8610600" cy="126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3" name="グループ化 1372">
            <a:extLst>
              <a:ext uri="{FF2B5EF4-FFF2-40B4-BE49-F238E27FC236}">
                <a16:creationId xmlns:a16="http://schemas.microsoft.com/office/drawing/2014/main" id="{972F35ED-4EA4-4CD3-9169-60B302F3550F}"/>
              </a:ext>
            </a:extLst>
          </p:cNvPr>
          <p:cNvGrpSpPr/>
          <p:nvPr/>
        </p:nvGrpSpPr>
        <p:grpSpPr>
          <a:xfrm>
            <a:off x="535154" y="325484"/>
            <a:ext cx="8518980" cy="12416742"/>
            <a:chOff x="535154" y="325484"/>
            <a:chExt cx="8518980" cy="12416742"/>
          </a:xfrm>
        </p:grpSpPr>
        <p:grpSp>
          <p:nvGrpSpPr>
            <p:cNvPr id="1119" name="odachan">
              <a:extLst>
                <a:ext uri="{FF2B5EF4-FFF2-40B4-BE49-F238E27FC236}">
                  <a16:creationId xmlns:a16="http://schemas.microsoft.com/office/drawing/2014/main" id="{8273ADFC-9729-4066-920E-713C53EE6053}"/>
                </a:ext>
              </a:extLst>
            </p:cNvPr>
            <p:cNvGrpSpPr/>
            <p:nvPr/>
          </p:nvGrpSpPr>
          <p:grpSpPr>
            <a:xfrm>
              <a:off x="1080538" y="325484"/>
              <a:ext cx="3744220" cy="4919250"/>
              <a:chOff x="1080538" y="325484"/>
              <a:chExt cx="3744220" cy="4919250"/>
            </a:xfrm>
          </p:grpSpPr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77AA67DE-E481-455F-86DB-33BE70115486}"/>
                  </a:ext>
                </a:extLst>
              </p:cNvPr>
              <p:cNvSpPr/>
              <p:nvPr/>
            </p:nvSpPr>
            <p:spPr>
              <a:xfrm>
                <a:off x="1928750" y="3111085"/>
                <a:ext cx="401080" cy="111781"/>
              </a:xfrm>
              <a:custGeom>
                <a:avLst/>
                <a:gdLst>
                  <a:gd name="connsiteX0" fmla="*/ 63 w 401080"/>
                  <a:gd name="connsiteY0" fmla="*/ 111540 h 111781"/>
                  <a:gd name="connsiteX1" fmla="*/ 39750 w 401080"/>
                  <a:gd name="connsiteY1" fmla="*/ 76615 h 111781"/>
                  <a:gd name="connsiteX2" fmla="*/ 128650 w 401080"/>
                  <a:gd name="connsiteY2" fmla="*/ 28990 h 111781"/>
                  <a:gd name="connsiteX3" fmla="*/ 239775 w 401080"/>
                  <a:gd name="connsiteY3" fmla="*/ 14703 h 111781"/>
                  <a:gd name="connsiteX4" fmla="*/ 341375 w 401080"/>
                  <a:gd name="connsiteY4" fmla="*/ 40103 h 111781"/>
                  <a:gd name="connsiteX5" fmla="*/ 400113 w 401080"/>
                  <a:gd name="connsiteY5" fmla="*/ 79790 h 111781"/>
                  <a:gd name="connsiteX6" fmla="*/ 295338 w 401080"/>
                  <a:gd name="connsiteY6" fmla="*/ 14703 h 111781"/>
                  <a:gd name="connsiteX7" fmla="*/ 233425 w 401080"/>
                  <a:gd name="connsiteY7" fmla="*/ 2003 h 111781"/>
                  <a:gd name="connsiteX8" fmla="*/ 160400 w 401080"/>
                  <a:gd name="connsiteY8" fmla="*/ 2003 h 111781"/>
                  <a:gd name="connsiteX9" fmla="*/ 103250 w 401080"/>
                  <a:gd name="connsiteY9" fmla="*/ 21053 h 111781"/>
                  <a:gd name="connsiteX10" fmla="*/ 47688 w 401080"/>
                  <a:gd name="connsiteY10" fmla="*/ 59153 h 111781"/>
                  <a:gd name="connsiteX11" fmla="*/ 63 w 401080"/>
                  <a:gd name="connsiteY11" fmla="*/ 111540 h 11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080" h="111781">
                    <a:moveTo>
                      <a:pt x="63" y="111540"/>
                    </a:moveTo>
                    <a:cubicBezTo>
                      <a:pt x="-1260" y="114450"/>
                      <a:pt x="18319" y="90373"/>
                      <a:pt x="39750" y="76615"/>
                    </a:cubicBezTo>
                    <a:cubicBezTo>
                      <a:pt x="61181" y="62857"/>
                      <a:pt x="95313" y="39309"/>
                      <a:pt x="128650" y="28990"/>
                    </a:cubicBezTo>
                    <a:cubicBezTo>
                      <a:pt x="161987" y="18671"/>
                      <a:pt x="204321" y="12851"/>
                      <a:pt x="239775" y="14703"/>
                    </a:cubicBezTo>
                    <a:cubicBezTo>
                      <a:pt x="275229" y="16555"/>
                      <a:pt x="314652" y="29255"/>
                      <a:pt x="341375" y="40103"/>
                    </a:cubicBezTo>
                    <a:cubicBezTo>
                      <a:pt x="368098" y="50951"/>
                      <a:pt x="407786" y="84023"/>
                      <a:pt x="400113" y="79790"/>
                    </a:cubicBezTo>
                    <a:cubicBezTo>
                      <a:pt x="392440" y="75557"/>
                      <a:pt x="323119" y="27667"/>
                      <a:pt x="295338" y="14703"/>
                    </a:cubicBezTo>
                    <a:cubicBezTo>
                      <a:pt x="267557" y="1738"/>
                      <a:pt x="255915" y="4120"/>
                      <a:pt x="233425" y="2003"/>
                    </a:cubicBezTo>
                    <a:cubicBezTo>
                      <a:pt x="210935" y="-114"/>
                      <a:pt x="182096" y="-1172"/>
                      <a:pt x="160400" y="2003"/>
                    </a:cubicBezTo>
                    <a:cubicBezTo>
                      <a:pt x="138704" y="5178"/>
                      <a:pt x="122035" y="11528"/>
                      <a:pt x="103250" y="21053"/>
                    </a:cubicBezTo>
                    <a:cubicBezTo>
                      <a:pt x="84465" y="30578"/>
                      <a:pt x="64621" y="45395"/>
                      <a:pt x="47688" y="59153"/>
                    </a:cubicBezTo>
                    <a:cubicBezTo>
                      <a:pt x="30755" y="72911"/>
                      <a:pt x="1386" y="108630"/>
                      <a:pt x="63" y="1115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41BF4387-A730-4F86-85D6-57DAB1695AA4}"/>
                  </a:ext>
                </a:extLst>
              </p:cNvPr>
              <p:cNvSpPr/>
              <p:nvPr/>
            </p:nvSpPr>
            <p:spPr>
              <a:xfrm>
                <a:off x="2295278" y="3127364"/>
                <a:ext cx="209737" cy="229080"/>
              </a:xfrm>
              <a:custGeom>
                <a:avLst/>
                <a:gdLst>
                  <a:gd name="connsiteX0" fmla="*/ 247 w 209737"/>
                  <a:gd name="connsiteY0" fmla="*/ 11 h 229080"/>
                  <a:gd name="connsiteX1" fmla="*/ 125660 w 209737"/>
                  <a:gd name="connsiteY1" fmla="*/ 88911 h 229080"/>
                  <a:gd name="connsiteX2" fmla="*/ 176460 w 209737"/>
                  <a:gd name="connsiteY2" fmla="*/ 147649 h 229080"/>
                  <a:gd name="connsiteX3" fmla="*/ 192335 w 209737"/>
                  <a:gd name="connsiteY3" fmla="*/ 166699 h 229080"/>
                  <a:gd name="connsiteX4" fmla="*/ 208210 w 209737"/>
                  <a:gd name="connsiteY4" fmla="*/ 180986 h 229080"/>
                  <a:gd name="connsiteX5" fmla="*/ 208210 w 209737"/>
                  <a:gd name="connsiteY5" fmla="*/ 211149 h 229080"/>
                  <a:gd name="connsiteX6" fmla="*/ 200272 w 209737"/>
                  <a:gd name="connsiteY6" fmla="*/ 219086 h 229080"/>
                  <a:gd name="connsiteX7" fmla="*/ 178047 w 209737"/>
                  <a:gd name="connsiteY7" fmla="*/ 228611 h 229080"/>
                  <a:gd name="connsiteX8" fmla="*/ 189160 w 209737"/>
                  <a:gd name="connsiteY8" fmla="*/ 203211 h 229080"/>
                  <a:gd name="connsiteX9" fmla="*/ 181222 w 209737"/>
                  <a:gd name="connsiteY9" fmla="*/ 171461 h 229080"/>
                  <a:gd name="connsiteX10" fmla="*/ 136772 w 209737"/>
                  <a:gd name="connsiteY10" fmla="*/ 120661 h 229080"/>
                  <a:gd name="connsiteX11" fmla="*/ 93910 w 209737"/>
                  <a:gd name="connsiteY11" fmla="*/ 82561 h 229080"/>
                  <a:gd name="connsiteX12" fmla="*/ 247 w 209737"/>
                  <a:gd name="connsiteY12" fmla="*/ 11 h 22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737" h="229080">
                    <a:moveTo>
                      <a:pt x="247" y="11"/>
                    </a:moveTo>
                    <a:cubicBezTo>
                      <a:pt x="5538" y="1069"/>
                      <a:pt x="96291" y="64305"/>
                      <a:pt x="125660" y="88911"/>
                    </a:cubicBezTo>
                    <a:cubicBezTo>
                      <a:pt x="155029" y="113517"/>
                      <a:pt x="165348" y="134684"/>
                      <a:pt x="176460" y="147649"/>
                    </a:cubicBezTo>
                    <a:cubicBezTo>
                      <a:pt x="187573" y="160614"/>
                      <a:pt x="187043" y="161143"/>
                      <a:pt x="192335" y="166699"/>
                    </a:cubicBezTo>
                    <a:cubicBezTo>
                      <a:pt x="197627" y="172255"/>
                      <a:pt x="205564" y="173578"/>
                      <a:pt x="208210" y="180986"/>
                    </a:cubicBezTo>
                    <a:cubicBezTo>
                      <a:pt x="210856" y="188394"/>
                      <a:pt x="209533" y="204799"/>
                      <a:pt x="208210" y="211149"/>
                    </a:cubicBezTo>
                    <a:cubicBezTo>
                      <a:pt x="206887" y="217499"/>
                      <a:pt x="205299" y="216176"/>
                      <a:pt x="200272" y="219086"/>
                    </a:cubicBezTo>
                    <a:cubicBezTo>
                      <a:pt x="195245" y="221996"/>
                      <a:pt x="179899" y="231257"/>
                      <a:pt x="178047" y="228611"/>
                    </a:cubicBezTo>
                    <a:cubicBezTo>
                      <a:pt x="176195" y="225965"/>
                      <a:pt x="188631" y="212736"/>
                      <a:pt x="189160" y="203211"/>
                    </a:cubicBezTo>
                    <a:cubicBezTo>
                      <a:pt x="189689" y="193686"/>
                      <a:pt x="189953" y="185219"/>
                      <a:pt x="181222" y="171461"/>
                    </a:cubicBezTo>
                    <a:cubicBezTo>
                      <a:pt x="172491" y="157703"/>
                      <a:pt x="151324" y="135478"/>
                      <a:pt x="136772" y="120661"/>
                    </a:cubicBezTo>
                    <a:cubicBezTo>
                      <a:pt x="122220" y="105844"/>
                      <a:pt x="111637" y="96055"/>
                      <a:pt x="93910" y="82561"/>
                    </a:cubicBezTo>
                    <a:cubicBezTo>
                      <a:pt x="76183" y="69067"/>
                      <a:pt x="-5044" y="-1047"/>
                      <a:pt x="247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F18FA040-936A-4F61-9892-29DB1F1AFCE5}"/>
                  </a:ext>
                </a:extLst>
              </p:cNvPr>
              <p:cNvSpPr/>
              <p:nvPr/>
            </p:nvSpPr>
            <p:spPr>
              <a:xfrm>
                <a:off x="1906482" y="3190875"/>
                <a:ext cx="147743" cy="100118"/>
              </a:xfrm>
              <a:custGeom>
                <a:avLst/>
                <a:gdLst>
                  <a:gd name="connsiteX0" fmla="*/ 147743 w 147743"/>
                  <a:gd name="connsiteY0" fmla="*/ 0 h 100118"/>
                  <a:gd name="connsiteX1" fmla="*/ 73131 w 147743"/>
                  <a:gd name="connsiteY1" fmla="*/ 61913 h 100118"/>
                  <a:gd name="connsiteX2" fmla="*/ 47731 w 147743"/>
                  <a:gd name="connsiteY2" fmla="*/ 84138 h 100118"/>
                  <a:gd name="connsiteX3" fmla="*/ 106 w 147743"/>
                  <a:gd name="connsiteY3" fmla="*/ 100013 h 100118"/>
                  <a:gd name="connsiteX4" fmla="*/ 35031 w 147743"/>
                  <a:gd name="connsiteY4" fmla="*/ 90488 h 100118"/>
                  <a:gd name="connsiteX5" fmla="*/ 41381 w 147743"/>
                  <a:gd name="connsiteY5" fmla="*/ 79375 h 100118"/>
                  <a:gd name="connsiteX6" fmla="*/ 31856 w 147743"/>
                  <a:gd name="connsiteY6" fmla="*/ 71438 h 100118"/>
                  <a:gd name="connsiteX7" fmla="*/ 46143 w 147743"/>
                  <a:gd name="connsiteY7" fmla="*/ 49213 h 100118"/>
                  <a:gd name="connsiteX8" fmla="*/ 90593 w 147743"/>
                  <a:gd name="connsiteY8" fmla="*/ 25400 h 100118"/>
                  <a:gd name="connsiteX9" fmla="*/ 147743 w 147743"/>
                  <a:gd name="connsiteY9" fmla="*/ 0 h 100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743" h="100118">
                    <a:moveTo>
                      <a:pt x="147743" y="0"/>
                    </a:moveTo>
                    <a:lnTo>
                      <a:pt x="73131" y="61913"/>
                    </a:lnTo>
                    <a:cubicBezTo>
                      <a:pt x="56462" y="75936"/>
                      <a:pt x="59902" y="77788"/>
                      <a:pt x="47731" y="84138"/>
                    </a:cubicBezTo>
                    <a:cubicBezTo>
                      <a:pt x="35560" y="90488"/>
                      <a:pt x="2223" y="98955"/>
                      <a:pt x="106" y="100013"/>
                    </a:cubicBezTo>
                    <a:cubicBezTo>
                      <a:pt x="-2011" y="101071"/>
                      <a:pt x="28152" y="93928"/>
                      <a:pt x="35031" y="90488"/>
                    </a:cubicBezTo>
                    <a:cubicBezTo>
                      <a:pt x="41910" y="87048"/>
                      <a:pt x="41910" y="82550"/>
                      <a:pt x="41381" y="79375"/>
                    </a:cubicBezTo>
                    <a:cubicBezTo>
                      <a:pt x="40852" y="76200"/>
                      <a:pt x="31062" y="76465"/>
                      <a:pt x="31856" y="71438"/>
                    </a:cubicBezTo>
                    <a:cubicBezTo>
                      <a:pt x="32650" y="66411"/>
                      <a:pt x="36353" y="56886"/>
                      <a:pt x="46143" y="49213"/>
                    </a:cubicBezTo>
                    <a:cubicBezTo>
                      <a:pt x="55932" y="41540"/>
                      <a:pt x="90593" y="25400"/>
                      <a:pt x="90593" y="25400"/>
                    </a:cubicBezTo>
                    <a:lnTo>
                      <a:pt x="14774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1E751E0A-F82C-4613-9EFF-8C13E29845CA}"/>
                  </a:ext>
                </a:extLst>
              </p:cNvPr>
              <p:cNvSpPr/>
              <p:nvPr/>
            </p:nvSpPr>
            <p:spPr>
              <a:xfrm>
                <a:off x="1974726" y="3153654"/>
                <a:ext cx="465810" cy="128298"/>
              </a:xfrm>
              <a:custGeom>
                <a:avLst/>
                <a:gdLst>
                  <a:gd name="connsiteX0" fmla="*/ 124 w 465810"/>
                  <a:gd name="connsiteY0" fmla="*/ 70559 h 128298"/>
                  <a:gd name="connsiteX1" fmla="*/ 58862 w 465810"/>
                  <a:gd name="connsiteY1" fmla="*/ 34046 h 128298"/>
                  <a:gd name="connsiteX2" fmla="*/ 173162 w 465810"/>
                  <a:gd name="connsiteY2" fmla="*/ 2296 h 128298"/>
                  <a:gd name="connsiteX3" fmla="*/ 257299 w 465810"/>
                  <a:gd name="connsiteY3" fmla="*/ 7059 h 128298"/>
                  <a:gd name="connsiteX4" fmla="*/ 357312 w 465810"/>
                  <a:gd name="connsiteY4" fmla="*/ 43571 h 128298"/>
                  <a:gd name="connsiteX5" fmla="*/ 395412 w 465810"/>
                  <a:gd name="connsiteY5" fmla="*/ 75321 h 128298"/>
                  <a:gd name="connsiteX6" fmla="*/ 433512 w 465810"/>
                  <a:gd name="connsiteY6" fmla="*/ 116596 h 128298"/>
                  <a:gd name="connsiteX7" fmla="*/ 465262 w 465810"/>
                  <a:gd name="connsiteY7" fmla="*/ 127709 h 128298"/>
                  <a:gd name="connsiteX8" fmla="*/ 447799 w 465810"/>
                  <a:gd name="connsiteY8" fmla="*/ 119771 h 128298"/>
                  <a:gd name="connsiteX9" fmla="*/ 377949 w 465810"/>
                  <a:gd name="connsiteY9" fmla="*/ 62621 h 128298"/>
                  <a:gd name="connsiteX10" fmla="*/ 306512 w 465810"/>
                  <a:gd name="connsiteY10" fmla="*/ 26109 h 128298"/>
                  <a:gd name="connsiteX11" fmla="*/ 231899 w 465810"/>
                  <a:gd name="connsiteY11" fmla="*/ 8646 h 128298"/>
                  <a:gd name="connsiteX12" fmla="*/ 160462 w 465810"/>
                  <a:gd name="connsiteY12" fmla="*/ 7059 h 128298"/>
                  <a:gd name="connsiteX13" fmla="*/ 73149 w 465810"/>
                  <a:gd name="connsiteY13" fmla="*/ 37221 h 128298"/>
                  <a:gd name="connsiteX14" fmla="*/ 124 w 465810"/>
                  <a:gd name="connsiteY14" fmla="*/ 70559 h 12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5810" h="128298">
                    <a:moveTo>
                      <a:pt x="124" y="70559"/>
                    </a:moveTo>
                    <a:cubicBezTo>
                      <a:pt x="-2257" y="70030"/>
                      <a:pt x="30022" y="45423"/>
                      <a:pt x="58862" y="34046"/>
                    </a:cubicBezTo>
                    <a:cubicBezTo>
                      <a:pt x="87702" y="22669"/>
                      <a:pt x="140089" y="6794"/>
                      <a:pt x="173162" y="2296"/>
                    </a:cubicBezTo>
                    <a:cubicBezTo>
                      <a:pt x="206235" y="-2202"/>
                      <a:pt x="226607" y="180"/>
                      <a:pt x="257299" y="7059"/>
                    </a:cubicBezTo>
                    <a:cubicBezTo>
                      <a:pt x="287991" y="13938"/>
                      <a:pt x="334293" y="32194"/>
                      <a:pt x="357312" y="43571"/>
                    </a:cubicBezTo>
                    <a:cubicBezTo>
                      <a:pt x="380331" y="54948"/>
                      <a:pt x="382712" y="63150"/>
                      <a:pt x="395412" y="75321"/>
                    </a:cubicBezTo>
                    <a:cubicBezTo>
                      <a:pt x="408112" y="87492"/>
                      <a:pt x="421870" y="107865"/>
                      <a:pt x="433512" y="116596"/>
                    </a:cubicBezTo>
                    <a:cubicBezTo>
                      <a:pt x="445154" y="125327"/>
                      <a:pt x="462881" y="127180"/>
                      <a:pt x="465262" y="127709"/>
                    </a:cubicBezTo>
                    <a:cubicBezTo>
                      <a:pt x="467643" y="128238"/>
                      <a:pt x="462351" y="130619"/>
                      <a:pt x="447799" y="119771"/>
                    </a:cubicBezTo>
                    <a:cubicBezTo>
                      <a:pt x="433247" y="108923"/>
                      <a:pt x="401497" y="78231"/>
                      <a:pt x="377949" y="62621"/>
                    </a:cubicBezTo>
                    <a:cubicBezTo>
                      <a:pt x="354401" y="47011"/>
                      <a:pt x="330854" y="35105"/>
                      <a:pt x="306512" y="26109"/>
                    </a:cubicBezTo>
                    <a:cubicBezTo>
                      <a:pt x="282170" y="17113"/>
                      <a:pt x="256241" y="11821"/>
                      <a:pt x="231899" y="8646"/>
                    </a:cubicBezTo>
                    <a:cubicBezTo>
                      <a:pt x="207557" y="5471"/>
                      <a:pt x="186920" y="2297"/>
                      <a:pt x="160462" y="7059"/>
                    </a:cubicBezTo>
                    <a:cubicBezTo>
                      <a:pt x="134004" y="11821"/>
                      <a:pt x="99078" y="26373"/>
                      <a:pt x="73149" y="37221"/>
                    </a:cubicBezTo>
                    <a:cubicBezTo>
                      <a:pt x="47220" y="48069"/>
                      <a:pt x="2505" y="71088"/>
                      <a:pt x="124" y="705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F6D18933-37B3-46DA-BF7F-F57155B6E5CE}"/>
                  </a:ext>
                </a:extLst>
              </p:cNvPr>
              <p:cNvSpPr/>
              <p:nvPr/>
            </p:nvSpPr>
            <p:spPr>
              <a:xfrm>
                <a:off x="2092325" y="3238482"/>
                <a:ext cx="296954" cy="122685"/>
              </a:xfrm>
              <a:custGeom>
                <a:avLst/>
                <a:gdLst>
                  <a:gd name="connsiteX0" fmla="*/ 0 w 296954"/>
                  <a:gd name="connsiteY0" fmla="*/ 104793 h 122685"/>
                  <a:gd name="connsiteX1" fmla="*/ 111125 w 296954"/>
                  <a:gd name="connsiteY1" fmla="*/ 122256 h 122685"/>
                  <a:gd name="connsiteX2" fmla="*/ 254000 w 296954"/>
                  <a:gd name="connsiteY2" fmla="*/ 88918 h 122685"/>
                  <a:gd name="connsiteX3" fmla="*/ 285750 w 296954"/>
                  <a:gd name="connsiteY3" fmla="*/ 74631 h 122685"/>
                  <a:gd name="connsiteX4" fmla="*/ 293688 w 296954"/>
                  <a:gd name="connsiteY4" fmla="*/ 61931 h 122685"/>
                  <a:gd name="connsiteX5" fmla="*/ 296863 w 296954"/>
                  <a:gd name="connsiteY5" fmla="*/ 34943 h 122685"/>
                  <a:gd name="connsiteX6" fmla="*/ 290513 w 296954"/>
                  <a:gd name="connsiteY6" fmla="*/ 18 h 122685"/>
                  <a:gd name="connsiteX7" fmla="*/ 288925 w 296954"/>
                  <a:gd name="connsiteY7" fmla="*/ 39706 h 122685"/>
                  <a:gd name="connsiteX8" fmla="*/ 274638 w 296954"/>
                  <a:gd name="connsiteY8" fmla="*/ 58756 h 122685"/>
                  <a:gd name="connsiteX9" fmla="*/ 244475 w 296954"/>
                  <a:gd name="connsiteY9" fmla="*/ 71456 h 122685"/>
                  <a:gd name="connsiteX10" fmla="*/ 195263 w 296954"/>
                  <a:gd name="connsiteY10" fmla="*/ 87331 h 122685"/>
                  <a:gd name="connsiteX11" fmla="*/ 123825 w 296954"/>
                  <a:gd name="connsiteY11" fmla="*/ 114318 h 122685"/>
                  <a:gd name="connsiteX12" fmla="*/ 88900 w 296954"/>
                  <a:gd name="connsiteY12" fmla="*/ 117493 h 122685"/>
                  <a:gd name="connsiteX13" fmla="*/ 0 w 296954"/>
                  <a:gd name="connsiteY13" fmla="*/ 104793 h 12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6954" h="122685">
                    <a:moveTo>
                      <a:pt x="0" y="104793"/>
                    </a:moveTo>
                    <a:cubicBezTo>
                      <a:pt x="34396" y="114847"/>
                      <a:pt x="68792" y="124902"/>
                      <a:pt x="111125" y="122256"/>
                    </a:cubicBezTo>
                    <a:cubicBezTo>
                      <a:pt x="153458" y="119610"/>
                      <a:pt x="224896" y="96855"/>
                      <a:pt x="254000" y="88918"/>
                    </a:cubicBezTo>
                    <a:cubicBezTo>
                      <a:pt x="283104" y="80981"/>
                      <a:pt x="279135" y="79129"/>
                      <a:pt x="285750" y="74631"/>
                    </a:cubicBezTo>
                    <a:cubicBezTo>
                      <a:pt x="292365" y="70133"/>
                      <a:pt x="291836" y="68546"/>
                      <a:pt x="293688" y="61931"/>
                    </a:cubicBezTo>
                    <a:cubicBezTo>
                      <a:pt x="295540" y="55316"/>
                      <a:pt x="297392" y="45262"/>
                      <a:pt x="296863" y="34943"/>
                    </a:cubicBezTo>
                    <a:cubicBezTo>
                      <a:pt x="296334" y="24624"/>
                      <a:pt x="291836" y="-776"/>
                      <a:pt x="290513" y="18"/>
                    </a:cubicBezTo>
                    <a:cubicBezTo>
                      <a:pt x="289190" y="812"/>
                      <a:pt x="291571" y="29916"/>
                      <a:pt x="288925" y="39706"/>
                    </a:cubicBezTo>
                    <a:cubicBezTo>
                      <a:pt x="286279" y="49496"/>
                      <a:pt x="282046" y="53464"/>
                      <a:pt x="274638" y="58756"/>
                    </a:cubicBezTo>
                    <a:cubicBezTo>
                      <a:pt x="267230" y="64048"/>
                      <a:pt x="257704" y="66694"/>
                      <a:pt x="244475" y="71456"/>
                    </a:cubicBezTo>
                    <a:cubicBezTo>
                      <a:pt x="231246" y="76218"/>
                      <a:pt x="195263" y="87331"/>
                      <a:pt x="195263" y="87331"/>
                    </a:cubicBezTo>
                    <a:cubicBezTo>
                      <a:pt x="175155" y="94475"/>
                      <a:pt x="141552" y="109291"/>
                      <a:pt x="123825" y="114318"/>
                    </a:cubicBezTo>
                    <a:cubicBezTo>
                      <a:pt x="106098" y="119345"/>
                      <a:pt x="88900" y="117493"/>
                      <a:pt x="88900" y="117493"/>
                    </a:cubicBezTo>
                    <a:lnTo>
                      <a:pt x="0" y="10479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88E07DF6-E4EA-49E7-9B33-6FA097F1589E}"/>
                  </a:ext>
                </a:extLst>
              </p:cNvPr>
              <p:cNvSpPr/>
              <p:nvPr/>
            </p:nvSpPr>
            <p:spPr>
              <a:xfrm>
                <a:off x="2009775" y="3232079"/>
                <a:ext cx="97041" cy="117853"/>
              </a:xfrm>
              <a:custGeom>
                <a:avLst/>
                <a:gdLst>
                  <a:gd name="connsiteX0" fmla="*/ 0 w 97041"/>
                  <a:gd name="connsiteY0" fmla="*/ 71 h 117853"/>
                  <a:gd name="connsiteX1" fmla="*/ 30163 w 97041"/>
                  <a:gd name="connsiteY1" fmla="*/ 79446 h 117853"/>
                  <a:gd name="connsiteX2" fmla="*/ 73025 w 97041"/>
                  <a:gd name="connsiteY2" fmla="*/ 108021 h 117853"/>
                  <a:gd name="connsiteX3" fmla="*/ 96838 w 97041"/>
                  <a:gd name="connsiteY3" fmla="*/ 117546 h 117853"/>
                  <a:gd name="connsiteX4" fmla="*/ 60325 w 97041"/>
                  <a:gd name="connsiteY4" fmla="*/ 98496 h 117853"/>
                  <a:gd name="connsiteX5" fmla="*/ 30163 w 97041"/>
                  <a:gd name="connsiteY5" fmla="*/ 65159 h 117853"/>
                  <a:gd name="connsiteX6" fmla="*/ 0 w 97041"/>
                  <a:gd name="connsiteY6" fmla="*/ 71 h 117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041" h="117853">
                    <a:moveTo>
                      <a:pt x="0" y="71"/>
                    </a:moveTo>
                    <a:cubicBezTo>
                      <a:pt x="0" y="2452"/>
                      <a:pt x="17992" y="61454"/>
                      <a:pt x="30163" y="79446"/>
                    </a:cubicBezTo>
                    <a:cubicBezTo>
                      <a:pt x="42334" y="97438"/>
                      <a:pt x="61913" y="101671"/>
                      <a:pt x="73025" y="108021"/>
                    </a:cubicBezTo>
                    <a:cubicBezTo>
                      <a:pt x="84137" y="114371"/>
                      <a:pt x="98955" y="119134"/>
                      <a:pt x="96838" y="117546"/>
                    </a:cubicBezTo>
                    <a:cubicBezTo>
                      <a:pt x="94721" y="115958"/>
                      <a:pt x="71438" y="107227"/>
                      <a:pt x="60325" y="98496"/>
                    </a:cubicBezTo>
                    <a:cubicBezTo>
                      <a:pt x="49212" y="89765"/>
                      <a:pt x="37307" y="75213"/>
                      <a:pt x="30163" y="65159"/>
                    </a:cubicBezTo>
                    <a:cubicBezTo>
                      <a:pt x="23019" y="55105"/>
                      <a:pt x="0" y="-2310"/>
                      <a:pt x="0" y="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8B71D5AC-8960-42C4-86F7-B10C9BCFC183}"/>
                  </a:ext>
                </a:extLst>
              </p:cNvPr>
              <p:cNvSpPr/>
              <p:nvPr/>
            </p:nvSpPr>
            <p:spPr>
              <a:xfrm>
                <a:off x="2041525" y="3276484"/>
                <a:ext cx="382916" cy="100129"/>
              </a:xfrm>
              <a:custGeom>
                <a:avLst/>
                <a:gdLst>
                  <a:gd name="connsiteX0" fmla="*/ 382588 w 382916"/>
                  <a:gd name="connsiteY0" fmla="*/ 116 h 100129"/>
                  <a:gd name="connsiteX1" fmla="*/ 352425 w 382916"/>
                  <a:gd name="connsiteY1" fmla="*/ 52504 h 100129"/>
                  <a:gd name="connsiteX2" fmla="*/ 285750 w 382916"/>
                  <a:gd name="connsiteY2" fmla="*/ 62029 h 100129"/>
                  <a:gd name="connsiteX3" fmla="*/ 185738 w 382916"/>
                  <a:gd name="connsiteY3" fmla="*/ 92191 h 100129"/>
                  <a:gd name="connsiteX4" fmla="*/ 96838 w 382916"/>
                  <a:gd name="connsiteY4" fmla="*/ 100129 h 100129"/>
                  <a:gd name="connsiteX5" fmla="*/ 39688 w 382916"/>
                  <a:gd name="connsiteY5" fmla="*/ 92191 h 100129"/>
                  <a:gd name="connsiteX6" fmla="*/ 0 w 382916"/>
                  <a:gd name="connsiteY6" fmla="*/ 74729 h 100129"/>
                  <a:gd name="connsiteX7" fmla="*/ 39688 w 382916"/>
                  <a:gd name="connsiteY7" fmla="*/ 76316 h 100129"/>
                  <a:gd name="connsiteX8" fmla="*/ 171450 w 382916"/>
                  <a:gd name="connsiteY8" fmla="*/ 82666 h 100129"/>
                  <a:gd name="connsiteX9" fmla="*/ 288925 w 382916"/>
                  <a:gd name="connsiteY9" fmla="*/ 68379 h 100129"/>
                  <a:gd name="connsiteX10" fmla="*/ 315913 w 382916"/>
                  <a:gd name="connsiteY10" fmla="*/ 54091 h 100129"/>
                  <a:gd name="connsiteX11" fmla="*/ 334963 w 382916"/>
                  <a:gd name="connsiteY11" fmla="*/ 38216 h 100129"/>
                  <a:gd name="connsiteX12" fmla="*/ 382588 w 382916"/>
                  <a:gd name="connsiteY12" fmla="*/ 116 h 10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2916" h="100129">
                    <a:moveTo>
                      <a:pt x="382588" y="116"/>
                    </a:moveTo>
                    <a:cubicBezTo>
                      <a:pt x="385498" y="2497"/>
                      <a:pt x="368565" y="42185"/>
                      <a:pt x="352425" y="52504"/>
                    </a:cubicBezTo>
                    <a:cubicBezTo>
                      <a:pt x="336285" y="62823"/>
                      <a:pt x="313531" y="55415"/>
                      <a:pt x="285750" y="62029"/>
                    </a:cubicBezTo>
                    <a:cubicBezTo>
                      <a:pt x="257969" y="68644"/>
                      <a:pt x="217223" y="85841"/>
                      <a:pt x="185738" y="92191"/>
                    </a:cubicBezTo>
                    <a:cubicBezTo>
                      <a:pt x="154253" y="98541"/>
                      <a:pt x="121180" y="100129"/>
                      <a:pt x="96838" y="100129"/>
                    </a:cubicBezTo>
                    <a:cubicBezTo>
                      <a:pt x="72496" y="100129"/>
                      <a:pt x="55828" y="96424"/>
                      <a:pt x="39688" y="92191"/>
                    </a:cubicBezTo>
                    <a:cubicBezTo>
                      <a:pt x="23548" y="87958"/>
                      <a:pt x="0" y="77375"/>
                      <a:pt x="0" y="74729"/>
                    </a:cubicBezTo>
                    <a:cubicBezTo>
                      <a:pt x="0" y="72083"/>
                      <a:pt x="39688" y="76316"/>
                      <a:pt x="39688" y="76316"/>
                    </a:cubicBezTo>
                    <a:cubicBezTo>
                      <a:pt x="68263" y="77639"/>
                      <a:pt x="129911" y="83989"/>
                      <a:pt x="171450" y="82666"/>
                    </a:cubicBezTo>
                    <a:cubicBezTo>
                      <a:pt x="212989" y="81343"/>
                      <a:pt x="264848" y="73142"/>
                      <a:pt x="288925" y="68379"/>
                    </a:cubicBezTo>
                    <a:cubicBezTo>
                      <a:pt x="313002" y="63616"/>
                      <a:pt x="308240" y="59118"/>
                      <a:pt x="315913" y="54091"/>
                    </a:cubicBezTo>
                    <a:cubicBezTo>
                      <a:pt x="323586" y="49064"/>
                      <a:pt x="330994" y="43772"/>
                      <a:pt x="334963" y="38216"/>
                    </a:cubicBezTo>
                    <a:cubicBezTo>
                      <a:pt x="338932" y="32660"/>
                      <a:pt x="379678" y="-2265"/>
                      <a:pt x="382588" y="1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0E5CD553-D608-48B1-83A2-ABFF7CF1A497}"/>
                  </a:ext>
                </a:extLst>
              </p:cNvPr>
              <p:cNvSpPr/>
              <p:nvPr/>
            </p:nvSpPr>
            <p:spPr>
              <a:xfrm>
                <a:off x="2262188" y="3299191"/>
                <a:ext cx="198983" cy="47259"/>
              </a:xfrm>
              <a:custGeom>
                <a:avLst/>
                <a:gdLst>
                  <a:gd name="connsiteX0" fmla="*/ 0 w 198983"/>
                  <a:gd name="connsiteY0" fmla="*/ 47259 h 47259"/>
                  <a:gd name="connsiteX1" fmla="*/ 131762 w 198983"/>
                  <a:gd name="connsiteY1" fmla="*/ 32972 h 47259"/>
                  <a:gd name="connsiteX2" fmla="*/ 180975 w 198983"/>
                  <a:gd name="connsiteY2" fmla="*/ 34559 h 47259"/>
                  <a:gd name="connsiteX3" fmla="*/ 192087 w 198983"/>
                  <a:gd name="connsiteY3" fmla="*/ 32972 h 47259"/>
                  <a:gd name="connsiteX4" fmla="*/ 198437 w 198983"/>
                  <a:gd name="connsiteY4" fmla="*/ 13922 h 47259"/>
                  <a:gd name="connsiteX5" fmla="*/ 196850 w 198983"/>
                  <a:gd name="connsiteY5" fmla="*/ 1222 h 47259"/>
                  <a:gd name="connsiteX6" fmla="*/ 182562 w 198983"/>
                  <a:gd name="connsiteY6" fmla="*/ 1222 h 47259"/>
                  <a:gd name="connsiteX7" fmla="*/ 163512 w 198983"/>
                  <a:gd name="connsiteY7" fmla="*/ 7572 h 47259"/>
                  <a:gd name="connsiteX8" fmla="*/ 142875 w 198983"/>
                  <a:gd name="connsiteY8" fmla="*/ 12334 h 47259"/>
                  <a:gd name="connsiteX9" fmla="*/ 107950 w 198983"/>
                  <a:gd name="connsiteY9" fmla="*/ 18684 h 47259"/>
                  <a:gd name="connsiteX10" fmla="*/ 0 w 198983"/>
                  <a:gd name="connsiteY10" fmla="*/ 47259 h 47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983" h="47259">
                    <a:moveTo>
                      <a:pt x="0" y="47259"/>
                    </a:moveTo>
                    <a:cubicBezTo>
                      <a:pt x="50800" y="41174"/>
                      <a:pt x="101600" y="35089"/>
                      <a:pt x="131762" y="32972"/>
                    </a:cubicBezTo>
                    <a:cubicBezTo>
                      <a:pt x="161924" y="30855"/>
                      <a:pt x="170921" y="34559"/>
                      <a:pt x="180975" y="34559"/>
                    </a:cubicBezTo>
                    <a:cubicBezTo>
                      <a:pt x="191029" y="34559"/>
                      <a:pt x="189177" y="36411"/>
                      <a:pt x="192087" y="32972"/>
                    </a:cubicBezTo>
                    <a:cubicBezTo>
                      <a:pt x="194997" y="29533"/>
                      <a:pt x="197643" y="19214"/>
                      <a:pt x="198437" y="13922"/>
                    </a:cubicBezTo>
                    <a:cubicBezTo>
                      <a:pt x="199231" y="8630"/>
                      <a:pt x="199496" y="3339"/>
                      <a:pt x="196850" y="1222"/>
                    </a:cubicBezTo>
                    <a:cubicBezTo>
                      <a:pt x="194204" y="-895"/>
                      <a:pt x="188118" y="164"/>
                      <a:pt x="182562" y="1222"/>
                    </a:cubicBezTo>
                    <a:cubicBezTo>
                      <a:pt x="177006" y="2280"/>
                      <a:pt x="170127" y="5720"/>
                      <a:pt x="163512" y="7572"/>
                    </a:cubicBezTo>
                    <a:cubicBezTo>
                      <a:pt x="156898" y="9424"/>
                      <a:pt x="142875" y="12334"/>
                      <a:pt x="142875" y="12334"/>
                    </a:cubicBezTo>
                    <a:cubicBezTo>
                      <a:pt x="133615" y="14186"/>
                      <a:pt x="107950" y="18684"/>
                      <a:pt x="107950" y="18684"/>
                    </a:cubicBezTo>
                    <a:lnTo>
                      <a:pt x="0" y="472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4E6630B1-A055-4A1F-8965-1FCDA8502421}"/>
                  </a:ext>
                </a:extLst>
              </p:cNvPr>
              <p:cNvSpPr/>
              <p:nvPr/>
            </p:nvSpPr>
            <p:spPr>
              <a:xfrm>
                <a:off x="2144713" y="3409928"/>
                <a:ext cx="325577" cy="52350"/>
              </a:xfrm>
              <a:custGeom>
                <a:avLst/>
                <a:gdLst>
                  <a:gd name="connsiteX0" fmla="*/ 325437 w 325577"/>
                  <a:gd name="connsiteY0" fmla="*/ 22 h 52350"/>
                  <a:gd name="connsiteX1" fmla="*/ 219075 w 325577"/>
                  <a:gd name="connsiteY1" fmla="*/ 30185 h 52350"/>
                  <a:gd name="connsiteX2" fmla="*/ 152400 w 325577"/>
                  <a:gd name="connsiteY2" fmla="*/ 42885 h 52350"/>
                  <a:gd name="connsiteX3" fmla="*/ 93662 w 325577"/>
                  <a:gd name="connsiteY3" fmla="*/ 50822 h 52350"/>
                  <a:gd name="connsiteX4" fmla="*/ 0 w 325577"/>
                  <a:gd name="connsiteY4" fmla="*/ 50822 h 52350"/>
                  <a:gd name="connsiteX5" fmla="*/ 120650 w 325577"/>
                  <a:gd name="connsiteY5" fmla="*/ 50822 h 52350"/>
                  <a:gd name="connsiteX6" fmla="*/ 223837 w 325577"/>
                  <a:gd name="connsiteY6" fmla="*/ 30185 h 52350"/>
                  <a:gd name="connsiteX7" fmla="*/ 82550 w 325577"/>
                  <a:gd name="connsiteY7" fmla="*/ 34947 h 52350"/>
                  <a:gd name="connsiteX8" fmla="*/ 195262 w 325577"/>
                  <a:gd name="connsiteY8" fmla="*/ 25422 h 52350"/>
                  <a:gd name="connsiteX9" fmla="*/ 325437 w 325577"/>
                  <a:gd name="connsiteY9" fmla="*/ 22 h 5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577" h="52350">
                    <a:moveTo>
                      <a:pt x="325437" y="22"/>
                    </a:moveTo>
                    <a:cubicBezTo>
                      <a:pt x="329406" y="816"/>
                      <a:pt x="247914" y="23041"/>
                      <a:pt x="219075" y="30185"/>
                    </a:cubicBezTo>
                    <a:cubicBezTo>
                      <a:pt x="190235" y="37329"/>
                      <a:pt x="173302" y="39446"/>
                      <a:pt x="152400" y="42885"/>
                    </a:cubicBezTo>
                    <a:cubicBezTo>
                      <a:pt x="131498" y="46325"/>
                      <a:pt x="119062" y="49499"/>
                      <a:pt x="93662" y="50822"/>
                    </a:cubicBezTo>
                    <a:cubicBezTo>
                      <a:pt x="68262" y="52145"/>
                      <a:pt x="0" y="50822"/>
                      <a:pt x="0" y="50822"/>
                    </a:cubicBezTo>
                    <a:cubicBezTo>
                      <a:pt x="4498" y="50822"/>
                      <a:pt x="83344" y="54261"/>
                      <a:pt x="120650" y="50822"/>
                    </a:cubicBezTo>
                    <a:cubicBezTo>
                      <a:pt x="157956" y="47383"/>
                      <a:pt x="230187" y="32831"/>
                      <a:pt x="223837" y="30185"/>
                    </a:cubicBezTo>
                    <a:cubicBezTo>
                      <a:pt x="217487" y="27539"/>
                      <a:pt x="87312" y="35741"/>
                      <a:pt x="82550" y="34947"/>
                    </a:cubicBezTo>
                    <a:cubicBezTo>
                      <a:pt x="77788" y="34153"/>
                      <a:pt x="158750" y="30978"/>
                      <a:pt x="195262" y="25422"/>
                    </a:cubicBezTo>
                    <a:cubicBezTo>
                      <a:pt x="231774" y="19866"/>
                      <a:pt x="321468" y="-772"/>
                      <a:pt x="325437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C8462177-D336-48D8-93FE-6148E1654A94}"/>
                  </a:ext>
                </a:extLst>
              </p:cNvPr>
              <p:cNvSpPr/>
              <p:nvPr/>
            </p:nvSpPr>
            <p:spPr>
              <a:xfrm>
                <a:off x="1955518" y="3162119"/>
                <a:ext cx="143747" cy="88325"/>
              </a:xfrm>
              <a:custGeom>
                <a:avLst/>
                <a:gdLst>
                  <a:gd name="connsiteX0" fmla="*/ 282 w 143747"/>
                  <a:gd name="connsiteY0" fmla="*/ 87494 h 88325"/>
                  <a:gd name="connsiteX1" fmla="*/ 59020 w 143747"/>
                  <a:gd name="connsiteY1" fmla="*/ 50981 h 88325"/>
                  <a:gd name="connsiteX2" fmla="*/ 111407 w 143747"/>
                  <a:gd name="connsiteY2" fmla="*/ 20819 h 88325"/>
                  <a:gd name="connsiteX3" fmla="*/ 143157 w 143747"/>
                  <a:gd name="connsiteY3" fmla="*/ 181 h 88325"/>
                  <a:gd name="connsiteX4" fmla="*/ 84420 w 143747"/>
                  <a:gd name="connsiteY4" fmla="*/ 12881 h 88325"/>
                  <a:gd name="connsiteX5" fmla="*/ 282 w 143747"/>
                  <a:gd name="connsiteY5" fmla="*/ 87494 h 8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747" h="88325">
                    <a:moveTo>
                      <a:pt x="282" y="87494"/>
                    </a:moveTo>
                    <a:cubicBezTo>
                      <a:pt x="-3951" y="93844"/>
                      <a:pt x="40499" y="62093"/>
                      <a:pt x="59020" y="50981"/>
                    </a:cubicBezTo>
                    <a:cubicBezTo>
                      <a:pt x="77541" y="39868"/>
                      <a:pt x="97384" y="29286"/>
                      <a:pt x="111407" y="20819"/>
                    </a:cubicBezTo>
                    <a:cubicBezTo>
                      <a:pt x="125430" y="12352"/>
                      <a:pt x="147655" y="1504"/>
                      <a:pt x="143157" y="181"/>
                    </a:cubicBezTo>
                    <a:cubicBezTo>
                      <a:pt x="138659" y="-1142"/>
                      <a:pt x="104528" y="4944"/>
                      <a:pt x="84420" y="12881"/>
                    </a:cubicBezTo>
                    <a:cubicBezTo>
                      <a:pt x="64312" y="20818"/>
                      <a:pt x="4515" y="81144"/>
                      <a:pt x="282" y="874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54F57F95-961C-433F-822D-71206A07F901}"/>
                  </a:ext>
                </a:extLst>
              </p:cNvPr>
              <p:cNvSpPr/>
              <p:nvPr/>
            </p:nvSpPr>
            <p:spPr>
              <a:xfrm>
                <a:off x="2087560" y="3162290"/>
                <a:ext cx="233932" cy="169875"/>
              </a:xfrm>
              <a:custGeom>
                <a:avLst/>
                <a:gdLst>
                  <a:gd name="connsiteX0" fmla="*/ 217490 w 233932"/>
                  <a:gd name="connsiteY0" fmla="*/ 33348 h 169875"/>
                  <a:gd name="connsiteX1" fmla="*/ 173040 w 233932"/>
                  <a:gd name="connsiteY1" fmla="*/ 7948 h 169875"/>
                  <a:gd name="connsiteX2" fmla="*/ 101603 w 233932"/>
                  <a:gd name="connsiteY2" fmla="*/ 10 h 169875"/>
                  <a:gd name="connsiteX3" fmla="*/ 39690 w 233932"/>
                  <a:gd name="connsiteY3" fmla="*/ 6360 h 169875"/>
                  <a:gd name="connsiteX4" fmla="*/ 22228 w 233932"/>
                  <a:gd name="connsiteY4" fmla="*/ 11123 h 169875"/>
                  <a:gd name="connsiteX5" fmla="*/ 3 w 233932"/>
                  <a:gd name="connsiteY5" fmla="*/ 11123 h 169875"/>
                  <a:gd name="connsiteX6" fmla="*/ 23815 w 233932"/>
                  <a:gd name="connsiteY6" fmla="*/ 15885 h 169875"/>
                  <a:gd name="connsiteX7" fmla="*/ 25403 w 233932"/>
                  <a:gd name="connsiteY7" fmla="*/ 26998 h 169875"/>
                  <a:gd name="connsiteX8" fmla="*/ 22228 w 233932"/>
                  <a:gd name="connsiteY8" fmla="*/ 53985 h 169875"/>
                  <a:gd name="connsiteX9" fmla="*/ 19053 w 233932"/>
                  <a:gd name="connsiteY9" fmla="*/ 88910 h 169875"/>
                  <a:gd name="connsiteX10" fmla="*/ 38103 w 233932"/>
                  <a:gd name="connsiteY10" fmla="*/ 125423 h 169875"/>
                  <a:gd name="connsiteX11" fmla="*/ 90490 w 233932"/>
                  <a:gd name="connsiteY11" fmla="*/ 165110 h 169875"/>
                  <a:gd name="connsiteX12" fmla="*/ 136528 w 233932"/>
                  <a:gd name="connsiteY12" fmla="*/ 168285 h 169875"/>
                  <a:gd name="connsiteX13" fmla="*/ 182565 w 233932"/>
                  <a:gd name="connsiteY13" fmla="*/ 157173 h 169875"/>
                  <a:gd name="connsiteX14" fmla="*/ 223840 w 233932"/>
                  <a:gd name="connsiteY14" fmla="*/ 125423 h 169875"/>
                  <a:gd name="connsiteX15" fmla="*/ 233365 w 233932"/>
                  <a:gd name="connsiteY15" fmla="*/ 90498 h 169875"/>
                  <a:gd name="connsiteX16" fmla="*/ 217490 w 233932"/>
                  <a:gd name="connsiteY16" fmla="*/ 33348 h 16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3932" h="169875">
                    <a:moveTo>
                      <a:pt x="217490" y="33348"/>
                    </a:moveTo>
                    <a:cubicBezTo>
                      <a:pt x="207436" y="19590"/>
                      <a:pt x="192354" y="13504"/>
                      <a:pt x="173040" y="7948"/>
                    </a:cubicBezTo>
                    <a:cubicBezTo>
                      <a:pt x="153726" y="2392"/>
                      <a:pt x="123828" y="275"/>
                      <a:pt x="101603" y="10"/>
                    </a:cubicBezTo>
                    <a:cubicBezTo>
                      <a:pt x="79378" y="-255"/>
                      <a:pt x="52919" y="4508"/>
                      <a:pt x="39690" y="6360"/>
                    </a:cubicBezTo>
                    <a:cubicBezTo>
                      <a:pt x="26461" y="8212"/>
                      <a:pt x="28843" y="10329"/>
                      <a:pt x="22228" y="11123"/>
                    </a:cubicBezTo>
                    <a:cubicBezTo>
                      <a:pt x="15613" y="11917"/>
                      <a:pt x="-262" y="10329"/>
                      <a:pt x="3" y="11123"/>
                    </a:cubicBezTo>
                    <a:cubicBezTo>
                      <a:pt x="267" y="11917"/>
                      <a:pt x="19582" y="13239"/>
                      <a:pt x="23815" y="15885"/>
                    </a:cubicBezTo>
                    <a:cubicBezTo>
                      <a:pt x="28048" y="18531"/>
                      <a:pt x="25667" y="20648"/>
                      <a:pt x="25403" y="26998"/>
                    </a:cubicBezTo>
                    <a:cubicBezTo>
                      <a:pt x="25139" y="33348"/>
                      <a:pt x="23286" y="43666"/>
                      <a:pt x="22228" y="53985"/>
                    </a:cubicBezTo>
                    <a:cubicBezTo>
                      <a:pt x="21170" y="64304"/>
                      <a:pt x="16407" y="77004"/>
                      <a:pt x="19053" y="88910"/>
                    </a:cubicBezTo>
                    <a:cubicBezTo>
                      <a:pt x="21699" y="100816"/>
                      <a:pt x="26197" y="112723"/>
                      <a:pt x="38103" y="125423"/>
                    </a:cubicBezTo>
                    <a:cubicBezTo>
                      <a:pt x="50009" y="138123"/>
                      <a:pt x="74086" y="157966"/>
                      <a:pt x="90490" y="165110"/>
                    </a:cubicBezTo>
                    <a:cubicBezTo>
                      <a:pt x="106894" y="172254"/>
                      <a:pt x="121182" y="169608"/>
                      <a:pt x="136528" y="168285"/>
                    </a:cubicBezTo>
                    <a:cubicBezTo>
                      <a:pt x="151874" y="166962"/>
                      <a:pt x="168013" y="164317"/>
                      <a:pt x="182565" y="157173"/>
                    </a:cubicBezTo>
                    <a:cubicBezTo>
                      <a:pt x="197117" y="150029"/>
                      <a:pt x="215373" y="136535"/>
                      <a:pt x="223840" y="125423"/>
                    </a:cubicBezTo>
                    <a:cubicBezTo>
                      <a:pt x="232307" y="114311"/>
                      <a:pt x="230455" y="104521"/>
                      <a:pt x="233365" y="90498"/>
                    </a:cubicBezTo>
                    <a:cubicBezTo>
                      <a:pt x="236276" y="76475"/>
                      <a:pt x="227544" y="47106"/>
                      <a:pt x="217490" y="333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16BE5182-7D49-4ED6-885D-605C2403A3AB}"/>
                  </a:ext>
                </a:extLst>
              </p:cNvPr>
              <p:cNvSpPr/>
              <p:nvPr/>
            </p:nvSpPr>
            <p:spPr>
              <a:xfrm>
                <a:off x="1814474" y="3026432"/>
                <a:ext cx="612822" cy="74121"/>
              </a:xfrm>
              <a:custGeom>
                <a:avLst/>
                <a:gdLst>
                  <a:gd name="connsiteX0" fmla="*/ 39 w 612822"/>
                  <a:gd name="connsiteY0" fmla="*/ 61256 h 74121"/>
                  <a:gd name="connsiteX1" fmla="*/ 146089 w 612822"/>
                  <a:gd name="connsiteY1" fmla="*/ 12043 h 74121"/>
                  <a:gd name="connsiteX2" fmla="*/ 247689 w 612822"/>
                  <a:gd name="connsiteY2" fmla="*/ 931 h 74121"/>
                  <a:gd name="connsiteX3" fmla="*/ 363576 w 612822"/>
                  <a:gd name="connsiteY3" fmla="*/ 29506 h 74121"/>
                  <a:gd name="connsiteX4" fmla="*/ 454064 w 612822"/>
                  <a:gd name="connsiteY4" fmla="*/ 54906 h 74121"/>
                  <a:gd name="connsiteX5" fmla="*/ 528676 w 612822"/>
                  <a:gd name="connsiteY5" fmla="*/ 67606 h 74121"/>
                  <a:gd name="connsiteX6" fmla="*/ 612814 w 612822"/>
                  <a:gd name="connsiteY6" fmla="*/ 73956 h 74121"/>
                  <a:gd name="connsiteX7" fmla="*/ 523914 w 612822"/>
                  <a:gd name="connsiteY7" fmla="*/ 61256 h 74121"/>
                  <a:gd name="connsiteX8" fmla="*/ 381039 w 612822"/>
                  <a:gd name="connsiteY8" fmla="*/ 23156 h 74121"/>
                  <a:gd name="connsiteX9" fmla="*/ 246101 w 612822"/>
                  <a:gd name="connsiteY9" fmla="*/ 7281 h 74121"/>
                  <a:gd name="connsiteX10" fmla="*/ 160376 w 612822"/>
                  <a:gd name="connsiteY10" fmla="*/ 13631 h 74121"/>
                  <a:gd name="connsiteX11" fmla="*/ 39 w 612822"/>
                  <a:gd name="connsiteY11" fmla="*/ 61256 h 7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2822" h="74121">
                    <a:moveTo>
                      <a:pt x="39" y="61256"/>
                    </a:moveTo>
                    <a:cubicBezTo>
                      <a:pt x="-2342" y="60991"/>
                      <a:pt x="104814" y="22097"/>
                      <a:pt x="146089" y="12043"/>
                    </a:cubicBezTo>
                    <a:cubicBezTo>
                      <a:pt x="187364" y="1989"/>
                      <a:pt x="211441" y="-1979"/>
                      <a:pt x="247689" y="931"/>
                    </a:cubicBezTo>
                    <a:cubicBezTo>
                      <a:pt x="283937" y="3841"/>
                      <a:pt x="329180" y="20510"/>
                      <a:pt x="363576" y="29506"/>
                    </a:cubicBezTo>
                    <a:cubicBezTo>
                      <a:pt x="397972" y="38502"/>
                      <a:pt x="426547" y="48556"/>
                      <a:pt x="454064" y="54906"/>
                    </a:cubicBezTo>
                    <a:cubicBezTo>
                      <a:pt x="481581" y="61256"/>
                      <a:pt x="502218" y="64431"/>
                      <a:pt x="528676" y="67606"/>
                    </a:cubicBezTo>
                    <a:cubicBezTo>
                      <a:pt x="555134" y="70781"/>
                      <a:pt x="613608" y="75014"/>
                      <a:pt x="612814" y="73956"/>
                    </a:cubicBezTo>
                    <a:cubicBezTo>
                      <a:pt x="612020" y="72898"/>
                      <a:pt x="562543" y="69723"/>
                      <a:pt x="523914" y="61256"/>
                    </a:cubicBezTo>
                    <a:cubicBezTo>
                      <a:pt x="485285" y="52789"/>
                      <a:pt x="427341" y="32152"/>
                      <a:pt x="381039" y="23156"/>
                    </a:cubicBezTo>
                    <a:cubicBezTo>
                      <a:pt x="334737" y="14160"/>
                      <a:pt x="282878" y="8868"/>
                      <a:pt x="246101" y="7281"/>
                    </a:cubicBezTo>
                    <a:cubicBezTo>
                      <a:pt x="209324" y="5694"/>
                      <a:pt x="201386" y="6223"/>
                      <a:pt x="160376" y="13631"/>
                    </a:cubicBezTo>
                    <a:cubicBezTo>
                      <a:pt x="119366" y="21039"/>
                      <a:pt x="2420" y="61521"/>
                      <a:pt x="39" y="61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4B50DEBF-05B4-4ED0-A5F4-DC93711716FB}"/>
                  </a:ext>
                </a:extLst>
              </p:cNvPr>
              <p:cNvSpPr/>
              <p:nvPr/>
            </p:nvSpPr>
            <p:spPr>
              <a:xfrm>
                <a:off x="1762997" y="2881128"/>
                <a:ext cx="663340" cy="205263"/>
              </a:xfrm>
              <a:custGeom>
                <a:avLst/>
                <a:gdLst>
                  <a:gd name="connsiteX0" fmla="*/ 2303 w 663340"/>
                  <a:gd name="connsiteY0" fmla="*/ 128772 h 205263"/>
                  <a:gd name="connsiteX1" fmla="*/ 41991 w 663340"/>
                  <a:gd name="connsiteY1" fmla="*/ 57335 h 205263"/>
                  <a:gd name="connsiteX2" fmla="*/ 76916 w 663340"/>
                  <a:gd name="connsiteY2" fmla="*/ 17647 h 205263"/>
                  <a:gd name="connsiteX3" fmla="*/ 142003 w 663340"/>
                  <a:gd name="connsiteY3" fmla="*/ 185 h 205263"/>
                  <a:gd name="connsiteX4" fmla="*/ 230903 w 663340"/>
                  <a:gd name="connsiteY4" fmla="*/ 11297 h 205263"/>
                  <a:gd name="connsiteX5" fmla="*/ 289641 w 663340"/>
                  <a:gd name="connsiteY5" fmla="*/ 52572 h 205263"/>
                  <a:gd name="connsiteX6" fmla="*/ 334091 w 663340"/>
                  <a:gd name="connsiteY6" fmla="*/ 76385 h 205263"/>
                  <a:gd name="connsiteX7" fmla="*/ 454741 w 663340"/>
                  <a:gd name="connsiteY7" fmla="*/ 103372 h 205263"/>
                  <a:gd name="connsiteX8" fmla="*/ 519828 w 663340"/>
                  <a:gd name="connsiteY8" fmla="*/ 131947 h 205263"/>
                  <a:gd name="connsiteX9" fmla="*/ 578566 w 663340"/>
                  <a:gd name="connsiteY9" fmla="*/ 162110 h 205263"/>
                  <a:gd name="connsiteX10" fmla="*/ 662703 w 663340"/>
                  <a:gd name="connsiteY10" fmla="*/ 204972 h 205263"/>
                  <a:gd name="connsiteX11" fmla="*/ 605553 w 663340"/>
                  <a:gd name="connsiteY11" fmla="*/ 176397 h 205263"/>
                  <a:gd name="connsiteX12" fmla="*/ 408703 w 663340"/>
                  <a:gd name="connsiteY12" fmla="*/ 93847 h 205263"/>
                  <a:gd name="connsiteX13" fmla="*/ 267416 w 663340"/>
                  <a:gd name="connsiteY13" fmla="*/ 39872 h 205263"/>
                  <a:gd name="connsiteX14" fmla="*/ 183278 w 663340"/>
                  <a:gd name="connsiteY14" fmla="*/ 14472 h 205263"/>
                  <a:gd name="connsiteX15" fmla="*/ 115016 w 663340"/>
                  <a:gd name="connsiteY15" fmla="*/ 12885 h 205263"/>
                  <a:gd name="connsiteX16" fmla="*/ 2303 w 663340"/>
                  <a:gd name="connsiteY16" fmla="*/ 128772 h 20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3340" h="205263">
                    <a:moveTo>
                      <a:pt x="2303" y="128772"/>
                    </a:moveTo>
                    <a:cubicBezTo>
                      <a:pt x="-9868" y="136180"/>
                      <a:pt x="29556" y="75856"/>
                      <a:pt x="41991" y="57335"/>
                    </a:cubicBezTo>
                    <a:cubicBezTo>
                      <a:pt x="54426" y="38814"/>
                      <a:pt x="60247" y="27172"/>
                      <a:pt x="76916" y="17647"/>
                    </a:cubicBezTo>
                    <a:cubicBezTo>
                      <a:pt x="93585" y="8122"/>
                      <a:pt x="116339" y="1243"/>
                      <a:pt x="142003" y="185"/>
                    </a:cubicBezTo>
                    <a:cubicBezTo>
                      <a:pt x="167667" y="-873"/>
                      <a:pt x="206297" y="2566"/>
                      <a:pt x="230903" y="11297"/>
                    </a:cubicBezTo>
                    <a:cubicBezTo>
                      <a:pt x="255509" y="20028"/>
                      <a:pt x="272443" y="41724"/>
                      <a:pt x="289641" y="52572"/>
                    </a:cubicBezTo>
                    <a:cubicBezTo>
                      <a:pt x="306839" y="63420"/>
                      <a:pt x="306574" y="67918"/>
                      <a:pt x="334091" y="76385"/>
                    </a:cubicBezTo>
                    <a:cubicBezTo>
                      <a:pt x="361608" y="84852"/>
                      <a:pt x="423785" y="94112"/>
                      <a:pt x="454741" y="103372"/>
                    </a:cubicBezTo>
                    <a:cubicBezTo>
                      <a:pt x="485697" y="112632"/>
                      <a:pt x="499190" y="122157"/>
                      <a:pt x="519828" y="131947"/>
                    </a:cubicBezTo>
                    <a:cubicBezTo>
                      <a:pt x="540466" y="141737"/>
                      <a:pt x="554754" y="149939"/>
                      <a:pt x="578566" y="162110"/>
                    </a:cubicBezTo>
                    <a:lnTo>
                      <a:pt x="662703" y="204972"/>
                    </a:lnTo>
                    <a:cubicBezTo>
                      <a:pt x="667201" y="207353"/>
                      <a:pt x="647886" y="194918"/>
                      <a:pt x="605553" y="176397"/>
                    </a:cubicBezTo>
                    <a:cubicBezTo>
                      <a:pt x="563220" y="157876"/>
                      <a:pt x="465059" y="116601"/>
                      <a:pt x="408703" y="93847"/>
                    </a:cubicBezTo>
                    <a:cubicBezTo>
                      <a:pt x="352347" y="71093"/>
                      <a:pt x="304987" y="53101"/>
                      <a:pt x="267416" y="39872"/>
                    </a:cubicBezTo>
                    <a:cubicBezTo>
                      <a:pt x="229845" y="26643"/>
                      <a:pt x="208678" y="18970"/>
                      <a:pt x="183278" y="14472"/>
                    </a:cubicBezTo>
                    <a:cubicBezTo>
                      <a:pt x="157878" y="9974"/>
                      <a:pt x="144385" y="-2990"/>
                      <a:pt x="115016" y="12885"/>
                    </a:cubicBezTo>
                    <a:cubicBezTo>
                      <a:pt x="85647" y="28760"/>
                      <a:pt x="14474" y="121364"/>
                      <a:pt x="2303" y="1287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楕円 22">
                <a:extLst>
                  <a:ext uri="{FF2B5EF4-FFF2-40B4-BE49-F238E27FC236}">
                    <a16:creationId xmlns:a16="http://schemas.microsoft.com/office/drawing/2014/main" id="{A4443E7C-8278-4325-ABE5-A3BE20C5346B}"/>
                  </a:ext>
                </a:extLst>
              </p:cNvPr>
              <p:cNvSpPr/>
              <p:nvPr/>
            </p:nvSpPr>
            <p:spPr>
              <a:xfrm>
                <a:off x="2154238" y="3205163"/>
                <a:ext cx="45719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35A7C9C3-BD71-4561-AE34-A91BAE51DF6A}"/>
                  </a:ext>
                </a:extLst>
              </p:cNvPr>
              <p:cNvSpPr/>
              <p:nvPr/>
            </p:nvSpPr>
            <p:spPr>
              <a:xfrm>
                <a:off x="3033001" y="3013985"/>
                <a:ext cx="194560" cy="150312"/>
              </a:xfrm>
              <a:custGeom>
                <a:avLst/>
                <a:gdLst>
                  <a:gd name="connsiteX0" fmla="*/ 712 w 194560"/>
                  <a:gd name="connsiteY0" fmla="*/ 149903 h 150312"/>
                  <a:gd name="connsiteX1" fmla="*/ 38812 w 194560"/>
                  <a:gd name="connsiteY1" fmla="*/ 94340 h 150312"/>
                  <a:gd name="connsiteX2" fmla="*/ 124537 w 194560"/>
                  <a:gd name="connsiteY2" fmla="*/ 41953 h 150312"/>
                  <a:gd name="connsiteX3" fmla="*/ 194387 w 194560"/>
                  <a:gd name="connsiteY3" fmla="*/ 678 h 150312"/>
                  <a:gd name="connsiteX4" fmla="*/ 141999 w 194560"/>
                  <a:gd name="connsiteY4" fmla="*/ 19728 h 150312"/>
                  <a:gd name="connsiteX5" fmla="*/ 68974 w 194560"/>
                  <a:gd name="connsiteY5" fmla="*/ 64178 h 150312"/>
                  <a:gd name="connsiteX6" fmla="*/ 712 w 194560"/>
                  <a:gd name="connsiteY6" fmla="*/ 149903 h 150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60" h="150312">
                    <a:moveTo>
                      <a:pt x="712" y="149903"/>
                    </a:moveTo>
                    <a:cubicBezTo>
                      <a:pt x="-4315" y="154930"/>
                      <a:pt x="18175" y="112332"/>
                      <a:pt x="38812" y="94340"/>
                    </a:cubicBezTo>
                    <a:cubicBezTo>
                      <a:pt x="59450" y="76348"/>
                      <a:pt x="98608" y="57563"/>
                      <a:pt x="124537" y="41953"/>
                    </a:cubicBezTo>
                    <a:cubicBezTo>
                      <a:pt x="150466" y="26343"/>
                      <a:pt x="191477" y="4382"/>
                      <a:pt x="194387" y="678"/>
                    </a:cubicBezTo>
                    <a:cubicBezTo>
                      <a:pt x="197297" y="-3026"/>
                      <a:pt x="162901" y="9145"/>
                      <a:pt x="141999" y="19728"/>
                    </a:cubicBezTo>
                    <a:cubicBezTo>
                      <a:pt x="121097" y="30311"/>
                      <a:pt x="94109" y="45393"/>
                      <a:pt x="68974" y="64178"/>
                    </a:cubicBezTo>
                    <a:cubicBezTo>
                      <a:pt x="43839" y="82963"/>
                      <a:pt x="5739" y="144876"/>
                      <a:pt x="712" y="1499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4E7CE541-777B-4A48-BAAE-8188D44E14FC}"/>
                  </a:ext>
                </a:extLst>
              </p:cNvPr>
              <p:cNvSpPr/>
              <p:nvPr/>
            </p:nvSpPr>
            <p:spPr>
              <a:xfrm>
                <a:off x="3239535" y="2996749"/>
                <a:ext cx="371339" cy="72890"/>
              </a:xfrm>
              <a:custGeom>
                <a:avLst/>
                <a:gdLst>
                  <a:gd name="connsiteX0" fmla="*/ 553 w 371339"/>
                  <a:gd name="connsiteY0" fmla="*/ 25851 h 72890"/>
                  <a:gd name="connsiteX1" fmla="*/ 102153 w 371339"/>
                  <a:gd name="connsiteY1" fmla="*/ 6801 h 72890"/>
                  <a:gd name="connsiteX2" fmla="*/ 179940 w 371339"/>
                  <a:gd name="connsiteY2" fmla="*/ 6801 h 72890"/>
                  <a:gd name="connsiteX3" fmla="*/ 241853 w 371339"/>
                  <a:gd name="connsiteY3" fmla="*/ 14739 h 72890"/>
                  <a:gd name="connsiteX4" fmla="*/ 311703 w 371339"/>
                  <a:gd name="connsiteY4" fmla="*/ 38551 h 72890"/>
                  <a:gd name="connsiteX5" fmla="*/ 370440 w 371339"/>
                  <a:gd name="connsiteY5" fmla="*/ 68714 h 72890"/>
                  <a:gd name="connsiteX6" fmla="*/ 341865 w 371339"/>
                  <a:gd name="connsiteY6" fmla="*/ 68714 h 72890"/>
                  <a:gd name="connsiteX7" fmla="*/ 270428 w 371339"/>
                  <a:gd name="connsiteY7" fmla="*/ 32201 h 72890"/>
                  <a:gd name="connsiteX8" fmla="*/ 229153 w 371339"/>
                  <a:gd name="connsiteY8" fmla="*/ 14739 h 72890"/>
                  <a:gd name="connsiteX9" fmla="*/ 149778 w 371339"/>
                  <a:gd name="connsiteY9" fmla="*/ 451 h 72890"/>
                  <a:gd name="connsiteX10" fmla="*/ 553 w 371339"/>
                  <a:gd name="connsiteY10" fmla="*/ 25851 h 7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339" h="72890">
                    <a:moveTo>
                      <a:pt x="553" y="25851"/>
                    </a:moveTo>
                    <a:cubicBezTo>
                      <a:pt x="-7384" y="26909"/>
                      <a:pt x="72255" y="9976"/>
                      <a:pt x="102153" y="6801"/>
                    </a:cubicBezTo>
                    <a:cubicBezTo>
                      <a:pt x="132051" y="3626"/>
                      <a:pt x="156657" y="5478"/>
                      <a:pt x="179940" y="6801"/>
                    </a:cubicBezTo>
                    <a:cubicBezTo>
                      <a:pt x="203223" y="8124"/>
                      <a:pt x="219893" y="9447"/>
                      <a:pt x="241853" y="14739"/>
                    </a:cubicBezTo>
                    <a:cubicBezTo>
                      <a:pt x="263813" y="20031"/>
                      <a:pt x="290272" y="29555"/>
                      <a:pt x="311703" y="38551"/>
                    </a:cubicBezTo>
                    <a:cubicBezTo>
                      <a:pt x="333134" y="47547"/>
                      <a:pt x="365413" y="63687"/>
                      <a:pt x="370440" y="68714"/>
                    </a:cubicBezTo>
                    <a:cubicBezTo>
                      <a:pt x="375467" y="73741"/>
                      <a:pt x="358534" y="74799"/>
                      <a:pt x="341865" y="68714"/>
                    </a:cubicBezTo>
                    <a:cubicBezTo>
                      <a:pt x="325196" y="62629"/>
                      <a:pt x="289213" y="41197"/>
                      <a:pt x="270428" y="32201"/>
                    </a:cubicBezTo>
                    <a:cubicBezTo>
                      <a:pt x="251643" y="23205"/>
                      <a:pt x="249261" y="20031"/>
                      <a:pt x="229153" y="14739"/>
                    </a:cubicBezTo>
                    <a:cubicBezTo>
                      <a:pt x="209045" y="9447"/>
                      <a:pt x="186290" y="-2459"/>
                      <a:pt x="149778" y="451"/>
                    </a:cubicBezTo>
                    <a:cubicBezTo>
                      <a:pt x="113266" y="3361"/>
                      <a:pt x="8490" y="24793"/>
                      <a:pt x="553" y="258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F617A8E7-442F-415D-9E52-A25322AB71FC}"/>
                  </a:ext>
                </a:extLst>
              </p:cNvPr>
              <p:cNvSpPr/>
              <p:nvPr/>
            </p:nvSpPr>
            <p:spPr>
              <a:xfrm>
                <a:off x="2996057" y="3005138"/>
                <a:ext cx="371038" cy="285206"/>
              </a:xfrm>
              <a:custGeom>
                <a:avLst/>
                <a:gdLst>
                  <a:gd name="connsiteX0" fmla="*/ 371031 w 371038"/>
                  <a:gd name="connsiteY0" fmla="*/ 0 h 285206"/>
                  <a:gd name="connsiteX1" fmla="*/ 229743 w 371038"/>
                  <a:gd name="connsiteY1" fmla="*/ 28575 h 285206"/>
                  <a:gd name="connsiteX2" fmla="*/ 172593 w 371038"/>
                  <a:gd name="connsiteY2" fmla="*/ 73025 h 285206"/>
                  <a:gd name="connsiteX3" fmla="*/ 90043 w 371038"/>
                  <a:gd name="connsiteY3" fmla="*/ 134937 h 285206"/>
                  <a:gd name="connsiteX4" fmla="*/ 40831 w 371038"/>
                  <a:gd name="connsiteY4" fmla="*/ 207962 h 285206"/>
                  <a:gd name="connsiteX5" fmla="*/ 31306 w 371038"/>
                  <a:gd name="connsiteY5" fmla="*/ 241300 h 285206"/>
                  <a:gd name="connsiteX6" fmla="*/ 1143 w 371038"/>
                  <a:gd name="connsiteY6" fmla="*/ 284162 h 285206"/>
                  <a:gd name="connsiteX7" fmla="*/ 7493 w 371038"/>
                  <a:gd name="connsiteY7" fmla="*/ 269875 h 285206"/>
                  <a:gd name="connsiteX8" fmla="*/ 18606 w 371038"/>
                  <a:gd name="connsiteY8" fmla="*/ 246062 h 285206"/>
                  <a:gd name="connsiteX9" fmla="*/ 34481 w 371038"/>
                  <a:gd name="connsiteY9" fmla="*/ 207962 h 285206"/>
                  <a:gd name="connsiteX10" fmla="*/ 51943 w 371038"/>
                  <a:gd name="connsiteY10" fmla="*/ 160337 h 285206"/>
                  <a:gd name="connsiteX11" fmla="*/ 75756 w 371038"/>
                  <a:gd name="connsiteY11" fmla="*/ 122237 h 285206"/>
                  <a:gd name="connsiteX12" fmla="*/ 223393 w 371038"/>
                  <a:gd name="connsiteY12" fmla="*/ 28575 h 285206"/>
                  <a:gd name="connsiteX13" fmla="*/ 371031 w 371038"/>
                  <a:gd name="connsiteY13" fmla="*/ 0 h 28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038" h="285206">
                    <a:moveTo>
                      <a:pt x="371031" y="0"/>
                    </a:moveTo>
                    <a:cubicBezTo>
                      <a:pt x="372089" y="0"/>
                      <a:pt x="262816" y="16404"/>
                      <a:pt x="229743" y="28575"/>
                    </a:cubicBezTo>
                    <a:cubicBezTo>
                      <a:pt x="196670" y="40746"/>
                      <a:pt x="172593" y="73025"/>
                      <a:pt x="172593" y="73025"/>
                    </a:cubicBezTo>
                    <a:cubicBezTo>
                      <a:pt x="149310" y="90752"/>
                      <a:pt x="112003" y="112448"/>
                      <a:pt x="90043" y="134937"/>
                    </a:cubicBezTo>
                    <a:cubicBezTo>
                      <a:pt x="68083" y="157426"/>
                      <a:pt x="50620" y="190235"/>
                      <a:pt x="40831" y="207962"/>
                    </a:cubicBezTo>
                    <a:cubicBezTo>
                      <a:pt x="31042" y="225689"/>
                      <a:pt x="37921" y="228600"/>
                      <a:pt x="31306" y="241300"/>
                    </a:cubicBezTo>
                    <a:cubicBezTo>
                      <a:pt x="24691" y="254000"/>
                      <a:pt x="5112" y="279400"/>
                      <a:pt x="1143" y="284162"/>
                    </a:cubicBezTo>
                    <a:cubicBezTo>
                      <a:pt x="-2826" y="288924"/>
                      <a:pt x="4583" y="276225"/>
                      <a:pt x="7493" y="269875"/>
                    </a:cubicBezTo>
                    <a:cubicBezTo>
                      <a:pt x="10403" y="263525"/>
                      <a:pt x="14108" y="256381"/>
                      <a:pt x="18606" y="246062"/>
                    </a:cubicBezTo>
                    <a:cubicBezTo>
                      <a:pt x="23104" y="235743"/>
                      <a:pt x="28925" y="222250"/>
                      <a:pt x="34481" y="207962"/>
                    </a:cubicBezTo>
                    <a:cubicBezTo>
                      <a:pt x="40037" y="193675"/>
                      <a:pt x="45064" y="174625"/>
                      <a:pt x="51943" y="160337"/>
                    </a:cubicBezTo>
                    <a:cubicBezTo>
                      <a:pt x="58822" y="146050"/>
                      <a:pt x="47181" y="144197"/>
                      <a:pt x="75756" y="122237"/>
                    </a:cubicBezTo>
                    <a:cubicBezTo>
                      <a:pt x="104331" y="100277"/>
                      <a:pt x="175503" y="48683"/>
                      <a:pt x="223393" y="28575"/>
                    </a:cubicBezTo>
                    <a:cubicBezTo>
                      <a:pt x="271283" y="8467"/>
                      <a:pt x="369973" y="0"/>
                      <a:pt x="3710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9A0DAB70-A330-4650-872C-8F057CA6FEA7}"/>
                  </a:ext>
                </a:extLst>
              </p:cNvPr>
              <p:cNvSpPr/>
              <p:nvPr/>
            </p:nvSpPr>
            <p:spPr>
              <a:xfrm>
                <a:off x="3081338" y="3082325"/>
                <a:ext cx="405040" cy="144596"/>
              </a:xfrm>
              <a:custGeom>
                <a:avLst/>
                <a:gdLst>
                  <a:gd name="connsiteX0" fmla="*/ 0 w 405040"/>
                  <a:gd name="connsiteY0" fmla="*/ 133950 h 144596"/>
                  <a:gd name="connsiteX1" fmla="*/ 50800 w 405040"/>
                  <a:gd name="connsiteY1" fmla="*/ 138713 h 144596"/>
                  <a:gd name="connsiteX2" fmla="*/ 117475 w 405040"/>
                  <a:gd name="connsiteY2" fmla="*/ 141888 h 144596"/>
                  <a:gd name="connsiteX3" fmla="*/ 219075 w 405040"/>
                  <a:gd name="connsiteY3" fmla="*/ 141888 h 144596"/>
                  <a:gd name="connsiteX4" fmla="*/ 304800 w 405040"/>
                  <a:gd name="connsiteY4" fmla="*/ 106963 h 144596"/>
                  <a:gd name="connsiteX5" fmla="*/ 361950 w 405040"/>
                  <a:gd name="connsiteY5" fmla="*/ 67275 h 144596"/>
                  <a:gd name="connsiteX6" fmla="*/ 404812 w 405040"/>
                  <a:gd name="connsiteY6" fmla="*/ 600 h 144596"/>
                  <a:gd name="connsiteX7" fmla="*/ 376237 w 405040"/>
                  <a:gd name="connsiteY7" fmla="*/ 37113 h 144596"/>
                  <a:gd name="connsiteX8" fmla="*/ 319087 w 405040"/>
                  <a:gd name="connsiteY8" fmla="*/ 83150 h 144596"/>
                  <a:gd name="connsiteX9" fmla="*/ 266700 w 405040"/>
                  <a:gd name="connsiteY9" fmla="*/ 114900 h 144596"/>
                  <a:gd name="connsiteX10" fmla="*/ 222250 w 405040"/>
                  <a:gd name="connsiteY10" fmla="*/ 129188 h 144596"/>
                  <a:gd name="connsiteX11" fmla="*/ 152400 w 405040"/>
                  <a:gd name="connsiteY11" fmla="*/ 133950 h 144596"/>
                  <a:gd name="connsiteX12" fmla="*/ 68262 w 405040"/>
                  <a:gd name="connsiteY12" fmla="*/ 133950 h 144596"/>
                  <a:gd name="connsiteX13" fmla="*/ 0 w 405040"/>
                  <a:gd name="connsiteY13" fmla="*/ 133950 h 14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40" h="144596">
                    <a:moveTo>
                      <a:pt x="0" y="133950"/>
                    </a:moveTo>
                    <a:cubicBezTo>
                      <a:pt x="15610" y="135670"/>
                      <a:pt x="31221" y="137390"/>
                      <a:pt x="50800" y="138713"/>
                    </a:cubicBezTo>
                    <a:cubicBezTo>
                      <a:pt x="70379" y="140036"/>
                      <a:pt x="117475" y="141888"/>
                      <a:pt x="117475" y="141888"/>
                    </a:cubicBezTo>
                    <a:cubicBezTo>
                      <a:pt x="145521" y="142417"/>
                      <a:pt x="187854" y="147709"/>
                      <a:pt x="219075" y="141888"/>
                    </a:cubicBezTo>
                    <a:cubicBezTo>
                      <a:pt x="250296" y="136067"/>
                      <a:pt x="280988" y="119398"/>
                      <a:pt x="304800" y="106963"/>
                    </a:cubicBezTo>
                    <a:cubicBezTo>
                      <a:pt x="328613" y="94527"/>
                      <a:pt x="345281" y="85002"/>
                      <a:pt x="361950" y="67275"/>
                    </a:cubicBezTo>
                    <a:cubicBezTo>
                      <a:pt x="378619" y="49548"/>
                      <a:pt x="402431" y="5627"/>
                      <a:pt x="404812" y="600"/>
                    </a:cubicBezTo>
                    <a:cubicBezTo>
                      <a:pt x="407193" y="-4427"/>
                      <a:pt x="390525" y="23355"/>
                      <a:pt x="376237" y="37113"/>
                    </a:cubicBezTo>
                    <a:cubicBezTo>
                      <a:pt x="361949" y="50871"/>
                      <a:pt x="337343" y="70185"/>
                      <a:pt x="319087" y="83150"/>
                    </a:cubicBezTo>
                    <a:cubicBezTo>
                      <a:pt x="300831" y="96114"/>
                      <a:pt x="282839" y="107227"/>
                      <a:pt x="266700" y="114900"/>
                    </a:cubicBezTo>
                    <a:cubicBezTo>
                      <a:pt x="250561" y="122573"/>
                      <a:pt x="241300" y="126013"/>
                      <a:pt x="222250" y="129188"/>
                    </a:cubicBezTo>
                    <a:cubicBezTo>
                      <a:pt x="203200" y="132363"/>
                      <a:pt x="178065" y="133156"/>
                      <a:pt x="152400" y="133950"/>
                    </a:cubicBezTo>
                    <a:cubicBezTo>
                      <a:pt x="126735" y="134744"/>
                      <a:pt x="68262" y="133950"/>
                      <a:pt x="68262" y="133950"/>
                    </a:cubicBezTo>
                    <a:lnTo>
                      <a:pt x="0" y="1339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1D1E7604-7DAB-4DAC-B4DA-B94B950B421C}"/>
                  </a:ext>
                </a:extLst>
              </p:cNvPr>
              <p:cNvSpPr/>
              <p:nvPr/>
            </p:nvSpPr>
            <p:spPr>
              <a:xfrm>
                <a:off x="3098150" y="3173367"/>
                <a:ext cx="321978" cy="73730"/>
              </a:xfrm>
              <a:custGeom>
                <a:avLst/>
                <a:gdLst>
                  <a:gd name="connsiteX0" fmla="*/ 650 w 321978"/>
                  <a:gd name="connsiteY0" fmla="*/ 68308 h 73730"/>
                  <a:gd name="connsiteX1" fmla="*/ 151463 w 321978"/>
                  <a:gd name="connsiteY1" fmla="*/ 73071 h 73730"/>
                  <a:gd name="connsiteX2" fmla="*/ 234013 w 321978"/>
                  <a:gd name="connsiteY2" fmla="*/ 52433 h 73730"/>
                  <a:gd name="connsiteX3" fmla="*/ 295925 w 321978"/>
                  <a:gd name="connsiteY3" fmla="*/ 31796 h 73730"/>
                  <a:gd name="connsiteX4" fmla="*/ 321325 w 321978"/>
                  <a:gd name="connsiteY4" fmla="*/ 46 h 73730"/>
                  <a:gd name="connsiteX5" fmla="*/ 272113 w 321978"/>
                  <a:gd name="connsiteY5" fmla="*/ 25446 h 73730"/>
                  <a:gd name="connsiteX6" fmla="*/ 203850 w 321978"/>
                  <a:gd name="connsiteY6" fmla="*/ 55608 h 73730"/>
                  <a:gd name="connsiteX7" fmla="*/ 100663 w 321978"/>
                  <a:gd name="connsiteY7" fmla="*/ 65133 h 73730"/>
                  <a:gd name="connsiteX8" fmla="*/ 650 w 321978"/>
                  <a:gd name="connsiteY8" fmla="*/ 68308 h 7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1978" h="73730">
                    <a:moveTo>
                      <a:pt x="650" y="68308"/>
                    </a:moveTo>
                    <a:cubicBezTo>
                      <a:pt x="9117" y="69631"/>
                      <a:pt x="112569" y="75717"/>
                      <a:pt x="151463" y="73071"/>
                    </a:cubicBezTo>
                    <a:cubicBezTo>
                      <a:pt x="190357" y="70425"/>
                      <a:pt x="209936" y="59312"/>
                      <a:pt x="234013" y="52433"/>
                    </a:cubicBezTo>
                    <a:cubicBezTo>
                      <a:pt x="258090" y="45554"/>
                      <a:pt x="281373" y="40527"/>
                      <a:pt x="295925" y="31796"/>
                    </a:cubicBezTo>
                    <a:cubicBezTo>
                      <a:pt x="310477" y="23065"/>
                      <a:pt x="325294" y="1104"/>
                      <a:pt x="321325" y="46"/>
                    </a:cubicBezTo>
                    <a:cubicBezTo>
                      <a:pt x="317356" y="-1012"/>
                      <a:pt x="291692" y="16186"/>
                      <a:pt x="272113" y="25446"/>
                    </a:cubicBezTo>
                    <a:cubicBezTo>
                      <a:pt x="252534" y="34706"/>
                      <a:pt x="232425" y="48994"/>
                      <a:pt x="203850" y="55608"/>
                    </a:cubicBezTo>
                    <a:cubicBezTo>
                      <a:pt x="175275" y="62222"/>
                      <a:pt x="132677" y="64339"/>
                      <a:pt x="100663" y="65133"/>
                    </a:cubicBezTo>
                    <a:cubicBezTo>
                      <a:pt x="68649" y="65927"/>
                      <a:pt x="-7817" y="66985"/>
                      <a:pt x="650" y="68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6A34F76C-E8D3-4C08-95D8-F5EBC2E57F87}"/>
                  </a:ext>
                </a:extLst>
              </p:cNvPr>
              <p:cNvSpPr/>
              <p:nvPr/>
            </p:nvSpPr>
            <p:spPr>
              <a:xfrm>
                <a:off x="3017750" y="3082856"/>
                <a:ext cx="162035" cy="179460"/>
              </a:xfrm>
              <a:custGeom>
                <a:avLst/>
                <a:gdLst>
                  <a:gd name="connsiteX0" fmla="*/ 162013 w 162035"/>
                  <a:gd name="connsiteY0" fmla="*/ 69 h 179460"/>
                  <a:gd name="connsiteX1" fmla="*/ 62000 w 162035"/>
                  <a:gd name="connsiteY1" fmla="*/ 60394 h 179460"/>
                  <a:gd name="connsiteX2" fmla="*/ 57238 w 162035"/>
                  <a:gd name="connsiteY2" fmla="*/ 93732 h 179460"/>
                  <a:gd name="connsiteX3" fmla="*/ 82638 w 162035"/>
                  <a:gd name="connsiteY3" fmla="*/ 122307 h 179460"/>
                  <a:gd name="connsiteX4" fmla="*/ 55650 w 162035"/>
                  <a:gd name="connsiteY4" fmla="*/ 131832 h 179460"/>
                  <a:gd name="connsiteX5" fmla="*/ 87400 w 162035"/>
                  <a:gd name="connsiteY5" fmla="*/ 149294 h 179460"/>
                  <a:gd name="connsiteX6" fmla="*/ 55650 w 162035"/>
                  <a:gd name="connsiteY6" fmla="*/ 154057 h 179460"/>
                  <a:gd name="connsiteX7" fmla="*/ 88 w 162035"/>
                  <a:gd name="connsiteY7" fmla="*/ 179457 h 179460"/>
                  <a:gd name="connsiteX8" fmla="*/ 42950 w 162035"/>
                  <a:gd name="connsiteY8" fmla="*/ 155644 h 179460"/>
                  <a:gd name="connsiteX9" fmla="*/ 50888 w 162035"/>
                  <a:gd name="connsiteY9" fmla="*/ 127069 h 179460"/>
                  <a:gd name="connsiteX10" fmla="*/ 49300 w 162035"/>
                  <a:gd name="connsiteY10" fmla="*/ 95319 h 179460"/>
                  <a:gd name="connsiteX11" fmla="*/ 52475 w 162035"/>
                  <a:gd name="connsiteY11" fmla="*/ 73094 h 179460"/>
                  <a:gd name="connsiteX12" fmla="*/ 162013 w 162035"/>
                  <a:gd name="connsiteY12" fmla="*/ 69 h 17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035" h="179460">
                    <a:moveTo>
                      <a:pt x="162013" y="69"/>
                    </a:moveTo>
                    <a:cubicBezTo>
                      <a:pt x="163601" y="-2048"/>
                      <a:pt x="79462" y="44784"/>
                      <a:pt x="62000" y="60394"/>
                    </a:cubicBezTo>
                    <a:cubicBezTo>
                      <a:pt x="44537" y="76005"/>
                      <a:pt x="53798" y="83413"/>
                      <a:pt x="57238" y="93732"/>
                    </a:cubicBezTo>
                    <a:cubicBezTo>
                      <a:pt x="60678" y="104051"/>
                      <a:pt x="82903" y="115957"/>
                      <a:pt x="82638" y="122307"/>
                    </a:cubicBezTo>
                    <a:cubicBezTo>
                      <a:pt x="82373" y="128657"/>
                      <a:pt x="54856" y="127334"/>
                      <a:pt x="55650" y="131832"/>
                    </a:cubicBezTo>
                    <a:cubicBezTo>
                      <a:pt x="56444" y="136330"/>
                      <a:pt x="87400" y="145590"/>
                      <a:pt x="87400" y="149294"/>
                    </a:cubicBezTo>
                    <a:cubicBezTo>
                      <a:pt x="87400" y="152998"/>
                      <a:pt x="70202" y="149030"/>
                      <a:pt x="55650" y="154057"/>
                    </a:cubicBezTo>
                    <a:cubicBezTo>
                      <a:pt x="41098" y="159084"/>
                      <a:pt x="2205" y="179193"/>
                      <a:pt x="88" y="179457"/>
                    </a:cubicBezTo>
                    <a:cubicBezTo>
                      <a:pt x="-2029" y="179721"/>
                      <a:pt x="34483" y="164375"/>
                      <a:pt x="42950" y="155644"/>
                    </a:cubicBezTo>
                    <a:cubicBezTo>
                      <a:pt x="51417" y="146913"/>
                      <a:pt x="49830" y="137123"/>
                      <a:pt x="50888" y="127069"/>
                    </a:cubicBezTo>
                    <a:cubicBezTo>
                      <a:pt x="51946" y="117015"/>
                      <a:pt x="49036" y="104315"/>
                      <a:pt x="49300" y="95319"/>
                    </a:cubicBezTo>
                    <a:cubicBezTo>
                      <a:pt x="49564" y="86323"/>
                      <a:pt x="34483" y="88969"/>
                      <a:pt x="52475" y="73094"/>
                    </a:cubicBezTo>
                    <a:cubicBezTo>
                      <a:pt x="70467" y="57219"/>
                      <a:pt x="160425" y="2186"/>
                      <a:pt x="162013" y="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0EB64EDC-2542-4EB8-9F4A-E261D16D0BC9}"/>
                  </a:ext>
                </a:extLst>
              </p:cNvPr>
              <p:cNvSpPr/>
              <p:nvPr/>
            </p:nvSpPr>
            <p:spPr>
              <a:xfrm>
                <a:off x="3338430" y="3010012"/>
                <a:ext cx="170768" cy="124032"/>
              </a:xfrm>
              <a:custGeom>
                <a:avLst/>
                <a:gdLst>
                  <a:gd name="connsiteX0" fmla="*/ 83 w 170768"/>
                  <a:gd name="connsiteY0" fmla="*/ 1476 h 124032"/>
                  <a:gd name="connsiteX1" fmla="*/ 104858 w 170768"/>
                  <a:gd name="connsiteY1" fmla="*/ 9413 h 124032"/>
                  <a:gd name="connsiteX2" fmla="*/ 163595 w 170768"/>
                  <a:gd name="connsiteY2" fmla="*/ 45926 h 124032"/>
                  <a:gd name="connsiteX3" fmla="*/ 169945 w 170768"/>
                  <a:gd name="connsiteY3" fmla="*/ 61801 h 124032"/>
                  <a:gd name="connsiteX4" fmla="*/ 165183 w 170768"/>
                  <a:gd name="connsiteY4" fmla="*/ 84026 h 124032"/>
                  <a:gd name="connsiteX5" fmla="*/ 120733 w 170768"/>
                  <a:gd name="connsiteY5" fmla="*/ 123713 h 124032"/>
                  <a:gd name="connsiteX6" fmla="*/ 144545 w 170768"/>
                  <a:gd name="connsiteY6" fmla="*/ 101488 h 124032"/>
                  <a:gd name="connsiteX7" fmla="*/ 149308 w 170768"/>
                  <a:gd name="connsiteY7" fmla="*/ 79263 h 124032"/>
                  <a:gd name="connsiteX8" fmla="*/ 125495 w 170768"/>
                  <a:gd name="connsiteY8" fmla="*/ 53863 h 124032"/>
                  <a:gd name="connsiteX9" fmla="*/ 87395 w 170768"/>
                  <a:gd name="connsiteY9" fmla="*/ 33226 h 124032"/>
                  <a:gd name="connsiteX10" fmla="*/ 83 w 170768"/>
                  <a:gd name="connsiteY10" fmla="*/ 1476 h 12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768" h="124032">
                    <a:moveTo>
                      <a:pt x="83" y="1476"/>
                    </a:moveTo>
                    <a:cubicBezTo>
                      <a:pt x="2993" y="-2493"/>
                      <a:pt x="77606" y="2005"/>
                      <a:pt x="104858" y="9413"/>
                    </a:cubicBezTo>
                    <a:cubicBezTo>
                      <a:pt x="132110" y="16821"/>
                      <a:pt x="152747" y="37195"/>
                      <a:pt x="163595" y="45926"/>
                    </a:cubicBezTo>
                    <a:cubicBezTo>
                      <a:pt x="174443" y="54657"/>
                      <a:pt x="169680" y="55451"/>
                      <a:pt x="169945" y="61801"/>
                    </a:cubicBezTo>
                    <a:cubicBezTo>
                      <a:pt x="170210" y="68151"/>
                      <a:pt x="173385" y="73707"/>
                      <a:pt x="165183" y="84026"/>
                    </a:cubicBezTo>
                    <a:cubicBezTo>
                      <a:pt x="156981" y="94345"/>
                      <a:pt x="124173" y="120803"/>
                      <a:pt x="120733" y="123713"/>
                    </a:cubicBezTo>
                    <a:cubicBezTo>
                      <a:pt x="117293" y="126623"/>
                      <a:pt x="139783" y="108896"/>
                      <a:pt x="144545" y="101488"/>
                    </a:cubicBezTo>
                    <a:cubicBezTo>
                      <a:pt x="149308" y="94080"/>
                      <a:pt x="152483" y="87201"/>
                      <a:pt x="149308" y="79263"/>
                    </a:cubicBezTo>
                    <a:cubicBezTo>
                      <a:pt x="146133" y="71325"/>
                      <a:pt x="135814" y="61536"/>
                      <a:pt x="125495" y="53863"/>
                    </a:cubicBezTo>
                    <a:cubicBezTo>
                      <a:pt x="115176" y="46190"/>
                      <a:pt x="103534" y="40899"/>
                      <a:pt x="87395" y="33226"/>
                    </a:cubicBezTo>
                    <a:cubicBezTo>
                      <a:pt x="71256" y="25553"/>
                      <a:pt x="-2827" y="5445"/>
                      <a:pt x="83" y="14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EBD2F94A-D2BB-4C80-A8A4-D86EFCF4732C}"/>
                  </a:ext>
                </a:extLst>
              </p:cNvPr>
              <p:cNvSpPr/>
              <p:nvPr/>
            </p:nvSpPr>
            <p:spPr>
              <a:xfrm>
                <a:off x="3176573" y="3005431"/>
                <a:ext cx="286065" cy="180531"/>
              </a:xfrm>
              <a:custGeom>
                <a:avLst/>
                <a:gdLst>
                  <a:gd name="connsiteX0" fmla="*/ 285765 w 286065"/>
                  <a:gd name="connsiteY0" fmla="*/ 45744 h 180531"/>
                  <a:gd name="connsiteX1" fmla="*/ 239727 w 286065"/>
                  <a:gd name="connsiteY1" fmla="*/ 74319 h 180531"/>
                  <a:gd name="connsiteX2" fmla="*/ 234965 w 286065"/>
                  <a:gd name="connsiteY2" fmla="*/ 128294 h 180531"/>
                  <a:gd name="connsiteX3" fmla="*/ 219090 w 286065"/>
                  <a:gd name="connsiteY3" fmla="*/ 147344 h 180531"/>
                  <a:gd name="connsiteX4" fmla="*/ 166702 w 286065"/>
                  <a:gd name="connsiteY4" fmla="*/ 175919 h 180531"/>
                  <a:gd name="connsiteX5" fmla="*/ 87327 w 286065"/>
                  <a:gd name="connsiteY5" fmla="*/ 179094 h 180531"/>
                  <a:gd name="connsiteX6" fmla="*/ 55577 w 286065"/>
                  <a:gd name="connsiteY6" fmla="*/ 161632 h 180531"/>
                  <a:gd name="connsiteX7" fmla="*/ 39702 w 286065"/>
                  <a:gd name="connsiteY7" fmla="*/ 115594 h 180531"/>
                  <a:gd name="connsiteX8" fmla="*/ 30177 w 286065"/>
                  <a:gd name="connsiteY8" fmla="*/ 64794 h 180531"/>
                  <a:gd name="connsiteX9" fmla="*/ 15 w 286065"/>
                  <a:gd name="connsiteY9" fmla="*/ 53682 h 180531"/>
                  <a:gd name="connsiteX10" fmla="*/ 27002 w 286065"/>
                  <a:gd name="connsiteY10" fmla="*/ 37807 h 180531"/>
                  <a:gd name="connsiteX11" fmla="*/ 85740 w 286065"/>
                  <a:gd name="connsiteY11" fmla="*/ 21932 h 180531"/>
                  <a:gd name="connsiteX12" fmla="*/ 146065 w 286065"/>
                  <a:gd name="connsiteY12" fmla="*/ 1294 h 180531"/>
                  <a:gd name="connsiteX13" fmla="*/ 214327 w 286065"/>
                  <a:gd name="connsiteY13" fmla="*/ 6057 h 180531"/>
                  <a:gd name="connsiteX14" fmla="*/ 285765 w 286065"/>
                  <a:gd name="connsiteY14" fmla="*/ 45744 h 18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6065" h="180531">
                    <a:moveTo>
                      <a:pt x="285765" y="45744"/>
                    </a:moveTo>
                    <a:cubicBezTo>
                      <a:pt x="289998" y="57121"/>
                      <a:pt x="248194" y="60561"/>
                      <a:pt x="239727" y="74319"/>
                    </a:cubicBezTo>
                    <a:cubicBezTo>
                      <a:pt x="231260" y="88077"/>
                      <a:pt x="238404" y="116123"/>
                      <a:pt x="234965" y="128294"/>
                    </a:cubicBezTo>
                    <a:cubicBezTo>
                      <a:pt x="231525" y="140465"/>
                      <a:pt x="230467" y="139407"/>
                      <a:pt x="219090" y="147344"/>
                    </a:cubicBezTo>
                    <a:cubicBezTo>
                      <a:pt x="207713" y="155281"/>
                      <a:pt x="188662" y="170627"/>
                      <a:pt x="166702" y="175919"/>
                    </a:cubicBezTo>
                    <a:cubicBezTo>
                      <a:pt x="144742" y="181211"/>
                      <a:pt x="105848" y="181475"/>
                      <a:pt x="87327" y="179094"/>
                    </a:cubicBezTo>
                    <a:cubicBezTo>
                      <a:pt x="68806" y="176713"/>
                      <a:pt x="63514" y="172215"/>
                      <a:pt x="55577" y="161632"/>
                    </a:cubicBezTo>
                    <a:cubicBezTo>
                      <a:pt x="47640" y="151049"/>
                      <a:pt x="43935" y="131734"/>
                      <a:pt x="39702" y="115594"/>
                    </a:cubicBezTo>
                    <a:cubicBezTo>
                      <a:pt x="35469" y="99454"/>
                      <a:pt x="36791" y="75113"/>
                      <a:pt x="30177" y="64794"/>
                    </a:cubicBezTo>
                    <a:cubicBezTo>
                      <a:pt x="23562" y="54475"/>
                      <a:pt x="544" y="58180"/>
                      <a:pt x="15" y="53682"/>
                    </a:cubicBezTo>
                    <a:cubicBezTo>
                      <a:pt x="-514" y="49184"/>
                      <a:pt x="12715" y="43099"/>
                      <a:pt x="27002" y="37807"/>
                    </a:cubicBezTo>
                    <a:cubicBezTo>
                      <a:pt x="41289" y="32515"/>
                      <a:pt x="65896" y="28017"/>
                      <a:pt x="85740" y="21932"/>
                    </a:cubicBezTo>
                    <a:cubicBezTo>
                      <a:pt x="105584" y="15847"/>
                      <a:pt x="124634" y="3940"/>
                      <a:pt x="146065" y="1294"/>
                    </a:cubicBezTo>
                    <a:cubicBezTo>
                      <a:pt x="167496" y="-1352"/>
                      <a:pt x="191838" y="-28"/>
                      <a:pt x="214327" y="6057"/>
                    </a:cubicBezTo>
                    <a:cubicBezTo>
                      <a:pt x="236816" y="12142"/>
                      <a:pt x="281532" y="34367"/>
                      <a:pt x="285765" y="457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楕円 32">
                <a:extLst>
                  <a:ext uri="{FF2B5EF4-FFF2-40B4-BE49-F238E27FC236}">
                    <a16:creationId xmlns:a16="http://schemas.microsoft.com/office/drawing/2014/main" id="{0CB68AD6-D402-4CD9-A68A-6A09E8E350AE}"/>
                  </a:ext>
                </a:extLst>
              </p:cNvPr>
              <p:cNvSpPr/>
              <p:nvPr/>
            </p:nvSpPr>
            <p:spPr>
              <a:xfrm>
                <a:off x="3236913" y="3065463"/>
                <a:ext cx="52387" cy="71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002262A8-1C3E-473A-AD2D-CFB5D9239A4D}"/>
                  </a:ext>
                </a:extLst>
              </p:cNvPr>
              <p:cNvSpPr/>
              <p:nvPr/>
            </p:nvSpPr>
            <p:spPr>
              <a:xfrm>
                <a:off x="2895498" y="2841248"/>
                <a:ext cx="749901" cy="199587"/>
              </a:xfrm>
              <a:custGeom>
                <a:avLst/>
                <a:gdLst>
                  <a:gd name="connsiteX0" fmla="*/ 102 w 749901"/>
                  <a:gd name="connsiteY0" fmla="*/ 198815 h 199587"/>
                  <a:gd name="connsiteX1" fmla="*/ 122340 w 749901"/>
                  <a:gd name="connsiteY1" fmla="*/ 187702 h 199587"/>
                  <a:gd name="connsiteX2" fmla="*/ 168377 w 749901"/>
                  <a:gd name="connsiteY2" fmla="*/ 173415 h 199587"/>
                  <a:gd name="connsiteX3" fmla="*/ 209652 w 749901"/>
                  <a:gd name="connsiteY3" fmla="*/ 152777 h 199587"/>
                  <a:gd name="connsiteX4" fmla="*/ 358877 w 749901"/>
                  <a:gd name="connsiteY4" fmla="*/ 97215 h 199587"/>
                  <a:gd name="connsiteX5" fmla="*/ 498577 w 749901"/>
                  <a:gd name="connsiteY5" fmla="*/ 30540 h 199587"/>
                  <a:gd name="connsiteX6" fmla="*/ 555727 w 749901"/>
                  <a:gd name="connsiteY6" fmla="*/ 8315 h 199587"/>
                  <a:gd name="connsiteX7" fmla="*/ 654152 w 749901"/>
                  <a:gd name="connsiteY7" fmla="*/ 19427 h 199587"/>
                  <a:gd name="connsiteX8" fmla="*/ 749402 w 749901"/>
                  <a:gd name="connsiteY8" fmla="*/ 40065 h 199587"/>
                  <a:gd name="connsiteX9" fmla="*/ 685902 w 749901"/>
                  <a:gd name="connsiteY9" fmla="*/ 16252 h 199587"/>
                  <a:gd name="connsiteX10" fmla="*/ 563665 w 749901"/>
                  <a:gd name="connsiteY10" fmla="*/ 377 h 199587"/>
                  <a:gd name="connsiteX11" fmla="*/ 484290 w 749901"/>
                  <a:gd name="connsiteY11" fmla="*/ 32127 h 199587"/>
                  <a:gd name="connsiteX12" fmla="*/ 389040 w 749901"/>
                  <a:gd name="connsiteY12" fmla="*/ 70227 h 199587"/>
                  <a:gd name="connsiteX13" fmla="*/ 295377 w 749901"/>
                  <a:gd name="connsiteY13" fmla="*/ 113090 h 199587"/>
                  <a:gd name="connsiteX14" fmla="*/ 212827 w 749901"/>
                  <a:gd name="connsiteY14" fmla="*/ 141665 h 199587"/>
                  <a:gd name="connsiteX15" fmla="*/ 144565 w 749901"/>
                  <a:gd name="connsiteY15" fmla="*/ 165477 h 199587"/>
                  <a:gd name="connsiteX16" fmla="*/ 102 w 749901"/>
                  <a:gd name="connsiteY16" fmla="*/ 198815 h 19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9901" h="199587">
                    <a:moveTo>
                      <a:pt x="102" y="198815"/>
                    </a:moveTo>
                    <a:cubicBezTo>
                      <a:pt x="-3602" y="202519"/>
                      <a:pt x="94294" y="191935"/>
                      <a:pt x="122340" y="187702"/>
                    </a:cubicBezTo>
                    <a:cubicBezTo>
                      <a:pt x="150386" y="183469"/>
                      <a:pt x="153825" y="179236"/>
                      <a:pt x="168377" y="173415"/>
                    </a:cubicBezTo>
                    <a:cubicBezTo>
                      <a:pt x="182929" y="167594"/>
                      <a:pt x="177902" y="165477"/>
                      <a:pt x="209652" y="152777"/>
                    </a:cubicBezTo>
                    <a:cubicBezTo>
                      <a:pt x="241402" y="140077"/>
                      <a:pt x="310723" y="117588"/>
                      <a:pt x="358877" y="97215"/>
                    </a:cubicBezTo>
                    <a:cubicBezTo>
                      <a:pt x="407031" y="76842"/>
                      <a:pt x="465769" y="45357"/>
                      <a:pt x="498577" y="30540"/>
                    </a:cubicBezTo>
                    <a:cubicBezTo>
                      <a:pt x="531385" y="15723"/>
                      <a:pt x="529798" y="10167"/>
                      <a:pt x="555727" y="8315"/>
                    </a:cubicBezTo>
                    <a:cubicBezTo>
                      <a:pt x="581656" y="6463"/>
                      <a:pt x="621873" y="14135"/>
                      <a:pt x="654152" y="19427"/>
                    </a:cubicBezTo>
                    <a:cubicBezTo>
                      <a:pt x="686431" y="24719"/>
                      <a:pt x="744110" y="40594"/>
                      <a:pt x="749402" y="40065"/>
                    </a:cubicBezTo>
                    <a:cubicBezTo>
                      <a:pt x="754694" y="39536"/>
                      <a:pt x="716858" y="22867"/>
                      <a:pt x="685902" y="16252"/>
                    </a:cubicBezTo>
                    <a:cubicBezTo>
                      <a:pt x="654946" y="9637"/>
                      <a:pt x="597267" y="-2269"/>
                      <a:pt x="563665" y="377"/>
                    </a:cubicBezTo>
                    <a:cubicBezTo>
                      <a:pt x="530063" y="3023"/>
                      <a:pt x="513394" y="20485"/>
                      <a:pt x="484290" y="32127"/>
                    </a:cubicBezTo>
                    <a:cubicBezTo>
                      <a:pt x="455186" y="43769"/>
                      <a:pt x="420525" y="56733"/>
                      <a:pt x="389040" y="70227"/>
                    </a:cubicBezTo>
                    <a:cubicBezTo>
                      <a:pt x="357555" y="83721"/>
                      <a:pt x="324746" y="101184"/>
                      <a:pt x="295377" y="113090"/>
                    </a:cubicBezTo>
                    <a:cubicBezTo>
                      <a:pt x="266008" y="124996"/>
                      <a:pt x="212827" y="141665"/>
                      <a:pt x="212827" y="141665"/>
                    </a:cubicBezTo>
                    <a:cubicBezTo>
                      <a:pt x="187692" y="150396"/>
                      <a:pt x="177902" y="157010"/>
                      <a:pt x="144565" y="165477"/>
                    </a:cubicBezTo>
                    <a:cubicBezTo>
                      <a:pt x="111228" y="173944"/>
                      <a:pt x="3806" y="195111"/>
                      <a:pt x="102" y="1988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2847A5AC-E4FF-4C37-AAB9-E69F1031EEA4}"/>
                  </a:ext>
                </a:extLst>
              </p:cNvPr>
              <p:cNvSpPr/>
              <p:nvPr/>
            </p:nvSpPr>
            <p:spPr>
              <a:xfrm>
                <a:off x="2920825" y="2751733"/>
                <a:ext cx="730643" cy="277110"/>
              </a:xfrm>
              <a:custGeom>
                <a:avLst/>
                <a:gdLst>
                  <a:gd name="connsiteX0" fmla="*/ 4938 w 730643"/>
                  <a:gd name="connsiteY0" fmla="*/ 274042 h 277110"/>
                  <a:gd name="connsiteX1" fmla="*/ 93838 w 730643"/>
                  <a:gd name="connsiteY1" fmla="*/ 216892 h 277110"/>
                  <a:gd name="connsiteX2" fmla="*/ 119238 w 730643"/>
                  <a:gd name="connsiteY2" fmla="*/ 188317 h 277110"/>
                  <a:gd name="connsiteX3" fmla="*/ 209725 w 730643"/>
                  <a:gd name="connsiteY3" fmla="*/ 129580 h 277110"/>
                  <a:gd name="connsiteX4" fmla="*/ 328788 w 730643"/>
                  <a:gd name="connsiteY4" fmla="*/ 69255 h 277110"/>
                  <a:gd name="connsiteX5" fmla="*/ 463725 w 730643"/>
                  <a:gd name="connsiteY5" fmla="*/ 13692 h 277110"/>
                  <a:gd name="connsiteX6" fmla="*/ 509763 w 730643"/>
                  <a:gd name="connsiteY6" fmla="*/ 992 h 277110"/>
                  <a:gd name="connsiteX7" fmla="*/ 624063 w 730643"/>
                  <a:gd name="connsiteY7" fmla="*/ 32742 h 277110"/>
                  <a:gd name="connsiteX8" fmla="*/ 728838 w 730643"/>
                  <a:gd name="connsiteY8" fmla="*/ 72430 h 277110"/>
                  <a:gd name="connsiteX9" fmla="*/ 676450 w 730643"/>
                  <a:gd name="connsiteY9" fmla="*/ 54967 h 277110"/>
                  <a:gd name="connsiteX10" fmla="*/ 505000 w 730643"/>
                  <a:gd name="connsiteY10" fmla="*/ 15280 h 277110"/>
                  <a:gd name="connsiteX11" fmla="*/ 417688 w 730643"/>
                  <a:gd name="connsiteY11" fmla="*/ 42267 h 277110"/>
                  <a:gd name="connsiteX12" fmla="*/ 260525 w 730643"/>
                  <a:gd name="connsiteY12" fmla="*/ 113705 h 277110"/>
                  <a:gd name="connsiteX13" fmla="*/ 4938 w 730643"/>
                  <a:gd name="connsiteY13" fmla="*/ 274042 h 27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0643" h="277110">
                    <a:moveTo>
                      <a:pt x="4938" y="274042"/>
                    </a:moveTo>
                    <a:cubicBezTo>
                      <a:pt x="-22843" y="291240"/>
                      <a:pt x="74788" y="231179"/>
                      <a:pt x="93838" y="216892"/>
                    </a:cubicBezTo>
                    <a:cubicBezTo>
                      <a:pt x="112888" y="202604"/>
                      <a:pt x="99924" y="202869"/>
                      <a:pt x="119238" y="188317"/>
                    </a:cubicBezTo>
                    <a:cubicBezTo>
                      <a:pt x="138552" y="173765"/>
                      <a:pt x="174800" y="149424"/>
                      <a:pt x="209725" y="129580"/>
                    </a:cubicBezTo>
                    <a:cubicBezTo>
                      <a:pt x="244650" y="109736"/>
                      <a:pt x="286455" y="88570"/>
                      <a:pt x="328788" y="69255"/>
                    </a:cubicBezTo>
                    <a:cubicBezTo>
                      <a:pt x="371121" y="49940"/>
                      <a:pt x="433563" y="25069"/>
                      <a:pt x="463725" y="13692"/>
                    </a:cubicBezTo>
                    <a:cubicBezTo>
                      <a:pt x="493887" y="2315"/>
                      <a:pt x="483040" y="-2183"/>
                      <a:pt x="509763" y="992"/>
                    </a:cubicBezTo>
                    <a:cubicBezTo>
                      <a:pt x="536486" y="4167"/>
                      <a:pt x="587551" y="20836"/>
                      <a:pt x="624063" y="32742"/>
                    </a:cubicBezTo>
                    <a:cubicBezTo>
                      <a:pt x="660575" y="44648"/>
                      <a:pt x="720107" y="68726"/>
                      <a:pt x="728838" y="72430"/>
                    </a:cubicBezTo>
                    <a:cubicBezTo>
                      <a:pt x="737569" y="76134"/>
                      <a:pt x="713756" y="64492"/>
                      <a:pt x="676450" y="54967"/>
                    </a:cubicBezTo>
                    <a:cubicBezTo>
                      <a:pt x="639144" y="45442"/>
                      <a:pt x="548127" y="17397"/>
                      <a:pt x="505000" y="15280"/>
                    </a:cubicBezTo>
                    <a:cubicBezTo>
                      <a:pt x="461873" y="13163"/>
                      <a:pt x="458434" y="25863"/>
                      <a:pt x="417688" y="42267"/>
                    </a:cubicBezTo>
                    <a:cubicBezTo>
                      <a:pt x="376942" y="58671"/>
                      <a:pt x="326671" y="77457"/>
                      <a:pt x="260525" y="113705"/>
                    </a:cubicBezTo>
                    <a:cubicBezTo>
                      <a:pt x="194379" y="149953"/>
                      <a:pt x="32719" y="256844"/>
                      <a:pt x="4938" y="2740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C5AB15F7-D1BC-4BC6-A36B-A735105D7734}"/>
                  </a:ext>
                </a:extLst>
              </p:cNvPr>
              <p:cNvSpPr/>
              <p:nvPr/>
            </p:nvSpPr>
            <p:spPr>
              <a:xfrm>
                <a:off x="2806651" y="3706283"/>
                <a:ext cx="370151" cy="417439"/>
              </a:xfrm>
              <a:custGeom>
                <a:avLst/>
                <a:gdLst>
                  <a:gd name="connsiteX0" fmla="*/ 249816 w 370151"/>
                  <a:gd name="connsiteY0" fmla="*/ 0 h 417439"/>
                  <a:gd name="connsiteX1" fmla="*/ 353532 w 370151"/>
                  <a:gd name="connsiteY1" fmla="*/ 99484 h 417439"/>
                  <a:gd name="connsiteX2" fmla="*/ 368349 w 370151"/>
                  <a:gd name="connsiteY2" fmla="*/ 167217 h 417439"/>
                  <a:gd name="connsiteX3" fmla="*/ 336599 w 370151"/>
                  <a:gd name="connsiteY3" fmla="*/ 224367 h 417439"/>
                  <a:gd name="connsiteX4" fmla="*/ 285799 w 370151"/>
                  <a:gd name="connsiteY4" fmla="*/ 224367 h 417439"/>
                  <a:gd name="connsiteX5" fmla="*/ 220182 w 370151"/>
                  <a:gd name="connsiteY5" fmla="*/ 239184 h 417439"/>
                  <a:gd name="connsiteX6" fmla="*/ 141866 w 370151"/>
                  <a:gd name="connsiteY6" fmla="*/ 294217 h 417439"/>
                  <a:gd name="connsiteX7" fmla="*/ 82599 w 370151"/>
                  <a:gd name="connsiteY7" fmla="*/ 349250 h 417439"/>
                  <a:gd name="connsiteX8" fmla="*/ 48732 w 370151"/>
                  <a:gd name="connsiteY8" fmla="*/ 404284 h 417439"/>
                  <a:gd name="connsiteX9" fmla="*/ 49 w 370151"/>
                  <a:gd name="connsiteY9" fmla="*/ 416984 h 417439"/>
                  <a:gd name="connsiteX10" fmla="*/ 40266 w 370151"/>
                  <a:gd name="connsiteY10" fmla="*/ 393700 h 417439"/>
                  <a:gd name="connsiteX11" fmla="*/ 74132 w 370151"/>
                  <a:gd name="connsiteY11" fmla="*/ 355600 h 417439"/>
                  <a:gd name="connsiteX12" fmla="*/ 122816 w 370151"/>
                  <a:gd name="connsiteY12" fmla="*/ 300567 h 417439"/>
                  <a:gd name="connsiteX13" fmla="*/ 192666 w 370151"/>
                  <a:gd name="connsiteY13" fmla="*/ 241300 h 417439"/>
                  <a:gd name="connsiteX14" fmla="*/ 304849 w 370151"/>
                  <a:gd name="connsiteY14" fmla="*/ 213784 h 417439"/>
                  <a:gd name="connsiteX15" fmla="*/ 347182 w 370151"/>
                  <a:gd name="connsiteY15" fmla="*/ 190500 h 417439"/>
                  <a:gd name="connsiteX16" fmla="*/ 357766 w 370151"/>
                  <a:gd name="connsiteY16" fmla="*/ 148167 h 417439"/>
                  <a:gd name="connsiteX17" fmla="*/ 336599 w 370151"/>
                  <a:gd name="connsiteY17" fmla="*/ 99484 h 417439"/>
                  <a:gd name="connsiteX18" fmla="*/ 249816 w 370151"/>
                  <a:gd name="connsiteY18" fmla="*/ 0 h 41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0151" h="417439">
                    <a:moveTo>
                      <a:pt x="249816" y="0"/>
                    </a:moveTo>
                    <a:cubicBezTo>
                      <a:pt x="252638" y="0"/>
                      <a:pt x="333777" y="71615"/>
                      <a:pt x="353532" y="99484"/>
                    </a:cubicBezTo>
                    <a:cubicBezTo>
                      <a:pt x="373287" y="127353"/>
                      <a:pt x="371171" y="146403"/>
                      <a:pt x="368349" y="167217"/>
                    </a:cubicBezTo>
                    <a:cubicBezTo>
                      <a:pt x="365527" y="188031"/>
                      <a:pt x="350357" y="214842"/>
                      <a:pt x="336599" y="224367"/>
                    </a:cubicBezTo>
                    <a:cubicBezTo>
                      <a:pt x="322841" y="233892"/>
                      <a:pt x="305202" y="221898"/>
                      <a:pt x="285799" y="224367"/>
                    </a:cubicBezTo>
                    <a:cubicBezTo>
                      <a:pt x="266396" y="226836"/>
                      <a:pt x="244171" y="227542"/>
                      <a:pt x="220182" y="239184"/>
                    </a:cubicBezTo>
                    <a:cubicBezTo>
                      <a:pt x="196193" y="250826"/>
                      <a:pt x="164796" y="275873"/>
                      <a:pt x="141866" y="294217"/>
                    </a:cubicBezTo>
                    <a:cubicBezTo>
                      <a:pt x="118936" y="312561"/>
                      <a:pt x="98121" y="330906"/>
                      <a:pt x="82599" y="349250"/>
                    </a:cubicBezTo>
                    <a:cubicBezTo>
                      <a:pt x="67077" y="367595"/>
                      <a:pt x="62490" y="392995"/>
                      <a:pt x="48732" y="404284"/>
                    </a:cubicBezTo>
                    <a:cubicBezTo>
                      <a:pt x="34974" y="415573"/>
                      <a:pt x="1460" y="418748"/>
                      <a:pt x="49" y="416984"/>
                    </a:cubicBezTo>
                    <a:cubicBezTo>
                      <a:pt x="-1362" y="415220"/>
                      <a:pt x="27919" y="403931"/>
                      <a:pt x="40266" y="393700"/>
                    </a:cubicBezTo>
                    <a:cubicBezTo>
                      <a:pt x="52613" y="383469"/>
                      <a:pt x="60374" y="371122"/>
                      <a:pt x="74132" y="355600"/>
                    </a:cubicBezTo>
                    <a:cubicBezTo>
                      <a:pt x="87890" y="340078"/>
                      <a:pt x="103060" y="319617"/>
                      <a:pt x="122816" y="300567"/>
                    </a:cubicBezTo>
                    <a:cubicBezTo>
                      <a:pt x="142572" y="281517"/>
                      <a:pt x="162327" y="255764"/>
                      <a:pt x="192666" y="241300"/>
                    </a:cubicBezTo>
                    <a:cubicBezTo>
                      <a:pt x="223005" y="226836"/>
                      <a:pt x="279096" y="222251"/>
                      <a:pt x="304849" y="213784"/>
                    </a:cubicBezTo>
                    <a:cubicBezTo>
                      <a:pt x="330602" y="205317"/>
                      <a:pt x="338363" y="201436"/>
                      <a:pt x="347182" y="190500"/>
                    </a:cubicBezTo>
                    <a:cubicBezTo>
                      <a:pt x="356002" y="179564"/>
                      <a:pt x="359530" y="163336"/>
                      <a:pt x="357766" y="148167"/>
                    </a:cubicBezTo>
                    <a:cubicBezTo>
                      <a:pt x="356002" y="132998"/>
                      <a:pt x="353180" y="123473"/>
                      <a:pt x="336599" y="99484"/>
                    </a:cubicBezTo>
                    <a:cubicBezTo>
                      <a:pt x="320018" y="75495"/>
                      <a:pt x="246994" y="0"/>
                      <a:pt x="24981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B6E47048-31F9-403A-9782-3077C609D2F0}"/>
                  </a:ext>
                </a:extLst>
              </p:cNvPr>
              <p:cNvSpPr/>
              <p:nvPr/>
            </p:nvSpPr>
            <p:spPr>
              <a:xfrm>
                <a:off x="2476500" y="3655480"/>
                <a:ext cx="357379" cy="465093"/>
              </a:xfrm>
              <a:custGeom>
                <a:avLst/>
                <a:gdLst>
                  <a:gd name="connsiteX0" fmla="*/ 14817 w 357379"/>
                  <a:gd name="connsiteY0" fmla="*/ 3 h 465093"/>
                  <a:gd name="connsiteX1" fmla="*/ 0 w 357379"/>
                  <a:gd name="connsiteY1" fmla="*/ 150287 h 465093"/>
                  <a:gd name="connsiteX2" fmla="*/ 14817 w 357379"/>
                  <a:gd name="connsiteY2" fmla="*/ 321737 h 465093"/>
                  <a:gd name="connsiteX3" fmla="*/ 50800 w 357379"/>
                  <a:gd name="connsiteY3" fmla="*/ 351370 h 465093"/>
                  <a:gd name="connsiteX4" fmla="*/ 124883 w 357379"/>
                  <a:gd name="connsiteY4" fmla="*/ 361953 h 465093"/>
                  <a:gd name="connsiteX5" fmla="*/ 184150 w 357379"/>
                  <a:gd name="connsiteY5" fmla="*/ 387353 h 465093"/>
                  <a:gd name="connsiteX6" fmla="*/ 275167 w 357379"/>
                  <a:gd name="connsiteY6" fmla="*/ 423337 h 465093"/>
                  <a:gd name="connsiteX7" fmla="*/ 313267 w 357379"/>
                  <a:gd name="connsiteY7" fmla="*/ 446620 h 465093"/>
                  <a:gd name="connsiteX8" fmla="*/ 355600 w 357379"/>
                  <a:gd name="connsiteY8" fmla="*/ 463553 h 465093"/>
                  <a:gd name="connsiteX9" fmla="*/ 249767 w 357379"/>
                  <a:gd name="connsiteY9" fmla="*/ 406403 h 465093"/>
                  <a:gd name="connsiteX10" fmla="*/ 127000 w 357379"/>
                  <a:gd name="connsiteY10" fmla="*/ 349253 h 465093"/>
                  <a:gd name="connsiteX11" fmla="*/ 42333 w 357379"/>
                  <a:gd name="connsiteY11" fmla="*/ 321737 h 465093"/>
                  <a:gd name="connsiteX12" fmla="*/ 29633 w 357379"/>
                  <a:gd name="connsiteY12" fmla="*/ 237070 h 465093"/>
                  <a:gd name="connsiteX13" fmla="*/ 12700 w 357379"/>
                  <a:gd name="connsiteY13" fmla="*/ 154520 h 465093"/>
                  <a:gd name="connsiteX14" fmla="*/ 14817 w 357379"/>
                  <a:gd name="connsiteY14" fmla="*/ 3 h 46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7379" h="465093">
                    <a:moveTo>
                      <a:pt x="14817" y="3"/>
                    </a:moveTo>
                    <a:cubicBezTo>
                      <a:pt x="12700" y="-703"/>
                      <a:pt x="0" y="96665"/>
                      <a:pt x="0" y="150287"/>
                    </a:cubicBezTo>
                    <a:cubicBezTo>
                      <a:pt x="0" y="203909"/>
                      <a:pt x="6350" y="288223"/>
                      <a:pt x="14817" y="321737"/>
                    </a:cubicBezTo>
                    <a:cubicBezTo>
                      <a:pt x="23284" y="355251"/>
                      <a:pt x="32456" y="344667"/>
                      <a:pt x="50800" y="351370"/>
                    </a:cubicBezTo>
                    <a:cubicBezTo>
                      <a:pt x="69144" y="358073"/>
                      <a:pt x="102658" y="355956"/>
                      <a:pt x="124883" y="361953"/>
                    </a:cubicBezTo>
                    <a:cubicBezTo>
                      <a:pt x="147108" y="367950"/>
                      <a:pt x="184150" y="387353"/>
                      <a:pt x="184150" y="387353"/>
                    </a:cubicBezTo>
                    <a:cubicBezTo>
                      <a:pt x="209197" y="397584"/>
                      <a:pt x="253648" y="413459"/>
                      <a:pt x="275167" y="423337"/>
                    </a:cubicBezTo>
                    <a:cubicBezTo>
                      <a:pt x="296687" y="433215"/>
                      <a:pt x="299862" y="439917"/>
                      <a:pt x="313267" y="446620"/>
                    </a:cubicBezTo>
                    <a:cubicBezTo>
                      <a:pt x="326673" y="453323"/>
                      <a:pt x="366183" y="470256"/>
                      <a:pt x="355600" y="463553"/>
                    </a:cubicBezTo>
                    <a:cubicBezTo>
                      <a:pt x="345017" y="456850"/>
                      <a:pt x="287867" y="425453"/>
                      <a:pt x="249767" y="406403"/>
                    </a:cubicBezTo>
                    <a:cubicBezTo>
                      <a:pt x="211667" y="387353"/>
                      <a:pt x="161572" y="363364"/>
                      <a:pt x="127000" y="349253"/>
                    </a:cubicBezTo>
                    <a:cubicBezTo>
                      <a:pt x="92428" y="335142"/>
                      <a:pt x="58561" y="340434"/>
                      <a:pt x="42333" y="321737"/>
                    </a:cubicBezTo>
                    <a:cubicBezTo>
                      <a:pt x="26105" y="303040"/>
                      <a:pt x="34572" y="264940"/>
                      <a:pt x="29633" y="237070"/>
                    </a:cubicBezTo>
                    <a:cubicBezTo>
                      <a:pt x="24694" y="209201"/>
                      <a:pt x="17286" y="186976"/>
                      <a:pt x="12700" y="154520"/>
                    </a:cubicBezTo>
                    <a:cubicBezTo>
                      <a:pt x="8114" y="122065"/>
                      <a:pt x="16934" y="709"/>
                      <a:pt x="14817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EBE7783F-6520-40C4-87D1-21891560BA36}"/>
                  </a:ext>
                </a:extLst>
              </p:cNvPr>
              <p:cNvSpPr/>
              <p:nvPr/>
            </p:nvSpPr>
            <p:spPr>
              <a:xfrm>
                <a:off x="2387533" y="4156862"/>
                <a:ext cx="1087427" cy="191481"/>
              </a:xfrm>
              <a:custGeom>
                <a:avLst/>
                <a:gdLst>
                  <a:gd name="connsiteX0" fmla="*/ 67 w 1087427"/>
                  <a:gd name="connsiteY0" fmla="*/ 165901 h 191481"/>
                  <a:gd name="connsiteX1" fmla="*/ 174692 w 1087427"/>
                  <a:gd name="connsiteY1" fmla="*/ 186538 h 191481"/>
                  <a:gd name="connsiteX2" fmla="*/ 257242 w 1087427"/>
                  <a:gd name="connsiteY2" fmla="*/ 170663 h 191481"/>
                  <a:gd name="connsiteX3" fmla="*/ 362017 w 1087427"/>
                  <a:gd name="connsiteY3" fmla="*/ 132563 h 191481"/>
                  <a:gd name="connsiteX4" fmla="*/ 412817 w 1087427"/>
                  <a:gd name="connsiteY4" fmla="*/ 115101 h 191481"/>
                  <a:gd name="connsiteX5" fmla="*/ 479492 w 1087427"/>
                  <a:gd name="connsiteY5" fmla="*/ 119863 h 191481"/>
                  <a:gd name="connsiteX6" fmla="*/ 549342 w 1087427"/>
                  <a:gd name="connsiteY6" fmla="*/ 111926 h 191481"/>
                  <a:gd name="connsiteX7" fmla="*/ 608080 w 1087427"/>
                  <a:gd name="connsiteY7" fmla="*/ 81763 h 191481"/>
                  <a:gd name="connsiteX8" fmla="*/ 657292 w 1087427"/>
                  <a:gd name="connsiteY8" fmla="*/ 69063 h 191481"/>
                  <a:gd name="connsiteX9" fmla="*/ 800167 w 1087427"/>
                  <a:gd name="connsiteY9" fmla="*/ 75413 h 191481"/>
                  <a:gd name="connsiteX10" fmla="*/ 892242 w 1087427"/>
                  <a:gd name="connsiteY10" fmla="*/ 53188 h 191481"/>
                  <a:gd name="connsiteX11" fmla="*/ 950980 w 1087427"/>
                  <a:gd name="connsiteY11" fmla="*/ 26201 h 191481"/>
                  <a:gd name="connsiteX12" fmla="*/ 1027180 w 1087427"/>
                  <a:gd name="connsiteY12" fmla="*/ 801 h 191481"/>
                  <a:gd name="connsiteX13" fmla="*/ 1085917 w 1087427"/>
                  <a:gd name="connsiteY13" fmla="*/ 8738 h 191481"/>
                  <a:gd name="connsiteX14" fmla="*/ 1070042 w 1087427"/>
                  <a:gd name="connsiteY14" fmla="*/ 32551 h 191481"/>
                  <a:gd name="connsiteX15" fmla="*/ 1070042 w 1087427"/>
                  <a:gd name="connsiteY15" fmla="*/ 10326 h 191481"/>
                  <a:gd name="connsiteX16" fmla="*/ 982730 w 1087427"/>
                  <a:gd name="connsiteY16" fmla="*/ 3976 h 191481"/>
                  <a:gd name="connsiteX17" fmla="*/ 835092 w 1087427"/>
                  <a:gd name="connsiteY17" fmla="*/ 51601 h 191481"/>
                  <a:gd name="connsiteX18" fmla="*/ 665230 w 1087427"/>
                  <a:gd name="connsiteY18" fmla="*/ 56363 h 191481"/>
                  <a:gd name="connsiteX19" fmla="*/ 547755 w 1087427"/>
                  <a:gd name="connsiteY19" fmla="*/ 91288 h 191481"/>
                  <a:gd name="connsiteX20" fmla="*/ 457267 w 1087427"/>
                  <a:gd name="connsiteY20" fmla="*/ 108751 h 191481"/>
                  <a:gd name="connsiteX21" fmla="*/ 396942 w 1087427"/>
                  <a:gd name="connsiteY21" fmla="*/ 127801 h 191481"/>
                  <a:gd name="connsiteX22" fmla="*/ 293755 w 1087427"/>
                  <a:gd name="connsiteY22" fmla="*/ 162726 h 191481"/>
                  <a:gd name="connsiteX23" fmla="*/ 155642 w 1087427"/>
                  <a:gd name="connsiteY23" fmla="*/ 191301 h 191481"/>
                  <a:gd name="connsiteX24" fmla="*/ 67 w 1087427"/>
                  <a:gd name="connsiteY24" fmla="*/ 165901 h 191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87427" h="191481">
                    <a:moveTo>
                      <a:pt x="67" y="165901"/>
                    </a:moveTo>
                    <a:cubicBezTo>
                      <a:pt x="3242" y="165107"/>
                      <a:pt x="131830" y="185744"/>
                      <a:pt x="174692" y="186538"/>
                    </a:cubicBezTo>
                    <a:cubicBezTo>
                      <a:pt x="217554" y="187332"/>
                      <a:pt x="226021" y="179659"/>
                      <a:pt x="257242" y="170663"/>
                    </a:cubicBezTo>
                    <a:cubicBezTo>
                      <a:pt x="288463" y="161667"/>
                      <a:pt x="336088" y="141823"/>
                      <a:pt x="362017" y="132563"/>
                    </a:cubicBezTo>
                    <a:cubicBezTo>
                      <a:pt x="387946" y="123303"/>
                      <a:pt x="393238" y="117218"/>
                      <a:pt x="412817" y="115101"/>
                    </a:cubicBezTo>
                    <a:cubicBezTo>
                      <a:pt x="432396" y="112984"/>
                      <a:pt x="456738" y="120392"/>
                      <a:pt x="479492" y="119863"/>
                    </a:cubicBezTo>
                    <a:cubicBezTo>
                      <a:pt x="502246" y="119334"/>
                      <a:pt x="527911" y="118276"/>
                      <a:pt x="549342" y="111926"/>
                    </a:cubicBezTo>
                    <a:cubicBezTo>
                      <a:pt x="570773" y="105576"/>
                      <a:pt x="590088" y="88907"/>
                      <a:pt x="608080" y="81763"/>
                    </a:cubicBezTo>
                    <a:cubicBezTo>
                      <a:pt x="626072" y="74619"/>
                      <a:pt x="625278" y="70121"/>
                      <a:pt x="657292" y="69063"/>
                    </a:cubicBezTo>
                    <a:cubicBezTo>
                      <a:pt x="689306" y="68005"/>
                      <a:pt x="761009" y="78059"/>
                      <a:pt x="800167" y="75413"/>
                    </a:cubicBezTo>
                    <a:cubicBezTo>
                      <a:pt x="839325" y="72767"/>
                      <a:pt x="867107" y="61390"/>
                      <a:pt x="892242" y="53188"/>
                    </a:cubicBezTo>
                    <a:cubicBezTo>
                      <a:pt x="917377" y="44986"/>
                      <a:pt x="928490" y="34932"/>
                      <a:pt x="950980" y="26201"/>
                    </a:cubicBezTo>
                    <a:cubicBezTo>
                      <a:pt x="973470" y="17470"/>
                      <a:pt x="1004691" y="3711"/>
                      <a:pt x="1027180" y="801"/>
                    </a:cubicBezTo>
                    <a:cubicBezTo>
                      <a:pt x="1049669" y="-2109"/>
                      <a:pt x="1078773" y="3446"/>
                      <a:pt x="1085917" y="8738"/>
                    </a:cubicBezTo>
                    <a:cubicBezTo>
                      <a:pt x="1093061" y="14030"/>
                      <a:pt x="1072688" y="32286"/>
                      <a:pt x="1070042" y="32551"/>
                    </a:cubicBezTo>
                    <a:cubicBezTo>
                      <a:pt x="1067396" y="32816"/>
                      <a:pt x="1084594" y="15089"/>
                      <a:pt x="1070042" y="10326"/>
                    </a:cubicBezTo>
                    <a:cubicBezTo>
                      <a:pt x="1055490" y="5563"/>
                      <a:pt x="1021888" y="-2903"/>
                      <a:pt x="982730" y="3976"/>
                    </a:cubicBezTo>
                    <a:cubicBezTo>
                      <a:pt x="943572" y="10855"/>
                      <a:pt x="888009" y="42870"/>
                      <a:pt x="835092" y="51601"/>
                    </a:cubicBezTo>
                    <a:cubicBezTo>
                      <a:pt x="782175" y="60332"/>
                      <a:pt x="713119" y="49749"/>
                      <a:pt x="665230" y="56363"/>
                    </a:cubicBezTo>
                    <a:cubicBezTo>
                      <a:pt x="617341" y="62977"/>
                      <a:pt x="582415" y="82557"/>
                      <a:pt x="547755" y="91288"/>
                    </a:cubicBezTo>
                    <a:cubicBezTo>
                      <a:pt x="513095" y="100019"/>
                      <a:pt x="482403" y="102665"/>
                      <a:pt x="457267" y="108751"/>
                    </a:cubicBezTo>
                    <a:cubicBezTo>
                      <a:pt x="432132" y="114836"/>
                      <a:pt x="424194" y="118805"/>
                      <a:pt x="396942" y="127801"/>
                    </a:cubicBezTo>
                    <a:cubicBezTo>
                      <a:pt x="369690" y="136797"/>
                      <a:pt x="333972" y="152143"/>
                      <a:pt x="293755" y="162726"/>
                    </a:cubicBezTo>
                    <a:cubicBezTo>
                      <a:pt x="253538" y="173309"/>
                      <a:pt x="205384" y="188655"/>
                      <a:pt x="155642" y="191301"/>
                    </a:cubicBezTo>
                    <a:cubicBezTo>
                      <a:pt x="105900" y="193947"/>
                      <a:pt x="-3108" y="166695"/>
                      <a:pt x="67" y="1659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7334F9AC-1E2E-42A4-A266-2DA46C82C14C}"/>
                  </a:ext>
                </a:extLst>
              </p:cNvPr>
              <p:cNvSpPr/>
              <p:nvPr/>
            </p:nvSpPr>
            <p:spPr>
              <a:xfrm>
                <a:off x="2397114" y="4225641"/>
                <a:ext cx="926202" cy="218522"/>
              </a:xfrm>
              <a:custGeom>
                <a:avLst/>
                <a:gdLst>
                  <a:gd name="connsiteX0" fmla="*/ 11 w 926202"/>
                  <a:gd name="connsiteY0" fmla="*/ 130459 h 218522"/>
                  <a:gd name="connsiteX1" fmla="*/ 165111 w 926202"/>
                  <a:gd name="connsiteY1" fmla="*/ 143159 h 218522"/>
                  <a:gd name="connsiteX2" fmla="*/ 327036 w 926202"/>
                  <a:gd name="connsiteY2" fmla="*/ 195547 h 218522"/>
                  <a:gd name="connsiteX3" fmla="*/ 495311 w 926202"/>
                  <a:gd name="connsiteY3" fmla="*/ 217772 h 218522"/>
                  <a:gd name="connsiteX4" fmla="*/ 630249 w 926202"/>
                  <a:gd name="connsiteY4" fmla="*/ 208247 h 218522"/>
                  <a:gd name="connsiteX5" fmla="*/ 757249 w 926202"/>
                  <a:gd name="connsiteY5" fmla="*/ 160622 h 218522"/>
                  <a:gd name="connsiteX6" fmla="*/ 841386 w 926202"/>
                  <a:gd name="connsiteY6" fmla="*/ 103472 h 218522"/>
                  <a:gd name="connsiteX7" fmla="*/ 904886 w 926202"/>
                  <a:gd name="connsiteY7" fmla="*/ 38384 h 218522"/>
                  <a:gd name="connsiteX8" fmla="*/ 925524 w 926202"/>
                  <a:gd name="connsiteY8" fmla="*/ 284 h 218522"/>
                  <a:gd name="connsiteX9" fmla="*/ 884249 w 926202"/>
                  <a:gd name="connsiteY9" fmla="*/ 57434 h 218522"/>
                  <a:gd name="connsiteX10" fmla="*/ 774711 w 926202"/>
                  <a:gd name="connsiteY10" fmla="*/ 135222 h 218522"/>
                  <a:gd name="connsiteX11" fmla="*/ 660411 w 926202"/>
                  <a:gd name="connsiteY11" fmla="*/ 181259 h 218522"/>
                  <a:gd name="connsiteX12" fmla="*/ 469911 w 926202"/>
                  <a:gd name="connsiteY12" fmla="*/ 203484 h 218522"/>
                  <a:gd name="connsiteX13" fmla="*/ 354024 w 926202"/>
                  <a:gd name="connsiteY13" fmla="*/ 203484 h 218522"/>
                  <a:gd name="connsiteX14" fmla="*/ 242899 w 926202"/>
                  <a:gd name="connsiteY14" fmla="*/ 171734 h 218522"/>
                  <a:gd name="connsiteX15" fmla="*/ 157174 w 926202"/>
                  <a:gd name="connsiteY15" fmla="*/ 146334 h 218522"/>
                  <a:gd name="connsiteX16" fmla="*/ 11 w 926202"/>
                  <a:gd name="connsiteY16" fmla="*/ 130459 h 21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26202" h="218522">
                    <a:moveTo>
                      <a:pt x="11" y="130459"/>
                    </a:moveTo>
                    <a:cubicBezTo>
                      <a:pt x="1334" y="129930"/>
                      <a:pt x="110607" y="132311"/>
                      <a:pt x="165111" y="143159"/>
                    </a:cubicBezTo>
                    <a:cubicBezTo>
                      <a:pt x="219615" y="154007"/>
                      <a:pt x="272003" y="183112"/>
                      <a:pt x="327036" y="195547"/>
                    </a:cubicBezTo>
                    <a:cubicBezTo>
                      <a:pt x="382069" y="207983"/>
                      <a:pt x="444776" y="215655"/>
                      <a:pt x="495311" y="217772"/>
                    </a:cubicBezTo>
                    <a:cubicBezTo>
                      <a:pt x="545846" y="219889"/>
                      <a:pt x="586593" y="217772"/>
                      <a:pt x="630249" y="208247"/>
                    </a:cubicBezTo>
                    <a:cubicBezTo>
                      <a:pt x="673905" y="198722"/>
                      <a:pt x="722060" y="178084"/>
                      <a:pt x="757249" y="160622"/>
                    </a:cubicBezTo>
                    <a:cubicBezTo>
                      <a:pt x="792438" y="143160"/>
                      <a:pt x="816780" y="123845"/>
                      <a:pt x="841386" y="103472"/>
                    </a:cubicBezTo>
                    <a:cubicBezTo>
                      <a:pt x="865992" y="83099"/>
                      <a:pt x="890863" y="55582"/>
                      <a:pt x="904886" y="38384"/>
                    </a:cubicBezTo>
                    <a:cubicBezTo>
                      <a:pt x="918909" y="21186"/>
                      <a:pt x="928964" y="-2891"/>
                      <a:pt x="925524" y="284"/>
                    </a:cubicBezTo>
                    <a:cubicBezTo>
                      <a:pt x="922084" y="3459"/>
                      <a:pt x="909384" y="34944"/>
                      <a:pt x="884249" y="57434"/>
                    </a:cubicBezTo>
                    <a:cubicBezTo>
                      <a:pt x="859114" y="79924"/>
                      <a:pt x="812017" y="114584"/>
                      <a:pt x="774711" y="135222"/>
                    </a:cubicBezTo>
                    <a:cubicBezTo>
                      <a:pt x="737405" y="155860"/>
                      <a:pt x="711211" y="169882"/>
                      <a:pt x="660411" y="181259"/>
                    </a:cubicBezTo>
                    <a:cubicBezTo>
                      <a:pt x="609611" y="192636"/>
                      <a:pt x="520976" y="199780"/>
                      <a:pt x="469911" y="203484"/>
                    </a:cubicBezTo>
                    <a:cubicBezTo>
                      <a:pt x="418847" y="207188"/>
                      <a:pt x="391859" y="208776"/>
                      <a:pt x="354024" y="203484"/>
                    </a:cubicBezTo>
                    <a:cubicBezTo>
                      <a:pt x="316189" y="198192"/>
                      <a:pt x="242899" y="171734"/>
                      <a:pt x="242899" y="171734"/>
                    </a:cubicBezTo>
                    <a:cubicBezTo>
                      <a:pt x="210091" y="162209"/>
                      <a:pt x="200036" y="155594"/>
                      <a:pt x="157174" y="146334"/>
                    </a:cubicBezTo>
                    <a:cubicBezTo>
                      <a:pt x="114312" y="137074"/>
                      <a:pt x="-1312" y="130988"/>
                      <a:pt x="11" y="1304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E9DC6209-9B98-4D20-8846-F4DB2DB84E00}"/>
                  </a:ext>
                </a:extLst>
              </p:cNvPr>
              <p:cNvSpPr/>
              <p:nvPr/>
            </p:nvSpPr>
            <p:spPr>
              <a:xfrm>
                <a:off x="2521999" y="4165360"/>
                <a:ext cx="899186" cy="189398"/>
              </a:xfrm>
              <a:custGeom>
                <a:avLst/>
                <a:gdLst>
                  <a:gd name="connsiteX0" fmla="*/ 539 w 899186"/>
                  <a:gd name="connsiteY0" fmla="*/ 189153 h 189398"/>
                  <a:gd name="connsiteX1" fmla="*/ 249776 w 899186"/>
                  <a:gd name="connsiteY1" fmla="*/ 182803 h 189398"/>
                  <a:gd name="connsiteX2" fmla="*/ 487901 w 899186"/>
                  <a:gd name="connsiteY2" fmla="*/ 141528 h 189398"/>
                  <a:gd name="connsiteX3" fmla="*/ 646651 w 899186"/>
                  <a:gd name="connsiteY3" fmla="*/ 89140 h 189398"/>
                  <a:gd name="connsiteX4" fmla="*/ 691101 w 899186"/>
                  <a:gd name="connsiteY4" fmla="*/ 68503 h 189398"/>
                  <a:gd name="connsiteX5" fmla="*/ 802226 w 899186"/>
                  <a:gd name="connsiteY5" fmla="*/ 25640 h 189398"/>
                  <a:gd name="connsiteX6" fmla="*/ 884776 w 899186"/>
                  <a:gd name="connsiteY6" fmla="*/ 1828 h 189398"/>
                  <a:gd name="connsiteX7" fmla="*/ 895889 w 899186"/>
                  <a:gd name="connsiteY7" fmla="*/ 3415 h 189398"/>
                  <a:gd name="connsiteX8" fmla="*/ 848264 w 899186"/>
                  <a:gd name="connsiteY8" fmla="*/ 17703 h 189398"/>
                  <a:gd name="connsiteX9" fmla="*/ 802226 w 899186"/>
                  <a:gd name="connsiteY9" fmla="*/ 41515 h 189398"/>
                  <a:gd name="connsiteX10" fmla="*/ 735551 w 899186"/>
                  <a:gd name="connsiteY10" fmla="*/ 71678 h 189398"/>
                  <a:gd name="connsiteX11" fmla="*/ 643476 w 899186"/>
                  <a:gd name="connsiteY11" fmla="*/ 109778 h 189398"/>
                  <a:gd name="connsiteX12" fmla="*/ 548226 w 899186"/>
                  <a:gd name="connsiteY12" fmla="*/ 136765 h 189398"/>
                  <a:gd name="connsiteX13" fmla="*/ 475201 w 899186"/>
                  <a:gd name="connsiteY13" fmla="*/ 160578 h 189398"/>
                  <a:gd name="connsiteX14" fmla="*/ 319626 w 899186"/>
                  <a:gd name="connsiteY14" fmla="*/ 181215 h 189398"/>
                  <a:gd name="connsiteX15" fmla="*/ 539 w 899186"/>
                  <a:gd name="connsiteY15" fmla="*/ 189153 h 18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9186" h="189398">
                    <a:moveTo>
                      <a:pt x="539" y="189153"/>
                    </a:moveTo>
                    <a:cubicBezTo>
                      <a:pt x="-11103" y="189418"/>
                      <a:pt x="168549" y="190740"/>
                      <a:pt x="249776" y="182803"/>
                    </a:cubicBezTo>
                    <a:cubicBezTo>
                      <a:pt x="331003" y="174866"/>
                      <a:pt x="421755" y="157138"/>
                      <a:pt x="487901" y="141528"/>
                    </a:cubicBezTo>
                    <a:cubicBezTo>
                      <a:pt x="554047" y="125917"/>
                      <a:pt x="612784" y="101311"/>
                      <a:pt x="646651" y="89140"/>
                    </a:cubicBezTo>
                    <a:cubicBezTo>
                      <a:pt x="680518" y="76969"/>
                      <a:pt x="665172" y="79086"/>
                      <a:pt x="691101" y="68503"/>
                    </a:cubicBezTo>
                    <a:cubicBezTo>
                      <a:pt x="717030" y="57920"/>
                      <a:pt x="769947" y="36752"/>
                      <a:pt x="802226" y="25640"/>
                    </a:cubicBezTo>
                    <a:cubicBezTo>
                      <a:pt x="834505" y="14527"/>
                      <a:pt x="869166" y="5532"/>
                      <a:pt x="884776" y="1828"/>
                    </a:cubicBezTo>
                    <a:cubicBezTo>
                      <a:pt x="900386" y="-1876"/>
                      <a:pt x="901974" y="769"/>
                      <a:pt x="895889" y="3415"/>
                    </a:cubicBezTo>
                    <a:cubicBezTo>
                      <a:pt x="889804" y="6061"/>
                      <a:pt x="863874" y="11353"/>
                      <a:pt x="848264" y="17703"/>
                    </a:cubicBezTo>
                    <a:cubicBezTo>
                      <a:pt x="832654" y="24053"/>
                      <a:pt x="821011" y="32519"/>
                      <a:pt x="802226" y="41515"/>
                    </a:cubicBezTo>
                    <a:cubicBezTo>
                      <a:pt x="783441" y="50511"/>
                      <a:pt x="762009" y="60301"/>
                      <a:pt x="735551" y="71678"/>
                    </a:cubicBezTo>
                    <a:cubicBezTo>
                      <a:pt x="709093" y="83055"/>
                      <a:pt x="674697" y="98930"/>
                      <a:pt x="643476" y="109778"/>
                    </a:cubicBezTo>
                    <a:cubicBezTo>
                      <a:pt x="612255" y="120626"/>
                      <a:pt x="576272" y="128298"/>
                      <a:pt x="548226" y="136765"/>
                    </a:cubicBezTo>
                    <a:cubicBezTo>
                      <a:pt x="520180" y="145232"/>
                      <a:pt x="513301" y="153170"/>
                      <a:pt x="475201" y="160578"/>
                    </a:cubicBezTo>
                    <a:cubicBezTo>
                      <a:pt x="437101" y="167986"/>
                      <a:pt x="402441" y="175394"/>
                      <a:pt x="319626" y="181215"/>
                    </a:cubicBezTo>
                    <a:cubicBezTo>
                      <a:pt x="236812" y="187036"/>
                      <a:pt x="12181" y="188888"/>
                      <a:pt x="539" y="1891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EDD5FFBE-05B9-4B24-A24B-FD5E6A3DBFB9}"/>
                  </a:ext>
                </a:extLst>
              </p:cNvPr>
              <p:cNvSpPr/>
              <p:nvPr/>
            </p:nvSpPr>
            <p:spPr>
              <a:xfrm>
                <a:off x="2844791" y="3219450"/>
                <a:ext cx="165622" cy="468963"/>
              </a:xfrm>
              <a:custGeom>
                <a:avLst/>
                <a:gdLst>
                  <a:gd name="connsiteX0" fmla="*/ 9 w 165622"/>
                  <a:gd name="connsiteY0" fmla="*/ 0 h 468963"/>
                  <a:gd name="connsiteX1" fmla="*/ 11122 w 165622"/>
                  <a:gd name="connsiteY1" fmla="*/ 147638 h 468963"/>
                  <a:gd name="connsiteX2" fmla="*/ 36522 w 165622"/>
                  <a:gd name="connsiteY2" fmla="*/ 192088 h 468963"/>
                  <a:gd name="connsiteX3" fmla="*/ 136534 w 165622"/>
                  <a:gd name="connsiteY3" fmla="*/ 288925 h 468963"/>
                  <a:gd name="connsiteX4" fmla="*/ 165109 w 165622"/>
                  <a:gd name="connsiteY4" fmla="*/ 338138 h 468963"/>
                  <a:gd name="connsiteX5" fmla="*/ 150822 w 165622"/>
                  <a:gd name="connsiteY5" fmla="*/ 385763 h 468963"/>
                  <a:gd name="connsiteX6" fmla="*/ 101609 w 165622"/>
                  <a:gd name="connsiteY6" fmla="*/ 468313 h 468963"/>
                  <a:gd name="connsiteX7" fmla="*/ 131772 w 165622"/>
                  <a:gd name="connsiteY7" fmla="*/ 420688 h 468963"/>
                  <a:gd name="connsiteX8" fmla="*/ 155584 w 165622"/>
                  <a:gd name="connsiteY8" fmla="*/ 355600 h 468963"/>
                  <a:gd name="connsiteX9" fmla="*/ 115897 w 165622"/>
                  <a:gd name="connsiteY9" fmla="*/ 288925 h 468963"/>
                  <a:gd name="connsiteX10" fmla="*/ 20647 w 165622"/>
                  <a:gd name="connsiteY10" fmla="*/ 168275 h 468963"/>
                  <a:gd name="connsiteX11" fmla="*/ 12709 w 165622"/>
                  <a:gd name="connsiteY11" fmla="*/ 149225 h 468963"/>
                  <a:gd name="connsiteX12" fmla="*/ 9 w 165622"/>
                  <a:gd name="connsiteY12" fmla="*/ 0 h 468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622" h="468963">
                    <a:moveTo>
                      <a:pt x="9" y="0"/>
                    </a:moveTo>
                    <a:cubicBezTo>
                      <a:pt x="-255" y="-264"/>
                      <a:pt x="5037" y="115623"/>
                      <a:pt x="11122" y="147638"/>
                    </a:cubicBezTo>
                    <a:cubicBezTo>
                      <a:pt x="17208" y="179653"/>
                      <a:pt x="15620" y="168540"/>
                      <a:pt x="36522" y="192088"/>
                    </a:cubicBezTo>
                    <a:cubicBezTo>
                      <a:pt x="57424" y="215636"/>
                      <a:pt x="115103" y="264583"/>
                      <a:pt x="136534" y="288925"/>
                    </a:cubicBezTo>
                    <a:cubicBezTo>
                      <a:pt x="157965" y="313267"/>
                      <a:pt x="162728" y="321998"/>
                      <a:pt x="165109" y="338138"/>
                    </a:cubicBezTo>
                    <a:cubicBezTo>
                      <a:pt x="167490" y="354278"/>
                      <a:pt x="161405" y="364067"/>
                      <a:pt x="150822" y="385763"/>
                    </a:cubicBezTo>
                    <a:cubicBezTo>
                      <a:pt x="140239" y="407459"/>
                      <a:pt x="104784" y="462492"/>
                      <a:pt x="101609" y="468313"/>
                    </a:cubicBezTo>
                    <a:cubicBezTo>
                      <a:pt x="98434" y="474134"/>
                      <a:pt x="122776" y="439473"/>
                      <a:pt x="131772" y="420688"/>
                    </a:cubicBezTo>
                    <a:cubicBezTo>
                      <a:pt x="140768" y="401903"/>
                      <a:pt x="158230" y="377560"/>
                      <a:pt x="155584" y="355600"/>
                    </a:cubicBezTo>
                    <a:cubicBezTo>
                      <a:pt x="152938" y="333640"/>
                      <a:pt x="138386" y="320146"/>
                      <a:pt x="115897" y="288925"/>
                    </a:cubicBezTo>
                    <a:cubicBezTo>
                      <a:pt x="93408" y="257704"/>
                      <a:pt x="37845" y="191558"/>
                      <a:pt x="20647" y="168275"/>
                    </a:cubicBezTo>
                    <a:cubicBezTo>
                      <a:pt x="3449" y="144992"/>
                      <a:pt x="14032" y="172508"/>
                      <a:pt x="12709" y="149225"/>
                    </a:cubicBezTo>
                    <a:cubicBezTo>
                      <a:pt x="11386" y="125942"/>
                      <a:pt x="273" y="264"/>
                      <a:pt x="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5631D0C5-5EBF-4E6A-99C6-2B9B6743CEFE}"/>
                  </a:ext>
                </a:extLst>
              </p:cNvPr>
              <p:cNvSpPr/>
              <p:nvPr/>
            </p:nvSpPr>
            <p:spPr>
              <a:xfrm>
                <a:off x="2478072" y="3133721"/>
                <a:ext cx="116829" cy="301784"/>
              </a:xfrm>
              <a:custGeom>
                <a:avLst/>
                <a:gdLst>
                  <a:gd name="connsiteX0" fmla="*/ 16 w 116829"/>
                  <a:gd name="connsiteY0" fmla="*/ 4 h 301784"/>
                  <a:gd name="connsiteX1" fmla="*/ 103203 w 116829"/>
                  <a:gd name="connsiteY1" fmla="*/ 134942 h 301784"/>
                  <a:gd name="connsiteX2" fmla="*/ 114316 w 116829"/>
                  <a:gd name="connsiteY2" fmla="*/ 220667 h 301784"/>
                  <a:gd name="connsiteX3" fmla="*/ 90503 w 116829"/>
                  <a:gd name="connsiteY3" fmla="*/ 301629 h 301784"/>
                  <a:gd name="connsiteX4" fmla="*/ 96853 w 116829"/>
                  <a:gd name="connsiteY4" fmla="*/ 239717 h 301784"/>
                  <a:gd name="connsiteX5" fmla="*/ 103203 w 116829"/>
                  <a:gd name="connsiteY5" fmla="*/ 188917 h 301784"/>
                  <a:gd name="connsiteX6" fmla="*/ 95266 w 116829"/>
                  <a:gd name="connsiteY6" fmla="*/ 139704 h 301784"/>
                  <a:gd name="connsiteX7" fmla="*/ 16 w 116829"/>
                  <a:gd name="connsiteY7" fmla="*/ 4 h 30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829" h="301784">
                    <a:moveTo>
                      <a:pt x="16" y="4"/>
                    </a:moveTo>
                    <a:cubicBezTo>
                      <a:pt x="1339" y="-790"/>
                      <a:pt x="84153" y="98165"/>
                      <a:pt x="103203" y="134942"/>
                    </a:cubicBezTo>
                    <a:cubicBezTo>
                      <a:pt x="122253" y="171719"/>
                      <a:pt x="116433" y="192886"/>
                      <a:pt x="114316" y="220667"/>
                    </a:cubicBezTo>
                    <a:cubicBezTo>
                      <a:pt x="112199" y="248448"/>
                      <a:pt x="93414" y="298454"/>
                      <a:pt x="90503" y="301629"/>
                    </a:cubicBezTo>
                    <a:cubicBezTo>
                      <a:pt x="87593" y="304804"/>
                      <a:pt x="94736" y="258502"/>
                      <a:pt x="96853" y="239717"/>
                    </a:cubicBezTo>
                    <a:cubicBezTo>
                      <a:pt x="98970" y="220932"/>
                      <a:pt x="103467" y="205586"/>
                      <a:pt x="103203" y="188917"/>
                    </a:cubicBezTo>
                    <a:cubicBezTo>
                      <a:pt x="102939" y="172248"/>
                      <a:pt x="111141" y="170396"/>
                      <a:pt x="95266" y="139704"/>
                    </a:cubicBezTo>
                    <a:cubicBezTo>
                      <a:pt x="79391" y="109012"/>
                      <a:pt x="-1307" y="798"/>
                      <a:pt x="16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F6CFFA1E-717C-4C18-B0FE-0773ACF7AC62}"/>
                  </a:ext>
                </a:extLst>
              </p:cNvPr>
              <p:cNvSpPr/>
              <p:nvPr/>
            </p:nvSpPr>
            <p:spPr>
              <a:xfrm>
                <a:off x="2935277" y="3951094"/>
                <a:ext cx="173048" cy="81472"/>
              </a:xfrm>
              <a:custGeom>
                <a:avLst/>
                <a:gdLst>
                  <a:gd name="connsiteX0" fmla="*/ 173048 w 173048"/>
                  <a:gd name="connsiteY0" fmla="*/ 194 h 81472"/>
                  <a:gd name="connsiteX1" fmla="*/ 96848 w 173048"/>
                  <a:gd name="connsiteY1" fmla="*/ 43056 h 81472"/>
                  <a:gd name="connsiteX2" fmla="*/ 33348 w 173048"/>
                  <a:gd name="connsiteY2" fmla="*/ 70044 h 81472"/>
                  <a:gd name="connsiteX3" fmla="*/ 11 w 173048"/>
                  <a:gd name="connsiteY3" fmla="*/ 81156 h 81472"/>
                  <a:gd name="connsiteX4" fmla="*/ 30173 w 173048"/>
                  <a:gd name="connsiteY4" fmla="*/ 58931 h 81472"/>
                  <a:gd name="connsiteX5" fmla="*/ 77798 w 173048"/>
                  <a:gd name="connsiteY5" fmla="*/ 30356 h 81472"/>
                  <a:gd name="connsiteX6" fmla="*/ 95261 w 173048"/>
                  <a:gd name="connsiteY6" fmla="*/ 27181 h 81472"/>
                  <a:gd name="connsiteX7" fmla="*/ 173048 w 173048"/>
                  <a:gd name="connsiteY7" fmla="*/ 194 h 8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048" h="81472">
                    <a:moveTo>
                      <a:pt x="173048" y="194"/>
                    </a:moveTo>
                    <a:cubicBezTo>
                      <a:pt x="173312" y="2840"/>
                      <a:pt x="120131" y="31414"/>
                      <a:pt x="96848" y="43056"/>
                    </a:cubicBezTo>
                    <a:cubicBezTo>
                      <a:pt x="73565" y="54698"/>
                      <a:pt x="49487" y="63694"/>
                      <a:pt x="33348" y="70044"/>
                    </a:cubicBezTo>
                    <a:cubicBezTo>
                      <a:pt x="17209" y="76394"/>
                      <a:pt x="540" y="83008"/>
                      <a:pt x="11" y="81156"/>
                    </a:cubicBezTo>
                    <a:cubicBezTo>
                      <a:pt x="-518" y="79304"/>
                      <a:pt x="17209" y="67398"/>
                      <a:pt x="30173" y="58931"/>
                    </a:cubicBezTo>
                    <a:cubicBezTo>
                      <a:pt x="43137" y="50464"/>
                      <a:pt x="66950" y="35648"/>
                      <a:pt x="77798" y="30356"/>
                    </a:cubicBezTo>
                    <a:cubicBezTo>
                      <a:pt x="88646" y="25064"/>
                      <a:pt x="82296" y="31679"/>
                      <a:pt x="95261" y="27181"/>
                    </a:cubicBezTo>
                    <a:cubicBezTo>
                      <a:pt x="108226" y="22683"/>
                      <a:pt x="172784" y="-2452"/>
                      <a:pt x="173048" y="1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883938F1-C7D6-42EF-B108-DF9F9C4C74DC}"/>
                  </a:ext>
                </a:extLst>
              </p:cNvPr>
              <p:cNvSpPr/>
              <p:nvPr/>
            </p:nvSpPr>
            <p:spPr>
              <a:xfrm>
                <a:off x="2551040" y="4004926"/>
                <a:ext cx="125657" cy="59315"/>
              </a:xfrm>
              <a:custGeom>
                <a:avLst/>
                <a:gdLst>
                  <a:gd name="connsiteX0" fmla="*/ 73 w 125657"/>
                  <a:gd name="connsiteY0" fmla="*/ 337 h 59315"/>
                  <a:gd name="connsiteX1" fmla="*/ 84210 w 125657"/>
                  <a:gd name="connsiteY1" fmla="*/ 20974 h 59315"/>
                  <a:gd name="connsiteX2" fmla="*/ 125485 w 125657"/>
                  <a:gd name="connsiteY2" fmla="*/ 59074 h 59315"/>
                  <a:gd name="connsiteX3" fmla="*/ 69923 w 125657"/>
                  <a:gd name="connsiteY3" fmla="*/ 36849 h 59315"/>
                  <a:gd name="connsiteX4" fmla="*/ 73 w 125657"/>
                  <a:gd name="connsiteY4" fmla="*/ 337 h 5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57" h="59315">
                    <a:moveTo>
                      <a:pt x="73" y="337"/>
                    </a:moveTo>
                    <a:cubicBezTo>
                      <a:pt x="2454" y="-2309"/>
                      <a:pt x="63308" y="11185"/>
                      <a:pt x="84210" y="20974"/>
                    </a:cubicBezTo>
                    <a:cubicBezTo>
                      <a:pt x="105112" y="30763"/>
                      <a:pt x="127866" y="56428"/>
                      <a:pt x="125485" y="59074"/>
                    </a:cubicBezTo>
                    <a:cubicBezTo>
                      <a:pt x="123104" y="61720"/>
                      <a:pt x="85798" y="41876"/>
                      <a:pt x="69923" y="36849"/>
                    </a:cubicBezTo>
                    <a:cubicBezTo>
                      <a:pt x="54048" y="31822"/>
                      <a:pt x="-2308" y="2983"/>
                      <a:pt x="73" y="3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C87B6DDC-EE90-4C8A-8AF8-5BB5A05D55FF}"/>
                  </a:ext>
                </a:extLst>
              </p:cNvPr>
              <p:cNvSpPr/>
              <p:nvPr/>
            </p:nvSpPr>
            <p:spPr>
              <a:xfrm>
                <a:off x="1683652" y="2963042"/>
                <a:ext cx="250132" cy="904290"/>
              </a:xfrm>
              <a:custGeom>
                <a:avLst/>
                <a:gdLst>
                  <a:gd name="connsiteX0" fmla="*/ 1215 w 250132"/>
                  <a:gd name="connsiteY0" fmla="*/ 291 h 904290"/>
                  <a:gd name="connsiteX1" fmla="*/ 13915 w 250132"/>
                  <a:gd name="connsiteY1" fmla="*/ 226775 h 904290"/>
                  <a:gd name="connsiteX2" fmla="*/ 92231 w 250132"/>
                  <a:gd name="connsiteY2" fmla="*/ 565441 h 904290"/>
                  <a:gd name="connsiteX3" fmla="*/ 115515 w 250132"/>
                  <a:gd name="connsiteY3" fmla="*/ 664925 h 904290"/>
                  <a:gd name="connsiteX4" fmla="*/ 248865 w 250132"/>
                  <a:gd name="connsiteY4" fmla="*/ 901991 h 904290"/>
                  <a:gd name="connsiteX5" fmla="*/ 179015 w 250132"/>
                  <a:gd name="connsiteY5" fmla="*/ 774991 h 904290"/>
                  <a:gd name="connsiteX6" fmla="*/ 117631 w 250132"/>
                  <a:gd name="connsiteY6" fmla="*/ 605658 h 904290"/>
                  <a:gd name="connsiteX7" fmla="*/ 85881 w 250132"/>
                  <a:gd name="connsiteY7" fmla="*/ 421508 h 904290"/>
                  <a:gd name="connsiteX8" fmla="*/ 28731 w 250132"/>
                  <a:gd name="connsiteY8" fmla="*/ 184441 h 904290"/>
                  <a:gd name="connsiteX9" fmla="*/ 1215 w 250132"/>
                  <a:gd name="connsiteY9" fmla="*/ 291 h 90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0132" h="904290">
                    <a:moveTo>
                      <a:pt x="1215" y="291"/>
                    </a:moveTo>
                    <a:cubicBezTo>
                      <a:pt x="-1254" y="7347"/>
                      <a:pt x="-1254" y="132583"/>
                      <a:pt x="13915" y="226775"/>
                    </a:cubicBezTo>
                    <a:cubicBezTo>
                      <a:pt x="29084" y="320967"/>
                      <a:pt x="75298" y="492416"/>
                      <a:pt x="92231" y="565441"/>
                    </a:cubicBezTo>
                    <a:cubicBezTo>
                      <a:pt x="109164" y="638466"/>
                      <a:pt x="89409" y="608833"/>
                      <a:pt x="115515" y="664925"/>
                    </a:cubicBezTo>
                    <a:cubicBezTo>
                      <a:pt x="141621" y="721017"/>
                      <a:pt x="238282" y="883647"/>
                      <a:pt x="248865" y="901991"/>
                    </a:cubicBezTo>
                    <a:cubicBezTo>
                      <a:pt x="259448" y="920335"/>
                      <a:pt x="200887" y="824380"/>
                      <a:pt x="179015" y="774991"/>
                    </a:cubicBezTo>
                    <a:cubicBezTo>
                      <a:pt x="157143" y="725602"/>
                      <a:pt x="133153" y="664572"/>
                      <a:pt x="117631" y="605658"/>
                    </a:cubicBezTo>
                    <a:cubicBezTo>
                      <a:pt x="102109" y="546744"/>
                      <a:pt x="100698" y="491711"/>
                      <a:pt x="85881" y="421508"/>
                    </a:cubicBezTo>
                    <a:cubicBezTo>
                      <a:pt x="71064" y="351305"/>
                      <a:pt x="41078" y="252880"/>
                      <a:pt x="28731" y="184441"/>
                    </a:cubicBezTo>
                    <a:cubicBezTo>
                      <a:pt x="16384" y="116002"/>
                      <a:pt x="3684" y="-6765"/>
                      <a:pt x="1215" y="2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7936B141-BE01-4EB2-8B3A-5B19CF1F098E}"/>
                  </a:ext>
                </a:extLst>
              </p:cNvPr>
              <p:cNvSpPr/>
              <p:nvPr/>
            </p:nvSpPr>
            <p:spPr>
              <a:xfrm>
                <a:off x="1825200" y="3690871"/>
                <a:ext cx="1066254" cy="1203106"/>
              </a:xfrm>
              <a:custGeom>
                <a:avLst/>
                <a:gdLst>
                  <a:gd name="connsiteX0" fmla="*/ 1483 w 1066254"/>
                  <a:gd name="connsiteY0" fmla="*/ 596 h 1203106"/>
                  <a:gd name="connsiteX1" fmla="*/ 120017 w 1066254"/>
                  <a:gd name="connsiteY1" fmla="*/ 229196 h 1203106"/>
                  <a:gd name="connsiteX2" fmla="*/ 335917 w 1066254"/>
                  <a:gd name="connsiteY2" fmla="*/ 586912 h 1203106"/>
                  <a:gd name="connsiteX3" fmla="*/ 532767 w 1066254"/>
                  <a:gd name="connsiteY3" fmla="*/ 781646 h 1203106"/>
                  <a:gd name="connsiteX4" fmla="*/ 644950 w 1066254"/>
                  <a:gd name="connsiteY4" fmla="*/ 957329 h 1203106"/>
                  <a:gd name="connsiteX5" fmla="*/ 865083 w 1066254"/>
                  <a:gd name="connsiteY5" fmla="*/ 1133012 h 1203106"/>
                  <a:gd name="connsiteX6" fmla="*/ 970917 w 1066254"/>
                  <a:gd name="connsiteY6" fmla="*/ 1177462 h 1203106"/>
                  <a:gd name="connsiteX7" fmla="*/ 1066167 w 1066254"/>
                  <a:gd name="connsiteY7" fmla="*/ 1202862 h 1203106"/>
                  <a:gd name="connsiteX8" fmla="*/ 979383 w 1066254"/>
                  <a:gd name="connsiteY8" fmla="*/ 1164762 h 1203106"/>
                  <a:gd name="connsiteX9" fmla="*/ 628017 w 1066254"/>
                  <a:gd name="connsiteY9" fmla="*/ 904412 h 1203106"/>
                  <a:gd name="connsiteX10" fmla="*/ 357083 w 1066254"/>
                  <a:gd name="connsiteY10" fmla="*/ 569979 h 1203106"/>
                  <a:gd name="connsiteX11" fmla="*/ 198333 w 1066254"/>
                  <a:gd name="connsiteY11" fmla="*/ 294812 h 1203106"/>
                  <a:gd name="connsiteX12" fmla="*/ 1483 w 1066254"/>
                  <a:gd name="connsiteY12" fmla="*/ 596 h 120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6254" h="1203106">
                    <a:moveTo>
                      <a:pt x="1483" y="596"/>
                    </a:moveTo>
                    <a:cubicBezTo>
                      <a:pt x="-11570" y="-10340"/>
                      <a:pt x="64278" y="131477"/>
                      <a:pt x="120017" y="229196"/>
                    </a:cubicBezTo>
                    <a:cubicBezTo>
                      <a:pt x="175756" y="326915"/>
                      <a:pt x="267125" y="494837"/>
                      <a:pt x="335917" y="586912"/>
                    </a:cubicBezTo>
                    <a:cubicBezTo>
                      <a:pt x="404709" y="678987"/>
                      <a:pt x="481262" y="719910"/>
                      <a:pt x="532767" y="781646"/>
                    </a:cubicBezTo>
                    <a:cubicBezTo>
                      <a:pt x="584273" y="843382"/>
                      <a:pt x="589564" y="898768"/>
                      <a:pt x="644950" y="957329"/>
                    </a:cubicBezTo>
                    <a:cubicBezTo>
                      <a:pt x="700336" y="1015890"/>
                      <a:pt x="810755" y="1096323"/>
                      <a:pt x="865083" y="1133012"/>
                    </a:cubicBezTo>
                    <a:cubicBezTo>
                      <a:pt x="919411" y="1169701"/>
                      <a:pt x="937403" y="1165820"/>
                      <a:pt x="970917" y="1177462"/>
                    </a:cubicBezTo>
                    <a:cubicBezTo>
                      <a:pt x="1004431" y="1189104"/>
                      <a:pt x="1064756" y="1204979"/>
                      <a:pt x="1066167" y="1202862"/>
                    </a:cubicBezTo>
                    <a:cubicBezTo>
                      <a:pt x="1067578" y="1200745"/>
                      <a:pt x="1052408" y="1214504"/>
                      <a:pt x="979383" y="1164762"/>
                    </a:cubicBezTo>
                    <a:cubicBezTo>
                      <a:pt x="906358" y="1115020"/>
                      <a:pt x="731734" y="1003542"/>
                      <a:pt x="628017" y="904412"/>
                    </a:cubicBezTo>
                    <a:cubicBezTo>
                      <a:pt x="524300" y="805282"/>
                      <a:pt x="428697" y="671579"/>
                      <a:pt x="357083" y="569979"/>
                    </a:cubicBezTo>
                    <a:cubicBezTo>
                      <a:pt x="285469" y="468379"/>
                      <a:pt x="260422" y="392531"/>
                      <a:pt x="198333" y="294812"/>
                    </a:cubicBezTo>
                    <a:cubicBezTo>
                      <a:pt x="136244" y="197093"/>
                      <a:pt x="14536" y="11532"/>
                      <a:pt x="1483" y="5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51EC1125-82E5-459A-B1B3-18235880A948}"/>
                  </a:ext>
                </a:extLst>
              </p:cNvPr>
              <p:cNvSpPr/>
              <p:nvPr/>
            </p:nvSpPr>
            <p:spPr>
              <a:xfrm>
                <a:off x="3621103" y="3473419"/>
                <a:ext cx="487572" cy="964802"/>
              </a:xfrm>
              <a:custGeom>
                <a:avLst/>
                <a:gdLst>
                  <a:gd name="connsiteX0" fmla="*/ 487347 w 487572"/>
                  <a:gd name="connsiteY0" fmla="*/ 31 h 964802"/>
                  <a:gd name="connsiteX1" fmla="*/ 425964 w 487572"/>
                  <a:gd name="connsiteY1" fmla="*/ 408548 h 964802"/>
                  <a:gd name="connsiteX2" fmla="*/ 379397 w 487572"/>
                  <a:gd name="connsiteY2" fmla="*/ 541898 h 964802"/>
                  <a:gd name="connsiteX3" fmla="*/ 195247 w 487572"/>
                  <a:gd name="connsiteY3" fmla="*/ 806481 h 964802"/>
                  <a:gd name="connsiteX4" fmla="*/ 28030 w 487572"/>
                  <a:gd name="connsiteY4" fmla="*/ 950414 h 964802"/>
                  <a:gd name="connsiteX5" fmla="*/ 6864 w 487572"/>
                  <a:gd name="connsiteY5" fmla="*/ 952531 h 964802"/>
                  <a:gd name="connsiteX6" fmla="*/ 99997 w 487572"/>
                  <a:gd name="connsiteY6" fmla="*/ 886914 h 964802"/>
                  <a:gd name="connsiteX7" fmla="*/ 334947 w 487572"/>
                  <a:gd name="connsiteY7" fmla="*/ 609631 h 964802"/>
                  <a:gd name="connsiteX8" fmla="*/ 402680 w 487572"/>
                  <a:gd name="connsiteY8" fmla="*/ 387381 h 964802"/>
                  <a:gd name="connsiteX9" fmla="*/ 487347 w 487572"/>
                  <a:gd name="connsiteY9" fmla="*/ 31 h 9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572" h="964802">
                    <a:moveTo>
                      <a:pt x="487347" y="31"/>
                    </a:moveTo>
                    <a:cubicBezTo>
                      <a:pt x="491228" y="3559"/>
                      <a:pt x="443956" y="318237"/>
                      <a:pt x="425964" y="408548"/>
                    </a:cubicBezTo>
                    <a:cubicBezTo>
                      <a:pt x="407972" y="498859"/>
                      <a:pt x="417850" y="475576"/>
                      <a:pt x="379397" y="541898"/>
                    </a:cubicBezTo>
                    <a:cubicBezTo>
                      <a:pt x="340944" y="608220"/>
                      <a:pt x="253808" y="738395"/>
                      <a:pt x="195247" y="806481"/>
                    </a:cubicBezTo>
                    <a:cubicBezTo>
                      <a:pt x="136686" y="874567"/>
                      <a:pt x="59427" y="926072"/>
                      <a:pt x="28030" y="950414"/>
                    </a:cubicBezTo>
                    <a:cubicBezTo>
                      <a:pt x="-3367" y="974756"/>
                      <a:pt x="-5130" y="963114"/>
                      <a:pt x="6864" y="952531"/>
                    </a:cubicBezTo>
                    <a:cubicBezTo>
                      <a:pt x="18858" y="941948"/>
                      <a:pt x="45317" y="944064"/>
                      <a:pt x="99997" y="886914"/>
                    </a:cubicBezTo>
                    <a:cubicBezTo>
                      <a:pt x="154677" y="829764"/>
                      <a:pt x="284500" y="692886"/>
                      <a:pt x="334947" y="609631"/>
                    </a:cubicBezTo>
                    <a:cubicBezTo>
                      <a:pt x="385394" y="526376"/>
                      <a:pt x="376927" y="485806"/>
                      <a:pt x="402680" y="387381"/>
                    </a:cubicBezTo>
                    <a:cubicBezTo>
                      <a:pt x="428433" y="288956"/>
                      <a:pt x="483466" y="-3497"/>
                      <a:pt x="487347" y="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CF87CAD9-25D5-4B25-847C-3E8B495808D1}"/>
                  </a:ext>
                </a:extLst>
              </p:cNvPr>
              <p:cNvSpPr/>
              <p:nvPr/>
            </p:nvSpPr>
            <p:spPr>
              <a:xfrm>
                <a:off x="2763711" y="4440262"/>
                <a:ext cx="849484" cy="458207"/>
              </a:xfrm>
              <a:custGeom>
                <a:avLst/>
                <a:gdLst>
                  <a:gd name="connsiteX0" fmla="*/ 849439 w 849484"/>
                  <a:gd name="connsiteY0" fmla="*/ 505 h 458207"/>
                  <a:gd name="connsiteX1" fmla="*/ 697039 w 849484"/>
                  <a:gd name="connsiteY1" fmla="*/ 220638 h 458207"/>
                  <a:gd name="connsiteX2" fmla="*/ 625072 w 849484"/>
                  <a:gd name="connsiteY2" fmla="*/ 301071 h 458207"/>
                  <a:gd name="connsiteX3" fmla="*/ 472672 w 849484"/>
                  <a:gd name="connsiteY3" fmla="*/ 362455 h 458207"/>
                  <a:gd name="connsiteX4" fmla="*/ 237722 w 849484"/>
                  <a:gd name="connsiteY4" fmla="*/ 415371 h 458207"/>
                  <a:gd name="connsiteX5" fmla="*/ 89556 w 849484"/>
                  <a:gd name="connsiteY5" fmla="*/ 457705 h 458207"/>
                  <a:gd name="connsiteX6" fmla="*/ 2772 w 849484"/>
                  <a:gd name="connsiteY6" fmla="*/ 438655 h 458207"/>
                  <a:gd name="connsiteX7" fmla="*/ 191156 w 849484"/>
                  <a:gd name="connsiteY7" fmla="*/ 438655 h 458207"/>
                  <a:gd name="connsiteX8" fmla="*/ 603906 w 849484"/>
                  <a:gd name="connsiteY8" fmla="*/ 288371 h 458207"/>
                  <a:gd name="connsiteX9" fmla="*/ 711856 w 849484"/>
                  <a:gd name="connsiteY9" fmla="*/ 163488 h 458207"/>
                  <a:gd name="connsiteX10" fmla="*/ 849439 w 849484"/>
                  <a:gd name="connsiteY10" fmla="*/ 505 h 45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9484" h="458207">
                    <a:moveTo>
                      <a:pt x="849439" y="505"/>
                    </a:moveTo>
                    <a:cubicBezTo>
                      <a:pt x="846970" y="10030"/>
                      <a:pt x="734433" y="170544"/>
                      <a:pt x="697039" y="220638"/>
                    </a:cubicBezTo>
                    <a:cubicBezTo>
                      <a:pt x="659645" y="270732"/>
                      <a:pt x="662466" y="277435"/>
                      <a:pt x="625072" y="301071"/>
                    </a:cubicBezTo>
                    <a:cubicBezTo>
                      <a:pt x="587678" y="324707"/>
                      <a:pt x="537230" y="343405"/>
                      <a:pt x="472672" y="362455"/>
                    </a:cubicBezTo>
                    <a:cubicBezTo>
                      <a:pt x="408114" y="381505"/>
                      <a:pt x="301575" y="399496"/>
                      <a:pt x="237722" y="415371"/>
                    </a:cubicBezTo>
                    <a:cubicBezTo>
                      <a:pt x="173869" y="431246"/>
                      <a:pt x="128714" y="453824"/>
                      <a:pt x="89556" y="457705"/>
                    </a:cubicBezTo>
                    <a:cubicBezTo>
                      <a:pt x="50398" y="461586"/>
                      <a:pt x="-14161" y="441830"/>
                      <a:pt x="2772" y="438655"/>
                    </a:cubicBezTo>
                    <a:cubicBezTo>
                      <a:pt x="19705" y="435480"/>
                      <a:pt x="90967" y="463702"/>
                      <a:pt x="191156" y="438655"/>
                    </a:cubicBezTo>
                    <a:cubicBezTo>
                      <a:pt x="291345" y="413608"/>
                      <a:pt x="517123" y="334232"/>
                      <a:pt x="603906" y="288371"/>
                    </a:cubicBezTo>
                    <a:cubicBezTo>
                      <a:pt x="690689" y="242510"/>
                      <a:pt x="670229" y="208290"/>
                      <a:pt x="711856" y="163488"/>
                    </a:cubicBezTo>
                    <a:cubicBezTo>
                      <a:pt x="753483" y="118686"/>
                      <a:pt x="851908" y="-9020"/>
                      <a:pt x="849439" y="5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0FB3D7E3-6A37-4CDC-89D3-92C433136109}"/>
                  </a:ext>
                </a:extLst>
              </p:cNvPr>
              <p:cNvSpPr/>
              <p:nvPr/>
            </p:nvSpPr>
            <p:spPr>
              <a:xfrm>
                <a:off x="3068411" y="3130245"/>
                <a:ext cx="475100" cy="165439"/>
              </a:xfrm>
              <a:custGeom>
                <a:avLst/>
                <a:gdLst>
                  <a:gd name="connsiteX0" fmla="*/ 756 w 475100"/>
                  <a:gd name="connsiteY0" fmla="*/ 135772 h 165439"/>
                  <a:gd name="connsiteX1" fmla="*/ 218772 w 475100"/>
                  <a:gd name="connsiteY1" fmla="*/ 165405 h 165439"/>
                  <a:gd name="connsiteX2" fmla="*/ 324606 w 475100"/>
                  <a:gd name="connsiteY2" fmla="*/ 129422 h 165439"/>
                  <a:gd name="connsiteX3" fmla="*/ 419856 w 475100"/>
                  <a:gd name="connsiteY3" fmla="*/ 87088 h 165439"/>
                  <a:gd name="connsiteX4" fmla="*/ 474889 w 475100"/>
                  <a:gd name="connsiteY4" fmla="*/ 305 h 165439"/>
                  <a:gd name="connsiteX5" fmla="*/ 400806 w 475100"/>
                  <a:gd name="connsiteY5" fmla="*/ 59572 h 165439"/>
                  <a:gd name="connsiteX6" fmla="*/ 337306 w 475100"/>
                  <a:gd name="connsiteY6" fmla="*/ 93438 h 165439"/>
                  <a:gd name="connsiteX7" fmla="*/ 301322 w 475100"/>
                  <a:gd name="connsiteY7" fmla="*/ 120955 h 165439"/>
                  <a:gd name="connsiteX8" fmla="*/ 756 w 475100"/>
                  <a:gd name="connsiteY8" fmla="*/ 135772 h 16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5100" h="165439">
                    <a:moveTo>
                      <a:pt x="756" y="135772"/>
                    </a:moveTo>
                    <a:cubicBezTo>
                      <a:pt x="-13002" y="143180"/>
                      <a:pt x="164797" y="166463"/>
                      <a:pt x="218772" y="165405"/>
                    </a:cubicBezTo>
                    <a:cubicBezTo>
                      <a:pt x="272747" y="164347"/>
                      <a:pt x="291092" y="142475"/>
                      <a:pt x="324606" y="129422"/>
                    </a:cubicBezTo>
                    <a:cubicBezTo>
                      <a:pt x="358120" y="116369"/>
                      <a:pt x="394809" y="108607"/>
                      <a:pt x="419856" y="87088"/>
                    </a:cubicBezTo>
                    <a:cubicBezTo>
                      <a:pt x="444903" y="65569"/>
                      <a:pt x="478064" y="4891"/>
                      <a:pt x="474889" y="305"/>
                    </a:cubicBezTo>
                    <a:cubicBezTo>
                      <a:pt x="471714" y="-4281"/>
                      <a:pt x="423737" y="44050"/>
                      <a:pt x="400806" y="59572"/>
                    </a:cubicBezTo>
                    <a:cubicBezTo>
                      <a:pt x="377876" y="75094"/>
                      <a:pt x="353887" y="83208"/>
                      <a:pt x="337306" y="93438"/>
                    </a:cubicBezTo>
                    <a:cubicBezTo>
                      <a:pt x="320725" y="103668"/>
                      <a:pt x="355297" y="113194"/>
                      <a:pt x="301322" y="120955"/>
                    </a:cubicBezTo>
                    <a:cubicBezTo>
                      <a:pt x="247347" y="128716"/>
                      <a:pt x="14514" y="128364"/>
                      <a:pt x="756" y="1357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22A0D5E8-7530-4A45-81A5-B8EE6D869726}"/>
                  </a:ext>
                </a:extLst>
              </p:cNvPr>
              <p:cNvSpPr/>
              <p:nvPr/>
            </p:nvSpPr>
            <p:spPr>
              <a:xfrm>
                <a:off x="3079334" y="3189631"/>
                <a:ext cx="476721" cy="167878"/>
              </a:xfrm>
              <a:custGeom>
                <a:avLst/>
                <a:gdLst>
                  <a:gd name="connsiteX0" fmla="*/ 416 w 476721"/>
                  <a:gd name="connsiteY0" fmla="*/ 116602 h 167878"/>
                  <a:gd name="connsiteX1" fmla="*/ 250183 w 476721"/>
                  <a:gd name="connsiteY1" fmla="*/ 165286 h 167878"/>
                  <a:gd name="connsiteX2" fmla="*/ 292516 w 476721"/>
                  <a:gd name="connsiteY2" fmla="*/ 154702 h 167878"/>
                  <a:gd name="connsiteX3" fmla="*/ 421633 w 476721"/>
                  <a:gd name="connsiteY3" fmla="*/ 99669 h 167878"/>
                  <a:gd name="connsiteX4" fmla="*/ 476666 w 476721"/>
                  <a:gd name="connsiteY4" fmla="*/ 186 h 167878"/>
                  <a:gd name="connsiteX5" fmla="*/ 413166 w 476721"/>
                  <a:gd name="connsiteY5" fmla="*/ 76386 h 167878"/>
                  <a:gd name="connsiteX6" fmla="*/ 292516 w 476721"/>
                  <a:gd name="connsiteY6" fmla="*/ 133536 h 167878"/>
                  <a:gd name="connsiteX7" fmla="*/ 193033 w 476721"/>
                  <a:gd name="connsiteY7" fmla="*/ 142002 h 167878"/>
                  <a:gd name="connsiteX8" fmla="*/ 416 w 476721"/>
                  <a:gd name="connsiteY8" fmla="*/ 116602 h 16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721" h="167878">
                    <a:moveTo>
                      <a:pt x="416" y="116602"/>
                    </a:moveTo>
                    <a:cubicBezTo>
                      <a:pt x="9941" y="120483"/>
                      <a:pt x="201500" y="158936"/>
                      <a:pt x="250183" y="165286"/>
                    </a:cubicBezTo>
                    <a:cubicBezTo>
                      <a:pt x="298866" y="171636"/>
                      <a:pt x="263941" y="165638"/>
                      <a:pt x="292516" y="154702"/>
                    </a:cubicBezTo>
                    <a:cubicBezTo>
                      <a:pt x="321091" y="143766"/>
                      <a:pt x="390941" y="125422"/>
                      <a:pt x="421633" y="99669"/>
                    </a:cubicBezTo>
                    <a:cubicBezTo>
                      <a:pt x="452325" y="73916"/>
                      <a:pt x="478077" y="4066"/>
                      <a:pt x="476666" y="186"/>
                    </a:cubicBezTo>
                    <a:cubicBezTo>
                      <a:pt x="475255" y="-3694"/>
                      <a:pt x="443858" y="54161"/>
                      <a:pt x="413166" y="76386"/>
                    </a:cubicBezTo>
                    <a:cubicBezTo>
                      <a:pt x="382474" y="98611"/>
                      <a:pt x="329205" y="122600"/>
                      <a:pt x="292516" y="133536"/>
                    </a:cubicBezTo>
                    <a:cubicBezTo>
                      <a:pt x="255827" y="144472"/>
                      <a:pt x="238541" y="143413"/>
                      <a:pt x="193033" y="142002"/>
                    </a:cubicBezTo>
                    <a:cubicBezTo>
                      <a:pt x="147525" y="140591"/>
                      <a:pt x="-9109" y="112721"/>
                      <a:pt x="416" y="1166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9E75CFAD-2CF5-4C39-BFBE-932E44BA19B8}"/>
                  </a:ext>
                </a:extLst>
              </p:cNvPr>
              <p:cNvSpPr/>
              <p:nvPr/>
            </p:nvSpPr>
            <p:spPr>
              <a:xfrm>
                <a:off x="3414670" y="3012789"/>
                <a:ext cx="223440" cy="213771"/>
              </a:xfrm>
              <a:custGeom>
                <a:avLst/>
                <a:gdLst>
                  <a:gd name="connsiteX0" fmla="*/ 43 w 223440"/>
                  <a:gd name="connsiteY0" fmla="*/ 286 h 213771"/>
                  <a:gd name="connsiteX1" fmla="*/ 125455 w 223440"/>
                  <a:gd name="connsiteY1" fmla="*/ 46324 h 213771"/>
                  <a:gd name="connsiteX2" fmla="*/ 201655 w 223440"/>
                  <a:gd name="connsiteY2" fmla="*/ 100299 h 213771"/>
                  <a:gd name="connsiteX3" fmla="*/ 220705 w 223440"/>
                  <a:gd name="connsiteY3" fmla="*/ 117761 h 213771"/>
                  <a:gd name="connsiteX4" fmla="*/ 152443 w 223440"/>
                  <a:gd name="connsiteY4" fmla="*/ 86011 h 213771"/>
                  <a:gd name="connsiteX5" fmla="*/ 174668 w 223440"/>
                  <a:gd name="connsiteY5" fmla="*/ 135224 h 213771"/>
                  <a:gd name="connsiteX6" fmla="*/ 176255 w 223440"/>
                  <a:gd name="connsiteY6" fmla="*/ 162211 h 213771"/>
                  <a:gd name="connsiteX7" fmla="*/ 150855 w 223440"/>
                  <a:gd name="connsiteY7" fmla="*/ 133636 h 213771"/>
                  <a:gd name="connsiteX8" fmla="*/ 163555 w 223440"/>
                  <a:gd name="connsiteY8" fmla="*/ 176499 h 213771"/>
                  <a:gd name="connsiteX9" fmla="*/ 174668 w 223440"/>
                  <a:gd name="connsiteY9" fmla="*/ 213011 h 213771"/>
                  <a:gd name="connsiteX10" fmla="*/ 147680 w 223440"/>
                  <a:gd name="connsiteY10" fmla="*/ 141574 h 213771"/>
                  <a:gd name="connsiteX11" fmla="*/ 125455 w 223440"/>
                  <a:gd name="connsiteY11" fmla="*/ 90774 h 213771"/>
                  <a:gd name="connsiteX12" fmla="*/ 111168 w 223440"/>
                  <a:gd name="connsiteY12" fmla="*/ 68549 h 213771"/>
                  <a:gd name="connsiteX13" fmla="*/ 43 w 223440"/>
                  <a:gd name="connsiteY13" fmla="*/ 286 h 21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440" h="213771">
                    <a:moveTo>
                      <a:pt x="43" y="286"/>
                    </a:moveTo>
                    <a:cubicBezTo>
                      <a:pt x="2424" y="-3418"/>
                      <a:pt x="91853" y="29655"/>
                      <a:pt x="125455" y="46324"/>
                    </a:cubicBezTo>
                    <a:cubicBezTo>
                      <a:pt x="159057" y="62993"/>
                      <a:pt x="185780" y="88393"/>
                      <a:pt x="201655" y="100299"/>
                    </a:cubicBezTo>
                    <a:cubicBezTo>
                      <a:pt x="217530" y="112205"/>
                      <a:pt x="228907" y="120142"/>
                      <a:pt x="220705" y="117761"/>
                    </a:cubicBezTo>
                    <a:cubicBezTo>
                      <a:pt x="212503" y="115380"/>
                      <a:pt x="160116" y="83100"/>
                      <a:pt x="152443" y="86011"/>
                    </a:cubicBezTo>
                    <a:cubicBezTo>
                      <a:pt x="144770" y="88922"/>
                      <a:pt x="170699" y="122524"/>
                      <a:pt x="174668" y="135224"/>
                    </a:cubicBezTo>
                    <a:cubicBezTo>
                      <a:pt x="178637" y="147924"/>
                      <a:pt x="180224" y="162476"/>
                      <a:pt x="176255" y="162211"/>
                    </a:cubicBezTo>
                    <a:cubicBezTo>
                      <a:pt x="172286" y="161946"/>
                      <a:pt x="152972" y="131255"/>
                      <a:pt x="150855" y="133636"/>
                    </a:cubicBezTo>
                    <a:cubicBezTo>
                      <a:pt x="148738" y="136017"/>
                      <a:pt x="159586" y="163270"/>
                      <a:pt x="163555" y="176499"/>
                    </a:cubicBezTo>
                    <a:cubicBezTo>
                      <a:pt x="167524" y="189728"/>
                      <a:pt x="177314" y="218832"/>
                      <a:pt x="174668" y="213011"/>
                    </a:cubicBezTo>
                    <a:cubicBezTo>
                      <a:pt x="172022" y="207190"/>
                      <a:pt x="155882" y="161947"/>
                      <a:pt x="147680" y="141574"/>
                    </a:cubicBezTo>
                    <a:cubicBezTo>
                      <a:pt x="139478" y="121201"/>
                      <a:pt x="131540" y="102945"/>
                      <a:pt x="125455" y="90774"/>
                    </a:cubicBezTo>
                    <a:cubicBezTo>
                      <a:pt x="119370" y="78603"/>
                      <a:pt x="128101" y="80455"/>
                      <a:pt x="111168" y="68549"/>
                    </a:cubicBezTo>
                    <a:cubicBezTo>
                      <a:pt x="94235" y="56643"/>
                      <a:pt x="-2338" y="3990"/>
                      <a:pt x="43" y="2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EF33245F-037D-4F55-BCB1-357F1BE4B820}"/>
                  </a:ext>
                </a:extLst>
              </p:cNvPr>
              <p:cNvSpPr/>
              <p:nvPr/>
            </p:nvSpPr>
            <p:spPr>
              <a:xfrm>
                <a:off x="1960367" y="3279762"/>
                <a:ext cx="308171" cy="105374"/>
              </a:xfrm>
              <a:custGeom>
                <a:avLst/>
                <a:gdLst>
                  <a:gd name="connsiteX0" fmla="*/ 196 w 308171"/>
                  <a:gd name="connsiteY0" fmla="*/ 13 h 105374"/>
                  <a:gd name="connsiteX1" fmla="*/ 66871 w 308171"/>
                  <a:gd name="connsiteY1" fmla="*/ 77801 h 105374"/>
                  <a:gd name="connsiteX2" fmla="*/ 124021 w 308171"/>
                  <a:gd name="connsiteY2" fmla="*/ 103201 h 105374"/>
                  <a:gd name="connsiteX3" fmla="*/ 181171 w 308171"/>
                  <a:gd name="connsiteY3" fmla="*/ 103201 h 105374"/>
                  <a:gd name="connsiteX4" fmla="*/ 308171 w 308171"/>
                  <a:gd name="connsiteY4" fmla="*/ 100026 h 105374"/>
                  <a:gd name="connsiteX5" fmla="*/ 133546 w 308171"/>
                  <a:gd name="connsiteY5" fmla="*/ 104788 h 105374"/>
                  <a:gd name="connsiteX6" fmla="*/ 89096 w 308171"/>
                  <a:gd name="connsiteY6" fmla="*/ 84151 h 105374"/>
                  <a:gd name="connsiteX7" fmla="*/ 196 w 308171"/>
                  <a:gd name="connsiteY7" fmla="*/ 13 h 10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171" h="105374">
                    <a:moveTo>
                      <a:pt x="196" y="13"/>
                    </a:moveTo>
                    <a:cubicBezTo>
                      <a:pt x="-3508" y="-1045"/>
                      <a:pt x="46234" y="60603"/>
                      <a:pt x="66871" y="77801"/>
                    </a:cubicBezTo>
                    <a:cubicBezTo>
                      <a:pt x="87508" y="94999"/>
                      <a:pt x="104971" y="98968"/>
                      <a:pt x="124021" y="103201"/>
                    </a:cubicBezTo>
                    <a:cubicBezTo>
                      <a:pt x="143071" y="107434"/>
                      <a:pt x="181171" y="103201"/>
                      <a:pt x="181171" y="103201"/>
                    </a:cubicBezTo>
                    <a:lnTo>
                      <a:pt x="308171" y="100026"/>
                    </a:lnTo>
                    <a:cubicBezTo>
                      <a:pt x="300234" y="100290"/>
                      <a:pt x="170058" y="107434"/>
                      <a:pt x="133546" y="104788"/>
                    </a:cubicBezTo>
                    <a:cubicBezTo>
                      <a:pt x="97034" y="102142"/>
                      <a:pt x="109469" y="101878"/>
                      <a:pt x="89096" y="84151"/>
                    </a:cubicBezTo>
                    <a:cubicBezTo>
                      <a:pt x="68723" y="66424"/>
                      <a:pt x="3900" y="1071"/>
                      <a:pt x="196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F432ACC4-8E21-47B5-8D7C-31FD6DDABD9C}"/>
                  </a:ext>
                </a:extLst>
              </p:cNvPr>
              <p:cNvSpPr/>
              <p:nvPr/>
            </p:nvSpPr>
            <p:spPr>
              <a:xfrm>
                <a:off x="2208210" y="3319921"/>
                <a:ext cx="265560" cy="114273"/>
              </a:xfrm>
              <a:custGeom>
                <a:avLst/>
                <a:gdLst>
                  <a:gd name="connsiteX0" fmla="*/ 180978 w 265560"/>
                  <a:gd name="connsiteY0" fmla="*/ 2717 h 114273"/>
                  <a:gd name="connsiteX1" fmla="*/ 55565 w 265560"/>
                  <a:gd name="connsiteY1" fmla="*/ 32879 h 114273"/>
                  <a:gd name="connsiteX2" fmla="*/ 92078 w 265560"/>
                  <a:gd name="connsiteY2" fmla="*/ 50342 h 114273"/>
                  <a:gd name="connsiteX3" fmla="*/ 88903 w 265560"/>
                  <a:gd name="connsiteY3" fmla="*/ 64629 h 114273"/>
                  <a:gd name="connsiteX4" fmla="*/ 66678 w 265560"/>
                  <a:gd name="connsiteY4" fmla="*/ 85267 h 114273"/>
                  <a:gd name="connsiteX5" fmla="*/ 3 w 265560"/>
                  <a:gd name="connsiteY5" fmla="*/ 113842 h 114273"/>
                  <a:gd name="connsiteX6" fmla="*/ 69853 w 265560"/>
                  <a:gd name="connsiteY6" fmla="*/ 102729 h 114273"/>
                  <a:gd name="connsiteX7" fmla="*/ 103190 w 265560"/>
                  <a:gd name="connsiteY7" fmla="*/ 105904 h 114273"/>
                  <a:gd name="connsiteX8" fmla="*/ 158753 w 265560"/>
                  <a:gd name="connsiteY8" fmla="*/ 78917 h 114273"/>
                  <a:gd name="connsiteX9" fmla="*/ 252415 w 265560"/>
                  <a:gd name="connsiteY9" fmla="*/ 31292 h 114273"/>
                  <a:gd name="connsiteX10" fmla="*/ 260353 w 265560"/>
                  <a:gd name="connsiteY10" fmla="*/ 4304 h 114273"/>
                  <a:gd name="connsiteX11" fmla="*/ 180978 w 265560"/>
                  <a:gd name="connsiteY11" fmla="*/ 2717 h 11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5560" h="114273">
                    <a:moveTo>
                      <a:pt x="180978" y="2717"/>
                    </a:moveTo>
                    <a:cubicBezTo>
                      <a:pt x="146847" y="7479"/>
                      <a:pt x="70382" y="24942"/>
                      <a:pt x="55565" y="32879"/>
                    </a:cubicBezTo>
                    <a:cubicBezTo>
                      <a:pt x="40748" y="40817"/>
                      <a:pt x="86522" y="45050"/>
                      <a:pt x="92078" y="50342"/>
                    </a:cubicBezTo>
                    <a:cubicBezTo>
                      <a:pt x="97634" y="55634"/>
                      <a:pt x="93136" y="58808"/>
                      <a:pt x="88903" y="64629"/>
                    </a:cubicBezTo>
                    <a:cubicBezTo>
                      <a:pt x="84670" y="70450"/>
                      <a:pt x="81495" y="77065"/>
                      <a:pt x="66678" y="85267"/>
                    </a:cubicBezTo>
                    <a:cubicBezTo>
                      <a:pt x="51861" y="93469"/>
                      <a:pt x="-526" y="110932"/>
                      <a:pt x="3" y="113842"/>
                    </a:cubicBezTo>
                    <a:cubicBezTo>
                      <a:pt x="532" y="116752"/>
                      <a:pt x="52655" y="104052"/>
                      <a:pt x="69853" y="102729"/>
                    </a:cubicBezTo>
                    <a:cubicBezTo>
                      <a:pt x="87051" y="101406"/>
                      <a:pt x="88374" y="109873"/>
                      <a:pt x="103190" y="105904"/>
                    </a:cubicBezTo>
                    <a:cubicBezTo>
                      <a:pt x="118006" y="101935"/>
                      <a:pt x="158753" y="78917"/>
                      <a:pt x="158753" y="78917"/>
                    </a:cubicBezTo>
                    <a:cubicBezTo>
                      <a:pt x="183624" y="66482"/>
                      <a:pt x="235482" y="43727"/>
                      <a:pt x="252415" y="31292"/>
                    </a:cubicBezTo>
                    <a:cubicBezTo>
                      <a:pt x="269348" y="18857"/>
                      <a:pt x="267497" y="8537"/>
                      <a:pt x="260353" y="4304"/>
                    </a:cubicBezTo>
                    <a:cubicBezTo>
                      <a:pt x="253209" y="71"/>
                      <a:pt x="215109" y="-2045"/>
                      <a:pt x="180978" y="271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0252D397-283D-4702-B377-B8CBF70D29AD}"/>
                  </a:ext>
                </a:extLst>
              </p:cNvPr>
              <p:cNvSpPr/>
              <p:nvPr/>
            </p:nvSpPr>
            <p:spPr>
              <a:xfrm>
                <a:off x="2336707" y="3142853"/>
                <a:ext cx="180947" cy="166002"/>
              </a:xfrm>
              <a:custGeom>
                <a:avLst/>
                <a:gdLst>
                  <a:gd name="connsiteX0" fmla="*/ 93 w 180947"/>
                  <a:gd name="connsiteY0" fmla="*/ 397 h 166002"/>
                  <a:gd name="connsiteX1" fmla="*/ 141910 w 180947"/>
                  <a:gd name="connsiteY1" fmla="*/ 68130 h 166002"/>
                  <a:gd name="connsiteX2" fmla="*/ 169426 w 180947"/>
                  <a:gd name="connsiteY2" fmla="*/ 104114 h 166002"/>
                  <a:gd name="connsiteX3" fmla="*/ 175776 w 180947"/>
                  <a:gd name="connsiteY3" fmla="*/ 165497 h 166002"/>
                  <a:gd name="connsiteX4" fmla="*/ 175776 w 180947"/>
                  <a:gd name="connsiteY4" fmla="*/ 131630 h 166002"/>
                  <a:gd name="connsiteX5" fmla="*/ 165193 w 180947"/>
                  <a:gd name="connsiteY5" fmla="*/ 101997 h 166002"/>
                  <a:gd name="connsiteX6" fmla="*/ 93 w 180947"/>
                  <a:gd name="connsiteY6" fmla="*/ 397 h 16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947" h="166002">
                    <a:moveTo>
                      <a:pt x="93" y="397"/>
                    </a:moveTo>
                    <a:cubicBezTo>
                      <a:pt x="-3787" y="-5247"/>
                      <a:pt x="113688" y="50844"/>
                      <a:pt x="141910" y="68130"/>
                    </a:cubicBezTo>
                    <a:cubicBezTo>
                      <a:pt x="170132" y="85416"/>
                      <a:pt x="163782" y="87886"/>
                      <a:pt x="169426" y="104114"/>
                    </a:cubicBezTo>
                    <a:cubicBezTo>
                      <a:pt x="175070" y="120342"/>
                      <a:pt x="174718" y="160911"/>
                      <a:pt x="175776" y="165497"/>
                    </a:cubicBezTo>
                    <a:cubicBezTo>
                      <a:pt x="176834" y="170083"/>
                      <a:pt x="177540" y="142213"/>
                      <a:pt x="175776" y="131630"/>
                    </a:cubicBezTo>
                    <a:cubicBezTo>
                      <a:pt x="174012" y="121047"/>
                      <a:pt x="194121" y="118930"/>
                      <a:pt x="165193" y="101997"/>
                    </a:cubicBezTo>
                    <a:cubicBezTo>
                      <a:pt x="136265" y="85064"/>
                      <a:pt x="3973" y="6041"/>
                      <a:pt x="93" y="3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A2D09134-3341-4787-B673-93597A565D09}"/>
                  </a:ext>
                </a:extLst>
              </p:cNvPr>
              <p:cNvSpPr/>
              <p:nvPr/>
            </p:nvSpPr>
            <p:spPr>
              <a:xfrm>
                <a:off x="2928631" y="3013916"/>
                <a:ext cx="181611" cy="518108"/>
              </a:xfrm>
              <a:custGeom>
                <a:avLst/>
                <a:gdLst>
                  <a:gd name="connsiteX0" fmla="*/ 180752 w 181611"/>
                  <a:gd name="connsiteY0" fmla="*/ 217 h 518108"/>
                  <a:gd name="connsiteX1" fmla="*/ 28352 w 181611"/>
                  <a:gd name="connsiteY1" fmla="*/ 169551 h 518108"/>
                  <a:gd name="connsiteX2" fmla="*/ 836 w 181611"/>
                  <a:gd name="connsiteY2" fmla="*/ 230934 h 518108"/>
                  <a:gd name="connsiteX3" fmla="*/ 41052 w 181611"/>
                  <a:gd name="connsiteY3" fmla="*/ 309251 h 518108"/>
                  <a:gd name="connsiteX4" fmla="*/ 127836 w 181611"/>
                  <a:gd name="connsiteY4" fmla="*/ 398151 h 518108"/>
                  <a:gd name="connsiteX5" fmla="*/ 168052 w 181611"/>
                  <a:gd name="connsiteY5" fmla="*/ 497634 h 518108"/>
                  <a:gd name="connsiteX6" fmla="*/ 163819 w 181611"/>
                  <a:gd name="connsiteY6" fmla="*/ 510334 h 518108"/>
                  <a:gd name="connsiteX7" fmla="*/ 129952 w 181611"/>
                  <a:gd name="connsiteY7" fmla="*/ 404501 h 518108"/>
                  <a:gd name="connsiteX8" fmla="*/ 49519 w 181611"/>
                  <a:gd name="connsiteY8" fmla="*/ 302901 h 518108"/>
                  <a:gd name="connsiteX9" fmla="*/ 24119 w 181611"/>
                  <a:gd name="connsiteY9" fmla="*/ 226701 h 518108"/>
                  <a:gd name="connsiteX10" fmla="*/ 87619 w 181611"/>
                  <a:gd name="connsiteY10" fmla="*/ 135684 h 518108"/>
                  <a:gd name="connsiteX11" fmla="*/ 180752 w 181611"/>
                  <a:gd name="connsiteY11" fmla="*/ 217 h 518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1611" h="518108">
                    <a:moveTo>
                      <a:pt x="180752" y="217"/>
                    </a:moveTo>
                    <a:cubicBezTo>
                      <a:pt x="170874" y="5862"/>
                      <a:pt x="58338" y="131098"/>
                      <a:pt x="28352" y="169551"/>
                    </a:cubicBezTo>
                    <a:cubicBezTo>
                      <a:pt x="-1634" y="208004"/>
                      <a:pt x="-1281" y="207651"/>
                      <a:pt x="836" y="230934"/>
                    </a:cubicBezTo>
                    <a:cubicBezTo>
                      <a:pt x="2953" y="254217"/>
                      <a:pt x="19885" y="281381"/>
                      <a:pt x="41052" y="309251"/>
                    </a:cubicBezTo>
                    <a:cubicBezTo>
                      <a:pt x="62219" y="337121"/>
                      <a:pt x="106669" y="366754"/>
                      <a:pt x="127836" y="398151"/>
                    </a:cubicBezTo>
                    <a:cubicBezTo>
                      <a:pt x="149003" y="429548"/>
                      <a:pt x="162055" y="478937"/>
                      <a:pt x="168052" y="497634"/>
                    </a:cubicBezTo>
                    <a:cubicBezTo>
                      <a:pt x="174049" y="516331"/>
                      <a:pt x="170169" y="525856"/>
                      <a:pt x="163819" y="510334"/>
                    </a:cubicBezTo>
                    <a:cubicBezTo>
                      <a:pt x="157469" y="494812"/>
                      <a:pt x="149002" y="439073"/>
                      <a:pt x="129952" y="404501"/>
                    </a:cubicBezTo>
                    <a:cubicBezTo>
                      <a:pt x="110902" y="369929"/>
                      <a:pt x="67158" y="332534"/>
                      <a:pt x="49519" y="302901"/>
                    </a:cubicBezTo>
                    <a:cubicBezTo>
                      <a:pt x="31880" y="273268"/>
                      <a:pt x="17769" y="254571"/>
                      <a:pt x="24119" y="226701"/>
                    </a:cubicBezTo>
                    <a:cubicBezTo>
                      <a:pt x="30469" y="198832"/>
                      <a:pt x="62572" y="170962"/>
                      <a:pt x="87619" y="135684"/>
                    </a:cubicBezTo>
                    <a:cubicBezTo>
                      <a:pt x="112666" y="100406"/>
                      <a:pt x="190630" y="-5428"/>
                      <a:pt x="180752" y="2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72FA3A29-D445-4C54-87CC-577111048E10}"/>
                  </a:ext>
                </a:extLst>
              </p:cNvPr>
              <p:cNvSpPr/>
              <p:nvPr/>
            </p:nvSpPr>
            <p:spPr>
              <a:xfrm>
                <a:off x="3085301" y="3667205"/>
                <a:ext cx="535149" cy="907078"/>
              </a:xfrm>
              <a:custGeom>
                <a:avLst/>
                <a:gdLst>
                  <a:gd name="connsiteX0" fmla="*/ 2916 w 535149"/>
                  <a:gd name="connsiteY0" fmla="*/ 978 h 907078"/>
                  <a:gd name="connsiteX1" fmla="*/ 311949 w 535149"/>
                  <a:gd name="connsiteY1" fmla="*/ 227462 h 907078"/>
                  <a:gd name="connsiteX2" fmla="*/ 508799 w 535149"/>
                  <a:gd name="connsiteY2" fmla="*/ 348112 h 907078"/>
                  <a:gd name="connsiteX3" fmla="*/ 529966 w 535149"/>
                  <a:gd name="connsiteY3" fmla="*/ 420078 h 907078"/>
                  <a:gd name="connsiteX4" fmla="*/ 479166 w 535149"/>
                  <a:gd name="connsiteY4" fmla="*/ 504745 h 907078"/>
                  <a:gd name="connsiteX5" fmla="*/ 333116 w 535149"/>
                  <a:gd name="connsiteY5" fmla="*/ 688895 h 907078"/>
                  <a:gd name="connsiteX6" fmla="*/ 203999 w 535149"/>
                  <a:gd name="connsiteY6" fmla="*/ 849762 h 907078"/>
                  <a:gd name="connsiteX7" fmla="*/ 144732 w 535149"/>
                  <a:gd name="connsiteY7" fmla="*/ 904795 h 907078"/>
                  <a:gd name="connsiteX8" fmla="*/ 263266 w 535149"/>
                  <a:gd name="connsiteY8" fmla="*/ 784145 h 907078"/>
                  <a:gd name="connsiteX9" fmla="*/ 436832 w 535149"/>
                  <a:gd name="connsiteY9" fmla="*/ 547078 h 907078"/>
                  <a:gd name="connsiteX10" fmla="*/ 510916 w 535149"/>
                  <a:gd name="connsiteY10" fmla="*/ 390445 h 907078"/>
                  <a:gd name="connsiteX11" fmla="*/ 383916 w 535149"/>
                  <a:gd name="connsiteY11" fmla="*/ 293078 h 907078"/>
                  <a:gd name="connsiteX12" fmla="*/ 168016 w 535149"/>
                  <a:gd name="connsiteY12" fmla="*/ 151262 h 907078"/>
                  <a:gd name="connsiteX13" fmla="*/ 2916 w 535149"/>
                  <a:gd name="connsiteY13" fmla="*/ 978 h 90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5149" h="907078">
                    <a:moveTo>
                      <a:pt x="2916" y="978"/>
                    </a:moveTo>
                    <a:cubicBezTo>
                      <a:pt x="26905" y="13678"/>
                      <a:pt x="227635" y="169606"/>
                      <a:pt x="311949" y="227462"/>
                    </a:cubicBezTo>
                    <a:cubicBezTo>
                      <a:pt x="396263" y="285318"/>
                      <a:pt x="472463" y="316009"/>
                      <a:pt x="508799" y="348112"/>
                    </a:cubicBezTo>
                    <a:cubicBezTo>
                      <a:pt x="545135" y="380215"/>
                      <a:pt x="534905" y="393973"/>
                      <a:pt x="529966" y="420078"/>
                    </a:cubicBezTo>
                    <a:cubicBezTo>
                      <a:pt x="525027" y="446184"/>
                      <a:pt x="511974" y="459942"/>
                      <a:pt x="479166" y="504745"/>
                    </a:cubicBezTo>
                    <a:cubicBezTo>
                      <a:pt x="446358" y="549548"/>
                      <a:pt x="333116" y="688895"/>
                      <a:pt x="333116" y="688895"/>
                    </a:cubicBezTo>
                    <a:cubicBezTo>
                      <a:pt x="287255" y="746398"/>
                      <a:pt x="235396" y="813779"/>
                      <a:pt x="203999" y="849762"/>
                    </a:cubicBezTo>
                    <a:cubicBezTo>
                      <a:pt x="172602" y="885745"/>
                      <a:pt x="134854" y="915731"/>
                      <a:pt x="144732" y="904795"/>
                    </a:cubicBezTo>
                    <a:cubicBezTo>
                      <a:pt x="154610" y="893859"/>
                      <a:pt x="214583" y="843764"/>
                      <a:pt x="263266" y="784145"/>
                    </a:cubicBezTo>
                    <a:cubicBezTo>
                      <a:pt x="311949" y="724526"/>
                      <a:pt x="395557" y="612695"/>
                      <a:pt x="436832" y="547078"/>
                    </a:cubicBezTo>
                    <a:cubicBezTo>
                      <a:pt x="478107" y="481461"/>
                      <a:pt x="519735" y="432778"/>
                      <a:pt x="510916" y="390445"/>
                    </a:cubicBezTo>
                    <a:cubicBezTo>
                      <a:pt x="502097" y="348112"/>
                      <a:pt x="441066" y="332942"/>
                      <a:pt x="383916" y="293078"/>
                    </a:cubicBezTo>
                    <a:cubicBezTo>
                      <a:pt x="326766" y="253214"/>
                      <a:pt x="226930" y="199945"/>
                      <a:pt x="168016" y="151262"/>
                    </a:cubicBezTo>
                    <a:cubicBezTo>
                      <a:pt x="109102" y="102579"/>
                      <a:pt x="-21073" y="-11722"/>
                      <a:pt x="2916" y="9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DE8AFE7B-036A-408C-9693-0592524CBC11}"/>
                  </a:ext>
                </a:extLst>
              </p:cNvPr>
              <p:cNvSpPr/>
              <p:nvPr/>
            </p:nvSpPr>
            <p:spPr>
              <a:xfrm>
                <a:off x="3063354" y="3668604"/>
                <a:ext cx="155258" cy="241497"/>
              </a:xfrm>
              <a:custGeom>
                <a:avLst/>
                <a:gdLst>
                  <a:gd name="connsiteX0" fmla="*/ 13221 w 155258"/>
                  <a:gd name="connsiteY0" fmla="*/ 109 h 241497"/>
                  <a:gd name="connsiteX1" fmla="*/ 97359 w 155258"/>
                  <a:gd name="connsiteY1" fmla="*/ 68371 h 241497"/>
                  <a:gd name="connsiteX2" fmla="*/ 146571 w 155258"/>
                  <a:gd name="connsiteY2" fmla="*/ 125521 h 241497"/>
                  <a:gd name="connsiteX3" fmla="*/ 149746 w 155258"/>
                  <a:gd name="connsiteY3" fmla="*/ 176321 h 241497"/>
                  <a:gd name="connsiteX4" fmla="*/ 89421 w 155258"/>
                  <a:gd name="connsiteY4" fmla="*/ 241409 h 241497"/>
                  <a:gd name="connsiteX5" fmla="*/ 105296 w 155258"/>
                  <a:gd name="connsiteY5" fmla="*/ 189021 h 241497"/>
                  <a:gd name="connsiteX6" fmla="*/ 79896 w 155258"/>
                  <a:gd name="connsiteY6" fmla="*/ 131871 h 241497"/>
                  <a:gd name="connsiteX7" fmla="*/ 49734 w 155258"/>
                  <a:gd name="connsiteY7" fmla="*/ 92184 h 241497"/>
                  <a:gd name="connsiteX8" fmla="*/ 5284 w 155258"/>
                  <a:gd name="connsiteY8" fmla="*/ 52496 h 241497"/>
                  <a:gd name="connsiteX9" fmla="*/ 13221 w 155258"/>
                  <a:gd name="connsiteY9" fmla="*/ 109 h 24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258" h="241497">
                    <a:moveTo>
                      <a:pt x="13221" y="109"/>
                    </a:moveTo>
                    <a:cubicBezTo>
                      <a:pt x="28567" y="2755"/>
                      <a:pt x="75134" y="47469"/>
                      <a:pt x="97359" y="68371"/>
                    </a:cubicBezTo>
                    <a:cubicBezTo>
                      <a:pt x="119584" y="89273"/>
                      <a:pt x="137840" y="107529"/>
                      <a:pt x="146571" y="125521"/>
                    </a:cubicBezTo>
                    <a:cubicBezTo>
                      <a:pt x="155302" y="143513"/>
                      <a:pt x="159271" y="157006"/>
                      <a:pt x="149746" y="176321"/>
                    </a:cubicBezTo>
                    <a:cubicBezTo>
                      <a:pt x="140221" y="195636"/>
                      <a:pt x="96829" y="239292"/>
                      <a:pt x="89421" y="241409"/>
                    </a:cubicBezTo>
                    <a:cubicBezTo>
                      <a:pt x="82013" y="243526"/>
                      <a:pt x="106884" y="207277"/>
                      <a:pt x="105296" y="189021"/>
                    </a:cubicBezTo>
                    <a:cubicBezTo>
                      <a:pt x="103709" y="170765"/>
                      <a:pt x="89156" y="148011"/>
                      <a:pt x="79896" y="131871"/>
                    </a:cubicBezTo>
                    <a:cubicBezTo>
                      <a:pt x="70636" y="115732"/>
                      <a:pt x="62169" y="105413"/>
                      <a:pt x="49734" y="92184"/>
                    </a:cubicBezTo>
                    <a:cubicBezTo>
                      <a:pt x="37299" y="78955"/>
                      <a:pt x="13751" y="61227"/>
                      <a:pt x="5284" y="52496"/>
                    </a:cubicBezTo>
                    <a:cubicBezTo>
                      <a:pt x="-3183" y="43765"/>
                      <a:pt x="-2125" y="-2537"/>
                      <a:pt x="13221" y="1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491CAD7B-7FDE-4242-9D0D-76B6F7EE9AD9}"/>
                  </a:ext>
                </a:extLst>
              </p:cNvPr>
              <p:cNvSpPr/>
              <p:nvPr/>
            </p:nvSpPr>
            <p:spPr>
              <a:xfrm>
                <a:off x="3424382" y="3478047"/>
                <a:ext cx="659187" cy="1238645"/>
              </a:xfrm>
              <a:custGeom>
                <a:avLst/>
                <a:gdLst>
                  <a:gd name="connsiteX0" fmla="*/ 656551 w 659187"/>
                  <a:gd name="connsiteY0" fmla="*/ 65253 h 1238645"/>
                  <a:gd name="connsiteX1" fmla="*/ 525318 w 659187"/>
                  <a:gd name="connsiteY1" fmla="*/ 18686 h 1238645"/>
                  <a:gd name="connsiteX2" fmla="*/ 423718 w 659187"/>
                  <a:gd name="connsiteY2" fmla="*/ 281153 h 1238645"/>
                  <a:gd name="connsiteX3" fmla="*/ 364451 w 659187"/>
                  <a:gd name="connsiteY3" fmla="*/ 374286 h 1238645"/>
                  <a:gd name="connsiteX4" fmla="*/ 212051 w 659187"/>
                  <a:gd name="connsiteY4" fmla="*/ 480120 h 1238645"/>
                  <a:gd name="connsiteX5" fmla="*/ 381385 w 659187"/>
                  <a:gd name="connsiteY5" fmla="*/ 382753 h 1238645"/>
                  <a:gd name="connsiteX6" fmla="*/ 427951 w 659187"/>
                  <a:gd name="connsiteY6" fmla="*/ 437786 h 1238645"/>
                  <a:gd name="connsiteX7" fmla="*/ 415251 w 659187"/>
                  <a:gd name="connsiteY7" fmla="*/ 624053 h 1238645"/>
                  <a:gd name="connsiteX8" fmla="*/ 326351 w 659187"/>
                  <a:gd name="connsiteY8" fmla="*/ 767986 h 1238645"/>
                  <a:gd name="connsiteX9" fmla="*/ 144318 w 659187"/>
                  <a:gd name="connsiteY9" fmla="*/ 996586 h 1238645"/>
                  <a:gd name="connsiteX10" fmla="*/ 131618 w 659187"/>
                  <a:gd name="connsiteY10" fmla="*/ 1043153 h 1238645"/>
                  <a:gd name="connsiteX11" fmla="*/ 4618 w 659187"/>
                  <a:gd name="connsiteY11" fmla="*/ 1237886 h 1238645"/>
                  <a:gd name="connsiteX12" fmla="*/ 317885 w 659187"/>
                  <a:gd name="connsiteY12" fmla="*/ 962720 h 1238645"/>
                  <a:gd name="connsiteX13" fmla="*/ 542251 w 659187"/>
                  <a:gd name="connsiteY13" fmla="*/ 640986 h 1238645"/>
                  <a:gd name="connsiteX14" fmla="*/ 605751 w 659187"/>
                  <a:gd name="connsiteY14" fmla="*/ 416620 h 1238645"/>
                  <a:gd name="connsiteX15" fmla="*/ 656551 w 659187"/>
                  <a:gd name="connsiteY15" fmla="*/ 65253 h 123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59187" h="1238645">
                    <a:moveTo>
                      <a:pt x="656551" y="65253"/>
                    </a:moveTo>
                    <a:cubicBezTo>
                      <a:pt x="643145" y="-1069"/>
                      <a:pt x="564123" y="-17297"/>
                      <a:pt x="525318" y="18686"/>
                    </a:cubicBezTo>
                    <a:cubicBezTo>
                      <a:pt x="486513" y="54669"/>
                      <a:pt x="450529" y="221886"/>
                      <a:pt x="423718" y="281153"/>
                    </a:cubicBezTo>
                    <a:cubicBezTo>
                      <a:pt x="396907" y="340420"/>
                      <a:pt x="399729" y="341125"/>
                      <a:pt x="364451" y="374286"/>
                    </a:cubicBezTo>
                    <a:cubicBezTo>
                      <a:pt x="329173" y="407447"/>
                      <a:pt x="209229" y="478709"/>
                      <a:pt x="212051" y="480120"/>
                    </a:cubicBezTo>
                    <a:cubicBezTo>
                      <a:pt x="214873" y="481531"/>
                      <a:pt x="345402" y="389809"/>
                      <a:pt x="381385" y="382753"/>
                    </a:cubicBezTo>
                    <a:cubicBezTo>
                      <a:pt x="417368" y="375697"/>
                      <a:pt x="422307" y="397569"/>
                      <a:pt x="427951" y="437786"/>
                    </a:cubicBezTo>
                    <a:cubicBezTo>
                      <a:pt x="433595" y="478003"/>
                      <a:pt x="432184" y="569020"/>
                      <a:pt x="415251" y="624053"/>
                    </a:cubicBezTo>
                    <a:cubicBezTo>
                      <a:pt x="398318" y="679086"/>
                      <a:pt x="371506" y="705897"/>
                      <a:pt x="326351" y="767986"/>
                    </a:cubicBezTo>
                    <a:cubicBezTo>
                      <a:pt x="281196" y="830075"/>
                      <a:pt x="176773" y="950725"/>
                      <a:pt x="144318" y="996586"/>
                    </a:cubicBezTo>
                    <a:cubicBezTo>
                      <a:pt x="111863" y="1042447"/>
                      <a:pt x="154901" y="1002936"/>
                      <a:pt x="131618" y="1043153"/>
                    </a:cubicBezTo>
                    <a:cubicBezTo>
                      <a:pt x="108335" y="1083370"/>
                      <a:pt x="-26426" y="1251291"/>
                      <a:pt x="4618" y="1237886"/>
                    </a:cubicBezTo>
                    <a:cubicBezTo>
                      <a:pt x="35662" y="1224481"/>
                      <a:pt x="228280" y="1062203"/>
                      <a:pt x="317885" y="962720"/>
                    </a:cubicBezTo>
                    <a:cubicBezTo>
                      <a:pt x="407490" y="863237"/>
                      <a:pt x="494273" y="732003"/>
                      <a:pt x="542251" y="640986"/>
                    </a:cubicBezTo>
                    <a:cubicBezTo>
                      <a:pt x="590229" y="549969"/>
                      <a:pt x="582468" y="511870"/>
                      <a:pt x="605751" y="416620"/>
                    </a:cubicBezTo>
                    <a:cubicBezTo>
                      <a:pt x="629034" y="321370"/>
                      <a:pt x="669957" y="131575"/>
                      <a:pt x="656551" y="6525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015AD57D-E366-4C23-AA68-9898F828656D}"/>
                  </a:ext>
                </a:extLst>
              </p:cNvPr>
              <p:cNvSpPr/>
              <p:nvPr/>
            </p:nvSpPr>
            <p:spPr>
              <a:xfrm>
                <a:off x="3389311" y="4096529"/>
                <a:ext cx="366809" cy="605936"/>
              </a:xfrm>
              <a:custGeom>
                <a:avLst/>
                <a:gdLst>
                  <a:gd name="connsiteX0" fmla="*/ 290514 w 366809"/>
                  <a:gd name="connsiteY0" fmla="*/ 809 h 605936"/>
                  <a:gd name="connsiteX1" fmla="*/ 276227 w 366809"/>
                  <a:gd name="connsiteY1" fmla="*/ 134159 h 605936"/>
                  <a:gd name="connsiteX2" fmla="*/ 193677 w 366809"/>
                  <a:gd name="connsiteY2" fmla="*/ 224646 h 605936"/>
                  <a:gd name="connsiteX3" fmla="*/ 163514 w 366809"/>
                  <a:gd name="connsiteY3" fmla="*/ 304021 h 605936"/>
                  <a:gd name="connsiteX4" fmla="*/ 157164 w 366809"/>
                  <a:gd name="connsiteY4" fmla="*/ 364346 h 605936"/>
                  <a:gd name="connsiteX5" fmla="*/ 107952 w 366809"/>
                  <a:gd name="connsiteY5" fmla="*/ 446896 h 605936"/>
                  <a:gd name="connsiteX6" fmla="*/ 2 w 366809"/>
                  <a:gd name="connsiteY6" fmla="*/ 605646 h 605936"/>
                  <a:gd name="connsiteX7" fmla="*/ 104777 w 366809"/>
                  <a:gd name="connsiteY7" fmla="*/ 481821 h 605936"/>
                  <a:gd name="connsiteX8" fmla="*/ 185739 w 366809"/>
                  <a:gd name="connsiteY8" fmla="*/ 326246 h 605936"/>
                  <a:gd name="connsiteX9" fmla="*/ 193677 w 366809"/>
                  <a:gd name="connsiteY9" fmla="*/ 265921 h 605936"/>
                  <a:gd name="connsiteX10" fmla="*/ 261939 w 366809"/>
                  <a:gd name="connsiteY10" fmla="*/ 184959 h 605936"/>
                  <a:gd name="connsiteX11" fmla="*/ 301627 w 366809"/>
                  <a:gd name="connsiteY11" fmla="*/ 140509 h 605936"/>
                  <a:gd name="connsiteX12" fmla="*/ 366714 w 366809"/>
                  <a:gd name="connsiteY12" fmla="*/ 18271 h 605936"/>
                  <a:gd name="connsiteX13" fmla="*/ 315914 w 366809"/>
                  <a:gd name="connsiteY13" fmla="*/ 73834 h 605936"/>
                  <a:gd name="connsiteX14" fmla="*/ 290514 w 366809"/>
                  <a:gd name="connsiteY14" fmla="*/ 809 h 60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6809" h="605936">
                    <a:moveTo>
                      <a:pt x="290514" y="809"/>
                    </a:moveTo>
                    <a:cubicBezTo>
                      <a:pt x="283900" y="10863"/>
                      <a:pt x="292366" y="96853"/>
                      <a:pt x="276227" y="134159"/>
                    </a:cubicBezTo>
                    <a:cubicBezTo>
                      <a:pt x="260088" y="171465"/>
                      <a:pt x="212462" y="196336"/>
                      <a:pt x="193677" y="224646"/>
                    </a:cubicBezTo>
                    <a:cubicBezTo>
                      <a:pt x="174892" y="252956"/>
                      <a:pt x="169599" y="280738"/>
                      <a:pt x="163514" y="304021"/>
                    </a:cubicBezTo>
                    <a:cubicBezTo>
                      <a:pt x="157429" y="327304"/>
                      <a:pt x="166424" y="340534"/>
                      <a:pt x="157164" y="364346"/>
                    </a:cubicBezTo>
                    <a:cubicBezTo>
                      <a:pt x="147904" y="388158"/>
                      <a:pt x="134146" y="406679"/>
                      <a:pt x="107952" y="446896"/>
                    </a:cubicBezTo>
                    <a:cubicBezTo>
                      <a:pt x="81758" y="487113"/>
                      <a:pt x="531" y="599825"/>
                      <a:pt x="2" y="605646"/>
                    </a:cubicBezTo>
                    <a:cubicBezTo>
                      <a:pt x="-527" y="611467"/>
                      <a:pt x="73821" y="528388"/>
                      <a:pt x="104777" y="481821"/>
                    </a:cubicBezTo>
                    <a:cubicBezTo>
                      <a:pt x="135733" y="435254"/>
                      <a:pt x="170922" y="362229"/>
                      <a:pt x="185739" y="326246"/>
                    </a:cubicBezTo>
                    <a:cubicBezTo>
                      <a:pt x="200556" y="290263"/>
                      <a:pt x="180977" y="289469"/>
                      <a:pt x="193677" y="265921"/>
                    </a:cubicBezTo>
                    <a:cubicBezTo>
                      <a:pt x="206377" y="242373"/>
                      <a:pt x="243947" y="205861"/>
                      <a:pt x="261939" y="184959"/>
                    </a:cubicBezTo>
                    <a:cubicBezTo>
                      <a:pt x="279931" y="164057"/>
                      <a:pt x="284165" y="168290"/>
                      <a:pt x="301627" y="140509"/>
                    </a:cubicBezTo>
                    <a:cubicBezTo>
                      <a:pt x="319089" y="112728"/>
                      <a:pt x="364333" y="29384"/>
                      <a:pt x="366714" y="18271"/>
                    </a:cubicBezTo>
                    <a:cubicBezTo>
                      <a:pt x="369095" y="7159"/>
                      <a:pt x="326233" y="69865"/>
                      <a:pt x="315914" y="73834"/>
                    </a:cubicBezTo>
                    <a:cubicBezTo>
                      <a:pt x="305595" y="77803"/>
                      <a:pt x="297128" y="-9245"/>
                      <a:pt x="290514" y="8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15E2A8A3-F0A6-4833-982D-C07CD8A72363}"/>
                  </a:ext>
                </a:extLst>
              </p:cNvPr>
              <p:cNvSpPr/>
              <p:nvPr/>
            </p:nvSpPr>
            <p:spPr>
              <a:xfrm>
                <a:off x="2843386" y="3216237"/>
                <a:ext cx="130136" cy="219116"/>
              </a:xfrm>
              <a:custGeom>
                <a:avLst/>
                <a:gdLst>
                  <a:gd name="connsiteX0" fmla="*/ 1414 w 130136"/>
                  <a:gd name="connsiteY0" fmla="*/ 15913 h 219116"/>
                  <a:gd name="connsiteX1" fmla="*/ 58564 w 130136"/>
                  <a:gd name="connsiteY1" fmla="*/ 7446 h 219116"/>
                  <a:gd name="connsiteX2" fmla="*/ 81847 w 130136"/>
                  <a:gd name="connsiteY2" fmla="*/ 68830 h 219116"/>
                  <a:gd name="connsiteX3" fmla="*/ 113597 w 130136"/>
                  <a:gd name="connsiteY3" fmla="*/ 145030 h 219116"/>
                  <a:gd name="connsiteX4" fmla="*/ 128414 w 130136"/>
                  <a:gd name="connsiteY4" fmla="*/ 176780 h 219116"/>
                  <a:gd name="connsiteX5" fmla="*/ 128414 w 130136"/>
                  <a:gd name="connsiteY5" fmla="*/ 187363 h 219116"/>
                  <a:gd name="connsiteX6" fmla="*/ 115714 w 130136"/>
                  <a:gd name="connsiteY6" fmla="*/ 176780 h 219116"/>
                  <a:gd name="connsiteX7" fmla="*/ 75497 w 130136"/>
                  <a:gd name="connsiteY7" fmla="*/ 219113 h 219116"/>
                  <a:gd name="connsiteX8" fmla="*/ 33164 w 130136"/>
                  <a:gd name="connsiteY8" fmla="*/ 178896 h 219116"/>
                  <a:gd name="connsiteX9" fmla="*/ 18347 w 130136"/>
                  <a:gd name="connsiteY9" fmla="*/ 140796 h 219116"/>
                  <a:gd name="connsiteX10" fmla="*/ 1414 w 130136"/>
                  <a:gd name="connsiteY10" fmla="*/ 15913 h 21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136" h="219116">
                    <a:moveTo>
                      <a:pt x="1414" y="15913"/>
                    </a:moveTo>
                    <a:cubicBezTo>
                      <a:pt x="8117" y="-6312"/>
                      <a:pt x="45159" y="-1373"/>
                      <a:pt x="58564" y="7446"/>
                    </a:cubicBezTo>
                    <a:cubicBezTo>
                      <a:pt x="71969" y="16265"/>
                      <a:pt x="72675" y="45899"/>
                      <a:pt x="81847" y="68830"/>
                    </a:cubicBezTo>
                    <a:cubicBezTo>
                      <a:pt x="91019" y="91761"/>
                      <a:pt x="105836" y="127038"/>
                      <a:pt x="113597" y="145030"/>
                    </a:cubicBezTo>
                    <a:cubicBezTo>
                      <a:pt x="121358" y="163022"/>
                      <a:pt x="125945" y="169725"/>
                      <a:pt x="128414" y="176780"/>
                    </a:cubicBezTo>
                    <a:cubicBezTo>
                      <a:pt x="130883" y="183835"/>
                      <a:pt x="130531" y="187363"/>
                      <a:pt x="128414" y="187363"/>
                    </a:cubicBezTo>
                    <a:cubicBezTo>
                      <a:pt x="126297" y="187363"/>
                      <a:pt x="124533" y="171488"/>
                      <a:pt x="115714" y="176780"/>
                    </a:cubicBezTo>
                    <a:cubicBezTo>
                      <a:pt x="106895" y="182072"/>
                      <a:pt x="89255" y="218760"/>
                      <a:pt x="75497" y="219113"/>
                    </a:cubicBezTo>
                    <a:cubicBezTo>
                      <a:pt x="61739" y="219466"/>
                      <a:pt x="42689" y="191949"/>
                      <a:pt x="33164" y="178896"/>
                    </a:cubicBezTo>
                    <a:cubicBezTo>
                      <a:pt x="23639" y="165843"/>
                      <a:pt x="22933" y="163727"/>
                      <a:pt x="18347" y="140796"/>
                    </a:cubicBezTo>
                    <a:cubicBezTo>
                      <a:pt x="13761" y="117866"/>
                      <a:pt x="-5289" y="38138"/>
                      <a:pt x="1414" y="159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DF50A74C-C5B0-4FE3-B999-232E0B62C68C}"/>
                  </a:ext>
                </a:extLst>
              </p:cNvPr>
              <p:cNvSpPr/>
              <p:nvPr/>
            </p:nvSpPr>
            <p:spPr>
              <a:xfrm>
                <a:off x="2406368" y="3260667"/>
                <a:ext cx="126199" cy="479605"/>
              </a:xfrm>
              <a:custGeom>
                <a:avLst/>
                <a:gdLst>
                  <a:gd name="connsiteX0" fmla="*/ 109820 w 126199"/>
                  <a:gd name="connsiteY0" fmla="*/ 58 h 479605"/>
                  <a:gd name="connsiteX1" fmla="*/ 120932 w 126199"/>
                  <a:gd name="connsiteY1" fmla="*/ 128646 h 479605"/>
                  <a:gd name="connsiteX2" fmla="*/ 14570 w 126199"/>
                  <a:gd name="connsiteY2" fmla="*/ 263583 h 479605"/>
                  <a:gd name="connsiteX3" fmla="*/ 3457 w 126199"/>
                  <a:gd name="connsiteY3" fmla="*/ 336608 h 479605"/>
                  <a:gd name="connsiteX4" fmla="*/ 38382 w 126199"/>
                  <a:gd name="connsiteY4" fmla="*/ 477896 h 479605"/>
                  <a:gd name="connsiteX5" fmla="*/ 24095 w 126199"/>
                  <a:gd name="connsiteY5" fmla="*/ 408046 h 479605"/>
                  <a:gd name="connsiteX6" fmla="*/ 17745 w 126199"/>
                  <a:gd name="connsiteY6" fmla="*/ 306446 h 479605"/>
                  <a:gd name="connsiteX7" fmla="*/ 41557 w 126199"/>
                  <a:gd name="connsiteY7" fmla="*/ 250883 h 479605"/>
                  <a:gd name="connsiteX8" fmla="*/ 108232 w 126199"/>
                  <a:gd name="connsiteY8" fmla="*/ 144521 h 479605"/>
                  <a:gd name="connsiteX9" fmla="*/ 109820 w 126199"/>
                  <a:gd name="connsiteY9" fmla="*/ 58 h 479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199" h="479605">
                    <a:moveTo>
                      <a:pt x="109820" y="58"/>
                    </a:moveTo>
                    <a:cubicBezTo>
                      <a:pt x="111937" y="-2588"/>
                      <a:pt x="136807" y="84725"/>
                      <a:pt x="120932" y="128646"/>
                    </a:cubicBezTo>
                    <a:cubicBezTo>
                      <a:pt x="105057" y="172567"/>
                      <a:pt x="34149" y="228923"/>
                      <a:pt x="14570" y="263583"/>
                    </a:cubicBezTo>
                    <a:cubicBezTo>
                      <a:pt x="-5009" y="298243"/>
                      <a:pt x="-512" y="300889"/>
                      <a:pt x="3457" y="336608"/>
                    </a:cubicBezTo>
                    <a:cubicBezTo>
                      <a:pt x="7426" y="372327"/>
                      <a:pt x="34942" y="465990"/>
                      <a:pt x="38382" y="477896"/>
                    </a:cubicBezTo>
                    <a:cubicBezTo>
                      <a:pt x="41822" y="489802"/>
                      <a:pt x="27534" y="436621"/>
                      <a:pt x="24095" y="408046"/>
                    </a:cubicBezTo>
                    <a:cubicBezTo>
                      <a:pt x="20656" y="379471"/>
                      <a:pt x="14835" y="332640"/>
                      <a:pt x="17745" y="306446"/>
                    </a:cubicBezTo>
                    <a:cubicBezTo>
                      <a:pt x="20655" y="280252"/>
                      <a:pt x="26476" y="277870"/>
                      <a:pt x="41557" y="250883"/>
                    </a:cubicBezTo>
                    <a:cubicBezTo>
                      <a:pt x="56638" y="223896"/>
                      <a:pt x="94738" y="181827"/>
                      <a:pt x="108232" y="144521"/>
                    </a:cubicBezTo>
                    <a:cubicBezTo>
                      <a:pt x="121726" y="107215"/>
                      <a:pt x="107703" y="2704"/>
                      <a:pt x="109820" y="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594504F6-0A1A-4D7D-B6A2-7863318F413F}"/>
                  </a:ext>
                </a:extLst>
              </p:cNvPr>
              <p:cNvSpPr/>
              <p:nvPr/>
            </p:nvSpPr>
            <p:spPr>
              <a:xfrm>
                <a:off x="3263844" y="3933806"/>
                <a:ext cx="139923" cy="233824"/>
              </a:xfrm>
              <a:custGeom>
                <a:avLst/>
                <a:gdLst>
                  <a:gd name="connsiteX0" fmla="*/ 56 w 139923"/>
                  <a:gd name="connsiteY0" fmla="*/ 19 h 233824"/>
                  <a:gd name="connsiteX1" fmla="*/ 101656 w 139923"/>
                  <a:gd name="connsiteY1" fmla="*/ 69869 h 233824"/>
                  <a:gd name="connsiteX2" fmla="*/ 128644 w 139923"/>
                  <a:gd name="connsiteY2" fmla="*/ 146069 h 233824"/>
                  <a:gd name="connsiteX3" fmla="*/ 134994 w 139923"/>
                  <a:gd name="connsiteY3" fmla="*/ 174644 h 233824"/>
                  <a:gd name="connsiteX4" fmla="*/ 57206 w 139923"/>
                  <a:gd name="connsiteY4" fmla="*/ 233382 h 233824"/>
                  <a:gd name="connsiteX5" fmla="*/ 103244 w 139923"/>
                  <a:gd name="connsiteY5" fmla="*/ 200044 h 233824"/>
                  <a:gd name="connsiteX6" fmla="*/ 112769 w 139923"/>
                  <a:gd name="connsiteY6" fmla="*/ 171469 h 233824"/>
                  <a:gd name="connsiteX7" fmla="*/ 112769 w 139923"/>
                  <a:gd name="connsiteY7" fmla="*/ 138132 h 233824"/>
                  <a:gd name="connsiteX8" fmla="*/ 87369 w 139923"/>
                  <a:gd name="connsiteY8" fmla="*/ 63519 h 233824"/>
                  <a:gd name="connsiteX9" fmla="*/ 56 w 139923"/>
                  <a:gd name="connsiteY9" fmla="*/ 19 h 233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923" h="233824">
                    <a:moveTo>
                      <a:pt x="56" y="19"/>
                    </a:moveTo>
                    <a:cubicBezTo>
                      <a:pt x="2437" y="1077"/>
                      <a:pt x="80225" y="45527"/>
                      <a:pt x="101656" y="69869"/>
                    </a:cubicBezTo>
                    <a:cubicBezTo>
                      <a:pt x="123087" y="94211"/>
                      <a:pt x="123088" y="128607"/>
                      <a:pt x="128644" y="146069"/>
                    </a:cubicBezTo>
                    <a:cubicBezTo>
                      <a:pt x="134200" y="163531"/>
                      <a:pt x="146900" y="160092"/>
                      <a:pt x="134994" y="174644"/>
                    </a:cubicBezTo>
                    <a:cubicBezTo>
                      <a:pt x="123088" y="189196"/>
                      <a:pt x="62498" y="229149"/>
                      <a:pt x="57206" y="233382"/>
                    </a:cubicBezTo>
                    <a:cubicBezTo>
                      <a:pt x="51914" y="237615"/>
                      <a:pt x="93984" y="210363"/>
                      <a:pt x="103244" y="200044"/>
                    </a:cubicBezTo>
                    <a:cubicBezTo>
                      <a:pt x="112504" y="189725"/>
                      <a:pt x="111182" y="181788"/>
                      <a:pt x="112769" y="171469"/>
                    </a:cubicBezTo>
                    <a:cubicBezTo>
                      <a:pt x="114357" y="161150"/>
                      <a:pt x="117002" y="156124"/>
                      <a:pt x="112769" y="138132"/>
                    </a:cubicBezTo>
                    <a:cubicBezTo>
                      <a:pt x="108536" y="120140"/>
                      <a:pt x="103773" y="84686"/>
                      <a:pt x="87369" y="63519"/>
                    </a:cubicBezTo>
                    <a:cubicBezTo>
                      <a:pt x="70965" y="42352"/>
                      <a:pt x="-2325" y="-1039"/>
                      <a:pt x="56" y="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090B6763-0AB3-4423-9638-458237328061}"/>
                  </a:ext>
                </a:extLst>
              </p:cNvPr>
              <p:cNvSpPr/>
              <p:nvPr/>
            </p:nvSpPr>
            <p:spPr>
              <a:xfrm>
                <a:off x="2285938" y="3822640"/>
                <a:ext cx="157289" cy="281841"/>
              </a:xfrm>
              <a:custGeom>
                <a:avLst/>
                <a:gdLst>
                  <a:gd name="connsiteX0" fmla="*/ 156695 w 157289"/>
                  <a:gd name="connsiteY0" fmla="*/ 60 h 281841"/>
                  <a:gd name="connsiteX1" fmla="*/ 105895 w 157289"/>
                  <a:gd name="connsiteY1" fmla="*/ 169393 h 281841"/>
                  <a:gd name="connsiteX2" fmla="*/ 62 w 157289"/>
                  <a:gd name="connsiteY2" fmla="*/ 281577 h 281841"/>
                  <a:gd name="connsiteX3" fmla="*/ 91079 w 157289"/>
                  <a:gd name="connsiteY3" fmla="*/ 199027 h 281841"/>
                  <a:gd name="connsiteX4" fmla="*/ 131295 w 157289"/>
                  <a:gd name="connsiteY4" fmla="*/ 150343 h 281841"/>
                  <a:gd name="connsiteX5" fmla="*/ 156695 w 157289"/>
                  <a:gd name="connsiteY5" fmla="*/ 60 h 28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89" h="281841">
                    <a:moveTo>
                      <a:pt x="156695" y="60"/>
                    </a:moveTo>
                    <a:cubicBezTo>
                      <a:pt x="152462" y="3235"/>
                      <a:pt x="132001" y="122473"/>
                      <a:pt x="105895" y="169393"/>
                    </a:cubicBezTo>
                    <a:cubicBezTo>
                      <a:pt x="79789" y="216313"/>
                      <a:pt x="2531" y="276638"/>
                      <a:pt x="62" y="281577"/>
                    </a:cubicBezTo>
                    <a:cubicBezTo>
                      <a:pt x="-2407" y="286516"/>
                      <a:pt x="69207" y="220899"/>
                      <a:pt x="91079" y="199027"/>
                    </a:cubicBezTo>
                    <a:cubicBezTo>
                      <a:pt x="112951" y="177155"/>
                      <a:pt x="121065" y="180329"/>
                      <a:pt x="131295" y="150343"/>
                    </a:cubicBezTo>
                    <a:cubicBezTo>
                      <a:pt x="141525" y="120357"/>
                      <a:pt x="160928" y="-3115"/>
                      <a:pt x="156695" y="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46ECFA5B-8D4D-4114-B370-F22AF3E6F354}"/>
                  </a:ext>
                </a:extLst>
              </p:cNvPr>
              <p:cNvSpPr/>
              <p:nvPr/>
            </p:nvSpPr>
            <p:spPr>
              <a:xfrm>
                <a:off x="2626071" y="3227187"/>
                <a:ext cx="81145" cy="760864"/>
              </a:xfrm>
              <a:custGeom>
                <a:avLst/>
                <a:gdLst>
                  <a:gd name="connsiteX0" fmla="*/ 712 w 81145"/>
                  <a:gd name="connsiteY0" fmla="*/ 730 h 760864"/>
                  <a:gd name="connsiteX1" fmla="*/ 38812 w 81145"/>
                  <a:gd name="connsiteY1" fmla="*/ 256846 h 760864"/>
                  <a:gd name="connsiteX2" fmla="*/ 64212 w 81145"/>
                  <a:gd name="connsiteY2" fmla="*/ 515080 h 760864"/>
                  <a:gd name="connsiteX3" fmla="*/ 66329 w 81145"/>
                  <a:gd name="connsiteY3" fmla="*/ 659013 h 760864"/>
                  <a:gd name="connsiteX4" fmla="*/ 59979 w 81145"/>
                  <a:gd name="connsiteY4" fmla="*/ 760613 h 760864"/>
                  <a:gd name="connsiteX5" fmla="*/ 66329 w 81145"/>
                  <a:gd name="connsiteY5" fmla="*/ 680180 h 760864"/>
                  <a:gd name="connsiteX6" fmla="*/ 79029 w 81145"/>
                  <a:gd name="connsiteY6" fmla="*/ 460046 h 760864"/>
                  <a:gd name="connsiteX7" fmla="*/ 74796 w 81145"/>
                  <a:gd name="connsiteY7" fmla="*/ 339396 h 760864"/>
                  <a:gd name="connsiteX8" fmla="*/ 712 w 81145"/>
                  <a:gd name="connsiteY8" fmla="*/ 730 h 76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5" h="760864">
                    <a:moveTo>
                      <a:pt x="712" y="730"/>
                    </a:moveTo>
                    <a:cubicBezTo>
                      <a:pt x="-5285" y="-13028"/>
                      <a:pt x="28229" y="171121"/>
                      <a:pt x="38812" y="256846"/>
                    </a:cubicBezTo>
                    <a:cubicBezTo>
                      <a:pt x="49395" y="342571"/>
                      <a:pt x="59626" y="448052"/>
                      <a:pt x="64212" y="515080"/>
                    </a:cubicBezTo>
                    <a:cubicBezTo>
                      <a:pt x="68798" y="582108"/>
                      <a:pt x="67034" y="618091"/>
                      <a:pt x="66329" y="659013"/>
                    </a:cubicBezTo>
                    <a:cubicBezTo>
                      <a:pt x="65624" y="699935"/>
                      <a:pt x="59979" y="757085"/>
                      <a:pt x="59979" y="760613"/>
                    </a:cubicBezTo>
                    <a:cubicBezTo>
                      <a:pt x="59979" y="764141"/>
                      <a:pt x="63154" y="730274"/>
                      <a:pt x="66329" y="680180"/>
                    </a:cubicBezTo>
                    <a:cubicBezTo>
                      <a:pt x="69504" y="630086"/>
                      <a:pt x="77618" y="516843"/>
                      <a:pt x="79029" y="460046"/>
                    </a:cubicBezTo>
                    <a:cubicBezTo>
                      <a:pt x="80440" y="403249"/>
                      <a:pt x="84674" y="414890"/>
                      <a:pt x="74796" y="339396"/>
                    </a:cubicBezTo>
                    <a:cubicBezTo>
                      <a:pt x="64918" y="263902"/>
                      <a:pt x="6709" y="14488"/>
                      <a:pt x="712" y="7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0D33E92C-D8CB-487E-A22E-FA5DCD1FE816}"/>
                  </a:ext>
                </a:extLst>
              </p:cNvPr>
              <p:cNvSpPr/>
              <p:nvPr/>
            </p:nvSpPr>
            <p:spPr>
              <a:xfrm>
                <a:off x="2748644" y="3024892"/>
                <a:ext cx="303861" cy="991681"/>
              </a:xfrm>
              <a:custGeom>
                <a:avLst/>
                <a:gdLst>
                  <a:gd name="connsiteX0" fmla="*/ 303589 w 303861"/>
                  <a:gd name="connsiteY0" fmla="*/ 1941 h 991681"/>
                  <a:gd name="connsiteX1" fmla="*/ 168123 w 303861"/>
                  <a:gd name="connsiteY1" fmla="*/ 152225 h 991681"/>
                  <a:gd name="connsiteX2" fmla="*/ 89806 w 303861"/>
                  <a:gd name="connsiteY2" fmla="*/ 217841 h 991681"/>
                  <a:gd name="connsiteX3" fmla="*/ 91923 w 303861"/>
                  <a:gd name="connsiteY3" fmla="*/ 340608 h 991681"/>
                  <a:gd name="connsiteX4" fmla="*/ 195639 w 303861"/>
                  <a:gd name="connsiteY4" fmla="*/ 528991 h 991681"/>
                  <a:gd name="connsiteX5" fmla="*/ 191406 w 303861"/>
                  <a:gd name="connsiteY5" fmla="*/ 651758 h 991681"/>
                  <a:gd name="connsiteX6" fmla="*/ 163889 w 303861"/>
                  <a:gd name="connsiteY6" fmla="*/ 806275 h 991681"/>
                  <a:gd name="connsiteX7" fmla="*/ 193523 w 303861"/>
                  <a:gd name="connsiteY7" fmla="*/ 893058 h 991681"/>
                  <a:gd name="connsiteX8" fmla="*/ 127906 w 303861"/>
                  <a:gd name="connsiteY8" fmla="*/ 984075 h 991681"/>
                  <a:gd name="connsiteX9" fmla="*/ 51706 w 303861"/>
                  <a:gd name="connsiteY9" fmla="*/ 954441 h 991681"/>
                  <a:gd name="connsiteX10" fmla="*/ 60173 w 303861"/>
                  <a:gd name="connsiteY10" fmla="*/ 700441 h 991681"/>
                  <a:gd name="connsiteX11" fmla="*/ 34773 w 303861"/>
                  <a:gd name="connsiteY11" fmla="*/ 344841 h 991681"/>
                  <a:gd name="connsiteX12" fmla="*/ 30539 w 303861"/>
                  <a:gd name="connsiteY12" fmla="*/ 112008 h 991681"/>
                  <a:gd name="connsiteX13" fmla="*/ 19956 w 303861"/>
                  <a:gd name="connsiteY13" fmla="*/ 90841 h 991681"/>
                  <a:gd name="connsiteX14" fmla="*/ 906 w 303861"/>
                  <a:gd name="connsiteY14" fmla="*/ 48508 h 991681"/>
                  <a:gd name="connsiteX15" fmla="*/ 51706 w 303861"/>
                  <a:gd name="connsiteY15" fmla="*/ 78141 h 991681"/>
                  <a:gd name="connsiteX16" fmla="*/ 130023 w 303861"/>
                  <a:gd name="connsiteY16" fmla="*/ 67558 h 991681"/>
                  <a:gd name="connsiteX17" fmla="*/ 303589 w 303861"/>
                  <a:gd name="connsiteY17" fmla="*/ 1941 h 99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3861" h="991681">
                    <a:moveTo>
                      <a:pt x="303589" y="1941"/>
                    </a:moveTo>
                    <a:cubicBezTo>
                      <a:pt x="309939" y="16052"/>
                      <a:pt x="203753" y="116242"/>
                      <a:pt x="168123" y="152225"/>
                    </a:cubicBezTo>
                    <a:cubicBezTo>
                      <a:pt x="132492" y="188208"/>
                      <a:pt x="102506" y="186444"/>
                      <a:pt x="89806" y="217841"/>
                    </a:cubicBezTo>
                    <a:cubicBezTo>
                      <a:pt x="77106" y="249238"/>
                      <a:pt x="74284" y="288750"/>
                      <a:pt x="91923" y="340608"/>
                    </a:cubicBezTo>
                    <a:cubicBezTo>
                      <a:pt x="109562" y="392466"/>
                      <a:pt x="179059" y="477133"/>
                      <a:pt x="195639" y="528991"/>
                    </a:cubicBezTo>
                    <a:cubicBezTo>
                      <a:pt x="212219" y="580849"/>
                      <a:pt x="196698" y="605544"/>
                      <a:pt x="191406" y="651758"/>
                    </a:cubicBezTo>
                    <a:cubicBezTo>
                      <a:pt x="186114" y="697972"/>
                      <a:pt x="163536" y="766058"/>
                      <a:pt x="163889" y="806275"/>
                    </a:cubicBezTo>
                    <a:cubicBezTo>
                      <a:pt x="164242" y="846492"/>
                      <a:pt x="199520" y="863425"/>
                      <a:pt x="193523" y="893058"/>
                    </a:cubicBezTo>
                    <a:cubicBezTo>
                      <a:pt x="187526" y="922691"/>
                      <a:pt x="151542" y="973845"/>
                      <a:pt x="127906" y="984075"/>
                    </a:cubicBezTo>
                    <a:cubicBezTo>
                      <a:pt x="104270" y="994306"/>
                      <a:pt x="62995" y="1001713"/>
                      <a:pt x="51706" y="954441"/>
                    </a:cubicBezTo>
                    <a:cubicBezTo>
                      <a:pt x="40417" y="907169"/>
                      <a:pt x="62995" y="802041"/>
                      <a:pt x="60173" y="700441"/>
                    </a:cubicBezTo>
                    <a:cubicBezTo>
                      <a:pt x="57351" y="598841"/>
                      <a:pt x="39712" y="442913"/>
                      <a:pt x="34773" y="344841"/>
                    </a:cubicBezTo>
                    <a:cubicBezTo>
                      <a:pt x="29834" y="246769"/>
                      <a:pt x="33008" y="154341"/>
                      <a:pt x="30539" y="112008"/>
                    </a:cubicBezTo>
                    <a:cubicBezTo>
                      <a:pt x="28070" y="69675"/>
                      <a:pt x="24895" y="101424"/>
                      <a:pt x="19956" y="90841"/>
                    </a:cubicBezTo>
                    <a:cubicBezTo>
                      <a:pt x="15017" y="80258"/>
                      <a:pt x="-4386" y="50625"/>
                      <a:pt x="906" y="48508"/>
                    </a:cubicBezTo>
                    <a:cubicBezTo>
                      <a:pt x="6198" y="46391"/>
                      <a:pt x="30187" y="74966"/>
                      <a:pt x="51706" y="78141"/>
                    </a:cubicBezTo>
                    <a:cubicBezTo>
                      <a:pt x="73225" y="81316"/>
                      <a:pt x="90512" y="80258"/>
                      <a:pt x="130023" y="67558"/>
                    </a:cubicBezTo>
                    <a:cubicBezTo>
                      <a:pt x="169534" y="54858"/>
                      <a:pt x="297239" y="-12170"/>
                      <a:pt x="303589" y="1941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323EDDF7-E778-4C90-BC85-AF08E7AA46CF}"/>
                  </a:ext>
                </a:extLst>
              </p:cNvPr>
              <p:cNvSpPr/>
              <p:nvPr/>
            </p:nvSpPr>
            <p:spPr>
              <a:xfrm>
                <a:off x="2518460" y="3268143"/>
                <a:ext cx="150233" cy="694386"/>
              </a:xfrm>
              <a:custGeom>
                <a:avLst/>
                <a:gdLst>
                  <a:gd name="connsiteX0" fmla="*/ 78690 w 150233"/>
                  <a:gd name="connsiteY0" fmla="*/ 5282 h 694386"/>
                  <a:gd name="connsiteX1" fmla="*/ 123140 w 150233"/>
                  <a:gd name="connsiteY1" fmla="*/ 452957 h 694386"/>
                  <a:gd name="connsiteX2" fmla="*/ 146953 w 150233"/>
                  <a:gd name="connsiteY2" fmla="*/ 599007 h 694386"/>
                  <a:gd name="connsiteX3" fmla="*/ 146953 w 150233"/>
                  <a:gd name="connsiteY3" fmla="*/ 692670 h 694386"/>
                  <a:gd name="connsiteX4" fmla="*/ 118378 w 150233"/>
                  <a:gd name="connsiteY4" fmla="*/ 652982 h 694386"/>
                  <a:gd name="connsiteX5" fmla="*/ 40590 w 150233"/>
                  <a:gd name="connsiteY5" fmla="*/ 570432 h 694386"/>
                  <a:gd name="connsiteX6" fmla="*/ 2490 w 150233"/>
                  <a:gd name="connsiteY6" fmla="*/ 489470 h 694386"/>
                  <a:gd name="connsiteX7" fmla="*/ 4078 w 150233"/>
                  <a:gd name="connsiteY7" fmla="*/ 351357 h 694386"/>
                  <a:gd name="connsiteX8" fmla="*/ 7253 w 150233"/>
                  <a:gd name="connsiteY8" fmla="*/ 252932 h 694386"/>
                  <a:gd name="connsiteX9" fmla="*/ 23128 w 150233"/>
                  <a:gd name="connsiteY9" fmla="*/ 208482 h 694386"/>
                  <a:gd name="connsiteX10" fmla="*/ 78690 w 150233"/>
                  <a:gd name="connsiteY10" fmla="*/ 5282 h 69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233" h="694386">
                    <a:moveTo>
                      <a:pt x="78690" y="5282"/>
                    </a:moveTo>
                    <a:cubicBezTo>
                      <a:pt x="95359" y="46028"/>
                      <a:pt x="111763" y="354003"/>
                      <a:pt x="123140" y="452957"/>
                    </a:cubicBezTo>
                    <a:cubicBezTo>
                      <a:pt x="134517" y="551911"/>
                      <a:pt x="142984" y="559055"/>
                      <a:pt x="146953" y="599007"/>
                    </a:cubicBezTo>
                    <a:cubicBezTo>
                      <a:pt x="150922" y="638959"/>
                      <a:pt x="151715" y="683674"/>
                      <a:pt x="146953" y="692670"/>
                    </a:cubicBezTo>
                    <a:cubicBezTo>
                      <a:pt x="142191" y="701666"/>
                      <a:pt x="136105" y="673355"/>
                      <a:pt x="118378" y="652982"/>
                    </a:cubicBezTo>
                    <a:cubicBezTo>
                      <a:pt x="100651" y="632609"/>
                      <a:pt x="59905" y="597684"/>
                      <a:pt x="40590" y="570432"/>
                    </a:cubicBezTo>
                    <a:cubicBezTo>
                      <a:pt x="21275" y="543180"/>
                      <a:pt x="8575" y="525983"/>
                      <a:pt x="2490" y="489470"/>
                    </a:cubicBezTo>
                    <a:cubicBezTo>
                      <a:pt x="-3595" y="452957"/>
                      <a:pt x="3284" y="390780"/>
                      <a:pt x="4078" y="351357"/>
                    </a:cubicBezTo>
                    <a:cubicBezTo>
                      <a:pt x="4872" y="311934"/>
                      <a:pt x="4078" y="276745"/>
                      <a:pt x="7253" y="252932"/>
                    </a:cubicBezTo>
                    <a:cubicBezTo>
                      <a:pt x="10428" y="229120"/>
                      <a:pt x="8311" y="245259"/>
                      <a:pt x="23128" y="208482"/>
                    </a:cubicBezTo>
                    <a:cubicBezTo>
                      <a:pt x="37945" y="171705"/>
                      <a:pt x="62021" y="-35464"/>
                      <a:pt x="78690" y="5282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414F152B-61DC-4783-9C81-392A9270BD8C}"/>
                  </a:ext>
                </a:extLst>
              </p:cNvPr>
              <p:cNvSpPr/>
              <p:nvPr/>
            </p:nvSpPr>
            <p:spPr>
              <a:xfrm>
                <a:off x="2792566" y="4112680"/>
                <a:ext cx="160184" cy="126023"/>
              </a:xfrm>
              <a:custGeom>
                <a:avLst/>
                <a:gdLst>
                  <a:gd name="connsiteX0" fmla="*/ 1434 w 160184"/>
                  <a:gd name="connsiteY0" fmla="*/ 3 h 126023"/>
                  <a:gd name="connsiteX1" fmla="*/ 14134 w 160184"/>
                  <a:gd name="connsiteY1" fmla="*/ 114303 h 126023"/>
                  <a:gd name="connsiteX2" fmla="*/ 94567 w 160184"/>
                  <a:gd name="connsiteY2" fmla="*/ 122770 h 126023"/>
                  <a:gd name="connsiteX3" fmla="*/ 160184 w 160184"/>
                  <a:gd name="connsiteY3" fmla="*/ 118537 h 126023"/>
                  <a:gd name="connsiteX4" fmla="*/ 94567 w 160184"/>
                  <a:gd name="connsiteY4" fmla="*/ 118537 h 126023"/>
                  <a:gd name="connsiteX5" fmla="*/ 54351 w 160184"/>
                  <a:gd name="connsiteY5" fmla="*/ 120653 h 126023"/>
                  <a:gd name="connsiteX6" fmla="*/ 31067 w 160184"/>
                  <a:gd name="connsiteY6" fmla="*/ 110070 h 126023"/>
                  <a:gd name="connsiteX7" fmla="*/ 1434 w 160184"/>
                  <a:gd name="connsiteY7" fmla="*/ 3 h 12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184" h="126023">
                    <a:moveTo>
                      <a:pt x="1434" y="3"/>
                    </a:moveTo>
                    <a:cubicBezTo>
                      <a:pt x="-1388" y="708"/>
                      <a:pt x="-1388" y="93842"/>
                      <a:pt x="14134" y="114303"/>
                    </a:cubicBezTo>
                    <a:cubicBezTo>
                      <a:pt x="29656" y="134764"/>
                      <a:pt x="70225" y="122064"/>
                      <a:pt x="94567" y="122770"/>
                    </a:cubicBezTo>
                    <a:cubicBezTo>
                      <a:pt x="118909" y="123476"/>
                      <a:pt x="160184" y="119242"/>
                      <a:pt x="160184" y="118537"/>
                    </a:cubicBezTo>
                    <a:cubicBezTo>
                      <a:pt x="160184" y="117832"/>
                      <a:pt x="112206" y="118184"/>
                      <a:pt x="94567" y="118537"/>
                    </a:cubicBezTo>
                    <a:cubicBezTo>
                      <a:pt x="76928" y="118890"/>
                      <a:pt x="64934" y="122064"/>
                      <a:pt x="54351" y="120653"/>
                    </a:cubicBezTo>
                    <a:cubicBezTo>
                      <a:pt x="43768" y="119242"/>
                      <a:pt x="38828" y="124534"/>
                      <a:pt x="31067" y="110070"/>
                    </a:cubicBezTo>
                    <a:cubicBezTo>
                      <a:pt x="23306" y="95606"/>
                      <a:pt x="4256" y="-702"/>
                      <a:pt x="1434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10BBAD64-A57F-4770-94AD-0FECB1AA1B3F}"/>
                  </a:ext>
                </a:extLst>
              </p:cNvPr>
              <p:cNvSpPr/>
              <p:nvPr/>
            </p:nvSpPr>
            <p:spPr>
              <a:xfrm>
                <a:off x="2868603" y="4111246"/>
                <a:ext cx="61339" cy="78077"/>
              </a:xfrm>
              <a:custGeom>
                <a:avLst/>
                <a:gdLst>
                  <a:gd name="connsiteX0" fmla="*/ 10 w 61339"/>
                  <a:gd name="connsiteY0" fmla="*/ 379 h 78077"/>
                  <a:gd name="connsiteX1" fmla="*/ 53985 w 61339"/>
                  <a:gd name="connsiteY1" fmla="*/ 70229 h 78077"/>
                  <a:gd name="connsiteX2" fmla="*/ 60335 w 61339"/>
                  <a:gd name="connsiteY2" fmla="*/ 73404 h 78077"/>
                  <a:gd name="connsiteX3" fmla="*/ 49222 w 61339"/>
                  <a:gd name="connsiteY3" fmla="*/ 43242 h 78077"/>
                  <a:gd name="connsiteX4" fmla="*/ 10 w 61339"/>
                  <a:gd name="connsiteY4" fmla="*/ 379 h 7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39" h="78077">
                    <a:moveTo>
                      <a:pt x="10" y="379"/>
                    </a:moveTo>
                    <a:cubicBezTo>
                      <a:pt x="804" y="4877"/>
                      <a:pt x="53985" y="70229"/>
                      <a:pt x="53985" y="70229"/>
                    </a:cubicBezTo>
                    <a:cubicBezTo>
                      <a:pt x="64039" y="82400"/>
                      <a:pt x="61129" y="77902"/>
                      <a:pt x="60335" y="73404"/>
                    </a:cubicBezTo>
                    <a:cubicBezTo>
                      <a:pt x="59541" y="68906"/>
                      <a:pt x="56101" y="53825"/>
                      <a:pt x="49222" y="43242"/>
                    </a:cubicBezTo>
                    <a:cubicBezTo>
                      <a:pt x="42343" y="32659"/>
                      <a:pt x="-784" y="-4119"/>
                      <a:pt x="10" y="3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F5DC2091-42F7-422E-B4C2-9F1ED3E760C6}"/>
                  </a:ext>
                </a:extLst>
              </p:cNvPr>
              <p:cNvSpPr/>
              <p:nvPr/>
            </p:nvSpPr>
            <p:spPr>
              <a:xfrm>
                <a:off x="1894724" y="3057584"/>
                <a:ext cx="389638" cy="88401"/>
              </a:xfrm>
              <a:custGeom>
                <a:avLst/>
                <a:gdLst>
                  <a:gd name="connsiteX0" fmla="*/ 388101 w 389638"/>
                  <a:gd name="connsiteY0" fmla="*/ 72966 h 88401"/>
                  <a:gd name="connsiteX1" fmla="*/ 202364 w 389638"/>
                  <a:gd name="connsiteY1" fmla="*/ 30104 h 88401"/>
                  <a:gd name="connsiteX2" fmla="*/ 100764 w 389638"/>
                  <a:gd name="connsiteY2" fmla="*/ 38041 h 88401"/>
                  <a:gd name="connsiteX3" fmla="*/ 2339 w 389638"/>
                  <a:gd name="connsiteY3" fmla="*/ 87254 h 88401"/>
                  <a:gd name="connsiteX4" fmla="*/ 38851 w 389638"/>
                  <a:gd name="connsiteY4" fmla="*/ 68204 h 88401"/>
                  <a:gd name="connsiteX5" fmla="*/ 127751 w 389638"/>
                  <a:gd name="connsiteY5" fmla="*/ 17404 h 88401"/>
                  <a:gd name="connsiteX6" fmla="*/ 216651 w 389638"/>
                  <a:gd name="connsiteY6" fmla="*/ 3116 h 88401"/>
                  <a:gd name="connsiteX7" fmla="*/ 286501 w 389638"/>
                  <a:gd name="connsiteY7" fmla="*/ 6291 h 88401"/>
                  <a:gd name="connsiteX8" fmla="*/ 388101 w 389638"/>
                  <a:gd name="connsiteY8" fmla="*/ 72966 h 88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9638" h="88401">
                    <a:moveTo>
                      <a:pt x="388101" y="72966"/>
                    </a:moveTo>
                    <a:cubicBezTo>
                      <a:pt x="374078" y="76935"/>
                      <a:pt x="250254" y="35925"/>
                      <a:pt x="202364" y="30104"/>
                    </a:cubicBezTo>
                    <a:cubicBezTo>
                      <a:pt x="154474" y="24283"/>
                      <a:pt x="134101" y="28516"/>
                      <a:pt x="100764" y="38041"/>
                    </a:cubicBezTo>
                    <a:cubicBezTo>
                      <a:pt x="67426" y="47566"/>
                      <a:pt x="12658" y="82227"/>
                      <a:pt x="2339" y="87254"/>
                    </a:cubicBezTo>
                    <a:cubicBezTo>
                      <a:pt x="-7980" y="92281"/>
                      <a:pt x="17949" y="79846"/>
                      <a:pt x="38851" y="68204"/>
                    </a:cubicBezTo>
                    <a:cubicBezTo>
                      <a:pt x="59753" y="56562"/>
                      <a:pt x="98118" y="28252"/>
                      <a:pt x="127751" y="17404"/>
                    </a:cubicBezTo>
                    <a:cubicBezTo>
                      <a:pt x="157384" y="6556"/>
                      <a:pt x="190193" y="4968"/>
                      <a:pt x="216651" y="3116"/>
                    </a:cubicBezTo>
                    <a:cubicBezTo>
                      <a:pt x="243109" y="1264"/>
                      <a:pt x="256603" y="-4292"/>
                      <a:pt x="286501" y="6291"/>
                    </a:cubicBezTo>
                    <a:cubicBezTo>
                      <a:pt x="316399" y="16874"/>
                      <a:pt x="402124" y="68997"/>
                      <a:pt x="388101" y="7296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2CDE4612-F032-4CE4-976C-ABFCB2B2A08A}"/>
                  </a:ext>
                </a:extLst>
              </p:cNvPr>
              <p:cNvSpPr/>
              <p:nvPr/>
            </p:nvSpPr>
            <p:spPr>
              <a:xfrm>
                <a:off x="3322292" y="2901778"/>
                <a:ext cx="376354" cy="168564"/>
              </a:xfrm>
              <a:custGeom>
                <a:avLst/>
                <a:gdLst>
                  <a:gd name="connsiteX0" fmla="*/ 346 w 376354"/>
                  <a:gd name="connsiteY0" fmla="*/ 172 h 168564"/>
                  <a:gd name="connsiteX1" fmla="*/ 165446 w 376354"/>
                  <a:gd name="connsiteY1" fmla="*/ 22397 h 168564"/>
                  <a:gd name="connsiteX2" fmla="*/ 235296 w 376354"/>
                  <a:gd name="connsiteY2" fmla="*/ 9697 h 168564"/>
                  <a:gd name="connsiteX3" fmla="*/ 328958 w 376354"/>
                  <a:gd name="connsiteY3" fmla="*/ 54147 h 168564"/>
                  <a:gd name="connsiteX4" fmla="*/ 348008 w 376354"/>
                  <a:gd name="connsiteY4" fmla="*/ 117647 h 168564"/>
                  <a:gd name="connsiteX5" fmla="*/ 374996 w 376354"/>
                  <a:gd name="connsiteY5" fmla="*/ 168447 h 168564"/>
                  <a:gd name="connsiteX6" fmla="*/ 301971 w 376354"/>
                  <a:gd name="connsiteY6" fmla="*/ 130347 h 168564"/>
                  <a:gd name="connsiteX7" fmla="*/ 201958 w 376354"/>
                  <a:gd name="connsiteY7" fmla="*/ 89072 h 168564"/>
                  <a:gd name="connsiteX8" fmla="*/ 178146 w 376354"/>
                  <a:gd name="connsiteY8" fmla="*/ 68435 h 168564"/>
                  <a:gd name="connsiteX9" fmla="*/ 122583 w 376354"/>
                  <a:gd name="connsiteY9" fmla="*/ 36685 h 168564"/>
                  <a:gd name="connsiteX10" fmla="*/ 346 w 376354"/>
                  <a:gd name="connsiteY10" fmla="*/ 172 h 16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354" h="168564">
                    <a:moveTo>
                      <a:pt x="346" y="172"/>
                    </a:moveTo>
                    <a:cubicBezTo>
                      <a:pt x="7490" y="-2209"/>
                      <a:pt x="126288" y="20810"/>
                      <a:pt x="165446" y="22397"/>
                    </a:cubicBezTo>
                    <a:cubicBezTo>
                      <a:pt x="204604" y="23984"/>
                      <a:pt x="208044" y="4405"/>
                      <a:pt x="235296" y="9697"/>
                    </a:cubicBezTo>
                    <a:cubicBezTo>
                      <a:pt x="262548" y="14989"/>
                      <a:pt x="310173" y="36155"/>
                      <a:pt x="328958" y="54147"/>
                    </a:cubicBezTo>
                    <a:cubicBezTo>
                      <a:pt x="347743" y="72139"/>
                      <a:pt x="340335" y="98597"/>
                      <a:pt x="348008" y="117647"/>
                    </a:cubicBezTo>
                    <a:cubicBezTo>
                      <a:pt x="355681" y="136697"/>
                      <a:pt x="382669" y="166330"/>
                      <a:pt x="374996" y="168447"/>
                    </a:cubicBezTo>
                    <a:cubicBezTo>
                      <a:pt x="367323" y="170564"/>
                      <a:pt x="330811" y="143576"/>
                      <a:pt x="301971" y="130347"/>
                    </a:cubicBezTo>
                    <a:cubicBezTo>
                      <a:pt x="273131" y="117118"/>
                      <a:pt x="222596" y="99391"/>
                      <a:pt x="201958" y="89072"/>
                    </a:cubicBezTo>
                    <a:cubicBezTo>
                      <a:pt x="181321" y="78753"/>
                      <a:pt x="191375" y="77166"/>
                      <a:pt x="178146" y="68435"/>
                    </a:cubicBezTo>
                    <a:cubicBezTo>
                      <a:pt x="164917" y="59704"/>
                      <a:pt x="146395" y="47268"/>
                      <a:pt x="122583" y="36685"/>
                    </a:cubicBezTo>
                    <a:cubicBezTo>
                      <a:pt x="98771" y="26102"/>
                      <a:pt x="-6798" y="2553"/>
                      <a:pt x="346" y="172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751CDBB1-294C-4FD6-8095-220F97228E7C}"/>
                  </a:ext>
                </a:extLst>
              </p:cNvPr>
              <p:cNvSpPr/>
              <p:nvPr/>
            </p:nvSpPr>
            <p:spPr>
              <a:xfrm>
                <a:off x="3959198" y="2772729"/>
                <a:ext cx="128373" cy="772659"/>
              </a:xfrm>
              <a:custGeom>
                <a:avLst/>
                <a:gdLst>
                  <a:gd name="connsiteX0" fmla="*/ 27 w 128373"/>
                  <a:gd name="connsiteY0" fmla="*/ 3809 h 772659"/>
                  <a:gd name="connsiteX1" fmla="*/ 69877 w 128373"/>
                  <a:gd name="connsiteY1" fmla="*/ 194309 h 772659"/>
                  <a:gd name="connsiteX2" fmla="*/ 63527 w 128373"/>
                  <a:gd name="connsiteY2" fmla="*/ 465771 h 772659"/>
                  <a:gd name="connsiteX3" fmla="*/ 68290 w 128373"/>
                  <a:gd name="connsiteY3" fmla="*/ 610234 h 772659"/>
                  <a:gd name="connsiteX4" fmla="*/ 127027 w 128373"/>
                  <a:gd name="connsiteY4" fmla="*/ 772159 h 772659"/>
                  <a:gd name="connsiteX5" fmla="*/ 107977 w 128373"/>
                  <a:gd name="connsiteY5" fmla="*/ 654684 h 772659"/>
                  <a:gd name="connsiteX6" fmla="*/ 90515 w 128373"/>
                  <a:gd name="connsiteY6" fmla="*/ 481646 h 772659"/>
                  <a:gd name="connsiteX7" fmla="*/ 107977 w 128373"/>
                  <a:gd name="connsiteY7" fmla="*/ 226059 h 772659"/>
                  <a:gd name="connsiteX8" fmla="*/ 61940 w 128373"/>
                  <a:gd name="connsiteY8" fmla="*/ 80009 h 772659"/>
                  <a:gd name="connsiteX9" fmla="*/ 27 w 128373"/>
                  <a:gd name="connsiteY9" fmla="*/ 3809 h 77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373" h="772659">
                    <a:moveTo>
                      <a:pt x="27" y="3809"/>
                    </a:moveTo>
                    <a:cubicBezTo>
                      <a:pt x="1350" y="22859"/>
                      <a:pt x="59294" y="117315"/>
                      <a:pt x="69877" y="194309"/>
                    </a:cubicBezTo>
                    <a:cubicBezTo>
                      <a:pt x="80460" y="271303"/>
                      <a:pt x="63791" y="396450"/>
                      <a:pt x="63527" y="465771"/>
                    </a:cubicBezTo>
                    <a:cubicBezTo>
                      <a:pt x="63263" y="535092"/>
                      <a:pt x="57707" y="559169"/>
                      <a:pt x="68290" y="610234"/>
                    </a:cubicBezTo>
                    <a:cubicBezTo>
                      <a:pt x="78873" y="661299"/>
                      <a:pt x="120413" y="764751"/>
                      <a:pt x="127027" y="772159"/>
                    </a:cubicBezTo>
                    <a:cubicBezTo>
                      <a:pt x="133641" y="779567"/>
                      <a:pt x="114062" y="703103"/>
                      <a:pt x="107977" y="654684"/>
                    </a:cubicBezTo>
                    <a:cubicBezTo>
                      <a:pt x="101892" y="606265"/>
                      <a:pt x="90515" y="553083"/>
                      <a:pt x="90515" y="481646"/>
                    </a:cubicBezTo>
                    <a:cubicBezTo>
                      <a:pt x="90515" y="410209"/>
                      <a:pt x="112740" y="292999"/>
                      <a:pt x="107977" y="226059"/>
                    </a:cubicBezTo>
                    <a:cubicBezTo>
                      <a:pt x="103215" y="159120"/>
                      <a:pt x="78873" y="118638"/>
                      <a:pt x="61940" y="80009"/>
                    </a:cubicBezTo>
                    <a:cubicBezTo>
                      <a:pt x="45007" y="41380"/>
                      <a:pt x="-1296" y="-15241"/>
                      <a:pt x="27" y="38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83FAD4A8-3D41-4A72-9624-01C931959F8A}"/>
                  </a:ext>
                </a:extLst>
              </p:cNvPr>
              <p:cNvSpPr/>
              <p:nvPr/>
            </p:nvSpPr>
            <p:spPr>
              <a:xfrm>
                <a:off x="3223746" y="4163946"/>
                <a:ext cx="230003" cy="295377"/>
              </a:xfrm>
              <a:custGeom>
                <a:avLst/>
                <a:gdLst>
                  <a:gd name="connsiteX0" fmla="*/ 192554 w 230003"/>
                  <a:gd name="connsiteY0" fmla="*/ 67 h 295377"/>
                  <a:gd name="connsiteX1" fmla="*/ 227479 w 230003"/>
                  <a:gd name="connsiteY1" fmla="*/ 54042 h 295377"/>
                  <a:gd name="connsiteX2" fmla="*/ 121117 w 230003"/>
                  <a:gd name="connsiteY2" fmla="*/ 173104 h 295377"/>
                  <a:gd name="connsiteX3" fmla="*/ 110004 w 230003"/>
                  <a:gd name="connsiteY3" fmla="*/ 236604 h 295377"/>
                  <a:gd name="connsiteX4" fmla="*/ 98892 w 230003"/>
                  <a:gd name="connsiteY4" fmla="*/ 295342 h 295377"/>
                  <a:gd name="connsiteX5" fmla="*/ 86192 w 230003"/>
                  <a:gd name="connsiteY5" fmla="*/ 244542 h 295377"/>
                  <a:gd name="connsiteX6" fmla="*/ 467 w 230003"/>
                  <a:gd name="connsiteY6" fmla="*/ 196917 h 295377"/>
                  <a:gd name="connsiteX7" fmla="*/ 54442 w 230003"/>
                  <a:gd name="connsiteY7" fmla="*/ 141354 h 295377"/>
                  <a:gd name="connsiteX8" fmla="*/ 110004 w 230003"/>
                  <a:gd name="connsiteY8" fmla="*/ 69917 h 295377"/>
                  <a:gd name="connsiteX9" fmla="*/ 146517 w 230003"/>
                  <a:gd name="connsiteY9" fmla="*/ 42929 h 295377"/>
                  <a:gd name="connsiteX10" fmla="*/ 192554 w 230003"/>
                  <a:gd name="connsiteY10" fmla="*/ 67 h 29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003" h="295377">
                    <a:moveTo>
                      <a:pt x="192554" y="67"/>
                    </a:moveTo>
                    <a:cubicBezTo>
                      <a:pt x="206048" y="1919"/>
                      <a:pt x="239385" y="25203"/>
                      <a:pt x="227479" y="54042"/>
                    </a:cubicBezTo>
                    <a:cubicBezTo>
                      <a:pt x="215573" y="82882"/>
                      <a:pt x="140696" y="142677"/>
                      <a:pt x="121117" y="173104"/>
                    </a:cubicBezTo>
                    <a:cubicBezTo>
                      <a:pt x="101538" y="203531"/>
                      <a:pt x="113708" y="216231"/>
                      <a:pt x="110004" y="236604"/>
                    </a:cubicBezTo>
                    <a:cubicBezTo>
                      <a:pt x="106300" y="256977"/>
                      <a:pt x="102861" y="294019"/>
                      <a:pt x="98892" y="295342"/>
                    </a:cubicBezTo>
                    <a:cubicBezTo>
                      <a:pt x="94923" y="296665"/>
                      <a:pt x="102596" y="260946"/>
                      <a:pt x="86192" y="244542"/>
                    </a:cubicBezTo>
                    <a:cubicBezTo>
                      <a:pt x="69788" y="228138"/>
                      <a:pt x="5759" y="214115"/>
                      <a:pt x="467" y="196917"/>
                    </a:cubicBezTo>
                    <a:cubicBezTo>
                      <a:pt x="-4825" y="179719"/>
                      <a:pt x="36186" y="162521"/>
                      <a:pt x="54442" y="141354"/>
                    </a:cubicBezTo>
                    <a:cubicBezTo>
                      <a:pt x="72698" y="120187"/>
                      <a:pt x="94658" y="86321"/>
                      <a:pt x="110004" y="69917"/>
                    </a:cubicBezTo>
                    <a:cubicBezTo>
                      <a:pt x="125350" y="53513"/>
                      <a:pt x="132759" y="50602"/>
                      <a:pt x="146517" y="42929"/>
                    </a:cubicBezTo>
                    <a:cubicBezTo>
                      <a:pt x="160275" y="35256"/>
                      <a:pt x="179060" y="-1785"/>
                      <a:pt x="192554" y="6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4EED69B1-4F4B-4A1E-A96B-EC5ECEA57DC2}"/>
                  </a:ext>
                </a:extLst>
              </p:cNvPr>
              <p:cNvSpPr/>
              <p:nvPr/>
            </p:nvSpPr>
            <p:spPr>
              <a:xfrm>
                <a:off x="3126042" y="4573553"/>
                <a:ext cx="119234" cy="175728"/>
              </a:xfrm>
              <a:custGeom>
                <a:avLst/>
                <a:gdLst>
                  <a:gd name="connsiteX0" fmla="*/ 118808 w 119234"/>
                  <a:gd name="connsiteY0" fmla="*/ 35 h 175728"/>
                  <a:gd name="connsiteX1" fmla="*/ 4508 w 119234"/>
                  <a:gd name="connsiteY1" fmla="*/ 27022 h 175728"/>
                  <a:gd name="connsiteX2" fmla="*/ 21971 w 119234"/>
                  <a:gd name="connsiteY2" fmla="*/ 174660 h 175728"/>
                  <a:gd name="connsiteX3" fmla="*/ 12446 w 119234"/>
                  <a:gd name="connsiteY3" fmla="*/ 92110 h 175728"/>
                  <a:gd name="connsiteX4" fmla="*/ 12446 w 119234"/>
                  <a:gd name="connsiteY4" fmla="*/ 63535 h 175728"/>
                  <a:gd name="connsiteX5" fmla="*/ 42608 w 119234"/>
                  <a:gd name="connsiteY5" fmla="*/ 22260 h 175728"/>
                  <a:gd name="connsiteX6" fmla="*/ 118808 w 119234"/>
                  <a:gd name="connsiteY6" fmla="*/ 35 h 175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234" h="175728">
                    <a:moveTo>
                      <a:pt x="118808" y="35"/>
                    </a:moveTo>
                    <a:cubicBezTo>
                      <a:pt x="112458" y="829"/>
                      <a:pt x="20647" y="-2082"/>
                      <a:pt x="4508" y="27022"/>
                    </a:cubicBezTo>
                    <a:cubicBezTo>
                      <a:pt x="-11632" y="56126"/>
                      <a:pt x="20648" y="163812"/>
                      <a:pt x="21971" y="174660"/>
                    </a:cubicBezTo>
                    <a:cubicBezTo>
                      <a:pt x="23294" y="185508"/>
                      <a:pt x="14033" y="110631"/>
                      <a:pt x="12446" y="92110"/>
                    </a:cubicBezTo>
                    <a:cubicBezTo>
                      <a:pt x="10859" y="73589"/>
                      <a:pt x="7419" y="75177"/>
                      <a:pt x="12446" y="63535"/>
                    </a:cubicBezTo>
                    <a:cubicBezTo>
                      <a:pt x="17473" y="51893"/>
                      <a:pt x="26469" y="32579"/>
                      <a:pt x="42608" y="22260"/>
                    </a:cubicBezTo>
                    <a:cubicBezTo>
                      <a:pt x="58747" y="11941"/>
                      <a:pt x="125158" y="-759"/>
                      <a:pt x="118808" y="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579FD6DB-50F7-4D0B-9629-FD3132502B03}"/>
                  </a:ext>
                </a:extLst>
              </p:cNvPr>
              <p:cNvSpPr/>
              <p:nvPr/>
            </p:nvSpPr>
            <p:spPr>
              <a:xfrm>
                <a:off x="1904991" y="3290448"/>
                <a:ext cx="293726" cy="112348"/>
              </a:xfrm>
              <a:custGeom>
                <a:avLst/>
                <a:gdLst>
                  <a:gd name="connsiteX0" fmla="*/ 9 w 293726"/>
                  <a:gd name="connsiteY0" fmla="*/ 440 h 112348"/>
                  <a:gd name="connsiteX1" fmla="*/ 65097 w 293726"/>
                  <a:gd name="connsiteY1" fmla="*/ 24252 h 112348"/>
                  <a:gd name="connsiteX2" fmla="*/ 123834 w 293726"/>
                  <a:gd name="connsiteY2" fmla="*/ 89340 h 112348"/>
                  <a:gd name="connsiteX3" fmla="*/ 182572 w 293726"/>
                  <a:gd name="connsiteY3" fmla="*/ 103627 h 112348"/>
                  <a:gd name="connsiteX4" fmla="*/ 293697 w 293726"/>
                  <a:gd name="connsiteY4" fmla="*/ 109977 h 112348"/>
                  <a:gd name="connsiteX5" fmla="*/ 171459 w 293726"/>
                  <a:gd name="connsiteY5" fmla="*/ 109977 h 112348"/>
                  <a:gd name="connsiteX6" fmla="*/ 115897 w 293726"/>
                  <a:gd name="connsiteY6" fmla="*/ 81402 h 112348"/>
                  <a:gd name="connsiteX7" fmla="*/ 60334 w 293726"/>
                  <a:gd name="connsiteY7" fmla="*/ 41715 h 112348"/>
                  <a:gd name="connsiteX8" fmla="*/ 9 w 293726"/>
                  <a:gd name="connsiteY8" fmla="*/ 440 h 112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3726" h="112348">
                    <a:moveTo>
                      <a:pt x="9" y="440"/>
                    </a:moveTo>
                    <a:cubicBezTo>
                      <a:pt x="803" y="-2470"/>
                      <a:pt x="44460" y="9435"/>
                      <a:pt x="65097" y="24252"/>
                    </a:cubicBezTo>
                    <a:cubicBezTo>
                      <a:pt x="85734" y="39069"/>
                      <a:pt x="104255" y="76111"/>
                      <a:pt x="123834" y="89340"/>
                    </a:cubicBezTo>
                    <a:cubicBezTo>
                      <a:pt x="143413" y="102569"/>
                      <a:pt x="154262" y="100188"/>
                      <a:pt x="182572" y="103627"/>
                    </a:cubicBezTo>
                    <a:cubicBezTo>
                      <a:pt x="210882" y="107066"/>
                      <a:pt x="295549" y="108919"/>
                      <a:pt x="293697" y="109977"/>
                    </a:cubicBezTo>
                    <a:cubicBezTo>
                      <a:pt x="291845" y="111035"/>
                      <a:pt x="201092" y="114739"/>
                      <a:pt x="171459" y="109977"/>
                    </a:cubicBezTo>
                    <a:cubicBezTo>
                      <a:pt x="141826" y="105215"/>
                      <a:pt x="134418" y="92779"/>
                      <a:pt x="115897" y="81402"/>
                    </a:cubicBezTo>
                    <a:cubicBezTo>
                      <a:pt x="97376" y="70025"/>
                      <a:pt x="74092" y="52034"/>
                      <a:pt x="60334" y="41715"/>
                    </a:cubicBezTo>
                    <a:cubicBezTo>
                      <a:pt x="46576" y="31396"/>
                      <a:pt x="-785" y="3350"/>
                      <a:pt x="9" y="4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93AAF015-EA6B-41C1-8104-A40BAF2619FB}"/>
                  </a:ext>
                </a:extLst>
              </p:cNvPr>
              <p:cNvSpPr/>
              <p:nvPr/>
            </p:nvSpPr>
            <p:spPr>
              <a:xfrm>
                <a:off x="1710206" y="2961014"/>
                <a:ext cx="146197" cy="107699"/>
              </a:xfrm>
              <a:custGeom>
                <a:avLst/>
                <a:gdLst>
                  <a:gd name="connsiteX0" fmla="*/ 61 w 146197"/>
                  <a:gd name="connsiteY0" fmla="*/ 203 h 107699"/>
                  <a:gd name="connsiteX1" fmla="*/ 86844 w 146197"/>
                  <a:gd name="connsiteY1" fmla="*/ 97569 h 107699"/>
                  <a:gd name="connsiteX2" fmla="*/ 146111 w 146197"/>
                  <a:gd name="connsiteY2" fmla="*/ 101803 h 107699"/>
                  <a:gd name="connsiteX3" fmla="*/ 74144 w 146197"/>
                  <a:gd name="connsiteY3" fmla="*/ 72169 h 107699"/>
                  <a:gd name="connsiteX4" fmla="*/ 61 w 146197"/>
                  <a:gd name="connsiteY4" fmla="*/ 203 h 107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97" h="107699">
                    <a:moveTo>
                      <a:pt x="61" y="203"/>
                    </a:moveTo>
                    <a:cubicBezTo>
                      <a:pt x="2178" y="4436"/>
                      <a:pt x="62502" y="80636"/>
                      <a:pt x="86844" y="97569"/>
                    </a:cubicBezTo>
                    <a:cubicBezTo>
                      <a:pt x="111186" y="114502"/>
                      <a:pt x="148228" y="106036"/>
                      <a:pt x="146111" y="101803"/>
                    </a:cubicBezTo>
                    <a:cubicBezTo>
                      <a:pt x="143994" y="97570"/>
                      <a:pt x="97427" y="85222"/>
                      <a:pt x="74144" y="72169"/>
                    </a:cubicBezTo>
                    <a:cubicBezTo>
                      <a:pt x="50861" y="59116"/>
                      <a:pt x="-2056" y="-4030"/>
                      <a:pt x="61" y="2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16427A4E-AE86-47A0-A297-E0A11ED119CE}"/>
                  </a:ext>
                </a:extLst>
              </p:cNvPr>
              <p:cNvSpPr/>
              <p:nvPr/>
            </p:nvSpPr>
            <p:spPr>
              <a:xfrm>
                <a:off x="1763165" y="3117789"/>
                <a:ext cx="119727" cy="84780"/>
              </a:xfrm>
              <a:custGeom>
                <a:avLst/>
                <a:gdLst>
                  <a:gd name="connsiteX0" fmla="*/ 18 w 119727"/>
                  <a:gd name="connsiteY0" fmla="*/ 61 h 84780"/>
                  <a:gd name="connsiteX1" fmla="*/ 103735 w 119727"/>
                  <a:gd name="connsiteY1" fmla="*/ 44511 h 84780"/>
                  <a:gd name="connsiteX2" fmla="*/ 118552 w 119727"/>
                  <a:gd name="connsiteY2" fmla="*/ 84728 h 84780"/>
                  <a:gd name="connsiteX3" fmla="*/ 95268 w 119727"/>
                  <a:gd name="connsiteY3" fmla="*/ 36044 h 84780"/>
                  <a:gd name="connsiteX4" fmla="*/ 18 w 119727"/>
                  <a:gd name="connsiteY4" fmla="*/ 61 h 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27" h="84780">
                    <a:moveTo>
                      <a:pt x="18" y="61"/>
                    </a:moveTo>
                    <a:cubicBezTo>
                      <a:pt x="1429" y="1472"/>
                      <a:pt x="83979" y="30400"/>
                      <a:pt x="103735" y="44511"/>
                    </a:cubicBezTo>
                    <a:cubicBezTo>
                      <a:pt x="123491" y="58622"/>
                      <a:pt x="119963" y="86139"/>
                      <a:pt x="118552" y="84728"/>
                    </a:cubicBezTo>
                    <a:cubicBezTo>
                      <a:pt x="117141" y="83317"/>
                      <a:pt x="112554" y="50155"/>
                      <a:pt x="95268" y="36044"/>
                    </a:cubicBezTo>
                    <a:cubicBezTo>
                      <a:pt x="77982" y="21933"/>
                      <a:pt x="-1393" y="-1350"/>
                      <a:pt x="18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FBF783AF-BFE7-4D5A-9C50-6AFE0DFE97C4}"/>
                  </a:ext>
                </a:extLst>
              </p:cNvPr>
              <p:cNvSpPr/>
              <p:nvPr/>
            </p:nvSpPr>
            <p:spPr>
              <a:xfrm>
                <a:off x="1966381" y="3369620"/>
                <a:ext cx="110071" cy="78954"/>
              </a:xfrm>
              <a:custGeom>
                <a:avLst/>
                <a:gdLst>
                  <a:gd name="connsiteX0" fmla="*/ 2 w 110071"/>
                  <a:gd name="connsiteY0" fmla="*/ 113 h 78954"/>
                  <a:gd name="connsiteX1" fmla="*/ 52919 w 110071"/>
                  <a:gd name="connsiteY1" fmla="*/ 61497 h 78954"/>
                  <a:gd name="connsiteX2" fmla="*/ 110069 w 110071"/>
                  <a:gd name="connsiteY2" fmla="*/ 78430 h 78954"/>
                  <a:gd name="connsiteX3" fmla="*/ 55036 w 110071"/>
                  <a:gd name="connsiteY3" fmla="*/ 46680 h 78954"/>
                  <a:gd name="connsiteX4" fmla="*/ 2 w 110071"/>
                  <a:gd name="connsiteY4" fmla="*/ 113 h 7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71" h="78954">
                    <a:moveTo>
                      <a:pt x="2" y="113"/>
                    </a:moveTo>
                    <a:cubicBezTo>
                      <a:pt x="-351" y="2582"/>
                      <a:pt x="34575" y="48444"/>
                      <a:pt x="52919" y="61497"/>
                    </a:cubicBezTo>
                    <a:cubicBezTo>
                      <a:pt x="71263" y="74550"/>
                      <a:pt x="109716" y="80899"/>
                      <a:pt x="110069" y="78430"/>
                    </a:cubicBezTo>
                    <a:cubicBezTo>
                      <a:pt x="110422" y="75961"/>
                      <a:pt x="71616" y="57263"/>
                      <a:pt x="55036" y="46680"/>
                    </a:cubicBezTo>
                    <a:cubicBezTo>
                      <a:pt x="38456" y="36097"/>
                      <a:pt x="355" y="-2356"/>
                      <a:pt x="2" y="1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6861E28F-3850-4A13-A045-6EAF93CD6B4E}"/>
                  </a:ext>
                </a:extLst>
              </p:cNvPr>
              <p:cNvSpPr/>
              <p:nvPr/>
            </p:nvSpPr>
            <p:spPr>
              <a:xfrm>
                <a:off x="1682551" y="2323202"/>
                <a:ext cx="172402" cy="728704"/>
              </a:xfrm>
              <a:custGeom>
                <a:avLst/>
                <a:gdLst>
                  <a:gd name="connsiteX0" fmla="*/ 171649 w 172402"/>
                  <a:gd name="connsiteY0" fmla="*/ 898 h 728704"/>
                  <a:gd name="connsiteX1" fmla="*/ 28774 w 172402"/>
                  <a:gd name="connsiteY1" fmla="*/ 235848 h 728704"/>
                  <a:gd name="connsiteX2" fmla="*/ 199 w 172402"/>
                  <a:gd name="connsiteY2" fmla="*/ 537473 h 728704"/>
                  <a:gd name="connsiteX3" fmla="*/ 16074 w 172402"/>
                  <a:gd name="connsiteY3" fmla="*/ 727973 h 728704"/>
                  <a:gd name="connsiteX4" fmla="*/ 16074 w 172402"/>
                  <a:gd name="connsiteY4" fmla="*/ 591448 h 728704"/>
                  <a:gd name="connsiteX5" fmla="*/ 25599 w 172402"/>
                  <a:gd name="connsiteY5" fmla="*/ 308873 h 728704"/>
                  <a:gd name="connsiteX6" fmla="*/ 82749 w 172402"/>
                  <a:gd name="connsiteY6" fmla="*/ 159648 h 728704"/>
                  <a:gd name="connsiteX7" fmla="*/ 171649 w 172402"/>
                  <a:gd name="connsiteY7" fmla="*/ 898 h 72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402" h="728704">
                    <a:moveTo>
                      <a:pt x="171649" y="898"/>
                    </a:moveTo>
                    <a:cubicBezTo>
                      <a:pt x="162653" y="13598"/>
                      <a:pt x="57349" y="146419"/>
                      <a:pt x="28774" y="235848"/>
                    </a:cubicBezTo>
                    <a:cubicBezTo>
                      <a:pt x="199" y="325277"/>
                      <a:pt x="2316" y="455452"/>
                      <a:pt x="199" y="537473"/>
                    </a:cubicBezTo>
                    <a:cubicBezTo>
                      <a:pt x="-1918" y="619494"/>
                      <a:pt x="13428" y="718977"/>
                      <a:pt x="16074" y="727973"/>
                    </a:cubicBezTo>
                    <a:cubicBezTo>
                      <a:pt x="18720" y="736969"/>
                      <a:pt x="14486" y="661298"/>
                      <a:pt x="16074" y="591448"/>
                    </a:cubicBezTo>
                    <a:cubicBezTo>
                      <a:pt x="17661" y="521598"/>
                      <a:pt x="14486" y="380840"/>
                      <a:pt x="25599" y="308873"/>
                    </a:cubicBezTo>
                    <a:cubicBezTo>
                      <a:pt x="36711" y="236906"/>
                      <a:pt x="58936" y="205686"/>
                      <a:pt x="82749" y="159648"/>
                    </a:cubicBezTo>
                    <a:cubicBezTo>
                      <a:pt x="106561" y="113611"/>
                      <a:pt x="180645" y="-11802"/>
                      <a:pt x="171649" y="8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30730D67-9E58-45E6-A703-D7B6D6ABE548}"/>
                  </a:ext>
                </a:extLst>
              </p:cNvPr>
              <p:cNvSpPr/>
              <p:nvPr/>
            </p:nvSpPr>
            <p:spPr>
              <a:xfrm>
                <a:off x="1591898" y="3109004"/>
                <a:ext cx="182112" cy="453591"/>
              </a:xfrm>
              <a:custGeom>
                <a:avLst/>
                <a:gdLst>
                  <a:gd name="connsiteX0" fmla="*/ 10419 w 182112"/>
                  <a:gd name="connsiteY0" fmla="*/ 379 h 453591"/>
                  <a:gd name="connsiteX1" fmla="*/ 1952 w 182112"/>
                  <a:gd name="connsiteY1" fmla="*/ 152779 h 453591"/>
                  <a:gd name="connsiteX2" fmla="*/ 44285 w 182112"/>
                  <a:gd name="connsiteY2" fmla="*/ 281896 h 453591"/>
                  <a:gd name="connsiteX3" fmla="*/ 139535 w 182112"/>
                  <a:gd name="connsiteY3" fmla="*/ 385613 h 453591"/>
                  <a:gd name="connsiteX4" fmla="*/ 181869 w 182112"/>
                  <a:gd name="connsiteY4" fmla="*/ 453346 h 453591"/>
                  <a:gd name="connsiteX5" fmla="*/ 122602 w 182112"/>
                  <a:gd name="connsiteY5" fmla="*/ 362329 h 453591"/>
                  <a:gd name="connsiteX6" fmla="*/ 65452 w 182112"/>
                  <a:gd name="connsiteY6" fmla="*/ 288246 h 453591"/>
                  <a:gd name="connsiteX7" fmla="*/ 40052 w 182112"/>
                  <a:gd name="connsiteY7" fmla="*/ 199346 h 453591"/>
                  <a:gd name="connsiteX8" fmla="*/ 10419 w 182112"/>
                  <a:gd name="connsiteY8" fmla="*/ 379 h 45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112" h="453591">
                    <a:moveTo>
                      <a:pt x="10419" y="379"/>
                    </a:moveTo>
                    <a:cubicBezTo>
                      <a:pt x="4069" y="-7382"/>
                      <a:pt x="-3692" y="105860"/>
                      <a:pt x="1952" y="152779"/>
                    </a:cubicBezTo>
                    <a:cubicBezTo>
                      <a:pt x="7596" y="199698"/>
                      <a:pt x="21355" y="243091"/>
                      <a:pt x="44285" y="281896"/>
                    </a:cubicBezTo>
                    <a:cubicBezTo>
                      <a:pt x="67215" y="320701"/>
                      <a:pt x="116604" y="357038"/>
                      <a:pt x="139535" y="385613"/>
                    </a:cubicBezTo>
                    <a:cubicBezTo>
                      <a:pt x="162466" y="414188"/>
                      <a:pt x="184691" y="457227"/>
                      <a:pt x="181869" y="453346"/>
                    </a:cubicBezTo>
                    <a:cubicBezTo>
                      <a:pt x="179047" y="449465"/>
                      <a:pt x="142005" y="389846"/>
                      <a:pt x="122602" y="362329"/>
                    </a:cubicBezTo>
                    <a:cubicBezTo>
                      <a:pt x="103199" y="334812"/>
                      <a:pt x="79210" y="315410"/>
                      <a:pt x="65452" y="288246"/>
                    </a:cubicBezTo>
                    <a:cubicBezTo>
                      <a:pt x="51694" y="261082"/>
                      <a:pt x="48166" y="244854"/>
                      <a:pt x="40052" y="199346"/>
                    </a:cubicBezTo>
                    <a:cubicBezTo>
                      <a:pt x="31938" y="153838"/>
                      <a:pt x="16769" y="8140"/>
                      <a:pt x="10419" y="3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6DF05328-B25A-4824-A946-66ED7709BFDE}"/>
                  </a:ext>
                </a:extLst>
              </p:cNvPr>
              <p:cNvSpPr/>
              <p:nvPr/>
            </p:nvSpPr>
            <p:spPr>
              <a:xfrm>
                <a:off x="1680223" y="3215924"/>
                <a:ext cx="90569" cy="334950"/>
              </a:xfrm>
              <a:custGeom>
                <a:avLst/>
                <a:gdLst>
                  <a:gd name="connsiteX0" fmla="*/ 410 w 90569"/>
                  <a:gd name="connsiteY0" fmla="*/ 1409 h 334950"/>
                  <a:gd name="connsiteX1" fmla="*/ 25810 w 90569"/>
                  <a:gd name="connsiteY1" fmla="*/ 177093 h 334950"/>
                  <a:gd name="connsiteX2" fmla="*/ 76610 w 90569"/>
                  <a:gd name="connsiteY2" fmla="*/ 282926 h 334950"/>
                  <a:gd name="connsiteX3" fmla="*/ 89310 w 90569"/>
                  <a:gd name="connsiteY3" fmla="*/ 331609 h 334950"/>
                  <a:gd name="connsiteX4" fmla="*/ 85077 w 90569"/>
                  <a:gd name="connsiteY4" fmla="*/ 194026 h 334950"/>
                  <a:gd name="connsiteX5" fmla="*/ 44860 w 90569"/>
                  <a:gd name="connsiteY5" fmla="*/ 98776 h 334950"/>
                  <a:gd name="connsiteX6" fmla="*/ 410 w 90569"/>
                  <a:gd name="connsiteY6" fmla="*/ 1409 h 33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569" h="334950">
                    <a:moveTo>
                      <a:pt x="410" y="1409"/>
                    </a:moveTo>
                    <a:cubicBezTo>
                      <a:pt x="-2765" y="14462"/>
                      <a:pt x="13110" y="130174"/>
                      <a:pt x="25810" y="177093"/>
                    </a:cubicBezTo>
                    <a:cubicBezTo>
                      <a:pt x="38510" y="224012"/>
                      <a:pt x="66027" y="257173"/>
                      <a:pt x="76610" y="282926"/>
                    </a:cubicBezTo>
                    <a:cubicBezTo>
                      <a:pt x="87193" y="308679"/>
                      <a:pt x="87899" y="346425"/>
                      <a:pt x="89310" y="331609"/>
                    </a:cubicBezTo>
                    <a:cubicBezTo>
                      <a:pt x="90721" y="316793"/>
                      <a:pt x="92485" y="232831"/>
                      <a:pt x="85077" y="194026"/>
                    </a:cubicBezTo>
                    <a:cubicBezTo>
                      <a:pt x="77669" y="155221"/>
                      <a:pt x="56854" y="128056"/>
                      <a:pt x="44860" y="98776"/>
                    </a:cubicBezTo>
                    <a:cubicBezTo>
                      <a:pt x="32866" y="69496"/>
                      <a:pt x="3585" y="-11644"/>
                      <a:pt x="410" y="14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DFEC00D3-B2A2-4D10-98E2-6584FA048507}"/>
                  </a:ext>
                </a:extLst>
              </p:cNvPr>
              <p:cNvSpPr/>
              <p:nvPr/>
            </p:nvSpPr>
            <p:spPr>
              <a:xfrm>
                <a:off x="1429101" y="2851023"/>
                <a:ext cx="176144" cy="266834"/>
              </a:xfrm>
              <a:custGeom>
                <a:avLst/>
                <a:gdLst>
                  <a:gd name="connsiteX0" fmla="*/ 44099 w 176144"/>
                  <a:gd name="connsiteY0" fmla="*/ 127 h 266834"/>
                  <a:gd name="connsiteX1" fmla="*/ 18699 w 176144"/>
                  <a:gd name="connsiteY1" fmla="*/ 173694 h 266834"/>
                  <a:gd name="connsiteX2" fmla="*/ 3882 w 176144"/>
                  <a:gd name="connsiteY2" fmla="*/ 256244 h 266834"/>
                  <a:gd name="connsiteX3" fmla="*/ 92782 w 176144"/>
                  <a:gd name="connsiteY3" fmla="*/ 205444 h 266834"/>
                  <a:gd name="connsiteX4" fmla="*/ 107599 w 176144"/>
                  <a:gd name="connsiteY4" fmla="*/ 220260 h 266834"/>
                  <a:gd name="connsiteX5" fmla="*/ 141466 w 176144"/>
                  <a:gd name="connsiteY5" fmla="*/ 237194 h 266834"/>
                  <a:gd name="connsiteX6" fmla="*/ 160516 w 176144"/>
                  <a:gd name="connsiteY6" fmla="*/ 209677 h 266834"/>
                  <a:gd name="connsiteX7" fmla="*/ 175332 w 176144"/>
                  <a:gd name="connsiteY7" fmla="*/ 266827 h 266834"/>
                  <a:gd name="connsiteX8" fmla="*/ 135116 w 176144"/>
                  <a:gd name="connsiteY8" fmla="*/ 205444 h 266834"/>
                  <a:gd name="connsiteX9" fmla="*/ 111832 w 176144"/>
                  <a:gd name="connsiteY9" fmla="*/ 203327 h 266834"/>
                  <a:gd name="connsiteX10" fmla="*/ 50449 w 176144"/>
                  <a:gd name="connsiteY10" fmla="*/ 146177 h 266834"/>
                  <a:gd name="connsiteX11" fmla="*/ 44099 w 176144"/>
                  <a:gd name="connsiteY11" fmla="*/ 127 h 26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44" h="266834">
                    <a:moveTo>
                      <a:pt x="44099" y="127"/>
                    </a:moveTo>
                    <a:cubicBezTo>
                      <a:pt x="38807" y="4713"/>
                      <a:pt x="25402" y="131008"/>
                      <a:pt x="18699" y="173694"/>
                    </a:cubicBezTo>
                    <a:cubicBezTo>
                      <a:pt x="11996" y="216380"/>
                      <a:pt x="-8465" y="250952"/>
                      <a:pt x="3882" y="256244"/>
                    </a:cubicBezTo>
                    <a:cubicBezTo>
                      <a:pt x="16229" y="261536"/>
                      <a:pt x="75496" y="211441"/>
                      <a:pt x="92782" y="205444"/>
                    </a:cubicBezTo>
                    <a:cubicBezTo>
                      <a:pt x="110068" y="199447"/>
                      <a:pt x="99485" y="214968"/>
                      <a:pt x="107599" y="220260"/>
                    </a:cubicBezTo>
                    <a:cubicBezTo>
                      <a:pt x="115713" y="225552"/>
                      <a:pt x="132647" y="238958"/>
                      <a:pt x="141466" y="237194"/>
                    </a:cubicBezTo>
                    <a:cubicBezTo>
                      <a:pt x="150285" y="235430"/>
                      <a:pt x="154872" y="204738"/>
                      <a:pt x="160516" y="209677"/>
                    </a:cubicBezTo>
                    <a:cubicBezTo>
                      <a:pt x="166160" y="214616"/>
                      <a:pt x="179565" y="267533"/>
                      <a:pt x="175332" y="266827"/>
                    </a:cubicBezTo>
                    <a:cubicBezTo>
                      <a:pt x="171099" y="266122"/>
                      <a:pt x="145699" y="216027"/>
                      <a:pt x="135116" y="205444"/>
                    </a:cubicBezTo>
                    <a:cubicBezTo>
                      <a:pt x="124533" y="194861"/>
                      <a:pt x="125943" y="213205"/>
                      <a:pt x="111832" y="203327"/>
                    </a:cubicBezTo>
                    <a:cubicBezTo>
                      <a:pt x="97721" y="193449"/>
                      <a:pt x="62443" y="176163"/>
                      <a:pt x="50449" y="146177"/>
                    </a:cubicBezTo>
                    <a:cubicBezTo>
                      <a:pt x="38455" y="116191"/>
                      <a:pt x="49391" y="-4459"/>
                      <a:pt x="44099" y="1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235BFD9B-9476-4C9F-AEFE-117F98C40740}"/>
                  </a:ext>
                </a:extLst>
              </p:cNvPr>
              <p:cNvSpPr/>
              <p:nvPr/>
            </p:nvSpPr>
            <p:spPr>
              <a:xfrm>
                <a:off x="1496347" y="3057083"/>
                <a:ext cx="266763" cy="476493"/>
              </a:xfrm>
              <a:custGeom>
                <a:avLst/>
                <a:gdLst>
                  <a:gd name="connsiteX0" fmla="*/ 23420 w 266763"/>
                  <a:gd name="connsiteY0" fmla="*/ 1500 h 476493"/>
                  <a:gd name="connsiteX1" fmla="*/ 2253 w 266763"/>
                  <a:gd name="connsiteY1" fmla="*/ 81934 h 476493"/>
                  <a:gd name="connsiteX2" fmla="*/ 80570 w 266763"/>
                  <a:gd name="connsiteY2" fmla="*/ 283017 h 476493"/>
                  <a:gd name="connsiteX3" fmla="*/ 127136 w 266763"/>
                  <a:gd name="connsiteY3" fmla="*/ 371917 h 476493"/>
                  <a:gd name="connsiteX4" fmla="*/ 199103 w 266763"/>
                  <a:gd name="connsiteY4" fmla="*/ 426950 h 476493"/>
                  <a:gd name="connsiteX5" fmla="*/ 264720 w 266763"/>
                  <a:gd name="connsiteY5" fmla="*/ 473517 h 476493"/>
                  <a:gd name="connsiteX6" fmla="*/ 118670 w 266763"/>
                  <a:gd name="connsiteY6" fmla="*/ 338050 h 476493"/>
                  <a:gd name="connsiteX7" fmla="*/ 46703 w 266763"/>
                  <a:gd name="connsiteY7" fmla="*/ 143317 h 476493"/>
                  <a:gd name="connsiteX8" fmla="*/ 23420 w 266763"/>
                  <a:gd name="connsiteY8" fmla="*/ 1500 h 47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63" h="476493">
                    <a:moveTo>
                      <a:pt x="23420" y="1500"/>
                    </a:moveTo>
                    <a:cubicBezTo>
                      <a:pt x="16012" y="-8730"/>
                      <a:pt x="-7272" y="35015"/>
                      <a:pt x="2253" y="81934"/>
                    </a:cubicBezTo>
                    <a:cubicBezTo>
                      <a:pt x="11778" y="128854"/>
                      <a:pt x="59756" y="234687"/>
                      <a:pt x="80570" y="283017"/>
                    </a:cubicBezTo>
                    <a:cubicBezTo>
                      <a:pt x="101384" y="331348"/>
                      <a:pt x="107381" y="347928"/>
                      <a:pt x="127136" y="371917"/>
                    </a:cubicBezTo>
                    <a:cubicBezTo>
                      <a:pt x="146891" y="395906"/>
                      <a:pt x="176172" y="410017"/>
                      <a:pt x="199103" y="426950"/>
                    </a:cubicBezTo>
                    <a:cubicBezTo>
                      <a:pt x="222034" y="443883"/>
                      <a:pt x="278126" y="488334"/>
                      <a:pt x="264720" y="473517"/>
                    </a:cubicBezTo>
                    <a:cubicBezTo>
                      <a:pt x="251315" y="458700"/>
                      <a:pt x="155006" y="393083"/>
                      <a:pt x="118670" y="338050"/>
                    </a:cubicBezTo>
                    <a:cubicBezTo>
                      <a:pt x="82334" y="283017"/>
                      <a:pt x="61872" y="195528"/>
                      <a:pt x="46703" y="143317"/>
                    </a:cubicBezTo>
                    <a:cubicBezTo>
                      <a:pt x="31534" y="91106"/>
                      <a:pt x="30828" y="11730"/>
                      <a:pt x="23420" y="15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84D5C0A5-831F-4714-8DE1-F31C9948FB3A}"/>
                  </a:ext>
                </a:extLst>
              </p:cNvPr>
              <p:cNvSpPr/>
              <p:nvPr/>
            </p:nvSpPr>
            <p:spPr>
              <a:xfrm>
                <a:off x="1239582" y="2641577"/>
                <a:ext cx="188662" cy="419155"/>
              </a:xfrm>
              <a:custGeom>
                <a:avLst/>
                <a:gdLst>
                  <a:gd name="connsiteX0" fmla="*/ 26185 w 188662"/>
                  <a:gd name="connsiteY0" fmla="*/ 23 h 419155"/>
                  <a:gd name="connsiteX1" fmla="*/ 785 w 188662"/>
                  <a:gd name="connsiteY1" fmla="*/ 129140 h 419155"/>
                  <a:gd name="connsiteX2" fmla="*/ 60051 w 188662"/>
                  <a:gd name="connsiteY2" fmla="*/ 194756 h 419155"/>
                  <a:gd name="connsiteX3" fmla="*/ 96035 w 188662"/>
                  <a:gd name="connsiteY3" fmla="*/ 275190 h 419155"/>
                  <a:gd name="connsiteX4" fmla="*/ 144718 w 188662"/>
                  <a:gd name="connsiteY4" fmla="*/ 349273 h 419155"/>
                  <a:gd name="connsiteX5" fmla="*/ 184935 w 188662"/>
                  <a:gd name="connsiteY5" fmla="*/ 364090 h 419155"/>
                  <a:gd name="connsiteX6" fmla="*/ 182818 w 188662"/>
                  <a:gd name="connsiteY6" fmla="*/ 419123 h 419155"/>
                  <a:gd name="connsiteX7" fmla="*/ 148951 w 188662"/>
                  <a:gd name="connsiteY7" fmla="*/ 355623 h 419155"/>
                  <a:gd name="connsiteX8" fmla="*/ 72751 w 188662"/>
                  <a:gd name="connsiteY8" fmla="*/ 251906 h 419155"/>
                  <a:gd name="connsiteX9" fmla="*/ 28301 w 188662"/>
                  <a:gd name="connsiteY9" fmla="*/ 139723 h 419155"/>
                  <a:gd name="connsiteX10" fmla="*/ 26185 w 188662"/>
                  <a:gd name="connsiteY10" fmla="*/ 23 h 419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662" h="419155">
                    <a:moveTo>
                      <a:pt x="26185" y="23"/>
                    </a:moveTo>
                    <a:cubicBezTo>
                      <a:pt x="21599" y="-1741"/>
                      <a:pt x="-4859" y="96685"/>
                      <a:pt x="785" y="129140"/>
                    </a:cubicBezTo>
                    <a:cubicBezTo>
                      <a:pt x="6429" y="161595"/>
                      <a:pt x="44176" y="170414"/>
                      <a:pt x="60051" y="194756"/>
                    </a:cubicBezTo>
                    <a:cubicBezTo>
                      <a:pt x="75926" y="219098"/>
                      <a:pt x="81924" y="249437"/>
                      <a:pt x="96035" y="275190"/>
                    </a:cubicBezTo>
                    <a:cubicBezTo>
                      <a:pt x="110146" y="300943"/>
                      <a:pt x="129901" y="334456"/>
                      <a:pt x="144718" y="349273"/>
                    </a:cubicBezTo>
                    <a:cubicBezTo>
                      <a:pt x="159535" y="364090"/>
                      <a:pt x="178585" y="352448"/>
                      <a:pt x="184935" y="364090"/>
                    </a:cubicBezTo>
                    <a:cubicBezTo>
                      <a:pt x="191285" y="375732"/>
                      <a:pt x="188815" y="420534"/>
                      <a:pt x="182818" y="419123"/>
                    </a:cubicBezTo>
                    <a:cubicBezTo>
                      <a:pt x="176821" y="417712"/>
                      <a:pt x="167296" y="383493"/>
                      <a:pt x="148951" y="355623"/>
                    </a:cubicBezTo>
                    <a:cubicBezTo>
                      <a:pt x="130607" y="327754"/>
                      <a:pt x="92859" y="287889"/>
                      <a:pt x="72751" y="251906"/>
                    </a:cubicBezTo>
                    <a:cubicBezTo>
                      <a:pt x="52643" y="215923"/>
                      <a:pt x="35709" y="177470"/>
                      <a:pt x="28301" y="139723"/>
                    </a:cubicBezTo>
                    <a:cubicBezTo>
                      <a:pt x="20893" y="101976"/>
                      <a:pt x="30771" y="1787"/>
                      <a:pt x="26185" y="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CF0E6F6F-B44E-4ECD-BA6F-D4A883D09702}"/>
                  </a:ext>
                </a:extLst>
              </p:cNvPr>
              <p:cNvSpPr/>
              <p:nvPr/>
            </p:nvSpPr>
            <p:spPr>
              <a:xfrm>
                <a:off x="1080538" y="1520891"/>
                <a:ext cx="253642" cy="1155927"/>
              </a:xfrm>
              <a:custGeom>
                <a:avLst/>
                <a:gdLst>
                  <a:gd name="connsiteX0" fmla="*/ 246612 w 253642"/>
                  <a:gd name="connsiteY0" fmla="*/ 12634 h 1155927"/>
                  <a:gd name="connsiteX1" fmla="*/ 33887 w 253642"/>
                  <a:gd name="connsiteY1" fmla="*/ 561909 h 1155927"/>
                  <a:gd name="connsiteX2" fmla="*/ 5312 w 253642"/>
                  <a:gd name="connsiteY2" fmla="*/ 949259 h 1155927"/>
                  <a:gd name="connsiteX3" fmla="*/ 84687 w 253642"/>
                  <a:gd name="connsiteY3" fmla="*/ 1098484 h 1155927"/>
                  <a:gd name="connsiteX4" fmla="*/ 176762 w 253642"/>
                  <a:gd name="connsiteY4" fmla="*/ 1139759 h 1155927"/>
                  <a:gd name="connsiteX5" fmla="*/ 49762 w 253642"/>
                  <a:gd name="connsiteY5" fmla="*/ 841309 h 1155927"/>
                  <a:gd name="connsiteX6" fmla="*/ 62462 w 253642"/>
                  <a:gd name="connsiteY6" fmla="*/ 577784 h 1155927"/>
                  <a:gd name="connsiteX7" fmla="*/ 189462 w 253642"/>
                  <a:gd name="connsiteY7" fmla="*/ 209484 h 1155927"/>
                  <a:gd name="connsiteX8" fmla="*/ 246612 w 253642"/>
                  <a:gd name="connsiteY8" fmla="*/ 12634 h 1155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42" h="1155927">
                    <a:moveTo>
                      <a:pt x="246612" y="12634"/>
                    </a:moveTo>
                    <a:cubicBezTo>
                      <a:pt x="220683" y="71372"/>
                      <a:pt x="74104" y="405805"/>
                      <a:pt x="33887" y="561909"/>
                    </a:cubicBezTo>
                    <a:cubicBezTo>
                      <a:pt x="-6330" y="718013"/>
                      <a:pt x="-3155" y="859830"/>
                      <a:pt x="5312" y="949259"/>
                    </a:cubicBezTo>
                    <a:cubicBezTo>
                      <a:pt x="13779" y="1038688"/>
                      <a:pt x="56112" y="1066734"/>
                      <a:pt x="84687" y="1098484"/>
                    </a:cubicBezTo>
                    <a:cubicBezTo>
                      <a:pt x="113262" y="1130234"/>
                      <a:pt x="182583" y="1182622"/>
                      <a:pt x="176762" y="1139759"/>
                    </a:cubicBezTo>
                    <a:cubicBezTo>
                      <a:pt x="170941" y="1096897"/>
                      <a:pt x="68812" y="934971"/>
                      <a:pt x="49762" y="841309"/>
                    </a:cubicBezTo>
                    <a:cubicBezTo>
                      <a:pt x="30712" y="747647"/>
                      <a:pt x="39179" y="683088"/>
                      <a:pt x="62462" y="577784"/>
                    </a:cubicBezTo>
                    <a:cubicBezTo>
                      <a:pt x="85745" y="472480"/>
                      <a:pt x="158241" y="305263"/>
                      <a:pt x="189462" y="209484"/>
                    </a:cubicBezTo>
                    <a:cubicBezTo>
                      <a:pt x="220683" y="113705"/>
                      <a:pt x="272541" y="-46104"/>
                      <a:pt x="246612" y="126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BD35F9AD-3D95-4CB1-BBDF-8914BE2929FF}"/>
                  </a:ext>
                </a:extLst>
              </p:cNvPr>
              <p:cNvSpPr/>
              <p:nvPr/>
            </p:nvSpPr>
            <p:spPr>
              <a:xfrm>
                <a:off x="1311472" y="767922"/>
                <a:ext cx="765361" cy="730372"/>
              </a:xfrm>
              <a:custGeom>
                <a:avLst/>
                <a:gdLst>
                  <a:gd name="connsiteX0" fmla="*/ 730053 w 765361"/>
                  <a:gd name="connsiteY0" fmla="*/ 25828 h 730372"/>
                  <a:gd name="connsiteX1" fmla="*/ 647503 w 765361"/>
                  <a:gd name="connsiteY1" fmla="*/ 51228 h 730372"/>
                  <a:gd name="connsiteX2" fmla="*/ 349053 w 765361"/>
                  <a:gd name="connsiteY2" fmla="*/ 181403 h 730372"/>
                  <a:gd name="connsiteX3" fmla="*/ 53778 w 765361"/>
                  <a:gd name="connsiteY3" fmla="*/ 371903 h 730372"/>
                  <a:gd name="connsiteX4" fmla="*/ 18853 w 765361"/>
                  <a:gd name="connsiteY4" fmla="*/ 644953 h 730372"/>
                  <a:gd name="connsiteX5" fmla="*/ 2978 w 765361"/>
                  <a:gd name="connsiteY5" fmla="*/ 727503 h 730372"/>
                  <a:gd name="connsiteX6" fmla="*/ 9328 w 765361"/>
                  <a:gd name="connsiteY6" fmla="*/ 562403 h 730372"/>
                  <a:gd name="connsiteX7" fmla="*/ 91878 w 765361"/>
                  <a:gd name="connsiteY7" fmla="*/ 410003 h 730372"/>
                  <a:gd name="connsiteX8" fmla="*/ 730053 w 765361"/>
                  <a:gd name="connsiteY8" fmla="*/ 25828 h 73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5361" h="730372">
                    <a:moveTo>
                      <a:pt x="730053" y="25828"/>
                    </a:moveTo>
                    <a:cubicBezTo>
                      <a:pt x="822657" y="-33968"/>
                      <a:pt x="711003" y="25299"/>
                      <a:pt x="647503" y="51228"/>
                    </a:cubicBezTo>
                    <a:cubicBezTo>
                      <a:pt x="584003" y="77157"/>
                      <a:pt x="448007" y="127957"/>
                      <a:pt x="349053" y="181403"/>
                    </a:cubicBezTo>
                    <a:cubicBezTo>
                      <a:pt x="250099" y="234849"/>
                      <a:pt x="108811" y="294645"/>
                      <a:pt x="53778" y="371903"/>
                    </a:cubicBezTo>
                    <a:cubicBezTo>
                      <a:pt x="-1255" y="449161"/>
                      <a:pt x="27320" y="585686"/>
                      <a:pt x="18853" y="644953"/>
                    </a:cubicBezTo>
                    <a:cubicBezTo>
                      <a:pt x="10386" y="704220"/>
                      <a:pt x="4565" y="741261"/>
                      <a:pt x="2978" y="727503"/>
                    </a:cubicBezTo>
                    <a:cubicBezTo>
                      <a:pt x="1391" y="713745"/>
                      <a:pt x="-5489" y="615320"/>
                      <a:pt x="9328" y="562403"/>
                    </a:cubicBezTo>
                    <a:cubicBezTo>
                      <a:pt x="24145" y="509486"/>
                      <a:pt x="-25068" y="501020"/>
                      <a:pt x="91878" y="410003"/>
                    </a:cubicBezTo>
                    <a:cubicBezTo>
                      <a:pt x="208824" y="318986"/>
                      <a:pt x="637449" y="85624"/>
                      <a:pt x="730053" y="258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E02BEEB2-9D01-4539-B171-56F9B2915FAE}"/>
                  </a:ext>
                </a:extLst>
              </p:cNvPr>
              <p:cNvSpPr/>
              <p:nvPr/>
            </p:nvSpPr>
            <p:spPr>
              <a:xfrm>
                <a:off x="1711253" y="659624"/>
                <a:ext cx="397142" cy="127792"/>
              </a:xfrm>
              <a:custGeom>
                <a:avLst/>
                <a:gdLst>
                  <a:gd name="connsiteX0" fmla="*/ 396947 w 397142"/>
                  <a:gd name="connsiteY0" fmla="*/ 92851 h 127792"/>
                  <a:gd name="connsiteX1" fmla="*/ 269947 w 397142"/>
                  <a:gd name="connsiteY1" fmla="*/ 10301 h 127792"/>
                  <a:gd name="connsiteX2" fmla="*/ 72 w 397142"/>
                  <a:gd name="connsiteY2" fmla="*/ 127776 h 127792"/>
                  <a:gd name="connsiteX3" fmla="*/ 244547 w 397142"/>
                  <a:gd name="connsiteY3" fmla="*/ 776 h 127792"/>
                  <a:gd name="connsiteX4" fmla="*/ 396947 w 397142"/>
                  <a:gd name="connsiteY4" fmla="*/ 92851 h 12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142" h="127792">
                    <a:moveTo>
                      <a:pt x="396947" y="92851"/>
                    </a:moveTo>
                    <a:cubicBezTo>
                      <a:pt x="401180" y="94438"/>
                      <a:pt x="336093" y="4480"/>
                      <a:pt x="269947" y="10301"/>
                    </a:cubicBezTo>
                    <a:cubicBezTo>
                      <a:pt x="203801" y="16122"/>
                      <a:pt x="4305" y="129363"/>
                      <a:pt x="72" y="127776"/>
                    </a:cubicBezTo>
                    <a:cubicBezTo>
                      <a:pt x="-4161" y="126189"/>
                      <a:pt x="178401" y="11359"/>
                      <a:pt x="244547" y="776"/>
                    </a:cubicBezTo>
                    <a:cubicBezTo>
                      <a:pt x="310693" y="-9807"/>
                      <a:pt x="392714" y="91264"/>
                      <a:pt x="396947" y="928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7C4A4381-B712-4993-9C14-C18CA4744201}"/>
                  </a:ext>
                </a:extLst>
              </p:cNvPr>
              <p:cNvSpPr/>
              <p:nvPr/>
            </p:nvSpPr>
            <p:spPr>
              <a:xfrm>
                <a:off x="2038757" y="580775"/>
                <a:ext cx="762238" cy="193927"/>
              </a:xfrm>
              <a:custGeom>
                <a:avLst/>
                <a:gdLst>
                  <a:gd name="connsiteX0" fmla="*/ 742543 w 762238"/>
                  <a:gd name="connsiteY0" fmla="*/ 152650 h 193927"/>
                  <a:gd name="connsiteX1" fmla="*/ 679043 w 762238"/>
                  <a:gd name="connsiteY1" fmla="*/ 89150 h 193927"/>
                  <a:gd name="connsiteX2" fmla="*/ 390118 w 762238"/>
                  <a:gd name="connsiteY2" fmla="*/ 250 h 193927"/>
                  <a:gd name="connsiteX3" fmla="*/ 82143 w 762238"/>
                  <a:gd name="connsiteY3" fmla="*/ 66925 h 193927"/>
                  <a:gd name="connsiteX4" fmla="*/ 5943 w 762238"/>
                  <a:gd name="connsiteY4" fmla="*/ 193925 h 193927"/>
                  <a:gd name="connsiteX5" fmla="*/ 202793 w 762238"/>
                  <a:gd name="connsiteY5" fmla="*/ 70100 h 193927"/>
                  <a:gd name="connsiteX6" fmla="*/ 377418 w 762238"/>
                  <a:gd name="connsiteY6" fmla="*/ 32000 h 193927"/>
                  <a:gd name="connsiteX7" fmla="*/ 742543 w 762238"/>
                  <a:gd name="connsiteY7" fmla="*/ 152650 h 193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238" h="193927">
                    <a:moveTo>
                      <a:pt x="742543" y="152650"/>
                    </a:moveTo>
                    <a:cubicBezTo>
                      <a:pt x="792814" y="162175"/>
                      <a:pt x="737780" y="114550"/>
                      <a:pt x="679043" y="89150"/>
                    </a:cubicBezTo>
                    <a:cubicBezTo>
                      <a:pt x="620306" y="63750"/>
                      <a:pt x="489601" y="3954"/>
                      <a:pt x="390118" y="250"/>
                    </a:cubicBezTo>
                    <a:cubicBezTo>
                      <a:pt x="290635" y="-3454"/>
                      <a:pt x="146172" y="34646"/>
                      <a:pt x="82143" y="66925"/>
                    </a:cubicBezTo>
                    <a:cubicBezTo>
                      <a:pt x="18114" y="99204"/>
                      <a:pt x="-14165" y="193396"/>
                      <a:pt x="5943" y="193925"/>
                    </a:cubicBezTo>
                    <a:cubicBezTo>
                      <a:pt x="26051" y="194454"/>
                      <a:pt x="140881" y="97087"/>
                      <a:pt x="202793" y="70100"/>
                    </a:cubicBezTo>
                    <a:cubicBezTo>
                      <a:pt x="264705" y="43113"/>
                      <a:pt x="290635" y="20358"/>
                      <a:pt x="377418" y="32000"/>
                    </a:cubicBezTo>
                    <a:cubicBezTo>
                      <a:pt x="464201" y="43642"/>
                      <a:pt x="692272" y="143125"/>
                      <a:pt x="742543" y="1526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DB68DC60-F34F-4E1D-BFA6-592B35FE0E13}"/>
                  </a:ext>
                </a:extLst>
              </p:cNvPr>
              <p:cNvSpPr/>
              <p:nvPr/>
            </p:nvSpPr>
            <p:spPr>
              <a:xfrm>
                <a:off x="2304835" y="325484"/>
                <a:ext cx="509219" cy="376191"/>
              </a:xfrm>
              <a:custGeom>
                <a:avLst/>
                <a:gdLst>
                  <a:gd name="connsiteX0" fmla="*/ 508215 w 509219"/>
                  <a:gd name="connsiteY0" fmla="*/ 376191 h 376191"/>
                  <a:gd name="connsiteX1" fmla="*/ 387565 w 509219"/>
                  <a:gd name="connsiteY1" fmla="*/ 103141 h 376191"/>
                  <a:gd name="connsiteX2" fmla="*/ 270090 w 509219"/>
                  <a:gd name="connsiteY2" fmla="*/ 45991 h 376191"/>
                  <a:gd name="connsiteX3" fmla="*/ 215 w 509219"/>
                  <a:gd name="connsiteY3" fmla="*/ 1541 h 376191"/>
                  <a:gd name="connsiteX4" fmla="*/ 317715 w 509219"/>
                  <a:gd name="connsiteY4" fmla="*/ 103141 h 376191"/>
                  <a:gd name="connsiteX5" fmla="*/ 508215 w 509219"/>
                  <a:gd name="connsiteY5" fmla="*/ 376191 h 37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219" h="376191">
                    <a:moveTo>
                      <a:pt x="508215" y="376191"/>
                    </a:moveTo>
                    <a:cubicBezTo>
                      <a:pt x="519857" y="376191"/>
                      <a:pt x="427252" y="158174"/>
                      <a:pt x="387565" y="103141"/>
                    </a:cubicBezTo>
                    <a:cubicBezTo>
                      <a:pt x="347878" y="48108"/>
                      <a:pt x="334648" y="62924"/>
                      <a:pt x="270090" y="45991"/>
                    </a:cubicBezTo>
                    <a:cubicBezTo>
                      <a:pt x="205532" y="29058"/>
                      <a:pt x="-7722" y="-7984"/>
                      <a:pt x="215" y="1541"/>
                    </a:cubicBezTo>
                    <a:cubicBezTo>
                      <a:pt x="8152" y="11066"/>
                      <a:pt x="238869" y="45462"/>
                      <a:pt x="317715" y="103141"/>
                    </a:cubicBezTo>
                    <a:cubicBezTo>
                      <a:pt x="396561" y="160820"/>
                      <a:pt x="496573" y="376191"/>
                      <a:pt x="508215" y="376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D6DBF693-D061-46FC-BE77-AB10DAC019DE}"/>
                  </a:ext>
                </a:extLst>
              </p:cNvPr>
              <p:cNvSpPr/>
              <p:nvPr/>
            </p:nvSpPr>
            <p:spPr>
              <a:xfrm>
                <a:off x="2704359" y="412621"/>
                <a:ext cx="387370" cy="212929"/>
              </a:xfrm>
              <a:custGeom>
                <a:avLst/>
                <a:gdLst>
                  <a:gd name="connsiteX0" fmla="*/ 741 w 387370"/>
                  <a:gd name="connsiteY0" fmla="*/ 63629 h 212929"/>
                  <a:gd name="connsiteX1" fmla="*/ 229341 w 387370"/>
                  <a:gd name="connsiteY1" fmla="*/ 129 h 212929"/>
                  <a:gd name="connsiteX2" fmla="*/ 365866 w 387370"/>
                  <a:gd name="connsiteY2" fmla="*/ 82679 h 212929"/>
                  <a:gd name="connsiteX3" fmla="*/ 381741 w 387370"/>
                  <a:gd name="connsiteY3" fmla="*/ 212854 h 212929"/>
                  <a:gd name="connsiteX4" fmla="*/ 311891 w 387370"/>
                  <a:gd name="connsiteY4" fmla="*/ 63629 h 212929"/>
                  <a:gd name="connsiteX5" fmla="*/ 741 w 387370"/>
                  <a:gd name="connsiteY5" fmla="*/ 63629 h 21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70" h="212929">
                    <a:moveTo>
                      <a:pt x="741" y="63629"/>
                    </a:moveTo>
                    <a:cubicBezTo>
                      <a:pt x="-13017" y="53046"/>
                      <a:pt x="168487" y="-3046"/>
                      <a:pt x="229341" y="129"/>
                    </a:cubicBezTo>
                    <a:cubicBezTo>
                      <a:pt x="290195" y="3304"/>
                      <a:pt x="340466" y="47225"/>
                      <a:pt x="365866" y="82679"/>
                    </a:cubicBezTo>
                    <a:cubicBezTo>
                      <a:pt x="391266" y="118133"/>
                      <a:pt x="390737" y="216029"/>
                      <a:pt x="381741" y="212854"/>
                    </a:cubicBezTo>
                    <a:cubicBezTo>
                      <a:pt x="372745" y="209679"/>
                      <a:pt x="374862" y="92204"/>
                      <a:pt x="311891" y="63629"/>
                    </a:cubicBezTo>
                    <a:cubicBezTo>
                      <a:pt x="248920" y="35054"/>
                      <a:pt x="14499" y="74212"/>
                      <a:pt x="741" y="636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EA7F75D6-2CBF-4C2F-AF3C-B93290ACA389}"/>
                  </a:ext>
                </a:extLst>
              </p:cNvPr>
              <p:cNvSpPr/>
              <p:nvPr/>
            </p:nvSpPr>
            <p:spPr>
              <a:xfrm>
                <a:off x="3124577" y="598342"/>
                <a:ext cx="492760" cy="96994"/>
              </a:xfrm>
              <a:custGeom>
                <a:avLst/>
                <a:gdLst>
                  <a:gd name="connsiteX0" fmla="*/ 2798 w 492760"/>
                  <a:gd name="connsiteY0" fmla="*/ 33483 h 96994"/>
                  <a:gd name="connsiteX1" fmla="*/ 199648 w 492760"/>
                  <a:gd name="connsiteY1" fmla="*/ 1733 h 96994"/>
                  <a:gd name="connsiteX2" fmla="*/ 488573 w 492760"/>
                  <a:gd name="connsiteY2" fmla="*/ 96983 h 96994"/>
                  <a:gd name="connsiteX3" fmla="*/ 345698 w 492760"/>
                  <a:gd name="connsiteY3" fmla="*/ 8083 h 96994"/>
                  <a:gd name="connsiteX4" fmla="*/ 2798 w 492760"/>
                  <a:gd name="connsiteY4" fmla="*/ 33483 h 96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" h="96994">
                    <a:moveTo>
                      <a:pt x="2798" y="33483"/>
                    </a:moveTo>
                    <a:cubicBezTo>
                      <a:pt x="-21544" y="32425"/>
                      <a:pt x="118686" y="-8850"/>
                      <a:pt x="199648" y="1733"/>
                    </a:cubicBezTo>
                    <a:cubicBezTo>
                      <a:pt x="280610" y="12316"/>
                      <a:pt x="464231" y="95925"/>
                      <a:pt x="488573" y="96983"/>
                    </a:cubicBezTo>
                    <a:cubicBezTo>
                      <a:pt x="512915" y="98041"/>
                      <a:pt x="426661" y="23958"/>
                      <a:pt x="345698" y="8083"/>
                    </a:cubicBezTo>
                    <a:cubicBezTo>
                      <a:pt x="264736" y="-7792"/>
                      <a:pt x="27140" y="34541"/>
                      <a:pt x="2798" y="334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8606C790-8DBC-42CD-9FAC-180E00D9ABBC}"/>
                  </a:ext>
                </a:extLst>
              </p:cNvPr>
              <p:cNvSpPr/>
              <p:nvPr/>
            </p:nvSpPr>
            <p:spPr>
              <a:xfrm>
                <a:off x="3148285" y="671801"/>
                <a:ext cx="975645" cy="388688"/>
              </a:xfrm>
              <a:custGeom>
                <a:avLst/>
                <a:gdLst>
                  <a:gd name="connsiteX0" fmla="*/ 1315 w 975645"/>
                  <a:gd name="connsiteY0" fmla="*/ 83849 h 388688"/>
                  <a:gd name="connsiteX1" fmla="*/ 407715 w 975645"/>
                  <a:gd name="connsiteY1" fmla="*/ 23524 h 388688"/>
                  <a:gd name="connsiteX2" fmla="*/ 747440 w 975645"/>
                  <a:gd name="connsiteY2" fmla="*/ 118774 h 388688"/>
                  <a:gd name="connsiteX3" fmla="*/ 972865 w 975645"/>
                  <a:gd name="connsiteY3" fmla="*/ 388649 h 388688"/>
                  <a:gd name="connsiteX4" fmla="*/ 852215 w 975645"/>
                  <a:gd name="connsiteY4" fmla="*/ 137824 h 388688"/>
                  <a:gd name="connsiteX5" fmla="*/ 550590 w 975645"/>
                  <a:gd name="connsiteY5" fmla="*/ 1299 h 388688"/>
                  <a:gd name="connsiteX6" fmla="*/ 1315 w 975645"/>
                  <a:gd name="connsiteY6" fmla="*/ 83849 h 38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645" h="388688">
                    <a:moveTo>
                      <a:pt x="1315" y="83849"/>
                    </a:moveTo>
                    <a:cubicBezTo>
                      <a:pt x="-22498" y="87553"/>
                      <a:pt x="283361" y="17703"/>
                      <a:pt x="407715" y="23524"/>
                    </a:cubicBezTo>
                    <a:cubicBezTo>
                      <a:pt x="532069" y="29345"/>
                      <a:pt x="653248" y="57920"/>
                      <a:pt x="747440" y="118774"/>
                    </a:cubicBezTo>
                    <a:cubicBezTo>
                      <a:pt x="841632" y="179628"/>
                      <a:pt x="955403" y="385474"/>
                      <a:pt x="972865" y="388649"/>
                    </a:cubicBezTo>
                    <a:cubicBezTo>
                      <a:pt x="990328" y="391824"/>
                      <a:pt x="922594" y="202382"/>
                      <a:pt x="852215" y="137824"/>
                    </a:cubicBezTo>
                    <a:cubicBezTo>
                      <a:pt x="781836" y="73266"/>
                      <a:pt x="688702" y="14528"/>
                      <a:pt x="550590" y="1299"/>
                    </a:cubicBezTo>
                    <a:cubicBezTo>
                      <a:pt x="412478" y="-11930"/>
                      <a:pt x="25128" y="80145"/>
                      <a:pt x="1315" y="838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7DEF21BC-6D68-4FC5-A142-F5AC5F48E43F}"/>
                  </a:ext>
                </a:extLst>
              </p:cNvPr>
              <p:cNvSpPr/>
              <p:nvPr/>
            </p:nvSpPr>
            <p:spPr>
              <a:xfrm>
                <a:off x="4079870" y="1066229"/>
                <a:ext cx="295163" cy="533969"/>
              </a:xfrm>
              <a:custGeom>
                <a:avLst/>
                <a:gdLst>
                  <a:gd name="connsiteX0" fmla="*/ 5 w 295163"/>
                  <a:gd name="connsiteY0" fmla="*/ 571 h 533969"/>
                  <a:gd name="connsiteX1" fmla="*/ 190505 w 295163"/>
                  <a:gd name="connsiteY1" fmla="*/ 273621 h 533969"/>
                  <a:gd name="connsiteX2" fmla="*/ 276230 w 295163"/>
                  <a:gd name="connsiteY2" fmla="*/ 530796 h 533969"/>
                  <a:gd name="connsiteX3" fmla="*/ 288930 w 295163"/>
                  <a:gd name="connsiteY3" fmla="*/ 403796 h 533969"/>
                  <a:gd name="connsiteX4" fmla="*/ 196855 w 295163"/>
                  <a:gd name="connsiteY4" fmla="*/ 206946 h 533969"/>
                  <a:gd name="connsiteX5" fmla="*/ 5 w 295163"/>
                  <a:gd name="connsiteY5" fmla="*/ 571 h 53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163" h="533969">
                    <a:moveTo>
                      <a:pt x="5" y="571"/>
                    </a:moveTo>
                    <a:cubicBezTo>
                      <a:pt x="-1053" y="11683"/>
                      <a:pt x="144467" y="185250"/>
                      <a:pt x="190505" y="273621"/>
                    </a:cubicBezTo>
                    <a:cubicBezTo>
                      <a:pt x="236543" y="361992"/>
                      <a:pt x="259826" y="509100"/>
                      <a:pt x="276230" y="530796"/>
                    </a:cubicBezTo>
                    <a:cubicBezTo>
                      <a:pt x="292634" y="552492"/>
                      <a:pt x="302159" y="457771"/>
                      <a:pt x="288930" y="403796"/>
                    </a:cubicBezTo>
                    <a:cubicBezTo>
                      <a:pt x="275701" y="349821"/>
                      <a:pt x="243422" y="270446"/>
                      <a:pt x="196855" y="206946"/>
                    </a:cubicBezTo>
                    <a:cubicBezTo>
                      <a:pt x="150288" y="143446"/>
                      <a:pt x="1063" y="-10541"/>
                      <a:pt x="5" y="5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46D2E173-BF58-4F67-8602-757F0B2C7C8B}"/>
                  </a:ext>
                </a:extLst>
              </p:cNvPr>
              <p:cNvSpPr/>
              <p:nvPr/>
            </p:nvSpPr>
            <p:spPr>
              <a:xfrm>
                <a:off x="4381272" y="1621602"/>
                <a:ext cx="400638" cy="735821"/>
              </a:xfrm>
              <a:custGeom>
                <a:avLst/>
                <a:gdLst>
                  <a:gd name="connsiteX0" fmla="*/ 228 w 400638"/>
                  <a:gd name="connsiteY0" fmla="*/ 823 h 735821"/>
                  <a:gd name="connsiteX1" fmla="*/ 105003 w 400638"/>
                  <a:gd name="connsiteY1" fmla="*/ 337373 h 735821"/>
                  <a:gd name="connsiteX2" fmla="*/ 139928 w 400638"/>
                  <a:gd name="connsiteY2" fmla="*/ 629473 h 735821"/>
                  <a:gd name="connsiteX3" fmla="*/ 400278 w 400638"/>
                  <a:gd name="connsiteY3" fmla="*/ 734248 h 735821"/>
                  <a:gd name="connsiteX4" fmla="*/ 193903 w 400638"/>
                  <a:gd name="connsiteY4" fmla="*/ 673923 h 735821"/>
                  <a:gd name="connsiteX5" fmla="*/ 79603 w 400638"/>
                  <a:gd name="connsiteY5" fmla="*/ 438973 h 735821"/>
                  <a:gd name="connsiteX6" fmla="*/ 228 w 400638"/>
                  <a:gd name="connsiteY6" fmla="*/ 823 h 73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638" h="735821">
                    <a:moveTo>
                      <a:pt x="228" y="823"/>
                    </a:moveTo>
                    <a:cubicBezTo>
                      <a:pt x="4461" y="-16110"/>
                      <a:pt x="81720" y="232598"/>
                      <a:pt x="105003" y="337373"/>
                    </a:cubicBezTo>
                    <a:cubicBezTo>
                      <a:pt x="128286" y="442148"/>
                      <a:pt x="90716" y="563327"/>
                      <a:pt x="139928" y="629473"/>
                    </a:cubicBezTo>
                    <a:cubicBezTo>
                      <a:pt x="189140" y="695619"/>
                      <a:pt x="391282" y="726840"/>
                      <a:pt x="400278" y="734248"/>
                    </a:cubicBezTo>
                    <a:cubicBezTo>
                      <a:pt x="409274" y="741656"/>
                      <a:pt x="247349" y="723135"/>
                      <a:pt x="193903" y="673923"/>
                    </a:cubicBezTo>
                    <a:cubicBezTo>
                      <a:pt x="140457" y="624711"/>
                      <a:pt x="107649" y="554861"/>
                      <a:pt x="79603" y="438973"/>
                    </a:cubicBezTo>
                    <a:cubicBezTo>
                      <a:pt x="51557" y="323086"/>
                      <a:pt x="-4005" y="17756"/>
                      <a:pt x="228" y="8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E12CE0D3-1DE1-44FF-815C-65EE97761882}"/>
                  </a:ext>
                </a:extLst>
              </p:cNvPr>
              <p:cNvSpPr/>
              <p:nvPr/>
            </p:nvSpPr>
            <p:spPr>
              <a:xfrm>
                <a:off x="4234768" y="2355598"/>
                <a:ext cx="454967" cy="973627"/>
              </a:xfrm>
              <a:custGeom>
                <a:avLst/>
                <a:gdLst>
                  <a:gd name="connsiteX0" fmla="*/ 454707 w 454967"/>
                  <a:gd name="connsiteY0" fmla="*/ 6602 h 973627"/>
                  <a:gd name="connsiteX1" fmla="*/ 245157 w 454967"/>
                  <a:gd name="connsiteY1" fmla="*/ 38352 h 973627"/>
                  <a:gd name="connsiteX2" fmla="*/ 203882 w 454967"/>
                  <a:gd name="connsiteY2" fmla="*/ 273302 h 973627"/>
                  <a:gd name="connsiteX3" fmla="*/ 153082 w 454967"/>
                  <a:gd name="connsiteY3" fmla="*/ 654302 h 973627"/>
                  <a:gd name="connsiteX4" fmla="*/ 124507 w 454967"/>
                  <a:gd name="connsiteY4" fmla="*/ 787652 h 973627"/>
                  <a:gd name="connsiteX5" fmla="*/ 682 w 454967"/>
                  <a:gd name="connsiteY5" fmla="*/ 971802 h 973627"/>
                  <a:gd name="connsiteX6" fmla="*/ 76882 w 454967"/>
                  <a:gd name="connsiteY6" fmla="*/ 873377 h 973627"/>
                  <a:gd name="connsiteX7" fmla="*/ 124507 w 454967"/>
                  <a:gd name="connsiteY7" fmla="*/ 733677 h 973627"/>
                  <a:gd name="connsiteX8" fmla="*/ 153082 w 454967"/>
                  <a:gd name="connsiteY8" fmla="*/ 352677 h 973627"/>
                  <a:gd name="connsiteX9" fmla="*/ 197532 w 454967"/>
                  <a:gd name="connsiteY9" fmla="*/ 105027 h 973627"/>
                  <a:gd name="connsiteX10" fmla="*/ 454707 w 454967"/>
                  <a:gd name="connsiteY10" fmla="*/ 6602 h 97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967" h="973627">
                    <a:moveTo>
                      <a:pt x="454707" y="6602"/>
                    </a:moveTo>
                    <a:cubicBezTo>
                      <a:pt x="462645" y="-4511"/>
                      <a:pt x="286961" y="-6098"/>
                      <a:pt x="245157" y="38352"/>
                    </a:cubicBezTo>
                    <a:cubicBezTo>
                      <a:pt x="203353" y="82802"/>
                      <a:pt x="219228" y="170644"/>
                      <a:pt x="203882" y="273302"/>
                    </a:cubicBezTo>
                    <a:cubicBezTo>
                      <a:pt x="188536" y="375960"/>
                      <a:pt x="166311" y="568577"/>
                      <a:pt x="153082" y="654302"/>
                    </a:cubicBezTo>
                    <a:cubicBezTo>
                      <a:pt x="139853" y="740027"/>
                      <a:pt x="149907" y="734735"/>
                      <a:pt x="124507" y="787652"/>
                    </a:cubicBezTo>
                    <a:cubicBezTo>
                      <a:pt x="99107" y="840569"/>
                      <a:pt x="8619" y="957515"/>
                      <a:pt x="682" y="971802"/>
                    </a:cubicBezTo>
                    <a:cubicBezTo>
                      <a:pt x="-7255" y="986089"/>
                      <a:pt x="56244" y="913065"/>
                      <a:pt x="76882" y="873377"/>
                    </a:cubicBezTo>
                    <a:cubicBezTo>
                      <a:pt x="97519" y="833690"/>
                      <a:pt x="111807" y="820460"/>
                      <a:pt x="124507" y="733677"/>
                    </a:cubicBezTo>
                    <a:cubicBezTo>
                      <a:pt x="137207" y="646894"/>
                      <a:pt x="140911" y="457452"/>
                      <a:pt x="153082" y="352677"/>
                    </a:cubicBezTo>
                    <a:cubicBezTo>
                      <a:pt x="165253" y="247902"/>
                      <a:pt x="150965" y="162706"/>
                      <a:pt x="197532" y="105027"/>
                    </a:cubicBezTo>
                    <a:cubicBezTo>
                      <a:pt x="244099" y="47348"/>
                      <a:pt x="446769" y="17715"/>
                      <a:pt x="454707" y="66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2D63D2F0-1E8F-4336-B24A-12C086502F4D}"/>
                  </a:ext>
                </a:extLst>
              </p:cNvPr>
              <p:cNvSpPr/>
              <p:nvPr/>
            </p:nvSpPr>
            <p:spPr>
              <a:xfrm>
                <a:off x="4060582" y="3247765"/>
                <a:ext cx="279632" cy="925057"/>
              </a:xfrm>
              <a:custGeom>
                <a:avLst/>
                <a:gdLst>
                  <a:gd name="connsiteX0" fmla="*/ 263768 w 279632"/>
                  <a:gd name="connsiteY0" fmla="*/ 3435 h 925057"/>
                  <a:gd name="connsiteX1" fmla="*/ 273293 w 279632"/>
                  <a:gd name="connsiteY1" fmla="*/ 409835 h 925057"/>
                  <a:gd name="connsiteX2" fmla="*/ 158993 w 279632"/>
                  <a:gd name="connsiteY2" fmla="*/ 632085 h 925057"/>
                  <a:gd name="connsiteX3" fmla="*/ 243 w 279632"/>
                  <a:gd name="connsiteY3" fmla="*/ 924185 h 925057"/>
                  <a:gd name="connsiteX4" fmla="*/ 197093 w 279632"/>
                  <a:gd name="connsiteY4" fmla="*/ 714635 h 925057"/>
                  <a:gd name="connsiteX5" fmla="*/ 225668 w 279632"/>
                  <a:gd name="connsiteY5" fmla="*/ 498735 h 925057"/>
                  <a:gd name="connsiteX6" fmla="*/ 254243 w 279632"/>
                  <a:gd name="connsiteY6" fmla="*/ 228860 h 925057"/>
                  <a:gd name="connsiteX7" fmla="*/ 263768 w 279632"/>
                  <a:gd name="connsiteY7" fmla="*/ 3435 h 92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632" h="925057">
                    <a:moveTo>
                      <a:pt x="263768" y="3435"/>
                    </a:moveTo>
                    <a:cubicBezTo>
                      <a:pt x="266943" y="33598"/>
                      <a:pt x="290755" y="305060"/>
                      <a:pt x="273293" y="409835"/>
                    </a:cubicBezTo>
                    <a:cubicBezTo>
                      <a:pt x="255831" y="514610"/>
                      <a:pt x="204501" y="546360"/>
                      <a:pt x="158993" y="632085"/>
                    </a:cubicBezTo>
                    <a:cubicBezTo>
                      <a:pt x="113485" y="717810"/>
                      <a:pt x="-6107" y="910427"/>
                      <a:pt x="243" y="924185"/>
                    </a:cubicBezTo>
                    <a:cubicBezTo>
                      <a:pt x="6593" y="937943"/>
                      <a:pt x="159522" y="785543"/>
                      <a:pt x="197093" y="714635"/>
                    </a:cubicBezTo>
                    <a:cubicBezTo>
                      <a:pt x="234664" y="643727"/>
                      <a:pt x="216143" y="579697"/>
                      <a:pt x="225668" y="498735"/>
                    </a:cubicBezTo>
                    <a:cubicBezTo>
                      <a:pt x="235193" y="417773"/>
                      <a:pt x="244718" y="308235"/>
                      <a:pt x="254243" y="228860"/>
                    </a:cubicBezTo>
                    <a:cubicBezTo>
                      <a:pt x="263768" y="149485"/>
                      <a:pt x="260593" y="-26728"/>
                      <a:pt x="263768" y="34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0B0990E9-4B63-419E-8B2E-BDF83B284B43}"/>
                  </a:ext>
                </a:extLst>
              </p:cNvPr>
              <p:cNvSpPr/>
              <p:nvPr/>
            </p:nvSpPr>
            <p:spPr>
              <a:xfrm>
                <a:off x="1711425" y="2230908"/>
                <a:ext cx="334582" cy="637382"/>
              </a:xfrm>
              <a:custGeom>
                <a:avLst/>
                <a:gdLst>
                  <a:gd name="connsiteX0" fmla="*/ 331158 w 334582"/>
                  <a:gd name="connsiteY0" fmla="*/ 2175 h 637382"/>
                  <a:gd name="connsiteX1" fmla="*/ 98325 w 334582"/>
                  <a:gd name="connsiteY1" fmla="*/ 245592 h 637382"/>
                  <a:gd name="connsiteX2" fmla="*/ 9425 w 334582"/>
                  <a:gd name="connsiteY2" fmla="*/ 444559 h 637382"/>
                  <a:gd name="connsiteX3" fmla="*/ 3075 w 334582"/>
                  <a:gd name="connsiteY3" fmla="*/ 635059 h 637382"/>
                  <a:gd name="connsiteX4" fmla="*/ 13658 w 334582"/>
                  <a:gd name="connsiteY4" fmla="*/ 535575 h 637382"/>
                  <a:gd name="connsiteX5" fmla="*/ 94092 w 334582"/>
                  <a:gd name="connsiteY5" fmla="*/ 319675 h 637382"/>
                  <a:gd name="connsiteX6" fmla="*/ 227442 w 334582"/>
                  <a:gd name="connsiteY6" fmla="*/ 135525 h 637382"/>
                  <a:gd name="connsiteX7" fmla="*/ 331158 w 334582"/>
                  <a:gd name="connsiteY7" fmla="*/ 2175 h 637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4582" h="637382">
                    <a:moveTo>
                      <a:pt x="331158" y="2175"/>
                    </a:moveTo>
                    <a:cubicBezTo>
                      <a:pt x="309638" y="20520"/>
                      <a:pt x="151947" y="171861"/>
                      <a:pt x="98325" y="245592"/>
                    </a:cubicBezTo>
                    <a:cubicBezTo>
                      <a:pt x="44703" y="319323"/>
                      <a:pt x="25300" y="379648"/>
                      <a:pt x="9425" y="444559"/>
                    </a:cubicBezTo>
                    <a:cubicBezTo>
                      <a:pt x="-6450" y="509470"/>
                      <a:pt x="2369" y="619890"/>
                      <a:pt x="3075" y="635059"/>
                    </a:cubicBezTo>
                    <a:cubicBezTo>
                      <a:pt x="3781" y="650228"/>
                      <a:pt x="-1511" y="588139"/>
                      <a:pt x="13658" y="535575"/>
                    </a:cubicBezTo>
                    <a:cubicBezTo>
                      <a:pt x="28827" y="483011"/>
                      <a:pt x="58461" y="386350"/>
                      <a:pt x="94092" y="319675"/>
                    </a:cubicBezTo>
                    <a:cubicBezTo>
                      <a:pt x="129723" y="253000"/>
                      <a:pt x="187578" y="184914"/>
                      <a:pt x="227442" y="135525"/>
                    </a:cubicBezTo>
                    <a:cubicBezTo>
                      <a:pt x="267306" y="86136"/>
                      <a:pt x="352678" y="-16170"/>
                      <a:pt x="331158" y="21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F45DC2EF-79AB-44DD-9D3F-61C6975C2F88}"/>
                  </a:ext>
                </a:extLst>
              </p:cNvPr>
              <p:cNvSpPr/>
              <p:nvPr/>
            </p:nvSpPr>
            <p:spPr>
              <a:xfrm>
                <a:off x="1695440" y="2195376"/>
                <a:ext cx="653425" cy="674837"/>
              </a:xfrm>
              <a:custGeom>
                <a:avLst/>
                <a:gdLst>
                  <a:gd name="connsiteX0" fmla="*/ 645593 w 653425"/>
                  <a:gd name="connsiteY0" fmla="*/ 20774 h 674837"/>
                  <a:gd name="connsiteX1" fmla="*/ 586327 w 653425"/>
                  <a:gd name="connsiteY1" fmla="*/ 67341 h 674837"/>
                  <a:gd name="connsiteX2" fmla="*/ 484727 w 653425"/>
                  <a:gd name="connsiteY2" fmla="*/ 298057 h 674837"/>
                  <a:gd name="connsiteX3" fmla="*/ 304810 w 653425"/>
                  <a:gd name="connsiteY3" fmla="*/ 501257 h 674837"/>
                  <a:gd name="connsiteX4" fmla="*/ 10 w 653425"/>
                  <a:gd name="connsiteY4" fmla="*/ 674824 h 674837"/>
                  <a:gd name="connsiteX5" fmla="*/ 294227 w 653425"/>
                  <a:gd name="connsiteY5" fmla="*/ 492791 h 674837"/>
                  <a:gd name="connsiteX6" fmla="*/ 408527 w 653425"/>
                  <a:gd name="connsiteY6" fmla="*/ 367907 h 674837"/>
                  <a:gd name="connsiteX7" fmla="*/ 645593 w 653425"/>
                  <a:gd name="connsiteY7" fmla="*/ 20774 h 67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425" h="674837">
                    <a:moveTo>
                      <a:pt x="645593" y="20774"/>
                    </a:moveTo>
                    <a:cubicBezTo>
                      <a:pt x="675226" y="-29320"/>
                      <a:pt x="613138" y="21127"/>
                      <a:pt x="586327" y="67341"/>
                    </a:cubicBezTo>
                    <a:cubicBezTo>
                      <a:pt x="559516" y="113555"/>
                      <a:pt x="531646" y="225738"/>
                      <a:pt x="484727" y="298057"/>
                    </a:cubicBezTo>
                    <a:cubicBezTo>
                      <a:pt x="437807" y="370376"/>
                      <a:pt x="385596" y="438463"/>
                      <a:pt x="304810" y="501257"/>
                    </a:cubicBezTo>
                    <a:cubicBezTo>
                      <a:pt x="224024" y="564051"/>
                      <a:pt x="1774" y="676235"/>
                      <a:pt x="10" y="674824"/>
                    </a:cubicBezTo>
                    <a:cubicBezTo>
                      <a:pt x="-1754" y="673413"/>
                      <a:pt x="226141" y="543944"/>
                      <a:pt x="294227" y="492791"/>
                    </a:cubicBezTo>
                    <a:cubicBezTo>
                      <a:pt x="362313" y="441638"/>
                      <a:pt x="346085" y="449046"/>
                      <a:pt x="408527" y="367907"/>
                    </a:cubicBezTo>
                    <a:cubicBezTo>
                      <a:pt x="470969" y="286768"/>
                      <a:pt x="615960" y="70868"/>
                      <a:pt x="645593" y="207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8E869681-0E72-4D82-A8DC-F5DE2B1B26B7}"/>
                  </a:ext>
                </a:extLst>
              </p:cNvPr>
              <p:cNvSpPr/>
              <p:nvPr/>
            </p:nvSpPr>
            <p:spPr>
              <a:xfrm rot="575774">
                <a:off x="2260478" y="2143530"/>
                <a:ext cx="241423" cy="841625"/>
              </a:xfrm>
              <a:custGeom>
                <a:avLst/>
                <a:gdLst>
                  <a:gd name="connsiteX0" fmla="*/ 406523 w 451126"/>
                  <a:gd name="connsiteY0" fmla="*/ 9120 h 841625"/>
                  <a:gd name="connsiteX1" fmla="*/ 266823 w 451126"/>
                  <a:gd name="connsiteY1" fmla="*/ 546754 h 841625"/>
                  <a:gd name="connsiteX2" fmla="*/ 184273 w 451126"/>
                  <a:gd name="connsiteY2" fmla="*/ 747837 h 841625"/>
                  <a:gd name="connsiteX3" fmla="*/ 123 w 451126"/>
                  <a:gd name="connsiteY3" fmla="*/ 840970 h 841625"/>
                  <a:gd name="connsiteX4" fmla="*/ 213906 w 451126"/>
                  <a:gd name="connsiteY4" fmla="*/ 705504 h 841625"/>
                  <a:gd name="connsiteX5" fmla="*/ 343023 w 451126"/>
                  <a:gd name="connsiteY5" fmla="*/ 531937 h 841625"/>
                  <a:gd name="connsiteX6" fmla="*/ 446739 w 451126"/>
                  <a:gd name="connsiteY6" fmla="*/ 231370 h 841625"/>
                  <a:gd name="connsiteX7" fmla="*/ 406523 w 451126"/>
                  <a:gd name="connsiteY7" fmla="*/ 9120 h 84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1126" h="841625">
                    <a:moveTo>
                      <a:pt x="406523" y="9120"/>
                    </a:moveTo>
                    <a:cubicBezTo>
                      <a:pt x="376537" y="61684"/>
                      <a:pt x="303865" y="423635"/>
                      <a:pt x="266823" y="546754"/>
                    </a:cubicBezTo>
                    <a:cubicBezTo>
                      <a:pt x="229781" y="669873"/>
                      <a:pt x="228723" y="698801"/>
                      <a:pt x="184273" y="747837"/>
                    </a:cubicBezTo>
                    <a:cubicBezTo>
                      <a:pt x="139823" y="796873"/>
                      <a:pt x="-4816" y="848025"/>
                      <a:pt x="123" y="840970"/>
                    </a:cubicBezTo>
                    <a:cubicBezTo>
                      <a:pt x="5062" y="833915"/>
                      <a:pt x="156756" y="757009"/>
                      <a:pt x="213906" y="705504"/>
                    </a:cubicBezTo>
                    <a:cubicBezTo>
                      <a:pt x="271056" y="653999"/>
                      <a:pt x="304218" y="610959"/>
                      <a:pt x="343023" y="531937"/>
                    </a:cubicBezTo>
                    <a:cubicBezTo>
                      <a:pt x="381828" y="452915"/>
                      <a:pt x="431922" y="318153"/>
                      <a:pt x="446739" y="231370"/>
                    </a:cubicBezTo>
                    <a:cubicBezTo>
                      <a:pt x="461556" y="144587"/>
                      <a:pt x="436509" y="-43444"/>
                      <a:pt x="406523" y="91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ED75D823-9F96-4809-A2BA-C78C0104C166}"/>
                  </a:ext>
                </a:extLst>
              </p:cNvPr>
              <p:cNvSpPr/>
              <p:nvPr/>
            </p:nvSpPr>
            <p:spPr>
              <a:xfrm>
                <a:off x="2215609" y="2050049"/>
                <a:ext cx="487915" cy="953729"/>
              </a:xfrm>
              <a:custGeom>
                <a:avLst/>
                <a:gdLst>
                  <a:gd name="connsiteX0" fmla="*/ 434458 w 487915"/>
                  <a:gd name="connsiteY0" fmla="*/ 3118 h 953729"/>
                  <a:gd name="connsiteX1" fmla="*/ 483141 w 487915"/>
                  <a:gd name="connsiteY1" fmla="*/ 365068 h 953729"/>
                  <a:gd name="connsiteX2" fmla="*/ 311691 w 487915"/>
                  <a:gd name="connsiteY2" fmla="*/ 748184 h 953729"/>
                  <a:gd name="connsiteX3" fmla="*/ 161408 w 487915"/>
                  <a:gd name="connsiteY3" fmla="*/ 892118 h 953729"/>
                  <a:gd name="connsiteX4" fmla="*/ 541 w 487915"/>
                  <a:gd name="connsiteY4" fmla="*/ 953501 h 953729"/>
                  <a:gd name="connsiteX5" fmla="*/ 218558 w 487915"/>
                  <a:gd name="connsiteY5" fmla="*/ 873068 h 953729"/>
                  <a:gd name="connsiteX6" fmla="*/ 373074 w 487915"/>
                  <a:gd name="connsiteY6" fmla="*/ 576734 h 953729"/>
                  <a:gd name="connsiteX7" fmla="*/ 434458 w 487915"/>
                  <a:gd name="connsiteY7" fmla="*/ 3118 h 953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7915" h="953729">
                    <a:moveTo>
                      <a:pt x="434458" y="3118"/>
                    </a:moveTo>
                    <a:cubicBezTo>
                      <a:pt x="452802" y="-32160"/>
                      <a:pt x="503602" y="240890"/>
                      <a:pt x="483141" y="365068"/>
                    </a:cubicBezTo>
                    <a:cubicBezTo>
                      <a:pt x="462680" y="489246"/>
                      <a:pt x="365313" y="660342"/>
                      <a:pt x="311691" y="748184"/>
                    </a:cubicBezTo>
                    <a:cubicBezTo>
                      <a:pt x="258069" y="836026"/>
                      <a:pt x="213266" y="857899"/>
                      <a:pt x="161408" y="892118"/>
                    </a:cubicBezTo>
                    <a:cubicBezTo>
                      <a:pt x="109550" y="926337"/>
                      <a:pt x="-8984" y="956676"/>
                      <a:pt x="541" y="953501"/>
                    </a:cubicBezTo>
                    <a:cubicBezTo>
                      <a:pt x="10066" y="950326"/>
                      <a:pt x="156469" y="935863"/>
                      <a:pt x="218558" y="873068"/>
                    </a:cubicBezTo>
                    <a:cubicBezTo>
                      <a:pt x="280647" y="810274"/>
                      <a:pt x="337796" y="722784"/>
                      <a:pt x="373074" y="576734"/>
                    </a:cubicBezTo>
                    <a:cubicBezTo>
                      <a:pt x="408352" y="430684"/>
                      <a:pt x="416114" y="38396"/>
                      <a:pt x="434458" y="31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5EDF3830-8F89-4765-88CE-3D8265105CDF}"/>
                  </a:ext>
                </a:extLst>
              </p:cNvPr>
              <p:cNvSpPr/>
              <p:nvPr/>
            </p:nvSpPr>
            <p:spPr>
              <a:xfrm>
                <a:off x="2252121" y="2002358"/>
                <a:ext cx="648664" cy="1062801"/>
              </a:xfrm>
              <a:custGeom>
                <a:avLst/>
                <a:gdLst>
                  <a:gd name="connsiteX0" fmla="*/ 531296 w 648664"/>
                  <a:gd name="connsiteY0" fmla="*/ 9 h 1062801"/>
                  <a:gd name="connsiteX1" fmla="*/ 645596 w 648664"/>
                  <a:gd name="connsiteY1" fmla="*/ 349259 h 1062801"/>
                  <a:gd name="connsiteX2" fmla="*/ 601146 w 648664"/>
                  <a:gd name="connsiteY2" fmla="*/ 571509 h 1062801"/>
                  <a:gd name="connsiteX3" fmla="*/ 446629 w 648664"/>
                  <a:gd name="connsiteY3" fmla="*/ 795875 h 1062801"/>
                  <a:gd name="connsiteX4" fmla="*/ 251896 w 648664"/>
                  <a:gd name="connsiteY4" fmla="*/ 956742 h 1062801"/>
                  <a:gd name="connsiteX5" fmla="*/ 12 w 648664"/>
                  <a:gd name="connsiteY5" fmla="*/ 1062575 h 1062801"/>
                  <a:gd name="connsiteX6" fmla="*/ 262479 w 648664"/>
                  <a:gd name="connsiteY6" fmla="*/ 929225 h 1062801"/>
                  <a:gd name="connsiteX7" fmla="*/ 433929 w 648664"/>
                  <a:gd name="connsiteY7" fmla="*/ 738725 h 1062801"/>
                  <a:gd name="connsiteX8" fmla="*/ 560929 w 648664"/>
                  <a:gd name="connsiteY8" fmla="*/ 524942 h 1062801"/>
                  <a:gd name="connsiteX9" fmla="*/ 590562 w 648664"/>
                  <a:gd name="connsiteY9" fmla="*/ 359842 h 1062801"/>
                  <a:gd name="connsiteX10" fmla="*/ 531296 w 648664"/>
                  <a:gd name="connsiteY10" fmla="*/ 9 h 1062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664" h="1062801">
                    <a:moveTo>
                      <a:pt x="531296" y="9"/>
                    </a:moveTo>
                    <a:cubicBezTo>
                      <a:pt x="540468" y="-1755"/>
                      <a:pt x="633954" y="254009"/>
                      <a:pt x="645596" y="349259"/>
                    </a:cubicBezTo>
                    <a:cubicBezTo>
                      <a:pt x="657238" y="444509"/>
                      <a:pt x="634307" y="497073"/>
                      <a:pt x="601146" y="571509"/>
                    </a:cubicBezTo>
                    <a:cubicBezTo>
                      <a:pt x="567985" y="645945"/>
                      <a:pt x="504837" y="731670"/>
                      <a:pt x="446629" y="795875"/>
                    </a:cubicBezTo>
                    <a:cubicBezTo>
                      <a:pt x="388421" y="860081"/>
                      <a:pt x="326332" y="912292"/>
                      <a:pt x="251896" y="956742"/>
                    </a:cubicBezTo>
                    <a:cubicBezTo>
                      <a:pt x="177460" y="1001192"/>
                      <a:pt x="-1752" y="1067161"/>
                      <a:pt x="12" y="1062575"/>
                    </a:cubicBezTo>
                    <a:cubicBezTo>
                      <a:pt x="1776" y="1057989"/>
                      <a:pt x="190160" y="983200"/>
                      <a:pt x="262479" y="929225"/>
                    </a:cubicBezTo>
                    <a:cubicBezTo>
                      <a:pt x="334798" y="875250"/>
                      <a:pt x="384187" y="806105"/>
                      <a:pt x="433929" y="738725"/>
                    </a:cubicBezTo>
                    <a:cubicBezTo>
                      <a:pt x="483671" y="671345"/>
                      <a:pt x="534823" y="588089"/>
                      <a:pt x="560929" y="524942"/>
                    </a:cubicBezTo>
                    <a:cubicBezTo>
                      <a:pt x="587035" y="461795"/>
                      <a:pt x="597970" y="444509"/>
                      <a:pt x="590562" y="359842"/>
                    </a:cubicBezTo>
                    <a:cubicBezTo>
                      <a:pt x="583154" y="275175"/>
                      <a:pt x="522124" y="1773"/>
                      <a:pt x="531296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0896CE89-23C2-4407-A670-AE0BDA6744D3}"/>
                  </a:ext>
                </a:extLst>
              </p:cNvPr>
              <p:cNvSpPr/>
              <p:nvPr/>
            </p:nvSpPr>
            <p:spPr>
              <a:xfrm>
                <a:off x="2618317" y="1915552"/>
                <a:ext cx="620290" cy="967768"/>
              </a:xfrm>
              <a:custGeom>
                <a:avLst/>
                <a:gdLst>
                  <a:gd name="connsiteX0" fmla="*/ 184150 w 620290"/>
                  <a:gd name="connsiteY0" fmla="*/ 31 h 967768"/>
                  <a:gd name="connsiteX1" fmla="*/ 586316 w 620290"/>
                  <a:gd name="connsiteY1" fmla="*/ 241331 h 967768"/>
                  <a:gd name="connsiteX2" fmla="*/ 577850 w 620290"/>
                  <a:gd name="connsiteY2" fmla="*/ 590581 h 967768"/>
                  <a:gd name="connsiteX3" fmla="*/ 408516 w 620290"/>
                  <a:gd name="connsiteY3" fmla="*/ 853048 h 967768"/>
                  <a:gd name="connsiteX4" fmla="*/ 207433 w 620290"/>
                  <a:gd name="connsiteY4" fmla="*/ 965231 h 967768"/>
                  <a:gd name="connsiteX5" fmla="*/ 0 w 620290"/>
                  <a:gd name="connsiteY5" fmla="*/ 931365 h 967768"/>
                  <a:gd name="connsiteX6" fmla="*/ 205316 w 620290"/>
                  <a:gd name="connsiteY6" fmla="*/ 931365 h 967768"/>
                  <a:gd name="connsiteX7" fmla="*/ 334433 w 620290"/>
                  <a:gd name="connsiteY7" fmla="*/ 893265 h 967768"/>
                  <a:gd name="connsiteX8" fmla="*/ 501650 w 620290"/>
                  <a:gd name="connsiteY8" fmla="*/ 719698 h 967768"/>
                  <a:gd name="connsiteX9" fmla="*/ 577850 w 620290"/>
                  <a:gd name="connsiteY9" fmla="*/ 359865 h 967768"/>
                  <a:gd name="connsiteX10" fmla="*/ 533400 w 620290"/>
                  <a:gd name="connsiteY10" fmla="*/ 256148 h 967768"/>
                  <a:gd name="connsiteX11" fmla="*/ 184150 w 620290"/>
                  <a:gd name="connsiteY11" fmla="*/ 31 h 96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0290" h="967768">
                    <a:moveTo>
                      <a:pt x="184150" y="31"/>
                    </a:moveTo>
                    <a:cubicBezTo>
                      <a:pt x="192969" y="-2439"/>
                      <a:pt x="520699" y="142906"/>
                      <a:pt x="586316" y="241331"/>
                    </a:cubicBezTo>
                    <a:cubicBezTo>
                      <a:pt x="651933" y="339756"/>
                      <a:pt x="607483" y="488628"/>
                      <a:pt x="577850" y="590581"/>
                    </a:cubicBezTo>
                    <a:cubicBezTo>
                      <a:pt x="548217" y="692534"/>
                      <a:pt x="470252" y="790606"/>
                      <a:pt x="408516" y="853048"/>
                    </a:cubicBezTo>
                    <a:cubicBezTo>
                      <a:pt x="346780" y="915490"/>
                      <a:pt x="275519" y="952178"/>
                      <a:pt x="207433" y="965231"/>
                    </a:cubicBezTo>
                    <a:cubicBezTo>
                      <a:pt x="139347" y="978284"/>
                      <a:pt x="353" y="937009"/>
                      <a:pt x="0" y="931365"/>
                    </a:cubicBezTo>
                    <a:cubicBezTo>
                      <a:pt x="-353" y="925721"/>
                      <a:pt x="149577" y="937715"/>
                      <a:pt x="205316" y="931365"/>
                    </a:cubicBezTo>
                    <a:cubicBezTo>
                      <a:pt x="261055" y="925015"/>
                      <a:pt x="285044" y="928543"/>
                      <a:pt x="334433" y="893265"/>
                    </a:cubicBezTo>
                    <a:cubicBezTo>
                      <a:pt x="383822" y="857987"/>
                      <a:pt x="461081" y="808598"/>
                      <a:pt x="501650" y="719698"/>
                    </a:cubicBezTo>
                    <a:cubicBezTo>
                      <a:pt x="542219" y="630798"/>
                      <a:pt x="572558" y="437123"/>
                      <a:pt x="577850" y="359865"/>
                    </a:cubicBezTo>
                    <a:cubicBezTo>
                      <a:pt x="583142" y="282607"/>
                      <a:pt x="599017" y="315415"/>
                      <a:pt x="533400" y="256148"/>
                    </a:cubicBezTo>
                    <a:cubicBezTo>
                      <a:pt x="467783" y="196881"/>
                      <a:pt x="175331" y="2501"/>
                      <a:pt x="184150" y="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BFE796CF-848A-44BC-9A9E-1077799BD786}"/>
                  </a:ext>
                </a:extLst>
              </p:cNvPr>
              <p:cNvSpPr/>
              <p:nvPr/>
            </p:nvSpPr>
            <p:spPr>
              <a:xfrm>
                <a:off x="3130550" y="1928283"/>
                <a:ext cx="471423" cy="692570"/>
              </a:xfrm>
              <a:custGeom>
                <a:avLst/>
                <a:gdLst>
                  <a:gd name="connsiteX0" fmla="*/ 0 w 471423"/>
                  <a:gd name="connsiteY0" fmla="*/ 0 h 692570"/>
                  <a:gd name="connsiteX1" fmla="*/ 436033 w 471423"/>
                  <a:gd name="connsiteY1" fmla="*/ 349250 h 692570"/>
                  <a:gd name="connsiteX2" fmla="*/ 438150 w 471423"/>
                  <a:gd name="connsiteY2" fmla="*/ 558800 h 692570"/>
                  <a:gd name="connsiteX3" fmla="*/ 376767 w 471423"/>
                  <a:gd name="connsiteY3" fmla="*/ 692150 h 692570"/>
                  <a:gd name="connsiteX4" fmla="*/ 448733 w 471423"/>
                  <a:gd name="connsiteY4" fmla="*/ 516467 h 692570"/>
                  <a:gd name="connsiteX5" fmla="*/ 429683 w 471423"/>
                  <a:gd name="connsiteY5" fmla="*/ 357717 h 692570"/>
                  <a:gd name="connsiteX6" fmla="*/ 287867 w 471423"/>
                  <a:gd name="connsiteY6" fmla="*/ 234950 h 692570"/>
                  <a:gd name="connsiteX7" fmla="*/ 0 w 471423"/>
                  <a:gd name="connsiteY7" fmla="*/ 0 h 69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423" h="692570">
                    <a:moveTo>
                      <a:pt x="0" y="0"/>
                    </a:moveTo>
                    <a:cubicBezTo>
                      <a:pt x="181504" y="128058"/>
                      <a:pt x="363008" y="256117"/>
                      <a:pt x="436033" y="349250"/>
                    </a:cubicBezTo>
                    <a:cubicBezTo>
                      <a:pt x="509058" y="442383"/>
                      <a:pt x="448028" y="501650"/>
                      <a:pt x="438150" y="558800"/>
                    </a:cubicBezTo>
                    <a:cubicBezTo>
                      <a:pt x="428272" y="615950"/>
                      <a:pt x="375003" y="699206"/>
                      <a:pt x="376767" y="692150"/>
                    </a:cubicBezTo>
                    <a:cubicBezTo>
                      <a:pt x="378531" y="685095"/>
                      <a:pt x="439914" y="572206"/>
                      <a:pt x="448733" y="516467"/>
                    </a:cubicBezTo>
                    <a:cubicBezTo>
                      <a:pt x="457552" y="460728"/>
                      <a:pt x="456494" y="404636"/>
                      <a:pt x="429683" y="357717"/>
                    </a:cubicBezTo>
                    <a:cubicBezTo>
                      <a:pt x="402872" y="310798"/>
                      <a:pt x="287867" y="234950"/>
                      <a:pt x="287867" y="234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705DB48E-3F5C-4195-AEC6-FDFCA8D73F65}"/>
                  </a:ext>
                </a:extLst>
              </p:cNvPr>
              <p:cNvSpPr/>
              <p:nvPr/>
            </p:nvSpPr>
            <p:spPr>
              <a:xfrm>
                <a:off x="3060495" y="1868448"/>
                <a:ext cx="317512" cy="942605"/>
              </a:xfrm>
              <a:custGeom>
                <a:avLst/>
                <a:gdLst>
                  <a:gd name="connsiteX0" fmla="*/ 6555 w 317512"/>
                  <a:gd name="connsiteY0" fmla="*/ 9035 h 942605"/>
                  <a:gd name="connsiteX1" fmla="*/ 57355 w 317512"/>
                  <a:gd name="connsiteY1" fmla="*/ 83119 h 942605"/>
                  <a:gd name="connsiteX2" fmla="*/ 311355 w 317512"/>
                  <a:gd name="connsiteY2" fmla="*/ 455652 h 942605"/>
                  <a:gd name="connsiteX3" fmla="*/ 228805 w 317512"/>
                  <a:gd name="connsiteY3" fmla="*/ 794319 h 942605"/>
                  <a:gd name="connsiteX4" fmla="*/ 114505 w 317512"/>
                  <a:gd name="connsiteY4" fmla="*/ 940369 h 942605"/>
                  <a:gd name="connsiteX5" fmla="*/ 266905 w 317512"/>
                  <a:gd name="connsiteY5" fmla="*/ 692719 h 942605"/>
                  <a:gd name="connsiteX6" fmla="*/ 292305 w 317512"/>
                  <a:gd name="connsiteY6" fmla="*/ 462002 h 942605"/>
                  <a:gd name="connsiteX7" fmla="*/ 235155 w 317512"/>
                  <a:gd name="connsiteY7" fmla="*/ 332885 h 942605"/>
                  <a:gd name="connsiteX8" fmla="*/ 6555 w 317512"/>
                  <a:gd name="connsiteY8" fmla="*/ 9035 h 94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512" h="942605">
                    <a:moveTo>
                      <a:pt x="6555" y="9035"/>
                    </a:moveTo>
                    <a:cubicBezTo>
                      <a:pt x="-23078" y="-32593"/>
                      <a:pt x="57355" y="83119"/>
                      <a:pt x="57355" y="83119"/>
                    </a:cubicBezTo>
                    <a:cubicBezTo>
                      <a:pt x="108155" y="157555"/>
                      <a:pt x="282780" y="337119"/>
                      <a:pt x="311355" y="455652"/>
                    </a:cubicBezTo>
                    <a:cubicBezTo>
                      <a:pt x="339930" y="574185"/>
                      <a:pt x="261613" y="713533"/>
                      <a:pt x="228805" y="794319"/>
                    </a:cubicBezTo>
                    <a:cubicBezTo>
                      <a:pt x="195997" y="875105"/>
                      <a:pt x="108155" y="957302"/>
                      <a:pt x="114505" y="940369"/>
                    </a:cubicBezTo>
                    <a:cubicBezTo>
                      <a:pt x="120855" y="923436"/>
                      <a:pt x="237272" y="772447"/>
                      <a:pt x="266905" y="692719"/>
                    </a:cubicBezTo>
                    <a:cubicBezTo>
                      <a:pt x="296538" y="612991"/>
                      <a:pt x="297597" y="521974"/>
                      <a:pt x="292305" y="462002"/>
                    </a:cubicBezTo>
                    <a:cubicBezTo>
                      <a:pt x="287013" y="402030"/>
                      <a:pt x="282427" y="404499"/>
                      <a:pt x="235155" y="332885"/>
                    </a:cubicBezTo>
                    <a:cubicBezTo>
                      <a:pt x="187883" y="261271"/>
                      <a:pt x="36188" y="50663"/>
                      <a:pt x="6555" y="90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15D27765-32C3-4162-A081-9F4F72F97B24}"/>
                  </a:ext>
                </a:extLst>
              </p:cNvPr>
              <p:cNvSpPr/>
              <p:nvPr/>
            </p:nvSpPr>
            <p:spPr>
              <a:xfrm>
                <a:off x="3481082" y="2273300"/>
                <a:ext cx="539339" cy="568435"/>
              </a:xfrm>
              <a:custGeom>
                <a:avLst/>
                <a:gdLst>
                  <a:gd name="connsiteX0" fmla="*/ 24118 w 539339"/>
                  <a:gd name="connsiteY0" fmla="*/ 0 h 568435"/>
                  <a:gd name="connsiteX1" fmla="*/ 252718 w 539339"/>
                  <a:gd name="connsiteY1" fmla="*/ 307975 h 568435"/>
                  <a:gd name="connsiteX2" fmla="*/ 176518 w 539339"/>
                  <a:gd name="connsiteY2" fmla="*/ 346075 h 568435"/>
                  <a:gd name="connsiteX3" fmla="*/ 33643 w 539339"/>
                  <a:gd name="connsiteY3" fmla="*/ 314325 h 568435"/>
                  <a:gd name="connsiteX4" fmla="*/ 11418 w 539339"/>
                  <a:gd name="connsiteY4" fmla="*/ 384175 h 568435"/>
                  <a:gd name="connsiteX5" fmla="*/ 182868 w 539339"/>
                  <a:gd name="connsiteY5" fmla="*/ 479425 h 568435"/>
                  <a:gd name="connsiteX6" fmla="*/ 328918 w 539339"/>
                  <a:gd name="connsiteY6" fmla="*/ 488950 h 568435"/>
                  <a:gd name="connsiteX7" fmla="*/ 420993 w 539339"/>
                  <a:gd name="connsiteY7" fmla="*/ 492125 h 568435"/>
                  <a:gd name="connsiteX8" fmla="*/ 535293 w 539339"/>
                  <a:gd name="connsiteY8" fmla="*/ 568325 h 568435"/>
                  <a:gd name="connsiteX9" fmla="*/ 265418 w 539339"/>
                  <a:gd name="connsiteY9" fmla="*/ 473075 h 568435"/>
                  <a:gd name="connsiteX10" fmla="*/ 62218 w 539339"/>
                  <a:gd name="connsiteY10" fmla="*/ 403225 h 568435"/>
                  <a:gd name="connsiteX11" fmla="*/ 138418 w 539339"/>
                  <a:gd name="connsiteY11" fmla="*/ 368300 h 568435"/>
                  <a:gd name="connsiteX12" fmla="*/ 170168 w 539339"/>
                  <a:gd name="connsiteY12" fmla="*/ 307975 h 568435"/>
                  <a:gd name="connsiteX13" fmla="*/ 24118 w 539339"/>
                  <a:gd name="connsiteY13" fmla="*/ 0 h 56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9339" h="568435">
                    <a:moveTo>
                      <a:pt x="24118" y="0"/>
                    </a:moveTo>
                    <a:cubicBezTo>
                      <a:pt x="37876" y="0"/>
                      <a:pt x="227318" y="250296"/>
                      <a:pt x="252718" y="307975"/>
                    </a:cubicBezTo>
                    <a:cubicBezTo>
                      <a:pt x="278118" y="365654"/>
                      <a:pt x="213030" y="345017"/>
                      <a:pt x="176518" y="346075"/>
                    </a:cubicBezTo>
                    <a:cubicBezTo>
                      <a:pt x="140006" y="347133"/>
                      <a:pt x="61160" y="307975"/>
                      <a:pt x="33643" y="314325"/>
                    </a:cubicBezTo>
                    <a:cubicBezTo>
                      <a:pt x="6126" y="320675"/>
                      <a:pt x="-13453" y="356658"/>
                      <a:pt x="11418" y="384175"/>
                    </a:cubicBezTo>
                    <a:cubicBezTo>
                      <a:pt x="36289" y="411692"/>
                      <a:pt x="129951" y="461963"/>
                      <a:pt x="182868" y="479425"/>
                    </a:cubicBezTo>
                    <a:cubicBezTo>
                      <a:pt x="235785" y="496888"/>
                      <a:pt x="289231" y="486833"/>
                      <a:pt x="328918" y="488950"/>
                    </a:cubicBezTo>
                    <a:cubicBezTo>
                      <a:pt x="368605" y="491067"/>
                      <a:pt x="386597" y="478896"/>
                      <a:pt x="420993" y="492125"/>
                    </a:cubicBezTo>
                    <a:cubicBezTo>
                      <a:pt x="455389" y="505354"/>
                      <a:pt x="561222" y="571500"/>
                      <a:pt x="535293" y="568325"/>
                    </a:cubicBezTo>
                    <a:cubicBezTo>
                      <a:pt x="509364" y="565150"/>
                      <a:pt x="344264" y="500592"/>
                      <a:pt x="265418" y="473075"/>
                    </a:cubicBezTo>
                    <a:cubicBezTo>
                      <a:pt x="186572" y="445558"/>
                      <a:pt x="83385" y="420687"/>
                      <a:pt x="62218" y="403225"/>
                    </a:cubicBezTo>
                    <a:cubicBezTo>
                      <a:pt x="41051" y="385763"/>
                      <a:pt x="120426" y="384175"/>
                      <a:pt x="138418" y="368300"/>
                    </a:cubicBezTo>
                    <a:cubicBezTo>
                      <a:pt x="156410" y="352425"/>
                      <a:pt x="184455" y="367242"/>
                      <a:pt x="170168" y="307975"/>
                    </a:cubicBezTo>
                    <a:cubicBezTo>
                      <a:pt x="155881" y="248708"/>
                      <a:pt x="10360" y="0"/>
                      <a:pt x="2411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38F798D6-D993-4023-93A5-BAD816D39C9C}"/>
                  </a:ext>
                </a:extLst>
              </p:cNvPr>
              <p:cNvSpPr/>
              <p:nvPr/>
            </p:nvSpPr>
            <p:spPr>
              <a:xfrm>
                <a:off x="3590913" y="2261293"/>
                <a:ext cx="390618" cy="549789"/>
              </a:xfrm>
              <a:custGeom>
                <a:avLst/>
                <a:gdLst>
                  <a:gd name="connsiteX0" fmla="*/ 1600 w 390618"/>
                  <a:gd name="connsiteY0" fmla="*/ 2482 h 549789"/>
                  <a:gd name="connsiteX1" fmla="*/ 346087 w 390618"/>
                  <a:gd name="connsiteY1" fmla="*/ 415232 h 549789"/>
                  <a:gd name="connsiteX2" fmla="*/ 373075 w 390618"/>
                  <a:gd name="connsiteY2" fmla="*/ 543820 h 549789"/>
                  <a:gd name="connsiteX3" fmla="*/ 223850 w 390618"/>
                  <a:gd name="connsiteY3" fmla="*/ 256482 h 549789"/>
                  <a:gd name="connsiteX4" fmla="*/ 1600 w 390618"/>
                  <a:gd name="connsiteY4" fmla="*/ 2482 h 549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8" h="549789">
                    <a:moveTo>
                      <a:pt x="1600" y="2482"/>
                    </a:moveTo>
                    <a:cubicBezTo>
                      <a:pt x="21973" y="28940"/>
                      <a:pt x="284175" y="325009"/>
                      <a:pt x="346087" y="415232"/>
                    </a:cubicBezTo>
                    <a:cubicBezTo>
                      <a:pt x="408000" y="505455"/>
                      <a:pt x="393448" y="570278"/>
                      <a:pt x="373075" y="543820"/>
                    </a:cubicBezTo>
                    <a:cubicBezTo>
                      <a:pt x="352702" y="517362"/>
                      <a:pt x="286821" y="345117"/>
                      <a:pt x="223850" y="256482"/>
                    </a:cubicBezTo>
                    <a:cubicBezTo>
                      <a:pt x="160879" y="167847"/>
                      <a:pt x="-18773" y="-23976"/>
                      <a:pt x="1600" y="24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7B34B58C-6BB5-441C-BF46-E21A2EFF2C6F}"/>
                  </a:ext>
                </a:extLst>
              </p:cNvPr>
              <p:cNvSpPr/>
              <p:nvPr/>
            </p:nvSpPr>
            <p:spPr>
              <a:xfrm>
                <a:off x="3616352" y="2273699"/>
                <a:ext cx="201376" cy="602446"/>
              </a:xfrm>
              <a:custGeom>
                <a:avLst/>
                <a:gdLst>
                  <a:gd name="connsiteX0" fmla="*/ 4736 w 201376"/>
                  <a:gd name="connsiteY0" fmla="*/ 4364 h 602446"/>
                  <a:gd name="connsiteX1" fmla="*/ 192061 w 201376"/>
                  <a:gd name="connsiteY1" fmla="*/ 417114 h 602446"/>
                  <a:gd name="connsiteX2" fmla="*/ 173011 w 201376"/>
                  <a:gd name="connsiteY2" fmla="*/ 586976 h 602446"/>
                  <a:gd name="connsiteX3" fmla="*/ 173011 w 201376"/>
                  <a:gd name="connsiteY3" fmla="*/ 582214 h 602446"/>
                  <a:gd name="connsiteX4" fmla="*/ 122211 w 201376"/>
                  <a:gd name="connsiteY4" fmla="*/ 477439 h 602446"/>
                  <a:gd name="connsiteX5" fmla="*/ 61886 w 201376"/>
                  <a:gd name="connsiteY5" fmla="*/ 215501 h 602446"/>
                  <a:gd name="connsiteX6" fmla="*/ 4736 w 201376"/>
                  <a:gd name="connsiteY6" fmla="*/ 4364 h 60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376" h="602446">
                    <a:moveTo>
                      <a:pt x="4736" y="4364"/>
                    </a:moveTo>
                    <a:cubicBezTo>
                      <a:pt x="26432" y="37966"/>
                      <a:pt x="164015" y="320012"/>
                      <a:pt x="192061" y="417114"/>
                    </a:cubicBezTo>
                    <a:cubicBezTo>
                      <a:pt x="220107" y="514216"/>
                      <a:pt x="176186" y="559459"/>
                      <a:pt x="173011" y="586976"/>
                    </a:cubicBezTo>
                    <a:cubicBezTo>
                      <a:pt x="169836" y="614493"/>
                      <a:pt x="181478" y="600470"/>
                      <a:pt x="173011" y="582214"/>
                    </a:cubicBezTo>
                    <a:cubicBezTo>
                      <a:pt x="164544" y="563958"/>
                      <a:pt x="140732" y="538558"/>
                      <a:pt x="122211" y="477439"/>
                    </a:cubicBezTo>
                    <a:cubicBezTo>
                      <a:pt x="103690" y="416320"/>
                      <a:pt x="81994" y="291172"/>
                      <a:pt x="61886" y="215501"/>
                    </a:cubicBezTo>
                    <a:cubicBezTo>
                      <a:pt x="41778" y="139830"/>
                      <a:pt x="-16960" y="-29238"/>
                      <a:pt x="4736" y="43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F6E72EFC-6B92-47BD-A36A-8328BF6B1880}"/>
                  </a:ext>
                </a:extLst>
              </p:cNvPr>
              <p:cNvSpPr/>
              <p:nvPr/>
            </p:nvSpPr>
            <p:spPr>
              <a:xfrm>
                <a:off x="3457048" y="2222618"/>
                <a:ext cx="505166" cy="751433"/>
              </a:xfrm>
              <a:custGeom>
                <a:avLst/>
                <a:gdLst>
                  <a:gd name="connsiteX0" fmla="*/ 25927 w 505166"/>
                  <a:gd name="connsiteY0" fmla="*/ 30045 h 751433"/>
                  <a:gd name="connsiteX1" fmla="*/ 17990 w 505166"/>
                  <a:gd name="connsiteY1" fmla="*/ 95132 h 751433"/>
                  <a:gd name="connsiteX2" fmla="*/ 194202 w 505166"/>
                  <a:gd name="connsiteY2" fmla="*/ 547570 h 751433"/>
                  <a:gd name="connsiteX3" fmla="*/ 502177 w 505166"/>
                  <a:gd name="connsiteY3" fmla="*/ 749182 h 751433"/>
                  <a:gd name="connsiteX4" fmla="*/ 341840 w 505166"/>
                  <a:gd name="connsiteY4" fmla="*/ 644407 h 751433"/>
                  <a:gd name="connsiteX5" fmla="*/ 195790 w 505166"/>
                  <a:gd name="connsiteY5" fmla="*/ 469782 h 751433"/>
                  <a:gd name="connsiteX6" fmla="*/ 25927 w 505166"/>
                  <a:gd name="connsiteY6" fmla="*/ 30045 h 751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5166" h="751433">
                    <a:moveTo>
                      <a:pt x="25927" y="30045"/>
                    </a:moveTo>
                    <a:cubicBezTo>
                      <a:pt x="-3706" y="-32397"/>
                      <a:pt x="-10056" y="8878"/>
                      <a:pt x="17990" y="95132"/>
                    </a:cubicBezTo>
                    <a:cubicBezTo>
                      <a:pt x="46036" y="181386"/>
                      <a:pt x="113504" y="438562"/>
                      <a:pt x="194202" y="547570"/>
                    </a:cubicBezTo>
                    <a:cubicBezTo>
                      <a:pt x="274900" y="656578"/>
                      <a:pt x="477571" y="733043"/>
                      <a:pt x="502177" y="749182"/>
                    </a:cubicBezTo>
                    <a:cubicBezTo>
                      <a:pt x="526783" y="765322"/>
                      <a:pt x="392904" y="690974"/>
                      <a:pt x="341840" y="644407"/>
                    </a:cubicBezTo>
                    <a:cubicBezTo>
                      <a:pt x="290776" y="597840"/>
                      <a:pt x="250294" y="573499"/>
                      <a:pt x="195790" y="469782"/>
                    </a:cubicBezTo>
                    <a:cubicBezTo>
                      <a:pt x="141286" y="366065"/>
                      <a:pt x="55560" y="92487"/>
                      <a:pt x="25927" y="300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7B572D9F-2EAE-45CA-ACAE-F257CF91EFEA}"/>
                  </a:ext>
                </a:extLst>
              </p:cNvPr>
              <p:cNvSpPr/>
              <p:nvPr/>
            </p:nvSpPr>
            <p:spPr>
              <a:xfrm>
                <a:off x="1780764" y="2118907"/>
                <a:ext cx="675361" cy="643191"/>
              </a:xfrm>
              <a:custGeom>
                <a:avLst/>
                <a:gdLst>
                  <a:gd name="connsiteX0" fmla="*/ 674569 w 675361"/>
                  <a:gd name="connsiteY0" fmla="*/ 4110 h 643191"/>
                  <a:gd name="connsiteX1" fmla="*/ 217369 w 675361"/>
                  <a:gd name="connsiteY1" fmla="*/ 289860 h 643191"/>
                  <a:gd name="connsiteX2" fmla="*/ 7819 w 675361"/>
                  <a:gd name="connsiteY2" fmla="*/ 641226 h 643191"/>
                  <a:gd name="connsiteX3" fmla="*/ 71319 w 675361"/>
                  <a:gd name="connsiteY3" fmla="*/ 418976 h 643191"/>
                  <a:gd name="connsiteX4" fmla="*/ 321086 w 675361"/>
                  <a:gd name="connsiteY4" fmla="*/ 141693 h 643191"/>
                  <a:gd name="connsiteX5" fmla="*/ 674569 w 675361"/>
                  <a:gd name="connsiteY5" fmla="*/ 4110 h 6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361" h="643191">
                    <a:moveTo>
                      <a:pt x="674569" y="4110"/>
                    </a:moveTo>
                    <a:cubicBezTo>
                      <a:pt x="657283" y="28804"/>
                      <a:pt x="328494" y="183674"/>
                      <a:pt x="217369" y="289860"/>
                    </a:cubicBezTo>
                    <a:cubicBezTo>
                      <a:pt x="106244" y="396046"/>
                      <a:pt x="32161" y="619707"/>
                      <a:pt x="7819" y="641226"/>
                    </a:cubicBezTo>
                    <a:cubicBezTo>
                      <a:pt x="-16523" y="662745"/>
                      <a:pt x="19108" y="502231"/>
                      <a:pt x="71319" y="418976"/>
                    </a:cubicBezTo>
                    <a:cubicBezTo>
                      <a:pt x="123530" y="335721"/>
                      <a:pt x="220544" y="212249"/>
                      <a:pt x="321086" y="141693"/>
                    </a:cubicBezTo>
                    <a:cubicBezTo>
                      <a:pt x="421628" y="71138"/>
                      <a:pt x="691855" y="-20584"/>
                      <a:pt x="674569" y="41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61CB3233-ED08-43B5-8E72-A4E6E197A130}"/>
                  </a:ext>
                </a:extLst>
              </p:cNvPr>
              <p:cNvSpPr/>
              <p:nvPr/>
            </p:nvSpPr>
            <p:spPr>
              <a:xfrm>
                <a:off x="2244427" y="2021939"/>
                <a:ext cx="371812" cy="993015"/>
              </a:xfrm>
              <a:custGeom>
                <a:avLst/>
                <a:gdLst>
                  <a:gd name="connsiteX0" fmla="*/ 365423 w 371812"/>
                  <a:gd name="connsiteY0" fmla="*/ 43928 h 993015"/>
                  <a:gd name="connsiteX1" fmla="*/ 348490 w 371812"/>
                  <a:gd name="connsiteY1" fmla="*/ 105311 h 993015"/>
                  <a:gd name="connsiteX2" fmla="*/ 297690 w 371812"/>
                  <a:gd name="connsiteY2" fmla="*/ 570978 h 993015"/>
                  <a:gd name="connsiteX3" fmla="*/ 1356 w 371812"/>
                  <a:gd name="connsiteY3" fmla="*/ 983728 h 993015"/>
                  <a:gd name="connsiteX4" fmla="*/ 189740 w 371812"/>
                  <a:gd name="connsiteY4" fmla="*/ 841911 h 993015"/>
                  <a:gd name="connsiteX5" fmla="*/ 242656 w 371812"/>
                  <a:gd name="connsiteY5" fmla="*/ 649294 h 993015"/>
                  <a:gd name="connsiteX6" fmla="*/ 365423 w 371812"/>
                  <a:gd name="connsiteY6" fmla="*/ 43928 h 993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812" h="993015">
                    <a:moveTo>
                      <a:pt x="365423" y="43928"/>
                    </a:moveTo>
                    <a:cubicBezTo>
                      <a:pt x="383062" y="-46736"/>
                      <a:pt x="359779" y="17469"/>
                      <a:pt x="348490" y="105311"/>
                    </a:cubicBezTo>
                    <a:cubicBezTo>
                      <a:pt x="337201" y="193153"/>
                      <a:pt x="355546" y="424575"/>
                      <a:pt x="297690" y="570978"/>
                    </a:cubicBezTo>
                    <a:cubicBezTo>
                      <a:pt x="239834" y="717381"/>
                      <a:pt x="19348" y="938573"/>
                      <a:pt x="1356" y="983728"/>
                    </a:cubicBezTo>
                    <a:cubicBezTo>
                      <a:pt x="-16636" y="1028883"/>
                      <a:pt x="149523" y="897650"/>
                      <a:pt x="189740" y="841911"/>
                    </a:cubicBezTo>
                    <a:cubicBezTo>
                      <a:pt x="229957" y="786172"/>
                      <a:pt x="212670" y="779469"/>
                      <a:pt x="242656" y="649294"/>
                    </a:cubicBezTo>
                    <a:cubicBezTo>
                      <a:pt x="272642" y="519119"/>
                      <a:pt x="347784" y="134592"/>
                      <a:pt x="365423" y="439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92F13641-2E77-4E57-B332-D7A2F1B978BF}"/>
                  </a:ext>
                </a:extLst>
              </p:cNvPr>
              <p:cNvSpPr/>
              <p:nvPr/>
            </p:nvSpPr>
            <p:spPr>
              <a:xfrm>
                <a:off x="2893483" y="2014662"/>
                <a:ext cx="272662" cy="581141"/>
              </a:xfrm>
              <a:custGeom>
                <a:avLst/>
                <a:gdLst>
                  <a:gd name="connsiteX0" fmla="*/ 0 w 272662"/>
                  <a:gd name="connsiteY0" fmla="*/ 2521 h 581141"/>
                  <a:gd name="connsiteX1" fmla="*/ 264584 w 272662"/>
                  <a:gd name="connsiteY1" fmla="*/ 264988 h 581141"/>
                  <a:gd name="connsiteX2" fmla="*/ 209550 w 272662"/>
                  <a:gd name="connsiteY2" fmla="*/ 576138 h 581141"/>
                  <a:gd name="connsiteX3" fmla="*/ 262467 w 272662"/>
                  <a:gd name="connsiteY3" fmla="*/ 425855 h 581141"/>
                  <a:gd name="connsiteX4" fmla="*/ 0 w 272662"/>
                  <a:gd name="connsiteY4" fmla="*/ 2521 h 581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662" h="581141">
                    <a:moveTo>
                      <a:pt x="0" y="2521"/>
                    </a:moveTo>
                    <a:cubicBezTo>
                      <a:pt x="353" y="-24290"/>
                      <a:pt x="229659" y="169385"/>
                      <a:pt x="264584" y="264988"/>
                    </a:cubicBezTo>
                    <a:cubicBezTo>
                      <a:pt x="299509" y="360591"/>
                      <a:pt x="209903" y="549327"/>
                      <a:pt x="209550" y="576138"/>
                    </a:cubicBezTo>
                    <a:cubicBezTo>
                      <a:pt x="209197" y="602949"/>
                      <a:pt x="293864" y="517577"/>
                      <a:pt x="262467" y="425855"/>
                    </a:cubicBezTo>
                    <a:cubicBezTo>
                      <a:pt x="231070" y="334133"/>
                      <a:pt x="-353" y="29332"/>
                      <a:pt x="0" y="25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7BD874EB-6BE5-4CDB-8753-9491A52179DA}"/>
                  </a:ext>
                </a:extLst>
              </p:cNvPr>
              <p:cNvSpPr/>
              <p:nvPr/>
            </p:nvSpPr>
            <p:spPr>
              <a:xfrm>
                <a:off x="2596741" y="1908985"/>
                <a:ext cx="406786" cy="880979"/>
              </a:xfrm>
              <a:custGeom>
                <a:avLst/>
                <a:gdLst>
                  <a:gd name="connsiteX0" fmla="*/ 409 w 406786"/>
                  <a:gd name="connsiteY0" fmla="*/ 248 h 880979"/>
                  <a:gd name="connsiteX1" fmla="*/ 402576 w 406786"/>
                  <a:gd name="connsiteY1" fmla="*/ 404532 h 880979"/>
                  <a:gd name="connsiteX2" fmla="*/ 216309 w 406786"/>
                  <a:gd name="connsiteY2" fmla="*/ 872315 h 880979"/>
                  <a:gd name="connsiteX3" fmla="*/ 305209 w 406786"/>
                  <a:gd name="connsiteY3" fmla="*/ 681815 h 880979"/>
                  <a:gd name="connsiteX4" fmla="*/ 326376 w 406786"/>
                  <a:gd name="connsiteY4" fmla="*/ 349498 h 880979"/>
                  <a:gd name="connsiteX5" fmla="*/ 409 w 406786"/>
                  <a:gd name="connsiteY5" fmla="*/ 248 h 88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786" h="880979">
                    <a:moveTo>
                      <a:pt x="409" y="248"/>
                    </a:moveTo>
                    <a:cubicBezTo>
                      <a:pt x="13109" y="9420"/>
                      <a:pt x="366593" y="259187"/>
                      <a:pt x="402576" y="404532"/>
                    </a:cubicBezTo>
                    <a:cubicBezTo>
                      <a:pt x="438559" y="549877"/>
                      <a:pt x="232537" y="826101"/>
                      <a:pt x="216309" y="872315"/>
                    </a:cubicBezTo>
                    <a:cubicBezTo>
                      <a:pt x="200081" y="918529"/>
                      <a:pt x="286865" y="768951"/>
                      <a:pt x="305209" y="681815"/>
                    </a:cubicBezTo>
                    <a:cubicBezTo>
                      <a:pt x="323554" y="594679"/>
                      <a:pt x="378587" y="460623"/>
                      <a:pt x="326376" y="349498"/>
                    </a:cubicBezTo>
                    <a:cubicBezTo>
                      <a:pt x="274165" y="238373"/>
                      <a:pt x="-12291" y="-8924"/>
                      <a:pt x="409" y="2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9DF72AFF-0E5B-4E83-A242-20C260A8F283}"/>
                  </a:ext>
                </a:extLst>
              </p:cNvPr>
              <p:cNvSpPr/>
              <p:nvPr/>
            </p:nvSpPr>
            <p:spPr>
              <a:xfrm>
                <a:off x="1785885" y="2245783"/>
                <a:ext cx="453548" cy="537531"/>
              </a:xfrm>
              <a:custGeom>
                <a:avLst/>
                <a:gdLst>
                  <a:gd name="connsiteX0" fmla="*/ 453548 w 453548"/>
                  <a:gd name="connsiteY0" fmla="*/ 0 h 537531"/>
                  <a:gd name="connsiteX1" fmla="*/ 296915 w 453548"/>
                  <a:gd name="connsiteY1" fmla="*/ 249767 h 537531"/>
                  <a:gd name="connsiteX2" fmla="*/ 6932 w 453548"/>
                  <a:gd name="connsiteY2" fmla="*/ 524934 h 537531"/>
                  <a:gd name="connsiteX3" fmla="*/ 102182 w 453548"/>
                  <a:gd name="connsiteY3" fmla="*/ 469900 h 537531"/>
                  <a:gd name="connsiteX4" fmla="*/ 233415 w 453548"/>
                  <a:gd name="connsiteY4" fmla="*/ 281517 h 537531"/>
                  <a:gd name="connsiteX5" fmla="*/ 453548 w 453548"/>
                  <a:gd name="connsiteY5" fmla="*/ 0 h 53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548" h="537531">
                    <a:moveTo>
                      <a:pt x="453548" y="0"/>
                    </a:moveTo>
                    <a:cubicBezTo>
                      <a:pt x="412449" y="81139"/>
                      <a:pt x="371351" y="162278"/>
                      <a:pt x="296915" y="249767"/>
                    </a:cubicBezTo>
                    <a:cubicBezTo>
                      <a:pt x="222479" y="337256"/>
                      <a:pt x="39387" y="488245"/>
                      <a:pt x="6932" y="524934"/>
                    </a:cubicBezTo>
                    <a:cubicBezTo>
                      <a:pt x="-25524" y="561623"/>
                      <a:pt x="64435" y="510469"/>
                      <a:pt x="102182" y="469900"/>
                    </a:cubicBezTo>
                    <a:cubicBezTo>
                      <a:pt x="139929" y="429331"/>
                      <a:pt x="233415" y="281517"/>
                      <a:pt x="233415" y="281517"/>
                    </a:cubicBezTo>
                    <a:lnTo>
                      <a:pt x="45354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A0CDA9E3-B992-4914-A3E3-9CB69FF3DB2D}"/>
                  </a:ext>
                </a:extLst>
              </p:cNvPr>
              <p:cNvSpPr/>
              <p:nvPr/>
            </p:nvSpPr>
            <p:spPr>
              <a:xfrm>
                <a:off x="3021370" y="1742575"/>
                <a:ext cx="834058" cy="771378"/>
              </a:xfrm>
              <a:custGeom>
                <a:avLst/>
                <a:gdLst>
                  <a:gd name="connsiteX0" fmla="*/ 7580 w 834058"/>
                  <a:gd name="connsiteY0" fmla="*/ 73525 h 771378"/>
                  <a:gd name="connsiteX1" fmla="*/ 312380 w 834058"/>
                  <a:gd name="connsiteY1" fmla="*/ 16375 h 771378"/>
                  <a:gd name="connsiteX2" fmla="*/ 610830 w 834058"/>
                  <a:gd name="connsiteY2" fmla="*/ 346575 h 771378"/>
                  <a:gd name="connsiteX3" fmla="*/ 820380 w 834058"/>
                  <a:gd name="connsiteY3" fmla="*/ 765675 h 771378"/>
                  <a:gd name="connsiteX4" fmla="*/ 794980 w 834058"/>
                  <a:gd name="connsiteY4" fmla="*/ 568825 h 771378"/>
                  <a:gd name="connsiteX5" fmla="*/ 642580 w 834058"/>
                  <a:gd name="connsiteY5" fmla="*/ 276725 h 771378"/>
                  <a:gd name="connsiteX6" fmla="*/ 7580 w 834058"/>
                  <a:gd name="connsiteY6" fmla="*/ 73525 h 77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4058" h="771378">
                    <a:moveTo>
                      <a:pt x="7580" y="73525"/>
                    </a:moveTo>
                    <a:cubicBezTo>
                      <a:pt x="-47453" y="30133"/>
                      <a:pt x="211838" y="-29133"/>
                      <a:pt x="312380" y="16375"/>
                    </a:cubicBezTo>
                    <a:cubicBezTo>
                      <a:pt x="412922" y="61883"/>
                      <a:pt x="526163" y="221692"/>
                      <a:pt x="610830" y="346575"/>
                    </a:cubicBezTo>
                    <a:cubicBezTo>
                      <a:pt x="695497" y="471458"/>
                      <a:pt x="789688" y="728633"/>
                      <a:pt x="820380" y="765675"/>
                    </a:cubicBezTo>
                    <a:cubicBezTo>
                      <a:pt x="851072" y="802717"/>
                      <a:pt x="824613" y="650317"/>
                      <a:pt x="794980" y="568825"/>
                    </a:cubicBezTo>
                    <a:cubicBezTo>
                      <a:pt x="765347" y="487333"/>
                      <a:pt x="770638" y="357158"/>
                      <a:pt x="642580" y="276725"/>
                    </a:cubicBezTo>
                    <a:cubicBezTo>
                      <a:pt x="514522" y="196292"/>
                      <a:pt x="62613" y="116917"/>
                      <a:pt x="7580" y="735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CB5862E5-5113-4445-9E22-3ABDE28F992A}"/>
                  </a:ext>
                </a:extLst>
              </p:cNvPr>
              <p:cNvSpPr/>
              <p:nvPr/>
            </p:nvSpPr>
            <p:spPr>
              <a:xfrm>
                <a:off x="2895013" y="1428010"/>
                <a:ext cx="1664771" cy="918668"/>
              </a:xfrm>
              <a:custGeom>
                <a:avLst/>
                <a:gdLst>
                  <a:gd name="connsiteX0" fmla="*/ 19637 w 1664771"/>
                  <a:gd name="connsiteY0" fmla="*/ 121390 h 918668"/>
                  <a:gd name="connsiteX1" fmla="*/ 394287 w 1664771"/>
                  <a:gd name="connsiteY1" fmla="*/ 740 h 918668"/>
                  <a:gd name="connsiteX2" fmla="*/ 800687 w 1664771"/>
                  <a:gd name="connsiteY2" fmla="*/ 172190 h 918668"/>
                  <a:gd name="connsiteX3" fmla="*/ 1048337 w 1664771"/>
                  <a:gd name="connsiteY3" fmla="*/ 413490 h 918668"/>
                  <a:gd name="connsiteX4" fmla="*/ 1340437 w 1664771"/>
                  <a:gd name="connsiteY4" fmla="*/ 819890 h 918668"/>
                  <a:gd name="connsiteX5" fmla="*/ 1664287 w 1664771"/>
                  <a:gd name="connsiteY5" fmla="*/ 915140 h 918668"/>
                  <a:gd name="connsiteX6" fmla="*/ 1403937 w 1664771"/>
                  <a:gd name="connsiteY6" fmla="*/ 737340 h 918668"/>
                  <a:gd name="connsiteX7" fmla="*/ 1029287 w 1664771"/>
                  <a:gd name="connsiteY7" fmla="*/ 381740 h 918668"/>
                  <a:gd name="connsiteX8" fmla="*/ 19637 w 1664771"/>
                  <a:gd name="connsiteY8" fmla="*/ 121390 h 91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4771" h="918668">
                    <a:moveTo>
                      <a:pt x="19637" y="121390"/>
                    </a:moveTo>
                    <a:cubicBezTo>
                      <a:pt x="-86196" y="57890"/>
                      <a:pt x="264112" y="-7727"/>
                      <a:pt x="394287" y="740"/>
                    </a:cubicBezTo>
                    <a:cubicBezTo>
                      <a:pt x="524462" y="9207"/>
                      <a:pt x="691679" y="103398"/>
                      <a:pt x="800687" y="172190"/>
                    </a:cubicBezTo>
                    <a:cubicBezTo>
                      <a:pt x="909695" y="240982"/>
                      <a:pt x="958379" y="305540"/>
                      <a:pt x="1048337" y="413490"/>
                    </a:cubicBezTo>
                    <a:cubicBezTo>
                      <a:pt x="1138295" y="521440"/>
                      <a:pt x="1237779" y="736282"/>
                      <a:pt x="1340437" y="819890"/>
                    </a:cubicBezTo>
                    <a:cubicBezTo>
                      <a:pt x="1443095" y="903498"/>
                      <a:pt x="1653704" y="928898"/>
                      <a:pt x="1664287" y="915140"/>
                    </a:cubicBezTo>
                    <a:cubicBezTo>
                      <a:pt x="1674870" y="901382"/>
                      <a:pt x="1509770" y="826240"/>
                      <a:pt x="1403937" y="737340"/>
                    </a:cubicBezTo>
                    <a:cubicBezTo>
                      <a:pt x="1298104" y="648440"/>
                      <a:pt x="1252595" y="486515"/>
                      <a:pt x="1029287" y="381740"/>
                    </a:cubicBezTo>
                    <a:cubicBezTo>
                      <a:pt x="805979" y="276965"/>
                      <a:pt x="125470" y="184890"/>
                      <a:pt x="19637" y="1213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59411F4E-CCFA-4169-849A-BA7EFA3C79ED}"/>
                  </a:ext>
                </a:extLst>
              </p:cNvPr>
              <p:cNvSpPr/>
              <p:nvPr/>
            </p:nvSpPr>
            <p:spPr>
              <a:xfrm>
                <a:off x="1562100" y="1807495"/>
                <a:ext cx="1208146" cy="821678"/>
              </a:xfrm>
              <a:custGeom>
                <a:avLst/>
                <a:gdLst>
                  <a:gd name="connsiteX0" fmla="*/ 1206500 w 1208146"/>
                  <a:gd name="connsiteY0" fmla="*/ 2255 h 821678"/>
                  <a:gd name="connsiteX1" fmla="*/ 698500 w 1208146"/>
                  <a:gd name="connsiteY1" fmla="*/ 110205 h 821678"/>
                  <a:gd name="connsiteX2" fmla="*/ 203200 w 1208146"/>
                  <a:gd name="connsiteY2" fmla="*/ 427705 h 821678"/>
                  <a:gd name="connsiteX3" fmla="*/ 0 w 1208146"/>
                  <a:gd name="connsiteY3" fmla="*/ 821405 h 821678"/>
                  <a:gd name="connsiteX4" fmla="*/ 203200 w 1208146"/>
                  <a:gd name="connsiteY4" fmla="*/ 484855 h 821678"/>
                  <a:gd name="connsiteX5" fmla="*/ 838200 w 1208146"/>
                  <a:gd name="connsiteY5" fmla="*/ 192755 h 821678"/>
                  <a:gd name="connsiteX6" fmla="*/ 1206500 w 1208146"/>
                  <a:gd name="connsiteY6" fmla="*/ 2255 h 82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146" h="821678">
                    <a:moveTo>
                      <a:pt x="1206500" y="2255"/>
                    </a:moveTo>
                    <a:cubicBezTo>
                      <a:pt x="1183217" y="-11503"/>
                      <a:pt x="865717" y="39297"/>
                      <a:pt x="698500" y="110205"/>
                    </a:cubicBezTo>
                    <a:cubicBezTo>
                      <a:pt x="531283" y="181113"/>
                      <a:pt x="319617" y="309172"/>
                      <a:pt x="203200" y="427705"/>
                    </a:cubicBezTo>
                    <a:cubicBezTo>
                      <a:pt x="86783" y="546238"/>
                      <a:pt x="0" y="811880"/>
                      <a:pt x="0" y="821405"/>
                    </a:cubicBezTo>
                    <a:cubicBezTo>
                      <a:pt x="0" y="830930"/>
                      <a:pt x="63500" y="589630"/>
                      <a:pt x="203200" y="484855"/>
                    </a:cubicBezTo>
                    <a:cubicBezTo>
                      <a:pt x="342900" y="380080"/>
                      <a:pt x="675217" y="272130"/>
                      <a:pt x="838200" y="192755"/>
                    </a:cubicBezTo>
                    <a:cubicBezTo>
                      <a:pt x="1001183" y="113380"/>
                      <a:pt x="1229783" y="16013"/>
                      <a:pt x="1206500" y="22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F953A96C-7FE8-40FB-942D-A45213C1FD0E}"/>
                  </a:ext>
                </a:extLst>
              </p:cNvPr>
              <p:cNvSpPr/>
              <p:nvPr/>
            </p:nvSpPr>
            <p:spPr>
              <a:xfrm>
                <a:off x="1421542" y="1687651"/>
                <a:ext cx="1312672" cy="1121932"/>
              </a:xfrm>
              <a:custGeom>
                <a:avLst/>
                <a:gdLst>
                  <a:gd name="connsiteX0" fmla="*/ 1302608 w 1312672"/>
                  <a:gd name="connsiteY0" fmla="*/ 14149 h 1121932"/>
                  <a:gd name="connsiteX1" fmla="*/ 667608 w 1312672"/>
                  <a:gd name="connsiteY1" fmla="*/ 109399 h 1121932"/>
                  <a:gd name="connsiteX2" fmla="*/ 102458 w 1312672"/>
                  <a:gd name="connsiteY2" fmla="*/ 585649 h 1121932"/>
                  <a:gd name="connsiteX3" fmla="*/ 858 w 1312672"/>
                  <a:gd name="connsiteY3" fmla="*/ 1112699 h 1121932"/>
                  <a:gd name="connsiteX4" fmla="*/ 58008 w 1312672"/>
                  <a:gd name="connsiteY4" fmla="*/ 877749 h 1121932"/>
                  <a:gd name="connsiteX5" fmla="*/ 134208 w 1312672"/>
                  <a:gd name="connsiteY5" fmla="*/ 331649 h 1121932"/>
                  <a:gd name="connsiteX6" fmla="*/ 1302608 w 1312672"/>
                  <a:gd name="connsiteY6" fmla="*/ 14149 h 112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672" h="1121932">
                    <a:moveTo>
                      <a:pt x="1302608" y="14149"/>
                    </a:moveTo>
                    <a:cubicBezTo>
                      <a:pt x="1391508" y="-22893"/>
                      <a:pt x="867633" y="14149"/>
                      <a:pt x="667608" y="109399"/>
                    </a:cubicBezTo>
                    <a:cubicBezTo>
                      <a:pt x="467583" y="204649"/>
                      <a:pt x="213583" y="418432"/>
                      <a:pt x="102458" y="585649"/>
                    </a:cubicBezTo>
                    <a:cubicBezTo>
                      <a:pt x="-8667" y="752866"/>
                      <a:pt x="8266" y="1064016"/>
                      <a:pt x="858" y="1112699"/>
                    </a:cubicBezTo>
                    <a:cubicBezTo>
                      <a:pt x="-6550" y="1161382"/>
                      <a:pt x="35783" y="1007924"/>
                      <a:pt x="58008" y="877749"/>
                    </a:cubicBezTo>
                    <a:cubicBezTo>
                      <a:pt x="80233" y="747574"/>
                      <a:pt x="-68992" y="480874"/>
                      <a:pt x="134208" y="331649"/>
                    </a:cubicBezTo>
                    <a:cubicBezTo>
                      <a:pt x="337408" y="182424"/>
                      <a:pt x="1213708" y="51191"/>
                      <a:pt x="1302608" y="141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18747B0C-BAEE-43BA-8F77-30EAA1C00D0F}"/>
                  </a:ext>
                </a:extLst>
              </p:cNvPr>
              <p:cNvSpPr/>
              <p:nvPr/>
            </p:nvSpPr>
            <p:spPr>
              <a:xfrm>
                <a:off x="1770107" y="1295168"/>
                <a:ext cx="993582" cy="228887"/>
              </a:xfrm>
              <a:custGeom>
                <a:avLst/>
                <a:gdLst>
                  <a:gd name="connsiteX0" fmla="*/ 973093 w 993582"/>
                  <a:gd name="connsiteY0" fmla="*/ 228832 h 228887"/>
                  <a:gd name="connsiteX1" fmla="*/ 852443 w 993582"/>
                  <a:gd name="connsiteY1" fmla="*/ 133582 h 228887"/>
                  <a:gd name="connsiteX2" fmla="*/ 585743 w 993582"/>
                  <a:gd name="connsiteY2" fmla="*/ 232 h 228887"/>
                  <a:gd name="connsiteX3" fmla="*/ 1543 w 993582"/>
                  <a:gd name="connsiteY3" fmla="*/ 101832 h 228887"/>
                  <a:gd name="connsiteX4" fmla="*/ 433343 w 993582"/>
                  <a:gd name="connsiteY4" fmla="*/ 120882 h 228887"/>
                  <a:gd name="connsiteX5" fmla="*/ 973093 w 993582"/>
                  <a:gd name="connsiteY5" fmla="*/ 228832 h 22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3582" h="228887">
                    <a:moveTo>
                      <a:pt x="973093" y="228832"/>
                    </a:moveTo>
                    <a:cubicBezTo>
                      <a:pt x="1042943" y="230949"/>
                      <a:pt x="917001" y="171682"/>
                      <a:pt x="852443" y="133582"/>
                    </a:cubicBezTo>
                    <a:cubicBezTo>
                      <a:pt x="787885" y="95482"/>
                      <a:pt x="727560" y="5524"/>
                      <a:pt x="585743" y="232"/>
                    </a:cubicBezTo>
                    <a:cubicBezTo>
                      <a:pt x="443926" y="-5060"/>
                      <a:pt x="26943" y="81724"/>
                      <a:pt x="1543" y="101832"/>
                    </a:cubicBezTo>
                    <a:cubicBezTo>
                      <a:pt x="-23857" y="121940"/>
                      <a:pt x="270360" y="101832"/>
                      <a:pt x="433343" y="120882"/>
                    </a:cubicBezTo>
                    <a:cubicBezTo>
                      <a:pt x="596326" y="139932"/>
                      <a:pt x="903243" y="226715"/>
                      <a:pt x="973093" y="2288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6424F06F-87FC-41F1-8520-46FFEEC68A21}"/>
                  </a:ext>
                </a:extLst>
              </p:cNvPr>
              <p:cNvSpPr/>
              <p:nvPr/>
            </p:nvSpPr>
            <p:spPr>
              <a:xfrm>
                <a:off x="3004775" y="1257260"/>
                <a:ext cx="931984" cy="330498"/>
              </a:xfrm>
              <a:custGeom>
                <a:avLst/>
                <a:gdLst>
                  <a:gd name="connsiteX0" fmla="*/ 5125 w 931984"/>
                  <a:gd name="connsiteY0" fmla="*/ 146090 h 330498"/>
                  <a:gd name="connsiteX1" fmla="*/ 309925 w 931984"/>
                  <a:gd name="connsiteY1" fmla="*/ 40 h 330498"/>
                  <a:gd name="connsiteX2" fmla="*/ 633775 w 931984"/>
                  <a:gd name="connsiteY2" fmla="*/ 133390 h 330498"/>
                  <a:gd name="connsiteX3" fmla="*/ 925875 w 931984"/>
                  <a:gd name="connsiteY3" fmla="*/ 330240 h 330498"/>
                  <a:gd name="connsiteX4" fmla="*/ 811575 w 931984"/>
                  <a:gd name="connsiteY4" fmla="*/ 171490 h 330498"/>
                  <a:gd name="connsiteX5" fmla="*/ 570275 w 931984"/>
                  <a:gd name="connsiteY5" fmla="*/ 12740 h 330498"/>
                  <a:gd name="connsiteX6" fmla="*/ 5125 w 931984"/>
                  <a:gd name="connsiteY6" fmla="*/ 146090 h 33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1984" h="330498">
                    <a:moveTo>
                      <a:pt x="5125" y="146090"/>
                    </a:moveTo>
                    <a:cubicBezTo>
                      <a:pt x="-38267" y="143973"/>
                      <a:pt x="205150" y="2157"/>
                      <a:pt x="309925" y="40"/>
                    </a:cubicBezTo>
                    <a:cubicBezTo>
                      <a:pt x="414700" y="-2077"/>
                      <a:pt x="531117" y="78357"/>
                      <a:pt x="633775" y="133390"/>
                    </a:cubicBezTo>
                    <a:cubicBezTo>
                      <a:pt x="736433" y="188423"/>
                      <a:pt x="896242" y="323890"/>
                      <a:pt x="925875" y="330240"/>
                    </a:cubicBezTo>
                    <a:cubicBezTo>
                      <a:pt x="955508" y="336590"/>
                      <a:pt x="870842" y="224407"/>
                      <a:pt x="811575" y="171490"/>
                    </a:cubicBezTo>
                    <a:cubicBezTo>
                      <a:pt x="752308" y="118573"/>
                      <a:pt x="706800" y="22265"/>
                      <a:pt x="570275" y="12740"/>
                    </a:cubicBezTo>
                    <a:cubicBezTo>
                      <a:pt x="433750" y="3215"/>
                      <a:pt x="48517" y="148207"/>
                      <a:pt x="5125" y="1460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2D8349EC-AAEB-4B31-8395-DE0FDE88AFAB}"/>
                  </a:ext>
                </a:extLst>
              </p:cNvPr>
              <p:cNvSpPr/>
              <p:nvPr/>
            </p:nvSpPr>
            <p:spPr>
              <a:xfrm>
                <a:off x="2108094" y="980008"/>
                <a:ext cx="691952" cy="361704"/>
              </a:xfrm>
              <a:custGeom>
                <a:avLst/>
                <a:gdLst>
                  <a:gd name="connsiteX0" fmla="*/ 685906 w 691952"/>
                  <a:gd name="connsiteY0" fmla="*/ 359842 h 361704"/>
                  <a:gd name="connsiteX1" fmla="*/ 552556 w 691952"/>
                  <a:gd name="connsiteY1" fmla="*/ 245542 h 361704"/>
                  <a:gd name="connsiteX2" fmla="*/ 279506 w 691952"/>
                  <a:gd name="connsiteY2" fmla="*/ 16942 h 361704"/>
                  <a:gd name="connsiteX3" fmla="*/ 106 w 691952"/>
                  <a:gd name="connsiteY3" fmla="*/ 29642 h 361704"/>
                  <a:gd name="connsiteX4" fmla="*/ 311256 w 691952"/>
                  <a:gd name="connsiteY4" fmla="*/ 131242 h 361704"/>
                  <a:gd name="connsiteX5" fmla="*/ 685906 w 691952"/>
                  <a:gd name="connsiteY5" fmla="*/ 359842 h 36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1952" h="361704">
                    <a:moveTo>
                      <a:pt x="685906" y="359842"/>
                    </a:moveTo>
                    <a:cubicBezTo>
                      <a:pt x="726123" y="378892"/>
                      <a:pt x="552556" y="245542"/>
                      <a:pt x="552556" y="245542"/>
                    </a:cubicBezTo>
                    <a:cubicBezTo>
                      <a:pt x="484823" y="188392"/>
                      <a:pt x="371581" y="52925"/>
                      <a:pt x="279506" y="16942"/>
                    </a:cubicBezTo>
                    <a:cubicBezTo>
                      <a:pt x="187431" y="-19041"/>
                      <a:pt x="-5186" y="10592"/>
                      <a:pt x="106" y="29642"/>
                    </a:cubicBezTo>
                    <a:cubicBezTo>
                      <a:pt x="5398" y="48692"/>
                      <a:pt x="201189" y="74092"/>
                      <a:pt x="311256" y="131242"/>
                    </a:cubicBezTo>
                    <a:cubicBezTo>
                      <a:pt x="421323" y="188392"/>
                      <a:pt x="645689" y="340792"/>
                      <a:pt x="685906" y="3598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F44A457D-EFE7-483C-B76D-06EA2FA0460C}"/>
                  </a:ext>
                </a:extLst>
              </p:cNvPr>
              <p:cNvSpPr/>
              <p:nvPr/>
            </p:nvSpPr>
            <p:spPr>
              <a:xfrm>
                <a:off x="1359506" y="1203193"/>
                <a:ext cx="765524" cy="602474"/>
              </a:xfrm>
              <a:custGeom>
                <a:avLst/>
                <a:gdLst>
                  <a:gd name="connsiteX0" fmla="*/ 742344 w 765524"/>
                  <a:gd name="connsiteY0" fmla="*/ 22357 h 602474"/>
                  <a:gd name="connsiteX1" fmla="*/ 659794 w 765524"/>
                  <a:gd name="connsiteY1" fmla="*/ 16007 h 602474"/>
                  <a:gd name="connsiteX2" fmla="*/ 196244 w 765524"/>
                  <a:gd name="connsiteY2" fmla="*/ 162057 h 602474"/>
                  <a:gd name="connsiteX3" fmla="*/ 5744 w 765524"/>
                  <a:gd name="connsiteY3" fmla="*/ 600207 h 602474"/>
                  <a:gd name="connsiteX4" fmla="*/ 75594 w 765524"/>
                  <a:gd name="connsiteY4" fmla="*/ 327157 h 602474"/>
                  <a:gd name="connsiteX5" fmla="*/ 335944 w 765524"/>
                  <a:gd name="connsiteY5" fmla="*/ 181107 h 602474"/>
                  <a:gd name="connsiteX6" fmla="*/ 742344 w 765524"/>
                  <a:gd name="connsiteY6" fmla="*/ 22357 h 602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5524" h="602474">
                    <a:moveTo>
                      <a:pt x="742344" y="22357"/>
                    </a:moveTo>
                    <a:cubicBezTo>
                      <a:pt x="796319" y="-5160"/>
                      <a:pt x="750811" y="-7276"/>
                      <a:pt x="659794" y="16007"/>
                    </a:cubicBezTo>
                    <a:cubicBezTo>
                      <a:pt x="568777" y="39290"/>
                      <a:pt x="305252" y="64690"/>
                      <a:pt x="196244" y="162057"/>
                    </a:cubicBezTo>
                    <a:cubicBezTo>
                      <a:pt x="87236" y="259424"/>
                      <a:pt x="25852" y="572690"/>
                      <a:pt x="5744" y="600207"/>
                    </a:cubicBezTo>
                    <a:cubicBezTo>
                      <a:pt x="-14364" y="627724"/>
                      <a:pt x="20561" y="397007"/>
                      <a:pt x="75594" y="327157"/>
                    </a:cubicBezTo>
                    <a:cubicBezTo>
                      <a:pt x="130627" y="257307"/>
                      <a:pt x="224819" y="237199"/>
                      <a:pt x="335944" y="181107"/>
                    </a:cubicBezTo>
                    <a:cubicBezTo>
                      <a:pt x="447069" y="125015"/>
                      <a:pt x="688369" y="49874"/>
                      <a:pt x="742344" y="223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9130418D-2BE8-4F9F-A065-A5729B1BE7C9}"/>
                  </a:ext>
                </a:extLst>
              </p:cNvPr>
              <p:cNvSpPr/>
              <p:nvPr/>
            </p:nvSpPr>
            <p:spPr>
              <a:xfrm>
                <a:off x="1283615" y="1612844"/>
                <a:ext cx="996791" cy="741567"/>
              </a:xfrm>
              <a:custGeom>
                <a:avLst/>
                <a:gdLst>
                  <a:gd name="connsiteX0" fmla="*/ 996035 w 996791"/>
                  <a:gd name="connsiteY0" fmla="*/ 19106 h 741567"/>
                  <a:gd name="connsiteX1" fmla="*/ 697585 w 996791"/>
                  <a:gd name="connsiteY1" fmla="*/ 19106 h 741567"/>
                  <a:gd name="connsiteX2" fmla="*/ 297535 w 996791"/>
                  <a:gd name="connsiteY2" fmla="*/ 215956 h 741567"/>
                  <a:gd name="connsiteX3" fmla="*/ 11785 w 996791"/>
                  <a:gd name="connsiteY3" fmla="*/ 736656 h 741567"/>
                  <a:gd name="connsiteX4" fmla="*/ 126085 w 996791"/>
                  <a:gd name="connsiteY4" fmla="*/ 457256 h 741567"/>
                  <a:gd name="connsiteX5" fmla="*/ 761085 w 996791"/>
                  <a:gd name="connsiteY5" fmla="*/ 120706 h 741567"/>
                  <a:gd name="connsiteX6" fmla="*/ 996035 w 996791"/>
                  <a:gd name="connsiteY6" fmla="*/ 19106 h 74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6791" h="741567">
                    <a:moveTo>
                      <a:pt x="996035" y="19106"/>
                    </a:moveTo>
                    <a:cubicBezTo>
                      <a:pt x="985452" y="2173"/>
                      <a:pt x="814002" y="-13702"/>
                      <a:pt x="697585" y="19106"/>
                    </a:cubicBezTo>
                    <a:cubicBezTo>
                      <a:pt x="581168" y="51914"/>
                      <a:pt x="411835" y="96364"/>
                      <a:pt x="297535" y="215956"/>
                    </a:cubicBezTo>
                    <a:cubicBezTo>
                      <a:pt x="183235" y="335548"/>
                      <a:pt x="40360" y="696439"/>
                      <a:pt x="11785" y="736656"/>
                    </a:cubicBezTo>
                    <a:cubicBezTo>
                      <a:pt x="-16790" y="776873"/>
                      <a:pt x="1202" y="559914"/>
                      <a:pt x="126085" y="457256"/>
                    </a:cubicBezTo>
                    <a:cubicBezTo>
                      <a:pt x="250968" y="354598"/>
                      <a:pt x="617152" y="191614"/>
                      <a:pt x="761085" y="120706"/>
                    </a:cubicBezTo>
                    <a:cubicBezTo>
                      <a:pt x="905018" y="49798"/>
                      <a:pt x="1006618" y="36039"/>
                      <a:pt x="996035" y="191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CBD4E091-AA2A-4310-8F05-88D08BF3EF65}"/>
                  </a:ext>
                </a:extLst>
              </p:cNvPr>
              <p:cNvSpPr/>
              <p:nvPr/>
            </p:nvSpPr>
            <p:spPr>
              <a:xfrm>
                <a:off x="1240786" y="1463968"/>
                <a:ext cx="1281037" cy="756242"/>
              </a:xfrm>
              <a:custGeom>
                <a:avLst/>
                <a:gdLst>
                  <a:gd name="connsiteX0" fmla="*/ 1254764 w 1281037"/>
                  <a:gd name="connsiteY0" fmla="*/ 104482 h 756242"/>
                  <a:gd name="connsiteX1" fmla="*/ 1096014 w 1281037"/>
                  <a:gd name="connsiteY1" fmla="*/ 66382 h 756242"/>
                  <a:gd name="connsiteX2" fmla="*/ 511814 w 1281037"/>
                  <a:gd name="connsiteY2" fmla="*/ 66382 h 756242"/>
                  <a:gd name="connsiteX3" fmla="*/ 283214 w 1281037"/>
                  <a:gd name="connsiteY3" fmla="*/ 288632 h 756242"/>
                  <a:gd name="connsiteX4" fmla="*/ 10164 w 1281037"/>
                  <a:gd name="connsiteY4" fmla="*/ 739482 h 756242"/>
                  <a:gd name="connsiteX5" fmla="*/ 73664 w 1281037"/>
                  <a:gd name="connsiteY5" fmla="*/ 618832 h 756242"/>
                  <a:gd name="connsiteX6" fmla="*/ 219714 w 1281037"/>
                  <a:gd name="connsiteY6" fmla="*/ 231482 h 756242"/>
                  <a:gd name="connsiteX7" fmla="*/ 619764 w 1281037"/>
                  <a:gd name="connsiteY7" fmla="*/ 2882 h 756242"/>
                  <a:gd name="connsiteX8" fmla="*/ 1254764 w 1281037"/>
                  <a:gd name="connsiteY8" fmla="*/ 104482 h 75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1037" h="756242">
                    <a:moveTo>
                      <a:pt x="1254764" y="104482"/>
                    </a:moveTo>
                    <a:cubicBezTo>
                      <a:pt x="1334139" y="115065"/>
                      <a:pt x="1219839" y="72732"/>
                      <a:pt x="1096014" y="66382"/>
                    </a:cubicBezTo>
                    <a:cubicBezTo>
                      <a:pt x="972189" y="60032"/>
                      <a:pt x="647281" y="29340"/>
                      <a:pt x="511814" y="66382"/>
                    </a:cubicBezTo>
                    <a:cubicBezTo>
                      <a:pt x="376347" y="103424"/>
                      <a:pt x="366822" y="176449"/>
                      <a:pt x="283214" y="288632"/>
                    </a:cubicBezTo>
                    <a:cubicBezTo>
                      <a:pt x="199606" y="400815"/>
                      <a:pt x="45089" y="684449"/>
                      <a:pt x="10164" y="739482"/>
                    </a:cubicBezTo>
                    <a:cubicBezTo>
                      <a:pt x="-24761" y="794515"/>
                      <a:pt x="38739" y="703499"/>
                      <a:pt x="73664" y="618832"/>
                    </a:cubicBezTo>
                    <a:cubicBezTo>
                      <a:pt x="108589" y="534165"/>
                      <a:pt x="128697" y="334140"/>
                      <a:pt x="219714" y="231482"/>
                    </a:cubicBezTo>
                    <a:cubicBezTo>
                      <a:pt x="310731" y="128824"/>
                      <a:pt x="444081" y="25107"/>
                      <a:pt x="619764" y="2882"/>
                    </a:cubicBezTo>
                    <a:cubicBezTo>
                      <a:pt x="795447" y="-19343"/>
                      <a:pt x="1175389" y="93899"/>
                      <a:pt x="1254764" y="1044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18B36204-77C7-4749-9159-1E33DA5EC373}"/>
                  </a:ext>
                </a:extLst>
              </p:cNvPr>
              <p:cNvSpPr/>
              <p:nvPr/>
            </p:nvSpPr>
            <p:spPr>
              <a:xfrm>
                <a:off x="2945824" y="1089814"/>
                <a:ext cx="1106245" cy="244713"/>
              </a:xfrm>
              <a:custGeom>
                <a:avLst/>
                <a:gdLst>
                  <a:gd name="connsiteX0" fmla="*/ 6926 w 1106245"/>
                  <a:gd name="connsiteY0" fmla="*/ 243686 h 244713"/>
                  <a:gd name="connsiteX1" fmla="*/ 426026 w 1106245"/>
                  <a:gd name="connsiteY1" fmla="*/ 15086 h 244713"/>
                  <a:gd name="connsiteX2" fmla="*/ 857826 w 1106245"/>
                  <a:gd name="connsiteY2" fmla="*/ 40486 h 244713"/>
                  <a:gd name="connsiteX3" fmla="*/ 1105476 w 1106245"/>
                  <a:gd name="connsiteY3" fmla="*/ 192886 h 244713"/>
                  <a:gd name="connsiteX4" fmla="*/ 781626 w 1106245"/>
                  <a:gd name="connsiteY4" fmla="*/ 103986 h 244713"/>
                  <a:gd name="connsiteX5" fmla="*/ 6926 w 1106245"/>
                  <a:gd name="connsiteY5" fmla="*/ 243686 h 24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245" h="244713">
                    <a:moveTo>
                      <a:pt x="6926" y="243686"/>
                    </a:moveTo>
                    <a:cubicBezTo>
                      <a:pt x="-52341" y="228869"/>
                      <a:pt x="284209" y="48953"/>
                      <a:pt x="426026" y="15086"/>
                    </a:cubicBezTo>
                    <a:cubicBezTo>
                      <a:pt x="567843" y="-18781"/>
                      <a:pt x="744584" y="10853"/>
                      <a:pt x="857826" y="40486"/>
                    </a:cubicBezTo>
                    <a:cubicBezTo>
                      <a:pt x="971068" y="70119"/>
                      <a:pt x="1118176" y="182303"/>
                      <a:pt x="1105476" y="192886"/>
                    </a:cubicBezTo>
                    <a:cubicBezTo>
                      <a:pt x="1092776" y="203469"/>
                      <a:pt x="966834" y="99753"/>
                      <a:pt x="781626" y="103986"/>
                    </a:cubicBezTo>
                    <a:cubicBezTo>
                      <a:pt x="596418" y="108219"/>
                      <a:pt x="66193" y="258503"/>
                      <a:pt x="6926" y="2436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2E59C6C1-FB47-43F8-8B39-79E16D89F98C}"/>
                  </a:ext>
                </a:extLst>
              </p:cNvPr>
              <p:cNvSpPr/>
              <p:nvPr/>
            </p:nvSpPr>
            <p:spPr>
              <a:xfrm>
                <a:off x="3714626" y="945997"/>
                <a:ext cx="625505" cy="1033728"/>
              </a:xfrm>
              <a:custGeom>
                <a:avLst/>
                <a:gdLst>
                  <a:gd name="connsiteX0" fmla="*/ 124 w 625505"/>
                  <a:gd name="connsiteY0" fmla="*/ 153 h 1033728"/>
                  <a:gd name="connsiteX1" fmla="*/ 520824 w 625505"/>
                  <a:gd name="connsiteY1" fmla="*/ 514503 h 1033728"/>
                  <a:gd name="connsiteX2" fmla="*/ 609724 w 625505"/>
                  <a:gd name="connsiteY2" fmla="*/ 1028853 h 1033728"/>
                  <a:gd name="connsiteX3" fmla="*/ 609724 w 625505"/>
                  <a:gd name="connsiteY3" fmla="*/ 755803 h 1033728"/>
                  <a:gd name="connsiteX4" fmla="*/ 571624 w 625505"/>
                  <a:gd name="connsiteY4" fmla="*/ 463703 h 1033728"/>
                  <a:gd name="connsiteX5" fmla="*/ 124 w 625505"/>
                  <a:gd name="connsiteY5" fmla="*/ 153 h 103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505" h="1033728">
                    <a:moveTo>
                      <a:pt x="124" y="153"/>
                    </a:moveTo>
                    <a:cubicBezTo>
                      <a:pt x="-8343" y="8620"/>
                      <a:pt x="419224" y="343053"/>
                      <a:pt x="520824" y="514503"/>
                    </a:cubicBezTo>
                    <a:cubicBezTo>
                      <a:pt x="622424" y="685953"/>
                      <a:pt x="594907" y="988636"/>
                      <a:pt x="609724" y="1028853"/>
                    </a:cubicBezTo>
                    <a:cubicBezTo>
                      <a:pt x="624541" y="1069070"/>
                      <a:pt x="616074" y="849995"/>
                      <a:pt x="609724" y="755803"/>
                    </a:cubicBezTo>
                    <a:cubicBezTo>
                      <a:pt x="603374" y="661611"/>
                      <a:pt x="668991" y="590703"/>
                      <a:pt x="571624" y="463703"/>
                    </a:cubicBezTo>
                    <a:cubicBezTo>
                      <a:pt x="474257" y="336703"/>
                      <a:pt x="8591" y="-8314"/>
                      <a:pt x="124" y="1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8B3EEF47-C72A-42B5-A517-815F48A6D5B6}"/>
                  </a:ext>
                </a:extLst>
              </p:cNvPr>
              <p:cNvSpPr/>
              <p:nvPr/>
            </p:nvSpPr>
            <p:spPr>
              <a:xfrm>
                <a:off x="3830825" y="1276749"/>
                <a:ext cx="610381" cy="782805"/>
              </a:xfrm>
              <a:custGeom>
                <a:avLst/>
                <a:gdLst>
                  <a:gd name="connsiteX0" fmla="*/ 4575 w 610381"/>
                  <a:gd name="connsiteY0" fmla="*/ 12301 h 782805"/>
                  <a:gd name="connsiteX1" fmla="*/ 68075 w 610381"/>
                  <a:gd name="connsiteY1" fmla="*/ 44051 h 782805"/>
                  <a:gd name="connsiteX2" fmla="*/ 322075 w 610381"/>
                  <a:gd name="connsiteY2" fmla="*/ 329801 h 782805"/>
                  <a:gd name="connsiteX3" fmla="*/ 607825 w 610381"/>
                  <a:gd name="connsiteY3" fmla="*/ 767951 h 782805"/>
                  <a:gd name="connsiteX4" fmla="*/ 449075 w 610381"/>
                  <a:gd name="connsiteY4" fmla="*/ 653651 h 782805"/>
                  <a:gd name="connsiteX5" fmla="*/ 220475 w 610381"/>
                  <a:gd name="connsiteY5" fmla="*/ 393301 h 782805"/>
                  <a:gd name="connsiteX6" fmla="*/ 163325 w 610381"/>
                  <a:gd name="connsiteY6" fmla="*/ 158351 h 782805"/>
                  <a:gd name="connsiteX7" fmla="*/ 4575 w 610381"/>
                  <a:gd name="connsiteY7" fmla="*/ 12301 h 78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381" h="782805">
                    <a:moveTo>
                      <a:pt x="4575" y="12301"/>
                    </a:moveTo>
                    <a:cubicBezTo>
                      <a:pt x="-11300" y="-6749"/>
                      <a:pt x="15158" y="-8866"/>
                      <a:pt x="68075" y="44051"/>
                    </a:cubicBezTo>
                    <a:cubicBezTo>
                      <a:pt x="120992" y="96968"/>
                      <a:pt x="232117" y="209151"/>
                      <a:pt x="322075" y="329801"/>
                    </a:cubicBezTo>
                    <a:cubicBezTo>
                      <a:pt x="412033" y="450451"/>
                      <a:pt x="586658" y="713976"/>
                      <a:pt x="607825" y="767951"/>
                    </a:cubicBezTo>
                    <a:cubicBezTo>
                      <a:pt x="628992" y="821926"/>
                      <a:pt x="513633" y="716093"/>
                      <a:pt x="449075" y="653651"/>
                    </a:cubicBezTo>
                    <a:cubicBezTo>
                      <a:pt x="384517" y="591209"/>
                      <a:pt x="268100" y="475851"/>
                      <a:pt x="220475" y="393301"/>
                    </a:cubicBezTo>
                    <a:cubicBezTo>
                      <a:pt x="172850" y="310751"/>
                      <a:pt x="199308" y="228201"/>
                      <a:pt x="163325" y="158351"/>
                    </a:cubicBezTo>
                    <a:cubicBezTo>
                      <a:pt x="127342" y="88501"/>
                      <a:pt x="20450" y="31351"/>
                      <a:pt x="4575" y="123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E74A6ADE-6CB8-4C18-8349-F31F868634A6}"/>
                  </a:ext>
                </a:extLst>
              </p:cNvPr>
              <p:cNvSpPr/>
              <p:nvPr/>
            </p:nvSpPr>
            <p:spPr>
              <a:xfrm>
                <a:off x="2928512" y="844533"/>
                <a:ext cx="908534" cy="316436"/>
              </a:xfrm>
              <a:custGeom>
                <a:avLst/>
                <a:gdLst>
                  <a:gd name="connsiteX0" fmla="*/ 17888 w 908534"/>
                  <a:gd name="connsiteY0" fmla="*/ 311167 h 316436"/>
                  <a:gd name="connsiteX1" fmla="*/ 113138 w 908534"/>
                  <a:gd name="connsiteY1" fmla="*/ 266717 h 316436"/>
                  <a:gd name="connsiteX2" fmla="*/ 329038 w 908534"/>
                  <a:gd name="connsiteY2" fmla="*/ 57167 h 316436"/>
                  <a:gd name="connsiteX3" fmla="*/ 563988 w 908534"/>
                  <a:gd name="connsiteY3" fmla="*/ 17 h 316436"/>
                  <a:gd name="connsiteX4" fmla="*/ 906888 w 908534"/>
                  <a:gd name="connsiteY4" fmla="*/ 50817 h 316436"/>
                  <a:gd name="connsiteX5" fmla="*/ 684638 w 908534"/>
                  <a:gd name="connsiteY5" fmla="*/ 25417 h 316436"/>
                  <a:gd name="connsiteX6" fmla="*/ 468738 w 908534"/>
                  <a:gd name="connsiteY6" fmla="*/ 177817 h 316436"/>
                  <a:gd name="connsiteX7" fmla="*/ 17888 w 908534"/>
                  <a:gd name="connsiteY7" fmla="*/ 311167 h 31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8534" h="316436">
                    <a:moveTo>
                      <a:pt x="17888" y="311167"/>
                    </a:moveTo>
                    <a:cubicBezTo>
                      <a:pt x="-41379" y="325984"/>
                      <a:pt x="61280" y="309050"/>
                      <a:pt x="113138" y="266717"/>
                    </a:cubicBezTo>
                    <a:cubicBezTo>
                      <a:pt x="164996" y="224384"/>
                      <a:pt x="253896" y="101617"/>
                      <a:pt x="329038" y="57167"/>
                    </a:cubicBezTo>
                    <a:cubicBezTo>
                      <a:pt x="404180" y="12717"/>
                      <a:pt x="467680" y="1075"/>
                      <a:pt x="563988" y="17"/>
                    </a:cubicBezTo>
                    <a:cubicBezTo>
                      <a:pt x="660296" y="-1041"/>
                      <a:pt x="886780" y="46584"/>
                      <a:pt x="906888" y="50817"/>
                    </a:cubicBezTo>
                    <a:cubicBezTo>
                      <a:pt x="926996" y="55050"/>
                      <a:pt x="757663" y="4250"/>
                      <a:pt x="684638" y="25417"/>
                    </a:cubicBezTo>
                    <a:cubicBezTo>
                      <a:pt x="611613" y="46584"/>
                      <a:pt x="583038" y="131250"/>
                      <a:pt x="468738" y="177817"/>
                    </a:cubicBezTo>
                    <a:cubicBezTo>
                      <a:pt x="354438" y="224384"/>
                      <a:pt x="77155" y="296350"/>
                      <a:pt x="17888" y="3111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673BC056-6EA9-4065-B2A0-7B12E83A6524}"/>
                  </a:ext>
                </a:extLst>
              </p:cNvPr>
              <p:cNvSpPr/>
              <p:nvPr/>
            </p:nvSpPr>
            <p:spPr>
              <a:xfrm>
                <a:off x="2061641" y="715711"/>
                <a:ext cx="832583" cy="567101"/>
              </a:xfrm>
              <a:custGeom>
                <a:avLst/>
                <a:gdLst>
                  <a:gd name="connsiteX0" fmla="*/ 802209 w 832583"/>
                  <a:gd name="connsiteY0" fmla="*/ 547939 h 567101"/>
                  <a:gd name="connsiteX1" fmla="*/ 789509 w 832583"/>
                  <a:gd name="connsiteY1" fmla="*/ 490789 h 567101"/>
                  <a:gd name="connsiteX2" fmla="*/ 478359 w 832583"/>
                  <a:gd name="connsiteY2" fmla="*/ 39939 h 567101"/>
                  <a:gd name="connsiteX3" fmla="*/ 427559 w 832583"/>
                  <a:gd name="connsiteY3" fmla="*/ 20889 h 567101"/>
                  <a:gd name="connsiteX4" fmla="*/ 2109 w 832583"/>
                  <a:gd name="connsiteY4" fmla="*/ 27239 h 567101"/>
                  <a:gd name="connsiteX5" fmla="*/ 275159 w 832583"/>
                  <a:gd name="connsiteY5" fmla="*/ 27239 h 567101"/>
                  <a:gd name="connsiteX6" fmla="*/ 529159 w 832583"/>
                  <a:gd name="connsiteY6" fmla="*/ 287589 h 567101"/>
                  <a:gd name="connsiteX7" fmla="*/ 802209 w 832583"/>
                  <a:gd name="connsiteY7" fmla="*/ 547939 h 56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583" h="567101">
                    <a:moveTo>
                      <a:pt x="802209" y="547939"/>
                    </a:moveTo>
                    <a:cubicBezTo>
                      <a:pt x="845601" y="581806"/>
                      <a:pt x="843484" y="575456"/>
                      <a:pt x="789509" y="490789"/>
                    </a:cubicBezTo>
                    <a:cubicBezTo>
                      <a:pt x="735534" y="406122"/>
                      <a:pt x="538684" y="118256"/>
                      <a:pt x="478359" y="39939"/>
                    </a:cubicBezTo>
                    <a:cubicBezTo>
                      <a:pt x="418034" y="-38378"/>
                      <a:pt x="506934" y="23006"/>
                      <a:pt x="427559" y="20889"/>
                    </a:cubicBezTo>
                    <a:cubicBezTo>
                      <a:pt x="348184" y="18772"/>
                      <a:pt x="27509" y="26181"/>
                      <a:pt x="2109" y="27239"/>
                    </a:cubicBezTo>
                    <a:cubicBezTo>
                      <a:pt x="-23291" y="28297"/>
                      <a:pt x="187317" y="-16153"/>
                      <a:pt x="275159" y="27239"/>
                    </a:cubicBezTo>
                    <a:cubicBezTo>
                      <a:pt x="363001" y="70631"/>
                      <a:pt x="442376" y="196572"/>
                      <a:pt x="529159" y="287589"/>
                    </a:cubicBezTo>
                    <a:cubicBezTo>
                      <a:pt x="615942" y="378606"/>
                      <a:pt x="758817" y="514072"/>
                      <a:pt x="802209" y="5479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C7619C70-E330-4309-A770-222EF1F086B4}"/>
                  </a:ext>
                </a:extLst>
              </p:cNvPr>
              <p:cNvSpPr/>
              <p:nvPr/>
            </p:nvSpPr>
            <p:spPr>
              <a:xfrm>
                <a:off x="1475040" y="874619"/>
                <a:ext cx="865070" cy="470468"/>
              </a:xfrm>
              <a:custGeom>
                <a:avLst/>
                <a:gdLst>
                  <a:gd name="connsiteX0" fmla="*/ 861760 w 865070"/>
                  <a:gd name="connsiteY0" fmla="*/ 1681 h 470468"/>
                  <a:gd name="connsiteX1" fmla="*/ 506160 w 865070"/>
                  <a:gd name="connsiteY1" fmla="*/ 71531 h 470468"/>
                  <a:gd name="connsiteX2" fmla="*/ 17210 w 865070"/>
                  <a:gd name="connsiteY2" fmla="*/ 458881 h 470468"/>
                  <a:gd name="connsiteX3" fmla="*/ 112460 w 865070"/>
                  <a:gd name="connsiteY3" fmla="*/ 357281 h 470468"/>
                  <a:gd name="connsiteX4" fmla="*/ 131510 w 865070"/>
                  <a:gd name="connsiteY4" fmla="*/ 236631 h 470468"/>
                  <a:gd name="connsiteX5" fmla="*/ 296610 w 865070"/>
                  <a:gd name="connsiteY5" fmla="*/ 96931 h 470468"/>
                  <a:gd name="connsiteX6" fmla="*/ 861760 w 865070"/>
                  <a:gd name="connsiteY6" fmla="*/ 1681 h 47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5070" h="470468">
                    <a:moveTo>
                      <a:pt x="861760" y="1681"/>
                    </a:moveTo>
                    <a:cubicBezTo>
                      <a:pt x="896685" y="-2552"/>
                      <a:pt x="646918" y="-4669"/>
                      <a:pt x="506160" y="71531"/>
                    </a:cubicBezTo>
                    <a:cubicBezTo>
                      <a:pt x="365402" y="147731"/>
                      <a:pt x="82827" y="411256"/>
                      <a:pt x="17210" y="458881"/>
                    </a:cubicBezTo>
                    <a:cubicBezTo>
                      <a:pt x="-48407" y="506506"/>
                      <a:pt x="93410" y="394323"/>
                      <a:pt x="112460" y="357281"/>
                    </a:cubicBezTo>
                    <a:cubicBezTo>
                      <a:pt x="131510" y="320239"/>
                      <a:pt x="100818" y="280023"/>
                      <a:pt x="131510" y="236631"/>
                    </a:cubicBezTo>
                    <a:cubicBezTo>
                      <a:pt x="162202" y="193239"/>
                      <a:pt x="171727" y="137148"/>
                      <a:pt x="296610" y="96931"/>
                    </a:cubicBezTo>
                    <a:cubicBezTo>
                      <a:pt x="421493" y="56714"/>
                      <a:pt x="826835" y="5914"/>
                      <a:pt x="861760" y="16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BBB71B72-0BDF-4D6C-93AB-56593C176E41}"/>
                  </a:ext>
                </a:extLst>
              </p:cNvPr>
              <p:cNvSpPr/>
              <p:nvPr/>
            </p:nvSpPr>
            <p:spPr>
              <a:xfrm>
                <a:off x="2895478" y="504957"/>
                <a:ext cx="943681" cy="563216"/>
              </a:xfrm>
              <a:custGeom>
                <a:avLst/>
                <a:gdLst>
                  <a:gd name="connsiteX0" fmla="*/ 122 w 943681"/>
                  <a:gd name="connsiteY0" fmla="*/ 555493 h 563216"/>
                  <a:gd name="connsiteX1" fmla="*/ 95372 w 943681"/>
                  <a:gd name="connsiteY1" fmla="*/ 390393 h 563216"/>
                  <a:gd name="connsiteX2" fmla="*/ 235072 w 943681"/>
                  <a:gd name="connsiteY2" fmla="*/ 187193 h 563216"/>
                  <a:gd name="connsiteX3" fmla="*/ 749422 w 943681"/>
                  <a:gd name="connsiteY3" fmla="*/ 60193 h 563216"/>
                  <a:gd name="connsiteX4" fmla="*/ 939922 w 943681"/>
                  <a:gd name="connsiteY4" fmla="*/ 72893 h 563216"/>
                  <a:gd name="connsiteX5" fmla="*/ 603372 w 943681"/>
                  <a:gd name="connsiteY5" fmla="*/ 22093 h 563216"/>
                  <a:gd name="connsiteX6" fmla="*/ 114422 w 943681"/>
                  <a:gd name="connsiteY6" fmla="*/ 485643 h 563216"/>
                  <a:gd name="connsiteX7" fmla="*/ 122 w 943681"/>
                  <a:gd name="connsiteY7" fmla="*/ 555493 h 56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3681" h="563216">
                    <a:moveTo>
                      <a:pt x="122" y="555493"/>
                    </a:moveTo>
                    <a:cubicBezTo>
                      <a:pt x="-3053" y="539618"/>
                      <a:pt x="56214" y="451776"/>
                      <a:pt x="95372" y="390393"/>
                    </a:cubicBezTo>
                    <a:cubicBezTo>
                      <a:pt x="134530" y="329010"/>
                      <a:pt x="126064" y="242226"/>
                      <a:pt x="235072" y="187193"/>
                    </a:cubicBezTo>
                    <a:cubicBezTo>
                      <a:pt x="344080" y="132160"/>
                      <a:pt x="631947" y="79243"/>
                      <a:pt x="749422" y="60193"/>
                    </a:cubicBezTo>
                    <a:cubicBezTo>
                      <a:pt x="866897" y="41143"/>
                      <a:pt x="964264" y="79243"/>
                      <a:pt x="939922" y="72893"/>
                    </a:cubicBezTo>
                    <a:cubicBezTo>
                      <a:pt x="915580" y="66543"/>
                      <a:pt x="740955" y="-46699"/>
                      <a:pt x="603372" y="22093"/>
                    </a:cubicBezTo>
                    <a:cubicBezTo>
                      <a:pt x="465789" y="90885"/>
                      <a:pt x="214964" y="402035"/>
                      <a:pt x="114422" y="485643"/>
                    </a:cubicBezTo>
                    <a:cubicBezTo>
                      <a:pt x="13880" y="569251"/>
                      <a:pt x="3297" y="571368"/>
                      <a:pt x="122" y="5554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61586C5D-1426-4344-9DCB-A2E2807B88C8}"/>
                  </a:ext>
                </a:extLst>
              </p:cNvPr>
              <p:cNvSpPr/>
              <p:nvPr/>
            </p:nvSpPr>
            <p:spPr>
              <a:xfrm>
                <a:off x="1980163" y="330098"/>
                <a:ext cx="1001319" cy="520896"/>
              </a:xfrm>
              <a:custGeom>
                <a:avLst/>
                <a:gdLst>
                  <a:gd name="connsiteX0" fmla="*/ 997987 w 1001319"/>
                  <a:gd name="connsiteY0" fmla="*/ 520802 h 520896"/>
                  <a:gd name="connsiteX1" fmla="*/ 972587 w 1001319"/>
                  <a:gd name="connsiteY1" fmla="*/ 362052 h 520896"/>
                  <a:gd name="connsiteX2" fmla="*/ 858287 w 1001319"/>
                  <a:gd name="connsiteY2" fmla="*/ 171552 h 520896"/>
                  <a:gd name="connsiteX3" fmla="*/ 401087 w 1001319"/>
                  <a:gd name="connsiteY3" fmla="*/ 102 h 520896"/>
                  <a:gd name="connsiteX4" fmla="*/ 1037 w 1001319"/>
                  <a:gd name="connsiteY4" fmla="*/ 146152 h 520896"/>
                  <a:gd name="connsiteX5" fmla="*/ 521737 w 1001319"/>
                  <a:gd name="connsiteY5" fmla="*/ 133452 h 520896"/>
                  <a:gd name="connsiteX6" fmla="*/ 915437 w 1001319"/>
                  <a:gd name="connsiteY6" fmla="*/ 381102 h 520896"/>
                  <a:gd name="connsiteX7" fmla="*/ 997987 w 1001319"/>
                  <a:gd name="connsiteY7" fmla="*/ 520802 h 52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1319" h="520896">
                    <a:moveTo>
                      <a:pt x="997987" y="520802"/>
                    </a:moveTo>
                    <a:cubicBezTo>
                      <a:pt x="1007512" y="517627"/>
                      <a:pt x="995870" y="420260"/>
                      <a:pt x="972587" y="362052"/>
                    </a:cubicBezTo>
                    <a:cubicBezTo>
                      <a:pt x="949304" y="303844"/>
                      <a:pt x="953537" y="231877"/>
                      <a:pt x="858287" y="171552"/>
                    </a:cubicBezTo>
                    <a:cubicBezTo>
                      <a:pt x="763037" y="111227"/>
                      <a:pt x="543962" y="4335"/>
                      <a:pt x="401087" y="102"/>
                    </a:cubicBezTo>
                    <a:cubicBezTo>
                      <a:pt x="258212" y="-4131"/>
                      <a:pt x="-19071" y="123927"/>
                      <a:pt x="1037" y="146152"/>
                    </a:cubicBezTo>
                    <a:cubicBezTo>
                      <a:pt x="21145" y="168377"/>
                      <a:pt x="369337" y="94294"/>
                      <a:pt x="521737" y="133452"/>
                    </a:cubicBezTo>
                    <a:cubicBezTo>
                      <a:pt x="674137" y="172610"/>
                      <a:pt x="837120" y="315485"/>
                      <a:pt x="915437" y="381102"/>
                    </a:cubicBezTo>
                    <a:cubicBezTo>
                      <a:pt x="993754" y="446719"/>
                      <a:pt x="988462" y="523977"/>
                      <a:pt x="997987" y="5208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905DD8F3-CD7D-490F-8073-B6208E5E7A11}"/>
                  </a:ext>
                </a:extLst>
              </p:cNvPr>
              <p:cNvSpPr/>
              <p:nvPr/>
            </p:nvSpPr>
            <p:spPr>
              <a:xfrm>
                <a:off x="3809082" y="1860257"/>
                <a:ext cx="453039" cy="1582590"/>
              </a:xfrm>
              <a:custGeom>
                <a:avLst/>
                <a:gdLst>
                  <a:gd name="connsiteX0" fmla="*/ 7268 w 453039"/>
                  <a:gd name="connsiteY0" fmla="*/ 12993 h 1582590"/>
                  <a:gd name="connsiteX1" fmla="*/ 58068 w 453039"/>
                  <a:gd name="connsiteY1" fmla="*/ 95543 h 1582590"/>
                  <a:gd name="connsiteX2" fmla="*/ 439068 w 453039"/>
                  <a:gd name="connsiteY2" fmla="*/ 686093 h 1582590"/>
                  <a:gd name="connsiteX3" fmla="*/ 375568 w 453039"/>
                  <a:gd name="connsiteY3" fmla="*/ 1162343 h 1582590"/>
                  <a:gd name="connsiteX4" fmla="*/ 426368 w 453039"/>
                  <a:gd name="connsiteY4" fmla="*/ 1581443 h 1582590"/>
                  <a:gd name="connsiteX5" fmla="*/ 388268 w 453039"/>
                  <a:gd name="connsiteY5" fmla="*/ 1295693 h 1582590"/>
                  <a:gd name="connsiteX6" fmla="*/ 362868 w 453039"/>
                  <a:gd name="connsiteY6" fmla="*/ 1028993 h 1582590"/>
                  <a:gd name="connsiteX7" fmla="*/ 381918 w 453039"/>
                  <a:gd name="connsiteY7" fmla="*/ 736893 h 1582590"/>
                  <a:gd name="connsiteX8" fmla="*/ 248568 w 453039"/>
                  <a:gd name="connsiteY8" fmla="*/ 425743 h 1582590"/>
                  <a:gd name="connsiteX9" fmla="*/ 7268 w 453039"/>
                  <a:gd name="connsiteY9" fmla="*/ 12993 h 158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039" h="1582590">
                    <a:moveTo>
                      <a:pt x="7268" y="12993"/>
                    </a:moveTo>
                    <a:cubicBezTo>
                      <a:pt x="-24482" y="-42040"/>
                      <a:pt x="58068" y="95543"/>
                      <a:pt x="58068" y="95543"/>
                    </a:cubicBezTo>
                    <a:cubicBezTo>
                      <a:pt x="130035" y="207726"/>
                      <a:pt x="386151" y="508293"/>
                      <a:pt x="439068" y="686093"/>
                    </a:cubicBezTo>
                    <a:cubicBezTo>
                      <a:pt x="491985" y="863893"/>
                      <a:pt x="377685" y="1013118"/>
                      <a:pt x="375568" y="1162343"/>
                    </a:cubicBezTo>
                    <a:cubicBezTo>
                      <a:pt x="373451" y="1311568"/>
                      <a:pt x="424251" y="1559218"/>
                      <a:pt x="426368" y="1581443"/>
                    </a:cubicBezTo>
                    <a:cubicBezTo>
                      <a:pt x="428485" y="1603668"/>
                      <a:pt x="388268" y="1295693"/>
                      <a:pt x="388268" y="1295693"/>
                    </a:cubicBezTo>
                    <a:cubicBezTo>
                      <a:pt x="377685" y="1203618"/>
                      <a:pt x="363926" y="1122126"/>
                      <a:pt x="362868" y="1028993"/>
                    </a:cubicBezTo>
                    <a:cubicBezTo>
                      <a:pt x="361810" y="935860"/>
                      <a:pt x="400968" y="837435"/>
                      <a:pt x="381918" y="736893"/>
                    </a:cubicBezTo>
                    <a:cubicBezTo>
                      <a:pt x="362868" y="636351"/>
                      <a:pt x="307835" y="545335"/>
                      <a:pt x="248568" y="425743"/>
                    </a:cubicBezTo>
                    <a:cubicBezTo>
                      <a:pt x="189301" y="306151"/>
                      <a:pt x="39018" y="68026"/>
                      <a:pt x="7268" y="129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4FBF5F18-435B-46FD-AD49-70795CEBEE0D}"/>
                  </a:ext>
                </a:extLst>
              </p:cNvPr>
              <p:cNvSpPr/>
              <p:nvPr/>
            </p:nvSpPr>
            <p:spPr>
              <a:xfrm>
                <a:off x="3566200" y="1797099"/>
                <a:ext cx="602593" cy="1432429"/>
              </a:xfrm>
              <a:custGeom>
                <a:avLst/>
                <a:gdLst>
                  <a:gd name="connsiteX0" fmla="*/ 21550 w 602593"/>
                  <a:gd name="connsiteY0" fmla="*/ 31701 h 1432429"/>
                  <a:gd name="connsiteX1" fmla="*/ 135850 w 602593"/>
                  <a:gd name="connsiteY1" fmla="*/ 184101 h 1432429"/>
                  <a:gd name="connsiteX2" fmla="*/ 472400 w 602593"/>
                  <a:gd name="connsiteY2" fmla="*/ 819101 h 1432429"/>
                  <a:gd name="connsiteX3" fmla="*/ 535900 w 602593"/>
                  <a:gd name="connsiteY3" fmla="*/ 1155651 h 1432429"/>
                  <a:gd name="connsiteX4" fmla="*/ 554950 w 602593"/>
                  <a:gd name="connsiteY4" fmla="*/ 1428701 h 1432429"/>
                  <a:gd name="connsiteX5" fmla="*/ 593050 w 602593"/>
                  <a:gd name="connsiteY5" fmla="*/ 952451 h 1432429"/>
                  <a:gd name="connsiteX6" fmla="*/ 542250 w 602593"/>
                  <a:gd name="connsiteY6" fmla="*/ 711151 h 1432429"/>
                  <a:gd name="connsiteX7" fmla="*/ 21550 w 602593"/>
                  <a:gd name="connsiteY7" fmla="*/ 31701 h 1432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593" h="1432429">
                    <a:moveTo>
                      <a:pt x="21550" y="31701"/>
                    </a:moveTo>
                    <a:cubicBezTo>
                      <a:pt x="-46183" y="-56141"/>
                      <a:pt x="60708" y="52868"/>
                      <a:pt x="135850" y="184101"/>
                    </a:cubicBezTo>
                    <a:cubicBezTo>
                      <a:pt x="210992" y="315334"/>
                      <a:pt x="405725" y="657176"/>
                      <a:pt x="472400" y="819101"/>
                    </a:cubicBezTo>
                    <a:cubicBezTo>
                      <a:pt x="539075" y="981026"/>
                      <a:pt x="522142" y="1054051"/>
                      <a:pt x="535900" y="1155651"/>
                    </a:cubicBezTo>
                    <a:cubicBezTo>
                      <a:pt x="549658" y="1257251"/>
                      <a:pt x="545425" y="1462568"/>
                      <a:pt x="554950" y="1428701"/>
                    </a:cubicBezTo>
                    <a:cubicBezTo>
                      <a:pt x="564475" y="1394834"/>
                      <a:pt x="595167" y="1072043"/>
                      <a:pt x="593050" y="952451"/>
                    </a:cubicBezTo>
                    <a:cubicBezTo>
                      <a:pt x="590933" y="832859"/>
                      <a:pt x="637500" y="861434"/>
                      <a:pt x="542250" y="711151"/>
                    </a:cubicBezTo>
                    <a:cubicBezTo>
                      <a:pt x="447000" y="560868"/>
                      <a:pt x="89283" y="119543"/>
                      <a:pt x="21550" y="317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B90177B3-328F-42E8-BF0C-FB92D44E1BF0}"/>
                  </a:ext>
                </a:extLst>
              </p:cNvPr>
              <p:cNvSpPr/>
              <p:nvPr/>
            </p:nvSpPr>
            <p:spPr>
              <a:xfrm>
                <a:off x="4112512" y="2409640"/>
                <a:ext cx="236842" cy="1395493"/>
              </a:xfrm>
              <a:custGeom>
                <a:avLst/>
                <a:gdLst>
                  <a:gd name="connsiteX0" fmla="*/ 230888 w 236842"/>
                  <a:gd name="connsiteY0" fmla="*/ 35110 h 1395493"/>
                  <a:gd name="connsiteX1" fmla="*/ 230888 w 236842"/>
                  <a:gd name="connsiteY1" fmla="*/ 92260 h 1395493"/>
                  <a:gd name="connsiteX2" fmla="*/ 161038 w 236842"/>
                  <a:gd name="connsiteY2" fmla="*/ 543110 h 1395493"/>
                  <a:gd name="connsiteX3" fmla="*/ 116588 w 236842"/>
                  <a:gd name="connsiteY3" fmla="*/ 987610 h 1395493"/>
                  <a:gd name="connsiteX4" fmla="*/ 129288 w 236842"/>
                  <a:gd name="connsiteY4" fmla="*/ 1241610 h 1395493"/>
                  <a:gd name="connsiteX5" fmla="*/ 2288 w 236842"/>
                  <a:gd name="connsiteY5" fmla="*/ 1394010 h 1395493"/>
                  <a:gd name="connsiteX6" fmla="*/ 53088 w 236842"/>
                  <a:gd name="connsiteY6" fmla="*/ 1152710 h 1395493"/>
                  <a:gd name="connsiteX7" fmla="*/ 122938 w 236842"/>
                  <a:gd name="connsiteY7" fmla="*/ 727260 h 1395493"/>
                  <a:gd name="connsiteX8" fmla="*/ 211838 w 236842"/>
                  <a:gd name="connsiteY8" fmla="*/ 511360 h 1395493"/>
                  <a:gd name="connsiteX9" fmla="*/ 230888 w 236842"/>
                  <a:gd name="connsiteY9" fmla="*/ 35110 h 139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842" h="1395493">
                    <a:moveTo>
                      <a:pt x="230888" y="35110"/>
                    </a:moveTo>
                    <a:cubicBezTo>
                      <a:pt x="234063" y="-34740"/>
                      <a:pt x="242530" y="7593"/>
                      <a:pt x="230888" y="92260"/>
                    </a:cubicBezTo>
                    <a:cubicBezTo>
                      <a:pt x="219246" y="176927"/>
                      <a:pt x="180088" y="393885"/>
                      <a:pt x="161038" y="543110"/>
                    </a:cubicBezTo>
                    <a:cubicBezTo>
                      <a:pt x="141988" y="692335"/>
                      <a:pt x="121880" y="871193"/>
                      <a:pt x="116588" y="987610"/>
                    </a:cubicBezTo>
                    <a:cubicBezTo>
                      <a:pt x="111296" y="1104027"/>
                      <a:pt x="148338" y="1173877"/>
                      <a:pt x="129288" y="1241610"/>
                    </a:cubicBezTo>
                    <a:cubicBezTo>
                      <a:pt x="110238" y="1309343"/>
                      <a:pt x="14988" y="1408827"/>
                      <a:pt x="2288" y="1394010"/>
                    </a:cubicBezTo>
                    <a:cubicBezTo>
                      <a:pt x="-10412" y="1379193"/>
                      <a:pt x="32980" y="1263835"/>
                      <a:pt x="53088" y="1152710"/>
                    </a:cubicBezTo>
                    <a:cubicBezTo>
                      <a:pt x="73196" y="1041585"/>
                      <a:pt x="96480" y="834152"/>
                      <a:pt x="122938" y="727260"/>
                    </a:cubicBezTo>
                    <a:cubicBezTo>
                      <a:pt x="149396" y="620368"/>
                      <a:pt x="192788" y="627777"/>
                      <a:pt x="211838" y="511360"/>
                    </a:cubicBezTo>
                    <a:cubicBezTo>
                      <a:pt x="230888" y="394943"/>
                      <a:pt x="227713" y="104960"/>
                      <a:pt x="230888" y="351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8C1E8D03-A4AA-4D4E-B91F-495E55C34013}"/>
                  </a:ext>
                </a:extLst>
              </p:cNvPr>
              <p:cNvSpPr/>
              <p:nvPr/>
            </p:nvSpPr>
            <p:spPr>
              <a:xfrm>
                <a:off x="1202191" y="1750317"/>
                <a:ext cx="144136" cy="816732"/>
              </a:xfrm>
              <a:custGeom>
                <a:avLst/>
                <a:gdLst>
                  <a:gd name="connsiteX0" fmla="*/ 144009 w 144136"/>
                  <a:gd name="connsiteY0" fmla="*/ 27683 h 816732"/>
                  <a:gd name="connsiteX1" fmla="*/ 97442 w 144136"/>
                  <a:gd name="connsiteY1" fmla="*/ 65783 h 816732"/>
                  <a:gd name="connsiteX2" fmla="*/ 76 w 144136"/>
                  <a:gd name="connsiteY2" fmla="*/ 501816 h 816732"/>
                  <a:gd name="connsiteX3" fmla="*/ 80509 w 144136"/>
                  <a:gd name="connsiteY3" fmla="*/ 815083 h 816732"/>
                  <a:gd name="connsiteX4" fmla="*/ 42409 w 144136"/>
                  <a:gd name="connsiteY4" fmla="*/ 611883 h 816732"/>
                  <a:gd name="connsiteX5" fmla="*/ 84742 w 144136"/>
                  <a:gd name="connsiteY5" fmla="*/ 319783 h 816732"/>
                  <a:gd name="connsiteX6" fmla="*/ 144009 w 144136"/>
                  <a:gd name="connsiteY6" fmla="*/ 27683 h 81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136" h="816732">
                    <a:moveTo>
                      <a:pt x="144009" y="27683"/>
                    </a:moveTo>
                    <a:cubicBezTo>
                      <a:pt x="146126" y="-14650"/>
                      <a:pt x="121431" y="-13239"/>
                      <a:pt x="97442" y="65783"/>
                    </a:cubicBezTo>
                    <a:cubicBezTo>
                      <a:pt x="73453" y="144805"/>
                      <a:pt x="2898" y="376933"/>
                      <a:pt x="76" y="501816"/>
                    </a:cubicBezTo>
                    <a:cubicBezTo>
                      <a:pt x="-2746" y="626699"/>
                      <a:pt x="73453" y="796739"/>
                      <a:pt x="80509" y="815083"/>
                    </a:cubicBezTo>
                    <a:cubicBezTo>
                      <a:pt x="87564" y="833428"/>
                      <a:pt x="41703" y="694433"/>
                      <a:pt x="42409" y="611883"/>
                    </a:cubicBezTo>
                    <a:cubicBezTo>
                      <a:pt x="43114" y="529333"/>
                      <a:pt x="70631" y="415033"/>
                      <a:pt x="84742" y="319783"/>
                    </a:cubicBezTo>
                    <a:cubicBezTo>
                      <a:pt x="98853" y="224533"/>
                      <a:pt x="141892" y="70016"/>
                      <a:pt x="144009" y="276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53CD7080-1492-43B2-8212-6AF77CADA769}"/>
                  </a:ext>
                </a:extLst>
              </p:cNvPr>
              <p:cNvSpPr/>
              <p:nvPr/>
            </p:nvSpPr>
            <p:spPr>
              <a:xfrm>
                <a:off x="1321825" y="2067582"/>
                <a:ext cx="170538" cy="701046"/>
              </a:xfrm>
              <a:custGeom>
                <a:avLst/>
                <a:gdLst>
                  <a:gd name="connsiteX0" fmla="*/ 164075 w 170538"/>
                  <a:gd name="connsiteY0" fmla="*/ 23685 h 701046"/>
                  <a:gd name="connsiteX1" fmla="*/ 130208 w 170538"/>
                  <a:gd name="connsiteY1" fmla="*/ 87185 h 701046"/>
                  <a:gd name="connsiteX2" fmla="*/ 49775 w 170538"/>
                  <a:gd name="connsiteY2" fmla="*/ 548618 h 701046"/>
                  <a:gd name="connsiteX3" fmla="*/ 24375 w 170538"/>
                  <a:gd name="connsiteY3" fmla="*/ 701018 h 701046"/>
                  <a:gd name="connsiteX4" fmla="*/ 49775 w 170538"/>
                  <a:gd name="connsiteY4" fmla="*/ 540151 h 701046"/>
                  <a:gd name="connsiteX5" fmla="*/ 3208 w 170538"/>
                  <a:gd name="connsiteY5" fmla="*/ 366585 h 701046"/>
                  <a:gd name="connsiteX6" fmla="*/ 164075 w 170538"/>
                  <a:gd name="connsiteY6" fmla="*/ 23685 h 70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538" h="701046">
                    <a:moveTo>
                      <a:pt x="164075" y="23685"/>
                    </a:moveTo>
                    <a:cubicBezTo>
                      <a:pt x="185242" y="-22882"/>
                      <a:pt x="149258" y="-304"/>
                      <a:pt x="130208" y="87185"/>
                    </a:cubicBezTo>
                    <a:cubicBezTo>
                      <a:pt x="111158" y="174674"/>
                      <a:pt x="67414" y="446313"/>
                      <a:pt x="49775" y="548618"/>
                    </a:cubicBezTo>
                    <a:cubicBezTo>
                      <a:pt x="32136" y="650923"/>
                      <a:pt x="24375" y="702429"/>
                      <a:pt x="24375" y="701018"/>
                    </a:cubicBezTo>
                    <a:cubicBezTo>
                      <a:pt x="24375" y="699607"/>
                      <a:pt x="53303" y="595890"/>
                      <a:pt x="49775" y="540151"/>
                    </a:cubicBezTo>
                    <a:cubicBezTo>
                      <a:pt x="46247" y="484412"/>
                      <a:pt x="-14431" y="451252"/>
                      <a:pt x="3208" y="366585"/>
                    </a:cubicBezTo>
                    <a:cubicBezTo>
                      <a:pt x="20847" y="281918"/>
                      <a:pt x="142908" y="70252"/>
                      <a:pt x="164075" y="236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48E970AF-C58B-415B-93E4-B3AC810C70B2}"/>
                  </a:ext>
                </a:extLst>
              </p:cNvPr>
              <p:cNvSpPr/>
              <p:nvPr/>
            </p:nvSpPr>
            <p:spPr>
              <a:xfrm>
                <a:off x="1576836" y="1958723"/>
                <a:ext cx="467887" cy="455902"/>
              </a:xfrm>
              <a:custGeom>
                <a:avLst/>
                <a:gdLst>
                  <a:gd name="connsiteX0" fmla="*/ 467864 w 467887"/>
                  <a:gd name="connsiteY0" fmla="*/ 252 h 455902"/>
                  <a:gd name="connsiteX1" fmla="*/ 172589 w 467887"/>
                  <a:gd name="connsiteY1" fmla="*/ 200277 h 455902"/>
                  <a:gd name="connsiteX2" fmla="*/ 10664 w 467887"/>
                  <a:gd name="connsiteY2" fmla="*/ 444752 h 455902"/>
                  <a:gd name="connsiteX3" fmla="*/ 17014 w 467887"/>
                  <a:gd name="connsiteY3" fmla="*/ 406652 h 455902"/>
                  <a:gd name="connsiteX4" fmla="*/ 29714 w 467887"/>
                  <a:gd name="connsiteY4" fmla="*/ 336802 h 455902"/>
                  <a:gd name="connsiteX5" fmla="*/ 156714 w 467887"/>
                  <a:gd name="connsiteY5" fmla="*/ 162177 h 455902"/>
                  <a:gd name="connsiteX6" fmla="*/ 467864 w 467887"/>
                  <a:gd name="connsiteY6" fmla="*/ 252 h 45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7887" h="455902">
                    <a:moveTo>
                      <a:pt x="467864" y="252"/>
                    </a:moveTo>
                    <a:cubicBezTo>
                      <a:pt x="470510" y="6602"/>
                      <a:pt x="248789" y="126194"/>
                      <a:pt x="172589" y="200277"/>
                    </a:cubicBezTo>
                    <a:cubicBezTo>
                      <a:pt x="96389" y="274360"/>
                      <a:pt x="36593" y="410356"/>
                      <a:pt x="10664" y="444752"/>
                    </a:cubicBezTo>
                    <a:cubicBezTo>
                      <a:pt x="-15265" y="479148"/>
                      <a:pt x="13839" y="424644"/>
                      <a:pt x="17014" y="406652"/>
                    </a:cubicBezTo>
                    <a:cubicBezTo>
                      <a:pt x="20189" y="388660"/>
                      <a:pt x="6431" y="377548"/>
                      <a:pt x="29714" y="336802"/>
                    </a:cubicBezTo>
                    <a:cubicBezTo>
                      <a:pt x="52997" y="296056"/>
                      <a:pt x="81572" y="215623"/>
                      <a:pt x="156714" y="162177"/>
                    </a:cubicBezTo>
                    <a:cubicBezTo>
                      <a:pt x="231856" y="108731"/>
                      <a:pt x="465218" y="-6098"/>
                      <a:pt x="467864" y="2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89911FEC-F218-44E3-9059-BE5E18CE50CE}"/>
                  </a:ext>
                </a:extLst>
              </p:cNvPr>
              <p:cNvSpPr/>
              <p:nvPr/>
            </p:nvSpPr>
            <p:spPr>
              <a:xfrm>
                <a:off x="1577947" y="2403262"/>
                <a:ext cx="127110" cy="952175"/>
              </a:xfrm>
              <a:custGeom>
                <a:avLst/>
                <a:gdLst>
                  <a:gd name="connsiteX0" fmla="*/ 127028 w 127110"/>
                  <a:gd name="connsiteY0" fmla="*/ 19263 h 952175"/>
                  <a:gd name="connsiteX1" fmla="*/ 85753 w 127110"/>
                  <a:gd name="connsiteY1" fmla="*/ 51013 h 952175"/>
                  <a:gd name="connsiteX2" fmla="*/ 28 w 127110"/>
                  <a:gd name="connsiteY2" fmla="*/ 352638 h 952175"/>
                  <a:gd name="connsiteX3" fmla="*/ 95278 w 127110"/>
                  <a:gd name="connsiteY3" fmla="*/ 933663 h 952175"/>
                  <a:gd name="connsiteX4" fmla="*/ 73053 w 127110"/>
                  <a:gd name="connsiteY4" fmla="*/ 787613 h 952175"/>
                  <a:gd name="connsiteX5" fmla="*/ 60353 w 127110"/>
                  <a:gd name="connsiteY5" fmla="*/ 581238 h 952175"/>
                  <a:gd name="connsiteX6" fmla="*/ 76228 w 127110"/>
                  <a:gd name="connsiteY6" fmla="*/ 251038 h 952175"/>
                  <a:gd name="connsiteX7" fmla="*/ 127028 w 127110"/>
                  <a:gd name="connsiteY7" fmla="*/ 19263 h 95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110" h="952175">
                    <a:moveTo>
                      <a:pt x="127028" y="19263"/>
                    </a:moveTo>
                    <a:cubicBezTo>
                      <a:pt x="128615" y="-14074"/>
                      <a:pt x="106920" y="-4550"/>
                      <a:pt x="85753" y="51013"/>
                    </a:cubicBezTo>
                    <a:cubicBezTo>
                      <a:pt x="64586" y="106576"/>
                      <a:pt x="-1559" y="205530"/>
                      <a:pt x="28" y="352638"/>
                    </a:cubicBezTo>
                    <a:cubicBezTo>
                      <a:pt x="1615" y="499746"/>
                      <a:pt x="83107" y="861167"/>
                      <a:pt x="95278" y="933663"/>
                    </a:cubicBezTo>
                    <a:cubicBezTo>
                      <a:pt x="107449" y="1006159"/>
                      <a:pt x="78874" y="846351"/>
                      <a:pt x="73053" y="787613"/>
                    </a:cubicBezTo>
                    <a:cubicBezTo>
                      <a:pt x="67232" y="728876"/>
                      <a:pt x="59824" y="670667"/>
                      <a:pt x="60353" y="581238"/>
                    </a:cubicBezTo>
                    <a:cubicBezTo>
                      <a:pt x="60882" y="491809"/>
                      <a:pt x="66703" y="344700"/>
                      <a:pt x="76228" y="251038"/>
                    </a:cubicBezTo>
                    <a:cubicBezTo>
                      <a:pt x="85753" y="157376"/>
                      <a:pt x="125441" y="52600"/>
                      <a:pt x="127028" y="192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0EED7511-2401-48CB-A076-B33E59FF620E}"/>
                  </a:ext>
                </a:extLst>
              </p:cNvPr>
              <p:cNvSpPr/>
              <p:nvPr/>
            </p:nvSpPr>
            <p:spPr>
              <a:xfrm>
                <a:off x="1479004" y="2346301"/>
                <a:ext cx="85386" cy="660569"/>
              </a:xfrm>
              <a:custGeom>
                <a:avLst/>
                <a:gdLst>
                  <a:gd name="connsiteX0" fmla="*/ 67221 w 85386"/>
                  <a:gd name="connsiteY0" fmla="*/ 9549 h 660569"/>
                  <a:gd name="connsiteX1" fmla="*/ 48171 w 85386"/>
                  <a:gd name="connsiteY1" fmla="*/ 57174 h 660569"/>
                  <a:gd name="connsiteX2" fmla="*/ 546 w 85386"/>
                  <a:gd name="connsiteY2" fmla="*/ 371499 h 660569"/>
                  <a:gd name="connsiteX3" fmla="*/ 83096 w 85386"/>
                  <a:gd name="connsiteY3" fmla="*/ 657249 h 660569"/>
                  <a:gd name="connsiteX4" fmla="*/ 60871 w 85386"/>
                  <a:gd name="connsiteY4" fmla="*/ 504849 h 660569"/>
                  <a:gd name="connsiteX5" fmla="*/ 44996 w 85386"/>
                  <a:gd name="connsiteY5" fmla="*/ 171474 h 660569"/>
                  <a:gd name="connsiteX6" fmla="*/ 67221 w 85386"/>
                  <a:gd name="connsiteY6" fmla="*/ 9549 h 66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386" h="660569">
                    <a:moveTo>
                      <a:pt x="67221" y="9549"/>
                    </a:moveTo>
                    <a:cubicBezTo>
                      <a:pt x="67750" y="-9501"/>
                      <a:pt x="59283" y="-3151"/>
                      <a:pt x="48171" y="57174"/>
                    </a:cubicBezTo>
                    <a:cubicBezTo>
                      <a:pt x="37059" y="117499"/>
                      <a:pt x="-5275" y="271487"/>
                      <a:pt x="546" y="371499"/>
                    </a:cubicBezTo>
                    <a:cubicBezTo>
                      <a:pt x="6367" y="471512"/>
                      <a:pt x="73042" y="635024"/>
                      <a:pt x="83096" y="657249"/>
                    </a:cubicBezTo>
                    <a:cubicBezTo>
                      <a:pt x="93150" y="679474"/>
                      <a:pt x="67221" y="585811"/>
                      <a:pt x="60871" y="504849"/>
                    </a:cubicBezTo>
                    <a:cubicBezTo>
                      <a:pt x="54521" y="423887"/>
                      <a:pt x="44996" y="252436"/>
                      <a:pt x="44996" y="171474"/>
                    </a:cubicBezTo>
                    <a:cubicBezTo>
                      <a:pt x="44996" y="90512"/>
                      <a:pt x="66692" y="28599"/>
                      <a:pt x="67221" y="95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354DF034-A162-4B18-84C1-FB43C2B95375}"/>
                  </a:ext>
                </a:extLst>
              </p:cNvPr>
              <p:cNvSpPr/>
              <p:nvPr/>
            </p:nvSpPr>
            <p:spPr>
              <a:xfrm>
                <a:off x="2831265" y="1665329"/>
                <a:ext cx="723062" cy="117929"/>
              </a:xfrm>
              <a:custGeom>
                <a:avLst/>
                <a:gdLst>
                  <a:gd name="connsiteX0" fmla="*/ 835 w 723062"/>
                  <a:gd name="connsiteY0" fmla="*/ 36471 h 117929"/>
                  <a:gd name="connsiteX1" fmla="*/ 530002 w 723062"/>
                  <a:gd name="connsiteY1" fmla="*/ 57638 h 117929"/>
                  <a:gd name="connsiteX2" fmla="*/ 720502 w 723062"/>
                  <a:gd name="connsiteY2" fmla="*/ 116904 h 117929"/>
                  <a:gd name="connsiteX3" fmla="*/ 415702 w 723062"/>
                  <a:gd name="connsiteY3" fmla="*/ 2604 h 117929"/>
                  <a:gd name="connsiteX4" fmla="*/ 835 w 723062"/>
                  <a:gd name="connsiteY4" fmla="*/ 36471 h 11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062" h="117929">
                    <a:moveTo>
                      <a:pt x="835" y="36471"/>
                    </a:moveTo>
                    <a:cubicBezTo>
                      <a:pt x="19885" y="45643"/>
                      <a:pt x="410058" y="44233"/>
                      <a:pt x="530002" y="57638"/>
                    </a:cubicBezTo>
                    <a:cubicBezTo>
                      <a:pt x="649947" y="71044"/>
                      <a:pt x="739552" y="126076"/>
                      <a:pt x="720502" y="116904"/>
                    </a:cubicBezTo>
                    <a:cubicBezTo>
                      <a:pt x="701452" y="107732"/>
                      <a:pt x="537763" y="15304"/>
                      <a:pt x="415702" y="2604"/>
                    </a:cubicBezTo>
                    <a:cubicBezTo>
                      <a:pt x="293641" y="-10096"/>
                      <a:pt x="-18215" y="27299"/>
                      <a:pt x="835" y="364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7E7C3C3E-9511-4001-945C-53BD820AA8C3}"/>
                  </a:ext>
                </a:extLst>
              </p:cNvPr>
              <p:cNvSpPr/>
              <p:nvPr/>
            </p:nvSpPr>
            <p:spPr>
              <a:xfrm>
                <a:off x="2228361" y="3847674"/>
                <a:ext cx="202392" cy="204157"/>
              </a:xfrm>
              <a:custGeom>
                <a:avLst/>
                <a:gdLst>
                  <a:gd name="connsiteX0" fmla="*/ 200514 w 202392"/>
                  <a:gd name="connsiteY0" fmla="*/ 426 h 204157"/>
                  <a:gd name="connsiteX1" fmla="*/ 127489 w 202392"/>
                  <a:gd name="connsiteY1" fmla="*/ 140126 h 204157"/>
                  <a:gd name="connsiteX2" fmla="*/ 73514 w 202392"/>
                  <a:gd name="connsiteY2" fmla="*/ 184576 h 204157"/>
                  <a:gd name="connsiteX3" fmla="*/ 489 w 202392"/>
                  <a:gd name="connsiteY3" fmla="*/ 203626 h 204157"/>
                  <a:gd name="connsiteX4" fmla="*/ 41764 w 202392"/>
                  <a:gd name="connsiteY4" fmla="*/ 165526 h 204157"/>
                  <a:gd name="connsiteX5" fmla="*/ 44939 w 202392"/>
                  <a:gd name="connsiteY5" fmla="*/ 98851 h 204157"/>
                  <a:gd name="connsiteX6" fmla="*/ 200514 w 202392"/>
                  <a:gd name="connsiteY6" fmla="*/ 426 h 20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92" h="204157">
                    <a:moveTo>
                      <a:pt x="200514" y="426"/>
                    </a:moveTo>
                    <a:cubicBezTo>
                      <a:pt x="214272" y="7305"/>
                      <a:pt x="148656" y="109434"/>
                      <a:pt x="127489" y="140126"/>
                    </a:cubicBezTo>
                    <a:cubicBezTo>
                      <a:pt x="106322" y="170818"/>
                      <a:pt x="94681" y="173993"/>
                      <a:pt x="73514" y="184576"/>
                    </a:cubicBezTo>
                    <a:cubicBezTo>
                      <a:pt x="52347" y="195159"/>
                      <a:pt x="5781" y="206801"/>
                      <a:pt x="489" y="203626"/>
                    </a:cubicBezTo>
                    <a:cubicBezTo>
                      <a:pt x="-4803" y="200451"/>
                      <a:pt x="34356" y="182988"/>
                      <a:pt x="41764" y="165526"/>
                    </a:cubicBezTo>
                    <a:cubicBezTo>
                      <a:pt x="49172" y="148064"/>
                      <a:pt x="25889" y="125838"/>
                      <a:pt x="44939" y="98851"/>
                    </a:cubicBezTo>
                    <a:cubicBezTo>
                      <a:pt x="63989" y="71864"/>
                      <a:pt x="186756" y="-6453"/>
                      <a:pt x="200514" y="426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257852CA-1D34-4C13-B0C4-09D796C73EFE}"/>
                  </a:ext>
                </a:extLst>
              </p:cNvPr>
              <p:cNvSpPr/>
              <p:nvPr/>
            </p:nvSpPr>
            <p:spPr>
              <a:xfrm>
                <a:off x="4446783" y="3063695"/>
                <a:ext cx="377975" cy="201938"/>
              </a:xfrm>
              <a:custGeom>
                <a:avLst/>
                <a:gdLst>
                  <a:gd name="connsiteX0" fmla="*/ 6684 w 377975"/>
                  <a:gd name="connsiteY0" fmla="*/ 1238 h 201938"/>
                  <a:gd name="connsiteX1" fmla="*/ 345350 w 377975"/>
                  <a:gd name="connsiteY1" fmla="*/ 170572 h 201938"/>
                  <a:gd name="connsiteX2" fmla="*/ 341117 w 377975"/>
                  <a:gd name="connsiteY2" fmla="*/ 195972 h 201938"/>
                  <a:gd name="connsiteX3" fmla="*/ 137917 w 377975"/>
                  <a:gd name="connsiteY3" fmla="*/ 98605 h 201938"/>
                  <a:gd name="connsiteX4" fmla="*/ 6684 w 377975"/>
                  <a:gd name="connsiteY4" fmla="*/ 1238 h 20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975" h="201938">
                    <a:moveTo>
                      <a:pt x="6684" y="1238"/>
                    </a:moveTo>
                    <a:cubicBezTo>
                      <a:pt x="41256" y="13232"/>
                      <a:pt x="289611" y="138116"/>
                      <a:pt x="345350" y="170572"/>
                    </a:cubicBezTo>
                    <a:cubicBezTo>
                      <a:pt x="401089" y="203028"/>
                      <a:pt x="375689" y="207966"/>
                      <a:pt x="341117" y="195972"/>
                    </a:cubicBezTo>
                    <a:cubicBezTo>
                      <a:pt x="306545" y="183978"/>
                      <a:pt x="195772" y="129649"/>
                      <a:pt x="137917" y="98605"/>
                    </a:cubicBezTo>
                    <a:cubicBezTo>
                      <a:pt x="80062" y="67561"/>
                      <a:pt x="-27888" y="-10756"/>
                      <a:pt x="6684" y="1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41D9DF7C-E11C-4F01-AE10-2442CEA9B451}"/>
                  </a:ext>
                </a:extLst>
              </p:cNvPr>
              <p:cNvSpPr/>
              <p:nvPr/>
            </p:nvSpPr>
            <p:spPr>
              <a:xfrm>
                <a:off x="3876446" y="4186383"/>
                <a:ext cx="193904" cy="1058351"/>
              </a:xfrm>
              <a:custGeom>
                <a:avLst/>
                <a:gdLst>
                  <a:gd name="connsiteX0" fmla="*/ 193904 w 193904"/>
                  <a:gd name="connsiteY0" fmla="*/ 1442 h 1058351"/>
                  <a:gd name="connsiteX1" fmla="*/ 117704 w 193904"/>
                  <a:gd name="connsiteY1" fmla="*/ 366567 h 1058351"/>
                  <a:gd name="connsiteX2" fmla="*/ 28804 w 193904"/>
                  <a:gd name="connsiteY2" fmla="*/ 817417 h 1058351"/>
                  <a:gd name="connsiteX3" fmla="*/ 3404 w 193904"/>
                  <a:gd name="connsiteY3" fmla="*/ 1055542 h 1058351"/>
                  <a:gd name="connsiteX4" fmla="*/ 12929 w 193904"/>
                  <a:gd name="connsiteY4" fmla="*/ 919017 h 1058351"/>
                  <a:gd name="connsiteX5" fmla="*/ 117704 w 193904"/>
                  <a:gd name="connsiteY5" fmla="*/ 503092 h 1058351"/>
                  <a:gd name="connsiteX6" fmla="*/ 193904 w 193904"/>
                  <a:gd name="connsiteY6" fmla="*/ 1442 h 105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04" h="1058351">
                    <a:moveTo>
                      <a:pt x="193904" y="1442"/>
                    </a:moveTo>
                    <a:cubicBezTo>
                      <a:pt x="193904" y="-21312"/>
                      <a:pt x="145221" y="230571"/>
                      <a:pt x="117704" y="366567"/>
                    </a:cubicBezTo>
                    <a:cubicBezTo>
                      <a:pt x="90187" y="502563"/>
                      <a:pt x="47854" y="702588"/>
                      <a:pt x="28804" y="817417"/>
                    </a:cubicBezTo>
                    <a:cubicBezTo>
                      <a:pt x="9754" y="932246"/>
                      <a:pt x="6050" y="1038609"/>
                      <a:pt x="3404" y="1055542"/>
                    </a:cubicBezTo>
                    <a:cubicBezTo>
                      <a:pt x="758" y="1072475"/>
                      <a:pt x="-6121" y="1011092"/>
                      <a:pt x="12929" y="919017"/>
                    </a:cubicBezTo>
                    <a:cubicBezTo>
                      <a:pt x="31979" y="826942"/>
                      <a:pt x="82779" y="661842"/>
                      <a:pt x="117704" y="503092"/>
                    </a:cubicBezTo>
                    <a:cubicBezTo>
                      <a:pt x="152629" y="344342"/>
                      <a:pt x="193904" y="24196"/>
                      <a:pt x="193904" y="14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BDA3B13C-740B-4450-98AE-9C5FB8276374}"/>
                  </a:ext>
                </a:extLst>
              </p:cNvPr>
              <p:cNvSpPr/>
              <p:nvPr/>
            </p:nvSpPr>
            <p:spPr>
              <a:xfrm>
                <a:off x="4315142" y="3233149"/>
                <a:ext cx="174337" cy="671659"/>
              </a:xfrm>
              <a:custGeom>
                <a:avLst/>
                <a:gdLst>
                  <a:gd name="connsiteX0" fmla="*/ 47308 w 174337"/>
                  <a:gd name="connsiteY0" fmla="*/ 2176 h 671659"/>
                  <a:gd name="connsiteX1" fmla="*/ 53658 w 174337"/>
                  <a:gd name="connsiteY1" fmla="*/ 341901 h 671659"/>
                  <a:gd name="connsiteX2" fmla="*/ 2858 w 174337"/>
                  <a:gd name="connsiteY2" fmla="*/ 649876 h 671659"/>
                  <a:gd name="connsiteX3" fmla="*/ 6033 w 174337"/>
                  <a:gd name="connsiteY3" fmla="*/ 646701 h 671659"/>
                  <a:gd name="connsiteX4" fmla="*/ 85408 w 174337"/>
                  <a:gd name="connsiteY4" fmla="*/ 567326 h 671659"/>
                  <a:gd name="connsiteX5" fmla="*/ 174308 w 174337"/>
                  <a:gd name="connsiteY5" fmla="*/ 78376 h 671659"/>
                  <a:gd name="connsiteX6" fmla="*/ 75883 w 174337"/>
                  <a:gd name="connsiteY6" fmla="*/ 564151 h 671659"/>
                  <a:gd name="connsiteX7" fmla="*/ 15558 w 174337"/>
                  <a:gd name="connsiteY7" fmla="*/ 618126 h 671659"/>
                  <a:gd name="connsiteX8" fmla="*/ 56833 w 174337"/>
                  <a:gd name="connsiteY8" fmla="*/ 513351 h 671659"/>
                  <a:gd name="connsiteX9" fmla="*/ 47308 w 174337"/>
                  <a:gd name="connsiteY9" fmla="*/ 2176 h 67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4337" h="671659">
                    <a:moveTo>
                      <a:pt x="47308" y="2176"/>
                    </a:moveTo>
                    <a:cubicBezTo>
                      <a:pt x="46779" y="-26399"/>
                      <a:pt x="61066" y="233951"/>
                      <a:pt x="53658" y="341901"/>
                    </a:cubicBezTo>
                    <a:cubicBezTo>
                      <a:pt x="46250" y="449851"/>
                      <a:pt x="2858" y="649876"/>
                      <a:pt x="2858" y="649876"/>
                    </a:cubicBezTo>
                    <a:cubicBezTo>
                      <a:pt x="-5080" y="700676"/>
                      <a:pt x="6033" y="646701"/>
                      <a:pt x="6033" y="646701"/>
                    </a:cubicBezTo>
                    <a:cubicBezTo>
                      <a:pt x="19791" y="632943"/>
                      <a:pt x="57362" y="662047"/>
                      <a:pt x="85408" y="567326"/>
                    </a:cubicBezTo>
                    <a:cubicBezTo>
                      <a:pt x="113454" y="472605"/>
                      <a:pt x="175895" y="78905"/>
                      <a:pt x="174308" y="78376"/>
                    </a:cubicBezTo>
                    <a:cubicBezTo>
                      <a:pt x="172721" y="77847"/>
                      <a:pt x="102341" y="474193"/>
                      <a:pt x="75883" y="564151"/>
                    </a:cubicBezTo>
                    <a:cubicBezTo>
                      <a:pt x="49425" y="654109"/>
                      <a:pt x="18733" y="626593"/>
                      <a:pt x="15558" y="618126"/>
                    </a:cubicBezTo>
                    <a:cubicBezTo>
                      <a:pt x="12383" y="609659"/>
                      <a:pt x="49425" y="610718"/>
                      <a:pt x="56833" y="513351"/>
                    </a:cubicBezTo>
                    <a:cubicBezTo>
                      <a:pt x="64241" y="415984"/>
                      <a:pt x="47837" y="30751"/>
                      <a:pt x="47308" y="21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F9D3948D-61B6-4D7A-B4B2-7564D7C61401}"/>
                  </a:ext>
                </a:extLst>
              </p:cNvPr>
              <p:cNvSpPr/>
              <p:nvPr/>
            </p:nvSpPr>
            <p:spPr>
              <a:xfrm>
                <a:off x="4276359" y="3084881"/>
                <a:ext cx="369093" cy="920093"/>
              </a:xfrm>
              <a:custGeom>
                <a:avLst/>
                <a:gdLst>
                  <a:gd name="connsiteX0" fmla="*/ 181341 w 369093"/>
                  <a:gd name="connsiteY0" fmla="*/ 1219 h 920093"/>
                  <a:gd name="connsiteX1" fmla="*/ 365491 w 369093"/>
                  <a:gd name="connsiteY1" fmla="*/ 144094 h 920093"/>
                  <a:gd name="connsiteX2" fmla="*/ 295641 w 369093"/>
                  <a:gd name="connsiteY2" fmla="*/ 486994 h 920093"/>
                  <a:gd name="connsiteX3" fmla="*/ 200391 w 369093"/>
                  <a:gd name="connsiteY3" fmla="*/ 718769 h 920093"/>
                  <a:gd name="connsiteX4" fmla="*/ 105141 w 369093"/>
                  <a:gd name="connsiteY4" fmla="*/ 890219 h 920093"/>
                  <a:gd name="connsiteX5" fmla="*/ 366 w 369093"/>
                  <a:gd name="connsiteY5" fmla="*/ 915619 h 920093"/>
                  <a:gd name="connsiteX6" fmla="*/ 143241 w 369093"/>
                  <a:gd name="connsiteY6" fmla="*/ 839419 h 920093"/>
                  <a:gd name="connsiteX7" fmla="*/ 327391 w 369093"/>
                  <a:gd name="connsiteY7" fmla="*/ 417144 h 920093"/>
                  <a:gd name="connsiteX8" fmla="*/ 349616 w 369093"/>
                  <a:gd name="connsiteY8" fmla="*/ 213944 h 920093"/>
                  <a:gd name="connsiteX9" fmla="*/ 181341 w 369093"/>
                  <a:gd name="connsiteY9" fmla="*/ 1219 h 920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9093" h="920093">
                    <a:moveTo>
                      <a:pt x="181341" y="1219"/>
                    </a:moveTo>
                    <a:cubicBezTo>
                      <a:pt x="183987" y="-10423"/>
                      <a:pt x="346441" y="63132"/>
                      <a:pt x="365491" y="144094"/>
                    </a:cubicBezTo>
                    <a:cubicBezTo>
                      <a:pt x="384541" y="225056"/>
                      <a:pt x="323158" y="391215"/>
                      <a:pt x="295641" y="486994"/>
                    </a:cubicBezTo>
                    <a:cubicBezTo>
                      <a:pt x="268124" y="582773"/>
                      <a:pt x="232141" y="651565"/>
                      <a:pt x="200391" y="718769"/>
                    </a:cubicBezTo>
                    <a:cubicBezTo>
                      <a:pt x="168641" y="785973"/>
                      <a:pt x="138478" y="857411"/>
                      <a:pt x="105141" y="890219"/>
                    </a:cubicBezTo>
                    <a:cubicBezTo>
                      <a:pt x="71803" y="923027"/>
                      <a:pt x="-5984" y="924086"/>
                      <a:pt x="366" y="915619"/>
                    </a:cubicBezTo>
                    <a:cubicBezTo>
                      <a:pt x="6716" y="907152"/>
                      <a:pt x="88737" y="922498"/>
                      <a:pt x="143241" y="839419"/>
                    </a:cubicBezTo>
                    <a:cubicBezTo>
                      <a:pt x="197745" y="756340"/>
                      <a:pt x="292995" y="521390"/>
                      <a:pt x="327391" y="417144"/>
                    </a:cubicBezTo>
                    <a:cubicBezTo>
                      <a:pt x="361787" y="312898"/>
                      <a:pt x="369195" y="283794"/>
                      <a:pt x="349616" y="213944"/>
                    </a:cubicBezTo>
                    <a:cubicBezTo>
                      <a:pt x="330037" y="144094"/>
                      <a:pt x="178695" y="12861"/>
                      <a:pt x="181341" y="12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02" name="fuku">
              <a:extLst>
                <a:ext uri="{FF2B5EF4-FFF2-40B4-BE49-F238E27FC236}">
                  <a16:creationId xmlns:a16="http://schemas.microsoft.com/office/drawing/2014/main" id="{3BAFABA1-0486-44CA-B45B-F5333690FB2A}"/>
                </a:ext>
              </a:extLst>
            </p:cNvPr>
            <p:cNvGrpSpPr/>
            <p:nvPr/>
          </p:nvGrpSpPr>
          <p:grpSpPr>
            <a:xfrm>
              <a:off x="535154" y="2972968"/>
              <a:ext cx="6257861" cy="9769258"/>
              <a:chOff x="535154" y="2972968"/>
              <a:chExt cx="6257861" cy="9769258"/>
            </a:xfrm>
          </p:grpSpPr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407E3565-0234-4499-9A9D-C0B739AE5963}"/>
                  </a:ext>
                </a:extLst>
              </p:cNvPr>
              <p:cNvSpPr/>
              <p:nvPr/>
            </p:nvSpPr>
            <p:spPr>
              <a:xfrm>
                <a:off x="4448436" y="2975576"/>
                <a:ext cx="896527" cy="531873"/>
              </a:xfrm>
              <a:custGeom>
                <a:avLst/>
                <a:gdLst>
                  <a:gd name="connsiteX0" fmla="*/ 9264 w 896527"/>
                  <a:gd name="connsiteY0" fmla="*/ 38557 h 531873"/>
                  <a:gd name="connsiteX1" fmla="*/ 305597 w 896527"/>
                  <a:gd name="connsiteY1" fmla="*/ 457 h 531873"/>
                  <a:gd name="connsiteX2" fmla="*/ 455881 w 896527"/>
                  <a:gd name="connsiteY2" fmla="*/ 32207 h 531873"/>
                  <a:gd name="connsiteX3" fmla="*/ 699297 w 896527"/>
                  <a:gd name="connsiteY3" fmla="*/ 210007 h 531873"/>
                  <a:gd name="connsiteX4" fmla="*/ 845347 w 896527"/>
                  <a:gd name="connsiteY4" fmla="*/ 457657 h 531873"/>
                  <a:gd name="connsiteX5" fmla="*/ 891914 w 896527"/>
                  <a:gd name="connsiteY5" fmla="*/ 519041 h 531873"/>
                  <a:gd name="connsiteX6" fmla="*/ 745864 w 896527"/>
                  <a:gd name="connsiteY6" fmla="*/ 241757 h 531873"/>
                  <a:gd name="connsiteX7" fmla="*/ 474931 w 896527"/>
                  <a:gd name="connsiteY7" fmla="*/ 25857 h 531873"/>
                  <a:gd name="connsiteX8" fmla="*/ 112981 w 896527"/>
                  <a:gd name="connsiteY8" fmla="*/ 11041 h 531873"/>
                  <a:gd name="connsiteX9" fmla="*/ 9264 w 896527"/>
                  <a:gd name="connsiteY9" fmla="*/ 38557 h 53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6527" h="531873">
                    <a:moveTo>
                      <a:pt x="9264" y="38557"/>
                    </a:moveTo>
                    <a:cubicBezTo>
                      <a:pt x="41367" y="36793"/>
                      <a:pt x="231161" y="1515"/>
                      <a:pt x="305597" y="457"/>
                    </a:cubicBezTo>
                    <a:cubicBezTo>
                      <a:pt x="380033" y="-601"/>
                      <a:pt x="390264" y="-2718"/>
                      <a:pt x="455881" y="32207"/>
                    </a:cubicBezTo>
                    <a:cubicBezTo>
                      <a:pt x="521498" y="67132"/>
                      <a:pt x="634386" y="139099"/>
                      <a:pt x="699297" y="210007"/>
                    </a:cubicBezTo>
                    <a:cubicBezTo>
                      <a:pt x="764208" y="280915"/>
                      <a:pt x="813244" y="406151"/>
                      <a:pt x="845347" y="457657"/>
                    </a:cubicBezTo>
                    <a:cubicBezTo>
                      <a:pt x="877450" y="509163"/>
                      <a:pt x="908495" y="555024"/>
                      <a:pt x="891914" y="519041"/>
                    </a:cubicBezTo>
                    <a:cubicBezTo>
                      <a:pt x="875333" y="483058"/>
                      <a:pt x="815361" y="323954"/>
                      <a:pt x="745864" y="241757"/>
                    </a:cubicBezTo>
                    <a:cubicBezTo>
                      <a:pt x="676367" y="159560"/>
                      <a:pt x="580411" y="64310"/>
                      <a:pt x="474931" y="25857"/>
                    </a:cubicBezTo>
                    <a:cubicBezTo>
                      <a:pt x="369451" y="-12596"/>
                      <a:pt x="193414" y="9983"/>
                      <a:pt x="112981" y="11041"/>
                    </a:cubicBezTo>
                    <a:cubicBezTo>
                      <a:pt x="32548" y="12099"/>
                      <a:pt x="-22839" y="40321"/>
                      <a:pt x="9264" y="385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233D647F-5FA7-480B-B2C9-AED1375089DC}"/>
                  </a:ext>
                </a:extLst>
              </p:cNvPr>
              <p:cNvSpPr/>
              <p:nvPr/>
            </p:nvSpPr>
            <p:spPr>
              <a:xfrm>
                <a:off x="4668373" y="2972968"/>
                <a:ext cx="646888" cy="616828"/>
              </a:xfrm>
              <a:custGeom>
                <a:avLst/>
                <a:gdLst>
                  <a:gd name="connsiteX0" fmla="*/ 24277 w 646888"/>
                  <a:gd name="connsiteY0" fmla="*/ 13649 h 616828"/>
                  <a:gd name="connsiteX1" fmla="*/ 75077 w 646888"/>
                  <a:gd name="connsiteY1" fmla="*/ 19999 h 616828"/>
                  <a:gd name="connsiteX2" fmla="*/ 348127 w 646888"/>
                  <a:gd name="connsiteY2" fmla="*/ 108899 h 616828"/>
                  <a:gd name="connsiteX3" fmla="*/ 449727 w 646888"/>
                  <a:gd name="connsiteY3" fmla="*/ 278232 h 616828"/>
                  <a:gd name="connsiteX4" fmla="*/ 602127 w 646888"/>
                  <a:gd name="connsiteY4" fmla="*/ 483549 h 616828"/>
                  <a:gd name="connsiteX5" fmla="*/ 644460 w 646888"/>
                  <a:gd name="connsiteY5" fmla="*/ 614782 h 616828"/>
                  <a:gd name="connsiteX6" fmla="*/ 544977 w 646888"/>
                  <a:gd name="connsiteY6" fmla="*/ 381949 h 616828"/>
                  <a:gd name="connsiteX7" fmla="*/ 415860 w 646888"/>
                  <a:gd name="connsiteY7" fmla="*/ 176632 h 616828"/>
                  <a:gd name="connsiteX8" fmla="*/ 24277 w 646888"/>
                  <a:gd name="connsiteY8" fmla="*/ 13649 h 61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888" h="616828">
                    <a:moveTo>
                      <a:pt x="24277" y="13649"/>
                    </a:moveTo>
                    <a:cubicBezTo>
                      <a:pt x="-32520" y="-12456"/>
                      <a:pt x="21102" y="4124"/>
                      <a:pt x="75077" y="19999"/>
                    </a:cubicBezTo>
                    <a:cubicBezTo>
                      <a:pt x="129052" y="35874"/>
                      <a:pt x="285685" y="65860"/>
                      <a:pt x="348127" y="108899"/>
                    </a:cubicBezTo>
                    <a:cubicBezTo>
                      <a:pt x="410569" y="151938"/>
                      <a:pt x="407394" y="215790"/>
                      <a:pt x="449727" y="278232"/>
                    </a:cubicBezTo>
                    <a:cubicBezTo>
                      <a:pt x="492060" y="340674"/>
                      <a:pt x="569672" y="427457"/>
                      <a:pt x="602127" y="483549"/>
                    </a:cubicBezTo>
                    <a:cubicBezTo>
                      <a:pt x="634583" y="539641"/>
                      <a:pt x="653985" y="631715"/>
                      <a:pt x="644460" y="614782"/>
                    </a:cubicBezTo>
                    <a:cubicBezTo>
                      <a:pt x="634935" y="597849"/>
                      <a:pt x="583077" y="454974"/>
                      <a:pt x="544977" y="381949"/>
                    </a:cubicBezTo>
                    <a:cubicBezTo>
                      <a:pt x="506877" y="308924"/>
                      <a:pt x="503702" y="240838"/>
                      <a:pt x="415860" y="176632"/>
                    </a:cubicBezTo>
                    <a:cubicBezTo>
                      <a:pt x="328018" y="112426"/>
                      <a:pt x="81074" y="39754"/>
                      <a:pt x="24277" y="136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C0D99ACA-56E6-4E3B-855A-79EDF3254E80}"/>
                  </a:ext>
                </a:extLst>
              </p:cNvPr>
              <p:cNvSpPr/>
              <p:nvPr/>
            </p:nvSpPr>
            <p:spPr>
              <a:xfrm>
                <a:off x="4949087" y="3958053"/>
                <a:ext cx="439502" cy="1147411"/>
              </a:xfrm>
              <a:custGeom>
                <a:avLst/>
                <a:gdLst>
                  <a:gd name="connsiteX0" fmla="*/ 389146 w 439502"/>
                  <a:gd name="connsiteY0" fmla="*/ 40330 h 1147411"/>
                  <a:gd name="connsiteX1" fmla="*/ 338346 w 439502"/>
                  <a:gd name="connsiteY1" fmla="*/ 249880 h 1147411"/>
                  <a:gd name="connsiteX2" fmla="*/ 198646 w 439502"/>
                  <a:gd name="connsiteY2" fmla="*/ 609714 h 1147411"/>
                  <a:gd name="connsiteX3" fmla="*/ 69530 w 439502"/>
                  <a:gd name="connsiteY3" fmla="*/ 963197 h 1147411"/>
                  <a:gd name="connsiteX4" fmla="*/ 20846 w 439502"/>
                  <a:gd name="connsiteY4" fmla="*/ 1096547 h 1147411"/>
                  <a:gd name="connsiteX5" fmla="*/ 414546 w 439502"/>
                  <a:gd name="connsiteY5" fmla="*/ 105947 h 1147411"/>
                  <a:gd name="connsiteX6" fmla="*/ 389146 w 439502"/>
                  <a:gd name="connsiteY6" fmla="*/ 40330 h 114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502" h="1147411">
                    <a:moveTo>
                      <a:pt x="389146" y="40330"/>
                    </a:moveTo>
                    <a:cubicBezTo>
                      <a:pt x="376446" y="64319"/>
                      <a:pt x="370096" y="154983"/>
                      <a:pt x="338346" y="249880"/>
                    </a:cubicBezTo>
                    <a:cubicBezTo>
                      <a:pt x="306596" y="344777"/>
                      <a:pt x="243449" y="490828"/>
                      <a:pt x="198646" y="609714"/>
                    </a:cubicBezTo>
                    <a:cubicBezTo>
                      <a:pt x="153843" y="728600"/>
                      <a:pt x="69530" y="963197"/>
                      <a:pt x="69530" y="963197"/>
                    </a:cubicBezTo>
                    <a:cubicBezTo>
                      <a:pt x="39897" y="1044336"/>
                      <a:pt x="-36657" y="1239422"/>
                      <a:pt x="20846" y="1096547"/>
                    </a:cubicBezTo>
                    <a:cubicBezTo>
                      <a:pt x="78349" y="953672"/>
                      <a:pt x="351046" y="276691"/>
                      <a:pt x="414546" y="105947"/>
                    </a:cubicBezTo>
                    <a:cubicBezTo>
                      <a:pt x="478046" y="-64797"/>
                      <a:pt x="401846" y="16341"/>
                      <a:pt x="389146" y="403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2BF28D75-2A50-4221-8912-2D8C76FB39F5}"/>
                  </a:ext>
                </a:extLst>
              </p:cNvPr>
              <p:cNvSpPr/>
              <p:nvPr/>
            </p:nvSpPr>
            <p:spPr>
              <a:xfrm>
                <a:off x="5015673" y="3952891"/>
                <a:ext cx="295113" cy="929578"/>
              </a:xfrm>
              <a:custGeom>
                <a:avLst/>
                <a:gdLst>
                  <a:gd name="connsiteX0" fmla="*/ 290810 w 295113"/>
                  <a:gd name="connsiteY0" fmla="*/ 7392 h 929578"/>
                  <a:gd name="connsiteX1" fmla="*/ 165927 w 295113"/>
                  <a:gd name="connsiteY1" fmla="*/ 496342 h 929578"/>
                  <a:gd name="connsiteX2" fmla="*/ 827 w 295113"/>
                  <a:gd name="connsiteY2" fmla="*/ 926026 h 929578"/>
                  <a:gd name="connsiteX3" fmla="*/ 240010 w 295113"/>
                  <a:gd name="connsiteY3" fmla="*/ 252926 h 929578"/>
                  <a:gd name="connsiteX4" fmla="*/ 290810 w 295113"/>
                  <a:gd name="connsiteY4" fmla="*/ 7392 h 92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113" h="929578">
                    <a:moveTo>
                      <a:pt x="290810" y="7392"/>
                    </a:moveTo>
                    <a:cubicBezTo>
                      <a:pt x="278463" y="47961"/>
                      <a:pt x="214257" y="343236"/>
                      <a:pt x="165927" y="496342"/>
                    </a:cubicBezTo>
                    <a:cubicBezTo>
                      <a:pt x="117597" y="649448"/>
                      <a:pt x="-11520" y="966595"/>
                      <a:pt x="827" y="926026"/>
                    </a:cubicBezTo>
                    <a:cubicBezTo>
                      <a:pt x="13174" y="885457"/>
                      <a:pt x="190268" y="406384"/>
                      <a:pt x="240010" y="252926"/>
                    </a:cubicBezTo>
                    <a:cubicBezTo>
                      <a:pt x="289752" y="99468"/>
                      <a:pt x="303157" y="-33177"/>
                      <a:pt x="290810" y="73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EBA92959-A646-417E-A805-595581E4193F}"/>
                  </a:ext>
                </a:extLst>
              </p:cNvPr>
              <p:cNvSpPr/>
              <p:nvPr/>
            </p:nvSpPr>
            <p:spPr>
              <a:xfrm>
                <a:off x="4798361" y="5018060"/>
                <a:ext cx="190629" cy="837024"/>
              </a:xfrm>
              <a:custGeom>
                <a:avLst/>
                <a:gdLst>
                  <a:gd name="connsiteX0" fmla="*/ 190622 w 190629"/>
                  <a:gd name="connsiteY0" fmla="*/ 557 h 837024"/>
                  <a:gd name="connsiteX1" fmla="*/ 36106 w 190629"/>
                  <a:gd name="connsiteY1" fmla="*/ 527607 h 837024"/>
                  <a:gd name="connsiteX2" fmla="*/ 122 w 190629"/>
                  <a:gd name="connsiteY2" fmla="*/ 834523 h 837024"/>
                  <a:gd name="connsiteX3" fmla="*/ 42456 w 190629"/>
                  <a:gd name="connsiteY3" fmla="*/ 633440 h 837024"/>
                  <a:gd name="connsiteX4" fmla="*/ 190622 w 190629"/>
                  <a:gd name="connsiteY4" fmla="*/ 557 h 837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29" h="837024">
                    <a:moveTo>
                      <a:pt x="190622" y="557"/>
                    </a:moveTo>
                    <a:cubicBezTo>
                      <a:pt x="189564" y="-17082"/>
                      <a:pt x="67856" y="388613"/>
                      <a:pt x="36106" y="527607"/>
                    </a:cubicBezTo>
                    <a:cubicBezTo>
                      <a:pt x="4356" y="666601"/>
                      <a:pt x="-936" y="816884"/>
                      <a:pt x="122" y="834523"/>
                    </a:cubicBezTo>
                    <a:cubicBezTo>
                      <a:pt x="1180" y="852162"/>
                      <a:pt x="9295" y="775609"/>
                      <a:pt x="42456" y="633440"/>
                    </a:cubicBezTo>
                    <a:cubicBezTo>
                      <a:pt x="75617" y="491271"/>
                      <a:pt x="191680" y="18196"/>
                      <a:pt x="190622" y="5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6ED57771-9579-4554-ADA5-068A659624A7}"/>
                  </a:ext>
                </a:extLst>
              </p:cNvPr>
              <p:cNvSpPr/>
              <p:nvPr/>
            </p:nvSpPr>
            <p:spPr>
              <a:xfrm>
                <a:off x="4794328" y="4863969"/>
                <a:ext cx="230924" cy="930503"/>
              </a:xfrm>
              <a:custGeom>
                <a:avLst/>
                <a:gdLst>
                  <a:gd name="connsiteX0" fmla="*/ 230639 w 230924"/>
                  <a:gd name="connsiteY0" fmla="*/ 4364 h 930503"/>
                  <a:gd name="connsiteX1" fmla="*/ 74005 w 230924"/>
                  <a:gd name="connsiteY1" fmla="*/ 400181 h 930503"/>
                  <a:gd name="connsiteX2" fmla="*/ 4155 w 230924"/>
                  <a:gd name="connsiteY2" fmla="*/ 922998 h 930503"/>
                  <a:gd name="connsiteX3" fmla="*/ 31672 w 230924"/>
                  <a:gd name="connsiteY3" fmla="*/ 658414 h 930503"/>
                  <a:gd name="connsiteX4" fmla="*/ 230639 w 230924"/>
                  <a:gd name="connsiteY4" fmla="*/ 4364 h 93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924" h="930503">
                    <a:moveTo>
                      <a:pt x="230639" y="4364"/>
                    </a:moveTo>
                    <a:cubicBezTo>
                      <a:pt x="237695" y="-38675"/>
                      <a:pt x="111752" y="247075"/>
                      <a:pt x="74005" y="400181"/>
                    </a:cubicBezTo>
                    <a:cubicBezTo>
                      <a:pt x="36258" y="553287"/>
                      <a:pt x="11210" y="879959"/>
                      <a:pt x="4155" y="922998"/>
                    </a:cubicBezTo>
                    <a:cubicBezTo>
                      <a:pt x="-2901" y="966037"/>
                      <a:pt x="-5017" y="816811"/>
                      <a:pt x="31672" y="658414"/>
                    </a:cubicBezTo>
                    <a:cubicBezTo>
                      <a:pt x="68361" y="500017"/>
                      <a:pt x="223583" y="47403"/>
                      <a:pt x="230639" y="43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959EC15F-AEC2-4530-BA24-4F0FB8863582}"/>
                  </a:ext>
                </a:extLst>
              </p:cNvPr>
              <p:cNvSpPr/>
              <p:nvPr/>
            </p:nvSpPr>
            <p:spPr>
              <a:xfrm>
                <a:off x="4532829" y="5845073"/>
                <a:ext cx="295267" cy="492915"/>
              </a:xfrm>
              <a:custGeom>
                <a:avLst/>
                <a:gdLst>
                  <a:gd name="connsiteX0" fmla="*/ 293171 w 295267"/>
                  <a:gd name="connsiteY0" fmla="*/ 102 h 492915"/>
                  <a:gd name="connsiteX1" fmla="*/ 162996 w 295267"/>
                  <a:gd name="connsiteY1" fmla="*/ 304902 h 492915"/>
                  <a:gd name="connsiteX2" fmla="*/ 1071 w 295267"/>
                  <a:gd name="connsiteY2" fmla="*/ 485877 h 492915"/>
                  <a:gd name="connsiteX3" fmla="*/ 99496 w 295267"/>
                  <a:gd name="connsiteY3" fmla="*/ 438252 h 492915"/>
                  <a:gd name="connsiteX4" fmla="*/ 232846 w 295267"/>
                  <a:gd name="connsiteY4" fmla="*/ 273152 h 492915"/>
                  <a:gd name="connsiteX5" fmla="*/ 293171 w 295267"/>
                  <a:gd name="connsiteY5" fmla="*/ 102 h 492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67" h="492915">
                    <a:moveTo>
                      <a:pt x="293171" y="102"/>
                    </a:moveTo>
                    <a:cubicBezTo>
                      <a:pt x="281529" y="5394"/>
                      <a:pt x="211679" y="223940"/>
                      <a:pt x="162996" y="304902"/>
                    </a:cubicBezTo>
                    <a:cubicBezTo>
                      <a:pt x="114313" y="385864"/>
                      <a:pt x="11654" y="463652"/>
                      <a:pt x="1071" y="485877"/>
                    </a:cubicBezTo>
                    <a:cubicBezTo>
                      <a:pt x="-9512" y="508102"/>
                      <a:pt x="60867" y="473706"/>
                      <a:pt x="99496" y="438252"/>
                    </a:cubicBezTo>
                    <a:cubicBezTo>
                      <a:pt x="138125" y="402798"/>
                      <a:pt x="200038" y="349881"/>
                      <a:pt x="232846" y="273152"/>
                    </a:cubicBezTo>
                    <a:cubicBezTo>
                      <a:pt x="265654" y="196423"/>
                      <a:pt x="304813" y="-5190"/>
                      <a:pt x="293171" y="1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F6F2B73D-CD67-4E0A-A621-30265F54762A}"/>
                  </a:ext>
                </a:extLst>
              </p:cNvPr>
              <p:cNvSpPr/>
              <p:nvPr/>
            </p:nvSpPr>
            <p:spPr>
              <a:xfrm>
                <a:off x="3911600" y="5031196"/>
                <a:ext cx="646407" cy="1302619"/>
              </a:xfrm>
              <a:custGeom>
                <a:avLst/>
                <a:gdLst>
                  <a:gd name="connsiteX0" fmla="*/ 0 w 646407"/>
                  <a:gd name="connsiteY0" fmla="*/ 1179 h 1302619"/>
                  <a:gd name="connsiteX1" fmla="*/ 73025 w 646407"/>
                  <a:gd name="connsiteY1" fmla="*/ 420279 h 1302619"/>
                  <a:gd name="connsiteX2" fmla="*/ 238125 w 646407"/>
                  <a:gd name="connsiteY2" fmla="*/ 861604 h 1302619"/>
                  <a:gd name="connsiteX3" fmla="*/ 504825 w 646407"/>
                  <a:gd name="connsiteY3" fmla="*/ 1179104 h 1302619"/>
                  <a:gd name="connsiteX4" fmla="*/ 644525 w 646407"/>
                  <a:gd name="connsiteY4" fmla="*/ 1299754 h 1302619"/>
                  <a:gd name="connsiteX5" fmla="*/ 409575 w 646407"/>
                  <a:gd name="connsiteY5" fmla="*/ 1074329 h 1302619"/>
                  <a:gd name="connsiteX6" fmla="*/ 73025 w 646407"/>
                  <a:gd name="connsiteY6" fmla="*/ 321854 h 1302619"/>
                  <a:gd name="connsiteX7" fmla="*/ 0 w 646407"/>
                  <a:gd name="connsiteY7" fmla="*/ 1179 h 130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6407" h="1302619">
                    <a:moveTo>
                      <a:pt x="0" y="1179"/>
                    </a:moveTo>
                    <a:cubicBezTo>
                      <a:pt x="0" y="17583"/>
                      <a:pt x="33338" y="276875"/>
                      <a:pt x="73025" y="420279"/>
                    </a:cubicBezTo>
                    <a:cubicBezTo>
                      <a:pt x="112712" y="563683"/>
                      <a:pt x="166158" y="735133"/>
                      <a:pt x="238125" y="861604"/>
                    </a:cubicBezTo>
                    <a:cubicBezTo>
                      <a:pt x="310092" y="988075"/>
                      <a:pt x="437092" y="1106079"/>
                      <a:pt x="504825" y="1179104"/>
                    </a:cubicBezTo>
                    <a:cubicBezTo>
                      <a:pt x="572558" y="1252129"/>
                      <a:pt x="660400" y="1317216"/>
                      <a:pt x="644525" y="1299754"/>
                    </a:cubicBezTo>
                    <a:cubicBezTo>
                      <a:pt x="628650" y="1282292"/>
                      <a:pt x="504825" y="1237312"/>
                      <a:pt x="409575" y="1074329"/>
                    </a:cubicBezTo>
                    <a:cubicBezTo>
                      <a:pt x="314325" y="911346"/>
                      <a:pt x="142346" y="501771"/>
                      <a:pt x="73025" y="321854"/>
                    </a:cubicBezTo>
                    <a:cubicBezTo>
                      <a:pt x="3704" y="141937"/>
                      <a:pt x="0" y="-15225"/>
                      <a:pt x="0" y="11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181B25D7-346F-426D-A572-0FFB35E7631A}"/>
                  </a:ext>
                </a:extLst>
              </p:cNvPr>
              <p:cNvSpPr/>
              <p:nvPr/>
            </p:nvSpPr>
            <p:spPr>
              <a:xfrm>
                <a:off x="4656667" y="3475286"/>
                <a:ext cx="338301" cy="820490"/>
              </a:xfrm>
              <a:custGeom>
                <a:avLst/>
                <a:gdLst>
                  <a:gd name="connsiteX0" fmla="*/ 58208 w 338301"/>
                  <a:gd name="connsiteY0" fmla="*/ 29914 h 820490"/>
                  <a:gd name="connsiteX1" fmla="*/ 236008 w 338301"/>
                  <a:gd name="connsiteY1" fmla="*/ 1339 h 820490"/>
                  <a:gd name="connsiteX2" fmla="*/ 274108 w 338301"/>
                  <a:gd name="connsiteY2" fmla="*/ 77539 h 820490"/>
                  <a:gd name="connsiteX3" fmla="*/ 334433 w 338301"/>
                  <a:gd name="connsiteY3" fmla="*/ 109289 h 820490"/>
                  <a:gd name="connsiteX4" fmla="*/ 153458 w 338301"/>
                  <a:gd name="connsiteY4" fmla="*/ 347414 h 820490"/>
                  <a:gd name="connsiteX5" fmla="*/ 10583 w 338301"/>
                  <a:gd name="connsiteY5" fmla="*/ 534739 h 820490"/>
                  <a:gd name="connsiteX6" fmla="*/ 10583 w 338301"/>
                  <a:gd name="connsiteY6" fmla="*/ 820489 h 820490"/>
                  <a:gd name="connsiteX7" fmla="*/ 23283 w 338301"/>
                  <a:gd name="connsiteY7" fmla="*/ 537914 h 820490"/>
                  <a:gd name="connsiteX8" fmla="*/ 194733 w 338301"/>
                  <a:gd name="connsiteY8" fmla="*/ 363289 h 820490"/>
                  <a:gd name="connsiteX9" fmla="*/ 334433 w 338301"/>
                  <a:gd name="connsiteY9" fmla="*/ 102939 h 820490"/>
                  <a:gd name="connsiteX10" fmla="*/ 245533 w 338301"/>
                  <a:gd name="connsiteY10" fmla="*/ 42614 h 820490"/>
                  <a:gd name="connsiteX11" fmla="*/ 58208 w 338301"/>
                  <a:gd name="connsiteY11" fmla="*/ 29914 h 82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8301" h="820490">
                    <a:moveTo>
                      <a:pt x="58208" y="29914"/>
                    </a:moveTo>
                    <a:cubicBezTo>
                      <a:pt x="56621" y="23035"/>
                      <a:pt x="200025" y="-6599"/>
                      <a:pt x="236008" y="1339"/>
                    </a:cubicBezTo>
                    <a:cubicBezTo>
                      <a:pt x="271991" y="9276"/>
                      <a:pt x="257704" y="59547"/>
                      <a:pt x="274108" y="77539"/>
                    </a:cubicBezTo>
                    <a:cubicBezTo>
                      <a:pt x="290512" y="95531"/>
                      <a:pt x="354541" y="64310"/>
                      <a:pt x="334433" y="109289"/>
                    </a:cubicBezTo>
                    <a:cubicBezTo>
                      <a:pt x="314325" y="154268"/>
                      <a:pt x="207433" y="276506"/>
                      <a:pt x="153458" y="347414"/>
                    </a:cubicBezTo>
                    <a:cubicBezTo>
                      <a:pt x="99483" y="418322"/>
                      <a:pt x="34395" y="455893"/>
                      <a:pt x="10583" y="534739"/>
                    </a:cubicBezTo>
                    <a:cubicBezTo>
                      <a:pt x="-13229" y="613585"/>
                      <a:pt x="10583" y="820489"/>
                      <a:pt x="10583" y="820489"/>
                    </a:cubicBezTo>
                    <a:cubicBezTo>
                      <a:pt x="12700" y="821018"/>
                      <a:pt x="-7409" y="614114"/>
                      <a:pt x="23283" y="537914"/>
                    </a:cubicBezTo>
                    <a:cubicBezTo>
                      <a:pt x="53975" y="461714"/>
                      <a:pt x="142875" y="435785"/>
                      <a:pt x="194733" y="363289"/>
                    </a:cubicBezTo>
                    <a:cubicBezTo>
                      <a:pt x="246591" y="290793"/>
                      <a:pt x="325966" y="156385"/>
                      <a:pt x="334433" y="102939"/>
                    </a:cubicBezTo>
                    <a:cubicBezTo>
                      <a:pt x="342900" y="49493"/>
                      <a:pt x="291041" y="56902"/>
                      <a:pt x="245533" y="42614"/>
                    </a:cubicBezTo>
                    <a:cubicBezTo>
                      <a:pt x="200025" y="28326"/>
                      <a:pt x="59795" y="36793"/>
                      <a:pt x="58208" y="299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BAC6FB69-F828-45D3-976E-90823775C1AA}"/>
                  </a:ext>
                </a:extLst>
              </p:cNvPr>
              <p:cNvSpPr/>
              <p:nvPr/>
            </p:nvSpPr>
            <p:spPr>
              <a:xfrm>
                <a:off x="4161766" y="3511352"/>
                <a:ext cx="689336" cy="618020"/>
              </a:xfrm>
              <a:custGeom>
                <a:avLst/>
                <a:gdLst>
                  <a:gd name="connsiteX0" fmla="*/ 659 w 689336"/>
                  <a:gd name="connsiteY0" fmla="*/ 581223 h 618020"/>
                  <a:gd name="connsiteX1" fmla="*/ 254659 w 689336"/>
                  <a:gd name="connsiteY1" fmla="*/ 606623 h 618020"/>
                  <a:gd name="connsiteX2" fmla="*/ 515009 w 689336"/>
                  <a:gd name="connsiteY2" fmla="*/ 371673 h 618020"/>
                  <a:gd name="connsiteX3" fmla="*/ 654709 w 689336"/>
                  <a:gd name="connsiteY3" fmla="*/ 38298 h 618020"/>
                  <a:gd name="connsiteX4" fmla="*/ 622959 w 689336"/>
                  <a:gd name="connsiteY4" fmla="*/ 9723 h 618020"/>
                  <a:gd name="connsiteX5" fmla="*/ 686459 w 689336"/>
                  <a:gd name="connsiteY5" fmla="*/ 60523 h 618020"/>
                  <a:gd name="connsiteX6" fmla="*/ 511834 w 689336"/>
                  <a:gd name="connsiteY6" fmla="*/ 336748 h 618020"/>
                  <a:gd name="connsiteX7" fmla="*/ 191159 w 689336"/>
                  <a:gd name="connsiteY7" fmla="*/ 581223 h 618020"/>
                  <a:gd name="connsiteX8" fmla="*/ 659 w 689336"/>
                  <a:gd name="connsiteY8" fmla="*/ 581223 h 61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9336" h="618020">
                    <a:moveTo>
                      <a:pt x="659" y="581223"/>
                    </a:moveTo>
                    <a:cubicBezTo>
                      <a:pt x="11242" y="585456"/>
                      <a:pt x="168934" y="641548"/>
                      <a:pt x="254659" y="606623"/>
                    </a:cubicBezTo>
                    <a:cubicBezTo>
                      <a:pt x="340384" y="571698"/>
                      <a:pt x="448334" y="466394"/>
                      <a:pt x="515009" y="371673"/>
                    </a:cubicBezTo>
                    <a:cubicBezTo>
                      <a:pt x="581684" y="276952"/>
                      <a:pt x="636717" y="98623"/>
                      <a:pt x="654709" y="38298"/>
                    </a:cubicBezTo>
                    <a:cubicBezTo>
                      <a:pt x="672701" y="-22027"/>
                      <a:pt x="617667" y="6019"/>
                      <a:pt x="622959" y="9723"/>
                    </a:cubicBezTo>
                    <a:cubicBezTo>
                      <a:pt x="628251" y="13427"/>
                      <a:pt x="704980" y="6019"/>
                      <a:pt x="686459" y="60523"/>
                    </a:cubicBezTo>
                    <a:cubicBezTo>
                      <a:pt x="667938" y="115027"/>
                      <a:pt x="594384" y="249965"/>
                      <a:pt x="511834" y="336748"/>
                    </a:cubicBezTo>
                    <a:cubicBezTo>
                      <a:pt x="429284" y="423531"/>
                      <a:pt x="273180" y="539419"/>
                      <a:pt x="191159" y="581223"/>
                    </a:cubicBezTo>
                    <a:cubicBezTo>
                      <a:pt x="109138" y="623027"/>
                      <a:pt x="-9924" y="576990"/>
                      <a:pt x="659" y="5812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E9DAC874-98C8-4F38-B504-B1892A362693}"/>
                  </a:ext>
                </a:extLst>
              </p:cNvPr>
              <p:cNvSpPr/>
              <p:nvPr/>
            </p:nvSpPr>
            <p:spPr>
              <a:xfrm>
                <a:off x="4640960" y="3608588"/>
                <a:ext cx="652319" cy="699041"/>
              </a:xfrm>
              <a:custGeom>
                <a:avLst/>
                <a:gdLst>
                  <a:gd name="connsiteX0" fmla="*/ 651765 w 652319"/>
                  <a:gd name="connsiteY0" fmla="*/ 1387 h 699041"/>
                  <a:gd name="connsiteX1" fmla="*/ 362840 w 652319"/>
                  <a:gd name="connsiteY1" fmla="*/ 337937 h 699041"/>
                  <a:gd name="connsiteX2" fmla="*/ 4065 w 652319"/>
                  <a:gd name="connsiteY2" fmla="*/ 693537 h 699041"/>
                  <a:gd name="connsiteX3" fmla="*/ 185040 w 652319"/>
                  <a:gd name="connsiteY3" fmla="*/ 531612 h 699041"/>
                  <a:gd name="connsiteX4" fmla="*/ 429515 w 652319"/>
                  <a:gd name="connsiteY4" fmla="*/ 229987 h 699041"/>
                  <a:gd name="connsiteX5" fmla="*/ 651765 w 652319"/>
                  <a:gd name="connsiteY5" fmla="*/ 1387 h 69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319" h="699041">
                    <a:moveTo>
                      <a:pt x="651765" y="1387"/>
                    </a:moveTo>
                    <a:cubicBezTo>
                      <a:pt x="640653" y="19378"/>
                      <a:pt x="470790" y="222579"/>
                      <a:pt x="362840" y="337937"/>
                    </a:cubicBezTo>
                    <a:cubicBezTo>
                      <a:pt x="254890" y="453295"/>
                      <a:pt x="33698" y="661258"/>
                      <a:pt x="4065" y="693537"/>
                    </a:cubicBezTo>
                    <a:cubicBezTo>
                      <a:pt x="-25568" y="725816"/>
                      <a:pt x="114132" y="608870"/>
                      <a:pt x="185040" y="531612"/>
                    </a:cubicBezTo>
                    <a:cubicBezTo>
                      <a:pt x="255948" y="454354"/>
                      <a:pt x="354903" y="315183"/>
                      <a:pt x="429515" y="229987"/>
                    </a:cubicBezTo>
                    <a:cubicBezTo>
                      <a:pt x="504127" y="144791"/>
                      <a:pt x="662877" y="-16604"/>
                      <a:pt x="651765" y="13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653E47E7-DDFE-4942-AD8F-EA9DCC66DE36}"/>
                  </a:ext>
                </a:extLst>
              </p:cNvPr>
              <p:cNvSpPr/>
              <p:nvPr/>
            </p:nvSpPr>
            <p:spPr>
              <a:xfrm>
                <a:off x="4179614" y="3879004"/>
                <a:ext cx="1131509" cy="1957303"/>
              </a:xfrm>
              <a:custGeom>
                <a:avLst/>
                <a:gdLst>
                  <a:gd name="connsiteX0" fmla="*/ 1100411 w 1131509"/>
                  <a:gd name="connsiteY0" fmla="*/ 124671 h 1957303"/>
                  <a:gd name="connsiteX1" fmla="*/ 1071836 w 1131509"/>
                  <a:gd name="connsiteY1" fmla="*/ 188171 h 1957303"/>
                  <a:gd name="connsiteX2" fmla="*/ 830536 w 1131509"/>
                  <a:gd name="connsiteY2" fmla="*/ 537421 h 1957303"/>
                  <a:gd name="connsiteX3" fmla="*/ 373336 w 1131509"/>
                  <a:gd name="connsiteY3" fmla="*/ 1112096 h 1957303"/>
                  <a:gd name="connsiteX4" fmla="*/ 195536 w 1131509"/>
                  <a:gd name="connsiteY4" fmla="*/ 1721696 h 1957303"/>
                  <a:gd name="connsiteX5" fmla="*/ 186011 w 1131509"/>
                  <a:gd name="connsiteY5" fmla="*/ 1953471 h 1957303"/>
                  <a:gd name="connsiteX6" fmla="*/ 87586 w 1131509"/>
                  <a:gd name="connsiteY6" fmla="*/ 1829646 h 1957303"/>
                  <a:gd name="connsiteX7" fmla="*/ 36786 w 1131509"/>
                  <a:gd name="connsiteY7" fmla="*/ 1378796 h 1957303"/>
                  <a:gd name="connsiteX8" fmla="*/ 233636 w 1131509"/>
                  <a:gd name="connsiteY8" fmla="*/ 1010496 h 1957303"/>
                  <a:gd name="connsiteX9" fmla="*/ 948011 w 1131509"/>
                  <a:gd name="connsiteY9" fmla="*/ 102446 h 1957303"/>
                  <a:gd name="connsiteX10" fmla="*/ 970236 w 1131509"/>
                  <a:gd name="connsiteY10" fmla="*/ 45296 h 1957303"/>
                  <a:gd name="connsiteX11" fmla="*/ 741636 w 1131509"/>
                  <a:gd name="connsiteY11" fmla="*/ 318346 h 1957303"/>
                  <a:gd name="connsiteX12" fmla="*/ 84411 w 1131509"/>
                  <a:gd name="connsiteY12" fmla="*/ 1277196 h 1957303"/>
                  <a:gd name="connsiteX13" fmla="*/ 20911 w 1131509"/>
                  <a:gd name="connsiteY13" fmla="*/ 1562946 h 1957303"/>
                  <a:gd name="connsiteX14" fmla="*/ 198711 w 1131509"/>
                  <a:gd name="connsiteY14" fmla="*/ 1877271 h 1957303"/>
                  <a:gd name="connsiteX15" fmla="*/ 268561 w 1131509"/>
                  <a:gd name="connsiteY15" fmla="*/ 1521671 h 1957303"/>
                  <a:gd name="connsiteX16" fmla="*/ 687661 w 1131509"/>
                  <a:gd name="connsiteY16" fmla="*/ 658071 h 1957303"/>
                  <a:gd name="connsiteX17" fmla="*/ 1100411 w 1131509"/>
                  <a:gd name="connsiteY17" fmla="*/ 124671 h 195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1509" h="1957303">
                    <a:moveTo>
                      <a:pt x="1100411" y="124671"/>
                    </a:moveTo>
                    <a:cubicBezTo>
                      <a:pt x="1164440" y="46354"/>
                      <a:pt x="1116815" y="119379"/>
                      <a:pt x="1071836" y="188171"/>
                    </a:cubicBezTo>
                    <a:cubicBezTo>
                      <a:pt x="1026857" y="256963"/>
                      <a:pt x="946953" y="383434"/>
                      <a:pt x="830536" y="537421"/>
                    </a:cubicBezTo>
                    <a:cubicBezTo>
                      <a:pt x="714119" y="691408"/>
                      <a:pt x="479169" y="914717"/>
                      <a:pt x="373336" y="1112096"/>
                    </a:cubicBezTo>
                    <a:cubicBezTo>
                      <a:pt x="267503" y="1309475"/>
                      <a:pt x="226757" y="1581467"/>
                      <a:pt x="195536" y="1721696"/>
                    </a:cubicBezTo>
                    <a:cubicBezTo>
                      <a:pt x="164315" y="1861925"/>
                      <a:pt x="204003" y="1935479"/>
                      <a:pt x="186011" y="1953471"/>
                    </a:cubicBezTo>
                    <a:cubicBezTo>
                      <a:pt x="168019" y="1971463"/>
                      <a:pt x="112457" y="1925425"/>
                      <a:pt x="87586" y="1829646"/>
                    </a:cubicBezTo>
                    <a:cubicBezTo>
                      <a:pt x="62715" y="1733867"/>
                      <a:pt x="12444" y="1515321"/>
                      <a:pt x="36786" y="1378796"/>
                    </a:cubicBezTo>
                    <a:cubicBezTo>
                      <a:pt x="61128" y="1242271"/>
                      <a:pt x="81765" y="1223221"/>
                      <a:pt x="233636" y="1010496"/>
                    </a:cubicBezTo>
                    <a:cubicBezTo>
                      <a:pt x="385507" y="797771"/>
                      <a:pt x="825244" y="263313"/>
                      <a:pt x="948011" y="102446"/>
                    </a:cubicBezTo>
                    <a:cubicBezTo>
                      <a:pt x="1070778" y="-58421"/>
                      <a:pt x="1004632" y="9313"/>
                      <a:pt x="970236" y="45296"/>
                    </a:cubicBezTo>
                    <a:cubicBezTo>
                      <a:pt x="935840" y="81279"/>
                      <a:pt x="889273" y="113029"/>
                      <a:pt x="741636" y="318346"/>
                    </a:cubicBezTo>
                    <a:cubicBezTo>
                      <a:pt x="593999" y="523663"/>
                      <a:pt x="204532" y="1069763"/>
                      <a:pt x="84411" y="1277196"/>
                    </a:cubicBezTo>
                    <a:cubicBezTo>
                      <a:pt x="-35710" y="1484629"/>
                      <a:pt x="1861" y="1462934"/>
                      <a:pt x="20911" y="1562946"/>
                    </a:cubicBezTo>
                    <a:cubicBezTo>
                      <a:pt x="39961" y="1662959"/>
                      <a:pt x="157436" y="1884150"/>
                      <a:pt x="198711" y="1877271"/>
                    </a:cubicBezTo>
                    <a:cubicBezTo>
                      <a:pt x="239986" y="1870392"/>
                      <a:pt x="187069" y="1724871"/>
                      <a:pt x="268561" y="1521671"/>
                    </a:cubicBezTo>
                    <a:cubicBezTo>
                      <a:pt x="350053" y="1318471"/>
                      <a:pt x="545315" y="895138"/>
                      <a:pt x="687661" y="658071"/>
                    </a:cubicBezTo>
                    <a:cubicBezTo>
                      <a:pt x="830007" y="421004"/>
                      <a:pt x="1036382" y="202988"/>
                      <a:pt x="1100411" y="1246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1F588B08-4493-4BAD-BE8F-BABE3411BF25}"/>
                  </a:ext>
                </a:extLst>
              </p:cNvPr>
              <p:cNvSpPr/>
              <p:nvPr/>
            </p:nvSpPr>
            <p:spPr>
              <a:xfrm>
                <a:off x="3832028" y="4108221"/>
                <a:ext cx="273825" cy="1150866"/>
              </a:xfrm>
              <a:custGeom>
                <a:avLst/>
                <a:gdLst>
                  <a:gd name="connsiteX0" fmla="*/ 273247 w 273825"/>
                  <a:gd name="connsiteY0" fmla="*/ 229 h 1150866"/>
                  <a:gd name="connsiteX1" fmla="*/ 108147 w 273825"/>
                  <a:gd name="connsiteY1" fmla="*/ 682854 h 1150866"/>
                  <a:gd name="connsiteX2" fmla="*/ 73222 w 273825"/>
                  <a:gd name="connsiteY2" fmla="*/ 844779 h 1150866"/>
                  <a:gd name="connsiteX3" fmla="*/ 25597 w 273825"/>
                  <a:gd name="connsiteY3" fmla="*/ 962254 h 1150866"/>
                  <a:gd name="connsiteX4" fmla="*/ 197 w 273825"/>
                  <a:gd name="connsiteY4" fmla="*/ 1051154 h 1150866"/>
                  <a:gd name="connsiteX5" fmla="*/ 38297 w 273825"/>
                  <a:gd name="connsiteY5" fmla="*/ 1146404 h 1150866"/>
                  <a:gd name="connsiteX6" fmla="*/ 66872 w 273825"/>
                  <a:gd name="connsiteY6" fmla="*/ 898754 h 1150866"/>
                  <a:gd name="connsiteX7" fmla="*/ 158947 w 273825"/>
                  <a:gd name="connsiteY7" fmla="*/ 609829 h 1150866"/>
                  <a:gd name="connsiteX8" fmla="*/ 273247 w 273825"/>
                  <a:gd name="connsiteY8" fmla="*/ 229 h 115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825" h="1150866">
                    <a:moveTo>
                      <a:pt x="273247" y="229"/>
                    </a:moveTo>
                    <a:cubicBezTo>
                      <a:pt x="264780" y="12400"/>
                      <a:pt x="141484" y="542096"/>
                      <a:pt x="108147" y="682854"/>
                    </a:cubicBezTo>
                    <a:cubicBezTo>
                      <a:pt x="74810" y="823612"/>
                      <a:pt x="86980" y="798212"/>
                      <a:pt x="73222" y="844779"/>
                    </a:cubicBezTo>
                    <a:cubicBezTo>
                      <a:pt x="59464" y="891346"/>
                      <a:pt x="37768" y="927858"/>
                      <a:pt x="25597" y="962254"/>
                    </a:cubicBezTo>
                    <a:cubicBezTo>
                      <a:pt x="13426" y="996650"/>
                      <a:pt x="-1920" y="1020462"/>
                      <a:pt x="197" y="1051154"/>
                    </a:cubicBezTo>
                    <a:cubicBezTo>
                      <a:pt x="2314" y="1081846"/>
                      <a:pt x="27185" y="1171804"/>
                      <a:pt x="38297" y="1146404"/>
                    </a:cubicBezTo>
                    <a:cubicBezTo>
                      <a:pt x="49409" y="1121004"/>
                      <a:pt x="46764" y="988183"/>
                      <a:pt x="66872" y="898754"/>
                    </a:cubicBezTo>
                    <a:cubicBezTo>
                      <a:pt x="86980" y="809325"/>
                      <a:pt x="122964" y="756408"/>
                      <a:pt x="158947" y="609829"/>
                    </a:cubicBezTo>
                    <a:cubicBezTo>
                      <a:pt x="194930" y="463250"/>
                      <a:pt x="281714" y="-11942"/>
                      <a:pt x="273247" y="2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E424DC9E-33DA-4B32-A8CB-0CDDB4C9DB4E}"/>
                  </a:ext>
                </a:extLst>
              </p:cNvPr>
              <p:cNvSpPr/>
              <p:nvPr/>
            </p:nvSpPr>
            <p:spPr>
              <a:xfrm>
                <a:off x="3910601" y="4753513"/>
                <a:ext cx="32749" cy="397051"/>
              </a:xfrm>
              <a:custGeom>
                <a:avLst/>
                <a:gdLst>
                  <a:gd name="connsiteX0" fmla="*/ 32749 w 32749"/>
                  <a:gd name="connsiteY0" fmla="*/ 2637 h 397051"/>
                  <a:gd name="connsiteX1" fmla="*/ 999 w 32749"/>
                  <a:gd name="connsiteY1" fmla="*/ 345537 h 397051"/>
                  <a:gd name="connsiteX2" fmla="*/ 7349 w 32749"/>
                  <a:gd name="connsiteY2" fmla="*/ 380462 h 397051"/>
                  <a:gd name="connsiteX3" fmla="*/ 999 w 32749"/>
                  <a:gd name="connsiteY3" fmla="*/ 196312 h 397051"/>
                  <a:gd name="connsiteX4" fmla="*/ 32749 w 32749"/>
                  <a:gd name="connsiteY4" fmla="*/ 2637 h 39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49" h="397051">
                    <a:moveTo>
                      <a:pt x="32749" y="2637"/>
                    </a:moveTo>
                    <a:cubicBezTo>
                      <a:pt x="32749" y="27508"/>
                      <a:pt x="5232" y="282566"/>
                      <a:pt x="999" y="345537"/>
                    </a:cubicBezTo>
                    <a:cubicBezTo>
                      <a:pt x="-3234" y="408508"/>
                      <a:pt x="7349" y="405333"/>
                      <a:pt x="7349" y="380462"/>
                    </a:cubicBezTo>
                    <a:cubicBezTo>
                      <a:pt x="7349" y="355591"/>
                      <a:pt x="-3234" y="257166"/>
                      <a:pt x="999" y="196312"/>
                    </a:cubicBezTo>
                    <a:cubicBezTo>
                      <a:pt x="5232" y="135458"/>
                      <a:pt x="32749" y="-22234"/>
                      <a:pt x="32749" y="26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E19425D0-E4AF-4747-9160-4D7FFC799D30}"/>
                  </a:ext>
                </a:extLst>
              </p:cNvPr>
              <p:cNvSpPr/>
              <p:nvPr/>
            </p:nvSpPr>
            <p:spPr>
              <a:xfrm>
                <a:off x="5370135" y="3998935"/>
                <a:ext cx="925960" cy="478438"/>
              </a:xfrm>
              <a:custGeom>
                <a:avLst/>
                <a:gdLst>
                  <a:gd name="connsiteX0" fmla="*/ 1965 w 925960"/>
                  <a:gd name="connsiteY0" fmla="*/ 1565 h 478438"/>
                  <a:gd name="connsiteX1" fmla="*/ 297240 w 925960"/>
                  <a:gd name="connsiteY1" fmla="*/ 144440 h 478438"/>
                  <a:gd name="connsiteX2" fmla="*/ 617915 w 925960"/>
                  <a:gd name="connsiteY2" fmla="*/ 255565 h 478438"/>
                  <a:gd name="connsiteX3" fmla="*/ 830640 w 925960"/>
                  <a:gd name="connsiteY3" fmla="*/ 341290 h 478438"/>
                  <a:gd name="connsiteX4" fmla="*/ 925890 w 925960"/>
                  <a:gd name="connsiteY4" fmla="*/ 477815 h 478438"/>
                  <a:gd name="connsiteX5" fmla="*/ 817940 w 925960"/>
                  <a:gd name="connsiteY5" fmla="*/ 385740 h 478438"/>
                  <a:gd name="connsiteX6" fmla="*/ 446465 w 925960"/>
                  <a:gd name="connsiteY6" fmla="*/ 242865 h 478438"/>
                  <a:gd name="connsiteX7" fmla="*/ 1965 w 925960"/>
                  <a:gd name="connsiteY7" fmla="*/ 1565 h 4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960" h="478438">
                    <a:moveTo>
                      <a:pt x="1965" y="1565"/>
                    </a:moveTo>
                    <a:cubicBezTo>
                      <a:pt x="-22906" y="-14839"/>
                      <a:pt x="194582" y="102107"/>
                      <a:pt x="297240" y="144440"/>
                    </a:cubicBezTo>
                    <a:cubicBezTo>
                      <a:pt x="399898" y="186773"/>
                      <a:pt x="529015" y="222757"/>
                      <a:pt x="617915" y="255565"/>
                    </a:cubicBezTo>
                    <a:cubicBezTo>
                      <a:pt x="706815" y="288373"/>
                      <a:pt x="779311" y="304248"/>
                      <a:pt x="830640" y="341290"/>
                    </a:cubicBezTo>
                    <a:cubicBezTo>
                      <a:pt x="881969" y="378332"/>
                      <a:pt x="928007" y="470407"/>
                      <a:pt x="925890" y="477815"/>
                    </a:cubicBezTo>
                    <a:cubicBezTo>
                      <a:pt x="923773" y="485223"/>
                      <a:pt x="897844" y="424898"/>
                      <a:pt x="817940" y="385740"/>
                    </a:cubicBezTo>
                    <a:cubicBezTo>
                      <a:pt x="738036" y="346582"/>
                      <a:pt x="582461" y="301602"/>
                      <a:pt x="446465" y="242865"/>
                    </a:cubicBezTo>
                    <a:cubicBezTo>
                      <a:pt x="310469" y="184128"/>
                      <a:pt x="26836" y="17969"/>
                      <a:pt x="1965" y="15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687565B0-33A0-4542-B2AA-C7AA267E1DD4}"/>
                  </a:ext>
                </a:extLst>
              </p:cNvPr>
              <p:cNvSpPr/>
              <p:nvPr/>
            </p:nvSpPr>
            <p:spPr>
              <a:xfrm>
                <a:off x="5147560" y="4104558"/>
                <a:ext cx="411235" cy="766209"/>
              </a:xfrm>
              <a:custGeom>
                <a:avLst/>
                <a:gdLst>
                  <a:gd name="connsiteX0" fmla="*/ 395990 w 411235"/>
                  <a:gd name="connsiteY0" fmla="*/ 10242 h 766209"/>
                  <a:gd name="connsiteX1" fmla="*/ 208665 w 411235"/>
                  <a:gd name="connsiteY1" fmla="*/ 349967 h 766209"/>
                  <a:gd name="connsiteX2" fmla="*/ 8640 w 411235"/>
                  <a:gd name="connsiteY2" fmla="*/ 740492 h 766209"/>
                  <a:gd name="connsiteX3" fmla="*/ 49915 w 411235"/>
                  <a:gd name="connsiteY3" fmla="*/ 702392 h 766209"/>
                  <a:gd name="connsiteX4" fmla="*/ 173740 w 411235"/>
                  <a:gd name="connsiteY4" fmla="*/ 486492 h 766209"/>
                  <a:gd name="connsiteX5" fmla="*/ 373765 w 411235"/>
                  <a:gd name="connsiteY5" fmla="*/ 121367 h 766209"/>
                  <a:gd name="connsiteX6" fmla="*/ 395990 w 411235"/>
                  <a:gd name="connsiteY6" fmla="*/ 10242 h 76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35" h="766209">
                    <a:moveTo>
                      <a:pt x="395990" y="10242"/>
                    </a:moveTo>
                    <a:cubicBezTo>
                      <a:pt x="368473" y="48342"/>
                      <a:pt x="273223" y="228259"/>
                      <a:pt x="208665" y="349967"/>
                    </a:cubicBezTo>
                    <a:cubicBezTo>
                      <a:pt x="144107" y="471675"/>
                      <a:pt x="35098" y="681755"/>
                      <a:pt x="8640" y="740492"/>
                    </a:cubicBezTo>
                    <a:cubicBezTo>
                      <a:pt x="-17818" y="799229"/>
                      <a:pt x="22398" y="744725"/>
                      <a:pt x="49915" y="702392"/>
                    </a:cubicBezTo>
                    <a:cubicBezTo>
                      <a:pt x="77432" y="660059"/>
                      <a:pt x="119765" y="583329"/>
                      <a:pt x="173740" y="486492"/>
                    </a:cubicBezTo>
                    <a:cubicBezTo>
                      <a:pt x="227715" y="389655"/>
                      <a:pt x="335136" y="195450"/>
                      <a:pt x="373765" y="121367"/>
                    </a:cubicBezTo>
                    <a:cubicBezTo>
                      <a:pt x="412394" y="47284"/>
                      <a:pt x="423507" y="-27858"/>
                      <a:pt x="395990" y="102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C4AEB704-A0F1-466B-B5DE-1199F7A72482}"/>
                  </a:ext>
                </a:extLst>
              </p:cNvPr>
              <p:cNvSpPr/>
              <p:nvPr/>
            </p:nvSpPr>
            <p:spPr>
              <a:xfrm>
                <a:off x="5158376" y="4218770"/>
                <a:ext cx="595612" cy="630833"/>
              </a:xfrm>
              <a:custGeom>
                <a:avLst/>
                <a:gdLst>
                  <a:gd name="connsiteX0" fmla="*/ 588374 w 595612"/>
                  <a:gd name="connsiteY0" fmla="*/ 13505 h 630833"/>
                  <a:gd name="connsiteX1" fmla="*/ 283574 w 595612"/>
                  <a:gd name="connsiteY1" fmla="*/ 337355 h 630833"/>
                  <a:gd name="connsiteX2" fmla="*/ 999 w 595612"/>
                  <a:gd name="connsiteY2" fmla="*/ 629455 h 630833"/>
                  <a:gd name="connsiteX3" fmla="*/ 194674 w 595612"/>
                  <a:gd name="connsiteY3" fmla="*/ 438955 h 630833"/>
                  <a:gd name="connsiteX4" fmla="*/ 328024 w 595612"/>
                  <a:gd name="connsiteY4" fmla="*/ 245280 h 630833"/>
                  <a:gd name="connsiteX5" fmla="*/ 486774 w 595612"/>
                  <a:gd name="connsiteY5" fmla="*/ 80180 h 630833"/>
                  <a:gd name="connsiteX6" fmla="*/ 588374 w 595612"/>
                  <a:gd name="connsiteY6" fmla="*/ 13505 h 63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612" h="630833">
                    <a:moveTo>
                      <a:pt x="588374" y="13505"/>
                    </a:moveTo>
                    <a:cubicBezTo>
                      <a:pt x="554507" y="56368"/>
                      <a:pt x="381470" y="234697"/>
                      <a:pt x="283574" y="337355"/>
                    </a:cubicBezTo>
                    <a:cubicBezTo>
                      <a:pt x="185678" y="440013"/>
                      <a:pt x="15816" y="612522"/>
                      <a:pt x="999" y="629455"/>
                    </a:cubicBezTo>
                    <a:cubicBezTo>
                      <a:pt x="-13818" y="646388"/>
                      <a:pt x="140170" y="502984"/>
                      <a:pt x="194674" y="438955"/>
                    </a:cubicBezTo>
                    <a:cubicBezTo>
                      <a:pt x="249178" y="374926"/>
                      <a:pt x="279341" y="305076"/>
                      <a:pt x="328024" y="245280"/>
                    </a:cubicBezTo>
                    <a:cubicBezTo>
                      <a:pt x="376707" y="185484"/>
                      <a:pt x="444970" y="120397"/>
                      <a:pt x="486774" y="80180"/>
                    </a:cubicBezTo>
                    <a:cubicBezTo>
                      <a:pt x="528578" y="39963"/>
                      <a:pt x="622241" y="-29358"/>
                      <a:pt x="588374" y="135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E71E35D6-CCC3-4B17-91C3-5D55862E0CDA}"/>
                  </a:ext>
                </a:extLst>
              </p:cNvPr>
              <p:cNvSpPr/>
              <p:nvPr/>
            </p:nvSpPr>
            <p:spPr>
              <a:xfrm>
                <a:off x="5238663" y="4775422"/>
                <a:ext cx="835126" cy="285820"/>
              </a:xfrm>
              <a:custGeom>
                <a:avLst/>
                <a:gdLst>
                  <a:gd name="connsiteX0" fmla="*/ 87 w 835126"/>
                  <a:gd name="connsiteY0" fmla="*/ 18828 h 285820"/>
                  <a:gd name="connsiteX1" fmla="*/ 368387 w 835126"/>
                  <a:gd name="connsiteY1" fmla="*/ 2953 h 285820"/>
                  <a:gd name="connsiteX2" fmla="*/ 628737 w 835126"/>
                  <a:gd name="connsiteY2" fmla="*/ 88678 h 285820"/>
                  <a:gd name="connsiteX3" fmla="*/ 784312 w 835126"/>
                  <a:gd name="connsiteY3" fmla="*/ 174403 h 285820"/>
                  <a:gd name="connsiteX4" fmla="*/ 835112 w 835126"/>
                  <a:gd name="connsiteY4" fmla="*/ 285528 h 285820"/>
                  <a:gd name="connsiteX5" fmla="*/ 787487 w 835126"/>
                  <a:gd name="connsiteY5" fmla="*/ 202978 h 285820"/>
                  <a:gd name="connsiteX6" fmla="*/ 631912 w 835126"/>
                  <a:gd name="connsiteY6" fmla="*/ 88678 h 285820"/>
                  <a:gd name="connsiteX7" fmla="*/ 336637 w 835126"/>
                  <a:gd name="connsiteY7" fmla="*/ 9303 h 285820"/>
                  <a:gd name="connsiteX8" fmla="*/ 87 w 835126"/>
                  <a:gd name="connsiteY8" fmla="*/ 18828 h 28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5126" h="285820">
                    <a:moveTo>
                      <a:pt x="87" y="18828"/>
                    </a:moveTo>
                    <a:cubicBezTo>
                      <a:pt x="5378" y="17770"/>
                      <a:pt x="263612" y="-8689"/>
                      <a:pt x="368387" y="2953"/>
                    </a:cubicBezTo>
                    <a:cubicBezTo>
                      <a:pt x="473162" y="14595"/>
                      <a:pt x="559416" y="60103"/>
                      <a:pt x="628737" y="88678"/>
                    </a:cubicBezTo>
                    <a:cubicBezTo>
                      <a:pt x="698058" y="117253"/>
                      <a:pt x="749916" y="141595"/>
                      <a:pt x="784312" y="174403"/>
                    </a:cubicBezTo>
                    <a:cubicBezTo>
                      <a:pt x="818708" y="207211"/>
                      <a:pt x="834583" y="280766"/>
                      <a:pt x="835112" y="285528"/>
                    </a:cubicBezTo>
                    <a:cubicBezTo>
                      <a:pt x="835641" y="290291"/>
                      <a:pt x="821354" y="235786"/>
                      <a:pt x="787487" y="202978"/>
                    </a:cubicBezTo>
                    <a:cubicBezTo>
                      <a:pt x="753620" y="170170"/>
                      <a:pt x="707054" y="120957"/>
                      <a:pt x="631912" y="88678"/>
                    </a:cubicBezTo>
                    <a:cubicBezTo>
                      <a:pt x="556770" y="56399"/>
                      <a:pt x="441412" y="24649"/>
                      <a:pt x="336637" y="9303"/>
                    </a:cubicBezTo>
                    <a:cubicBezTo>
                      <a:pt x="231862" y="-6043"/>
                      <a:pt x="-5204" y="19886"/>
                      <a:pt x="87" y="188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439CD5D0-8594-48A0-AB2C-427286900371}"/>
                  </a:ext>
                </a:extLst>
              </p:cNvPr>
              <p:cNvSpPr/>
              <p:nvPr/>
            </p:nvSpPr>
            <p:spPr>
              <a:xfrm>
                <a:off x="5282393" y="4716323"/>
                <a:ext cx="801592" cy="300774"/>
              </a:xfrm>
              <a:custGeom>
                <a:avLst/>
                <a:gdLst>
                  <a:gd name="connsiteX0" fmla="*/ 3982 w 801592"/>
                  <a:gd name="connsiteY0" fmla="*/ 20777 h 300774"/>
                  <a:gd name="connsiteX1" fmla="*/ 229407 w 801592"/>
                  <a:gd name="connsiteY1" fmla="*/ 1727 h 300774"/>
                  <a:gd name="connsiteX2" fmla="*/ 518332 w 801592"/>
                  <a:gd name="connsiteY2" fmla="*/ 68402 h 300774"/>
                  <a:gd name="connsiteX3" fmla="*/ 753282 w 801592"/>
                  <a:gd name="connsiteY3" fmla="*/ 189052 h 300774"/>
                  <a:gd name="connsiteX4" fmla="*/ 785032 w 801592"/>
                  <a:gd name="connsiteY4" fmla="*/ 300177 h 300774"/>
                  <a:gd name="connsiteX5" fmla="*/ 769157 w 801592"/>
                  <a:gd name="connsiteY5" fmla="*/ 223977 h 300774"/>
                  <a:gd name="connsiteX6" fmla="*/ 423082 w 801592"/>
                  <a:gd name="connsiteY6" fmla="*/ 33477 h 300774"/>
                  <a:gd name="connsiteX7" fmla="*/ 3982 w 801592"/>
                  <a:gd name="connsiteY7" fmla="*/ 20777 h 30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1592" h="300774">
                    <a:moveTo>
                      <a:pt x="3982" y="20777"/>
                    </a:moveTo>
                    <a:cubicBezTo>
                      <a:pt x="-28297" y="15485"/>
                      <a:pt x="143682" y="-6210"/>
                      <a:pt x="229407" y="1727"/>
                    </a:cubicBezTo>
                    <a:cubicBezTo>
                      <a:pt x="315132" y="9664"/>
                      <a:pt x="431020" y="37181"/>
                      <a:pt x="518332" y="68402"/>
                    </a:cubicBezTo>
                    <a:cubicBezTo>
                      <a:pt x="605644" y="99623"/>
                      <a:pt x="708832" y="150423"/>
                      <a:pt x="753282" y="189052"/>
                    </a:cubicBezTo>
                    <a:cubicBezTo>
                      <a:pt x="797732" y="227681"/>
                      <a:pt x="782386" y="294356"/>
                      <a:pt x="785032" y="300177"/>
                    </a:cubicBezTo>
                    <a:cubicBezTo>
                      <a:pt x="787678" y="305998"/>
                      <a:pt x="829482" y="268427"/>
                      <a:pt x="769157" y="223977"/>
                    </a:cubicBezTo>
                    <a:cubicBezTo>
                      <a:pt x="708832" y="179527"/>
                      <a:pt x="547436" y="71048"/>
                      <a:pt x="423082" y="33477"/>
                    </a:cubicBezTo>
                    <a:cubicBezTo>
                      <a:pt x="298728" y="-4094"/>
                      <a:pt x="36261" y="26069"/>
                      <a:pt x="3982" y="207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5F162B8F-EDE2-438A-B021-6F3B15165A93}"/>
                  </a:ext>
                </a:extLst>
              </p:cNvPr>
              <p:cNvSpPr/>
              <p:nvPr/>
            </p:nvSpPr>
            <p:spPr>
              <a:xfrm>
                <a:off x="4425252" y="4572053"/>
                <a:ext cx="707631" cy="947706"/>
              </a:xfrm>
              <a:custGeom>
                <a:avLst/>
                <a:gdLst>
                  <a:gd name="connsiteX0" fmla="*/ 700786 w 707631"/>
                  <a:gd name="connsiteY0" fmla="*/ 4710 h 947706"/>
                  <a:gd name="connsiteX1" fmla="*/ 316611 w 707631"/>
                  <a:gd name="connsiteY1" fmla="*/ 512710 h 947706"/>
                  <a:gd name="connsiteX2" fmla="*/ 186436 w 707631"/>
                  <a:gd name="connsiteY2" fmla="*/ 700035 h 947706"/>
                  <a:gd name="connsiteX3" fmla="*/ 76898 w 707631"/>
                  <a:gd name="connsiteY3" fmla="*/ 852435 h 947706"/>
                  <a:gd name="connsiteX4" fmla="*/ 2286 w 707631"/>
                  <a:gd name="connsiteY4" fmla="*/ 946097 h 947706"/>
                  <a:gd name="connsiteX5" fmla="*/ 164211 w 707631"/>
                  <a:gd name="connsiteY5" fmla="*/ 776235 h 947706"/>
                  <a:gd name="connsiteX6" fmla="*/ 530923 w 707631"/>
                  <a:gd name="connsiteY6" fmla="*/ 288872 h 947706"/>
                  <a:gd name="connsiteX7" fmla="*/ 700786 w 707631"/>
                  <a:gd name="connsiteY7" fmla="*/ 4710 h 94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7631" h="947706">
                    <a:moveTo>
                      <a:pt x="700786" y="4710"/>
                    </a:moveTo>
                    <a:cubicBezTo>
                      <a:pt x="665067" y="42016"/>
                      <a:pt x="402336" y="396823"/>
                      <a:pt x="316611" y="512710"/>
                    </a:cubicBezTo>
                    <a:cubicBezTo>
                      <a:pt x="230886" y="628597"/>
                      <a:pt x="226388" y="643414"/>
                      <a:pt x="186436" y="700035"/>
                    </a:cubicBezTo>
                    <a:cubicBezTo>
                      <a:pt x="146484" y="756656"/>
                      <a:pt x="107590" y="811425"/>
                      <a:pt x="76898" y="852435"/>
                    </a:cubicBezTo>
                    <a:cubicBezTo>
                      <a:pt x="46206" y="893445"/>
                      <a:pt x="-12266" y="958797"/>
                      <a:pt x="2286" y="946097"/>
                    </a:cubicBezTo>
                    <a:cubicBezTo>
                      <a:pt x="16838" y="933397"/>
                      <a:pt x="76105" y="885773"/>
                      <a:pt x="164211" y="776235"/>
                    </a:cubicBezTo>
                    <a:cubicBezTo>
                      <a:pt x="252317" y="666698"/>
                      <a:pt x="436467" y="417724"/>
                      <a:pt x="530923" y="288872"/>
                    </a:cubicBezTo>
                    <a:cubicBezTo>
                      <a:pt x="625379" y="160020"/>
                      <a:pt x="736505" y="-32596"/>
                      <a:pt x="700786" y="47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7601E2F1-B83C-4D99-A8DA-B9A700590AC1}"/>
                  </a:ext>
                </a:extLst>
              </p:cNvPr>
              <p:cNvSpPr/>
              <p:nvPr/>
            </p:nvSpPr>
            <p:spPr>
              <a:xfrm>
                <a:off x="4408839" y="5387868"/>
                <a:ext cx="280934" cy="581932"/>
              </a:xfrm>
              <a:custGeom>
                <a:avLst/>
                <a:gdLst>
                  <a:gd name="connsiteX0" fmla="*/ 280636 w 280934"/>
                  <a:gd name="connsiteY0" fmla="*/ 107 h 581932"/>
                  <a:gd name="connsiteX1" fmla="*/ 109186 w 280934"/>
                  <a:gd name="connsiteY1" fmla="*/ 454132 h 581932"/>
                  <a:gd name="connsiteX2" fmla="*/ 1236 w 280934"/>
                  <a:gd name="connsiteY2" fmla="*/ 581132 h 581932"/>
                  <a:gd name="connsiteX3" fmla="*/ 64736 w 280934"/>
                  <a:gd name="connsiteY3" fmla="*/ 412857 h 581932"/>
                  <a:gd name="connsiteX4" fmla="*/ 280636 w 280934"/>
                  <a:gd name="connsiteY4" fmla="*/ 107 h 58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934" h="581932">
                    <a:moveTo>
                      <a:pt x="280636" y="107"/>
                    </a:moveTo>
                    <a:cubicBezTo>
                      <a:pt x="288044" y="6986"/>
                      <a:pt x="155753" y="357295"/>
                      <a:pt x="109186" y="454132"/>
                    </a:cubicBezTo>
                    <a:cubicBezTo>
                      <a:pt x="62619" y="550970"/>
                      <a:pt x="8644" y="588011"/>
                      <a:pt x="1236" y="581132"/>
                    </a:cubicBezTo>
                    <a:cubicBezTo>
                      <a:pt x="-6172" y="574253"/>
                      <a:pt x="20286" y="507578"/>
                      <a:pt x="64736" y="412857"/>
                    </a:cubicBezTo>
                    <a:cubicBezTo>
                      <a:pt x="109186" y="318136"/>
                      <a:pt x="273228" y="-6772"/>
                      <a:pt x="280636" y="1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8897CC9F-6ABC-417E-A014-A76700167919}"/>
                  </a:ext>
                </a:extLst>
              </p:cNvPr>
              <p:cNvSpPr/>
              <p:nvPr/>
            </p:nvSpPr>
            <p:spPr>
              <a:xfrm>
                <a:off x="3935510" y="4994250"/>
                <a:ext cx="814458" cy="1240326"/>
              </a:xfrm>
              <a:custGeom>
                <a:avLst/>
                <a:gdLst>
                  <a:gd name="connsiteX0" fmla="*/ 4665 w 814458"/>
                  <a:gd name="connsiteY0" fmla="*/ 3200 h 1240326"/>
                  <a:gd name="connsiteX1" fmla="*/ 90390 w 814458"/>
                  <a:gd name="connsiteY1" fmla="*/ 390550 h 1240326"/>
                  <a:gd name="connsiteX2" fmla="*/ 280890 w 814458"/>
                  <a:gd name="connsiteY2" fmla="*/ 885850 h 1240326"/>
                  <a:gd name="connsiteX3" fmla="*/ 496790 w 814458"/>
                  <a:gd name="connsiteY3" fmla="*/ 1111275 h 1240326"/>
                  <a:gd name="connsiteX4" fmla="*/ 601565 w 814458"/>
                  <a:gd name="connsiteY4" fmla="*/ 1238275 h 1240326"/>
                  <a:gd name="connsiteX5" fmla="*/ 706340 w 814458"/>
                  <a:gd name="connsiteY5" fmla="*/ 1174775 h 1240326"/>
                  <a:gd name="connsiteX6" fmla="*/ 814290 w 814458"/>
                  <a:gd name="connsiteY6" fmla="*/ 984275 h 1240326"/>
                  <a:gd name="connsiteX7" fmla="*/ 680940 w 814458"/>
                  <a:gd name="connsiteY7" fmla="*/ 1130325 h 1240326"/>
                  <a:gd name="connsiteX8" fmla="*/ 503140 w 814458"/>
                  <a:gd name="connsiteY8" fmla="*/ 1031900 h 1240326"/>
                  <a:gd name="connsiteX9" fmla="*/ 569815 w 814458"/>
                  <a:gd name="connsiteY9" fmla="*/ 1133500 h 1240326"/>
                  <a:gd name="connsiteX10" fmla="*/ 395190 w 814458"/>
                  <a:gd name="connsiteY10" fmla="*/ 965225 h 1240326"/>
                  <a:gd name="connsiteX11" fmla="*/ 223740 w 814458"/>
                  <a:gd name="connsiteY11" fmla="*/ 606450 h 1240326"/>
                  <a:gd name="connsiteX12" fmla="*/ 4665 w 814458"/>
                  <a:gd name="connsiteY12" fmla="*/ 3200 h 124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4458" h="1240326">
                    <a:moveTo>
                      <a:pt x="4665" y="3200"/>
                    </a:moveTo>
                    <a:cubicBezTo>
                      <a:pt x="-17560" y="-32783"/>
                      <a:pt x="44353" y="243442"/>
                      <a:pt x="90390" y="390550"/>
                    </a:cubicBezTo>
                    <a:cubicBezTo>
                      <a:pt x="136428" y="537658"/>
                      <a:pt x="213157" y="765729"/>
                      <a:pt x="280890" y="885850"/>
                    </a:cubicBezTo>
                    <a:cubicBezTo>
                      <a:pt x="348623" y="1005971"/>
                      <a:pt x="443344" y="1052537"/>
                      <a:pt x="496790" y="1111275"/>
                    </a:cubicBezTo>
                    <a:cubicBezTo>
                      <a:pt x="550236" y="1170013"/>
                      <a:pt x="566640" y="1227692"/>
                      <a:pt x="601565" y="1238275"/>
                    </a:cubicBezTo>
                    <a:cubicBezTo>
                      <a:pt x="636490" y="1248858"/>
                      <a:pt x="670886" y="1217108"/>
                      <a:pt x="706340" y="1174775"/>
                    </a:cubicBezTo>
                    <a:cubicBezTo>
                      <a:pt x="741794" y="1132442"/>
                      <a:pt x="818523" y="991683"/>
                      <a:pt x="814290" y="984275"/>
                    </a:cubicBezTo>
                    <a:cubicBezTo>
                      <a:pt x="810057" y="976867"/>
                      <a:pt x="732798" y="1122388"/>
                      <a:pt x="680940" y="1130325"/>
                    </a:cubicBezTo>
                    <a:cubicBezTo>
                      <a:pt x="629082" y="1138262"/>
                      <a:pt x="521661" y="1031371"/>
                      <a:pt x="503140" y="1031900"/>
                    </a:cubicBezTo>
                    <a:cubicBezTo>
                      <a:pt x="484619" y="1032429"/>
                      <a:pt x="587806" y="1144612"/>
                      <a:pt x="569815" y="1133500"/>
                    </a:cubicBezTo>
                    <a:cubicBezTo>
                      <a:pt x="551824" y="1122388"/>
                      <a:pt x="452869" y="1053066"/>
                      <a:pt x="395190" y="965225"/>
                    </a:cubicBezTo>
                    <a:cubicBezTo>
                      <a:pt x="337511" y="877384"/>
                      <a:pt x="290944" y="761496"/>
                      <a:pt x="223740" y="606450"/>
                    </a:cubicBezTo>
                    <a:cubicBezTo>
                      <a:pt x="156536" y="451404"/>
                      <a:pt x="26890" y="39183"/>
                      <a:pt x="4665" y="32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3A76F8E4-CADC-401B-A0B9-22620958D039}"/>
                  </a:ext>
                </a:extLst>
              </p:cNvPr>
              <p:cNvSpPr/>
              <p:nvPr/>
            </p:nvSpPr>
            <p:spPr>
              <a:xfrm>
                <a:off x="1123931" y="3330477"/>
                <a:ext cx="441389" cy="343049"/>
              </a:xfrm>
              <a:custGeom>
                <a:avLst/>
                <a:gdLst>
                  <a:gd name="connsiteX0" fmla="*/ 441344 w 441389"/>
                  <a:gd name="connsiteY0" fmla="*/ 98 h 343049"/>
                  <a:gd name="connsiteX1" fmla="*/ 230207 w 441389"/>
                  <a:gd name="connsiteY1" fmla="*/ 144561 h 343049"/>
                  <a:gd name="connsiteX2" fmla="*/ 79394 w 441389"/>
                  <a:gd name="connsiteY2" fmla="*/ 276323 h 343049"/>
                  <a:gd name="connsiteX3" fmla="*/ 19 w 441389"/>
                  <a:gd name="connsiteY3" fmla="*/ 342998 h 343049"/>
                  <a:gd name="connsiteX4" fmla="*/ 85744 w 441389"/>
                  <a:gd name="connsiteY4" fmla="*/ 266798 h 343049"/>
                  <a:gd name="connsiteX5" fmla="*/ 292119 w 441389"/>
                  <a:gd name="connsiteY5" fmla="*/ 98523 h 343049"/>
                  <a:gd name="connsiteX6" fmla="*/ 333394 w 441389"/>
                  <a:gd name="connsiteY6" fmla="*/ 93761 h 343049"/>
                  <a:gd name="connsiteX7" fmla="*/ 61932 w 441389"/>
                  <a:gd name="connsiteY7" fmla="*/ 311248 h 343049"/>
                  <a:gd name="connsiteX8" fmla="*/ 47644 w 441389"/>
                  <a:gd name="connsiteY8" fmla="*/ 314423 h 343049"/>
                  <a:gd name="connsiteX9" fmla="*/ 36532 w 441389"/>
                  <a:gd name="connsiteY9" fmla="*/ 312836 h 343049"/>
                  <a:gd name="connsiteX10" fmla="*/ 187344 w 441389"/>
                  <a:gd name="connsiteY10" fmla="*/ 209648 h 343049"/>
                  <a:gd name="connsiteX11" fmla="*/ 120669 w 441389"/>
                  <a:gd name="connsiteY11" fmla="*/ 257273 h 343049"/>
                  <a:gd name="connsiteX12" fmla="*/ 65107 w 441389"/>
                  <a:gd name="connsiteY12" fmla="*/ 249336 h 343049"/>
                  <a:gd name="connsiteX13" fmla="*/ 247669 w 441389"/>
                  <a:gd name="connsiteY13" fmla="*/ 123923 h 343049"/>
                  <a:gd name="connsiteX14" fmla="*/ 441344 w 441389"/>
                  <a:gd name="connsiteY14" fmla="*/ 98 h 343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1389" h="343049">
                    <a:moveTo>
                      <a:pt x="441344" y="98"/>
                    </a:moveTo>
                    <a:cubicBezTo>
                      <a:pt x="438434" y="3538"/>
                      <a:pt x="290532" y="98524"/>
                      <a:pt x="230207" y="144561"/>
                    </a:cubicBezTo>
                    <a:cubicBezTo>
                      <a:pt x="169882" y="190598"/>
                      <a:pt x="117759" y="243250"/>
                      <a:pt x="79394" y="276323"/>
                    </a:cubicBezTo>
                    <a:cubicBezTo>
                      <a:pt x="41029" y="309396"/>
                      <a:pt x="-1039" y="344586"/>
                      <a:pt x="19" y="342998"/>
                    </a:cubicBezTo>
                    <a:cubicBezTo>
                      <a:pt x="1077" y="341410"/>
                      <a:pt x="37061" y="307544"/>
                      <a:pt x="85744" y="266798"/>
                    </a:cubicBezTo>
                    <a:cubicBezTo>
                      <a:pt x="134427" y="226052"/>
                      <a:pt x="250844" y="127362"/>
                      <a:pt x="292119" y="98523"/>
                    </a:cubicBezTo>
                    <a:cubicBezTo>
                      <a:pt x="333394" y="69684"/>
                      <a:pt x="371759" y="58307"/>
                      <a:pt x="333394" y="93761"/>
                    </a:cubicBezTo>
                    <a:cubicBezTo>
                      <a:pt x="295029" y="129215"/>
                      <a:pt x="109557" y="274471"/>
                      <a:pt x="61932" y="311248"/>
                    </a:cubicBezTo>
                    <a:cubicBezTo>
                      <a:pt x="14307" y="348025"/>
                      <a:pt x="51877" y="314158"/>
                      <a:pt x="47644" y="314423"/>
                    </a:cubicBezTo>
                    <a:cubicBezTo>
                      <a:pt x="43411" y="314688"/>
                      <a:pt x="13249" y="330299"/>
                      <a:pt x="36532" y="312836"/>
                    </a:cubicBezTo>
                    <a:cubicBezTo>
                      <a:pt x="59815" y="295374"/>
                      <a:pt x="173321" y="218909"/>
                      <a:pt x="187344" y="209648"/>
                    </a:cubicBezTo>
                    <a:cubicBezTo>
                      <a:pt x="201367" y="200388"/>
                      <a:pt x="141042" y="250658"/>
                      <a:pt x="120669" y="257273"/>
                    </a:cubicBezTo>
                    <a:cubicBezTo>
                      <a:pt x="100296" y="263888"/>
                      <a:pt x="43940" y="271561"/>
                      <a:pt x="65107" y="249336"/>
                    </a:cubicBezTo>
                    <a:cubicBezTo>
                      <a:pt x="86274" y="227111"/>
                      <a:pt x="247669" y="123923"/>
                      <a:pt x="247669" y="123923"/>
                    </a:cubicBezTo>
                    <a:cubicBezTo>
                      <a:pt x="306671" y="83971"/>
                      <a:pt x="444254" y="-3342"/>
                      <a:pt x="441344" y="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ED3402D7-EBA3-4B2A-B12C-2E3D62AFC9B0}"/>
                  </a:ext>
                </a:extLst>
              </p:cNvPr>
              <p:cNvSpPr/>
              <p:nvPr/>
            </p:nvSpPr>
            <p:spPr>
              <a:xfrm>
                <a:off x="1117653" y="3296445"/>
                <a:ext cx="445807" cy="397539"/>
              </a:xfrm>
              <a:custGeom>
                <a:avLst/>
                <a:gdLst>
                  <a:gd name="connsiteX0" fmla="*/ 444447 w 445807"/>
                  <a:gd name="connsiteY0" fmla="*/ 793 h 397539"/>
                  <a:gd name="connsiteX1" fmla="*/ 168222 w 445807"/>
                  <a:gd name="connsiteY1" fmla="*/ 169068 h 397539"/>
                  <a:gd name="connsiteX2" fmla="*/ 30110 w 445807"/>
                  <a:gd name="connsiteY2" fmla="*/ 342105 h 397539"/>
                  <a:gd name="connsiteX3" fmla="*/ 4710 w 445807"/>
                  <a:gd name="connsiteY3" fmla="*/ 394493 h 397539"/>
                  <a:gd name="connsiteX4" fmla="*/ 98372 w 445807"/>
                  <a:gd name="connsiteY4" fmla="*/ 267493 h 397539"/>
                  <a:gd name="connsiteX5" fmla="*/ 266647 w 445807"/>
                  <a:gd name="connsiteY5" fmla="*/ 111918 h 397539"/>
                  <a:gd name="connsiteX6" fmla="*/ 444447 w 445807"/>
                  <a:gd name="connsiteY6" fmla="*/ 793 h 3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5807" h="397539">
                    <a:moveTo>
                      <a:pt x="444447" y="793"/>
                    </a:moveTo>
                    <a:cubicBezTo>
                      <a:pt x="428043" y="10318"/>
                      <a:pt x="237278" y="112183"/>
                      <a:pt x="168222" y="169068"/>
                    </a:cubicBezTo>
                    <a:cubicBezTo>
                      <a:pt x="99166" y="225953"/>
                      <a:pt x="57362" y="304534"/>
                      <a:pt x="30110" y="342105"/>
                    </a:cubicBezTo>
                    <a:cubicBezTo>
                      <a:pt x="2858" y="379676"/>
                      <a:pt x="-6667" y="406928"/>
                      <a:pt x="4710" y="394493"/>
                    </a:cubicBezTo>
                    <a:cubicBezTo>
                      <a:pt x="16087" y="382058"/>
                      <a:pt x="54716" y="314589"/>
                      <a:pt x="98372" y="267493"/>
                    </a:cubicBezTo>
                    <a:cubicBezTo>
                      <a:pt x="142028" y="220397"/>
                      <a:pt x="208703" y="153987"/>
                      <a:pt x="266647" y="111918"/>
                    </a:cubicBezTo>
                    <a:cubicBezTo>
                      <a:pt x="324591" y="69849"/>
                      <a:pt x="460851" y="-8732"/>
                      <a:pt x="444447" y="7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A98CBDBA-52F4-452C-9C5A-C5DE470F3A77}"/>
                  </a:ext>
                </a:extLst>
              </p:cNvPr>
              <p:cNvSpPr/>
              <p:nvPr/>
            </p:nvSpPr>
            <p:spPr>
              <a:xfrm>
                <a:off x="1327998" y="3326088"/>
                <a:ext cx="172784" cy="106095"/>
              </a:xfrm>
              <a:custGeom>
                <a:avLst/>
                <a:gdLst>
                  <a:gd name="connsiteX0" fmla="*/ 172190 w 172784"/>
                  <a:gd name="connsiteY0" fmla="*/ 18775 h 106095"/>
                  <a:gd name="connsiteX1" fmla="*/ 107102 w 172784"/>
                  <a:gd name="connsiteY1" fmla="*/ 1312 h 106095"/>
                  <a:gd name="connsiteX2" fmla="*/ 19790 w 172784"/>
                  <a:gd name="connsiteY2" fmla="*/ 61637 h 106095"/>
                  <a:gd name="connsiteX3" fmla="*/ 8677 w 172784"/>
                  <a:gd name="connsiteY3" fmla="*/ 106087 h 106095"/>
                  <a:gd name="connsiteX4" fmla="*/ 3915 w 172784"/>
                  <a:gd name="connsiteY4" fmla="*/ 64812 h 106095"/>
                  <a:gd name="connsiteX5" fmla="*/ 69002 w 172784"/>
                  <a:gd name="connsiteY5" fmla="*/ 2900 h 106095"/>
                  <a:gd name="connsiteX6" fmla="*/ 172190 w 172784"/>
                  <a:gd name="connsiteY6" fmla="*/ 18775 h 10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784" h="106095">
                    <a:moveTo>
                      <a:pt x="172190" y="18775"/>
                    </a:moveTo>
                    <a:cubicBezTo>
                      <a:pt x="178540" y="18510"/>
                      <a:pt x="132502" y="-5832"/>
                      <a:pt x="107102" y="1312"/>
                    </a:cubicBezTo>
                    <a:cubicBezTo>
                      <a:pt x="81702" y="8456"/>
                      <a:pt x="36194" y="44175"/>
                      <a:pt x="19790" y="61637"/>
                    </a:cubicBezTo>
                    <a:cubicBezTo>
                      <a:pt x="3386" y="79100"/>
                      <a:pt x="11323" y="105558"/>
                      <a:pt x="8677" y="106087"/>
                    </a:cubicBezTo>
                    <a:cubicBezTo>
                      <a:pt x="6031" y="106616"/>
                      <a:pt x="-6139" y="82010"/>
                      <a:pt x="3915" y="64812"/>
                    </a:cubicBezTo>
                    <a:cubicBezTo>
                      <a:pt x="13969" y="47614"/>
                      <a:pt x="44131" y="13483"/>
                      <a:pt x="69002" y="2900"/>
                    </a:cubicBezTo>
                    <a:cubicBezTo>
                      <a:pt x="93873" y="-7683"/>
                      <a:pt x="165840" y="19040"/>
                      <a:pt x="172190" y="187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49EB73E4-08DB-468D-8A56-C23B87D4C088}"/>
                  </a:ext>
                </a:extLst>
              </p:cNvPr>
              <p:cNvSpPr/>
              <p:nvPr/>
            </p:nvSpPr>
            <p:spPr>
              <a:xfrm>
                <a:off x="1257981" y="3274563"/>
                <a:ext cx="289171" cy="199039"/>
              </a:xfrm>
              <a:custGeom>
                <a:avLst/>
                <a:gdLst>
                  <a:gd name="connsiteX0" fmla="*/ 288244 w 289171"/>
                  <a:gd name="connsiteY0" fmla="*/ 8387 h 199039"/>
                  <a:gd name="connsiteX1" fmla="*/ 121557 w 289171"/>
                  <a:gd name="connsiteY1" fmla="*/ 11562 h 199039"/>
                  <a:gd name="connsiteX2" fmla="*/ 8844 w 289171"/>
                  <a:gd name="connsiteY2" fmla="*/ 149675 h 199039"/>
                  <a:gd name="connsiteX3" fmla="*/ 10432 w 289171"/>
                  <a:gd name="connsiteY3" fmla="*/ 198887 h 199039"/>
                  <a:gd name="connsiteX4" fmla="*/ 35832 w 289171"/>
                  <a:gd name="connsiteY4" fmla="*/ 136975 h 199039"/>
                  <a:gd name="connsiteX5" fmla="*/ 94569 w 289171"/>
                  <a:gd name="connsiteY5" fmla="*/ 52837 h 199039"/>
                  <a:gd name="connsiteX6" fmla="*/ 185057 w 289171"/>
                  <a:gd name="connsiteY6" fmla="*/ 16325 h 199039"/>
                  <a:gd name="connsiteX7" fmla="*/ 288244 w 289171"/>
                  <a:gd name="connsiteY7" fmla="*/ 8387 h 199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171" h="199039">
                    <a:moveTo>
                      <a:pt x="288244" y="8387"/>
                    </a:moveTo>
                    <a:cubicBezTo>
                      <a:pt x="277661" y="7593"/>
                      <a:pt x="168124" y="-11986"/>
                      <a:pt x="121557" y="11562"/>
                    </a:cubicBezTo>
                    <a:cubicBezTo>
                      <a:pt x="74990" y="35110"/>
                      <a:pt x="27365" y="118454"/>
                      <a:pt x="8844" y="149675"/>
                    </a:cubicBezTo>
                    <a:cubicBezTo>
                      <a:pt x="-9677" y="180896"/>
                      <a:pt x="5934" y="201004"/>
                      <a:pt x="10432" y="198887"/>
                    </a:cubicBezTo>
                    <a:cubicBezTo>
                      <a:pt x="14930" y="196770"/>
                      <a:pt x="21809" y="161317"/>
                      <a:pt x="35832" y="136975"/>
                    </a:cubicBezTo>
                    <a:cubicBezTo>
                      <a:pt x="49855" y="112633"/>
                      <a:pt x="69698" y="72945"/>
                      <a:pt x="94569" y="52837"/>
                    </a:cubicBezTo>
                    <a:cubicBezTo>
                      <a:pt x="119440" y="32729"/>
                      <a:pt x="154101" y="21881"/>
                      <a:pt x="185057" y="16325"/>
                    </a:cubicBezTo>
                    <a:cubicBezTo>
                      <a:pt x="216013" y="10769"/>
                      <a:pt x="298827" y="9181"/>
                      <a:pt x="288244" y="83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5FE1173C-745A-477D-9F34-76A004BE28FF}"/>
                  </a:ext>
                </a:extLst>
              </p:cNvPr>
              <p:cNvSpPr/>
              <p:nvPr/>
            </p:nvSpPr>
            <p:spPr>
              <a:xfrm>
                <a:off x="881774" y="3643202"/>
                <a:ext cx="322073" cy="559780"/>
              </a:xfrm>
              <a:custGeom>
                <a:avLst/>
                <a:gdLst>
                  <a:gd name="connsiteX0" fmla="*/ 320493 w 322073"/>
                  <a:gd name="connsiteY0" fmla="*/ 3815 h 559780"/>
                  <a:gd name="connsiteX1" fmla="*/ 104593 w 322073"/>
                  <a:gd name="connsiteY1" fmla="*/ 300148 h 559780"/>
                  <a:gd name="connsiteX2" fmla="*/ 876 w 322073"/>
                  <a:gd name="connsiteY2" fmla="*/ 556265 h 559780"/>
                  <a:gd name="connsiteX3" fmla="*/ 60143 w 322073"/>
                  <a:gd name="connsiteY3" fmla="*/ 433498 h 559780"/>
                  <a:gd name="connsiteX4" fmla="*/ 153276 w 322073"/>
                  <a:gd name="connsiteY4" fmla="*/ 215481 h 559780"/>
                  <a:gd name="connsiteX5" fmla="*/ 199843 w 322073"/>
                  <a:gd name="connsiteY5" fmla="*/ 137165 h 559780"/>
                  <a:gd name="connsiteX6" fmla="*/ 320493 w 322073"/>
                  <a:gd name="connsiteY6" fmla="*/ 3815 h 559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073" h="559780">
                    <a:moveTo>
                      <a:pt x="320493" y="3815"/>
                    </a:moveTo>
                    <a:cubicBezTo>
                      <a:pt x="304618" y="30979"/>
                      <a:pt x="157862" y="208073"/>
                      <a:pt x="104593" y="300148"/>
                    </a:cubicBezTo>
                    <a:cubicBezTo>
                      <a:pt x="51324" y="392223"/>
                      <a:pt x="8284" y="534040"/>
                      <a:pt x="876" y="556265"/>
                    </a:cubicBezTo>
                    <a:cubicBezTo>
                      <a:pt x="-6532" y="578490"/>
                      <a:pt x="34743" y="490295"/>
                      <a:pt x="60143" y="433498"/>
                    </a:cubicBezTo>
                    <a:cubicBezTo>
                      <a:pt x="85543" y="376701"/>
                      <a:pt x="129993" y="264870"/>
                      <a:pt x="153276" y="215481"/>
                    </a:cubicBezTo>
                    <a:cubicBezTo>
                      <a:pt x="176559" y="166092"/>
                      <a:pt x="171621" y="172090"/>
                      <a:pt x="199843" y="137165"/>
                    </a:cubicBezTo>
                    <a:cubicBezTo>
                      <a:pt x="228065" y="102240"/>
                      <a:pt x="336368" y="-23349"/>
                      <a:pt x="320493" y="38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F62F6C32-7AAB-4618-9039-C7320FEE5AED}"/>
                  </a:ext>
                </a:extLst>
              </p:cNvPr>
              <p:cNvSpPr/>
              <p:nvPr/>
            </p:nvSpPr>
            <p:spPr>
              <a:xfrm>
                <a:off x="884105" y="3625638"/>
                <a:ext cx="272113" cy="544507"/>
              </a:xfrm>
              <a:custGeom>
                <a:avLst/>
                <a:gdLst>
                  <a:gd name="connsiteX0" fmla="*/ 271595 w 272113"/>
                  <a:gd name="connsiteY0" fmla="*/ 2329 h 544507"/>
                  <a:gd name="connsiteX1" fmla="*/ 140362 w 272113"/>
                  <a:gd name="connsiteY1" fmla="*/ 184362 h 544507"/>
                  <a:gd name="connsiteX2" fmla="*/ 17595 w 272113"/>
                  <a:gd name="connsiteY2" fmla="*/ 453179 h 544507"/>
                  <a:gd name="connsiteX3" fmla="*/ 2778 w 272113"/>
                  <a:gd name="connsiteY3" fmla="*/ 544195 h 544507"/>
                  <a:gd name="connsiteX4" fmla="*/ 9128 w 272113"/>
                  <a:gd name="connsiteY4" fmla="*/ 476462 h 544507"/>
                  <a:gd name="connsiteX5" fmla="*/ 89562 w 272113"/>
                  <a:gd name="connsiteY5" fmla="*/ 311362 h 544507"/>
                  <a:gd name="connsiteX6" fmla="*/ 271595 w 272113"/>
                  <a:gd name="connsiteY6" fmla="*/ 2329 h 5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113" h="544507">
                    <a:moveTo>
                      <a:pt x="271595" y="2329"/>
                    </a:moveTo>
                    <a:cubicBezTo>
                      <a:pt x="280062" y="-18838"/>
                      <a:pt x="182695" y="109220"/>
                      <a:pt x="140362" y="184362"/>
                    </a:cubicBezTo>
                    <a:cubicBezTo>
                      <a:pt x="98029" y="259504"/>
                      <a:pt x="40526" y="393207"/>
                      <a:pt x="17595" y="453179"/>
                    </a:cubicBezTo>
                    <a:cubicBezTo>
                      <a:pt x="-5336" y="513151"/>
                      <a:pt x="4189" y="540315"/>
                      <a:pt x="2778" y="544195"/>
                    </a:cubicBezTo>
                    <a:cubicBezTo>
                      <a:pt x="1367" y="548075"/>
                      <a:pt x="-5336" y="515267"/>
                      <a:pt x="9128" y="476462"/>
                    </a:cubicBezTo>
                    <a:cubicBezTo>
                      <a:pt x="23592" y="437657"/>
                      <a:pt x="46876" y="385798"/>
                      <a:pt x="89562" y="311362"/>
                    </a:cubicBezTo>
                    <a:cubicBezTo>
                      <a:pt x="132248" y="236926"/>
                      <a:pt x="263128" y="23496"/>
                      <a:pt x="271595" y="23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DAC517EE-CF51-4372-A6CA-4B03D9E5C0C2}"/>
                  </a:ext>
                </a:extLst>
              </p:cNvPr>
              <p:cNvSpPr/>
              <p:nvPr/>
            </p:nvSpPr>
            <p:spPr>
              <a:xfrm>
                <a:off x="535154" y="4165583"/>
                <a:ext cx="347293" cy="993965"/>
              </a:xfrm>
              <a:custGeom>
                <a:avLst/>
                <a:gdLst>
                  <a:gd name="connsiteX0" fmla="*/ 331621 w 347293"/>
                  <a:gd name="connsiteY0" fmla="*/ 17 h 993965"/>
                  <a:gd name="connsiteX1" fmla="*/ 280821 w 347293"/>
                  <a:gd name="connsiteY1" fmla="*/ 298467 h 993965"/>
                  <a:gd name="connsiteX2" fmla="*/ 191921 w 347293"/>
                  <a:gd name="connsiteY2" fmla="*/ 666767 h 993965"/>
                  <a:gd name="connsiteX3" fmla="*/ 118896 w 347293"/>
                  <a:gd name="connsiteY3" fmla="*/ 787417 h 993965"/>
                  <a:gd name="connsiteX4" fmla="*/ 61746 w 347293"/>
                  <a:gd name="connsiteY4" fmla="*/ 847742 h 993965"/>
                  <a:gd name="connsiteX5" fmla="*/ 1421 w 347293"/>
                  <a:gd name="connsiteY5" fmla="*/ 993792 h 993965"/>
                  <a:gd name="connsiteX6" fmla="*/ 125246 w 347293"/>
                  <a:gd name="connsiteY6" fmla="*/ 815992 h 993965"/>
                  <a:gd name="connsiteX7" fmla="*/ 249071 w 347293"/>
                  <a:gd name="connsiteY7" fmla="*/ 561992 h 993965"/>
                  <a:gd name="connsiteX8" fmla="*/ 341146 w 347293"/>
                  <a:gd name="connsiteY8" fmla="*/ 311167 h 993965"/>
                  <a:gd name="connsiteX9" fmla="*/ 331621 w 347293"/>
                  <a:gd name="connsiteY9" fmla="*/ 17 h 99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293" h="993965">
                    <a:moveTo>
                      <a:pt x="331621" y="17"/>
                    </a:moveTo>
                    <a:cubicBezTo>
                      <a:pt x="321567" y="-2100"/>
                      <a:pt x="304104" y="187342"/>
                      <a:pt x="280821" y="298467"/>
                    </a:cubicBezTo>
                    <a:cubicBezTo>
                      <a:pt x="257538" y="409592"/>
                      <a:pt x="218908" y="585275"/>
                      <a:pt x="191921" y="666767"/>
                    </a:cubicBezTo>
                    <a:cubicBezTo>
                      <a:pt x="164934" y="748259"/>
                      <a:pt x="140592" y="757255"/>
                      <a:pt x="118896" y="787417"/>
                    </a:cubicBezTo>
                    <a:cubicBezTo>
                      <a:pt x="97200" y="817579"/>
                      <a:pt x="81325" y="813346"/>
                      <a:pt x="61746" y="847742"/>
                    </a:cubicBezTo>
                    <a:cubicBezTo>
                      <a:pt x="42167" y="882138"/>
                      <a:pt x="-9162" y="999084"/>
                      <a:pt x="1421" y="993792"/>
                    </a:cubicBezTo>
                    <a:cubicBezTo>
                      <a:pt x="12004" y="988500"/>
                      <a:pt x="83971" y="887959"/>
                      <a:pt x="125246" y="815992"/>
                    </a:cubicBezTo>
                    <a:cubicBezTo>
                      <a:pt x="166521" y="744025"/>
                      <a:pt x="213088" y="646129"/>
                      <a:pt x="249071" y="561992"/>
                    </a:cubicBezTo>
                    <a:cubicBezTo>
                      <a:pt x="285054" y="477855"/>
                      <a:pt x="326859" y="399538"/>
                      <a:pt x="341146" y="311167"/>
                    </a:cubicBezTo>
                    <a:cubicBezTo>
                      <a:pt x="355433" y="222796"/>
                      <a:pt x="341675" y="2134"/>
                      <a:pt x="331621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690F731F-6B27-4815-94C6-CF1E0AB73857}"/>
                  </a:ext>
                </a:extLst>
              </p:cNvPr>
              <p:cNvSpPr/>
              <p:nvPr/>
            </p:nvSpPr>
            <p:spPr>
              <a:xfrm>
                <a:off x="539569" y="4841626"/>
                <a:ext cx="624739" cy="381258"/>
              </a:xfrm>
              <a:custGeom>
                <a:avLst/>
                <a:gdLst>
                  <a:gd name="connsiteX0" fmla="*/ 181 w 624739"/>
                  <a:gd name="connsiteY0" fmla="*/ 330449 h 381258"/>
                  <a:gd name="connsiteX1" fmla="*/ 52569 w 624739"/>
                  <a:gd name="connsiteY1" fmla="*/ 378074 h 381258"/>
                  <a:gd name="connsiteX2" fmla="*/ 135119 w 624739"/>
                  <a:gd name="connsiteY2" fmla="*/ 359024 h 381258"/>
                  <a:gd name="connsiteX3" fmla="*/ 201794 w 624739"/>
                  <a:gd name="connsiteY3" fmla="*/ 308224 h 381258"/>
                  <a:gd name="connsiteX4" fmla="*/ 284344 w 624739"/>
                  <a:gd name="connsiteY4" fmla="*/ 265362 h 381258"/>
                  <a:gd name="connsiteX5" fmla="*/ 603431 w 624739"/>
                  <a:gd name="connsiteY5" fmla="*/ 51049 h 381258"/>
                  <a:gd name="connsiteX6" fmla="*/ 595494 w 624739"/>
                  <a:gd name="connsiteY6" fmla="*/ 249 h 381258"/>
                  <a:gd name="connsiteX7" fmla="*/ 598669 w 624739"/>
                  <a:gd name="connsiteY7" fmla="*/ 36762 h 381258"/>
                  <a:gd name="connsiteX8" fmla="*/ 457381 w 624739"/>
                  <a:gd name="connsiteY8" fmla="*/ 144712 h 381258"/>
                  <a:gd name="connsiteX9" fmla="*/ 257356 w 624739"/>
                  <a:gd name="connsiteY9" fmla="*/ 273299 h 381258"/>
                  <a:gd name="connsiteX10" fmla="*/ 168456 w 624739"/>
                  <a:gd name="connsiteY10" fmla="*/ 335212 h 381258"/>
                  <a:gd name="connsiteX11" fmla="*/ 70031 w 624739"/>
                  <a:gd name="connsiteY11" fmla="*/ 381249 h 381258"/>
                  <a:gd name="connsiteX12" fmla="*/ 181 w 624739"/>
                  <a:gd name="connsiteY12" fmla="*/ 330449 h 38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4739" h="381258">
                    <a:moveTo>
                      <a:pt x="181" y="330449"/>
                    </a:moveTo>
                    <a:cubicBezTo>
                      <a:pt x="-2729" y="329920"/>
                      <a:pt x="30079" y="373312"/>
                      <a:pt x="52569" y="378074"/>
                    </a:cubicBezTo>
                    <a:cubicBezTo>
                      <a:pt x="75059" y="382836"/>
                      <a:pt x="110248" y="370666"/>
                      <a:pt x="135119" y="359024"/>
                    </a:cubicBezTo>
                    <a:cubicBezTo>
                      <a:pt x="159990" y="347382"/>
                      <a:pt x="176923" y="323834"/>
                      <a:pt x="201794" y="308224"/>
                    </a:cubicBezTo>
                    <a:cubicBezTo>
                      <a:pt x="226665" y="292614"/>
                      <a:pt x="217405" y="308224"/>
                      <a:pt x="284344" y="265362"/>
                    </a:cubicBezTo>
                    <a:cubicBezTo>
                      <a:pt x="351283" y="222500"/>
                      <a:pt x="551573" y="95235"/>
                      <a:pt x="603431" y="51049"/>
                    </a:cubicBezTo>
                    <a:cubicBezTo>
                      <a:pt x="655289" y="6863"/>
                      <a:pt x="596288" y="2630"/>
                      <a:pt x="595494" y="249"/>
                    </a:cubicBezTo>
                    <a:cubicBezTo>
                      <a:pt x="594700" y="-2132"/>
                      <a:pt x="621688" y="12685"/>
                      <a:pt x="598669" y="36762"/>
                    </a:cubicBezTo>
                    <a:cubicBezTo>
                      <a:pt x="575650" y="60839"/>
                      <a:pt x="514266" y="105289"/>
                      <a:pt x="457381" y="144712"/>
                    </a:cubicBezTo>
                    <a:cubicBezTo>
                      <a:pt x="400496" y="184135"/>
                      <a:pt x="305510" y="241549"/>
                      <a:pt x="257356" y="273299"/>
                    </a:cubicBezTo>
                    <a:cubicBezTo>
                      <a:pt x="209202" y="305049"/>
                      <a:pt x="199677" y="317220"/>
                      <a:pt x="168456" y="335212"/>
                    </a:cubicBezTo>
                    <a:cubicBezTo>
                      <a:pt x="137235" y="353204"/>
                      <a:pt x="99135" y="380455"/>
                      <a:pt x="70031" y="381249"/>
                    </a:cubicBezTo>
                    <a:cubicBezTo>
                      <a:pt x="40927" y="382043"/>
                      <a:pt x="3091" y="330978"/>
                      <a:pt x="181" y="3304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BAD10FBE-C74C-4277-9FBC-6957960376C5}"/>
                  </a:ext>
                </a:extLst>
              </p:cNvPr>
              <p:cNvSpPr/>
              <p:nvPr/>
            </p:nvSpPr>
            <p:spPr>
              <a:xfrm>
                <a:off x="585675" y="4848839"/>
                <a:ext cx="547510" cy="362296"/>
              </a:xfrm>
              <a:custGeom>
                <a:avLst/>
                <a:gdLst>
                  <a:gd name="connsiteX0" fmla="*/ 11225 w 547510"/>
                  <a:gd name="connsiteY0" fmla="*/ 354986 h 362296"/>
                  <a:gd name="connsiteX1" fmla="*/ 162038 w 547510"/>
                  <a:gd name="connsiteY1" fmla="*/ 264499 h 362296"/>
                  <a:gd name="connsiteX2" fmla="*/ 362063 w 547510"/>
                  <a:gd name="connsiteY2" fmla="*/ 158136 h 362296"/>
                  <a:gd name="connsiteX3" fmla="*/ 535100 w 547510"/>
                  <a:gd name="connsiteY3" fmla="*/ 24786 h 362296"/>
                  <a:gd name="connsiteX4" fmla="*/ 531925 w 547510"/>
                  <a:gd name="connsiteY4" fmla="*/ 4149 h 362296"/>
                  <a:gd name="connsiteX5" fmla="*/ 517638 w 547510"/>
                  <a:gd name="connsiteY5" fmla="*/ 5736 h 362296"/>
                  <a:gd name="connsiteX6" fmla="*/ 476363 w 547510"/>
                  <a:gd name="connsiteY6" fmla="*/ 62886 h 362296"/>
                  <a:gd name="connsiteX7" fmla="*/ 11225 w 547510"/>
                  <a:gd name="connsiteY7" fmla="*/ 354986 h 36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7510" h="362296">
                    <a:moveTo>
                      <a:pt x="11225" y="354986"/>
                    </a:moveTo>
                    <a:cubicBezTo>
                      <a:pt x="-41162" y="388588"/>
                      <a:pt x="103565" y="297307"/>
                      <a:pt x="162038" y="264499"/>
                    </a:cubicBezTo>
                    <a:cubicBezTo>
                      <a:pt x="220511" y="231691"/>
                      <a:pt x="299886" y="198088"/>
                      <a:pt x="362063" y="158136"/>
                    </a:cubicBezTo>
                    <a:cubicBezTo>
                      <a:pt x="424240" y="118184"/>
                      <a:pt x="506790" y="50451"/>
                      <a:pt x="535100" y="24786"/>
                    </a:cubicBezTo>
                    <a:cubicBezTo>
                      <a:pt x="563410" y="-879"/>
                      <a:pt x="534835" y="7324"/>
                      <a:pt x="531925" y="4149"/>
                    </a:cubicBezTo>
                    <a:cubicBezTo>
                      <a:pt x="529015" y="974"/>
                      <a:pt x="526898" y="-4053"/>
                      <a:pt x="517638" y="5736"/>
                    </a:cubicBezTo>
                    <a:cubicBezTo>
                      <a:pt x="508378" y="15525"/>
                      <a:pt x="558913" y="7853"/>
                      <a:pt x="476363" y="62886"/>
                    </a:cubicBezTo>
                    <a:cubicBezTo>
                      <a:pt x="393813" y="117919"/>
                      <a:pt x="63612" y="321384"/>
                      <a:pt x="11225" y="3549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FC806E06-46BA-422B-9B7F-E383D4278B8A}"/>
                  </a:ext>
                </a:extLst>
              </p:cNvPr>
              <p:cNvSpPr/>
              <p:nvPr/>
            </p:nvSpPr>
            <p:spPr>
              <a:xfrm>
                <a:off x="1139019" y="4683078"/>
                <a:ext cx="166120" cy="166969"/>
              </a:xfrm>
              <a:custGeom>
                <a:avLst/>
                <a:gdLst>
                  <a:gd name="connsiteX0" fmla="*/ 165906 w 166120"/>
                  <a:gd name="connsiteY0" fmla="*/ 47 h 166969"/>
                  <a:gd name="connsiteX1" fmla="*/ 16681 w 166120"/>
                  <a:gd name="connsiteY1" fmla="*/ 125460 h 166969"/>
                  <a:gd name="connsiteX2" fmla="*/ 7156 w 166120"/>
                  <a:gd name="connsiteY2" fmla="*/ 166735 h 166969"/>
                  <a:gd name="connsiteX3" fmla="*/ 48431 w 166120"/>
                  <a:gd name="connsiteY3" fmla="*/ 111172 h 166969"/>
                  <a:gd name="connsiteX4" fmla="*/ 165906 w 166120"/>
                  <a:gd name="connsiteY4" fmla="*/ 47 h 16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20" h="166969">
                    <a:moveTo>
                      <a:pt x="165906" y="47"/>
                    </a:moveTo>
                    <a:cubicBezTo>
                      <a:pt x="160614" y="2428"/>
                      <a:pt x="43139" y="97679"/>
                      <a:pt x="16681" y="125460"/>
                    </a:cubicBezTo>
                    <a:cubicBezTo>
                      <a:pt x="-9777" y="153241"/>
                      <a:pt x="1864" y="169116"/>
                      <a:pt x="7156" y="166735"/>
                    </a:cubicBezTo>
                    <a:cubicBezTo>
                      <a:pt x="12448" y="164354"/>
                      <a:pt x="19592" y="137101"/>
                      <a:pt x="48431" y="111172"/>
                    </a:cubicBezTo>
                    <a:cubicBezTo>
                      <a:pt x="77270" y="85243"/>
                      <a:pt x="171198" y="-2334"/>
                      <a:pt x="165906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D8CC771F-271A-48EA-B618-1E4724984072}"/>
                  </a:ext>
                </a:extLst>
              </p:cNvPr>
              <p:cNvSpPr/>
              <p:nvPr/>
            </p:nvSpPr>
            <p:spPr>
              <a:xfrm>
                <a:off x="1102363" y="4687017"/>
                <a:ext cx="175577" cy="137924"/>
              </a:xfrm>
              <a:custGeom>
                <a:avLst/>
                <a:gdLst>
                  <a:gd name="connsiteX0" fmla="*/ 173987 w 175577"/>
                  <a:gd name="connsiteY0" fmla="*/ 871 h 137924"/>
                  <a:gd name="connsiteX1" fmla="*/ 21587 w 175577"/>
                  <a:gd name="connsiteY1" fmla="*/ 115171 h 137924"/>
                  <a:gd name="connsiteX2" fmla="*/ 8887 w 175577"/>
                  <a:gd name="connsiteY2" fmla="*/ 134221 h 137924"/>
                  <a:gd name="connsiteX3" fmla="*/ 96200 w 175577"/>
                  <a:gd name="connsiteY3" fmla="*/ 65958 h 137924"/>
                  <a:gd name="connsiteX4" fmla="*/ 173987 w 175577"/>
                  <a:gd name="connsiteY4" fmla="*/ 871 h 13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577" h="137924">
                    <a:moveTo>
                      <a:pt x="173987" y="871"/>
                    </a:moveTo>
                    <a:cubicBezTo>
                      <a:pt x="161552" y="9073"/>
                      <a:pt x="49104" y="92946"/>
                      <a:pt x="21587" y="115171"/>
                    </a:cubicBezTo>
                    <a:cubicBezTo>
                      <a:pt x="-5930" y="137396"/>
                      <a:pt x="-3548" y="142423"/>
                      <a:pt x="8887" y="134221"/>
                    </a:cubicBezTo>
                    <a:cubicBezTo>
                      <a:pt x="21322" y="126019"/>
                      <a:pt x="69742" y="87389"/>
                      <a:pt x="96200" y="65958"/>
                    </a:cubicBezTo>
                    <a:cubicBezTo>
                      <a:pt x="122658" y="44527"/>
                      <a:pt x="186422" y="-7331"/>
                      <a:pt x="173987" y="8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99ED5633-902C-490A-9042-D02D015B931E}"/>
                  </a:ext>
                </a:extLst>
              </p:cNvPr>
              <p:cNvSpPr/>
              <p:nvPr/>
            </p:nvSpPr>
            <p:spPr>
              <a:xfrm>
                <a:off x="1338490" y="4002658"/>
                <a:ext cx="429766" cy="615141"/>
              </a:xfrm>
              <a:custGeom>
                <a:avLst/>
                <a:gdLst>
                  <a:gd name="connsiteX0" fmla="*/ 426810 w 429766"/>
                  <a:gd name="connsiteY0" fmla="*/ 4192 h 615141"/>
                  <a:gd name="connsiteX1" fmla="*/ 272293 w 429766"/>
                  <a:gd name="connsiteY1" fmla="*/ 256075 h 615141"/>
                  <a:gd name="connsiteX2" fmla="*/ 58510 w 429766"/>
                  <a:gd name="connsiteY2" fmla="*/ 524892 h 615141"/>
                  <a:gd name="connsiteX3" fmla="*/ 3477 w 429766"/>
                  <a:gd name="connsiteY3" fmla="*/ 613792 h 615141"/>
                  <a:gd name="connsiteX4" fmla="*/ 134710 w 429766"/>
                  <a:gd name="connsiteY4" fmla="*/ 469859 h 615141"/>
                  <a:gd name="connsiteX5" fmla="*/ 426810 w 429766"/>
                  <a:gd name="connsiteY5" fmla="*/ 4192 h 615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766" h="615141">
                    <a:moveTo>
                      <a:pt x="426810" y="4192"/>
                    </a:moveTo>
                    <a:cubicBezTo>
                      <a:pt x="449740" y="-31439"/>
                      <a:pt x="333676" y="169292"/>
                      <a:pt x="272293" y="256075"/>
                    </a:cubicBezTo>
                    <a:cubicBezTo>
                      <a:pt x="210910" y="342858"/>
                      <a:pt x="103313" y="465273"/>
                      <a:pt x="58510" y="524892"/>
                    </a:cubicBezTo>
                    <a:cubicBezTo>
                      <a:pt x="13707" y="584512"/>
                      <a:pt x="-9223" y="622964"/>
                      <a:pt x="3477" y="613792"/>
                    </a:cubicBezTo>
                    <a:cubicBezTo>
                      <a:pt x="16177" y="604620"/>
                      <a:pt x="64507" y="567578"/>
                      <a:pt x="134710" y="469859"/>
                    </a:cubicBezTo>
                    <a:cubicBezTo>
                      <a:pt x="204913" y="372140"/>
                      <a:pt x="403880" y="39823"/>
                      <a:pt x="426810" y="41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9A450449-11C6-4270-89AA-2BCC1543CA5F}"/>
                  </a:ext>
                </a:extLst>
              </p:cNvPr>
              <p:cNvSpPr/>
              <p:nvPr/>
            </p:nvSpPr>
            <p:spPr>
              <a:xfrm>
                <a:off x="1350522" y="4019323"/>
                <a:ext cx="391660" cy="533975"/>
              </a:xfrm>
              <a:custGeom>
                <a:avLst/>
                <a:gdLst>
                  <a:gd name="connsiteX0" fmla="*/ 391495 w 391660"/>
                  <a:gd name="connsiteY0" fmla="*/ 227 h 533975"/>
                  <a:gd name="connsiteX1" fmla="*/ 135378 w 391660"/>
                  <a:gd name="connsiteY1" fmla="*/ 357944 h 533975"/>
                  <a:gd name="connsiteX2" fmla="*/ 14728 w 391660"/>
                  <a:gd name="connsiteY2" fmla="*/ 514577 h 533975"/>
                  <a:gd name="connsiteX3" fmla="*/ 2028 w 391660"/>
                  <a:gd name="connsiteY3" fmla="*/ 531510 h 533975"/>
                  <a:gd name="connsiteX4" fmla="*/ 171361 w 391660"/>
                  <a:gd name="connsiteY4" fmla="*/ 307144 h 533975"/>
                  <a:gd name="connsiteX5" fmla="*/ 391495 w 391660"/>
                  <a:gd name="connsiteY5" fmla="*/ 227 h 53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660" h="533975">
                    <a:moveTo>
                      <a:pt x="391495" y="227"/>
                    </a:moveTo>
                    <a:cubicBezTo>
                      <a:pt x="385498" y="8694"/>
                      <a:pt x="198172" y="272219"/>
                      <a:pt x="135378" y="357944"/>
                    </a:cubicBezTo>
                    <a:cubicBezTo>
                      <a:pt x="72584" y="443669"/>
                      <a:pt x="36953" y="485649"/>
                      <a:pt x="14728" y="514577"/>
                    </a:cubicBezTo>
                    <a:cubicBezTo>
                      <a:pt x="-7497" y="543505"/>
                      <a:pt x="2028" y="531510"/>
                      <a:pt x="2028" y="531510"/>
                    </a:cubicBezTo>
                    <a:cubicBezTo>
                      <a:pt x="28133" y="496938"/>
                      <a:pt x="103628" y="392516"/>
                      <a:pt x="171361" y="307144"/>
                    </a:cubicBezTo>
                    <a:cubicBezTo>
                      <a:pt x="239094" y="221772"/>
                      <a:pt x="397492" y="-8240"/>
                      <a:pt x="391495" y="2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E344CAED-7C1B-4462-919D-D22FE4488852}"/>
                  </a:ext>
                </a:extLst>
              </p:cNvPr>
              <p:cNvSpPr/>
              <p:nvPr/>
            </p:nvSpPr>
            <p:spPr>
              <a:xfrm>
                <a:off x="984279" y="3376083"/>
                <a:ext cx="586288" cy="1065782"/>
              </a:xfrm>
              <a:custGeom>
                <a:avLst/>
                <a:gdLst>
                  <a:gd name="connsiteX0" fmla="*/ 586288 w 586288"/>
                  <a:gd name="connsiteY0" fmla="*/ 0 h 1065782"/>
                  <a:gd name="connsiteX1" fmla="*/ 292071 w 586288"/>
                  <a:gd name="connsiteY1" fmla="*/ 192617 h 1065782"/>
                  <a:gd name="connsiteX2" fmla="*/ 25371 w 586288"/>
                  <a:gd name="connsiteY2" fmla="*/ 939800 h 1065782"/>
                  <a:gd name="connsiteX3" fmla="*/ 16904 w 586288"/>
                  <a:gd name="connsiteY3" fmla="*/ 1058334 h 1065782"/>
                  <a:gd name="connsiteX4" fmla="*/ 78288 w 586288"/>
                  <a:gd name="connsiteY4" fmla="*/ 861484 h 1065782"/>
                  <a:gd name="connsiteX5" fmla="*/ 239154 w 586288"/>
                  <a:gd name="connsiteY5" fmla="*/ 336550 h 1065782"/>
                  <a:gd name="connsiteX6" fmla="*/ 315354 w 586288"/>
                  <a:gd name="connsiteY6" fmla="*/ 188384 h 1065782"/>
                  <a:gd name="connsiteX7" fmla="*/ 406371 w 586288"/>
                  <a:gd name="connsiteY7" fmla="*/ 80434 h 1065782"/>
                  <a:gd name="connsiteX8" fmla="*/ 520671 w 586288"/>
                  <a:gd name="connsiteY8" fmla="*/ 38100 h 1065782"/>
                  <a:gd name="connsiteX9" fmla="*/ 586288 w 586288"/>
                  <a:gd name="connsiteY9" fmla="*/ 0 h 1065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6288" h="1065782">
                    <a:moveTo>
                      <a:pt x="586288" y="0"/>
                    </a:moveTo>
                    <a:cubicBezTo>
                      <a:pt x="485922" y="17992"/>
                      <a:pt x="385557" y="35984"/>
                      <a:pt x="292071" y="192617"/>
                    </a:cubicBezTo>
                    <a:cubicBezTo>
                      <a:pt x="198585" y="349250"/>
                      <a:pt x="71232" y="795514"/>
                      <a:pt x="25371" y="939800"/>
                    </a:cubicBezTo>
                    <a:cubicBezTo>
                      <a:pt x="-20490" y="1084086"/>
                      <a:pt x="8085" y="1071387"/>
                      <a:pt x="16904" y="1058334"/>
                    </a:cubicBezTo>
                    <a:cubicBezTo>
                      <a:pt x="25723" y="1045281"/>
                      <a:pt x="78288" y="861484"/>
                      <a:pt x="78288" y="861484"/>
                    </a:cubicBezTo>
                    <a:cubicBezTo>
                      <a:pt x="115330" y="741187"/>
                      <a:pt x="199643" y="448733"/>
                      <a:pt x="239154" y="336550"/>
                    </a:cubicBezTo>
                    <a:cubicBezTo>
                      <a:pt x="278665" y="224367"/>
                      <a:pt x="287485" y="231070"/>
                      <a:pt x="315354" y="188384"/>
                    </a:cubicBezTo>
                    <a:cubicBezTo>
                      <a:pt x="343223" y="145698"/>
                      <a:pt x="372152" y="105481"/>
                      <a:pt x="406371" y="80434"/>
                    </a:cubicBezTo>
                    <a:cubicBezTo>
                      <a:pt x="440590" y="55387"/>
                      <a:pt x="520671" y="38100"/>
                      <a:pt x="520671" y="38100"/>
                    </a:cubicBezTo>
                    <a:lnTo>
                      <a:pt x="58628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8EFE7937-47E3-4E51-9874-1191A8E003B1}"/>
                  </a:ext>
                </a:extLst>
              </p:cNvPr>
              <p:cNvSpPr/>
              <p:nvPr/>
            </p:nvSpPr>
            <p:spPr>
              <a:xfrm>
                <a:off x="963404" y="3666154"/>
                <a:ext cx="239659" cy="785806"/>
              </a:xfrm>
              <a:custGeom>
                <a:avLst/>
                <a:gdLst>
                  <a:gd name="connsiteX0" fmla="*/ 3913 w 239659"/>
                  <a:gd name="connsiteY0" fmla="*/ 761913 h 785806"/>
                  <a:gd name="connsiteX1" fmla="*/ 20846 w 239659"/>
                  <a:gd name="connsiteY1" fmla="*/ 698413 h 785806"/>
                  <a:gd name="connsiteX2" fmla="*/ 73763 w 239659"/>
                  <a:gd name="connsiteY2" fmla="*/ 471929 h 785806"/>
                  <a:gd name="connsiteX3" fmla="*/ 107629 w 239659"/>
                  <a:gd name="connsiteY3" fmla="*/ 251796 h 785806"/>
                  <a:gd name="connsiteX4" fmla="*/ 147846 w 239659"/>
                  <a:gd name="connsiteY4" fmla="*/ 143846 h 785806"/>
                  <a:gd name="connsiteX5" fmla="*/ 238863 w 239659"/>
                  <a:gd name="connsiteY5" fmla="*/ 4146 h 785806"/>
                  <a:gd name="connsiteX6" fmla="*/ 90696 w 239659"/>
                  <a:gd name="connsiteY6" fmla="*/ 315296 h 785806"/>
                  <a:gd name="connsiteX7" fmla="*/ 3913 w 239659"/>
                  <a:gd name="connsiteY7" fmla="*/ 761913 h 785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659" h="785806">
                    <a:moveTo>
                      <a:pt x="3913" y="761913"/>
                    </a:moveTo>
                    <a:cubicBezTo>
                      <a:pt x="-7729" y="825766"/>
                      <a:pt x="9204" y="746744"/>
                      <a:pt x="20846" y="698413"/>
                    </a:cubicBezTo>
                    <a:cubicBezTo>
                      <a:pt x="32488" y="650082"/>
                      <a:pt x="59299" y="546365"/>
                      <a:pt x="73763" y="471929"/>
                    </a:cubicBezTo>
                    <a:cubicBezTo>
                      <a:pt x="88227" y="397493"/>
                      <a:pt x="95282" y="306476"/>
                      <a:pt x="107629" y="251796"/>
                    </a:cubicBezTo>
                    <a:cubicBezTo>
                      <a:pt x="119976" y="197115"/>
                      <a:pt x="125974" y="185121"/>
                      <a:pt x="147846" y="143846"/>
                    </a:cubicBezTo>
                    <a:cubicBezTo>
                      <a:pt x="169718" y="102571"/>
                      <a:pt x="248388" y="-24429"/>
                      <a:pt x="238863" y="4146"/>
                    </a:cubicBezTo>
                    <a:cubicBezTo>
                      <a:pt x="229338" y="32721"/>
                      <a:pt x="127738" y="192882"/>
                      <a:pt x="90696" y="315296"/>
                    </a:cubicBezTo>
                    <a:cubicBezTo>
                      <a:pt x="53654" y="437710"/>
                      <a:pt x="15555" y="698060"/>
                      <a:pt x="3913" y="7619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3DBA8B7A-0E65-4F76-855B-C2E4087F8167}"/>
                  </a:ext>
                </a:extLst>
              </p:cNvPr>
              <p:cNvSpPr/>
              <p:nvPr/>
            </p:nvSpPr>
            <p:spPr>
              <a:xfrm>
                <a:off x="1229257" y="3395169"/>
                <a:ext cx="327561" cy="385397"/>
              </a:xfrm>
              <a:custGeom>
                <a:avLst/>
                <a:gdLst>
                  <a:gd name="connsiteX0" fmla="*/ 326493 w 327561"/>
                  <a:gd name="connsiteY0" fmla="*/ 4198 h 385397"/>
                  <a:gd name="connsiteX1" fmla="*/ 47093 w 327561"/>
                  <a:gd name="connsiteY1" fmla="*/ 253964 h 385397"/>
                  <a:gd name="connsiteX2" fmla="*/ 526 w 327561"/>
                  <a:gd name="connsiteY2" fmla="*/ 385198 h 385397"/>
                  <a:gd name="connsiteX3" fmla="*/ 49210 w 327561"/>
                  <a:gd name="connsiteY3" fmla="*/ 279364 h 385397"/>
                  <a:gd name="connsiteX4" fmla="*/ 140226 w 327561"/>
                  <a:gd name="connsiteY4" fmla="*/ 110031 h 385397"/>
                  <a:gd name="connsiteX5" fmla="*/ 326493 w 327561"/>
                  <a:gd name="connsiteY5" fmla="*/ 4198 h 38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561" h="385397">
                    <a:moveTo>
                      <a:pt x="326493" y="4198"/>
                    </a:moveTo>
                    <a:cubicBezTo>
                      <a:pt x="310971" y="28187"/>
                      <a:pt x="101421" y="190464"/>
                      <a:pt x="47093" y="253964"/>
                    </a:cubicBezTo>
                    <a:cubicBezTo>
                      <a:pt x="-7235" y="317464"/>
                      <a:pt x="173" y="380965"/>
                      <a:pt x="526" y="385198"/>
                    </a:cubicBezTo>
                    <a:cubicBezTo>
                      <a:pt x="879" y="389431"/>
                      <a:pt x="25927" y="325225"/>
                      <a:pt x="49210" y="279364"/>
                    </a:cubicBezTo>
                    <a:cubicBezTo>
                      <a:pt x="72493" y="233503"/>
                      <a:pt x="96482" y="155187"/>
                      <a:pt x="140226" y="110031"/>
                    </a:cubicBezTo>
                    <a:cubicBezTo>
                      <a:pt x="183970" y="64876"/>
                      <a:pt x="342015" y="-19791"/>
                      <a:pt x="326493" y="4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CD33170E-72BC-4FDE-A59B-FAE3919BA551}"/>
                  </a:ext>
                </a:extLst>
              </p:cNvPr>
              <p:cNvSpPr/>
              <p:nvPr/>
            </p:nvSpPr>
            <p:spPr>
              <a:xfrm>
                <a:off x="1225959" y="3417461"/>
                <a:ext cx="376312" cy="581337"/>
              </a:xfrm>
              <a:custGeom>
                <a:avLst/>
                <a:gdLst>
                  <a:gd name="connsiteX0" fmla="*/ 370008 w 376312"/>
                  <a:gd name="connsiteY0" fmla="*/ 11539 h 581337"/>
                  <a:gd name="connsiteX1" fmla="*/ 50391 w 376312"/>
                  <a:gd name="connsiteY1" fmla="*/ 396772 h 581337"/>
                  <a:gd name="connsiteX2" fmla="*/ 1708 w 376312"/>
                  <a:gd name="connsiteY2" fmla="*/ 580922 h 581337"/>
                  <a:gd name="connsiteX3" fmla="*/ 58858 w 376312"/>
                  <a:gd name="connsiteY3" fmla="*/ 436989 h 581337"/>
                  <a:gd name="connsiteX4" fmla="*/ 247241 w 376312"/>
                  <a:gd name="connsiteY4" fmla="*/ 130072 h 581337"/>
                  <a:gd name="connsiteX5" fmla="*/ 370008 w 376312"/>
                  <a:gd name="connsiteY5" fmla="*/ 11539 h 58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312" h="581337">
                    <a:moveTo>
                      <a:pt x="370008" y="11539"/>
                    </a:moveTo>
                    <a:cubicBezTo>
                      <a:pt x="337200" y="55989"/>
                      <a:pt x="111774" y="301875"/>
                      <a:pt x="50391" y="396772"/>
                    </a:cubicBezTo>
                    <a:cubicBezTo>
                      <a:pt x="-10992" y="491669"/>
                      <a:pt x="297" y="574219"/>
                      <a:pt x="1708" y="580922"/>
                    </a:cubicBezTo>
                    <a:cubicBezTo>
                      <a:pt x="3119" y="587625"/>
                      <a:pt x="17936" y="512131"/>
                      <a:pt x="58858" y="436989"/>
                    </a:cubicBezTo>
                    <a:cubicBezTo>
                      <a:pt x="99780" y="361847"/>
                      <a:pt x="195030" y="199569"/>
                      <a:pt x="247241" y="130072"/>
                    </a:cubicBezTo>
                    <a:cubicBezTo>
                      <a:pt x="299452" y="60575"/>
                      <a:pt x="402816" y="-32911"/>
                      <a:pt x="370008" y="115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88E92063-389E-4941-B11D-67E399ACC666}"/>
                  </a:ext>
                </a:extLst>
              </p:cNvPr>
              <p:cNvSpPr/>
              <p:nvPr/>
            </p:nvSpPr>
            <p:spPr>
              <a:xfrm>
                <a:off x="1284751" y="3413692"/>
                <a:ext cx="286916" cy="389989"/>
              </a:xfrm>
              <a:custGeom>
                <a:avLst/>
                <a:gdLst>
                  <a:gd name="connsiteX0" fmla="*/ 285816 w 286916"/>
                  <a:gd name="connsiteY0" fmla="*/ 2608 h 389989"/>
                  <a:gd name="connsiteX1" fmla="*/ 50866 w 286916"/>
                  <a:gd name="connsiteY1" fmla="*/ 267191 h 389989"/>
                  <a:gd name="connsiteX2" fmla="*/ 66 w 286916"/>
                  <a:gd name="connsiteY2" fmla="*/ 389958 h 389989"/>
                  <a:gd name="connsiteX3" fmla="*/ 42399 w 286916"/>
                  <a:gd name="connsiteY3" fmla="*/ 277775 h 389989"/>
                  <a:gd name="connsiteX4" fmla="*/ 135532 w 286916"/>
                  <a:gd name="connsiteY4" fmla="*/ 140191 h 389989"/>
                  <a:gd name="connsiteX5" fmla="*/ 285816 w 286916"/>
                  <a:gd name="connsiteY5" fmla="*/ 2608 h 38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916" h="389989">
                    <a:moveTo>
                      <a:pt x="285816" y="2608"/>
                    </a:moveTo>
                    <a:cubicBezTo>
                      <a:pt x="271705" y="23775"/>
                      <a:pt x="98491" y="202633"/>
                      <a:pt x="50866" y="267191"/>
                    </a:cubicBezTo>
                    <a:cubicBezTo>
                      <a:pt x="3241" y="331749"/>
                      <a:pt x="1477" y="388194"/>
                      <a:pt x="66" y="389958"/>
                    </a:cubicBezTo>
                    <a:cubicBezTo>
                      <a:pt x="-1345" y="391722"/>
                      <a:pt x="19821" y="319403"/>
                      <a:pt x="42399" y="277775"/>
                    </a:cubicBezTo>
                    <a:cubicBezTo>
                      <a:pt x="64977" y="236147"/>
                      <a:pt x="96727" y="185699"/>
                      <a:pt x="135532" y="140191"/>
                    </a:cubicBezTo>
                    <a:cubicBezTo>
                      <a:pt x="174337" y="94683"/>
                      <a:pt x="299927" y="-18559"/>
                      <a:pt x="285816" y="26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C1566E63-839E-4189-AE2A-148746AA9BCE}"/>
                  </a:ext>
                </a:extLst>
              </p:cNvPr>
              <p:cNvSpPr/>
              <p:nvPr/>
            </p:nvSpPr>
            <p:spPr>
              <a:xfrm>
                <a:off x="1297427" y="3481466"/>
                <a:ext cx="264722" cy="617902"/>
              </a:xfrm>
              <a:custGeom>
                <a:avLst/>
                <a:gdLst>
                  <a:gd name="connsiteX0" fmla="*/ 264673 w 264722"/>
                  <a:gd name="connsiteY0" fmla="*/ 451 h 617902"/>
                  <a:gd name="connsiteX1" fmla="*/ 61473 w 264722"/>
                  <a:gd name="connsiteY1" fmla="*/ 434367 h 617902"/>
                  <a:gd name="connsiteX2" fmla="*/ 42423 w 264722"/>
                  <a:gd name="connsiteY2" fmla="*/ 614284 h 617902"/>
                  <a:gd name="connsiteX3" fmla="*/ 21256 w 264722"/>
                  <a:gd name="connsiteY3" fmla="*/ 544434 h 617902"/>
                  <a:gd name="connsiteX4" fmla="*/ 90 w 264722"/>
                  <a:gd name="connsiteY4" fmla="*/ 419551 h 617902"/>
                  <a:gd name="connsiteX5" fmla="*/ 29723 w 264722"/>
                  <a:gd name="connsiteY5" fmla="*/ 489401 h 617902"/>
                  <a:gd name="connsiteX6" fmla="*/ 80523 w 264722"/>
                  <a:gd name="connsiteY6" fmla="*/ 353934 h 617902"/>
                  <a:gd name="connsiteX7" fmla="*/ 264673 w 264722"/>
                  <a:gd name="connsiteY7" fmla="*/ 451 h 61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722" h="617902">
                    <a:moveTo>
                      <a:pt x="264673" y="451"/>
                    </a:moveTo>
                    <a:cubicBezTo>
                      <a:pt x="261498" y="13856"/>
                      <a:pt x="98515" y="332062"/>
                      <a:pt x="61473" y="434367"/>
                    </a:cubicBezTo>
                    <a:cubicBezTo>
                      <a:pt x="24431" y="536672"/>
                      <a:pt x="49126" y="595940"/>
                      <a:pt x="42423" y="614284"/>
                    </a:cubicBezTo>
                    <a:cubicBezTo>
                      <a:pt x="35720" y="632628"/>
                      <a:pt x="28311" y="576889"/>
                      <a:pt x="21256" y="544434"/>
                    </a:cubicBezTo>
                    <a:cubicBezTo>
                      <a:pt x="14201" y="511979"/>
                      <a:pt x="-1321" y="428723"/>
                      <a:pt x="90" y="419551"/>
                    </a:cubicBezTo>
                    <a:cubicBezTo>
                      <a:pt x="1501" y="410379"/>
                      <a:pt x="16318" y="500337"/>
                      <a:pt x="29723" y="489401"/>
                    </a:cubicBezTo>
                    <a:cubicBezTo>
                      <a:pt x="43128" y="478465"/>
                      <a:pt x="42776" y="431898"/>
                      <a:pt x="80523" y="353934"/>
                    </a:cubicBezTo>
                    <a:cubicBezTo>
                      <a:pt x="118270" y="275970"/>
                      <a:pt x="267848" y="-12954"/>
                      <a:pt x="264673" y="4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00C78821-E68F-4A91-A40F-C1901AB1BD8A}"/>
                  </a:ext>
                </a:extLst>
              </p:cNvPr>
              <p:cNvSpPr/>
              <p:nvPr/>
            </p:nvSpPr>
            <p:spPr>
              <a:xfrm>
                <a:off x="1259378" y="3947583"/>
                <a:ext cx="22313" cy="517302"/>
              </a:xfrm>
              <a:custGeom>
                <a:avLst/>
                <a:gdLst>
                  <a:gd name="connsiteX0" fmla="*/ 16972 w 22313"/>
                  <a:gd name="connsiteY0" fmla="*/ 0 h 517302"/>
                  <a:gd name="connsiteX1" fmla="*/ 39 w 22313"/>
                  <a:gd name="connsiteY1" fmla="*/ 114300 h 517302"/>
                  <a:gd name="connsiteX2" fmla="*/ 21205 w 22313"/>
                  <a:gd name="connsiteY2" fmla="*/ 476250 h 517302"/>
                  <a:gd name="connsiteX3" fmla="*/ 19089 w 22313"/>
                  <a:gd name="connsiteY3" fmla="*/ 491067 h 517302"/>
                  <a:gd name="connsiteX4" fmla="*/ 16972 w 22313"/>
                  <a:gd name="connsiteY4" fmla="*/ 315384 h 517302"/>
                  <a:gd name="connsiteX5" fmla="*/ 16972 w 22313"/>
                  <a:gd name="connsiteY5" fmla="*/ 127000 h 517302"/>
                  <a:gd name="connsiteX6" fmla="*/ 16972 w 22313"/>
                  <a:gd name="connsiteY6" fmla="*/ 0 h 517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13" h="517302">
                    <a:moveTo>
                      <a:pt x="16972" y="0"/>
                    </a:moveTo>
                    <a:cubicBezTo>
                      <a:pt x="8152" y="17462"/>
                      <a:pt x="-667" y="34925"/>
                      <a:pt x="39" y="114300"/>
                    </a:cubicBezTo>
                    <a:cubicBezTo>
                      <a:pt x="744" y="193675"/>
                      <a:pt x="18030" y="413456"/>
                      <a:pt x="21205" y="476250"/>
                    </a:cubicBezTo>
                    <a:cubicBezTo>
                      <a:pt x="24380" y="539045"/>
                      <a:pt x="19794" y="517878"/>
                      <a:pt x="19089" y="491067"/>
                    </a:cubicBezTo>
                    <a:cubicBezTo>
                      <a:pt x="18384" y="464256"/>
                      <a:pt x="17325" y="376062"/>
                      <a:pt x="16972" y="315384"/>
                    </a:cubicBezTo>
                    <a:cubicBezTo>
                      <a:pt x="16619" y="254706"/>
                      <a:pt x="16972" y="127000"/>
                      <a:pt x="16972" y="127000"/>
                    </a:cubicBezTo>
                    <a:lnTo>
                      <a:pt x="1697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9FCDB728-886F-4027-B7DA-D7AC7128A99B}"/>
                  </a:ext>
                </a:extLst>
              </p:cNvPr>
              <p:cNvSpPr/>
              <p:nvPr/>
            </p:nvSpPr>
            <p:spPr>
              <a:xfrm>
                <a:off x="1486996" y="3515314"/>
                <a:ext cx="175198" cy="622478"/>
              </a:xfrm>
              <a:custGeom>
                <a:avLst/>
                <a:gdLst>
                  <a:gd name="connsiteX0" fmla="*/ 174587 w 175198"/>
                  <a:gd name="connsiteY0" fmla="*/ 469 h 622478"/>
                  <a:gd name="connsiteX1" fmla="*/ 45471 w 175198"/>
                  <a:gd name="connsiteY1" fmla="*/ 218486 h 622478"/>
                  <a:gd name="connsiteX2" fmla="*/ 1021 w 175198"/>
                  <a:gd name="connsiteY2" fmla="*/ 366653 h 622478"/>
                  <a:gd name="connsiteX3" fmla="*/ 13721 w 175198"/>
                  <a:gd name="connsiteY3" fmla="*/ 620653 h 622478"/>
                  <a:gd name="connsiteX4" fmla="*/ 7371 w 175198"/>
                  <a:gd name="connsiteY4" fmla="*/ 470369 h 622478"/>
                  <a:gd name="connsiteX5" fmla="*/ 9487 w 175198"/>
                  <a:gd name="connsiteY5" fmla="*/ 273519 h 622478"/>
                  <a:gd name="connsiteX6" fmla="*/ 89921 w 175198"/>
                  <a:gd name="connsiteY6" fmla="*/ 163453 h 622478"/>
                  <a:gd name="connsiteX7" fmla="*/ 174587 w 175198"/>
                  <a:gd name="connsiteY7" fmla="*/ 469 h 62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198" h="622478">
                    <a:moveTo>
                      <a:pt x="174587" y="469"/>
                    </a:moveTo>
                    <a:cubicBezTo>
                      <a:pt x="167179" y="9641"/>
                      <a:pt x="74399" y="157455"/>
                      <a:pt x="45471" y="218486"/>
                    </a:cubicBezTo>
                    <a:cubicBezTo>
                      <a:pt x="16543" y="279517"/>
                      <a:pt x="6313" y="299625"/>
                      <a:pt x="1021" y="366653"/>
                    </a:cubicBezTo>
                    <a:cubicBezTo>
                      <a:pt x="-4271" y="433681"/>
                      <a:pt x="12663" y="603367"/>
                      <a:pt x="13721" y="620653"/>
                    </a:cubicBezTo>
                    <a:cubicBezTo>
                      <a:pt x="14779" y="637939"/>
                      <a:pt x="8077" y="528225"/>
                      <a:pt x="7371" y="470369"/>
                    </a:cubicBezTo>
                    <a:cubicBezTo>
                      <a:pt x="6665" y="412513"/>
                      <a:pt x="-4271" y="324672"/>
                      <a:pt x="9487" y="273519"/>
                    </a:cubicBezTo>
                    <a:cubicBezTo>
                      <a:pt x="23245" y="222366"/>
                      <a:pt x="59582" y="207903"/>
                      <a:pt x="89921" y="163453"/>
                    </a:cubicBezTo>
                    <a:cubicBezTo>
                      <a:pt x="120260" y="119003"/>
                      <a:pt x="181995" y="-8703"/>
                      <a:pt x="174587" y="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D5AF83BD-898A-40FE-8CD4-637FC6639492}"/>
                  </a:ext>
                </a:extLst>
              </p:cNvPr>
              <p:cNvSpPr/>
              <p:nvPr/>
            </p:nvSpPr>
            <p:spPr>
              <a:xfrm>
                <a:off x="1445648" y="3501379"/>
                <a:ext cx="197585" cy="422994"/>
              </a:xfrm>
              <a:custGeom>
                <a:avLst/>
                <a:gdLst>
                  <a:gd name="connsiteX0" fmla="*/ 196885 w 197585"/>
                  <a:gd name="connsiteY0" fmla="*/ 1704 h 422994"/>
                  <a:gd name="connsiteX1" fmla="*/ 21202 w 197585"/>
                  <a:gd name="connsiteY1" fmla="*/ 276871 h 422994"/>
                  <a:gd name="connsiteX2" fmla="*/ 4269 w 197585"/>
                  <a:gd name="connsiteY2" fmla="*/ 422921 h 422994"/>
                  <a:gd name="connsiteX3" fmla="*/ 31785 w 197585"/>
                  <a:gd name="connsiteY3" fmla="*/ 259938 h 422994"/>
                  <a:gd name="connsiteX4" fmla="*/ 80469 w 197585"/>
                  <a:gd name="connsiteY4" fmla="*/ 164688 h 422994"/>
                  <a:gd name="connsiteX5" fmla="*/ 196885 w 197585"/>
                  <a:gd name="connsiteY5" fmla="*/ 1704 h 422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585" h="422994">
                    <a:moveTo>
                      <a:pt x="196885" y="1704"/>
                    </a:moveTo>
                    <a:cubicBezTo>
                      <a:pt x="187007" y="20401"/>
                      <a:pt x="53305" y="206668"/>
                      <a:pt x="21202" y="276871"/>
                    </a:cubicBezTo>
                    <a:cubicBezTo>
                      <a:pt x="-10901" y="347074"/>
                      <a:pt x="2505" y="425743"/>
                      <a:pt x="4269" y="422921"/>
                    </a:cubicBezTo>
                    <a:cubicBezTo>
                      <a:pt x="6033" y="420099"/>
                      <a:pt x="19085" y="302977"/>
                      <a:pt x="31785" y="259938"/>
                    </a:cubicBezTo>
                    <a:cubicBezTo>
                      <a:pt x="44485" y="216899"/>
                      <a:pt x="51541" y="205963"/>
                      <a:pt x="80469" y="164688"/>
                    </a:cubicBezTo>
                    <a:cubicBezTo>
                      <a:pt x="109397" y="123413"/>
                      <a:pt x="206763" y="-16993"/>
                      <a:pt x="196885" y="17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224BEF41-88A6-4F78-B1D2-CF51DED45A07}"/>
                  </a:ext>
                </a:extLst>
              </p:cNvPr>
              <p:cNvSpPr/>
              <p:nvPr/>
            </p:nvSpPr>
            <p:spPr>
              <a:xfrm>
                <a:off x="1543583" y="3699855"/>
                <a:ext cx="294091" cy="506622"/>
              </a:xfrm>
              <a:custGeom>
                <a:avLst/>
                <a:gdLst>
                  <a:gd name="connsiteX0" fmla="*/ 293684 w 294091"/>
                  <a:gd name="connsiteY0" fmla="*/ 78 h 506622"/>
                  <a:gd name="connsiteX1" fmla="*/ 217484 w 294091"/>
                  <a:gd name="connsiteY1" fmla="*/ 203278 h 506622"/>
                  <a:gd name="connsiteX2" fmla="*/ 103184 w 294091"/>
                  <a:gd name="connsiteY2" fmla="*/ 338745 h 506622"/>
                  <a:gd name="connsiteX3" fmla="*/ 1584 w 294091"/>
                  <a:gd name="connsiteY3" fmla="*/ 505962 h 506622"/>
                  <a:gd name="connsiteX4" fmla="*/ 185734 w 294091"/>
                  <a:gd name="connsiteY4" fmla="*/ 273128 h 506622"/>
                  <a:gd name="connsiteX5" fmla="*/ 245000 w 294091"/>
                  <a:gd name="connsiteY5" fmla="*/ 179995 h 506622"/>
                  <a:gd name="connsiteX6" fmla="*/ 293684 w 294091"/>
                  <a:gd name="connsiteY6" fmla="*/ 78 h 50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091" h="506622">
                    <a:moveTo>
                      <a:pt x="293684" y="78"/>
                    </a:moveTo>
                    <a:cubicBezTo>
                      <a:pt x="289098" y="3959"/>
                      <a:pt x="249234" y="146833"/>
                      <a:pt x="217484" y="203278"/>
                    </a:cubicBezTo>
                    <a:cubicBezTo>
                      <a:pt x="185734" y="259723"/>
                      <a:pt x="139167" y="288298"/>
                      <a:pt x="103184" y="338745"/>
                    </a:cubicBezTo>
                    <a:cubicBezTo>
                      <a:pt x="67201" y="389192"/>
                      <a:pt x="-12174" y="516898"/>
                      <a:pt x="1584" y="505962"/>
                    </a:cubicBezTo>
                    <a:cubicBezTo>
                      <a:pt x="15342" y="495026"/>
                      <a:pt x="145165" y="327456"/>
                      <a:pt x="185734" y="273128"/>
                    </a:cubicBezTo>
                    <a:cubicBezTo>
                      <a:pt x="226303" y="218800"/>
                      <a:pt x="227008" y="222681"/>
                      <a:pt x="245000" y="179995"/>
                    </a:cubicBezTo>
                    <a:cubicBezTo>
                      <a:pt x="262992" y="137309"/>
                      <a:pt x="298270" y="-3803"/>
                      <a:pt x="293684" y="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: 図形 1153">
                <a:extLst>
                  <a:ext uri="{FF2B5EF4-FFF2-40B4-BE49-F238E27FC236}">
                    <a16:creationId xmlns:a16="http://schemas.microsoft.com/office/drawing/2014/main" id="{A908775E-95DB-460A-A2CD-5AC8ED43DD51}"/>
                  </a:ext>
                </a:extLst>
              </p:cNvPr>
              <p:cNvSpPr/>
              <p:nvPr/>
            </p:nvSpPr>
            <p:spPr>
              <a:xfrm>
                <a:off x="1703339" y="3840492"/>
                <a:ext cx="166209" cy="240550"/>
              </a:xfrm>
              <a:custGeom>
                <a:avLst/>
                <a:gdLst>
                  <a:gd name="connsiteX0" fmla="*/ 578 w 166209"/>
                  <a:gd name="connsiteY0" fmla="*/ 240441 h 240550"/>
                  <a:gd name="connsiteX1" fmla="*/ 64078 w 166209"/>
                  <a:gd name="connsiteY1" fmla="*/ 64758 h 240550"/>
                  <a:gd name="connsiteX2" fmla="*/ 165678 w 166209"/>
                  <a:gd name="connsiteY2" fmla="*/ 1258 h 240550"/>
                  <a:gd name="connsiteX3" fmla="*/ 100061 w 166209"/>
                  <a:gd name="connsiteY3" fmla="*/ 37241 h 240550"/>
                  <a:gd name="connsiteX4" fmla="*/ 578 w 166209"/>
                  <a:gd name="connsiteY4" fmla="*/ 240441 h 24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209" h="240550">
                    <a:moveTo>
                      <a:pt x="578" y="240441"/>
                    </a:moveTo>
                    <a:cubicBezTo>
                      <a:pt x="-5419" y="245027"/>
                      <a:pt x="36561" y="104622"/>
                      <a:pt x="64078" y="64758"/>
                    </a:cubicBezTo>
                    <a:cubicBezTo>
                      <a:pt x="91595" y="24894"/>
                      <a:pt x="159681" y="5844"/>
                      <a:pt x="165678" y="1258"/>
                    </a:cubicBezTo>
                    <a:cubicBezTo>
                      <a:pt x="171675" y="-3328"/>
                      <a:pt x="125461" y="3727"/>
                      <a:pt x="100061" y="37241"/>
                    </a:cubicBezTo>
                    <a:cubicBezTo>
                      <a:pt x="74661" y="70755"/>
                      <a:pt x="6575" y="235855"/>
                      <a:pt x="578" y="2404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: 図形 1154">
                <a:extLst>
                  <a:ext uri="{FF2B5EF4-FFF2-40B4-BE49-F238E27FC236}">
                    <a16:creationId xmlns:a16="http://schemas.microsoft.com/office/drawing/2014/main" id="{B78BF1F9-45B1-4F2A-AB7C-291BE619E3DB}"/>
                  </a:ext>
                </a:extLst>
              </p:cNvPr>
              <p:cNvSpPr/>
              <p:nvPr/>
            </p:nvSpPr>
            <p:spPr>
              <a:xfrm>
                <a:off x="1554435" y="3887632"/>
                <a:ext cx="348947" cy="934124"/>
              </a:xfrm>
              <a:custGeom>
                <a:avLst/>
                <a:gdLst>
                  <a:gd name="connsiteX0" fmla="*/ 348448 w 348947"/>
                  <a:gd name="connsiteY0" fmla="*/ 685 h 934124"/>
                  <a:gd name="connsiteX1" fmla="*/ 105032 w 348947"/>
                  <a:gd name="connsiteY1" fmla="*/ 438835 h 934124"/>
                  <a:gd name="connsiteX2" fmla="*/ 107148 w 348947"/>
                  <a:gd name="connsiteY2" fmla="*/ 489635 h 934124"/>
                  <a:gd name="connsiteX3" fmla="*/ 47882 w 348947"/>
                  <a:gd name="connsiteY3" fmla="*/ 716118 h 934124"/>
                  <a:gd name="connsiteX4" fmla="*/ 1315 w 348947"/>
                  <a:gd name="connsiteY4" fmla="*/ 932018 h 934124"/>
                  <a:gd name="connsiteX5" fmla="*/ 100798 w 348947"/>
                  <a:gd name="connsiteY5" fmla="*/ 580651 h 934124"/>
                  <a:gd name="connsiteX6" fmla="*/ 166415 w 348947"/>
                  <a:gd name="connsiteY6" fmla="*/ 343585 h 934124"/>
                  <a:gd name="connsiteX7" fmla="*/ 348448 w 348947"/>
                  <a:gd name="connsiteY7" fmla="*/ 685 h 934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8947" h="934124">
                    <a:moveTo>
                      <a:pt x="348448" y="685"/>
                    </a:moveTo>
                    <a:cubicBezTo>
                      <a:pt x="338217" y="16560"/>
                      <a:pt x="145249" y="357343"/>
                      <a:pt x="105032" y="438835"/>
                    </a:cubicBezTo>
                    <a:cubicBezTo>
                      <a:pt x="64815" y="520327"/>
                      <a:pt x="116673" y="443421"/>
                      <a:pt x="107148" y="489635"/>
                    </a:cubicBezTo>
                    <a:cubicBezTo>
                      <a:pt x="97623" y="535849"/>
                      <a:pt x="65521" y="642388"/>
                      <a:pt x="47882" y="716118"/>
                    </a:cubicBezTo>
                    <a:cubicBezTo>
                      <a:pt x="30243" y="789848"/>
                      <a:pt x="-7504" y="954596"/>
                      <a:pt x="1315" y="932018"/>
                    </a:cubicBezTo>
                    <a:cubicBezTo>
                      <a:pt x="10134" y="909440"/>
                      <a:pt x="73281" y="678723"/>
                      <a:pt x="100798" y="580651"/>
                    </a:cubicBezTo>
                    <a:cubicBezTo>
                      <a:pt x="128315" y="482579"/>
                      <a:pt x="124082" y="438129"/>
                      <a:pt x="166415" y="343585"/>
                    </a:cubicBezTo>
                    <a:cubicBezTo>
                      <a:pt x="208748" y="249041"/>
                      <a:pt x="358679" y="-15190"/>
                      <a:pt x="348448" y="6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: 図形 1155">
                <a:extLst>
                  <a:ext uri="{FF2B5EF4-FFF2-40B4-BE49-F238E27FC236}">
                    <a16:creationId xmlns:a16="http://schemas.microsoft.com/office/drawing/2014/main" id="{13986787-A89F-41C0-AB5D-BD34D79D26AA}"/>
                  </a:ext>
                </a:extLst>
              </p:cNvPr>
              <p:cNvSpPr/>
              <p:nvPr/>
            </p:nvSpPr>
            <p:spPr>
              <a:xfrm>
                <a:off x="1316172" y="4465878"/>
                <a:ext cx="149479" cy="929267"/>
              </a:xfrm>
              <a:custGeom>
                <a:avLst/>
                <a:gdLst>
                  <a:gd name="connsiteX0" fmla="*/ 148561 w 149479"/>
                  <a:gd name="connsiteY0" fmla="*/ 10872 h 929267"/>
                  <a:gd name="connsiteX1" fmla="*/ 57545 w 149479"/>
                  <a:gd name="connsiteY1" fmla="*/ 514639 h 929267"/>
                  <a:gd name="connsiteX2" fmla="*/ 395 w 149479"/>
                  <a:gd name="connsiteY2" fmla="*/ 838489 h 929267"/>
                  <a:gd name="connsiteX3" fmla="*/ 32145 w 149479"/>
                  <a:gd name="connsiteY3" fmla="*/ 921039 h 929267"/>
                  <a:gd name="connsiteX4" fmla="*/ 30028 w 149479"/>
                  <a:gd name="connsiteY4" fmla="*/ 677622 h 929267"/>
                  <a:gd name="connsiteX5" fmla="*/ 99878 w 149479"/>
                  <a:gd name="connsiteY5" fmla="*/ 207722 h 929267"/>
                  <a:gd name="connsiteX6" fmla="*/ 148561 w 149479"/>
                  <a:gd name="connsiteY6" fmla="*/ 10872 h 92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479" h="929267">
                    <a:moveTo>
                      <a:pt x="148561" y="10872"/>
                    </a:moveTo>
                    <a:cubicBezTo>
                      <a:pt x="141506" y="62025"/>
                      <a:pt x="82239" y="376703"/>
                      <a:pt x="57545" y="514639"/>
                    </a:cubicBezTo>
                    <a:cubicBezTo>
                      <a:pt x="32851" y="652575"/>
                      <a:pt x="4628" y="770756"/>
                      <a:pt x="395" y="838489"/>
                    </a:cubicBezTo>
                    <a:cubicBezTo>
                      <a:pt x="-3838" y="906222"/>
                      <a:pt x="27206" y="947850"/>
                      <a:pt x="32145" y="921039"/>
                    </a:cubicBezTo>
                    <a:cubicBezTo>
                      <a:pt x="37084" y="894228"/>
                      <a:pt x="18739" y="796508"/>
                      <a:pt x="30028" y="677622"/>
                    </a:cubicBezTo>
                    <a:cubicBezTo>
                      <a:pt x="41317" y="558736"/>
                      <a:pt x="79417" y="315672"/>
                      <a:pt x="99878" y="207722"/>
                    </a:cubicBezTo>
                    <a:cubicBezTo>
                      <a:pt x="120339" y="99772"/>
                      <a:pt x="155616" y="-40281"/>
                      <a:pt x="148561" y="108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: 図形 1156">
                <a:extLst>
                  <a:ext uri="{FF2B5EF4-FFF2-40B4-BE49-F238E27FC236}">
                    <a16:creationId xmlns:a16="http://schemas.microsoft.com/office/drawing/2014/main" id="{0DAE8FA0-1801-4E0E-9A70-A02D95D7D3F8}"/>
                  </a:ext>
                </a:extLst>
              </p:cNvPr>
              <p:cNvSpPr/>
              <p:nvPr/>
            </p:nvSpPr>
            <p:spPr>
              <a:xfrm>
                <a:off x="1386720" y="4342904"/>
                <a:ext cx="269810" cy="971724"/>
              </a:xfrm>
              <a:custGeom>
                <a:avLst/>
                <a:gdLst>
                  <a:gd name="connsiteX0" fmla="*/ 262163 w 269810"/>
                  <a:gd name="connsiteY0" fmla="*/ 19546 h 971724"/>
                  <a:gd name="connsiteX1" fmla="*/ 86480 w 269810"/>
                  <a:gd name="connsiteY1" fmla="*/ 464046 h 971724"/>
                  <a:gd name="connsiteX2" fmla="*/ 1813 w 269810"/>
                  <a:gd name="connsiteY2" fmla="*/ 959346 h 971724"/>
                  <a:gd name="connsiteX3" fmla="*/ 44147 w 269810"/>
                  <a:gd name="connsiteY3" fmla="*/ 764613 h 971724"/>
                  <a:gd name="connsiteX4" fmla="*/ 217713 w 269810"/>
                  <a:gd name="connsiteY4" fmla="*/ 146546 h 971724"/>
                  <a:gd name="connsiteX5" fmla="*/ 262163 w 269810"/>
                  <a:gd name="connsiteY5" fmla="*/ 19546 h 971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810" h="971724">
                    <a:moveTo>
                      <a:pt x="262163" y="19546"/>
                    </a:moveTo>
                    <a:cubicBezTo>
                      <a:pt x="240291" y="72463"/>
                      <a:pt x="129872" y="307413"/>
                      <a:pt x="86480" y="464046"/>
                    </a:cubicBezTo>
                    <a:cubicBezTo>
                      <a:pt x="43088" y="620679"/>
                      <a:pt x="8868" y="909252"/>
                      <a:pt x="1813" y="959346"/>
                    </a:cubicBezTo>
                    <a:cubicBezTo>
                      <a:pt x="-5242" y="1009440"/>
                      <a:pt x="8164" y="900080"/>
                      <a:pt x="44147" y="764613"/>
                    </a:cubicBezTo>
                    <a:cubicBezTo>
                      <a:pt x="80130" y="629146"/>
                      <a:pt x="179613" y="267902"/>
                      <a:pt x="217713" y="146546"/>
                    </a:cubicBezTo>
                    <a:cubicBezTo>
                      <a:pt x="255813" y="25190"/>
                      <a:pt x="284035" y="-33371"/>
                      <a:pt x="262163" y="195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: 図形 1157">
                <a:extLst>
                  <a:ext uri="{FF2B5EF4-FFF2-40B4-BE49-F238E27FC236}">
                    <a16:creationId xmlns:a16="http://schemas.microsoft.com/office/drawing/2014/main" id="{244061F3-34E9-440F-8B09-7F764558773B}"/>
                  </a:ext>
                </a:extLst>
              </p:cNvPr>
              <p:cNvSpPr/>
              <p:nvPr/>
            </p:nvSpPr>
            <p:spPr>
              <a:xfrm>
                <a:off x="1071262" y="4933887"/>
                <a:ext cx="264053" cy="577477"/>
              </a:xfrm>
              <a:custGeom>
                <a:avLst/>
                <a:gdLst>
                  <a:gd name="connsiteX0" fmla="*/ 12471 w 264053"/>
                  <a:gd name="connsiteY0" fmla="*/ 8530 h 577477"/>
                  <a:gd name="connsiteX1" fmla="*/ 65388 w 264053"/>
                  <a:gd name="connsiteY1" fmla="*/ 313330 h 577477"/>
                  <a:gd name="connsiteX2" fmla="*/ 232605 w 264053"/>
                  <a:gd name="connsiteY2" fmla="*/ 546163 h 577477"/>
                  <a:gd name="connsiteX3" fmla="*/ 251655 w 264053"/>
                  <a:gd name="connsiteY3" fmla="*/ 554630 h 577477"/>
                  <a:gd name="connsiteX4" fmla="*/ 92905 w 264053"/>
                  <a:gd name="connsiteY4" fmla="*/ 355663 h 577477"/>
                  <a:gd name="connsiteX5" fmla="*/ 37871 w 264053"/>
                  <a:gd name="connsiteY5" fmla="*/ 243480 h 577477"/>
                  <a:gd name="connsiteX6" fmla="*/ 4005 w 264053"/>
                  <a:gd name="connsiteY6" fmla="*/ 97430 h 577477"/>
                  <a:gd name="connsiteX7" fmla="*/ 12471 w 264053"/>
                  <a:gd name="connsiteY7" fmla="*/ 8530 h 57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053" h="577477">
                    <a:moveTo>
                      <a:pt x="12471" y="8530"/>
                    </a:moveTo>
                    <a:cubicBezTo>
                      <a:pt x="22701" y="44513"/>
                      <a:pt x="28699" y="223725"/>
                      <a:pt x="65388" y="313330"/>
                    </a:cubicBezTo>
                    <a:cubicBezTo>
                      <a:pt x="102077" y="402935"/>
                      <a:pt x="201561" y="505946"/>
                      <a:pt x="232605" y="546163"/>
                    </a:cubicBezTo>
                    <a:cubicBezTo>
                      <a:pt x="263650" y="586380"/>
                      <a:pt x="274938" y="586380"/>
                      <a:pt x="251655" y="554630"/>
                    </a:cubicBezTo>
                    <a:cubicBezTo>
                      <a:pt x="228372" y="522880"/>
                      <a:pt x="128536" y="407521"/>
                      <a:pt x="92905" y="355663"/>
                    </a:cubicBezTo>
                    <a:cubicBezTo>
                      <a:pt x="57274" y="303805"/>
                      <a:pt x="52688" y="286519"/>
                      <a:pt x="37871" y="243480"/>
                    </a:cubicBezTo>
                    <a:cubicBezTo>
                      <a:pt x="23054" y="200441"/>
                      <a:pt x="12824" y="135177"/>
                      <a:pt x="4005" y="97430"/>
                    </a:cubicBezTo>
                    <a:cubicBezTo>
                      <a:pt x="-4814" y="59683"/>
                      <a:pt x="2241" y="-27453"/>
                      <a:pt x="12471" y="85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: 図形 1158">
                <a:extLst>
                  <a:ext uri="{FF2B5EF4-FFF2-40B4-BE49-F238E27FC236}">
                    <a16:creationId xmlns:a16="http://schemas.microsoft.com/office/drawing/2014/main" id="{D8BA24E4-0D94-4710-9449-C621D62F1E8E}"/>
                  </a:ext>
                </a:extLst>
              </p:cNvPr>
              <p:cNvSpPr/>
              <p:nvPr/>
            </p:nvSpPr>
            <p:spPr>
              <a:xfrm>
                <a:off x="579060" y="5183194"/>
                <a:ext cx="693319" cy="1705267"/>
              </a:xfrm>
              <a:custGeom>
                <a:avLst/>
                <a:gdLst>
                  <a:gd name="connsiteX0" fmla="*/ 8315 w 693319"/>
                  <a:gd name="connsiteY0" fmla="*/ 46031 h 1705267"/>
                  <a:gd name="connsiteX1" fmla="*/ 33715 w 693319"/>
                  <a:gd name="connsiteY1" fmla="*/ 103181 h 1705267"/>
                  <a:gd name="connsiteX2" fmla="*/ 179765 w 693319"/>
                  <a:gd name="connsiteY2" fmla="*/ 719131 h 1705267"/>
                  <a:gd name="connsiteX3" fmla="*/ 367090 w 693319"/>
                  <a:gd name="connsiteY3" fmla="*/ 1265231 h 1705267"/>
                  <a:gd name="connsiteX4" fmla="*/ 513140 w 693319"/>
                  <a:gd name="connsiteY4" fmla="*/ 1509706 h 1705267"/>
                  <a:gd name="connsiteX5" fmla="*/ 690940 w 693319"/>
                  <a:gd name="connsiteY5" fmla="*/ 1690681 h 1705267"/>
                  <a:gd name="connsiteX6" fmla="*/ 376615 w 693319"/>
                  <a:gd name="connsiteY6" fmla="*/ 1112831 h 1705267"/>
                  <a:gd name="connsiteX7" fmla="*/ 148015 w 693319"/>
                  <a:gd name="connsiteY7" fmla="*/ 573081 h 1705267"/>
                  <a:gd name="connsiteX8" fmla="*/ 8315 w 693319"/>
                  <a:gd name="connsiteY8" fmla="*/ 46031 h 170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3319" h="1705267">
                    <a:moveTo>
                      <a:pt x="8315" y="46031"/>
                    </a:moveTo>
                    <a:cubicBezTo>
                      <a:pt x="-10735" y="-32286"/>
                      <a:pt x="5140" y="-9002"/>
                      <a:pt x="33715" y="103181"/>
                    </a:cubicBezTo>
                    <a:cubicBezTo>
                      <a:pt x="62290" y="215364"/>
                      <a:pt x="124203" y="525456"/>
                      <a:pt x="179765" y="719131"/>
                    </a:cubicBezTo>
                    <a:cubicBezTo>
                      <a:pt x="235328" y="912806"/>
                      <a:pt x="311528" y="1133469"/>
                      <a:pt x="367090" y="1265231"/>
                    </a:cubicBezTo>
                    <a:cubicBezTo>
                      <a:pt x="422653" y="1396994"/>
                      <a:pt x="459165" y="1438798"/>
                      <a:pt x="513140" y="1509706"/>
                    </a:cubicBezTo>
                    <a:cubicBezTo>
                      <a:pt x="567115" y="1580614"/>
                      <a:pt x="713694" y="1756827"/>
                      <a:pt x="690940" y="1690681"/>
                    </a:cubicBezTo>
                    <a:cubicBezTo>
                      <a:pt x="668186" y="1624535"/>
                      <a:pt x="467102" y="1299098"/>
                      <a:pt x="376615" y="1112831"/>
                    </a:cubicBezTo>
                    <a:cubicBezTo>
                      <a:pt x="286128" y="926564"/>
                      <a:pt x="208869" y="748235"/>
                      <a:pt x="148015" y="573081"/>
                    </a:cubicBezTo>
                    <a:cubicBezTo>
                      <a:pt x="87161" y="397927"/>
                      <a:pt x="27365" y="124348"/>
                      <a:pt x="8315" y="460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: 図形 1159">
                <a:extLst>
                  <a:ext uri="{FF2B5EF4-FFF2-40B4-BE49-F238E27FC236}">
                    <a16:creationId xmlns:a16="http://schemas.microsoft.com/office/drawing/2014/main" id="{46488048-5EC7-4DD0-85D2-20E58E4B5EA8}"/>
                  </a:ext>
                </a:extLst>
              </p:cNvPr>
              <p:cNvSpPr/>
              <p:nvPr/>
            </p:nvSpPr>
            <p:spPr>
              <a:xfrm>
                <a:off x="702478" y="5115736"/>
                <a:ext cx="381319" cy="1351408"/>
              </a:xfrm>
              <a:custGeom>
                <a:avLst/>
                <a:gdLst>
                  <a:gd name="connsiteX0" fmla="*/ 21422 w 381319"/>
                  <a:gd name="connsiteY0" fmla="*/ 69039 h 1351408"/>
                  <a:gd name="connsiteX1" fmla="*/ 56347 w 381319"/>
                  <a:gd name="connsiteY1" fmla="*/ 173814 h 1351408"/>
                  <a:gd name="connsiteX2" fmla="*/ 323047 w 381319"/>
                  <a:gd name="connsiteY2" fmla="*/ 1069164 h 1351408"/>
                  <a:gd name="connsiteX3" fmla="*/ 351622 w 381319"/>
                  <a:gd name="connsiteY3" fmla="*/ 1339039 h 1351408"/>
                  <a:gd name="connsiteX4" fmla="*/ 284947 w 381319"/>
                  <a:gd name="connsiteY4" fmla="*/ 1297764 h 1351408"/>
                  <a:gd name="connsiteX5" fmla="*/ 380197 w 381319"/>
                  <a:gd name="connsiteY5" fmla="*/ 1224739 h 1351408"/>
                  <a:gd name="connsiteX6" fmla="*/ 316697 w 381319"/>
                  <a:gd name="connsiteY6" fmla="*/ 967564 h 1351408"/>
                  <a:gd name="connsiteX7" fmla="*/ 21422 w 381319"/>
                  <a:gd name="connsiteY7" fmla="*/ 69039 h 135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319" h="1351408">
                    <a:moveTo>
                      <a:pt x="21422" y="69039"/>
                    </a:moveTo>
                    <a:cubicBezTo>
                      <a:pt x="-21970" y="-63253"/>
                      <a:pt x="6076" y="7127"/>
                      <a:pt x="56347" y="173814"/>
                    </a:cubicBezTo>
                    <a:cubicBezTo>
                      <a:pt x="106618" y="340501"/>
                      <a:pt x="273835" y="874960"/>
                      <a:pt x="323047" y="1069164"/>
                    </a:cubicBezTo>
                    <a:cubicBezTo>
                      <a:pt x="372259" y="1263368"/>
                      <a:pt x="357972" y="1300939"/>
                      <a:pt x="351622" y="1339039"/>
                    </a:cubicBezTo>
                    <a:cubicBezTo>
                      <a:pt x="345272" y="1377139"/>
                      <a:pt x="280185" y="1316814"/>
                      <a:pt x="284947" y="1297764"/>
                    </a:cubicBezTo>
                    <a:cubicBezTo>
                      <a:pt x="289709" y="1278714"/>
                      <a:pt x="374905" y="1279772"/>
                      <a:pt x="380197" y="1224739"/>
                    </a:cubicBezTo>
                    <a:cubicBezTo>
                      <a:pt x="385489" y="1169706"/>
                      <a:pt x="373318" y="1159651"/>
                      <a:pt x="316697" y="967564"/>
                    </a:cubicBezTo>
                    <a:cubicBezTo>
                      <a:pt x="260076" y="775477"/>
                      <a:pt x="64814" y="201331"/>
                      <a:pt x="21422" y="690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: 図形 1160">
                <a:extLst>
                  <a:ext uri="{FF2B5EF4-FFF2-40B4-BE49-F238E27FC236}">
                    <a16:creationId xmlns:a16="http://schemas.microsoft.com/office/drawing/2014/main" id="{9CCF7C73-0C91-40AF-BEBE-EF9A4BDE5955}"/>
                  </a:ext>
                </a:extLst>
              </p:cNvPr>
              <p:cNvSpPr/>
              <p:nvPr/>
            </p:nvSpPr>
            <p:spPr>
              <a:xfrm>
                <a:off x="757037" y="5091587"/>
                <a:ext cx="999355" cy="1785464"/>
              </a:xfrm>
              <a:custGeom>
                <a:avLst/>
                <a:gdLst>
                  <a:gd name="connsiteX0" fmla="*/ 39888 w 999355"/>
                  <a:gd name="connsiteY0" fmla="*/ 70963 h 1785464"/>
                  <a:gd name="connsiteX1" fmla="*/ 39888 w 999355"/>
                  <a:gd name="connsiteY1" fmla="*/ 124938 h 1785464"/>
                  <a:gd name="connsiteX2" fmla="*/ 363738 w 999355"/>
                  <a:gd name="connsiteY2" fmla="*/ 877413 h 1785464"/>
                  <a:gd name="connsiteX3" fmla="*/ 528838 w 999355"/>
                  <a:gd name="connsiteY3" fmla="*/ 1258413 h 1785464"/>
                  <a:gd name="connsiteX4" fmla="*/ 741563 w 999355"/>
                  <a:gd name="connsiteY4" fmla="*/ 1566388 h 1785464"/>
                  <a:gd name="connsiteX5" fmla="*/ 998738 w 999355"/>
                  <a:gd name="connsiteY5" fmla="*/ 1785463 h 1785464"/>
                  <a:gd name="connsiteX6" fmla="*/ 798713 w 999355"/>
                  <a:gd name="connsiteY6" fmla="*/ 1563213 h 1785464"/>
                  <a:gd name="connsiteX7" fmla="*/ 354213 w 999355"/>
                  <a:gd name="connsiteY7" fmla="*/ 836138 h 1785464"/>
                  <a:gd name="connsiteX8" fmla="*/ 39888 w 999355"/>
                  <a:gd name="connsiteY8" fmla="*/ 70963 h 1785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9355" h="1785464">
                    <a:moveTo>
                      <a:pt x="39888" y="70963"/>
                    </a:moveTo>
                    <a:cubicBezTo>
                      <a:pt x="-12500" y="-47570"/>
                      <a:pt x="-14087" y="-9470"/>
                      <a:pt x="39888" y="124938"/>
                    </a:cubicBezTo>
                    <a:cubicBezTo>
                      <a:pt x="93863" y="259346"/>
                      <a:pt x="363738" y="877413"/>
                      <a:pt x="363738" y="877413"/>
                    </a:cubicBezTo>
                    <a:cubicBezTo>
                      <a:pt x="445230" y="1066326"/>
                      <a:pt x="465867" y="1143584"/>
                      <a:pt x="528838" y="1258413"/>
                    </a:cubicBezTo>
                    <a:cubicBezTo>
                      <a:pt x="591809" y="1373242"/>
                      <a:pt x="663246" y="1478546"/>
                      <a:pt x="741563" y="1566388"/>
                    </a:cubicBezTo>
                    <a:cubicBezTo>
                      <a:pt x="819880" y="1654230"/>
                      <a:pt x="989213" y="1785992"/>
                      <a:pt x="998738" y="1785463"/>
                    </a:cubicBezTo>
                    <a:cubicBezTo>
                      <a:pt x="1008263" y="1784934"/>
                      <a:pt x="906134" y="1721434"/>
                      <a:pt x="798713" y="1563213"/>
                    </a:cubicBezTo>
                    <a:cubicBezTo>
                      <a:pt x="691292" y="1404992"/>
                      <a:pt x="485976" y="1085376"/>
                      <a:pt x="354213" y="836138"/>
                    </a:cubicBezTo>
                    <a:cubicBezTo>
                      <a:pt x="222451" y="586901"/>
                      <a:pt x="92276" y="189496"/>
                      <a:pt x="39888" y="709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: 図形 1161">
                <a:extLst>
                  <a:ext uri="{FF2B5EF4-FFF2-40B4-BE49-F238E27FC236}">
                    <a16:creationId xmlns:a16="http://schemas.microsoft.com/office/drawing/2014/main" id="{D9592863-2C9F-46E8-9C02-74D048CE799F}"/>
                  </a:ext>
                </a:extLst>
              </p:cNvPr>
              <p:cNvSpPr/>
              <p:nvPr/>
            </p:nvSpPr>
            <p:spPr>
              <a:xfrm>
                <a:off x="863600" y="5198850"/>
                <a:ext cx="130182" cy="182788"/>
              </a:xfrm>
              <a:custGeom>
                <a:avLst/>
                <a:gdLst>
                  <a:gd name="connsiteX0" fmla="*/ 130175 w 130182"/>
                  <a:gd name="connsiteY0" fmla="*/ 119275 h 182788"/>
                  <a:gd name="connsiteX1" fmla="*/ 112713 w 130182"/>
                  <a:gd name="connsiteY1" fmla="*/ 171663 h 182788"/>
                  <a:gd name="connsiteX2" fmla="*/ 65088 w 130182"/>
                  <a:gd name="connsiteY2" fmla="*/ 168488 h 182788"/>
                  <a:gd name="connsiteX3" fmla="*/ 12700 w 130182"/>
                  <a:gd name="connsiteY3" fmla="*/ 106575 h 182788"/>
                  <a:gd name="connsiteX4" fmla="*/ 0 w 130182"/>
                  <a:gd name="connsiteY4" fmla="*/ 65300 h 182788"/>
                  <a:gd name="connsiteX5" fmla="*/ 12700 w 130182"/>
                  <a:gd name="connsiteY5" fmla="*/ 17675 h 182788"/>
                  <a:gd name="connsiteX6" fmla="*/ 57150 w 130182"/>
                  <a:gd name="connsiteY6" fmla="*/ 213 h 182788"/>
                  <a:gd name="connsiteX7" fmla="*/ 90488 w 130182"/>
                  <a:gd name="connsiteY7" fmla="*/ 9738 h 182788"/>
                  <a:gd name="connsiteX8" fmla="*/ 112713 w 130182"/>
                  <a:gd name="connsiteY8" fmla="*/ 35138 h 182788"/>
                  <a:gd name="connsiteX9" fmla="*/ 46038 w 130182"/>
                  <a:gd name="connsiteY9" fmla="*/ 16088 h 182788"/>
                  <a:gd name="connsiteX10" fmla="*/ 15875 w 130182"/>
                  <a:gd name="connsiteY10" fmla="*/ 58950 h 182788"/>
                  <a:gd name="connsiteX11" fmla="*/ 63500 w 130182"/>
                  <a:gd name="connsiteY11" fmla="*/ 146263 h 182788"/>
                  <a:gd name="connsiteX12" fmla="*/ 111125 w 130182"/>
                  <a:gd name="connsiteY12" fmla="*/ 182775 h 182788"/>
                  <a:gd name="connsiteX13" fmla="*/ 130175 w 130182"/>
                  <a:gd name="connsiteY13" fmla="*/ 119275 h 18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182" h="182788">
                    <a:moveTo>
                      <a:pt x="130175" y="119275"/>
                    </a:moveTo>
                    <a:cubicBezTo>
                      <a:pt x="130440" y="117423"/>
                      <a:pt x="123561" y="163461"/>
                      <a:pt x="112713" y="171663"/>
                    </a:cubicBezTo>
                    <a:cubicBezTo>
                      <a:pt x="101865" y="179865"/>
                      <a:pt x="81757" y="179336"/>
                      <a:pt x="65088" y="168488"/>
                    </a:cubicBezTo>
                    <a:cubicBezTo>
                      <a:pt x="48419" y="157640"/>
                      <a:pt x="23548" y="123773"/>
                      <a:pt x="12700" y="106575"/>
                    </a:cubicBezTo>
                    <a:cubicBezTo>
                      <a:pt x="1852" y="89377"/>
                      <a:pt x="0" y="80117"/>
                      <a:pt x="0" y="65300"/>
                    </a:cubicBezTo>
                    <a:cubicBezTo>
                      <a:pt x="0" y="50483"/>
                      <a:pt x="3175" y="28523"/>
                      <a:pt x="12700" y="17675"/>
                    </a:cubicBezTo>
                    <a:cubicBezTo>
                      <a:pt x="22225" y="6827"/>
                      <a:pt x="44185" y="1536"/>
                      <a:pt x="57150" y="213"/>
                    </a:cubicBezTo>
                    <a:cubicBezTo>
                      <a:pt x="70115" y="-1110"/>
                      <a:pt x="81227" y="3917"/>
                      <a:pt x="90488" y="9738"/>
                    </a:cubicBezTo>
                    <a:cubicBezTo>
                      <a:pt x="99749" y="15559"/>
                      <a:pt x="120121" y="34080"/>
                      <a:pt x="112713" y="35138"/>
                    </a:cubicBezTo>
                    <a:cubicBezTo>
                      <a:pt x="105305" y="36196"/>
                      <a:pt x="62178" y="12119"/>
                      <a:pt x="46038" y="16088"/>
                    </a:cubicBezTo>
                    <a:cubicBezTo>
                      <a:pt x="29898" y="20057"/>
                      <a:pt x="12965" y="37254"/>
                      <a:pt x="15875" y="58950"/>
                    </a:cubicBezTo>
                    <a:cubicBezTo>
                      <a:pt x="18785" y="80646"/>
                      <a:pt x="47625" y="125626"/>
                      <a:pt x="63500" y="146263"/>
                    </a:cubicBezTo>
                    <a:cubicBezTo>
                      <a:pt x="79375" y="166901"/>
                      <a:pt x="100277" y="181717"/>
                      <a:pt x="111125" y="182775"/>
                    </a:cubicBezTo>
                    <a:cubicBezTo>
                      <a:pt x="121973" y="183833"/>
                      <a:pt x="129910" y="121127"/>
                      <a:pt x="130175" y="1192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: 図形 1162">
                <a:extLst>
                  <a:ext uri="{FF2B5EF4-FFF2-40B4-BE49-F238E27FC236}">
                    <a16:creationId xmlns:a16="http://schemas.microsoft.com/office/drawing/2014/main" id="{238B05AF-AD90-4548-8A17-A1AD7607BFFB}"/>
                  </a:ext>
                </a:extLst>
              </p:cNvPr>
              <p:cNvSpPr/>
              <p:nvPr/>
            </p:nvSpPr>
            <p:spPr>
              <a:xfrm>
                <a:off x="907986" y="5249070"/>
                <a:ext cx="68330" cy="89794"/>
              </a:xfrm>
              <a:custGeom>
                <a:avLst/>
                <a:gdLst>
                  <a:gd name="connsiteX0" fmla="*/ 64 w 68330"/>
                  <a:gd name="connsiteY0" fmla="*/ 793 h 89794"/>
                  <a:gd name="connsiteX1" fmla="*/ 55627 w 68330"/>
                  <a:gd name="connsiteY1" fmla="*/ 29368 h 89794"/>
                  <a:gd name="connsiteX2" fmla="*/ 44514 w 68330"/>
                  <a:gd name="connsiteY2" fmla="*/ 69055 h 89794"/>
                  <a:gd name="connsiteX3" fmla="*/ 44514 w 68330"/>
                  <a:gd name="connsiteY3" fmla="*/ 89693 h 89794"/>
                  <a:gd name="connsiteX4" fmla="*/ 68327 w 68330"/>
                  <a:gd name="connsiteY4" fmla="*/ 61118 h 89794"/>
                  <a:gd name="connsiteX5" fmla="*/ 64 w 68330"/>
                  <a:gd name="connsiteY5" fmla="*/ 793 h 8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330" h="89794">
                    <a:moveTo>
                      <a:pt x="64" y="793"/>
                    </a:moveTo>
                    <a:cubicBezTo>
                      <a:pt x="-2053" y="-4499"/>
                      <a:pt x="48219" y="17991"/>
                      <a:pt x="55627" y="29368"/>
                    </a:cubicBezTo>
                    <a:cubicBezTo>
                      <a:pt x="63035" y="40745"/>
                      <a:pt x="46366" y="59001"/>
                      <a:pt x="44514" y="69055"/>
                    </a:cubicBezTo>
                    <a:cubicBezTo>
                      <a:pt x="42662" y="79109"/>
                      <a:pt x="40545" y="91016"/>
                      <a:pt x="44514" y="89693"/>
                    </a:cubicBezTo>
                    <a:cubicBezTo>
                      <a:pt x="48483" y="88370"/>
                      <a:pt x="67798" y="74876"/>
                      <a:pt x="68327" y="61118"/>
                    </a:cubicBezTo>
                    <a:cubicBezTo>
                      <a:pt x="68856" y="47360"/>
                      <a:pt x="2181" y="6085"/>
                      <a:pt x="64" y="7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: 図形 1163">
                <a:extLst>
                  <a:ext uri="{FF2B5EF4-FFF2-40B4-BE49-F238E27FC236}">
                    <a16:creationId xmlns:a16="http://schemas.microsoft.com/office/drawing/2014/main" id="{BC1209EB-0D80-400F-BA58-15C6DB4E5B5B}"/>
                  </a:ext>
                </a:extLst>
              </p:cNvPr>
              <p:cNvSpPr/>
              <p:nvPr/>
            </p:nvSpPr>
            <p:spPr>
              <a:xfrm>
                <a:off x="1394496" y="4784724"/>
                <a:ext cx="250441" cy="1608668"/>
              </a:xfrm>
              <a:custGeom>
                <a:avLst/>
                <a:gdLst>
                  <a:gd name="connsiteX0" fmla="*/ 193004 w 250441"/>
                  <a:gd name="connsiteY0" fmla="*/ 1 h 1608668"/>
                  <a:gd name="connsiteX1" fmla="*/ 18379 w 250441"/>
                  <a:gd name="connsiteY1" fmla="*/ 736601 h 1608668"/>
                  <a:gd name="connsiteX2" fmla="*/ 12029 w 250441"/>
                  <a:gd name="connsiteY2" fmla="*/ 1127126 h 1608668"/>
                  <a:gd name="connsiteX3" fmla="*/ 78704 w 250441"/>
                  <a:gd name="connsiteY3" fmla="*/ 1295401 h 1608668"/>
                  <a:gd name="connsiteX4" fmla="*/ 180304 w 250441"/>
                  <a:gd name="connsiteY4" fmla="*/ 1460501 h 1608668"/>
                  <a:gd name="connsiteX5" fmla="*/ 246979 w 250441"/>
                  <a:gd name="connsiteY5" fmla="*/ 1603376 h 1608668"/>
                  <a:gd name="connsiteX6" fmla="*/ 72354 w 250441"/>
                  <a:gd name="connsiteY6" fmla="*/ 1266826 h 1608668"/>
                  <a:gd name="connsiteX7" fmla="*/ 24729 w 250441"/>
                  <a:gd name="connsiteY7" fmla="*/ 730251 h 1608668"/>
                  <a:gd name="connsiteX8" fmla="*/ 193004 w 250441"/>
                  <a:gd name="connsiteY8" fmla="*/ 1 h 160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441" h="1608668">
                    <a:moveTo>
                      <a:pt x="193004" y="1"/>
                    </a:moveTo>
                    <a:cubicBezTo>
                      <a:pt x="191946" y="1059"/>
                      <a:pt x="48541" y="548747"/>
                      <a:pt x="18379" y="736601"/>
                    </a:cubicBezTo>
                    <a:cubicBezTo>
                      <a:pt x="-11783" y="924455"/>
                      <a:pt x="1975" y="1033993"/>
                      <a:pt x="12029" y="1127126"/>
                    </a:cubicBezTo>
                    <a:cubicBezTo>
                      <a:pt x="22083" y="1220259"/>
                      <a:pt x="50658" y="1239839"/>
                      <a:pt x="78704" y="1295401"/>
                    </a:cubicBezTo>
                    <a:cubicBezTo>
                      <a:pt x="106750" y="1350963"/>
                      <a:pt x="152258" y="1409172"/>
                      <a:pt x="180304" y="1460501"/>
                    </a:cubicBezTo>
                    <a:cubicBezTo>
                      <a:pt x="208350" y="1511830"/>
                      <a:pt x="264971" y="1635655"/>
                      <a:pt x="246979" y="1603376"/>
                    </a:cubicBezTo>
                    <a:cubicBezTo>
                      <a:pt x="228987" y="1571097"/>
                      <a:pt x="109396" y="1412347"/>
                      <a:pt x="72354" y="1266826"/>
                    </a:cubicBezTo>
                    <a:cubicBezTo>
                      <a:pt x="35312" y="1121305"/>
                      <a:pt x="9383" y="938743"/>
                      <a:pt x="24729" y="730251"/>
                    </a:cubicBezTo>
                    <a:cubicBezTo>
                      <a:pt x="40075" y="521759"/>
                      <a:pt x="194062" y="-1057"/>
                      <a:pt x="193004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: 図形 1164">
                <a:extLst>
                  <a:ext uri="{FF2B5EF4-FFF2-40B4-BE49-F238E27FC236}">
                    <a16:creationId xmlns:a16="http://schemas.microsoft.com/office/drawing/2014/main" id="{0E02B29B-FAC7-48A2-95AF-B708238BA870}"/>
                  </a:ext>
                </a:extLst>
              </p:cNvPr>
              <p:cNvSpPr/>
              <p:nvPr/>
            </p:nvSpPr>
            <p:spPr>
              <a:xfrm>
                <a:off x="1318996" y="5390576"/>
                <a:ext cx="342012" cy="1016504"/>
              </a:xfrm>
              <a:custGeom>
                <a:avLst/>
                <a:gdLst>
                  <a:gd name="connsiteX0" fmla="*/ 1804 w 342012"/>
                  <a:gd name="connsiteY0" fmla="*/ 3749 h 1016504"/>
                  <a:gd name="connsiteX1" fmla="*/ 24029 w 342012"/>
                  <a:gd name="connsiteY1" fmla="*/ 448249 h 1016504"/>
                  <a:gd name="connsiteX2" fmla="*/ 192304 w 342012"/>
                  <a:gd name="connsiteY2" fmla="*/ 819724 h 1016504"/>
                  <a:gd name="connsiteX3" fmla="*/ 341529 w 342012"/>
                  <a:gd name="connsiteY3" fmla="*/ 1013399 h 1016504"/>
                  <a:gd name="connsiteX4" fmla="*/ 141504 w 342012"/>
                  <a:gd name="connsiteY4" fmla="*/ 673674 h 1016504"/>
                  <a:gd name="connsiteX5" fmla="*/ 30379 w 342012"/>
                  <a:gd name="connsiteY5" fmla="*/ 257749 h 1016504"/>
                  <a:gd name="connsiteX6" fmla="*/ 1804 w 342012"/>
                  <a:gd name="connsiteY6" fmla="*/ 3749 h 1016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2012" h="1016504">
                    <a:moveTo>
                      <a:pt x="1804" y="3749"/>
                    </a:moveTo>
                    <a:cubicBezTo>
                      <a:pt x="746" y="35499"/>
                      <a:pt x="-7721" y="312253"/>
                      <a:pt x="24029" y="448249"/>
                    </a:cubicBezTo>
                    <a:cubicBezTo>
                      <a:pt x="55779" y="584245"/>
                      <a:pt x="139387" y="725532"/>
                      <a:pt x="192304" y="819724"/>
                    </a:cubicBezTo>
                    <a:cubicBezTo>
                      <a:pt x="245221" y="913916"/>
                      <a:pt x="349996" y="1037741"/>
                      <a:pt x="341529" y="1013399"/>
                    </a:cubicBezTo>
                    <a:cubicBezTo>
                      <a:pt x="333062" y="989057"/>
                      <a:pt x="193362" y="799616"/>
                      <a:pt x="141504" y="673674"/>
                    </a:cubicBezTo>
                    <a:cubicBezTo>
                      <a:pt x="89646" y="547732"/>
                      <a:pt x="51016" y="366228"/>
                      <a:pt x="30379" y="257749"/>
                    </a:cubicBezTo>
                    <a:cubicBezTo>
                      <a:pt x="9742" y="149270"/>
                      <a:pt x="2862" y="-28001"/>
                      <a:pt x="1804" y="37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: 図形 1165">
                <a:extLst>
                  <a:ext uri="{FF2B5EF4-FFF2-40B4-BE49-F238E27FC236}">
                    <a16:creationId xmlns:a16="http://schemas.microsoft.com/office/drawing/2014/main" id="{AD176AAB-3728-4E84-A2A1-ED1E865C5BC2}"/>
                  </a:ext>
                </a:extLst>
              </p:cNvPr>
              <p:cNvSpPr/>
              <p:nvPr/>
            </p:nvSpPr>
            <p:spPr>
              <a:xfrm>
                <a:off x="1183400" y="6811888"/>
                <a:ext cx="598833" cy="541609"/>
              </a:xfrm>
              <a:custGeom>
                <a:avLst/>
                <a:gdLst>
                  <a:gd name="connsiteX0" fmla="*/ 23100 w 598833"/>
                  <a:gd name="connsiteY0" fmla="*/ 12245 h 541609"/>
                  <a:gd name="connsiteX1" fmla="*/ 69667 w 598833"/>
                  <a:gd name="connsiteY1" fmla="*/ 63045 h 541609"/>
                  <a:gd name="connsiteX2" fmla="*/ 467600 w 598833"/>
                  <a:gd name="connsiteY2" fmla="*/ 401712 h 541609"/>
                  <a:gd name="connsiteX3" fmla="*/ 598833 w 598833"/>
                  <a:gd name="connsiteY3" fmla="*/ 541412 h 541609"/>
                  <a:gd name="connsiteX4" fmla="*/ 467600 w 598833"/>
                  <a:gd name="connsiteY4" fmla="*/ 376312 h 541609"/>
                  <a:gd name="connsiteX5" fmla="*/ 319433 w 598833"/>
                  <a:gd name="connsiteY5" fmla="*/ 211212 h 541609"/>
                  <a:gd name="connsiteX6" fmla="*/ 23100 w 598833"/>
                  <a:gd name="connsiteY6" fmla="*/ 12245 h 541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833" h="541609">
                    <a:moveTo>
                      <a:pt x="23100" y="12245"/>
                    </a:moveTo>
                    <a:cubicBezTo>
                      <a:pt x="-18528" y="-12450"/>
                      <a:pt x="-4416" y="-1866"/>
                      <a:pt x="69667" y="63045"/>
                    </a:cubicBezTo>
                    <a:cubicBezTo>
                      <a:pt x="143750" y="127956"/>
                      <a:pt x="379406" y="321984"/>
                      <a:pt x="467600" y="401712"/>
                    </a:cubicBezTo>
                    <a:cubicBezTo>
                      <a:pt x="555794" y="481440"/>
                      <a:pt x="598833" y="545645"/>
                      <a:pt x="598833" y="541412"/>
                    </a:cubicBezTo>
                    <a:cubicBezTo>
                      <a:pt x="598833" y="537179"/>
                      <a:pt x="514167" y="431345"/>
                      <a:pt x="467600" y="376312"/>
                    </a:cubicBezTo>
                    <a:cubicBezTo>
                      <a:pt x="421033" y="321279"/>
                      <a:pt x="395633" y="269773"/>
                      <a:pt x="319433" y="211212"/>
                    </a:cubicBezTo>
                    <a:cubicBezTo>
                      <a:pt x="243233" y="152651"/>
                      <a:pt x="64728" y="36940"/>
                      <a:pt x="23100" y="122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: 図形 1166">
                <a:extLst>
                  <a:ext uri="{FF2B5EF4-FFF2-40B4-BE49-F238E27FC236}">
                    <a16:creationId xmlns:a16="http://schemas.microsoft.com/office/drawing/2014/main" id="{4CC17577-5622-4FBC-B0AA-D6DC3C0A43AC}"/>
                  </a:ext>
                </a:extLst>
              </p:cNvPr>
              <p:cNvSpPr/>
              <p:nvPr/>
            </p:nvSpPr>
            <p:spPr>
              <a:xfrm>
                <a:off x="1207528" y="6827228"/>
                <a:ext cx="236959" cy="617115"/>
              </a:xfrm>
              <a:custGeom>
                <a:avLst/>
                <a:gdLst>
                  <a:gd name="connsiteX0" fmla="*/ 560 w 236959"/>
                  <a:gd name="connsiteY0" fmla="*/ 5372 h 617115"/>
                  <a:gd name="connsiteX1" fmla="*/ 106922 w 236959"/>
                  <a:gd name="connsiteY1" fmla="*/ 370497 h 617115"/>
                  <a:gd name="connsiteX2" fmla="*/ 235510 w 236959"/>
                  <a:gd name="connsiteY2" fmla="*/ 613385 h 617115"/>
                  <a:gd name="connsiteX3" fmla="*/ 172010 w 236959"/>
                  <a:gd name="connsiteY3" fmla="*/ 505435 h 617115"/>
                  <a:gd name="connsiteX4" fmla="*/ 106922 w 236959"/>
                  <a:gd name="connsiteY4" fmla="*/ 338747 h 617115"/>
                  <a:gd name="connsiteX5" fmla="*/ 65647 w 236959"/>
                  <a:gd name="connsiteY5" fmla="*/ 164122 h 617115"/>
                  <a:gd name="connsiteX6" fmla="*/ 560 w 236959"/>
                  <a:gd name="connsiteY6" fmla="*/ 5372 h 617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959" h="617115">
                    <a:moveTo>
                      <a:pt x="560" y="5372"/>
                    </a:moveTo>
                    <a:cubicBezTo>
                      <a:pt x="7439" y="39768"/>
                      <a:pt x="67764" y="269162"/>
                      <a:pt x="106922" y="370497"/>
                    </a:cubicBezTo>
                    <a:cubicBezTo>
                      <a:pt x="146080" y="471832"/>
                      <a:pt x="224662" y="590895"/>
                      <a:pt x="235510" y="613385"/>
                    </a:cubicBezTo>
                    <a:cubicBezTo>
                      <a:pt x="246358" y="635875"/>
                      <a:pt x="193441" y="551208"/>
                      <a:pt x="172010" y="505435"/>
                    </a:cubicBezTo>
                    <a:cubicBezTo>
                      <a:pt x="150579" y="459662"/>
                      <a:pt x="124649" y="395632"/>
                      <a:pt x="106922" y="338747"/>
                    </a:cubicBezTo>
                    <a:cubicBezTo>
                      <a:pt x="89195" y="281862"/>
                      <a:pt x="79141" y="217303"/>
                      <a:pt x="65647" y="164122"/>
                    </a:cubicBezTo>
                    <a:cubicBezTo>
                      <a:pt x="52153" y="110941"/>
                      <a:pt x="-6319" y="-29024"/>
                      <a:pt x="560" y="53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: 図形 1167">
                <a:extLst>
                  <a:ext uri="{FF2B5EF4-FFF2-40B4-BE49-F238E27FC236}">
                    <a16:creationId xmlns:a16="http://schemas.microsoft.com/office/drawing/2014/main" id="{5907C052-05E1-4AE0-8D4E-AE594B778F8E}"/>
                  </a:ext>
                </a:extLst>
              </p:cNvPr>
              <p:cNvSpPr/>
              <p:nvPr/>
            </p:nvSpPr>
            <p:spPr>
              <a:xfrm>
                <a:off x="1347218" y="7414307"/>
                <a:ext cx="135096" cy="313724"/>
              </a:xfrm>
              <a:custGeom>
                <a:avLst/>
                <a:gdLst>
                  <a:gd name="connsiteX0" fmla="*/ 70420 w 135096"/>
                  <a:gd name="connsiteY0" fmla="*/ 906 h 313724"/>
                  <a:gd name="connsiteX1" fmla="*/ 3745 w 135096"/>
                  <a:gd name="connsiteY1" fmla="*/ 134256 h 313724"/>
                  <a:gd name="connsiteX2" fmla="*/ 21207 w 135096"/>
                  <a:gd name="connsiteY2" fmla="*/ 250143 h 313724"/>
                  <a:gd name="connsiteX3" fmla="*/ 127570 w 135096"/>
                  <a:gd name="connsiteY3" fmla="*/ 312056 h 313724"/>
                  <a:gd name="connsiteX4" fmla="*/ 116457 w 135096"/>
                  <a:gd name="connsiteY4" fmla="*/ 291418 h 313724"/>
                  <a:gd name="connsiteX5" fmla="*/ 37082 w 135096"/>
                  <a:gd name="connsiteY5" fmla="*/ 242206 h 313724"/>
                  <a:gd name="connsiteX6" fmla="*/ 22795 w 135096"/>
                  <a:gd name="connsiteY6" fmla="*/ 199343 h 313724"/>
                  <a:gd name="connsiteX7" fmla="*/ 46607 w 135096"/>
                  <a:gd name="connsiteY7" fmla="*/ 100918 h 313724"/>
                  <a:gd name="connsiteX8" fmla="*/ 45020 w 135096"/>
                  <a:gd name="connsiteY8" fmla="*/ 75518 h 313724"/>
                  <a:gd name="connsiteX9" fmla="*/ 70420 w 135096"/>
                  <a:gd name="connsiteY9" fmla="*/ 906 h 31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096" h="313724">
                    <a:moveTo>
                      <a:pt x="70420" y="906"/>
                    </a:moveTo>
                    <a:cubicBezTo>
                      <a:pt x="63541" y="10696"/>
                      <a:pt x="11947" y="92716"/>
                      <a:pt x="3745" y="134256"/>
                    </a:cubicBezTo>
                    <a:cubicBezTo>
                      <a:pt x="-4457" y="175796"/>
                      <a:pt x="570" y="220510"/>
                      <a:pt x="21207" y="250143"/>
                    </a:cubicBezTo>
                    <a:cubicBezTo>
                      <a:pt x="41844" y="279776"/>
                      <a:pt x="111695" y="305177"/>
                      <a:pt x="127570" y="312056"/>
                    </a:cubicBezTo>
                    <a:cubicBezTo>
                      <a:pt x="143445" y="318935"/>
                      <a:pt x="131538" y="303060"/>
                      <a:pt x="116457" y="291418"/>
                    </a:cubicBezTo>
                    <a:cubicBezTo>
                      <a:pt x="101376" y="279776"/>
                      <a:pt x="52692" y="257552"/>
                      <a:pt x="37082" y="242206"/>
                    </a:cubicBezTo>
                    <a:cubicBezTo>
                      <a:pt x="21472" y="226860"/>
                      <a:pt x="21207" y="222891"/>
                      <a:pt x="22795" y="199343"/>
                    </a:cubicBezTo>
                    <a:cubicBezTo>
                      <a:pt x="24382" y="175795"/>
                      <a:pt x="42903" y="121556"/>
                      <a:pt x="46607" y="100918"/>
                    </a:cubicBezTo>
                    <a:cubicBezTo>
                      <a:pt x="50311" y="80280"/>
                      <a:pt x="41580" y="87424"/>
                      <a:pt x="45020" y="75518"/>
                    </a:cubicBezTo>
                    <a:cubicBezTo>
                      <a:pt x="48460" y="63612"/>
                      <a:pt x="77299" y="-8884"/>
                      <a:pt x="70420" y="9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: 図形 1168">
                <a:extLst>
                  <a:ext uri="{FF2B5EF4-FFF2-40B4-BE49-F238E27FC236}">
                    <a16:creationId xmlns:a16="http://schemas.microsoft.com/office/drawing/2014/main" id="{AF5CE572-878A-4F69-8568-06912ADE63B2}"/>
                  </a:ext>
                </a:extLst>
              </p:cNvPr>
              <p:cNvSpPr/>
              <p:nvPr/>
            </p:nvSpPr>
            <p:spPr>
              <a:xfrm>
                <a:off x="1443533" y="7412506"/>
                <a:ext cx="378933" cy="301176"/>
              </a:xfrm>
              <a:custGeom>
                <a:avLst/>
                <a:gdLst>
                  <a:gd name="connsiteX0" fmla="*/ 378917 w 378933"/>
                  <a:gd name="connsiteY0" fmla="*/ 7469 h 301176"/>
                  <a:gd name="connsiteX1" fmla="*/ 261442 w 378933"/>
                  <a:gd name="connsiteY1" fmla="*/ 12232 h 301176"/>
                  <a:gd name="connsiteX2" fmla="*/ 182067 w 378933"/>
                  <a:gd name="connsiteY2" fmla="*/ 145582 h 301176"/>
                  <a:gd name="connsiteX3" fmla="*/ 123330 w 378933"/>
                  <a:gd name="connsiteY3" fmla="*/ 237657 h 301176"/>
                  <a:gd name="connsiteX4" fmla="*/ 85230 w 378933"/>
                  <a:gd name="connsiteY4" fmla="*/ 280519 h 301176"/>
                  <a:gd name="connsiteX5" fmla="*/ 47130 w 378933"/>
                  <a:gd name="connsiteY5" fmla="*/ 301157 h 301176"/>
                  <a:gd name="connsiteX6" fmla="*/ 1092 w 378933"/>
                  <a:gd name="connsiteY6" fmla="*/ 277344 h 301176"/>
                  <a:gd name="connsiteX7" fmla="*/ 96342 w 378933"/>
                  <a:gd name="connsiteY7" fmla="*/ 261469 h 301176"/>
                  <a:gd name="connsiteX8" fmla="*/ 131267 w 378933"/>
                  <a:gd name="connsiteY8" fmla="*/ 191619 h 301176"/>
                  <a:gd name="connsiteX9" fmla="*/ 161430 w 378933"/>
                  <a:gd name="connsiteY9" fmla="*/ 145582 h 301176"/>
                  <a:gd name="connsiteX10" fmla="*/ 269380 w 378933"/>
                  <a:gd name="connsiteY10" fmla="*/ 24932 h 301176"/>
                  <a:gd name="connsiteX11" fmla="*/ 378917 w 378933"/>
                  <a:gd name="connsiteY11" fmla="*/ 7469 h 30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933" h="301176">
                    <a:moveTo>
                      <a:pt x="378917" y="7469"/>
                    </a:moveTo>
                    <a:cubicBezTo>
                      <a:pt x="377594" y="5352"/>
                      <a:pt x="294250" y="-10787"/>
                      <a:pt x="261442" y="12232"/>
                    </a:cubicBezTo>
                    <a:cubicBezTo>
                      <a:pt x="228634" y="35251"/>
                      <a:pt x="205086" y="108011"/>
                      <a:pt x="182067" y="145582"/>
                    </a:cubicBezTo>
                    <a:cubicBezTo>
                      <a:pt x="159048" y="183153"/>
                      <a:pt x="139469" y="215168"/>
                      <a:pt x="123330" y="237657"/>
                    </a:cubicBezTo>
                    <a:cubicBezTo>
                      <a:pt x="107191" y="260146"/>
                      <a:pt x="97930" y="269936"/>
                      <a:pt x="85230" y="280519"/>
                    </a:cubicBezTo>
                    <a:cubicBezTo>
                      <a:pt x="72530" y="291102"/>
                      <a:pt x="61153" y="301686"/>
                      <a:pt x="47130" y="301157"/>
                    </a:cubicBezTo>
                    <a:cubicBezTo>
                      <a:pt x="33107" y="300628"/>
                      <a:pt x="-7110" y="283959"/>
                      <a:pt x="1092" y="277344"/>
                    </a:cubicBezTo>
                    <a:cubicBezTo>
                      <a:pt x="9294" y="270729"/>
                      <a:pt x="74646" y="275757"/>
                      <a:pt x="96342" y="261469"/>
                    </a:cubicBezTo>
                    <a:cubicBezTo>
                      <a:pt x="118038" y="247182"/>
                      <a:pt x="120419" y="210934"/>
                      <a:pt x="131267" y="191619"/>
                    </a:cubicBezTo>
                    <a:cubicBezTo>
                      <a:pt x="142115" y="172305"/>
                      <a:pt x="138411" y="173363"/>
                      <a:pt x="161430" y="145582"/>
                    </a:cubicBezTo>
                    <a:cubicBezTo>
                      <a:pt x="184449" y="117801"/>
                      <a:pt x="237630" y="47686"/>
                      <a:pt x="269380" y="24932"/>
                    </a:cubicBezTo>
                    <a:cubicBezTo>
                      <a:pt x="301130" y="2178"/>
                      <a:pt x="380240" y="9586"/>
                      <a:pt x="378917" y="7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: 図形 1169">
                <a:extLst>
                  <a:ext uri="{FF2B5EF4-FFF2-40B4-BE49-F238E27FC236}">
                    <a16:creationId xmlns:a16="http://schemas.microsoft.com/office/drawing/2014/main" id="{345E9D30-4F5F-446C-B2E7-F64D2B40689D}"/>
                  </a:ext>
                </a:extLst>
              </p:cNvPr>
              <p:cNvSpPr/>
              <p:nvPr/>
            </p:nvSpPr>
            <p:spPr>
              <a:xfrm>
                <a:off x="1516031" y="7345293"/>
                <a:ext cx="301709" cy="332282"/>
              </a:xfrm>
              <a:custGeom>
                <a:avLst/>
                <a:gdLst>
                  <a:gd name="connsiteX0" fmla="*/ 298482 w 301709"/>
                  <a:gd name="connsiteY0" fmla="*/ 127070 h 332282"/>
                  <a:gd name="connsiteX1" fmla="*/ 288957 w 301709"/>
                  <a:gd name="connsiteY1" fmla="*/ 3245 h 332282"/>
                  <a:gd name="connsiteX2" fmla="*/ 231807 w 301709"/>
                  <a:gd name="connsiteY2" fmla="*/ 39757 h 332282"/>
                  <a:gd name="connsiteX3" fmla="*/ 174657 w 301709"/>
                  <a:gd name="connsiteY3" fmla="*/ 79445 h 332282"/>
                  <a:gd name="connsiteX4" fmla="*/ 76232 w 301709"/>
                  <a:gd name="connsiteY4" fmla="*/ 219145 h 332282"/>
                  <a:gd name="connsiteX5" fmla="*/ 36544 w 301709"/>
                  <a:gd name="connsiteY5" fmla="*/ 288995 h 332282"/>
                  <a:gd name="connsiteX6" fmla="*/ 32 w 301709"/>
                  <a:gd name="connsiteY6" fmla="*/ 331857 h 332282"/>
                  <a:gd name="connsiteX7" fmla="*/ 42894 w 301709"/>
                  <a:gd name="connsiteY7" fmla="*/ 263595 h 332282"/>
                  <a:gd name="connsiteX8" fmla="*/ 195294 w 301709"/>
                  <a:gd name="connsiteY8" fmla="*/ 65157 h 332282"/>
                  <a:gd name="connsiteX9" fmla="*/ 292132 w 301709"/>
                  <a:gd name="connsiteY9" fmla="*/ 17532 h 332282"/>
                  <a:gd name="connsiteX10" fmla="*/ 298482 w 301709"/>
                  <a:gd name="connsiteY10" fmla="*/ 127070 h 33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1709" h="332282">
                    <a:moveTo>
                      <a:pt x="298482" y="127070"/>
                    </a:moveTo>
                    <a:cubicBezTo>
                      <a:pt x="297953" y="124689"/>
                      <a:pt x="300069" y="17797"/>
                      <a:pt x="288957" y="3245"/>
                    </a:cubicBezTo>
                    <a:cubicBezTo>
                      <a:pt x="277845" y="-11307"/>
                      <a:pt x="250857" y="27057"/>
                      <a:pt x="231807" y="39757"/>
                    </a:cubicBezTo>
                    <a:cubicBezTo>
                      <a:pt x="212757" y="52457"/>
                      <a:pt x="200586" y="49547"/>
                      <a:pt x="174657" y="79445"/>
                    </a:cubicBezTo>
                    <a:cubicBezTo>
                      <a:pt x="148728" y="109343"/>
                      <a:pt x="99251" y="184220"/>
                      <a:pt x="76232" y="219145"/>
                    </a:cubicBezTo>
                    <a:cubicBezTo>
                      <a:pt x="53213" y="254070"/>
                      <a:pt x="49244" y="270210"/>
                      <a:pt x="36544" y="288995"/>
                    </a:cubicBezTo>
                    <a:cubicBezTo>
                      <a:pt x="23844" y="307780"/>
                      <a:pt x="-1026" y="336090"/>
                      <a:pt x="32" y="331857"/>
                    </a:cubicBezTo>
                    <a:cubicBezTo>
                      <a:pt x="1090" y="327624"/>
                      <a:pt x="10350" y="308045"/>
                      <a:pt x="42894" y="263595"/>
                    </a:cubicBezTo>
                    <a:cubicBezTo>
                      <a:pt x="75438" y="219145"/>
                      <a:pt x="153754" y="106167"/>
                      <a:pt x="195294" y="65157"/>
                    </a:cubicBezTo>
                    <a:cubicBezTo>
                      <a:pt x="236834" y="24147"/>
                      <a:pt x="275728" y="13034"/>
                      <a:pt x="292132" y="17532"/>
                    </a:cubicBezTo>
                    <a:cubicBezTo>
                      <a:pt x="308536" y="22030"/>
                      <a:pt x="299011" y="129451"/>
                      <a:pt x="298482" y="1270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: 図形 1170">
                <a:extLst>
                  <a:ext uri="{FF2B5EF4-FFF2-40B4-BE49-F238E27FC236}">
                    <a16:creationId xmlns:a16="http://schemas.microsoft.com/office/drawing/2014/main" id="{3AE06ECF-1B1C-4F15-88DC-8DE77D74A4FC}"/>
                  </a:ext>
                </a:extLst>
              </p:cNvPr>
              <p:cNvSpPr/>
              <p:nvPr/>
            </p:nvSpPr>
            <p:spPr>
              <a:xfrm>
                <a:off x="1637627" y="7423767"/>
                <a:ext cx="161157" cy="164455"/>
              </a:xfrm>
              <a:custGeom>
                <a:avLst/>
                <a:gdLst>
                  <a:gd name="connsiteX0" fmla="*/ 161011 w 161157"/>
                  <a:gd name="connsiteY0" fmla="*/ 971 h 164455"/>
                  <a:gd name="connsiteX1" fmla="*/ 37186 w 161157"/>
                  <a:gd name="connsiteY1" fmla="*/ 116858 h 164455"/>
                  <a:gd name="connsiteX2" fmla="*/ 673 w 161157"/>
                  <a:gd name="connsiteY2" fmla="*/ 162896 h 164455"/>
                  <a:gd name="connsiteX3" fmla="*/ 60998 w 161157"/>
                  <a:gd name="connsiteY3" fmla="*/ 66058 h 164455"/>
                  <a:gd name="connsiteX4" fmla="*/ 161011 w 161157"/>
                  <a:gd name="connsiteY4" fmla="*/ 971 h 16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157" h="164455">
                    <a:moveTo>
                      <a:pt x="161011" y="971"/>
                    </a:moveTo>
                    <a:cubicBezTo>
                      <a:pt x="157042" y="9437"/>
                      <a:pt x="63909" y="89871"/>
                      <a:pt x="37186" y="116858"/>
                    </a:cubicBezTo>
                    <a:cubicBezTo>
                      <a:pt x="10463" y="143845"/>
                      <a:pt x="-3296" y="171362"/>
                      <a:pt x="673" y="162896"/>
                    </a:cubicBezTo>
                    <a:cubicBezTo>
                      <a:pt x="4642" y="154430"/>
                      <a:pt x="34804" y="90664"/>
                      <a:pt x="60998" y="66058"/>
                    </a:cubicBezTo>
                    <a:cubicBezTo>
                      <a:pt x="87192" y="41452"/>
                      <a:pt x="164980" y="-7495"/>
                      <a:pt x="161011" y="9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: 図形 1171">
                <a:extLst>
                  <a:ext uri="{FF2B5EF4-FFF2-40B4-BE49-F238E27FC236}">
                    <a16:creationId xmlns:a16="http://schemas.microsoft.com/office/drawing/2014/main" id="{F2B8E289-CCFE-429D-890D-1537AEBF08DC}"/>
                  </a:ext>
                </a:extLst>
              </p:cNvPr>
              <p:cNvSpPr/>
              <p:nvPr/>
            </p:nvSpPr>
            <p:spPr>
              <a:xfrm>
                <a:off x="1469944" y="7717425"/>
                <a:ext cx="370142" cy="139680"/>
              </a:xfrm>
              <a:custGeom>
                <a:avLst/>
                <a:gdLst>
                  <a:gd name="connsiteX0" fmla="*/ 81 w 370142"/>
                  <a:gd name="connsiteY0" fmla="*/ 1000 h 139680"/>
                  <a:gd name="connsiteX1" fmla="*/ 171531 w 370142"/>
                  <a:gd name="connsiteY1" fmla="*/ 129588 h 139680"/>
                  <a:gd name="connsiteX2" fmla="*/ 220744 w 370142"/>
                  <a:gd name="connsiteY2" fmla="*/ 124825 h 139680"/>
                  <a:gd name="connsiteX3" fmla="*/ 342981 w 370142"/>
                  <a:gd name="connsiteY3" fmla="*/ 72438 h 139680"/>
                  <a:gd name="connsiteX4" fmla="*/ 369969 w 370142"/>
                  <a:gd name="connsiteY4" fmla="*/ 40688 h 139680"/>
                  <a:gd name="connsiteX5" fmla="*/ 336631 w 370142"/>
                  <a:gd name="connsiteY5" fmla="*/ 59738 h 139680"/>
                  <a:gd name="connsiteX6" fmla="*/ 201694 w 370142"/>
                  <a:gd name="connsiteY6" fmla="*/ 110538 h 139680"/>
                  <a:gd name="connsiteX7" fmla="*/ 149306 w 370142"/>
                  <a:gd name="connsiteY7" fmla="*/ 72438 h 139680"/>
                  <a:gd name="connsiteX8" fmla="*/ 81 w 370142"/>
                  <a:gd name="connsiteY8" fmla="*/ 1000 h 13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142" h="139680">
                    <a:moveTo>
                      <a:pt x="81" y="1000"/>
                    </a:moveTo>
                    <a:cubicBezTo>
                      <a:pt x="3785" y="10525"/>
                      <a:pt x="134754" y="108951"/>
                      <a:pt x="171531" y="129588"/>
                    </a:cubicBezTo>
                    <a:cubicBezTo>
                      <a:pt x="208308" y="150226"/>
                      <a:pt x="192169" y="134350"/>
                      <a:pt x="220744" y="124825"/>
                    </a:cubicBezTo>
                    <a:cubicBezTo>
                      <a:pt x="249319" y="115300"/>
                      <a:pt x="318110" y="86461"/>
                      <a:pt x="342981" y="72438"/>
                    </a:cubicBezTo>
                    <a:cubicBezTo>
                      <a:pt x="367852" y="58415"/>
                      <a:pt x="371027" y="42805"/>
                      <a:pt x="369969" y="40688"/>
                    </a:cubicBezTo>
                    <a:cubicBezTo>
                      <a:pt x="368911" y="38571"/>
                      <a:pt x="364677" y="48096"/>
                      <a:pt x="336631" y="59738"/>
                    </a:cubicBezTo>
                    <a:cubicBezTo>
                      <a:pt x="308585" y="71380"/>
                      <a:pt x="232915" y="108421"/>
                      <a:pt x="201694" y="110538"/>
                    </a:cubicBezTo>
                    <a:cubicBezTo>
                      <a:pt x="170473" y="112655"/>
                      <a:pt x="178146" y="92282"/>
                      <a:pt x="149306" y="72438"/>
                    </a:cubicBezTo>
                    <a:cubicBezTo>
                      <a:pt x="120466" y="52594"/>
                      <a:pt x="-3623" y="-8525"/>
                      <a:pt x="81" y="10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: 図形 1172">
                <a:extLst>
                  <a:ext uri="{FF2B5EF4-FFF2-40B4-BE49-F238E27FC236}">
                    <a16:creationId xmlns:a16="http://schemas.microsoft.com/office/drawing/2014/main" id="{4D071F40-1C37-449B-B01E-3D7E8654DDF1}"/>
                  </a:ext>
                </a:extLst>
              </p:cNvPr>
              <p:cNvSpPr/>
              <p:nvPr/>
            </p:nvSpPr>
            <p:spPr>
              <a:xfrm>
                <a:off x="1238845" y="4671230"/>
                <a:ext cx="69866" cy="704171"/>
              </a:xfrm>
              <a:custGeom>
                <a:avLst/>
                <a:gdLst>
                  <a:gd name="connsiteX0" fmla="*/ 69255 w 69866"/>
                  <a:gd name="connsiteY0" fmla="*/ 21420 h 704171"/>
                  <a:gd name="connsiteX1" fmla="*/ 40680 w 69866"/>
                  <a:gd name="connsiteY1" fmla="*/ 81745 h 704171"/>
                  <a:gd name="connsiteX2" fmla="*/ 50205 w 69866"/>
                  <a:gd name="connsiteY2" fmla="*/ 526245 h 704171"/>
                  <a:gd name="connsiteX3" fmla="*/ 50205 w 69866"/>
                  <a:gd name="connsiteY3" fmla="*/ 704045 h 704171"/>
                  <a:gd name="connsiteX4" fmla="*/ 5755 w 69866"/>
                  <a:gd name="connsiteY4" fmla="*/ 504020 h 704171"/>
                  <a:gd name="connsiteX5" fmla="*/ 8930 w 69866"/>
                  <a:gd name="connsiteY5" fmla="*/ 329395 h 704171"/>
                  <a:gd name="connsiteX6" fmla="*/ 69255 w 69866"/>
                  <a:gd name="connsiteY6" fmla="*/ 21420 h 704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866" h="704171">
                    <a:moveTo>
                      <a:pt x="69255" y="21420"/>
                    </a:moveTo>
                    <a:cubicBezTo>
                      <a:pt x="74547" y="-19855"/>
                      <a:pt x="43855" y="-2392"/>
                      <a:pt x="40680" y="81745"/>
                    </a:cubicBezTo>
                    <a:cubicBezTo>
                      <a:pt x="37505" y="165882"/>
                      <a:pt x="48618" y="422528"/>
                      <a:pt x="50205" y="526245"/>
                    </a:cubicBezTo>
                    <a:cubicBezTo>
                      <a:pt x="51792" y="629962"/>
                      <a:pt x="57613" y="707749"/>
                      <a:pt x="50205" y="704045"/>
                    </a:cubicBezTo>
                    <a:cubicBezTo>
                      <a:pt x="42797" y="700341"/>
                      <a:pt x="12634" y="566462"/>
                      <a:pt x="5755" y="504020"/>
                    </a:cubicBezTo>
                    <a:cubicBezTo>
                      <a:pt x="-1124" y="441578"/>
                      <a:pt x="-3770" y="405066"/>
                      <a:pt x="8930" y="329395"/>
                    </a:cubicBezTo>
                    <a:cubicBezTo>
                      <a:pt x="21630" y="253724"/>
                      <a:pt x="63963" y="62695"/>
                      <a:pt x="69255" y="214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: 図形 1173">
                <a:extLst>
                  <a:ext uri="{FF2B5EF4-FFF2-40B4-BE49-F238E27FC236}">
                    <a16:creationId xmlns:a16="http://schemas.microsoft.com/office/drawing/2014/main" id="{4B410C00-3EA5-4A76-B633-5CCC057AF94A}"/>
                  </a:ext>
                </a:extLst>
              </p:cNvPr>
              <p:cNvSpPr/>
              <p:nvPr/>
            </p:nvSpPr>
            <p:spPr>
              <a:xfrm>
                <a:off x="1067979" y="3880393"/>
                <a:ext cx="135338" cy="899092"/>
              </a:xfrm>
              <a:custGeom>
                <a:avLst/>
                <a:gdLst>
                  <a:gd name="connsiteX0" fmla="*/ 132171 w 135338"/>
                  <a:gd name="connsiteY0" fmla="*/ 21682 h 899092"/>
                  <a:gd name="connsiteX1" fmla="*/ 94071 w 135338"/>
                  <a:gd name="connsiteY1" fmla="*/ 199482 h 899092"/>
                  <a:gd name="connsiteX2" fmla="*/ 11521 w 135338"/>
                  <a:gd name="connsiteY2" fmla="*/ 885282 h 899092"/>
                  <a:gd name="connsiteX3" fmla="*/ 14696 w 135338"/>
                  <a:gd name="connsiteY3" fmla="*/ 609057 h 899092"/>
                  <a:gd name="connsiteX4" fmla="*/ 132171 w 135338"/>
                  <a:gd name="connsiteY4" fmla="*/ 21682 h 89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338" h="899092">
                    <a:moveTo>
                      <a:pt x="132171" y="21682"/>
                    </a:moveTo>
                    <a:cubicBezTo>
                      <a:pt x="145400" y="-46580"/>
                      <a:pt x="114179" y="55549"/>
                      <a:pt x="94071" y="199482"/>
                    </a:cubicBezTo>
                    <a:cubicBezTo>
                      <a:pt x="73963" y="343415"/>
                      <a:pt x="24750" y="817020"/>
                      <a:pt x="11521" y="885282"/>
                    </a:cubicBezTo>
                    <a:cubicBezTo>
                      <a:pt x="-1708" y="953544"/>
                      <a:pt x="-7000" y="754048"/>
                      <a:pt x="14696" y="609057"/>
                    </a:cubicBezTo>
                    <a:cubicBezTo>
                      <a:pt x="36392" y="464066"/>
                      <a:pt x="118942" y="89944"/>
                      <a:pt x="132171" y="216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: 図形 1174">
                <a:extLst>
                  <a:ext uri="{FF2B5EF4-FFF2-40B4-BE49-F238E27FC236}">
                    <a16:creationId xmlns:a16="http://schemas.microsoft.com/office/drawing/2014/main" id="{A94EA4C3-2459-4D6B-92DF-218EAB8BD620}"/>
                  </a:ext>
                </a:extLst>
              </p:cNvPr>
              <p:cNvSpPr/>
              <p:nvPr/>
            </p:nvSpPr>
            <p:spPr>
              <a:xfrm>
                <a:off x="2834640" y="6348835"/>
                <a:ext cx="1660314" cy="1597132"/>
              </a:xfrm>
              <a:custGeom>
                <a:avLst/>
                <a:gdLst>
                  <a:gd name="connsiteX0" fmla="*/ 1644227 w 1660314"/>
                  <a:gd name="connsiteY0" fmla="*/ 13865 h 1597132"/>
                  <a:gd name="connsiteX1" fmla="*/ 1153160 w 1660314"/>
                  <a:gd name="connsiteY1" fmla="*/ 373698 h 1597132"/>
                  <a:gd name="connsiteX2" fmla="*/ 556260 w 1660314"/>
                  <a:gd name="connsiteY2" fmla="*/ 856298 h 1597132"/>
                  <a:gd name="connsiteX3" fmla="*/ 86360 w 1660314"/>
                  <a:gd name="connsiteY3" fmla="*/ 1355832 h 1597132"/>
                  <a:gd name="connsiteX4" fmla="*/ 1693 w 1660314"/>
                  <a:gd name="connsiteY4" fmla="*/ 1597132 h 1597132"/>
                  <a:gd name="connsiteX5" fmla="*/ 111760 w 1660314"/>
                  <a:gd name="connsiteY5" fmla="*/ 1355832 h 1597132"/>
                  <a:gd name="connsiteX6" fmla="*/ 539327 w 1660314"/>
                  <a:gd name="connsiteY6" fmla="*/ 864765 h 1597132"/>
                  <a:gd name="connsiteX7" fmla="*/ 1644227 w 1660314"/>
                  <a:gd name="connsiteY7" fmla="*/ 13865 h 159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0314" h="1597132">
                    <a:moveTo>
                      <a:pt x="1644227" y="13865"/>
                    </a:moveTo>
                    <a:cubicBezTo>
                      <a:pt x="1746532" y="-67979"/>
                      <a:pt x="1334488" y="233293"/>
                      <a:pt x="1153160" y="373698"/>
                    </a:cubicBezTo>
                    <a:cubicBezTo>
                      <a:pt x="971832" y="514103"/>
                      <a:pt x="734060" y="692609"/>
                      <a:pt x="556260" y="856298"/>
                    </a:cubicBezTo>
                    <a:cubicBezTo>
                      <a:pt x="378460" y="1019987"/>
                      <a:pt x="178788" y="1232360"/>
                      <a:pt x="86360" y="1355832"/>
                    </a:cubicBezTo>
                    <a:cubicBezTo>
                      <a:pt x="-6068" y="1479304"/>
                      <a:pt x="-2540" y="1597132"/>
                      <a:pt x="1693" y="1597132"/>
                    </a:cubicBezTo>
                    <a:cubicBezTo>
                      <a:pt x="5926" y="1597132"/>
                      <a:pt x="22154" y="1477893"/>
                      <a:pt x="111760" y="1355832"/>
                    </a:cubicBezTo>
                    <a:cubicBezTo>
                      <a:pt x="201366" y="1233771"/>
                      <a:pt x="283916" y="1082782"/>
                      <a:pt x="539327" y="864765"/>
                    </a:cubicBezTo>
                    <a:cubicBezTo>
                      <a:pt x="794738" y="646748"/>
                      <a:pt x="1541922" y="95709"/>
                      <a:pt x="1644227" y="138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: 図形 1176">
                <a:extLst>
                  <a:ext uri="{FF2B5EF4-FFF2-40B4-BE49-F238E27FC236}">
                    <a16:creationId xmlns:a16="http://schemas.microsoft.com/office/drawing/2014/main" id="{E18DF054-8B09-4458-9611-B09FEB35C896}"/>
                  </a:ext>
                </a:extLst>
              </p:cNvPr>
              <p:cNvSpPr/>
              <p:nvPr/>
            </p:nvSpPr>
            <p:spPr>
              <a:xfrm>
                <a:off x="2810849" y="6280515"/>
                <a:ext cx="1644271" cy="1654430"/>
              </a:xfrm>
              <a:custGeom>
                <a:avLst/>
                <a:gdLst>
                  <a:gd name="connsiteX0" fmla="*/ 5376 w 1644271"/>
                  <a:gd name="connsiteY0" fmla="*/ 1650635 h 1654430"/>
                  <a:gd name="connsiteX1" fmla="*/ 230801 w 1644271"/>
                  <a:gd name="connsiteY1" fmla="*/ 1212485 h 1654430"/>
                  <a:gd name="connsiteX2" fmla="*/ 986451 w 1644271"/>
                  <a:gd name="connsiteY2" fmla="*/ 510810 h 1654430"/>
                  <a:gd name="connsiteX3" fmla="*/ 1577001 w 1644271"/>
                  <a:gd name="connsiteY3" fmla="*/ 53610 h 1654430"/>
                  <a:gd name="connsiteX4" fmla="*/ 1630976 w 1644271"/>
                  <a:gd name="connsiteY4" fmla="*/ 9160 h 1654430"/>
                  <a:gd name="connsiteX5" fmla="*/ 983276 w 1644271"/>
                  <a:gd name="connsiteY5" fmla="*/ 482235 h 1654430"/>
                  <a:gd name="connsiteX6" fmla="*/ 405426 w 1644271"/>
                  <a:gd name="connsiteY6" fmla="*/ 971185 h 1654430"/>
                  <a:gd name="connsiteX7" fmla="*/ 5376 w 1644271"/>
                  <a:gd name="connsiteY7" fmla="*/ 1650635 h 165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4271" h="1654430">
                    <a:moveTo>
                      <a:pt x="5376" y="1650635"/>
                    </a:moveTo>
                    <a:cubicBezTo>
                      <a:pt x="-23728" y="1690852"/>
                      <a:pt x="67289" y="1402456"/>
                      <a:pt x="230801" y="1212485"/>
                    </a:cubicBezTo>
                    <a:cubicBezTo>
                      <a:pt x="394313" y="1022514"/>
                      <a:pt x="762084" y="703956"/>
                      <a:pt x="986451" y="510810"/>
                    </a:cubicBezTo>
                    <a:cubicBezTo>
                      <a:pt x="1210818" y="317664"/>
                      <a:pt x="1577001" y="53610"/>
                      <a:pt x="1577001" y="53610"/>
                    </a:cubicBezTo>
                    <a:cubicBezTo>
                      <a:pt x="1684422" y="-29998"/>
                      <a:pt x="1630976" y="9160"/>
                      <a:pt x="1630976" y="9160"/>
                    </a:cubicBezTo>
                    <a:cubicBezTo>
                      <a:pt x="1532022" y="80597"/>
                      <a:pt x="1187534" y="321898"/>
                      <a:pt x="983276" y="482235"/>
                    </a:cubicBezTo>
                    <a:cubicBezTo>
                      <a:pt x="779018" y="642572"/>
                      <a:pt x="569997" y="782802"/>
                      <a:pt x="405426" y="971185"/>
                    </a:cubicBezTo>
                    <a:cubicBezTo>
                      <a:pt x="240855" y="1159568"/>
                      <a:pt x="34480" y="1610418"/>
                      <a:pt x="5376" y="16506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: 図形 1177">
                <a:extLst>
                  <a:ext uri="{FF2B5EF4-FFF2-40B4-BE49-F238E27FC236}">
                    <a16:creationId xmlns:a16="http://schemas.microsoft.com/office/drawing/2014/main" id="{65CEB0FE-BE24-4797-93AF-9FA3E7A4BDBA}"/>
                  </a:ext>
                </a:extLst>
              </p:cNvPr>
              <p:cNvSpPr/>
              <p:nvPr/>
            </p:nvSpPr>
            <p:spPr>
              <a:xfrm>
                <a:off x="2797597" y="7944303"/>
                <a:ext cx="472401" cy="1622473"/>
              </a:xfrm>
              <a:custGeom>
                <a:avLst/>
                <a:gdLst>
                  <a:gd name="connsiteX0" fmla="*/ 636 w 472401"/>
                  <a:gd name="connsiteY0" fmla="*/ 1664 h 1622473"/>
                  <a:gd name="connsiteX1" fmla="*/ 267336 w 472401"/>
                  <a:gd name="connsiteY1" fmla="*/ 882197 h 1622473"/>
                  <a:gd name="connsiteX2" fmla="*/ 470536 w 472401"/>
                  <a:gd name="connsiteY2" fmla="*/ 1618797 h 1622473"/>
                  <a:gd name="connsiteX3" fmla="*/ 347770 w 472401"/>
                  <a:gd name="connsiteY3" fmla="*/ 1115030 h 1622473"/>
                  <a:gd name="connsiteX4" fmla="*/ 636 w 472401"/>
                  <a:gd name="connsiteY4" fmla="*/ 1664 h 1622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401" h="1622473">
                    <a:moveTo>
                      <a:pt x="636" y="1664"/>
                    </a:moveTo>
                    <a:cubicBezTo>
                      <a:pt x="-12770" y="-37141"/>
                      <a:pt x="189019" y="612675"/>
                      <a:pt x="267336" y="882197"/>
                    </a:cubicBezTo>
                    <a:cubicBezTo>
                      <a:pt x="345653" y="1151719"/>
                      <a:pt x="457130" y="1579992"/>
                      <a:pt x="470536" y="1618797"/>
                    </a:cubicBezTo>
                    <a:cubicBezTo>
                      <a:pt x="483942" y="1657602"/>
                      <a:pt x="423264" y="1382435"/>
                      <a:pt x="347770" y="1115030"/>
                    </a:cubicBezTo>
                    <a:cubicBezTo>
                      <a:pt x="272276" y="847625"/>
                      <a:pt x="14042" y="40469"/>
                      <a:pt x="636" y="16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: 図形 1178">
                <a:extLst>
                  <a:ext uri="{FF2B5EF4-FFF2-40B4-BE49-F238E27FC236}">
                    <a16:creationId xmlns:a16="http://schemas.microsoft.com/office/drawing/2014/main" id="{31E1B862-7680-4319-B3C0-0A51D34CE924}"/>
                  </a:ext>
                </a:extLst>
              </p:cNvPr>
              <p:cNvSpPr/>
              <p:nvPr/>
            </p:nvSpPr>
            <p:spPr>
              <a:xfrm>
                <a:off x="2765776" y="7891178"/>
                <a:ext cx="483230" cy="1753787"/>
              </a:xfrm>
              <a:custGeom>
                <a:avLst/>
                <a:gdLst>
                  <a:gd name="connsiteX0" fmla="*/ 18699 w 483230"/>
                  <a:gd name="connsiteY0" fmla="*/ 55847 h 1753787"/>
                  <a:gd name="connsiteX1" fmla="*/ 126649 w 483230"/>
                  <a:gd name="connsiteY1" fmla="*/ 586072 h 1753787"/>
                  <a:gd name="connsiteX2" fmla="*/ 456849 w 483230"/>
                  <a:gd name="connsiteY2" fmla="*/ 1681447 h 1753787"/>
                  <a:gd name="connsiteX3" fmla="*/ 415574 w 483230"/>
                  <a:gd name="connsiteY3" fmla="*/ 1487772 h 1753787"/>
                  <a:gd name="connsiteX4" fmla="*/ 40924 w 483230"/>
                  <a:gd name="connsiteY4" fmla="*/ 176497 h 1753787"/>
                  <a:gd name="connsiteX5" fmla="*/ 18699 w 483230"/>
                  <a:gd name="connsiteY5" fmla="*/ 55847 h 175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230" h="1753787">
                    <a:moveTo>
                      <a:pt x="18699" y="55847"/>
                    </a:moveTo>
                    <a:cubicBezTo>
                      <a:pt x="32986" y="124109"/>
                      <a:pt x="53624" y="315139"/>
                      <a:pt x="126649" y="586072"/>
                    </a:cubicBezTo>
                    <a:cubicBezTo>
                      <a:pt x="199674" y="857005"/>
                      <a:pt x="408695" y="1531164"/>
                      <a:pt x="456849" y="1681447"/>
                    </a:cubicBezTo>
                    <a:cubicBezTo>
                      <a:pt x="505003" y="1831730"/>
                      <a:pt x="484895" y="1738597"/>
                      <a:pt x="415574" y="1487772"/>
                    </a:cubicBezTo>
                    <a:cubicBezTo>
                      <a:pt x="346253" y="1236947"/>
                      <a:pt x="106012" y="413564"/>
                      <a:pt x="40924" y="176497"/>
                    </a:cubicBezTo>
                    <a:cubicBezTo>
                      <a:pt x="-24164" y="-60570"/>
                      <a:pt x="4412" y="-12415"/>
                      <a:pt x="18699" y="558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: 図形 1179">
                <a:extLst>
                  <a:ext uri="{FF2B5EF4-FFF2-40B4-BE49-F238E27FC236}">
                    <a16:creationId xmlns:a16="http://schemas.microsoft.com/office/drawing/2014/main" id="{CBE3F4D2-159B-4CD5-9F8F-B4659FBFC883}"/>
                  </a:ext>
                </a:extLst>
              </p:cNvPr>
              <p:cNvSpPr/>
              <p:nvPr/>
            </p:nvSpPr>
            <p:spPr>
              <a:xfrm>
                <a:off x="3134026" y="4861365"/>
                <a:ext cx="759371" cy="1747670"/>
              </a:xfrm>
              <a:custGeom>
                <a:avLst/>
                <a:gdLst>
                  <a:gd name="connsiteX0" fmla="*/ 739474 w 759371"/>
                  <a:gd name="connsiteY0" fmla="*/ 56710 h 1747670"/>
                  <a:gd name="connsiteX1" fmla="*/ 656924 w 759371"/>
                  <a:gd name="connsiteY1" fmla="*/ 88460 h 1747670"/>
                  <a:gd name="connsiteX2" fmla="*/ 285449 w 759371"/>
                  <a:gd name="connsiteY2" fmla="*/ 704410 h 1747670"/>
                  <a:gd name="connsiteX3" fmla="*/ 15574 w 759371"/>
                  <a:gd name="connsiteY3" fmla="*/ 1698185 h 1747670"/>
                  <a:gd name="connsiteX4" fmla="*/ 40974 w 759371"/>
                  <a:gd name="connsiteY4" fmla="*/ 1555310 h 1747670"/>
                  <a:gd name="connsiteX5" fmla="*/ 110824 w 759371"/>
                  <a:gd name="connsiteY5" fmla="*/ 1187010 h 1747670"/>
                  <a:gd name="connsiteX6" fmla="*/ 342599 w 759371"/>
                  <a:gd name="connsiteY6" fmla="*/ 590110 h 1747670"/>
                  <a:gd name="connsiteX7" fmla="*/ 739474 w 759371"/>
                  <a:gd name="connsiteY7" fmla="*/ 56710 h 17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9371" h="1747670">
                    <a:moveTo>
                      <a:pt x="739474" y="56710"/>
                    </a:moveTo>
                    <a:cubicBezTo>
                      <a:pt x="791861" y="-26898"/>
                      <a:pt x="732595" y="-19490"/>
                      <a:pt x="656924" y="88460"/>
                    </a:cubicBezTo>
                    <a:cubicBezTo>
                      <a:pt x="581253" y="196410"/>
                      <a:pt x="392341" y="436123"/>
                      <a:pt x="285449" y="704410"/>
                    </a:cubicBezTo>
                    <a:cubicBezTo>
                      <a:pt x="178557" y="972697"/>
                      <a:pt x="56320" y="1556368"/>
                      <a:pt x="15574" y="1698185"/>
                    </a:cubicBezTo>
                    <a:cubicBezTo>
                      <a:pt x="-25172" y="1840002"/>
                      <a:pt x="25099" y="1640506"/>
                      <a:pt x="40974" y="1555310"/>
                    </a:cubicBezTo>
                    <a:cubicBezTo>
                      <a:pt x="56849" y="1470114"/>
                      <a:pt x="60553" y="1347877"/>
                      <a:pt x="110824" y="1187010"/>
                    </a:cubicBezTo>
                    <a:cubicBezTo>
                      <a:pt x="161095" y="1026143"/>
                      <a:pt x="238353" y="780081"/>
                      <a:pt x="342599" y="590110"/>
                    </a:cubicBezTo>
                    <a:cubicBezTo>
                      <a:pt x="446845" y="400139"/>
                      <a:pt x="687087" y="140318"/>
                      <a:pt x="739474" y="567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: 図形 1180">
                <a:extLst>
                  <a:ext uri="{FF2B5EF4-FFF2-40B4-BE49-F238E27FC236}">
                    <a16:creationId xmlns:a16="http://schemas.microsoft.com/office/drawing/2014/main" id="{E8E3F4C5-DB54-4BB9-AD3A-1D7C40A7F781}"/>
                  </a:ext>
                </a:extLst>
              </p:cNvPr>
              <p:cNvSpPr/>
              <p:nvPr/>
            </p:nvSpPr>
            <p:spPr>
              <a:xfrm>
                <a:off x="3483445" y="5179804"/>
                <a:ext cx="512481" cy="761904"/>
              </a:xfrm>
              <a:custGeom>
                <a:avLst/>
                <a:gdLst>
                  <a:gd name="connsiteX0" fmla="*/ 405930 w 512481"/>
                  <a:gd name="connsiteY0" fmla="*/ 17671 h 761904"/>
                  <a:gd name="connsiteX1" fmla="*/ 186855 w 512481"/>
                  <a:gd name="connsiteY1" fmla="*/ 427246 h 761904"/>
                  <a:gd name="connsiteX2" fmla="*/ 28105 w 512481"/>
                  <a:gd name="connsiteY2" fmla="*/ 722521 h 761904"/>
                  <a:gd name="connsiteX3" fmla="*/ 28105 w 512481"/>
                  <a:gd name="connsiteY3" fmla="*/ 732046 h 761904"/>
                  <a:gd name="connsiteX4" fmla="*/ 310680 w 512481"/>
                  <a:gd name="connsiteY4" fmla="*/ 474871 h 761904"/>
                  <a:gd name="connsiteX5" fmla="*/ 510705 w 512481"/>
                  <a:gd name="connsiteY5" fmla="*/ 344696 h 761904"/>
                  <a:gd name="connsiteX6" fmla="*/ 196380 w 512481"/>
                  <a:gd name="connsiteY6" fmla="*/ 570121 h 761904"/>
                  <a:gd name="connsiteX7" fmla="*/ 59855 w 512481"/>
                  <a:gd name="connsiteY7" fmla="*/ 633621 h 761904"/>
                  <a:gd name="connsiteX8" fmla="*/ 259880 w 512481"/>
                  <a:gd name="connsiteY8" fmla="*/ 306596 h 761904"/>
                  <a:gd name="connsiteX9" fmla="*/ 326555 w 512481"/>
                  <a:gd name="connsiteY9" fmla="*/ 97046 h 761904"/>
                  <a:gd name="connsiteX10" fmla="*/ 405930 w 512481"/>
                  <a:gd name="connsiteY10" fmla="*/ 17671 h 7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2481" h="761904">
                    <a:moveTo>
                      <a:pt x="405930" y="17671"/>
                    </a:moveTo>
                    <a:cubicBezTo>
                      <a:pt x="382647" y="72704"/>
                      <a:pt x="249826" y="309771"/>
                      <a:pt x="186855" y="427246"/>
                    </a:cubicBezTo>
                    <a:cubicBezTo>
                      <a:pt x="123884" y="544721"/>
                      <a:pt x="54563" y="671721"/>
                      <a:pt x="28105" y="722521"/>
                    </a:cubicBezTo>
                    <a:cubicBezTo>
                      <a:pt x="1647" y="773321"/>
                      <a:pt x="-18991" y="773321"/>
                      <a:pt x="28105" y="732046"/>
                    </a:cubicBezTo>
                    <a:cubicBezTo>
                      <a:pt x="75201" y="690771"/>
                      <a:pt x="230247" y="539429"/>
                      <a:pt x="310680" y="474871"/>
                    </a:cubicBezTo>
                    <a:cubicBezTo>
                      <a:pt x="391113" y="410313"/>
                      <a:pt x="529755" y="328821"/>
                      <a:pt x="510705" y="344696"/>
                    </a:cubicBezTo>
                    <a:cubicBezTo>
                      <a:pt x="491655" y="360571"/>
                      <a:pt x="271522" y="521967"/>
                      <a:pt x="196380" y="570121"/>
                    </a:cubicBezTo>
                    <a:cubicBezTo>
                      <a:pt x="121238" y="618275"/>
                      <a:pt x="49272" y="677542"/>
                      <a:pt x="59855" y="633621"/>
                    </a:cubicBezTo>
                    <a:cubicBezTo>
                      <a:pt x="70438" y="589700"/>
                      <a:pt x="215430" y="396025"/>
                      <a:pt x="259880" y="306596"/>
                    </a:cubicBezTo>
                    <a:cubicBezTo>
                      <a:pt x="304330" y="217167"/>
                      <a:pt x="303801" y="144671"/>
                      <a:pt x="326555" y="97046"/>
                    </a:cubicBezTo>
                    <a:cubicBezTo>
                      <a:pt x="349309" y="49421"/>
                      <a:pt x="429213" y="-37362"/>
                      <a:pt x="405930" y="176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: 図形 1181">
                <a:extLst>
                  <a:ext uri="{FF2B5EF4-FFF2-40B4-BE49-F238E27FC236}">
                    <a16:creationId xmlns:a16="http://schemas.microsoft.com/office/drawing/2014/main" id="{CC4B20B8-3632-424F-8A0F-F6B5617D2E19}"/>
                  </a:ext>
                </a:extLst>
              </p:cNvPr>
              <p:cNvSpPr/>
              <p:nvPr/>
            </p:nvSpPr>
            <p:spPr>
              <a:xfrm>
                <a:off x="3758119" y="5250589"/>
                <a:ext cx="205170" cy="121572"/>
              </a:xfrm>
              <a:custGeom>
                <a:avLst/>
                <a:gdLst>
                  <a:gd name="connsiteX0" fmla="*/ 201106 w 205170"/>
                  <a:gd name="connsiteY0" fmla="*/ 7211 h 121572"/>
                  <a:gd name="connsiteX1" fmla="*/ 1081 w 205170"/>
                  <a:gd name="connsiteY1" fmla="*/ 121511 h 121572"/>
                  <a:gd name="connsiteX2" fmla="*/ 124906 w 205170"/>
                  <a:gd name="connsiteY2" fmla="*/ 23086 h 121572"/>
                  <a:gd name="connsiteX3" fmla="*/ 201106 w 205170"/>
                  <a:gd name="connsiteY3" fmla="*/ 7211 h 121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170" h="121572">
                    <a:moveTo>
                      <a:pt x="201106" y="7211"/>
                    </a:moveTo>
                    <a:cubicBezTo>
                      <a:pt x="180469" y="23615"/>
                      <a:pt x="13781" y="118865"/>
                      <a:pt x="1081" y="121511"/>
                    </a:cubicBezTo>
                    <a:cubicBezTo>
                      <a:pt x="-11619" y="124157"/>
                      <a:pt x="91039" y="41078"/>
                      <a:pt x="124906" y="23086"/>
                    </a:cubicBezTo>
                    <a:cubicBezTo>
                      <a:pt x="158773" y="5094"/>
                      <a:pt x="221743" y="-9193"/>
                      <a:pt x="201106" y="72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: 図形 1182">
                <a:extLst>
                  <a:ext uri="{FF2B5EF4-FFF2-40B4-BE49-F238E27FC236}">
                    <a16:creationId xmlns:a16="http://schemas.microsoft.com/office/drawing/2014/main" id="{23D0C247-857A-431F-A030-F2915BE9BD6B}"/>
                  </a:ext>
                </a:extLst>
              </p:cNvPr>
              <p:cNvSpPr/>
              <p:nvPr/>
            </p:nvSpPr>
            <p:spPr>
              <a:xfrm>
                <a:off x="3355489" y="5146675"/>
                <a:ext cx="487849" cy="909991"/>
              </a:xfrm>
              <a:custGeom>
                <a:avLst/>
                <a:gdLst>
                  <a:gd name="connsiteX0" fmla="*/ 487849 w 487849"/>
                  <a:gd name="connsiteY0" fmla="*/ 0 h 909991"/>
                  <a:gd name="connsiteX1" fmla="*/ 408474 w 487849"/>
                  <a:gd name="connsiteY1" fmla="*/ 34925 h 909991"/>
                  <a:gd name="connsiteX2" fmla="*/ 391011 w 487849"/>
                  <a:gd name="connsiteY2" fmla="*/ 100013 h 909991"/>
                  <a:gd name="connsiteX3" fmla="*/ 362436 w 487849"/>
                  <a:gd name="connsiteY3" fmla="*/ 122238 h 909991"/>
                  <a:gd name="connsiteX4" fmla="*/ 354499 w 487849"/>
                  <a:gd name="connsiteY4" fmla="*/ 173038 h 909991"/>
                  <a:gd name="connsiteX5" fmla="*/ 333861 w 487849"/>
                  <a:gd name="connsiteY5" fmla="*/ 173038 h 909991"/>
                  <a:gd name="connsiteX6" fmla="*/ 316399 w 487849"/>
                  <a:gd name="connsiteY6" fmla="*/ 179388 h 909991"/>
                  <a:gd name="connsiteX7" fmla="*/ 298936 w 487849"/>
                  <a:gd name="connsiteY7" fmla="*/ 219075 h 909991"/>
                  <a:gd name="connsiteX8" fmla="*/ 284649 w 487849"/>
                  <a:gd name="connsiteY8" fmla="*/ 241300 h 909991"/>
                  <a:gd name="connsiteX9" fmla="*/ 254486 w 487849"/>
                  <a:gd name="connsiteY9" fmla="*/ 258763 h 909991"/>
                  <a:gd name="connsiteX10" fmla="*/ 238611 w 487849"/>
                  <a:gd name="connsiteY10" fmla="*/ 317500 h 909991"/>
                  <a:gd name="connsiteX11" fmla="*/ 235436 w 487849"/>
                  <a:gd name="connsiteY11" fmla="*/ 338138 h 909991"/>
                  <a:gd name="connsiteX12" fmla="*/ 213211 w 487849"/>
                  <a:gd name="connsiteY12" fmla="*/ 349250 h 909991"/>
                  <a:gd name="connsiteX13" fmla="*/ 186224 w 487849"/>
                  <a:gd name="connsiteY13" fmla="*/ 428625 h 909991"/>
                  <a:gd name="connsiteX14" fmla="*/ 149711 w 487849"/>
                  <a:gd name="connsiteY14" fmla="*/ 471488 h 909991"/>
                  <a:gd name="connsiteX15" fmla="*/ 132249 w 487849"/>
                  <a:gd name="connsiteY15" fmla="*/ 550863 h 909991"/>
                  <a:gd name="connsiteX16" fmla="*/ 119549 w 487849"/>
                  <a:gd name="connsiteY16" fmla="*/ 608013 h 909991"/>
                  <a:gd name="connsiteX17" fmla="*/ 92561 w 487849"/>
                  <a:gd name="connsiteY17" fmla="*/ 644525 h 909991"/>
                  <a:gd name="connsiteX18" fmla="*/ 81449 w 487849"/>
                  <a:gd name="connsiteY18" fmla="*/ 676275 h 909991"/>
                  <a:gd name="connsiteX19" fmla="*/ 71924 w 487849"/>
                  <a:gd name="connsiteY19" fmla="*/ 704850 h 909991"/>
                  <a:gd name="connsiteX20" fmla="*/ 51286 w 487849"/>
                  <a:gd name="connsiteY20" fmla="*/ 736600 h 909991"/>
                  <a:gd name="connsiteX21" fmla="*/ 46524 w 487849"/>
                  <a:gd name="connsiteY21" fmla="*/ 760413 h 909991"/>
                  <a:gd name="connsiteX22" fmla="*/ 25886 w 487849"/>
                  <a:gd name="connsiteY22" fmla="*/ 811213 h 909991"/>
                  <a:gd name="connsiteX23" fmla="*/ 25886 w 487849"/>
                  <a:gd name="connsiteY23" fmla="*/ 825500 h 909991"/>
                  <a:gd name="connsiteX24" fmla="*/ 19536 w 487849"/>
                  <a:gd name="connsiteY24" fmla="*/ 889000 h 909991"/>
                  <a:gd name="connsiteX25" fmla="*/ 486 w 487849"/>
                  <a:gd name="connsiteY25" fmla="*/ 906463 h 909991"/>
                  <a:gd name="connsiteX26" fmla="*/ 41761 w 487849"/>
                  <a:gd name="connsiteY26" fmla="*/ 827088 h 909991"/>
                  <a:gd name="connsiteX27" fmla="*/ 487849 w 487849"/>
                  <a:gd name="connsiteY27" fmla="*/ 0 h 90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87849" h="909991">
                    <a:moveTo>
                      <a:pt x="487849" y="0"/>
                    </a:moveTo>
                    <a:cubicBezTo>
                      <a:pt x="456231" y="9128"/>
                      <a:pt x="424614" y="18256"/>
                      <a:pt x="408474" y="34925"/>
                    </a:cubicBezTo>
                    <a:cubicBezTo>
                      <a:pt x="392334" y="51594"/>
                      <a:pt x="398684" y="85461"/>
                      <a:pt x="391011" y="100013"/>
                    </a:cubicBezTo>
                    <a:cubicBezTo>
                      <a:pt x="383338" y="114565"/>
                      <a:pt x="368521" y="110067"/>
                      <a:pt x="362436" y="122238"/>
                    </a:cubicBezTo>
                    <a:cubicBezTo>
                      <a:pt x="356351" y="134409"/>
                      <a:pt x="359262" y="164571"/>
                      <a:pt x="354499" y="173038"/>
                    </a:cubicBezTo>
                    <a:cubicBezTo>
                      <a:pt x="349736" y="181505"/>
                      <a:pt x="340211" y="171980"/>
                      <a:pt x="333861" y="173038"/>
                    </a:cubicBezTo>
                    <a:cubicBezTo>
                      <a:pt x="327511" y="174096"/>
                      <a:pt x="322220" y="171715"/>
                      <a:pt x="316399" y="179388"/>
                    </a:cubicBezTo>
                    <a:cubicBezTo>
                      <a:pt x="310578" y="187061"/>
                      <a:pt x="304228" y="208756"/>
                      <a:pt x="298936" y="219075"/>
                    </a:cubicBezTo>
                    <a:cubicBezTo>
                      <a:pt x="293644" y="229394"/>
                      <a:pt x="292057" y="234685"/>
                      <a:pt x="284649" y="241300"/>
                    </a:cubicBezTo>
                    <a:cubicBezTo>
                      <a:pt x="277241" y="247915"/>
                      <a:pt x="262159" y="246063"/>
                      <a:pt x="254486" y="258763"/>
                    </a:cubicBezTo>
                    <a:cubicBezTo>
                      <a:pt x="246813" y="271463"/>
                      <a:pt x="241786" y="304271"/>
                      <a:pt x="238611" y="317500"/>
                    </a:cubicBezTo>
                    <a:cubicBezTo>
                      <a:pt x="235436" y="330729"/>
                      <a:pt x="239669" y="332846"/>
                      <a:pt x="235436" y="338138"/>
                    </a:cubicBezTo>
                    <a:cubicBezTo>
                      <a:pt x="231203" y="343430"/>
                      <a:pt x="221413" y="334169"/>
                      <a:pt x="213211" y="349250"/>
                    </a:cubicBezTo>
                    <a:cubicBezTo>
                      <a:pt x="205009" y="364331"/>
                      <a:pt x="196807" y="408252"/>
                      <a:pt x="186224" y="428625"/>
                    </a:cubicBezTo>
                    <a:cubicBezTo>
                      <a:pt x="175641" y="448998"/>
                      <a:pt x="158707" y="451115"/>
                      <a:pt x="149711" y="471488"/>
                    </a:cubicBezTo>
                    <a:cubicBezTo>
                      <a:pt x="140715" y="491861"/>
                      <a:pt x="137276" y="528109"/>
                      <a:pt x="132249" y="550863"/>
                    </a:cubicBezTo>
                    <a:cubicBezTo>
                      <a:pt x="127222" y="573617"/>
                      <a:pt x="126164" y="592403"/>
                      <a:pt x="119549" y="608013"/>
                    </a:cubicBezTo>
                    <a:cubicBezTo>
                      <a:pt x="112934" y="623623"/>
                      <a:pt x="98911" y="633148"/>
                      <a:pt x="92561" y="644525"/>
                    </a:cubicBezTo>
                    <a:cubicBezTo>
                      <a:pt x="86211" y="655902"/>
                      <a:pt x="84888" y="666221"/>
                      <a:pt x="81449" y="676275"/>
                    </a:cubicBezTo>
                    <a:cubicBezTo>
                      <a:pt x="78009" y="686329"/>
                      <a:pt x="76951" y="694796"/>
                      <a:pt x="71924" y="704850"/>
                    </a:cubicBezTo>
                    <a:cubicBezTo>
                      <a:pt x="66897" y="714904"/>
                      <a:pt x="55519" y="727340"/>
                      <a:pt x="51286" y="736600"/>
                    </a:cubicBezTo>
                    <a:cubicBezTo>
                      <a:pt x="47053" y="745860"/>
                      <a:pt x="50757" y="747978"/>
                      <a:pt x="46524" y="760413"/>
                    </a:cubicBezTo>
                    <a:cubicBezTo>
                      <a:pt x="42291" y="772848"/>
                      <a:pt x="29326" y="800365"/>
                      <a:pt x="25886" y="811213"/>
                    </a:cubicBezTo>
                    <a:cubicBezTo>
                      <a:pt x="22446" y="822061"/>
                      <a:pt x="26944" y="812536"/>
                      <a:pt x="25886" y="825500"/>
                    </a:cubicBezTo>
                    <a:cubicBezTo>
                      <a:pt x="24828" y="838464"/>
                      <a:pt x="23769" y="875506"/>
                      <a:pt x="19536" y="889000"/>
                    </a:cubicBezTo>
                    <a:cubicBezTo>
                      <a:pt x="15303" y="902494"/>
                      <a:pt x="-3218" y="916782"/>
                      <a:pt x="486" y="906463"/>
                    </a:cubicBezTo>
                    <a:cubicBezTo>
                      <a:pt x="4190" y="896144"/>
                      <a:pt x="41761" y="827088"/>
                      <a:pt x="41761" y="827088"/>
                    </a:cubicBezTo>
                    <a:lnTo>
                      <a:pt x="48784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: 図形 1183">
                <a:extLst>
                  <a:ext uri="{FF2B5EF4-FFF2-40B4-BE49-F238E27FC236}">
                    <a16:creationId xmlns:a16="http://schemas.microsoft.com/office/drawing/2014/main" id="{12ABC140-5CFB-4857-8EFC-1B367B7A0F56}"/>
                  </a:ext>
                </a:extLst>
              </p:cNvPr>
              <p:cNvSpPr/>
              <p:nvPr/>
            </p:nvSpPr>
            <p:spPr>
              <a:xfrm>
                <a:off x="3296234" y="6014161"/>
                <a:ext cx="91572" cy="333628"/>
              </a:xfrm>
              <a:custGeom>
                <a:avLst/>
                <a:gdLst>
                  <a:gd name="connsiteX0" fmla="*/ 91491 w 91572"/>
                  <a:gd name="connsiteY0" fmla="*/ 877 h 333628"/>
                  <a:gd name="connsiteX1" fmla="*/ 4179 w 91572"/>
                  <a:gd name="connsiteY1" fmla="*/ 323139 h 333628"/>
                  <a:gd name="connsiteX2" fmla="*/ 20054 w 91572"/>
                  <a:gd name="connsiteY2" fmla="*/ 231064 h 333628"/>
                  <a:gd name="connsiteX3" fmla="*/ 91491 w 91572"/>
                  <a:gd name="connsiteY3" fmla="*/ 877 h 3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572" h="333628">
                    <a:moveTo>
                      <a:pt x="91491" y="877"/>
                    </a:moveTo>
                    <a:cubicBezTo>
                      <a:pt x="88845" y="16223"/>
                      <a:pt x="16085" y="284775"/>
                      <a:pt x="4179" y="323139"/>
                    </a:cubicBezTo>
                    <a:cubicBezTo>
                      <a:pt x="-7727" y="361504"/>
                      <a:pt x="8412" y="286362"/>
                      <a:pt x="20054" y="231064"/>
                    </a:cubicBezTo>
                    <a:cubicBezTo>
                      <a:pt x="31696" y="175766"/>
                      <a:pt x="94137" y="-14469"/>
                      <a:pt x="91491" y="8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: 図形 1184">
                <a:extLst>
                  <a:ext uri="{FF2B5EF4-FFF2-40B4-BE49-F238E27FC236}">
                    <a16:creationId xmlns:a16="http://schemas.microsoft.com/office/drawing/2014/main" id="{B1F4AD73-D733-49B7-88BE-D6A2A1939179}"/>
                  </a:ext>
                </a:extLst>
              </p:cNvPr>
              <p:cNvSpPr/>
              <p:nvPr/>
            </p:nvSpPr>
            <p:spPr>
              <a:xfrm>
                <a:off x="3428072" y="5562290"/>
                <a:ext cx="552812" cy="475853"/>
              </a:xfrm>
              <a:custGeom>
                <a:avLst/>
                <a:gdLst>
                  <a:gd name="connsiteX0" fmla="*/ 928 w 552812"/>
                  <a:gd name="connsiteY0" fmla="*/ 470210 h 475853"/>
                  <a:gd name="connsiteX1" fmla="*/ 77128 w 552812"/>
                  <a:gd name="connsiteY1" fmla="*/ 425760 h 475853"/>
                  <a:gd name="connsiteX2" fmla="*/ 239053 w 552812"/>
                  <a:gd name="connsiteY2" fmla="*/ 262248 h 475853"/>
                  <a:gd name="connsiteX3" fmla="*/ 551791 w 552812"/>
                  <a:gd name="connsiteY3" fmla="*/ 310 h 475853"/>
                  <a:gd name="connsiteX4" fmla="*/ 124753 w 552812"/>
                  <a:gd name="connsiteY4" fmla="*/ 317810 h 475853"/>
                  <a:gd name="connsiteX5" fmla="*/ 928 w 552812"/>
                  <a:gd name="connsiteY5" fmla="*/ 470210 h 475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2812" h="475853">
                    <a:moveTo>
                      <a:pt x="928" y="470210"/>
                    </a:moveTo>
                    <a:cubicBezTo>
                      <a:pt x="-7010" y="488202"/>
                      <a:pt x="37440" y="460420"/>
                      <a:pt x="77128" y="425760"/>
                    </a:cubicBezTo>
                    <a:cubicBezTo>
                      <a:pt x="116816" y="391100"/>
                      <a:pt x="159943" y="333156"/>
                      <a:pt x="239053" y="262248"/>
                    </a:cubicBezTo>
                    <a:cubicBezTo>
                      <a:pt x="318163" y="191340"/>
                      <a:pt x="570841" y="-8950"/>
                      <a:pt x="551791" y="310"/>
                    </a:cubicBezTo>
                    <a:cubicBezTo>
                      <a:pt x="532741" y="9570"/>
                      <a:pt x="215770" y="241081"/>
                      <a:pt x="124753" y="317810"/>
                    </a:cubicBezTo>
                    <a:cubicBezTo>
                      <a:pt x="33736" y="394539"/>
                      <a:pt x="8866" y="452218"/>
                      <a:pt x="928" y="4702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: 図形 1185">
                <a:extLst>
                  <a:ext uri="{FF2B5EF4-FFF2-40B4-BE49-F238E27FC236}">
                    <a16:creationId xmlns:a16="http://schemas.microsoft.com/office/drawing/2014/main" id="{FAB5A96B-6126-4A66-A9C5-6E0200997BBB}"/>
                  </a:ext>
                </a:extLst>
              </p:cNvPr>
              <p:cNvSpPr/>
              <p:nvPr/>
            </p:nvSpPr>
            <p:spPr>
              <a:xfrm>
                <a:off x="3302906" y="6011045"/>
                <a:ext cx="137465" cy="381005"/>
              </a:xfrm>
              <a:custGeom>
                <a:avLst/>
                <a:gdLst>
                  <a:gd name="connsiteX0" fmla="*/ 135619 w 137465"/>
                  <a:gd name="connsiteY0" fmla="*/ 5580 h 381005"/>
                  <a:gd name="connsiteX1" fmla="*/ 107044 w 137465"/>
                  <a:gd name="connsiteY1" fmla="*/ 88130 h 381005"/>
                  <a:gd name="connsiteX2" fmla="*/ 682 w 137465"/>
                  <a:gd name="connsiteY2" fmla="*/ 378643 h 381005"/>
                  <a:gd name="connsiteX3" fmla="*/ 65769 w 137465"/>
                  <a:gd name="connsiteY3" fmla="*/ 215130 h 381005"/>
                  <a:gd name="connsiteX4" fmla="*/ 135619 w 137465"/>
                  <a:gd name="connsiteY4" fmla="*/ 5580 h 38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465" h="381005">
                    <a:moveTo>
                      <a:pt x="135619" y="5580"/>
                    </a:moveTo>
                    <a:cubicBezTo>
                      <a:pt x="142498" y="-15586"/>
                      <a:pt x="129533" y="25953"/>
                      <a:pt x="107044" y="88130"/>
                    </a:cubicBezTo>
                    <a:cubicBezTo>
                      <a:pt x="84555" y="150307"/>
                      <a:pt x="7561" y="357477"/>
                      <a:pt x="682" y="378643"/>
                    </a:cubicBezTo>
                    <a:cubicBezTo>
                      <a:pt x="-6197" y="399809"/>
                      <a:pt x="40634" y="273338"/>
                      <a:pt x="65769" y="215130"/>
                    </a:cubicBezTo>
                    <a:cubicBezTo>
                      <a:pt x="90904" y="156922"/>
                      <a:pt x="128740" y="26746"/>
                      <a:pt x="135619" y="55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: 図形 1186">
                <a:extLst>
                  <a:ext uri="{FF2B5EF4-FFF2-40B4-BE49-F238E27FC236}">
                    <a16:creationId xmlns:a16="http://schemas.microsoft.com/office/drawing/2014/main" id="{CCAD0A8D-71AC-4BDD-A16E-8F7ED6BE914E}"/>
                  </a:ext>
                </a:extLst>
              </p:cNvPr>
              <p:cNvSpPr/>
              <p:nvPr/>
            </p:nvSpPr>
            <p:spPr>
              <a:xfrm>
                <a:off x="3095790" y="5784324"/>
                <a:ext cx="1047844" cy="937224"/>
              </a:xfrm>
              <a:custGeom>
                <a:avLst/>
                <a:gdLst>
                  <a:gd name="connsiteX0" fmla="*/ 1012660 w 1047844"/>
                  <a:gd name="connsiteY0" fmla="*/ 37039 h 937224"/>
                  <a:gd name="connsiteX1" fmla="*/ 844385 w 1047844"/>
                  <a:gd name="connsiteY1" fmla="*/ 149751 h 937224"/>
                  <a:gd name="connsiteX2" fmla="*/ 814223 w 1047844"/>
                  <a:gd name="connsiteY2" fmla="*/ 200551 h 937224"/>
                  <a:gd name="connsiteX3" fmla="*/ 822160 w 1047844"/>
                  <a:gd name="connsiteY3" fmla="*/ 221189 h 937224"/>
                  <a:gd name="connsiteX4" fmla="*/ 763423 w 1047844"/>
                  <a:gd name="connsiteY4" fmla="*/ 232301 h 937224"/>
                  <a:gd name="connsiteX5" fmla="*/ 755485 w 1047844"/>
                  <a:gd name="connsiteY5" fmla="*/ 257701 h 937224"/>
                  <a:gd name="connsiteX6" fmla="*/ 707860 w 1047844"/>
                  <a:gd name="connsiteY6" fmla="*/ 268814 h 937224"/>
                  <a:gd name="connsiteX7" fmla="*/ 698335 w 1047844"/>
                  <a:gd name="connsiteY7" fmla="*/ 294214 h 937224"/>
                  <a:gd name="connsiteX8" fmla="*/ 652298 w 1047844"/>
                  <a:gd name="connsiteY8" fmla="*/ 321201 h 937224"/>
                  <a:gd name="connsiteX9" fmla="*/ 647535 w 1047844"/>
                  <a:gd name="connsiteY9" fmla="*/ 349776 h 937224"/>
                  <a:gd name="connsiteX10" fmla="*/ 588798 w 1047844"/>
                  <a:gd name="connsiteY10" fmla="*/ 376764 h 937224"/>
                  <a:gd name="connsiteX11" fmla="*/ 549110 w 1047844"/>
                  <a:gd name="connsiteY11" fmla="*/ 410101 h 937224"/>
                  <a:gd name="connsiteX12" fmla="*/ 533235 w 1047844"/>
                  <a:gd name="connsiteY12" fmla="*/ 424389 h 937224"/>
                  <a:gd name="connsiteX13" fmla="*/ 449098 w 1047844"/>
                  <a:gd name="connsiteY13" fmla="*/ 487889 h 937224"/>
                  <a:gd name="connsiteX14" fmla="*/ 407823 w 1047844"/>
                  <a:gd name="connsiteY14" fmla="*/ 514876 h 937224"/>
                  <a:gd name="connsiteX15" fmla="*/ 322098 w 1047844"/>
                  <a:gd name="connsiteY15" fmla="*/ 576789 h 937224"/>
                  <a:gd name="connsiteX16" fmla="*/ 271298 w 1047844"/>
                  <a:gd name="connsiteY16" fmla="*/ 608539 h 937224"/>
                  <a:gd name="connsiteX17" fmla="*/ 258598 w 1047844"/>
                  <a:gd name="connsiteY17" fmla="*/ 659339 h 937224"/>
                  <a:gd name="connsiteX18" fmla="*/ 218910 w 1047844"/>
                  <a:gd name="connsiteY18" fmla="*/ 697439 h 937224"/>
                  <a:gd name="connsiteX19" fmla="*/ 190335 w 1047844"/>
                  <a:gd name="connsiteY19" fmla="*/ 727601 h 937224"/>
                  <a:gd name="connsiteX20" fmla="*/ 131598 w 1047844"/>
                  <a:gd name="connsiteY20" fmla="*/ 803801 h 937224"/>
                  <a:gd name="connsiteX21" fmla="*/ 93498 w 1047844"/>
                  <a:gd name="connsiteY21" fmla="*/ 829201 h 937224"/>
                  <a:gd name="connsiteX22" fmla="*/ 88735 w 1047844"/>
                  <a:gd name="connsiteY22" fmla="*/ 859364 h 937224"/>
                  <a:gd name="connsiteX23" fmla="*/ 64923 w 1047844"/>
                  <a:gd name="connsiteY23" fmla="*/ 892701 h 937224"/>
                  <a:gd name="connsiteX24" fmla="*/ 71273 w 1047844"/>
                  <a:gd name="connsiteY24" fmla="*/ 865714 h 937224"/>
                  <a:gd name="connsiteX25" fmla="*/ 1012660 w 1047844"/>
                  <a:gd name="connsiteY25" fmla="*/ 37039 h 9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47844" h="937224">
                    <a:moveTo>
                      <a:pt x="1012660" y="37039"/>
                    </a:moveTo>
                    <a:cubicBezTo>
                      <a:pt x="1141512" y="-82288"/>
                      <a:pt x="877458" y="122499"/>
                      <a:pt x="844385" y="149751"/>
                    </a:cubicBezTo>
                    <a:cubicBezTo>
                      <a:pt x="811312" y="177003"/>
                      <a:pt x="817927" y="188645"/>
                      <a:pt x="814223" y="200551"/>
                    </a:cubicBezTo>
                    <a:cubicBezTo>
                      <a:pt x="810519" y="212457"/>
                      <a:pt x="830627" y="215897"/>
                      <a:pt x="822160" y="221189"/>
                    </a:cubicBezTo>
                    <a:cubicBezTo>
                      <a:pt x="813693" y="226481"/>
                      <a:pt x="774535" y="226216"/>
                      <a:pt x="763423" y="232301"/>
                    </a:cubicBezTo>
                    <a:cubicBezTo>
                      <a:pt x="752310" y="238386"/>
                      <a:pt x="764745" y="251616"/>
                      <a:pt x="755485" y="257701"/>
                    </a:cubicBezTo>
                    <a:cubicBezTo>
                      <a:pt x="746225" y="263786"/>
                      <a:pt x="717385" y="262729"/>
                      <a:pt x="707860" y="268814"/>
                    </a:cubicBezTo>
                    <a:cubicBezTo>
                      <a:pt x="698335" y="274899"/>
                      <a:pt x="707595" y="285483"/>
                      <a:pt x="698335" y="294214"/>
                    </a:cubicBezTo>
                    <a:cubicBezTo>
                      <a:pt x="689075" y="302945"/>
                      <a:pt x="660765" y="311941"/>
                      <a:pt x="652298" y="321201"/>
                    </a:cubicBezTo>
                    <a:cubicBezTo>
                      <a:pt x="643831" y="330461"/>
                      <a:pt x="658118" y="340516"/>
                      <a:pt x="647535" y="349776"/>
                    </a:cubicBezTo>
                    <a:cubicBezTo>
                      <a:pt x="636952" y="359036"/>
                      <a:pt x="605202" y="366710"/>
                      <a:pt x="588798" y="376764"/>
                    </a:cubicBezTo>
                    <a:cubicBezTo>
                      <a:pt x="572394" y="386818"/>
                      <a:pt x="558370" y="402164"/>
                      <a:pt x="549110" y="410101"/>
                    </a:cubicBezTo>
                    <a:cubicBezTo>
                      <a:pt x="539850" y="418038"/>
                      <a:pt x="549904" y="411424"/>
                      <a:pt x="533235" y="424389"/>
                    </a:cubicBezTo>
                    <a:cubicBezTo>
                      <a:pt x="516566" y="437354"/>
                      <a:pt x="470000" y="472808"/>
                      <a:pt x="449098" y="487889"/>
                    </a:cubicBezTo>
                    <a:cubicBezTo>
                      <a:pt x="428196" y="502970"/>
                      <a:pt x="428990" y="500059"/>
                      <a:pt x="407823" y="514876"/>
                    </a:cubicBezTo>
                    <a:cubicBezTo>
                      <a:pt x="386656" y="529693"/>
                      <a:pt x="344852" y="561179"/>
                      <a:pt x="322098" y="576789"/>
                    </a:cubicBezTo>
                    <a:cubicBezTo>
                      <a:pt x="299344" y="592399"/>
                      <a:pt x="281881" y="594781"/>
                      <a:pt x="271298" y="608539"/>
                    </a:cubicBezTo>
                    <a:cubicBezTo>
                      <a:pt x="260715" y="622297"/>
                      <a:pt x="267329" y="644522"/>
                      <a:pt x="258598" y="659339"/>
                    </a:cubicBezTo>
                    <a:cubicBezTo>
                      <a:pt x="249867" y="674156"/>
                      <a:pt x="230287" y="686062"/>
                      <a:pt x="218910" y="697439"/>
                    </a:cubicBezTo>
                    <a:cubicBezTo>
                      <a:pt x="207533" y="708816"/>
                      <a:pt x="204887" y="709874"/>
                      <a:pt x="190335" y="727601"/>
                    </a:cubicBezTo>
                    <a:cubicBezTo>
                      <a:pt x="175783" y="745328"/>
                      <a:pt x="147737" y="786868"/>
                      <a:pt x="131598" y="803801"/>
                    </a:cubicBezTo>
                    <a:cubicBezTo>
                      <a:pt x="115458" y="820734"/>
                      <a:pt x="100642" y="819941"/>
                      <a:pt x="93498" y="829201"/>
                    </a:cubicBezTo>
                    <a:cubicBezTo>
                      <a:pt x="86354" y="838462"/>
                      <a:pt x="93497" y="848781"/>
                      <a:pt x="88735" y="859364"/>
                    </a:cubicBezTo>
                    <a:cubicBezTo>
                      <a:pt x="83972" y="869947"/>
                      <a:pt x="67833" y="891643"/>
                      <a:pt x="64923" y="892701"/>
                    </a:cubicBezTo>
                    <a:cubicBezTo>
                      <a:pt x="62013" y="893759"/>
                      <a:pt x="-83773" y="1008324"/>
                      <a:pt x="71273" y="865714"/>
                    </a:cubicBezTo>
                    <a:cubicBezTo>
                      <a:pt x="226319" y="723104"/>
                      <a:pt x="883808" y="156366"/>
                      <a:pt x="1012660" y="370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: 図形 1187">
                <a:extLst>
                  <a:ext uri="{FF2B5EF4-FFF2-40B4-BE49-F238E27FC236}">
                    <a16:creationId xmlns:a16="http://schemas.microsoft.com/office/drawing/2014/main" id="{4381C7DC-A5E8-4FDA-9D18-12156E8912AB}"/>
                  </a:ext>
                </a:extLst>
              </p:cNvPr>
              <p:cNvSpPr/>
              <p:nvPr/>
            </p:nvSpPr>
            <p:spPr>
              <a:xfrm>
                <a:off x="3314243" y="5792805"/>
                <a:ext cx="767220" cy="589402"/>
              </a:xfrm>
              <a:custGeom>
                <a:avLst/>
                <a:gdLst>
                  <a:gd name="connsiteX0" fmla="*/ 767220 w 767220"/>
                  <a:gd name="connsiteY0" fmla="*/ 6333 h 589402"/>
                  <a:gd name="connsiteX1" fmla="*/ 684670 w 767220"/>
                  <a:gd name="connsiteY1" fmla="*/ 49195 h 589402"/>
                  <a:gd name="connsiteX2" fmla="*/ 284620 w 767220"/>
                  <a:gd name="connsiteY2" fmla="*/ 369870 h 589402"/>
                  <a:gd name="connsiteX3" fmla="*/ 457 w 767220"/>
                  <a:gd name="connsiteY3" fmla="*/ 588945 h 589402"/>
                  <a:gd name="connsiteX4" fmla="*/ 213182 w 767220"/>
                  <a:gd name="connsiteY4" fmla="*/ 431783 h 589402"/>
                  <a:gd name="connsiteX5" fmla="*/ 767220 w 767220"/>
                  <a:gd name="connsiteY5" fmla="*/ 6333 h 58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7220" h="589402">
                    <a:moveTo>
                      <a:pt x="767220" y="6333"/>
                    </a:moveTo>
                    <a:cubicBezTo>
                      <a:pt x="766161" y="-2531"/>
                      <a:pt x="765103" y="-11395"/>
                      <a:pt x="684670" y="49195"/>
                    </a:cubicBezTo>
                    <a:cubicBezTo>
                      <a:pt x="604237" y="109785"/>
                      <a:pt x="398655" y="279912"/>
                      <a:pt x="284620" y="369870"/>
                    </a:cubicBezTo>
                    <a:cubicBezTo>
                      <a:pt x="170584" y="459828"/>
                      <a:pt x="12363" y="578626"/>
                      <a:pt x="457" y="588945"/>
                    </a:cubicBezTo>
                    <a:cubicBezTo>
                      <a:pt x="-11449" y="599264"/>
                      <a:pt x="213182" y="431783"/>
                      <a:pt x="213182" y="431783"/>
                    </a:cubicBezTo>
                    <a:lnTo>
                      <a:pt x="767220" y="633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: 図形 1188">
                <a:extLst>
                  <a:ext uri="{FF2B5EF4-FFF2-40B4-BE49-F238E27FC236}">
                    <a16:creationId xmlns:a16="http://schemas.microsoft.com/office/drawing/2014/main" id="{F7705BD3-F228-4279-9AEB-131A3CFEE215}"/>
                  </a:ext>
                </a:extLst>
              </p:cNvPr>
              <p:cNvSpPr/>
              <p:nvPr/>
            </p:nvSpPr>
            <p:spPr>
              <a:xfrm>
                <a:off x="3066314" y="6314866"/>
                <a:ext cx="256367" cy="512297"/>
              </a:xfrm>
              <a:custGeom>
                <a:avLst/>
                <a:gdLst>
                  <a:gd name="connsiteX0" fmla="*/ 256324 w 256367"/>
                  <a:gd name="connsiteY0" fmla="*/ 209 h 512297"/>
                  <a:gd name="connsiteX1" fmla="*/ 72174 w 256367"/>
                  <a:gd name="connsiteY1" fmla="*/ 308184 h 512297"/>
                  <a:gd name="connsiteX2" fmla="*/ 7086 w 256367"/>
                  <a:gd name="connsiteY2" fmla="*/ 489159 h 512297"/>
                  <a:gd name="connsiteX3" fmla="*/ 7086 w 256367"/>
                  <a:gd name="connsiteY3" fmla="*/ 495509 h 512297"/>
                  <a:gd name="connsiteX4" fmla="*/ 54711 w 256367"/>
                  <a:gd name="connsiteY4" fmla="*/ 357397 h 512297"/>
                  <a:gd name="connsiteX5" fmla="*/ 256324 w 256367"/>
                  <a:gd name="connsiteY5" fmla="*/ 209 h 5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367" h="512297">
                    <a:moveTo>
                      <a:pt x="256324" y="209"/>
                    </a:moveTo>
                    <a:cubicBezTo>
                      <a:pt x="259235" y="-7993"/>
                      <a:pt x="113714" y="226692"/>
                      <a:pt x="72174" y="308184"/>
                    </a:cubicBezTo>
                    <a:cubicBezTo>
                      <a:pt x="30634" y="389676"/>
                      <a:pt x="17934" y="457938"/>
                      <a:pt x="7086" y="489159"/>
                    </a:cubicBezTo>
                    <a:cubicBezTo>
                      <a:pt x="-3762" y="520380"/>
                      <a:pt x="-851" y="517469"/>
                      <a:pt x="7086" y="495509"/>
                    </a:cubicBezTo>
                    <a:cubicBezTo>
                      <a:pt x="15023" y="473549"/>
                      <a:pt x="11584" y="435978"/>
                      <a:pt x="54711" y="357397"/>
                    </a:cubicBezTo>
                    <a:cubicBezTo>
                      <a:pt x="97838" y="278816"/>
                      <a:pt x="253413" y="8411"/>
                      <a:pt x="256324" y="2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: 図形 1189">
                <a:extLst>
                  <a:ext uri="{FF2B5EF4-FFF2-40B4-BE49-F238E27FC236}">
                    <a16:creationId xmlns:a16="http://schemas.microsoft.com/office/drawing/2014/main" id="{6041D142-C282-4BB4-ABD2-003E868AC1F5}"/>
                  </a:ext>
                </a:extLst>
              </p:cNvPr>
              <p:cNvSpPr/>
              <p:nvPr/>
            </p:nvSpPr>
            <p:spPr>
              <a:xfrm>
                <a:off x="3071024" y="6607324"/>
                <a:ext cx="149455" cy="285632"/>
              </a:xfrm>
              <a:custGeom>
                <a:avLst/>
                <a:gdLst>
                  <a:gd name="connsiteX0" fmla="*/ 2376 w 149455"/>
                  <a:gd name="connsiteY0" fmla="*/ 282426 h 285632"/>
                  <a:gd name="connsiteX1" fmla="*/ 64289 w 149455"/>
                  <a:gd name="connsiteY1" fmla="*/ 144314 h 285632"/>
                  <a:gd name="connsiteX2" fmla="*/ 148426 w 149455"/>
                  <a:gd name="connsiteY2" fmla="*/ 1439 h 285632"/>
                  <a:gd name="connsiteX3" fmla="*/ 2376 w 149455"/>
                  <a:gd name="connsiteY3" fmla="*/ 282426 h 28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455" h="285632">
                    <a:moveTo>
                      <a:pt x="2376" y="282426"/>
                    </a:moveTo>
                    <a:cubicBezTo>
                      <a:pt x="-11647" y="306238"/>
                      <a:pt x="39947" y="191145"/>
                      <a:pt x="64289" y="144314"/>
                    </a:cubicBezTo>
                    <a:cubicBezTo>
                      <a:pt x="88631" y="97483"/>
                      <a:pt x="158745" y="-13907"/>
                      <a:pt x="148426" y="1439"/>
                    </a:cubicBezTo>
                    <a:cubicBezTo>
                      <a:pt x="138107" y="16785"/>
                      <a:pt x="16399" y="258614"/>
                      <a:pt x="2376" y="2824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: 図形 1190">
                <a:extLst>
                  <a:ext uri="{FF2B5EF4-FFF2-40B4-BE49-F238E27FC236}">
                    <a16:creationId xmlns:a16="http://schemas.microsoft.com/office/drawing/2014/main" id="{9C0CD029-2234-427A-9088-AC7A87F5562A}"/>
                  </a:ext>
                </a:extLst>
              </p:cNvPr>
              <p:cNvSpPr/>
              <p:nvPr/>
            </p:nvSpPr>
            <p:spPr>
              <a:xfrm>
                <a:off x="2824849" y="6891338"/>
                <a:ext cx="240729" cy="885905"/>
              </a:xfrm>
              <a:custGeom>
                <a:avLst/>
                <a:gdLst>
                  <a:gd name="connsiteX0" fmla="*/ 240614 w 240729"/>
                  <a:gd name="connsiteY0" fmla="*/ 0 h 885905"/>
                  <a:gd name="connsiteX1" fmla="*/ 51701 w 240729"/>
                  <a:gd name="connsiteY1" fmla="*/ 614362 h 885905"/>
                  <a:gd name="connsiteX2" fmla="*/ 5664 w 240729"/>
                  <a:gd name="connsiteY2" fmla="*/ 776287 h 885905"/>
                  <a:gd name="connsiteX3" fmla="*/ 8839 w 240729"/>
                  <a:gd name="connsiteY3" fmla="*/ 881062 h 885905"/>
                  <a:gd name="connsiteX4" fmla="*/ 78689 w 240729"/>
                  <a:gd name="connsiteY4" fmla="*/ 619125 h 885905"/>
                  <a:gd name="connsiteX5" fmla="*/ 240614 w 240729"/>
                  <a:gd name="connsiteY5" fmla="*/ 0 h 88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0729" h="885905">
                    <a:moveTo>
                      <a:pt x="240614" y="0"/>
                    </a:moveTo>
                    <a:cubicBezTo>
                      <a:pt x="236116" y="-794"/>
                      <a:pt x="90859" y="484981"/>
                      <a:pt x="51701" y="614362"/>
                    </a:cubicBezTo>
                    <a:cubicBezTo>
                      <a:pt x="12543" y="743743"/>
                      <a:pt x="12808" y="731837"/>
                      <a:pt x="5664" y="776287"/>
                    </a:cubicBezTo>
                    <a:cubicBezTo>
                      <a:pt x="-1480" y="820737"/>
                      <a:pt x="-3332" y="907256"/>
                      <a:pt x="8839" y="881062"/>
                    </a:cubicBezTo>
                    <a:cubicBezTo>
                      <a:pt x="21010" y="854868"/>
                      <a:pt x="40060" y="761735"/>
                      <a:pt x="78689" y="619125"/>
                    </a:cubicBezTo>
                    <a:cubicBezTo>
                      <a:pt x="117318" y="476515"/>
                      <a:pt x="245112" y="794"/>
                      <a:pt x="24061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: 図形 1191">
                <a:extLst>
                  <a:ext uri="{FF2B5EF4-FFF2-40B4-BE49-F238E27FC236}">
                    <a16:creationId xmlns:a16="http://schemas.microsoft.com/office/drawing/2014/main" id="{1FEF72DE-708E-47B7-AF0F-208CF2A3D4D5}"/>
                  </a:ext>
                </a:extLst>
              </p:cNvPr>
              <p:cNvSpPr/>
              <p:nvPr/>
            </p:nvSpPr>
            <p:spPr>
              <a:xfrm>
                <a:off x="2766966" y="7688362"/>
                <a:ext cx="78693" cy="285651"/>
              </a:xfrm>
              <a:custGeom>
                <a:avLst/>
                <a:gdLst>
                  <a:gd name="connsiteX0" fmla="*/ 47 w 78693"/>
                  <a:gd name="connsiteY0" fmla="*/ 285651 h 285651"/>
                  <a:gd name="connsiteX1" fmla="*/ 63547 w 78693"/>
                  <a:gd name="connsiteY1" fmla="*/ 31651 h 285651"/>
                  <a:gd name="connsiteX2" fmla="*/ 74659 w 78693"/>
                  <a:gd name="connsiteY2" fmla="*/ 28476 h 285651"/>
                  <a:gd name="connsiteX3" fmla="*/ 47 w 78693"/>
                  <a:gd name="connsiteY3" fmla="*/ 285651 h 28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93" h="285651">
                    <a:moveTo>
                      <a:pt x="47" y="285651"/>
                    </a:moveTo>
                    <a:cubicBezTo>
                      <a:pt x="-1805" y="286180"/>
                      <a:pt x="51112" y="74513"/>
                      <a:pt x="63547" y="31651"/>
                    </a:cubicBezTo>
                    <a:cubicBezTo>
                      <a:pt x="75982" y="-11211"/>
                      <a:pt x="83920" y="-8830"/>
                      <a:pt x="74659" y="28476"/>
                    </a:cubicBezTo>
                    <a:cubicBezTo>
                      <a:pt x="65399" y="65782"/>
                      <a:pt x="1899" y="285122"/>
                      <a:pt x="47" y="2856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: 図形 1192">
                <a:extLst>
                  <a:ext uri="{FF2B5EF4-FFF2-40B4-BE49-F238E27FC236}">
                    <a16:creationId xmlns:a16="http://schemas.microsoft.com/office/drawing/2014/main" id="{D63595B9-BF35-4758-B8C3-BE530E0F43F6}"/>
                  </a:ext>
                </a:extLst>
              </p:cNvPr>
              <p:cNvSpPr/>
              <p:nvPr/>
            </p:nvSpPr>
            <p:spPr>
              <a:xfrm>
                <a:off x="2778568" y="7565579"/>
                <a:ext cx="209922" cy="372493"/>
              </a:xfrm>
              <a:custGeom>
                <a:avLst/>
                <a:gdLst>
                  <a:gd name="connsiteX0" fmla="*/ 4320 w 209922"/>
                  <a:gd name="connsiteY0" fmla="*/ 370334 h 372493"/>
                  <a:gd name="connsiteX1" fmla="*/ 80520 w 209922"/>
                  <a:gd name="connsiteY1" fmla="*/ 149671 h 372493"/>
                  <a:gd name="connsiteX2" fmla="*/ 209107 w 209922"/>
                  <a:gd name="connsiteY2" fmla="*/ 5209 h 372493"/>
                  <a:gd name="connsiteX3" fmla="*/ 4320 w 209922"/>
                  <a:gd name="connsiteY3" fmla="*/ 370334 h 37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922" h="372493">
                    <a:moveTo>
                      <a:pt x="4320" y="370334"/>
                    </a:moveTo>
                    <a:cubicBezTo>
                      <a:pt x="-17111" y="394411"/>
                      <a:pt x="46389" y="210525"/>
                      <a:pt x="80520" y="149671"/>
                    </a:cubicBezTo>
                    <a:cubicBezTo>
                      <a:pt x="114651" y="88817"/>
                      <a:pt x="220219" y="-25747"/>
                      <a:pt x="209107" y="5209"/>
                    </a:cubicBezTo>
                    <a:cubicBezTo>
                      <a:pt x="197995" y="36165"/>
                      <a:pt x="25751" y="346257"/>
                      <a:pt x="4320" y="3703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: 図形 1193">
                <a:extLst>
                  <a:ext uri="{FF2B5EF4-FFF2-40B4-BE49-F238E27FC236}">
                    <a16:creationId xmlns:a16="http://schemas.microsoft.com/office/drawing/2014/main" id="{AADCB38F-FCF3-4945-83FE-F135171A78B2}"/>
                  </a:ext>
                </a:extLst>
              </p:cNvPr>
              <p:cNvSpPr/>
              <p:nvPr/>
            </p:nvSpPr>
            <p:spPr>
              <a:xfrm>
                <a:off x="3972051" y="6158704"/>
                <a:ext cx="217586" cy="207847"/>
              </a:xfrm>
              <a:custGeom>
                <a:avLst/>
                <a:gdLst>
                  <a:gd name="connsiteX0" fmla="*/ 932 w 217586"/>
                  <a:gd name="connsiteY0" fmla="*/ 68529 h 207847"/>
                  <a:gd name="connsiteX1" fmla="*/ 83482 w 217586"/>
                  <a:gd name="connsiteY1" fmla="*/ 24079 h 207847"/>
                  <a:gd name="connsiteX2" fmla="*/ 157566 w 217586"/>
                  <a:gd name="connsiteY2" fmla="*/ 60063 h 207847"/>
                  <a:gd name="connsiteX3" fmla="*/ 180849 w 217586"/>
                  <a:gd name="connsiteY3" fmla="*/ 132029 h 207847"/>
                  <a:gd name="connsiteX4" fmla="*/ 151216 w 217586"/>
                  <a:gd name="connsiteY4" fmla="*/ 201879 h 207847"/>
                  <a:gd name="connsiteX5" fmla="*/ 187199 w 217586"/>
                  <a:gd name="connsiteY5" fmla="*/ 199763 h 207847"/>
                  <a:gd name="connsiteX6" fmla="*/ 214716 w 217586"/>
                  <a:gd name="connsiteY6" fmla="*/ 163779 h 207847"/>
                  <a:gd name="connsiteX7" fmla="*/ 208366 w 217586"/>
                  <a:gd name="connsiteY7" fmla="*/ 85463 h 207847"/>
                  <a:gd name="connsiteX8" fmla="*/ 140632 w 217586"/>
                  <a:gd name="connsiteY8" fmla="*/ 796 h 207847"/>
                  <a:gd name="connsiteX9" fmla="*/ 932 w 217586"/>
                  <a:gd name="connsiteY9" fmla="*/ 68529 h 20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586" h="207847">
                    <a:moveTo>
                      <a:pt x="932" y="68529"/>
                    </a:moveTo>
                    <a:cubicBezTo>
                      <a:pt x="-8593" y="72409"/>
                      <a:pt x="57377" y="25490"/>
                      <a:pt x="83482" y="24079"/>
                    </a:cubicBezTo>
                    <a:cubicBezTo>
                      <a:pt x="109587" y="22668"/>
                      <a:pt x="141338" y="42071"/>
                      <a:pt x="157566" y="60063"/>
                    </a:cubicBezTo>
                    <a:cubicBezTo>
                      <a:pt x="173794" y="78055"/>
                      <a:pt x="181907" y="108393"/>
                      <a:pt x="180849" y="132029"/>
                    </a:cubicBezTo>
                    <a:cubicBezTo>
                      <a:pt x="179791" y="155665"/>
                      <a:pt x="150158" y="190590"/>
                      <a:pt x="151216" y="201879"/>
                    </a:cubicBezTo>
                    <a:cubicBezTo>
                      <a:pt x="152274" y="213168"/>
                      <a:pt x="176616" y="206113"/>
                      <a:pt x="187199" y="199763"/>
                    </a:cubicBezTo>
                    <a:cubicBezTo>
                      <a:pt x="197782" y="193413"/>
                      <a:pt x="211188" y="182829"/>
                      <a:pt x="214716" y="163779"/>
                    </a:cubicBezTo>
                    <a:cubicBezTo>
                      <a:pt x="218244" y="144729"/>
                      <a:pt x="220713" y="112627"/>
                      <a:pt x="208366" y="85463"/>
                    </a:cubicBezTo>
                    <a:cubicBezTo>
                      <a:pt x="196019" y="58299"/>
                      <a:pt x="173793" y="9968"/>
                      <a:pt x="140632" y="796"/>
                    </a:cubicBezTo>
                    <a:cubicBezTo>
                      <a:pt x="107471" y="-8376"/>
                      <a:pt x="10457" y="64649"/>
                      <a:pt x="932" y="685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: 図形 1194">
                <a:extLst>
                  <a:ext uri="{FF2B5EF4-FFF2-40B4-BE49-F238E27FC236}">
                    <a16:creationId xmlns:a16="http://schemas.microsoft.com/office/drawing/2014/main" id="{00FFE36B-C394-4141-ACB3-0542040EE74B}"/>
                  </a:ext>
                </a:extLst>
              </p:cNvPr>
              <p:cNvSpPr/>
              <p:nvPr/>
            </p:nvSpPr>
            <p:spPr>
              <a:xfrm>
                <a:off x="4004550" y="6214412"/>
                <a:ext cx="95471" cy="127610"/>
              </a:xfrm>
              <a:custGeom>
                <a:avLst/>
                <a:gdLst>
                  <a:gd name="connsiteX0" fmla="*/ 57333 w 95471"/>
                  <a:gd name="connsiteY0" fmla="*/ 121 h 127610"/>
                  <a:gd name="connsiteX1" fmla="*/ 31933 w 95471"/>
                  <a:gd name="connsiteY1" fmla="*/ 76321 h 127610"/>
                  <a:gd name="connsiteX2" fmla="*/ 95433 w 95471"/>
                  <a:gd name="connsiteY2" fmla="*/ 127121 h 127610"/>
                  <a:gd name="connsiteX3" fmla="*/ 21350 w 95471"/>
                  <a:gd name="connsiteY3" fmla="*/ 99605 h 127610"/>
                  <a:gd name="connsiteX4" fmla="*/ 183 w 95471"/>
                  <a:gd name="connsiteY4" fmla="*/ 59388 h 127610"/>
                  <a:gd name="connsiteX5" fmla="*/ 57333 w 95471"/>
                  <a:gd name="connsiteY5" fmla="*/ 121 h 12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471" h="127610">
                    <a:moveTo>
                      <a:pt x="57333" y="121"/>
                    </a:moveTo>
                    <a:cubicBezTo>
                      <a:pt x="62625" y="2943"/>
                      <a:pt x="25583" y="55154"/>
                      <a:pt x="31933" y="76321"/>
                    </a:cubicBezTo>
                    <a:cubicBezTo>
                      <a:pt x="38283" y="97488"/>
                      <a:pt x="97197" y="123240"/>
                      <a:pt x="95433" y="127121"/>
                    </a:cubicBezTo>
                    <a:cubicBezTo>
                      <a:pt x="93669" y="131002"/>
                      <a:pt x="37225" y="110894"/>
                      <a:pt x="21350" y="99605"/>
                    </a:cubicBezTo>
                    <a:cubicBezTo>
                      <a:pt x="5475" y="88316"/>
                      <a:pt x="-1228" y="74204"/>
                      <a:pt x="183" y="59388"/>
                    </a:cubicBezTo>
                    <a:cubicBezTo>
                      <a:pt x="1594" y="44572"/>
                      <a:pt x="52041" y="-2701"/>
                      <a:pt x="57333" y="1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: 図形 1195">
                <a:extLst>
                  <a:ext uri="{FF2B5EF4-FFF2-40B4-BE49-F238E27FC236}">
                    <a16:creationId xmlns:a16="http://schemas.microsoft.com/office/drawing/2014/main" id="{5E7DD455-391D-4710-A63E-1EC3D3BEB37E}"/>
                  </a:ext>
                </a:extLst>
              </p:cNvPr>
              <p:cNvSpPr/>
              <p:nvPr/>
            </p:nvSpPr>
            <p:spPr>
              <a:xfrm>
                <a:off x="3976814" y="6233543"/>
                <a:ext cx="116871" cy="142179"/>
              </a:xfrm>
              <a:custGeom>
                <a:avLst/>
                <a:gdLst>
                  <a:gd name="connsiteX0" fmla="*/ 403 w 116871"/>
                  <a:gd name="connsiteY0" fmla="*/ 40 h 142179"/>
                  <a:gd name="connsiteX1" fmla="*/ 23686 w 116871"/>
                  <a:gd name="connsiteY1" fmla="*/ 112224 h 142179"/>
                  <a:gd name="connsiteX2" fmla="*/ 116819 w 116871"/>
                  <a:gd name="connsiteY2" fmla="*/ 141857 h 142179"/>
                  <a:gd name="connsiteX3" fmla="*/ 36386 w 116871"/>
                  <a:gd name="connsiteY3" fmla="*/ 99524 h 142179"/>
                  <a:gd name="connsiteX4" fmla="*/ 403 w 116871"/>
                  <a:gd name="connsiteY4" fmla="*/ 40 h 14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871" h="142179">
                    <a:moveTo>
                      <a:pt x="403" y="40"/>
                    </a:moveTo>
                    <a:cubicBezTo>
                      <a:pt x="-1714" y="2157"/>
                      <a:pt x="4283" y="88588"/>
                      <a:pt x="23686" y="112224"/>
                    </a:cubicBezTo>
                    <a:cubicBezTo>
                      <a:pt x="43089" y="135860"/>
                      <a:pt x="114702" y="143974"/>
                      <a:pt x="116819" y="141857"/>
                    </a:cubicBezTo>
                    <a:cubicBezTo>
                      <a:pt x="118936" y="139740"/>
                      <a:pt x="56141" y="119985"/>
                      <a:pt x="36386" y="99524"/>
                    </a:cubicBezTo>
                    <a:cubicBezTo>
                      <a:pt x="16631" y="79063"/>
                      <a:pt x="2520" y="-2077"/>
                      <a:pt x="403" y="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8" name="フリーフォーム: 図形 1197">
                <a:extLst>
                  <a:ext uri="{FF2B5EF4-FFF2-40B4-BE49-F238E27FC236}">
                    <a16:creationId xmlns:a16="http://schemas.microsoft.com/office/drawing/2014/main" id="{E22B5EF1-EE0D-4158-8784-4CCAD093B613}"/>
                  </a:ext>
                </a:extLst>
              </p:cNvPr>
              <p:cNvSpPr/>
              <p:nvPr/>
            </p:nvSpPr>
            <p:spPr>
              <a:xfrm>
                <a:off x="3057515" y="6975001"/>
                <a:ext cx="88936" cy="213248"/>
              </a:xfrm>
              <a:custGeom>
                <a:avLst/>
                <a:gdLst>
                  <a:gd name="connsiteX0" fmla="*/ 10 w 88936"/>
                  <a:gd name="connsiteY0" fmla="*/ 19524 h 213248"/>
                  <a:gd name="connsiteX1" fmla="*/ 53985 w 88936"/>
                  <a:gd name="connsiteY1" fmla="*/ 474 h 213248"/>
                  <a:gd name="connsiteX2" fmla="*/ 76210 w 88936"/>
                  <a:gd name="connsiteY2" fmla="*/ 38574 h 213248"/>
                  <a:gd name="connsiteX3" fmla="*/ 88910 w 88936"/>
                  <a:gd name="connsiteY3" fmla="*/ 95724 h 213248"/>
                  <a:gd name="connsiteX4" fmla="*/ 73035 w 88936"/>
                  <a:gd name="connsiteY4" fmla="*/ 151287 h 213248"/>
                  <a:gd name="connsiteX5" fmla="*/ 11123 w 88936"/>
                  <a:gd name="connsiteY5" fmla="*/ 213199 h 213248"/>
                  <a:gd name="connsiteX6" fmla="*/ 50810 w 88936"/>
                  <a:gd name="connsiteY6" fmla="*/ 160812 h 213248"/>
                  <a:gd name="connsiteX7" fmla="*/ 55573 w 88936"/>
                  <a:gd name="connsiteY7" fmla="*/ 113187 h 213248"/>
                  <a:gd name="connsiteX8" fmla="*/ 49223 w 88936"/>
                  <a:gd name="connsiteY8" fmla="*/ 52862 h 213248"/>
                  <a:gd name="connsiteX9" fmla="*/ 10 w 88936"/>
                  <a:gd name="connsiteY9" fmla="*/ 19524 h 21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936" h="213248">
                    <a:moveTo>
                      <a:pt x="10" y="19524"/>
                    </a:moveTo>
                    <a:cubicBezTo>
                      <a:pt x="804" y="10793"/>
                      <a:pt x="41285" y="-2701"/>
                      <a:pt x="53985" y="474"/>
                    </a:cubicBezTo>
                    <a:cubicBezTo>
                      <a:pt x="66685" y="3649"/>
                      <a:pt x="70389" y="22699"/>
                      <a:pt x="76210" y="38574"/>
                    </a:cubicBezTo>
                    <a:cubicBezTo>
                      <a:pt x="82031" y="54449"/>
                      <a:pt x="89439" y="76939"/>
                      <a:pt x="88910" y="95724"/>
                    </a:cubicBezTo>
                    <a:cubicBezTo>
                      <a:pt x="88381" y="114509"/>
                      <a:pt x="85999" y="131708"/>
                      <a:pt x="73035" y="151287"/>
                    </a:cubicBezTo>
                    <a:cubicBezTo>
                      <a:pt x="60071" y="170866"/>
                      <a:pt x="14827" y="211612"/>
                      <a:pt x="11123" y="213199"/>
                    </a:cubicBezTo>
                    <a:cubicBezTo>
                      <a:pt x="7419" y="214786"/>
                      <a:pt x="43402" y="177481"/>
                      <a:pt x="50810" y="160812"/>
                    </a:cubicBezTo>
                    <a:cubicBezTo>
                      <a:pt x="58218" y="144143"/>
                      <a:pt x="55837" y="131179"/>
                      <a:pt x="55573" y="113187"/>
                    </a:cubicBezTo>
                    <a:cubicBezTo>
                      <a:pt x="55309" y="95195"/>
                      <a:pt x="53192" y="66356"/>
                      <a:pt x="49223" y="52862"/>
                    </a:cubicBezTo>
                    <a:cubicBezTo>
                      <a:pt x="45254" y="39368"/>
                      <a:pt x="-784" y="28255"/>
                      <a:pt x="10" y="195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: 図形 1198">
                <a:extLst>
                  <a:ext uri="{FF2B5EF4-FFF2-40B4-BE49-F238E27FC236}">
                    <a16:creationId xmlns:a16="http://schemas.microsoft.com/office/drawing/2014/main" id="{36561B62-F813-4A7F-AFF1-D8A953FE32D2}"/>
                  </a:ext>
                </a:extLst>
              </p:cNvPr>
              <p:cNvSpPr/>
              <p:nvPr/>
            </p:nvSpPr>
            <p:spPr>
              <a:xfrm>
                <a:off x="3022456" y="6998952"/>
                <a:ext cx="49526" cy="173529"/>
              </a:xfrm>
              <a:custGeom>
                <a:avLst/>
                <a:gdLst>
                  <a:gd name="connsiteX0" fmla="*/ 33482 w 49526"/>
                  <a:gd name="connsiteY0" fmla="*/ 336 h 173529"/>
                  <a:gd name="connsiteX1" fmla="*/ 144 w 49526"/>
                  <a:gd name="connsiteY1" fmla="*/ 113048 h 173529"/>
                  <a:gd name="connsiteX2" fmla="*/ 49357 w 49526"/>
                  <a:gd name="connsiteY2" fmla="*/ 173373 h 173529"/>
                  <a:gd name="connsiteX3" fmla="*/ 16019 w 49526"/>
                  <a:gd name="connsiteY3" fmla="*/ 128923 h 173529"/>
                  <a:gd name="connsiteX4" fmla="*/ 8082 w 49526"/>
                  <a:gd name="connsiteY4" fmla="*/ 79711 h 173529"/>
                  <a:gd name="connsiteX5" fmla="*/ 33482 w 49526"/>
                  <a:gd name="connsiteY5" fmla="*/ 336 h 173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526" h="173529">
                    <a:moveTo>
                      <a:pt x="33482" y="336"/>
                    </a:moveTo>
                    <a:cubicBezTo>
                      <a:pt x="32159" y="5892"/>
                      <a:pt x="-2502" y="84209"/>
                      <a:pt x="144" y="113048"/>
                    </a:cubicBezTo>
                    <a:cubicBezTo>
                      <a:pt x="2790" y="141887"/>
                      <a:pt x="46711" y="170727"/>
                      <a:pt x="49357" y="173373"/>
                    </a:cubicBezTo>
                    <a:cubicBezTo>
                      <a:pt x="52003" y="176019"/>
                      <a:pt x="22898" y="144533"/>
                      <a:pt x="16019" y="128923"/>
                    </a:cubicBezTo>
                    <a:cubicBezTo>
                      <a:pt x="9140" y="113313"/>
                      <a:pt x="6230" y="99819"/>
                      <a:pt x="8082" y="79711"/>
                    </a:cubicBezTo>
                    <a:cubicBezTo>
                      <a:pt x="9934" y="59603"/>
                      <a:pt x="34805" y="-5220"/>
                      <a:pt x="33482" y="3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: 図形 1199">
                <a:extLst>
                  <a:ext uri="{FF2B5EF4-FFF2-40B4-BE49-F238E27FC236}">
                    <a16:creationId xmlns:a16="http://schemas.microsoft.com/office/drawing/2014/main" id="{FE48E36D-F149-4F4E-8FCB-DF68ABBCA7EF}"/>
                  </a:ext>
                </a:extLst>
              </p:cNvPr>
              <p:cNvSpPr/>
              <p:nvPr/>
            </p:nvSpPr>
            <p:spPr>
              <a:xfrm>
                <a:off x="3065300" y="6999225"/>
                <a:ext cx="43003" cy="151723"/>
              </a:xfrm>
              <a:custGeom>
                <a:avLst/>
                <a:gdLst>
                  <a:gd name="connsiteX0" fmla="*/ 163 w 43003"/>
                  <a:gd name="connsiteY0" fmla="*/ 63 h 151723"/>
                  <a:gd name="connsiteX1" fmla="*/ 27150 w 43003"/>
                  <a:gd name="connsiteY1" fmla="*/ 66738 h 151723"/>
                  <a:gd name="connsiteX2" fmla="*/ 30325 w 43003"/>
                  <a:gd name="connsiteY2" fmla="*/ 101663 h 151723"/>
                  <a:gd name="connsiteX3" fmla="*/ 19213 w 43003"/>
                  <a:gd name="connsiteY3" fmla="*/ 150875 h 151723"/>
                  <a:gd name="connsiteX4" fmla="*/ 36675 w 43003"/>
                  <a:gd name="connsiteY4" fmla="*/ 127063 h 151723"/>
                  <a:gd name="connsiteX5" fmla="*/ 41438 w 43003"/>
                  <a:gd name="connsiteY5" fmla="*/ 55625 h 151723"/>
                  <a:gd name="connsiteX6" fmla="*/ 163 w 43003"/>
                  <a:gd name="connsiteY6" fmla="*/ 63 h 15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03" h="151723">
                    <a:moveTo>
                      <a:pt x="163" y="63"/>
                    </a:moveTo>
                    <a:cubicBezTo>
                      <a:pt x="-2218" y="1915"/>
                      <a:pt x="22123" y="49805"/>
                      <a:pt x="27150" y="66738"/>
                    </a:cubicBezTo>
                    <a:cubicBezTo>
                      <a:pt x="32177" y="83671"/>
                      <a:pt x="31648" y="87640"/>
                      <a:pt x="30325" y="101663"/>
                    </a:cubicBezTo>
                    <a:cubicBezTo>
                      <a:pt x="29002" y="115686"/>
                      <a:pt x="18155" y="146642"/>
                      <a:pt x="19213" y="150875"/>
                    </a:cubicBezTo>
                    <a:cubicBezTo>
                      <a:pt x="20271" y="155108"/>
                      <a:pt x="32971" y="142938"/>
                      <a:pt x="36675" y="127063"/>
                    </a:cubicBezTo>
                    <a:cubicBezTo>
                      <a:pt x="40379" y="111188"/>
                      <a:pt x="45671" y="74146"/>
                      <a:pt x="41438" y="55625"/>
                    </a:cubicBezTo>
                    <a:cubicBezTo>
                      <a:pt x="37205" y="37104"/>
                      <a:pt x="2544" y="-1789"/>
                      <a:pt x="163" y="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: 図形 1200">
                <a:extLst>
                  <a:ext uri="{FF2B5EF4-FFF2-40B4-BE49-F238E27FC236}">
                    <a16:creationId xmlns:a16="http://schemas.microsoft.com/office/drawing/2014/main" id="{EE33E79A-9C37-47AD-9CB4-3FE034E17E2A}"/>
                  </a:ext>
                </a:extLst>
              </p:cNvPr>
              <p:cNvSpPr/>
              <p:nvPr/>
            </p:nvSpPr>
            <p:spPr>
              <a:xfrm>
                <a:off x="3482213" y="6903109"/>
                <a:ext cx="216013" cy="2195200"/>
              </a:xfrm>
              <a:custGeom>
                <a:avLst/>
                <a:gdLst>
                  <a:gd name="connsiteX0" fmla="*/ 210947 w 216013"/>
                  <a:gd name="connsiteY0" fmla="*/ 86971 h 2195200"/>
                  <a:gd name="connsiteX1" fmla="*/ 190627 w 216013"/>
                  <a:gd name="connsiteY1" fmla="*/ 193651 h 2195200"/>
                  <a:gd name="connsiteX2" fmla="*/ 2667 w 216013"/>
                  <a:gd name="connsiteY2" fmla="*/ 1661771 h 2195200"/>
                  <a:gd name="connsiteX3" fmla="*/ 78867 w 216013"/>
                  <a:gd name="connsiteY3" fmla="*/ 2195171 h 2195200"/>
                  <a:gd name="connsiteX4" fmla="*/ 63627 w 216013"/>
                  <a:gd name="connsiteY4" fmla="*/ 1682091 h 2195200"/>
                  <a:gd name="connsiteX5" fmla="*/ 160147 w 216013"/>
                  <a:gd name="connsiteY5" fmla="*/ 848971 h 2195200"/>
                  <a:gd name="connsiteX6" fmla="*/ 210947 w 216013"/>
                  <a:gd name="connsiteY6" fmla="*/ 86971 h 219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013" h="2195200">
                    <a:moveTo>
                      <a:pt x="210947" y="86971"/>
                    </a:moveTo>
                    <a:cubicBezTo>
                      <a:pt x="216027" y="-22249"/>
                      <a:pt x="225340" y="-68816"/>
                      <a:pt x="190627" y="193651"/>
                    </a:cubicBezTo>
                    <a:cubicBezTo>
                      <a:pt x="155914" y="456118"/>
                      <a:pt x="21294" y="1328184"/>
                      <a:pt x="2667" y="1661771"/>
                    </a:cubicBezTo>
                    <a:cubicBezTo>
                      <a:pt x="-15960" y="1995358"/>
                      <a:pt x="68707" y="2191784"/>
                      <a:pt x="78867" y="2195171"/>
                    </a:cubicBezTo>
                    <a:cubicBezTo>
                      <a:pt x="89027" y="2198558"/>
                      <a:pt x="50080" y="1906458"/>
                      <a:pt x="63627" y="1682091"/>
                    </a:cubicBezTo>
                    <a:cubicBezTo>
                      <a:pt x="77174" y="1457724"/>
                      <a:pt x="131360" y="1115671"/>
                      <a:pt x="160147" y="848971"/>
                    </a:cubicBezTo>
                    <a:cubicBezTo>
                      <a:pt x="188934" y="582271"/>
                      <a:pt x="205867" y="196191"/>
                      <a:pt x="210947" y="869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: 図形 1201">
                <a:extLst>
                  <a:ext uri="{FF2B5EF4-FFF2-40B4-BE49-F238E27FC236}">
                    <a16:creationId xmlns:a16="http://schemas.microsoft.com/office/drawing/2014/main" id="{54A154FD-E0B6-4867-897C-65EA9C9344F6}"/>
                  </a:ext>
                </a:extLst>
              </p:cNvPr>
              <p:cNvSpPr/>
              <p:nvPr/>
            </p:nvSpPr>
            <p:spPr>
              <a:xfrm>
                <a:off x="3173176" y="7331638"/>
                <a:ext cx="333993" cy="1281795"/>
              </a:xfrm>
              <a:custGeom>
                <a:avLst/>
                <a:gdLst>
                  <a:gd name="connsiteX0" fmla="*/ 25107 w 333993"/>
                  <a:gd name="connsiteY0" fmla="*/ 80929 h 1281795"/>
                  <a:gd name="connsiteX1" fmla="*/ 25107 w 333993"/>
                  <a:gd name="connsiteY1" fmla="*/ 131729 h 1281795"/>
                  <a:gd name="connsiteX2" fmla="*/ 296041 w 333993"/>
                  <a:gd name="connsiteY2" fmla="*/ 1183712 h 1281795"/>
                  <a:gd name="connsiteX3" fmla="*/ 329907 w 333993"/>
                  <a:gd name="connsiteY3" fmla="*/ 1230279 h 1281795"/>
                  <a:gd name="connsiteX4" fmla="*/ 276991 w 333993"/>
                  <a:gd name="connsiteY4" fmla="*/ 1130795 h 1281795"/>
                  <a:gd name="connsiteX5" fmla="*/ 141524 w 333993"/>
                  <a:gd name="connsiteY5" fmla="*/ 728629 h 1281795"/>
                  <a:gd name="connsiteX6" fmla="*/ 25107 w 333993"/>
                  <a:gd name="connsiteY6" fmla="*/ 80929 h 1281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3993" h="1281795">
                    <a:moveTo>
                      <a:pt x="25107" y="80929"/>
                    </a:moveTo>
                    <a:cubicBezTo>
                      <a:pt x="5704" y="-18554"/>
                      <a:pt x="-20049" y="-52068"/>
                      <a:pt x="25107" y="131729"/>
                    </a:cubicBezTo>
                    <a:cubicBezTo>
                      <a:pt x="70263" y="315526"/>
                      <a:pt x="245241" y="1000620"/>
                      <a:pt x="296041" y="1183712"/>
                    </a:cubicBezTo>
                    <a:cubicBezTo>
                      <a:pt x="346841" y="1366804"/>
                      <a:pt x="333082" y="1239099"/>
                      <a:pt x="329907" y="1230279"/>
                    </a:cubicBezTo>
                    <a:cubicBezTo>
                      <a:pt x="326732" y="1221460"/>
                      <a:pt x="308388" y="1214403"/>
                      <a:pt x="276991" y="1130795"/>
                    </a:cubicBezTo>
                    <a:cubicBezTo>
                      <a:pt x="245594" y="1047187"/>
                      <a:pt x="186680" y="907840"/>
                      <a:pt x="141524" y="728629"/>
                    </a:cubicBezTo>
                    <a:cubicBezTo>
                      <a:pt x="96368" y="549418"/>
                      <a:pt x="44510" y="180412"/>
                      <a:pt x="25107" y="809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: 図形 1202">
                <a:extLst>
                  <a:ext uri="{FF2B5EF4-FFF2-40B4-BE49-F238E27FC236}">
                    <a16:creationId xmlns:a16="http://schemas.microsoft.com/office/drawing/2014/main" id="{CADC5FDE-3D5D-4DD5-AFBE-3EA958B97498}"/>
                  </a:ext>
                </a:extLst>
              </p:cNvPr>
              <p:cNvSpPr/>
              <p:nvPr/>
            </p:nvSpPr>
            <p:spPr>
              <a:xfrm>
                <a:off x="2977994" y="7742602"/>
                <a:ext cx="222729" cy="857353"/>
              </a:xfrm>
              <a:custGeom>
                <a:avLst/>
                <a:gdLst>
                  <a:gd name="connsiteX0" fmla="*/ 78473 w 222729"/>
                  <a:gd name="connsiteY0" fmla="*/ 4398 h 857353"/>
                  <a:gd name="connsiteX1" fmla="*/ 82706 w 222729"/>
                  <a:gd name="connsiteY1" fmla="*/ 65781 h 857353"/>
                  <a:gd name="connsiteX2" fmla="*/ 46723 w 222729"/>
                  <a:gd name="connsiteY2" fmla="*/ 247815 h 857353"/>
                  <a:gd name="connsiteX3" fmla="*/ 4389 w 222729"/>
                  <a:gd name="connsiteY3" fmla="*/ 379048 h 857353"/>
                  <a:gd name="connsiteX4" fmla="*/ 161023 w 222729"/>
                  <a:gd name="connsiteY4" fmla="*/ 846831 h 857353"/>
                  <a:gd name="connsiteX5" fmla="*/ 222406 w 222729"/>
                  <a:gd name="connsiteY5" fmla="*/ 694431 h 857353"/>
                  <a:gd name="connsiteX6" fmla="*/ 182189 w 222729"/>
                  <a:gd name="connsiteY6" fmla="*/ 571665 h 857353"/>
                  <a:gd name="connsiteX7" fmla="*/ 116573 w 222729"/>
                  <a:gd name="connsiteY7" fmla="*/ 326131 h 857353"/>
                  <a:gd name="connsiteX8" fmla="*/ 137739 w 222729"/>
                  <a:gd name="connsiteY8" fmla="*/ 171615 h 857353"/>
                  <a:gd name="connsiteX9" fmla="*/ 78473 w 222729"/>
                  <a:gd name="connsiteY9" fmla="*/ 4398 h 85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729" h="857353">
                    <a:moveTo>
                      <a:pt x="78473" y="4398"/>
                    </a:moveTo>
                    <a:cubicBezTo>
                      <a:pt x="69301" y="-13241"/>
                      <a:pt x="87998" y="25212"/>
                      <a:pt x="82706" y="65781"/>
                    </a:cubicBezTo>
                    <a:cubicBezTo>
                      <a:pt x="77414" y="106350"/>
                      <a:pt x="59776" y="195604"/>
                      <a:pt x="46723" y="247815"/>
                    </a:cubicBezTo>
                    <a:cubicBezTo>
                      <a:pt x="33670" y="300026"/>
                      <a:pt x="-14661" y="279212"/>
                      <a:pt x="4389" y="379048"/>
                    </a:cubicBezTo>
                    <a:cubicBezTo>
                      <a:pt x="23439" y="478884"/>
                      <a:pt x="124687" y="794267"/>
                      <a:pt x="161023" y="846831"/>
                    </a:cubicBezTo>
                    <a:cubicBezTo>
                      <a:pt x="197359" y="899395"/>
                      <a:pt x="218878" y="740292"/>
                      <a:pt x="222406" y="694431"/>
                    </a:cubicBezTo>
                    <a:cubicBezTo>
                      <a:pt x="225934" y="648570"/>
                      <a:pt x="199828" y="633048"/>
                      <a:pt x="182189" y="571665"/>
                    </a:cubicBezTo>
                    <a:cubicBezTo>
                      <a:pt x="164550" y="510282"/>
                      <a:pt x="123981" y="392806"/>
                      <a:pt x="116573" y="326131"/>
                    </a:cubicBezTo>
                    <a:cubicBezTo>
                      <a:pt x="109165" y="259456"/>
                      <a:pt x="139150" y="222062"/>
                      <a:pt x="137739" y="171615"/>
                    </a:cubicBezTo>
                    <a:cubicBezTo>
                      <a:pt x="136328" y="121168"/>
                      <a:pt x="87645" y="22037"/>
                      <a:pt x="78473" y="43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4" name="フリーフォーム: 図形 1203">
                <a:extLst>
                  <a:ext uri="{FF2B5EF4-FFF2-40B4-BE49-F238E27FC236}">
                    <a16:creationId xmlns:a16="http://schemas.microsoft.com/office/drawing/2014/main" id="{AF270ACB-A0D2-4344-83C3-180617C42D62}"/>
                  </a:ext>
                </a:extLst>
              </p:cNvPr>
              <p:cNvSpPr/>
              <p:nvPr/>
            </p:nvSpPr>
            <p:spPr>
              <a:xfrm>
                <a:off x="3200301" y="8431810"/>
                <a:ext cx="152532" cy="934251"/>
              </a:xfrm>
              <a:custGeom>
                <a:avLst/>
                <a:gdLst>
                  <a:gd name="connsiteX0" fmla="*/ 72066 w 152532"/>
                  <a:gd name="connsiteY0" fmla="*/ 990 h 934251"/>
                  <a:gd name="connsiteX1" fmla="*/ 118632 w 152532"/>
                  <a:gd name="connsiteY1" fmla="*/ 83540 h 934251"/>
                  <a:gd name="connsiteX2" fmla="*/ 152499 w 152532"/>
                  <a:gd name="connsiteY2" fmla="*/ 426440 h 934251"/>
                  <a:gd name="connsiteX3" fmla="*/ 124982 w 152532"/>
                  <a:gd name="connsiteY3" fmla="*/ 898457 h 934251"/>
                  <a:gd name="connsiteX4" fmla="*/ 124982 w 152532"/>
                  <a:gd name="connsiteY4" fmla="*/ 879407 h 934251"/>
                  <a:gd name="connsiteX5" fmla="*/ 108049 w 152532"/>
                  <a:gd name="connsiteY5" fmla="*/ 705840 h 934251"/>
                  <a:gd name="connsiteX6" fmla="*/ 99 w 152532"/>
                  <a:gd name="connsiteY6" fmla="*/ 420090 h 934251"/>
                  <a:gd name="connsiteX7" fmla="*/ 88999 w 152532"/>
                  <a:gd name="connsiteY7" fmla="*/ 352357 h 934251"/>
                  <a:gd name="connsiteX8" fmla="*/ 108049 w 152532"/>
                  <a:gd name="connsiteY8" fmla="*/ 278273 h 934251"/>
                  <a:gd name="connsiteX9" fmla="*/ 36082 w 152532"/>
                  <a:gd name="connsiteY9" fmla="*/ 117407 h 934251"/>
                  <a:gd name="connsiteX10" fmla="*/ 72066 w 152532"/>
                  <a:gd name="connsiteY10" fmla="*/ 990 h 934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532" h="934251">
                    <a:moveTo>
                      <a:pt x="72066" y="990"/>
                    </a:moveTo>
                    <a:cubicBezTo>
                      <a:pt x="85824" y="-4654"/>
                      <a:pt x="105227" y="12632"/>
                      <a:pt x="118632" y="83540"/>
                    </a:cubicBezTo>
                    <a:cubicBezTo>
                      <a:pt x="132037" y="154448"/>
                      <a:pt x="151441" y="290621"/>
                      <a:pt x="152499" y="426440"/>
                    </a:cubicBezTo>
                    <a:cubicBezTo>
                      <a:pt x="153557" y="562259"/>
                      <a:pt x="129568" y="822962"/>
                      <a:pt x="124982" y="898457"/>
                    </a:cubicBezTo>
                    <a:cubicBezTo>
                      <a:pt x="120396" y="973952"/>
                      <a:pt x="127804" y="911510"/>
                      <a:pt x="124982" y="879407"/>
                    </a:cubicBezTo>
                    <a:cubicBezTo>
                      <a:pt x="122160" y="847304"/>
                      <a:pt x="128863" y="782393"/>
                      <a:pt x="108049" y="705840"/>
                    </a:cubicBezTo>
                    <a:cubicBezTo>
                      <a:pt x="87235" y="629287"/>
                      <a:pt x="3274" y="479004"/>
                      <a:pt x="99" y="420090"/>
                    </a:cubicBezTo>
                    <a:cubicBezTo>
                      <a:pt x="-3076" y="361176"/>
                      <a:pt x="71008" y="375993"/>
                      <a:pt x="88999" y="352357"/>
                    </a:cubicBezTo>
                    <a:cubicBezTo>
                      <a:pt x="106990" y="328721"/>
                      <a:pt x="116869" y="317431"/>
                      <a:pt x="108049" y="278273"/>
                    </a:cubicBezTo>
                    <a:cubicBezTo>
                      <a:pt x="99230" y="239115"/>
                      <a:pt x="39257" y="161151"/>
                      <a:pt x="36082" y="117407"/>
                    </a:cubicBezTo>
                    <a:cubicBezTo>
                      <a:pt x="32907" y="73663"/>
                      <a:pt x="58308" y="6634"/>
                      <a:pt x="72066" y="9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フリーフォーム: 図形 1204">
                <a:extLst>
                  <a:ext uri="{FF2B5EF4-FFF2-40B4-BE49-F238E27FC236}">
                    <a16:creationId xmlns:a16="http://schemas.microsoft.com/office/drawing/2014/main" id="{7189140A-2A93-4E32-91CD-179B67D860C4}"/>
                  </a:ext>
                </a:extLst>
              </p:cNvPr>
              <p:cNvSpPr/>
              <p:nvPr/>
            </p:nvSpPr>
            <p:spPr>
              <a:xfrm>
                <a:off x="3427216" y="7100158"/>
                <a:ext cx="126243" cy="917900"/>
              </a:xfrm>
              <a:custGeom>
                <a:avLst/>
                <a:gdLst>
                  <a:gd name="connsiteX0" fmla="*/ 118624 w 126243"/>
                  <a:gd name="connsiteY0" fmla="*/ 6762 h 917900"/>
                  <a:gd name="connsiteX1" fmla="*/ 123704 w 126243"/>
                  <a:gd name="connsiteY1" fmla="*/ 98202 h 917900"/>
                  <a:gd name="connsiteX2" fmla="*/ 108464 w 126243"/>
                  <a:gd name="connsiteY2" fmla="*/ 682402 h 917900"/>
                  <a:gd name="connsiteX3" fmla="*/ 1784 w 126243"/>
                  <a:gd name="connsiteY3" fmla="*/ 916082 h 917900"/>
                  <a:gd name="connsiteX4" fmla="*/ 42424 w 126243"/>
                  <a:gd name="connsiteY4" fmla="*/ 575722 h 917900"/>
                  <a:gd name="connsiteX5" fmla="*/ 52584 w 126243"/>
                  <a:gd name="connsiteY5" fmla="*/ 169322 h 917900"/>
                  <a:gd name="connsiteX6" fmla="*/ 118624 w 126243"/>
                  <a:gd name="connsiteY6" fmla="*/ 6762 h 91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243" h="917900">
                    <a:moveTo>
                      <a:pt x="118624" y="6762"/>
                    </a:moveTo>
                    <a:cubicBezTo>
                      <a:pt x="130477" y="-5091"/>
                      <a:pt x="125397" y="-14405"/>
                      <a:pt x="123704" y="98202"/>
                    </a:cubicBezTo>
                    <a:cubicBezTo>
                      <a:pt x="122011" y="210809"/>
                      <a:pt x="128784" y="546089"/>
                      <a:pt x="108464" y="682402"/>
                    </a:cubicBezTo>
                    <a:cubicBezTo>
                      <a:pt x="88144" y="818715"/>
                      <a:pt x="12791" y="933862"/>
                      <a:pt x="1784" y="916082"/>
                    </a:cubicBezTo>
                    <a:cubicBezTo>
                      <a:pt x="-9223" y="898302"/>
                      <a:pt x="33957" y="700182"/>
                      <a:pt x="42424" y="575722"/>
                    </a:cubicBezTo>
                    <a:cubicBezTo>
                      <a:pt x="50891" y="451262"/>
                      <a:pt x="39037" y="257375"/>
                      <a:pt x="52584" y="169322"/>
                    </a:cubicBezTo>
                    <a:cubicBezTo>
                      <a:pt x="66131" y="81269"/>
                      <a:pt x="106771" y="18615"/>
                      <a:pt x="118624" y="67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: 図形 1205">
                <a:extLst>
                  <a:ext uri="{FF2B5EF4-FFF2-40B4-BE49-F238E27FC236}">
                    <a16:creationId xmlns:a16="http://schemas.microsoft.com/office/drawing/2014/main" id="{791D169A-0FFE-419D-B249-9F99CA392246}"/>
                  </a:ext>
                </a:extLst>
              </p:cNvPr>
              <p:cNvSpPr/>
              <p:nvPr/>
            </p:nvSpPr>
            <p:spPr>
              <a:xfrm>
                <a:off x="1651084" y="7518282"/>
                <a:ext cx="186713" cy="210314"/>
              </a:xfrm>
              <a:custGeom>
                <a:avLst/>
                <a:gdLst>
                  <a:gd name="connsiteX0" fmla="*/ 181949 w 186713"/>
                  <a:gd name="connsiteY0" fmla="*/ 4351 h 210314"/>
                  <a:gd name="connsiteX1" fmla="*/ 33783 w 186713"/>
                  <a:gd name="connsiteY1" fmla="*/ 173685 h 210314"/>
                  <a:gd name="connsiteX2" fmla="*/ 8383 w 186713"/>
                  <a:gd name="connsiteY2" fmla="*/ 207551 h 210314"/>
                  <a:gd name="connsiteX3" fmla="*/ 148083 w 186713"/>
                  <a:gd name="connsiteY3" fmla="*/ 127118 h 210314"/>
                  <a:gd name="connsiteX4" fmla="*/ 152316 w 186713"/>
                  <a:gd name="connsiteY4" fmla="*/ 55151 h 210314"/>
                  <a:gd name="connsiteX5" fmla="*/ 181949 w 186713"/>
                  <a:gd name="connsiteY5" fmla="*/ 4351 h 21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713" h="210314">
                    <a:moveTo>
                      <a:pt x="181949" y="4351"/>
                    </a:moveTo>
                    <a:cubicBezTo>
                      <a:pt x="162194" y="24107"/>
                      <a:pt x="62711" y="139818"/>
                      <a:pt x="33783" y="173685"/>
                    </a:cubicBezTo>
                    <a:cubicBezTo>
                      <a:pt x="4855" y="207552"/>
                      <a:pt x="-10667" y="215312"/>
                      <a:pt x="8383" y="207551"/>
                    </a:cubicBezTo>
                    <a:cubicBezTo>
                      <a:pt x="27433" y="199790"/>
                      <a:pt x="124094" y="152518"/>
                      <a:pt x="148083" y="127118"/>
                    </a:cubicBezTo>
                    <a:cubicBezTo>
                      <a:pt x="172072" y="101718"/>
                      <a:pt x="150905" y="72790"/>
                      <a:pt x="152316" y="55151"/>
                    </a:cubicBezTo>
                    <a:cubicBezTo>
                      <a:pt x="153727" y="37512"/>
                      <a:pt x="201704" y="-15405"/>
                      <a:pt x="181949" y="43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: 図形 1206">
                <a:extLst>
                  <a:ext uri="{FF2B5EF4-FFF2-40B4-BE49-F238E27FC236}">
                    <a16:creationId xmlns:a16="http://schemas.microsoft.com/office/drawing/2014/main" id="{5E0646FF-F22C-4A2D-B61A-1178A43AF5EE}"/>
                  </a:ext>
                </a:extLst>
              </p:cNvPr>
              <p:cNvSpPr/>
              <p:nvPr/>
            </p:nvSpPr>
            <p:spPr>
              <a:xfrm>
                <a:off x="3214118" y="9550310"/>
                <a:ext cx="479987" cy="1119752"/>
              </a:xfrm>
              <a:custGeom>
                <a:avLst/>
                <a:gdLst>
                  <a:gd name="connsiteX0" fmla="*/ 18032 w 479987"/>
                  <a:gd name="connsiteY0" fmla="*/ 44540 h 1119752"/>
                  <a:gd name="connsiteX1" fmla="*/ 18032 w 479987"/>
                  <a:gd name="connsiteY1" fmla="*/ 103807 h 1119752"/>
                  <a:gd name="connsiteX2" fmla="*/ 113282 w 479987"/>
                  <a:gd name="connsiteY2" fmla="*/ 493273 h 1119752"/>
                  <a:gd name="connsiteX3" fmla="*/ 236049 w 479987"/>
                  <a:gd name="connsiteY3" fmla="*/ 802307 h 1119752"/>
                  <a:gd name="connsiteX4" fmla="*/ 386332 w 479987"/>
                  <a:gd name="connsiteY4" fmla="*/ 1016090 h 1119752"/>
                  <a:gd name="connsiteX5" fmla="*/ 473115 w 479987"/>
                  <a:gd name="connsiteY5" fmla="*/ 1102873 h 1119752"/>
                  <a:gd name="connsiteX6" fmla="*/ 204299 w 479987"/>
                  <a:gd name="connsiteY6" fmla="*/ 688007 h 1119752"/>
                  <a:gd name="connsiteX7" fmla="*/ 18032 w 479987"/>
                  <a:gd name="connsiteY7" fmla="*/ 44540 h 111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9987" h="1119752">
                    <a:moveTo>
                      <a:pt x="18032" y="44540"/>
                    </a:moveTo>
                    <a:cubicBezTo>
                      <a:pt x="-13012" y="-52826"/>
                      <a:pt x="2157" y="29018"/>
                      <a:pt x="18032" y="103807"/>
                    </a:cubicBezTo>
                    <a:cubicBezTo>
                      <a:pt x="33907" y="178596"/>
                      <a:pt x="76946" y="376856"/>
                      <a:pt x="113282" y="493273"/>
                    </a:cubicBezTo>
                    <a:cubicBezTo>
                      <a:pt x="149618" y="609690"/>
                      <a:pt x="190541" y="715171"/>
                      <a:pt x="236049" y="802307"/>
                    </a:cubicBezTo>
                    <a:cubicBezTo>
                      <a:pt x="281557" y="889443"/>
                      <a:pt x="346821" y="965996"/>
                      <a:pt x="386332" y="1016090"/>
                    </a:cubicBezTo>
                    <a:cubicBezTo>
                      <a:pt x="425843" y="1066184"/>
                      <a:pt x="503454" y="1157553"/>
                      <a:pt x="473115" y="1102873"/>
                    </a:cubicBezTo>
                    <a:cubicBezTo>
                      <a:pt x="442776" y="1048193"/>
                      <a:pt x="279793" y="862279"/>
                      <a:pt x="204299" y="688007"/>
                    </a:cubicBezTo>
                    <a:cubicBezTo>
                      <a:pt x="128805" y="513735"/>
                      <a:pt x="49076" y="141906"/>
                      <a:pt x="18032" y="445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: 図形 1207">
                <a:extLst>
                  <a:ext uri="{FF2B5EF4-FFF2-40B4-BE49-F238E27FC236}">
                    <a16:creationId xmlns:a16="http://schemas.microsoft.com/office/drawing/2014/main" id="{81E99C11-0262-402D-850C-6D763461EB33}"/>
                  </a:ext>
                </a:extLst>
              </p:cNvPr>
              <p:cNvSpPr/>
              <p:nvPr/>
            </p:nvSpPr>
            <p:spPr>
              <a:xfrm>
                <a:off x="3674404" y="10659469"/>
                <a:ext cx="281918" cy="470110"/>
              </a:xfrm>
              <a:custGeom>
                <a:avLst/>
                <a:gdLst>
                  <a:gd name="connsiteX0" fmla="*/ 129 w 281918"/>
                  <a:gd name="connsiteY0" fmla="*/ 64 h 470110"/>
                  <a:gd name="connsiteX1" fmla="*/ 160996 w 281918"/>
                  <a:gd name="connsiteY1" fmla="*/ 279464 h 470110"/>
                  <a:gd name="connsiteX2" fmla="*/ 281646 w 281918"/>
                  <a:gd name="connsiteY2" fmla="*/ 469964 h 470110"/>
                  <a:gd name="connsiteX3" fmla="*/ 188513 w 281918"/>
                  <a:gd name="connsiteY3" fmla="*/ 304864 h 470110"/>
                  <a:gd name="connsiteX4" fmla="*/ 129 w 281918"/>
                  <a:gd name="connsiteY4" fmla="*/ 64 h 47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918" h="470110">
                    <a:moveTo>
                      <a:pt x="129" y="64"/>
                    </a:moveTo>
                    <a:cubicBezTo>
                      <a:pt x="-4457" y="-4169"/>
                      <a:pt x="114077" y="201147"/>
                      <a:pt x="160996" y="279464"/>
                    </a:cubicBezTo>
                    <a:cubicBezTo>
                      <a:pt x="207915" y="357781"/>
                      <a:pt x="277060" y="465731"/>
                      <a:pt x="281646" y="469964"/>
                    </a:cubicBezTo>
                    <a:cubicBezTo>
                      <a:pt x="286232" y="474197"/>
                      <a:pt x="231905" y="385650"/>
                      <a:pt x="188513" y="304864"/>
                    </a:cubicBezTo>
                    <a:cubicBezTo>
                      <a:pt x="145121" y="224078"/>
                      <a:pt x="4715" y="4297"/>
                      <a:pt x="129" y="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: 図形 1208">
                <a:extLst>
                  <a:ext uri="{FF2B5EF4-FFF2-40B4-BE49-F238E27FC236}">
                    <a16:creationId xmlns:a16="http://schemas.microsoft.com/office/drawing/2014/main" id="{C743C0D0-959B-48D3-BE3D-478001A88D8A}"/>
                  </a:ext>
                </a:extLst>
              </p:cNvPr>
              <p:cNvSpPr/>
              <p:nvPr/>
            </p:nvSpPr>
            <p:spPr>
              <a:xfrm>
                <a:off x="3272849" y="9528263"/>
                <a:ext cx="389485" cy="1061420"/>
              </a:xfrm>
              <a:custGeom>
                <a:avLst/>
                <a:gdLst>
                  <a:gd name="connsiteX0" fmla="*/ 12218 w 389485"/>
                  <a:gd name="connsiteY0" fmla="*/ 34837 h 1061420"/>
                  <a:gd name="connsiteX1" fmla="*/ 134984 w 389485"/>
                  <a:gd name="connsiteY1" fmla="*/ 591520 h 1061420"/>
                  <a:gd name="connsiteX2" fmla="*/ 206951 w 389485"/>
                  <a:gd name="connsiteY2" fmla="*/ 794720 h 1061420"/>
                  <a:gd name="connsiteX3" fmla="*/ 388984 w 389485"/>
                  <a:gd name="connsiteY3" fmla="*/ 1061420 h 1061420"/>
                  <a:gd name="connsiteX4" fmla="*/ 253518 w 389485"/>
                  <a:gd name="connsiteY4" fmla="*/ 796837 h 1061420"/>
                  <a:gd name="connsiteX5" fmla="*/ 33384 w 389485"/>
                  <a:gd name="connsiteY5" fmla="*/ 138554 h 1061420"/>
                  <a:gd name="connsiteX6" fmla="*/ 12218 w 389485"/>
                  <a:gd name="connsiteY6" fmla="*/ 34837 h 106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9485" h="1061420">
                    <a:moveTo>
                      <a:pt x="12218" y="34837"/>
                    </a:moveTo>
                    <a:cubicBezTo>
                      <a:pt x="29151" y="110331"/>
                      <a:pt x="102529" y="464873"/>
                      <a:pt x="134984" y="591520"/>
                    </a:cubicBezTo>
                    <a:cubicBezTo>
                      <a:pt x="167439" y="718167"/>
                      <a:pt x="164618" y="716403"/>
                      <a:pt x="206951" y="794720"/>
                    </a:cubicBezTo>
                    <a:cubicBezTo>
                      <a:pt x="249284" y="873037"/>
                      <a:pt x="381223" y="1061067"/>
                      <a:pt x="388984" y="1061420"/>
                    </a:cubicBezTo>
                    <a:cubicBezTo>
                      <a:pt x="396745" y="1061773"/>
                      <a:pt x="312785" y="950648"/>
                      <a:pt x="253518" y="796837"/>
                    </a:cubicBezTo>
                    <a:cubicBezTo>
                      <a:pt x="194251" y="643026"/>
                      <a:pt x="76070" y="264849"/>
                      <a:pt x="33384" y="138554"/>
                    </a:cubicBezTo>
                    <a:cubicBezTo>
                      <a:pt x="-9302" y="12259"/>
                      <a:pt x="-4715" y="-40657"/>
                      <a:pt x="12218" y="348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: 図形 1209">
                <a:extLst>
                  <a:ext uri="{FF2B5EF4-FFF2-40B4-BE49-F238E27FC236}">
                    <a16:creationId xmlns:a16="http://schemas.microsoft.com/office/drawing/2014/main" id="{001308CA-A767-48A2-8ED5-52C5313C8FFA}"/>
                  </a:ext>
                </a:extLst>
              </p:cNvPr>
              <p:cNvSpPr/>
              <p:nvPr/>
            </p:nvSpPr>
            <p:spPr>
              <a:xfrm>
                <a:off x="3657592" y="10566209"/>
                <a:ext cx="294304" cy="570054"/>
              </a:xfrm>
              <a:custGeom>
                <a:avLst/>
                <a:gdLst>
                  <a:gd name="connsiteX0" fmla="*/ 8 w 294304"/>
                  <a:gd name="connsiteY0" fmla="*/ 191 h 570054"/>
                  <a:gd name="connsiteX1" fmla="*/ 222258 w 294304"/>
                  <a:gd name="connsiteY1" fmla="*/ 338858 h 570054"/>
                  <a:gd name="connsiteX2" fmla="*/ 294225 w 294304"/>
                  <a:gd name="connsiteY2" fmla="*/ 569574 h 570054"/>
                  <a:gd name="connsiteX3" fmla="*/ 230725 w 294304"/>
                  <a:gd name="connsiteY3" fmla="*/ 387541 h 570054"/>
                  <a:gd name="connsiteX4" fmla="*/ 8 w 294304"/>
                  <a:gd name="connsiteY4" fmla="*/ 191 h 570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304" h="570054">
                    <a:moveTo>
                      <a:pt x="8" y="191"/>
                    </a:moveTo>
                    <a:cubicBezTo>
                      <a:pt x="-1403" y="-7923"/>
                      <a:pt x="173222" y="243961"/>
                      <a:pt x="222258" y="338858"/>
                    </a:cubicBezTo>
                    <a:cubicBezTo>
                      <a:pt x="271294" y="433755"/>
                      <a:pt x="292814" y="561460"/>
                      <a:pt x="294225" y="569574"/>
                    </a:cubicBezTo>
                    <a:cubicBezTo>
                      <a:pt x="295636" y="577688"/>
                      <a:pt x="278350" y="481733"/>
                      <a:pt x="230725" y="387541"/>
                    </a:cubicBezTo>
                    <a:cubicBezTo>
                      <a:pt x="183100" y="293349"/>
                      <a:pt x="1419" y="8305"/>
                      <a:pt x="8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: 図形 1210">
                <a:extLst>
                  <a:ext uri="{FF2B5EF4-FFF2-40B4-BE49-F238E27FC236}">
                    <a16:creationId xmlns:a16="http://schemas.microsoft.com/office/drawing/2014/main" id="{93183E13-145B-4E3E-ABF0-82605EC25CCC}"/>
                  </a:ext>
                </a:extLst>
              </p:cNvPr>
              <p:cNvSpPr/>
              <p:nvPr/>
            </p:nvSpPr>
            <p:spPr>
              <a:xfrm>
                <a:off x="3819250" y="11131940"/>
                <a:ext cx="187314" cy="157763"/>
              </a:xfrm>
              <a:custGeom>
                <a:avLst/>
                <a:gdLst>
                  <a:gd name="connsiteX0" fmla="*/ 138388 w 187314"/>
                  <a:gd name="connsiteY0" fmla="*/ 1198 h 157763"/>
                  <a:gd name="connsiteX1" fmla="*/ 79650 w 187314"/>
                  <a:gd name="connsiteY1" fmla="*/ 21835 h 157763"/>
                  <a:gd name="connsiteX2" fmla="*/ 62188 w 187314"/>
                  <a:gd name="connsiteY2" fmla="*/ 39298 h 157763"/>
                  <a:gd name="connsiteX3" fmla="*/ 20913 w 187314"/>
                  <a:gd name="connsiteY3" fmla="*/ 51998 h 157763"/>
                  <a:gd name="connsiteX4" fmla="*/ 1863 w 187314"/>
                  <a:gd name="connsiteY4" fmla="*/ 109148 h 157763"/>
                  <a:gd name="connsiteX5" fmla="*/ 65363 w 187314"/>
                  <a:gd name="connsiteY5" fmla="*/ 145660 h 157763"/>
                  <a:gd name="connsiteX6" fmla="*/ 100288 w 187314"/>
                  <a:gd name="connsiteY6" fmla="*/ 147248 h 157763"/>
                  <a:gd name="connsiteX7" fmla="*/ 178075 w 187314"/>
                  <a:gd name="connsiteY7" fmla="*/ 156773 h 157763"/>
                  <a:gd name="connsiteX8" fmla="*/ 186013 w 187314"/>
                  <a:gd name="connsiteY8" fmla="*/ 120260 h 157763"/>
                  <a:gd name="connsiteX9" fmla="*/ 179663 w 187314"/>
                  <a:gd name="connsiteY9" fmla="*/ 59935 h 157763"/>
                  <a:gd name="connsiteX10" fmla="*/ 138388 w 187314"/>
                  <a:gd name="connsiteY10" fmla="*/ 1198 h 157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314" h="157763">
                    <a:moveTo>
                      <a:pt x="138388" y="1198"/>
                    </a:moveTo>
                    <a:cubicBezTo>
                      <a:pt x="121719" y="-5152"/>
                      <a:pt x="92350" y="15485"/>
                      <a:pt x="79650" y="21835"/>
                    </a:cubicBezTo>
                    <a:cubicBezTo>
                      <a:pt x="66950" y="28185"/>
                      <a:pt x="71977" y="34271"/>
                      <a:pt x="62188" y="39298"/>
                    </a:cubicBezTo>
                    <a:cubicBezTo>
                      <a:pt x="52398" y="44325"/>
                      <a:pt x="30967" y="40356"/>
                      <a:pt x="20913" y="51998"/>
                    </a:cubicBezTo>
                    <a:cubicBezTo>
                      <a:pt x="10859" y="63640"/>
                      <a:pt x="-5545" y="93538"/>
                      <a:pt x="1863" y="109148"/>
                    </a:cubicBezTo>
                    <a:cubicBezTo>
                      <a:pt x="9271" y="124758"/>
                      <a:pt x="48959" y="139310"/>
                      <a:pt x="65363" y="145660"/>
                    </a:cubicBezTo>
                    <a:cubicBezTo>
                      <a:pt x="81767" y="152010"/>
                      <a:pt x="81503" y="145396"/>
                      <a:pt x="100288" y="147248"/>
                    </a:cubicBezTo>
                    <a:cubicBezTo>
                      <a:pt x="119073" y="149100"/>
                      <a:pt x="163788" y="161271"/>
                      <a:pt x="178075" y="156773"/>
                    </a:cubicBezTo>
                    <a:cubicBezTo>
                      <a:pt x="192362" y="152275"/>
                      <a:pt x="185748" y="136400"/>
                      <a:pt x="186013" y="120260"/>
                    </a:cubicBezTo>
                    <a:cubicBezTo>
                      <a:pt x="186278" y="104120"/>
                      <a:pt x="185219" y="77927"/>
                      <a:pt x="179663" y="59935"/>
                    </a:cubicBezTo>
                    <a:cubicBezTo>
                      <a:pt x="174107" y="41943"/>
                      <a:pt x="155057" y="7548"/>
                      <a:pt x="138388" y="1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: 図形 1211">
                <a:extLst>
                  <a:ext uri="{FF2B5EF4-FFF2-40B4-BE49-F238E27FC236}">
                    <a16:creationId xmlns:a16="http://schemas.microsoft.com/office/drawing/2014/main" id="{7FDFE834-1707-4CB1-90F3-567F48A03A49}"/>
                  </a:ext>
                </a:extLst>
              </p:cNvPr>
              <p:cNvSpPr/>
              <p:nvPr/>
            </p:nvSpPr>
            <p:spPr>
              <a:xfrm>
                <a:off x="3961488" y="11213976"/>
                <a:ext cx="2732003" cy="354195"/>
              </a:xfrm>
              <a:custGeom>
                <a:avLst/>
                <a:gdLst>
                  <a:gd name="connsiteX0" fmla="*/ 5145 w 2732003"/>
                  <a:gd name="connsiteY0" fmla="*/ 124 h 354195"/>
                  <a:gd name="connsiteX1" fmla="*/ 394612 w 2732003"/>
                  <a:gd name="connsiteY1" fmla="*/ 42457 h 354195"/>
                  <a:gd name="connsiteX2" fmla="*/ 665545 w 2732003"/>
                  <a:gd name="connsiteY2" fmla="*/ 55157 h 354195"/>
                  <a:gd name="connsiteX3" fmla="*/ 1038079 w 2732003"/>
                  <a:gd name="connsiteY3" fmla="*/ 55157 h 354195"/>
                  <a:gd name="connsiteX4" fmla="*/ 1380979 w 2732003"/>
                  <a:gd name="connsiteY4" fmla="*/ 203324 h 354195"/>
                  <a:gd name="connsiteX5" fmla="*/ 1685779 w 2732003"/>
                  <a:gd name="connsiteY5" fmla="*/ 334557 h 354195"/>
                  <a:gd name="connsiteX6" fmla="*/ 2028679 w 2732003"/>
                  <a:gd name="connsiteY6" fmla="*/ 351491 h 354195"/>
                  <a:gd name="connsiteX7" fmla="*/ 2392745 w 2732003"/>
                  <a:gd name="connsiteY7" fmla="*/ 313391 h 354195"/>
                  <a:gd name="connsiteX8" fmla="*/ 2706012 w 2732003"/>
                  <a:gd name="connsiteY8" fmla="*/ 186391 h 354195"/>
                  <a:gd name="connsiteX9" fmla="*/ 1681545 w 2732003"/>
                  <a:gd name="connsiteY9" fmla="*/ 334557 h 354195"/>
                  <a:gd name="connsiteX10" fmla="*/ 1126979 w 2732003"/>
                  <a:gd name="connsiteY10" fmla="*/ 135591 h 354195"/>
                  <a:gd name="connsiteX11" fmla="*/ 695179 w 2732003"/>
                  <a:gd name="connsiteY11" fmla="*/ 33991 h 354195"/>
                  <a:gd name="connsiteX12" fmla="*/ 5145 w 2732003"/>
                  <a:gd name="connsiteY12" fmla="*/ 124 h 35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2003" h="354195">
                    <a:moveTo>
                      <a:pt x="5145" y="124"/>
                    </a:moveTo>
                    <a:cubicBezTo>
                      <a:pt x="-44949" y="1535"/>
                      <a:pt x="284545" y="33285"/>
                      <a:pt x="394612" y="42457"/>
                    </a:cubicBezTo>
                    <a:cubicBezTo>
                      <a:pt x="504679" y="51629"/>
                      <a:pt x="558301" y="53040"/>
                      <a:pt x="665545" y="55157"/>
                    </a:cubicBezTo>
                    <a:cubicBezTo>
                      <a:pt x="772789" y="57274"/>
                      <a:pt x="918840" y="30463"/>
                      <a:pt x="1038079" y="55157"/>
                    </a:cubicBezTo>
                    <a:cubicBezTo>
                      <a:pt x="1157318" y="79851"/>
                      <a:pt x="1380979" y="203324"/>
                      <a:pt x="1380979" y="203324"/>
                    </a:cubicBezTo>
                    <a:cubicBezTo>
                      <a:pt x="1488929" y="249891"/>
                      <a:pt x="1577829" y="309863"/>
                      <a:pt x="1685779" y="334557"/>
                    </a:cubicBezTo>
                    <a:cubicBezTo>
                      <a:pt x="1793729" y="359251"/>
                      <a:pt x="1910851" y="355019"/>
                      <a:pt x="2028679" y="351491"/>
                    </a:cubicBezTo>
                    <a:cubicBezTo>
                      <a:pt x="2146507" y="347963"/>
                      <a:pt x="2279856" y="340908"/>
                      <a:pt x="2392745" y="313391"/>
                    </a:cubicBezTo>
                    <a:cubicBezTo>
                      <a:pt x="2505634" y="285874"/>
                      <a:pt x="2824545" y="182863"/>
                      <a:pt x="2706012" y="186391"/>
                    </a:cubicBezTo>
                    <a:cubicBezTo>
                      <a:pt x="2587479" y="189919"/>
                      <a:pt x="1944717" y="343024"/>
                      <a:pt x="1681545" y="334557"/>
                    </a:cubicBezTo>
                    <a:cubicBezTo>
                      <a:pt x="1418373" y="326090"/>
                      <a:pt x="1291373" y="185685"/>
                      <a:pt x="1126979" y="135591"/>
                    </a:cubicBezTo>
                    <a:cubicBezTo>
                      <a:pt x="962585" y="85497"/>
                      <a:pt x="883562" y="58685"/>
                      <a:pt x="695179" y="33991"/>
                    </a:cubicBezTo>
                    <a:cubicBezTo>
                      <a:pt x="506796" y="9297"/>
                      <a:pt x="55239" y="-1287"/>
                      <a:pt x="5145" y="1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: 図形 1212">
                <a:extLst>
                  <a:ext uri="{FF2B5EF4-FFF2-40B4-BE49-F238E27FC236}">
                    <a16:creationId xmlns:a16="http://schemas.microsoft.com/office/drawing/2014/main" id="{4D375B53-9559-4FFF-AED0-5481E6760B09}"/>
                  </a:ext>
                </a:extLst>
              </p:cNvPr>
              <p:cNvSpPr/>
              <p:nvPr/>
            </p:nvSpPr>
            <p:spPr>
              <a:xfrm>
                <a:off x="3949758" y="11115711"/>
                <a:ext cx="1579164" cy="401233"/>
              </a:xfrm>
              <a:custGeom>
                <a:avLst/>
                <a:gdLst>
                  <a:gd name="connsiteX0" fmla="*/ 35925 w 1579164"/>
                  <a:gd name="connsiteY0" fmla="*/ 5256 h 401233"/>
                  <a:gd name="connsiteX1" fmla="*/ 766175 w 1579164"/>
                  <a:gd name="connsiteY1" fmla="*/ 47589 h 401233"/>
                  <a:gd name="connsiteX2" fmla="*/ 1168342 w 1579164"/>
                  <a:gd name="connsiteY2" fmla="*/ 166122 h 401233"/>
                  <a:gd name="connsiteX3" fmla="*/ 1578975 w 1579164"/>
                  <a:gd name="connsiteY3" fmla="*/ 401072 h 401233"/>
                  <a:gd name="connsiteX4" fmla="*/ 1206442 w 1579164"/>
                  <a:gd name="connsiteY4" fmla="*/ 199989 h 401233"/>
                  <a:gd name="connsiteX5" fmla="*/ 226425 w 1579164"/>
                  <a:gd name="connsiteY5" fmla="*/ 22189 h 401233"/>
                  <a:gd name="connsiteX6" fmla="*/ 35925 w 1579164"/>
                  <a:gd name="connsiteY6" fmla="*/ 5256 h 401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9164" h="401233">
                    <a:moveTo>
                      <a:pt x="35925" y="5256"/>
                    </a:moveTo>
                    <a:cubicBezTo>
                      <a:pt x="125883" y="9489"/>
                      <a:pt x="577439" y="20778"/>
                      <a:pt x="766175" y="47589"/>
                    </a:cubicBezTo>
                    <a:cubicBezTo>
                      <a:pt x="954911" y="74400"/>
                      <a:pt x="1032875" y="107208"/>
                      <a:pt x="1168342" y="166122"/>
                    </a:cubicBezTo>
                    <a:cubicBezTo>
                      <a:pt x="1303809" y="225036"/>
                      <a:pt x="1572625" y="395428"/>
                      <a:pt x="1578975" y="401072"/>
                    </a:cubicBezTo>
                    <a:cubicBezTo>
                      <a:pt x="1585325" y="406716"/>
                      <a:pt x="1431867" y="263136"/>
                      <a:pt x="1206442" y="199989"/>
                    </a:cubicBezTo>
                    <a:cubicBezTo>
                      <a:pt x="981017" y="136842"/>
                      <a:pt x="422217" y="54292"/>
                      <a:pt x="226425" y="22189"/>
                    </a:cubicBezTo>
                    <a:cubicBezTo>
                      <a:pt x="30633" y="-9914"/>
                      <a:pt x="-54033" y="1023"/>
                      <a:pt x="35925" y="5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: 図形 1213">
                <a:extLst>
                  <a:ext uri="{FF2B5EF4-FFF2-40B4-BE49-F238E27FC236}">
                    <a16:creationId xmlns:a16="http://schemas.microsoft.com/office/drawing/2014/main" id="{E7EF3C95-D50B-49D5-BAB8-9ACBAC03839F}"/>
                  </a:ext>
                </a:extLst>
              </p:cNvPr>
              <p:cNvSpPr/>
              <p:nvPr/>
            </p:nvSpPr>
            <p:spPr>
              <a:xfrm>
                <a:off x="5427119" y="11154784"/>
                <a:ext cx="1331246" cy="340998"/>
              </a:xfrm>
              <a:custGeom>
                <a:avLst/>
                <a:gdLst>
                  <a:gd name="connsiteX0" fmla="*/ 27531 w 1331246"/>
                  <a:gd name="connsiteY0" fmla="*/ 292149 h 340998"/>
                  <a:gd name="connsiteX1" fmla="*/ 97381 w 1331246"/>
                  <a:gd name="connsiteY1" fmla="*/ 309083 h 340998"/>
                  <a:gd name="connsiteX2" fmla="*/ 603264 w 1331246"/>
                  <a:gd name="connsiteY2" fmla="*/ 321783 h 340998"/>
                  <a:gd name="connsiteX3" fmla="*/ 950398 w 1331246"/>
                  <a:gd name="connsiteY3" fmla="*/ 270983 h 340998"/>
                  <a:gd name="connsiteX4" fmla="*/ 1174764 w 1331246"/>
                  <a:gd name="connsiteY4" fmla="*/ 234999 h 340998"/>
                  <a:gd name="connsiteX5" fmla="*/ 1289064 w 1331246"/>
                  <a:gd name="connsiteY5" fmla="*/ 171499 h 340998"/>
                  <a:gd name="connsiteX6" fmla="*/ 1327164 w 1331246"/>
                  <a:gd name="connsiteY6" fmla="*/ 49 h 340998"/>
                  <a:gd name="connsiteX7" fmla="*/ 1312348 w 1331246"/>
                  <a:gd name="connsiteY7" fmla="*/ 154566 h 340998"/>
                  <a:gd name="connsiteX8" fmla="*/ 1214981 w 1331246"/>
                  <a:gd name="connsiteY8" fmla="*/ 234999 h 340998"/>
                  <a:gd name="connsiteX9" fmla="*/ 122781 w 1331246"/>
                  <a:gd name="connsiteY9" fmla="*/ 338716 h 340998"/>
                  <a:gd name="connsiteX10" fmla="*/ 27531 w 1331246"/>
                  <a:gd name="connsiteY10" fmla="*/ 292149 h 34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1246" h="340998">
                    <a:moveTo>
                      <a:pt x="27531" y="292149"/>
                    </a:moveTo>
                    <a:cubicBezTo>
                      <a:pt x="23298" y="287210"/>
                      <a:pt x="1426" y="304144"/>
                      <a:pt x="97381" y="309083"/>
                    </a:cubicBezTo>
                    <a:cubicBezTo>
                      <a:pt x="193336" y="314022"/>
                      <a:pt x="461095" y="328133"/>
                      <a:pt x="603264" y="321783"/>
                    </a:cubicBezTo>
                    <a:cubicBezTo>
                      <a:pt x="745434" y="315433"/>
                      <a:pt x="950398" y="270983"/>
                      <a:pt x="950398" y="270983"/>
                    </a:cubicBezTo>
                    <a:cubicBezTo>
                      <a:pt x="1045648" y="256519"/>
                      <a:pt x="1118320" y="251580"/>
                      <a:pt x="1174764" y="234999"/>
                    </a:cubicBezTo>
                    <a:cubicBezTo>
                      <a:pt x="1231208" y="218418"/>
                      <a:pt x="1263664" y="210657"/>
                      <a:pt x="1289064" y="171499"/>
                    </a:cubicBezTo>
                    <a:cubicBezTo>
                      <a:pt x="1314464" y="132341"/>
                      <a:pt x="1323283" y="2871"/>
                      <a:pt x="1327164" y="49"/>
                    </a:cubicBezTo>
                    <a:cubicBezTo>
                      <a:pt x="1331045" y="-2773"/>
                      <a:pt x="1331045" y="115408"/>
                      <a:pt x="1312348" y="154566"/>
                    </a:cubicBezTo>
                    <a:cubicBezTo>
                      <a:pt x="1293651" y="193724"/>
                      <a:pt x="1413242" y="204307"/>
                      <a:pt x="1214981" y="234999"/>
                    </a:cubicBezTo>
                    <a:cubicBezTo>
                      <a:pt x="1016720" y="265691"/>
                      <a:pt x="327039" y="324605"/>
                      <a:pt x="122781" y="338716"/>
                    </a:cubicBezTo>
                    <a:cubicBezTo>
                      <a:pt x="-81477" y="352827"/>
                      <a:pt x="31764" y="297088"/>
                      <a:pt x="27531" y="2921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: 図形 1214">
                <a:extLst>
                  <a:ext uri="{FF2B5EF4-FFF2-40B4-BE49-F238E27FC236}">
                    <a16:creationId xmlns:a16="http://schemas.microsoft.com/office/drawing/2014/main" id="{1AD9B461-B1A1-41B1-A955-5A272752D06A}"/>
                  </a:ext>
                </a:extLst>
              </p:cNvPr>
              <p:cNvSpPr/>
              <p:nvPr/>
            </p:nvSpPr>
            <p:spPr>
              <a:xfrm>
                <a:off x="6307903" y="8859197"/>
                <a:ext cx="485112" cy="2385008"/>
              </a:xfrm>
              <a:custGeom>
                <a:avLst/>
                <a:gdLst>
                  <a:gd name="connsiteX0" fmla="*/ 12464 w 485112"/>
                  <a:gd name="connsiteY0" fmla="*/ 35036 h 2385008"/>
                  <a:gd name="connsiteX1" fmla="*/ 46330 w 485112"/>
                  <a:gd name="connsiteY1" fmla="*/ 280570 h 2385008"/>
                  <a:gd name="connsiteX2" fmla="*/ 465430 w 485112"/>
                  <a:gd name="connsiteY2" fmla="*/ 2151703 h 2385008"/>
                  <a:gd name="connsiteX3" fmla="*/ 406164 w 485112"/>
                  <a:gd name="connsiteY3" fmla="*/ 2325270 h 2385008"/>
                  <a:gd name="connsiteX4" fmla="*/ 313030 w 485112"/>
                  <a:gd name="connsiteY4" fmla="*/ 1863836 h 2385008"/>
                  <a:gd name="connsiteX5" fmla="*/ 63264 w 485112"/>
                  <a:gd name="connsiteY5" fmla="*/ 200136 h 2385008"/>
                  <a:gd name="connsiteX6" fmla="*/ 12464 w 485112"/>
                  <a:gd name="connsiteY6" fmla="*/ 35036 h 238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112" h="2385008">
                    <a:moveTo>
                      <a:pt x="12464" y="35036"/>
                    </a:moveTo>
                    <a:cubicBezTo>
                      <a:pt x="9642" y="48442"/>
                      <a:pt x="-29164" y="-72208"/>
                      <a:pt x="46330" y="280570"/>
                    </a:cubicBezTo>
                    <a:cubicBezTo>
                      <a:pt x="121824" y="633348"/>
                      <a:pt x="405458" y="1810920"/>
                      <a:pt x="465430" y="2151703"/>
                    </a:cubicBezTo>
                    <a:cubicBezTo>
                      <a:pt x="525402" y="2492486"/>
                      <a:pt x="431564" y="2373248"/>
                      <a:pt x="406164" y="2325270"/>
                    </a:cubicBezTo>
                    <a:cubicBezTo>
                      <a:pt x="380764" y="2277292"/>
                      <a:pt x="370180" y="2218025"/>
                      <a:pt x="313030" y="1863836"/>
                    </a:cubicBezTo>
                    <a:cubicBezTo>
                      <a:pt x="255880" y="1509647"/>
                      <a:pt x="114064" y="498586"/>
                      <a:pt x="63264" y="200136"/>
                    </a:cubicBezTo>
                    <a:cubicBezTo>
                      <a:pt x="12464" y="-98314"/>
                      <a:pt x="15286" y="21630"/>
                      <a:pt x="12464" y="350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: 図形 1215">
                <a:extLst>
                  <a:ext uri="{FF2B5EF4-FFF2-40B4-BE49-F238E27FC236}">
                    <a16:creationId xmlns:a16="http://schemas.microsoft.com/office/drawing/2014/main" id="{6CE48C53-D0CE-489D-AA01-8F9AB967A6A3}"/>
                  </a:ext>
                </a:extLst>
              </p:cNvPr>
              <p:cNvSpPr/>
              <p:nvPr/>
            </p:nvSpPr>
            <p:spPr>
              <a:xfrm>
                <a:off x="3525275" y="9026751"/>
                <a:ext cx="199035" cy="891010"/>
              </a:xfrm>
              <a:custGeom>
                <a:avLst/>
                <a:gdLst>
                  <a:gd name="connsiteX0" fmla="*/ 18025 w 199035"/>
                  <a:gd name="connsiteY0" fmla="*/ 53749 h 891010"/>
                  <a:gd name="connsiteX1" fmla="*/ 20142 w 199035"/>
                  <a:gd name="connsiteY1" fmla="*/ 108782 h 891010"/>
                  <a:gd name="connsiteX2" fmla="*/ 153492 w 199035"/>
                  <a:gd name="connsiteY2" fmla="*/ 631599 h 891010"/>
                  <a:gd name="connsiteX3" fmla="*/ 183125 w 199035"/>
                  <a:gd name="connsiteY3" fmla="*/ 849616 h 891010"/>
                  <a:gd name="connsiteX4" fmla="*/ 181008 w 199035"/>
                  <a:gd name="connsiteY4" fmla="*/ 881366 h 891010"/>
                  <a:gd name="connsiteX5" fmla="*/ 187358 w 199035"/>
                  <a:gd name="connsiteY5" fmla="*/ 733199 h 891010"/>
                  <a:gd name="connsiteX6" fmla="*/ 18025 w 199035"/>
                  <a:gd name="connsiteY6" fmla="*/ 53749 h 89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035" h="891010">
                    <a:moveTo>
                      <a:pt x="18025" y="53749"/>
                    </a:moveTo>
                    <a:cubicBezTo>
                      <a:pt x="-9844" y="-50321"/>
                      <a:pt x="-2436" y="12474"/>
                      <a:pt x="20142" y="108782"/>
                    </a:cubicBezTo>
                    <a:cubicBezTo>
                      <a:pt x="42720" y="205090"/>
                      <a:pt x="126328" y="508127"/>
                      <a:pt x="153492" y="631599"/>
                    </a:cubicBezTo>
                    <a:cubicBezTo>
                      <a:pt x="180656" y="755071"/>
                      <a:pt x="178539" y="807988"/>
                      <a:pt x="183125" y="849616"/>
                    </a:cubicBezTo>
                    <a:cubicBezTo>
                      <a:pt x="187711" y="891244"/>
                      <a:pt x="180303" y="900769"/>
                      <a:pt x="181008" y="881366"/>
                    </a:cubicBezTo>
                    <a:cubicBezTo>
                      <a:pt x="181713" y="861963"/>
                      <a:pt x="216639" y="867960"/>
                      <a:pt x="187358" y="733199"/>
                    </a:cubicBezTo>
                    <a:cubicBezTo>
                      <a:pt x="158077" y="598438"/>
                      <a:pt x="45894" y="157819"/>
                      <a:pt x="18025" y="537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: 図形 1216">
                <a:extLst>
                  <a:ext uri="{FF2B5EF4-FFF2-40B4-BE49-F238E27FC236}">
                    <a16:creationId xmlns:a16="http://schemas.microsoft.com/office/drawing/2014/main" id="{6B0BD47F-E296-4E9C-AECF-7E562A9B6E1E}"/>
                  </a:ext>
                </a:extLst>
              </p:cNvPr>
              <p:cNvSpPr/>
              <p:nvPr/>
            </p:nvSpPr>
            <p:spPr>
              <a:xfrm>
                <a:off x="3519995" y="9044462"/>
                <a:ext cx="205425" cy="918275"/>
              </a:xfrm>
              <a:custGeom>
                <a:avLst/>
                <a:gdLst>
                  <a:gd name="connsiteX0" fmla="*/ 22 w 205425"/>
                  <a:gd name="connsiteY0" fmla="*/ 55 h 918275"/>
                  <a:gd name="connsiteX1" fmla="*/ 91038 w 205425"/>
                  <a:gd name="connsiteY1" fmla="*/ 440321 h 918275"/>
                  <a:gd name="connsiteX2" fmla="*/ 156655 w 205425"/>
                  <a:gd name="connsiteY2" fmla="*/ 711255 h 918275"/>
                  <a:gd name="connsiteX3" fmla="*/ 173588 w 205425"/>
                  <a:gd name="connsiteY3" fmla="*/ 901755 h 918275"/>
                  <a:gd name="connsiteX4" fmla="*/ 205338 w 205425"/>
                  <a:gd name="connsiteY4" fmla="*/ 895405 h 918275"/>
                  <a:gd name="connsiteX5" fmla="*/ 163005 w 205425"/>
                  <a:gd name="connsiteY5" fmla="*/ 787455 h 918275"/>
                  <a:gd name="connsiteX6" fmla="*/ 99505 w 205425"/>
                  <a:gd name="connsiteY6" fmla="*/ 469955 h 918275"/>
                  <a:gd name="connsiteX7" fmla="*/ 22 w 205425"/>
                  <a:gd name="connsiteY7" fmla="*/ 55 h 91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425" h="918275">
                    <a:moveTo>
                      <a:pt x="22" y="55"/>
                    </a:moveTo>
                    <a:cubicBezTo>
                      <a:pt x="-1389" y="-4884"/>
                      <a:pt x="64932" y="321788"/>
                      <a:pt x="91038" y="440321"/>
                    </a:cubicBezTo>
                    <a:cubicBezTo>
                      <a:pt x="117144" y="558854"/>
                      <a:pt x="142897" y="634349"/>
                      <a:pt x="156655" y="711255"/>
                    </a:cubicBezTo>
                    <a:cubicBezTo>
                      <a:pt x="170413" y="788161"/>
                      <a:pt x="165474" y="871063"/>
                      <a:pt x="173588" y="901755"/>
                    </a:cubicBezTo>
                    <a:cubicBezTo>
                      <a:pt x="181702" y="932447"/>
                      <a:pt x="207102" y="914455"/>
                      <a:pt x="205338" y="895405"/>
                    </a:cubicBezTo>
                    <a:cubicBezTo>
                      <a:pt x="203574" y="876355"/>
                      <a:pt x="180644" y="858363"/>
                      <a:pt x="163005" y="787455"/>
                    </a:cubicBezTo>
                    <a:cubicBezTo>
                      <a:pt x="145366" y="716547"/>
                      <a:pt x="126316" y="601188"/>
                      <a:pt x="99505" y="469955"/>
                    </a:cubicBezTo>
                    <a:cubicBezTo>
                      <a:pt x="72694" y="338722"/>
                      <a:pt x="1433" y="4994"/>
                      <a:pt x="22" y="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: 図形 1217">
                <a:extLst>
                  <a:ext uri="{FF2B5EF4-FFF2-40B4-BE49-F238E27FC236}">
                    <a16:creationId xmlns:a16="http://schemas.microsoft.com/office/drawing/2014/main" id="{0DD94B9C-2934-4FCC-8CCB-8E94F8D3A9B4}"/>
                  </a:ext>
                </a:extLst>
              </p:cNvPr>
              <p:cNvSpPr/>
              <p:nvPr/>
            </p:nvSpPr>
            <p:spPr>
              <a:xfrm>
                <a:off x="4660734" y="9064586"/>
                <a:ext cx="459910" cy="245085"/>
              </a:xfrm>
              <a:custGeom>
                <a:avLst/>
                <a:gdLst>
                  <a:gd name="connsiteX0" fmla="*/ 166 w 459910"/>
                  <a:gd name="connsiteY0" fmla="*/ 145031 h 245085"/>
                  <a:gd name="connsiteX1" fmla="*/ 61549 w 459910"/>
                  <a:gd name="connsiteY1" fmla="*/ 125981 h 245085"/>
                  <a:gd name="connsiteX2" fmla="*/ 184316 w 459910"/>
                  <a:gd name="connsiteY2" fmla="*/ 22264 h 245085"/>
                  <a:gd name="connsiteX3" fmla="*/ 260516 w 459910"/>
                  <a:gd name="connsiteY3" fmla="*/ 7447 h 245085"/>
                  <a:gd name="connsiteX4" fmla="*/ 459483 w 459910"/>
                  <a:gd name="connsiteY4" fmla="*/ 115397 h 245085"/>
                  <a:gd name="connsiteX5" fmla="*/ 313433 w 459910"/>
                  <a:gd name="connsiteY5" fmla="*/ 236047 h 245085"/>
                  <a:gd name="connsiteX6" fmla="*/ 311316 w 459910"/>
                  <a:gd name="connsiteY6" fmla="*/ 223347 h 245085"/>
                  <a:gd name="connsiteX7" fmla="*/ 408683 w 459910"/>
                  <a:gd name="connsiteY7" fmla="*/ 119631 h 245085"/>
                  <a:gd name="connsiteX8" fmla="*/ 311316 w 459910"/>
                  <a:gd name="connsiteY8" fmla="*/ 64597 h 245085"/>
                  <a:gd name="connsiteX9" fmla="*/ 197016 w 459910"/>
                  <a:gd name="connsiteY9" fmla="*/ 45547 h 245085"/>
                  <a:gd name="connsiteX10" fmla="*/ 78483 w 459910"/>
                  <a:gd name="connsiteY10" fmla="*/ 117514 h 245085"/>
                  <a:gd name="connsiteX11" fmla="*/ 166 w 459910"/>
                  <a:gd name="connsiteY11" fmla="*/ 145031 h 245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9910" h="245085">
                    <a:moveTo>
                      <a:pt x="166" y="145031"/>
                    </a:moveTo>
                    <a:cubicBezTo>
                      <a:pt x="-2656" y="146442"/>
                      <a:pt x="30857" y="146442"/>
                      <a:pt x="61549" y="125981"/>
                    </a:cubicBezTo>
                    <a:cubicBezTo>
                      <a:pt x="92241" y="105520"/>
                      <a:pt x="151155" y="42020"/>
                      <a:pt x="184316" y="22264"/>
                    </a:cubicBezTo>
                    <a:cubicBezTo>
                      <a:pt x="217477" y="2508"/>
                      <a:pt x="214655" y="-8075"/>
                      <a:pt x="260516" y="7447"/>
                    </a:cubicBezTo>
                    <a:cubicBezTo>
                      <a:pt x="306377" y="22969"/>
                      <a:pt x="450663" y="77297"/>
                      <a:pt x="459483" y="115397"/>
                    </a:cubicBezTo>
                    <a:cubicBezTo>
                      <a:pt x="468303" y="153497"/>
                      <a:pt x="338128" y="218055"/>
                      <a:pt x="313433" y="236047"/>
                    </a:cubicBezTo>
                    <a:cubicBezTo>
                      <a:pt x="288739" y="254039"/>
                      <a:pt x="295441" y="242750"/>
                      <a:pt x="311316" y="223347"/>
                    </a:cubicBezTo>
                    <a:cubicBezTo>
                      <a:pt x="327191" y="203944"/>
                      <a:pt x="408683" y="146089"/>
                      <a:pt x="408683" y="119631"/>
                    </a:cubicBezTo>
                    <a:cubicBezTo>
                      <a:pt x="408683" y="93173"/>
                      <a:pt x="346594" y="76944"/>
                      <a:pt x="311316" y="64597"/>
                    </a:cubicBezTo>
                    <a:cubicBezTo>
                      <a:pt x="276038" y="52250"/>
                      <a:pt x="235821" y="36728"/>
                      <a:pt x="197016" y="45547"/>
                    </a:cubicBezTo>
                    <a:cubicBezTo>
                      <a:pt x="158211" y="54366"/>
                      <a:pt x="111644" y="101992"/>
                      <a:pt x="78483" y="117514"/>
                    </a:cubicBezTo>
                    <a:cubicBezTo>
                      <a:pt x="45322" y="133036"/>
                      <a:pt x="2988" y="143620"/>
                      <a:pt x="166" y="1450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: 図形 1218">
                <a:extLst>
                  <a:ext uri="{FF2B5EF4-FFF2-40B4-BE49-F238E27FC236}">
                    <a16:creationId xmlns:a16="http://schemas.microsoft.com/office/drawing/2014/main" id="{966812B2-4D23-4C8B-B8D5-A77A46C7DD15}"/>
                  </a:ext>
                </a:extLst>
              </p:cNvPr>
              <p:cNvSpPr/>
              <p:nvPr/>
            </p:nvSpPr>
            <p:spPr>
              <a:xfrm>
                <a:off x="4769791" y="9116564"/>
                <a:ext cx="265160" cy="170103"/>
              </a:xfrm>
              <a:custGeom>
                <a:avLst/>
                <a:gdLst>
                  <a:gd name="connsiteX0" fmla="*/ 5409 w 265160"/>
                  <a:gd name="connsiteY0" fmla="*/ 2036 h 170103"/>
                  <a:gd name="connsiteX1" fmla="*/ 189559 w 265160"/>
                  <a:gd name="connsiteY1" fmla="*/ 167136 h 170103"/>
                  <a:gd name="connsiteX2" fmla="*/ 259409 w 265160"/>
                  <a:gd name="connsiteY2" fmla="*/ 107869 h 170103"/>
                  <a:gd name="connsiteX3" fmla="*/ 246709 w 265160"/>
                  <a:gd name="connsiteY3" fmla="*/ 103636 h 170103"/>
                  <a:gd name="connsiteX4" fmla="*/ 132409 w 265160"/>
                  <a:gd name="connsiteY4" fmla="*/ 152319 h 170103"/>
                  <a:gd name="connsiteX5" fmla="*/ 54092 w 265160"/>
                  <a:gd name="connsiteY5" fmla="*/ 78236 h 170103"/>
                  <a:gd name="connsiteX6" fmla="*/ 5409 w 265160"/>
                  <a:gd name="connsiteY6" fmla="*/ 2036 h 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160" h="170103">
                    <a:moveTo>
                      <a:pt x="5409" y="2036"/>
                    </a:moveTo>
                    <a:cubicBezTo>
                      <a:pt x="27987" y="16853"/>
                      <a:pt x="147226" y="149497"/>
                      <a:pt x="189559" y="167136"/>
                    </a:cubicBezTo>
                    <a:cubicBezTo>
                      <a:pt x="231892" y="184775"/>
                      <a:pt x="249884" y="118452"/>
                      <a:pt x="259409" y="107869"/>
                    </a:cubicBezTo>
                    <a:cubicBezTo>
                      <a:pt x="268934" y="97286"/>
                      <a:pt x="267876" y="96228"/>
                      <a:pt x="246709" y="103636"/>
                    </a:cubicBezTo>
                    <a:cubicBezTo>
                      <a:pt x="225542" y="111044"/>
                      <a:pt x="164512" y="156552"/>
                      <a:pt x="132409" y="152319"/>
                    </a:cubicBezTo>
                    <a:cubicBezTo>
                      <a:pt x="100306" y="148086"/>
                      <a:pt x="71025" y="99050"/>
                      <a:pt x="54092" y="78236"/>
                    </a:cubicBezTo>
                    <a:cubicBezTo>
                      <a:pt x="37159" y="57422"/>
                      <a:pt x="-17169" y="-12781"/>
                      <a:pt x="5409" y="20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0" name="フリーフォーム: 図形 1219">
                <a:extLst>
                  <a:ext uri="{FF2B5EF4-FFF2-40B4-BE49-F238E27FC236}">
                    <a16:creationId xmlns:a16="http://schemas.microsoft.com/office/drawing/2014/main" id="{112AEE59-2429-4751-82DE-FB441ECEF162}"/>
                  </a:ext>
                </a:extLst>
              </p:cNvPr>
              <p:cNvSpPr/>
              <p:nvPr/>
            </p:nvSpPr>
            <p:spPr>
              <a:xfrm>
                <a:off x="3676826" y="9201011"/>
                <a:ext cx="2601863" cy="448686"/>
              </a:xfrm>
              <a:custGeom>
                <a:avLst/>
                <a:gdLst>
                  <a:gd name="connsiteX0" fmla="*/ 44274 w 2601863"/>
                  <a:gd name="connsiteY0" fmla="*/ 2256 h 448686"/>
                  <a:gd name="connsiteX1" fmla="*/ 209374 w 2601863"/>
                  <a:gd name="connsiteY1" fmla="*/ 167356 h 448686"/>
                  <a:gd name="connsiteX2" fmla="*/ 721607 w 2601863"/>
                  <a:gd name="connsiteY2" fmla="*/ 319756 h 448686"/>
                  <a:gd name="connsiteX3" fmla="*/ 1204207 w 2601863"/>
                  <a:gd name="connsiteY3" fmla="*/ 438289 h 448686"/>
                  <a:gd name="connsiteX4" fmla="*/ 1733374 w 2601863"/>
                  <a:gd name="connsiteY4" fmla="*/ 400189 h 448686"/>
                  <a:gd name="connsiteX5" fmla="*/ 2275241 w 2601863"/>
                  <a:gd name="connsiteY5" fmla="*/ 438289 h 448686"/>
                  <a:gd name="connsiteX6" fmla="*/ 2601207 w 2601863"/>
                  <a:gd name="connsiteY6" fmla="*/ 175822 h 448686"/>
                  <a:gd name="connsiteX7" fmla="*/ 2194807 w 2601863"/>
                  <a:gd name="connsiteY7" fmla="*/ 391722 h 448686"/>
                  <a:gd name="connsiteX8" fmla="*/ 979841 w 2601863"/>
                  <a:gd name="connsiteY8" fmla="*/ 294356 h 448686"/>
                  <a:gd name="connsiteX9" fmla="*/ 44274 w 2601863"/>
                  <a:gd name="connsiteY9" fmla="*/ 2256 h 44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1863" h="448686">
                    <a:moveTo>
                      <a:pt x="44274" y="2256"/>
                    </a:moveTo>
                    <a:cubicBezTo>
                      <a:pt x="-84137" y="-18911"/>
                      <a:pt x="96485" y="114439"/>
                      <a:pt x="209374" y="167356"/>
                    </a:cubicBezTo>
                    <a:cubicBezTo>
                      <a:pt x="322263" y="220273"/>
                      <a:pt x="555802" y="274601"/>
                      <a:pt x="721607" y="319756"/>
                    </a:cubicBezTo>
                    <a:cubicBezTo>
                      <a:pt x="887413" y="364912"/>
                      <a:pt x="1035579" y="424884"/>
                      <a:pt x="1204207" y="438289"/>
                    </a:cubicBezTo>
                    <a:cubicBezTo>
                      <a:pt x="1372835" y="451694"/>
                      <a:pt x="1554868" y="400189"/>
                      <a:pt x="1733374" y="400189"/>
                    </a:cubicBezTo>
                    <a:cubicBezTo>
                      <a:pt x="1911880" y="400189"/>
                      <a:pt x="2130602" y="475683"/>
                      <a:pt x="2275241" y="438289"/>
                    </a:cubicBezTo>
                    <a:cubicBezTo>
                      <a:pt x="2419880" y="400895"/>
                      <a:pt x="2614613" y="183583"/>
                      <a:pt x="2601207" y="175822"/>
                    </a:cubicBezTo>
                    <a:cubicBezTo>
                      <a:pt x="2587801" y="168061"/>
                      <a:pt x="2465035" y="371966"/>
                      <a:pt x="2194807" y="391722"/>
                    </a:cubicBezTo>
                    <a:cubicBezTo>
                      <a:pt x="1924579" y="411478"/>
                      <a:pt x="1338969" y="352211"/>
                      <a:pt x="979841" y="294356"/>
                    </a:cubicBezTo>
                    <a:cubicBezTo>
                      <a:pt x="620713" y="236501"/>
                      <a:pt x="172685" y="23423"/>
                      <a:pt x="44274" y="2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フリーフォーム: 図形 1220">
                <a:extLst>
                  <a:ext uri="{FF2B5EF4-FFF2-40B4-BE49-F238E27FC236}">
                    <a16:creationId xmlns:a16="http://schemas.microsoft.com/office/drawing/2014/main" id="{1351B60A-3D59-4CB4-B106-3762675CD261}"/>
                  </a:ext>
                </a:extLst>
              </p:cNvPr>
              <p:cNvSpPr/>
              <p:nvPr/>
            </p:nvSpPr>
            <p:spPr>
              <a:xfrm>
                <a:off x="4024810" y="8187827"/>
                <a:ext cx="2230135" cy="856761"/>
              </a:xfrm>
              <a:custGeom>
                <a:avLst/>
                <a:gdLst>
                  <a:gd name="connsiteX0" fmla="*/ 13790 w 2230135"/>
                  <a:gd name="connsiteY0" fmla="*/ 133848 h 856761"/>
                  <a:gd name="connsiteX1" fmla="*/ 51890 w 2230135"/>
                  <a:gd name="connsiteY1" fmla="*/ 89398 h 856761"/>
                  <a:gd name="connsiteX2" fmla="*/ 178890 w 2230135"/>
                  <a:gd name="connsiteY2" fmla="*/ 13198 h 856761"/>
                  <a:gd name="connsiteX3" fmla="*/ 375740 w 2230135"/>
                  <a:gd name="connsiteY3" fmla="*/ 16373 h 856761"/>
                  <a:gd name="connsiteX4" fmla="*/ 607515 w 2230135"/>
                  <a:gd name="connsiteY4" fmla="*/ 67173 h 856761"/>
                  <a:gd name="connsiteX5" fmla="*/ 756740 w 2230135"/>
                  <a:gd name="connsiteY5" fmla="*/ 194173 h 856761"/>
                  <a:gd name="connsiteX6" fmla="*/ 985340 w 2230135"/>
                  <a:gd name="connsiteY6" fmla="*/ 441823 h 856761"/>
                  <a:gd name="connsiteX7" fmla="*/ 1248865 w 2230135"/>
                  <a:gd name="connsiteY7" fmla="*/ 625973 h 856761"/>
                  <a:gd name="connsiteX8" fmla="*/ 2017215 w 2230135"/>
                  <a:gd name="connsiteY8" fmla="*/ 832348 h 856761"/>
                  <a:gd name="connsiteX9" fmla="*/ 2220415 w 2230135"/>
                  <a:gd name="connsiteY9" fmla="*/ 848223 h 856761"/>
                  <a:gd name="connsiteX10" fmla="*/ 2163265 w 2230135"/>
                  <a:gd name="connsiteY10" fmla="*/ 791073 h 856761"/>
                  <a:gd name="connsiteX11" fmla="*/ 1864815 w 2230135"/>
                  <a:gd name="connsiteY11" fmla="*/ 746623 h 856761"/>
                  <a:gd name="connsiteX12" fmla="*/ 1207590 w 2230135"/>
                  <a:gd name="connsiteY12" fmla="*/ 533898 h 856761"/>
                  <a:gd name="connsiteX13" fmla="*/ 540840 w 2230135"/>
                  <a:gd name="connsiteY13" fmla="*/ 70348 h 856761"/>
                  <a:gd name="connsiteX14" fmla="*/ 277315 w 2230135"/>
                  <a:gd name="connsiteY14" fmla="*/ 6848 h 856761"/>
                  <a:gd name="connsiteX15" fmla="*/ 13790 w 2230135"/>
                  <a:gd name="connsiteY15" fmla="*/ 133848 h 85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30135" h="856761">
                    <a:moveTo>
                      <a:pt x="13790" y="133848"/>
                    </a:moveTo>
                    <a:cubicBezTo>
                      <a:pt x="-23781" y="147606"/>
                      <a:pt x="24373" y="109506"/>
                      <a:pt x="51890" y="89398"/>
                    </a:cubicBezTo>
                    <a:cubicBezTo>
                      <a:pt x="79407" y="69290"/>
                      <a:pt x="124915" y="25369"/>
                      <a:pt x="178890" y="13198"/>
                    </a:cubicBezTo>
                    <a:cubicBezTo>
                      <a:pt x="232865" y="1027"/>
                      <a:pt x="304303" y="7377"/>
                      <a:pt x="375740" y="16373"/>
                    </a:cubicBezTo>
                    <a:cubicBezTo>
                      <a:pt x="447177" y="25369"/>
                      <a:pt x="544015" y="37540"/>
                      <a:pt x="607515" y="67173"/>
                    </a:cubicBezTo>
                    <a:cubicBezTo>
                      <a:pt x="671015" y="96806"/>
                      <a:pt x="693769" y="131731"/>
                      <a:pt x="756740" y="194173"/>
                    </a:cubicBezTo>
                    <a:cubicBezTo>
                      <a:pt x="819711" y="256615"/>
                      <a:pt x="903319" y="369856"/>
                      <a:pt x="985340" y="441823"/>
                    </a:cubicBezTo>
                    <a:cubicBezTo>
                      <a:pt x="1067361" y="513790"/>
                      <a:pt x="1076886" y="560886"/>
                      <a:pt x="1248865" y="625973"/>
                    </a:cubicBezTo>
                    <a:cubicBezTo>
                      <a:pt x="1420844" y="691060"/>
                      <a:pt x="1855290" y="795306"/>
                      <a:pt x="2017215" y="832348"/>
                    </a:cubicBezTo>
                    <a:cubicBezTo>
                      <a:pt x="2179140" y="869390"/>
                      <a:pt x="2196073" y="855102"/>
                      <a:pt x="2220415" y="848223"/>
                    </a:cubicBezTo>
                    <a:cubicBezTo>
                      <a:pt x="2244757" y="841344"/>
                      <a:pt x="2222532" y="808006"/>
                      <a:pt x="2163265" y="791073"/>
                    </a:cubicBezTo>
                    <a:cubicBezTo>
                      <a:pt x="2103998" y="774140"/>
                      <a:pt x="2024094" y="789485"/>
                      <a:pt x="1864815" y="746623"/>
                    </a:cubicBezTo>
                    <a:cubicBezTo>
                      <a:pt x="1705536" y="703761"/>
                      <a:pt x="1428252" y="646610"/>
                      <a:pt x="1207590" y="533898"/>
                    </a:cubicBezTo>
                    <a:cubicBezTo>
                      <a:pt x="986928" y="421186"/>
                      <a:pt x="695886" y="158190"/>
                      <a:pt x="540840" y="70348"/>
                    </a:cubicBezTo>
                    <a:cubicBezTo>
                      <a:pt x="385794" y="-17494"/>
                      <a:pt x="364098" y="-1619"/>
                      <a:pt x="277315" y="6848"/>
                    </a:cubicBezTo>
                    <a:cubicBezTo>
                      <a:pt x="190532" y="15315"/>
                      <a:pt x="51361" y="120090"/>
                      <a:pt x="13790" y="1338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: 図形 1221">
                <a:extLst>
                  <a:ext uri="{FF2B5EF4-FFF2-40B4-BE49-F238E27FC236}">
                    <a16:creationId xmlns:a16="http://schemas.microsoft.com/office/drawing/2014/main" id="{55004179-A44B-40AC-8936-F44A2CE97D29}"/>
                  </a:ext>
                </a:extLst>
              </p:cNvPr>
              <p:cNvSpPr/>
              <p:nvPr/>
            </p:nvSpPr>
            <p:spPr>
              <a:xfrm>
                <a:off x="4011995" y="8312128"/>
                <a:ext cx="2192997" cy="969707"/>
              </a:xfrm>
              <a:custGeom>
                <a:avLst/>
                <a:gdLst>
                  <a:gd name="connsiteX0" fmla="*/ 48830 w 2192997"/>
                  <a:gd name="connsiteY0" fmla="*/ 15897 h 969707"/>
                  <a:gd name="connsiteX1" fmla="*/ 80580 w 2192997"/>
                  <a:gd name="connsiteY1" fmla="*/ 79397 h 969707"/>
                  <a:gd name="connsiteX2" fmla="*/ 772730 w 2192997"/>
                  <a:gd name="connsiteY2" fmla="*/ 546122 h 969707"/>
                  <a:gd name="connsiteX3" fmla="*/ 1817305 w 2192997"/>
                  <a:gd name="connsiteY3" fmla="*/ 914422 h 969707"/>
                  <a:gd name="connsiteX4" fmla="*/ 2049080 w 2192997"/>
                  <a:gd name="connsiteY4" fmla="*/ 965222 h 969707"/>
                  <a:gd name="connsiteX5" fmla="*/ 2188780 w 2192997"/>
                  <a:gd name="connsiteY5" fmla="*/ 885847 h 969707"/>
                  <a:gd name="connsiteX6" fmla="*/ 1890330 w 2192997"/>
                  <a:gd name="connsiteY6" fmla="*/ 923947 h 969707"/>
                  <a:gd name="connsiteX7" fmla="*/ 391730 w 2192997"/>
                  <a:gd name="connsiteY7" fmla="*/ 250847 h 969707"/>
                  <a:gd name="connsiteX8" fmla="*/ 48830 w 2192997"/>
                  <a:gd name="connsiteY8" fmla="*/ 15897 h 96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2997" h="969707">
                    <a:moveTo>
                      <a:pt x="48830" y="15897"/>
                    </a:moveTo>
                    <a:cubicBezTo>
                      <a:pt x="-3028" y="-12678"/>
                      <a:pt x="-40070" y="-8974"/>
                      <a:pt x="80580" y="79397"/>
                    </a:cubicBezTo>
                    <a:cubicBezTo>
                      <a:pt x="201230" y="167768"/>
                      <a:pt x="483276" y="406951"/>
                      <a:pt x="772730" y="546122"/>
                    </a:cubicBezTo>
                    <a:cubicBezTo>
                      <a:pt x="1062184" y="685293"/>
                      <a:pt x="1604580" y="844572"/>
                      <a:pt x="1817305" y="914422"/>
                    </a:cubicBezTo>
                    <a:cubicBezTo>
                      <a:pt x="2030030" y="984272"/>
                      <a:pt x="1987168" y="969985"/>
                      <a:pt x="2049080" y="965222"/>
                    </a:cubicBezTo>
                    <a:cubicBezTo>
                      <a:pt x="2110993" y="960460"/>
                      <a:pt x="2215238" y="892726"/>
                      <a:pt x="2188780" y="885847"/>
                    </a:cubicBezTo>
                    <a:cubicBezTo>
                      <a:pt x="2162322" y="878968"/>
                      <a:pt x="2189838" y="1029780"/>
                      <a:pt x="1890330" y="923947"/>
                    </a:cubicBezTo>
                    <a:cubicBezTo>
                      <a:pt x="1590822" y="818114"/>
                      <a:pt x="701293" y="402189"/>
                      <a:pt x="391730" y="250847"/>
                    </a:cubicBezTo>
                    <a:cubicBezTo>
                      <a:pt x="82168" y="99505"/>
                      <a:pt x="100688" y="44472"/>
                      <a:pt x="48830" y="158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: 図形 1222">
                <a:extLst>
                  <a:ext uri="{FF2B5EF4-FFF2-40B4-BE49-F238E27FC236}">
                    <a16:creationId xmlns:a16="http://schemas.microsoft.com/office/drawing/2014/main" id="{87BEB3DC-BA1E-483F-A4D2-C9F90986A2E3}"/>
                  </a:ext>
                </a:extLst>
              </p:cNvPr>
              <p:cNvSpPr/>
              <p:nvPr/>
            </p:nvSpPr>
            <p:spPr>
              <a:xfrm>
                <a:off x="4235405" y="8242135"/>
                <a:ext cx="342967" cy="255926"/>
              </a:xfrm>
              <a:custGeom>
                <a:avLst/>
                <a:gdLst>
                  <a:gd name="connsiteX0" fmla="*/ 45 w 342967"/>
                  <a:gd name="connsiteY0" fmla="*/ 165 h 255926"/>
                  <a:gd name="connsiteX1" fmla="*/ 127045 w 342967"/>
                  <a:gd name="connsiteY1" fmla="*/ 143040 h 255926"/>
                  <a:gd name="connsiteX2" fmla="*/ 342945 w 342967"/>
                  <a:gd name="connsiteY2" fmla="*/ 255753 h 255926"/>
                  <a:gd name="connsiteX3" fmla="*/ 139745 w 342967"/>
                  <a:gd name="connsiteY3" fmla="*/ 117640 h 255926"/>
                  <a:gd name="connsiteX4" fmla="*/ 45 w 342967"/>
                  <a:gd name="connsiteY4" fmla="*/ 165 h 255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67" h="255926">
                    <a:moveTo>
                      <a:pt x="45" y="165"/>
                    </a:moveTo>
                    <a:cubicBezTo>
                      <a:pt x="-2072" y="4398"/>
                      <a:pt x="69895" y="100442"/>
                      <a:pt x="127045" y="143040"/>
                    </a:cubicBezTo>
                    <a:cubicBezTo>
                      <a:pt x="184195" y="185638"/>
                      <a:pt x="340828" y="259986"/>
                      <a:pt x="342945" y="255753"/>
                    </a:cubicBezTo>
                    <a:cubicBezTo>
                      <a:pt x="345062" y="251520"/>
                      <a:pt x="195837" y="161561"/>
                      <a:pt x="139745" y="117640"/>
                    </a:cubicBezTo>
                    <a:cubicBezTo>
                      <a:pt x="83653" y="73719"/>
                      <a:pt x="2162" y="-4068"/>
                      <a:pt x="45" y="1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: 図形 1223">
                <a:extLst>
                  <a:ext uri="{FF2B5EF4-FFF2-40B4-BE49-F238E27FC236}">
                    <a16:creationId xmlns:a16="http://schemas.microsoft.com/office/drawing/2014/main" id="{C2C70DB3-50DC-410B-B9C3-61D935179154}"/>
                  </a:ext>
                </a:extLst>
              </p:cNvPr>
              <p:cNvSpPr/>
              <p:nvPr/>
            </p:nvSpPr>
            <p:spPr>
              <a:xfrm>
                <a:off x="4215967" y="8220036"/>
                <a:ext cx="443548" cy="393744"/>
              </a:xfrm>
              <a:custGeom>
                <a:avLst/>
                <a:gdLst>
                  <a:gd name="connsiteX0" fmla="*/ 433 w 443548"/>
                  <a:gd name="connsiteY0" fmla="*/ 39 h 393744"/>
                  <a:gd name="connsiteX1" fmla="*/ 76633 w 443548"/>
                  <a:gd name="connsiteY1" fmla="*/ 147677 h 393744"/>
                  <a:gd name="connsiteX2" fmla="*/ 224271 w 443548"/>
                  <a:gd name="connsiteY2" fmla="*/ 266739 h 393744"/>
                  <a:gd name="connsiteX3" fmla="*/ 443346 w 443548"/>
                  <a:gd name="connsiteY3" fmla="*/ 393739 h 393744"/>
                  <a:gd name="connsiteX4" fmla="*/ 260783 w 443548"/>
                  <a:gd name="connsiteY4" fmla="*/ 271502 h 393744"/>
                  <a:gd name="connsiteX5" fmla="*/ 108383 w 443548"/>
                  <a:gd name="connsiteY5" fmla="*/ 161964 h 393744"/>
                  <a:gd name="connsiteX6" fmla="*/ 433 w 443548"/>
                  <a:gd name="connsiteY6" fmla="*/ 39 h 393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3548" h="393744">
                    <a:moveTo>
                      <a:pt x="433" y="39"/>
                    </a:moveTo>
                    <a:cubicBezTo>
                      <a:pt x="-4859" y="-2342"/>
                      <a:pt x="39327" y="103227"/>
                      <a:pt x="76633" y="147677"/>
                    </a:cubicBezTo>
                    <a:cubicBezTo>
                      <a:pt x="113939" y="192127"/>
                      <a:pt x="163152" y="225729"/>
                      <a:pt x="224271" y="266739"/>
                    </a:cubicBezTo>
                    <a:cubicBezTo>
                      <a:pt x="285390" y="307749"/>
                      <a:pt x="437261" y="392945"/>
                      <a:pt x="443346" y="393739"/>
                    </a:cubicBezTo>
                    <a:cubicBezTo>
                      <a:pt x="449431" y="394533"/>
                      <a:pt x="316610" y="310131"/>
                      <a:pt x="260783" y="271502"/>
                    </a:cubicBezTo>
                    <a:cubicBezTo>
                      <a:pt x="204956" y="232873"/>
                      <a:pt x="151510" y="200858"/>
                      <a:pt x="108383" y="161964"/>
                    </a:cubicBezTo>
                    <a:cubicBezTo>
                      <a:pt x="65256" y="123070"/>
                      <a:pt x="5725" y="2420"/>
                      <a:pt x="433" y="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: 図形 1224">
                <a:extLst>
                  <a:ext uri="{FF2B5EF4-FFF2-40B4-BE49-F238E27FC236}">
                    <a16:creationId xmlns:a16="http://schemas.microsoft.com/office/drawing/2014/main" id="{79A17376-E1F0-4C77-9DBF-5BE885F76332}"/>
                  </a:ext>
                </a:extLst>
              </p:cNvPr>
              <p:cNvSpPr/>
              <p:nvPr/>
            </p:nvSpPr>
            <p:spPr>
              <a:xfrm>
                <a:off x="4518224" y="8570927"/>
                <a:ext cx="1787830" cy="629767"/>
              </a:xfrm>
              <a:custGeom>
                <a:avLst/>
                <a:gdLst>
                  <a:gd name="connsiteX0" fmla="*/ 125743 w 1787830"/>
                  <a:gd name="connsiteY0" fmla="*/ 26973 h 629767"/>
                  <a:gd name="connsiteX1" fmla="*/ 320476 w 1787830"/>
                  <a:gd name="connsiteY1" fmla="*/ 132806 h 629767"/>
                  <a:gd name="connsiteX2" fmla="*/ 1095176 w 1787830"/>
                  <a:gd name="connsiteY2" fmla="*/ 484173 h 629767"/>
                  <a:gd name="connsiteX3" fmla="*/ 1522743 w 1787830"/>
                  <a:gd name="connsiteY3" fmla="*/ 585773 h 629767"/>
                  <a:gd name="connsiteX4" fmla="*/ 1738643 w 1787830"/>
                  <a:gd name="connsiteY4" fmla="*/ 611173 h 629767"/>
                  <a:gd name="connsiteX5" fmla="*/ 1725943 w 1787830"/>
                  <a:gd name="connsiteY5" fmla="*/ 619640 h 629767"/>
                  <a:gd name="connsiteX6" fmla="*/ 1078243 w 1787830"/>
                  <a:gd name="connsiteY6" fmla="*/ 463006 h 629767"/>
                  <a:gd name="connsiteX7" fmla="*/ 53776 w 1787830"/>
                  <a:gd name="connsiteY7" fmla="*/ 18506 h 629767"/>
                  <a:gd name="connsiteX8" fmla="*/ 142676 w 1787830"/>
                  <a:gd name="connsiteY8" fmla="*/ 77773 h 629767"/>
                  <a:gd name="connsiteX9" fmla="*/ 125743 w 1787830"/>
                  <a:gd name="connsiteY9" fmla="*/ 26973 h 62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7830" h="629767">
                    <a:moveTo>
                      <a:pt x="125743" y="26973"/>
                    </a:moveTo>
                    <a:cubicBezTo>
                      <a:pt x="155376" y="36145"/>
                      <a:pt x="158904" y="56606"/>
                      <a:pt x="320476" y="132806"/>
                    </a:cubicBezTo>
                    <a:cubicBezTo>
                      <a:pt x="482048" y="209006"/>
                      <a:pt x="894798" y="408679"/>
                      <a:pt x="1095176" y="484173"/>
                    </a:cubicBezTo>
                    <a:cubicBezTo>
                      <a:pt x="1295554" y="559667"/>
                      <a:pt x="1415499" y="564606"/>
                      <a:pt x="1522743" y="585773"/>
                    </a:cubicBezTo>
                    <a:cubicBezTo>
                      <a:pt x="1629987" y="606940"/>
                      <a:pt x="1704776" y="605529"/>
                      <a:pt x="1738643" y="611173"/>
                    </a:cubicBezTo>
                    <a:cubicBezTo>
                      <a:pt x="1772510" y="616817"/>
                      <a:pt x="1836010" y="644334"/>
                      <a:pt x="1725943" y="619640"/>
                    </a:cubicBezTo>
                    <a:cubicBezTo>
                      <a:pt x="1615876" y="594946"/>
                      <a:pt x="1356938" y="563195"/>
                      <a:pt x="1078243" y="463006"/>
                    </a:cubicBezTo>
                    <a:cubicBezTo>
                      <a:pt x="799548" y="362817"/>
                      <a:pt x="209704" y="82712"/>
                      <a:pt x="53776" y="18506"/>
                    </a:cubicBezTo>
                    <a:cubicBezTo>
                      <a:pt x="-102152" y="-45700"/>
                      <a:pt x="129271" y="77773"/>
                      <a:pt x="142676" y="77773"/>
                    </a:cubicBezTo>
                    <a:cubicBezTo>
                      <a:pt x="156081" y="77773"/>
                      <a:pt x="96110" y="17801"/>
                      <a:pt x="125743" y="269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: 図形 1225">
                <a:extLst>
                  <a:ext uri="{FF2B5EF4-FFF2-40B4-BE49-F238E27FC236}">
                    <a16:creationId xmlns:a16="http://schemas.microsoft.com/office/drawing/2014/main" id="{D9A47124-F49B-417A-9FB6-30D2B0A01791}"/>
                  </a:ext>
                </a:extLst>
              </p:cNvPr>
              <p:cNvSpPr/>
              <p:nvPr/>
            </p:nvSpPr>
            <p:spPr>
              <a:xfrm>
                <a:off x="4378536" y="6309983"/>
                <a:ext cx="737024" cy="2060742"/>
              </a:xfrm>
              <a:custGeom>
                <a:avLst/>
                <a:gdLst>
                  <a:gd name="connsiteX0" fmla="*/ 737024 w 737024"/>
                  <a:gd name="connsiteY0" fmla="*/ 65417 h 2060742"/>
                  <a:gd name="connsiteX1" fmla="*/ 315384 w 737024"/>
                  <a:gd name="connsiteY1" fmla="*/ 1619897 h 2060742"/>
                  <a:gd name="connsiteX2" fmla="*/ 442384 w 737024"/>
                  <a:gd name="connsiteY2" fmla="*/ 2056777 h 2060742"/>
                  <a:gd name="connsiteX3" fmla="*/ 96944 w 737024"/>
                  <a:gd name="connsiteY3" fmla="*/ 1812937 h 2060742"/>
                  <a:gd name="connsiteX4" fmla="*/ 424 w 737024"/>
                  <a:gd name="connsiteY4" fmla="*/ 1426857 h 2060742"/>
                  <a:gd name="connsiteX5" fmla="*/ 122344 w 737024"/>
                  <a:gd name="connsiteY5" fmla="*/ 751217 h 2060742"/>
                  <a:gd name="connsiteX6" fmla="*/ 315384 w 737024"/>
                  <a:gd name="connsiteY6" fmla="*/ 334657 h 2060742"/>
                  <a:gd name="connsiteX7" fmla="*/ 737024 w 737024"/>
                  <a:gd name="connsiteY7" fmla="*/ 65417 h 206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7024" h="2060742">
                    <a:moveTo>
                      <a:pt x="737024" y="65417"/>
                    </a:moveTo>
                    <a:cubicBezTo>
                      <a:pt x="737024" y="279624"/>
                      <a:pt x="364491" y="1288004"/>
                      <a:pt x="315384" y="1619897"/>
                    </a:cubicBezTo>
                    <a:cubicBezTo>
                      <a:pt x="266277" y="1951790"/>
                      <a:pt x="478791" y="2024604"/>
                      <a:pt x="442384" y="2056777"/>
                    </a:cubicBezTo>
                    <a:cubicBezTo>
                      <a:pt x="405977" y="2088950"/>
                      <a:pt x="170604" y="1917924"/>
                      <a:pt x="96944" y="1812937"/>
                    </a:cubicBezTo>
                    <a:cubicBezTo>
                      <a:pt x="23284" y="1707950"/>
                      <a:pt x="-3809" y="1603810"/>
                      <a:pt x="424" y="1426857"/>
                    </a:cubicBezTo>
                    <a:cubicBezTo>
                      <a:pt x="4657" y="1249904"/>
                      <a:pt x="69851" y="933250"/>
                      <a:pt x="122344" y="751217"/>
                    </a:cubicBezTo>
                    <a:cubicBezTo>
                      <a:pt x="174837" y="569184"/>
                      <a:pt x="219711" y="447264"/>
                      <a:pt x="315384" y="334657"/>
                    </a:cubicBezTo>
                    <a:cubicBezTo>
                      <a:pt x="411057" y="222050"/>
                      <a:pt x="737024" y="-148790"/>
                      <a:pt x="737024" y="6541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: 図形 1226">
                <a:extLst>
                  <a:ext uri="{FF2B5EF4-FFF2-40B4-BE49-F238E27FC236}">
                    <a16:creationId xmlns:a16="http://schemas.microsoft.com/office/drawing/2014/main" id="{55CFAD4B-BA82-4DF7-BA02-54FB34F4DA97}"/>
                  </a:ext>
                </a:extLst>
              </p:cNvPr>
              <p:cNvSpPr/>
              <p:nvPr/>
            </p:nvSpPr>
            <p:spPr>
              <a:xfrm>
                <a:off x="5150682" y="6989408"/>
                <a:ext cx="564583" cy="1779774"/>
              </a:xfrm>
              <a:custGeom>
                <a:avLst/>
                <a:gdLst>
                  <a:gd name="connsiteX0" fmla="*/ 96958 w 564583"/>
                  <a:gd name="connsiteY0" fmla="*/ 31152 h 1779774"/>
                  <a:gd name="connsiteX1" fmla="*/ 61398 w 564583"/>
                  <a:gd name="connsiteY1" fmla="*/ 203872 h 1779774"/>
                  <a:gd name="connsiteX2" fmla="*/ 249358 w 564583"/>
                  <a:gd name="connsiteY2" fmla="*/ 1169072 h 1779774"/>
                  <a:gd name="connsiteX3" fmla="*/ 564318 w 564583"/>
                  <a:gd name="connsiteY3" fmla="*/ 1758352 h 1779774"/>
                  <a:gd name="connsiteX4" fmla="*/ 300158 w 564583"/>
                  <a:gd name="connsiteY4" fmla="*/ 1611032 h 1779774"/>
                  <a:gd name="connsiteX5" fmla="*/ 107118 w 564583"/>
                  <a:gd name="connsiteY5" fmla="*/ 1230032 h 1779774"/>
                  <a:gd name="connsiteX6" fmla="*/ 438 w 564583"/>
                  <a:gd name="connsiteY6" fmla="*/ 645832 h 1779774"/>
                  <a:gd name="connsiteX7" fmla="*/ 96958 w 564583"/>
                  <a:gd name="connsiteY7" fmla="*/ 31152 h 177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4583" h="1779774">
                    <a:moveTo>
                      <a:pt x="96958" y="31152"/>
                    </a:moveTo>
                    <a:cubicBezTo>
                      <a:pt x="107118" y="-42508"/>
                      <a:pt x="35998" y="14219"/>
                      <a:pt x="61398" y="203872"/>
                    </a:cubicBezTo>
                    <a:cubicBezTo>
                      <a:pt x="86798" y="393525"/>
                      <a:pt x="165538" y="909992"/>
                      <a:pt x="249358" y="1169072"/>
                    </a:cubicBezTo>
                    <a:cubicBezTo>
                      <a:pt x="333178" y="1428152"/>
                      <a:pt x="555851" y="1684692"/>
                      <a:pt x="564318" y="1758352"/>
                    </a:cubicBezTo>
                    <a:cubicBezTo>
                      <a:pt x="572785" y="1832012"/>
                      <a:pt x="376358" y="1699085"/>
                      <a:pt x="300158" y="1611032"/>
                    </a:cubicBezTo>
                    <a:cubicBezTo>
                      <a:pt x="223958" y="1522979"/>
                      <a:pt x="157071" y="1390899"/>
                      <a:pt x="107118" y="1230032"/>
                    </a:cubicBezTo>
                    <a:cubicBezTo>
                      <a:pt x="57165" y="1069165"/>
                      <a:pt x="8058" y="844799"/>
                      <a:pt x="438" y="645832"/>
                    </a:cubicBezTo>
                    <a:cubicBezTo>
                      <a:pt x="-7182" y="446865"/>
                      <a:pt x="86798" y="104812"/>
                      <a:pt x="96958" y="3115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: 図形 1227">
                <a:extLst>
                  <a:ext uri="{FF2B5EF4-FFF2-40B4-BE49-F238E27FC236}">
                    <a16:creationId xmlns:a16="http://schemas.microsoft.com/office/drawing/2014/main" id="{57E0D341-0A09-4AEC-8F00-05BF982ABB32}"/>
                  </a:ext>
                </a:extLst>
              </p:cNvPr>
              <p:cNvSpPr/>
              <p:nvPr/>
            </p:nvSpPr>
            <p:spPr>
              <a:xfrm>
                <a:off x="2081699" y="4286069"/>
                <a:ext cx="75272" cy="841251"/>
              </a:xfrm>
              <a:custGeom>
                <a:avLst/>
                <a:gdLst>
                  <a:gd name="connsiteX0" fmla="*/ 75184 w 75272"/>
                  <a:gd name="connsiteY0" fmla="*/ 181 h 841251"/>
                  <a:gd name="connsiteX1" fmla="*/ 5334 w 75272"/>
                  <a:gd name="connsiteY1" fmla="*/ 480664 h 841251"/>
                  <a:gd name="connsiteX2" fmla="*/ 5334 w 75272"/>
                  <a:gd name="connsiteY2" fmla="*/ 662698 h 841251"/>
                  <a:gd name="connsiteX3" fmla="*/ 9568 w 75272"/>
                  <a:gd name="connsiteY3" fmla="*/ 743131 h 841251"/>
                  <a:gd name="connsiteX4" fmla="*/ 3218 w 75272"/>
                  <a:gd name="connsiteY4" fmla="*/ 840498 h 841251"/>
                  <a:gd name="connsiteX5" fmla="*/ 3218 w 75272"/>
                  <a:gd name="connsiteY5" fmla="*/ 766414 h 841251"/>
                  <a:gd name="connsiteX6" fmla="*/ 20151 w 75272"/>
                  <a:gd name="connsiteY6" fmla="*/ 427748 h 841251"/>
                  <a:gd name="connsiteX7" fmla="*/ 75184 w 75272"/>
                  <a:gd name="connsiteY7" fmla="*/ 181 h 841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72" h="841251">
                    <a:moveTo>
                      <a:pt x="75184" y="181"/>
                    </a:moveTo>
                    <a:cubicBezTo>
                      <a:pt x="72714" y="9000"/>
                      <a:pt x="16976" y="370244"/>
                      <a:pt x="5334" y="480664"/>
                    </a:cubicBezTo>
                    <a:cubicBezTo>
                      <a:pt x="-6308" y="591084"/>
                      <a:pt x="4628" y="618954"/>
                      <a:pt x="5334" y="662698"/>
                    </a:cubicBezTo>
                    <a:cubicBezTo>
                      <a:pt x="6040" y="706442"/>
                      <a:pt x="9921" y="713498"/>
                      <a:pt x="9568" y="743131"/>
                    </a:cubicBezTo>
                    <a:cubicBezTo>
                      <a:pt x="9215" y="772764"/>
                      <a:pt x="4276" y="836618"/>
                      <a:pt x="3218" y="840498"/>
                    </a:cubicBezTo>
                    <a:cubicBezTo>
                      <a:pt x="2160" y="844379"/>
                      <a:pt x="396" y="835206"/>
                      <a:pt x="3218" y="766414"/>
                    </a:cubicBezTo>
                    <a:cubicBezTo>
                      <a:pt x="6040" y="697622"/>
                      <a:pt x="12743" y="549456"/>
                      <a:pt x="20151" y="427748"/>
                    </a:cubicBezTo>
                    <a:cubicBezTo>
                      <a:pt x="27559" y="306040"/>
                      <a:pt x="77654" y="-8638"/>
                      <a:pt x="75184" y="1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: 図形 1228">
                <a:extLst>
                  <a:ext uri="{FF2B5EF4-FFF2-40B4-BE49-F238E27FC236}">
                    <a16:creationId xmlns:a16="http://schemas.microsoft.com/office/drawing/2014/main" id="{237FAE69-D01F-4BB0-B401-90D7FF4ED411}"/>
                  </a:ext>
                </a:extLst>
              </p:cNvPr>
              <p:cNvSpPr/>
              <p:nvPr/>
            </p:nvSpPr>
            <p:spPr>
              <a:xfrm>
                <a:off x="2012924" y="5029293"/>
                <a:ext cx="78790" cy="956577"/>
              </a:xfrm>
              <a:custGeom>
                <a:avLst/>
                <a:gdLst>
                  <a:gd name="connsiteX0" fmla="*/ 76226 w 78790"/>
                  <a:gd name="connsiteY0" fmla="*/ 44357 h 956577"/>
                  <a:gd name="connsiteX1" fmla="*/ 65643 w 78790"/>
                  <a:gd name="connsiteY1" fmla="*/ 103624 h 956577"/>
                  <a:gd name="connsiteX2" fmla="*/ 29659 w 78790"/>
                  <a:gd name="connsiteY2" fmla="*/ 647607 h 956577"/>
                  <a:gd name="connsiteX3" fmla="*/ 19076 w 78790"/>
                  <a:gd name="connsiteY3" fmla="*/ 759790 h 956577"/>
                  <a:gd name="connsiteX4" fmla="*/ 40243 w 78790"/>
                  <a:gd name="connsiteY4" fmla="*/ 867740 h 956577"/>
                  <a:gd name="connsiteX5" fmla="*/ 26 w 78790"/>
                  <a:gd name="connsiteY5" fmla="*/ 954524 h 956577"/>
                  <a:gd name="connsiteX6" fmla="*/ 33893 w 78790"/>
                  <a:gd name="connsiteY6" fmla="*/ 778840 h 956577"/>
                  <a:gd name="connsiteX7" fmla="*/ 21193 w 78790"/>
                  <a:gd name="connsiteY7" fmla="*/ 603157 h 956577"/>
                  <a:gd name="connsiteX8" fmla="*/ 76226 w 78790"/>
                  <a:gd name="connsiteY8" fmla="*/ 44357 h 95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790" h="956577">
                    <a:moveTo>
                      <a:pt x="76226" y="44357"/>
                    </a:moveTo>
                    <a:cubicBezTo>
                      <a:pt x="83634" y="-38899"/>
                      <a:pt x="73404" y="3082"/>
                      <a:pt x="65643" y="103624"/>
                    </a:cubicBezTo>
                    <a:cubicBezTo>
                      <a:pt x="57882" y="204166"/>
                      <a:pt x="37420" y="538246"/>
                      <a:pt x="29659" y="647607"/>
                    </a:cubicBezTo>
                    <a:cubicBezTo>
                      <a:pt x="21898" y="756968"/>
                      <a:pt x="17312" y="723101"/>
                      <a:pt x="19076" y="759790"/>
                    </a:cubicBezTo>
                    <a:cubicBezTo>
                      <a:pt x="20840" y="796479"/>
                      <a:pt x="43418" y="835284"/>
                      <a:pt x="40243" y="867740"/>
                    </a:cubicBezTo>
                    <a:cubicBezTo>
                      <a:pt x="37068" y="900196"/>
                      <a:pt x="1084" y="969341"/>
                      <a:pt x="26" y="954524"/>
                    </a:cubicBezTo>
                    <a:cubicBezTo>
                      <a:pt x="-1032" y="939707"/>
                      <a:pt x="30365" y="837401"/>
                      <a:pt x="33893" y="778840"/>
                    </a:cubicBezTo>
                    <a:cubicBezTo>
                      <a:pt x="37421" y="720279"/>
                      <a:pt x="10610" y="725571"/>
                      <a:pt x="21193" y="603157"/>
                    </a:cubicBezTo>
                    <a:cubicBezTo>
                      <a:pt x="31776" y="480743"/>
                      <a:pt x="68818" y="127613"/>
                      <a:pt x="76226" y="443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: 図形 1229">
                <a:extLst>
                  <a:ext uri="{FF2B5EF4-FFF2-40B4-BE49-F238E27FC236}">
                    <a16:creationId xmlns:a16="http://schemas.microsoft.com/office/drawing/2014/main" id="{57E7D20C-0369-43A1-A8FC-A78EB772643F}"/>
                  </a:ext>
                </a:extLst>
              </p:cNvPr>
              <p:cNvSpPr/>
              <p:nvPr/>
            </p:nvSpPr>
            <p:spPr>
              <a:xfrm>
                <a:off x="2015942" y="5939762"/>
                <a:ext cx="284330" cy="1853873"/>
              </a:xfrm>
              <a:custGeom>
                <a:avLst/>
                <a:gdLst>
                  <a:gd name="connsiteX0" fmla="*/ 7591 w 284330"/>
                  <a:gd name="connsiteY0" fmla="*/ 33471 h 1853873"/>
                  <a:gd name="connsiteX1" fmla="*/ 3358 w 284330"/>
                  <a:gd name="connsiteY1" fmla="*/ 92738 h 1853873"/>
                  <a:gd name="connsiteX2" fmla="*/ 58391 w 284330"/>
                  <a:gd name="connsiteY2" fmla="*/ 643071 h 1853873"/>
                  <a:gd name="connsiteX3" fmla="*/ 109191 w 284330"/>
                  <a:gd name="connsiteY3" fmla="*/ 960571 h 1853873"/>
                  <a:gd name="connsiteX4" fmla="*/ 143058 w 284330"/>
                  <a:gd name="connsiteY4" fmla="*/ 1002905 h 1853873"/>
                  <a:gd name="connsiteX5" fmla="*/ 121891 w 284330"/>
                  <a:gd name="connsiteY5" fmla="*/ 1184938 h 1853873"/>
                  <a:gd name="connsiteX6" fmla="*/ 147291 w 284330"/>
                  <a:gd name="connsiteY6" fmla="*/ 1477038 h 1853873"/>
                  <a:gd name="connsiteX7" fmla="*/ 206558 w 284330"/>
                  <a:gd name="connsiteY7" fmla="*/ 1705638 h 1853873"/>
                  <a:gd name="connsiteX8" fmla="*/ 282758 w 284330"/>
                  <a:gd name="connsiteY8" fmla="*/ 1845338 h 1853873"/>
                  <a:gd name="connsiteX9" fmla="*/ 248891 w 284330"/>
                  <a:gd name="connsiteY9" fmla="*/ 1760671 h 1853873"/>
                  <a:gd name="connsiteX10" fmla="*/ 143058 w 284330"/>
                  <a:gd name="connsiteY10" fmla="*/ 1134138 h 1853873"/>
                  <a:gd name="connsiteX11" fmla="*/ 11825 w 284330"/>
                  <a:gd name="connsiteY11" fmla="*/ 439871 h 1853873"/>
                  <a:gd name="connsiteX12" fmla="*/ 7591 w 284330"/>
                  <a:gd name="connsiteY12" fmla="*/ 33471 h 185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4330" h="1853873">
                    <a:moveTo>
                      <a:pt x="7591" y="33471"/>
                    </a:moveTo>
                    <a:cubicBezTo>
                      <a:pt x="6180" y="-24384"/>
                      <a:pt x="-5109" y="-8862"/>
                      <a:pt x="3358" y="92738"/>
                    </a:cubicBezTo>
                    <a:cubicBezTo>
                      <a:pt x="11825" y="194338"/>
                      <a:pt x="40752" y="498432"/>
                      <a:pt x="58391" y="643071"/>
                    </a:cubicBezTo>
                    <a:cubicBezTo>
                      <a:pt x="76030" y="787710"/>
                      <a:pt x="95080" y="900599"/>
                      <a:pt x="109191" y="960571"/>
                    </a:cubicBezTo>
                    <a:cubicBezTo>
                      <a:pt x="123302" y="1020543"/>
                      <a:pt x="140941" y="965510"/>
                      <a:pt x="143058" y="1002905"/>
                    </a:cubicBezTo>
                    <a:cubicBezTo>
                      <a:pt x="145175" y="1040300"/>
                      <a:pt x="121186" y="1105916"/>
                      <a:pt x="121891" y="1184938"/>
                    </a:cubicBezTo>
                    <a:cubicBezTo>
                      <a:pt x="122596" y="1263960"/>
                      <a:pt x="133180" y="1390255"/>
                      <a:pt x="147291" y="1477038"/>
                    </a:cubicBezTo>
                    <a:cubicBezTo>
                      <a:pt x="161402" y="1563821"/>
                      <a:pt x="183980" y="1644255"/>
                      <a:pt x="206558" y="1705638"/>
                    </a:cubicBezTo>
                    <a:cubicBezTo>
                      <a:pt x="229136" y="1767021"/>
                      <a:pt x="275703" y="1836166"/>
                      <a:pt x="282758" y="1845338"/>
                    </a:cubicBezTo>
                    <a:cubicBezTo>
                      <a:pt x="289813" y="1854510"/>
                      <a:pt x="272174" y="1879204"/>
                      <a:pt x="248891" y="1760671"/>
                    </a:cubicBezTo>
                    <a:cubicBezTo>
                      <a:pt x="225608" y="1642138"/>
                      <a:pt x="182569" y="1354271"/>
                      <a:pt x="143058" y="1134138"/>
                    </a:cubicBezTo>
                    <a:cubicBezTo>
                      <a:pt x="103547" y="914005"/>
                      <a:pt x="36519" y="622610"/>
                      <a:pt x="11825" y="439871"/>
                    </a:cubicBezTo>
                    <a:cubicBezTo>
                      <a:pt x="-12869" y="257132"/>
                      <a:pt x="9002" y="91326"/>
                      <a:pt x="7591" y="334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: 図形 1230">
                <a:extLst>
                  <a:ext uri="{FF2B5EF4-FFF2-40B4-BE49-F238E27FC236}">
                    <a16:creationId xmlns:a16="http://schemas.microsoft.com/office/drawing/2014/main" id="{6DAA73F6-90D0-4663-B6BC-91E46F438874}"/>
                  </a:ext>
                </a:extLst>
              </p:cNvPr>
              <p:cNvSpPr/>
              <p:nvPr/>
            </p:nvSpPr>
            <p:spPr>
              <a:xfrm>
                <a:off x="2147773" y="7412051"/>
                <a:ext cx="168397" cy="702299"/>
              </a:xfrm>
              <a:custGeom>
                <a:avLst/>
                <a:gdLst>
                  <a:gd name="connsiteX0" fmla="*/ 644 w 168397"/>
                  <a:gd name="connsiteY0" fmla="*/ 516 h 702299"/>
                  <a:gd name="connsiteX1" fmla="*/ 114944 w 168397"/>
                  <a:gd name="connsiteY1" fmla="*/ 385749 h 702299"/>
                  <a:gd name="connsiteX2" fmla="*/ 167860 w 168397"/>
                  <a:gd name="connsiteY2" fmla="*/ 586832 h 702299"/>
                  <a:gd name="connsiteX3" fmla="*/ 85310 w 168397"/>
                  <a:gd name="connsiteY3" fmla="*/ 701132 h 702299"/>
                  <a:gd name="connsiteX4" fmla="*/ 131877 w 168397"/>
                  <a:gd name="connsiteY4" fmla="*/ 519099 h 702299"/>
                  <a:gd name="connsiteX5" fmla="*/ 70494 w 168397"/>
                  <a:gd name="connsiteY5" fmla="*/ 307432 h 702299"/>
                  <a:gd name="connsiteX6" fmla="*/ 644 w 168397"/>
                  <a:gd name="connsiteY6" fmla="*/ 516 h 70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397" h="702299">
                    <a:moveTo>
                      <a:pt x="644" y="516"/>
                    </a:moveTo>
                    <a:cubicBezTo>
                      <a:pt x="8052" y="13569"/>
                      <a:pt x="87075" y="288030"/>
                      <a:pt x="114944" y="385749"/>
                    </a:cubicBezTo>
                    <a:cubicBezTo>
                      <a:pt x="142813" y="483468"/>
                      <a:pt x="172799" y="534268"/>
                      <a:pt x="167860" y="586832"/>
                    </a:cubicBezTo>
                    <a:cubicBezTo>
                      <a:pt x="162921" y="639396"/>
                      <a:pt x="91307" y="712421"/>
                      <a:pt x="85310" y="701132"/>
                    </a:cubicBezTo>
                    <a:cubicBezTo>
                      <a:pt x="79313" y="689843"/>
                      <a:pt x="134346" y="584716"/>
                      <a:pt x="131877" y="519099"/>
                    </a:cubicBezTo>
                    <a:cubicBezTo>
                      <a:pt x="129408" y="453482"/>
                      <a:pt x="89191" y="389629"/>
                      <a:pt x="70494" y="307432"/>
                    </a:cubicBezTo>
                    <a:cubicBezTo>
                      <a:pt x="51797" y="225235"/>
                      <a:pt x="-6764" y="-12537"/>
                      <a:pt x="644" y="5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2" name="フリーフォーム: 図形 1231">
                <a:extLst>
                  <a:ext uri="{FF2B5EF4-FFF2-40B4-BE49-F238E27FC236}">
                    <a16:creationId xmlns:a16="http://schemas.microsoft.com/office/drawing/2014/main" id="{505BCE5A-09F2-4B4E-963B-02AA72E4819C}"/>
                  </a:ext>
                </a:extLst>
              </p:cNvPr>
              <p:cNvSpPr/>
              <p:nvPr/>
            </p:nvSpPr>
            <p:spPr>
              <a:xfrm>
                <a:off x="1824566" y="7775921"/>
                <a:ext cx="277202" cy="1047876"/>
              </a:xfrm>
              <a:custGeom>
                <a:avLst/>
                <a:gdLst>
                  <a:gd name="connsiteX0" fmla="*/ 1 w 277202"/>
                  <a:gd name="connsiteY0" fmla="*/ 2829 h 1047876"/>
                  <a:gd name="connsiteX1" fmla="*/ 82551 w 277202"/>
                  <a:gd name="connsiteY1" fmla="*/ 584912 h 1047876"/>
                  <a:gd name="connsiteX2" fmla="*/ 139701 w 277202"/>
                  <a:gd name="connsiteY2" fmla="*/ 927812 h 1047876"/>
                  <a:gd name="connsiteX3" fmla="*/ 218017 w 277202"/>
                  <a:gd name="connsiteY3" fmla="*/ 1025179 h 1047876"/>
                  <a:gd name="connsiteX4" fmla="*/ 275167 w 277202"/>
                  <a:gd name="connsiteY4" fmla="*/ 1031529 h 1047876"/>
                  <a:gd name="connsiteX5" fmla="*/ 143934 w 277202"/>
                  <a:gd name="connsiteY5" fmla="*/ 836796 h 1047876"/>
                  <a:gd name="connsiteX6" fmla="*/ 80434 w 277202"/>
                  <a:gd name="connsiteY6" fmla="*/ 381712 h 1047876"/>
                  <a:gd name="connsiteX7" fmla="*/ 1 w 277202"/>
                  <a:gd name="connsiteY7" fmla="*/ 2829 h 104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202" h="1047876">
                    <a:moveTo>
                      <a:pt x="1" y="2829"/>
                    </a:moveTo>
                    <a:cubicBezTo>
                      <a:pt x="354" y="36696"/>
                      <a:pt x="59268" y="430748"/>
                      <a:pt x="82551" y="584912"/>
                    </a:cubicBezTo>
                    <a:cubicBezTo>
                      <a:pt x="105834" y="739076"/>
                      <a:pt x="117123" y="854434"/>
                      <a:pt x="139701" y="927812"/>
                    </a:cubicBezTo>
                    <a:cubicBezTo>
                      <a:pt x="162279" y="1001190"/>
                      <a:pt x="195439" y="1007893"/>
                      <a:pt x="218017" y="1025179"/>
                    </a:cubicBezTo>
                    <a:cubicBezTo>
                      <a:pt x="240595" y="1042465"/>
                      <a:pt x="287514" y="1062926"/>
                      <a:pt x="275167" y="1031529"/>
                    </a:cubicBezTo>
                    <a:cubicBezTo>
                      <a:pt x="262820" y="1000132"/>
                      <a:pt x="176390" y="945099"/>
                      <a:pt x="143934" y="836796"/>
                    </a:cubicBezTo>
                    <a:cubicBezTo>
                      <a:pt x="111479" y="728493"/>
                      <a:pt x="103717" y="515768"/>
                      <a:pt x="80434" y="381712"/>
                    </a:cubicBezTo>
                    <a:cubicBezTo>
                      <a:pt x="57151" y="247656"/>
                      <a:pt x="-352" y="-31038"/>
                      <a:pt x="1" y="28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: 図形 1232">
                <a:extLst>
                  <a:ext uri="{FF2B5EF4-FFF2-40B4-BE49-F238E27FC236}">
                    <a16:creationId xmlns:a16="http://schemas.microsoft.com/office/drawing/2014/main" id="{35347560-C766-4AF7-9DB6-81BE5FB07F15}"/>
                  </a:ext>
                </a:extLst>
              </p:cNvPr>
              <p:cNvSpPr/>
              <p:nvPr/>
            </p:nvSpPr>
            <p:spPr>
              <a:xfrm>
                <a:off x="1464346" y="7791450"/>
                <a:ext cx="348848" cy="331956"/>
              </a:xfrm>
              <a:custGeom>
                <a:avLst/>
                <a:gdLst>
                  <a:gd name="connsiteX0" fmla="*/ 348579 w 348848"/>
                  <a:gd name="connsiteY0" fmla="*/ 0 h 331956"/>
                  <a:gd name="connsiteX1" fmla="*/ 116804 w 348848"/>
                  <a:gd name="connsiteY1" fmla="*/ 128588 h 331956"/>
                  <a:gd name="connsiteX2" fmla="*/ 37429 w 348848"/>
                  <a:gd name="connsiteY2" fmla="*/ 288925 h 331956"/>
                  <a:gd name="connsiteX3" fmla="*/ 917 w 348848"/>
                  <a:gd name="connsiteY3" fmla="*/ 330200 h 331956"/>
                  <a:gd name="connsiteX4" fmla="*/ 72354 w 348848"/>
                  <a:gd name="connsiteY4" fmla="*/ 246063 h 331956"/>
                  <a:gd name="connsiteX5" fmla="*/ 161254 w 348848"/>
                  <a:gd name="connsiteY5" fmla="*/ 127000 h 331956"/>
                  <a:gd name="connsiteX6" fmla="*/ 348579 w 348848"/>
                  <a:gd name="connsiteY6" fmla="*/ 0 h 33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848" h="331956">
                    <a:moveTo>
                      <a:pt x="348579" y="0"/>
                    </a:moveTo>
                    <a:cubicBezTo>
                      <a:pt x="341171" y="265"/>
                      <a:pt x="168662" y="80434"/>
                      <a:pt x="116804" y="128588"/>
                    </a:cubicBezTo>
                    <a:cubicBezTo>
                      <a:pt x="64946" y="176742"/>
                      <a:pt x="56743" y="255323"/>
                      <a:pt x="37429" y="288925"/>
                    </a:cubicBezTo>
                    <a:cubicBezTo>
                      <a:pt x="18114" y="322527"/>
                      <a:pt x="-4904" y="337344"/>
                      <a:pt x="917" y="330200"/>
                    </a:cubicBezTo>
                    <a:cubicBezTo>
                      <a:pt x="6738" y="323056"/>
                      <a:pt x="45631" y="279930"/>
                      <a:pt x="72354" y="246063"/>
                    </a:cubicBezTo>
                    <a:cubicBezTo>
                      <a:pt x="99077" y="212196"/>
                      <a:pt x="113893" y="165365"/>
                      <a:pt x="161254" y="127000"/>
                    </a:cubicBezTo>
                    <a:cubicBezTo>
                      <a:pt x="208614" y="88635"/>
                      <a:pt x="355987" y="-265"/>
                      <a:pt x="34857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: 図形 1233">
                <a:extLst>
                  <a:ext uri="{FF2B5EF4-FFF2-40B4-BE49-F238E27FC236}">
                    <a16:creationId xmlns:a16="http://schemas.microsoft.com/office/drawing/2014/main" id="{A20603F0-099F-4537-9BC5-5BB89004A24C}"/>
                  </a:ext>
                </a:extLst>
              </p:cNvPr>
              <p:cNvSpPr/>
              <p:nvPr/>
            </p:nvSpPr>
            <p:spPr>
              <a:xfrm>
                <a:off x="1450698" y="8118414"/>
                <a:ext cx="684376" cy="890757"/>
              </a:xfrm>
              <a:custGeom>
                <a:avLst/>
                <a:gdLst>
                  <a:gd name="connsiteX0" fmla="*/ 3452 w 684376"/>
                  <a:gd name="connsiteY0" fmla="*/ 6411 h 890757"/>
                  <a:gd name="connsiteX1" fmla="*/ 165377 w 684376"/>
                  <a:gd name="connsiteY1" fmla="*/ 576324 h 890757"/>
                  <a:gd name="connsiteX2" fmla="*/ 224115 w 684376"/>
                  <a:gd name="connsiteY2" fmla="*/ 695386 h 890757"/>
                  <a:gd name="connsiteX3" fmla="*/ 286027 w 684376"/>
                  <a:gd name="connsiteY3" fmla="*/ 801749 h 890757"/>
                  <a:gd name="connsiteX4" fmla="*/ 398740 w 684376"/>
                  <a:gd name="connsiteY4" fmla="*/ 871599 h 890757"/>
                  <a:gd name="connsiteX5" fmla="*/ 517802 w 684376"/>
                  <a:gd name="connsiteY5" fmla="*/ 890649 h 890757"/>
                  <a:gd name="connsiteX6" fmla="*/ 624165 w 684376"/>
                  <a:gd name="connsiteY6" fmla="*/ 877949 h 890757"/>
                  <a:gd name="connsiteX7" fmla="*/ 663852 w 684376"/>
                  <a:gd name="connsiteY7" fmla="*/ 849374 h 890757"/>
                  <a:gd name="connsiteX8" fmla="*/ 293965 w 684376"/>
                  <a:gd name="connsiteY8" fmla="*/ 812861 h 890757"/>
                  <a:gd name="connsiteX9" fmla="*/ 74890 w 684376"/>
                  <a:gd name="connsiteY9" fmla="*/ 301686 h 890757"/>
                  <a:gd name="connsiteX10" fmla="*/ 3452 w 684376"/>
                  <a:gd name="connsiteY10" fmla="*/ 6411 h 89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4376" h="890757">
                    <a:moveTo>
                      <a:pt x="3452" y="6411"/>
                    </a:moveTo>
                    <a:cubicBezTo>
                      <a:pt x="18533" y="52184"/>
                      <a:pt x="128600" y="461495"/>
                      <a:pt x="165377" y="576324"/>
                    </a:cubicBezTo>
                    <a:cubicBezTo>
                      <a:pt x="202154" y="691153"/>
                      <a:pt x="204007" y="657815"/>
                      <a:pt x="224115" y="695386"/>
                    </a:cubicBezTo>
                    <a:cubicBezTo>
                      <a:pt x="244223" y="732957"/>
                      <a:pt x="256923" y="772380"/>
                      <a:pt x="286027" y="801749"/>
                    </a:cubicBezTo>
                    <a:cubicBezTo>
                      <a:pt x="315131" y="831118"/>
                      <a:pt x="360111" y="856782"/>
                      <a:pt x="398740" y="871599"/>
                    </a:cubicBezTo>
                    <a:cubicBezTo>
                      <a:pt x="437369" y="886416"/>
                      <a:pt x="480231" y="889591"/>
                      <a:pt x="517802" y="890649"/>
                    </a:cubicBezTo>
                    <a:cubicBezTo>
                      <a:pt x="555373" y="891707"/>
                      <a:pt x="599823" y="884828"/>
                      <a:pt x="624165" y="877949"/>
                    </a:cubicBezTo>
                    <a:cubicBezTo>
                      <a:pt x="648507" y="871070"/>
                      <a:pt x="718885" y="860222"/>
                      <a:pt x="663852" y="849374"/>
                    </a:cubicBezTo>
                    <a:cubicBezTo>
                      <a:pt x="608819" y="838526"/>
                      <a:pt x="392125" y="904142"/>
                      <a:pt x="293965" y="812861"/>
                    </a:cubicBezTo>
                    <a:cubicBezTo>
                      <a:pt x="195805" y="721580"/>
                      <a:pt x="125161" y="432919"/>
                      <a:pt x="74890" y="301686"/>
                    </a:cubicBezTo>
                    <a:cubicBezTo>
                      <a:pt x="24619" y="170453"/>
                      <a:pt x="-11629" y="-39362"/>
                      <a:pt x="3452" y="64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5" name="フリーフォーム: 図形 1234">
                <a:extLst>
                  <a:ext uri="{FF2B5EF4-FFF2-40B4-BE49-F238E27FC236}">
                    <a16:creationId xmlns:a16="http://schemas.microsoft.com/office/drawing/2014/main" id="{6388E9F1-65CF-4111-BDB8-25532C1D5E1A}"/>
                  </a:ext>
                </a:extLst>
              </p:cNvPr>
              <p:cNvSpPr/>
              <p:nvPr/>
            </p:nvSpPr>
            <p:spPr>
              <a:xfrm>
                <a:off x="1689934" y="8694662"/>
                <a:ext cx="484181" cy="281565"/>
              </a:xfrm>
              <a:custGeom>
                <a:avLst/>
                <a:gdLst>
                  <a:gd name="connsiteX0" fmla="*/ 754 w 484181"/>
                  <a:gd name="connsiteY0" fmla="*/ 166763 h 281565"/>
                  <a:gd name="connsiteX1" fmla="*/ 170616 w 484181"/>
                  <a:gd name="connsiteY1" fmla="*/ 271538 h 281565"/>
                  <a:gd name="connsiteX2" fmla="*/ 400804 w 484181"/>
                  <a:gd name="connsiteY2" fmla="*/ 268363 h 281565"/>
                  <a:gd name="connsiteX3" fmla="*/ 461129 w 484181"/>
                  <a:gd name="connsiteY3" fmla="*/ 192163 h 281565"/>
                  <a:gd name="connsiteX4" fmla="*/ 483354 w 484181"/>
                  <a:gd name="connsiteY4" fmla="*/ 76 h 281565"/>
                  <a:gd name="connsiteX5" fmla="*/ 435729 w 484181"/>
                  <a:gd name="connsiteY5" fmla="*/ 215976 h 281565"/>
                  <a:gd name="connsiteX6" fmla="*/ 237291 w 484181"/>
                  <a:gd name="connsiteY6" fmla="*/ 236613 h 281565"/>
                  <a:gd name="connsiteX7" fmla="*/ 754 w 484181"/>
                  <a:gd name="connsiteY7" fmla="*/ 166763 h 28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4181" h="281565">
                    <a:moveTo>
                      <a:pt x="754" y="166763"/>
                    </a:moveTo>
                    <a:cubicBezTo>
                      <a:pt x="-10358" y="172584"/>
                      <a:pt x="103941" y="254605"/>
                      <a:pt x="170616" y="271538"/>
                    </a:cubicBezTo>
                    <a:cubicBezTo>
                      <a:pt x="237291" y="288471"/>
                      <a:pt x="352385" y="281592"/>
                      <a:pt x="400804" y="268363"/>
                    </a:cubicBezTo>
                    <a:cubicBezTo>
                      <a:pt x="449223" y="255134"/>
                      <a:pt x="447371" y="236878"/>
                      <a:pt x="461129" y="192163"/>
                    </a:cubicBezTo>
                    <a:cubicBezTo>
                      <a:pt x="474887" y="147448"/>
                      <a:pt x="487587" y="-3893"/>
                      <a:pt x="483354" y="76"/>
                    </a:cubicBezTo>
                    <a:cubicBezTo>
                      <a:pt x="479121" y="4045"/>
                      <a:pt x="476740" y="176553"/>
                      <a:pt x="435729" y="215976"/>
                    </a:cubicBezTo>
                    <a:cubicBezTo>
                      <a:pt x="394719" y="255399"/>
                      <a:pt x="305818" y="242169"/>
                      <a:pt x="237291" y="236613"/>
                    </a:cubicBezTo>
                    <a:cubicBezTo>
                      <a:pt x="168764" y="231057"/>
                      <a:pt x="11866" y="160942"/>
                      <a:pt x="754" y="1667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: 図形 1235">
                <a:extLst>
                  <a:ext uri="{FF2B5EF4-FFF2-40B4-BE49-F238E27FC236}">
                    <a16:creationId xmlns:a16="http://schemas.microsoft.com/office/drawing/2014/main" id="{BED123C3-F3C0-491F-920B-B542EB34FD5A}"/>
                  </a:ext>
                </a:extLst>
              </p:cNvPr>
              <p:cNvSpPr/>
              <p:nvPr/>
            </p:nvSpPr>
            <p:spPr>
              <a:xfrm>
                <a:off x="1584085" y="6320579"/>
                <a:ext cx="278322" cy="1532060"/>
              </a:xfrm>
              <a:custGeom>
                <a:avLst/>
                <a:gdLst>
                  <a:gd name="connsiteX0" fmla="*/ 19290 w 278322"/>
                  <a:gd name="connsiteY0" fmla="*/ 32596 h 1532060"/>
                  <a:gd name="connsiteX1" fmla="*/ 22465 w 278322"/>
                  <a:gd name="connsiteY1" fmla="*/ 115146 h 1532060"/>
                  <a:gd name="connsiteX2" fmla="*/ 251065 w 278322"/>
                  <a:gd name="connsiteY2" fmla="*/ 1150196 h 1532060"/>
                  <a:gd name="connsiteX3" fmla="*/ 263765 w 278322"/>
                  <a:gd name="connsiteY3" fmla="*/ 1521671 h 1532060"/>
                  <a:gd name="connsiteX4" fmla="*/ 266940 w 278322"/>
                  <a:gd name="connsiteY4" fmla="*/ 1394671 h 1532060"/>
                  <a:gd name="connsiteX5" fmla="*/ 276465 w 278322"/>
                  <a:gd name="connsiteY5" fmla="*/ 1035896 h 1532060"/>
                  <a:gd name="connsiteX6" fmla="*/ 225665 w 278322"/>
                  <a:gd name="connsiteY6" fmla="*/ 670771 h 1532060"/>
                  <a:gd name="connsiteX7" fmla="*/ 193915 w 278322"/>
                  <a:gd name="connsiteY7" fmla="*/ 445346 h 1532060"/>
                  <a:gd name="connsiteX8" fmla="*/ 117715 w 278322"/>
                  <a:gd name="connsiteY8" fmla="*/ 178646 h 1532060"/>
                  <a:gd name="connsiteX9" fmla="*/ 19290 w 278322"/>
                  <a:gd name="connsiteY9" fmla="*/ 32596 h 153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8322" h="1532060">
                    <a:moveTo>
                      <a:pt x="19290" y="32596"/>
                    </a:moveTo>
                    <a:cubicBezTo>
                      <a:pt x="3415" y="22013"/>
                      <a:pt x="-16164" y="-71121"/>
                      <a:pt x="22465" y="115146"/>
                    </a:cubicBezTo>
                    <a:cubicBezTo>
                      <a:pt x="61094" y="301413"/>
                      <a:pt x="210848" y="915775"/>
                      <a:pt x="251065" y="1150196"/>
                    </a:cubicBezTo>
                    <a:cubicBezTo>
                      <a:pt x="291282" y="1384617"/>
                      <a:pt x="261119" y="1480925"/>
                      <a:pt x="263765" y="1521671"/>
                    </a:cubicBezTo>
                    <a:cubicBezTo>
                      <a:pt x="266411" y="1562417"/>
                      <a:pt x="264823" y="1475633"/>
                      <a:pt x="266940" y="1394671"/>
                    </a:cubicBezTo>
                    <a:cubicBezTo>
                      <a:pt x="269057" y="1313709"/>
                      <a:pt x="283344" y="1156546"/>
                      <a:pt x="276465" y="1035896"/>
                    </a:cubicBezTo>
                    <a:cubicBezTo>
                      <a:pt x="269586" y="915246"/>
                      <a:pt x="239423" y="769196"/>
                      <a:pt x="225665" y="670771"/>
                    </a:cubicBezTo>
                    <a:cubicBezTo>
                      <a:pt x="211907" y="572346"/>
                      <a:pt x="211907" y="527367"/>
                      <a:pt x="193915" y="445346"/>
                    </a:cubicBezTo>
                    <a:cubicBezTo>
                      <a:pt x="175923" y="363325"/>
                      <a:pt x="146290" y="253258"/>
                      <a:pt x="117715" y="178646"/>
                    </a:cubicBezTo>
                    <a:cubicBezTo>
                      <a:pt x="89140" y="104034"/>
                      <a:pt x="35165" y="43179"/>
                      <a:pt x="19290" y="325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: 図形 1236">
                <a:extLst>
                  <a:ext uri="{FF2B5EF4-FFF2-40B4-BE49-F238E27FC236}">
                    <a16:creationId xmlns:a16="http://schemas.microsoft.com/office/drawing/2014/main" id="{A97DCBBF-BB4F-4C49-9381-7E446E5576E9}"/>
                  </a:ext>
                </a:extLst>
              </p:cNvPr>
              <p:cNvSpPr/>
              <p:nvPr/>
            </p:nvSpPr>
            <p:spPr>
              <a:xfrm>
                <a:off x="2290657" y="4425950"/>
                <a:ext cx="32265" cy="284968"/>
              </a:xfrm>
              <a:custGeom>
                <a:avLst/>
                <a:gdLst>
                  <a:gd name="connsiteX0" fmla="*/ 6456 w 32265"/>
                  <a:gd name="connsiteY0" fmla="*/ 0 h 284968"/>
                  <a:gd name="connsiteX1" fmla="*/ 1693 w 32265"/>
                  <a:gd name="connsiteY1" fmla="*/ 163513 h 284968"/>
                  <a:gd name="connsiteX2" fmla="*/ 31856 w 32265"/>
                  <a:gd name="connsiteY2" fmla="*/ 284163 h 284968"/>
                  <a:gd name="connsiteX3" fmla="*/ 19156 w 32265"/>
                  <a:gd name="connsiteY3" fmla="*/ 211138 h 284968"/>
                  <a:gd name="connsiteX4" fmla="*/ 19156 w 32265"/>
                  <a:gd name="connsiteY4" fmla="*/ 114300 h 284968"/>
                  <a:gd name="connsiteX5" fmla="*/ 6456 w 32265"/>
                  <a:gd name="connsiteY5" fmla="*/ 0 h 28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265" h="284968">
                    <a:moveTo>
                      <a:pt x="6456" y="0"/>
                    </a:moveTo>
                    <a:cubicBezTo>
                      <a:pt x="1958" y="58076"/>
                      <a:pt x="-2540" y="116153"/>
                      <a:pt x="1693" y="163513"/>
                    </a:cubicBezTo>
                    <a:cubicBezTo>
                      <a:pt x="5926" y="210873"/>
                      <a:pt x="28946" y="276226"/>
                      <a:pt x="31856" y="284163"/>
                    </a:cubicBezTo>
                    <a:cubicBezTo>
                      <a:pt x="34766" y="292100"/>
                      <a:pt x="21273" y="239448"/>
                      <a:pt x="19156" y="211138"/>
                    </a:cubicBezTo>
                    <a:cubicBezTo>
                      <a:pt x="17039" y="182828"/>
                      <a:pt x="19156" y="114300"/>
                      <a:pt x="19156" y="114300"/>
                    </a:cubicBezTo>
                    <a:lnTo>
                      <a:pt x="645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: 図形 1237">
                <a:extLst>
                  <a:ext uri="{FF2B5EF4-FFF2-40B4-BE49-F238E27FC236}">
                    <a16:creationId xmlns:a16="http://schemas.microsoft.com/office/drawing/2014/main" id="{D57EB403-36B4-4AB7-8094-9C4D5D1667BF}"/>
                  </a:ext>
                </a:extLst>
              </p:cNvPr>
              <p:cNvSpPr/>
              <p:nvPr/>
            </p:nvSpPr>
            <p:spPr>
              <a:xfrm>
                <a:off x="2066930" y="4828517"/>
                <a:ext cx="215014" cy="375914"/>
              </a:xfrm>
              <a:custGeom>
                <a:avLst/>
                <a:gdLst>
                  <a:gd name="connsiteX0" fmla="*/ 214308 w 215014"/>
                  <a:gd name="connsiteY0" fmla="*/ 375308 h 375914"/>
                  <a:gd name="connsiteX1" fmla="*/ 196845 w 215014"/>
                  <a:gd name="connsiteY1" fmla="*/ 249896 h 375914"/>
                  <a:gd name="connsiteX2" fmla="*/ 96833 w 215014"/>
                  <a:gd name="connsiteY2" fmla="*/ 186396 h 375914"/>
                  <a:gd name="connsiteX3" fmla="*/ 11108 w 215014"/>
                  <a:gd name="connsiteY3" fmla="*/ 111783 h 375914"/>
                  <a:gd name="connsiteX4" fmla="*/ 1583 w 215014"/>
                  <a:gd name="connsiteY4" fmla="*/ 72096 h 375914"/>
                  <a:gd name="connsiteX5" fmla="*/ 15870 w 215014"/>
                  <a:gd name="connsiteY5" fmla="*/ 37171 h 375914"/>
                  <a:gd name="connsiteX6" fmla="*/ 82545 w 215014"/>
                  <a:gd name="connsiteY6" fmla="*/ 658 h 375914"/>
                  <a:gd name="connsiteX7" fmla="*/ 20633 w 215014"/>
                  <a:gd name="connsiteY7" fmla="*/ 21296 h 375914"/>
                  <a:gd name="connsiteX8" fmla="*/ 6345 w 215014"/>
                  <a:gd name="connsiteY8" fmla="*/ 110196 h 375914"/>
                  <a:gd name="connsiteX9" fmla="*/ 98420 w 215014"/>
                  <a:gd name="connsiteY9" fmla="*/ 197508 h 375914"/>
                  <a:gd name="connsiteX10" fmla="*/ 200020 w 215014"/>
                  <a:gd name="connsiteY10" fmla="*/ 294346 h 375914"/>
                  <a:gd name="connsiteX11" fmla="*/ 214308 w 215014"/>
                  <a:gd name="connsiteY11" fmla="*/ 375308 h 37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5014" h="375914">
                    <a:moveTo>
                      <a:pt x="214308" y="375308"/>
                    </a:moveTo>
                    <a:cubicBezTo>
                      <a:pt x="213779" y="367900"/>
                      <a:pt x="216424" y="281381"/>
                      <a:pt x="196845" y="249896"/>
                    </a:cubicBezTo>
                    <a:cubicBezTo>
                      <a:pt x="177266" y="218411"/>
                      <a:pt x="127789" y="209415"/>
                      <a:pt x="96833" y="186396"/>
                    </a:cubicBezTo>
                    <a:cubicBezTo>
                      <a:pt x="65877" y="163377"/>
                      <a:pt x="26983" y="130833"/>
                      <a:pt x="11108" y="111783"/>
                    </a:cubicBezTo>
                    <a:cubicBezTo>
                      <a:pt x="-4767" y="92733"/>
                      <a:pt x="789" y="84531"/>
                      <a:pt x="1583" y="72096"/>
                    </a:cubicBezTo>
                    <a:cubicBezTo>
                      <a:pt x="2377" y="59661"/>
                      <a:pt x="2376" y="49077"/>
                      <a:pt x="15870" y="37171"/>
                    </a:cubicBezTo>
                    <a:cubicBezTo>
                      <a:pt x="29364" y="25265"/>
                      <a:pt x="81751" y="3304"/>
                      <a:pt x="82545" y="658"/>
                    </a:cubicBezTo>
                    <a:cubicBezTo>
                      <a:pt x="83339" y="-1988"/>
                      <a:pt x="33333" y="3040"/>
                      <a:pt x="20633" y="21296"/>
                    </a:cubicBezTo>
                    <a:cubicBezTo>
                      <a:pt x="7933" y="39552"/>
                      <a:pt x="-6619" y="80827"/>
                      <a:pt x="6345" y="110196"/>
                    </a:cubicBezTo>
                    <a:cubicBezTo>
                      <a:pt x="19309" y="139565"/>
                      <a:pt x="66141" y="166816"/>
                      <a:pt x="98420" y="197508"/>
                    </a:cubicBezTo>
                    <a:cubicBezTo>
                      <a:pt x="130699" y="228200"/>
                      <a:pt x="181234" y="268417"/>
                      <a:pt x="200020" y="294346"/>
                    </a:cubicBezTo>
                    <a:cubicBezTo>
                      <a:pt x="218806" y="320275"/>
                      <a:pt x="214837" y="382716"/>
                      <a:pt x="214308" y="375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: 図形 1238">
                <a:extLst>
                  <a:ext uri="{FF2B5EF4-FFF2-40B4-BE49-F238E27FC236}">
                    <a16:creationId xmlns:a16="http://schemas.microsoft.com/office/drawing/2014/main" id="{3BF31083-9A48-4A1E-ADE1-3D6D39543C00}"/>
                  </a:ext>
                </a:extLst>
              </p:cNvPr>
              <p:cNvSpPr/>
              <p:nvPr/>
            </p:nvSpPr>
            <p:spPr>
              <a:xfrm>
                <a:off x="2324839" y="4820998"/>
                <a:ext cx="390300" cy="317016"/>
              </a:xfrm>
              <a:custGeom>
                <a:avLst/>
                <a:gdLst>
                  <a:gd name="connsiteX0" fmla="*/ 849 w 390300"/>
                  <a:gd name="connsiteY0" fmla="*/ 240 h 317016"/>
                  <a:gd name="connsiteX1" fmla="*/ 113561 w 390300"/>
                  <a:gd name="connsiteY1" fmla="*/ 193915 h 317016"/>
                  <a:gd name="connsiteX2" fmla="*/ 288186 w 390300"/>
                  <a:gd name="connsiteY2" fmla="*/ 292340 h 317016"/>
                  <a:gd name="connsiteX3" fmla="*/ 373911 w 390300"/>
                  <a:gd name="connsiteY3" fmla="*/ 312977 h 317016"/>
                  <a:gd name="connsiteX4" fmla="*/ 377086 w 390300"/>
                  <a:gd name="connsiteY4" fmla="*/ 311390 h 317016"/>
                  <a:gd name="connsiteX5" fmla="*/ 234211 w 390300"/>
                  <a:gd name="connsiteY5" fmla="*/ 255827 h 317016"/>
                  <a:gd name="connsiteX6" fmla="*/ 70699 w 390300"/>
                  <a:gd name="connsiteY6" fmla="*/ 155815 h 317016"/>
                  <a:gd name="connsiteX7" fmla="*/ 849 w 390300"/>
                  <a:gd name="connsiteY7" fmla="*/ 240 h 317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0300" h="317016">
                    <a:moveTo>
                      <a:pt x="849" y="240"/>
                    </a:moveTo>
                    <a:cubicBezTo>
                      <a:pt x="7993" y="6590"/>
                      <a:pt x="65671" y="145232"/>
                      <a:pt x="113561" y="193915"/>
                    </a:cubicBezTo>
                    <a:cubicBezTo>
                      <a:pt x="161451" y="242598"/>
                      <a:pt x="244794" y="272496"/>
                      <a:pt x="288186" y="292340"/>
                    </a:cubicBezTo>
                    <a:cubicBezTo>
                      <a:pt x="331578" y="312184"/>
                      <a:pt x="359094" y="309802"/>
                      <a:pt x="373911" y="312977"/>
                    </a:cubicBezTo>
                    <a:cubicBezTo>
                      <a:pt x="388728" y="316152"/>
                      <a:pt x="400369" y="320915"/>
                      <a:pt x="377086" y="311390"/>
                    </a:cubicBezTo>
                    <a:cubicBezTo>
                      <a:pt x="353803" y="301865"/>
                      <a:pt x="285276" y="281756"/>
                      <a:pt x="234211" y="255827"/>
                    </a:cubicBezTo>
                    <a:cubicBezTo>
                      <a:pt x="183146" y="229898"/>
                      <a:pt x="108534" y="196561"/>
                      <a:pt x="70699" y="155815"/>
                    </a:cubicBezTo>
                    <a:cubicBezTo>
                      <a:pt x="32864" y="115069"/>
                      <a:pt x="-6295" y="-6110"/>
                      <a:pt x="849" y="2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: 図形 1239">
                <a:extLst>
                  <a:ext uri="{FF2B5EF4-FFF2-40B4-BE49-F238E27FC236}">
                    <a16:creationId xmlns:a16="http://schemas.microsoft.com/office/drawing/2014/main" id="{059ACCC8-86D0-4A55-B008-10F8E915C04C}"/>
                  </a:ext>
                </a:extLst>
              </p:cNvPr>
              <p:cNvSpPr/>
              <p:nvPr/>
            </p:nvSpPr>
            <p:spPr>
              <a:xfrm>
                <a:off x="2105797" y="4830648"/>
                <a:ext cx="213583" cy="198552"/>
              </a:xfrm>
              <a:custGeom>
                <a:avLst/>
                <a:gdLst>
                  <a:gd name="connsiteX0" fmla="*/ 213541 w 213583"/>
                  <a:gd name="connsiteY0" fmla="*/ 115 h 198552"/>
                  <a:gd name="connsiteX1" fmla="*/ 21453 w 213583"/>
                  <a:gd name="connsiteY1" fmla="*/ 57265 h 198552"/>
                  <a:gd name="connsiteX2" fmla="*/ 10341 w 213583"/>
                  <a:gd name="connsiteY2" fmla="*/ 96952 h 198552"/>
                  <a:gd name="connsiteX3" fmla="*/ 72253 w 213583"/>
                  <a:gd name="connsiteY3" fmla="*/ 154102 h 198552"/>
                  <a:gd name="connsiteX4" fmla="*/ 119878 w 213583"/>
                  <a:gd name="connsiteY4" fmla="*/ 198552 h 198552"/>
                  <a:gd name="connsiteX5" fmla="*/ 48441 w 213583"/>
                  <a:gd name="connsiteY5" fmla="*/ 131877 h 198552"/>
                  <a:gd name="connsiteX6" fmla="*/ 19866 w 213583"/>
                  <a:gd name="connsiteY6" fmla="*/ 93777 h 198552"/>
                  <a:gd name="connsiteX7" fmla="*/ 38916 w 213583"/>
                  <a:gd name="connsiteY7" fmla="*/ 73140 h 198552"/>
                  <a:gd name="connsiteX8" fmla="*/ 213541 w 213583"/>
                  <a:gd name="connsiteY8" fmla="*/ 115 h 19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583" h="198552">
                    <a:moveTo>
                      <a:pt x="213541" y="115"/>
                    </a:moveTo>
                    <a:cubicBezTo>
                      <a:pt x="210631" y="-2531"/>
                      <a:pt x="55320" y="41126"/>
                      <a:pt x="21453" y="57265"/>
                    </a:cubicBezTo>
                    <a:cubicBezTo>
                      <a:pt x="-12414" y="73404"/>
                      <a:pt x="1874" y="80813"/>
                      <a:pt x="10341" y="96952"/>
                    </a:cubicBezTo>
                    <a:cubicBezTo>
                      <a:pt x="18808" y="113091"/>
                      <a:pt x="53997" y="137169"/>
                      <a:pt x="72253" y="154102"/>
                    </a:cubicBezTo>
                    <a:lnTo>
                      <a:pt x="119878" y="198552"/>
                    </a:lnTo>
                    <a:cubicBezTo>
                      <a:pt x="115909" y="194848"/>
                      <a:pt x="65110" y="149339"/>
                      <a:pt x="48441" y="131877"/>
                    </a:cubicBezTo>
                    <a:cubicBezTo>
                      <a:pt x="31772" y="114415"/>
                      <a:pt x="21453" y="103567"/>
                      <a:pt x="19866" y="93777"/>
                    </a:cubicBezTo>
                    <a:cubicBezTo>
                      <a:pt x="18278" y="83988"/>
                      <a:pt x="8489" y="85575"/>
                      <a:pt x="38916" y="73140"/>
                    </a:cubicBezTo>
                    <a:cubicBezTo>
                      <a:pt x="69343" y="60705"/>
                      <a:pt x="216451" y="2761"/>
                      <a:pt x="213541" y="1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: 図形 1240">
                <a:extLst>
                  <a:ext uri="{FF2B5EF4-FFF2-40B4-BE49-F238E27FC236}">
                    <a16:creationId xmlns:a16="http://schemas.microsoft.com/office/drawing/2014/main" id="{8450B421-D541-451E-B37D-9E087B67C7F6}"/>
                  </a:ext>
                </a:extLst>
              </p:cNvPr>
              <p:cNvSpPr/>
              <p:nvPr/>
            </p:nvSpPr>
            <p:spPr>
              <a:xfrm>
                <a:off x="2297090" y="4843320"/>
                <a:ext cx="65115" cy="346899"/>
              </a:xfrm>
              <a:custGeom>
                <a:avLst/>
                <a:gdLst>
                  <a:gd name="connsiteX0" fmla="*/ 42885 w 65115"/>
                  <a:gd name="connsiteY0" fmla="*/ 143 h 346899"/>
                  <a:gd name="connsiteX1" fmla="*/ 65110 w 65115"/>
                  <a:gd name="connsiteY1" fmla="*/ 230330 h 346899"/>
                  <a:gd name="connsiteX2" fmla="*/ 44473 w 65115"/>
                  <a:gd name="connsiteY2" fmla="*/ 312880 h 346899"/>
                  <a:gd name="connsiteX3" fmla="*/ 23 w 65115"/>
                  <a:gd name="connsiteY3" fmla="*/ 346218 h 346899"/>
                  <a:gd name="connsiteX4" fmla="*/ 50823 w 65115"/>
                  <a:gd name="connsiteY4" fmla="*/ 285893 h 346899"/>
                  <a:gd name="connsiteX5" fmla="*/ 50823 w 65115"/>
                  <a:gd name="connsiteY5" fmla="*/ 196993 h 346899"/>
                  <a:gd name="connsiteX6" fmla="*/ 42885 w 65115"/>
                  <a:gd name="connsiteY6" fmla="*/ 143 h 346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15" h="346899">
                    <a:moveTo>
                      <a:pt x="42885" y="143"/>
                    </a:moveTo>
                    <a:cubicBezTo>
                      <a:pt x="45266" y="5699"/>
                      <a:pt x="64845" y="178207"/>
                      <a:pt x="65110" y="230330"/>
                    </a:cubicBezTo>
                    <a:cubicBezTo>
                      <a:pt x="65375" y="282453"/>
                      <a:pt x="55321" y="293565"/>
                      <a:pt x="44473" y="312880"/>
                    </a:cubicBezTo>
                    <a:cubicBezTo>
                      <a:pt x="33625" y="332195"/>
                      <a:pt x="-1035" y="350716"/>
                      <a:pt x="23" y="346218"/>
                    </a:cubicBezTo>
                    <a:cubicBezTo>
                      <a:pt x="1081" y="341720"/>
                      <a:pt x="42356" y="310764"/>
                      <a:pt x="50823" y="285893"/>
                    </a:cubicBezTo>
                    <a:cubicBezTo>
                      <a:pt x="59290" y="261022"/>
                      <a:pt x="52940" y="242501"/>
                      <a:pt x="50823" y="196993"/>
                    </a:cubicBezTo>
                    <a:cubicBezTo>
                      <a:pt x="48706" y="151485"/>
                      <a:pt x="40504" y="-5413"/>
                      <a:pt x="42885" y="1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: 図形 1241">
                <a:extLst>
                  <a:ext uri="{FF2B5EF4-FFF2-40B4-BE49-F238E27FC236}">
                    <a16:creationId xmlns:a16="http://schemas.microsoft.com/office/drawing/2014/main" id="{FAB1B0CC-4EEA-433C-A229-85338A0D1159}"/>
                  </a:ext>
                </a:extLst>
              </p:cNvPr>
              <p:cNvSpPr/>
              <p:nvPr/>
            </p:nvSpPr>
            <p:spPr>
              <a:xfrm>
                <a:off x="2327105" y="4465638"/>
                <a:ext cx="41485" cy="365560"/>
              </a:xfrm>
              <a:custGeom>
                <a:avLst/>
                <a:gdLst>
                  <a:gd name="connsiteX0" fmla="*/ 170 w 41485"/>
                  <a:gd name="connsiteY0" fmla="*/ 0 h 365560"/>
                  <a:gd name="connsiteX1" fmla="*/ 39858 w 41485"/>
                  <a:gd name="connsiteY1" fmla="*/ 182562 h 365560"/>
                  <a:gd name="connsiteX2" fmla="*/ 33508 w 41485"/>
                  <a:gd name="connsiteY2" fmla="*/ 325437 h 365560"/>
                  <a:gd name="connsiteX3" fmla="*/ 30333 w 41485"/>
                  <a:gd name="connsiteY3" fmla="*/ 361950 h 365560"/>
                  <a:gd name="connsiteX4" fmla="*/ 36683 w 41485"/>
                  <a:gd name="connsiteY4" fmla="*/ 355600 h 365560"/>
                  <a:gd name="connsiteX5" fmla="*/ 35095 w 41485"/>
                  <a:gd name="connsiteY5" fmla="*/ 285750 h 365560"/>
                  <a:gd name="connsiteX6" fmla="*/ 25570 w 41485"/>
                  <a:gd name="connsiteY6" fmla="*/ 184150 h 365560"/>
                  <a:gd name="connsiteX7" fmla="*/ 170 w 41485"/>
                  <a:gd name="connsiteY7" fmla="*/ 0 h 36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85" h="365560">
                    <a:moveTo>
                      <a:pt x="170" y="0"/>
                    </a:moveTo>
                    <a:cubicBezTo>
                      <a:pt x="2551" y="-265"/>
                      <a:pt x="34302" y="128323"/>
                      <a:pt x="39858" y="182562"/>
                    </a:cubicBezTo>
                    <a:cubicBezTo>
                      <a:pt x="45414" y="236801"/>
                      <a:pt x="35095" y="295539"/>
                      <a:pt x="33508" y="325437"/>
                    </a:cubicBezTo>
                    <a:cubicBezTo>
                      <a:pt x="31921" y="355335"/>
                      <a:pt x="29804" y="356923"/>
                      <a:pt x="30333" y="361950"/>
                    </a:cubicBezTo>
                    <a:cubicBezTo>
                      <a:pt x="30862" y="366977"/>
                      <a:pt x="35889" y="368300"/>
                      <a:pt x="36683" y="355600"/>
                    </a:cubicBezTo>
                    <a:cubicBezTo>
                      <a:pt x="37477" y="342900"/>
                      <a:pt x="36947" y="314325"/>
                      <a:pt x="35095" y="285750"/>
                    </a:cubicBezTo>
                    <a:cubicBezTo>
                      <a:pt x="33243" y="257175"/>
                      <a:pt x="30068" y="229923"/>
                      <a:pt x="25570" y="184150"/>
                    </a:cubicBezTo>
                    <a:cubicBezTo>
                      <a:pt x="21072" y="138377"/>
                      <a:pt x="-2211" y="265"/>
                      <a:pt x="17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: 図形 1242">
                <a:extLst>
                  <a:ext uri="{FF2B5EF4-FFF2-40B4-BE49-F238E27FC236}">
                    <a16:creationId xmlns:a16="http://schemas.microsoft.com/office/drawing/2014/main" id="{FE9CF2B9-E91C-460E-99BE-E4198CB944C8}"/>
                  </a:ext>
                </a:extLst>
              </p:cNvPr>
              <p:cNvSpPr/>
              <p:nvPr/>
            </p:nvSpPr>
            <p:spPr>
              <a:xfrm>
                <a:off x="2356724" y="4847437"/>
                <a:ext cx="429988" cy="282167"/>
              </a:xfrm>
              <a:custGeom>
                <a:avLst/>
                <a:gdLst>
                  <a:gd name="connsiteX0" fmla="*/ 3889 w 429988"/>
                  <a:gd name="connsiteY0" fmla="*/ 2376 h 282167"/>
                  <a:gd name="connsiteX1" fmla="*/ 116601 w 429988"/>
                  <a:gd name="connsiteY1" fmla="*/ 148426 h 282167"/>
                  <a:gd name="connsiteX2" fmla="*/ 267414 w 429988"/>
                  <a:gd name="connsiteY2" fmla="*/ 230976 h 282167"/>
                  <a:gd name="connsiteX3" fmla="*/ 338851 w 429988"/>
                  <a:gd name="connsiteY3" fmla="*/ 259551 h 282167"/>
                  <a:gd name="connsiteX4" fmla="*/ 429339 w 429988"/>
                  <a:gd name="connsiteY4" fmla="*/ 281776 h 282167"/>
                  <a:gd name="connsiteX5" fmla="*/ 289639 w 429988"/>
                  <a:gd name="connsiteY5" fmla="*/ 240501 h 282167"/>
                  <a:gd name="connsiteX6" fmla="*/ 110251 w 429988"/>
                  <a:gd name="connsiteY6" fmla="*/ 154776 h 282167"/>
                  <a:gd name="connsiteX7" fmla="*/ 32464 w 429988"/>
                  <a:gd name="connsiteY7" fmla="*/ 64288 h 282167"/>
                  <a:gd name="connsiteX8" fmla="*/ 3889 w 429988"/>
                  <a:gd name="connsiteY8" fmla="*/ 2376 h 28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988" h="282167">
                    <a:moveTo>
                      <a:pt x="3889" y="2376"/>
                    </a:moveTo>
                    <a:cubicBezTo>
                      <a:pt x="17912" y="16399"/>
                      <a:pt x="72680" y="110326"/>
                      <a:pt x="116601" y="148426"/>
                    </a:cubicBezTo>
                    <a:cubicBezTo>
                      <a:pt x="160522" y="186526"/>
                      <a:pt x="230372" y="212455"/>
                      <a:pt x="267414" y="230976"/>
                    </a:cubicBezTo>
                    <a:cubicBezTo>
                      <a:pt x="304456" y="249497"/>
                      <a:pt x="311863" y="251084"/>
                      <a:pt x="338851" y="259551"/>
                    </a:cubicBezTo>
                    <a:cubicBezTo>
                      <a:pt x="365839" y="268018"/>
                      <a:pt x="437541" y="284951"/>
                      <a:pt x="429339" y="281776"/>
                    </a:cubicBezTo>
                    <a:cubicBezTo>
                      <a:pt x="421137" y="278601"/>
                      <a:pt x="342820" y="261668"/>
                      <a:pt x="289639" y="240501"/>
                    </a:cubicBezTo>
                    <a:cubicBezTo>
                      <a:pt x="236458" y="219334"/>
                      <a:pt x="153113" y="184145"/>
                      <a:pt x="110251" y="154776"/>
                    </a:cubicBezTo>
                    <a:cubicBezTo>
                      <a:pt x="67389" y="125407"/>
                      <a:pt x="47810" y="88630"/>
                      <a:pt x="32464" y="64288"/>
                    </a:cubicBezTo>
                    <a:cubicBezTo>
                      <a:pt x="17118" y="39946"/>
                      <a:pt x="-10134" y="-11647"/>
                      <a:pt x="3889" y="23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4" name="フリーフォーム: 図形 1243">
                <a:extLst>
                  <a:ext uri="{FF2B5EF4-FFF2-40B4-BE49-F238E27FC236}">
                    <a16:creationId xmlns:a16="http://schemas.microsoft.com/office/drawing/2014/main" id="{CFC5C25A-4A8B-4AD2-929F-A9376D397F9F}"/>
                  </a:ext>
                </a:extLst>
              </p:cNvPr>
              <p:cNvSpPr/>
              <p:nvPr/>
            </p:nvSpPr>
            <p:spPr>
              <a:xfrm>
                <a:off x="2412195" y="4572523"/>
                <a:ext cx="384490" cy="563557"/>
              </a:xfrm>
              <a:custGeom>
                <a:avLst/>
                <a:gdLst>
                  <a:gd name="connsiteX0" fmla="*/ 805 w 384490"/>
                  <a:gd name="connsiteY0" fmla="*/ 1065 h 563557"/>
                  <a:gd name="connsiteX1" fmla="*/ 107168 w 384490"/>
                  <a:gd name="connsiteY1" fmla="*/ 167752 h 563557"/>
                  <a:gd name="connsiteX2" fmla="*/ 150030 w 384490"/>
                  <a:gd name="connsiteY2" fmla="*/ 286815 h 563557"/>
                  <a:gd name="connsiteX3" fmla="*/ 223055 w 384490"/>
                  <a:gd name="connsiteY3" fmla="*/ 402702 h 563557"/>
                  <a:gd name="connsiteX4" fmla="*/ 315130 w 384490"/>
                  <a:gd name="connsiteY4" fmla="*/ 459852 h 563557"/>
                  <a:gd name="connsiteX5" fmla="*/ 370693 w 384490"/>
                  <a:gd name="connsiteY5" fmla="*/ 502715 h 563557"/>
                  <a:gd name="connsiteX6" fmla="*/ 383393 w 384490"/>
                  <a:gd name="connsiteY6" fmla="*/ 563040 h 563557"/>
                  <a:gd name="connsiteX7" fmla="*/ 350055 w 384490"/>
                  <a:gd name="connsiteY7" fmla="*/ 466202 h 563557"/>
                  <a:gd name="connsiteX8" fmla="*/ 259568 w 384490"/>
                  <a:gd name="connsiteY8" fmla="*/ 409052 h 563557"/>
                  <a:gd name="connsiteX9" fmla="*/ 202418 w 384490"/>
                  <a:gd name="connsiteY9" fmla="*/ 342377 h 563557"/>
                  <a:gd name="connsiteX10" fmla="*/ 169080 w 384490"/>
                  <a:gd name="connsiteY10" fmla="*/ 253477 h 563557"/>
                  <a:gd name="connsiteX11" fmla="*/ 805 w 384490"/>
                  <a:gd name="connsiteY11" fmla="*/ 1065 h 563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4490" h="563557">
                    <a:moveTo>
                      <a:pt x="805" y="1065"/>
                    </a:moveTo>
                    <a:cubicBezTo>
                      <a:pt x="-9514" y="-13222"/>
                      <a:pt x="82297" y="120127"/>
                      <a:pt x="107168" y="167752"/>
                    </a:cubicBezTo>
                    <a:cubicBezTo>
                      <a:pt x="132039" y="215377"/>
                      <a:pt x="130716" y="247657"/>
                      <a:pt x="150030" y="286815"/>
                    </a:cubicBezTo>
                    <a:cubicBezTo>
                      <a:pt x="169345" y="325973"/>
                      <a:pt x="195538" y="373863"/>
                      <a:pt x="223055" y="402702"/>
                    </a:cubicBezTo>
                    <a:cubicBezTo>
                      <a:pt x="250572" y="431541"/>
                      <a:pt x="290524" y="443183"/>
                      <a:pt x="315130" y="459852"/>
                    </a:cubicBezTo>
                    <a:cubicBezTo>
                      <a:pt x="339736" y="476521"/>
                      <a:pt x="359316" y="485517"/>
                      <a:pt x="370693" y="502715"/>
                    </a:cubicBezTo>
                    <a:cubicBezTo>
                      <a:pt x="382070" y="519913"/>
                      <a:pt x="386833" y="569125"/>
                      <a:pt x="383393" y="563040"/>
                    </a:cubicBezTo>
                    <a:cubicBezTo>
                      <a:pt x="379953" y="556955"/>
                      <a:pt x="370693" y="491867"/>
                      <a:pt x="350055" y="466202"/>
                    </a:cubicBezTo>
                    <a:cubicBezTo>
                      <a:pt x="329418" y="440537"/>
                      <a:pt x="284174" y="429689"/>
                      <a:pt x="259568" y="409052"/>
                    </a:cubicBezTo>
                    <a:cubicBezTo>
                      <a:pt x="234962" y="388415"/>
                      <a:pt x="217499" y="368306"/>
                      <a:pt x="202418" y="342377"/>
                    </a:cubicBezTo>
                    <a:cubicBezTo>
                      <a:pt x="187337" y="316448"/>
                      <a:pt x="200830" y="308775"/>
                      <a:pt x="169080" y="253477"/>
                    </a:cubicBezTo>
                    <a:cubicBezTo>
                      <a:pt x="137330" y="198179"/>
                      <a:pt x="11124" y="15352"/>
                      <a:pt x="805" y="10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5" name="フリーフォーム: 図形 1244">
                <a:extLst>
                  <a:ext uri="{FF2B5EF4-FFF2-40B4-BE49-F238E27FC236}">
                    <a16:creationId xmlns:a16="http://schemas.microsoft.com/office/drawing/2014/main" id="{C36449E9-37A9-4FF8-B1C1-647F26B5A804}"/>
                  </a:ext>
                </a:extLst>
              </p:cNvPr>
              <p:cNvSpPr/>
              <p:nvPr/>
            </p:nvSpPr>
            <p:spPr>
              <a:xfrm>
                <a:off x="2180263" y="4897307"/>
                <a:ext cx="106850" cy="52589"/>
              </a:xfrm>
              <a:custGeom>
                <a:avLst/>
                <a:gdLst>
                  <a:gd name="connsiteX0" fmla="*/ 962 w 106850"/>
                  <a:gd name="connsiteY0" fmla="*/ 6481 h 52589"/>
                  <a:gd name="connsiteX1" fmla="*/ 96212 w 106850"/>
                  <a:gd name="connsiteY1" fmla="*/ 36643 h 52589"/>
                  <a:gd name="connsiteX2" fmla="*/ 99387 w 106850"/>
                  <a:gd name="connsiteY2" fmla="*/ 131 h 52589"/>
                  <a:gd name="connsiteX3" fmla="*/ 50175 w 106850"/>
                  <a:gd name="connsiteY3" fmla="*/ 52518 h 52589"/>
                  <a:gd name="connsiteX4" fmla="*/ 962 w 106850"/>
                  <a:gd name="connsiteY4" fmla="*/ 6481 h 5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850" h="52589">
                    <a:moveTo>
                      <a:pt x="962" y="6481"/>
                    </a:moveTo>
                    <a:cubicBezTo>
                      <a:pt x="8635" y="3835"/>
                      <a:pt x="79808" y="37701"/>
                      <a:pt x="96212" y="36643"/>
                    </a:cubicBezTo>
                    <a:cubicBezTo>
                      <a:pt x="112616" y="35585"/>
                      <a:pt x="107060" y="-2515"/>
                      <a:pt x="99387" y="131"/>
                    </a:cubicBezTo>
                    <a:cubicBezTo>
                      <a:pt x="91714" y="2777"/>
                      <a:pt x="66844" y="50401"/>
                      <a:pt x="50175" y="52518"/>
                    </a:cubicBezTo>
                    <a:cubicBezTo>
                      <a:pt x="33506" y="54635"/>
                      <a:pt x="-6711" y="9127"/>
                      <a:pt x="962" y="64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6" name="フリーフォーム: 図形 1245">
                <a:extLst>
                  <a:ext uri="{FF2B5EF4-FFF2-40B4-BE49-F238E27FC236}">
                    <a16:creationId xmlns:a16="http://schemas.microsoft.com/office/drawing/2014/main" id="{692F32E7-0AE2-41A9-B5E5-88E6ED7E495C}"/>
                  </a:ext>
                </a:extLst>
              </p:cNvPr>
              <p:cNvSpPr/>
              <p:nvPr/>
            </p:nvSpPr>
            <p:spPr>
              <a:xfrm>
                <a:off x="2150342" y="4912838"/>
                <a:ext cx="156363" cy="133871"/>
              </a:xfrm>
              <a:custGeom>
                <a:avLst/>
                <a:gdLst>
                  <a:gd name="connsiteX0" fmla="*/ 721 w 156363"/>
                  <a:gd name="connsiteY0" fmla="*/ 475 h 133871"/>
                  <a:gd name="connsiteX1" fmla="*/ 153121 w 156363"/>
                  <a:gd name="connsiteY1" fmla="*/ 130650 h 133871"/>
                  <a:gd name="connsiteX2" fmla="*/ 97558 w 156363"/>
                  <a:gd name="connsiteY2" fmla="*/ 87787 h 133871"/>
                  <a:gd name="connsiteX3" fmla="*/ 721 w 156363"/>
                  <a:gd name="connsiteY3" fmla="*/ 475 h 13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63" h="133871">
                    <a:moveTo>
                      <a:pt x="721" y="475"/>
                    </a:moveTo>
                    <a:cubicBezTo>
                      <a:pt x="9982" y="7619"/>
                      <a:pt x="136982" y="116098"/>
                      <a:pt x="153121" y="130650"/>
                    </a:cubicBezTo>
                    <a:cubicBezTo>
                      <a:pt x="169260" y="145202"/>
                      <a:pt x="121106" y="106837"/>
                      <a:pt x="97558" y="87787"/>
                    </a:cubicBezTo>
                    <a:cubicBezTo>
                      <a:pt x="74010" y="68737"/>
                      <a:pt x="-8540" y="-6669"/>
                      <a:pt x="721" y="4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7" name="フリーフォーム: 図形 1246">
                <a:extLst>
                  <a:ext uri="{FF2B5EF4-FFF2-40B4-BE49-F238E27FC236}">
                    <a16:creationId xmlns:a16="http://schemas.microsoft.com/office/drawing/2014/main" id="{94ACE6C1-6EB3-482F-B16C-D5592337E3CF}"/>
                  </a:ext>
                </a:extLst>
              </p:cNvPr>
              <p:cNvSpPr/>
              <p:nvPr/>
            </p:nvSpPr>
            <p:spPr>
              <a:xfrm>
                <a:off x="3799642" y="3921320"/>
                <a:ext cx="280758" cy="756881"/>
              </a:xfrm>
              <a:custGeom>
                <a:avLst/>
                <a:gdLst>
                  <a:gd name="connsiteX0" fmla="*/ 279175 w 280758"/>
                  <a:gd name="connsiteY0" fmla="*/ 22030 h 756881"/>
                  <a:gd name="connsiteX1" fmla="*/ 262241 w 280758"/>
                  <a:gd name="connsiteY1" fmla="*/ 81297 h 756881"/>
                  <a:gd name="connsiteX2" fmla="*/ 181808 w 280758"/>
                  <a:gd name="connsiteY2" fmla="*/ 502513 h 756881"/>
                  <a:gd name="connsiteX3" fmla="*/ 1891 w 280758"/>
                  <a:gd name="connsiteY3" fmla="*/ 754397 h 756881"/>
                  <a:gd name="connsiteX4" fmla="*/ 92908 w 280758"/>
                  <a:gd name="connsiteY4" fmla="*/ 623163 h 756881"/>
                  <a:gd name="connsiteX5" fmla="*/ 179691 w 280758"/>
                  <a:gd name="connsiteY5" fmla="*/ 489813 h 756881"/>
                  <a:gd name="connsiteX6" fmla="*/ 234725 w 280758"/>
                  <a:gd name="connsiteY6" fmla="*/ 345880 h 756881"/>
                  <a:gd name="connsiteX7" fmla="*/ 279175 w 280758"/>
                  <a:gd name="connsiteY7" fmla="*/ 22030 h 756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58" h="756881">
                    <a:moveTo>
                      <a:pt x="279175" y="22030"/>
                    </a:moveTo>
                    <a:cubicBezTo>
                      <a:pt x="283761" y="-22067"/>
                      <a:pt x="278469" y="1217"/>
                      <a:pt x="262241" y="81297"/>
                    </a:cubicBezTo>
                    <a:cubicBezTo>
                      <a:pt x="246013" y="161377"/>
                      <a:pt x="225200" y="390330"/>
                      <a:pt x="181808" y="502513"/>
                    </a:cubicBezTo>
                    <a:cubicBezTo>
                      <a:pt x="138416" y="614696"/>
                      <a:pt x="16708" y="734289"/>
                      <a:pt x="1891" y="754397"/>
                    </a:cubicBezTo>
                    <a:cubicBezTo>
                      <a:pt x="-12926" y="774505"/>
                      <a:pt x="63275" y="667260"/>
                      <a:pt x="92908" y="623163"/>
                    </a:cubicBezTo>
                    <a:cubicBezTo>
                      <a:pt x="122541" y="579066"/>
                      <a:pt x="156055" y="536027"/>
                      <a:pt x="179691" y="489813"/>
                    </a:cubicBezTo>
                    <a:cubicBezTo>
                      <a:pt x="203327" y="443599"/>
                      <a:pt x="217086" y="423491"/>
                      <a:pt x="234725" y="345880"/>
                    </a:cubicBezTo>
                    <a:cubicBezTo>
                      <a:pt x="252364" y="268269"/>
                      <a:pt x="274589" y="66127"/>
                      <a:pt x="279175" y="220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8" name="フリーフォーム: 図形 1247">
                <a:extLst>
                  <a:ext uri="{FF2B5EF4-FFF2-40B4-BE49-F238E27FC236}">
                    <a16:creationId xmlns:a16="http://schemas.microsoft.com/office/drawing/2014/main" id="{60B71BF9-31A2-40C1-A582-8B0DD0873B37}"/>
                  </a:ext>
                </a:extLst>
              </p:cNvPr>
              <p:cNvSpPr/>
              <p:nvPr/>
            </p:nvSpPr>
            <p:spPr>
              <a:xfrm>
                <a:off x="3361138" y="4279455"/>
                <a:ext cx="658647" cy="1124557"/>
              </a:xfrm>
              <a:custGeom>
                <a:avLst/>
                <a:gdLst>
                  <a:gd name="connsiteX0" fmla="*/ 658412 w 658647"/>
                  <a:gd name="connsiteY0" fmla="*/ 445 h 1124557"/>
                  <a:gd name="connsiteX1" fmla="*/ 300695 w 658647"/>
                  <a:gd name="connsiteY1" fmla="*/ 614278 h 1124557"/>
                  <a:gd name="connsiteX2" fmla="*/ 144062 w 658647"/>
                  <a:gd name="connsiteY2" fmla="*/ 840762 h 1124557"/>
                  <a:gd name="connsiteX3" fmla="*/ 114429 w 658647"/>
                  <a:gd name="connsiteY3" fmla="*/ 961412 h 1124557"/>
                  <a:gd name="connsiteX4" fmla="*/ 72095 w 658647"/>
                  <a:gd name="connsiteY4" fmla="*/ 1046078 h 1124557"/>
                  <a:gd name="connsiteX5" fmla="*/ 129 w 658647"/>
                  <a:gd name="connsiteY5" fmla="*/ 1124395 h 1124557"/>
                  <a:gd name="connsiteX6" fmla="*/ 91145 w 658647"/>
                  <a:gd name="connsiteY6" fmla="*/ 1024912 h 1124557"/>
                  <a:gd name="connsiteX7" fmla="*/ 243545 w 658647"/>
                  <a:gd name="connsiteY7" fmla="*/ 717995 h 1124557"/>
                  <a:gd name="connsiteX8" fmla="*/ 658412 w 658647"/>
                  <a:gd name="connsiteY8" fmla="*/ 445 h 11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8647" h="1124557">
                    <a:moveTo>
                      <a:pt x="658412" y="445"/>
                    </a:moveTo>
                    <a:cubicBezTo>
                      <a:pt x="667937" y="-16841"/>
                      <a:pt x="386420" y="474225"/>
                      <a:pt x="300695" y="614278"/>
                    </a:cubicBezTo>
                    <a:cubicBezTo>
                      <a:pt x="214970" y="754331"/>
                      <a:pt x="175106" y="782906"/>
                      <a:pt x="144062" y="840762"/>
                    </a:cubicBezTo>
                    <a:cubicBezTo>
                      <a:pt x="113018" y="898618"/>
                      <a:pt x="126423" y="927193"/>
                      <a:pt x="114429" y="961412"/>
                    </a:cubicBezTo>
                    <a:cubicBezTo>
                      <a:pt x="102435" y="995631"/>
                      <a:pt x="91145" y="1018914"/>
                      <a:pt x="72095" y="1046078"/>
                    </a:cubicBezTo>
                    <a:cubicBezTo>
                      <a:pt x="53045" y="1073242"/>
                      <a:pt x="-3046" y="1127923"/>
                      <a:pt x="129" y="1124395"/>
                    </a:cubicBezTo>
                    <a:cubicBezTo>
                      <a:pt x="3304" y="1120867"/>
                      <a:pt x="50576" y="1092645"/>
                      <a:pt x="91145" y="1024912"/>
                    </a:cubicBezTo>
                    <a:cubicBezTo>
                      <a:pt x="131714" y="957179"/>
                      <a:pt x="149706" y="882390"/>
                      <a:pt x="243545" y="717995"/>
                    </a:cubicBezTo>
                    <a:cubicBezTo>
                      <a:pt x="337384" y="553600"/>
                      <a:pt x="648887" y="17731"/>
                      <a:pt x="658412" y="4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9" name="フリーフォーム: 図形 1248">
                <a:extLst>
                  <a:ext uri="{FF2B5EF4-FFF2-40B4-BE49-F238E27FC236}">
                    <a16:creationId xmlns:a16="http://schemas.microsoft.com/office/drawing/2014/main" id="{A24CEB4E-9B70-46C4-847F-E0142AF83D96}"/>
                  </a:ext>
                </a:extLst>
              </p:cNvPr>
              <p:cNvSpPr/>
              <p:nvPr/>
            </p:nvSpPr>
            <p:spPr>
              <a:xfrm>
                <a:off x="3035212" y="4993132"/>
                <a:ext cx="305054" cy="396408"/>
              </a:xfrm>
              <a:custGeom>
                <a:avLst/>
                <a:gdLst>
                  <a:gd name="connsiteX0" fmla="*/ 88 w 305054"/>
                  <a:gd name="connsiteY0" fmla="*/ 85 h 396408"/>
                  <a:gd name="connsiteX1" fmla="*/ 171538 w 305054"/>
                  <a:gd name="connsiteY1" fmla="*/ 271018 h 396408"/>
                  <a:gd name="connsiteX2" fmla="*/ 304888 w 305054"/>
                  <a:gd name="connsiteY2" fmla="*/ 395901 h 396408"/>
                  <a:gd name="connsiteX3" fmla="*/ 194821 w 305054"/>
                  <a:gd name="connsiteY3" fmla="*/ 300651 h 396408"/>
                  <a:gd name="connsiteX4" fmla="*/ 88 w 305054"/>
                  <a:gd name="connsiteY4" fmla="*/ 85 h 396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054" h="396408">
                    <a:moveTo>
                      <a:pt x="88" y="85"/>
                    </a:moveTo>
                    <a:cubicBezTo>
                      <a:pt x="-3792" y="-4854"/>
                      <a:pt x="120738" y="205049"/>
                      <a:pt x="171538" y="271018"/>
                    </a:cubicBezTo>
                    <a:cubicBezTo>
                      <a:pt x="222338" y="336987"/>
                      <a:pt x="301008" y="390962"/>
                      <a:pt x="304888" y="395901"/>
                    </a:cubicBezTo>
                    <a:cubicBezTo>
                      <a:pt x="308768" y="400840"/>
                      <a:pt x="244210" y="369795"/>
                      <a:pt x="194821" y="300651"/>
                    </a:cubicBezTo>
                    <a:cubicBezTo>
                      <a:pt x="145432" y="231507"/>
                      <a:pt x="3968" y="5024"/>
                      <a:pt x="88" y="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0" name="フリーフォーム: 図形 1249">
                <a:extLst>
                  <a:ext uri="{FF2B5EF4-FFF2-40B4-BE49-F238E27FC236}">
                    <a16:creationId xmlns:a16="http://schemas.microsoft.com/office/drawing/2014/main" id="{F30D243C-B02B-475F-8042-A2D6B890C033}"/>
                  </a:ext>
                </a:extLst>
              </p:cNvPr>
              <p:cNvSpPr/>
              <p:nvPr/>
            </p:nvSpPr>
            <p:spPr>
              <a:xfrm>
                <a:off x="3143843" y="5026804"/>
                <a:ext cx="228559" cy="319915"/>
              </a:xfrm>
              <a:custGeom>
                <a:avLst/>
                <a:gdLst>
                  <a:gd name="connsiteX0" fmla="*/ 3640 w 228559"/>
                  <a:gd name="connsiteY0" fmla="*/ 2396 h 319915"/>
                  <a:gd name="connsiteX1" fmla="*/ 162390 w 228559"/>
                  <a:gd name="connsiteY1" fmla="*/ 239463 h 319915"/>
                  <a:gd name="connsiteX2" fmla="*/ 228007 w 228559"/>
                  <a:gd name="connsiteY2" fmla="*/ 319896 h 319915"/>
                  <a:gd name="connsiteX3" fmla="*/ 130640 w 228559"/>
                  <a:gd name="connsiteY3" fmla="*/ 245813 h 319915"/>
                  <a:gd name="connsiteX4" fmla="*/ 56557 w 228559"/>
                  <a:gd name="connsiteY4" fmla="*/ 123046 h 319915"/>
                  <a:gd name="connsiteX5" fmla="*/ 3640 w 228559"/>
                  <a:gd name="connsiteY5" fmla="*/ 2396 h 31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59" h="319915">
                    <a:moveTo>
                      <a:pt x="3640" y="2396"/>
                    </a:moveTo>
                    <a:cubicBezTo>
                      <a:pt x="21279" y="21799"/>
                      <a:pt x="124996" y="186546"/>
                      <a:pt x="162390" y="239463"/>
                    </a:cubicBezTo>
                    <a:cubicBezTo>
                      <a:pt x="199784" y="292380"/>
                      <a:pt x="233298" y="318838"/>
                      <a:pt x="228007" y="319896"/>
                    </a:cubicBezTo>
                    <a:cubicBezTo>
                      <a:pt x="222716" y="320954"/>
                      <a:pt x="159215" y="278621"/>
                      <a:pt x="130640" y="245813"/>
                    </a:cubicBezTo>
                    <a:cubicBezTo>
                      <a:pt x="102065" y="213005"/>
                      <a:pt x="75960" y="159382"/>
                      <a:pt x="56557" y="123046"/>
                    </a:cubicBezTo>
                    <a:cubicBezTo>
                      <a:pt x="37154" y="86710"/>
                      <a:pt x="-13999" y="-17007"/>
                      <a:pt x="3640" y="23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1" name="フリーフォーム: 図形 1250">
                <a:extLst>
                  <a:ext uri="{FF2B5EF4-FFF2-40B4-BE49-F238E27FC236}">
                    <a16:creationId xmlns:a16="http://schemas.microsoft.com/office/drawing/2014/main" id="{4AB12377-45DC-443F-877E-D9D0903748C8}"/>
                  </a:ext>
                </a:extLst>
              </p:cNvPr>
              <p:cNvSpPr/>
              <p:nvPr/>
            </p:nvSpPr>
            <p:spPr>
              <a:xfrm>
                <a:off x="3439667" y="4908548"/>
                <a:ext cx="222632" cy="309100"/>
              </a:xfrm>
              <a:custGeom>
                <a:avLst/>
                <a:gdLst>
                  <a:gd name="connsiteX0" fmla="*/ 220050 w 222632"/>
                  <a:gd name="connsiteY0" fmla="*/ 2119 h 309100"/>
                  <a:gd name="connsiteX1" fmla="*/ 27433 w 222632"/>
                  <a:gd name="connsiteY1" fmla="*/ 215902 h 309100"/>
                  <a:gd name="connsiteX2" fmla="*/ 4150 w 222632"/>
                  <a:gd name="connsiteY2" fmla="*/ 309035 h 309100"/>
                  <a:gd name="connsiteX3" fmla="*/ 54950 w 222632"/>
                  <a:gd name="connsiteY3" fmla="*/ 228602 h 309100"/>
                  <a:gd name="connsiteX4" fmla="*/ 135383 w 222632"/>
                  <a:gd name="connsiteY4" fmla="*/ 112185 h 309100"/>
                  <a:gd name="connsiteX5" fmla="*/ 220050 w 222632"/>
                  <a:gd name="connsiteY5" fmla="*/ 2119 h 30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632" h="309100">
                    <a:moveTo>
                      <a:pt x="220050" y="2119"/>
                    </a:moveTo>
                    <a:cubicBezTo>
                      <a:pt x="202058" y="19405"/>
                      <a:pt x="63416" y="164749"/>
                      <a:pt x="27433" y="215902"/>
                    </a:cubicBezTo>
                    <a:cubicBezTo>
                      <a:pt x="-8550" y="267055"/>
                      <a:pt x="-436" y="306918"/>
                      <a:pt x="4150" y="309035"/>
                    </a:cubicBezTo>
                    <a:cubicBezTo>
                      <a:pt x="8736" y="311152"/>
                      <a:pt x="33078" y="261410"/>
                      <a:pt x="54950" y="228602"/>
                    </a:cubicBezTo>
                    <a:cubicBezTo>
                      <a:pt x="76822" y="195794"/>
                      <a:pt x="113864" y="146405"/>
                      <a:pt x="135383" y="112185"/>
                    </a:cubicBezTo>
                    <a:cubicBezTo>
                      <a:pt x="156902" y="77965"/>
                      <a:pt x="238042" y="-15167"/>
                      <a:pt x="220050" y="21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2" name="フリーフォーム: 図形 1251">
                <a:extLst>
                  <a:ext uri="{FF2B5EF4-FFF2-40B4-BE49-F238E27FC236}">
                    <a16:creationId xmlns:a16="http://schemas.microsoft.com/office/drawing/2014/main" id="{F44BD55B-6BF1-44A5-B74F-21BF5EF96AD3}"/>
                  </a:ext>
                </a:extLst>
              </p:cNvPr>
              <p:cNvSpPr/>
              <p:nvPr/>
            </p:nvSpPr>
            <p:spPr>
              <a:xfrm>
                <a:off x="2773380" y="4616142"/>
                <a:ext cx="784540" cy="514705"/>
              </a:xfrm>
              <a:custGeom>
                <a:avLst/>
                <a:gdLst>
                  <a:gd name="connsiteX0" fmla="*/ 780503 w 784540"/>
                  <a:gd name="connsiteY0" fmla="*/ 308 h 514705"/>
                  <a:gd name="connsiteX1" fmla="*/ 562487 w 784540"/>
                  <a:gd name="connsiteY1" fmla="*/ 186575 h 514705"/>
                  <a:gd name="connsiteX2" fmla="*/ 329653 w 784540"/>
                  <a:gd name="connsiteY2" fmla="*/ 241608 h 514705"/>
                  <a:gd name="connsiteX3" fmla="*/ 16387 w 784540"/>
                  <a:gd name="connsiteY3" fmla="*/ 370725 h 514705"/>
                  <a:gd name="connsiteX4" fmla="*/ 43903 w 784540"/>
                  <a:gd name="connsiteY4" fmla="*/ 506191 h 514705"/>
                  <a:gd name="connsiteX5" fmla="*/ 41787 w 784540"/>
                  <a:gd name="connsiteY5" fmla="*/ 487141 h 514705"/>
                  <a:gd name="connsiteX6" fmla="*/ 22737 w 784540"/>
                  <a:gd name="connsiteY6" fmla="*/ 377075 h 514705"/>
                  <a:gd name="connsiteX7" fmla="*/ 75653 w 784540"/>
                  <a:gd name="connsiteY7" fmla="*/ 324158 h 514705"/>
                  <a:gd name="connsiteX8" fmla="*/ 365637 w 784540"/>
                  <a:gd name="connsiteY8" fmla="*/ 235258 h 514705"/>
                  <a:gd name="connsiteX9" fmla="*/ 780503 w 784540"/>
                  <a:gd name="connsiteY9" fmla="*/ 308 h 514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4540" h="514705">
                    <a:moveTo>
                      <a:pt x="780503" y="308"/>
                    </a:moveTo>
                    <a:cubicBezTo>
                      <a:pt x="813311" y="-7806"/>
                      <a:pt x="637628" y="146358"/>
                      <a:pt x="562487" y="186575"/>
                    </a:cubicBezTo>
                    <a:cubicBezTo>
                      <a:pt x="487346" y="226792"/>
                      <a:pt x="420670" y="210916"/>
                      <a:pt x="329653" y="241608"/>
                    </a:cubicBezTo>
                    <a:cubicBezTo>
                      <a:pt x="238636" y="272300"/>
                      <a:pt x="64012" y="326628"/>
                      <a:pt x="16387" y="370725"/>
                    </a:cubicBezTo>
                    <a:cubicBezTo>
                      <a:pt x="-31238" y="414822"/>
                      <a:pt x="39670" y="486789"/>
                      <a:pt x="43903" y="506191"/>
                    </a:cubicBezTo>
                    <a:cubicBezTo>
                      <a:pt x="48136" y="525593"/>
                      <a:pt x="45315" y="508660"/>
                      <a:pt x="41787" y="487141"/>
                    </a:cubicBezTo>
                    <a:cubicBezTo>
                      <a:pt x="38259" y="465622"/>
                      <a:pt x="17093" y="404239"/>
                      <a:pt x="22737" y="377075"/>
                    </a:cubicBezTo>
                    <a:cubicBezTo>
                      <a:pt x="28381" y="349911"/>
                      <a:pt x="18503" y="347794"/>
                      <a:pt x="75653" y="324158"/>
                    </a:cubicBezTo>
                    <a:cubicBezTo>
                      <a:pt x="132803" y="300522"/>
                      <a:pt x="251690" y="286058"/>
                      <a:pt x="365637" y="235258"/>
                    </a:cubicBezTo>
                    <a:cubicBezTo>
                      <a:pt x="479584" y="184458"/>
                      <a:pt x="747695" y="8422"/>
                      <a:pt x="780503" y="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3" name="フリーフォーム: 図形 1252">
                <a:extLst>
                  <a:ext uri="{FF2B5EF4-FFF2-40B4-BE49-F238E27FC236}">
                    <a16:creationId xmlns:a16="http://schemas.microsoft.com/office/drawing/2014/main" id="{D4993FE0-E2D3-4A6A-8783-D9237DAC2EC3}"/>
                  </a:ext>
                </a:extLst>
              </p:cNvPr>
              <p:cNvSpPr/>
              <p:nvPr/>
            </p:nvSpPr>
            <p:spPr>
              <a:xfrm>
                <a:off x="2672712" y="5122012"/>
                <a:ext cx="509346" cy="195789"/>
              </a:xfrm>
              <a:custGeom>
                <a:avLst/>
                <a:gdLst>
                  <a:gd name="connsiteX0" fmla="*/ 638 w 509346"/>
                  <a:gd name="connsiteY0" fmla="*/ 321 h 195789"/>
                  <a:gd name="connsiteX1" fmla="*/ 159388 w 509346"/>
                  <a:gd name="connsiteY1" fmla="*/ 91338 h 195789"/>
                  <a:gd name="connsiteX2" fmla="*/ 222888 w 509346"/>
                  <a:gd name="connsiteY2" fmla="*/ 159071 h 195789"/>
                  <a:gd name="connsiteX3" fmla="*/ 328721 w 509346"/>
                  <a:gd name="connsiteY3" fmla="*/ 195055 h 195789"/>
                  <a:gd name="connsiteX4" fmla="*/ 434555 w 509346"/>
                  <a:gd name="connsiteY4" fmla="*/ 180238 h 195789"/>
                  <a:gd name="connsiteX5" fmla="*/ 472655 w 509346"/>
                  <a:gd name="connsiteY5" fmla="*/ 144255 h 195789"/>
                  <a:gd name="connsiteX6" fmla="*/ 498055 w 509346"/>
                  <a:gd name="connsiteY6" fmla="*/ 110388 h 195789"/>
                  <a:gd name="connsiteX7" fmla="*/ 502288 w 509346"/>
                  <a:gd name="connsiteY7" fmla="*/ 110388 h 195789"/>
                  <a:gd name="connsiteX8" fmla="*/ 402805 w 509346"/>
                  <a:gd name="connsiteY8" fmla="*/ 156955 h 195789"/>
                  <a:gd name="connsiteX9" fmla="*/ 225005 w 509346"/>
                  <a:gd name="connsiteY9" fmla="*/ 125205 h 195789"/>
                  <a:gd name="connsiteX10" fmla="*/ 638 w 509346"/>
                  <a:gd name="connsiteY10" fmla="*/ 321 h 19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9346" h="195789">
                    <a:moveTo>
                      <a:pt x="638" y="321"/>
                    </a:moveTo>
                    <a:cubicBezTo>
                      <a:pt x="-10298" y="-5323"/>
                      <a:pt x="122346" y="64880"/>
                      <a:pt x="159388" y="91338"/>
                    </a:cubicBezTo>
                    <a:cubicBezTo>
                      <a:pt x="196430" y="117796"/>
                      <a:pt x="194666" y="141785"/>
                      <a:pt x="222888" y="159071"/>
                    </a:cubicBezTo>
                    <a:cubicBezTo>
                      <a:pt x="251110" y="176357"/>
                      <a:pt x="293443" y="191527"/>
                      <a:pt x="328721" y="195055"/>
                    </a:cubicBezTo>
                    <a:cubicBezTo>
                      <a:pt x="363999" y="198583"/>
                      <a:pt x="410566" y="188705"/>
                      <a:pt x="434555" y="180238"/>
                    </a:cubicBezTo>
                    <a:cubicBezTo>
                      <a:pt x="458544" y="171771"/>
                      <a:pt x="462072" y="155897"/>
                      <a:pt x="472655" y="144255"/>
                    </a:cubicBezTo>
                    <a:cubicBezTo>
                      <a:pt x="483238" y="132613"/>
                      <a:pt x="493116" y="116032"/>
                      <a:pt x="498055" y="110388"/>
                    </a:cubicBezTo>
                    <a:cubicBezTo>
                      <a:pt x="502994" y="104744"/>
                      <a:pt x="518163" y="102627"/>
                      <a:pt x="502288" y="110388"/>
                    </a:cubicBezTo>
                    <a:cubicBezTo>
                      <a:pt x="486413" y="118149"/>
                      <a:pt x="449019" y="154486"/>
                      <a:pt x="402805" y="156955"/>
                    </a:cubicBezTo>
                    <a:cubicBezTo>
                      <a:pt x="356591" y="159425"/>
                      <a:pt x="290622" y="151663"/>
                      <a:pt x="225005" y="125205"/>
                    </a:cubicBezTo>
                    <a:cubicBezTo>
                      <a:pt x="159388" y="98747"/>
                      <a:pt x="11574" y="5965"/>
                      <a:pt x="638" y="3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4" name="フリーフォーム: 図形 1253">
                <a:extLst>
                  <a:ext uri="{FF2B5EF4-FFF2-40B4-BE49-F238E27FC236}">
                    <a16:creationId xmlns:a16="http://schemas.microsoft.com/office/drawing/2014/main" id="{51CE64DE-7DD1-454B-9255-851BDBAD6390}"/>
                  </a:ext>
                </a:extLst>
              </p:cNvPr>
              <p:cNvSpPr/>
              <p:nvPr/>
            </p:nvSpPr>
            <p:spPr>
              <a:xfrm>
                <a:off x="2861318" y="4913307"/>
                <a:ext cx="185731" cy="135361"/>
              </a:xfrm>
              <a:custGeom>
                <a:avLst/>
                <a:gdLst>
                  <a:gd name="connsiteX0" fmla="*/ 182449 w 185731"/>
                  <a:gd name="connsiteY0" fmla="*/ 7943 h 135361"/>
                  <a:gd name="connsiteX1" fmla="*/ 118949 w 185731"/>
                  <a:gd name="connsiteY1" fmla="*/ 16410 h 135361"/>
                  <a:gd name="connsiteX2" fmla="*/ 30049 w 185731"/>
                  <a:gd name="connsiteY2" fmla="*/ 111660 h 135361"/>
                  <a:gd name="connsiteX3" fmla="*/ 6765 w 185731"/>
                  <a:gd name="connsiteY3" fmla="*/ 134943 h 135361"/>
                  <a:gd name="connsiteX4" fmla="*/ 15232 w 185731"/>
                  <a:gd name="connsiteY4" fmla="*/ 98960 h 135361"/>
                  <a:gd name="connsiteX5" fmla="*/ 182449 w 185731"/>
                  <a:gd name="connsiteY5" fmla="*/ 7943 h 135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731" h="135361">
                    <a:moveTo>
                      <a:pt x="182449" y="7943"/>
                    </a:moveTo>
                    <a:cubicBezTo>
                      <a:pt x="199735" y="-5815"/>
                      <a:pt x="144349" y="-876"/>
                      <a:pt x="118949" y="16410"/>
                    </a:cubicBezTo>
                    <a:cubicBezTo>
                      <a:pt x="93549" y="33696"/>
                      <a:pt x="48746" y="91905"/>
                      <a:pt x="30049" y="111660"/>
                    </a:cubicBezTo>
                    <a:cubicBezTo>
                      <a:pt x="11352" y="131415"/>
                      <a:pt x="9234" y="137060"/>
                      <a:pt x="6765" y="134943"/>
                    </a:cubicBezTo>
                    <a:cubicBezTo>
                      <a:pt x="4295" y="132826"/>
                      <a:pt x="-11226" y="119068"/>
                      <a:pt x="15232" y="98960"/>
                    </a:cubicBezTo>
                    <a:cubicBezTo>
                      <a:pt x="41690" y="78852"/>
                      <a:pt x="165163" y="21701"/>
                      <a:pt x="182449" y="79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5" name="フリーフォーム: 図形 1254">
                <a:extLst>
                  <a:ext uri="{FF2B5EF4-FFF2-40B4-BE49-F238E27FC236}">
                    <a16:creationId xmlns:a16="http://schemas.microsoft.com/office/drawing/2014/main" id="{D1A72CCF-5B7C-45A2-BF00-B96CAF91D225}"/>
                  </a:ext>
                </a:extLst>
              </p:cNvPr>
              <p:cNvSpPr/>
              <p:nvPr/>
            </p:nvSpPr>
            <p:spPr>
              <a:xfrm>
                <a:off x="2849033" y="5141383"/>
                <a:ext cx="256117" cy="46636"/>
              </a:xfrm>
              <a:custGeom>
                <a:avLst/>
                <a:gdLst>
                  <a:gd name="connsiteX0" fmla="*/ 256117 w 256117"/>
                  <a:gd name="connsiteY0" fmla="*/ 0 h 46636"/>
                  <a:gd name="connsiteX1" fmla="*/ 141817 w 256117"/>
                  <a:gd name="connsiteY1" fmla="*/ 46567 h 46636"/>
                  <a:gd name="connsiteX2" fmla="*/ 0 w 256117"/>
                  <a:gd name="connsiteY2" fmla="*/ 10584 h 46636"/>
                  <a:gd name="connsiteX3" fmla="*/ 143934 w 256117"/>
                  <a:gd name="connsiteY3" fmla="*/ 14817 h 46636"/>
                  <a:gd name="connsiteX4" fmla="*/ 256117 w 256117"/>
                  <a:gd name="connsiteY4" fmla="*/ 0 h 46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117" h="46636">
                    <a:moveTo>
                      <a:pt x="256117" y="0"/>
                    </a:moveTo>
                    <a:cubicBezTo>
                      <a:pt x="220310" y="22401"/>
                      <a:pt x="184503" y="44803"/>
                      <a:pt x="141817" y="46567"/>
                    </a:cubicBezTo>
                    <a:cubicBezTo>
                      <a:pt x="99131" y="48331"/>
                      <a:pt x="-353" y="15876"/>
                      <a:pt x="0" y="10584"/>
                    </a:cubicBezTo>
                    <a:cubicBezTo>
                      <a:pt x="353" y="5292"/>
                      <a:pt x="143934" y="14817"/>
                      <a:pt x="143934" y="14817"/>
                    </a:cubicBezTo>
                    <a:lnTo>
                      <a:pt x="25611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6" name="フリーフォーム: 図形 1255">
                <a:extLst>
                  <a:ext uri="{FF2B5EF4-FFF2-40B4-BE49-F238E27FC236}">
                    <a16:creationId xmlns:a16="http://schemas.microsoft.com/office/drawing/2014/main" id="{7A89979F-271F-436B-8AD5-80F0AA2A8856}"/>
                  </a:ext>
                </a:extLst>
              </p:cNvPr>
              <p:cNvSpPr/>
              <p:nvPr/>
            </p:nvSpPr>
            <p:spPr>
              <a:xfrm>
                <a:off x="2379104" y="4539974"/>
                <a:ext cx="277314" cy="518013"/>
              </a:xfrm>
              <a:custGeom>
                <a:avLst/>
                <a:gdLst>
                  <a:gd name="connsiteX0" fmla="*/ 2146 w 277314"/>
                  <a:gd name="connsiteY0" fmla="*/ 276 h 518013"/>
                  <a:gd name="connsiteX1" fmla="*/ 143963 w 277314"/>
                  <a:gd name="connsiteY1" fmla="*/ 336826 h 518013"/>
                  <a:gd name="connsiteX2" fmla="*/ 277313 w 277314"/>
                  <a:gd name="connsiteY2" fmla="*/ 514626 h 518013"/>
                  <a:gd name="connsiteX3" fmla="*/ 141846 w 277314"/>
                  <a:gd name="connsiteY3" fmla="*/ 440543 h 518013"/>
                  <a:gd name="connsiteX4" fmla="*/ 63529 w 277314"/>
                  <a:gd name="connsiteY4" fmla="*/ 281793 h 518013"/>
                  <a:gd name="connsiteX5" fmla="*/ 2146 w 277314"/>
                  <a:gd name="connsiteY5" fmla="*/ 276 h 51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314" h="518013">
                    <a:moveTo>
                      <a:pt x="2146" y="276"/>
                    </a:moveTo>
                    <a:cubicBezTo>
                      <a:pt x="15552" y="9448"/>
                      <a:pt x="98102" y="251101"/>
                      <a:pt x="143963" y="336826"/>
                    </a:cubicBezTo>
                    <a:cubicBezTo>
                      <a:pt x="189824" y="422551"/>
                      <a:pt x="277666" y="497340"/>
                      <a:pt x="277313" y="514626"/>
                    </a:cubicBezTo>
                    <a:cubicBezTo>
                      <a:pt x="276960" y="531912"/>
                      <a:pt x="177477" y="479348"/>
                      <a:pt x="141846" y="440543"/>
                    </a:cubicBezTo>
                    <a:cubicBezTo>
                      <a:pt x="106215" y="401738"/>
                      <a:pt x="85401" y="351290"/>
                      <a:pt x="63529" y="281793"/>
                    </a:cubicBezTo>
                    <a:cubicBezTo>
                      <a:pt x="41657" y="212296"/>
                      <a:pt x="-11260" y="-8896"/>
                      <a:pt x="2146" y="276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7" name="フリーフォーム: 図形 1256">
                <a:extLst>
                  <a:ext uri="{FF2B5EF4-FFF2-40B4-BE49-F238E27FC236}">
                    <a16:creationId xmlns:a16="http://schemas.microsoft.com/office/drawing/2014/main" id="{D1866C20-BE42-433D-88AA-78A2B7714977}"/>
                  </a:ext>
                </a:extLst>
              </p:cNvPr>
              <p:cNvSpPr/>
              <p:nvPr/>
            </p:nvSpPr>
            <p:spPr>
              <a:xfrm>
                <a:off x="3607164" y="4584297"/>
                <a:ext cx="285451" cy="365563"/>
              </a:xfrm>
              <a:custGeom>
                <a:avLst/>
                <a:gdLst>
                  <a:gd name="connsiteX0" fmla="*/ 280624 w 285451"/>
                  <a:gd name="connsiteY0" fmla="*/ 13103 h 365563"/>
                  <a:gd name="connsiteX1" fmla="*/ 71074 w 285451"/>
                  <a:gd name="connsiteY1" fmla="*/ 303616 h 365563"/>
                  <a:gd name="connsiteX2" fmla="*/ 1224 w 285451"/>
                  <a:gd name="connsiteY2" fmla="*/ 365528 h 365563"/>
                  <a:gd name="connsiteX3" fmla="*/ 34561 w 285451"/>
                  <a:gd name="connsiteY3" fmla="*/ 309966 h 365563"/>
                  <a:gd name="connsiteX4" fmla="*/ 132986 w 285451"/>
                  <a:gd name="connsiteY4" fmla="*/ 162328 h 365563"/>
                  <a:gd name="connsiteX5" fmla="*/ 212361 w 285451"/>
                  <a:gd name="connsiteY5" fmla="*/ 60728 h 365563"/>
                  <a:gd name="connsiteX6" fmla="*/ 280624 w 285451"/>
                  <a:gd name="connsiteY6" fmla="*/ 13103 h 36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451" h="365563">
                    <a:moveTo>
                      <a:pt x="280624" y="13103"/>
                    </a:moveTo>
                    <a:cubicBezTo>
                      <a:pt x="257076" y="53584"/>
                      <a:pt x="117641" y="244879"/>
                      <a:pt x="71074" y="303616"/>
                    </a:cubicBezTo>
                    <a:cubicBezTo>
                      <a:pt x="24507" y="362353"/>
                      <a:pt x="7309" y="364470"/>
                      <a:pt x="1224" y="365528"/>
                    </a:cubicBezTo>
                    <a:cubicBezTo>
                      <a:pt x="-4862" y="366586"/>
                      <a:pt x="12601" y="343833"/>
                      <a:pt x="34561" y="309966"/>
                    </a:cubicBezTo>
                    <a:cubicBezTo>
                      <a:pt x="56521" y="276099"/>
                      <a:pt x="103353" y="203868"/>
                      <a:pt x="132986" y="162328"/>
                    </a:cubicBezTo>
                    <a:cubicBezTo>
                      <a:pt x="162619" y="120788"/>
                      <a:pt x="189607" y="84805"/>
                      <a:pt x="212361" y="60728"/>
                    </a:cubicBezTo>
                    <a:cubicBezTo>
                      <a:pt x="235115" y="36651"/>
                      <a:pt x="304172" y="-27378"/>
                      <a:pt x="280624" y="131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8" name="フリーフォーム: 図形 1257">
                <a:extLst>
                  <a:ext uri="{FF2B5EF4-FFF2-40B4-BE49-F238E27FC236}">
                    <a16:creationId xmlns:a16="http://schemas.microsoft.com/office/drawing/2014/main" id="{7CFB0E49-A6EE-40D5-82A3-CD604CEF1C07}"/>
                  </a:ext>
                </a:extLst>
              </p:cNvPr>
              <p:cNvSpPr/>
              <p:nvPr/>
            </p:nvSpPr>
            <p:spPr>
              <a:xfrm>
                <a:off x="3005005" y="5357556"/>
                <a:ext cx="284641" cy="119484"/>
              </a:xfrm>
              <a:custGeom>
                <a:avLst/>
                <a:gdLst>
                  <a:gd name="connsiteX0" fmla="*/ 284295 w 284641"/>
                  <a:gd name="connsiteY0" fmla="*/ 257 h 119484"/>
                  <a:gd name="connsiteX1" fmla="*/ 192220 w 284641"/>
                  <a:gd name="connsiteY1" fmla="*/ 108207 h 119484"/>
                  <a:gd name="connsiteX2" fmla="*/ 155708 w 284641"/>
                  <a:gd name="connsiteY2" fmla="*/ 114557 h 119484"/>
                  <a:gd name="connsiteX3" fmla="*/ 133 w 284641"/>
                  <a:gd name="connsiteY3" fmla="*/ 93919 h 119484"/>
                  <a:gd name="connsiteX4" fmla="*/ 130308 w 284641"/>
                  <a:gd name="connsiteY4" fmla="*/ 98682 h 119484"/>
                  <a:gd name="connsiteX5" fmla="*/ 220795 w 284641"/>
                  <a:gd name="connsiteY5" fmla="*/ 78044 h 119484"/>
                  <a:gd name="connsiteX6" fmla="*/ 284295 w 284641"/>
                  <a:gd name="connsiteY6" fmla="*/ 257 h 11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4641" h="119484">
                    <a:moveTo>
                      <a:pt x="284295" y="257"/>
                    </a:moveTo>
                    <a:cubicBezTo>
                      <a:pt x="279533" y="5284"/>
                      <a:pt x="213651" y="89157"/>
                      <a:pt x="192220" y="108207"/>
                    </a:cubicBezTo>
                    <a:cubicBezTo>
                      <a:pt x="170789" y="127257"/>
                      <a:pt x="187722" y="116938"/>
                      <a:pt x="155708" y="114557"/>
                    </a:cubicBezTo>
                    <a:cubicBezTo>
                      <a:pt x="123694" y="112176"/>
                      <a:pt x="4366" y="96565"/>
                      <a:pt x="133" y="93919"/>
                    </a:cubicBezTo>
                    <a:cubicBezTo>
                      <a:pt x="-4100" y="91273"/>
                      <a:pt x="93531" y="101328"/>
                      <a:pt x="130308" y="98682"/>
                    </a:cubicBezTo>
                    <a:cubicBezTo>
                      <a:pt x="167085" y="96036"/>
                      <a:pt x="198041" y="90744"/>
                      <a:pt x="220795" y="78044"/>
                    </a:cubicBezTo>
                    <a:cubicBezTo>
                      <a:pt x="243549" y="65344"/>
                      <a:pt x="289057" y="-4770"/>
                      <a:pt x="284295" y="2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9" name="フリーフォーム: 図形 1258">
                <a:extLst>
                  <a:ext uri="{FF2B5EF4-FFF2-40B4-BE49-F238E27FC236}">
                    <a16:creationId xmlns:a16="http://schemas.microsoft.com/office/drawing/2014/main" id="{046A4A56-DA88-4E21-AFFB-29AC39C4F0BE}"/>
                  </a:ext>
                </a:extLst>
              </p:cNvPr>
              <p:cNvSpPr/>
              <p:nvPr/>
            </p:nvSpPr>
            <p:spPr>
              <a:xfrm>
                <a:off x="3182621" y="5235182"/>
                <a:ext cx="96253" cy="130536"/>
              </a:xfrm>
              <a:custGeom>
                <a:avLst/>
                <a:gdLst>
                  <a:gd name="connsiteX0" fmla="*/ 1904 w 96253"/>
                  <a:gd name="connsiteY0" fmla="*/ 393 h 130536"/>
                  <a:gd name="connsiteX1" fmla="*/ 73342 w 96253"/>
                  <a:gd name="connsiteY1" fmla="*/ 103581 h 130536"/>
                  <a:gd name="connsiteX2" fmla="*/ 93979 w 96253"/>
                  <a:gd name="connsiteY2" fmla="*/ 128981 h 130536"/>
                  <a:gd name="connsiteX3" fmla="*/ 27304 w 96253"/>
                  <a:gd name="connsiteY3" fmla="*/ 70243 h 130536"/>
                  <a:gd name="connsiteX4" fmla="*/ 1904 w 96253"/>
                  <a:gd name="connsiteY4" fmla="*/ 393 h 13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253" h="130536">
                    <a:moveTo>
                      <a:pt x="1904" y="393"/>
                    </a:moveTo>
                    <a:cubicBezTo>
                      <a:pt x="9577" y="5949"/>
                      <a:pt x="57996" y="82150"/>
                      <a:pt x="73342" y="103581"/>
                    </a:cubicBezTo>
                    <a:cubicBezTo>
                      <a:pt x="88688" y="125012"/>
                      <a:pt x="101652" y="134537"/>
                      <a:pt x="93979" y="128981"/>
                    </a:cubicBezTo>
                    <a:cubicBezTo>
                      <a:pt x="86306" y="123425"/>
                      <a:pt x="43443" y="90880"/>
                      <a:pt x="27304" y="70243"/>
                    </a:cubicBezTo>
                    <a:cubicBezTo>
                      <a:pt x="11165" y="49606"/>
                      <a:pt x="-5769" y="-5163"/>
                      <a:pt x="1904" y="3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0" name="フリーフォーム: 図形 1259">
                <a:extLst>
                  <a:ext uri="{FF2B5EF4-FFF2-40B4-BE49-F238E27FC236}">
                    <a16:creationId xmlns:a16="http://schemas.microsoft.com/office/drawing/2014/main" id="{78F6C3CC-9322-4595-9A92-E29989EFDDAF}"/>
                  </a:ext>
                </a:extLst>
              </p:cNvPr>
              <p:cNvSpPr/>
              <p:nvPr/>
            </p:nvSpPr>
            <p:spPr>
              <a:xfrm>
                <a:off x="3006400" y="5259386"/>
                <a:ext cx="172844" cy="66679"/>
              </a:xfrm>
              <a:custGeom>
                <a:avLst/>
                <a:gdLst>
                  <a:gd name="connsiteX0" fmla="*/ 325 w 172844"/>
                  <a:gd name="connsiteY0" fmla="*/ 66677 h 66679"/>
                  <a:gd name="connsiteX1" fmla="*/ 130500 w 172844"/>
                  <a:gd name="connsiteY1" fmla="*/ 36514 h 66679"/>
                  <a:gd name="connsiteX2" fmla="*/ 171775 w 172844"/>
                  <a:gd name="connsiteY2" fmla="*/ 2 h 66679"/>
                  <a:gd name="connsiteX3" fmla="*/ 95575 w 172844"/>
                  <a:gd name="connsiteY3" fmla="*/ 34927 h 66679"/>
                  <a:gd name="connsiteX4" fmla="*/ 325 w 172844"/>
                  <a:gd name="connsiteY4" fmla="*/ 66677 h 6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44" h="66679">
                    <a:moveTo>
                      <a:pt x="325" y="66677"/>
                    </a:moveTo>
                    <a:cubicBezTo>
                      <a:pt x="6146" y="66941"/>
                      <a:pt x="101925" y="47626"/>
                      <a:pt x="130500" y="36514"/>
                    </a:cubicBezTo>
                    <a:cubicBezTo>
                      <a:pt x="159075" y="25402"/>
                      <a:pt x="177596" y="266"/>
                      <a:pt x="171775" y="2"/>
                    </a:cubicBezTo>
                    <a:cubicBezTo>
                      <a:pt x="165954" y="-262"/>
                      <a:pt x="122827" y="24873"/>
                      <a:pt x="95575" y="34927"/>
                    </a:cubicBezTo>
                    <a:cubicBezTo>
                      <a:pt x="68323" y="44981"/>
                      <a:pt x="-5496" y="66413"/>
                      <a:pt x="325" y="666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1" name="フリーフォーム: 図形 1260">
                <a:extLst>
                  <a:ext uri="{FF2B5EF4-FFF2-40B4-BE49-F238E27FC236}">
                    <a16:creationId xmlns:a16="http://schemas.microsoft.com/office/drawing/2014/main" id="{03B2D694-BC0E-4063-8B9F-032C3D795E10}"/>
                  </a:ext>
                </a:extLst>
              </p:cNvPr>
              <p:cNvSpPr/>
              <p:nvPr/>
            </p:nvSpPr>
            <p:spPr>
              <a:xfrm>
                <a:off x="2965325" y="5326006"/>
                <a:ext cx="98890" cy="122569"/>
              </a:xfrm>
              <a:custGeom>
                <a:avLst/>
                <a:gdLst>
                  <a:gd name="connsiteX0" fmla="*/ 39813 w 98890"/>
                  <a:gd name="connsiteY0" fmla="*/ 57 h 122569"/>
                  <a:gd name="connsiteX1" fmla="*/ 16000 w 98890"/>
                  <a:gd name="connsiteY1" fmla="*/ 88957 h 122569"/>
                  <a:gd name="connsiteX2" fmla="*/ 4888 w 98890"/>
                  <a:gd name="connsiteY2" fmla="*/ 112769 h 122569"/>
                  <a:gd name="connsiteX3" fmla="*/ 98550 w 98890"/>
                  <a:gd name="connsiteY3" fmla="*/ 122294 h 122569"/>
                  <a:gd name="connsiteX4" fmla="*/ 36638 w 98890"/>
                  <a:gd name="connsiteY4" fmla="*/ 103244 h 122569"/>
                  <a:gd name="connsiteX5" fmla="*/ 39813 w 98890"/>
                  <a:gd name="connsiteY5" fmla="*/ 57 h 12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890" h="122569">
                    <a:moveTo>
                      <a:pt x="39813" y="57"/>
                    </a:moveTo>
                    <a:cubicBezTo>
                      <a:pt x="36373" y="-2324"/>
                      <a:pt x="21821" y="70172"/>
                      <a:pt x="16000" y="88957"/>
                    </a:cubicBezTo>
                    <a:cubicBezTo>
                      <a:pt x="10179" y="107742"/>
                      <a:pt x="-8870" y="107213"/>
                      <a:pt x="4888" y="112769"/>
                    </a:cubicBezTo>
                    <a:cubicBezTo>
                      <a:pt x="18646" y="118325"/>
                      <a:pt x="93258" y="123881"/>
                      <a:pt x="98550" y="122294"/>
                    </a:cubicBezTo>
                    <a:cubicBezTo>
                      <a:pt x="103842" y="120707"/>
                      <a:pt x="45898" y="117796"/>
                      <a:pt x="36638" y="103244"/>
                    </a:cubicBezTo>
                    <a:cubicBezTo>
                      <a:pt x="27378" y="88692"/>
                      <a:pt x="43253" y="2438"/>
                      <a:pt x="39813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2" name="フリーフォーム: 図形 1261">
                <a:extLst>
                  <a:ext uri="{FF2B5EF4-FFF2-40B4-BE49-F238E27FC236}">
                    <a16:creationId xmlns:a16="http://schemas.microsoft.com/office/drawing/2014/main" id="{7AA70E33-7462-4821-8DB6-C596B80640AD}"/>
                  </a:ext>
                </a:extLst>
              </p:cNvPr>
              <p:cNvSpPr/>
              <p:nvPr/>
            </p:nvSpPr>
            <p:spPr>
              <a:xfrm>
                <a:off x="3109778" y="5286072"/>
                <a:ext cx="125548" cy="150983"/>
              </a:xfrm>
              <a:custGeom>
                <a:avLst/>
                <a:gdLst>
                  <a:gd name="connsiteX0" fmla="*/ 135 w 125548"/>
                  <a:gd name="connsiteY0" fmla="*/ 303 h 150983"/>
                  <a:gd name="connsiteX1" fmla="*/ 33472 w 125548"/>
                  <a:gd name="connsiteY1" fmla="*/ 114603 h 150983"/>
                  <a:gd name="connsiteX2" fmla="*/ 73160 w 125548"/>
                  <a:gd name="connsiteY2" fmla="*/ 149528 h 150983"/>
                  <a:gd name="connsiteX3" fmla="*/ 125547 w 125548"/>
                  <a:gd name="connsiteY3" fmla="*/ 74916 h 150983"/>
                  <a:gd name="connsiteX4" fmla="*/ 74747 w 125548"/>
                  <a:gd name="connsiteY4" fmla="*/ 111428 h 150983"/>
                  <a:gd name="connsiteX5" fmla="*/ 46172 w 125548"/>
                  <a:gd name="connsiteY5" fmla="*/ 81266 h 150983"/>
                  <a:gd name="connsiteX6" fmla="*/ 135 w 125548"/>
                  <a:gd name="connsiteY6" fmla="*/ 303 h 15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548" h="150983">
                    <a:moveTo>
                      <a:pt x="135" y="303"/>
                    </a:moveTo>
                    <a:cubicBezTo>
                      <a:pt x="-1982" y="5859"/>
                      <a:pt x="21301" y="89732"/>
                      <a:pt x="33472" y="114603"/>
                    </a:cubicBezTo>
                    <a:cubicBezTo>
                      <a:pt x="45643" y="139474"/>
                      <a:pt x="57814" y="156142"/>
                      <a:pt x="73160" y="149528"/>
                    </a:cubicBezTo>
                    <a:cubicBezTo>
                      <a:pt x="88506" y="142914"/>
                      <a:pt x="125283" y="81266"/>
                      <a:pt x="125547" y="74916"/>
                    </a:cubicBezTo>
                    <a:cubicBezTo>
                      <a:pt x="125811" y="68566"/>
                      <a:pt x="87976" y="110370"/>
                      <a:pt x="74747" y="111428"/>
                    </a:cubicBezTo>
                    <a:cubicBezTo>
                      <a:pt x="61518" y="112486"/>
                      <a:pt x="57020" y="95289"/>
                      <a:pt x="46172" y="81266"/>
                    </a:cubicBezTo>
                    <a:cubicBezTo>
                      <a:pt x="35324" y="67243"/>
                      <a:pt x="2252" y="-5253"/>
                      <a:pt x="135" y="3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3" name="フリーフォーム: 図形 1262">
                <a:extLst>
                  <a:ext uri="{FF2B5EF4-FFF2-40B4-BE49-F238E27FC236}">
                    <a16:creationId xmlns:a16="http://schemas.microsoft.com/office/drawing/2014/main" id="{D170D9FC-FECA-41FE-8CCC-A2444D68C9F1}"/>
                  </a:ext>
                </a:extLst>
              </p:cNvPr>
              <p:cNvSpPr/>
              <p:nvPr/>
            </p:nvSpPr>
            <p:spPr>
              <a:xfrm>
                <a:off x="2416081" y="4997075"/>
                <a:ext cx="244781" cy="323810"/>
              </a:xfrm>
              <a:custGeom>
                <a:avLst/>
                <a:gdLst>
                  <a:gd name="connsiteX0" fmla="*/ 94 w 244781"/>
                  <a:gd name="connsiteY0" fmla="*/ 375 h 323810"/>
                  <a:gd name="connsiteX1" fmla="*/ 162019 w 244781"/>
                  <a:gd name="connsiteY1" fmla="*/ 273425 h 323810"/>
                  <a:gd name="connsiteX2" fmla="*/ 244569 w 244781"/>
                  <a:gd name="connsiteY2" fmla="*/ 319463 h 323810"/>
                  <a:gd name="connsiteX3" fmla="*/ 139794 w 244781"/>
                  <a:gd name="connsiteY3" fmla="*/ 216275 h 323810"/>
                  <a:gd name="connsiteX4" fmla="*/ 94 w 244781"/>
                  <a:gd name="connsiteY4" fmla="*/ 375 h 32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1" h="323810">
                    <a:moveTo>
                      <a:pt x="94" y="375"/>
                    </a:moveTo>
                    <a:cubicBezTo>
                      <a:pt x="3798" y="9900"/>
                      <a:pt x="121273" y="220244"/>
                      <a:pt x="162019" y="273425"/>
                    </a:cubicBezTo>
                    <a:cubicBezTo>
                      <a:pt x="202765" y="326606"/>
                      <a:pt x="248273" y="328988"/>
                      <a:pt x="244569" y="319463"/>
                    </a:cubicBezTo>
                    <a:cubicBezTo>
                      <a:pt x="240865" y="309938"/>
                      <a:pt x="176571" y="267340"/>
                      <a:pt x="139794" y="216275"/>
                    </a:cubicBezTo>
                    <a:cubicBezTo>
                      <a:pt x="103017" y="165210"/>
                      <a:pt x="-3610" y="-9150"/>
                      <a:pt x="94" y="3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4" name="フリーフォーム: 図形 1263">
                <a:extLst>
                  <a:ext uri="{FF2B5EF4-FFF2-40B4-BE49-F238E27FC236}">
                    <a16:creationId xmlns:a16="http://schemas.microsoft.com/office/drawing/2014/main" id="{38D8760B-0E3B-45E1-A81B-F8E92BBB5105}"/>
                  </a:ext>
                </a:extLst>
              </p:cNvPr>
              <p:cNvSpPr/>
              <p:nvPr/>
            </p:nvSpPr>
            <p:spPr>
              <a:xfrm>
                <a:off x="2689209" y="5133827"/>
                <a:ext cx="390298" cy="194039"/>
              </a:xfrm>
              <a:custGeom>
                <a:avLst/>
                <a:gdLst>
                  <a:gd name="connsiteX0" fmla="*/ 387366 w 390298"/>
                  <a:gd name="connsiteY0" fmla="*/ 182711 h 194039"/>
                  <a:gd name="connsiteX1" fmla="*/ 336566 w 390298"/>
                  <a:gd name="connsiteY1" fmla="*/ 190648 h 194039"/>
                  <a:gd name="connsiteX2" fmla="*/ 190516 w 390298"/>
                  <a:gd name="connsiteY2" fmla="*/ 189061 h 194039"/>
                  <a:gd name="connsiteX3" fmla="*/ 111141 w 390298"/>
                  <a:gd name="connsiteY3" fmla="*/ 133498 h 194039"/>
                  <a:gd name="connsiteX4" fmla="*/ 16 w 390298"/>
                  <a:gd name="connsiteY4" fmla="*/ 148 h 194039"/>
                  <a:gd name="connsiteX5" fmla="*/ 103204 w 390298"/>
                  <a:gd name="connsiteY5" fmla="*/ 108098 h 194039"/>
                  <a:gd name="connsiteX6" fmla="*/ 154004 w 390298"/>
                  <a:gd name="connsiteY6" fmla="*/ 149373 h 194039"/>
                  <a:gd name="connsiteX7" fmla="*/ 260366 w 390298"/>
                  <a:gd name="connsiteY7" fmla="*/ 184298 h 194039"/>
                  <a:gd name="connsiteX8" fmla="*/ 387366 w 390298"/>
                  <a:gd name="connsiteY8" fmla="*/ 182711 h 194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298" h="194039">
                    <a:moveTo>
                      <a:pt x="387366" y="182711"/>
                    </a:moveTo>
                    <a:cubicBezTo>
                      <a:pt x="400066" y="183769"/>
                      <a:pt x="369374" y="189590"/>
                      <a:pt x="336566" y="190648"/>
                    </a:cubicBezTo>
                    <a:cubicBezTo>
                      <a:pt x="303758" y="191706"/>
                      <a:pt x="228087" y="198586"/>
                      <a:pt x="190516" y="189061"/>
                    </a:cubicBezTo>
                    <a:cubicBezTo>
                      <a:pt x="152945" y="179536"/>
                      <a:pt x="142891" y="164983"/>
                      <a:pt x="111141" y="133498"/>
                    </a:cubicBezTo>
                    <a:cubicBezTo>
                      <a:pt x="79391" y="102012"/>
                      <a:pt x="1339" y="4381"/>
                      <a:pt x="16" y="148"/>
                    </a:cubicBezTo>
                    <a:cubicBezTo>
                      <a:pt x="-1307" y="-4085"/>
                      <a:pt x="77539" y="83227"/>
                      <a:pt x="103204" y="108098"/>
                    </a:cubicBezTo>
                    <a:cubicBezTo>
                      <a:pt x="128869" y="132969"/>
                      <a:pt x="127810" y="136673"/>
                      <a:pt x="154004" y="149373"/>
                    </a:cubicBezTo>
                    <a:cubicBezTo>
                      <a:pt x="180198" y="162073"/>
                      <a:pt x="225970" y="178477"/>
                      <a:pt x="260366" y="184298"/>
                    </a:cubicBezTo>
                    <a:cubicBezTo>
                      <a:pt x="294762" y="190119"/>
                      <a:pt x="374666" y="181653"/>
                      <a:pt x="387366" y="1827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5" name="フリーフォーム: 図形 1264">
                <a:extLst>
                  <a:ext uri="{FF2B5EF4-FFF2-40B4-BE49-F238E27FC236}">
                    <a16:creationId xmlns:a16="http://schemas.microsoft.com/office/drawing/2014/main" id="{88AECB31-6636-4BCA-BF43-C5D6D97AB330}"/>
                  </a:ext>
                </a:extLst>
              </p:cNvPr>
              <p:cNvSpPr/>
              <p:nvPr/>
            </p:nvSpPr>
            <p:spPr>
              <a:xfrm>
                <a:off x="2541510" y="5083167"/>
                <a:ext cx="424854" cy="369300"/>
              </a:xfrm>
              <a:custGeom>
                <a:avLst/>
                <a:gdLst>
                  <a:gd name="connsiteX0" fmla="*/ 78 w 424854"/>
                  <a:gd name="connsiteY0" fmla="*/ 8 h 369300"/>
                  <a:gd name="connsiteX1" fmla="*/ 98503 w 424854"/>
                  <a:gd name="connsiteY1" fmla="*/ 136533 h 369300"/>
                  <a:gd name="connsiteX2" fmla="*/ 138190 w 424854"/>
                  <a:gd name="connsiteY2" fmla="*/ 231783 h 369300"/>
                  <a:gd name="connsiteX3" fmla="*/ 119140 w 424854"/>
                  <a:gd name="connsiteY3" fmla="*/ 247658 h 369300"/>
                  <a:gd name="connsiteX4" fmla="*/ 423940 w 424854"/>
                  <a:gd name="connsiteY4" fmla="*/ 368308 h 369300"/>
                  <a:gd name="connsiteX5" fmla="*/ 211215 w 424854"/>
                  <a:gd name="connsiteY5" fmla="*/ 300046 h 369300"/>
                  <a:gd name="connsiteX6" fmla="*/ 149303 w 424854"/>
                  <a:gd name="connsiteY6" fmla="*/ 212733 h 369300"/>
                  <a:gd name="connsiteX7" fmla="*/ 115965 w 424854"/>
                  <a:gd name="connsiteY7" fmla="*/ 142883 h 369300"/>
                  <a:gd name="connsiteX8" fmla="*/ 78 w 424854"/>
                  <a:gd name="connsiteY8" fmla="*/ 8 h 36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4854" h="369300">
                    <a:moveTo>
                      <a:pt x="78" y="8"/>
                    </a:moveTo>
                    <a:cubicBezTo>
                      <a:pt x="-2832" y="-1050"/>
                      <a:pt x="75484" y="97904"/>
                      <a:pt x="98503" y="136533"/>
                    </a:cubicBezTo>
                    <a:cubicBezTo>
                      <a:pt x="121522" y="175162"/>
                      <a:pt x="134750" y="213262"/>
                      <a:pt x="138190" y="231783"/>
                    </a:cubicBezTo>
                    <a:cubicBezTo>
                      <a:pt x="141630" y="250304"/>
                      <a:pt x="71515" y="224904"/>
                      <a:pt x="119140" y="247658"/>
                    </a:cubicBezTo>
                    <a:cubicBezTo>
                      <a:pt x="166765" y="270412"/>
                      <a:pt x="408594" y="359577"/>
                      <a:pt x="423940" y="368308"/>
                    </a:cubicBezTo>
                    <a:cubicBezTo>
                      <a:pt x="439286" y="377039"/>
                      <a:pt x="256988" y="325975"/>
                      <a:pt x="211215" y="300046"/>
                    </a:cubicBezTo>
                    <a:cubicBezTo>
                      <a:pt x="165442" y="274117"/>
                      <a:pt x="165178" y="238927"/>
                      <a:pt x="149303" y="212733"/>
                    </a:cubicBezTo>
                    <a:cubicBezTo>
                      <a:pt x="133428" y="186539"/>
                      <a:pt x="137925" y="175427"/>
                      <a:pt x="115965" y="142883"/>
                    </a:cubicBezTo>
                    <a:cubicBezTo>
                      <a:pt x="94005" y="110339"/>
                      <a:pt x="2988" y="1066"/>
                      <a:pt x="78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6" name="フリーフォーム: 図形 1265">
                <a:extLst>
                  <a:ext uri="{FF2B5EF4-FFF2-40B4-BE49-F238E27FC236}">
                    <a16:creationId xmlns:a16="http://schemas.microsoft.com/office/drawing/2014/main" id="{EF46F503-4CAB-44CD-8251-7C864D21DE5E}"/>
                  </a:ext>
                </a:extLst>
              </p:cNvPr>
              <p:cNvSpPr/>
              <p:nvPr/>
            </p:nvSpPr>
            <p:spPr>
              <a:xfrm>
                <a:off x="2460513" y="5091111"/>
                <a:ext cx="213020" cy="747812"/>
              </a:xfrm>
              <a:custGeom>
                <a:avLst/>
                <a:gdLst>
                  <a:gd name="connsiteX0" fmla="*/ 112 w 213020"/>
                  <a:gd name="connsiteY0" fmla="*/ 2 h 747812"/>
                  <a:gd name="connsiteX1" fmla="*/ 42975 w 213020"/>
                  <a:gd name="connsiteY1" fmla="*/ 96839 h 747812"/>
                  <a:gd name="connsiteX2" fmla="*/ 54087 w 213020"/>
                  <a:gd name="connsiteY2" fmla="*/ 165102 h 747812"/>
                  <a:gd name="connsiteX3" fmla="*/ 196962 w 213020"/>
                  <a:gd name="connsiteY3" fmla="*/ 720727 h 747812"/>
                  <a:gd name="connsiteX4" fmla="*/ 192200 w 213020"/>
                  <a:gd name="connsiteY4" fmla="*/ 604839 h 747812"/>
                  <a:gd name="connsiteX5" fmla="*/ 41387 w 213020"/>
                  <a:gd name="connsiteY5" fmla="*/ 112714 h 747812"/>
                  <a:gd name="connsiteX6" fmla="*/ 57262 w 213020"/>
                  <a:gd name="connsiteY6" fmla="*/ 100014 h 747812"/>
                  <a:gd name="connsiteX7" fmla="*/ 112 w 213020"/>
                  <a:gd name="connsiteY7" fmla="*/ 2 h 74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020" h="747812">
                    <a:moveTo>
                      <a:pt x="112" y="2"/>
                    </a:moveTo>
                    <a:cubicBezTo>
                      <a:pt x="-2269" y="-527"/>
                      <a:pt x="33979" y="69322"/>
                      <a:pt x="42975" y="96839"/>
                    </a:cubicBezTo>
                    <a:cubicBezTo>
                      <a:pt x="51971" y="124356"/>
                      <a:pt x="28423" y="61121"/>
                      <a:pt x="54087" y="165102"/>
                    </a:cubicBezTo>
                    <a:cubicBezTo>
                      <a:pt x="79751" y="269083"/>
                      <a:pt x="173943" y="647438"/>
                      <a:pt x="196962" y="720727"/>
                    </a:cubicBezTo>
                    <a:cubicBezTo>
                      <a:pt x="219981" y="794017"/>
                      <a:pt x="218129" y="706175"/>
                      <a:pt x="192200" y="604839"/>
                    </a:cubicBezTo>
                    <a:cubicBezTo>
                      <a:pt x="166271" y="503504"/>
                      <a:pt x="63877" y="196852"/>
                      <a:pt x="41387" y="112714"/>
                    </a:cubicBezTo>
                    <a:cubicBezTo>
                      <a:pt x="18897" y="28577"/>
                      <a:pt x="60966" y="116418"/>
                      <a:pt x="57262" y="100014"/>
                    </a:cubicBezTo>
                    <a:cubicBezTo>
                      <a:pt x="53558" y="83610"/>
                      <a:pt x="2493" y="531"/>
                      <a:pt x="112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7" name="フリーフォーム: 図形 1266">
                <a:extLst>
                  <a:ext uri="{FF2B5EF4-FFF2-40B4-BE49-F238E27FC236}">
                    <a16:creationId xmlns:a16="http://schemas.microsoft.com/office/drawing/2014/main" id="{E70333E6-658C-4B9B-9815-1249719C1369}"/>
                  </a:ext>
                </a:extLst>
              </p:cNvPr>
              <p:cNvSpPr/>
              <p:nvPr/>
            </p:nvSpPr>
            <p:spPr>
              <a:xfrm>
                <a:off x="2688337" y="5473682"/>
                <a:ext cx="490397" cy="395251"/>
              </a:xfrm>
              <a:custGeom>
                <a:avLst/>
                <a:gdLst>
                  <a:gd name="connsiteX0" fmla="*/ 486663 w 490397"/>
                  <a:gd name="connsiteY0" fmla="*/ 14306 h 395251"/>
                  <a:gd name="connsiteX1" fmla="*/ 327913 w 490397"/>
                  <a:gd name="connsiteY1" fmla="*/ 296881 h 395251"/>
                  <a:gd name="connsiteX2" fmla="*/ 242188 w 490397"/>
                  <a:gd name="connsiteY2" fmla="*/ 352443 h 395251"/>
                  <a:gd name="connsiteX3" fmla="*/ 172338 w 490397"/>
                  <a:gd name="connsiteY3" fmla="*/ 388956 h 395251"/>
                  <a:gd name="connsiteX4" fmla="*/ 40576 w 490397"/>
                  <a:gd name="connsiteY4" fmla="*/ 390543 h 395251"/>
                  <a:gd name="connsiteX5" fmla="*/ 8826 w 490397"/>
                  <a:gd name="connsiteY5" fmla="*/ 341331 h 395251"/>
                  <a:gd name="connsiteX6" fmla="*/ 181863 w 490397"/>
                  <a:gd name="connsiteY6" fmla="*/ 358793 h 395251"/>
                  <a:gd name="connsiteX7" fmla="*/ 297751 w 490397"/>
                  <a:gd name="connsiteY7" fmla="*/ 317518 h 395251"/>
                  <a:gd name="connsiteX8" fmla="*/ 343788 w 490397"/>
                  <a:gd name="connsiteY8" fmla="*/ 195281 h 395251"/>
                  <a:gd name="connsiteX9" fmla="*/ 429513 w 490397"/>
                  <a:gd name="connsiteY9" fmla="*/ 58756 h 395251"/>
                  <a:gd name="connsiteX10" fmla="*/ 486663 w 490397"/>
                  <a:gd name="connsiteY10" fmla="*/ 14306 h 395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0397" h="395251">
                    <a:moveTo>
                      <a:pt x="486663" y="14306"/>
                    </a:moveTo>
                    <a:cubicBezTo>
                      <a:pt x="469730" y="53993"/>
                      <a:pt x="368659" y="240525"/>
                      <a:pt x="327913" y="296881"/>
                    </a:cubicBezTo>
                    <a:cubicBezTo>
                      <a:pt x="287167" y="353237"/>
                      <a:pt x="268117" y="337097"/>
                      <a:pt x="242188" y="352443"/>
                    </a:cubicBezTo>
                    <a:cubicBezTo>
                      <a:pt x="216259" y="367789"/>
                      <a:pt x="205940" y="382606"/>
                      <a:pt x="172338" y="388956"/>
                    </a:cubicBezTo>
                    <a:cubicBezTo>
                      <a:pt x="138736" y="395306"/>
                      <a:pt x="67828" y="398480"/>
                      <a:pt x="40576" y="390543"/>
                    </a:cubicBezTo>
                    <a:cubicBezTo>
                      <a:pt x="13324" y="382606"/>
                      <a:pt x="-14722" y="346623"/>
                      <a:pt x="8826" y="341331"/>
                    </a:cubicBezTo>
                    <a:cubicBezTo>
                      <a:pt x="32374" y="336039"/>
                      <a:pt x="133709" y="362762"/>
                      <a:pt x="181863" y="358793"/>
                    </a:cubicBezTo>
                    <a:cubicBezTo>
                      <a:pt x="230017" y="354824"/>
                      <a:pt x="270764" y="344770"/>
                      <a:pt x="297751" y="317518"/>
                    </a:cubicBezTo>
                    <a:cubicBezTo>
                      <a:pt x="324738" y="290266"/>
                      <a:pt x="321828" y="238408"/>
                      <a:pt x="343788" y="195281"/>
                    </a:cubicBezTo>
                    <a:cubicBezTo>
                      <a:pt x="365748" y="152154"/>
                      <a:pt x="399880" y="90771"/>
                      <a:pt x="429513" y="58756"/>
                    </a:cubicBezTo>
                    <a:cubicBezTo>
                      <a:pt x="459146" y="26741"/>
                      <a:pt x="503596" y="-25381"/>
                      <a:pt x="486663" y="143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8" name="フリーフォーム: 図形 1267">
                <a:extLst>
                  <a:ext uri="{FF2B5EF4-FFF2-40B4-BE49-F238E27FC236}">
                    <a16:creationId xmlns:a16="http://schemas.microsoft.com/office/drawing/2014/main" id="{E00F7043-30D4-4178-9268-FFEF5D7AAA2B}"/>
                  </a:ext>
                </a:extLst>
              </p:cNvPr>
              <p:cNvSpPr/>
              <p:nvPr/>
            </p:nvSpPr>
            <p:spPr>
              <a:xfrm>
                <a:off x="2373660" y="5822615"/>
                <a:ext cx="306288" cy="1320469"/>
              </a:xfrm>
              <a:custGeom>
                <a:avLst/>
                <a:gdLst>
                  <a:gd name="connsiteX0" fmla="*/ 274290 w 306288"/>
                  <a:gd name="connsiteY0" fmla="*/ 3510 h 1320469"/>
                  <a:gd name="connsiteX1" fmla="*/ 290165 w 306288"/>
                  <a:gd name="connsiteY1" fmla="*/ 76535 h 1320469"/>
                  <a:gd name="connsiteX2" fmla="*/ 261590 w 306288"/>
                  <a:gd name="connsiteY2" fmla="*/ 276560 h 1320469"/>
                  <a:gd name="connsiteX3" fmla="*/ 23465 w 306288"/>
                  <a:gd name="connsiteY3" fmla="*/ 1295735 h 1320469"/>
                  <a:gd name="connsiteX4" fmla="*/ 39340 w 306288"/>
                  <a:gd name="connsiteY4" fmla="*/ 936960 h 1320469"/>
                  <a:gd name="connsiteX5" fmla="*/ 293340 w 306288"/>
                  <a:gd name="connsiteY5" fmla="*/ 174960 h 1320469"/>
                  <a:gd name="connsiteX6" fmla="*/ 274290 w 306288"/>
                  <a:gd name="connsiteY6" fmla="*/ 3510 h 132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288" h="1320469">
                    <a:moveTo>
                      <a:pt x="274290" y="3510"/>
                    </a:moveTo>
                    <a:cubicBezTo>
                      <a:pt x="273761" y="-12894"/>
                      <a:pt x="292282" y="31027"/>
                      <a:pt x="290165" y="76535"/>
                    </a:cubicBezTo>
                    <a:cubicBezTo>
                      <a:pt x="288048" y="122043"/>
                      <a:pt x="306040" y="73360"/>
                      <a:pt x="261590" y="276560"/>
                    </a:cubicBezTo>
                    <a:cubicBezTo>
                      <a:pt x="217140" y="479760"/>
                      <a:pt x="60507" y="1185668"/>
                      <a:pt x="23465" y="1295735"/>
                    </a:cubicBezTo>
                    <a:cubicBezTo>
                      <a:pt x="-13577" y="1405802"/>
                      <a:pt x="-5639" y="1123756"/>
                      <a:pt x="39340" y="936960"/>
                    </a:cubicBezTo>
                    <a:cubicBezTo>
                      <a:pt x="84319" y="750164"/>
                      <a:pt x="255769" y="326831"/>
                      <a:pt x="293340" y="174960"/>
                    </a:cubicBezTo>
                    <a:cubicBezTo>
                      <a:pt x="330911" y="23089"/>
                      <a:pt x="274819" y="19914"/>
                      <a:pt x="274290" y="35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9" name="フリーフォーム: 図形 1268">
                <a:extLst>
                  <a:ext uri="{FF2B5EF4-FFF2-40B4-BE49-F238E27FC236}">
                    <a16:creationId xmlns:a16="http://schemas.microsoft.com/office/drawing/2014/main" id="{E6E78CCB-7BDE-4253-94AA-C3D62AE453AF}"/>
                  </a:ext>
                </a:extLst>
              </p:cNvPr>
              <p:cNvSpPr/>
              <p:nvPr/>
            </p:nvSpPr>
            <p:spPr>
              <a:xfrm>
                <a:off x="3030108" y="5692275"/>
                <a:ext cx="116272" cy="960897"/>
              </a:xfrm>
              <a:custGeom>
                <a:avLst/>
                <a:gdLst>
                  <a:gd name="connsiteX0" fmla="*/ 46467 w 116272"/>
                  <a:gd name="connsiteY0" fmla="*/ 500 h 960897"/>
                  <a:gd name="connsiteX1" fmla="*/ 11542 w 116272"/>
                  <a:gd name="connsiteY1" fmla="*/ 244975 h 960897"/>
                  <a:gd name="connsiteX2" fmla="*/ 113142 w 116272"/>
                  <a:gd name="connsiteY2" fmla="*/ 622800 h 960897"/>
                  <a:gd name="connsiteX3" fmla="*/ 90917 w 116272"/>
                  <a:gd name="connsiteY3" fmla="*/ 959350 h 960897"/>
                  <a:gd name="connsiteX4" fmla="*/ 97267 w 116272"/>
                  <a:gd name="connsiteY4" fmla="*/ 724400 h 960897"/>
                  <a:gd name="connsiteX5" fmla="*/ 2017 w 116272"/>
                  <a:gd name="connsiteY5" fmla="*/ 197350 h 960897"/>
                  <a:gd name="connsiteX6" fmla="*/ 46467 w 116272"/>
                  <a:gd name="connsiteY6" fmla="*/ 500 h 96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72" h="960897">
                    <a:moveTo>
                      <a:pt x="46467" y="500"/>
                    </a:moveTo>
                    <a:cubicBezTo>
                      <a:pt x="48055" y="8438"/>
                      <a:pt x="430" y="141258"/>
                      <a:pt x="11542" y="244975"/>
                    </a:cubicBezTo>
                    <a:cubicBezTo>
                      <a:pt x="22654" y="348692"/>
                      <a:pt x="99913" y="503738"/>
                      <a:pt x="113142" y="622800"/>
                    </a:cubicBezTo>
                    <a:cubicBezTo>
                      <a:pt x="126371" y="741862"/>
                      <a:pt x="93563" y="942417"/>
                      <a:pt x="90917" y="959350"/>
                    </a:cubicBezTo>
                    <a:cubicBezTo>
                      <a:pt x="88271" y="976283"/>
                      <a:pt x="112084" y="851400"/>
                      <a:pt x="97267" y="724400"/>
                    </a:cubicBezTo>
                    <a:cubicBezTo>
                      <a:pt x="82450" y="597400"/>
                      <a:pt x="15246" y="314825"/>
                      <a:pt x="2017" y="197350"/>
                    </a:cubicBezTo>
                    <a:cubicBezTo>
                      <a:pt x="-11212" y="79875"/>
                      <a:pt x="44879" y="-7438"/>
                      <a:pt x="46467" y="5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0" name="フリーフォーム: 図形 1269">
                <a:extLst>
                  <a:ext uri="{FF2B5EF4-FFF2-40B4-BE49-F238E27FC236}">
                    <a16:creationId xmlns:a16="http://schemas.microsoft.com/office/drawing/2014/main" id="{FB3C92CB-9A36-4DCE-AF1F-6A903D0922BA}"/>
                  </a:ext>
                </a:extLst>
              </p:cNvPr>
              <p:cNvSpPr/>
              <p:nvPr/>
            </p:nvSpPr>
            <p:spPr>
              <a:xfrm>
                <a:off x="2320454" y="7055868"/>
                <a:ext cx="64254" cy="1937058"/>
              </a:xfrm>
              <a:custGeom>
                <a:avLst/>
                <a:gdLst>
                  <a:gd name="connsiteX0" fmla="*/ 63971 w 64254"/>
                  <a:gd name="connsiteY0" fmla="*/ 81532 h 1937058"/>
                  <a:gd name="connsiteX1" fmla="*/ 32221 w 64254"/>
                  <a:gd name="connsiteY1" fmla="*/ 164082 h 1937058"/>
                  <a:gd name="connsiteX2" fmla="*/ 471 w 64254"/>
                  <a:gd name="connsiteY2" fmla="*/ 1170557 h 1937058"/>
                  <a:gd name="connsiteX3" fmla="*/ 57621 w 64254"/>
                  <a:gd name="connsiteY3" fmla="*/ 1932557 h 1937058"/>
                  <a:gd name="connsiteX4" fmla="*/ 35396 w 64254"/>
                  <a:gd name="connsiteY4" fmla="*/ 1462657 h 1937058"/>
                  <a:gd name="connsiteX5" fmla="*/ 13171 w 64254"/>
                  <a:gd name="connsiteY5" fmla="*/ 973707 h 1937058"/>
                  <a:gd name="connsiteX6" fmla="*/ 63971 w 64254"/>
                  <a:gd name="connsiteY6" fmla="*/ 81532 h 1937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54" h="1937058">
                    <a:moveTo>
                      <a:pt x="63971" y="81532"/>
                    </a:moveTo>
                    <a:cubicBezTo>
                      <a:pt x="67146" y="-53405"/>
                      <a:pt x="42804" y="-17422"/>
                      <a:pt x="32221" y="164082"/>
                    </a:cubicBezTo>
                    <a:cubicBezTo>
                      <a:pt x="21638" y="345586"/>
                      <a:pt x="-3762" y="875811"/>
                      <a:pt x="471" y="1170557"/>
                    </a:cubicBezTo>
                    <a:cubicBezTo>
                      <a:pt x="4704" y="1465303"/>
                      <a:pt x="51800" y="1883874"/>
                      <a:pt x="57621" y="1932557"/>
                    </a:cubicBezTo>
                    <a:cubicBezTo>
                      <a:pt x="63442" y="1981240"/>
                      <a:pt x="42804" y="1622465"/>
                      <a:pt x="35396" y="1462657"/>
                    </a:cubicBezTo>
                    <a:cubicBezTo>
                      <a:pt x="27988" y="1302849"/>
                      <a:pt x="3646" y="1210244"/>
                      <a:pt x="13171" y="973707"/>
                    </a:cubicBezTo>
                    <a:cubicBezTo>
                      <a:pt x="22696" y="737170"/>
                      <a:pt x="60796" y="216469"/>
                      <a:pt x="63971" y="815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1" name="フリーフォーム: 図形 1270">
                <a:extLst>
                  <a:ext uri="{FF2B5EF4-FFF2-40B4-BE49-F238E27FC236}">
                    <a16:creationId xmlns:a16="http://schemas.microsoft.com/office/drawing/2014/main" id="{CB7E201B-8605-4A18-A37A-8EF70F921522}"/>
                  </a:ext>
                </a:extLst>
              </p:cNvPr>
              <p:cNvSpPr/>
              <p:nvPr/>
            </p:nvSpPr>
            <p:spPr>
              <a:xfrm>
                <a:off x="2335154" y="8979068"/>
                <a:ext cx="546198" cy="449263"/>
              </a:xfrm>
              <a:custGeom>
                <a:avLst/>
                <a:gdLst>
                  <a:gd name="connsiteX0" fmla="*/ 42921 w 546198"/>
                  <a:gd name="connsiteY0" fmla="*/ 6182 h 449263"/>
                  <a:gd name="connsiteX1" fmla="*/ 150871 w 546198"/>
                  <a:gd name="connsiteY1" fmla="*/ 231607 h 449263"/>
                  <a:gd name="connsiteX2" fmla="*/ 442971 w 546198"/>
                  <a:gd name="connsiteY2" fmla="*/ 431632 h 449263"/>
                  <a:gd name="connsiteX3" fmla="*/ 544571 w 546198"/>
                  <a:gd name="connsiteY3" fmla="*/ 428457 h 449263"/>
                  <a:gd name="connsiteX4" fmla="*/ 376296 w 546198"/>
                  <a:gd name="connsiteY4" fmla="*/ 336382 h 449263"/>
                  <a:gd name="connsiteX5" fmla="*/ 27046 w 546198"/>
                  <a:gd name="connsiteY5" fmla="*/ 88732 h 449263"/>
                  <a:gd name="connsiteX6" fmla="*/ 42921 w 546198"/>
                  <a:gd name="connsiteY6" fmla="*/ 6182 h 4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6198" h="449263">
                    <a:moveTo>
                      <a:pt x="42921" y="6182"/>
                    </a:moveTo>
                    <a:cubicBezTo>
                      <a:pt x="63558" y="29994"/>
                      <a:pt x="84196" y="160699"/>
                      <a:pt x="150871" y="231607"/>
                    </a:cubicBezTo>
                    <a:cubicBezTo>
                      <a:pt x="217546" y="302515"/>
                      <a:pt x="377354" y="398824"/>
                      <a:pt x="442971" y="431632"/>
                    </a:cubicBezTo>
                    <a:cubicBezTo>
                      <a:pt x="508588" y="464440"/>
                      <a:pt x="555684" y="444332"/>
                      <a:pt x="544571" y="428457"/>
                    </a:cubicBezTo>
                    <a:cubicBezTo>
                      <a:pt x="533459" y="412582"/>
                      <a:pt x="462550" y="393003"/>
                      <a:pt x="376296" y="336382"/>
                    </a:cubicBezTo>
                    <a:cubicBezTo>
                      <a:pt x="290042" y="279761"/>
                      <a:pt x="86842" y="146411"/>
                      <a:pt x="27046" y="88732"/>
                    </a:cubicBezTo>
                    <a:cubicBezTo>
                      <a:pt x="-32750" y="31053"/>
                      <a:pt x="22284" y="-17630"/>
                      <a:pt x="42921" y="61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2" name="フリーフォーム: 図形 1271">
                <a:extLst>
                  <a:ext uri="{FF2B5EF4-FFF2-40B4-BE49-F238E27FC236}">
                    <a16:creationId xmlns:a16="http://schemas.microsoft.com/office/drawing/2014/main" id="{A3257069-A1F5-41A5-9224-3A5C6BDC2ADB}"/>
                  </a:ext>
                </a:extLst>
              </p:cNvPr>
              <p:cNvSpPr/>
              <p:nvPr/>
            </p:nvSpPr>
            <p:spPr>
              <a:xfrm>
                <a:off x="2742047" y="7931486"/>
                <a:ext cx="492264" cy="1806291"/>
              </a:xfrm>
              <a:custGeom>
                <a:avLst/>
                <a:gdLst>
                  <a:gd name="connsiteX0" fmla="*/ 18086 w 492264"/>
                  <a:gd name="connsiteY0" fmla="*/ 10247 h 1806291"/>
                  <a:gd name="connsiteX1" fmla="*/ 284786 w 492264"/>
                  <a:gd name="connsiteY1" fmla="*/ 1034714 h 1806291"/>
                  <a:gd name="connsiteX2" fmla="*/ 492220 w 492264"/>
                  <a:gd name="connsiteY2" fmla="*/ 1784014 h 1806291"/>
                  <a:gd name="connsiteX3" fmla="*/ 301720 w 492264"/>
                  <a:gd name="connsiteY3" fmla="*/ 1589281 h 1806291"/>
                  <a:gd name="connsiteX4" fmla="*/ 128153 w 492264"/>
                  <a:gd name="connsiteY4" fmla="*/ 1386081 h 1806291"/>
                  <a:gd name="connsiteX5" fmla="*/ 64653 w 492264"/>
                  <a:gd name="connsiteY5" fmla="*/ 1089747 h 1806291"/>
                  <a:gd name="connsiteX6" fmla="*/ 30786 w 492264"/>
                  <a:gd name="connsiteY6" fmla="*/ 543647 h 1806291"/>
                  <a:gd name="connsiteX7" fmla="*/ 18086 w 492264"/>
                  <a:gd name="connsiteY7" fmla="*/ 10247 h 1806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2264" h="1806291">
                    <a:moveTo>
                      <a:pt x="18086" y="10247"/>
                    </a:moveTo>
                    <a:cubicBezTo>
                      <a:pt x="60419" y="92091"/>
                      <a:pt x="205764" y="739086"/>
                      <a:pt x="284786" y="1034714"/>
                    </a:cubicBezTo>
                    <a:cubicBezTo>
                      <a:pt x="363808" y="1330342"/>
                      <a:pt x="489398" y="1691586"/>
                      <a:pt x="492220" y="1784014"/>
                    </a:cubicBezTo>
                    <a:cubicBezTo>
                      <a:pt x="495042" y="1876442"/>
                      <a:pt x="362398" y="1655603"/>
                      <a:pt x="301720" y="1589281"/>
                    </a:cubicBezTo>
                    <a:cubicBezTo>
                      <a:pt x="241042" y="1522959"/>
                      <a:pt x="167664" y="1469337"/>
                      <a:pt x="128153" y="1386081"/>
                    </a:cubicBezTo>
                    <a:cubicBezTo>
                      <a:pt x="88642" y="1302825"/>
                      <a:pt x="80881" y="1230153"/>
                      <a:pt x="64653" y="1089747"/>
                    </a:cubicBezTo>
                    <a:cubicBezTo>
                      <a:pt x="48425" y="949341"/>
                      <a:pt x="42075" y="729208"/>
                      <a:pt x="30786" y="543647"/>
                    </a:cubicBezTo>
                    <a:cubicBezTo>
                      <a:pt x="19497" y="358086"/>
                      <a:pt x="-24247" y="-71597"/>
                      <a:pt x="18086" y="102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3" name="フリーフォーム: 図形 1272">
                <a:extLst>
                  <a:ext uri="{FF2B5EF4-FFF2-40B4-BE49-F238E27FC236}">
                    <a16:creationId xmlns:a16="http://schemas.microsoft.com/office/drawing/2014/main" id="{152E5056-B941-4722-8836-F0FB4D03E982}"/>
                  </a:ext>
                </a:extLst>
              </p:cNvPr>
              <p:cNvSpPr/>
              <p:nvPr/>
            </p:nvSpPr>
            <p:spPr>
              <a:xfrm>
                <a:off x="3687682" y="10603453"/>
                <a:ext cx="1702701" cy="708996"/>
              </a:xfrm>
              <a:custGeom>
                <a:avLst/>
                <a:gdLst>
                  <a:gd name="connsiteX0" fmla="*/ 46118 w 1702701"/>
                  <a:gd name="connsiteY0" fmla="*/ 23907 h 708996"/>
                  <a:gd name="connsiteX1" fmla="*/ 168038 w 1702701"/>
                  <a:gd name="connsiteY1" fmla="*/ 18827 h 708996"/>
                  <a:gd name="connsiteX2" fmla="*/ 1057038 w 1702701"/>
                  <a:gd name="connsiteY2" fmla="*/ 267747 h 708996"/>
                  <a:gd name="connsiteX3" fmla="*/ 1311038 w 1702701"/>
                  <a:gd name="connsiteY3" fmla="*/ 542067 h 708996"/>
                  <a:gd name="connsiteX4" fmla="*/ 1702198 w 1702701"/>
                  <a:gd name="connsiteY4" fmla="*/ 699547 h 708996"/>
                  <a:gd name="connsiteX5" fmla="*/ 1224678 w 1702701"/>
                  <a:gd name="connsiteY5" fmla="*/ 267747 h 708996"/>
                  <a:gd name="connsiteX6" fmla="*/ 711598 w 1702701"/>
                  <a:gd name="connsiteY6" fmla="*/ 74707 h 708996"/>
                  <a:gd name="connsiteX7" fmla="*/ 46118 w 1702701"/>
                  <a:gd name="connsiteY7" fmla="*/ 23907 h 708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2701" h="708996">
                    <a:moveTo>
                      <a:pt x="46118" y="23907"/>
                    </a:moveTo>
                    <a:cubicBezTo>
                      <a:pt x="-44475" y="14594"/>
                      <a:pt x="-449" y="-21813"/>
                      <a:pt x="168038" y="18827"/>
                    </a:cubicBezTo>
                    <a:cubicBezTo>
                      <a:pt x="336525" y="59467"/>
                      <a:pt x="866538" y="180540"/>
                      <a:pt x="1057038" y="267747"/>
                    </a:cubicBezTo>
                    <a:cubicBezTo>
                      <a:pt x="1247538" y="354954"/>
                      <a:pt x="1203511" y="470100"/>
                      <a:pt x="1311038" y="542067"/>
                    </a:cubicBezTo>
                    <a:cubicBezTo>
                      <a:pt x="1418565" y="614034"/>
                      <a:pt x="1716591" y="745267"/>
                      <a:pt x="1702198" y="699547"/>
                    </a:cubicBezTo>
                    <a:cubicBezTo>
                      <a:pt x="1687805" y="653827"/>
                      <a:pt x="1389778" y="371887"/>
                      <a:pt x="1224678" y="267747"/>
                    </a:cubicBezTo>
                    <a:cubicBezTo>
                      <a:pt x="1059578" y="163607"/>
                      <a:pt x="909718" y="117040"/>
                      <a:pt x="711598" y="74707"/>
                    </a:cubicBezTo>
                    <a:cubicBezTo>
                      <a:pt x="513478" y="32374"/>
                      <a:pt x="136711" y="33220"/>
                      <a:pt x="46118" y="239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4" name="フリーフォーム: 図形 1273">
                <a:extLst>
                  <a:ext uri="{FF2B5EF4-FFF2-40B4-BE49-F238E27FC236}">
                    <a16:creationId xmlns:a16="http://schemas.microsoft.com/office/drawing/2014/main" id="{91662B97-D52D-49FB-AA15-FF59D12A5D5B}"/>
                  </a:ext>
                </a:extLst>
              </p:cNvPr>
              <p:cNvSpPr/>
              <p:nvPr/>
            </p:nvSpPr>
            <p:spPr>
              <a:xfrm>
                <a:off x="5773509" y="9047936"/>
                <a:ext cx="891973" cy="2278433"/>
              </a:xfrm>
              <a:custGeom>
                <a:avLst/>
                <a:gdLst>
                  <a:gd name="connsiteX0" fmla="*/ 444411 w 891973"/>
                  <a:gd name="connsiteY0" fmla="*/ 70664 h 2278433"/>
                  <a:gd name="connsiteX1" fmla="*/ 490131 w 891973"/>
                  <a:gd name="connsiteY1" fmla="*/ 207824 h 2278433"/>
                  <a:gd name="connsiteX2" fmla="*/ 673011 w 891973"/>
                  <a:gd name="connsiteY2" fmla="*/ 1300024 h 2278433"/>
                  <a:gd name="connsiteX3" fmla="*/ 439331 w 891973"/>
                  <a:gd name="connsiteY3" fmla="*/ 1853744 h 2278433"/>
                  <a:gd name="connsiteX4" fmla="*/ 7531 w 891973"/>
                  <a:gd name="connsiteY4" fmla="*/ 2244904 h 2278433"/>
                  <a:gd name="connsiteX5" fmla="*/ 835571 w 891973"/>
                  <a:gd name="connsiteY5" fmla="*/ 2122984 h 2278433"/>
                  <a:gd name="connsiteX6" fmla="*/ 794931 w 891973"/>
                  <a:gd name="connsiteY6" fmla="*/ 1056184 h 2278433"/>
                  <a:gd name="connsiteX7" fmla="*/ 606971 w 891973"/>
                  <a:gd name="connsiteY7" fmla="*/ 339904 h 2278433"/>
                  <a:gd name="connsiteX8" fmla="*/ 454571 w 891973"/>
                  <a:gd name="connsiteY8" fmla="*/ 14784 h 2278433"/>
                  <a:gd name="connsiteX9" fmla="*/ 444411 w 891973"/>
                  <a:gd name="connsiteY9" fmla="*/ 70664 h 227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973" h="2278433">
                    <a:moveTo>
                      <a:pt x="444411" y="70664"/>
                    </a:moveTo>
                    <a:cubicBezTo>
                      <a:pt x="450338" y="102837"/>
                      <a:pt x="452031" y="2931"/>
                      <a:pt x="490131" y="207824"/>
                    </a:cubicBezTo>
                    <a:cubicBezTo>
                      <a:pt x="528231" y="412717"/>
                      <a:pt x="681478" y="1025704"/>
                      <a:pt x="673011" y="1300024"/>
                    </a:cubicBezTo>
                    <a:cubicBezTo>
                      <a:pt x="664544" y="1574344"/>
                      <a:pt x="550244" y="1696264"/>
                      <a:pt x="439331" y="1853744"/>
                    </a:cubicBezTo>
                    <a:cubicBezTo>
                      <a:pt x="328418" y="2011224"/>
                      <a:pt x="-58509" y="2200031"/>
                      <a:pt x="7531" y="2244904"/>
                    </a:cubicBezTo>
                    <a:cubicBezTo>
                      <a:pt x="73571" y="2289777"/>
                      <a:pt x="704338" y="2321104"/>
                      <a:pt x="835571" y="2122984"/>
                    </a:cubicBezTo>
                    <a:cubicBezTo>
                      <a:pt x="966804" y="1924864"/>
                      <a:pt x="833031" y="1353364"/>
                      <a:pt x="794931" y="1056184"/>
                    </a:cubicBezTo>
                    <a:cubicBezTo>
                      <a:pt x="756831" y="759004"/>
                      <a:pt x="663698" y="513471"/>
                      <a:pt x="606971" y="339904"/>
                    </a:cubicBezTo>
                    <a:cubicBezTo>
                      <a:pt x="550244" y="166337"/>
                      <a:pt x="477431" y="59657"/>
                      <a:pt x="454571" y="14784"/>
                    </a:cubicBezTo>
                    <a:cubicBezTo>
                      <a:pt x="431711" y="-30089"/>
                      <a:pt x="438484" y="38491"/>
                      <a:pt x="444411" y="70664"/>
                    </a:cubicBezTo>
                    <a:close/>
                  </a:path>
                </a:pathLst>
              </a:custGeom>
              <a:solidFill>
                <a:srgbClr val="FF00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5" name="フリーフォーム: 図形 1274">
                <a:extLst>
                  <a:ext uri="{FF2B5EF4-FFF2-40B4-BE49-F238E27FC236}">
                    <a16:creationId xmlns:a16="http://schemas.microsoft.com/office/drawing/2014/main" id="{3090C3B1-9955-4B74-934F-9A5BDEF88A18}"/>
                  </a:ext>
                </a:extLst>
              </p:cNvPr>
              <p:cNvSpPr/>
              <p:nvPr/>
            </p:nvSpPr>
            <p:spPr>
              <a:xfrm>
                <a:off x="2053773" y="5784427"/>
                <a:ext cx="543072" cy="175314"/>
              </a:xfrm>
              <a:custGeom>
                <a:avLst/>
                <a:gdLst>
                  <a:gd name="connsiteX0" fmla="*/ 7860 w 543072"/>
                  <a:gd name="connsiteY0" fmla="*/ 167640 h 175314"/>
                  <a:gd name="connsiteX1" fmla="*/ 67127 w 543072"/>
                  <a:gd name="connsiteY1" fmla="*/ 159173 h 175314"/>
                  <a:gd name="connsiteX2" fmla="*/ 498927 w 543072"/>
                  <a:gd name="connsiteY2" fmla="*/ 23706 h 175314"/>
                  <a:gd name="connsiteX3" fmla="*/ 511627 w 543072"/>
                  <a:gd name="connsiteY3" fmla="*/ 2540 h 175314"/>
                  <a:gd name="connsiteX4" fmla="*/ 346527 w 543072"/>
                  <a:gd name="connsiteY4" fmla="*/ 53340 h 175314"/>
                  <a:gd name="connsiteX5" fmla="*/ 7860 w 543072"/>
                  <a:gd name="connsiteY5" fmla="*/ 167640 h 17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3072" h="175314">
                    <a:moveTo>
                      <a:pt x="7860" y="167640"/>
                    </a:moveTo>
                    <a:cubicBezTo>
                      <a:pt x="-3429" y="175401"/>
                      <a:pt x="-14718" y="183162"/>
                      <a:pt x="67127" y="159173"/>
                    </a:cubicBezTo>
                    <a:cubicBezTo>
                      <a:pt x="148972" y="135184"/>
                      <a:pt x="424844" y="49811"/>
                      <a:pt x="498927" y="23706"/>
                    </a:cubicBezTo>
                    <a:cubicBezTo>
                      <a:pt x="573010" y="-2399"/>
                      <a:pt x="537027" y="-2399"/>
                      <a:pt x="511627" y="2540"/>
                    </a:cubicBezTo>
                    <a:cubicBezTo>
                      <a:pt x="486227" y="7479"/>
                      <a:pt x="346527" y="53340"/>
                      <a:pt x="346527" y="53340"/>
                    </a:cubicBezTo>
                    <a:lnTo>
                      <a:pt x="7860" y="1676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6" name="フリーフォーム: 図形 1275">
                <a:extLst>
                  <a:ext uri="{FF2B5EF4-FFF2-40B4-BE49-F238E27FC236}">
                    <a16:creationId xmlns:a16="http://schemas.microsoft.com/office/drawing/2014/main" id="{3B76222C-1339-426E-8741-057F59A411F5}"/>
                  </a:ext>
                </a:extLst>
              </p:cNvPr>
              <p:cNvSpPr/>
              <p:nvPr/>
            </p:nvSpPr>
            <p:spPr>
              <a:xfrm>
                <a:off x="3081867" y="5816600"/>
                <a:ext cx="173640" cy="21397"/>
              </a:xfrm>
              <a:custGeom>
                <a:avLst/>
                <a:gdLst>
                  <a:gd name="connsiteX0" fmla="*/ 0 w 173640"/>
                  <a:gd name="connsiteY0" fmla="*/ 0 h 21397"/>
                  <a:gd name="connsiteX1" fmla="*/ 173566 w 173640"/>
                  <a:gd name="connsiteY1" fmla="*/ 21167 h 21397"/>
                  <a:gd name="connsiteX2" fmla="*/ 0 w 173640"/>
                  <a:gd name="connsiteY2" fmla="*/ 0 h 2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40" h="21397">
                    <a:moveTo>
                      <a:pt x="0" y="0"/>
                    </a:moveTo>
                    <a:cubicBezTo>
                      <a:pt x="0" y="0"/>
                      <a:pt x="169333" y="18345"/>
                      <a:pt x="173566" y="21167"/>
                    </a:cubicBezTo>
                    <a:cubicBezTo>
                      <a:pt x="177799" y="239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7" name="フリーフォーム: 図形 1276">
                <a:extLst>
                  <a:ext uri="{FF2B5EF4-FFF2-40B4-BE49-F238E27FC236}">
                    <a16:creationId xmlns:a16="http://schemas.microsoft.com/office/drawing/2014/main" id="{B731277A-0AA2-467F-99C0-A83852B290EC}"/>
                  </a:ext>
                </a:extLst>
              </p:cNvPr>
              <p:cNvSpPr/>
              <p:nvPr/>
            </p:nvSpPr>
            <p:spPr>
              <a:xfrm>
                <a:off x="1977835" y="8940753"/>
                <a:ext cx="189576" cy="427420"/>
              </a:xfrm>
              <a:custGeom>
                <a:avLst/>
                <a:gdLst>
                  <a:gd name="connsiteX0" fmla="*/ 151003 w 189576"/>
                  <a:gd name="connsiteY0" fmla="*/ 47 h 427420"/>
                  <a:gd name="connsiteX1" fmla="*/ 165290 w 189576"/>
                  <a:gd name="connsiteY1" fmla="*/ 95297 h 427420"/>
                  <a:gd name="connsiteX2" fmla="*/ 81153 w 189576"/>
                  <a:gd name="connsiteY2" fmla="*/ 146097 h 427420"/>
                  <a:gd name="connsiteX3" fmla="*/ 62103 w 189576"/>
                  <a:gd name="connsiteY3" fmla="*/ 185785 h 427420"/>
                  <a:gd name="connsiteX4" fmla="*/ 65278 w 189576"/>
                  <a:gd name="connsiteY4" fmla="*/ 236585 h 427420"/>
                  <a:gd name="connsiteX5" fmla="*/ 66865 w 189576"/>
                  <a:gd name="connsiteY5" fmla="*/ 273097 h 427420"/>
                  <a:gd name="connsiteX6" fmla="*/ 20828 w 189576"/>
                  <a:gd name="connsiteY6" fmla="*/ 349297 h 427420"/>
                  <a:gd name="connsiteX7" fmla="*/ 190 w 189576"/>
                  <a:gd name="connsiteY7" fmla="*/ 393747 h 427420"/>
                  <a:gd name="connsiteX8" fmla="*/ 11303 w 189576"/>
                  <a:gd name="connsiteY8" fmla="*/ 427085 h 427420"/>
                  <a:gd name="connsiteX9" fmla="*/ 24003 w 189576"/>
                  <a:gd name="connsiteY9" fmla="*/ 373110 h 427420"/>
                  <a:gd name="connsiteX10" fmla="*/ 79565 w 189576"/>
                  <a:gd name="connsiteY10" fmla="*/ 242935 h 427420"/>
                  <a:gd name="connsiteX11" fmla="*/ 103378 w 189576"/>
                  <a:gd name="connsiteY11" fmla="*/ 166735 h 427420"/>
                  <a:gd name="connsiteX12" fmla="*/ 176403 w 189576"/>
                  <a:gd name="connsiteY12" fmla="*/ 114347 h 427420"/>
                  <a:gd name="connsiteX13" fmla="*/ 189103 w 189576"/>
                  <a:gd name="connsiteY13" fmla="*/ 82597 h 427420"/>
                  <a:gd name="connsiteX14" fmla="*/ 151003 w 189576"/>
                  <a:gd name="connsiteY14" fmla="*/ 47 h 42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9576" h="427420">
                    <a:moveTo>
                      <a:pt x="151003" y="47"/>
                    </a:moveTo>
                    <a:cubicBezTo>
                      <a:pt x="147034" y="2164"/>
                      <a:pt x="176932" y="70955"/>
                      <a:pt x="165290" y="95297"/>
                    </a:cubicBezTo>
                    <a:cubicBezTo>
                      <a:pt x="153648" y="119639"/>
                      <a:pt x="98351" y="131016"/>
                      <a:pt x="81153" y="146097"/>
                    </a:cubicBezTo>
                    <a:cubicBezTo>
                      <a:pt x="63955" y="161178"/>
                      <a:pt x="64749" y="170704"/>
                      <a:pt x="62103" y="185785"/>
                    </a:cubicBezTo>
                    <a:cubicBezTo>
                      <a:pt x="59457" y="200866"/>
                      <a:pt x="64484" y="222033"/>
                      <a:pt x="65278" y="236585"/>
                    </a:cubicBezTo>
                    <a:cubicBezTo>
                      <a:pt x="66072" y="251137"/>
                      <a:pt x="74273" y="254312"/>
                      <a:pt x="66865" y="273097"/>
                    </a:cubicBezTo>
                    <a:cubicBezTo>
                      <a:pt x="59457" y="291882"/>
                      <a:pt x="31940" y="329189"/>
                      <a:pt x="20828" y="349297"/>
                    </a:cubicBezTo>
                    <a:cubicBezTo>
                      <a:pt x="9716" y="369405"/>
                      <a:pt x="1777" y="380782"/>
                      <a:pt x="190" y="393747"/>
                    </a:cubicBezTo>
                    <a:cubicBezTo>
                      <a:pt x="-1397" y="406712"/>
                      <a:pt x="7334" y="430524"/>
                      <a:pt x="11303" y="427085"/>
                    </a:cubicBezTo>
                    <a:cubicBezTo>
                      <a:pt x="15272" y="423646"/>
                      <a:pt x="12626" y="403802"/>
                      <a:pt x="24003" y="373110"/>
                    </a:cubicBezTo>
                    <a:cubicBezTo>
                      <a:pt x="35380" y="342418"/>
                      <a:pt x="66336" y="277331"/>
                      <a:pt x="79565" y="242935"/>
                    </a:cubicBezTo>
                    <a:cubicBezTo>
                      <a:pt x="92794" y="208539"/>
                      <a:pt x="87238" y="188166"/>
                      <a:pt x="103378" y="166735"/>
                    </a:cubicBezTo>
                    <a:cubicBezTo>
                      <a:pt x="119518" y="145304"/>
                      <a:pt x="162115" y="128370"/>
                      <a:pt x="176403" y="114347"/>
                    </a:cubicBezTo>
                    <a:cubicBezTo>
                      <a:pt x="190691" y="100324"/>
                      <a:pt x="190161" y="98472"/>
                      <a:pt x="189103" y="82597"/>
                    </a:cubicBezTo>
                    <a:cubicBezTo>
                      <a:pt x="188045" y="66722"/>
                      <a:pt x="154972" y="-2070"/>
                      <a:pt x="151003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8" name="フリーフォーム: 図形 1277">
                <a:extLst>
                  <a:ext uri="{FF2B5EF4-FFF2-40B4-BE49-F238E27FC236}">
                    <a16:creationId xmlns:a16="http://schemas.microsoft.com/office/drawing/2014/main" id="{81781349-2F45-4173-927F-BC05272472B9}"/>
                  </a:ext>
                </a:extLst>
              </p:cNvPr>
              <p:cNvSpPr/>
              <p:nvPr/>
            </p:nvSpPr>
            <p:spPr>
              <a:xfrm>
                <a:off x="2420809" y="9447928"/>
                <a:ext cx="507244" cy="302577"/>
              </a:xfrm>
              <a:custGeom>
                <a:avLst/>
                <a:gdLst>
                  <a:gd name="connsiteX0" fmla="*/ 492254 w 507244"/>
                  <a:gd name="connsiteY0" fmla="*/ 2460 h 302577"/>
                  <a:gd name="connsiteX1" fmla="*/ 504954 w 507244"/>
                  <a:gd name="connsiteY1" fmla="*/ 108822 h 302577"/>
                  <a:gd name="connsiteX2" fmla="*/ 441454 w 507244"/>
                  <a:gd name="connsiteY2" fmla="*/ 205660 h 302577"/>
                  <a:gd name="connsiteX3" fmla="*/ 333504 w 507244"/>
                  <a:gd name="connsiteY3" fmla="*/ 262810 h 302577"/>
                  <a:gd name="connsiteX4" fmla="*/ 209679 w 507244"/>
                  <a:gd name="connsiteY4" fmla="*/ 286622 h 302577"/>
                  <a:gd name="connsiteX5" fmla="*/ 1716 w 507244"/>
                  <a:gd name="connsiteY5" fmla="*/ 273922 h 302577"/>
                  <a:gd name="connsiteX6" fmla="*/ 127129 w 507244"/>
                  <a:gd name="connsiteY6" fmla="*/ 302497 h 302577"/>
                  <a:gd name="connsiteX7" fmla="*/ 408116 w 507244"/>
                  <a:gd name="connsiteY7" fmla="*/ 280272 h 302577"/>
                  <a:gd name="connsiteX8" fmla="*/ 482729 w 507244"/>
                  <a:gd name="connsiteY8" fmla="*/ 219947 h 302577"/>
                  <a:gd name="connsiteX9" fmla="*/ 492254 w 507244"/>
                  <a:gd name="connsiteY9" fmla="*/ 2460 h 302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7244" h="302577">
                    <a:moveTo>
                      <a:pt x="492254" y="2460"/>
                    </a:moveTo>
                    <a:cubicBezTo>
                      <a:pt x="495958" y="-16061"/>
                      <a:pt x="513421" y="74955"/>
                      <a:pt x="504954" y="108822"/>
                    </a:cubicBezTo>
                    <a:cubicBezTo>
                      <a:pt x="496487" y="142689"/>
                      <a:pt x="470029" y="179995"/>
                      <a:pt x="441454" y="205660"/>
                    </a:cubicBezTo>
                    <a:cubicBezTo>
                      <a:pt x="412879" y="231325"/>
                      <a:pt x="372133" y="249316"/>
                      <a:pt x="333504" y="262810"/>
                    </a:cubicBezTo>
                    <a:cubicBezTo>
                      <a:pt x="294875" y="276304"/>
                      <a:pt x="264977" y="284770"/>
                      <a:pt x="209679" y="286622"/>
                    </a:cubicBezTo>
                    <a:cubicBezTo>
                      <a:pt x="154381" y="288474"/>
                      <a:pt x="15474" y="271276"/>
                      <a:pt x="1716" y="273922"/>
                    </a:cubicBezTo>
                    <a:cubicBezTo>
                      <a:pt x="-12042" y="276568"/>
                      <a:pt x="59396" y="301439"/>
                      <a:pt x="127129" y="302497"/>
                    </a:cubicBezTo>
                    <a:cubicBezTo>
                      <a:pt x="194862" y="303555"/>
                      <a:pt x="348849" y="294030"/>
                      <a:pt x="408116" y="280272"/>
                    </a:cubicBezTo>
                    <a:cubicBezTo>
                      <a:pt x="467383" y="266514"/>
                      <a:pt x="467912" y="261222"/>
                      <a:pt x="482729" y="219947"/>
                    </a:cubicBezTo>
                    <a:cubicBezTo>
                      <a:pt x="497546" y="178672"/>
                      <a:pt x="488550" y="20981"/>
                      <a:pt x="492254" y="24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9" name="フリーフォーム: 図形 1278">
                <a:extLst>
                  <a:ext uri="{FF2B5EF4-FFF2-40B4-BE49-F238E27FC236}">
                    <a16:creationId xmlns:a16="http://schemas.microsoft.com/office/drawing/2014/main" id="{4978C0E5-EA7E-4481-B40C-651135229435}"/>
                  </a:ext>
                </a:extLst>
              </p:cNvPr>
              <p:cNvSpPr/>
              <p:nvPr/>
            </p:nvSpPr>
            <p:spPr>
              <a:xfrm>
                <a:off x="2414547" y="9451528"/>
                <a:ext cx="484631" cy="264322"/>
              </a:xfrm>
              <a:custGeom>
                <a:avLst/>
                <a:gdLst>
                  <a:gd name="connsiteX0" fmla="*/ 479466 w 484631"/>
                  <a:gd name="connsiteY0" fmla="*/ 447 h 264322"/>
                  <a:gd name="connsiteX1" fmla="*/ 474703 w 484631"/>
                  <a:gd name="connsiteY1" fmla="*/ 95697 h 264322"/>
                  <a:gd name="connsiteX2" fmla="*/ 371516 w 484631"/>
                  <a:gd name="connsiteY2" fmla="*/ 167135 h 264322"/>
                  <a:gd name="connsiteX3" fmla="*/ 201653 w 484631"/>
                  <a:gd name="connsiteY3" fmla="*/ 229047 h 264322"/>
                  <a:gd name="connsiteX4" fmla="*/ 41 w 484631"/>
                  <a:gd name="connsiteY4" fmla="*/ 260797 h 264322"/>
                  <a:gd name="connsiteX5" fmla="*/ 185778 w 484631"/>
                  <a:gd name="connsiteY5" fmla="*/ 256035 h 264322"/>
                  <a:gd name="connsiteX6" fmla="*/ 392153 w 484631"/>
                  <a:gd name="connsiteY6" fmla="*/ 194122 h 264322"/>
                  <a:gd name="connsiteX7" fmla="*/ 465178 w 484631"/>
                  <a:gd name="connsiteY7" fmla="*/ 136972 h 264322"/>
                  <a:gd name="connsiteX8" fmla="*/ 479466 w 484631"/>
                  <a:gd name="connsiteY8" fmla="*/ 447 h 26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4631" h="264322">
                    <a:moveTo>
                      <a:pt x="479466" y="447"/>
                    </a:moveTo>
                    <a:cubicBezTo>
                      <a:pt x="481053" y="-6432"/>
                      <a:pt x="492695" y="67916"/>
                      <a:pt x="474703" y="95697"/>
                    </a:cubicBezTo>
                    <a:cubicBezTo>
                      <a:pt x="456711" y="123478"/>
                      <a:pt x="417024" y="144910"/>
                      <a:pt x="371516" y="167135"/>
                    </a:cubicBezTo>
                    <a:cubicBezTo>
                      <a:pt x="326008" y="189360"/>
                      <a:pt x="263566" y="213437"/>
                      <a:pt x="201653" y="229047"/>
                    </a:cubicBezTo>
                    <a:cubicBezTo>
                      <a:pt x="139740" y="244657"/>
                      <a:pt x="2687" y="256299"/>
                      <a:pt x="41" y="260797"/>
                    </a:cubicBezTo>
                    <a:cubicBezTo>
                      <a:pt x="-2605" y="265295"/>
                      <a:pt x="120426" y="267148"/>
                      <a:pt x="185778" y="256035"/>
                    </a:cubicBezTo>
                    <a:cubicBezTo>
                      <a:pt x="251130" y="244923"/>
                      <a:pt x="345586" y="213966"/>
                      <a:pt x="392153" y="194122"/>
                    </a:cubicBezTo>
                    <a:cubicBezTo>
                      <a:pt x="438720" y="174278"/>
                      <a:pt x="447980" y="167399"/>
                      <a:pt x="465178" y="136972"/>
                    </a:cubicBezTo>
                    <a:cubicBezTo>
                      <a:pt x="482376" y="106545"/>
                      <a:pt x="477879" y="7326"/>
                      <a:pt x="479466" y="4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0" name="フリーフォーム: 図形 1279">
                <a:extLst>
                  <a:ext uri="{FF2B5EF4-FFF2-40B4-BE49-F238E27FC236}">
                    <a16:creationId xmlns:a16="http://schemas.microsoft.com/office/drawing/2014/main" id="{50A00181-02F4-4985-A5C1-354F9C0328B9}"/>
                  </a:ext>
                </a:extLst>
              </p:cNvPr>
              <p:cNvSpPr/>
              <p:nvPr/>
            </p:nvSpPr>
            <p:spPr>
              <a:xfrm>
                <a:off x="2150221" y="8983563"/>
                <a:ext cx="374468" cy="363281"/>
              </a:xfrm>
              <a:custGeom>
                <a:avLst/>
                <a:gdLst>
                  <a:gd name="connsiteX0" fmla="*/ 842 w 374468"/>
                  <a:gd name="connsiteY0" fmla="*/ 100 h 363281"/>
                  <a:gd name="connsiteX1" fmla="*/ 140542 w 374468"/>
                  <a:gd name="connsiteY1" fmla="*/ 209650 h 363281"/>
                  <a:gd name="connsiteX2" fmla="*/ 373904 w 374468"/>
                  <a:gd name="connsiteY2" fmla="*/ 362050 h 363281"/>
                  <a:gd name="connsiteX3" fmla="*/ 202454 w 374468"/>
                  <a:gd name="connsiteY3" fmla="*/ 276325 h 363281"/>
                  <a:gd name="connsiteX4" fmla="*/ 86567 w 374468"/>
                  <a:gd name="connsiteY4" fmla="*/ 182662 h 363281"/>
                  <a:gd name="connsiteX5" fmla="*/ 842 w 374468"/>
                  <a:gd name="connsiteY5" fmla="*/ 100 h 36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4468" h="363281">
                    <a:moveTo>
                      <a:pt x="842" y="100"/>
                    </a:moveTo>
                    <a:cubicBezTo>
                      <a:pt x="9838" y="4598"/>
                      <a:pt x="78365" y="149325"/>
                      <a:pt x="140542" y="209650"/>
                    </a:cubicBezTo>
                    <a:cubicBezTo>
                      <a:pt x="202719" y="269975"/>
                      <a:pt x="363585" y="350937"/>
                      <a:pt x="373904" y="362050"/>
                    </a:cubicBezTo>
                    <a:cubicBezTo>
                      <a:pt x="384223" y="373163"/>
                      <a:pt x="250343" y="306223"/>
                      <a:pt x="202454" y="276325"/>
                    </a:cubicBezTo>
                    <a:cubicBezTo>
                      <a:pt x="154565" y="246427"/>
                      <a:pt x="115936" y="222350"/>
                      <a:pt x="86567" y="182662"/>
                    </a:cubicBezTo>
                    <a:cubicBezTo>
                      <a:pt x="57198" y="142975"/>
                      <a:pt x="-8154" y="-4398"/>
                      <a:pt x="842" y="1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1" name="フリーフォーム: 図形 1280">
                <a:extLst>
                  <a:ext uri="{FF2B5EF4-FFF2-40B4-BE49-F238E27FC236}">
                    <a16:creationId xmlns:a16="http://schemas.microsoft.com/office/drawing/2014/main" id="{A0FA53AC-477C-4E5F-A711-809F56962259}"/>
                  </a:ext>
                </a:extLst>
              </p:cNvPr>
              <p:cNvSpPr/>
              <p:nvPr/>
            </p:nvSpPr>
            <p:spPr>
              <a:xfrm>
                <a:off x="2056561" y="9170058"/>
                <a:ext cx="435307" cy="245834"/>
              </a:xfrm>
              <a:custGeom>
                <a:avLst/>
                <a:gdLst>
                  <a:gd name="connsiteX0" fmla="*/ 839 w 435307"/>
                  <a:gd name="connsiteY0" fmla="*/ 930 h 245834"/>
                  <a:gd name="connsiteX1" fmla="*/ 156414 w 435307"/>
                  <a:gd name="connsiteY1" fmla="*/ 154917 h 245834"/>
                  <a:gd name="connsiteX2" fmla="*/ 434227 w 435307"/>
                  <a:gd name="connsiteY2" fmla="*/ 245405 h 245834"/>
                  <a:gd name="connsiteX3" fmla="*/ 246902 w 435307"/>
                  <a:gd name="connsiteY3" fmla="*/ 185080 h 245834"/>
                  <a:gd name="connsiteX4" fmla="*/ 100852 w 435307"/>
                  <a:gd name="connsiteY4" fmla="*/ 94592 h 245834"/>
                  <a:gd name="connsiteX5" fmla="*/ 839 w 435307"/>
                  <a:gd name="connsiteY5" fmla="*/ 930 h 24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307" h="245834">
                    <a:moveTo>
                      <a:pt x="839" y="930"/>
                    </a:moveTo>
                    <a:cubicBezTo>
                      <a:pt x="10099" y="10984"/>
                      <a:pt x="84183" y="114171"/>
                      <a:pt x="156414" y="154917"/>
                    </a:cubicBezTo>
                    <a:cubicBezTo>
                      <a:pt x="228645" y="195663"/>
                      <a:pt x="419146" y="240378"/>
                      <a:pt x="434227" y="245405"/>
                    </a:cubicBezTo>
                    <a:cubicBezTo>
                      <a:pt x="449308" y="250432"/>
                      <a:pt x="302465" y="210216"/>
                      <a:pt x="246902" y="185080"/>
                    </a:cubicBezTo>
                    <a:cubicBezTo>
                      <a:pt x="191340" y="159945"/>
                      <a:pt x="140540" y="124225"/>
                      <a:pt x="100852" y="94592"/>
                    </a:cubicBezTo>
                    <a:cubicBezTo>
                      <a:pt x="61165" y="64959"/>
                      <a:pt x="-8421" y="-9124"/>
                      <a:pt x="839" y="9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2" name="フリーフォーム: 図形 1281">
                <a:extLst>
                  <a:ext uri="{FF2B5EF4-FFF2-40B4-BE49-F238E27FC236}">
                    <a16:creationId xmlns:a16="http://schemas.microsoft.com/office/drawing/2014/main" id="{FFB7CF3D-DACE-454A-B731-8E47C5FC0052}"/>
                  </a:ext>
                </a:extLst>
              </p:cNvPr>
              <p:cNvSpPr/>
              <p:nvPr/>
            </p:nvSpPr>
            <p:spPr>
              <a:xfrm>
                <a:off x="2047875" y="9235973"/>
                <a:ext cx="571536" cy="258865"/>
              </a:xfrm>
              <a:custGeom>
                <a:avLst/>
                <a:gdLst>
                  <a:gd name="connsiteX0" fmla="*/ 0 w 571536"/>
                  <a:gd name="connsiteY0" fmla="*/ 102 h 258865"/>
                  <a:gd name="connsiteX1" fmla="*/ 103188 w 571536"/>
                  <a:gd name="connsiteY1" fmla="*/ 146152 h 258865"/>
                  <a:gd name="connsiteX2" fmla="*/ 271463 w 571536"/>
                  <a:gd name="connsiteY2" fmla="*/ 227115 h 258865"/>
                  <a:gd name="connsiteX3" fmla="*/ 571500 w 571536"/>
                  <a:gd name="connsiteY3" fmla="*/ 258865 h 258865"/>
                  <a:gd name="connsiteX4" fmla="*/ 290513 w 571536"/>
                  <a:gd name="connsiteY4" fmla="*/ 220765 h 258865"/>
                  <a:gd name="connsiteX5" fmla="*/ 101600 w 571536"/>
                  <a:gd name="connsiteY5" fmla="*/ 169965 h 258865"/>
                  <a:gd name="connsiteX6" fmla="*/ 0 w 571536"/>
                  <a:gd name="connsiteY6" fmla="*/ 102 h 2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36" h="258865">
                    <a:moveTo>
                      <a:pt x="0" y="102"/>
                    </a:moveTo>
                    <a:cubicBezTo>
                      <a:pt x="265" y="-3867"/>
                      <a:pt x="57944" y="108317"/>
                      <a:pt x="103188" y="146152"/>
                    </a:cubicBezTo>
                    <a:cubicBezTo>
                      <a:pt x="148432" y="183987"/>
                      <a:pt x="193411" y="208329"/>
                      <a:pt x="271463" y="227115"/>
                    </a:cubicBezTo>
                    <a:cubicBezTo>
                      <a:pt x="349515" y="245901"/>
                      <a:pt x="571500" y="258865"/>
                      <a:pt x="571500" y="258865"/>
                    </a:cubicBezTo>
                    <a:cubicBezTo>
                      <a:pt x="574675" y="257807"/>
                      <a:pt x="368830" y="235582"/>
                      <a:pt x="290513" y="220765"/>
                    </a:cubicBezTo>
                    <a:cubicBezTo>
                      <a:pt x="212196" y="205948"/>
                      <a:pt x="149225" y="204096"/>
                      <a:pt x="101600" y="169965"/>
                    </a:cubicBezTo>
                    <a:cubicBezTo>
                      <a:pt x="53975" y="135834"/>
                      <a:pt x="-265" y="4071"/>
                      <a:pt x="0" y="1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3" name="フリーフォーム: 図形 1282">
                <a:extLst>
                  <a:ext uri="{FF2B5EF4-FFF2-40B4-BE49-F238E27FC236}">
                    <a16:creationId xmlns:a16="http://schemas.microsoft.com/office/drawing/2014/main" id="{8C505B14-EA3E-4648-AD41-A56E97740A3D}"/>
                  </a:ext>
                </a:extLst>
              </p:cNvPr>
              <p:cNvSpPr/>
              <p:nvPr/>
            </p:nvSpPr>
            <p:spPr>
              <a:xfrm>
                <a:off x="1974294" y="9319660"/>
                <a:ext cx="100422" cy="205701"/>
              </a:xfrm>
              <a:custGeom>
                <a:avLst/>
                <a:gdLst>
                  <a:gd name="connsiteX0" fmla="*/ 5319 w 100422"/>
                  <a:gd name="connsiteY0" fmla="*/ 553 h 205701"/>
                  <a:gd name="connsiteX1" fmla="*/ 75169 w 100422"/>
                  <a:gd name="connsiteY1" fmla="*/ 179940 h 205701"/>
                  <a:gd name="connsiteX2" fmla="*/ 97394 w 100422"/>
                  <a:gd name="connsiteY2" fmla="*/ 198990 h 205701"/>
                  <a:gd name="connsiteX3" fmla="*/ 14844 w 100422"/>
                  <a:gd name="connsiteY3" fmla="*/ 125965 h 205701"/>
                  <a:gd name="connsiteX4" fmla="*/ 5319 w 100422"/>
                  <a:gd name="connsiteY4" fmla="*/ 553 h 20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422" h="205701">
                    <a:moveTo>
                      <a:pt x="5319" y="553"/>
                    </a:moveTo>
                    <a:cubicBezTo>
                      <a:pt x="15373" y="9549"/>
                      <a:pt x="59823" y="146867"/>
                      <a:pt x="75169" y="179940"/>
                    </a:cubicBezTo>
                    <a:cubicBezTo>
                      <a:pt x="90515" y="213013"/>
                      <a:pt x="107448" y="207986"/>
                      <a:pt x="97394" y="198990"/>
                    </a:cubicBezTo>
                    <a:cubicBezTo>
                      <a:pt x="87340" y="189994"/>
                      <a:pt x="29661" y="157186"/>
                      <a:pt x="14844" y="125965"/>
                    </a:cubicBezTo>
                    <a:cubicBezTo>
                      <a:pt x="27" y="94744"/>
                      <a:pt x="-4735" y="-8443"/>
                      <a:pt x="5319" y="5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4" name="フリーフォーム: 図形 1283">
                <a:extLst>
                  <a:ext uri="{FF2B5EF4-FFF2-40B4-BE49-F238E27FC236}">
                    <a16:creationId xmlns:a16="http://schemas.microsoft.com/office/drawing/2014/main" id="{2C0DE6D6-838D-4C46-BA50-3CF3CC2CC7CD}"/>
                  </a:ext>
                </a:extLst>
              </p:cNvPr>
              <p:cNvSpPr/>
              <p:nvPr/>
            </p:nvSpPr>
            <p:spPr>
              <a:xfrm>
                <a:off x="1933573" y="9423384"/>
                <a:ext cx="233367" cy="193795"/>
              </a:xfrm>
              <a:custGeom>
                <a:avLst/>
                <a:gdLst>
                  <a:gd name="connsiteX0" fmla="*/ 2 w 233367"/>
                  <a:gd name="connsiteY0" fmla="*/ 16 h 193795"/>
                  <a:gd name="connsiteX1" fmla="*/ 122240 w 233367"/>
                  <a:gd name="connsiteY1" fmla="*/ 141304 h 193795"/>
                  <a:gd name="connsiteX2" fmla="*/ 233365 w 233367"/>
                  <a:gd name="connsiteY2" fmla="*/ 193691 h 193795"/>
                  <a:gd name="connsiteX3" fmla="*/ 119065 w 233367"/>
                  <a:gd name="connsiteY3" fmla="*/ 150829 h 193795"/>
                  <a:gd name="connsiteX4" fmla="*/ 2 w 233367"/>
                  <a:gd name="connsiteY4" fmla="*/ 16 h 19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367" h="193795">
                    <a:moveTo>
                      <a:pt x="2" y="16"/>
                    </a:moveTo>
                    <a:cubicBezTo>
                      <a:pt x="531" y="-1571"/>
                      <a:pt x="83346" y="109025"/>
                      <a:pt x="122240" y="141304"/>
                    </a:cubicBezTo>
                    <a:cubicBezTo>
                      <a:pt x="161134" y="173583"/>
                      <a:pt x="233894" y="192104"/>
                      <a:pt x="233365" y="193691"/>
                    </a:cubicBezTo>
                    <a:cubicBezTo>
                      <a:pt x="232836" y="195278"/>
                      <a:pt x="157959" y="178610"/>
                      <a:pt x="119065" y="150829"/>
                    </a:cubicBezTo>
                    <a:cubicBezTo>
                      <a:pt x="80171" y="123048"/>
                      <a:pt x="-527" y="1603"/>
                      <a:pt x="2" y="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5" name="フリーフォーム: 図形 1284">
                <a:extLst>
                  <a:ext uri="{FF2B5EF4-FFF2-40B4-BE49-F238E27FC236}">
                    <a16:creationId xmlns:a16="http://schemas.microsoft.com/office/drawing/2014/main" id="{0FDD4AEE-3F75-4424-9BA8-0BBB34FD9DE8}"/>
                  </a:ext>
                </a:extLst>
              </p:cNvPr>
              <p:cNvSpPr/>
              <p:nvPr/>
            </p:nvSpPr>
            <p:spPr>
              <a:xfrm>
                <a:off x="1195800" y="9291518"/>
                <a:ext cx="793530" cy="400228"/>
              </a:xfrm>
              <a:custGeom>
                <a:avLst/>
                <a:gdLst>
                  <a:gd name="connsiteX0" fmla="*/ 793338 w 793530"/>
                  <a:gd name="connsiteY0" fmla="*/ 120 h 400228"/>
                  <a:gd name="connsiteX1" fmla="*/ 498063 w 793530"/>
                  <a:gd name="connsiteY1" fmla="*/ 44570 h 400228"/>
                  <a:gd name="connsiteX2" fmla="*/ 325025 w 793530"/>
                  <a:gd name="connsiteY2" fmla="*/ 122357 h 400228"/>
                  <a:gd name="connsiteX3" fmla="*/ 164688 w 793530"/>
                  <a:gd name="connsiteY3" fmla="*/ 198557 h 400228"/>
                  <a:gd name="connsiteX4" fmla="*/ 31338 w 793530"/>
                  <a:gd name="connsiteY4" fmla="*/ 282695 h 400228"/>
                  <a:gd name="connsiteX5" fmla="*/ 4350 w 793530"/>
                  <a:gd name="connsiteY5" fmla="*/ 339845 h 400228"/>
                  <a:gd name="connsiteX6" fmla="*/ 2763 w 793530"/>
                  <a:gd name="connsiteY6" fmla="*/ 400170 h 400228"/>
                  <a:gd name="connsiteX7" fmla="*/ 31338 w 793530"/>
                  <a:gd name="connsiteY7" fmla="*/ 328732 h 400228"/>
                  <a:gd name="connsiteX8" fmla="*/ 134525 w 793530"/>
                  <a:gd name="connsiteY8" fmla="*/ 246182 h 400228"/>
                  <a:gd name="connsiteX9" fmla="*/ 536163 w 793530"/>
                  <a:gd name="connsiteY9" fmla="*/ 57270 h 400228"/>
                  <a:gd name="connsiteX10" fmla="*/ 793338 w 793530"/>
                  <a:gd name="connsiteY10" fmla="*/ 120 h 40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3530" h="400228">
                    <a:moveTo>
                      <a:pt x="793338" y="120"/>
                    </a:moveTo>
                    <a:cubicBezTo>
                      <a:pt x="786988" y="-1997"/>
                      <a:pt x="576115" y="24197"/>
                      <a:pt x="498063" y="44570"/>
                    </a:cubicBezTo>
                    <a:cubicBezTo>
                      <a:pt x="420011" y="64943"/>
                      <a:pt x="380587" y="96693"/>
                      <a:pt x="325025" y="122357"/>
                    </a:cubicBezTo>
                    <a:cubicBezTo>
                      <a:pt x="269463" y="148021"/>
                      <a:pt x="213636" y="171834"/>
                      <a:pt x="164688" y="198557"/>
                    </a:cubicBezTo>
                    <a:cubicBezTo>
                      <a:pt x="115740" y="225280"/>
                      <a:pt x="58061" y="259147"/>
                      <a:pt x="31338" y="282695"/>
                    </a:cubicBezTo>
                    <a:cubicBezTo>
                      <a:pt x="4615" y="306243"/>
                      <a:pt x="9112" y="320266"/>
                      <a:pt x="4350" y="339845"/>
                    </a:cubicBezTo>
                    <a:cubicBezTo>
                      <a:pt x="-412" y="359424"/>
                      <a:pt x="-1735" y="402022"/>
                      <a:pt x="2763" y="400170"/>
                    </a:cubicBezTo>
                    <a:cubicBezTo>
                      <a:pt x="7261" y="398318"/>
                      <a:pt x="9378" y="354397"/>
                      <a:pt x="31338" y="328732"/>
                    </a:cubicBezTo>
                    <a:cubicBezTo>
                      <a:pt x="53298" y="303067"/>
                      <a:pt x="50387" y="291426"/>
                      <a:pt x="134525" y="246182"/>
                    </a:cubicBezTo>
                    <a:cubicBezTo>
                      <a:pt x="218662" y="200938"/>
                      <a:pt x="424773" y="97751"/>
                      <a:pt x="536163" y="57270"/>
                    </a:cubicBezTo>
                    <a:cubicBezTo>
                      <a:pt x="647553" y="16789"/>
                      <a:pt x="799688" y="2237"/>
                      <a:pt x="793338" y="1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6" name="フリーフォーム: 図形 1285">
                <a:extLst>
                  <a:ext uri="{FF2B5EF4-FFF2-40B4-BE49-F238E27FC236}">
                    <a16:creationId xmlns:a16="http://schemas.microsoft.com/office/drawing/2014/main" id="{CB5A0EAD-FFDE-4CCE-A7EC-F59F7B758CDA}"/>
                  </a:ext>
                </a:extLst>
              </p:cNvPr>
              <p:cNvSpPr/>
              <p:nvPr/>
            </p:nvSpPr>
            <p:spPr>
              <a:xfrm>
                <a:off x="2187164" y="9705872"/>
                <a:ext cx="270820" cy="35168"/>
              </a:xfrm>
              <a:custGeom>
                <a:avLst/>
                <a:gdLst>
                  <a:gd name="connsiteX0" fmla="*/ 270286 w 270820"/>
                  <a:gd name="connsiteY0" fmla="*/ 35028 h 35168"/>
                  <a:gd name="connsiteX1" fmla="*/ 125824 w 270820"/>
                  <a:gd name="connsiteY1" fmla="*/ 12803 h 35168"/>
                  <a:gd name="connsiteX2" fmla="*/ 411 w 270820"/>
                  <a:gd name="connsiteY2" fmla="*/ 23916 h 35168"/>
                  <a:gd name="connsiteX3" fmla="*/ 168686 w 270820"/>
                  <a:gd name="connsiteY3" fmla="*/ 103 h 35168"/>
                  <a:gd name="connsiteX4" fmla="*/ 270286 w 270820"/>
                  <a:gd name="connsiteY4" fmla="*/ 35028 h 3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820" h="35168">
                    <a:moveTo>
                      <a:pt x="270286" y="35028"/>
                    </a:moveTo>
                    <a:cubicBezTo>
                      <a:pt x="263142" y="37145"/>
                      <a:pt x="170803" y="14655"/>
                      <a:pt x="125824" y="12803"/>
                    </a:cubicBezTo>
                    <a:cubicBezTo>
                      <a:pt x="80845" y="10951"/>
                      <a:pt x="-6733" y="26033"/>
                      <a:pt x="411" y="23916"/>
                    </a:cubicBezTo>
                    <a:cubicBezTo>
                      <a:pt x="7555" y="21799"/>
                      <a:pt x="126088" y="-1749"/>
                      <a:pt x="168686" y="103"/>
                    </a:cubicBezTo>
                    <a:cubicBezTo>
                      <a:pt x="211284" y="1955"/>
                      <a:pt x="277430" y="32911"/>
                      <a:pt x="270286" y="350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7" name="フリーフォーム: 図形 1286">
                <a:extLst>
                  <a:ext uri="{FF2B5EF4-FFF2-40B4-BE49-F238E27FC236}">
                    <a16:creationId xmlns:a16="http://schemas.microsoft.com/office/drawing/2014/main" id="{96120E46-88E8-44DA-921B-7A0FBD68995F}"/>
                  </a:ext>
                </a:extLst>
              </p:cNvPr>
              <p:cNvSpPr/>
              <p:nvPr/>
            </p:nvSpPr>
            <p:spPr>
              <a:xfrm>
                <a:off x="1183801" y="9677315"/>
                <a:ext cx="1119129" cy="271571"/>
              </a:xfrm>
              <a:custGeom>
                <a:avLst/>
                <a:gdLst>
                  <a:gd name="connsiteX0" fmla="*/ 2062 w 1119129"/>
                  <a:gd name="connsiteY0" fmla="*/ 85 h 271571"/>
                  <a:gd name="connsiteX1" fmla="*/ 40162 w 1119129"/>
                  <a:gd name="connsiteY1" fmla="*/ 136610 h 271571"/>
                  <a:gd name="connsiteX2" fmla="*/ 206849 w 1119129"/>
                  <a:gd name="connsiteY2" fmla="*/ 230273 h 271571"/>
                  <a:gd name="connsiteX3" fmla="*/ 546574 w 1119129"/>
                  <a:gd name="connsiteY3" fmla="*/ 271548 h 271571"/>
                  <a:gd name="connsiteX4" fmla="*/ 745012 w 1119129"/>
                  <a:gd name="connsiteY4" fmla="*/ 225510 h 271571"/>
                  <a:gd name="connsiteX5" fmla="*/ 879949 w 1119129"/>
                  <a:gd name="connsiteY5" fmla="*/ 163598 h 271571"/>
                  <a:gd name="connsiteX6" fmla="*/ 1010124 w 1119129"/>
                  <a:gd name="connsiteY6" fmla="*/ 77873 h 271571"/>
                  <a:gd name="connsiteX7" fmla="*/ 1118074 w 1119129"/>
                  <a:gd name="connsiteY7" fmla="*/ 8023 h 271571"/>
                  <a:gd name="connsiteX8" fmla="*/ 943449 w 1119129"/>
                  <a:gd name="connsiteY8" fmla="*/ 103273 h 271571"/>
                  <a:gd name="connsiteX9" fmla="*/ 765649 w 1119129"/>
                  <a:gd name="connsiteY9" fmla="*/ 184235 h 271571"/>
                  <a:gd name="connsiteX10" fmla="*/ 495774 w 1119129"/>
                  <a:gd name="connsiteY10" fmla="*/ 227098 h 271571"/>
                  <a:gd name="connsiteX11" fmla="*/ 83024 w 1119129"/>
                  <a:gd name="connsiteY11" fmla="*/ 157248 h 271571"/>
                  <a:gd name="connsiteX12" fmla="*/ 2062 w 1119129"/>
                  <a:gd name="connsiteY12" fmla="*/ 85 h 27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19129" h="271571">
                    <a:moveTo>
                      <a:pt x="2062" y="85"/>
                    </a:moveTo>
                    <a:cubicBezTo>
                      <a:pt x="-5082" y="-3355"/>
                      <a:pt x="6031" y="98245"/>
                      <a:pt x="40162" y="136610"/>
                    </a:cubicBezTo>
                    <a:cubicBezTo>
                      <a:pt x="74293" y="174975"/>
                      <a:pt x="122447" y="207783"/>
                      <a:pt x="206849" y="230273"/>
                    </a:cubicBezTo>
                    <a:cubicBezTo>
                      <a:pt x="291251" y="252763"/>
                      <a:pt x="456880" y="272342"/>
                      <a:pt x="546574" y="271548"/>
                    </a:cubicBezTo>
                    <a:cubicBezTo>
                      <a:pt x="636268" y="270754"/>
                      <a:pt x="689450" y="243502"/>
                      <a:pt x="745012" y="225510"/>
                    </a:cubicBezTo>
                    <a:cubicBezTo>
                      <a:pt x="800574" y="207518"/>
                      <a:pt x="835764" y="188204"/>
                      <a:pt x="879949" y="163598"/>
                    </a:cubicBezTo>
                    <a:cubicBezTo>
                      <a:pt x="924134" y="138992"/>
                      <a:pt x="970437" y="103802"/>
                      <a:pt x="1010124" y="77873"/>
                    </a:cubicBezTo>
                    <a:cubicBezTo>
                      <a:pt x="1049811" y="51944"/>
                      <a:pt x="1129187" y="3790"/>
                      <a:pt x="1118074" y="8023"/>
                    </a:cubicBezTo>
                    <a:cubicBezTo>
                      <a:pt x="1106962" y="12256"/>
                      <a:pt x="1002186" y="73904"/>
                      <a:pt x="943449" y="103273"/>
                    </a:cubicBezTo>
                    <a:cubicBezTo>
                      <a:pt x="884712" y="132642"/>
                      <a:pt x="840262" y="163597"/>
                      <a:pt x="765649" y="184235"/>
                    </a:cubicBezTo>
                    <a:cubicBezTo>
                      <a:pt x="691036" y="204873"/>
                      <a:pt x="609545" y="231596"/>
                      <a:pt x="495774" y="227098"/>
                    </a:cubicBezTo>
                    <a:cubicBezTo>
                      <a:pt x="382003" y="222600"/>
                      <a:pt x="162134" y="190586"/>
                      <a:pt x="83024" y="157248"/>
                    </a:cubicBezTo>
                    <a:cubicBezTo>
                      <a:pt x="3914" y="123910"/>
                      <a:pt x="9206" y="3525"/>
                      <a:pt x="2062" y="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8" name="フリーフォーム: 図形 1287">
                <a:extLst>
                  <a:ext uri="{FF2B5EF4-FFF2-40B4-BE49-F238E27FC236}">
                    <a16:creationId xmlns:a16="http://schemas.microsoft.com/office/drawing/2014/main" id="{B7216EC4-33FF-4FC1-852D-0CCA9D163A00}"/>
                  </a:ext>
                </a:extLst>
              </p:cNvPr>
              <p:cNvSpPr/>
              <p:nvPr/>
            </p:nvSpPr>
            <p:spPr>
              <a:xfrm>
                <a:off x="1990806" y="9679676"/>
                <a:ext cx="274832" cy="89205"/>
              </a:xfrm>
              <a:custGeom>
                <a:avLst/>
                <a:gdLst>
                  <a:gd name="connsiteX0" fmla="*/ 1507 w 274832"/>
                  <a:gd name="connsiteY0" fmla="*/ 88212 h 89205"/>
                  <a:gd name="connsiteX1" fmla="*/ 269794 w 274832"/>
                  <a:gd name="connsiteY1" fmla="*/ 899 h 89205"/>
                  <a:gd name="connsiteX2" fmla="*/ 165019 w 274832"/>
                  <a:gd name="connsiteY2" fmla="*/ 45349 h 89205"/>
                  <a:gd name="connsiteX3" fmla="*/ 1507 w 274832"/>
                  <a:gd name="connsiteY3" fmla="*/ 88212 h 8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832" h="89205">
                    <a:moveTo>
                      <a:pt x="1507" y="88212"/>
                    </a:moveTo>
                    <a:cubicBezTo>
                      <a:pt x="18969" y="80804"/>
                      <a:pt x="242542" y="8043"/>
                      <a:pt x="269794" y="899"/>
                    </a:cubicBezTo>
                    <a:cubicBezTo>
                      <a:pt x="297046" y="-6245"/>
                      <a:pt x="206823" y="31062"/>
                      <a:pt x="165019" y="45349"/>
                    </a:cubicBezTo>
                    <a:cubicBezTo>
                      <a:pt x="123215" y="59636"/>
                      <a:pt x="-15955" y="95620"/>
                      <a:pt x="1507" y="882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9" name="フリーフォーム: 図形 1288">
                <a:extLst>
                  <a:ext uri="{FF2B5EF4-FFF2-40B4-BE49-F238E27FC236}">
                    <a16:creationId xmlns:a16="http://schemas.microsoft.com/office/drawing/2014/main" id="{6741D7AF-A496-40BF-8A31-223DE6B2BF14}"/>
                  </a:ext>
                </a:extLst>
              </p:cNvPr>
              <p:cNvSpPr/>
              <p:nvPr/>
            </p:nvSpPr>
            <p:spPr>
              <a:xfrm>
                <a:off x="1223710" y="9664637"/>
                <a:ext cx="588877" cy="106904"/>
              </a:xfrm>
              <a:custGeom>
                <a:avLst/>
                <a:gdLst>
                  <a:gd name="connsiteX0" fmla="*/ 253 w 588877"/>
                  <a:gd name="connsiteY0" fmla="*/ 6413 h 106904"/>
                  <a:gd name="connsiteX1" fmla="*/ 132015 w 588877"/>
                  <a:gd name="connsiteY1" fmla="*/ 76263 h 106904"/>
                  <a:gd name="connsiteX2" fmla="*/ 301878 w 588877"/>
                  <a:gd name="connsiteY2" fmla="*/ 95313 h 106904"/>
                  <a:gd name="connsiteX3" fmla="*/ 436815 w 588877"/>
                  <a:gd name="connsiteY3" fmla="*/ 95313 h 106904"/>
                  <a:gd name="connsiteX4" fmla="*/ 587628 w 588877"/>
                  <a:gd name="connsiteY4" fmla="*/ 63 h 106904"/>
                  <a:gd name="connsiteX5" fmla="*/ 500315 w 588877"/>
                  <a:gd name="connsiteY5" fmla="*/ 81026 h 106904"/>
                  <a:gd name="connsiteX6" fmla="*/ 354265 w 588877"/>
                  <a:gd name="connsiteY6" fmla="*/ 106426 h 106904"/>
                  <a:gd name="connsiteX7" fmla="*/ 165353 w 588877"/>
                  <a:gd name="connsiteY7" fmla="*/ 63563 h 106904"/>
                  <a:gd name="connsiteX8" fmla="*/ 253 w 588877"/>
                  <a:gd name="connsiteY8" fmla="*/ 6413 h 10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877" h="106904">
                    <a:moveTo>
                      <a:pt x="253" y="6413"/>
                    </a:moveTo>
                    <a:cubicBezTo>
                      <a:pt x="-5303" y="8530"/>
                      <a:pt x="81744" y="61446"/>
                      <a:pt x="132015" y="76263"/>
                    </a:cubicBezTo>
                    <a:cubicBezTo>
                      <a:pt x="182286" y="91080"/>
                      <a:pt x="251078" y="92138"/>
                      <a:pt x="301878" y="95313"/>
                    </a:cubicBezTo>
                    <a:cubicBezTo>
                      <a:pt x="352678" y="98488"/>
                      <a:pt x="389190" y="111188"/>
                      <a:pt x="436815" y="95313"/>
                    </a:cubicBezTo>
                    <a:cubicBezTo>
                      <a:pt x="484440" y="79438"/>
                      <a:pt x="577045" y="2444"/>
                      <a:pt x="587628" y="63"/>
                    </a:cubicBezTo>
                    <a:cubicBezTo>
                      <a:pt x="598211" y="-2318"/>
                      <a:pt x="539209" y="63299"/>
                      <a:pt x="500315" y="81026"/>
                    </a:cubicBezTo>
                    <a:cubicBezTo>
                      <a:pt x="461421" y="98753"/>
                      <a:pt x="410092" y="109336"/>
                      <a:pt x="354265" y="106426"/>
                    </a:cubicBezTo>
                    <a:cubicBezTo>
                      <a:pt x="298438" y="103516"/>
                      <a:pt x="222768" y="78644"/>
                      <a:pt x="165353" y="63563"/>
                    </a:cubicBezTo>
                    <a:cubicBezTo>
                      <a:pt x="107939" y="48482"/>
                      <a:pt x="5809" y="4296"/>
                      <a:pt x="253" y="64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0" name="フリーフォーム: 図形 1289">
                <a:extLst>
                  <a:ext uri="{FF2B5EF4-FFF2-40B4-BE49-F238E27FC236}">
                    <a16:creationId xmlns:a16="http://schemas.microsoft.com/office/drawing/2014/main" id="{C392261D-73FF-4F23-AA19-3475BDB69BB8}"/>
                  </a:ext>
                </a:extLst>
              </p:cNvPr>
              <p:cNvSpPr/>
              <p:nvPr/>
            </p:nvSpPr>
            <p:spPr>
              <a:xfrm>
                <a:off x="5407018" y="11488604"/>
                <a:ext cx="288633" cy="285770"/>
              </a:xfrm>
              <a:custGeom>
                <a:avLst/>
                <a:gdLst>
                  <a:gd name="connsiteX0" fmla="*/ 7 w 288633"/>
                  <a:gd name="connsiteY0" fmla="*/ 134 h 285770"/>
                  <a:gd name="connsiteX1" fmla="*/ 107957 w 288633"/>
                  <a:gd name="connsiteY1" fmla="*/ 212859 h 285770"/>
                  <a:gd name="connsiteX2" fmla="*/ 273057 w 288633"/>
                  <a:gd name="connsiteY2" fmla="*/ 281121 h 285770"/>
                  <a:gd name="connsiteX3" fmla="*/ 271470 w 288633"/>
                  <a:gd name="connsiteY3" fmla="*/ 274771 h 285770"/>
                  <a:gd name="connsiteX4" fmla="*/ 182570 w 288633"/>
                  <a:gd name="connsiteY4" fmla="*/ 235084 h 285770"/>
                  <a:gd name="connsiteX5" fmla="*/ 112720 w 288633"/>
                  <a:gd name="connsiteY5" fmla="*/ 181109 h 285770"/>
                  <a:gd name="connsiteX6" fmla="*/ 7 w 288633"/>
                  <a:gd name="connsiteY6" fmla="*/ 134 h 28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633" h="285770">
                    <a:moveTo>
                      <a:pt x="7" y="134"/>
                    </a:moveTo>
                    <a:cubicBezTo>
                      <a:pt x="-787" y="5426"/>
                      <a:pt x="62449" y="166028"/>
                      <a:pt x="107957" y="212859"/>
                    </a:cubicBezTo>
                    <a:cubicBezTo>
                      <a:pt x="153465" y="259690"/>
                      <a:pt x="245805" y="270802"/>
                      <a:pt x="273057" y="281121"/>
                    </a:cubicBezTo>
                    <a:cubicBezTo>
                      <a:pt x="300309" y="291440"/>
                      <a:pt x="286551" y="282444"/>
                      <a:pt x="271470" y="274771"/>
                    </a:cubicBezTo>
                    <a:cubicBezTo>
                      <a:pt x="256389" y="267098"/>
                      <a:pt x="209028" y="250694"/>
                      <a:pt x="182570" y="235084"/>
                    </a:cubicBezTo>
                    <a:cubicBezTo>
                      <a:pt x="156112" y="219474"/>
                      <a:pt x="138120" y="215240"/>
                      <a:pt x="112720" y="181109"/>
                    </a:cubicBezTo>
                    <a:cubicBezTo>
                      <a:pt x="87320" y="146978"/>
                      <a:pt x="801" y="-5158"/>
                      <a:pt x="7" y="1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1" name="フリーフォーム: 図形 1290">
                <a:extLst>
                  <a:ext uri="{FF2B5EF4-FFF2-40B4-BE49-F238E27FC236}">
                    <a16:creationId xmlns:a16="http://schemas.microsoft.com/office/drawing/2014/main" id="{B247D13F-9BFB-4FC6-8C16-06E266EE6571}"/>
                  </a:ext>
                </a:extLst>
              </p:cNvPr>
              <p:cNvSpPr/>
              <p:nvPr/>
            </p:nvSpPr>
            <p:spPr>
              <a:xfrm>
                <a:off x="5964136" y="11532031"/>
                <a:ext cx="404228" cy="123313"/>
              </a:xfrm>
              <a:custGeom>
                <a:avLst/>
                <a:gdLst>
                  <a:gd name="connsiteX0" fmla="*/ 102 w 404228"/>
                  <a:gd name="connsiteY0" fmla="*/ 26557 h 123313"/>
                  <a:gd name="connsiteX1" fmla="*/ 389039 w 404228"/>
                  <a:gd name="connsiteY1" fmla="*/ 20207 h 123313"/>
                  <a:gd name="connsiteX2" fmla="*/ 325539 w 404228"/>
                  <a:gd name="connsiteY2" fmla="*/ 102757 h 123313"/>
                  <a:gd name="connsiteX3" fmla="*/ 328714 w 404228"/>
                  <a:gd name="connsiteY3" fmla="*/ 117044 h 123313"/>
                  <a:gd name="connsiteX4" fmla="*/ 368402 w 404228"/>
                  <a:gd name="connsiteY4" fmla="*/ 17032 h 123313"/>
                  <a:gd name="connsiteX5" fmla="*/ 350939 w 404228"/>
                  <a:gd name="connsiteY5" fmla="*/ 1157 h 123313"/>
                  <a:gd name="connsiteX6" fmla="*/ 102 w 404228"/>
                  <a:gd name="connsiteY6" fmla="*/ 26557 h 12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4228" h="123313">
                    <a:moveTo>
                      <a:pt x="102" y="26557"/>
                    </a:moveTo>
                    <a:cubicBezTo>
                      <a:pt x="6452" y="29732"/>
                      <a:pt x="334800" y="7507"/>
                      <a:pt x="389039" y="20207"/>
                    </a:cubicBezTo>
                    <a:cubicBezTo>
                      <a:pt x="443278" y="32907"/>
                      <a:pt x="335593" y="86618"/>
                      <a:pt x="325539" y="102757"/>
                    </a:cubicBezTo>
                    <a:cubicBezTo>
                      <a:pt x="315485" y="118896"/>
                      <a:pt x="321570" y="131332"/>
                      <a:pt x="328714" y="117044"/>
                    </a:cubicBezTo>
                    <a:cubicBezTo>
                      <a:pt x="335858" y="102757"/>
                      <a:pt x="364698" y="36346"/>
                      <a:pt x="368402" y="17032"/>
                    </a:cubicBezTo>
                    <a:cubicBezTo>
                      <a:pt x="372106" y="-2282"/>
                      <a:pt x="416556" y="-960"/>
                      <a:pt x="350939" y="1157"/>
                    </a:cubicBezTo>
                    <a:cubicBezTo>
                      <a:pt x="285322" y="3274"/>
                      <a:pt x="-6248" y="23382"/>
                      <a:pt x="102" y="265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2" name="フリーフォーム: 図形 1291">
                <a:extLst>
                  <a:ext uri="{FF2B5EF4-FFF2-40B4-BE49-F238E27FC236}">
                    <a16:creationId xmlns:a16="http://schemas.microsoft.com/office/drawing/2014/main" id="{84357FCB-95A6-480C-924F-57C165EB9D1B}"/>
                  </a:ext>
                </a:extLst>
              </p:cNvPr>
              <p:cNvSpPr/>
              <p:nvPr/>
            </p:nvSpPr>
            <p:spPr>
              <a:xfrm>
                <a:off x="6273381" y="11655147"/>
                <a:ext cx="45115" cy="808562"/>
              </a:xfrm>
              <a:custGeom>
                <a:avLst/>
                <a:gdLst>
                  <a:gd name="connsiteX0" fmla="*/ 17882 w 45115"/>
                  <a:gd name="connsiteY0" fmla="*/ 5041 h 808562"/>
                  <a:gd name="connsiteX1" fmla="*/ 24232 w 45115"/>
                  <a:gd name="connsiteY1" fmla="*/ 86003 h 808562"/>
                  <a:gd name="connsiteX2" fmla="*/ 14707 w 45115"/>
                  <a:gd name="connsiteY2" fmla="*/ 581303 h 808562"/>
                  <a:gd name="connsiteX3" fmla="*/ 21057 w 45115"/>
                  <a:gd name="connsiteY3" fmla="*/ 686078 h 808562"/>
                  <a:gd name="connsiteX4" fmla="*/ 419 w 45115"/>
                  <a:gd name="connsiteY4" fmla="*/ 808316 h 808562"/>
                  <a:gd name="connsiteX5" fmla="*/ 43282 w 45115"/>
                  <a:gd name="connsiteY5" fmla="*/ 652741 h 808562"/>
                  <a:gd name="connsiteX6" fmla="*/ 35344 w 45115"/>
                  <a:gd name="connsiteY6" fmla="*/ 144741 h 808562"/>
                  <a:gd name="connsiteX7" fmla="*/ 17882 w 45115"/>
                  <a:gd name="connsiteY7" fmla="*/ 5041 h 80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115" h="808562">
                    <a:moveTo>
                      <a:pt x="17882" y="5041"/>
                    </a:moveTo>
                    <a:cubicBezTo>
                      <a:pt x="16030" y="-4748"/>
                      <a:pt x="24761" y="-10041"/>
                      <a:pt x="24232" y="86003"/>
                    </a:cubicBezTo>
                    <a:cubicBezTo>
                      <a:pt x="23703" y="182047"/>
                      <a:pt x="15236" y="481291"/>
                      <a:pt x="14707" y="581303"/>
                    </a:cubicBezTo>
                    <a:cubicBezTo>
                      <a:pt x="14178" y="681315"/>
                      <a:pt x="23438" y="648243"/>
                      <a:pt x="21057" y="686078"/>
                    </a:cubicBezTo>
                    <a:cubicBezTo>
                      <a:pt x="18676" y="723913"/>
                      <a:pt x="-3285" y="813872"/>
                      <a:pt x="419" y="808316"/>
                    </a:cubicBezTo>
                    <a:cubicBezTo>
                      <a:pt x="4123" y="802760"/>
                      <a:pt x="37461" y="763337"/>
                      <a:pt x="43282" y="652741"/>
                    </a:cubicBezTo>
                    <a:cubicBezTo>
                      <a:pt x="49103" y="542145"/>
                      <a:pt x="39577" y="251897"/>
                      <a:pt x="35344" y="144741"/>
                    </a:cubicBezTo>
                    <a:cubicBezTo>
                      <a:pt x="31111" y="37585"/>
                      <a:pt x="19734" y="14830"/>
                      <a:pt x="17882" y="50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3" name="フリーフォーム: 図形 1292">
                <a:extLst>
                  <a:ext uri="{FF2B5EF4-FFF2-40B4-BE49-F238E27FC236}">
                    <a16:creationId xmlns:a16="http://schemas.microsoft.com/office/drawing/2014/main" id="{0952A736-DD00-467B-83AF-3023E56F0C03}"/>
                  </a:ext>
                </a:extLst>
              </p:cNvPr>
              <p:cNvSpPr/>
              <p:nvPr/>
            </p:nvSpPr>
            <p:spPr>
              <a:xfrm>
                <a:off x="5649338" y="11584455"/>
                <a:ext cx="666854" cy="170000"/>
              </a:xfrm>
              <a:custGeom>
                <a:avLst/>
                <a:gdLst>
                  <a:gd name="connsiteX0" fmla="*/ 45 w 666854"/>
                  <a:gd name="connsiteY0" fmla="*/ 169395 h 170000"/>
                  <a:gd name="connsiteX1" fmla="*/ 372579 w 666854"/>
                  <a:gd name="connsiteY1" fmla="*/ 118595 h 170000"/>
                  <a:gd name="connsiteX2" fmla="*/ 666795 w 666854"/>
                  <a:gd name="connsiteY2" fmla="*/ 62 h 170000"/>
                  <a:gd name="connsiteX3" fmla="*/ 349295 w 666854"/>
                  <a:gd name="connsiteY3" fmla="*/ 135528 h 170000"/>
                  <a:gd name="connsiteX4" fmla="*/ 45 w 666854"/>
                  <a:gd name="connsiteY4" fmla="*/ 169395 h 17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854" h="170000">
                    <a:moveTo>
                      <a:pt x="45" y="169395"/>
                    </a:moveTo>
                    <a:cubicBezTo>
                      <a:pt x="3926" y="166573"/>
                      <a:pt x="261454" y="146817"/>
                      <a:pt x="372579" y="118595"/>
                    </a:cubicBezTo>
                    <a:cubicBezTo>
                      <a:pt x="483704" y="90373"/>
                      <a:pt x="670676" y="-2760"/>
                      <a:pt x="666795" y="62"/>
                    </a:cubicBezTo>
                    <a:cubicBezTo>
                      <a:pt x="662914" y="2884"/>
                      <a:pt x="456892" y="105189"/>
                      <a:pt x="349295" y="135528"/>
                    </a:cubicBezTo>
                    <a:cubicBezTo>
                      <a:pt x="241698" y="165867"/>
                      <a:pt x="-3836" y="172217"/>
                      <a:pt x="45" y="1693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4" name="フリーフォーム: 図形 1293">
                <a:extLst>
                  <a:ext uri="{FF2B5EF4-FFF2-40B4-BE49-F238E27FC236}">
                    <a16:creationId xmlns:a16="http://schemas.microsoft.com/office/drawing/2014/main" id="{F1D434C6-E324-4DE0-9FB6-3B462F92C232}"/>
                  </a:ext>
                </a:extLst>
              </p:cNvPr>
              <p:cNvSpPr/>
              <p:nvPr/>
            </p:nvSpPr>
            <p:spPr>
              <a:xfrm>
                <a:off x="5564717" y="11764433"/>
                <a:ext cx="124341" cy="683684"/>
              </a:xfrm>
              <a:custGeom>
                <a:avLst/>
                <a:gdLst>
                  <a:gd name="connsiteX0" fmla="*/ 88900 w 124341"/>
                  <a:gd name="connsiteY0" fmla="*/ 0 h 683684"/>
                  <a:gd name="connsiteX1" fmla="*/ 103716 w 124341"/>
                  <a:gd name="connsiteY1" fmla="*/ 59267 h 683684"/>
                  <a:gd name="connsiteX2" fmla="*/ 122766 w 124341"/>
                  <a:gd name="connsiteY2" fmla="*/ 226484 h 683684"/>
                  <a:gd name="connsiteX3" fmla="*/ 59266 w 124341"/>
                  <a:gd name="connsiteY3" fmla="*/ 531284 h 683684"/>
                  <a:gd name="connsiteX4" fmla="*/ 0 w 124341"/>
                  <a:gd name="connsiteY4" fmla="*/ 683684 h 68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341" h="683684">
                    <a:moveTo>
                      <a:pt x="88900" y="0"/>
                    </a:moveTo>
                    <a:cubicBezTo>
                      <a:pt x="93486" y="10760"/>
                      <a:pt x="98072" y="21520"/>
                      <a:pt x="103716" y="59267"/>
                    </a:cubicBezTo>
                    <a:cubicBezTo>
                      <a:pt x="109360" y="97014"/>
                      <a:pt x="130174" y="147815"/>
                      <a:pt x="122766" y="226484"/>
                    </a:cubicBezTo>
                    <a:cubicBezTo>
                      <a:pt x="115358" y="305153"/>
                      <a:pt x="79727" y="455084"/>
                      <a:pt x="59266" y="531284"/>
                    </a:cubicBezTo>
                    <a:cubicBezTo>
                      <a:pt x="38805" y="607484"/>
                      <a:pt x="7408" y="601840"/>
                      <a:pt x="0" y="683684"/>
                    </a:cubicBezTo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6" name="フリーフォーム: 図形 1295">
                <a:extLst>
                  <a:ext uri="{FF2B5EF4-FFF2-40B4-BE49-F238E27FC236}">
                    <a16:creationId xmlns:a16="http://schemas.microsoft.com/office/drawing/2014/main" id="{7EBD9035-955B-4FF7-AAC7-DC4347CE50B2}"/>
                  </a:ext>
                </a:extLst>
              </p:cNvPr>
              <p:cNvSpPr/>
              <p:nvPr/>
            </p:nvSpPr>
            <p:spPr>
              <a:xfrm>
                <a:off x="5653323" y="11766882"/>
                <a:ext cx="34176" cy="434670"/>
              </a:xfrm>
              <a:custGeom>
                <a:avLst/>
                <a:gdLst>
                  <a:gd name="connsiteX0" fmla="*/ 21460 w 34176"/>
                  <a:gd name="connsiteY0" fmla="*/ 8135 h 434670"/>
                  <a:gd name="connsiteX1" fmla="*/ 34160 w 34176"/>
                  <a:gd name="connsiteY1" fmla="*/ 113968 h 434670"/>
                  <a:gd name="connsiteX2" fmla="*/ 23577 w 34176"/>
                  <a:gd name="connsiteY2" fmla="*/ 393368 h 434670"/>
                  <a:gd name="connsiteX3" fmla="*/ 294 w 34176"/>
                  <a:gd name="connsiteY3" fmla="*/ 425118 h 434670"/>
                  <a:gd name="connsiteX4" fmla="*/ 10877 w 34176"/>
                  <a:gd name="connsiteY4" fmla="*/ 312935 h 434670"/>
                  <a:gd name="connsiteX5" fmla="*/ 21460 w 34176"/>
                  <a:gd name="connsiteY5" fmla="*/ 8135 h 43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76" h="434670">
                    <a:moveTo>
                      <a:pt x="21460" y="8135"/>
                    </a:moveTo>
                    <a:cubicBezTo>
                      <a:pt x="25340" y="-25026"/>
                      <a:pt x="33807" y="49763"/>
                      <a:pt x="34160" y="113968"/>
                    </a:cubicBezTo>
                    <a:cubicBezTo>
                      <a:pt x="34513" y="178174"/>
                      <a:pt x="29221" y="341510"/>
                      <a:pt x="23577" y="393368"/>
                    </a:cubicBezTo>
                    <a:cubicBezTo>
                      <a:pt x="17933" y="445226"/>
                      <a:pt x="2411" y="438524"/>
                      <a:pt x="294" y="425118"/>
                    </a:cubicBezTo>
                    <a:cubicBezTo>
                      <a:pt x="-1823" y="411713"/>
                      <a:pt x="8055" y="382079"/>
                      <a:pt x="10877" y="312935"/>
                    </a:cubicBezTo>
                    <a:cubicBezTo>
                      <a:pt x="13699" y="243791"/>
                      <a:pt x="17580" y="41296"/>
                      <a:pt x="21460" y="8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7" name="フリーフォーム: 図形 1296">
                <a:extLst>
                  <a:ext uri="{FF2B5EF4-FFF2-40B4-BE49-F238E27FC236}">
                    <a16:creationId xmlns:a16="http://schemas.microsoft.com/office/drawing/2014/main" id="{91ACCE06-50BF-48FC-B096-46FA9C659757}"/>
                  </a:ext>
                </a:extLst>
              </p:cNvPr>
              <p:cNvSpPr/>
              <p:nvPr/>
            </p:nvSpPr>
            <p:spPr>
              <a:xfrm>
                <a:off x="5557447" y="12211048"/>
                <a:ext cx="98810" cy="510133"/>
              </a:xfrm>
              <a:custGeom>
                <a:avLst/>
                <a:gdLst>
                  <a:gd name="connsiteX0" fmla="*/ 98286 w 98810"/>
                  <a:gd name="connsiteY0" fmla="*/ 2 h 510133"/>
                  <a:gd name="connsiteX1" fmla="*/ 22086 w 98810"/>
                  <a:gd name="connsiteY1" fmla="*/ 182035 h 510133"/>
                  <a:gd name="connsiteX2" fmla="*/ 5153 w 98810"/>
                  <a:gd name="connsiteY2" fmla="*/ 345019 h 510133"/>
                  <a:gd name="connsiteX3" fmla="*/ 5153 w 98810"/>
                  <a:gd name="connsiteY3" fmla="*/ 510119 h 510133"/>
                  <a:gd name="connsiteX4" fmla="*/ 3036 w 98810"/>
                  <a:gd name="connsiteY4" fmla="*/ 353485 h 510133"/>
                  <a:gd name="connsiteX5" fmla="*/ 51720 w 98810"/>
                  <a:gd name="connsiteY5" fmla="*/ 186269 h 510133"/>
                  <a:gd name="connsiteX6" fmla="*/ 98286 w 98810"/>
                  <a:gd name="connsiteY6" fmla="*/ 2 h 51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810" h="510133">
                    <a:moveTo>
                      <a:pt x="98286" y="2"/>
                    </a:moveTo>
                    <a:cubicBezTo>
                      <a:pt x="93347" y="-704"/>
                      <a:pt x="37608" y="124532"/>
                      <a:pt x="22086" y="182035"/>
                    </a:cubicBezTo>
                    <a:cubicBezTo>
                      <a:pt x="6564" y="239538"/>
                      <a:pt x="7975" y="290338"/>
                      <a:pt x="5153" y="345019"/>
                    </a:cubicBezTo>
                    <a:cubicBezTo>
                      <a:pt x="2331" y="399700"/>
                      <a:pt x="5506" y="508708"/>
                      <a:pt x="5153" y="510119"/>
                    </a:cubicBezTo>
                    <a:cubicBezTo>
                      <a:pt x="4800" y="511530"/>
                      <a:pt x="-4725" y="407460"/>
                      <a:pt x="3036" y="353485"/>
                    </a:cubicBezTo>
                    <a:cubicBezTo>
                      <a:pt x="10797" y="299510"/>
                      <a:pt x="31259" y="246241"/>
                      <a:pt x="51720" y="186269"/>
                    </a:cubicBezTo>
                    <a:cubicBezTo>
                      <a:pt x="72181" y="126297"/>
                      <a:pt x="103225" y="708"/>
                      <a:pt x="98286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8" name="フリーフォーム: 図形 1297">
                <a:extLst>
                  <a:ext uri="{FF2B5EF4-FFF2-40B4-BE49-F238E27FC236}">
                    <a16:creationId xmlns:a16="http://schemas.microsoft.com/office/drawing/2014/main" id="{519F8877-63DC-473D-94D7-D8120C026752}"/>
                  </a:ext>
                </a:extLst>
              </p:cNvPr>
              <p:cNvSpPr/>
              <p:nvPr/>
            </p:nvSpPr>
            <p:spPr>
              <a:xfrm>
                <a:off x="6162531" y="12438989"/>
                <a:ext cx="124461" cy="303237"/>
              </a:xfrm>
              <a:custGeom>
                <a:avLst/>
                <a:gdLst>
                  <a:gd name="connsiteX0" fmla="*/ 123969 w 124461"/>
                  <a:gd name="connsiteY0" fmla="*/ 2778 h 303237"/>
                  <a:gd name="connsiteX1" fmla="*/ 3319 w 124461"/>
                  <a:gd name="connsiteY1" fmla="*/ 299111 h 303237"/>
                  <a:gd name="connsiteX2" fmla="*/ 43536 w 124461"/>
                  <a:gd name="connsiteY2" fmla="*/ 161528 h 303237"/>
                  <a:gd name="connsiteX3" fmla="*/ 123969 w 124461"/>
                  <a:gd name="connsiteY3" fmla="*/ 2778 h 30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1" h="303237">
                    <a:moveTo>
                      <a:pt x="123969" y="2778"/>
                    </a:moveTo>
                    <a:cubicBezTo>
                      <a:pt x="117266" y="25708"/>
                      <a:pt x="16724" y="272653"/>
                      <a:pt x="3319" y="299111"/>
                    </a:cubicBezTo>
                    <a:cubicBezTo>
                      <a:pt x="-10086" y="325569"/>
                      <a:pt x="19900" y="218325"/>
                      <a:pt x="43536" y="161528"/>
                    </a:cubicBezTo>
                    <a:cubicBezTo>
                      <a:pt x="67172" y="104731"/>
                      <a:pt x="130672" y="-20152"/>
                      <a:pt x="123969" y="27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9" name="フリーフォーム: 図形 1298">
                <a:extLst>
                  <a:ext uri="{FF2B5EF4-FFF2-40B4-BE49-F238E27FC236}">
                    <a16:creationId xmlns:a16="http://schemas.microsoft.com/office/drawing/2014/main" id="{B9ED7D10-8F67-4AC8-B60B-3661DCD0426B}"/>
                  </a:ext>
                </a:extLst>
              </p:cNvPr>
              <p:cNvSpPr/>
              <p:nvPr/>
            </p:nvSpPr>
            <p:spPr>
              <a:xfrm>
                <a:off x="5683327" y="11958464"/>
                <a:ext cx="150421" cy="176872"/>
              </a:xfrm>
              <a:custGeom>
                <a:avLst/>
                <a:gdLst>
                  <a:gd name="connsiteX0" fmla="*/ 6273 w 150421"/>
                  <a:gd name="connsiteY0" fmla="*/ 4936 h 176872"/>
                  <a:gd name="connsiteX1" fmla="*/ 150206 w 150421"/>
                  <a:gd name="connsiteY1" fmla="*/ 176386 h 176872"/>
                  <a:gd name="connsiteX2" fmla="*/ 38023 w 150421"/>
                  <a:gd name="connsiteY2" fmla="*/ 55736 h 176872"/>
                  <a:gd name="connsiteX3" fmla="*/ 6273 w 150421"/>
                  <a:gd name="connsiteY3" fmla="*/ 4936 h 17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421" h="176872">
                    <a:moveTo>
                      <a:pt x="6273" y="4936"/>
                    </a:moveTo>
                    <a:cubicBezTo>
                      <a:pt x="24970" y="25044"/>
                      <a:pt x="144914" y="167919"/>
                      <a:pt x="150206" y="176386"/>
                    </a:cubicBezTo>
                    <a:cubicBezTo>
                      <a:pt x="155498" y="184853"/>
                      <a:pt x="61659" y="80430"/>
                      <a:pt x="38023" y="55736"/>
                    </a:cubicBezTo>
                    <a:cubicBezTo>
                      <a:pt x="14387" y="31042"/>
                      <a:pt x="-12424" y="-15172"/>
                      <a:pt x="6273" y="49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0" name="フリーフォーム: 図形 1299">
                <a:extLst>
                  <a:ext uri="{FF2B5EF4-FFF2-40B4-BE49-F238E27FC236}">
                    <a16:creationId xmlns:a16="http://schemas.microsoft.com/office/drawing/2014/main" id="{65C6CE6E-02F3-4DC5-982A-E8CD7B80BA7F}"/>
                  </a:ext>
                </a:extLst>
              </p:cNvPr>
              <p:cNvSpPr/>
              <p:nvPr/>
            </p:nvSpPr>
            <p:spPr>
              <a:xfrm>
                <a:off x="5727604" y="12145426"/>
                <a:ext cx="108143" cy="368340"/>
              </a:xfrm>
              <a:custGeom>
                <a:avLst/>
                <a:gdLst>
                  <a:gd name="connsiteX0" fmla="*/ 108046 w 108143"/>
                  <a:gd name="connsiteY0" fmla="*/ 7 h 368340"/>
                  <a:gd name="connsiteX1" fmla="*/ 59363 w 108143"/>
                  <a:gd name="connsiteY1" fmla="*/ 264591 h 368340"/>
                  <a:gd name="connsiteX2" fmla="*/ 96 w 108143"/>
                  <a:gd name="connsiteY2" fmla="*/ 368307 h 368340"/>
                  <a:gd name="connsiteX3" fmla="*/ 46663 w 108143"/>
                  <a:gd name="connsiteY3" fmla="*/ 256124 h 368340"/>
                  <a:gd name="connsiteX4" fmla="*/ 108046 w 108143"/>
                  <a:gd name="connsiteY4" fmla="*/ 7 h 36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43" h="368340">
                    <a:moveTo>
                      <a:pt x="108046" y="7"/>
                    </a:moveTo>
                    <a:cubicBezTo>
                      <a:pt x="110163" y="1418"/>
                      <a:pt x="77355" y="203208"/>
                      <a:pt x="59363" y="264591"/>
                    </a:cubicBezTo>
                    <a:cubicBezTo>
                      <a:pt x="41371" y="325974"/>
                      <a:pt x="2213" y="369718"/>
                      <a:pt x="96" y="368307"/>
                    </a:cubicBezTo>
                    <a:cubicBezTo>
                      <a:pt x="-2021" y="366896"/>
                      <a:pt x="31141" y="316449"/>
                      <a:pt x="46663" y="256124"/>
                    </a:cubicBezTo>
                    <a:cubicBezTo>
                      <a:pt x="62185" y="195799"/>
                      <a:pt x="105929" y="-1404"/>
                      <a:pt x="108046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1" name="フリーフォーム: 図形 1300">
                <a:extLst>
                  <a:ext uri="{FF2B5EF4-FFF2-40B4-BE49-F238E27FC236}">
                    <a16:creationId xmlns:a16="http://schemas.microsoft.com/office/drawing/2014/main" id="{0E022BC6-4BD2-4F8B-9E5B-68B2483B661C}"/>
                  </a:ext>
                </a:extLst>
              </p:cNvPr>
              <p:cNvSpPr/>
              <p:nvPr/>
            </p:nvSpPr>
            <p:spPr>
              <a:xfrm>
                <a:off x="5592072" y="12357099"/>
                <a:ext cx="36340" cy="304819"/>
              </a:xfrm>
              <a:custGeom>
                <a:avLst/>
                <a:gdLst>
                  <a:gd name="connsiteX0" fmla="*/ 21328 w 36340"/>
                  <a:gd name="connsiteY0" fmla="*/ 1 h 304819"/>
                  <a:gd name="connsiteX1" fmla="*/ 161 w 36340"/>
                  <a:gd name="connsiteY1" fmla="*/ 234951 h 304819"/>
                  <a:gd name="connsiteX2" fmla="*/ 12861 w 36340"/>
                  <a:gd name="connsiteY2" fmla="*/ 304801 h 304819"/>
                  <a:gd name="connsiteX3" fmla="*/ 36145 w 36340"/>
                  <a:gd name="connsiteY3" fmla="*/ 230718 h 304819"/>
                  <a:gd name="connsiteX4" fmla="*/ 21328 w 36340"/>
                  <a:gd name="connsiteY4" fmla="*/ 1 h 30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0" h="304819">
                    <a:moveTo>
                      <a:pt x="21328" y="1"/>
                    </a:moveTo>
                    <a:cubicBezTo>
                      <a:pt x="15331" y="706"/>
                      <a:pt x="1572" y="184151"/>
                      <a:pt x="161" y="234951"/>
                    </a:cubicBezTo>
                    <a:cubicBezTo>
                      <a:pt x="-1250" y="285751"/>
                      <a:pt x="6864" y="305506"/>
                      <a:pt x="12861" y="304801"/>
                    </a:cubicBezTo>
                    <a:cubicBezTo>
                      <a:pt x="18858" y="304096"/>
                      <a:pt x="34381" y="275873"/>
                      <a:pt x="36145" y="230718"/>
                    </a:cubicBezTo>
                    <a:cubicBezTo>
                      <a:pt x="37909" y="185563"/>
                      <a:pt x="27325" y="-704"/>
                      <a:pt x="2132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90" name="hidarite">
              <a:extLst>
                <a:ext uri="{FF2B5EF4-FFF2-40B4-BE49-F238E27FC236}">
                  <a16:creationId xmlns:a16="http://schemas.microsoft.com/office/drawing/2014/main" id="{5B3D1A3C-F9FF-478B-B1A7-74FE35D1B4F3}"/>
                </a:ext>
              </a:extLst>
            </p:cNvPr>
            <p:cNvGrpSpPr/>
            <p:nvPr/>
          </p:nvGrpSpPr>
          <p:grpSpPr>
            <a:xfrm>
              <a:off x="5307845" y="3484169"/>
              <a:ext cx="3746289" cy="5710835"/>
              <a:chOff x="5307845" y="3484169"/>
              <a:chExt cx="3746289" cy="5710835"/>
            </a:xfrm>
          </p:grpSpPr>
          <p:sp>
            <p:nvSpPr>
              <p:cNvPr id="1303" name="フリーフォーム: 図形 1302">
                <a:extLst>
                  <a:ext uri="{FF2B5EF4-FFF2-40B4-BE49-F238E27FC236}">
                    <a16:creationId xmlns:a16="http://schemas.microsoft.com/office/drawing/2014/main" id="{6050F677-630D-4305-ADAD-FC7254738790}"/>
                  </a:ext>
                </a:extLst>
              </p:cNvPr>
              <p:cNvSpPr/>
              <p:nvPr/>
            </p:nvSpPr>
            <p:spPr>
              <a:xfrm>
                <a:off x="5307845" y="5600013"/>
                <a:ext cx="305693" cy="1106729"/>
              </a:xfrm>
              <a:custGeom>
                <a:avLst/>
                <a:gdLst>
                  <a:gd name="connsiteX0" fmla="*/ 305555 w 305693"/>
                  <a:gd name="connsiteY0" fmla="*/ 4920 h 1106729"/>
                  <a:gd name="connsiteX1" fmla="*/ 55788 w 305693"/>
                  <a:gd name="connsiteY1" fmla="*/ 982820 h 1106729"/>
                  <a:gd name="connsiteX2" fmla="*/ 51555 w 305693"/>
                  <a:gd name="connsiteY2" fmla="*/ 1080187 h 1106729"/>
                  <a:gd name="connsiteX3" fmla="*/ 34622 w 305693"/>
                  <a:gd name="connsiteY3" fmla="*/ 864287 h 1106729"/>
                  <a:gd name="connsiteX4" fmla="*/ 17688 w 305693"/>
                  <a:gd name="connsiteY4" fmla="*/ 614520 h 1106729"/>
                  <a:gd name="connsiteX5" fmla="*/ 305555 w 305693"/>
                  <a:gd name="connsiteY5" fmla="*/ 4920 h 110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693" h="1106729">
                    <a:moveTo>
                      <a:pt x="305555" y="4920"/>
                    </a:moveTo>
                    <a:cubicBezTo>
                      <a:pt x="311905" y="66303"/>
                      <a:pt x="98121" y="803609"/>
                      <a:pt x="55788" y="982820"/>
                    </a:cubicBezTo>
                    <a:cubicBezTo>
                      <a:pt x="13455" y="1162031"/>
                      <a:pt x="55083" y="1099943"/>
                      <a:pt x="51555" y="1080187"/>
                    </a:cubicBezTo>
                    <a:cubicBezTo>
                      <a:pt x="48027" y="1060431"/>
                      <a:pt x="40266" y="941898"/>
                      <a:pt x="34622" y="864287"/>
                    </a:cubicBezTo>
                    <a:cubicBezTo>
                      <a:pt x="28977" y="786676"/>
                      <a:pt x="-28173" y="754925"/>
                      <a:pt x="17688" y="614520"/>
                    </a:cubicBezTo>
                    <a:cubicBezTo>
                      <a:pt x="63549" y="474115"/>
                      <a:pt x="299205" y="-56463"/>
                      <a:pt x="305555" y="49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4" name="フリーフォーム: 図形 1303">
                <a:extLst>
                  <a:ext uri="{FF2B5EF4-FFF2-40B4-BE49-F238E27FC236}">
                    <a16:creationId xmlns:a16="http://schemas.microsoft.com/office/drawing/2014/main" id="{6B652BD9-BF6E-4B14-98E4-58DB1ED2C617}"/>
                  </a:ext>
                </a:extLst>
              </p:cNvPr>
              <p:cNvSpPr/>
              <p:nvPr/>
            </p:nvSpPr>
            <p:spPr>
              <a:xfrm>
                <a:off x="5519930" y="5071475"/>
                <a:ext cx="542231" cy="931727"/>
              </a:xfrm>
              <a:custGeom>
                <a:avLst/>
                <a:gdLst>
                  <a:gd name="connsiteX0" fmla="*/ 542203 w 542231"/>
                  <a:gd name="connsiteY0" fmla="*/ 58 h 931727"/>
                  <a:gd name="connsiteX1" fmla="*/ 110403 w 542231"/>
                  <a:gd name="connsiteY1" fmla="*/ 698558 h 931727"/>
                  <a:gd name="connsiteX2" fmla="*/ 337 w 542231"/>
                  <a:gd name="connsiteY2" fmla="*/ 931392 h 931727"/>
                  <a:gd name="connsiteX3" fmla="*/ 131570 w 542231"/>
                  <a:gd name="connsiteY3" fmla="*/ 660458 h 931727"/>
                  <a:gd name="connsiteX4" fmla="*/ 542203 w 542231"/>
                  <a:gd name="connsiteY4" fmla="*/ 58 h 93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231" h="931727">
                    <a:moveTo>
                      <a:pt x="542203" y="58"/>
                    </a:moveTo>
                    <a:cubicBezTo>
                      <a:pt x="538675" y="6408"/>
                      <a:pt x="200714" y="543336"/>
                      <a:pt x="110403" y="698558"/>
                    </a:cubicBezTo>
                    <a:cubicBezTo>
                      <a:pt x="20092" y="853780"/>
                      <a:pt x="-3191" y="937742"/>
                      <a:pt x="337" y="931392"/>
                    </a:cubicBezTo>
                    <a:cubicBezTo>
                      <a:pt x="3865" y="925042"/>
                      <a:pt x="38437" y="814975"/>
                      <a:pt x="131570" y="660458"/>
                    </a:cubicBezTo>
                    <a:cubicBezTo>
                      <a:pt x="224703" y="505941"/>
                      <a:pt x="545731" y="-6292"/>
                      <a:pt x="542203" y="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5" name="フリーフォーム: 図形 1304">
                <a:extLst>
                  <a:ext uri="{FF2B5EF4-FFF2-40B4-BE49-F238E27FC236}">
                    <a16:creationId xmlns:a16="http://schemas.microsoft.com/office/drawing/2014/main" id="{13C5919E-2F8E-47AC-BF2F-AF53B868FBFD}"/>
                  </a:ext>
                </a:extLst>
              </p:cNvPr>
              <p:cNvSpPr/>
              <p:nvPr/>
            </p:nvSpPr>
            <p:spPr>
              <a:xfrm>
                <a:off x="5495434" y="4898353"/>
                <a:ext cx="515236" cy="936714"/>
              </a:xfrm>
              <a:custGeom>
                <a:avLst/>
                <a:gdLst>
                  <a:gd name="connsiteX0" fmla="*/ 498966 w 515236"/>
                  <a:gd name="connsiteY0" fmla="*/ 41947 h 936714"/>
                  <a:gd name="connsiteX1" fmla="*/ 431233 w 515236"/>
                  <a:gd name="connsiteY1" fmla="*/ 101214 h 936714"/>
                  <a:gd name="connsiteX2" fmla="*/ 12133 w 515236"/>
                  <a:gd name="connsiteY2" fmla="*/ 918247 h 936714"/>
                  <a:gd name="connsiteX3" fmla="*/ 122199 w 515236"/>
                  <a:gd name="connsiteY3" fmla="*/ 647314 h 936714"/>
                  <a:gd name="connsiteX4" fmla="*/ 219566 w 515236"/>
                  <a:gd name="connsiteY4" fmla="*/ 367914 h 936714"/>
                  <a:gd name="connsiteX5" fmla="*/ 498966 w 515236"/>
                  <a:gd name="connsiteY5" fmla="*/ 41947 h 93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5236" h="936714">
                    <a:moveTo>
                      <a:pt x="498966" y="41947"/>
                    </a:moveTo>
                    <a:cubicBezTo>
                      <a:pt x="534244" y="-2503"/>
                      <a:pt x="512372" y="-44836"/>
                      <a:pt x="431233" y="101214"/>
                    </a:cubicBezTo>
                    <a:cubicBezTo>
                      <a:pt x="350094" y="247264"/>
                      <a:pt x="63639" y="827230"/>
                      <a:pt x="12133" y="918247"/>
                    </a:cubicBezTo>
                    <a:cubicBezTo>
                      <a:pt x="-39373" y="1009264"/>
                      <a:pt x="87627" y="739036"/>
                      <a:pt x="122199" y="647314"/>
                    </a:cubicBezTo>
                    <a:cubicBezTo>
                      <a:pt x="156771" y="555592"/>
                      <a:pt x="156772" y="468808"/>
                      <a:pt x="219566" y="367914"/>
                    </a:cubicBezTo>
                    <a:cubicBezTo>
                      <a:pt x="282360" y="267020"/>
                      <a:pt x="463688" y="86397"/>
                      <a:pt x="498966" y="419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6" name="フリーフォーム: 図形 1305">
                <a:extLst>
                  <a:ext uri="{FF2B5EF4-FFF2-40B4-BE49-F238E27FC236}">
                    <a16:creationId xmlns:a16="http://schemas.microsoft.com/office/drawing/2014/main" id="{3215AF86-2929-4D6D-A150-C1C296958024}"/>
                  </a:ext>
                </a:extLst>
              </p:cNvPr>
              <p:cNvSpPr/>
              <p:nvPr/>
            </p:nvSpPr>
            <p:spPr>
              <a:xfrm>
                <a:off x="5553386" y="5836947"/>
                <a:ext cx="512045" cy="312117"/>
              </a:xfrm>
              <a:custGeom>
                <a:avLst/>
                <a:gdLst>
                  <a:gd name="connsiteX0" fmla="*/ 504514 w 512045"/>
                  <a:gd name="connsiteY0" fmla="*/ 5053 h 312117"/>
                  <a:gd name="connsiteX1" fmla="*/ 453714 w 512045"/>
                  <a:gd name="connsiteY1" fmla="*/ 26220 h 312117"/>
                  <a:gd name="connsiteX2" fmla="*/ 89647 w 512045"/>
                  <a:gd name="connsiteY2" fmla="*/ 267520 h 312117"/>
                  <a:gd name="connsiteX3" fmla="*/ 9214 w 512045"/>
                  <a:gd name="connsiteY3" fmla="*/ 297153 h 312117"/>
                  <a:gd name="connsiteX4" fmla="*/ 250514 w 512045"/>
                  <a:gd name="connsiteY4" fmla="*/ 98186 h 312117"/>
                  <a:gd name="connsiteX5" fmla="*/ 381747 w 512045"/>
                  <a:gd name="connsiteY5" fmla="*/ 13520 h 312117"/>
                  <a:gd name="connsiteX6" fmla="*/ 504514 w 512045"/>
                  <a:gd name="connsiteY6" fmla="*/ 5053 h 31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2045" h="312117">
                    <a:moveTo>
                      <a:pt x="504514" y="5053"/>
                    </a:moveTo>
                    <a:cubicBezTo>
                      <a:pt x="516508" y="7170"/>
                      <a:pt x="522858" y="-17524"/>
                      <a:pt x="453714" y="26220"/>
                    </a:cubicBezTo>
                    <a:cubicBezTo>
                      <a:pt x="384570" y="69964"/>
                      <a:pt x="163730" y="222365"/>
                      <a:pt x="89647" y="267520"/>
                    </a:cubicBezTo>
                    <a:cubicBezTo>
                      <a:pt x="15564" y="312675"/>
                      <a:pt x="-17597" y="325375"/>
                      <a:pt x="9214" y="297153"/>
                    </a:cubicBezTo>
                    <a:cubicBezTo>
                      <a:pt x="36025" y="268931"/>
                      <a:pt x="188425" y="145458"/>
                      <a:pt x="250514" y="98186"/>
                    </a:cubicBezTo>
                    <a:cubicBezTo>
                      <a:pt x="312603" y="50914"/>
                      <a:pt x="341530" y="29042"/>
                      <a:pt x="381747" y="13520"/>
                    </a:cubicBezTo>
                    <a:cubicBezTo>
                      <a:pt x="421964" y="-2002"/>
                      <a:pt x="492520" y="2936"/>
                      <a:pt x="504514" y="50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7" name="フリーフォーム: 図形 1306">
                <a:extLst>
                  <a:ext uri="{FF2B5EF4-FFF2-40B4-BE49-F238E27FC236}">
                    <a16:creationId xmlns:a16="http://schemas.microsoft.com/office/drawing/2014/main" id="{04FAB21A-71ED-45E2-A4F1-B13F7E109599}"/>
                  </a:ext>
                </a:extLst>
              </p:cNvPr>
              <p:cNvSpPr/>
              <p:nvPr/>
            </p:nvSpPr>
            <p:spPr>
              <a:xfrm>
                <a:off x="5463095" y="5968933"/>
                <a:ext cx="610352" cy="631817"/>
              </a:xfrm>
              <a:custGeom>
                <a:avLst/>
                <a:gdLst>
                  <a:gd name="connsiteX0" fmla="*/ 603272 w 610352"/>
                  <a:gd name="connsiteY0" fmla="*/ 12767 h 631817"/>
                  <a:gd name="connsiteX1" fmla="*/ 467805 w 610352"/>
                  <a:gd name="connsiteY1" fmla="*/ 105900 h 631817"/>
                  <a:gd name="connsiteX2" fmla="*/ 36005 w 610352"/>
                  <a:gd name="connsiteY2" fmla="*/ 516534 h 631817"/>
                  <a:gd name="connsiteX3" fmla="*/ 52938 w 610352"/>
                  <a:gd name="connsiteY3" fmla="*/ 622367 h 631817"/>
                  <a:gd name="connsiteX4" fmla="*/ 285772 w 610352"/>
                  <a:gd name="connsiteY4" fmla="*/ 326034 h 631817"/>
                  <a:gd name="connsiteX5" fmla="*/ 603272 w 610352"/>
                  <a:gd name="connsiteY5" fmla="*/ 12767 h 63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352" h="631817">
                    <a:moveTo>
                      <a:pt x="603272" y="12767"/>
                    </a:moveTo>
                    <a:cubicBezTo>
                      <a:pt x="633611" y="-23922"/>
                      <a:pt x="562349" y="21939"/>
                      <a:pt x="467805" y="105900"/>
                    </a:cubicBezTo>
                    <a:cubicBezTo>
                      <a:pt x="373261" y="189861"/>
                      <a:pt x="105149" y="430456"/>
                      <a:pt x="36005" y="516534"/>
                    </a:cubicBezTo>
                    <a:cubicBezTo>
                      <a:pt x="-33140" y="602612"/>
                      <a:pt x="11310" y="654117"/>
                      <a:pt x="52938" y="622367"/>
                    </a:cubicBezTo>
                    <a:cubicBezTo>
                      <a:pt x="94566" y="590617"/>
                      <a:pt x="191933" y="429045"/>
                      <a:pt x="285772" y="326034"/>
                    </a:cubicBezTo>
                    <a:cubicBezTo>
                      <a:pt x="379611" y="223023"/>
                      <a:pt x="572933" y="49456"/>
                      <a:pt x="603272" y="127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8" name="フリーフォーム: 図形 1307">
                <a:extLst>
                  <a:ext uri="{FF2B5EF4-FFF2-40B4-BE49-F238E27FC236}">
                    <a16:creationId xmlns:a16="http://schemas.microsoft.com/office/drawing/2014/main" id="{84439984-6228-48A2-B4D4-B951650C5BA8}"/>
                  </a:ext>
                </a:extLst>
              </p:cNvPr>
              <p:cNvSpPr/>
              <p:nvPr/>
            </p:nvSpPr>
            <p:spPr>
              <a:xfrm>
                <a:off x="5339079" y="6577596"/>
                <a:ext cx="449382" cy="239344"/>
              </a:xfrm>
              <a:custGeom>
                <a:avLst/>
                <a:gdLst>
                  <a:gd name="connsiteX0" fmla="*/ 16088 w 449382"/>
                  <a:gd name="connsiteY0" fmla="*/ 132237 h 239344"/>
                  <a:gd name="connsiteX1" fmla="*/ 384388 w 449382"/>
                  <a:gd name="connsiteY1" fmla="*/ 60271 h 239344"/>
                  <a:gd name="connsiteX2" fmla="*/ 430954 w 449382"/>
                  <a:gd name="connsiteY2" fmla="*/ 5237 h 239344"/>
                  <a:gd name="connsiteX3" fmla="*/ 181188 w 449382"/>
                  <a:gd name="connsiteY3" fmla="*/ 195737 h 239344"/>
                  <a:gd name="connsiteX4" fmla="*/ 71121 w 449382"/>
                  <a:gd name="connsiteY4" fmla="*/ 238071 h 239344"/>
                  <a:gd name="connsiteX5" fmla="*/ 62654 w 449382"/>
                  <a:gd name="connsiteY5" fmla="*/ 166104 h 239344"/>
                  <a:gd name="connsiteX6" fmla="*/ 16088 w 449382"/>
                  <a:gd name="connsiteY6" fmla="*/ 132237 h 23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382" h="239344">
                    <a:moveTo>
                      <a:pt x="16088" y="132237"/>
                    </a:moveTo>
                    <a:cubicBezTo>
                      <a:pt x="69710" y="114598"/>
                      <a:pt x="315244" y="81438"/>
                      <a:pt x="384388" y="60271"/>
                    </a:cubicBezTo>
                    <a:cubicBezTo>
                      <a:pt x="453532" y="39104"/>
                      <a:pt x="464821" y="-17341"/>
                      <a:pt x="430954" y="5237"/>
                    </a:cubicBezTo>
                    <a:cubicBezTo>
                      <a:pt x="397087" y="27815"/>
                      <a:pt x="241160" y="156931"/>
                      <a:pt x="181188" y="195737"/>
                    </a:cubicBezTo>
                    <a:cubicBezTo>
                      <a:pt x="121216" y="234543"/>
                      <a:pt x="90877" y="243010"/>
                      <a:pt x="71121" y="238071"/>
                    </a:cubicBezTo>
                    <a:cubicBezTo>
                      <a:pt x="51365" y="233132"/>
                      <a:pt x="65476" y="183037"/>
                      <a:pt x="62654" y="166104"/>
                    </a:cubicBezTo>
                    <a:cubicBezTo>
                      <a:pt x="59832" y="149171"/>
                      <a:pt x="-37534" y="149876"/>
                      <a:pt x="16088" y="1322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9" name="フリーフォーム: 図形 1308">
                <a:extLst>
                  <a:ext uri="{FF2B5EF4-FFF2-40B4-BE49-F238E27FC236}">
                    <a16:creationId xmlns:a16="http://schemas.microsoft.com/office/drawing/2014/main" id="{B9C7D671-5AE0-48E7-AC08-049A152A7D08}"/>
                  </a:ext>
                </a:extLst>
              </p:cNvPr>
              <p:cNvSpPr/>
              <p:nvPr/>
            </p:nvSpPr>
            <p:spPr>
              <a:xfrm>
                <a:off x="5340659" y="6308656"/>
                <a:ext cx="387671" cy="1223883"/>
              </a:xfrm>
              <a:custGeom>
                <a:avLst/>
                <a:gdLst>
                  <a:gd name="connsiteX0" fmla="*/ 35674 w 387671"/>
                  <a:gd name="connsiteY0" fmla="*/ 54044 h 1223883"/>
                  <a:gd name="connsiteX1" fmla="*/ 6041 w 387671"/>
                  <a:gd name="connsiteY1" fmla="*/ 197977 h 1223883"/>
                  <a:gd name="connsiteX2" fmla="*/ 124574 w 387671"/>
                  <a:gd name="connsiteY2" fmla="*/ 917644 h 1223883"/>
                  <a:gd name="connsiteX3" fmla="*/ 387041 w 387671"/>
                  <a:gd name="connsiteY3" fmla="*/ 1222444 h 1223883"/>
                  <a:gd name="connsiteX4" fmla="*/ 192308 w 387671"/>
                  <a:gd name="connsiteY4" fmla="*/ 985377 h 1223883"/>
                  <a:gd name="connsiteX5" fmla="*/ 35674 w 387671"/>
                  <a:gd name="connsiteY5" fmla="*/ 54044 h 122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71" h="1223883">
                    <a:moveTo>
                      <a:pt x="35674" y="54044"/>
                    </a:moveTo>
                    <a:cubicBezTo>
                      <a:pt x="4630" y="-77189"/>
                      <a:pt x="-8776" y="54044"/>
                      <a:pt x="6041" y="197977"/>
                    </a:cubicBezTo>
                    <a:cubicBezTo>
                      <a:pt x="20858" y="341910"/>
                      <a:pt x="61074" y="746900"/>
                      <a:pt x="124574" y="917644"/>
                    </a:cubicBezTo>
                    <a:cubicBezTo>
                      <a:pt x="188074" y="1088388"/>
                      <a:pt x="375752" y="1211155"/>
                      <a:pt x="387041" y="1222444"/>
                    </a:cubicBezTo>
                    <a:cubicBezTo>
                      <a:pt x="398330" y="1233733"/>
                      <a:pt x="255103" y="1180816"/>
                      <a:pt x="192308" y="985377"/>
                    </a:cubicBezTo>
                    <a:cubicBezTo>
                      <a:pt x="129513" y="789938"/>
                      <a:pt x="66718" y="185277"/>
                      <a:pt x="35674" y="540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0" name="フリーフォーム: 図形 1309">
                <a:extLst>
                  <a:ext uri="{FF2B5EF4-FFF2-40B4-BE49-F238E27FC236}">
                    <a16:creationId xmlns:a16="http://schemas.microsoft.com/office/drawing/2014/main" id="{2DD2C3B5-540B-4717-A6A9-4C400A3B6C68}"/>
                  </a:ext>
                </a:extLst>
              </p:cNvPr>
              <p:cNvSpPr/>
              <p:nvPr/>
            </p:nvSpPr>
            <p:spPr>
              <a:xfrm>
                <a:off x="5327243" y="6483111"/>
                <a:ext cx="459786" cy="1185196"/>
              </a:xfrm>
              <a:custGeom>
                <a:avLst/>
                <a:gdLst>
                  <a:gd name="connsiteX0" fmla="*/ 15224 w 459786"/>
                  <a:gd name="connsiteY0" fmla="*/ 31989 h 1185196"/>
                  <a:gd name="connsiteX1" fmla="*/ 10990 w 459786"/>
                  <a:gd name="connsiteY1" fmla="*/ 137822 h 1185196"/>
                  <a:gd name="connsiteX2" fmla="*/ 154924 w 459786"/>
                  <a:gd name="connsiteY2" fmla="*/ 891356 h 1185196"/>
                  <a:gd name="connsiteX3" fmla="*/ 264990 w 459786"/>
                  <a:gd name="connsiteY3" fmla="*/ 1094556 h 1185196"/>
                  <a:gd name="connsiteX4" fmla="*/ 459724 w 459786"/>
                  <a:gd name="connsiteY4" fmla="*/ 1183456 h 1185196"/>
                  <a:gd name="connsiteX5" fmla="*/ 243824 w 459786"/>
                  <a:gd name="connsiteY5" fmla="*/ 1022589 h 1185196"/>
                  <a:gd name="connsiteX6" fmla="*/ 57557 w 459786"/>
                  <a:gd name="connsiteY6" fmla="*/ 510356 h 1185196"/>
                  <a:gd name="connsiteX7" fmla="*/ 15224 w 459786"/>
                  <a:gd name="connsiteY7" fmla="*/ 31989 h 118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9786" h="1185196">
                    <a:moveTo>
                      <a:pt x="15224" y="31989"/>
                    </a:moveTo>
                    <a:cubicBezTo>
                      <a:pt x="7463" y="-30100"/>
                      <a:pt x="-12293" y="-5406"/>
                      <a:pt x="10990" y="137822"/>
                    </a:cubicBezTo>
                    <a:cubicBezTo>
                      <a:pt x="34273" y="281050"/>
                      <a:pt x="112591" y="731900"/>
                      <a:pt x="154924" y="891356"/>
                    </a:cubicBezTo>
                    <a:cubicBezTo>
                      <a:pt x="197257" y="1050812"/>
                      <a:pt x="214190" y="1045873"/>
                      <a:pt x="264990" y="1094556"/>
                    </a:cubicBezTo>
                    <a:cubicBezTo>
                      <a:pt x="315790" y="1143239"/>
                      <a:pt x="463252" y="1195450"/>
                      <a:pt x="459724" y="1183456"/>
                    </a:cubicBezTo>
                    <a:cubicBezTo>
                      <a:pt x="456196" y="1171462"/>
                      <a:pt x="310852" y="1134772"/>
                      <a:pt x="243824" y="1022589"/>
                    </a:cubicBezTo>
                    <a:cubicBezTo>
                      <a:pt x="176796" y="910406"/>
                      <a:pt x="94951" y="675456"/>
                      <a:pt x="57557" y="510356"/>
                    </a:cubicBezTo>
                    <a:cubicBezTo>
                      <a:pt x="20163" y="345256"/>
                      <a:pt x="22985" y="94078"/>
                      <a:pt x="15224" y="319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1" name="フリーフォーム: 図形 1310">
                <a:extLst>
                  <a:ext uri="{FF2B5EF4-FFF2-40B4-BE49-F238E27FC236}">
                    <a16:creationId xmlns:a16="http://schemas.microsoft.com/office/drawing/2014/main" id="{9C73396F-DAEF-4D3D-82C0-CE47D5B4897D}"/>
                  </a:ext>
                </a:extLst>
              </p:cNvPr>
              <p:cNvSpPr/>
              <p:nvPr/>
            </p:nvSpPr>
            <p:spPr>
              <a:xfrm>
                <a:off x="5923804" y="6082258"/>
                <a:ext cx="267468" cy="623007"/>
              </a:xfrm>
              <a:custGeom>
                <a:avLst/>
                <a:gdLst>
                  <a:gd name="connsiteX0" fmla="*/ 265859 w 267468"/>
                  <a:gd name="connsiteY0" fmla="*/ 5805 h 623007"/>
                  <a:gd name="connsiteX1" fmla="*/ 29321 w 267468"/>
                  <a:gd name="connsiteY1" fmla="*/ 350292 h 623007"/>
                  <a:gd name="connsiteX2" fmla="*/ 2334 w 267468"/>
                  <a:gd name="connsiteY2" fmla="*/ 510630 h 623007"/>
                  <a:gd name="connsiteX3" fmla="*/ 16621 w 267468"/>
                  <a:gd name="connsiteY3" fmla="*/ 621755 h 623007"/>
                  <a:gd name="connsiteX4" fmla="*/ 8684 w 267468"/>
                  <a:gd name="connsiteY4" fmla="*/ 556667 h 623007"/>
                  <a:gd name="connsiteX5" fmla="*/ 53134 w 267468"/>
                  <a:gd name="connsiteY5" fmla="*/ 355055 h 623007"/>
                  <a:gd name="connsiteX6" fmla="*/ 129334 w 267468"/>
                  <a:gd name="connsiteY6" fmla="*/ 150267 h 623007"/>
                  <a:gd name="connsiteX7" fmla="*/ 265859 w 267468"/>
                  <a:gd name="connsiteY7" fmla="*/ 5805 h 62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468" h="623007">
                    <a:moveTo>
                      <a:pt x="265859" y="5805"/>
                    </a:moveTo>
                    <a:cubicBezTo>
                      <a:pt x="249190" y="39142"/>
                      <a:pt x="73242" y="266155"/>
                      <a:pt x="29321" y="350292"/>
                    </a:cubicBezTo>
                    <a:cubicBezTo>
                      <a:pt x="-14600" y="434429"/>
                      <a:pt x="4451" y="465386"/>
                      <a:pt x="2334" y="510630"/>
                    </a:cubicBezTo>
                    <a:cubicBezTo>
                      <a:pt x="217" y="555874"/>
                      <a:pt x="15563" y="614082"/>
                      <a:pt x="16621" y="621755"/>
                    </a:cubicBezTo>
                    <a:cubicBezTo>
                      <a:pt x="17679" y="629428"/>
                      <a:pt x="2598" y="601117"/>
                      <a:pt x="8684" y="556667"/>
                    </a:cubicBezTo>
                    <a:cubicBezTo>
                      <a:pt x="14769" y="512217"/>
                      <a:pt x="33026" y="422788"/>
                      <a:pt x="53134" y="355055"/>
                    </a:cubicBezTo>
                    <a:cubicBezTo>
                      <a:pt x="73242" y="287322"/>
                      <a:pt x="93615" y="209534"/>
                      <a:pt x="129334" y="150267"/>
                    </a:cubicBezTo>
                    <a:cubicBezTo>
                      <a:pt x="165053" y="91000"/>
                      <a:pt x="282528" y="-27532"/>
                      <a:pt x="265859" y="58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2" name="フリーフォーム: 図形 1311">
                <a:extLst>
                  <a:ext uri="{FF2B5EF4-FFF2-40B4-BE49-F238E27FC236}">
                    <a16:creationId xmlns:a16="http://schemas.microsoft.com/office/drawing/2014/main" id="{E4C4C950-F4EA-4CF4-960B-5BBE2BA3A8B0}"/>
                  </a:ext>
                </a:extLst>
              </p:cNvPr>
              <p:cNvSpPr/>
              <p:nvPr/>
            </p:nvSpPr>
            <p:spPr>
              <a:xfrm>
                <a:off x="5813876" y="5979749"/>
                <a:ext cx="323600" cy="746809"/>
              </a:xfrm>
              <a:custGeom>
                <a:avLst/>
                <a:gdLst>
                  <a:gd name="connsiteX0" fmla="*/ 323399 w 323600"/>
                  <a:gd name="connsiteY0" fmla="*/ 3539 h 746809"/>
                  <a:gd name="connsiteX1" fmla="*/ 80512 w 323600"/>
                  <a:gd name="connsiteY1" fmla="*/ 379776 h 746809"/>
                  <a:gd name="connsiteX2" fmla="*/ 13837 w 323600"/>
                  <a:gd name="connsiteY2" fmla="*/ 570276 h 746809"/>
                  <a:gd name="connsiteX3" fmla="*/ 5899 w 323600"/>
                  <a:gd name="connsiteY3" fmla="*/ 660764 h 746809"/>
                  <a:gd name="connsiteX4" fmla="*/ 83687 w 323600"/>
                  <a:gd name="connsiteY4" fmla="*/ 744901 h 746809"/>
                  <a:gd name="connsiteX5" fmla="*/ 110674 w 323600"/>
                  <a:gd name="connsiteY5" fmla="*/ 717914 h 746809"/>
                  <a:gd name="connsiteX6" fmla="*/ 59874 w 323600"/>
                  <a:gd name="connsiteY6" fmla="*/ 698864 h 746809"/>
                  <a:gd name="connsiteX7" fmla="*/ 36062 w 323600"/>
                  <a:gd name="connsiteY7" fmla="*/ 624251 h 746809"/>
                  <a:gd name="connsiteX8" fmla="*/ 323399 w 323600"/>
                  <a:gd name="connsiteY8" fmla="*/ 3539 h 74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600" h="746809">
                    <a:moveTo>
                      <a:pt x="323399" y="3539"/>
                    </a:moveTo>
                    <a:cubicBezTo>
                      <a:pt x="330807" y="-37207"/>
                      <a:pt x="132106" y="285320"/>
                      <a:pt x="80512" y="379776"/>
                    </a:cubicBezTo>
                    <a:cubicBezTo>
                      <a:pt x="28918" y="474232"/>
                      <a:pt x="26272" y="523445"/>
                      <a:pt x="13837" y="570276"/>
                    </a:cubicBezTo>
                    <a:cubicBezTo>
                      <a:pt x="1402" y="617107"/>
                      <a:pt x="-5743" y="631660"/>
                      <a:pt x="5899" y="660764"/>
                    </a:cubicBezTo>
                    <a:cubicBezTo>
                      <a:pt x="17541" y="689868"/>
                      <a:pt x="66224" y="735376"/>
                      <a:pt x="83687" y="744901"/>
                    </a:cubicBezTo>
                    <a:cubicBezTo>
                      <a:pt x="101149" y="754426"/>
                      <a:pt x="114643" y="725587"/>
                      <a:pt x="110674" y="717914"/>
                    </a:cubicBezTo>
                    <a:cubicBezTo>
                      <a:pt x="106705" y="710241"/>
                      <a:pt x="72309" y="714475"/>
                      <a:pt x="59874" y="698864"/>
                    </a:cubicBezTo>
                    <a:cubicBezTo>
                      <a:pt x="47439" y="683254"/>
                      <a:pt x="-5478" y="735905"/>
                      <a:pt x="36062" y="624251"/>
                    </a:cubicBezTo>
                    <a:cubicBezTo>
                      <a:pt x="77602" y="512597"/>
                      <a:pt x="315991" y="44285"/>
                      <a:pt x="323399" y="35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3" name="フリーフォーム: 図形 1312">
                <a:extLst>
                  <a:ext uri="{FF2B5EF4-FFF2-40B4-BE49-F238E27FC236}">
                    <a16:creationId xmlns:a16="http://schemas.microsoft.com/office/drawing/2014/main" id="{D06B4D61-910E-4CB8-A427-E64EFB370570}"/>
                  </a:ext>
                </a:extLst>
              </p:cNvPr>
              <p:cNvSpPr/>
              <p:nvPr/>
            </p:nvSpPr>
            <p:spPr>
              <a:xfrm>
                <a:off x="5795963" y="6710343"/>
                <a:ext cx="258020" cy="348591"/>
              </a:xfrm>
              <a:custGeom>
                <a:avLst/>
                <a:gdLst>
                  <a:gd name="connsiteX0" fmla="*/ 114300 w 258020"/>
                  <a:gd name="connsiteY0" fmla="*/ 20 h 348591"/>
                  <a:gd name="connsiteX1" fmla="*/ 244475 w 258020"/>
                  <a:gd name="connsiteY1" fmla="*/ 127020 h 348591"/>
                  <a:gd name="connsiteX2" fmla="*/ 244475 w 258020"/>
                  <a:gd name="connsiteY2" fmla="*/ 219095 h 348591"/>
                  <a:gd name="connsiteX3" fmla="*/ 160337 w 258020"/>
                  <a:gd name="connsiteY3" fmla="*/ 328632 h 348591"/>
                  <a:gd name="connsiteX4" fmla="*/ 0 w 258020"/>
                  <a:gd name="connsiteY4" fmla="*/ 320695 h 348591"/>
                  <a:gd name="connsiteX5" fmla="*/ 158750 w 258020"/>
                  <a:gd name="connsiteY5" fmla="*/ 346095 h 348591"/>
                  <a:gd name="connsiteX6" fmla="*/ 236537 w 258020"/>
                  <a:gd name="connsiteY6" fmla="*/ 249257 h 348591"/>
                  <a:gd name="connsiteX7" fmla="*/ 227012 w 258020"/>
                  <a:gd name="connsiteY7" fmla="*/ 136545 h 348591"/>
                  <a:gd name="connsiteX8" fmla="*/ 114300 w 258020"/>
                  <a:gd name="connsiteY8" fmla="*/ 20 h 348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020" h="348591">
                    <a:moveTo>
                      <a:pt x="114300" y="20"/>
                    </a:moveTo>
                    <a:cubicBezTo>
                      <a:pt x="117210" y="-1567"/>
                      <a:pt x="222779" y="90508"/>
                      <a:pt x="244475" y="127020"/>
                    </a:cubicBezTo>
                    <a:cubicBezTo>
                      <a:pt x="266171" y="163532"/>
                      <a:pt x="258498" y="185493"/>
                      <a:pt x="244475" y="219095"/>
                    </a:cubicBezTo>
                    <a:cubicBezTo>
                      <a:pt x="230452" y="252697"/>
                      <a:pt x="201083" y="311699"/>
                      <a:pt x="160337" y="328632"/>
                    </a:cubicBezTo>
                    <a:cubicBezTo>
                      <a:pt x="119591" y="345565"/>
                      <a:pt x="264" y="317785"/>
                      <a:pt x="0" y="320695"/>
                    </a:cubicBezTo>
                    <a:cubicBezTo>
                      <a:pt x="-264" y="323605"/>
                      <a:pt x="119327" y="358001"/>
                      <a:pt x="158750" y="346095"/>
                    </a:cubicBezTo>
                    <a:cubicBezTo>
                      <a:pt x="198173" y="334189"/>
                      <a:pt x="225160" y="284182"/>
                      <a:pt x="236537" y="249257"/>
                    </a:cubicBezTo>
                    <a:cubicBezTo>
                      <a:pt x="247914" y="214332"/>
                      <a:pt x="245797" y="173587"/>
                      <a:pt x="227012" y="136545"/>
                    </a:cubicBezTo>
                    <a:cubicBezTo>
                      <a:pt x="208227" y="99503"/>
                      <a:pt x="111390" y="1607"/>
                      <a:pt x="114300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4" name="フリーフォーム: 図形 1313">
                <a:extLst>
                  <a:ext uri="{FF2B5EF4-FFF2-40B4-BE49-F238E27FC236}">
                    <a16:creationId xmlns:a16="http://schemas.microsoft.com/office/drawing/2014/main" id="{F946F811-7F81-4D4D-A10C-B654D3E7BE6F}"/>
                  </a:ext>
                </a:extLst>
              </p:cNvPr>
              <p:cNvSpPr/>
              <p:nvPr/>
            </p:nvSpPr>
            <p:spPr>
              <a:xfrm>
                <a:off x="5768972" y="6706919"/>
                <a:ext cx="435371" cy="784679"/>
              </a:xfrm>
              <a:custGeom>
                <a:avLst/>
                <a:gdLst>
                  <a:gd name="connsiteX0" fmla="*/ 152403 w 435371"/>
                  <a:gd name="connsiteY0" fmla="*/ 269 h 784679"/>
                  <a:gd name="connsiteX1" fmla="*/ 30166 w 435371"/>
                  <a:gd name="connsiteY1" fmla="*/ 263794 h 784679"/>
                  <a:gd name="connsiteX2" fmla="*/ 4766 w 435371"/>
                  <a:gd name="connsiteY2" fmla="*/ 347931 h 784679"/>
                  <a:gd name="connsiteX3" fmla="*/ 14291 w 435371"/>
                  <a:gd name="connsiteY3" fmla="*/ 568594 h 784679"/>
                  <a:gd name="connsiteX4" fmla="*/ 141291 w 435371"/>
                  <a:gd name="connsiteY4" fmla="*/ 652731 h 784679"/>
                  <a:gd name="connsiteX5" fmla="*/ 430216 w 435371"/>
                  <a:gd name="connsiteY5" fmla="*/ 782906 h 784679"/>
                  <a:gd name="connsiteX6" fmla="*/ 306391 w 435371"/>
                  <a:gd name="connsiteY6" fmla="*/ 716231 h 784679"/>
                  <a:gd name="connsiteX7" fmla="*/ 53978 w 435371"/>
                  <a:gd name="connsiteY7" fmla="*/ 551131 h 784679"/>
                  <a:gd name="connsiteX8" fmla="*/ 82553 w 435371"/>
                  <a:gd name="connsiteY8" fmla="*/ 220931 h 784679"/>
                  <a:gd name="connsiteX9" fmla="*/ 152403 w 435371"/>
                  <a:gd name="connsiteY9" fmla="*/ 269 h 78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5371" h="784679">
                    <a:moveTo>
                      <a:pt x="152403" y="269"/>
                    </a:moveTo>
                    <a:cubicBezTo>
                      <a:pt x="143672" y="7413"/>
                      <a:pt x="54772" y="205850"/>
                      <a:pt x="30166" y="263794"/>
                    </a:cubicBezTo>
                    <a:cubicBezTo>
                      <a:pt x="5560" y="321738"/>
                      <a:pt x="7412" y="297131"/>
                      <a:pt x="4766" y="347931"/>
                    </a:cubicBezTo>
                    <a:cubicBezTo>
                      <a:pt x="2120" y="398731"/>
                      <a:pt x="-8463" y="517794"/>
                      <a:pt x="14291" y="568594"/>
                    </a:cubicBezTo>
                    <a:cubicBezTo>
                      <a:pt x="37045" y="619394"/>
                      <a:pt x="71970" y="617012"/>
                      <a:pt x="141291" y="652731"/>
                    </a:cubicBezTo>
                    <a:cubicBezTo>
                      <a:pt x="210612" y="688450"/>
                      <a:pt x="402699" y="772323"/>
                      <a:pt x="430216" y="782906"/>
                    </a:cubicBezTo>
                    <a:cubicBezTo>
                      <a:pt x="457733" y="793489"/>
                      <a:pt x="369097" y="754860"/>
                      <a:pt x="306391" y="716231"/>
                    </a:cubicBezTo>
                    <a:cubicBezTo>
                      <a:pt x="243685" y="677602"/>
                      <a:pt x="91284" y="633681"/>
                      <a:pt x="53978" y="551131"/>
                    </a:cubicBezTo>
                    <a:cubicBezTo>
                      <a:pt x="16672" y="468581"/>
                      <a:pt x="64032" y="312477"/>
                      <a:pt x="82553" y="220931"/>
                    </a:cubicBezTo>
                    <a:cubicBezTo>
                      <a:pt x="101074" y="129385"/>
                      <a:pt x="161134" y="-6875"/>
                      <a:pt x="152403" y="2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5" name="フリーフォーム: 図形 1314">
                <a:extLst>
                  <a:ext uri="{FF2B5EF4-FFF2-40B4-BE49-F238E27FC236}">
                    <a16:creationId xmlns:a16="http://schemas.microsoft.com/office/drawing/2014/main" id="{DCEF6120-0FA8-4551-AC9A-400116D74D50}"/>
                  </a:ext>
                </a:extLst>
              </p:cNvPr>
              <p:cNvSpPr/>
              <p:nvPr/>
            </p:nvSpPr>
            <p:spPr>
              <a:xfrm>
                <a:off x="5703367" y="6666282"/>
                <a:ext cx="522125" cy="924426"/>
              </a:xfrm>
              <a:custGeom>
                <a:avLst/>
                <a:gdLst>
                  <a:gd name="connsiteX0" fmla="*/ 122758 w 522125"/>
                  <a:gd name="connsiteY0" fmla="*/ 1218 h 924426"/>
                  <a:gd name="connsiteX1" fmla="*/ 29096 w 522125"/>
                  <a:gd name="connsiteY1" fmla="*/ 242518 h 924426"/>
                  <a:gd name="connsiteX2" fmla="*/ 5283 w 522125"/>
                  <a:gd name="connsiteY2" fmla="*/ 599706 h 924426"/>
                  <a:gd name="connsiteX3" fmla="*/ 117996 w 522125"/>
                  <a:gd name="connsiteY3" fmla="*/ 742581 h 924426"/>
                  <a:gd name="connsiteX4" fmla="*/ 371996 w 522125"/>
                  <a:gd name="connsiteY4" fmla="*/ 806081 h 924426"/>
                  <a:gd name="connsiteX5" fmla="*/ 511696 w 522125"/>
                  <a:gd name="connsiteY5" fmla="*/ 923556 h 924426"/>
                  <a:gd name="connsiteX6" fmla="*/ 92596 w 522125"/>
                  <a:gd name="connsiteY6" fmla="*/ 739406 h 924426"/>
                  <a:gd name="connsiteX7" fmla="*/ 22746 w 522125"/>
                  <a:gd name="connsiteY7" fmla="*/ 342531 h 924426"/>
                  <a:gd name="connsiteX8" fmla="*/ 122758 w 522125"/>
                  <a:gd name="connsiteY8" fmla="*/ 1218 h 92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125" h="924426">
                    <a:moveTo>
                      <a:pt x="122758" y="1218"/>
                    </a:moveTo>
                    <a:cubicBezTo>
                      <a:pt x="123816" y="-15451"/>
                      <a:pt x="48675" y="142770"/>
                      <a:pt x="29096" y="242518"/>
                    </a:cubicBezTo>
                    <a:cubicBezTo>
                      <a:pt x="9517" y="342266"/>
                      <a:pt x="-9534" y="516362"/>
                      <a:pt x="5283" y="599706"/>
                    </a:cubicBezTo>
                    <a:cubicBezTo>
                      <a:pt x="20100" y="683050"/>
                      <a:pt x="56877" y="708185"/>
                      <a:pt x="117996" y="742581"/>
                    </a:cubicBezTo>
                    <a:cubicBezTo>
                      <a:pt x="179115" y="776977"/>
                      <a:pt x="306379" y="775919"/>
                      <a:pt x="371996" y="806081"/>
                    </a:cubicBezTo>
                    <a:cubicBezTo>
                      <a:pt x="437613" y="836243"/>
                      <a:pt x="558263" y="934668"/>
                      <a:pt x="511696" y="923556"/>
                    </a:cubicBezTo>
                    <a:cubicBezTo>
                      <a:pt x="465129" y="912444"/>
                      <a:pt x="174088" y="836243"/>
                      <a:pt x="92596" y="739406"/>
                    </a:cubicBezTo>
                    <a:cubicBezTo>
                      <a:pt x="11104" y="642569"/>
                      <a:pt x="16396" y="463710"/>
                      <a:pt x="22746" y="342531"/>
                    </a:cubicBezTo>
                    <a:cubicBezTo>
                      <a:pt x="29096" y="221352"/>
                      <a:pt x="121700" y="17887"/>
                      <a:pt x="122758" y="12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6" name="フリーフォーム: 図形 1315">
                <a:extLst>
                  <a:ext uri="{FF2B5EF4-FFF2-40B4-BE49-F238E27FC236}">
                    <a16:creationId xmlns:a16="http://schemas.microsoft.com/office/drawing/2014/main" id="{59969193-BCD4-4FBA-A5C8-F0B1D3BF6DCA}"/>
                  </a:ext>
                </a:extLst>
              </p:cNvPr>
              <p:cNvSpPr/>
              <p:nvPr/>
            </p:nvSpPr>
            <p:spPr>
              <a:xfrm>
                <a:off x="6167407" y="7449250"/>
                <a:ext cx="1173438" cy="347055"/>
              </a:xfrm>
              <a:custGeom>
                <a:avLst/>
                <a:gdLst>
                  <a:gd name="connsiteX0" fmla="*/ 14318 w 1173438"/>
                  <a:gd name="connsiteY0" fmla="*/ 15175 h 347055"/>
                  <a:gd name="connsiteX1" fmla="*/ 77818 w 1173438"/>
                  <a:gd name="connsiteY1" fmla="*/ 40575 h 347055"/>
                  <a:gd name="connsiteX2" fmla="*/ 379443 w 1173438"/>
                  <a:gd name="connsiteY2" fmla="*/ 278700 h 347055"/>
                  <a:gd name="connsiteX3" fmla="*/ 728693 w 1173438"/>
                  <a:gd name="connsiteY3" fmla="*/ 345375 h 347055"/>
                  <a:gd name="connsiteX4" fmla="*/ 963643 w 1173438"/>
                  <a:gd name="connsiteY4" fmla="*/ 313625 h 347055"/>
                  <a:gd name="connsiteX5" fmla="*/ 1125568 w 1173438"/>
                  <a:gd name="connsiteY5" fmla="*/ 173925 h 347055"/>
                  <a:gd name="connsiteX6" fmla="*/ 1150968 w 1173438"/>
                  <a:gd name="connsiteY6" fmla="*/ 78675 h 347055"/>
                  <a:gd name="connsiteX7" fmla="*/ 827118 w 1173438"/>
                  <a:gd name="connsiteY7" fmla="*/ 250125 h 347055"/>
                  <a:gd name="connsiteX8" fmla="*/ 300068 w 1173438"/>
                  <a:gd name="connsiteY8" fmla="*/ 199325 h 347055"/>
                  <a:gd name="connsiteX9" fmla="*/ 14318 w 1173438"/>
                  <a:gd name="connsiteY9" fmla="*/ 15175 h 34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3438" h="347055">
                    <a:moveTo>
                      <a:pt x="14318" y="15175"/>
                    </a:moveTo>
                    <a:cubicBezTo>
                      <a:pt x="-22724" y="-11283"/>
                      <a:pt x="16964" y="-3346"/>
                      <a:pt x="77818" y="40575"/>
                    </a:cubicBezTo>
                    <a:cubicBezTo>
                      <a:pt x="138672" y="84496"/>
                      <a:pt x="270964" y="227900"/>
                      <a:pt x="379443" y="278700"/>
                    </a:cubicBezTo>
                    <a:cubicBezTo>
                      <a:pt x="487922" y="329500"/>
                      <a:pt x="631326" y="339554"/>
                      <a:pt x="728693" y="345375"/>
                    </a:cubicBezTo>
                    <a:cubicBezTo>
                      <a:pt x="826060" y="351196"/>
                      <a:pt x="897497" y="342200"/>
                      <a:pt x="963643" y="313625"/>
                    </a:cubicBezTo>
                    <a:cubicBezTo>
                      <a:pt x="1029789" y="285050"/>
                      <a:pt x="1094347" y="213083"/>
                      <a:pt x="1125568" y="173925"/>
                    </a:cubicBezTo>
                    <a:cubicBezTo>
                      <a:pt x="1156789" y="134767"/>
                      <a:pt x="1200710" y="65975"/>
                      <a:pt x="1150968" y="78675"/>
                    </a:cubicBezTo>
                    <a:cubicBezTo>
                      <a:pt x="1101226" y="91375"/>
                      <a:pt x="968935" y="230017"/>
                      <a:pt x="827118" y="250125"/>
                    </a:cubicBezTo>
                    <a:cubicBezTo>
                      <a:pt x="685301" y="270233"/>
                      <a:pt x="432889" y="239542"/>
                      <a:pt x="300068" y="199325"/>
                    </a:cubicBezTo>
                    <a:cubicBezTo>
                      <a:pt x="167247" y="159108"/>
                      <a:pt x="51360" y="41633"/>
                      <a:pt x="14318" y="151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8" name="フリーフォーム: 図形 1317">
                <a:extLst>
                  <a:ext uri="{FF2B5EF4-FFF2-40B4-BE49-F238E27FC236}">
                    <a16:creationId xmlns:a16="http://schemas.microsoft.com/office/drawing/2014/main" id="{ECEEB902-865E-4A00-87BE-3C255BC7D7B7}"/>
                  </a:ext>
                </a:extLst>
              </p:cNvPr>
              <p:cNvSpPr/>
              <p:nvPr/>
            </p:nvSpPr>
            <p:spPr>
              <a:xfrm>
                <a:off x="5757152" y="7670710"/>
                <a:ext cx="161138" cy="528099"/>
              </a:xfrm>
              <a:custGeom>
                <a:avLst/>
                <a:gdLst>
                  <a:gd name="connsiteX0" fmla="*/ 161048 w 161138"/>
                  <a:gd name="connsiteY0" fmla="*/ 90 h 528099"/>
                  <a:gd name="connsiteX1" fmla="*/ 91198 w 161138"/>
                  <a:gd name="connsiteY1" fmla="*/ 82640 h 528099"/>
                  <a:gd name="connsiteX2" fmla="*/ 27698 w 161138"/>
                  <a:gd name="connsiteY2" fmla="*/ 57240 h 528099"/>
                  <a:gd name="connsiteX3" fmla="*/ 5473 w 161138"/>
                  <a:gd name="connsiteY3" fmla="*/ 314415 h 528099"/>
                  <a:gd name="connsiteX4" fmla="*/ 126123 w 161138"/>
                  <a:gd name="connsiteY4" fmla="*/ 527140 h 528099"/>
                  <a:gd name="connsiteX5" fmla="*/ 30873 w 161138"/>
                  <a:gd name="connsiteY5" fmla="*/ 228690 h 528099"/>
                  <a:gd name="connsiteX6" fmla="*/ 49923 w 161138"/>
                  <a:gd name="connsiteY6" fmla="*/ 92165 h 528099"/>
                  <a:gd name="connsiteX7" fmla="*/ 103898 w 161138"/>
                  <a:gd name="connsiteY7" fmla="*/ 66765 h 528099"/>
                  <a:gd name="connsiteX8" fmla="*/ 161048 w 161138"/>
                  <a:gd name="connsiteY8" fmla="*/ 90 h 52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138" h="528099">
                    <a:moveTo>
                      <a:pt x="161048" y="90"/>
                    </a:moveTo>
                    <a:cubicBezTo>
                      <a:pt x="158931" y="2736"/>
                      <a:pt x="113423" y="73115"/>
                      <a:pt x="91198" y="82640"/>
                    </a:cubicBezTo>
                    <a:cubicBezTo>
                      <a:pt x="68973" y="92165"/>
                      <a:pt x="41985" y="18611"/>
                      <a:pt x="27698" y="57240"/>
                    </a:cubicBezTo>
                    <a:cubicBezTo>
                      <a:pt x="13411" y="95869"/>
                      <a:pt x="-10931" y="236098"/>
                      <a:pt x="5473" y="314415"/>
                    </a:cubicBezTo>
                    <a:cubicBezTo>
                      <a:pt x="21877" y="392732"/>
                      <a:pt x="121890" y="541427"/>
                      <a:pt x="126123" y="527140"/>
                    </a:cubicBezTo>
                    <a:cubicBezTo>
                      <a:pt x="130356" y="512853"/>
                      <a:pt x="43573" y="301186"/>
                      <a:pt x="30873" y="228690"/>
                    </a:cubicBezTo>
                    <a:cubicBezTo>
                      <a:pt x="18173" y="156194"/>
                      <a:pt x="37752" y="119153"/>
                      <a:pt x="49923" y="92165"/>
                    </a:cubicBezTo>
                    <a:cubicBezTo>
                      <a:pt x="62094" y="65178"/>
                      <a:pt x="80086" y="79994"/>
                      <a:pt x="103898" y="66765"/>
                    </a:cubicBezTo>
                    <a:cubicBezTo>
                      <a:pt x="127710" y="53536"/>
                      <a:pt x="163165" y="-2556"/>
                      <a:pt x="161048" y="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9" name="フリーフォーム: 図形 1318">
                <a:extLst>
                  <a:ext uri="{FF2B5EF4-FFF2-40B4-BE49-F238E27FC236}">
                    <a16:creationId xmlns:a16="http://schemas.microsoft.com/office/drawing/2014/main" id="{A2F8E94F-BF63-400F-B4B6-28D245F63751}"/>
                  </a:ext>
                </a:extLst>
              </p:cNvPr>
              <p:cNvSpPr/>
              <p:nvPr/>
            </p:nvSpPr>
            <p:spPr>
              <a:xfrm>
                <a:off x="5741879" y="7410792"/>
                <a:ext cx="1561680" cy="511912"/>
              </a:xfrm>
              <a:custGeom>
                <a:avLst/>
                <a:gdLst>
                  <a:gd name="connsiteX0" fmla="*/ 33446 w 1561680"/>
                  <a:gd name="connsiteY0" fmla="*/ 12358 h 511912"/>
                  <a:gd name="connsiteX1" fmla="*/ 614471 w 1561680"/>
                  <a:gd name="connsiteY1" fmla="*/ 387008 h 511912"/>
                  <a:gd name="connsiteX2" fmla="*/ 1087546 w 1561680"/>
                  <a:gd name="connsiteY2" fmla="*/ 453683 h 511912"/>
                  <a:gd name="connsiteX3" fmla="*/ 1532046 w 1561680"/>
                  <a:gd name="connsiteY3" fmla="*/ 475908 h 511912"/>
                  <a:gd name="connsiteX4" fmla="*/ 1436796 w 1561680"/>
                  <a:gd name="connsiteY4" fmla="*/ 510833 h 511912"/>
                  <a:gd name="connsiteX5" fmla="*/ 763696 w 1561680"/>
                  <a:gd name="connsiteY5" fmla="*/ 431458 h 511912"/>
                  <a:gd name="connsiteX6" fmla="*/ 144571 w 1561680"/>
                  <a:gd name="connsiteY6" fmla="*/ 120308 h 511912"/>
                  <a:gd name="connsiteX7" fmla="*/ 33446 w 1561680"/>
                  <a:gd name="connsiteY7" fmla="*/ 12358 h 51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1680" h="511912">
                    <a:moveTo>
                      <a:pt x="33446" y="12358"/>
                    </a:moveTo>
                    <a:cubicBezTo>
                      <a:pt x="111763" y="56808"/>
                      <a:pt x="438788" y="313454"/>
                      <a:pt x="614471" y="387008"/>
                    </a:cubicBezTo>
                    <a:cubicBezTo>
                      <a:pt x="790154" y="460562"/>
                      <a:pt x="934617" y="438866"/>
                      <a:pt x="1087546" y="453683"/>
                    </a:cubicBezTo>
                    <a:cubicBezTo>
                      <a:pt x="1240475" y="468500"/>
                      <a:pt x="1473838" y="466383"/>
                      <a:pt x="1532046" y="475908"/>
                    </a:cubicBezTo>
                    <a:cubicBezTo>
                      <a:pt x="1590254" y="485433"/>
                      <a:pt x="1564854" y="518241"/>
                      <a:pt x="1436796" y="510833"/>
                    </a:cubicBezTo>
                    <a:cubicBezTo>
                      <a:pt x="1308738" y="503425"/>
                      <a:pt x="979067" y="496545"/>
                      <a:pt x="763696" y="431458"/>
                    </a:cubicBezTo>
                    <a:cubicBezTo>
                      <a:pt x="548325" y="366371"/>
                      <a:pt x="265750" y="188041"/>
                      <a:pt x="144571" y="120308"/>
                    </a:cubicBezTo>
                    <a:cubicBezTo>
                      <a:pt x="23392" y="52575"/>
                      <a:pt x="-44871" y="-32092"/>
                      <a:pt x="33446" y="123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0" name="フリーフォーム: 図形 1319">
                <a:extLst>
                  <a:ext uri="{FF2B5EF4-FFF2-40B4-BE49-F238E27FC236}">
                    <a16:creationId xmlns:a16="http://schemas.microsoft.com/office/drawing/2014/main" id="{6EF584CC-4E4F-4A01-8F52-E37ECC4804E0}"/>
                  </a:ext>
                </a:extLst>
              </p:cNvPr>
              <p:cNvSpPr/>
              <p:nvPr/>
            </p:nvSpPr>
            <p:spPr>
              <a:xfrm>
                <a:off x="6179589" y="7569023"/>
                <a:ext cx="1193474" cy="270872"/>
              </a:xfrm>
              <a:custGeom>
                <a:avLst/>
                <a:gdLst>
                  <a:gd name="connsiteX0" fmla="*/ 24361 w 1193474"/>
                  <a:gd name="connsiteY0" fmla="*/ 6527 h 270872"/>
                  <a:gd name="connsiteX1" fmla="*/ 33886 w 1193474"/>
                  <a:gd name="connsiteY1" fmla="*/ 60502 h 270872"/>
                  <a:gd name="connsiteX2" fmla="*/ 233911 w 1193474"/>
                  <a:gd name="connsiteY2" fmla="*/ 219252 h 270872"/>
                  <a:gd name="connsiteX3" fmla="*/ 545061 w 1193474"/>
                  <a:gd name="connsiteY3" fmla="*/ 270052 h 270872"/>
                  <a:gd name="connsiteX4" fmla="*/ 894311 w 1193474"/>
                  <a:gd name="connsiteY4" fmla="*/ 244652 h 270872"/>
                  <a:gd name="connsiteX5" fmla="*/ 1053061 w 1193474"/>
                  <a:gd name="connsiteY5" fmla="*/ 168452 h 270872"/>
                  <a:gd name="connsiteX6" fmla="*/ 1186411 w 1193474"/>
                  <a:gd name="connsiteY6" fmla="*/ 16052 h 270872"/>
                  <a:gd name="connsiteX7" fmla="*/ 827636 w 1193474"/>
                  <a:gd name="connsiteY7" fmla="*/ 238302 h 270872"/>
                  <a:gd name="connsiteX8" fmla="*/ 278361 w 1193474"/>
                  <a:gd name="connsiteY8" fmla="*/ 197027 h 270872"/>
                  <a:gd name="connsiteX9" fmla="*/ 24361 w 1193474"/>
                  <a:gd name="connsiteY9" fmla="*/ 6527 h 27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3474" h="270872">
                    <a:moveTo>
                      <a:pt x="24361" y="6527"/>
                    </a:moveTo>
                    <a:cubicBezTo>
                      <a:pt x="-16385" y="-16227"/>
                      <a:pt x="-1039" y="25048"/>
                      <a:pt x="33886" y="60502"/>
                    </a:cubicBezTo>
                    <a:cubicBezTo>
                      <a:pt x="68811" y="95956"/>
                      <a:pt x="148715" y="184327"/>
                      <a:pt x="233911" y="219252"/>
                    </a:cubicBezTo>
                    <a:cubicBezTo>
                      <a:pt x="319107" y="254177"/>
                      <a:pt x="434994" y="265819"/>
                      <a:pt x="545061" y="270052"/>
                    </a:cubicBezTo>
                    <a:cubicBezTo>
                      <a:pt x="655128" y="274285"/>
                      <a:pt x="809644" y="261585"/>
                      <a:pt x="894311" y="244652"/>
                    </a:cubicBezTo>
                    <a:cubicBezTo>
                      <a:pt x="978978" y="227719"/>
                      <a:pt x="1004378" y="206552"/>
                      <a:pt x="1053061" y="168452"/>
                    </a:cubicBezTo>
                    <a:cubicBezTo>
                      <a:pt x="1101744" y="130352"/>
                      <a:pt x="1223982" y="4410"/>
                      <a:pt x="1186411" y="16052"/>
                    </a:cubicBezTo>
                    <a:cubicBezTo>
                      <a:pt x="1148840" y="27694"/>
                      <a:pt x="978978" y="208140"/>
                      <a:pt x="827636" y="238302"/>
                    </a:cubicBezTo>
                    <a:cubicBezTo>
                      <a:pt x="676294" y="268464"/>
                      <a:pt x="416474" y="231952"/>
                      <a:pt x="278361" y="197027"/>
                    </a:cubicBezTo>
                    <a:cubicBezTo>
                      <a:pt x="140249" y="162102"/>
                      <a:pt x="65107" y="29281"/>
                      <a:pt x="24361" y="65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1" name="フリーフォーム: 図形 1320">
                <a:extLst>
                  <a:ext uri="{FF2B5EF4-FFF2-40B4-BE49-F238E27FC236}">
                    <a16:creationId xmlns:a16="http://schemas.microsoft.com/office/drawing/2014/main" id="{1911323E-8864-4CFA-B31C-639E8D42067D}"/>
                  </a:ext>
                </a:extLst>
              </p:cNvPr>
              <p:cNvSpPr/>
              <p:nvPr/>
            </p:nvSpPr>
            <p:spPr>
              <a:xfrm>
                <a:off x="5875618" y="8163225"/>
                <a:ext cx="2751063" cy="1031779"/>
              </a:xfrm>
              <a:custGeom>
                <a:avLst/>
                <a:gdLst>
                  <a:gd name="connsiteX0" fmla="*/ 249 w 2751063"/>
                  <a:gd name="connsiteY0" fmla="*/ 2875 h 1031779"/>
                  <a:gd name="connsiteX1" fmla="*/ 84915 w 2751063"/>
                  <a:gd name="connsiteY1" fmla="*/ 108708 h 1031779"/>
                  <a:gd name="connsiteX2" fmla="*/ 161115 w 2751063"/>
                  <a:gd name="connsiteY2" fmla="*/ 519342 h 1031779"/>
                  <a:gd name="connsiteX3" fmla="*/ 423582 w 2751063"/>
                  <a:gd name="connsiteY3" fmla="*/ 747942 h 1031779"/>
                  <a:gd name="connsiteX4" fmla="*/ 1464982 w 2751063"/>
                  <a:gd name="connsiteY4" fmla="*/ 972308 h 1031779"/>
                  <a:gd name="connsiteX5" fmla="*/ 2095749 w 2751063"/>
                  <a:gd name="connsiteY5" fmla="*/ 1027342 h 1031779"/>
                  <a:gd name="connsiteX6" fmla="*/ 2739215 w 2751063"/>
                  <a:gd name="connsiteY6" fmla="*/ 883408 h 1031779"/>
                  <a:gd name="connsiteX7" fmla="*/ 1511549 w 2751063"/>
                  <a:gd name="connsiteY7" fmla="*/ 870708 h 1031779"/>
                  <a:gd name="connsiteX8" fmla="*/ 220382 w 2751063"/>
                  <a:gd name="connsiteY8" fmla="*/ 574375 h 1031779"/>
                  <a:gd name="connsiteX9" fmla="*/ 63749 w 2751063"/>
                  <a:gd name="connsiteY9" fmla="*/ 189142 h 1031779"/>
                  <a:gd name="connsiteX10" fmla="*/ 249 w 2751063"/>
                  <a:gd name="connsiteY10" fmla="*/ 2875 h 1031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1063" h="1031779">
                    <a:moveTo>
                      <a:pt x="249" y="2875"/>
                    </a:moveTo>
                    <a:cubicBezTo>
                      <a:pt x="3777" y="-10531"/>
                      <a:pt x="58104" y="22630"/>
                      <a:pt x="84915" y="108708"/>
                    </a:cubicBezTo>
                    <a:cubicBezTo>
                      <a:pt x="111726" y="194786"/>
                      <a:pt x="104671" y="412803"/>
                      <a:pt x="161115" y="519342"/>
                    </a:cubicBezTo>
                    <a:cubicBezTo>
                      <a:pt x="217559" y="625881"/>
                      <a:pt x="206271" y="672448"/>
                      <a:pt x="423582" y="747942"/>
                    </a:cubicBezTo>
                    <a:cubicBezTo>
                      <a:pt x="640893" y="823436"/>
                      <a:pt x="1186288" y="925741"/>
                      <a:pt x="1464982" y="972308"/>
                    </a:cubicBezTo>
                    <a:cubicBezTo>
                      <a:pt x="1743676" y="1018875"/>
                      <a:pt x="1883377" y="1042159"/>
                      <a:pt x="2095749" y="1027342"/>
                    </a:cubicBezTo>
                    <a:cubicBezTo>
                      <a:pt x="2308121" y="1012525"/>
                      <a:pt x="2836582" y="909514"/>
                      <a:pt x="2739215" y="883408"/>
                    </a:cubicBezTo>
                    <a:cubicBezTo>
                      <a:pt x="2641848" y="857302"/>
                      <a:pt x="1931355" y="922214"/>
                      <a:pt x="1511549" y="870708"/>
                    </a:cubicBezTo>
                    <a:cubicBezTo>
                      <a:pt x="1091744" y="819203"/>
                      <a:pt x="461682" y="687969"/>
                      <a:pt x="220382" y="574375"/>
                    </a:cubicBezTo>
                    <a:cubicBezTo>
                      <a:pt x="-20918" y="460781"/>
                      <a:pt x="96204" y="281570"/>
                      <a:pt x="63749" y="189142"/>
                    </a:cubicBezTo>
                    <a:cubicBezTo>
                      <a:pt x="31294" y="96714"/>
                      <a:pt x="-3279" y="16281"/>
                      <a:pt x="249" y="28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2" name="フリーフォーム: 図形 1321">
                <a:extLst>
                  <a:ext uri="{FF2B5EF4-FFF2-40B4-BE49-F238E27FC236}">
                    <a16:creationId xmlns:a16="http://schemas.microsoft.com/office/drawing/2014/main" id="{1490556E-D5E2-4B19-AAB0-1A126AA0775E}"/>
                  </a:ext>
                </a:extLst>
              </p:cNvPr>
              <p:cNvSpPr/>
              <p:nvPr/>
            </p:nvSpPr>
            <p:spPr>
              <a:xfrm>
                <a:off x="8632329" y="7866747"/>
                <a:ext cx="395053" cy="1219874"/>
              </a:xfrm>
              <a:custGeom>
                <a:avLst/>
                <a:gdLst>
                  <a:gd name="connsiteX0" fmla="*/ 380438 w 395053"/>
                  <a:gd name="connsiteY0" fmla="*/ 62286 h 1219874"/>
                  <a:gd name="connsiteX1" fmla="*/ 380438 w 395053"/>
                  <a:gd name="connsiteY1" fmla="*/ 151186 h 1219874"/>
                  <a:gd name="connsiteX2" fmla="*/ 359271 w 395053"/>
                  <a:gd name="connsiteY2" fmla="*/ 515253 h 1219874"/>
                  <a:gd name="connsiteX3" fmla="*/ 67171 w 395053"/>
                  <a:gd name="connsiteY3" fmla="*/ 1137553 h 1219874"/>
                  <a:gd name="connsiteX4" fmla="*/ 7904 w 395053"/>
                  <a:gd name="connsiteY4" fmla="*/ 1205286 h 1219874"/>
                  <a:gd name="connsiteX5" fmla="*/ 194171 w 395053"/>
                  <a:gd name="connsiteY5" fmla="*/ 1065586 h 1219874"/>
                  <a:gd name="connsiteX6" fmla="*/ 380438 w 395053"/>
                  <a:gd name="connsiteY6" fmla="*/ 62286 h 121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053" h="1219874">
                    <a:moveTo>
                      <a:pt x="380438" y="62286"/>
                    </a:moveTo>
                    <a:cubicBezTo>
                      <a:pt x="411482" y="-90114"/>
                      <a:pt x="383966" y="75692"/>
                      <a:pt x="380438" y="151186"/>
                    </a:cubicBezTo>
                    <a:cubicBezTo>
                      <a:pt x="376910" y="226681"/>
                      <a:pt x="411482" y="350858"/>
                      <a:pt x="359271" y="515253"/>
                    </a:cubicBezTo>
                    <a:cubicBezTo>
                      <a:pt x="307060" y="679648"/>
                      <a:pt x="125732" y="1022547"/>
                      <a:pt x="67171" y="1137553"/>
                    </a:cubicBezTo>
                    <a:cubicBezTo>
                      <a:pt x="8610" y="1252559"/>
                      <a:pt x="-13263" y="1217281"/>
                      <a:pt x="7904" y="1205286"/>
                    </a:cubicBezTo>
                    <a:cubicBezTo>
                      <a:pt x="29071" y="1193291"/>
                      <a:pt x="132788" y="1254675"/>
                      <a:pt x="194171" y="1065586"/>
                    </a:cubicBezTo>
                    <a:cubicBezTo>
                      <a:pt x="255554" y="876497"/>
                      <a:pt x="349394" y="214686"/>
                      <a:pt x="380438" y="622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3" name="フリーフォーム: 図形 1322">
                <a:extLst>
                  <a:ext uri="{FF2B5EF4-FFF2-40B4-BE49-F238E27FC236}">
                    <a16:creationId xmlns:a16="http://schemas.microsoft.com/office/drawing/2014/main" id="{08376CB0-D57E-4BA6-ADF7-1E39C2F55482}"/>
                  </a:ext>
                </a:extLst>
              </p:cNvPr>
              <p:cNvSpPr/>
              <p:nvPr/>
            </p:nvSpPr>
            <p:spPr>
              <a:xfrm>
                <a:off x="8345736" y="6546431"/>
                <a:ext cx="708398" cy="1388055"/>
              </a:xfrm>
              <a:custGeom>
                <a:avLst/>
                <a:gdLst>
                  <a:gd name="connsiteX0" fmla="*/ 2397 w 708398"/>
                  <a:gd name="connsiteY0" fmla="*/ 11002 h 1388055"/>
                  <a:gd name="connsiteX1" fmla="*/ 374931 w 708398"/>
                  <a:gd name="connsiteY1" fmla="*/ 489369 h 1388055"/>
                  <a:gd name="connsiteX2" fmla="*/ 675497 w 708398"/>
                  <a:gd name="connsiteY2" fmla="*/ 1077802 h 1388055"/>
                  <a:gd name="connsiteX3" fmla="*/ 688197 w 708398"/>
                  <a:gd name="connsiteY3" fmla="*/ 1386836 h 1388055"/>
                  <a:gd name="connsiteX4" fmla="*/ 565431 w 708398"/>
                  <a:gd name="connsiteY4" fmla="*/ 971969 h 1388055"/>
                  <a:gd name="connsiteX5" fmla="*/ 2397 w 708398"/>
                  <a:gd name="connsiteY5" fmla="*/ 11002 h 138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398" h="1388055">
                    <a:moveTo>
                      <a:pt x="2397" y="11002"/>
                    </a:moveTo>
                    <a:cubicBezTo>
                      <a:pt x="-29353" y="-69431"/>
                      <a:pt x="262748" y="311569"/>
                      <a:pt x="374931" y="489369"/>
                    </a:cubicBezTo>
                    <a:cubicBezTo>
                      <a:pt x="487114" y="667169"/>
                      <a:pt x="623286" y="928224"/>
                      <a:pt x="675497" y="1077802"/>
                    </a:cubicBezTo>
                    <a:cubicBezTo>
                      <a:pt x="727708" y="1227380"/>
                      <a:pt x="706541" y="1404475"/>
                      <a:pt x="688197" y="1386836"/>
                    </a:cubicBezTo>
                    <a:cubicBezTo>
                      <a:pt x="669853" y="1369197"/>
                      <a:pt x="679025" y="1197747"/>
                      <a:pt x="565431" y="971969"/>
                    </a:cubicBezTo>
                    <a:cubicBezTo>
                      <a:pt x="451837" y="746191"/>
                      <a:pt x="34147" y="91435"/>
                      <a:pt x="2397" y="110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4" name="フリーフォーム: 図形 1323">
                <a:extLst>
                  <a:ext uri="{FF2B5EF4-FFF2-40B4-BE49-F238E27FC236}">
                    <a16:creationId xmlns:a16="http://schemas.microsoft.com/office/drawing/2014/main" id="{75DA194F-D3F8-43DE-80E4-177037A198F6}"/>
                  </a:ext>
                </a:extLst>
              </p:cNvPr>
              <p:cNvSpPr/>
              <p:nvPr/>
            </p:nvSpPr>
            <p:spPr>
              <a:xfrm>
                <a:off x="7662094" y="5888563"/>
                <a:ext cx="762526" cy="715445"/>
              </a:xfrm>
              <a:custGeom>
                <a:avLst/>
                <a:gdLst>
                  <a:gd name="connsiteX0" fmla="*/ 239 w 762526"/>
                  <a:gd name="connsiteY0" fmla="*/ 4 h 715445"/>
                  <a:gd name="connsiteX1" fmla="*/ 432039 w 762526"/>
                  <a:gd name="connsiteY1" fmla="*/ 419104 h 715445"/>
                  <a:gd name="connsiteX2" fmla="*/ 762239 w 762526"/>
                  <a:gd name="connsiteY2" fmla="*/ 715437 h 715445"/>
                  <a:gd name="connsiteX3" fmla="*/ 377006 w 762526"/>
                  <a:gd name="connsiteY3" fmla="*/ 427570 h 715445"/>
                  <a:gd name="connsiteX4" fmla="*/ 239 w 762526"/>
                  <a:gd name="connsiteY4" fmla="*/ 4 h 71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526" h="715445">
                    <a:moveTo>
                      <a:pt x="239" y="4"/>
                    </a:moveTo>
                    <a:cubicBezTo>
                      <a:pt x="9411" y="-1407"/>
                      <a:pt x="305039" y="299865"/>
                      <a:pt x="432039" y="419104"/>
                    </a:cubicBezTo>
                    <a:cubicBezTo>
                      <a:pt x="559039" y="538343"/>
                      <a:pt x="771411" y="714026"/>
                      <a:pt x="762239" y="715437"/>
                    </a:cubicBezTo>
                    <a:cubicBezTo>
                      <a:pt x="753067" y="716848"/>
                      <a:pt x="506828" y="541870"/>
                      <a:pt x="377006" y="427570"/>
                    </a:cubicBezTo>
                    <a:cubicBezTo>
                      <a:pt x="247184" y="313270"/>
                      <a:pt x="-8933" y="1415"/>
                      <a:pt x="239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5" name="フリーフォーム: 図形 1324">
                <a:extLst>
                  <a:ext uri="{FF2B5EF4-FFF2-40B4-BE49-F238E27FC236}">
                    <a16:creationId xmlns:a16="http://schemas.microsoft.com/office/drawing/2014/main" id="{C9A4C866-1CA9-4442-895F-493044876889}"/>
                  </a:ext>
                </a:extLst>
              </p:cNvPr>
              <p:cNvSpPr/>
              <p:nvPr/>
            </p:nvSpPr>
            <p:spPr>
              <a:xfrm>
                <a:off x="7589236" y="5994416"/>
                <a:ext cx="272746" cy="821854"/>
              </a:xfrm>
              <a:custGeom>
                <a:avLst/>
                <a:gdLst>
                  <a:gd name="connsiteX0" fmla="*/ 1131 w 272746"/>
                  <a:gd name="connsiteY0" fmla="*/ 8451 h 821854"/>
                  <a:gd name="connsiteX1" fmla="*/ 221264 w 272746"/>
                  <a:gd name="connsiteY1" fmla="*/ 372517 h 821854"/>
                  <a:gd name="connsiteX2" fmla="*/ 272064 w 272746"/>
                  <a:gd name="connsiteY2" fmla="*/ 821251 h 821854"/>
                  <a:gd name="connsiteX3" fmla="*/ 200097 w 272746"/>
                  <a:gd name="connsiteY3" fmla="*/ 461417 h 821854"/>
                  <a:gd name="connsiteX4" fmla="*/ 136597 w 272746"/>
                  <a:gd name="connsiteY4" fmla="*/ 143917 h 821854"/>
                  <a:gd name="connsiteX5" fmla="*/ 1131 w 272746"/>
                  <a:gd name="connsiteY5" fmla="*/ 8451 h 82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746" h="821854">
                    <a:moveTo>
                      <a:pt x="1131" y="8451"/>
                    </a:moveTo>
                    <a:cubicBezTo>
                      <a:pt x="15242" y="46551"/>
                      <a:pt x="176108" y="237050"/>
                      <a:pt x="221264" y="372517"/>
                    </a:cubicBezTo>
                    <a:cubicBezTo>
                      <a:pt x="266420" y="507984"/>
                      <a:pt x="275592" y="806434"/>
                      <a:pt x="272064" y="821251"/>
                    </a:cubicBezTo>
                    <a:cubicBezTo>
                      <a:pt x="268536" y="836068"/>
                      <a:pt x="222675" y="574306"/>
                      <a:pt x="200097" y="461417"/>
                    </a:cubicBezTo>
                    <a:cubicBezTo>
                      <a:pt x="177519" y="348528"/>
                      <a:pt x="164114" y="218706"/>
                      <a:pt x="136597" y="143917"/>
                    </a:cubicBezTo>
                    <a:cubicBezTo>
                      <a:pt x="109080" y="69128"/>
                      <a:pt x="-12980" y="-29649"/>
                      <a:pt x="1131" y="84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6" name="フリーフォーム: 図形 1325">
                <a:extLst>
                  <a:ext uri="{FF2B5EF4-FFF2-40B4-BE49-F238E27FC236}">
                    <a16:creationId xmlns:a16="http://schemas.microsoft.com/office/drawing/2014/main" id="{84CA218B-FFA1-43AA-BEBC-CD841B6E87F7}"/>
                  </a:ext>
                </a:extLst>
              </p:cNvPr>
              <p:cNvSpPr/>
              <p:nvPr/>
            </p:nvSpPr>
            <p:spPr>
              <a:xfrm>
                <a:off x="7296842" y="6188387"/>
                <a:ext cx="718448" cy="1681260"/>
              </a:xfrm>
              <a:custGeom>
                <a:avLst/>
                <a:gdLst>
                  <a:gd name="connsiteX0" fmla="*/ 577158 w 718448"/>
                  <a:gd name="connsiteY0" fmla="*/ 30380 h 1681260"/>
                  <a:gd name="connsiteX1" fmla="*/ 699925 w 718448"/>
                  <a:gd name="connsiteY1" fmla="*/ 669613 h 1681260"/>
                  <a:gd name="connsiteX2" fmla="*/ 598325 w 718448"/>
                  <a:gd name="connsiteY2" fmla="*/ 1114113 h 1681260"/>
                  <a:gd name="connsiteX3" fmla="*/ 484025 w 718448"/>
                  <a:gd name="connsiteY3" fmla="*/ 1406213 h 1681260"/>
                  <a:gd name="connsiteX4" fmla="*/ 208858 w 718448"/>
                  <a:gd name="connsiteY4" fmla="*/ 1660213 h 1681260"/>
                  <a:gd name="connsiteX5" fmla="*/ 26825 w 718448"/>
                  <a:gd name="connsiteY5" fmla="*/ 1655980 h 1681260"/>
                  <a:gd name="connsiteX6" fmla="*/ 5658 w 718448"/>
                  <a:gd name="connsiteY6" fmla="*/ 1567080 h 1681260"/>
                  <a:gd name="connsiteX7" fmla="*/ 73391 w 718448"/>
                  <a:gd name="connsiteY7" fmla="*/ 1406213 h 1681260"/>
                  <a:gd name="connsiteX8" fmla="*/ 119958 w 718448"/>
                  <a:gd name="connsiteY8" fmla="*/ 1660213 h 1681260"/>
                  <a:gd name="connsiteX9" fmla="*/ 416291 w 718448"/>
                  <a:gd name="connsiteY9" fmla="*/ 1524746 h 1681260"/>
                  <a:gd name="connsiteX10" fmla="*/ 704158 w 718448"/>
                  <a:gd name="connsiteY10" fmla="*/ 957480 h 1681260"/>
                  <a:gd name="connsiteX11" fmla="*/ 666058 w 718448"/>
                  <a:gd name="connsiteY11" fmla="*/ 191246 h 1681260"/>
                  <a:gd name="connsiteX12" fmla="*/ 577158 w 718448"/>
                  <a:gd name="connsiteY12" fmla="*/ 30380 h 168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8448" h="1681260">
                    <a:moveTo>
                      <a:pt x="577158" y="30380"/>
                    </a:moveTo>
                    <a:cubicBezTo>
                      <a:pt x="582803" y="110108"/>
                      <a:pt x="696397" y="488991"/>
                      <a:pt x="699925" y="669613"/>
                    </a:cubicBezTo>
                    <a:cubicBezTo>
                      <a:pt x="703453" y="850235"/>
                      <a:pt x="634308" y="991346"/>
                      <a:pt x="598325" y="1114113"/>
                    </a:cubicBezTo>
                    <a:cubicBezTo>
                      <a:pt x="562342" y="1236880"/>
                      <a:pt x="548936" y="1315196"/>
                      <a:pt x="484025" y="1406213"/>
                    </a:cubicBezTo>
                    <a:cubicBezTo>
                      <a:pt x="419114" y="1497230"/>
                      <a:pt x="285058" y="1618585"/>
                      <a:pt x="208858" y="1660213"/>
                    </a:cubicBezTo>
                    <a:cubicBezTo>
                      <a:pt x="132658" y="1701841"/>
                      <a:pt x="60692" y="1671502"/>
                      <a:pt x="26825" y="1655980"/>
                    </a:cubicBezTo>
                    <a:cubicBezTo>
                      <a:pt x="-7042" y="1640458"/>
                      <a:pt x="-2103" y="1608708"/>
                      <a:pt x="5658" y="1567080"/>
                    </a:cubicBezTo>
                    <a:cubicBezTo>
                      <a:pt x="13419" y="1525452"/>
                      <a:pt x="54341" y="1390691"/>
                      <a:pt x="73391" y="1406213"/>
                    </a:cubicBezTo>
                    <a:cubicBezTo>
                      <a:pt x="92441" y="1421735"/>
                      <a:pt x="62808" y="1640458"/>
                      <a:pt x="119958" y="1660213"/>
                    </a:cubicBezTo>
                    <a:cubicBezTo>
                      <a:pt x="177108" y="1679968"/>
                      <a:pt x="318924" y="1641868"/>
                      <a:pt x="416291" y="1524746"/>
                    </a:cubicBezTo>
                    <a:cubicBezTo>
                      <a:pt x="513658" y="1407624"/>
                      <a:pt x="662530" y="1179730"/>
                      <a:pt x="704158" y="957480"/>
                    </a:cubicBezTo>
                    <a:cubicBezTo>
                      <a:pt x="745786" y="735230"/>
                      <a:pt x="685108" y="346468"/>
                      <a:pt x="666058" y="191246"/>
                    </a:cubicBezTo>
                    <a:cubicBezTo>
                      <a:pt x="647008" y="36024"/>
                      <a:pt x="571513" y="-49348"/>
                      <a:pt x="577158" y="303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7" name="フリーフォーム: 図形 1326">
                <a:extLst>
                  <a:ext uri="{FF2B5EF4-FFF2-40B4-BE49-F238E27FC236}">
                    <a16:creationId xmlns:a16="http://schemas.microsoft.com/office/drawing/2014/main" id="{9D7EEF3F-3CBB-4FC7-B512-016A2C69D0DB}"/>
                  </a:ext>
                </a:extLst>
              </p:cNvPr>
              <p:cNvSpPr/>
              <p:nvPr/>
            </p:nvSpPr>
            <p:spPr>
              <a:xfrm>
                <a:off x="7785934" y="6138854"/>
                <a:ext cx="131211" cy="1028738"/>
              </a:xfrm>
              <a:custGeom>
                <a:avLst/>
                <a:gdLst>
                  <a:gd name="connsiteX0" fmla="*/ 3399 w 131211"/>
                  <a:gd name="connsiteY0" fmla="*/ 41813 h 1028738"/>
                  <a:gd name="connsiteX1" fmla="*/ 28799 w 131211"/>
                  <a:gd name="connsiteY1" fmla="*/ 88379 h 1028738"/>
                  <a:gd name="connsiteX2" fmla="*/ 75366 w 131211"/>
                  <a:gd name="connsiteY2" fmla="*/ 829213 h 1028738"/>
                  <a:gd name="connsiteX3" fmla="*/ 92299 w 131211"/>
                  <a:gd name="connsiteY3" fmla="*/ 998546 h 1028738"/>
                  <a:gd name="connsiteX4" fmla="*/ 121933 w 131211"/>
                  <a:gd name="connsiteY4" fmla="*/ 1007013 h 1028738"/>
                  <a:gd name="connsiteX5" fmla="*/ 130399 w 131211"/>
                  <a:gd name="connsiteY5" fmla="*/ 774179 h 1028738"/>
                  <a:gd name="connsiteX6" fmla="*/ 104999 w 131211"/>
                  <a:gd name="connsiteY6" fmla="*/ 342379 h 1028738"/>
                  <a:gd name="connsiteX7" fmla="*/ 3399 w 131211"/>
                  <a:gd name="connsiteY7" fmla="*/ 41813 h 102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211" h="1028738">
                    <a:moveTo>
                      <a:pt x="3399" y="41813"/>
                    </a:moveTo>
                    <a:cubicBezTo>
                      <a:pt x="-9301" y="-520"/>
                      <a:pt x="16805" y="-42854"/>
                      <a:pt x="28799" y="88379"/>
                    </a:cubicBezTo>
                    <a:cubicBezTo>
                      <a:pt x="40793" y="219612"/>
                      <a:pt x="64783" y="677519"/>
                      <a:pt x="75366" y="829213"/>
                    </a:cubicBezTo>
                    <a:cubicBezTo>
                      <a:pt x="85949" y="980907"/>
                      <a:pt x="84538" y="968913"/>
                      <a:pt x="92299" y="998546"/>
                    </a:cubicBezTo>
                    <a:cubicBezTo>
                      <a:pt x="100060" y="1028179"/>
                      <a:pt x="115583" y="1044407"/>
                      <a:pt x="121933" y="1007013"/>
                    </a:cubicBezTo>
                    <a:cubicBezTo>
                      <a:pt x="128283" y="969619"/>
                      <a:pt x="133221" y="884951"/>
                      <a:pt x="130399" y="774179"/>
                    </a:cubicBezTo>
                    <a:cubicBezTo>
                      <a:pt x="127577" y="663407"/>
                      <a:pt x="120521" y="465851"/>
                      <a:pt x="104999" y="342379"/>
                    </a:cubicBezTo>
                    <a:cubicBezTo>
                      <a:pt x="89477" y="218907"/>
                      <a:pt x="16099" y="84146"/>
                      <a:pt x="3399" y="418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8" name="フリーフォーム: 図形 1327">
                <a:extLst>
                  <a:ext uri="{FF2B5EF4-FFF2-40B4-BE49-F238E27FC236}">
                    <a16:creationId xmlns:a16="http://schemas.microsoft.com/office/drawing/2014/main" id="{D4884273-6E73-4F1B-B263-6D052D853E9B}"/>
                  </a:ext>
                </a:extLst>
              </p:cNvPr>
              <p:cNvSpPr/>
              <p:nvPr/>
            </p:nvSpPr>
            <p:spPr>
              <a:xfrm>
                <a:off x="7396374" y="6857097"/>
                <a:ext cx="402116" cy="863828"/>
              </a:xfrm>
              <a:custGeom>
                <a:avLst/>
                <a:gdLst>
                  <a:gd name="connsiteX0" fmla="*/ 401426 w 402116"/>
                  <a:gd name="connsiteY0" fmla="*/ 903 h 863828"/>
                  <a:gd name="connsiteX1" fmla="*/ 337926 w 402116"/>
                  <a:gd name="connsiteY1" fmla="*/ 432703 h 863828"/>
                  <a:gd name="connsiteX2" fmla="*/ 333693 w 402116"/>
                  <a:gd name="connsiteY2" fmla="*/ 576636 h 863828"/>
                  <a:gd name="connsiteX3" fmla="*/ 215159 w 402116"/>
                  <a:gd name="connsiteY3" fmla="*/ 733270 h 863828"/>
                  <a:gd name="connsiteX4" fmla="*/ 117793 w 402116"/>
                  <a:gd name="connsiteY4" fmla="*/ 830636 h 863828"/>
                  <a:gd name="connsiteX5" fmla="*/ 16193 w 402116"/>
                  <a:gd name="connsiteY5" fmla="*/ 860270 h 863828"/>
                  <a:gd name="connsiteX6" fmla="*/ 75459 w 402116"/>
                  <a:gd name="connsiteY6" fmla="*/ 758670 h 863828"/>
                  <a:gd name="connsiteX7" fmla="*/ 113559 w 402116"/>
                  <a:gd name="connsiteY7" fmla="*/ 618970 h 863828"/>
                  <a:gd name="connsiteX8" fmla="*/ 16193 w 402116"/>
                  <a:gd name="connsiteY8" fmla="*/ 606270 h 863828"/>
                  <a:gd name="connsiteX9" fmla="*/ 11959 w 402116"/>
                  <a:gd name="connsiteY9" fmla="*/ 631670 h 863828"/>
                  <a:gd name="connsiteX10" fmla="*/ 134726 w 402116"/>
                  <a:gd name="connsiteY10" fmla="*/ 745970 h 863828"/>
                  <a:gd name="connsiteX11" fmla="*/ 291359 w 402116"/>
                  <a:gd name="connsiteY11" fmla="*/ 559703 h 863828"/>
                  <a:gd name="connsiteX12" fmla="*/ 401426 w 402116"/>
                  <a:gd name="connsiteY12" fmla="*/ 903 h 86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2116" h="863828">
                    <a:moveTo>
                      <a:pt x="401426" y="903"/>
                    </a:moveTo>
                    <a:cubicBezTo>
                      <a:pt x="409187" y="-20264"/>
                      <a:pt x="349215" y="336748"/>
                      <a:pt x="337926" y="432703"/>
                    </a:cubicBezTo>
                    <a:cubicBezTo>
                      <a:pt x="326637" y="528658"/>
                      <a:pt x="354154" y="526541"/>
                      <a:pt x="333693" y="576636"/>
                    </a:cubicBezTo>
                    <a:cubicBezTo>
                      <a:pt x="313232" y="626731"/>
                      <a:pt x="251142" y="690937"/>
                      <a:pt x="215159" y="733270"/>
                    </a:cubicBezTo>
                    <a:cubicBezTo>
                      <a:pt x="179176" y="775603"/>
                      <a:pt x="150954" y="809469"/>
                      <a:pt x="117793" y="830636"/>
                    </a:cubicBezTo>
                    <a:cubicBezTo>
                      <a:pt x="84632" y="851803"/>
                      <a:pt x="23249" y="872264"/>
                      <a:pt x="16193" y="860270"/>
                    </a:cubicBezTo>
                    <a:cubicBezTo>
                      <a:pt x="9137" y="848276"/>
                      <a:pt x="59231" y="798887"/>
                      <a:pt x="75459" y="758670"/>
                    </a:cubicBezTo>
                    <a:cubicBezTo>
                      <a:pt x="91687" y="718453"/>
                      <a:pt x="123437" y="644370"/>
                      <a:pt x="113559" y="618970"/>
                    </a:cubicBezTo>
                    <a:cubicBezTo>
                      <a:pt x="103681" y="593570"/>
                      <a:pt x="33126" y="604153"/>
                      <a:pt x="16193" y="606270"/>
                    </a:cubicBezTo>
                    <a:cubicBezTo>
                      <a:pt x="-740" y="608387"/>
                      <a:pt x="-7797" y="608387"/>
                      <a:pt x="11959" y="631670"/>
                    </a:cubicBezTo>
                    <a:cubicBezTo>
                      <a:pt x="31714" y="654953"/>
                      <a:pt x="88159" y="757965"/>
                      <a:pt x="134726" y="745970"/>
                    </a:cubicBezTo>
                    <a:cubicBezTo>
                      <a:pt x="181293" y="733975"/>
                      <a:pt x="239854" y="687409"/>
                      <a:pt x="291359" y="559703"/>
                    </a:cubicBezTo>
                    <a:cubicBezTo>
                      <a:pt x="342864" y="431997"/>
                      <a:pt x="393665" y="22070"/>
                      <a:pt x="401426" y="9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9" name="フリーフォーム: 図形 1328">
                <a:extLst>
                  <a:ext uri="{FF2B5EF4-FFF2-40B4-BE49-F238E27FC236}">
                    <a16:creationId xmlns:a16="http://schemas.microsoft.com/office/drawing/2014/main" id="{F684CF1D-9D03-427E-83A7-58BE5AF40341}"/>
                  </a:ext>
                </a:extLst>
              </p:cNvPr>
              <p:cNvSpPr/>
              <p:nvPr/>
            </p:nvSpPr>
            <p:spPr>
              <a:xfrm>
                <a:off x="7445291" y="6907465"/>
                <a:ext cx="387091" cy="844304"/>
              </a:xfrm>
              <a:custGeom>
                <a:avLst/>
                <a:gdLst>
                  <a:gd name="connsiteX0" fmla="*/ 386376 w 387091"/>
                  <a:gd name="connsiteY0" fmla="*/ 22502 h 844304"/>
                  <a:gd name="connsiteX1" fmla="*/ 373676 w 387091"/>
                  <a:gd name="connsiteY1" fmla="*/ 81768 h 844304"/>
                  <a:gd name="connsiteX2" fmla="*/ 310176 w 387091"/>
                  <a:gd name="connsiteY2" fmla="*/ 543202 h 844304"/>
                  <a:gd name="connsiteX3" fmla="*/ 174709 w 387091"/>
                  <a:gd name="connsiteY3" fmla="*/ 725235 h 844304"/>
                  <a:gd name="connsiteX4" fmla="*/ 30776 w 387091"/>
                  <a:gd name="connsiteY4" fmla="*/ 831068 h 844304"/>
                  <a:gd name="connsiteX5" fmla="*/ 13842 w 387091"/>
                  <a:gd name="connsiteY5" fmla="*/ 835302 h 844304"/>
                  <a:gd name="connsiteX6" fmla="*/ 195876 w 387091"/>
                  <a:gd name="connsiteY6" fmla="*/ 763335 h 844304"/>
                  <a:gd name="connsiteX7" fmla="*/ 360976 w 387091"/>
                  <a:gd name="connsiteY7" fmla="*/ 331535 h 844304"/>
                  <a:gd name="connsiteX8" fmla="*/ 386376 w 387091"/>
                  <a:gd name="connsiteY8" fmla="*/ 22502 h 84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091" h="844304">
                    <a:moveTo>
                      <a:pt x="386376" y="22502"/>
                    </a:moveTo>
                    <a:cubicBezTo>
                      <a:pt x="388493" y="-19126"/>
                      <a:pt x="386376" y="-5015"/>
                      <a:pt x="373676" y="81768"/>
                    </a:cubicBezTo>
                    <a:cubicBezTo>
                      <a:pt x="360976" y="168551"/>
                      <a:pt x="343337" y="435958"/>
                      <a:pt x="310176" y="543202"/>
                    </a:cubicBezTo>
                    <a:cubicBezTo>
                      <a:pt x="277015" y="650446"/>
                      <a:pt x="221276" y="677257"/>
                      <a:pt x="174709" y="725235"/>
                    </a:cubicBezTo>
                    <a:cubicBezTo>
                      <a:pt x="128142" y="773213"/>
                      <a:pt x="57587" y="812724"/>
                      <a:pt x="30776" y="831068"/>
                    </a:cubicBezTo>
                    <a:cubicBezTo>
                      <a:pt x="3965" y="849413"/>
                      <a:pt x="-13675" y="846591"/>
                      <a:pt x="13842" y="835302"/>
                    </a:cubicBezTo>
                    <a:cubicBezTo>
                      <a:pt x="41359" y="824013"/>
                      <a:pt x="138020" y="847296"/>
                      <a:pt x="195876" y="763335"/>
                    </a:cubicBezTo>
                    <a:cubicBezTo>
                      <a:pt x="253732" y="679374"/>
                      <a:pt x="329932" y="454302"/>
                      <a:pt x="360976" y="331535"/>
                    </a:cubicBezTo>
                    <a:cubicBezTo>
                      <a:pt x="392020" y="208768"/>
                      <a:pt x="384259" y="64130"/>
                      <a:pt x="386376" y="225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0" name="フリーフォーム: 図形 1329">
                <a:extLst>
                  <a:ext uri="{FF2B5EF4-FFF2-40B4-BE49-F238E27FC236}">
                    <a16:creationId xmlns:a16="http://schemas.microsoft.com/office/drawing/2014/main" id="{7B00780C-D39D-48BB-B0D1-426F05F2348E}"/>
                  </a:ext>
                </a:extLst>
              </p:cNvPr>
              <p:cNvSpPr/>
              <p:nvPr/>
            </p:nvSpPr>
            <p:spPr>
              <a:xfrm>
                <a:off x="6242595" y="6503817"/>
                <a:ext cx="1010088" cy="1104367"/>
              </a:xfrm>
              <a:custGeom>
                <a:avLst/>
                <a:gdLst>
                  <a:gd name="connsiteX0" fmla="*/ 26972 w 1010088"/>
                  <a:gd name="connsiteY0" fmla="*/ 2816 h 1104367"/>
                  <a:gd name="connsiteX1" fmla="*/ 1572 w 1010088"/>
                  <a:gd name="connsiteY1" fmla="*/ 261050 h 1104367"/>
                  <a:gd name="connsiteX2" fmla="*/ 77772 w 1010088"/>
                  <a:gd name="connsiteY2" fmla="*/ 633583 h 1104367"/>
                  <a:gd name="connsiteX3" fmla="*/ 310605 w 1010088"/>
                  <a:gd name="connsiteY3" fmla="*/ 828316 h 1104367"/>
                  <a:gd name="connsiteX4" fmla="*/ 865172 w 1010088"/>
                  <a:gd name="connsiteY4" fmla="*/ 1044216 h 1104367"/>
                  <a:gd name="connsiteX5" fmla="*/ 996405 w 1010088"/>
                  <a:gd name="connsiteY5" fmla="*/ 1099250 h 1104367"/>
                  <a:gd name="connsiteX6" fmla="*/ 611172 w 1010088"/>
                  <a:gd name="connsiteY6" fmla="*/ 942616 h 1104367"/>
                  <a:gd name="connsiteX7" fmla="*/ 141272 w 1010088"/>
                  <a:gd name="connsiteY7" fmla="*/ 663216 h 1104367"/>
                  <a:gd name="connsiteX8" fmla="*/ 35438 w 1010088"/>
                  <a:gd name="connsiteY8" fmla="*/ 426150 h 1104367"/>
                  <a:gd name="connsiteX9" fmla="*/ 26972 w 1010088"/>
                  <a:gd name="connsiteY9" fmla="*/ 2816 h 110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0088" h="1104367">
                    <a:moveTo>
                      <a:pt x="26972" y="2816"/>
                    </a:moveTo>
                    <a:cubicBezTo>
                      <a:pt x="21328" y="-24701"/>
                      <a:pt x="-6895" y="155922"/>
                      <a:pt x="1572" y="261050"/>
                    </a:cubicBezTo>
                    <a:cubicBezTo>
                      <a:pt x="10039" y="366178"/>
                      <a:pt x="26267" y="539039"/>
                      <a:pt x="77772" y="633583"/>
                    </a:cubicBezTo>
                    <a:cubicBezTo>
                      <a:pt x="129277" y="728127"/>
                      <a:pt x="179372" y="759877"/>
                      <a:pt x="310605" y="828316"/>
                    </a:cubicBezTo>
                    <a:cubicBezTo>
                      <a:pt x="441838" y="896755"/>
                      <a:pt x="865172" y="1044216"/>
                      <a:pt x="865172" y="1044216"/>
                    </a:cubicBezTo>
                    <a:cubicBezTo>
                      <a:pt x="979472" y="1089372"/>
                      <a:pt x="1038738" y="1116183"/>
                      <a:pt x="996405" y="1099250"/>
                    </a:cubicBezTo>
                    <a:cubicBezTo>
                      <a:pt x="954072" y="1082317"/>
                      <a:pt x="753694" y="1015288"/>
                      <a:pt x="611172" y="942616"/>
                    </a:cubicBezTo>
                    <a:cubicBezTo>
                      <a:pt x="468650" y="869944"/>
                      <a:pt x="237228" y="749294"/>
                      <a:pt x="141272" y="663216"/>
                    </a:cubicBezTo>
                    <a:cubicBezTo>
                      <a:pt x="45316" y="577138"/>
                      <a:pt x="53782" y="534100"/>
                      <a:pt x="35438" y="426150"/>
                    </a:cubicBezTo>
                    <a:cubicBezTo>
                      <a:pt x="17094" y="318200"/>
                      <a:pt x="32616" y="30333"/>
                      <a:pt x="26972" y="28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1" name="フリーフォーム: 図形 1330">
                <a:extLst>
                  <a:ext uri="{FF2B5EF4-FFF2-40B4-BE49-F238E27FC236}">
                    <a16:creationId xmlns:a16="http://schemas.microsoft.com/office/drawing/2014/main" id="{8B5A547C-87C1-4FB0-A4F6-89079BF06855}"/>
                  </a:ext>
                </a:extLst>
              </p:cNvPr>
              <p:cNvSpPr/>
              <p:nvPr/>
            </p:nvSpPr>
            <p:spPr>
              <a:xfrm>
                <a:off x="6164039" y="6371037"/>
                <a:ext cx="837894" cy="1299763"/>
              </a:xfrm>
              <a:custGeom>
                <a:avLst/>
                <a:gdLst>
                  <a:gd name="connsiteX0" fmla="*/ 88594 w 837894"/>
                  <a:gd name="connsiteY0" fmla="*/ 130 h 1299763"/>
                  <a:gd name="connsiteX1" fmla="*/ 33561 w 837894"/>
                  <a:gd name="connsiteY1" fmla="*/ 317630 h 1299763"/>
                  <a:gd name="connsiteX2" fmla="*/ 80128 w 837894"/>
                  <a:gd name="connsiteY2" fmla="*/ 728263 h 1299763"/>
                  <a:gd name="connsiteX3" fmla="*/ 245228 w 837894"/>
                  <a:gd name="connsiteY3" fmla="*/ 969563 h 1299763"/>
                  <a:gd name="connsiteX4" fmla="*/ 465361 w 837894"/>
                  <a:gd name="connsiteY4" fmla="*/ 1185463 h 1299763"/>
                  <a:gd name="connsiteX5" fmla="*/ 837894 w 837894"/>
                  <a:gd name="connsiteY5" fmla="*/ 1299763 h 1299763"/>
                  <a:gd name="connsiteX6" fmla="*/ 770161 w 837894"/>
                  <a:gd name="connsiteY6" fmla="*/ 1278596 h 1299763"/>
                  <a:gd name="connsiteX7" fmla="*/ 367994 w 837894"/>
                  <a:gd name="connsiteY7" fmla="*/ 1121963 h 1299763"/>
                  <a:gd name="connsiteX8" fmla="*/ 50494 w 837894"/>
                  <a:gd name="connsiteY8" fmla="*/ 668996 h 1299763"/>
                  <a:gd name="connsiteX9" fmla="*/ 3928 w 837894"/>
                  <a:gd name="connsiteY9" fmla="*/ 283763 h 1299763"/>
                  <a:gd name="connsiteX10" fmla="*/ 88594 w 837894"/>
                  <a:gd name="connsiteY10" fmla="*/ 130 h 12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7894" h="1299763">
                    <a:moveTo>
                      <a:pt x="88594" y="130"/>
                    </a:moveTo>
                    <a:cubicBezTo>
                      <a:pt x="93533" y="5774"/>
                      <a:pt x="34972" y="196275"/>
                      <a:pt x="33561" y="317630"/>
                    </a:cubicBezTo>
                    <a:cubicBezTo>
                      <a:pt x="32150" y="438985"/>
                      <a:pt x="44850" y="619608"/>
                      <a:pt x="80128" y="728263"/>
                    </a:cubicBezTo>
                    <a:cubicBezTo>
                      <a:pt x="115406" y="836918"/>
                      <a:pt x="181023" y="893363"/>
                      <a:pt x="245228" y="969563"/>
                    </a:cubicBezTo>
                    <a:cubicBezTo>
                      <a:pt x="309433" y="1045763"/>
                      <a:pt x="366583" y="1130430"/>
                      <a:pt x="465361" y="1185463"/>
                    </a:cubicBezTo>
                    <a:cubicBezTo>
                      <a:pt x="564139" y="1240496"/>
                      <a:pt x="787094" y="1284241"/>
                      <a:pt x="837894" y="1299763"/>
                    </a:cubicBezTo>
                    <a:lnTo>
                      <a:pt x="770161" y="1278596"/>
                    </a:lnTo>
                    <a:cubicBezTo>
                      <a:pt x="691844" y="1248963"/>
                      <a:pt x="487938" y="1223563"/>
                      <a:pt x="367994" y="1121963"/>
                    </a:cubicBezTo>
                    <a:cubicBezTo>
                      <a:pt x="248050" y="1020363"/>
                      <a:pt x="111172" y="808696"/>
                      <a:pt x="50494" y="668996"/>
                    </a:cubicBezTo>
                    <a:cubicBezTo>
                      <a:pt x="-10184" y="529296"/>
                      <a:pt x="-1717" y="393830"/>
                      <a:pt x="3928" y="283763"/>
                    </a:cubicBezTo>
                    <a:cubicBezTo>
                      <a:pt x="9572" y="173696"/>
                      <a:pt x="83655" y="-5514"/>
                      <a:pt x="88594" y="1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2" name="フリーフォーム: 図形 1331">
                <a:extLst>
                  <a:ext uri="{FF2B5EF4-FFF2-40B4-BE49-F238E27FC236}">
                    <a16:creationId xmlns:a16="http://schemas.microsoft.com/office/drawing/2014/main" id="{9153BB47-63AE-4CA8-A0FC-B5CA50F47145}"/>
                  </a:ext>
                </a:extLst>
              </p:cNvPr>
              <p:cNvSpPr/>
              <p:nvPr/>
            </p:nvSpPr>
            <p:spPr>
              <a:xfrm>
                <a:off x="7463367" y="6136464"/>
                <a:ext cx="332712" cy="1305818"/>
              </a:xfrm>
              <a:custGeom>
                <a:avLst/>
                <a:gdLst>
                  <a:gd name="connsiteX0" fmla="*/ 84666 w 332712"/>
                  <a:gd name="connsiteY0" fmla="*/ 1869 h 1305818"/>
                  <a:gd name="connsiteX1" fmla="*/ 313266 w 332712"/>
                  <a:gd name="connsiteY1" fmla="*/ 399803 h 1305818"/>
                  <a:gd name="connsiteX2" fmla="*/ 245533 w 332712"/>
                  <a:gd name="connsiteY2" fmla="*/ 797736 h 1305818"/>
                  <a:gd name="connsiteX3" fmla="*/ 110066 w 332712"/>
                  <a:gd name="connsiteY3" fmla="*/ 1085603 h 1305818"/>
                  <a:gd name="connsiteX4" fmla="*/ 0 w 332712"/>
                  <a:gd name="connsiteY4" fmla="*/ 1305736 h 1305818"/>
                  <a:gd name="connsiteX5" fmla="*/ 110066 w 332712"/>
                  <a:gd name="connsiteY5" fmla="*/ 1102536 h 1305818"/>
                  <a:gd name="connsiteX6" fmla="*/ 313266 w 332712"/>
                  <a:gd name="connsiteY6" fmla="*/ 488703 h 1305818"/>
                  <a:gd name="connsiteX7" fmla="*/ 300566 w 332712"/>
                  <a:gd name="connsiteY7" fmla="*/ 260103 h 1305818"/>
                  <a:gd name="connsiteX8" fmla="*/ 84666 w 332712"/>
                  <a:gd name="connsiteY8" fmla="*/ 1869 h 130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712" h="1305818">
                    <a:moveTo>
                      <a:pt x="84666" y="1869"/>
                    </a:moveTo>
                    <a:cubicBezTo>
                      <a:pt x="86783" y="25152"/>
                      <a:pt x="286455" y="267159"/>
                      <a:pt x="313266" y="399803"/>
                    </a:cubicBezTo>
                    <a:cubicBezTo>
                      <a:pt x="340077" y="532447"/>
                      <a:pt x="279400" y="683436"/>
                      <a:pt x="245533" y="797736"/>
                    </a:cubicBezTo>
                    <a:cubicBezTo>
                      <a:pt x="211666" y="912036"/>
                      <a:pt x="150988" y="1000936"/>
                      <a:pt x="110066" y="1085603"/>
                    </a:cubicBezTo>
                    <a:cubicBezTo>
                      <a:pt x="69144" y="1170270"/>
                      <a:pt x="0" y="1302914"/>
                      <a:pt x="0" y="1305736"/>
                    </a:cubicBezTo>
                    <a:cubicBezTo>
                      <a:pt x="0" y="1308558"/>
                      <a:pt x="57855" y="1238708"/>
                      <a:pt x="110066" y="1102536"/>
                    </a:cubicBezTo>
                    <a:cubicBezTo>
                      <a:pt x="162277" y="966364"/>
                      <a:pt x="281516" y="629108"/>
                      <a:pt x="313266" y="488703"/>
                    </a:cubicBezTo>
                    <a:cubicBezTo>
                      <a:pt x="345016" y="348298"/>
                      <a:pt x="335844" y="341242"/>
                      <a:pt x="300566" y="260103"/>
                    </a:cubicBezTo>
                    <a:cubicBezTo>
                      <a:pt x="265288" y="178964"/>
                      <a:pt x="82549" y="-21414"/>
                      <a:pt x="84666" y="18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3" name="フリーフォーム: 図形 1332">
                <a:extLst>
                  <a:ext uri="{FF2B5EF4-FFF2-40B4-BE49-F238E27FC236}">
                    <a16:creationId xmlns:a16="http://schemas.microsoft.com/office/drawing/2014/main" id="{99663A98-7371-4D67-9A41-2DA3C85BF302}"/>
                  </a:ext>
                </a:extLst>
              </p:cNvPr>
              <p:cNvSpPr/>
              <p:nvPr/>
            </p:nvSpPr>
            <p:spPr>
              <a:xfrm>
                <a:off x="7496929" y="6637297"/>
                <a:ext cx="301256" cy="897665"/>
              </a:xfrm>
              <a:custGeom>
                <a:avLst/>
                <a:gdLst>
                  <a:gd name="connsiteX0" fmla="*/ 279704 w 301256"/>
                  <a:gd name="connsiteY0" fmla="*/ 55603 h 897665"/>
                  <a:gd name="connsiteX1" fmla="*/ 279704 w 301256"/>
                  <a:gd name="connsiteY1" fmla="*/ 110636 h 897665"/>
                  <a:gd name="connsiteX2" fmla="*/ 156938 w 301256"/>
                  <a:gd name="connsiteY2" fmla="*/ 614403 h 897665"/>
                  <a:gd name="connsiteX3" fmla="*/ 4538 w 301256"/>
                  <a:gd name="connsiteY3" fmla="*/ 885336 h 897665"/>
                  <a:gd name="connsiteX4" fmla="*/ 63804 w 301256"/>
                  <a:gd name="connsiteY4" fmla="*/ 771036 h 897665"/>
                  <a:gd name="connsiteX5" fmla="*/ 279704 w 301256"/>
                  <a:gd name="connsiteY5" fmla="*/ 55603 h 89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256" h="897665">
                    <a:moveTo>
                      <a:pt x="279704" y="55603"/>
                    </a:moveTo>
                    <a:cubicBezTo>
                      <a:pt x="315687" y="-54464"/>
                      <a:pt x="300165" y="17503"/>
                      <a:pt x="279704" y="110636"/>
                    </a:cubicBezTo>
                    <a:cubicBezTo>
                      <a:pt x="259243" y="203769"/>
                      <a:pt x="202799" y="485286"/>
                      <a:pt x="156938" y="614403"/>
                    </a:cubicBezTo>
                    <a:cubicBezTo>
                      <a:pt x="111077" y="743520"/>
                      <a:pt x="20060" y="859231"/>
                      <a:pt x="4538" y="885336"/>
                    </a:cubicBezTo>
                    <a:cubicBezTo>
                      <a:pt x="-10984" y="911441"/>
                      <a:pt x="14415" y="905797"/>
                      <a:pt x="63804" y="771036"/>
                    </a:cubicBezTo>
                    <a:cubicBezTo>
                      <a:pt x="113193" y="636275"/>
                      <a:pt x="243721" y="165670"/>
                      <a:pt x="279704" y="556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4" name="フリーフォーム: 図形 1333">
                <a:extLst>
                  <a:ext uri="{FF2B5EF4-FFF2-40B4-BE49-F238E27FC236}">
                    <a16:creationId xmlns:a16="http://schemas.microsoft.com/office/drawing/2014/main" id="{0552FD40-780A-441E-A0EC-494D1B59B7E2}"/>
                  </a:ext>
                </a:extLst>
              </p:cNvPr>
              <p:cNvSpPr/>
              <p:nvPr/>
            </p:nvSpPr>
            <p:spPr>
              <a:xfrm>
                <a:off x="7352476" y="6152438"/>
                <a:ext cx="383567" cy="1384237"/>
              </a:xfrm>
              <a:custGeom>
                <a:avLst/>
                <a:gdLst>
                  <a:gd name="connsiteX0" fmla="*/ 204024 w 383567"/>
                  <a:gd name="connsiteY0" fmla="*/ 19762 h 1384237"/>
                  <a:gd name="connsiteX1" fmla="*/ 225191 w 383567"/>
                  <a:gd name="connsiteY1" fmla="*/ 83262 h 1384237"/>
                  <a:gd name="connsiteX2" fmla="*/ 377591 w 383567"/>
                  <a:gd name="connsiteY2" fmla="*/ 430395 h 1384237"/>
                  <a:gd name="connsiteX3" fmla="*/ 174391 w 383567"/>
                  <a:gd name="connsiteY3" fmla="*/ 934162 h 1384237"/>
                  <a:gd name="connsiteX4" fmla="*/ 38924 w 383567"/>
                  <a:gd name="connsiteY4" fmla="*/ 1078095 h 1384237"/>
                  <a:gd name="connsiteX5" fmla="*/ 5057 w 383567"/>
                  <a:gd name="connsiteY5" fmla="*/ 1162762 h 1384237"/>
                  <a:gd name="connsiteX6" fmla="*/ 5057 w 383567"/>
                  <a:gd name="connsiteY6" fmla="*/ 1382895 h 1384237"/>
                  <a:gd name="connsiteX7" fmla="*/ 51624 w 383567"/>
                  <a:gd name="connsiteY7" fmla="*/ 1230495 h 1384237"/>
                  <a:gd name="connsiteX8" fmla="*/ 292924 w 383567"/>
                  <a:gd name="connsiteY8" fmla="*/ 764829 h 1384237"/>
                  <a:gd name="connsiteX9" fmla="*/ 381824 w 383567"/>
                  <a:gd name="connsiteY9" fmla="*/ 362662 h 1384237"/>
                  <a:gd name="connsiteX10" fmla="*/ 204024 w 383567"/>
                  <a:gd name="connsiteY10" fmla="*/ 19762 h 138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567" h="1384237">
                    <a:moveTo>
                      <a:pt x="204024" y="19762"/>
                    </a:moveTo>
                    <a:cubicBezTo>
                      <a:pt x="177918" y="-26805"/>
                      <a:pt x="196263" y="14823"/>
                      <a:pt x="225191" y="83262"/>
                    </a:cubicBezTo>
                    <a:cubicBezTo>
                      <a:pt x="254119" y="151701"/>
                      <a:pt x="386058" y="288578"/>
                      <a:pt x="377591" y="430395"/>
                    </a:cubicBezTo>
                    <a:cubicBezTo>
                      <a:pt x="369124" y="572212"/>
                      <a:pt x="230836" y="826212"/>
                      <a:pt x="174391" y="934162"/>
                    </a:cubicBezTo>
                    <a:cubicBezTo>
                      <a:pt x="117946" y="1042112"/>
                      <a:pt x="67146" y="1039995"/>
                      <a:pt x="38924" y="1078095"/>
                    </a:cubicBezTo>
                    <a:cubicBezTo>
                      <a:pt x="10702" y="1116195"/>
                      <a:pt x="10701" y="1111962"/>
                      <a:pt x="5057" y="1162762"/>
                    </a:cubicBezTo>
                    <a:cubicBezTo>
                      <a:pt x="-587" y="1213562"/>
                      <a:pt x="-2704" y="1371606"/>
                      <a:pt x="5057" y="1382895"/>
                    </a:cubicBezTo>
                    <a:cubicBezTo>
                      <a:pt x="12818" y="1394184"/>
                      <a:pt x="3646" y="1333506"/>
                      <a:pt x="51624" y="1230495"/>
                    </a:cubicBezTo>
                    <a:cubicBezTo>
                      <a:pt x="99602" y="1127484"/>
                      <a:pt x="237891" y="909468"/>
                      <a:pt x="292924" y="764829"/>
                    </a:cubicBezTo>
                    <a:cubicBezTo>
                      <a:pt x="347957" y="620190"/>
                      <a:pt x="393113" y="486134"/>
                      <a:pt x="381824" y="362662"/>
                    </a:cubicBezTo>
                    <a:cubicBezTo>
                      <a:pt x="370535" y="239190"/>
                      <a:pt x="230130" y="66329"/>
                      <a:pt x="204024" y="197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5" name="フリーフォーム: 図形 1334">
                <a:extLst>
                  <a:ext uri="{FF2B5EF4-FFF2-40B4-BE49-F238E27FC236}">
                    <a16:creationId xmlns:a16="http://schemas.microsoft.com/office/drawing/2014/main" id="{21007055-184B-4A21-A3C9-C276457E4922}"/>
                  </a:ext>
                </a:extLst>
              </p:cNvPr>
              <p:cNvSpPr/>
              <p:nvPr/>
            </p:nvSpPr>
            <p:spPr>
              <a:xfrm>
                <a:off x="6532011" y="6867722"/>
                <a:ext cx="144024" cy="500336"/>
              </a:xfrm>
              <a:custGeom>
                <a:avLst/>
                <a:gdLst>
                  <a:gd name="connsiteX0" fmla="*/ 22 w 144024"/>
                  <a:gd name="connsiteY0" fmla="*/ 2978 h 500336"/>
                  <a:gd name="connsiteX1" fmla="*/ 88922 w 144024"/>
                  <a:gd name="connsiteY1" fmla="*/ 218878 h 500336"/>
                  <a:gd name="connsiteX2" fmla="*/ 143956 w 144024"/>
                  <a:gd name="connsiteY2" fmla="*/ 494045 h 500336"/>
                  <a:gd name="connsiteX3" fmla="*/ 97389 w 144024"/>
                  <a:gd name="connsiteY3" fmla="*/ 379745 h 500336"/>
                  <a:gd name="connsiteX4" fmla="*/ 22 w 144024"/>
                  <a:gd name="connsiteY4" fmla="*/ 2978 h 500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24" h="500336">
                    <a:moveTo>
                      <a:pt x="22" y="2978"/>
                    </a:moveTo>
                    <a:cubicBezTo>
                      <a:pt x="-1389" y="-23833"/>
                      <a:pt x="64933" y="137034"/>
                      <a:pt x="88922" y="218878"/>
                    </a:cubicBezTo>
                    <a:cubicBezTo>
                      <a:pt x="112911" y="300723"/>
                      <a:pt x="142545" y="467234"/>
                      <a:pt x="143956" y="494045"/>
                    </a:cubicBezTo>
                    <a:cubicBezTo>
                      <a:pt x="145367" y="520856"/>
                      <a:pt x="124906" y="458062"/>
                      <a:pt x="97389" y="379745"/>
                    </a:cubicBezTo>
                    <a:cubicBezTo>
                      <a:pt x="69872" y="301428"/>
                      <a:pt x="1433" y="29789"/>
                      <a:pt x="22" y="29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6" name="フリーフォーム: 図形 1335">
                <a:extLst>
                  <a:ext uri="{FF2B5EF4-FFF2-40B4-BE49-F238E27FC236}">
                    <a16:creationId xmlns:a16="http://schemas.microsoft.com/office/drawing/2014/main" id="{A63443BD-8343-4DEE-B419-42ED720E9705}"/>
                  </a:ext>
                </a:extLst>
              </p:cNvPr>
              <p:cNvSpPr/>
              <p:nvPr/>
            </p:nvSpPr>
            <p:spPr>
              <a:xfrm>
                <a:off x="7385599" y="6466732"/>
                <a:ext cx="91162" cy="731497"/>
              </a:xfrm>
              <a:custGeom>
                <a:avLst/>
                <a:gdLst>
                  <a:gd name="connsiteX0" fmla="*/ 10034 w 91162"/>
                  <a:gd name="connsiteY0" fmla="*/ 1801 h 731497"/>
                  <a:gd name="connsiteX1" fmla="*/ 5801 w 91162"/>
                  <a:gd name="connsiteY1" fmla="*/ 497101 h 731497"/>
                  <a:gd name="connsiteX2" fmla="*/ 86234 w 91162"/>
                  <a:gd name="connsiteY2" fmla="*/ 729935 h 731497"/>
                  <a:gd name="connsiteX3" fmla="*/ 77768 w 91162"/>
                  <a:gd name="connsiteY3" fmla="*/ 586001 h 731497"/>
                  <a:gd name="connsiteX4" fmla="*/ 39668 w 91162"/>
                  <a:gd name="connsiteY4" fmla="*/ 340468 h 731497"/>
                  <a:gd name="connsiteX5" fmla="*/ 10034 w 91162"/>
                  <a:gd name="connsiteY5" fmla="*/ 1801 h 73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62" h="731497">
                    <a:moveTo>
                      <a:pt x="10034" y="1801"/>
                    </a:moveTo>
                    <a:cubicBezTo>
                      <a:pt x="4390" y="27906"/>
                      <a:pt x="-6899" y="375745"/>
                      <a:pt x="5801" y="497101"/>
                    </a:cubicBezTo>
                    <a:cubicBezTo>
                      <a:pt x="18501" y="618457"/>
                      <a:pt x="74240" y="715118"/>
                      <a:pt x="86234" y="729935"/>
                    </a:cubicBezTo>
                    <a:cubicBezTo>
                      <a:pt x="98228" y="744752"/>
                      <a:pt x="85529" y="650912"/>
                      <a:pt x="77768" y="586001"/>
                    </a:cubicBezTo>
                    <a:cubicBezTo>
                      <a:pt x="70007" y="521090"/>
                      <a:pt x="46724" y="440657"/>
                      <a:pt x="39668" y="340468"/>
                    </a:cubicBezTo>
                    <a:cubicBezTo>
                      <a:pt x="32612" y="240279"/>
                      <a:pt x="15678" y="-24304"/>
                      <a:pt x="10034" y="18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7" name="フリーフォーム: 図形 1336">
                <a:extLst>
                  <a:ext uri="{FF2B5EF4-FFF2-40B4-BE49-F238E27FC236}">
                    <a16:creationId xmlns:a16="http://schemas.microsoft.com/office/drawing/2014/main" id="{48A74FAB-ADA2-42A9-A48F-55871A2F0BEF}"/>
                  </a:ext>
                </a:extLst>
              </p:cNvPr>
              <p:cNvSpPr/>
              <p:nvPr/>
            </p:nvSpPr>
            <p:spPr>
              <a:xfrm>
                <a:off x="6618995" y="6463917"/>
                <a:ext cx="760257" cy="432577"/>
              </a:xfrm>
              <a:custGeom>
                <a:avLst/>
                <a:gdLst>
                  <a:gd name="connsiteX0" fmla="*/ 747005 w 760257"/>
                  <a:gd name="connsiteY0" fmla="*/ 383 h 432577"/>
                  <a:gd name="connsiteX1" fmla="*/ 505705 w 760257"/>
                  <a:gd name="connsiteY1" fmla="*/ 233216 h 432577"/>
                  <a:gd name="connsiteX2" fmla="*/ 222072 w 760257"/>
                  <a:gd name="connsiteY2" fmla="*/ 339050 h 432577"/>
                  <a:gd name="connsiteX3" fmla="*/ 1938 w 760257"/>
                  <a:gd name="connsiteY3" fmla="*/ 432183 h 432577"/>
                  <a:gd name="connsiteX4" fmla="*/ 349072 w 760257"/>
                  <a:gd name="connsiteY4" fmla="*/ 364450 h 432577"/>
                  <a:gd name="connsiteX5" fmla="*/ 687738 w 760257"/>
                  <a:gd name="connsiteY5" fmla="*/ 182416 h 432577"/>
                  <a:gd name="connsiteX6" fmla="*/ 747005 w 760257"/>
                  <a:gd name="connsiteY6" fmla="*/ 383 h 432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0257" h="432577">
                    <a:moveTo>
                      <a:pt x="747005" y="383"/>
                    </a:moveTo>
                    <a:cubicBezTo>
                      <a:pt x="716666" y="8850"/>
                      <a:pt x="593194" y="176772"/>
                      <a:pt x="505705" y="233216"/>
                    </a:cubicBezTo>
                    <a:cubicBezTo>
                      <a:pt x="418216" y="289660"/>
                      <a:pt x="306033" y="305889"/>
                      <a:pt x="222072" y="339050"/>
                    </a:cubicBezTo>
                    <a:cubicBezTo>
                      <a:pt x="138111" y="372211"/>
                      <a:pt x="-19229" y="427950"/>
                      <a:pt x="1938" y="432183"/>
                    </a:cubicBezTo>
                    <a:cubicBezTo>
                      <a:pt x="23105" y="436416"/>
                      <a:pt x="234772" y="406078"/>
                      <a:pt x="349072" y="364450"/>
                    </a:cubicBezTo>
                    <a:cubicBezTo>
                      <a:pt x="463372" y="322822"/>
                      <a:pt x="620710" y="238860"/>
                      <a:pt x="687738" y="182416"/>
                    </a:cubicBezTo>
                    <a:cubicBezTo>
                      <a:pt x="754766" y="125972"/>
                      <a:pt x="777344" y="-8084"/>
                      <a:pt x="747005" y="3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8" name="フリーフォーム: 図形 1337">
                <a:extLst>
                  <a:ext uri="{FF2B5EF4-FFF2-40B4-BE49-F238E27FC236}">
                    <a16:creationId xmlns:a16="http://schemas.microsoft.com/office/drawing/2014/main" id="{DE05AE10-DE94-4518-883D-4087E790F66C}"/>
                  </a:ext>
                </a:extLst>
              </p:cNvPr>
              <p:cNvSpPr/>
              <p:nvPr/>
            </p:nvSpPr>
            <p:spPr>
              <a:xfrm>
                <a:off x="6205081" y="6216225"/>
                <a:ext cx="350243" cy="692751"/>
              </a:xfrm>
              <a:custGeom>
                <a:avLst/>
                <a:gdLst>
                  <a:gd name="connsiteX0" fmla="*/ 43319 w 350243"/>
                  <a:gd name="connsiteY0" fmla="*/ 6775 h 692751"/>
                  <a:gd name="connsiteX1" fmla="*/ 22152 w 350243"/>
                  <a:gd name="connsiteY1" fmla="*/ 265008 h 692751"/>
                  <a:gd name="connsiteX2" fmla="*/ 348119 w 350243"/>
                  <a:gd name="connsiteY2" fmla="*/ 679875 h 692751"/>
                  <a:gd name="connsiteX3" fmla="*/ 157619 w 350243"/>
                  <a:gd name="connsiteY3" fmla="*/ 535942 h 692751"/>
                  <a:gd name="connsiteX4" fmla="*/ 43319 w 350243"/>
                  <a:gd name="connsiteY4" fmla="*/ 6775 h 69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243" h="692751">
                    <a:moveTo>
                      <a:pt x="43319" y="6775"/>
                    </a:moveTo>
                    <a:cubicBezTo>
                      <a:pt x="20741" y="-38381"/>
                      <a:pt x="-28648" y="152825"/>
                      <a:pt x="22152" y="265008"/>
                    </a:cubicBezTo>
                    <a:cubicBezTo>
                      <a:pt x="72952" y="377191"/>
                      <a:pt x="325541" y="634719"/>
                      <a:pt x="348119" y="679875"/>
                    </a:cubicBezTo>
                    <a:cubicBezTo>
                      <a:pt x="370697" y="725031"/>
                      <a:pt x="207008" y="645303"/>
                      <a:pt x="157619" y="535942"/>
                    </a:cubicBezTo>
                    <a:cubicBezTo>
                      <a:pt x="108230" y="426581"/>
                      <a:pt x="65897" y="51931"/>
                      <a:pt x="43319" y="67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9" name="フリーフォーム: 図形 1338">
                <a:extLst>
                  <a:ext uri="{FF2B5EF4-FFF2-40B4-BE49-F238E27FC236}">
                    <a16:creationId xmlns:a16="http://schemas.microsoft.com/office/drawing/2014/main" id="{6B70F37C-855C-4B39-BEF3-DA0CB40C3A5F}"/>
                  </a:ext>
                </a:extLst>
              </p:cNvPr>
              <p:cNvSpPr/>
              <p:nvPr/>
            </p:nvSpPr>
            <p:spPr>
              <a:xfrm>
                <a:off x="7309690" y="5651135"/>
                <a:ext cx="303982" cy="864289"/>
              </a:xfrm>
              <a:custGeom>
                <a:avLst/>
                <a:gdLst>
                  <a:gd name="connsiteX0" fmla="*/ 246810 w 303982"/>
                  <a:gd name="connsiteY0" fmla="*/ 365 h 864289"/>
                  <a:gd name="connsiteX1" fmla="*/ 246810 w 303982"/>
                  <a:gd name="connsiteY1" fmla="*/ 309398 h 864289"/>
                  <a:gd name="connsiteX2" fmla="*/ 81710 w 303982"/>
                  <a:gd name="connsiteY2" fmla="*/ 669232 h 864289"/>
                  <a:gd name="connsiteX3" fmla="*/ 1277 w 303982"/>
                  <a:gd name="connsiteY3" fmla="*/ 863965 h 864289"/>
                  <a:gd name="connsiteX4" fmla="*/ 140977 w 303982"/>
                  <a:gd name="connsiteY4" fmla="*/ 626898 h 864289"/>
                  <a:gd name="connsiteX5" fmla="*/ 301843 w 303982"/>
                  <a:gd name="connsiteY5" fmla="*/ 254365 h 864289"/>
                  <a:gd name="connsiteX6" fmla="*/ 246810 w 303982"/>
                  <a:gd name="connsiteY6" fmla="*/ 365 h 86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982" h="864289">
                    <a:moveTo>
                      <a:pt x="246810" y="365"/>
                    </a:moveTo>
                    <a:cubicBezTo>
                      <a:pt x="237638" y="9537"/>
                      <a:pt x="274327" y="197920"/>
                      <a:pt x="246810" y="309398"/>
                    </a:cubicBezTo>
                    <a:cubicBezTo>
                      <a:pt x="219293" y="420876"/>
                      <a:pt x="122632" y="576804"/>
                      <a:pt x="81710" y="669232"/>
                    </a:cubicBezTo>
                    <a:cubicBezTo>
                      <a:pt x="40788" y="761660"/>
                      <a:pt x="-8601" y="871021"/>
                      <a:pt x="1277" y="863965"/>
                    </a:cubicBezTo>
                    <a:cubicBezTo>
                      <a:pt x="11155" y="856909"/>
                      <a:pt x="90883" y="728498"/>
                      <a:pt x="140977" y="626898"/>
                    </a:cubicBezTo>
                    <a:cubicBezTo>
                      <a:pt x="191071" y="525298"/>
                      <a:pt x="287732" y="351731"/>
                      <a:pt x="301843" y="254365"/>
                    </a:cubicBezTo>
                    <a:cubicBezTo>
                      <a:pt x="315954" y="156999"/>
                      <a:pt x="255982" y="-8807"/>
                      <a:pt x="246810" y="3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0" name="フリーフォーム: 図形 1339">
                <a:extLst>
                  <a:ext uri="{FF2B5EF4-FFF2-40B4-BE49-F238E27FC236}">
                    <a16:creationId xmlns:a16="http://schemas.microsoft.com/office/drawing/2014/main" id="{8B441A59-7E5B-4FA4-B69F-B3E813DC2433}"/>
                  </a:ext>
                </a:extLst>
              </p:cNvPr>
              <p:cNvSpPr/>
              <p:nvPr/>
            </p:nvSpPr>
            <p:spPr>
              <a:xfrm>
                <a:off x="5984656" y="4786883"/>
                <a:ext cx="236029" cy="1433022"/>
              </a:xfrm>
              <a:custGeom>
                <a:avLst/>
                <a:gdLst>
                  <a:gd name="connsiteX0" fmla="*/ 149444 w 236029"/>
                  <a:gd name="connsiteY0" fmla="*/ 5250 h 1433022"/>
                  <a:gd name="connsiteX1" fmla="*/ 98644 w 236029"/>
                  <a:gd name="connsiteY1" fmla="*/ 250784 h 1433022"/>
                  <a:gd name="connsiteX2" fmla="*/ 1277 w 236029"/>
                  <a:gd name="connsiteY2" fmla="*/ 678350 h 1433022"/>
                  <a:gd name="connsiteX3" fmla="*/ 52077 w 236029"/>
                  <a:gd name="connsiteY3" fmla="*/ 1000084 h 1433022"/>
                  <a:gd name="connsiteX4" fmla="*/ 179077 w 236029"/>
                  <a:gd name="connsiteY4" fmla="*/ 1241384 h 1433022"/>
                  <a:gd name="connsiteX5" fmla="*/ 234111 w 236029"/>
                  <a:gd name="connsiteY5" fmla="*/ 1431884 h 1433022"/>
                  <a:gd name="connsiteX6" fmla="*/ 115577 w 236029"/>
                  <a:gd name="connsiteY6" fmla="*/ 1152484 h 1433022"/>
                  <a:gd name="connsiteX7" fmla="*/ 56311 w 236029"/>
                  <a:gd name="connsiteY7" fmla="*/ 805350 h 1433022"/>
                  <a:gd name="connsiteX8" fmla="*/ 56311 w 236029"/>
                  <a:gd name="connsiteY8" fmla="*/ 475150 h 1433022"/>
                  <a:gd name="connsiteX9" fmla="*/ 149444 w 236029"/>
                  <a:gd name="connsiteY9" fmla="*/ 5250 h 1433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029" h="1433022">
                    <a:moveTo>
                      <a:pt x="149444" y="5250"/>
                    </a:moveTo>
                    <a:cubicBezTo>
                      <a:pt x="156500" y="-32144"/>
                      <a:pt x="123338" y="138601"/>
                      <a:pt x="98644" y="250784"/>
                    </a:cubicBezTo>
                    <a:cubicBezTo>
                      <a:pt x="73950" y="362967"/>
                      <a:pt x="9038" y="553467"/>
                      <a:pt x="1277" y="678350"/>
                    </a:cubicBezTo>
                    <a:cubicBezTo>
                      <a:pt x="-6484" y="803233"/>
                      <a:pt x="22444" y="906245"/>
                      <a:pt x="52077" y="1000084"/>
                    </a:cubicBezTo>
                    <a:cubicBezTo>
                      <a:pt x="81710" y="1093923"/>
                      <a:pt x="148738" y="1169417"/>
                      <a:pt x="179077" y="1241384"/>
                    </a:cubicBezTo>
                    <a:cubicBezTo>
                      <a:pt x="209416" y="1313351"/>
                      <a:pt x="244694" y="1446701"/>
                      <a:pt x="234111" y="1431884"/>
                    </a:cubicBezTo>
                    <a:cubicBezTo>
                      <a:pt x="223528" y="1417067"/>
                      <a:pt x="145210" y="1256906"/>
                      <a:pt x="115577" y="1152484"/>
                    </a:cubicBezTo>
                    <a:cubicBezTo>
                      <a:pt x="85944" y="1048062"/>
                      <a:pt x="66189" y="918239"/>
                      <a:pt x="56311" y="805350"/>
                    </a:cubicBezTo>
                    <a:cubicBezTo>
                      <a:pt x="46433" y="692461"/>
                      <a:pt x="35144" y="610617"/>
                      <a:pt x="56311" y="475150"/>
                    </a:cubicBezTo>
                    <a:cubicBezTo>
                      <a:pt x="77478" y="339683"/>
                      <a:pt x="142388" y="42644"/>
                      <a:pt x="149444" y="52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1" name="フリーフォーム: 図形 1340">
                <a:extLst>
                  <a:ext uri="{FF2B5EF4-FFF2-40B4-BE49-F238E27FC236}">
                    <a16:creationId xmlns:a16="http://schemas.microsoft.com/office/drawing/2014/main" id="{260C0A30-0234-4595-BFB8-80E68A566A76}"/>
                  </a:ext>
                </a:extLst>
              </p:cNvPr>
              <p:cNvSpPr/>
              <p:nvPr/>
            </p:nvSpPr>
            <p:spPr>
              <a:xfrm>
                <a:off x="6538279" y="5169426"/>
                <a:ext cx="863592" cy="334967"/>
              </a:xfrm>
              <a:custGeom>
                <a:avLst/>
                <a:gdLst>
                  <a:gd name="connsiteX0" fmla="*/ 840421 w 863592"/>
                  <a:gd name="connsiteY0" fmla="*/ 316974 h 334967"/>
                  <a:gd name="connsiteX1" fmla="*/ 729296 w 863592"/>
                  <a:gd name="connsiteY1" fmla="*/ 301099 h 334967"/>
                  <a:gd name="connsiteX2" fmla="*/ 437196 w 863592"/>
                  <a:gd name="connsiteY2" fmla="*/ 196324 h 334967"/>
                  <a:gd name="connsiteX3" fmla="*/ 14921 w 863592"/>
                  <a:gd name="connsiteY3" fmla="*/ 15349 h 334967"/>
                  <a:gd name="connsiteX4" fmla="*/ 113346 w 863592"/>
                  <a:gd name="connsiteY4" fmla="*/ 15349 h 334967"/>
                  <a:gd name="connsiteX5" fmla="*/ 291146 w 863592"/>
                  <a:gd name="connsiteY5" fmla="*/ 62974 h 334967"/>
                  <a:gd name="connsiteX6" fmla="*/ 840421 w 863592"/>
                  <a:gd name="connsiteY6" fmla="*/ 316974 h 334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3592" h="334967">
                    <a:moveTo>
                      <a:pt x="840421" y="316974"/>
                    </a:moveTo>
                    <a:cubicBezTo>
                      <a:pt x="913446" y="356662"/>
                      <a:pt x="796500" y="321207"/>
                      <a:pt x="729296" y="301099"/>
                    </a:cubicBezTo>
                    <a:cubicBezTo>
                      <a:pt x="662092" y="280991"/>
                      <a:pt x="556258" y="243949"/>
                      <a:pt x="437196" y="196324"/>
                    </a:cubicBezTo>
                    <a:cubicBezTo>
                      <a:pt x="318134" y="148699"/>
                      <a:pt x="68896" y="45511"/>
                      <a:pt x="14921" y="15349"/>
                    </a:cubicBezTo>
                    <a:cubicBezTo>
                      <a:pt x="-39054" y="-14814"/>
                      <a:pt x="67309" y="7412"/>
                      <a:pt x="113346" y="15349"/>
                    </a:cubicBezTo>
                    <a:cubicBezTo>
                      <a:pt x="159383" y="23286"/>
                      <a:pt x="175258" y="15349"/>
                      <a:pt x="291146" y="62974"/>
                    </a:cubicBezTo>
                    <a:cubicBezTo>
                      <a:pt x="407033" y="110599"/>
                      <a:pt x="767396" y="277286"/>
                      <a:pt x="840421" y="3169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2" name="フリーフォーム: 図形 1341">
                <a:extLst>
                  <a:ext uri="{FF2B5EF4-FFF2-40B4-BE49-F238E27FC236}">
                    <a16:creationId xmlns:a16="http://schemas.microsoft.com/office/drawing/2014/main" id="{90FFB5EB-7F9B-42B8-AC4A-B031A5AAC279}"/>
                  </a:ext>
                </a:extLst>
              </p:cNvPr>
              <p:cNvSpPr/>
              <p:nvPr/>
            </p:nvSpPr>
            <p:spPr>
              <a:xfrm>
                <a:off x="6225792" y="5206750"/>
                <a:ext cx="395953" cy="464446"/>
              </a:xfrm>
              <a:custGeom>
                <a:avLst/>
                <a:gdLst>
                  <a:gd name="connsiteX0" fmla="*/ 394083 w 395953"/>
                  <a:gd name="connsiteY0" fmla="*/ 28825 h 464446"/>
                  <a:gd name="connsiteX1" fmla="*/ 340108 w 395953"/>
                  <a:gd name="connsiteY1" fmla="*/ 22475 h 464446"/>
                  <a:gd name="connsiteX2" fmla="*/ 203583 w 395953"/>
                  <a:gd name="connsiteY2" fmla="*/ 57400 h 464446"/>
                  <a:gd name="connsiteX3" fmla="*/ 60708 w 395953"/>
                  <a:gd name="connsiteY3" fmla="*/ 222500 h 464446"/>
                  <a:gd name="connsiteX4" fmla="*/ 9908 w 395953"/>
                  <a:gd name="connsiteY4" fmla="*/ 320925 h 464446"/>
                  <a:gd name="connsiteX5" fmla="*/ 383 w 395953"/>
                  <a:gd name="connsiteY5" fmla="*/ 397125 h 464446"/>
                  <a:gd name="connsiteX6" fmla="*/ 16258 w 395953"/>
                  <a:gd name="connsiteY6" fmla="*/ 463800 h 464446"/>
                  <a:gd name="connsiteX7" fmla="*/ 19433 w 395953"/>
                  <a:gd name="connsiteY7" fmla="*/ 355850 h 464446"/>
                  <a:gd name="connsiteX8" fmla="*/ 54358 w 395953"/>
                  <a:gd name="connsiteY8" fmla="*/ 254250 h 464446"/>
                  <a:gd name="connsiteX9" fmla="*/ 171833 w 395953"/>
                  <a:gd name="connsiteY9" fmla="*/ 108200 h 464446"/>
                  <a:gd name="connsiteX10" fmla="*/ 216283 w 395953"/>
                  <a:gd name="connsiteY10" fmla="*/ 19300 h 464446"/>
                  <a:gd name="connsiteX11" fmla="*/ 279783 w 395953"/>
                  <a:gd name="connsiteY11" fmla="*/ 250 h 464446"/>
                  <a:gd name="connsiteX12" fmla="*/ 394083 w 395953"/>
                  <a:gd name="connsiteY12" fmla="*/ 28825 h 46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953" h="464446">
                    <a:moveTo>
                      <a:pt x="394083" y="28825"/>
                    </a:moveTo>
                    <a:cubicBezTo>
                      <a:pt x="404137" y="32529"/>
                      <a:pt x="371858" y="17713"/>
                      <a:pt x="340108" y="22475"/>
                    </a:cubicBezTo>
                    <a:cubicBezTo>
                      <a:pt x="308358" y="27237"/>
                      <a:pt x="250150" y="24062"/>
                      <a:pt x="203583" y="57400"/>
                    </a:cubicBezTo>
                    <a:cubicBezTo>
                      <a:pt x="157016" y="90738"/>
                      <a:pt x="92987" y="178579"/>
                      <a:pt x="60708" y="222500"/>
                    </a:cubicBezTo>
                    <a:cubicBezTo>
                      <a:pt x="28429" y="266421"/>
                      <a:pt x="19962" y="291821"/>
                      <a:pt x="9908" y="320925"/>
                    </a:cubicBezTo>
                    <a:cubicBezTo>
                      <a:pt x="-146" y="350029"/>
                      <a:pt x="-675" y="373313"/>
                      <a:pt x="383" y="397125"/>
                    </a:cubicBezTo>
                    <a:cubicBezTo>
                      <a:pt x="1441" y="420937"/>
                      <a:pt x="13083" y="470679"/>
                      <a:pt x="16258" y="463800"/>
                    </a:cubicBezTo>
                    <a:cubicBezTo>
                      <a:pt x="19433" y="456921"/>
                      <a:pt x="13083" y="390775"/>
                      <a:pt x="19433" y="355850"/>
                    </a:cubicBezTo>
                    <a:cubicBezTo>
                      <a:pt x="25783" y="320925"/>
                      <a:pt x="28958" y="295525"/>
                      <a:pt x="54358" y="254250"/>
                    </a:cubicBezTo>
                    <a:cubicBezTo>
                      <a:pt x="79758" y="212975"/>
                      <a:pt x="144845" y="147358"/>
                      <a:pt x="171833" y="108200"/>
                    </a:cubicBezTo>
                    <a:cubicBezTo>
                      <a:pt x="198820" y="69042"/>
                      <a:pt x="198291" y="37292"/>
                      <a:pt x="216283" y="19300"/>
                    </a:cubicBezTo>
                    <a:cubicBezTo>
                      <a:pt x="234275" y="1308"/>
                      <a:pt x="252795" y="3425"/>
                      <a:pt x="279783" y="250"/>
                    </a:cubicBezTo>
                    <a:cubicBezTo>
                      <a:pt x="306771" y="-2925"/>
                      <a:pt x="384029" y="25121"/>
                      <a:pt x="394083" y="288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3" name="フリーフォーム: 図形 1342">
                <a:extLst>
                  <a:ext uri="{FF2B5EF4-FFF2-40B4-BE49-F238E27FC236}">
                    <a16:creationId xmlns:a16="http://schemas.microsoft.com/office/drawing/2014/main" id="{DBAC6CC4-2E62-4295-BBAB-5803276DAA23}"/>
                  </a:ext>
                </a:extLst>
              </p:cNvPr>
              <p:cNvSpPr/>
              <p:nvPr/>
            </p:nvSpPr>
            <p:spPr>
              <a:xfrm>
                <a:off x="6482212" y="5550949"/>
                <a:ext cx="274248" cy="424401"/>
              </a:xfrm>
              <a:custGeom>
                <a:avLst/>
                <a:gdLst>
                  <a:gd name="connsiteX0" fmla="*/ 7488 w 274248"/>
                  <a:gd name="connsiteY0" fmla="*/ 8476 h 424401"/>
                  <a:gd name="connsiteX1" fmla="*/ 29713 w 274248"/>
                  <a:gd name="connsiteY1" fmla="*/ 56101 h 424401"/>
                  <a:gd name="connsiteX2" fmla="*/ 137663 w 274248"/>
                  <a:gd name="connsiteY2" fmla="*/ 218026 h 424401"/>
                  <a:gd name="connsiteX3" fmla="*/ 213863 w 274248"/>
                  <a:gd name="connsiteY3" fmla="*/ 287876 h 424401"/>
                  <a:gd name="connsiteX4" fmla="*/ 274188 w 274248"/>
                  <a:gd name="connsiteY4" fmla="*/ 424401 h 424401"/>
                  <a:gd name="connsiteX5" fmla="*/ 223388 w 274248"/>
                  <a:gd name="connsiteY5" fmla="*/ 287876 h 424401"/>
                  <a:gd name="connsiteX6" fmla="*/ 140838 w 274248"/>
                  <a:gd name="connsiteY6" fmla="*/ 211676 h 424401"/>
                  <a:gd name="connsiteX7" fmla="*/ 7488 w 274248"/>
                  <a:gd name="connsiteY7" fmla="*/ 8476 h 42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248" h="424401">
                    <a:moveTo>
                      <a:pt x="7488" y="8476"/>
                    </a:moveTo>
                    <a:cubicBezTo>
                      <a:pt x="-11033" y="-17453"/>
                      <a:pt x="8017" y="21176"/>
                      <a:pt x="29713" y="56101"/>
                    </a:cubicBezTo>
                    <a:cubicBezTo>
                      <a:pt x="51409" y="91026"/>
                      <a:pt x="106971" y="179397"/>
                      <a:pt x="137663" y="218026"/>
                    </a:cubicBezTo>
                    <a:cubicBezTo>
                      <a:pt x="168355" y="256655"/>
                      <a:pt x="191109" y="253480"/>
                      <a:pt x="213863" y="287876"/>
                    </a:cubicBezTo>
                    <a:cubicBezTo>
                      <a:pt x="236617" y="322272"/>
                      <a:pt x="272601" y="424401"/>
                      <a:pt x="274188" y="424401"/>
                    </a:cubicBezTo>
                    <a:cubicBezTo>
                      <a:pt x="275775" y="424401"/>
                      <a:pt x="245613" y="323330"/>
                      <a:pt x="223388" y="287876"/>
                    </a:cubicBezTo>
                    <a:cubicBezTo>
                      <a:pt x="201163" y="252422"/>
                      <a:pt x="174175" y="253480"/>
                      <a:pt x="140838" y="211676"/>
                    </a:cubicBezTo>
                    <a:cubicBezTo>
                      <a:pt x="107501" y="169872"/>
                      <a:pt x="26009" y="34405"/>
                      <a:pt x="7488" y="84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4" name="フリーフォーム: 図形 1343">
                <a:extLst>
                  <a:ext uri="{FF2B5EF4-FFF2-40B4-BE49-F238E27FC236}">
                    <a16:creationId xmlns:a16="http://schemas.microsoft.com/office/drawing/2014/main" id="{9EF61501-3C46-49AF-A31D-4F29FF17B828}"/>
                  </a:ext>
                </a:extLst>
              </p:cNvPr>
              <p:cNvSpPr/>
              <p:nvPr/>
            </p:nvSpPr>
            <p:spPr>
              <a:xfrm>
                <a:off x="6237859" y="5660923"/>
                <a:ext cx="477335" cy="223965"/>
              </a:xfrm>
              <a:custGeom>
                <a:avLst/>
                <a:gdLst>
                  <a:gd name="connsiteX0" fmla="*/ 1016 w 477335"/>
                  <a:gd name="connsiteY0" fmla="*/ 102 h 223965"/>
                  <a:gd name="connsiteX1" fmla="*/ 69279 w 477335"/>
                  <a:gd name="connsiteY1" fmla="*/ 96940 h 223965"/>
                  <a:gd name="connsiteX2" fmla="*/ 201041 w 477335"/>
                  <a:gd name="connsiteY2" fmla="*/ 171552 h 223965"/>
                  <a:gd name="connsiteX3" fmla="*/ 340741 w 477335"/>
                  <a:gd name="connsiteY3" fmla="*/ 209652 h 223965"/>
                  <a:gd name="connsiteX4" fmla="*/ 451866 w 477335"/>
                  <a:gd name="connsiteY4" fmla="*/ 223940 h 223965"/>
                  <a:gd name="connsiteX5" fmla="*/ 466154 w 477335"/>
                  <a:gd name="connsiteY5" fmla="*/ 212827 h 223965"/>
                  <a:gd name="connsiteX6" fmla="*/ 313754 w 477335"/>
                  <a:gd name="connsiteY6" fmla="*/ 201715 h 223965"/>
                  <a:gd name="connsiteX7" fmla="*/ 118491 w 477335"/>
                  <a:gd name="connsiteY7" fmla="*/ 115990 h 223965"/>
                  <a:gd name="connsiteX8" fmla="*/ 1016 w 477335"/>
                  <a:gd name="connsiteY8" fmla="*/ 102 h 2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7335" h="223965">
                    <a:moveTo>
                      <a:pt x="1016" y="102"/>
                    </a:moveTo>
                    <a:cubicBezTo>
                      <a:pt x="-7186" y="-3073"/>
                      <a:pt x="35942" y="68365"/>
                      <a:pt x="69279" y="96940"/>
                    </a:cubicBezTo>
                    <a:cubicBezTo>
                      <a:pt x="102617" y="125515"/>
                      <a:pt x="155797" y="152767"/>
                      <a:pt x="201041" y="171552"/>
                    </a:cubicBezTo>
                    <a:cubicBezTo>
                      <a:pt x="246285" y="190337"/>
                      <a:pt x="298937" y="200921"/>
                      <a:pt x="340741" y="209652"/>
                    </a:cubicBezTo>
                    <a:cubicBezTo>
                      <a:pt x="382545" y="218383"/>
                      <a:pt x="430964" y="223411"/>
                      <a:pt x="451866" y="223940"/>
                    </a:cubicBezTo>
                    <a:cubicBezTo>
                      <a:pt x="472768" y="224469"/>
                      <a:pt x="489173" y="216531"/>
                      <a:pt x="466154" y="212827"/>
                    </a:cubicBezTo>
                    <a:cubicBezTo>
                      <a:pt x="443135" y="209123"/>
                      <a:pt x="371698" y="217855"/>
                      <a:pt x="313754" y="201715"/>
                    </a:cubicBezTo>
                    <a:cubicBezTo>
                      <a:pt x="255810" y="185575"/>
                      <a:pt x="167968" y="148269"/>
                      <a:pt x="118491" y="115990"/>
                    </a:cubicBezTo>
                    <a:cubicBezTo>
                      <a:pt x="69014" y="83711"/>
                      <a:pt x="9218" y="3277"/>
                      <a:pt x="1016" y="1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5" name="フリーフォーム: 図形 1344">
                <a:extLst>
                  <a:ext uri="{FF2B5EF4-FFF2-40B4-BE49-F238E27FC236}">
                    <a16:creationId xmlns:a16="http://schemas.microsoft.com/office/drawing/2014/main" id="{C9D644B9-0B2D-4ABD-AE15-8DEBC4C766DA}"/>
                  </a:ext>
                </a:extLst>
              </p:cNvPr>
              <p:cNvSpPr/>
              <p:nvPr/>
            </p:nvSpPr>
            <p:spPr>
              <a:xfrm>
                <a:off x="6383387" y="5743561"/>
                <a:ext cx="189297" cy="28639"/>
              </a:xfrm>
              <a:custGeom>
                <a:avLst/>
                <a:gdLst>
                  <a:gd name="connsiteX0" fmla="*/ 3126 w 189297"/>
                  <a:gd name="connsiteY0" fmla="*/ 28589 h 28639"/>
                  <a:gd name="connsiteX1" fmla="*/ 171401 w 189297"/>
                  <a:gd name="connsiteY1" fmla="*/ 20652 h 28639"/>
                  <a:gd name="connsiteX2" fmla="*/ 172988 w 189297"/>
                  <a:gd name="connsiteY2" fmla="*/ 14 h 28639"/>
                  <a:gd name="connsiteX3" fmla="*/ 69801 w 189297"/>
                  <a:gd name="connsiteY3" fmla="*/ 17477 h 28639"/>
                  <a:gd name="connsiteX4" fmla="*/ 3126 w 189297"/>
                  <a:gd name="connsiteY4" fmla="*/ 28589 h 2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297" h="28639">
                    <a:moveTo>
                      <a:pt x="3126" y="28589"/>
                    </a:moveTo>
                    <a:cubicBezTo>
                      <a:pt x="20059" y="29118"/>
                      <a:pt x="143091" y="25414"/>
                      <a:pt x="171401" y="20652"/>
                    </a:cubicBezTo>
                    <a:cubicBezTo>
                      <a:pt x="199711" y="15890"/>
                      <a:pt x="189921" y="543"/>
                      <a:pt x="172988" y="14"/>
                    </a:cubicBezTo>
                    <a:cubicBezTo>
                      <a:pt x="156055" y="-515"/>
                      <a:pt x="97318" y="13244"/>
                      <a:pt x="69801" y="17477"/>
                    </a:cubicBezTo>
                    <a:cubicBezTo>
                      <a:pt x="42284" y="21710"/>
                      <a:pt x="-13807" y="28060"/>
                      <a:pt x="3126" y="285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6" name="フリーフォーム: 図形 1345">
                <a:extLst>
                  <a:ext uri="{FF2B5EF4-FFF2-40B4-BE49-F238E27FC236}">
                    <a16:creationId xmlns:a16="http://schemas.microsoft.com/office/drawing/2014/main" id="{6A9A79B4-B2B0-4AF3-B84E-51E2844424F7}"/>
                  </a:ext>
                </a:extLst>
              </p:cNvPr>
              <p:cNvSpPr/>
              <p:nvPr/>
            </p:nvSpPr>
            <p:spPr>
              <a:xfrm>
                <a:off x="7370820" y="5070781"/>
                <a:ext cx="472217" cy="628159"/>
              </a:xfrm>
              <a:custGeom>
                <a:avLst/>
                <a:gdLst>
                  <a:gd name="connsiteX0" fmla="*/ 395230 w 472217"/>
                  <a:gd name="connsiteY0" fmla="*/ 612469 h 628159"/>
                  <a:gd name="connsiteX1" fmla="*/ 471430 w 472217"/>
                  <a:gd name="connsiteY1" fmla="*/ 390219 h 628159"/>
                  <a:gd name="connsiteX2" fmla="*/ 338080 w 472217"/>
                  <a:gd name="connsiteY2" fmla="*/ 193369 h 628159"/>
                  <a:gd name="connsiteX3" fmla="*/ 20580 w 472217"/>
                  <a:gd name="connsiteY3" fmla="*/ 12394 h 628159"/>
                  <a:gd name="connsiteX4" fmla="*/ 30105 w 472217"/>
                  <a:gd name="connsiteY4" fmla="*/ 15569 h 628159"/>
                  <a:gd name="connsiteX5" fmla="*/ 334905 w 472217"/>
                  <a:gd name="connsiteY5" fmla="*/ 167969 h 628159"/>
                  <a:gd name="connsiteX6" fmla="*/ 436505 w 472217"/>
                  <a:gd name="connsiteY6" fmla="*/ 558494 h 628159"/>
                  <a:gd name="connsiteX7" fmla="*/ 395230 w 472217"/>
                  <a:gd name="connsiteY7" fmla="*/ 612469 h 628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217" h="628159">
                    <a:moveTo>
                      <a:pt x="395230" y="612469"/>
                    </a:moveTo>
                    <a:cubicBezTo>
                      <a:pt x="401051" y="584423"/>
                      <a:pt x="480955" y="460069"/>
                      <a:pt x="471430" y="390219"/>
                    </a:cubicBezTo>
                    <a:cubicBezTo>
                      <a:pt x="461905" y="320369"/>
                      <a:pt x="413222" y="256340"/>
                      <a:pt x="338080" y="193369"/>
                    </a:cubicBezTo>
                    <a:cubicBezTo>
                      <a:pt x="262938" y="130398"/>
                      <a:pt x="71909" y="42027"/>
                      <a:pt x="20580" y="12394"/>
                    </a:cubicBezTo>
                    <a:cubicBezTo>
                      <a:pt x="-30749" y="-17239"/>
                      <a:pt x="30105" y="15569"/>
                      <a:pt x="30105" y="15569"/>
                    </a:cubicBezTo>
                    <a:cubicBezTo>
                      <a:pt x="82492" y="41498"/>
                      <a:pt x="267172" y="77482"/>
                      <a:pt x="334905" y="167969"/>
                    </a:cubicBezTo>
                    <a:cubicBezTo>
                      <a:pt x="402638" y="258456"/>
                      <a:pt x="428568" y="481236"/>
                      <a:pt x="436505" y="558494"/>
                    </a:cubicBezTo>
                    <a:cubicBezTo>
                      <a:pt x="444442" y="635752"/>
                      <a:pt x="389409" y="640515"/>
                      <a:pt x="395230" y="612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7" name="フリーフォーム: 図形 1346">
                <a:extLst>
                  <a:ext uri="{FF2B5EF4-FFF2-40B4-BE49-F238E27FC236}">
                    <a16:creationId xmlns:a16="http://schemas.microsoft.com/office/drawing/2014/main" id="{BDEB5B80-3AB0-479E-9021-18357872C72A}"/>
                  </a:ext>
                </a:extLst>
              </p:cNvPr>
              <p:cNvSpPr/>
              <p:nvPr/>
            </p:nvSpPr>
            <p:spPr>
              <a:xfrm>
                <a:off x="6054309" y="4683846"/>
                <a:ext cx="1930148" cy="547858"/>
              </a:xfrm>
              <a:custGeom>
                <a:avLst/>
                <a:gdLst>
                  <a:gd name="connsiteX0" fmla="*/ 1883191 w 1930148"/>
                  <a:gd name="connsiteY0" fmla="*/ 526329 h 547858"/>
                  <a:gd name="connsiteX1" fmla="*/ 1784766 w 1930148"/>
                  <a:gd name="connsiteY1" fmla="*/ 478704 h 547858"/>
                  <a:gd name="connsiteX2" fmla="*/ 864016 w 1930148"/>
                  <a:gd name="connsiteY2" fmla="*/ 94529 h 547858"/>
                  <a:gd name="connsiteX3" fmla="*/ 470316 w 1930148"/>
                  <a:gd name="connsiteY3" fmla="*/ 2454 h 547858"/>
                  <a:gd name="connsiteX4" fmla="*/ 308391 w 1930148"/>
                  <a:gd name="connsiteY4" fmla="*/ 132629 h 547858"/>
                  <a:gd name="connsiteX5" fmla="*/ 416 w 1930148"/>
                  <a:gd name="connsiteY5" fmla="*/ 418379 h 547858"/>
                  <a:gd name="connsiteX6" fmla="*/ 251241 w 1930148"/>
                  <a:gd name="connsiteY6" fmla="*/ 180254 h 547858"/>
                  <a:gd name="connsiteX7" fmla="*/ 625891 w 1930148"/>
                  <a:gd name="connsiteY7" fmla="*/ 11979 h 547858"/>
                  <a:gd name="connsiteX8" fmla="*/ 902116 w 1930148"/>
                  <a:gd name="connsiteY8" fmla="*/ 69129 h 547858"/>
                  <a:gd name="connsiteX9" fmla="*/ 1883191 w 1930148"/>
                  <a:gd name="connsiteY9" fmla="*/ 526329 h 547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0148" h="547858">
                    <a:moveTo>
                      <a:pt x="1883191" y="526329"/>
                    </a:moveTo>
                    <a:cubicBezTo>
                      <a:pt x="2030299" y="594591"/>
                      <a:pt x="1784766" y="478704"/>
                      <a:pt x="1784766" y="478704"/>
                    </a:cubicBezTo>
                    <a:cubicBezTo>
                      <a:pt x="1614904" y="406737"/>
                      <a:pt x="1083091" y="173904"/>
                      <a:pt x="864016" y="94529"/>
                    </a:cubicBezTo>
                    <a:cubicBezTo>
                      <a:pt x="644941" y="15154"/>
                      <a:pt x="562920" y="-3896"/>
                      <a:pt x="470316" y="2454"/>
                    </a:cubicBezTo>
                    <a:cubicBezTo>
                      <a:pt x="377712" y="8804"/>
                      <a:pt x="386708" y="63308"/>
                      <a:pt x="308391" y="132629"/>
                    </a:cubicBezTo>
                    <a:cubicBezTo>
                      <a:pt x="230074" y="201950"/>
                      <a:pt x="9941" y="410442"/>
                      <a:pt x="416" y="418379"/>
                    </a:cubicBezTo>
                    <a:cubicBezTo>
                      <a:pt x="-9109" y="426316"/>
                      <a:pt x="146995" y="247987"/>
                      <a:pt x="251241" y="180254"/>
                    </a:cubicBezTo>
                    <a:cubicBezTo>
                      <a:pt x="355487" y="112521"/>
                      <a:pt x="517412" y="30500"/>
                      <a:pt x="625891" y="11979"/>
                    </a:cubicBezTo>
                    <a:cubicBezTo>
                      <a:pt x="734370" y="-6542"/>
                      <a:pt x="690449" y="-13950"/>
                      <a:pt x="902116" y="69129"/>
                    </a:cubicBezTo>
                    <a:cubicBezTo>
                      <a:pt x="1113783" y="152208"/>
                      <a:pt x="1736083" y="458067"/>
                      <a:pt x="1883191" y="5263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8" name="フリーフォーム: 図形 1347">
                <a:extLst>
                  <a:ext uri="{FF2B5EF4-FFF2-40B4-BE49-F238E27FC236}">
                    <a16:creationId xmlns:a16="http://schemas.microsoft.com/office/drawing/2014/main" id="{C8C42D55-2351-4C96-A1B6-32953E235A36}"/>
                  </a:ext>
                </a:extLst>
              </p:cNvPr>
              <p:cNvSpPr/>
              <p:nvPr/>
            </p:nvSpPr>
            <p:spPr>
              <a:xfrm>
                <a:off x="7568210" y="5516020"/>
                <a:ext cx="202858" cy="433931"/>
              </a:xfrm>
              <a:custGeom>
                <a:avLst/>
                <a:gdLst>
                  <a:gd name="connsiteX0" fmla="*/ 990 w 202858"/>
                  <a:gd name="connsiteY0" fmla="*/ 74097 h 433931"/>
                  <a:gd name="connsiteX1" fmla="*/ 66607 w 202858"/>
                  <a:gd name="connsiteY1" fmla="*/ 304813 h 433931"/>
                  <a:gd name="connsiteX2" fmla="*/ 22157 w 202858"/>
                  <a:gd name="connsiteY2" fmla="*/ 433930 h 433931"/>
                  <a:gd name="connsiteX3" fmla="*/ 136457 w 202858"/>
                  <a:gd name="connsiteY3" fmla="*/ 306930 h 433931"/>
                  <a:gd name="connsiteX4" fmla="*/ 183023 w 202858"/>
                  <a:gd name="connsiteY4" fmla="*/ 188397 h 433931"/>
                  <a:gd name="connsiteX5" fmla="*/ 195723 w 202858"/>
                  <a:gd name="connsiteY5" fmla="*/ 57163 h 433931"/>
                  <a:gd name="connsiteX6" fmla="*/ 197840 w 202858"/>
                  <a:gd name="connsiteY6" fmla="*/ 13 h 433931"/>
                  <a:gd name="connsiteX7" fmla="*/ 127990 w 202858"/>
                  <a:gd name="connsiteY7" fmla="*/ 61397 h 433931"/>
                  <a:gd name="connsiteX8" fmla="*/ 990 w 202858"/>
                  <a:gd name="connsiteY8" fmla="*/ 74097 h 43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858" h="433931">
                    <a:moveTo>
                      <a:pt x="990" y="74097"/>
                    </a:moveTo>
                    <a:cubicBezTo>
                      <a:pt x="-9240" y="114666"/>
                      <a:pt x="63079" y="244841"/>
                      <a:pt x="66607" y="304813"/>
                    </a:cubicBezTo>
                    <a:cubicBezTo>
                      <a:pt x="70135" y="364785"/>
                      <a:pt x="10515" y="433577"/>
                      <a:pt x="22157" y="433930"/>
                    </a:cubicBezTo>
                    <a:cubicBezTo>
                      <a:pt x="33799" y="434283"/>
                      <a:pt x="109646" y="347852"/>
                      <a:pt x="136457" y="306930"/>
                    </a:cubicBezTo>
                    <a:cubicBezTo>
                      <a:pt x="163268" y="266008"/>
                      <a:pt x="173145" y="230025"/>
                      <a:pt x="183023" y="188397"/>
                    </a:cubicBezTo>
                    <a:cubicBezTo>
                      <a:pt x="192901" y="146769"/>
                      <a:pt x="193253" y="88560"/>
                      <a:pt x="195723" y="57163"/>
                    </a:cubicBezTo>
                    <a:cubicBezTo>
                      <a:pt x="198193" y="25766"/>
                      <a:pt x="209129" y="-693"/>
                      <a:pt x="197840" y="13"/>
                    </a:cubicBezTo>
                    <a:cubicBezTo>
                      <a:pt x="186551" y="719"/>
                      <a:pt x="157271" y="47991"/>
                      <a:pt x="127990" y="61397"/>
                    </a:cubicBezTo>
                    <a:cubicBezTo>
                      <a:pt x="98710" y="74803"/>
                      <a:pt x="11220" y="33528"/>
                      <a:pt x="990" y="740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9" name="フリーフォーム: 図形 1348">
                <a:extLst>
                  <a:ext uri="{FF2B5EF4-FFF2-40B4-BE49-F238E27FC236}">
                    <a16:creationId xmlns:a16="http://schemas.microsoft.com/office/drawing/2014/main" id="{B4630A7C-DDA5-4696-B740-77CC58CCF61C}"/>
                  </a:ext>
                </a:extLst>
              </p:cNvPr>
              <p:cNvSpPr/>
              <p:nvPr/>
            </p:nvSpPr>
            <p:spPr>
              <a:xfrm>
                <a:off x="6762681" y="4715304"/>
                <a:ext cx="1163923" cy="930910"/>
              </a:xfrm>
              <a:custGeom>
                <a:avLst/>
                <a:gdLst>
                  <a:gd name="connsiteX0" fmla="*/ 69 w 1163923"/>
                  <a:gd name="connsiteY0" fmla="*/ 629 h 930910"/>
                  <a:gd name="connsiteX1" fmla="*/ 677402 w 1163923"/>
                  <a:gd name="connsiteY1" fmla="*/ 337179 h 930910"/>
                  <a:gd name="connsiteX2" fmla="*/ 908119 w 1163923"/>
                  <a:gd name="connsiteY2" fmla="*/ 445129 h 930910"/>
                  <a:gd name="connsiteX3" fmla="*/ 1039352 w 1163923"/>
                  <a:gd name="connsiteY3" fmla="*/ 561546 h 930910"/>
                  <a:gd name="connsiteX4" fmla="*/ 1083802 w 1163923"/>
                  <a:gd name="connsiteY4" fmla="*/ 669496 h 930910"/>
                  <a:gd name="connsiteX5" fmla="*/ 1083802 w 1163923"/>
                  <a:gd name="connsiteY5" fmla="*/ 811313 h 930910"/>
                  <a:gd name="connsiteX6" fmla="*/ 1041469 w 1163923"/>
                  <a:gd name="connsiteY6" fmla="*/ 929846 h 930910"/>
                  <a:gd name="connsiteX7" fmla="*/ 1132486 w 1163923"/>
                  <a:gd name="connsiteY7" fmla="*/ 741463 h 930910"/>
                  <a:gd name="connsiteX8" fmla="*/ 1155769 w 1163923"/>
                  <a:gd name="connsiteY8" fmla="*/ 514979 h 930910"/>
                  <a:gd name="connsiteX9" fmla="*/ 1003369 w 1163923"/>
                  <a:gd name="connsiteY9" fmla="*/ 390096 h 930910"/>
                  <a:gd name="connsiteX10" fmla="*/ 637186 w 1163923"/>
                  <a:gd name="connsiteY10" fmla="*/ 256746 h 930910"/>
                  <a:gd name="connsiteX11" fmla="*/ 69 w 1163923"/>
                  <a:gd name="connsiteY11" fmla="*/ 629 h 930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3923" h="930910">
                    <a:moveTo>
                      <a:pt x="69" y="629"/>
                    </a:moveTo>
                    <a:cubicBezTo>
                      <a:pt x="6772" y="14035"/>
                      <a:pt x="526060" y="263096"/>
                      <a:pt x="677402" y="337179"/>
                    </a:cubicBezTo>
                    <a:cubicBezTo>
                      <a:pt x="828744" y="411262"/>
                      <a:pt x="847794" y="407735"/>
                      <a:pt x="908119" y="445129"/>
                    </a:cubicBezTo>
                    <a:cubicBezTo>
                      <a:pt x="968444" y="482523"/>
                      <a:pt x="1010072" y="524152"/>
                      <a:pt x="1039352" y="561546"/>
                    </a:cubicBezTo>
                    <a:cubicBezTo>
                      <a:pt x="1068632" y="598940"/>
                      <a:pt x="1076394" y="627868"/>
                      <a:pt x="1083802" y="669496"/>
                    </a:cubicBezTo>
                    <a:cubicBezTo>
                      <a:pt x="1091210" y="711124"/>
                      <a:pt x="1090858" y="767921"/>
                      <a:pt x="1083802" y="811313"/>
                    </a:cubicBezTo>
                    <a:cubicBezTo>
                      <a:pt x="1076746" y="854705"/>
                      <a:pt x="1033355" y="941488"/>
                      <a:pt x="1041469" y="929846"/>
                    </a:cubicBezTo>
                    <a:cubicBezTo>
                      <a:pt x="1049583" y="918204"/>
                      <a:pt x="1113436" y="810607"/>
                      <a:pt x="1132486" y="741463"/>
                    </a:cubicBezTo>
                    <a:cubicBezTo>
                      <a:pt x="1151536" y="672319"/>
                      <a:pt x="1177288" y="573540"/>
                      <a:pt x="1155769" y="514979"/>
                    </a:cubicBezTo>
                    <a:cubicBezTo>
                      <a:pt x="1134250" y="456418"/>
                      <a:pt x="1089800" y="433135"/>
                      <a:pt x="1003369" y="390096"/>
                    </a:cubicBezTo>
                    <a:cubicBezTo>
                      <a:pt x="916938" y="347057"/>
                      <a:pt x="798758" y="321657"/>
                      <a:pt x="637186" y="256746"/>
                    </a:cubicBezTo>
                    <a:cubicBezTo>
                      <a:pt x="475614" y="191835"/>
                      <a:pt x="-6634" y="-12777"/>
                      <a:pt x="69" y="6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0" name="フリーフォーム: 図形 1349">
                <a:extLst>
                  <a:ext uri="{FF2B5EF4-FFF2-40B4-BE49-F238E27FC236}">
                    <a16:creationId xmlns:a16="http://schemas.microsoft.com/office/drawing/2014/main" id="{AE7416E1-AA50-4354-9D42-0609EC8A2B88}"/>
                  </a:ext>
                </a:extLst>
              </p:cNvPr>
              <p:cNvSpPr/>
              <p:nvPr/>
            </p:nvSpPr>
            <p:spPr>
              <a:xfrm>
                <a:off x="6038289" y="5073123"/>
                <a:ext cx="219123" cy="578869"/>
              </a:xfrm>
              <a:custGeom>
                <a:avLst/>
                <a:gdLst>
                  <a:gd name="connsiteX0" fmla="*/ 57711 w 219123"/>
                  <a:gd name="connsiteY0" fmla="*/ 527 h 578869"/>
                  <a:gd name="connsiteX1" fmla="*/ 561 w 219123"/>
                  <a:gd name="connsiteY1" fmla="*/ 243944 h 578869"/>
                  <a:gd name="connsiteX2" fmla="*/ 100044 w 219123"/>
                  <a:gd name="connsiteY2" fmla="*/ 442910 h 578869"/>
                  <a:gd name="connsiteX3" fmla="*/ 205878 w 219123"/>
                  <a:gd name="connsiteY3" fmla="*/ 578377 h 578869"/>
                  <a:gd name="connsiteX4" fmla="*/ 195294 w 219123"/>
                  <a:gd name="connsiteY4" fmla="*/ 485244 h 578869"/>
                  <a:gd name="connsiteX5" fmla="*/ 218578 w 219123"/>
                  <a:gd name="connsiteY5" fmla="*/ 400577 h 578869"/>
                  <a:gd name="connsiteX6" fmla="*/ 167778 w 219123"/>
                  <a:gd name="connsiteY6" fmla="*/ 500060 h 578869"/>
                  <a:gd name="connsiteX7" fmla="*/ 100044 w 219123"/>
                  <a:gd name="connsiteY7" fmla="*/ 398460 h 578869"/>
                  <a:gd name="connsiteX8" fmla="*/ 15378 w 219123"/>
                  <a:gd name="connsiteY8" fmla="*/ 184677 h 578869"/>
                  <a:gd name="connsiteX9" fmla="*/ 57711 w 219123"/>
                  <a:gd name="connsiteY9" fmla="*/ 527 h 57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23" h="578869">
                    <a:moveTo>
                      <a:pt x="57711" y="527"/>
                    </a:moveTo>
                    <a:cubicBezTo>
                      <a:pt x="55241" y="10405"/>
                      <a:pt x="-6495" y="170214"/>
                      <a:pt x="561" y="243944"/>
                    </a:cubicBezTo>
                    <a:cubicBezTo>
                      <a:pt x="7616" y="317675"/>
                      <a:pt x="65825" y="387171"/>
                      <a:pt x="100044" y="442910"/>
                    </a:cubicBezTo>
                    <a:cubicBezTo>
                      <a:pt x="134263" y="498649"/>
                      <a:pt x="190003" y="571321"/>
                      <a:pt x="205878" y="578377"/>
                    </a:cubicBezTo>
                    <a:cubicBezTo>
                      <a:pt x="221753" y="585433"/>
                      <a:pt x="193177" y="514877"/>
                      <a:pt x="195294" y="485244"/>
                    </a:cubicBezTo>
                    <a:cubicBezTo>
                      <a:pt x="197411" y="455611"/>
                      <a:pt x="223164" y="398108"/>
                      <a:pt x="218578" y="400577"/>
                    </a:cubicBezTo>
                    <a:cubicBezTo>
                      <a:pt x="213992" y="403046"/>
                      <a:pt x="187534" y="500413"/>
                      <a:pt x="167778" y="500060"/>
                    </a:cubicBezTo>
                    <a:cubicBezTo>
                      <a:pt x="148022" y="499707"/>
                      <a:pt x="125444" y="451024"/>
                      <a:pt x="100044" y="398460"/>
                    </a:cubicBezTo>
                    <a:cubicBezTo>
                      <a:pt x="74644" y="345896"/>
                      <a:pt x="22433" y="247471"/>
                      <a:pt x="15378" y="184677"/>
                    </a:cubicBezTo>
                    <a:cubicBezTo>
                      <a:pt x="8323" y="121883"/>
                      <a:pt x="60181" y="-9351"/>
                      <a:pt x="57711" y="5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1" name="フリーフォーム: 図形 1350">
                <a:extLst>
                  <a:ext uri="{FF2B5EF4-FFF2-40B4-BE49-F238E27FC236}">
                    <a16:creationId xmlns:a16="http://schemas.microsoft.com/office/drawing/2014/main" id="{15941D7D-2ABE-4465-8CD0-CCFF86CEE281}"/>
                  </a:ext>
                </a:extLst>
              </p:cNvPr>
              <p:cNvSpPr/>
              <p:nvPr/>
            </p:nvSpPr>
            <p:spPr>
              <a:xfrm>
                <a:off x="7812434" y="4717762"/>
                <a:ext cx="242640" cy="542290"/>
              </a:xfrm>
              <a:custGeom>
                <a:avLst/>
                <a:gdLst>
                  <a:gd name="connsiteX0" fmla="*/ 2299 w 242640"/>
                  <a:gd name="connsiteY0" fmla="*/ 288 h 542290"/>
                  <a:gd name="connsiteX1" fmla="*/ 50983 w 242640"/>
                  <a:gd name="connsiteY1" fmla="*/ 36271 h 542290"/>
                  <a:gd name="connsiteX2" fmla="*/ 226666 w 242640"/>
                  <a:gd name="connsiteY2" fmla="*/ 192905 h 542290"/>
                  <a:gd name="connsiteX3" fmla="*/ 188566 w 242640"/>
                  <a:gd name="connsiteY3" fmla="*/ 461721 h 542290"/>
                  <a:gd name="connsiteX4" fmla="*/ 141999 w 242640"/>
                  <a:gd name="connsiteY4" fmla="*/ 506171 h 542290"/>
                  <a:gd name="connsiteX5" fmla="*/ 91199 w 242640"/>
                  <a:gd name="connsiteY5" fmla="*/ 540038 h 542290"/>
                  <a:gd name="connsiteX6" fmla="*/ 133533 w 242640"/>
                  <a:gd name="connsiteY6" fmla="*/ 440555 h 542290"/>
                  <a:gd name="connsiteX7" fmla="*/ 226666 w 242640"/>
                  <a:gd name="connsiteY7" fmla="*/ 243705 h 542290"/>
                  <a:gd name="connsiteX8" fmla="*/ 230899 w 242640"/>
                  <a:gd name="connsiteY8" fmla="*/ 156921 h 542290"/>
                  <a:gd name="connsiteX9" fmla="*/ 108133 w 242640"/>
                  <a:gd name="connsiteY9" fmla="*/ 46855 h 542290"/>
                  <a:gd name="connsiteX10" fmla="*/ 2299 w 242640"/>
                  <a:gd name="connsiteY10" fmla="*/ 288 h 5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640" h="542290">
                    <a:moveTo>
                      <a:pt x="2299" y="288"/>
                    </a:moveTo>
                    <a:cubicBezTo>
                      <a:pt x="-7226" y="-1476"/>
                      <a:pt x="13589" y="4168"/>
                      <a:pt x="50983" y="36271"/>
                    </a:cubicBezTo>
                    <a:cubicBezTo>
                      <a:pt x="88377" y="68374"/>
                      <a:pt x="203736" y="121997"/>
                      <a:pt x="226666" y="192905"/>
                    </a:cubicBezTo>
                    <a:cubicBezTo>
                      <a:pt x="249596" y="263813"/>
                      <a:pt x="202677" y="409510"/>
                      <a:pt x="188566" y="461721"/>
                    </a:cubicBezTo>
                    <a:cubicBezTo>
                      <a:pt x="174455" y="513932"/>
                      <a:pt x="158227" y="493118"/>
                      <a:pt x="141999" y="506171"/>
                    </a:cubicBezTo>
                    <a:cubicBezTo>
                      <a:pt x="125771" y="519224"/>
                      <a:pt x="92610" y="550974"/>
                      <a:pt x="91199" y="540038"/>
                    </a:cubicBezTo>
                    <a:cubicBezTo>
                      <a:pt x="89788" y="529102"/>
                      <a:pt x="110955" y="489944"/>
                      <a:pt x="133533" y="440555"/>
                    </a:cubicBezTo>
                    <a:cubicBezTo>
                      <a:pt x="156111" y="391166"/>
                      <a:pt x="210438" y="290977"/>
                      <a:pt x="226666" y="243705"/>
                    </a:cubicBezTo>
                    <a:cubicBezTo>
                      <a:pt x="242894" y="196433"/>
                      <a:pt x="250654" y="189729"/>
                      <a:pt x="230899" y="156921"/>
                    </a:cubicBezTo>
                    <a:cubicBezTo>
                      <a:pt x="211144" y="124113"/>
                      <a:pt x="150466" y="75430"/>
                      <a:pt x="108133" y="46855"/>
                    </a:cubicBezTo>
                    <a:cubicBezTo>
                      <a:pt x="65800" y="18280"/>
                      <a:pt x="11824" y="2052"/>
                      <a:pt x="2299" y="28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2" name="フリーフォーム: 図形 1351">
                <a:extLst>
                  <a:ext uri="{FF2B5EF4-FFF2-40B4-BE49-F238E27FC236}">
                    <a16:creationId xmlns:a16="http://schemas.microsoft.com/office/drawing/2014/main" id="{B51B3C35-9834-474D-9B72-22E0550C0D14}"/>
                  </a:ext>
                </a:extLst>
              </p:cNvPr>
              <p:cNvSpPr/>
              <p:nvPr/>
            </p:nvSpPr>
            <p:spPr>
              <a:xfrm>
                <a:off x="6152699" y="4170676"/>
                <a:ext cx="960239" cy="600517"/>
              </a:xfrm>
              <a:custGeom>
                <a:avLst/>
                <a:gdLst>
                  <a:gd name="connsiteX0" fmla="*/ 451 w 960239"/>
                  <a:gd name="connsiteY0" fmla="*/ 600291 h 600517"/>
                  <a:gd name="connsiteX1" fmla="*/ 55484 w 960239"/>
                  <a:gd name="connsiteY1" fmla="*/ 392857 h 600517"/>
                  <a:gd name="connsiteX2" fmla="*/ 199418 w 960239"/>
                  <a:gd name="connsiteY2" fmla="*/ 267974 h 600517"/>
                  <a:gd name="connsiteX3" fmla="*/ 381451 w 960239"/>
                  <a:gd name="connsiteY3" fmla="*/ 174841 h 600517"/>
                  <a:gd name="connsiteX4" fmla="*/ 720118 w 960239"/>
                  <a:gd name="connsiteY4" fmla="*/ 43607 h 600517"/>
                  <a:gd name="connsiteX5" fmla="*/ 842884 w 960239"/>
                  <a:gd name="connsiteY5" fmla="*/ 11857 h 600517"/>
                  <a:gd name="connsiteX6" fmla="*/ 959301 w 960239"/>
                  <a:gd name="connsiteY6" fmla="*/ 49957 h 600517"/>
                  <a:gd name="connsiteX7" fmla="*/ 777268 w 960239"/>
                  <a:gd name="connsiteY7" fmla="*/ 5507 h 600517"/>
                  <a:gd name="connsiteX8" fmla="*/ 296784 w 960239"/>
                  <a:gd name="connsiteY8" fmla="*/ 200241 h 600517"/>
                  <a:gd name="connsiteX9" fmla="*/ 80884 w 960239"/>
                  <a:gd name="connsiteY9" fmla="*/ 428841 h 600517"/>
                  <a:gd name="connsiteX10" fmla="*/ 451 w 960239"/>
                  <a:gd name="connsiteY10" fmla="*/ 600291 h 60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0239" h="600517">
                    <a:moveTo>
                      <a:pt x="451" y="600291"/>
                    </a:moveTo>
                    <a:cubicBezTo>
                      <a:pt x="-3782" y="594294"/>
                      <a:pt x="22323" y="448243"/>
                      <a:pt x="55484" y="392857"/>
                    </a:cubicBezTo>
                    <a:cubicBezTo>
                      <a:pt x="88645" y="337471"/>
                      <a:pt x="145090" y="304310"/>
                      <a:pt x="199418" y="267974"/>
                    </a:cubicBezTo>
                    <a:cubicBezTo>
                      <a:pt x="253746" y="231638"/>
                      <a:pt x="294668" y="212235"/>
                      <a:pt x="381451" y="174841"/>
                    </a:cubicBezTo>
                    <a:cubicBezTo>
                      <a:pt x="468234" y="137447"/>
                      <a:pt x="643213" y="70771"/>
                      <a:pt x="720118" y="43607"/>
                    </a:cubicBezTo>
                    <a:cubicBezTo>
                      <a:pt x="797024" y="16443"/>
                      <a:pt x="803020" y="10799"/>
                      <a:pt x="842884" y="11857"/>
                    </a:cubicBezTo>
                    <a:cubicBezTo>
                      <a:pt x="882748" y="12915"/>
                      <a:pt x="970237" y="51015"/>
                      <a:pt x="959301" y="49957"/>
                    </a:cubicBezTo>
                    <a:cubicBezTo>
                      <a:pt x="948365" y="48899"/>
                      <a:pt x="887687" y="-19540"/>
                      <a:pt x="777268" y="5507"/>
                    </a:cubicBezTo>
                    <a:cubicBezTo>
                      <a:pt x="666849" y="30554"/>
                      <a:pt x="412848" y="129685"/>
                      <a:pt x="296784" y="200241"/>
                    </a:cubicBezTo>
                    <a:cubicBezTo>
                      <a:pt x="180720" y="270797"/>
                      <a:pt x="129567" y="365694"/>
                      <a:pt x="80884" y="428841"/>
                    </a:cubicBezTo>
                    <a:cubicBezTo>
                      <a:pt x="32201" y="491988"/>
                      <a:pt x="4684" y="606288"/>
                      <a:pt x="451" y="6002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3" name="フリーフォーム: 図形 1352">
                <a:extLst>
                  <a:ext uri="{FF2B5EF4-FFF2-40B4-BE49-F238E27FC236}">
                    <a16:creationId xmlns:a16="http://schemas.microsoft.com/office/drawing/2014/main" id="{85CECB25-6925-461D-B60A-0E385740482B}"/>
                  </a:ext>
                </a:extLst>
              </p:cNvPr>
              <p:cNvSpPr/>
              <p:nvPr/>
            </p:nvSpPr>
            <p:spPr>
              <a:xfrm>
                <a:off x="7105650" y="4212167"/>
                <a:ext cx="758110" cy="522823"/>
              </a:xfrm>
              <a:custGeom>
                <a:avLst/>
                <a:gdLst>
                  <a:gd name="connsiteX0" fmla="*/ 0 w 758110"/>
                  <a:gd name="connsiteY0" fmla="*/ 0 h 522823"/>
                  <a:gd name="connsiteX1" fmla="*/ 501650 w 758110"/>
                  <a:gd name="connsiteY1" fmla="*/ 387350 h 522823"/>
                  <a:gd name="connsiteX2" fmla="*/ 757767 w 758110"/>
                  <a:gd name="connsiteY2" fmla="*/ 522816 h 522823"/>
                  <a:gd name="connsiteX3" fmla="*/ 560917 w 758110"/>
                  <a:gd name="connsiteY3" fmla="*/ 383116 h 522823"/>
                  <a:gd name="connsiteX4" fmla="*/ 0 w 758110"/>
                  <a:gd name="connsiteY4" fmla="*/ 0 h 52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110" h="522823">
                    <a:moveTo>
                      <a:pt x="0" y="0"/>
                    </a:moveTo>
                    <a:cubicBezTo>
                      <a:pt x="187678" y="150107"/>
                      <a:pt x="375356" y="300214"/>
                      <a:pt x="501650" y="387350"/>
                    </a:cubicBezTo>
                    <a:cubicBezTo>
                      <a:pt x="627945" y="474486"/>
                      <a:pt x="747889" y="523522"/>
                      <a:pt x="757767" y="522816"/>
                    </a:cubicBezTo>
                    <a:cubicBezTo>
                      <a:pt x="767645" y="522110"/>
                      <a:pt x="560917" y="383116"/>
                      <a:pt x="560917" y="3831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4" name="フリーフォーム: 図形 1353">
                <a:extLst>
                  <a:ext uri="{FF2B5EF4-FFF2-40B4-BE49-F238E27FC236}">
                    <a16:creationId xmlns:a16="http://schemas.microsoft.com/office/drawing/2014/main" id="{A48EB457-FFE1-439F-A8FC-B0BC28102FD0}"/>
                  </a:ext>
                </a:extLst>
              </p:cNvPr>
              <p:cNvSpPr/>
              <p:nvPr/>
            </p:nvSpPr>
            <p:spPr>
              <a:xfrm>
                <a:off x="6075363" y="4682035"/>
                <a:ext cx="154875" cy="414679"/>
              </a:xfrm>
              <a:custGeom>
                <a:avLst/>
                <a:gdLst>
                  <a:gd name="connsiteX0" fmla="*/ 105304 w 154875"/>
                  <a:gd name="connsiteY0" fmla="*/ 32 h 414679"/>
                  <a:gd name="connsiteX1" fmla="*/ 115887 w 154875"/>
                  <a:gd name="connsiteY1" fmla="*/ 175715 h 414679"/>
                  <a:gd name="connsiteX2" fmla="*/ 153987 w 154875"/>
                  <a:gd name="connsiteY2" fmla="*/ 239215 h 414679"/>
                  <a:gd name="connsiteX3" fmla="*/ 73554 w 154875"/>
                  <a:gd name="connsiteY3" fmla="*/ 313298 h 414679"/>
                  <a:gd name="connsiteX4" fmla="*/ 7937 w 154875"/>
                  <a:gd name="connsiteY4" fmla="*/ 406432 h 414679"/>
                  <a:gd name="connsiteX5" fmla="*/ 5820 w 154875"/>
                  <a:gd name="connsiteY5" fmla="*/ 378915 h 414679"/>
                  <a:gd name="connsiteX6" fmla="*/ 50270 w 154875"/>
                  <a:gd name="connsiteY6" fmla="*/ 131265 h 414679"/>
                  <a:gd name="connsiteX7" fmla="*/ 29104 w 154875"/>
                  <a:gd name="connsiteY7" fmla="*/ 247682 h 414679"/>
                  <a:gd name="connsiteX8" fmla="*/ 46037 w 154875"/>
                  <a:gd name="connsiteY8" fmla="*/ 279432 h 414679"/>
                  <a:gd name="connsiteX9" fmla="*/ 109537 w 154875"/>
                  <a:gd name="connsiteY9" fmla="*/ 281548 h 414679"/>
                  <a:gd name="connsiteX10" fmla="*/ 109537 w 154875"/>
                  <a:gd name="connsiteY10" fmla="*/ 190532 h 414679"/>
                  <a:gd name="connsiteX11" fmla="*/ 105304 w 154875"/>
                  <a:gd name="connsiteY11" fmla="*/ 32 h 41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875" h="414679">
                    <a:moveTo>
                      <a:pt x="105304" y="32"/>
                    </a:moveTo>
                    <a:cubicBezTo>
                      <a:pt x="106362" y="-2438"/>
                      <a:pt x="107773" y="135851"/>
                      <a:pt x="115887" y="175715"/>
                    </a:cubicBezTo>
                    <a:cubicBezTo>
                      <a:pt x="124001" y="215579"/>
                      <a:pt x="161042" y="216285"/>
                      <a:pt x="153987" y="239215"/>
                    </a:cubicBezTo>
                    <a:cubicBezTo>
                      <a:pt x="146932" y="262145"/>
                      <a:pt x="97896" y="285429"/>
                      <a:pt x="73554" y="313298"/>
                    </a:cubicBezTo>
                    <a:cubicBezTo>
                      <a:pt x="49212" y="341167"/>
                      <a:pt x="19226" y="395496"/>
                      <a:pt x="7937" y="406432"/>
                    </a:cubicBezTo>
                    <a:cubicBezTo>
                      <a:pt x="-3352" y="417368"/>
                      <a:pt x="-1236" y="424776"/>
                      <a:pt x="5820" y="378915"/>
                    </a:cubicBezTo>
                    <a:cubicBezTo>
                      <a:pt x="12875" y="333054"/>
                      <a:pt x="46389" y="153137"/>
                      <a:pt x="50270" y="131265"/>
                    </a:cubicBezTo>
                    <a:cubicBezTo>
                      <a:pt x="54151" y="109393"/>
                      <a:pt x="29809" y="222988"/>
                      <a:pt x="29104" y="247682"/>
                    </a:cubicBezTo>
                    <a:cubicBezTo>
                      <a:pt x="28399" y="272376"/>
                      <a:pt x="32632" y="273788"/>
                      <a:pt x="46037" y="279432"/>
                    </a:cubicBezTo>
                    <a:cubicBezTo>
                      <a:pt x="59442" y="285076"/>
                      <a:pt x="98954" y="296365"/>
                      <a:pt x="109537" y="281548"/>
                    </a:cubicBezTo>
                    <a:cubicBezTo>
                      <a:pt x="120120" y="266731"/>
                      <a:pt x="112712" y="232513"/>
                      <a:pt x="109537" y="190532"/>
                    </a:cubicBezTo>
                    <a:cubicBezTo>
                      <a:pt x="106362" y="148551"/>
                      <a:pt x="104246" y="2502"/>
                      <a:pt x="105304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5" name="フリーフォーム: 図形 1354">
                <a:extLst>
                  <a:ext uri="{FF2B5EF4-FFF2-40B4-BE49-F238E27FC236}">
                    <a16:creationId xmlns:a16="http://schemas.microsoft.com/office/drawing/2014/main" id="{E9EECC20-B822-4BA8-8668-D0D034FE4730}"/>
                  </a:ext>
                </a:extLst>
              </p:cNvPr>
              <p:cNvSpPr/>
              <p:nvPr/>
            </p:nvSpPr>
            <p:spPr>
              <a:xfrm>
                <a:off x="6073690" y="4679306"/>
                <a:ext cx="117325" cy="325187"/>
              </a:xfrm>
              <a:custGeom>
                <a:avLst/>
                <a:gdLst>
                  <a:gd name="connsiteX0" fmla="*/ 115443 w 117325"/>
                  <a:gd name="connsiteY0" fmla="*/ 6994 h 325187"/>
                  <a:gd name="connsiteX1" fmla="*/ 26543 w 117325"/>
                  <a:gd name="connsiteY1" fmla="*/ 203844 h 325187"/>
                  <a:gd name="connsiteX2" fmla="*/ 15960 w 117325"/>
                  <a:gd name="connsiteY2" fmla="*/ 324494 h 325187"/>
                  <a:gd name="connsiteX3" fmla="*/ 3260 w 117325"/>
                  <a:gd name="connsiteY3" fmla="*/ 244061 h 325187"/>
                  <a:gd name="connsiteX4" fmla="*/ 81577 w 117325"/>
                  <a:gd name="connsiteY4" fmla="*/ 59911 h 325187"/>
                  <a:gd name="connsiteX5" fmla="*/ 115443 w 117325"/>
                  <a:gd name="connsiteY5" fmla="*/ 6994 h 325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325" h="325187">
                    <a:moveTo>
                      <a:pt x="115443" y="6994"/>
                    </a:moveTo>
                    <a:cubicBezTo>
                      <a:pt x="106271" y="30983"/>
                      <a:pt x="43123" y="150927"/>
                      <a:pt x="26543" y="203844"/>
                    </a:cubicBezTo>
                    <a:cubicBezTo>
                      <a:pt x="9963" y="256761"/>
                      <a:pt x="19840" y="317791"/>
                      <a:pt x="15960" y="324494"/>
                    </a:cubicBezTo>
                    <a:cubicBezTo>
                      <a:pt x="12080" y="331197"/>
                      <a:pt x="-7676" y="288158"/>
                      <a:pt x="3260" y="244061"/>
                    </a:cubicBezTo>
                    <a:cubicBezTo>
                      <a:pt x="14196" y="199964"/>
                      <a:pt x="64997" y="94130"/>
                      <a:pt x="81577" y="59911"/>
                    </a:cubicBezTo>
                    <a:cubicBezTo>
                      <a:pt x="98157" y="25692"/>
                      <a:pt x="124615" y="-16995"/>
                      <a:pt x="115443" y="69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6" name="フリーフォーム: 図形 1355">
                <a:extLst>
                  <a:ext uri="{FF2B5EF4-FFF2-40B4-BE49-F238E27FC236}">
                    <a16:creationId xmlns:a16="http://schemas.microsoft.com/office/drawing/2014/main" id="{94D485C0-8AB6-46D0-B70A-34C00A34FD59}"/>
                  </a:ext>
                </a:extLst>
              </p:cNvPr>
              <p:cNvSpPr/>
              <p:nvPr/>
            </p:nvSpPr>
            <p:spPr>
              <a:xfrm>
                <a:off x="7010398" y="3652507"/>
                <a:ext cx="906183" cy="1094475"/>
              </a:xfrm>
              <a:custGeom>
                <a:avLst/>
                <a:gdLst>
                  <a:gd name="connsiteX0" fmla="*/ 66677 w 906183"/>
                  <a:gd name="connsiteY0" fmla="*/ 316243 h 1094475"/>
                  <a:gd name="connsiteX1" fmla="*/ 127002 w 906183"/>
                  <a:gd name="connsiteY1" fmla="*/ 347993 h 1094475"/>
                  <a:gd name="connsiteX2" fmla="*/ 257177 w 906183"/>
                  <a:gd name="connsiteY2" fmla="*/ 376568 h 1094475"/>
                  <a:gd name="connsiteX3" fmla="*/ 317502 w 906183"/>
                  <a:gd name="connsiteY3" fmla="*/ 535318 h 1094475"/>
                  <a:gd name="connsiteX4" fmla="*/ 476252 w 906183"/>
                  <a:gd name="connsiteY4" fmla="*/ 627393 h 1094475"/>
                  <a:gd name="connsiteX5" fmla="*/ 615952 w 906183"/>
                  <a:gd name="connsiteY5" fmla="*/ 751218 h 1094475"/>
                  <a:gd name="connsiteX6" fmla="*/ 711202 w 906183"/>
                  <a:gd name="connsiteY6" fmla="*/ 760743 h 1094475"/>
                  <a:gd name="connsiteX7" fmla="*/ 768352 w 906183"/>
                  <a:gd name="connsiteY7" fmla="*/ 608343 h 1094475"/>
                  <a:gd name="connsiteX8" fmla="*/ 809627 w 906183"/>
                  <a:gd name="connsiteY8" fmla="*/ 217818 h 1094475"/>
                  <a:gd name="connsiteX9" fmla="*/ 796927 w 906183"/>
                  <a:gd name="connsiteY9" fmla="*/ 1918 h 1094475"/>
                  <a:gd name="connsiteX10" fmla="*/ 835027 w 906183"/>
                  <a:gd name="connsiteY10" fmla="*/ 335293 h 1094475"/>
                  <a:gd name="connsiteX11" fmla="*/ 898527 w 906183"/>
                  <a:gd name="connsiteY11" fmla="*/ 954418 h 1094475"/>
                  <a:gd name="connsiteX12" fmla="*/ 857252 w 906183"/>
                  <a:gd name="connsiteY12" fmla="*/ 1087768 h 1094475"/>
                  <a:gd name="connsiteX13" fmla="*/ 473077 w 906183"/>
                  <a:gd name="connsiteY13" fmla="*/ 821068 h 1094475"/>
                  <a:gd name="connsiteX14" fmla="*/ 104777 w 906183"/>
                  <a:gd name="connsiteY14" fmla="*/ 563893 h 1094475"/>
                  <a:gd name="connsiteX15" fmla="*/ 2 w 906183"/>
                  <a:gd name="connsiteY15" fmla="*/ 525793 h 1094475"/>
                  <a:gd name="connsiteX16" fmla="*/ 101602 w 906183"/>
                  <a:gd name="connsiteY16" fmla="*/ 363868 h 1094475"/>
                  <a:gd name="connsiteX17" fmla="*/ 66677 w 906183"/>
                  <a:gd name="connsiteY17" fmla="*/ 316243 h 109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6183" h="1094475">
                    <a:moveTo>
                      <a:pt x="66677" y="316243"/>
                    </a:moveTo>
                    <a:cubicBezTo>
                      <a:pt x="70910" y="313597"/>
                      <a:pt x="95252" y="337939"/>
                      <a:pt x="127002" y="347993"/>
                    </a:cubicBezTo>
                    <a:cubicBezTo>
                      <a:pt x="158752" y="358047"/>
                      <a:pt x="225427" y="345347"/>
                      <a:pt x="257177" y="376568"/>
                    </a:cubicBezTo>
                    <a:cubicBezTo>
                      <a:pt x="288927" y="407789"/>
                      <a:pt x="280989" y="493514"/>
                      <a:pt x="317502" y="535318"/>
                    </a:cubicBezTo>
                    <a:cubicBezTo>
                      <a:pt x="354015" y="577122"/>
                      <a:pt x="426510" y="591410"/>
                      <a:pt x="476252" y="627393"/>
                    </a:cubicBezTo>
                    <a:cubicBezTo>
                      <a:pt x="525994" y="663376"/>
                      <a:pt x="576794" y="728993"/>
                      <a:pt x="615952" y="751218"/>
                    </a:cubicBezTo>
                    <a:cubicBezTo>
                      <a:pt x="655110" y="773443"/>
                      <a:pt x="685802" y="784556"/>
                      <a:pt x="711202" y="760743"/>
                    </a:cubicBezTo>
                    <a:cubicBezTo>
                      <a:pt x="736602" y="736931"/>
                      <a:pt x="751948" y="698830"/>
                      <a:pt x="768352" y="608343"/>
                    </a:cubicBezTo>
                    <a:cubicBezTo>
                      <a:pt x="784756" y="517856"/>
                      <a:pt x="804865" y="318889"/>
                      <a:pt x="809627" y="217818"/>
                    </a:cubicBezTo>
                    <a:cubicBezTo>
                      <a:pt x="814389" y="116747"/>
                      <a:pt x="792694" y="-17661"/>
                      <a:pt x="796927" y="1918"/>
                    </a:cubicBezTo>
                    <a:cubicBezTo>
                      <a:pt x="801160" y="21497"/>
                      <a:pt x="818094" y="176543"/>
                      <a:pt x="835027" y="335293"/>
                    </a:cubicBezTo>
                    <a:cubicBezTo>
                      <a:pt x="851960" y="494043"/>
                      <a:pt x="894823" y="829006"/>
                      <a:pt x="898527" y="954418"/>
                    </a:cubicBezTo>
                    <a:cubicBezTo>
                      <a:pt x="902231" y="1079830"/>
                      <a:pt x="928160" y="1109993"/>
                      <a:pt x="857252" y="1087768"/>
                    </a:cubicBezTo>
                    <a:cubicBezTo>
                      <a:pt x="786344" y="1065543"/>
                      <a:pt x="473077" y="821068"/>
                      <a:pt x="473077" y="821068"/>
                    </a:cubicBezTo>
                    <a:cubicBezTo>
                      <a:pt x="347665" y="733756"/>
                      <a:pt x="183623" y="613105"/>
                      <a:pt x="104777" y="563893"/>
                    </a:cubicBezTo>
                    <a:cubicBezTo>
                      <a:pt x="25931" y="514681"/>
                      <a:pt x="531" y="559130"/>
                      <a:pt x="2" y="525793"/>
                    </a:cubicBezTo>
                    <a:cubicBezTo>
                      <a:pt x="-527" y="492456"/>
                      <a:pt x="84669" y="395089"/>
                      <a:pt x="101602" y="363868"/>
                    </a:cubicBezTo>
                    <a:cubicBezTo>
                      <a:pt x="118535" y="332647"/>
                      <a:pt x="62444" y="318889"/>
                      <a:pt x="66677" y="3162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7" name="フリーフォーム: 図形 1356">
                <a:extLst>
                  <a:ext uri="{FF2B5EF4-FFF2-40B4-BE49-F238E27FC236}">
                    <a16:creationId xmlns:a16="http://schemas.microsoft.com/office/drawing/2014/main" id="{F5B03770-BE6B-4CCD-AC2B-6D1606EDDE2B}"/>
                  </a:ext>
                </a:extLst>
              </p:cNvPr>
              <p:cNvSpPr/>
              <p:nvPr/>
            </p:nvSpPr>
            <p:spPr>
              <a:xfrm>
                <a:off x="6510538" y="3484169"/>
                <a:ext cx="1361281" cy="332222"/>
              </a:xfrm>
              <a:custGeom>
                <a:avLst/>
                <a:gdLst>
                  <a:gd name="connsiteX0" fmla="*/ 4562 w 1361281"/>
                  <a:gd name="connsiteY0" fmla="*/ 249631 h 332222"/>
                  <a:gd name="connsiteX1" fmla="*/ 356987 w 1361281"/>
                  <a:gd name="connsiteY1" fmla="*/ 71831 h 332222"/>
                  <a:gd name="connsiteX2" fmla="*/ 623687 w 1361281"/>
                  <a:gd name="connsiteY2" fmla="*/ 33731 h 332222"/>
                  <a:gd name="connsiteX3" fmla="*/ 1179312 w 1361281"/>
                  <a:gd name="connsiteY3" fmla="*/ 55956 h 332222"/>
                  <a:gd name="connsiteX4" fmla="*/ 1277737 w 1361281"/>
                  <a:gd name="connsiteY4" fmla="*/ 163906 h 332222"/>
                  <a:gd name="connsiteX5" fmla="*/ 1347587 w 1361281"/>
                  <a:gd name="connsiteY5" fmla="*/ 332181 h 332222"/>
                  <a:gd name="connsiteX6" fmla="*/ 1312662 w 1361281"/>
                  <a:gd name="connsiteY6" fmla="*/ 148031 h 332222"/>
                  <a:gd name="connsiteX7" fmla="*/ 884037 w 1361281"/>
                  <a:gd name="connsiteY7" fmla="*/ 5156 h 332222"/>
                  <a:gd name="connsiteX8" fmla="*/ 452237 w 1361281"/>
                  <a:gd name="connsiteY8" fmla="*/ 40081 h 332222"/>
                  <a:gd name="connsiteX9" fmla="*/ 176012 w 1361281"/>
                  <a:gd name="connsiteY9" fmla="*/ 122631 h 332222"/>
                  <a:gd name="connsiteX10" fmla="*/ 4562 w 1361281"/>
                  <a:gd name="connsiteY10" fmla="*/ 249631 h 33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1281" h="332222">
                    <a:moveTo>
                      <a:pt x="4562" y="249631"/>
                    </a:moveTo>
                    <a:cubicBezTo>
                      <a:pt x="34725" y="241164"/>
                      <a:pt x="253800" y="107814"/>
                      <a:pt x="356987" y="71831"/>
                    </a:cubicBezTo>
                    <a:cubicBezTo>
                      <a:pt x="460175" y="35848"/>
                      <a:pt x="486633" y="36377"/>
                      <a:pt x="623687" y="33731"/>
                    </a:cubicBezTo>
                    <a:cubicBezTo>
                      <a:pt x="760741" y="31085"/>
                      <a:pt x="1070304" y="34260"/>
                      <a:pt x="1179312" y="55956"/>
                    </a:cubicBezTo>
                    <a:cubicBezTo>
                      <a:pt x="1288320" y="77652"/>
                      <a:pt x="1249691" y="117868"/>
                      <a:pt x="1277737" y="163906"/>
                    </a:cubicBezTo>
                    <a:cubicBezTo>
                      <a:pt x="1305783" y="209944"/>
                      <a:pt x="1341766" y="334827"/>
                      <a:pt x="1347587" y="332181"/>
                    </a:cubicBezTo>
                    <a:cubicBezTo>
                      <a:pt x="1353408" y="329535"/>
                      <a:pt x="1389920" y="202535"/>
                      <a:pt x="1312662" y="148031"/>
                    </a:cubicBezTo>
                    <a:cubicBezTo>
                      <a:pt x="1235404" y="93527"/>
                      <a:pt x="1027441" y="23148"/>
                      <a:pt x="884037" y="5156"/>
                    </a:cubicBezTo>
                    <a:cubicBezTo>
                      <a:pt x="740633" y="-12836"/>
                      <a:pt x="570241" y="20502"/>
                      <a:pt x="452237" y="40081"/>
                    </a:cubicBezTo>
                    <a:cubicBezTo>
                      <a:pt x="334233" y="59660"/>
                      <a:pt x="251154" y="92998"/>
                      <a:pt x="176012" y="122631"/>
                    </a:cubicBezTo>
                    <a:cubicBezTo>
                      <a:pt x="100870" y="152264"/>
                      <a:pt x="-25601" y="258098"/>
                      <a:pt x="4562" y="2496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8" name="フリーフォーム: 図形 1357">
                <a:extLst>
                  <a:ext uri="{FF2B5EF4-FFF2-40B4-BE49-F238E27FC236}">
                    <a16:creationId xmlns:a16="http://schemas.microsoft.com/office/drawing/2014/main" id="{7E389C03-2FD2-48B6-981B-FB8983EB4989}"/>
                  </a:ext>
                </a:extLst>
              </p:cNvPr>
              <p:cNvSpPr/>
              <p:nvPr/>
            </p:nvSpPr>
            <p:spPr>
              <a:xfrm>
                <a:off x="6443396" y="3726918"/>
                <a:ext cx="699011" cy="323282"/>
              </a:xfrm>
              <a:custGeom>
                <a:avLst/>
                <a:gdLst>
                  <a:gd name="connsiteX0" fmla="*/ 97104 w 699011"/>
                  <a:gd name="connsiteY0" fmla="*/ 532 h 323282"/>
                  <a:gd name="connsiteX1" fmla="*/ 8204 w 699011"/>
                  <a:gd name="connsiteY1" fmla="*/ 130707 h 323282"/>
                  <a:gd name="connsiteX2" fmla="*/ 93929 w 699011"/>
                  <a:gd name="connsiteY2" fmla="*/ 302157 h 323282"/>
                  <a:gd name="connsiteX3" fmla="*/ 335229 w 699011"/>
                  <a:gd name="connsiteY3" fmla="*/ 321207 h 323282"/>
                  <a:gd name="connsiteX4" fmla="*/ 576529 w 699011"/>
                  <a:gd name="connsiteY4" fmla="*/ 308507 h 323282"/>
                  <a:gd name="connsiteX5" fmla="*/ 694004 w 699011"/>
                  <a:gd name="connsiteY5" fmla="*/ 254532 h 323282"/>
                  <a:gd name="connsiteX6" fmla="*/ 417779 w 699011"/>
                  <a:gd name="connsiteY6" fmla="*/ 292632 h 323282"/>
                  <a:gd name="connsiteX7" fmla="*/ 100279 w 699011"/>
                  <a:gd name="connsiteY7" fmla="*/ 279932 h 323282"/>
                  <a:gd name="connsiteX8" fmla="*/ 8204 w 699011"/>
                  <a:gd name="connsiteY8" fmla="*/ 206907 h 323282"/>
                  <a:gd name="connsiteX9" fmla="*/ 14554 w 699011"/>
                  <a:gd name="connsiteY9" fmla="*/ 89432 h 323282"/>
                  <a:gd name="connsiteX10" fmla="*/ 97104 w 699011"/>
                  <a:gd name="connsiteY10" fmla="*/ 532 h 3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9011" h="323282">
                    <a:moveTo>
                      <a:pt x="97104" y="532"/>
                    </a:moveTo>
                    <a:cubicBezTo>
                      <a:pt x="96046" y="7411"/>
                      <a:pt x="8733" y="80436"/>
                      <a:pt x="8204" y="130707"/>
                    </a:cubicBezTo>
                    <a:cubicBezTo>
                      <a:pt x="7675" y="180978"/>
                      <a:pt x="39425" y="270407"/>
                      <a:pt x="93929" y="302157"/>
                    </a:cubicBezTo>
                    <a:cubicBezTo>
                      <a:pt x="148433" y="333907"/>
                      <a:pt x="254796" y="320149"/>
                      <a:pt x="335229" y="321207"/>
                    </a:cubicBezTo>
                    <a:cubicBezTo>
                      <a:pt x="415662" y="322265"/>
                      <a:pt x="516733" y="319620"/>
                      <a:pt x="576529" y="308507"/>
                    </a:cubicBezTo>
                    <a:cubicBezTo>
                      <a:pt x="636325" y="297395"/>
                      <a:pt x="720462" y="257178"/>
                      <a:pt x="694004" y="254532"/>
                    </a:cubicBezTo>
                    <a:cubicBezTo>
                      <a:pt x="667546" y="251886"/>
                      <a:pt x="516733" y="288399"/>
                      <a:pt x="417779" y="292632"/>
                    </a:cubicBezTo>
                    <a:cubicBezTo>
                      <a:pt x="318825" y="296865"/>
                      <a:pt x="168541" y="294219"/>
                      <a:pt x="100279" y="279932"/>
                    </a:cubicBezTo>
                    <a:cubicBezTo>
                      <a:pt x="32017" y="265645"/>
                      <a:pt x="22491" y="238657"/>
                      <a:pt x="8204" y="206907"/>
                    </a:cubicBezTo>
                    <a:cubicBezTo>
                      <a:pt x="-6084" y="175157"/>
                      <a:pt x="-263" y="123828"/>
                      <a:pt x="14554" y="89432"/>
                    </a:cubicBezTo>
                    <a:cubicBezTo>
                      <a:pt x="29371" y="55036"/>
                      <a:pt x="98162" y="-6347"/>
                      <a:pt x="97104" y="5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9" name="フリーフォーム: 図形 1358">
                <a:extLst>
                  <a:ext uri="{FF2B5EF4-FFF2-40B4-BE49-F238E27FC236}">
                    <a16:creationId xmlns:a16="http://schemas.microsoft.com/office/drawing/2014/main" id="{9765CEF6-6FCE-46DA-93D9-BA662664BA8C}"/>
                  </a:ext>
                </a:extLst>
              </p:cNvPr>
              <p:cNvSpPr/>
              <p:nvPr/>
            </p:nvSpPr>
            <p:spPr>
              <a:xfrm>
                <a:off x="6441989" y="3666925"/>
                <a:ext cx="374431" cy="318425"/>
              </a:xfrm>
              <a:custGeom>
                <a:avLst/>
                <a:gdLst>
                  <a:gd name="connsiteX0" fmla="*/ 66761 w 374431"/>
                  <a:gd name="connsiteY0" fmla="*/ 54175 h 318425"/>
                  <a:gd name="connsiteX1" fmla="*/ 142961 w 374431"/>
                  <a:gd name="connsiteY1" fmla="*/ 54175 h 318425"/>
                  <a:gd name="connsiteX2" fmla="*/ 295361 w 374431"/>
                  <a:gd name="connsiteY2" fmla="*/ 6550 h 318425"/>
                  <a:gd name="connsiteX3" fmla="*/ 282661 w 374431"/>
                  <a:gd name="connsiteY3" fmla="*/ 12900 h 318425"/>
                  <a:gd name="connsiteX4" fmla="*/ 333461 w 374431"/>
                  <a:gd name="connsiteY4" fmla="*/ 111325 h 318425"/>
                  <a:gd name="connsiteX5" fmla="*/ 346161 w 374431"/>
                  <a:gd name="connsiteY5" fmla="*/ 209750 h 318425"/>
                  <a:gd name="connsiteX6" fmla="*/ 196936 w 374431"/>
                  <a:gd name="connsiteY6" fmla="*/ 305000 h 318425"/>
                  <a:gd name="connsiteX7" fmla="*/ 66761 w 374431"/>
                  <a:gd name="connsiteY7" fmla="*/ 317700 h 318425"/>
                  <a:gd name="connsiteX8" fmla="*/ 35011 w 374431"/>
                  <a:gd name="connsiteY8" fmla="*/ 305000 h 318425"/>
                  <a:gd name="connsiteX9" fmla="*/ 86 w 374431"/>
                  <a:gd name="connsiteY9" fmla="*/ 235150 h 318425"/>
                  <a:gd name="connsiteX10" fmla="*/ 25486 w 374431"/>
                  <a:gd name="connsiteY10" fmla="*/ 133550 h 318425"/>
                  <a:gd name="connsiteX11" fmla="*/ 38186 w 374431"/>
                  <a:gd name="connsiteY11" fmla="*/ 222450 h 318425"/>
                  <a:gd name="connsiteX12" fmla="*/ 88986 w 374431"/>
                  <a:gd name="connsiteY12" fmla="*/ 276425 h 318425"/>
                  <a:gd name="connsiteX13" fmla="*/ 200111 w 374431"/>
                  <a:gd name="connsiteY13" fmla="*/ 282775 h 318425"/>
                  <a:gd name="connsiteX14" fmla="*/ 289011 w 374431"/>
                  <a:gd name="connsiteY14" fmla="*/ 244675 h 318425"/>
                  <a:gd name="connsiteX15" fmla="*/ 371561 w 374431"/>
                  <a:gd name="connsiteY15" fmla="*/ 152600 h 318425"/>
                  <a:gd name="connsiteX16" fmla="*/ 349336 w 374431"/>
                  <a:gd name="connsiteY16" fmla="*/ 44650 h 318425"/>
                  <a:gd name="connsiteX17" fmla="*/ 289011 w 374431"/>
                  <a:gd name="connsiteY17" fmla="*/ 200 h 318425"/>
                  <a:gd name="connsiteX18" fmla="*/ 66761 w 374431"/>
                  <a:gd name="connsiteY18" fmla="*/ 54175 h 31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4431" h="318425">
                    <a:moveTo>
                      <a:pt x="66761" y="54175"/>
                    </a:moveTo>
                    <a:cubicBezTo>
                      <a:pt x="42419" y="63171"/>
                      <a:pt x="104861" y="62112"/>
                      <a:pt x="142961" y="54175"/>
                    </a:cubicBezTo>
                    <a:cubicBezTo>
                      <a:pt x="181061" y="46238"/>
                      <a:pt x="272078" y="13429"/>
                      <a:pt x="295361" y="6550"/>
                    </a:cubicBezTo>
                    <a:cubicBezTo>
                      <a:pt x="318644" y="-329"/>
                      <a:pt x="276311" y="-4562"/>
                      <a:pt x="282661" y="12900"/>
                    </a:cubicBezTo>
                    <a:cubicBezTo>
                      <a:pt x="289011" y="30362"/>
                      <a:pt x="322878" y="78517"/>
                      <a:pt x="333461" y="111325"/>
                    </a:cubicBezTo>
                    <a:cubicBezTo>
                      <a:pt x="344044" y="144133"/>
                      <a:pt x="368915" y="177471"/>
                      <a:pt x="346161" y="209750"/>
                    </a:cubicBezTo>
                    <a:cubicBezTo>
                      <a:pt x="323407" y="242029"/>
                      <a:pt x="243503" y="287008"/>
                      <a:pt x="196936" y="305000"/>
                    </a:cubicBezTo>
                    <a:cubicBezTo>
                      <a:pt x="150369" y="322992"/>
                      <a:pt x="93748" y="317700"/>
                      <a:pt x="66761" y="317700"/>
                    </a:cubicBezTo>
                    <a:cubicBezTo>
                      <a:pt x="39774" y="317700"/>
                      <a:pt x="46124" y="318758"/>
                      <a:pt x="35011" y="305000"/>
                    </a:cubicBezTo>
                    <a:cubicBezTo>
                      <a:pt x="23898" y="291242"/>
                      <a:pt x="1673" y="263725"/>
                      <a:pt x="86" y="235150"/>
                    </a:cubicBezTo>
                    <a:cubicBezTo>
                      <a:pt x="-1502" y="206575"/>
                      <a:pt x="19136" y="135667"/>
                      <a:pt x="25486" y="133550"/>
                    </a:cubicBezTo>
                    <a:cubicBezTo>
                      <a:pt x="31836" y="131433"/>
                      <a:pt x="27603" y="198638"/>
                      <a:pt x="38186" y="222450"/>
                    </a:cubicBezTo>
                    <a:cubicBezTo>
                      <a:pt x="48769" y="246262"/>
                      <a:pt x="61998" y="266371"/>
                      <a:pt x="88986" y="276425"/>
                    </a:cubicBezTo>
                    <a:cubicBezTo>
                      <a:pt x="115974" y="286479"/>
                      <a:pt x="166774" y="288067"/>
                      <a:pt x="200111" y="282775"/>
                    </a:cubicBezTo>
                    <a:cubicBezTo>
                      <a:pt x="233448" y="277483"/>
                      <a:pt x="260436" y="266371"/>
                      <a:pt x="289011" y="244675"/>
                    </a:cubicBezTo>
                    <a:cubicBezTo>
                      <a:pt x="317586" y="222979"/>
                      <a:pt x="361507" y="185938"/>
                      <a:pt x="371561" y="152600"/>
                    </a:cubicBezTo>
                    <a:cubicBezTo>
                      <a:pt x="381615" y="119262"/>
                      <a:pt x="363094" y="70050"/>
                      <a:pt x="349336" y="44650"/>
                    </a:cubicBezTo>
                    <a:cubicBezTo>
                      <a:pt x="335578" y="19250"/>
                      <a:pt x="333461" y="3904"/>
                      <a:pt x="289011" y="200"/>
                    </a:cubicBezTo>
                    <a:cubicBezTo>
                      <a:pt x="244561" y="-3504"/>
                      <a:pt x="91103" y="45179"/>
                      <a:pt x="66761" y="541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0" name="フリーフォーム: 図形 1359">
                <a:extLst>
                  <a:ext uri="{FF2B5EF4-FFF2-40B4-BE49-F238E27FC236}">
                    <a16:creationId xmlns:a16="http://schemas.microsoft.com/office/drawing/2014/main" id="{CD6544D7-F0F2-4780-B4C1-AF664D4C7977}"/>
                  </a:ext>
                </a:extLst>
              </p:cNvPr>
              <p:cNvSpPr/>
              <p:nvPr/>
            </p:nvSpPr>
            <p:spPr>
              <a:xfrm>
                <a:off x="6444578" y="3711417"/>
                <a:ext cx="137215" cy="133798"/>
              </a:xfrm>
              <a:custGeom>
                <a:avLst/>
                <a:gdLst>
                  <a:gd name="connsiteX0" fmla="*/ 137197 w 137215"/>
                  <a:gd name="connsiteY0" fmla="*/ 158 h 133798"/>
                  <a:gd name="connsiteX1" fmla="*/ 10197 w 137215"/>
                  <a:gd name="connsiteY1" fmla="*/ 127158 h 133798"/>
                  <a:gd name="connsiteX2" fmla="*/ 19722 w 137215"/>
                  <a:gd name="connsiteY2" fmla="*/ 101758 h 133798"/>
                  <a:gd name="connsiteX3" fmla="*/ 137197 w 137215"/>
                  <a:gd name="connsiteY3" fmla="*/ 158 h 13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215" h="133798">
                    <a:moveTo>
                      <a:pt x="137197" y="158"/>
                    </a:moveTo>
                    <a:cubicBezTo>
                      <a:pt x="135610" y="4391"/>
                      <a:pt x="29776" y="110225"/>
                      <a:pt x="10197" y="127158"/>
                    </a:cubicBezTo>
                    <a:cubicBezTo>
                      <a:pt x="-9382" y="144091"/>
                      <a:pt x="2259" y="126100"/>
                      <a:pt x="19722" y="101758"/>
                    </a:cubicBezTo>
                    <a:cubicBezTo>
                      <a:pt x="37185" y="77416"/>
                      <a:pt x="138784" y="-4075"/>
                      <a:pt x="137197" y="1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1" name="フリーフォーム: 図形 1360">
                <a:extLst>
                  <a:ext uri="{FF2B5EF4-FFF2-40B4-BE49-F238E27FC236}">
                    <a16:creationId xmlns:a16="http://schemas.microsoft.com/office/drawing/2014/main" id="{819161EE-C73D-4536-89E4-259F107DD874}"/>
                  </a:ext>
                </a:extLst>
              </p:cNvPr>
              <p:cNvSpPr/>
              <p:nvPr/>
            </p:nvSpPr>
            <p:spPr>
              <a:xfrm>
                <a:off x="6628162" y="5895893"/>
                <a:ext cx="99775" cy="179651"/>
              </a:xfrm>
              <a:custGeom>
                <a:avLst/>
                <a:gdLst>
                  <a:gd name="connsiteX0" fmla="*/ 99663 w 99775"/>
                  <a:gd name="connsiteY0" fmla="*/ 82 h 179651"/>
                  <a:gd name="connsiteX1" fmla="*/ 25051 w 99775"/>
                  <a:gd name="connsiteY1" fmla="*/ 109620 h 179651"/>
                  <a:gd name="connsiteX2" fmla="*/ 23463 w 99775"/>
                  <a:gd name="connsiteY2" fmla="*/ 179470 h 179651"/>
                  <a:gd name="connsiteX3" fmla="*/ 7588 w 99775"/>
                  <a:gd name="connsiteY3" fmla="*/ 128670 h 179651"/>
                  <a:gd name="connsiteX4" fmla="*/ 6001 w 99775"/>
                  <a:gd name="connsiteY4" fmla="*/ 92157 h 179651"/>
                  <a:gd name="connsiteX5" fmla="*/ 99663 w 99775"/>
                  <a:gd name="connsiteY5" fmla="*/ 82 h 17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775" h="179651">
                    <a:moveTo>
                      <a:pt x="99663" y="82"/>
                    </a:moveTo>
                    <a:cubicBezTo>
                      <a:pt x="102838" y="2993"/>
                      <a:pt x="37751" y="79722"/>
                      <a:pt x="25051" y="109620"/>
                    </a:cubicBezTo>
                    <a:cubicBezTo>
                      <a:pt x="12351" y="139518"/>
                      <a:pt x="26373" y="176295"/>
                      <a:pt x="23463" y="179470"/>
                    </a:cubicBezTo>
                    <a:cubicBezTo>
                      <a:pt x="20552" y="182645"/>
                      <a:pt x="10498" y="143222"/>
                      <a:pt x="7588" y="128670"/>
                    </a:cubicBezTo>
                    <a:cubicBezTo>
                      <a:pt x="4678" y="114118"/>
                      <a:pt x="-6964" y="112001"/>
                      <a:pt x="6001" y="92157"/>
                    </a:cubicBezTo>
                    <a:cubicBezTo>
                      <a:pt x="18966" y="72313"/>
                      <a:pt x="96488" y="-2829"/>
                      <a:pt x="99663" y="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2" name="フリーフォーム: 図形 1361">
                <a:extLst>
                  <a:ext uri="{FF2B5EF4-FFF2-40B4-BE49-F238E27FC236}">
                    <a16:creationId xmlns:a16="http://schemas.microsoft.com/office/drawing/2014/main" id="{F21F3FC7-6513-4FFF-AAA4-E9F1C8FA5FC1}"/>
                  </a:ext>
                </a:extLst>
              </p:cNvPr>
              <p:cNvSpPr/>
              <p:nvPr/>
            </p:nvSpPr>
            <p:spPr>
              <a:xfrm>
                <a:off x="6540179" y="5889587"/>
                <a:ext cx="89233" cy="157276"/>
              </a:xfrm>
              <a:custGeom>
                <a:avLst/>
                <a:gdLst>
                  <a:gd name="connsiteX0" fmla="*/ 89221 w 89233"/>
                  <a:gd name="connsiteY0" fmla="*/ 38 h 157276"/>
                  <a:gd name="connsiteX1" fmla="*/ 11434 w 89233"/>
                  <a:gd name="connsiteY1" fmla="*/ 90526 h 157276"/>
                  <a:gd name="connsiteX2" fmla="*/ 11434 w 89233"/>
                  <a:gd name="connsiteY2" fmla="*/ 157201 h 157276"/>
                  <a:gd name="connsiteX3" fmla="*/ 5084 w 89233"/>
                  <a:gd name="connsiteY3" fmla="*/ 101638 h 157276"/>
                  <a:gd name="connsiteX4" fmla="*/ 89221 w 89233"/>
                  <a:gd name="connsiteY4" fmla="*/ 38 h 15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33" h="157276">
                    <a:moveTo>
                      <a:pt x="89221" y="38"/>
                    </a:moveTo>
                    <a:cubicBezTo>
                      <a:pt x="90279" y="-1814"/>
                      <a:pt x="24398" y="64332"/>
                      <a:pt x="11434" y="90526"/>
                    </a:cubicBezTo>
                    <a:cubicBezTo>
                      <a:pt x="-1530" y="116720"/>
                      <a:pt x="12492" y="155349"/>
                      <a:pt x="11434" y="157201"/>
                    </a:cubicBezTo>
                    <a:cubicBezTo>
                      <a:pt x="10376" y="159053"/>
                      <a:pt x="-8939" y="126244"/>
                      <a:pt x="5084" y="101638"/>
                    </a:cubicBezTo>
                    <a:cubicBezTo>
                      <a:pt x="19107" y="77032"/>
                      <a:pt x="88163" y="1890"/>
                      <a:pt x="89221" y="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3" name="フリーフォーム: 図形 1362">
                <a:extLst>
                  <a:ext uri="{FF2B5EF4-FFF2-40B4-BE49-F238E27FC236}">
                    <a16:creationId xmlns:a16="http://schemas.microsoft.com/office/drawing/2014/main" id="{49DC0C8F-8E34-4266-A17C-1CEFE47498A6}"/>
                  </a:ext>
                </a:extLst>
              </p:cNvPr>
              <p:cNvSpPr/>
              <p:nvPr/>
            </p:nvSpPr>
            <p:spPr>
              <a:xfrm>
                <a:off x="6487225" y="5891209"/>
                <a:ext cx="90868" cy="62134"/>
              </a:xfrm>
              <a:custGeom>
                <a:avLst/>
                <a:gdLst>
                  <a:gd name="connsiteX0" fmla="*/ 89788 w 90868"/>
                  <a:gd name="connsiteY0" fmla="*/ 4 h 62134"/>
                  <a:gd name="connsiteX1" fmla="*/ 888 w 90868"/>
                  <a:gd name="connsiteY1" fmla="*/ 57154 h 62134"/>
                  <a:gd name="connsiteX2" fmla="*/ 46925 w 90868"/>
                  <a:gd name="connsiteY2" fmla="*/ 53979 h 62134"/>
                  <a:gd name="connsiteX3" fmla="*/ 89788 w 90868"/>
                  <a:gd name="connsiteY3" fmla="*/ 4 h 62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2134">
                    <a:moveTo>
                      <a:pt x="89788" y="4"/>
                    </a:moveTo>
                    <a:cubicBezTo>
                      <a:pt x="82115" y="533"/>
                      <a:pt x="8032" y="48158"/>
                      <a:pt x="888" y="57154"/>
                    </a:cubicBezTo>
                    <a:cubicBezTo>
                      <a:pt x="-6256" y="66150"/>
                      <a:pt x="31579" y="61652"/>
                      <a:pt x="46925" y="53979"/>
                    </a:cubicBezTo>
                    <a:cubicBezTo>
                      <a:pt x="62271" y="46306"/>
                      <a:pt x="97461" y="-525"/>
                      <a:pt x="89788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4" name="フリーフォーム: 図形 1363">
                <a:extLst>
                  <a:ext uri="{FF2B5EF4-FFF2-40B4-BE49-F238E27FC236}">
                    <a16:creationId xmlns:a16="http://schemas.microsoft.com/office/drawing/2014/main" id="{A98609FF-42E6-45B9-A0C7-DED0C64F5AC9}"/>
                  </a:ext>
                </a:extLst>
              </p:cNvPr>
              <p:cNvSpPr/>
              <p:nvPr/>
            </p:nvSpPr>
            <p:spPr>
              <a:xfrm>
                <a:off x="6450555" y="5867838"/>
                <a:ext cx="51857" cy="74735"/>
              </a:xfrm>
              <a:custGeom>
                <a:avLst/>
                <a:gdLst>
                  <a:gd name="connsiteX0" fmla="*/ 51845 w 51857"/>
                  <a:gd name="connsiteY0" fmla="*/ 1150 h 74735"/>
                  <a:gd name="connsiteX1" fmla="*/ 7395 w 51857"/>
                  <a:gd name="connsiteY1" fmla="*/ 74175 h 74735"/>
                  <a:gd name="connsiteX2" fmla="*/ 2633 w 51857"/>
                  <a:gd name="connsiteY2" fmla="*/ 32900 h 74735"/>
                  <a:gd name="connsiteX3" fmla="*/ 51845 w 51857"/>
                  <a:gd name="connsiteY3" fmla="*/ 1150 h 7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57" h="74735">
                    <a:moveTo>
                      <a:pt x="51845" y="1150"/>
                    </a:moveTo>
                    <a:cubicBezTo>
                      <a:pt x="52639" y="8029"/>
                      <a:pt x="15597" y="68883"/>
                      <a:pt x="7395" y="74175"/>
                    </a:cubicBezTo>
                    <a:cubicBezTo>
                      <a:pt x="-807" y="79467"/>
                      <a:pt x="-1865" y="45865"/>
                      <a:pt x="2633" y="32900"/>
                    </a:cubicBezTo>
                    <a:cubicBezTo>
                      <a:pt x="7131" y="19935"/>
                      <a:pt x="51051" y="-5729"/>
                      <a:pt x="51845" y="11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5" name="フリーフォーム: 図形 1364">
                <a:extLst>
                  <a:ext uri="{FF2B5EF4-FFF2-40B4-BE49-F238E27FC236}">
                    <a16:creationId xmlns:a16="http://schemas.microsoft.com/office/drawing/2014/main" id="{EC6DEC0A-818E-4343-8843-4117A3B4DC93}"/>
                  </a:ext>
                </a:extLst>
              </p:cNvPr>
              <p:cNvSpPr/>
              <p:nvPr/>
            </p:nvSpPr>
            <p:spPr>
              <a:xfrm>
                <a:off x="6378507" y="5759061"/>
                <a:ext cx="342385" cy="129154"/>
              </a:xfrm>
              <a:custGeom>
                <a:avLst/>
                <a:gdLst>
                  <a:gd name="connsiteX0" fmla="*/ 68 w 342385"/>
                  <a:gd name="connsiteY0" fmla="*/ 389 h 129154"/>
                  <a:gd name="connsiteX1" fmla="*/ 238193 w 342385"/>
                  <a:gd name="connsiteY1" fmla="*/ 111514 h 129154"/>
                  <a:gd name="connsiteX2" fmla="*/ 336618 w 342385"/>
                  <a:gd name="connsiteY2" fmla="*/ 122627 h 129154"/>
                  <a:gd name="connsiteX3" fmla="*/ 323918 w 342385"/>
                  <a:gd name="connsiteY3" fmla="*/ 48014 h 129154"/>
                  <a:gd name="connsiteX4" fmla="*/ 266768 w 342385"/>
                  <a:gd name="connsiteY4" fmla="*/ 14677 h 129154"/>
                  <a:gd name="connsiteX5" fmla="*/ 309631 w 342385"/>
                  <a:gd name="connsiteY5" fmla="*/ 59127 h 129154"/>
                  <a:gd name="connsiteX6" fmla="*/ 214381 w 342385"/>
                  <a:gd name="connsiteY6" fmla="*/ 73414 h 129154"/>
                  <a:gd name="connsiteX7" fmla="*/ 68 w 342385"/>
                  <a:gd name="connsiteY7" fmla="*/ 389 h 12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385" h="129154">
                    <a:moveTo>
                      <a:pt x="68" y="389"/>
                    </a:moveTo>
                    <a:cubicBezTo>
                      <a:pt x="4037" y="6739"/>
                      <a:pt x="182101" y="91141"/>
                      <a:pt x="238193" y="111514"/>
                    </a:cubicBezTo>
                    <a:cubicBezTo>
                      <a:pt x="294285" y="131887"/>
                      <a:pt x="322331" y="133210"/>
                      <a:pt x="336618" y="122627"/>
                    </a:cubicBezTo>
                    <a:cubicBezTo>
                      <a:pt x="350906" y="112044"/>
                      <a:pt x="335560" y="66006"/>
                      <a:pt x="323918" y="48014"/>
                    </a:cubicBezTo>
                    <a:cubicBezTo>
                      <a:pt x="312276" y="30022"/>
                      <a:pt x="269149" y="12825"/>
                      <a:pt x="266768" y="14677"/>
                    </a:cubicBezTo>
                    <a:cubicBezTo>
                      <a:pt x="264387" y="16529"/>
                      <a:pt x="318362" y="49338"/>
                      <a:pt x="309631" y="59127"/>
                    </a:cubicBezTo>
                    <a:cubicBezTo>
                      <a:pt x="300900" y="68916"/>
                      <a:pt x="262271" y="79500"/>
                      <a:pt x="214381" y="73414"/>
                    </a:cubicBezTo>
                    <a:cubicBezTo>
                      <a:pt x="166491" y="67329"/>
                      <a:pt x="-3901" y="-5961"/>
                      <a:pt x="68" y="3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6" name="フリーフォーム: 図形 1365">
                <a:extLst>
                  <a:ext uri="{FF2B5EF4-FFF2-40B4-BE49-F238E27FC236}">
                    <a16:creationId xmlns:a16="http://schemas.microsoft.com/office/drawing/2014/main" id="{464438AE-C4E9-48F1-AC57-BF2870E7A319}"/>
                  </a:ext>
                </a:extLst>
              </p:cNvPr>
              <p:cNvSpPr/>
              <p:nvPr/>
            </p:nvSpPr>
            <p:spPr>
              <a:xfrm>
                <a:off x="6377281" y="5359662"/>
                <a:ext cx="564265" cy="231315"/>
              </a:xfrm>
              <a:custGeom>
                <a:avLst/>
                <a:gdLst>
                  <a:gd name="connsiteX0" fmla="*/ 236 w 564265"/>
                  <a:gd name="connsiteY0" fmla="*/ 114038 h 231315"/>
                  <a:gd name="connsiteX1" fmla="*/ 114536 w 564265"/>
                  <a:gd name="connsiteY1" fmla="*/ 3971 h 231315"/>
                  <a:gd name="connsiteX2" fmla="*/ 207669 w 564265"/>
                  <a:gd name="connsiteY2" fmla="*/ 44188 h 231315"/>
                  <a:gd name="connsiteX3" fmla="*/ 563269 w 564265"/>
                  <a:gd name="connsiteY3" fmla="*/ 230455 h 231315"/>
                  <a:gd name="connsiteX4" fmla="*/ 321969 w 564265"/>
                  <a:gd name="connsiteY4" fmla="*/ 118271 h 231315"/>
                  <a:gd name="connsiteX5" fmla="*/ 146286 w 564265"/>
                  <a:gd name="connsiteY5" fmla="*/ 42071 h 231315"/>
                  <a:gd name="connsiteX6" fmla="*/ 236 w 564265"/>
                  <a:gd name="connsiteY6" fmla="*/ 114038 h 23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4265" h="231315">
                    <a:moveTo>
                      <a:pt x="236" y="114038"/>
                    </a:moveTo>
                    <a:cubicBezTo>
                      <a:pt x="-5056" y="107688"/>
                      <a:pt x="79964" y="15613"/>
                      <a:pt x="114536" y="3971"/>
                    </a:cubicBezTo>
                    <a:cubicBezTo>
                      <a:pt x="149108" y="-7671"/>
                      <a:pt x="132880" y="6441"/>
                      <a:pt x="207669" y="44188"/>
                    </a:cubicBezTo>
                    <a:cubicBezTo>
                      <a:pt x="282458" y="81935"/>
                      <a:pt x="544219" y="218108"/>
                      <a:pt x="563269" y="230455"/>
                    </a:cubicBezTo>
                    <a:cubicBezTo>
                      <a:pt x="582319" y="242802"/>
                      <a:pt x="321969" y="118271"/>
                      <a:pt x="321969" y="118271"/>
                    </a:cubicBezTo>
                    <a:cubicBezTo>
                      <a:pt x="252472" y="86874"/>
                      <a:pt x="196733" y="47010"/>
                      <a:pt x="146286" y="42071"/>
                    </a:cubicBezTo>
                    <a:cubicBezTo>
                      <a:pt x="95839" y="37132"/>
                      <a:pt x="5528" y="120388"/>
                      <a:pt x="236" y="1140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7" name="フリーフォーム: 図形 1366">
                <a:extLst>
                  <a:ext uri="{FF2B5EF4-FFF2-40B4-BE49-F238E27FC236}">
                    <a16:creationId xmlns:a16="http://schemas.microsoft.com/office/drawing/2014/main" id="{7DD4CBD6-766E-4191-B038-368D88D95508}"/>
                  </a:ext>
                </a:extLst>
              </p:cNvPr>
              <p:cNvSpPr/>
              <p:nvPr/>
            </p:nvSpPr>
            <p:spPr>
              <a:xfrm>
                <a:off x="6783860" y="5849895"/>
                <a:ext cx="241368" cy="34054"/>
              </a:xfrm>
              <a:custGeom>
                <a:avLst/>
                <a:gdLst>
                  <a:gd name="connsiteX0" fmla="*/ 57 w 241368"/>
                  <a:gd name="connsiteY0" fmla="*/ 2688 h 34054"/>
                  <a:gd name="connsiteX1" fmla="*/ 63557 w 241368"/>
                  <a:gd name="connsiteY1" fmla="*/ 28088 h 34054"/>
                  <a:gd name="connsiteX2" fmla="*/ 241357 w 241368"/>
                  <a:gd name="connsiteY2" fmla="*/ 32322 h 34054"/>
                  <a:gd name="connsiteX3" fmla="*/ 72023 w 241368"/>
                  <a:gd name="connsiteY3" fmla="*/ 4805 h 34054"/>
                  <a:gd name="connsiteX4" fmla="*/ 57 w 241368"/>
                  <a:gd name="connsiteY4" fmla="*/ 2688 h 3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68" h="34054">
                    <a:moveTo>
                      <a:pt x="57" y="2688"/>
                    </a:moveTo>
                    <a:cubicBezTo>
                      <a:pt x="-1354" y="6569"/>
                      <a:pt x="23340" y="23149"/>
                      <a:pt x="63557" y="28088"/>
                    </a:cubicBezTo>
                    <a:cubicBezTo>
                      <a:pt x="103774" y="33027"/>
                      <a:pt x="239946" y="36203"/>
                      <a:pt x="241357" y="32322"/>
                    </a:cubicBezTo>
                    <a:cubicBezTo>
                      <a:pt x="242768" y="28442"/>
                      <a:pt x="112945" y="10802"/>
                      <a:pt x="72023" y="4805"/>
                    </a:cubicBezTo>
                    <a:cubicBezTo>
                      <a:pt x="31101" y="-1192"/>
                      <a:pt x="1468" y="-1193"/>
                      <a:pt x="57" y="268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8" name="フリーフォーム: 図形 1367">
                <a:extLst>
                  <a:ext uri="{FF2B5EF4-FFF2-40B4-BE49-F238E27FC236}">
                    <a16:creationId xmlns:a16="http://schemas.microsoft.com/office/drawing/2014/main" id="{02759B7A-86C2-42D4-A1FE-D3398994D557}"/>
                  </a:ext>
                </a:extLst>
              </p:cNvPr>
              <p:cNvSpPr/>
              <p:nvPr/>
            </p:nvSpPr>
            <p:spPr>
              <a:xfrm>
                <a:off x="6443546" y="6060065"/>
                <a:ext cx="1048801" cy="579894"/>
              </a:xfrm>
              <a:custGeom>
                <a:avLst/>
                <a:gdLst>
                  <a:gd name="connsiteX0" fmla="*/ 1038871 w 1048801"/>
                  <a:gd name="connsiteY0" fmla="*/ 2068 h 579894"/>
                  <a:gd name="connsiteX1" fmla="*/ 958437 w 1048801"/>
                  <a:gd name="connsiteY1" fmla="*/ 21118 h 579894"/>
                  <a:gd name="connsiteX2" fmla="*/ 645171 w 1048801"/>
                  <a:gd name="connsiteY2" fmla="*/ 48635 h 579894"/>
                  <a:gd name="connsiteX3" fmla="*/ 543571 w 1048801"/>
                  <a:gd name="connsiteY3" fmla="*/ 266652 h 579894"/>
                  <a:gd name="connsiteX4" fmla="*/ 452554 w 1048801"/>
                  <a:gd name="connsiteY4" fmla="*/ 488902 h 579894"/>
                  <a:gd name="connsiteX5" fmla="*/ 245121 w 1048801"/>
                  <a:gd name="connsiteY5" fmla="*/ 567218 h 579894"/>
                  <a:gd name="connsiteX6" fmla="*/ 3821 w 1048801"/>
                  <a:gd name="connsiteY6" fmla="*/ 571452 h 579894"/>
                  <a:gd name="connsiteX7" fmla="*/ 448321 w 1048801"/>
                  <a:gd name="connsiteY7" fmla="*/ 484668 h 579894"/>
                  <a:gd name="connsiteX8" fmla="*/ 626121 w 1048801"/>
                  <a:gd name="connsiteY8" fmla="*/ 158702 h 579894"/>
                  <a:gd name="connsiteX9" fmla="*/ 772171 w 1048801"/>
                  <a:gd name="connsiteY9" fmla="*/ 71918 h 579894"/>
                  <a:gd name="connsiteX10" fmla="*/ 1038871 w 1048801"/>
                  <a:gd name="connsiteY10" fmla="*/ 2068 h 579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8801" h="579894">
                    <a:moveTo>
                      <a:pt x="1038871" y="2068"/>
                    </a:moveTo>
                    <a:cubicBezTo>
                      <a:pt x="1069915" y="-6399"/>
                      <a:pt x="1024054" y="13357"/>
                      <a:pt x="958437" y="21118"/>
                    </a:cubicBezTo>
                    <a:cubicBezTo>
                      <a:pt x="892820" y="28879"/>
                      <a:pt x="714315" y="7713"/>
                      <a:pt x="645171" y="48635"/>
                    </a:cubicBezTo>
                    <a:cubicBezTo>
                      <a:pt x="576027" y="89557"/>
                      <a:pt x="575674" y="193274"/>
                      <a:pt x="543571" y="266652"/>
                    </a:cubicBezTo>
                    <a:cubicBezTo>
                      <a:pt x="511468" y="340030"/>
                      <a:pt x="502296" y="438808"/>
                      <a:pt x="452554" y="488902"/>
                    </a:cubicBezTo>
                    <a:cubicBezTo>
                      <a:pt x="402812" y="538996"/>
                      <a:pt x="319910" y="553460"/>
                      <a:pt x="245121" y="567218"/>
                    </a:cubicBezTo>
                    <a:cubicBezTo>
                      <a:pt x="170332" y="580976"/>
                      <a:pt x="-30046" y="585210"/>
                      <a:pt x="3821" y="571452"/>
                    </a:cubicBezTo>
                    <a:cubicBezTo>
                      <a:pt x="37688" y="557694"/>
                      <a:pt x="344604" y="553460"/>
                      <a:pt x="448321" y="484668"/>
                    </a:cubicBezTo>
                    <a:cubicBezTo>
                      <a:pt x="552038" y="415876"/>
                      <a:pt x="572146" y="227494"/>
                      <a:pt x="626121" y="158702"/>
                    </a:cubicBezTo>
                    <a:cubicBezTo>
                      <a:pt x="680096" y="89910"/>
                      <a:pt x="700910" y="96613"/>
                      <a:pt x="772171" y="71918"/>
                    </a:cubicBezTo>
                    <a:cubicBezTo>
                      <a:pt x="843432" y="47224"/>
                      <a:pt x="1007827" y="10535"/>
                      <a:pt x="1038871" y="20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9" name="フリーフォーム: 図形 1368">
                <a:extLst>
                  <a:ext uri="{FF2B5EF4-FFF2-40B4-BE49-F238E27FC236}">
                    <a16:creationId xmlns:a16="http://schemas.microsoft.com/office/drawing/2014/main" id="{3D27DBD8-C26E-46EA-B5DD-FF4861D79D7D}"/>
                  </a:ext>
                </a:extLst>
              </p:cNvPr>
              <p:cNvSpPr/>
              <p:nvPr/>
            </p:nvSpPr>
            <p:spPr>
              <a:xfrm>
                <a:off x="7258050" y="5420783"/>
                <a:ext cx="456917" cy="57421"/>
              </a:xfrm>
              <a:custGeom>
                <a:avLst/>
                <a:gdLst>
                  <a:gd name="connsiteX0" fmla="*/ 0 w 456917"/>
                  <a:gd name="connsiteY0" fmla="*/ 0 h 57421"/>
                  <a:gd name="connsiteX1" fmla="*/ 76200 w 456917"/>
                  <a:gd name="connsiteY1" fmla="*/ 10584 h 57421"/>
                  <a:gd name="connsiteX2" fmla="*/ 412750 w 456917"/>
                  <a:gd name="connsiteY2" fmla="*/ 44450 h 57421"/>
                  <a:gd name="connsiteX3" fmla="*/ 452967 w 456917"/>
                  <a:gd name="connsiteY3" fmla="*/ 42334 h 57421"/>
                  <a:gd name="connsiteX4" fmla="*/ 201083 w 456917"/>
                  <a:gd name="connsiteY4" fmla="*/ 57150 h 57421"/>
                  <a:gd name="connsiteX5" fmla="*/ 0 w 456917"/>
                  <a:gd name="connsiteY5" fmla="*/ 0 h 5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17" h="57421">
                    <a:moveTo>
                      <a:pt x="0" y="0"/>
                    </a:moveTo>
                    <a:cubicBezTo>
                      <a:pt x="3704" y="1588"/>
                      <a:pt x="76200" y="10584"/>
                      <a:pt x="76200" y="10584"/>
                    </a:cubicBezTo>
                    <a:lnTo>
                      <a:pt x="412750" y="44450"/>
                    </a:lnTo>
                    <a:cubicBezTo>
                      <a:pt x="475545" y="49742"/>
                      <a:pt x="452967" y="42334"/>
                      <a:pt x="452967" y="42334"/>
                    </a:cubicBezTo>
                    <a:cubicBezTo>
                      <a:pt x="417689" y="44451"/>
                      <a:pt x="274814" y="59620"/>
                      <a:pt x="201083" y="57150"/>
                    </a:cubicBezTo>
                    <a:cubicBezTo>
                      <a:pt x="127352" y="54681"/>
                      <a:pt x="68967" y="41099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0" name="フリーフォーム: 図形 1369">
                <a:extLst>
                  <a:ext uri="{FF2B5EF4-FFF2-40B4-BE49-F238E27FC236}">
                    <a16:creationId xmlns:a16="http://schemas.microsoft.com/office/drawing/2014/main" id="{A5CDF9D0-9AEE-4753-9BB3-50191C357BBD}"/>
                  </a:ext>
                </a:extLst>
              </p:cNvPr>
              <p:cNvSpPr/>
              <p:nvPr/>
            </p:nvSpPr>
            <p:spPr>
              <a:xfrm>
                <a:off x="6555621" y="5251048"/>
                <a:ext cx="625762" cy="246628"/>
              </a:xfrm>
              <a:custGeom>
                <a:avLst/>
                <a:gdLst>
                  <a:gd name="connsiteX0" fmla="*/ 20862 w 625762"/>
                  <a:gd name="connsiteY0" fmla="*/ 6752 h 246628"/>
                  <a:gd name="connsiteX1" fmla="*/ 600829 w 625762"/>
                  <a:gd name="connsiteY1" fmla="*/ 239585 h 246628"/>
                  <a:gd name="connsiteX2" fmla="*/ 484412 w 625762"/>
                  <a:gd name="connsiteY2" fmla="*/ 176085 h 246628"/>
                  <a:gd name="connsiteX3" fmla="*/ 160562 w 625762"/>
                  <a:gd name="connsiteY3" fmla="*/ 72369 h 246628"/>
                  <a:gd name="connsiteX4" fmla="*/ 20862 w 625762"/>
                  <a:gd name="connsiteY4" fmla="*/ 6752 h 24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762" h="246628">
                    <a:moveTo>
                      <a:pt x="20862" y="6752"/>
                    </a:moveTo>
                    <a:cubicBezTo>
                      <a:pt x="94240" y="34621"/>
                      <a:pt x="523571" y="211363"/>
                      <a:pt x="600829" y="239585"/>
                    </a:cubicBezTo>
                    <a:cubicBezTo>
                      <a:pt x="678087" y="267807"/>
                      <a:pt x="557790" y="203954"/>
                      <a:pt x="484412" y="176085"/>
                    </a:cubicBezTo>
                    <a:cubicBezTo>
                      <a:pt x="411034" y="148216"/>
                      <a:pt x="235704" y="100238"/>
                      <a:pt x="160562" y="72369"/>
                    </a:cubicBezTo>
                    <a:cubicBezTo>
                      <a:pt x="85420" y="44500"/>
                      <a:pt x="-52516" y="-21117"/>
                      <a:pt x="20862" y="67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1" name="フリーフォーム: 図形 1370">
                <a:extLst>
                  <a:ext uri="{FF2B5EF4-FFF2-40B4-BE49-F238E27FC236}">
                    <a16:creationId xmlns:a16="http://schemas.microsoft.com/office/drawing/2014/main" id="{702C1C91-F1A6-4504-944D-D95D264B9A52}"/>
                  </a:ext>
                </a:extLst>
              </p:cNvPr>
              <p:cNvSpPr/>
              <p:nvPr/>
            </p:nvSpPr>
            <p:spPr>
              <a:xfrm>
                <a:off x="6052661" y="4845622"/>
                <a:ext cx="620949" cy="331745"/>
              </a:xfrm>
              <a:custGeom>
                <a:avLst/>
                <a:gdLst>
                  <a:gd name="connsiteX0" fmla="*/ 612722 w 620949"/>
                  <a:gd name="connsiteY0" fmla="*/ 16361 h 331745"/>
                  <a:gd name="connsiteX1" fmla="*/ 509006 w 620949"/>
                  <a:gd name="connsiteY1" fmla="*/ 26945 h 331745"/>
                  <a:gd name="connsiteX2" fmla="*/ 223256 w 620949"/>
                  <a:gd name="connsiteY2" fmla="*/ 189928 h 331745"/>
                  <a:gd name="connsiteX3" fmla="*/ 1006 w 620949"/>
                  <a:gd name="connsiteY3" fmla="*/ 331745 h 331745"/>
                  <a:gd name="connsiteX4" fmla="*/ 312156 w 620949"/>
                  <a:gd name="connsiteY4" fmla="*/ 189928 h 331745"/>
                  <a:gd name="connsiteX5" fmla="*/ 612722 w 620949"/>
                  <a:gd name="connsiteY5" fmla="*/ 16361 h 3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949" h="331745">
                    <a:moveTo>
                      <a:pt x="612722" y="16361"/>
                    </a:moveTo>
                    <a:cubicBezTo>
                      <a:pt x="645530" y="-10803"/>
                      <a:pt x="573917" y="-1983"/>
                      <a:pt x="509006" y="26945"/>
                    </a:cubicBezTo>
                    <a:cubicBezTo>
                      <a:pt x="444095" y="55873"/>
                      <a:pt x="307923" y="139128"/>
                      <a:pt x="223256" y="189928"/>
                    </a:cubicBezTo>
                    <a:cubicBezTo>
                      <a:pt x="138589" y="240728"/>
                      <a:pt x="-13811" y="331745"/>
                      <a:pt x="1006" y="331745"/>
                    </a:cubicBezTo>
                    <a:cubicBezTo>
                      <a:pt x="15823" y="331745"/>
                      <a:pt x="216553" y="241434"/>
                      <a:pt x="312156" y="189928"/>
                    </a:cubicBezTo>
                    <a:cubicBezTo>
                      <a:pt x="407759" y="138422"/>
                      <a:pt x="579914" y="43525"/>
                      <a:pt x="612722" y="163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2" name="フリーフォーム: 図形 1371">
                <a:extLst>
                  <a:ext uri="{FF2B5EF4-FFF2-40B4-BE49-F238E27FC236}">
                    <a16:creationId xmlns:a16="http://schemas.microsoft.com/office/drawing/2014/main" id="{6E353C1D-1BA0-41A9-A899-B41730880C7F}"/>
                  </a:ext>
                </a:extLst>
              </p:cNvPr>
              <p:cNvSpPr/>
              <p:nvPr/>
            </p:nvSpPr>
            <p:spPr>
              <a:xfrm>
                <a:off x="6675102" y="4862939"/>
                <a:ext cx="510777" cy="440285"/>
              </a:xfrm>
              <a:custGeom>
                <a:avLst/>
                <a:gdLst>
                  <a:gd name="connsiteX0" fmla="*/ 865 w 510777"/>
                  <a:gd name="connsiteY0" fmla="*/ 1161 h 440285"/>
                  <a:gd name="connsiteX1" fmla="*/ 335298 w 510777"/>
                  <a:gd name="connsiteY1" fmla="*/ 246694 h 440285"/>
                  <a:gd name="connsiteX2" fmla="*/ 506748 w 510777"/>
                  <a:gd name="connsiteY2" fmla="*/ 439311 h 440285"/>
                  <a:gd name="connsiteX3" fmla="*/ 439015 w 510777"/>
                  <a:gd name="connsiteY3" fmla="*/ 314428 h 440285"/>
                  <a:gd name="connsiteX4" fmla="*/ 244281 w 510777"/>
                  <a:gd name="connsiteY4" fmla="*/ 159911 h 440285"/>
                  <a:gd name="connsiteX5" fmla="*/ 865 w 510777"/>
                  <a:gd name="connsiteY5" fmla="*/ 1161 h 44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0777" h="440285">
                    <a:moveTo>
                      <a:pt x="865" y="1161"/>
                    </a:moveTo>
                    <a:cubicBezTo>
                      <a:pt x="16035" y="15625"/>
                      <a:pt x="250984" y="173669"/>
                      <a:pt x="335298" y="246694"/>
                    </a:cubicBezTo>
                    <a:cubicBezTo>
                      <a:pt x="419612" y="319719"/>
                      <a:pt x="489462" y="428022"/>
                      <a:pt x="506748" y="439311"/>
                    </a:cubicBezTo>
                    <a:cubicBezTo>
                      <a:pt x="524034" y="450600"/>
                      <a:pt x="482760" y="360995"/>
                      <a:pt x="439015" y="314428"/>
                    </a:cubicBezTo>
                    <a:cubicBezTo>
                      <a:pt x="395271" y="267861"/>
                      <a:pt x="314484" y="208594"/>
                      <a:pt x="244281" y="159911"/>
                    </a:cubicBezTo>
                    <a:cubicBezTo>
                      <a:pt x="174078" y="111228"/>
                      <a:pt x="-14305" y="-13303"/>
                      <a:pt x="865" y="11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4" name="フリーフォーム: 図形 1373">
                <a:extLst>
                  <a:ext uri="{FF2B5EF4-FFF2-40B4-BE49-F238E27FC236}">
                    <a16:creationId xmlns:a16="http://schemas.microsoft.com/office/drawing/2014/main" id="{C3FD21E3-4B33-443E-BD26-D7491FC6EAA1}"/>
                  </a:ext>
                </a:extLst>
              </p:cNvPr>
              <p:cNvSpPr/>
              <p:nvPr/>
            </p:nvSpPr>
            <p:spPr>
              <a:xfrm>
                <a:off x="6943038" y="4354379"/>
                <a:ext cx="681637" cy="516300"/>
              </a:xfrm>
              <a:custGeom>
                <a:avLst/>
                <a:gdLst>
                  <a:gd name="connsiteX0" fmla="*/ 20795 w 681637"/>
                  <a:gd name="connsiteY0" fmla="*/ 5954 h 516300"/>
                  <a:gd name="connsiteX1" fmla="*/ 192245 w 681637"/>
                  <a:gd name="connsiteY1" fmla="*/ 217621 h 516300"/>
                  <a:gd name="connsiteX2" fmla="*/ 609229 w 681637"/>
                  <a:gd name="connsiteY2" fmla="*/ 410238 h 516300"/>
                  <a:gd name="connsiteX3" fmla="*/ 681195 w 681637"/>
                  <a:gd name="connsiteY3" fmla="*/ 516071 h 516300"/>
                  <a:gd name="connsiteX4" fmla="*/ 630395 w 681637"/>
                  <a:gd name="connsiteY4" fmla="*/ 435638 h 516300"/>
                  <a:gd name="connsiteX5" fmla="*/ 461062 w 681637"/>
                  <a:gd name="connsiteY5" fmla="*/ 340388 h 516300"/>
                  <a:gd name="connsiteX6" fmla="*/ 52545 w 681637"/>
                  <a:gd name="connsiteY6" fmla="*/ 82154 h 516300"/>
                  <a:gd name="connsiteX7" fmla="*/ 20795 w 681637"/>
                  <a:gd name="connsiteY7" fmla="*/ 5954 h 51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637" h="516300">
                    <a:moveTo>
                      <a:pt x="20795" y="5954"/>
                    </a:moveTo>
                    <a:cubicBezTo>
                      <a:pt x="44078" y="28532"/>
                      <a:pt x="94173" y="150240"/>
                      <a:pt x="192245" y="217621"/>
                    </a:cubicBezTo>
                    <a:cubicBezTo>
                      <a:pt x="290317" y="285002"/>
                      <a:pt x="527737" y="360496"/>
                      <a:pt x="609229" y="410238"/>
                    </a:cubicBezTo>
                    <a:cubicBezTo>
                      <a:pt x="690721" y="459980"/>
                      <a:pt x="677667" y="511838"/>
                      <a:pt x="681195" y="516071"/>
                    </a:cubicBezTo>
                    <a:cubicBezTo>
                      <a:pt x="684723" y="520304"/>
                      <a:pt x="667084" y="464918"/>
                      <a:pt x="630395" y="435638"/>
                    </a:cubicBezTo>
                    <a:cubicBezTo>
                      <a:pt x="593706" y="406358"/>
                      <a:pt x="557370" y="399302"/>
                      <a:pt x="461062" y="340388"/>
                    </a:cubicBezTo>
                    <a:cubicBezTo>
                      <a:pt x="364754" y="281474"/>
                      <a:pt x="126628" y="135776"/>
                      <a:pt x="52545" y="82154"/>
                    </a:cubicBezTo>
                    <a:cubicBezTo>
                      <a:pt x="-21538" y="28532"/>
                      <a:pt x="-2488" y="-16624"/>
                      <a:pt x="20795" y="59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5" name="フリーフォーム: 図形 1374">
                <a:extLst>
                  <a:ext uri="{FF2B5EF4-FFF2-40B4-BE49-F238E27FC236}">
                    <a16:creationId xmlns:a16="http://schemas.microsoft.com/office/drawing/2014/main" id="{A3ECB005-0C81-4BDE-8D95-8238B315457C}"/>
                  </a:ext>
                </a:extLst>
              </p:cNvPr>
              <p:cNvSpPr/>
              <p:nvPr/>
            </p:nvSpPr>
            <p:spPr>
              <a:xfrm>
                <a:off x="6838819" y="3683491"/>
                <a:ext cx="793881" cy="116235"/>
              </a:xfrm>
              <a:custGeom>
                <a:avLst/>
                <a:gdLst>
                  <a:gd name="connsiteX0" fmla="*/ 131 w 793881"/>
                  <a:gd name="connsiteY0" fmla="*/ 115926 h 116235"/>
                  <a:gd name="connsiteX1" fmla="*/ 63631 w 793881"/>
                  <a:gd name="connsiteY1" fmla="*/ 79942 h 116235"/>
                  <a:gd name="connsiteX2" fmla="*/ 199098 w 793881"/>
                  <a:gd name="connsiteY2" fmla="*/ 12209 h 116235"/>
                  <a:gd name="connsiteX3" fmla="*/ 453098 w 793881"/>
                  <a:gd name="connsiteY3" fmla="*/ 35492 h 116235"/>
                  <a:gd name="connsiteX4" fmla="*/ 721914 w 793881"/>
                  <a:gd name="connsiteY4" fmla="*/ 50309 h 116235"/>
                  <a:gd name="connsiteX5" fmla="*/ 793881 w 793881"/>
                  <a:gd name="connsiteY5" fmla="*/ 63009 h 116235"/>
                  <a:gd name="connsiteX6" fmla="*/ 516598 w 793881"/>
                  <a:gd name="connsiteY6" fmla="*/ 20676 h 116235"/>
                  <a:gd name="connsiteX7" fmla="*/ 249898 w 793881"/>
                  <a:gd name="connsiteY7" fmla="*/ 1626 h 116235"/>
                  <a:gd name="connsiteX8" fmla="*/ 78448 w 793881"/>
                  <a:gd name="connsiteY8" fmla="*/ 60892 h 116235"/>
                  <a:gd name="connsiteX9" fmla="*/ 131 w 793881"/>
                  <a:gd name="connsiteY9" fmla="*/ 115926 h 11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3881" h="116235">
                    <a:moveTo>
                      <a:pt x="131" y="115926"/>
                    </a:moveTo>
                    <a:cubicBezTo>
                      <a:pt x="-2339" y="119101"/>
                      <a:pt x="30470" y="97228"/>
                      <a:pt x="63631" y="79942"/>
                    </a:cubicBezTo>
                    <a:cubicBezTo>
                      <a:pt x="96792" y="62656"/>
                      <a:pt x="134187" y="19617"/>
                      <a:pt x="199098" y="12209"/>
                    </a:cubicBezTo>
                    <a:cubicBezTo>
                      <a:pt x="264009" y="4801"/>
                      <a:pt x="365962" y="29142"/>
                      <a:pt x="453098" y="35492"/>
                    </a:cubicBezTo>
                    <a:cubicBezTo>
                      <a:pt x="540234" y="41842"/>
                      <a:pt x="665117" y="45723"/>
                      <a:pt x="721914" y="50309"/>
                    </a:cubicBezTo>
                    <a:cubicBezTo>
                      <a:pt x="778711" y="54895"/>
                      <a:pt x="793881" y="63009"/>
                      <a:pt x="793881" y="63009"/>
                    </a:cubicBezTo>
                    <a:cubicBezTo>
                      <a:pt x="759662" y="58070"/>
                      <a:pt x="607262" y="30906"/>
                      <a:pt x="516598" y="20676"/>
                    </a:cubicBezTo>
                    <a:cubicBezTo>
                      <a:pt x="425934" y="10446"/>
                      <a:pt x="322923" y="-5077"/>
                      <a:pt x="249898" y="1626"/>
                    </a:cubicBezTo>
                    <a:cubicBezTo>
                      <a:pt x="176873" y="8329"/>
                      <a:pt x="120076" y="44311"/>
                      <a:pt x="78448" y="60892"/>
                    </a:cubicBezTo>
                    <a:cubicBezTo>
                      <a:pt x="36820" y="77472"/>
                      <a:pt x="2601" y="112751"/>
                      <a:pt x="131" y="1159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6" name="フリーフォーム: 図形 1375">
                <a:extLst>
                  <a:ext uri="{FF2B5EF4-FFF2-40B4-BE49-F238E27FC236}">
                    <a16:creationId xmlns:a16="http://schemas.microsoft.com/office/drawing/2014/main" id="{0D3AABB4-5D06-4674-9554-FE43495EBE0B}"/>
                  </a:ext>
                </a:extLst>
              </p:cNvPr>
              <p:cNvSpPr/>
              <p:nvPr/>
            </p:nvSpPr>
            <p:spPr>
              <a:xfrm>
                <a:off x="7001904" y="3534104"/>
                <a:ext cx="100523" cy="140978"/>
              </a:xfrm>
              <a:custGeom>
                <a:avLst/>
                <a:gdLst>
                  <a:gd name="connsiteX0" fmla="*/ 29 w 100523"/>
                  <a:gd name="connsiteY0" fmla="*/ 729 h 140978"/>
                  <a:gd name="connsiteX1" fmla="*/ 69879 w 100523"/>
                  <a:gd name="connsiteY1" fmla="*/ 55763 h 140978"/>
                  <a:gd name="connsiteX2" fmla="*/ 82579 w 100523"/>
                  <a:gd name="connsiteY2" fmla="*/ 125613 h 140978"/>
                  <a:gd name="connsiteX3" fmla="*/ 88929 w 100523"/>
                  <a:gd name="connsiteY3" fmla="*/ 138313 h 140978"/>
                  <a:gd name="connsiteX4" fmla="*/ 99513 w 100523"/>
                  <a:gd name="connsiteY4" fmla="*/ 87513 h 140978"/>
                  <a:gd name="connsiteX5" fmla="*/ 61413 w 100523"/>
                  <a:gd name="connsiteY5" fmla="*/ 28246 h 140978"/>
                  <a:gd name="connsiteX6" fmla="*/ 29 w 100523"/>
                  <a:gd name="connsiteY6" fmla="*/ 729 h 140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523" h="140978">
                    <a:moveTo>
                      <a:pt x="29" y="729"/>
                    </a:moveTo>
                    <a:cubicBezTo>
                      <a:pt x="1440" y="5315"/>
                      <a:pt x="56121" y="34949"/>
                      <a:pt x="69879" y="55763"/>
                    </a:cubicBezTo>
                    <a:cubicBezTo>
                      <a:pt x="83637" y="76577"/>
                      <a:pt x="79404" y="111855"/>
                      <a:pt x="82579" y="125613"/>
                    </a:cubicBezTo>
                    <a:cubicBezTo>
                      <a:pt x="85754" y="139371"/>
                      <a:pt x="86107" y="144663"/>
                      <a:pt x="88929" y="138313"/>
                    </a:cubicBezTo>
                    <a:cubicBezTo>
                      <a:pt x="91751" y="131963"/>
                      <a:pt x="104099" y="105857"/>
                      <a:pt x="99513" y="87513"/>
                    </a:cubicBezTo>
                    <a:cubicBezTo>
                      <a:pt x="94927" y="69169"/>
                      <a:pt x="75171" y="42357"/>
                      <a:pt x="61413" y="28246"/>
                    </a:cubicBezTo>
                    <a:cubicBezTo>
                      <a:pt x="47655" y="14135"/>
                      <a:pt x="-1382" y="-3857"/>
                      <a:pt x="29" y="7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7" name="フリーフォーム: 図形 1376">
                <a:extLst>
                  <a:ext uri="{FF2B5EF4-FFF2-40B4-BE49-F238E27FC236}">
                    <a16:creationId xmlns:a16="http://schemas.microsoft.com/office/drawing/2014/main" id="{5E6B63B7-2A76-40EA-9203-36135C7114E3}"/>
                  </a:ext>
                </a:extLst>
              </p:cNvPr>
              <p:cNvSpPr/>
              <p:nvPr/>
            </p:nvSpPr>
            <p:spPr>
              <a:xfrm>
                <a:off x="7103516" y="3545405"/>
                <a:ext cx="30138" cy="93755"/>
              </a:xfrm>
              <a:custGeom>
                <a:avLst/>
                <a:gdLst>
                  <a:gd name="connsiteX0" fmla="*/ 17 w 30138"/>
                  <a:gd name="connsiteY0" fmla="*/ 12 h 93755"/>
                  <a:gd name="connsiteX1" fmla="*/ 25417 w 30138"/>
                  <a:gd name="connsiteY1" fmla="*/ 82562 h 93755"/>
                  <a:gd name="connsiteX2" fmla="*/ 29651 w 30138"/>
                  <a:gd name="connsiteY2" fmla="*/ 88912 h 93755"/>
                  <a:gd name="connsiteX3" fmla="*/ 17 w 30138"/>
                  <a:gd name="connsiteY3" fmla="*/ 12 h 9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38" h="93755">
                    <a:moveTo>
                      <a:pt x="17" y="12"/>
                    </a:moveTo>
                    <a:cubicBezTo>
                      <a:pt x="-689" y="-1046"/>
                      <a:pt x="20478" y="67745"/>
                      <a:pt x="25417" y="82562"/>
                    </a:cubicBezTo>
                    <a:cubicBezTo>
                      <a:pt x="30356" y="97379"/>
                      <a:pt x="30709" y="95262"/>
                      <a:pt x="29651" y="88912"/>
                    </a:cubicBezTo>
                    <a:cubicBezTo>
                      <a:pt x="28593" y="82562"/>
                      <a:pt x="723" y="1070"/>
                      <a:pt x="17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8" name="フリーフォーム: 図形 1377">
                <a:extLst>
                  <a:ext uri="{FF2B5EF4-FFF2-40B4-BE49-F238E27FC236}">
                    <a16:creationId xmlns:a16="http://schemas.microsoft.com/office/drawing/2014/main" id="{D4C99E6C-CDC5-4066-A3B2-786845681BDA}"/>
                  </a:ext>
                </a:extLst>
              </p:cNvPr>
              <p:cNvSpPr/>
              <p:nvPr/>
            </p:nvSpPr>
            <p:spPr>
              <a:xfrm>
                <a:off x="7162773" y="3962254"/>
                <a:ext cx="480513" cy="82074"/>
              </a:xfrm>
              <a:custGeom>
                <a:avLst/>
                <a:gdLst>
                  <a:gd name="connsiteX0" fmla="*/ 27 w 480513"/>
                  <a:gd name="connsiteY0" fmla="*/ 146 h 82074"/>
                  <a:gd name="connsiteX1" fmla="*/ 218044 w 480513"/>
                  <a:gd name="connsiteY1" fmla="*/ 72113 h 82074"/>
                  <a:gd name="connsiteX2" fmla="*/ 334460 w 480513"/>
                  <a:gd name="connsiteY2" fmla="*/ 74229 h 82074"/>
                  <a:gd name="connsiteX3" fmla="*/ 480510 w 480513"/>
                  <a:gd name="connsiteY3" fmla="*/ 4379 h 82074"/>
                  <a:gd name="connsiteX4" fmla="*/ 330227 w 480513"/>
                  <a:gd name="connsiteY4" fmla="*/ 50946 h 82074"/>
                  <a:gd name="connsiteX5" fmla="*/ 232860 w 480513"/>
                  <a:gd name="connsiteY5" fmla="*/ 53063 h 82074"/>
                  <a:gd name="connsiteX6" fmla="*/ 27 w 480513"/>
                  <a:gd name="connsiteY6" fmla="*/ 146 h 8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0513" h="82074">
                    <a:moveTo>
                      <a:pt x="27" y="146"/>
                    </a:moveTo>
                    <a:cubicBezTo>
                      <a:pt x="-2442" y="3321"/>
                      <a:pt x="162305" y="59766"/>
                      <a:pt x="218044" y="72113"/>
                    </a:cubicBezTo>
                    <a:cubicBezTo>
                      <a:pt x="273783" y="84460"/>
                      <a:pt x="290716" y="85518"/>
                      <a:pt x="334460" y="74229"/>
                    </a:cubicBezTo>
                    <a:cubicBezTo>
                      <a:pt x="378204" y="62940"/>
                      <a:pt x="481215" y="8259"/>
                      <a:pt x="480510" y="4379"/>
                    </a:cubicBezTo>
                    <a:cubicBezTo>
                      <a:pt x="479805" y="499"/>
                      <a:pt x="371502" y="42832"/>
                      <a:pt x="330227" y="50946"/>
                    </a:cubicBezTo>
                    <a:cubicBezTo>
                      <a:pt x="288952" y="59060"/>
                      <a:pt x="282955" y="59766"/>
                      <a:pt x="232860" y="53063"/>
                    </a:cubicBezTo>
                    <a:cubicBezTo>
                      <a:pt x="182766" y="46360"/>
                      <a:pt x="2496" y="-3029"/>
                      <a:pt x="27" y="1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9" name="フリーフォーム: 図形 1378">
                <a:extLst>
                  <a:ext uri="{FF2B5EF4-FFF2-40B4-BE49-F238E27FC236}">
                    <a16:creationId xmlns:a16="http://schemas.microsoft.com/office/drawing/2014/main" id="{18F1D6C8-98F0-4868-AA03-229AD4CB143F}"/>
                  </a:ext>
                </a:extLst>
              </p:cNvPr>
              <p:cNvSpPr/>
              <p:nvPr/>
            </p:nvSpPr>
            <p:spPr>
              <a:xfrm>
                <a:off x="7112000" y="3516292"/>
                <a:ext cx="669016" cy="205876"/>
              </a:xfrm>
              <a:custGeom>
                <a:avLst/>
                <a:gdLst>
                  <a:gd name="connsiteX0" fmla="*/ 0 w 669016"/>
                  <a:gd name="connsiteY0" fmla="*/ 154008 h 205876"/>
                  <a:gd name="connsiteX1" fmla="*/ 71967 w 669016"/>
                  <a:gd name="connsiteY1" fmla="*/ 154008 h 205876"/>
                  <a:gd name="connsiteX2" fmla="*/ 478367 w 669016"/>
                  <a:gd name="connsiteY2" fmla="*/ 158241 h 205876"/>
                  <a:gd name="connsiteX3" fmla="*/ 630767 w 669016"/>
                  <a:gd name="connsiteY3" fmla="*/ 200575 h 205876"/>
                  <a:gd name="connsiteX4" fmla="*/ 668867 w 669016"/>
                  <a:gd name="connsiteY4" fmla="*/ 196341 h 205876"/>
                  <a:gd name="connsiteX5" fmla="*/ 639233 w 669016"/>
                  <a:gd name="connsiteY5" fmla="*/ 120141 h 205876"/>
                  <a:gd name="connsiteX6" fmla="*/ 533400 w 669016"/>
                  <a:gd name="connsiteY6" fmla="*/ 43941 h 205876"/>
                  <a:gd name="connsiteX7" fmla="*/ 156633 w 669016"/>
                  <a:gd name="connsiteY7" fmla="*/ 1608 h 205876"/>
                  <a:gd name="connsiteX8" fmla="*/ 55033 w 669016"/>
                  <a:gd name="connsiteY8" fmla="*/ 14308 h 205876"/>
                  <a:gd name="connsiteX9" fmla="*/ 118533 w 669016"/>
                  <a:gd name="connsiteY9" fmla="*/ 65108 h 205876"/>
                  <a:gd name="connsiteX10" fmla="*/ 0 w 669016"/>
                  <a:gd name="connsiteY10" fmla="*/ 154008 h 20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016" h="205876">
                    <a:moveTo>
                      <a:pt x="0" y="154008"/>
                    </a:moveTo>
                    <a:lnTo>
                      <a:pt x="71967" y="154008"/>
                    </a:lnTo>
                    <a:lnTo>
                      <a:pt x="478367" y="158241"/>
                    </a:lnTo>
                    <a:cubicBezTo>
                      <a:pt x="571500" y="166002"/>
                      <a:pt x="599017" y="194225"/>
                      <a:pt x="630767" y="200575"/>
                    </a:cubicBezTo>
                    <a:cubicBezTo>
                      <a:pt x="662517" y="206925"/>
                      <a:pt x="667456" y="209747"/>
                      <a:pt x="668867" y="196341"/>
                    </a:cubicBezTo>
                    <a:cubicBezTo>
                      <a:pt x="670278" y="182935"/>
                      <a:pt x="661811" y="145541"/>
                      <a:pt x="639233" y="120141"/>
                    </a:cubicBezTo>
                    <a:cubicBezTo>
                      <a:pt x="616655" y="94741"/>
                      <a:pt x="613833" y="63696"/>
                      <a:pt x="533400" y="43941"/>
                    </a:cubicBezTo>
                    <a:cubicBezTo>
                      <a:pt x="452967" y="24185"/>
                      <a:pt x="236361" y="6547"/>
                      <a:pt x="156633" y="1608"/>
                    </a:cubicBezTo>
                    <a:cubicBezTo>
                      <a:pt x="76905" y="-3331"/>
                      <a:pt x="61383" y="3725"/>
                      <a:pt x="55033" y="14308"/>
                    </a:cubicBezTo>
                    <a:cubicBezTo>
                      <a:pt x="48683" y="24891"/>
                      <a:pt x="124883" y="48175"/>
                      <a:pt x="118533" y="65108"/>
                    </a:cubicBezTo>
                    <a:cubicBezTo>
                      <a:pt x="112183" y="82041"/>
                      <a:pt x="64558" y="98974"/>
                      <a:pt x="0" y="154008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0" name="フリーフォーム: 図形 1379">
                <a:extLst>
                  <a:ext uri="{FF2B5EF4-FFF2-40B4-BE49-F238E27FC236}">
                    <a16:creationId xmlns:a16="http://schemas.microsoft.com/office/drawing/2014/main" id="{C0DD7D14-AFC8-4E0A-B00D-09ABB0002643}"/>
                  </a:ext>
                </a:extLst>
              </p:cNvPr>
              <p:cNvSpPr/>
              <p:nvPr/>
            </p:nvSpPr>
            <p:spPr>
              <a:xfrm>
                <a:off x="7072421" y="4216131"/>
                <a:ext cx="920581" cy="665047"/>
              </a:xfrm>
              <a:custGeom>
                <a:avLst/>
                <a:gdLst>
                  <a:gd name="connsiteX0" fmla="*/ 5712 w 920581"/>
                  <a:gd name="connsiteY0" fmla="*/ 269 h 665047"/>
                  <a:gd name="connsiteX1" fmla="*/ 141179 w 920581"/>
                  <a:gd name="connsiteY1" fmla="*/ 216169 h 665047"/>
                  <a:gd name="connsiteX2" fmla="*/ 445979 w 920581"/>
                  <a:gd name="connsiteY2" fmla="*/ 402436 h 665047"/>
                  <a:gd name="connsiteX3" fmla="*/ 691512 w 920581"/>
                  <a:gd name="connsiteY3" fmla="*/ 504036 h 665047"/>
                  <a:gd name="connsiteX4" fmla="*/ 920112 w 920581"/>
                  <a:gd name="connsiteY4" fmla="*/ 664902 h 665047"/>
                  <a:gd name="connsiteX5" fmla="*/ 738079 w 920581"/>
                  <a:gd name="connsiteY5" fmla="*/ 474402 h 665047"/>
                  <a:gd name="connsiteX6" fmla="*/ 318979 w 920581"/>
                  <a:gd name="connsiteY6" fmla="*/ 178069 h 665047"/>
                  <a:gd name="connsiteX7" fmla="*/ 5712 w 920581"/>
                  <a:gd name="connsiteY7" fmla="*/ 269 h 66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0581" h="665047">
                    <a:moveTo>
                      <a:pt x="5712" y="269"/>
                    </a:moveTo>
                    <a:cubicBezTo>
                      <a:pt x="-23921" y="6619"/>
                      <a:pt x="67801" y="149141"/>
                      <a:pt x="141179" y="216169"/>
                    </a:cubicBezTo>
                    <a:cubicBezTo>
                      <a:pt x="214557" y="283197"/>
                      <a:pt x="354257" y="354458"/>
                      <a:pt x="445979" y="402436"/>
                    </a:cubicBezTo>
                    <a:cubicBezTo>
                      <a:pt x="537701" y="450414"/>
                      <a:pt x="612490" y="460292"/>
                      <a:pt x="691512" y="504036"/>
                    </a:cubicBezTo>
                    <a:cubicBezTo>
                      <a:pt x="770534" y="547780"/>
                      <a:pt x="912351" y="669841"/>
                      <a:pt x="920112" y="664902"/>
                    </a:cubicBezTo>
                    <a:cubicBezTo>
                      <a:pt x="927873" y="659963"/>
                      <a:pt x="838268" y="555541"/>
                      <a:pt x="738079" y="474402"/>
                    </a:cubicBezTo>
                    <a:cubicBezTo>
                      <a:pt x="637890" y="393263"/>
                      <a:pt x="438218" y="254974"/>
                      <a:pt x="318979" y="178069"/>
                    </a:cubicBezTo>
                    <a:cubicBezTo>
                      <a:pt x="199740" y="101164"/>
                      <a:pt x="35345" y="-6081"/>
                      <a:pt x="5712" y="269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1" name="フリーフォーム: 図形 1380">
                <a:extLst>
                  <a:ext uri="{FF2B5EF4-FFF2-40B4-BE49-F238E27FC236}">
                    <a16:creationId xmlns:a16="http://schemas.microsoft.com/office/drawing/2014/main" id="{2AB23F3F-1FF3-43A7-839F-AED891D74DF5}"/>
                  </a:ext>
                </a:extLst>
              </p:cNvPr>
              <p:cNvSpPr/>
              <p:nvPr/>
            </p:nvSpPr>
            <p:spPr>
              <a:xfrm>
                <a:off x="6926969" y="4728433"/>
                <a:ext cx="1016127" cy="488949"/>
              </a:xfrm>
              <a:custGeom>
                <a:avLst/>
                <a:gdLst>
                  <a:gd name="connsiteX0" fmla="*/ 2998 w 1016127"/>
                  <a:gd name="connsiteY0" fmla="*/ 200 h 488949"/>
                  <a:gd name="connsiteX1" fmla="*/ 633764 w 1016127"/>
                  <a:gd name="connsiteY1" fmla="*/ 228800 h 488949"/>
                  <a:gd name="connsiteX2" fmla="*/ 980898 w 1016127"/>
                  <a:gd name="connsiteY2" fmla="*/ 432000 h 488949"/>
                  <a:gd name="connsiteX3" fmla="*/ 976664 w 1016127"/>
                  <a:gd name="connsiteY3" fmla="*/ 482800 h 488949"/>
                  <a:gd name="connsiteX4" fmla="*/ 735364 w 1016127"/>
                  <a:gd name="connsiteY4" fmla="*/ 317700 h 488949"/>
                  <a:gd name="connsiteX5" fmla="*/ 409398 w 1016127"/>
                  <a:gd name="connsiteY5" fmla="*/ 190700 h 488949"/>
                  <a:gd name="connsiteX6" fmla="*/ 2998 w 1016127"/>
                  <a:gd name="connsiteY6" fmla="*/ 200 h 48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6127" h="488949">
                    <a:moveTo>
                      <a:pt x="2998" y="200"/>
                    </a:moveTo>
                    <a:cubicBezTo>
                      <a:pt x="40392" y="6550"/>
                      <a:pt x="470781" y="156833"/>
                      <a:pt x="633764" y="228800"/>
                    </a:cubicBezTo>
                    <a:cubicBezTo>
                      <a:pt x="796747" y="300767"/>
                      <a:pt x="923748" y="389667"/>
                      <a:pt x="980898" y="432000"/>
                    </a:cubicBezTo>
                    <a:cubicBezTo>
                      <a:pt x="1038048" y="474333"/>
                      <a:pt x="1017586" y="501850"/>
                      <a:pt x="976664" y="482800"/>
                    </a:cubicBezTo>
                    <a:cubicBezTo>
                      <a:pt x="935742" y="463750"/>
                      <a:pt x="829908" y="366383"/>
                      <a:pt x="735364" y="317700"/>
                    </a:cubicBezTo>
                    <a:cubicBezTo>
                      <a:pt x="640820" y="269017"/>
                      <a:pt x="530754" y="241500"/>
                      <a:pt x="409398" y="190700"/>
                    </a:cubicBezTo>
                    <a:cubicBezTo>
                      <a:pt x="288043" y="139900"/>
                      <a:pt x="-34396" y="-6150"/>
                      <a:pt x="2998" y="200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2" name="フリーフォーム: 図形 1381">
                <a:extLst>
                  <a:ext uri="{FF2B5EF4-FFF2-40B4-BE49-F238E27FC236}">
                    <a16:creationId xmlns:a16="http://schemas.microsoft.com/office/drawing/2014/main" id="{42C6E4D0-4D19-4CD5-B244-53E00C3F7FF7}"/>
                  </a:ext>
                </a:extLst>
              </p:cNvPr>
              <p:cNvSpPr/>
              <p:nvPr/>
            </p:nvSpPr>
            <p:spPr>
              <a:xfrm>
                <a:off x="6095741" y="4712353"/>
                <a:ext cx="1276549" cy="389115"/>
              </a:xfrm>
              <a:custGeom>
                <a:avLst/>
                <a:gdLst>
                  <a:gd name="connsiteX0" fmla="*/ 12959 w 1276549"/>
                  <a:gd name="connsiteY0" fmla="*/ 376114 h 389115"/>
                  <a:gd name="connsiteX1" fmla="*/ 139959 w 1276549"/>
                  <a:gd name="connsiteY1" fmla="*/ 321080 h 389115"/>
                  <a:gd name="connsiteX2" fmla="*/ 597159 w 1276549"/>
                  <a:gd name="connsiteY2" fmla="*/ 122114 h 389115"/>
                  <a:gd name="connsiteX3" fmla="*/ 1045892 w 1276549"/>
                  <a:gd name="connsiteY3" fmla="*/ 291447 h 389115"/>
                  <a:gd name="connsiteX4" fmla="*/ 1274492 w 1276549"/>
                  <a:gd name="connsiteY4" fmla="*/ 338014 h 389115"/>
                  <a:gd name="connsiteX5" fmla="*/ 923126 w 1276549"/>
                  <a:gd name="connsiteY5" fmla="*/ 130580 h 389115"/>
                  <a:gd name="connsiteX6" fmla="*/ 677592 w 1276549"/>
                  <a:gd name="connsiteY6" fmla="*/ 28980 h 389115"/>
                  <a:gd name="connsiteX7" fmla="*/ 520959 w 1276549"/>
                  <a:gd name="connsiteY7" fmla="*/ 28980 h 389115"/>
                  <a:gd name="connsiteX8" fmla="*/ 12959 w 1276549"/>
                  <a:gd name="connsiteY8" fmla="*/ 376114 h 38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6549" h="389115">
                    <a:moveTo>
                      <a:pt x="12959" y="376114"/>
                    </a:moveTo>
                    <a:cubicBezTo>
                      <a:pt x="-50541" y="424797"/>
                      <a:pt x="139959" y="321080"/>
                      <a:pt x="139959" y="321080"/>
                    </a:cubicBezTo>
                    <a:cubicBezTo>
                      <a:pt x="237326" y="278747"/>
                      <a:pt x="446170" y="127053"/>
                      <a:pt x="597159" y="122114"/>
                    </a:cubicBezTo>
                    <a:cubicBezTo>
                      <a:pt x="748148" y="117175"/>
                      <a:pt x="933003" y="255464"/>
                      <a:pt x="1045892" y="291447"/>
                    </a:cubicBezTo>
                    <a:cubicBezTo>
                      <a:pt x="1158781" y="327430"/>
                      <a:pt x="1294953" y="364825"/>
                      <a:pt x="1274492" y="338014"/>
                    </a:cubicBezTo>
                    <a:cubicBezTo>
                      <a:pt x="1254031" y="311203"/>
                      <a:pt x="1022609" y="182086"/>
                      <a:pt x="923126" y="130580"/>
                    </a:cubicBezTo>
                    <a:cubicBezTo>
                      <a:pt x="823643" y="79074"/>
                      <a:pt x="744620" y="45913"/>
                      <a:pt x="677592" y="28980"/>
                    </a:cubicBezTo>
                    <a:cubicBezTo>
                      <a:pt x="610564" y="12047"/>
                      <a:pt x="632437" y="-26759"/>
                      <a:pt x="520959" y="28980"/>
                    </a:cubicBezTo>
                    <a:cubicBezTo>
                      <a:pt x="409481" y="84719"/>
                      <a:pt x="76459" y="327431"/>
                      <a:pt x="12959" y="37611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3" name="フリーフォーム: 図形 1382">
                <a:extLst>
                  <a:ext uri="{FF2B5EF4-FFF2-40B4-BE49-F238E27FC236}">
                    <a16:creationId xmlns:a16="http://schemas.microsoft.com/office/drawing/2014/main" id="{BFAB0048-509D-460B-B560-3A71A3F17D59}"/>
                  </a:ext>
                </a:extLst>
              </p:cNvPr>
              <p:cNvSpPr/>
              <p:nvPr/>
            </p:nvSpPr>
            <p:spPr>
              <a:xfrm>
                <a:off x="6393915" y="5231753"/>
                <a:ext cx="892752" cy="265519"/>
              </a:xfrm>
              <a:custGeom>
                <a:avLst/>
                <a:gdLst>
                  <a:gd name="connsiteX0" fmla="*/ 6885 w 892752"/>
                  <a:gd name="connsiteY0" fmla="*/ 148814 h 265519"/>
                  <a:gd name="connsiteX1" fmla="*/ 61918 w 892752"/>
                  <a:gd name="connsiteY1" fmla="*/ 119180 h 265519"/>
                  <a:gd name="connsiteX2" fmla="*/ 349785 w 892752"/>
                  <a:gd name="connsiteY2" fmla="*/ 64147 h 265519"/>
                  <a:gd name="connsiteX3" fmla="*/ 857785 w 892752"/>
                  <a:gd name="connsiteY3" fmla="*/ 258880 h 265519"/>
                  <a:gd name="connsiteX4" fmla="*/ 773118 w 892752"/>
                  <a:gd name="connsiteY4" fmla="*/ 199614 h 265519"/>
                  <a:gd name="connsiteX5" fmla="*/ 167752 w 892752"/>
                  <a:gd name="connsiteY5" fmla="*/ 647 h 265519"/>
                  <a:gd name="connsiteX6" fmla="*/ 6885 w 892752"/>
                  <a:gd name="connsiteY6" fmla="*/ 148814 h 26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752" h="265519">
                    <a:moveTo>
                      <a:pt x="6885" y="148814"/>
                    </a:moveTo>
                    <a:cubicBezTo>
                      <a:pt x="-10754" y="168569"/>
                      <a:pt x="4768" y="133291"/>
                      <a:pt x="61918" y="119180"/>
                    </a:cubicBezTo>
                    <a:cubicBezTo>
                      <a:pt x="119068" y="105069"/>
                      <a:pt x="217141" y="40864"/>
                      <a:pt x="349785" y="64147"/>
                    </a:cubicBezTo>
                    <a:cubicBezTo>
                      <a:pt x="482429" y="87430"/>
                      <a:pt x="787230" y="236302"/>
                      <a:pt x="857785" y="258880"/>
                    </a:cubicBezTo>
                    <a:cubicBezTo>
                      <a:pt x="928340" y="281458"/>
                      <a:pt x="888123" y="242653"/>
                      <a:pt x="773118" y="199614"/>
                    </a:cubicBezTo>
                    <a:cubicBezTo>
                      <a:pt x="658113" y="156575"/>
                      <a:pt x="301808" y="11936"/>
                      <a:pt x="167752" y="647"/>
                    </a:cubicBezTo>
                    <a:cubicBezTo>
                      <a:pt x="33697" y="-10642"/>
                      <a:pt x="24524" y="129059"/>
                      <a:pt x="6885" y="148814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4" name="フリーフォーム: 図形 1383">
                <a:extLst>
                  <a:ext uri="{FF2B5EF4-FFF2-40B4-BE49-F238E27FC236}">
                    <a16:creationId xmlns:a16="http://schemas.microsoft.com/office/drawing/2014/main" id="{C15B4D3C-CE11-4675-9949-5897EE75948F}"/>
                  </a:ext>
                </a:extLst>
              </p:cNvPr>
              <p:cNvSpPr/>
              <p:nvPr/>
            </p:nvSpPr>
            <p:spPr>
              <a:xfrm>
                <a:off x="6383860" y="5252813"/>
                <a:ext cx="1340236" cy="537526"/>
              </a:xfrm>
              <a:custGeom>
                <a:avLst/>
                <a:gdLst>
                  <a:gd name="connsiteX0" fmla="*/ 1320807 w 1340236"/>
                  <a:gd name="connsiteY0" fmla="*/ 267454 h 537526"/>
                  <a:gd name="connsiteX1" fmla="*/ 774707 w 1340236"/>
                  <a:gd name="connsiteY1" fmla="*/ 258987 h 537526"/>
                  <a:gd name="connsiteX2" fmla="*/ 177807 w 1340236"/>
                  <a:gd name="connsiteY2" fmla="*/ 4987 h 537526"/>
                  <a:gd name="connsiteX3" fmla="*/ 7 w 1340236"/>
                  <a:gd name="connsiteY3" fmla="*/ 89654 h 537526"/>
                  <a:gd name="connsiteX4" fmla="*/ 182040 w 1340236"/>
                  <a:gd name="connsiteY4" fmla="*/ 81187 h 537526"/>
                  <a:gd name="connsiteX5" fmla="*/ 677340 w 1340236"/>
                  <a:gd name="connsiteY5" fmla="*/ 271687 h 537526"/>
                  <a:gd name="connsiteX6" fmla="*/ 1134540 w 1340236"/>
                  <a:gd name="connsiteY6" fmla="*/ 534154 h 537526"/>
                  <a:gd name="connsiteX7" fmla="*/ 1109140 w 1340236"/>
                  <a:gd name="connsiteY7" fmla="*/ 415620 h 537526"/>
                  <a:gd name="connsiteX8" fmla="*/ 1210740 w 1340236"/>
                  <a:gd name="connsiteY8" fmla="*/ 343654 h 537526"/>
                  <a:gd name="connsiteX9" fmla="*/ 1320807 w 1340236"/>
                  <a:gd name="connsiteY9" fmla="*/ 267454 h 53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0236" h="537526">
                    <a:moveTo>
                      <a:pt x="1320807" y="267454"/>
                    </a:moveTo>
                    <a:cubicBezTo>
                      <a:pt x="1248135" y="253343"/>
                      <a:pt x="965207" y="302731"/>
                      <a:pt x="774707" y="258987"/>
                    </a:cubicBezTo>
                    <a:cubicBezTo>
                      <a:pt x="584207" y="215243"/>
                      <a:pt x="306924" y="33209"/>
                      <a:pt x="177807" y="4987"/>
                    </a:cubicBezTo>
                    <a:cubicBezTo>
                      <a:pt x="48690" y="-23235"/>
                      <a:pt x="-698" y="76954"/>
                      <a:pt x="7" y="89654"/>
                    </a:cubicBezTo>
                    <a:cubicBezTo>
                      <a:pt x="712" y="102354"/>
                      <a:pt x="69151" y="50848"/>
                      <a:pt x="182040" y="81187"/>
                    </a:cubicBezTo>
                    <a:cubicBezTo>
                      <a:pt x="294929" y="111526"/>
                      <a:pt x="518590" y="196192"/>
                      <a:pt x="677340" y="271687"/>
                    </a:cubicBezTo>
                    <a:cubicBezTo>
                      <a:pt x="836090" y="347182"/>
                      <a:pt x="1062573" y="510165"/>
                      <a:pt x="1134540" y="534154"/>
                    </a:cubicBezTo>
                    <a:cubicBezTo>
                      <a:pt x="1206507" y="558143"/>
                      <a:pt x="1096440" y="447370"/>
                      <a:pt x="1109140" y="415620"/>
                    </a:cubicBezTo>
                    <a:cubicBezTo>
                      <a:pt x="1121840" y="383870"/>
                      <a:pt x="1180401" y="366232"/>
                      <a:pt x="1210740" y="343654"/>
                    </a:cubicBezTo>
                    <a:cubicBezTo>
                      <a:pt x="1241079" y="321076"/>
                      <a:pt x="1393479" y="281565"/>
                      <a:pt x="1320807" y="26745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5" name="フリーフォーム: 図形 1384">
                <a:extLst>
                  <a:ext uri="{FF2B5EF4-FFF2-40B4-BE49-F238E27FC236}">
                    <a16:creationId xmlns:a16="http://schemas.microsoft.com/office/drawing/2014/main" id="{94ED41E8-D5CD-41DB-9565-31D8ABAB99F7}"/>
                  </a:ext>
                </a:extLst>
              </p:cNvPr>
              <p:cNvSpPr/>
              <p:nvPr/>
            </p:nvSpPr>
            <p:spPr>
              <a:xfrm>
                <a:off x="7283142" y="6524624"/>
                <a:ext cx="95850" cy="250833"/>
              </a:xfrm>
              <a:custGeom>
                <a:avLst/>
                <a:gdLst>
                  <a:gd name="connsiteX0" fmla="*/ 89208 w 95850"/>
                  <a:gd name="connsiteY0" fmla="*/ 1 h 250833"/>
                  <a:gd name="connsiteX1" fmla="*/ 82858 w 95850"/>
                  <a:gd name="connsiteY1" fmla="*/ 180976 h 250833"/>
                  <a:gd name="connsiteX2" fmla="*/ 19358 w 95850"/>
                  <a:gd name="connsiteY2" fmla="*/ 250826 h 250833"/>
                  <a:gd name="connsiteX3" fmla="*/ 6658 w 95850"/>
                  <a:gd name="connsiteY3" fmla="*/ 177801 h 250833"/>
                  <a:gd name="connsiteX4" fmla="*/ 89208 w 95850"/>
                  <a:gd name="connsiteY4" fmla="*/ 1 h 25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50" h="250833">
                    <a:moveTo>
                      <a:pt x="89208" y="1"/>
                    </a:moveTo>
                    <a:cubicBezTo>
                      <a:pt x="101908" y="530"/>
                      <a:pt x="94500" y="139172"/>
                      <a:pt x="82858" y="180976"/>
                    </a:cubicBezTo>
                    <a:cubicBezTo>
                      <a:pt x="71216" y="222780"/>
                      <a:pt x="32058" y="251355"/>
                      <a:pt x="19358" y="250826"/>
                    </a:cubicBezTo>
                    <a:cubicBezTo>
                      <a:pt x="6658" y="250297"/>
                      <a:pt x="-9217" y="212726"/>
                      <a:pt x="6658" y="177801"/>
                    </a:cubicBezTo>
                    <a:cubicBezTo>
                      <a:pt x="22533" y="142876"/>
                      <a:pt x="76508" y="-528"/>
                      <a:pt x="8920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6" name="フリーフォーム: 図形 1385">
                <a:extLst>
                  <a:ext uri="{FF2B5EF4-FFF2-40B4-BE49-F238E27FC236}">
                    <a16:creationId xmlns:a16="http://schemas.microsoft.com/office/drawing/2014/main" id="{6E9C42BF-4CB8-4215-9BD2-0E6FD97C12B5}"/>
                  </a:ext>
                </a:extLst>
              </p:cNvPr>
              <p:cNvSpPr/>
              <p:nvPr/>
            </p:nvSpPr>
            <p:spPr>
              <a:xfrm>
                <a:off x="6719057" y="6047635"/>
                <a:ext cx="793905" cy="622460"/>
              </a:xfrm>
              <a:custGeom>
                <a:avLst/>
                <a:gdLst>
                  <a:gd name="connsiteX0" fmla="*/ 783468 w 793905"/>
                  <a:gd name="connsiteY0" fmla="*/ 51540 h 622460"/>
                  <a:gd name="connsiteX1" fmla="*/ 729493 w 793905"/>
                  <a:gd name="connsiteY1" fmla="*/ 57890 h 622460"/>
                  <a:gd name="connsiteX2" fmla="*/ 542168 w 793905"/>
                  <a:gd name="connsiteY2" fmla="*/ 435715 h 622460"/>
                  <a:gd name="connsiteX3" fmla="*/ 240543 w 793905"/>
                  <a:gd name="connsiteY3" fmla="*/ 600815 h 622460"/>
                  <a:gd name="connsiteX4" fmla="*/ 2418 w 793905"/>
                  <a:gd name="connsiteY4" fmla="*/ 619865 h 622460"/>
                  <a:gd name="connsiteX5" fmla="*/ 389768 w 793905"/>
                  <a:gd name="connsiteY5" fmla="*/ 613515 h 622460"/>
                  <a:gd name="connsiteX6" fmla="*/ 542168 w 793905"/>
                  <a:gd name="connsiteY6" fmla="*/ 540490 h 622460"/>
                  <a:gd name="connsiteX7" fmla="*/ 783468 w 793905"/>
                  <a:gd name="connsiteY7" fmla="*/ 51540 h 62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3905" h="622460">
                    <a:moveTo>
                      <a:pt x="783468" y="51540"/>
                    </a:moveTo>
                    <a:cubicBezTo>
                      <a:pt x="814689" y="-28893"/>
                      <a:pt x="769710" y="-6139"/>
                      <a:pt x="729493" y="57890"/>
                    </a:cubicBezTo>
                    <a:cubicBezTo>
                      <a:pt x="689276" y="121919"/>
                      <a:pt x="623660" y="345228"/>
                      <a:pt x="542168" y="435715"/>
                    </a:cubicBezTo>
                    <a:cubicBezTo>
                      <a:pt x="460676" y="526202"/>
                      <a:pt x="330501" y="570123"/>
                      <a:pt x="240543" y="600815"/>
                    </a:cubicBezTo>
                    <a:cubicBezTo>
                      <a:pt x="150585" y="631507"/>
                      <a:pt x="-22453" y="617748"/>
                      <a:pt x="2418" y="619865"/>
                    </a:cubicBezTo>
                    <a:cubicBezTo>
                      <a:pt x="27289" y="621982"/>
                      <a:pt x="299810" y="626744"/>
                      <a:pt x="389768" y="613515"/>
                    </a:cubicBezTo>
                    <a:cubicBezTo>
                      <a:pt x="479726" y="600286"/>
                      <a:pt x="475493" y="631507"/>
                      <a:pt x="542168" y="540490"/>
                    </a:cubicBezTo>
                    <a:cubicBezTo>
                      <a:pt x="608843" y="449473"/>
                      <a:pt x="752247" y="131973"/>
                      <a:pt x="783468" y="5154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7" name="フリーフォーム: 図形 1386">
                <a:extLst>
                  <a:ext uri="{FF2B5EF4-FFF2-40B4-BE49-F238E27FC236}">
                    <a16:creationId xmlns:a16="http://schemas.microsoft.com/office/drawing/2014/main" id="{BBB4C52B-314D-4A5B-B295-3878FCA8595C}"/>
                  </a:ext>
                </a:extLst>
              </p:cNvPr>
              <p:cNvSpPr/>
              <p:nvPr/>
            </p:nvSpPr>
            <p:spPr>
              <a:xfrm>
                <a:off x="6617421" y="5919612"/>
                <a:ext cx="408344" cy="299454"/>
              </a:xfrm>
              <a:custGeom>
                <a:avLst/>
                <a:gdLst>
                  <a:gd name="connsiteX0" fmla="*/ 115696 w 408344"/>
                  <a:gd name="connsiteY0" fmla="*/ 705 h 299454"/>
                  <a:gd name="connsiteX1" fmla="*/ 268096 w 408344"/>
                  <a:gd name="connsiteY1" fmla="*/ 167921 h 299454"/>
                  <a:gd name="connsiteX2" fmla="*/ 407796 w 408344"/>
                  <a:gd name="connsiteY2" fmla="*/ 203905 h 299454"/>
                  <a:gd name="connsiteX3" fmla="*/ 215179 w 408344"/>
                  <a:gd name="connsiteY3" fmla="*/ 172155 h 299454"/>
                  <a:gd name="connsiteX4" fmla="*/ 145329 w 408344"/>
                  <a:gd name="connsiteY4" fmla="*/ 155221 h 299454"/>
                  <a:gd name="connsiteX5" fmla="*/ 96646 w 408344"/>
                  <a:gd name="connsiteY5" fmla="*/ 123471 h 299454"/>
                  <a:gd name="connsiteX6" fmla="*/ 22562 w 408344"/>
                  <a:gd name="connsiteY6" fmla="*/ 157338 h 299454"/>
                  <a:gd name="connsiteX7" fmla="*/ 5629 w 408344"/>
                  <a:gd name="connsiteY7" fmla="*/ 299155 h 299454"/>
                  <a:gd name="connsiteX8" fmla="*/ 109346 w 408344"/>
                  <a:gd name="connsiteY8" fmla="*/ 115005 h 299454"/>
                  <a:gd name="connsiteX9" fmla="*/ 115696 w 408344"/>
                  <a:gd name="connsiteY9" fmla="*/ 705 h 29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344" h="299454">
                    <a:moveTo>
                      <a:pt x="115696" y="705"/>
                    </a:moveTo>
                    <a:cubicBezTo>
                      <a:pt x="142154" y="9524"/>
                      <a:pt x="219413" y="134054"/>
                      <a:pt x="268096" y="167921"/>
                    </a:cubicBezTo>
                    <a:cubicBezTo>
                      <a:pt x="316779" y="201788"/>
                      <a:pt x="416616" y="203199"/>
                      <a:pt x="407796" y="203905"/>
                    </a:cubicBezTo>
                    <a:cubicBezTo>
                      <a:pt x="398976" y="204611"/>
                      <a:pt x="258923" y="180269"/>
                      <a:pt x="215179" y="172155"/>
                    </a:cubicBezTo>
                    <a:cubicBezTo>
                      <a:pt x="171435" y="164041"/>
                      <a:pt x="165085" y="163335"/>
                      <a:pt x="145329" y="155221"/>
                    </a:cubicBezTo>
                    <a:cubicBezTo>
                      <a:pt x="125573" y="147107"/>
                      <a:pt x="117107" y="123118"/>
                      <a:pt x="96646" y="123471"/>
                    </a:cubicBezTo>
                    <a:cubicBezTo>
                      <a:pt x="76185" y="123824"/>
                      <a:pt x="37731" y="128057"/>
                      <a:pt x="22562" y="157338"/>
                    </a:cubicBezTo>
                    <a:cubicBezTo>
                      <a:pt x="7393" y="186619"/>
                      <a:pt x="-8835" y="306210"/>
                      <a:pt x="5629" y="299155"/>
                    </a:cubicBezTo>
                    <a:cubicBezTo>
                      <a:pt x="20093" y="292100"/>
                      <a:pt x="88532" y="162277"/>
                      <a:pt x="109346" y="115005"/>
                    </a:cubicBezTo>
                    <a:cubicBezTo>
                      <a:pt x="130160" y="67733"/>
                      <a:pt x="89238" y="-8114"/>
                      <a:pt x="115696" y="7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8" name="フリーフォーム: 図形 1387">
                <a:extLst>
                  <a:ext uri="{FF2B5EF4-FFF2-40B4-BE49-F238E27FC236}">
                    <a16:creationId xmlns:a16="http://schemas.microsoft.com/office/drawing/2014/main" id="{4AD678C2-B083-4DA2-917B-E0AA1505F37D}"/>
                  </a:ext>
                </a:extLst>
              </p:cNvPr>
              <p:cNvSpPr/>
              <p:nvPr/>
            </p:nvSpPr>
            <p:spPr>
              <a:xfrm>
                <a:off x="6395789" y="5918160"/>
                <a:ext cx="332120" cy="583644"/>
              </a:xfrm>
              <a:custGeom>
                <a:avLst/>
                <a:gdLst>
                  <a:gd name="connsiteX0" fmla="*/ 332036 w 332120"/>
                  <a:gd name="connsiteY0" fmla="*/ 40 h 583644"/>
                  <a:gd name="connsiteX1" fmla="*/ 58986 w 332120"/>
                  <a:gd name="connsiteY1" fmla="*/ 139740 h 583644"/>
                  <a:gd name="connsiteX2" fmla="*/ 14536 w 332120"/>
                  <a:gd name="connsiteY2" fmla="*/ 577890 h 583644"/>
                  <a:gd name="connsiteX3" fmla="*/ 5011 w 332120"/>
                  <a:gd name="connsiteY3" fmla="*/ 374690 h 583644"/>
                  <a:gd name="connsiteX4" fmla="*/ 87561 w 332120"/>
                  <a:gd name="connsiteY4" fmla="*/ 149265 h 583644"/>
                  <a:gd name="connsiteX5" fmla="*/ 332036 w 332120"/>
                  <a:gd name="connsiteY5" fmla="*/ 40 h 58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20" h="583644">
                    <a:moveTo>
                      <a:pt x="332036" y="40"/>
                    </a:moveTo>
                    <a:cubicBezTo>
                      <a:pt x="327274" y="-1547"/>
                      <a:pt x="111903" y="43432"/>
                      <a:pt x="58986" y="139740"/>
                    </a:cubicBezTo>
                    <a:cubicBezTo>
                      <a:pt x="6069" y="236048"/>
                      <a:pt x="23532" y="538732"/>
                      <a:pt x="14536" y="577890"/>
                    </a:cubicBezTo>
                    <a:cubicBezTo>
                      <a:pt x="5540" y="617048"/>
                      <a:pt x="-7160" y="446127"/>
                      <a:pt x="5011" y="374690"/>
                    </a:cubicBezTo>
                    <a:cubicBezTo>
                      <a:pt x="17182" y="303253"/>
                      <a:pt x="35174" y="210119"/>
                      <a:pt x="87561" y="149265"/>
                    </a:cubicBezTo>
                    <a:cubicBezTo>
                      <a:pt x="139948" y="88411"/>
                      <a:pt x="336798" y="1627"/>
                      <a:pt x="332036" y="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9" name="フリーフォーム: 図形 1388">
                <a:extLst>
                  <a:ext uri="{FF2B5EF4-FFF2-40B4-BE49-F238E27FC236}">
                    <a16:creationId xmlns:a16="http://schemas.microsoft.com/office/drawing/2014/main" id="{6FD05E11-16E0-4679-B5B4-774532F0C616}"/>
                  </a:ext>
                </a:extLst>
              </p:cNvPr>
              <p:cNvSpPr/>
              <p:nvPr/>
            </p:nvSpPr>
            <p:spPr>
              <a:xfrm>
                <a:off x="6200379" y="4191939"/>
                <a:ext cx="925602" cy="457101"/>
              </a:xfrm>
              <a:custGeom>
                <a:avLst/>
                <a:gdLst>
                  <a:gd name="connsiteX0" fmla="*/ 914796 w 925602"/>
                  <a:gd name="connsiteY0" fmla="*/ 126061 h 457101"/>
                  <a:gd name="connsiteX1" fmla="*/ 673496 w 925602"/>
                  <a:gd name="connsiteY1" fmla="*/ 119711 h 457101"/>
                  <a:gd name="connsiteX2" fmla="*/ 257571 w 925602"/>
                  <a:gd name="connsiteY2" fmla="*/ 272111 h 457101"/>
                  <a:gd name="connsiteX3" fmla="*/ 6746 w 925602"/>
                  <a:gd name="connsiteY3" fmla="*/ 456261 h 457101"/>
                  <a:gd name="connsiteX4" fmla="*/ 82946 w 925602"/>
                  <a:gd name="connsiteY4" fmla="*/ 335611 h 457101"/>
                  <a:gd name="connsiteX5" fmla="*/ 203596 w 925602"/>
                  <a:gd name="connsiteY5" fmla="*/ 221311 h 457101"/>
                  <a:gd name="connsiteX6" fmla="*/ 790971 w 925602"/>
                  <a:gd name="connsiteY6" fmla="*/ 14936 h 457101"/>
                  <a:gd name="connsiteX7" fmla="*/ 876696 w 925602"/>
                  <a:gd name="connsiteY7" fmla="*/ 30811 h 457101"/>
                  <a:gd name="connsiteX8" fmla="*/ 914796 w 925602"/>
                  <a:gd name="connsiteY8" fmla="*/ 126061 h 45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5602" h="457101">
                    <a:moveTo>
                      <a:pt x="914796" y="126061"/>
                    </a:moveTo>
                    <a:cubicBezTo>
                      <a:pt x="880929" y="140878"/>
                      <a:pt x="783034" y="95369"/>
                      <a:pt x="673496" y="119711"/>
                    </a:cubicBezTo>
                    <a:cubicBezTo>
                      <a:pt x="563958" y="144053"/>
                      <a:pt x="368696" y="216019"/>
                      <a:pt x="257571" y="272111"/>
                    </a:cubicBezTo>
                    <a:cubicBezTo>
                      <a:pt x="146446" y="328203"/>
                      <a:pt x="35850" y="445678"/>
                      <a:pt x="6746" y="456261"/>
                    </a:cubicBezTo>
                    <a:cubicBezTo>
                      <a:pt x="-22358" y="466844"/>
                      <a:pt x="50138" y="374769"/>
                      <a:pt x="82946" y="335611"/>
                    </a:cubicBezTo>
                    <a:cubicBezTo>
                      <a:pt x="115754" y="296453"/>
                      <a:pt x="85592" y="274757"/>
                      <a:pt x="203596" y="221311"/>
                    </a:cubicBezTo>
                    <a:cubicBezTo>
                      <a:pt x="321600" y="167865"/>
                      <a:pt x="678788" y="46686"/>
                      <a:pt x="790971" y="14936"/>
                    </a:cubicBezTo>
                    <a:cubicBezTo>
                      <a:pt x="903154" y="-16814"/>
                      <a:pt x="859763" y="8586"/>
                      <a:pt x="876696" y="30811"/>
                    </a:cubicBezTo>
                    <a:cubicBezTo>
                      <a:pt x="893629" y="53036"/>
                      <a:pt x="948663" y="111244"/>
                      <a:pt x="914796" y="126061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71" name="手帳">
              <a:extLst>
                <a:ext uri="{FF2B5EF4-FFF2-40B4-BE49-F238E27FC236}">
                  <a16:creationId xmlns:a16="http://schemas.microsoft.com/office/drawing/2014/main" id="{1081B0D8-C7EC-475E-999C-6E3F26849AFB}"/>
                </a:ext>
              </a:extLst>
            </p:cNvPr>
            <p:cNvGrpSpPr/>
            <p:nvPr/>
          </p:nvGrpSpPr>
          <p:grpSpPr>
            <a:xfrm>
              <a:off x="5218501" y="1095546"/>
              <a:ext cx="2788004" cy="3326923"/>
              <a:chOff x="5218501" y="1095546"/>
              <a:chExt cx="2788004" cy="3326923"/>
            </a:xfrm>
          </p:grpSpPr>
          <p:sp>
            <p:nvSpPr>
              <p:cNvPr id="1391" name="フリーフォーム: 図形 1390">
                <a:extLst>
                  <a:ext uri="{FF2B5EF4-FFF2-40B4-BE49-F238E27FC236}">
                    <a16:creationId xmlns:a16="http://schemas.microsoft.com/office/drawing/2014/main" id="{D3EDFFB3-13DA-4202-93E1-3DB73D637E04}"/>
                  </a:ext>
                </a:extLst>
              </p:cNvPr>
              <p:cNvSpPr/>
              <p:nvPr/>
            </p:nvSpPr>
            <p:spPr>
              <a:xfrm>
                <a:off x="5218501" y="3871148"/>
                <a:ext cx="1147320" cy="551321"/>
              </a:xfrm>
              <a:custGeom>
                <a:avLst/>
                <a:gdLst>
                  <a:gd name="connsiteX0" fmla="*/ 29774 w 1147320"/>
                  <a:gd name="connsiteY0" fmla="*/ 2352 h 551321"/>
                  <a:gd name="connsiteX1" fmla="*/ 344099 w 1147320"/>
                  <a:gd name="connsiteY1" fmla="*/ 221427 h 551321"/>
                  <a:gd name="connsiteX2" fmla="*/ 1141024 w 1147320"/>
                  <a:gd name="connsiteY2" fmla="*/ 548452 h 551321"/>
                  <a:gd name="connsiteX3" fmla="*/ 737799 w 1147320"/>
                  <a:gd name="connsiteY3" fmla="*/ 389702 h 551321"/>
                  <a:gd name="connsiteX4" fmla="*/ 96449 w 1147320"/>
                  <a:gd name="connsiteY4" fmla="*/ 123002 h 551321"/>
                  <a:gd name="connsiteX5" fmla="*/ 29774 w 1147320"/>
                  <a:gd name="connsiteY5" fmla="*/ 2352 h 5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7320" h="551321">
                    <a:moveTo>
                      <a:pt x="29774" y="2352"/>
                    </a:moveTo>
                    <a:cubicBezTo>
                      <a:pt x="71049" y="18756"/>
                      <a:pt x="158891" y="130410"/>
                      <a:pt x="344099" y="221427"/>
                    </a:cubicBezTo>
                    <a:cubicBezTo>
                      <a:pt x="529307" y="312444"/>
                      <a:pt x="1075407" y="520406"/>
                      <a:pt x="1141024" y="548452"/>
                    </a:cubicBezTo>
                    <a:cubicBezTo>
                      <a:pt x="1206641" y="576498"/>
                      <a:pt x="737799" y="389702"/>
                      <a:pt x="737799" y="389702"/>
                    </a:cubicBezTo>
                    <a:cubicBezTo>
                      <a:pt x="563703" y="318794"/>
                      <a:pt x="219216" y="187560"/>
                      <a:pt x="96449" y="123002"/>
                    </a:cubicBezTo>
                    <a:cubicBezTo>
                      <a:pt x="-26318" y="58444"/>
                      <a:pt x="-11501" y="-14052"/>
                      <a:pt x="29774" y="23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2" name="フリーフォーム: 図形 1391">
                <a:extLst>
                  <a:ext uri="{FF2B5EF4-FFF2-40B4-BE49-F238E27FC236}">
                    <a16:creationId xmlns:a16="http://schemas.microsoft.com/office/drawing/2014/main" id="{8BB15C11-827F-47BB-9854-5BC628E390A3}"/>
                  </a:ext>
                </a:extLst>
              </p:cNvPr>
              <p:cNvSpPr/>
              <p:nvPr/>
            </p:nvSpPr>
            <p:spPr>
              <a:xfrm>
                <a:off x="5240786" y="1355310"/>
                <a:ext cx="897931" cy="2472452"/>
              </a:xfrm>
              <a:custGeom>
                <a:avLst/>
                <a:gdLst>
                  <a:gd name="connsiteX0" fmla="*/ 893314 w 897931"/>
                  <a:gd name="connsiteY0" fmla="*/ 3590 h 2472452"/>
                  <a:gd name="connsiteX1" fmla="*/ 690114 w 897931"/>
                  <a:gd name="connsiteY1" fmla="*/ 630123 h 2472452"/>
                  <a:gd name="connsiteX2" fmla="*/ 190581 w 897931"/>
                  <a:gd name="connsiteY2" fmla="*/ 1849323 h 2472452"/>
                  <a:gd name="connsiteX3" fmla="*/ 4314 w 897931"/>
                  <a:gd name="connsiteY3" fmla="*/ 2454690 h 2472452"/>
                  <a:gd name="connsiteX4" fmla="*/ 55114 w 897931"/>
                  <a:gd name="connsiteY4" fmla="*/ 2323457 h 2472452"/>
                  <a:gd name="connsiteX5" fmla="*/ 762081 w 897931"/>
                  <a:gd name="connsiteY5" fmla="*/ 473490 h 2472452"/>
                  <a:gd name="connsiteX6" fmla="*/ 893314 w 897931"/>
                  <a:gd name="connsiteY6" fmla="*/ 3590 h 247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7931" h="2472452">
                    <a:moveTo>
                      <a:pt x="893314" y="3590"/>
                    </a:moveTo>
                    <a:cubicBezTo>
                      <a:pt x="881320" y="29695"/>
                      <a:pt x="807236" y="322501"/>
                      <a:pt x="690114" y="630123"/>
                    </a:cubicBezTo>
                    <a:cubicBezTo>
                      <a:pt x="572992" y="937745"/>
                      <a:pt x="304881" y="1545228"/>
                      <a:pt x="190581" y="1849323"/>
                    </a:cubicBezTo>
                    <a:cubicBezTo>
                      <a:pt x="76281" y="2153418"/>
                      <a:pt x="26892" y="2375668"/>
                      <a:pt x="4314" y="2454690"/>
                    </a:cubicBezTo>
                    <a:cubicBezTo>
                      <a:pt x="-18264" y="2533712"/>
                      <a:pt x="55114" y="2323457"/>
                      <a:pt x="55114" y="2323457"/>
                    </a:cubicBezTo>
                    <a:cubicBezTo>
                      <a:pt x="181408" y="1993257"/>
                      <a:pt x="620264" y="857312"/>
                      <a:pt x="762081" y="473490"/>
                    </a:cubicBezTo>
                    <a:cubicBezTo>
                      <a:pt x="903898" y="89668"/>
                      <a:pt x="905308" y="-22515"/>
                      <a:pt x="893314" y="35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3" name="フリーフォーム: 図形 1392">
                <a:extLst>
                  <a:ext uri="{FF2B5EF4-FFF2-40B4-BE49-F238E27FC236}">
                    <a16:creationId xmlns:a16="http://schemas.microsoft.com/office/drawing/2014/main" id="{0817F4D0-7673-4DC4-B710-9E27BF47B28A}"/>
                  </a:ext>
                </a:extLst>
              </p:cNvPr>
              <p:cNvSpPr/>
              <p:nvPr/>
            </p:nvSpPr>
            <p:spPr>
              <a:xfrm>
                <a:off x="5816940" y="1291072"/>
                <a:ext cx="442770" cy="1048350"/>
              </a:xfrm>
              <a:custGeom>
                <a:avLst/>
                <a:gdLst>
                  <a:gd name="connsiteX0" fmla="*/ 431460 w 442770"/>
                  <a:gd name="connsiteY0" fmla="*/ 55128 h 1048350"/>
                  <a:gd name="connsiteX1" fmla="*/ 367960 w 442770"/>
                  <a:gd name="connsiteY1" fmla="*/ 105928 h 1048350"/>
                  <a:gd name="connsiteX2" fmla="*/ 84327 w 442770"/>
                  <a:gd name="connsiteY2" fmla="*/ 842528 h 1048350"/>
                  <a:gd name="connsiteX3" fmla="*/ 3893 w 442770"/>
                  <a:gd name="connsiteY3" fmla="*/ 1037261 h 1048350"/>
                  <a:gd name="connsiteX4" fmla="*/ 181693 w 442770"/>
                  <a:gd name="connsiteY4" fmla="*/ 588528 h 1048350"/>
                  <a:gd name="connsiteX5" fmla="*/ 431460 w 442770"/>
                  <a:gd name="connsiteY5" fmla="*/ 55128 h 104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2770" h="1048350">
                    <a:moveTo>
                      <a:pt x="431460" y="55128"/>
                    </a:moveTo>
                    <a:cubicBezTo>
                      <a:pt x="462504" y="-25305"/>
                      <a:pt x="425815" y="-25305"/>
                      <a:pt x="367960" y="105928"/>
                    </a:cubicBezTo>
                    <a:cubicBezTo>
                      <a:pt x="310105" y="237161"/>
                      <a:pt x="145005" y="687306"/>
                      <a:pt x="84327" y="842528"/>
                    </a:cubicBezTo>
                    <a:cubicBezTo>
                      <a:pt x="23649" y="997750"/>
                      <a:pt x="-12335" y="1079594"/>
                      <a:pt x="3893" y="1037261"/>
                    </a:cubicBezTo>
                    <a:cubicBezTo>
                      <a:pt x="20121" y="994928"/>
                      <a:pt x="112549" y="753628"/>
                      <a:pt x="181693" y="588528"/>
                    </a:cubicBezTo>
                    <a:cubicBezTo>
                      <a:pt x="250837" y="423428"/>
                      <a:pt x="400416" y="135561"/>
                      <a:pt x="431460" y="551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4" name="フリーフォーム: 図形 1393">
                <a:extLst>
                  <a:ext uri="{FF2B5EF4-FFF2-40B4-BE49-F238E27FC236}">
                    <a16:creationId xmlns:a16="http://schemas.microsoft.com/office/drawing/2014/main" id="{F3627A57-7825-4136-B208-4AFD9B39C7C7}"/>
                  </a:ext>
                </a:extLst>
              </p:cNvPr>
              <p:cNvSpPr/>
              <p:nvPr/>
            </p:nvSpPr>
            <p:spPr>
              <a:xfrm>
                <a:off x="5280503" y="1574265"/>
                <a:ext cx="872853" cy="2417118"/>
              </a:xfrm>
              <a:custGeom>
                <a:avLst/>
                <a:gdLst>
                  <a:gd name="connsiteX0" fmla="*/ 853597 w 872853"/>
                  <a:gd name="connsiteY0" fmla="*/ 51335 h 2417118"/>
                  <a:gd name="connsiteX1" fmla="*/ 836664 w 872853"/>
                  <a:gd name="connsiteY1" fmla="*/ 102135 h 2417118"/>
                  <a:gd name="connsiteX2" fmla="*/ 591130 w 872853"/>
                  <a:gd name="connsiteY2" fmla="*/ 766768 h 2417118"/>
                  <a:gd name="connsiteX3" fmla="*/ 176264 w 872853"/>
                  <a:gd name="connsiteY3" fmla="*/ 1803935 h 2417118"/>
                  <a:gd name="connsiteX4" fmla="*/ 36564 w 872853"/>
                  <a:gd name="connsiteY4" fmla="*/ 2248435 h 2417118"/>
                  <a:gd name="connsiteX5" fmla="*/ 70430 w 872853"/>
                  <a:gd name="connsiteY5" fmla="*/ 2371202 h 2417118"/>
                  <a:gd name="connsiteX6" fmla="*/ 36564 w 872853"/>
                  <a:gd name="connsiteY6" fmla="*/ 2239968 h 2417118"/>
                  <a:gd name="connsiteX7" fmla="*/ 663097 w 872853"/>
                  <a:gd name="connsiteY7" fmla="*/ 584735 h 2417118"/>
                  <a:gd name="connsiteX8" fmla="*/ 853597 w 872853"/>
                  <a:gd name="connsiteY8" fmla="*/ 51335 h 2417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2853" h="2417118">
                    <a:moveTo>
                      <a:pt x="853597" y="51335"/>
                    </a:moveTo>
                    <a:cubicBezTo>
                      <a:pt x="882525" y="-29098"/>
                      <a:pt x="880408" y="-17104"/>
                      <a:pt x="836664" y="102135"/>
                    </a:cubicBezTo>
                    <a:cubicBezTo>
                      <a:pt x="792920" y="221374"/>
                      <a:pt x="701197" y="483135"/>
                      <a:pt x="591130" y="766768"/>
                    </a:cubicBezTo>
                    <a:cubicBezTo>
                      <a:pt x="481063" y="1050401"/>
                      <a:pt x="268692" y="1556991"/>
                      <a:pt x="176264" y="1803935"/>
                    </a:cubicBezTo>
                    <a:cubicBezTo>
                      <a:pt x="83836" y="2050879"/>
                      <a:pt x="54203" y="2153890"/>
                      <a:pt x="36564" y="2248435"/>
                    </a:cubicBezTo>
                    <a:cubicBezTo>
                      <a:pt x="18925" y="2342980"/>
                      <a:pt x="70430" y="2372613"/>
                      <a:pt x="70430" y="2371202"/>
                    </a:cubicBezTo>
                    <a:cubicBezTo>
                      <a:pt x="70430" y="2369791"/>
                      <a:pt x="-62214" y="2537712"/>
                      <a:pt x="36564" y="2239968"/>
                    </a:cubicBezTo>
                    <a:cubicBezTo>
                      <a:pt x="135342" y="1942224"/>
                      <a:pt x="521280" y="948802"/>
                      <a:pt x="663097" y="584735"/>
                    </a:cubicBezTo>
                    <a:cubicBezTo>
                      <a:pt x="804914" y="220668"/>
                      <a:pt x="824669" y="131768"/>
                      <a:pt x="853597" y="513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5" name="フリーフォーム: 図形 1394">
                <a:extLst>
                  <a:ext uri="{FF2B5EF4-FFF2-40B4-BE49-F238E27FC236}">
                    <a16:creationId xmlns:a16="http://schemas.microsoft.com/office/drawing/2014/main" id="{2904A04E-E409-4AFF-ABC6-1C725E21D3C6}"/>
                  </a:ext>
                </a:extLst>
              </p:cNvPr>
              <p:cNvSpPr/>
              <p:nvPr/>
            </p:nvSpPr>
            <p:spPr>
              <a:xfrm>
                <a:off x="6136024" y="1142125"/>
                <a:ext cx="473396" cy="286782"/>
              </a:xfrm>
              <a:custGeom>
                <a:avLst/>
                <a:gdLst>
                  <a:gd name="connsiteX0" fmla="*/ 23476 w 473396"/>
                  <a:gd name="connsiteY0" fmla="*/ 286625 h 286782"/>
                  <a:gd name="connsiteX1" fmla="*/ 193 w 473396"/>
                  <a:gd name="connsiteY1" fmla="*/ 178675 h 286782"/>
                  <a:gd name="connsiteX2" fmla="*/ 38293 w 473396"/>
                  <a:gd name="connsiteY2" fmla="*/ 106708 h 286782"/>
                  <a:gd name="connsiteX3" fmla="*/ 142009 w 473396"/>
                  <a:gd name="connsiteY3" fmla="*/ 36858 h 286782"/>
                  <a:gd name="connsiteX4" fmla="*/ 355793 w 473396"/>
                  <a:gd name="connsiteY4" fmla="*/ 875 h 286782"/>
                  <a:gd name="connsiteX5" fmla="*/ 465859 w 473396"/>
                  <a:gd name="connsiteY5" fmla="*/ 13575 h 286782"/>
                  <a:gd name="connsiteX6" fmla="*/ 150476 w 473396"/>
                  <a:gd name="connsiteY6" fmla="*/ 41092 h 286782"/>
                  <a:gd name="connsiteX7" fmla="*/ 23476 w 473396"/>
                  <a:gd name="connsiteY7" fmla="*/ 153275 h 286782"/>
                  <a:gd name="connsiteX8" fmla="*/ 23476 w 473396"/>
                  <a:gd name="connsiteY8" fmla="*/ 286625 h 28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396" h="286782">
                    <a:moveTo>
                      <a:pt x="23476" y="286625"/>
                    </a:moveTo>
                    <a:cubicBezTo>
                      <a:pt x="19596" y="290858"/>
                      <a:pt x="-2277" y="208661"/>
                      <a:pt x="193" y="178675"/>
                    </a:cubicBezTo>
                    <a:cubicBezTo>
                      <a:pt x="2662" y="148689"/>
                      <a:pt x="14657" y="130344"/>
                      <a:pt x="38293" y="106708"/>
                    </a:cubicBezTo>
                    <a:cubicBezTo>
                      <a:pt x="61929" y="83072"/>
                      <a:pt x="89093" y="54497"/>
                      <a:pt x="142009" y="36858"/>
                    </a:cubicBezTo>
                    <a:cubicBezTo>
                      <a:pt x="194925" y="19219"/>
                      <a:pt x="301818" y="4755"/>
                      <a:pt x="355793" y="875"/>
                    </a:cubicBezTo>
                    <a:cubicBezTo>
                      <a:pt x="409768" y="-3005"/>
                      <a:pt x="500078" y="6872"/>
                      <a:pt x="465859" y="13575"/>
                    </a:cubicBezTo>
                    <a:cubicBezTo>
                      <a:pt x="431640" y="20278"/>
                      <a:pt x="224207" y="17809"/>
                      <a:pt x="150476" y="41092"/>
                    </a:cubicBezTo>
                    <a:cubicBezTo>
                      <a:pt x="76745" y="64375"/>
                      <a:pt x="44290" y="115175"/>
                      <a:pt x="23476" y="153275"/>
                    </a:cubicBezTo>
                    <a:cubicBezTo>
                      <a:pt x="2662" y="191375"/>
                      <a:pt x="27356" y="282392"/>
                      <a:pt x="23476" y="2866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6" name="フリーフォーム: 図形 1395">
                <a:extLst>
                  <a:ext uri="{FF2B5EF4-FFF2-40B4-BE49-F238E27FC236}">
                    <a16:creationId xmlns:a16="http://schemas.microsoft.com/office/drawing/2014/main" id="{A5AEFBF5-84A5-4D1E-9BF7-F67E3E7E26E6}"/>
                  </a:ext>
                </a:extLst>
              </p:cNvPr>
              <p:cNvSpPr/>
              <p:nvPr/>
            </p:nvSpPr>
            <p:spPr>
              <a:xfrm>
                <a:off x="6198832" y="1095546"/>
                <a:ext cx="399118" cy="127949"/>
              </a:xfrm>
              <a:custGeom>
                <a:avLst/>
                <a:gdLst>
                  <a:gd name="connsiteX0" fmla="*/ 885 w 399118"/>
                  <a:gd name="connsiteY0" fmla="*/ 127887 h 127949"/>
                  <a:gd name="connsiteX1" fmla="*/ 62268 w 399118"/>
                  <a:gd name="connsiteY1" fmla="*/ 9354 h 127949"/>
                  <a:gd name="connsiteX2" fmla="*/ 144818 w 399118"/>
                  <a:gd name="connsiteY2" fmla="*/ 9354 h 127949"/>
                  <a:gd name="connsiteX3" fmla="*/ 214668 w 399118"/>
                  <a:gd name="connsiteY3" fmla="*/ 24171 h 127949"/>
                  <a:gd name="connsiteX4" fmla="*/ 398818 w 399118"/>
                  <a:gd name="connsiteY4" fmla="*/ 32637 h 127949"/>
                  <a:gd name="connsiteX5" fmla="*/ 261235 w 399118"/>
                  <a:gd name="connsiteY5" fmla="*/ 28404 h 127949"/>
                  <a:gd name="connsiteX6" fmla="*/ 108835 w 399118"/>
                  <a:gd name="connsiteY6" fmla="*/ 26287 h 127949"/>
                  <a:gd name="connsiteX7" fmla="*/ 885 w 399118"/>
                  <a:gd name="connsiteY7" fmla="*/ 127887 h 12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9118" h="127949">
                    <a:moveTo>
                      <a:pt x="885" y="127887"/>
                    </a:moveTo>
                    <a:cubicBezTo>
                      <a:pt x="-6876" y="125065"/>
                      <a:pt x="38279" y="29109"/>
                      <a:pt x="62268" y="9354"/>
                    </a:cubicBezTo>
                    <a:cubicBezTo>
                      <a:pt x="86257" y="-10401"/>
                      <a:pt x="119418" y="6885"/>
                      <a:pt x="144818" y="9354"/>
                    </a:cubicBezTo>
                    <a:cubicBezTo>
                      <a:pt x="170218" y="11823"/>
                      <a:pt x="172335" y="20291"/>
                      <a:pt x="214668" y="24171"/>
                    </a:cubicBezTo>
                    <a:cubicBezTo>
                      <a:pt x="257001" y="28051"/>
                      <a:pt x="391057" y="31932"/>
                      <a:pt x="398818" y="32637"/>
                    </a:cubicBezTo>
                    <a:cubicBezTo>
                      <a:pt x="406579" y="33342"/>
                      <a:pt x="261235" y="28404"/>
                      <a:pt x="261235" y="28404"/>
                    </a:cubicBezTo>
                    <a:cubicBezTo>
                      <a:pt x="212905" y="27346"/>
                      <a:pt x="149405" y="15351"/>
                      <a:pt x="108835" y="26287"/>
                    </a:cubicBezTo>
                    <a:cubicBezTo>
                      <a:pt x="68266" y="37223"/>
                      <a:pt x="8646" y="130709"/>
                      <a:pt x="885" y="1278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7" name="フリーフォーム: 図形 1396">
                <a:extLst>
                  <a:ext uri="{FF2B5EF4-FFF2-40B4-BE49-F238E27FC236}">
                    <a16:creationId xmlns:a16="http://schemas.microsoft.com/office/drawing/2014/main" id="{1375730F-BEE9-4A72-BE70-11925AED7663}"/>
                  </a:ext>
                </a:extLst>
              </p:cNvPr>
              <p:cNvSpPr/>
              <p:nvPr/>
            </p:nvSpPr>
            <p:spPr>
              <a:xfrm>
                <a:off x="6561208" y="1119796"/>
                <a:ext cx="1445297" cy="973595"/>
              </a:xfrm>
              <a:custGeom>
                <a:avLst/>
                <a:gdLst>
                  <a:gd name="connsiteX0" fmla="*/ 459 w 1445297"/>
                  <a:gd name="connsiteY0" fmla="*/ 4154 h 973595"/>
                  <a:gd name="connsiteX1" fmla="*/ 241759 w 1445297"/>
                  <a:gd name="connsiteY1" fmla="*/ 33787 h 973595"/>
                  <a:gd name="connsiteX2" fmla="*/ 724359 w 1445297"/>
                  <a:gd name="connsiteY2" fmla="*/ 272971 h 973595"/>
                  <a:gd name="connsiteX3" fmla="*/ 1069375 w 1445297"/>
                  <a:gd name="connsiteY3" fmla="*/ 448654 h 973595"/>
                  <a:gd name="connsiteX4" fmla="*/ 1386875 w 1445297"/>
                  <a:gd name="connsiteY4" fmla="*/ 685721 h 973595"/>
                  <a:gd name="connsiteX5" fmla="*/ 1444025 w 1445297"/>
                  <a:gd name="connsiteY5" fmla="*/ 823304 h 973595"/>
                  <a:gd name="connsiteX6" fmla="*/ 1367825 w 1445297"/>
                  <a:gd name="connsiteY6" fmla="*/ 973587 h 973595"/>
                  <a:gd name="connsiteX7" fmla="*/ 1420742 w 1445297"/>
                  <a:gd name="connsiteY7" fmla="*/ 816954 h 973595"/>
                  <a:gd name="connsiteX8" fmla="*/ 1372059 w 1445297"/>
                  <a:gd name="connsiteY8" fmla="*/ 685721 h 973595"/>
                  <a:gd name="connsiteX9" fmla="*/ 834425 w 1445297"/>
                  <a:gd name="connsiteY9" fmla="*/ 368221 h 973595"/>
                  <a:gd name="connsiteX10" fmla="*/ 296792 w 1445297"/>
                  <a:gd name="connsiteY10" fmla="*/ 57071 h 973595"/>
                  <a:gd name="connsiteX11" fmla="*/ 459 w 1445297"/>
                  <a:gd name="connsiteY11" fmla="*/ 4154 h 9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5297" h="973595">
                    <a:moveTo>
                      <a:pt x="459" y="4154"/>
                    </a:moveTo>
                    <a:cubicBezTo>
                      <a:pt x="-8713" y="273"/>
                      <a:pt x="121109" y="-11016"/>
                      <a:pt x="241759" y="33787"/>
                    </a:cubicBezTo>
                    <a:cubicBezTo>
                      <a:pt x="362409" y="78590"/>
                      <a:pt x="724359" y="272971"/>
                      <a:pt x="724359" y="272971"/>
                    </a:cubicBezTo>
                    <a:cubicBezTo>
                      <a:pt x="862295" y="342116"/>
                      <a:pt x="958956" y="379862"/>
                      <a:pt x="1069375" y="448654"/>
                    </a:cubicBezTo>
                    <a:cubicBezTo>
                      <a:pt x="1179794" y="517446"/>
                      <a:pt x="1324433" y="623279"/>
                      <a:pt x="1386875" y="685721"/>
                    </a:cubicBezTo>
                    <a:cubicBezTo>
                      <a:pt x="1449317" y="748163"/>
                      <a:pt x="1447200" y="775326"/>
                      <a:pt x="1444025" y="823304"/>
                    </a:cubicBezTo>
                    <a:cubicBezTo>
                      <a:pt x="1440850" y="871282"/>
                      <a:pt x="1371706" y="974645"/>
                      <a:pt x="1367825" y="973587"/>
                    </a:cubicBezTo>
                    <a:cubicBezTo>
                      <a:pt x="1363945" y="972529"/>
                      <a:pt x="1420036" y="864932"/>
                      <a:pt x="1420742" y="816954"/>
                    </a:cubicBezTo>
                    <a:cubicBezTo>
                      <a:pt x="1421448" y="768976"/>
                      <a:pt x="1469778" y="760510"/>
                      <a:pt x="1372059" y="685721"/>
                    </a:cubicBezTo>
                    <a:cubicBezTo>
                      <a:pt x="1274340" y="610932"/>
                      <a:pt x="834425" y="368221"/>
                      <a:pt x="834425" y="368221"/>
                    </a:cubicBezTo>
                    <a:cubicBezTo>
                      <a:pt x="655214" y="263446"/>
                      <a:pt x="436845" y="116338"/>
                      <a:pt x="296792" y="57071"/>
                    </a:cubicBezTo>
                    <a:cubicBezTo>
                      <a:pt x="156739" y="-2196"/>
                      <a:pt x="9631" y="8035"/>
                      <a:pt x="459" y="41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8" name="フリーフォーム: 図形 1397">
                <a:extLst>
                  <a:ext uri="{FF2B5EF4-FFF2-40B4-BE49-F238E27FC236}">
                    <a16:creationId xmlns:a16="http://schemas.microsoft.com/office/drawing/2014/main" id="{0EEDC13E-78A8-4C09-A036-CA8E202A0FAC}"/>
                  </a:ext>
                </a:extLst>
              </p:cNvPr>
              <p:cNvSpPr/>
              <p:nvPr/>
            </p:nvSpPr>
            <p:spPr>
              <a:xfrm>
                <a:off x="6533735" y="1205500"/>
                <a:ext cx="466730" cy="115656"/>
              </a:xfrm>
              <a:custGeom>
                <a:avLst/>
                <a:gdLst>
                  <a:gd name="connsiteX0" fmla="*/ 15232 w 466730"/>
                  <a:gd name="connsiteY0" fmla="*/ 17933 h 115656"/>
                  <a:gd name="connsiteX1" fmla="*/ 370832 w 466730"/>
                  <a:gd name="connsiteY1" fmla="*/ 68733 h 115656"/>
                  <a:gd name="connsiteX2" fmla="*/ 463965 w 466730"/>
                  <a:gd name="connsiteY2" fmla="*/ 115300 h 115656"/>
                  <a:gd name="connsiteX3" fmla="*/ 294632 w 466730"/>
                  <a:gd name="connsiteY3" fmla="*/ 43333 h 115656"/>
                  <a:gd name="connsiteX4" fmla="*/ 87198 w 466730"/>
                  <a:gd name="connsiteY4" fmla="*/ 1000 h 115656"/>
                  <a:gd name="connsiteX5" fmla="*/ 15232 w 466730"/>
                  <a:gd name="connsiteY5" fmla="*/ 17933 h 115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30" h="115656">
                    <a:moveTo>
                      <a:pt x="15232" y="17933"/>
                    </a:moveTo>
                    <a:cubicBezTo>
                      <a:pt x="62504" y="29222"/>
                      <a:pt x="296043" y="52505"/>
                      <a:pt x="370832" y="68733"/>
                    </a:cubicBezTo>
                    <a:cubicBezTo>
                      <a:pt x="445621" y="84961"/>
                      <a:pt x="476665" y="119533"/>
                      <a:pt x="463965" y="115300"/>
                    </a:cubicBezTo>
                    <a:cubicBezTo>
                      <a:pt x="451265" y="111067"/>
                      <a:pt x="357427" y="62383"/>
                      <a:pt x="294632" y="43333"/>
                    </a:cubicBezTo>
                    <a:cubicBezTo>
                      <a:pt x="231838" y="24283"/>
                      <a:pt x="132706" y="5233"/>
                      <a:pt x="87198" y="1000"/>
                    </a:cubicBezTo>
                    <a:cubicBezTo>
                      <a:pt x="41690" y="-3233"/>
                      <a:pt x="-32040" y="6644"/>
                      <a:pt x="15232" y="179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9" name="フリーフォーム: 図形 1398">
                <a:extLst>
                  <a:ext uri="{FF2B5EF4-FFF2-40B4-BE49-F238E27FC236}">
                    <a16:creationId xmlns:a16="http://schemas.microsoft.com/office/drawing/2014/main" id="{56EC6CA2-A4AE-431A-9655-B3CA7A41F507}"/>
                  </a:ext>
                </a:extLst>
              </p:cNvPr>
              <p:cNvSpPr/>
              <p:nvPr/>
            </p:nvSpPr>
            <p:spPr>
              <a:xfrm>
                <a:off x="6344623" y="1288236"/>
                <a:ext cx="1226712" cy="465792"/>
              </a:xfrm>
              <a:custGeom>
                <a:avLst/>
                <a:gdLst>
                  <a:gd name="connsiteX0" fmla="*/ 3260 w 1226712"/>
                  <a:gd name="connsiteY0" fmla="*/ 814 h 465792"/>
                  <a:gd name="connsiteX1" fmla="*/ 966344 w 1226712"/>
                  <a:gd name="connsiteY1" fmla="*/ 364881 h 465792"/>
                  <a:gd name="connsiteX2" fmla="*/ 1213994 w 1226712"/>
                  <a:gd name="connsiteY2" fmla="*/ 462247 h 465792"/>
                  <a:gd name="connsiteX3" fmla="*/ 672127 w 1226712"/>
                  <a:gd name="connsiteY3" fmla="*/ 271747 h 465792"/>
                  <a:gd name="connsiteX4" fmla="*/ 3260 w 1226712"/>
                  <a:gd name="connsiteY4" fmla="*/ 814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6712" h="465792">
                    <a:moveTo>
                      <a:pt x="3260" y="814"/>
                    </a:moveTo>
                    <a:cubicBezTo>
                      <a:pt x="52296" y="16336"/>
                      <a:pt x="966344" y="364881"/>
                      <a:pt x="966344" y="364881"/>
                    </a:cubicBezTo>
                    <a:cubicBezTo>
                      <a:pt x="1168133" y="441787"/>
                      <a:pt x="1263030" y="477769"/>
                      <a:pt x="1213994" y="462247"/>
                    </a:cubicBezTo>
                    <a:cubicBezTo>
                      <a:pt x="1164958" y="446725"/>
                      <a:pt x="872858" y="347594"/>
                      <a:pt x="672127" y="271747"/>
                    </a:cubicBezTo>
                    <a:cubicBezTo>
                      <a:pt x="471396" y="195900"/>
                      <a:pt x="-45776" y="-14708"/>
                      <a:pt x="3260" y="8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0" name="フリーフォーム: 図形 1399">
                <a:extLst>
                  <a:ext uri="{FF2B5EF4-FFF2-40B4-BE49-F238E27FC236}">
                    <a16:creationId xmlns:a16="http://schemas.microsoft.com/office/drawing/2014/main" id="{CBC5C51D-88BA-4B9B-9C54-184356B44FDB}"/>
                  </a:ext>
                </a:extLst>
              </p:cNvPr>
              <p:cNvSpPr/>
              <p:nvPr/>
            </p:nvSpPr>
            <p:spPr>
              <a:xfrm>
                <a:off x="6337456" y="1261305"/>
                <a:ext cx="1168716" cy="454011"/>
              </a:xfrm>
              <a:custGeom>
                <a:avLst/>
                <a:gdLst>
                  <a:gd name="connsiteX0" fmla="*/ 6194 w 1168716"/>
                  <a:gd name="connsiteY0" fmla="*/ 21395 h 454011"/>
                  <a:gd name="connsiteX1" fmla="*/ 173411 w 1168716"/>
                  <a:gd name="connsiteY1" fmla="*/ 48912 h 454011"/>
                  <a:gd name="connsiteX2" fmla="*/ 1159777 w 1168716"/>
                  <a:gd name="connsiteY2" fmla="*/ 451078 h 454011"/>
                  <a:gd name="connsiteX3" fmla="*/ 630611 w 1168716"/>
                  <a:gd name="connsiteY3" fmla="*/ 222478 h 454011"/>
                  <a:gd name="connsiteX4" fmla="*/ 114144 w 1168716"/>
                  <a:gd name="connsiteY4" fmla="*/ 63728 h 454011"/>
                  <a:gd name="connsiteX5" fmla="*/ 6194 w 1168716"/>
                  <a:gd name="connsiteY5" fmla="*/ 21395 h 454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716" h="454011">
                    <a:moveTo>
                      <a:pt x="6194" y="21395"/>
                    </a:moveTo>
                    <a:cubicBezTo>
                      <a:pt x="-6330" y="-654"/>
                      <a:pt x="-18853" y="-22702"/>
                      <a:pt x="173411" y="48912"/>
                    </a:cubicBezTo>
                    <a:cubicBezTo>
                      <a:pt x="365675" y="120526"/>
                      <a:pt x="1083577" y="422150"/>
                      <a:pt x="1159777" y="451078"/>
                    </a:cubicBezTo>
                    <a:cubicBezTo>
                      <a:pt x="1235977" y="480006"/>
                      <a:pt x="804883" y="287036"/>
                      <a:pt x="630611" y="222478"/>
                    </a:cubicBezTo>
                    <a:cubicBezTo>
                      <a:pt x="456339" y="157920"/>
                      <a:pt x="114144" y="63728"/>
                      <a:pt x="114144" y="63728"/>
                    </a:cubicBezTo>
                    <a:lnTo>
                      <a:pt x="6194" y="2139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1" name="フリーフォーム: 図形 1400">
                <a:extLst>
                  <a:ext uri="{FF2B5EF4-FFF2-40B4-BE49-F238E27FC236}">
                    <a16:creationId xmlns:a16="http://schemas.microsoft.com/office/drawing/2014/main" id="{469E83BD-E3EF-49C7-9384-54EEF5E57EB6}"/>
                  </a:ext>
                </a:extLst>
              </p:cNvPr>
              <p:cNvSpPr/>
              <p:nvPr/>
            </p:nvSpPr>
            <p:spPr>
              <a:xfrm>
                <a:off x="6613551" y="1249648"/>
                <a:ext cx="465535" cy="181963"/>
              </a:xfrm>
              <a:custGeom>
                <a:avLst/>
                <a:gdLst>
                  <a:gd name="connsiteX0" fmla="*/ 3149 w 465535"/>
                  <a:gd name="connsiteY0" fmla="*/ 1302 h 181963"/>
                  <a:gd name="connsiteX1" fmla="*/ 458232 w 465535"/>
                  <a:gd name="connsiteY1" fmla="*/ 179102 h 181963"/>
                  <a:gd name="connsiteX2" fmla="*/ 265616 w 465535"/>
                  <a:gd name="connsiteY2" fmla="*/ 102902 h 181963"/>
                  <a:gd name="connsiteX3" fmla="*/ 3149 w 465535"/>
                  <a:gd name="connsiteY3" fmla="*/ 1302 h 18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5535" h="181963">
                    <a:moveTo>
                      <a:pt x="3149" y="1302"/>
                    </a:moveTo>
                    <a:lnTo>
                      <a:pt x="458232" y="179102"/>
                    </a:lnTo>
                    <a:cubicBezTo>
                      <a:pt x="501977" y="196035"/>
                      <a:pt x="337935" y="133594"/>
                      <a:pt x="265616" y="102902"/>
                    </a:cubicBezTo>
                    <a:cubicBezTo>
                      <a:pt x="193297" y="72210"/>
                      <a:pt x="-28954" y="-11398"/>
                      <a:pt x="3149" y="13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2" name="フリーフォーム: 図形 1401">
                <a:extLst>
                  <a:ext uri="{FF2B5EF4-FFF2-40B4-BE49-F238E27FC236}">
                    <a16:creationId xmlns:a16="http://schemas.microsoft.com/office/drawing/2014/main" id="{06B43D5A-4152-4976-9079-D3F7455F70E8}"/>
                  </a:ext>
                </a:extLst>
              </p:cNvPr>
              <p:cNvSpPr/>
              <p:nvPr/>
            </p:nvSpPr>
            <p:spPr>
              <a:xfrm>
                <a:off x="6438221" y="1209644"/>
                <a:ext cx="739396" cy="303773"/>
              </a:xfrm>
              <a:custGeom>
                <a:avLst/>
                <a:gdLst>
                  <a:gd name="connsiteX0" fmla="*/ 4912 w 739396"/>
                  <a:gd name="connsiteY0" fmla="*/ 1089 h 303773"/>
                  <a:gd name="connsiteX1" fmla="*/ 53596 w 739396"/>
                  <a:gd name="connsiteY1" fmla="*/ 26489 h 303773"/>
                  <a:gd name="connsiteX2" fmla="*/ 586996 w 739396"/>
                  <a:gd name="connsiteY2" fmla="*/ 242389 h 303773"/>
                  <a:gd name="connsiteX3" fmla="*/ 739396 w 739396"/>
                  <a:gd name="connsiteY3" fmla="*/ 303773 h 303773"/>
                  <a:gd name="connsiteX4" fmla="*/ 489629 w 739396"/>
                  <a:gd name="connsiteY4" fmla="*/ 208523 h 303773"/>
                  <a:gd name="connsiteX5" fmla="*/ 229279 w 739396"/>
                  <a:gd name="connsiteY5" fmla="*/ 136556 h 303773"/>
                  <a:gd name="connsiteX6" fmla="*/ 4912 w 739396"/>
                  <a:gd name="connsiteY6" fmla="*/ 1089 h 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9396" h="303773">
                    <a:moveTo>
                      <a:pt x="4912" y="1089"/>
                    </a:moveTo>
                    <a:cubicBezTo>
                      <a:pt x="-19253" y="-6320"/>
                      <a:pt x="53596" y="26489"/>
                      <a:pt x="53596" y="26489"/>
                    </a:cubicBezTo>
                    <a:lnTo>
                      <a:pt x="586996" y="242389"/>
                    </a:lnTo>
                    <a:lnTo>
                      <a:pt x="739396" y="303773"/>
                    </a:lnTo>
                    <a:cubicBezTo>
                      <a:pt x="723168" y="298129"/>
                      <a:pt x="574648" y="236392"/>
                      <a:pt x="489629" y="208523"/>
                    </a:cubicBezTo>
                    <a:cubicBezTo>
                      <a:pt x="404610" y="180654"/>
                      <a:pt x="311476" y="169012"/>
                      <a:pt x="229279" y="136556"/>
                    </a:cubicBezTo>
                    <a:cubicBezTo>
                      <a:pt x="147082" y="104100"/>
                      <a:pt x="71764" y="58944"/>
                      <a:pt x="4912" y="10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3" name="フリーフォーム: 図形 1402">
                <a:extLst>
                  <a:ext uri="{FF2B5EF4-FFF2-40B4-BE49-F238E27FC236}">
                    <a16:creationId xmlns:a16="http://schemas.microsoft.com/office/drawing/2014/main" id="{AF041F49-AE77-4006-92C5-BC7FBBD1BD59}"/>
                  </a:ext>
                </a:extLst>
              </p:cNvPr>
              <p:cNvSpPr/>
              <p:nvPr/>
            </p:nvSpPr>
            <p:spPr>
              <a:xfrm>
                <a:off x="7135283" y="1407583"/>
                <a:ext cx="776585" cy="573624"/>
              </a:xfrm>
              <a:custGeom>
                <a:avLst/>
                <a:gdLst>
                  <a:gd name="connsiteX0" fmla="*/ 0 w 776585"/>
                  <a:gd name="connsiteY0" fmla="*/ 0 h 573624"/>
                  <a:gd name="connsiteX1" fmla="*/ 442384 w 776585"/>
                  <a:gd name="connsiteY1" fmla="*/ 266700 h 573624"/>
                  <a:gd name="connsiteX2" fmla="*/ 738717 w 776585"/>
                  <a:gd name="connsiteY2" fmla="*/ 472017 h 573624"/>
                  <a:gd name="connsiteX3" fmla="*/ 772584 w 776585"/>
                  <a:gd name="connsiteY3" fmla="*/ 573617 h 573624"/>
                  <a:gd name="connsiteX4" fmla="*/ 738717 w 776585"/>
                  <a:gd name="connsiteY4" fmla="*/ 467784 h 573624"/>
                  <a:gd name="connsiteX5" fmla="*/ 649817 w 776585"/>
                  <a:gd name="connsiteY5" fmla="*/ 400050 h 573624"/>
                  <a:gd name="connsiteX6" fmla="*/ 455084 w 776585"/>
                  <a:gd name="connsiteY6" fmla="*/ 279400 h 573624"/>
                  <a:gd name="connsiteX7" fmla="*/ 0 w 776585"/>
                  <a:gd name="connsiteY7" fmla="*/ 0 h 57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585" h="573624">
                    <a:moveTo>
                      <a:pt x="0" y="0"/>
                    </a:moveTo>
                    <a:cubicBezTo>
                      <a:pt x="159632" y="94015"/>
                      <a:pt x="319265" y="188031"/>
                      <a:pt x="442384" y="266700"/>
                    </a:cubicBezTo>
                    <a:cubicBezTo>
                      <a:pt x="565503" y="345369"/>
                      <a:pt x="683684" y="420864"/>
                      <a:pt x="738717" y="472017"/>
                    </a:cubicBezTo>
                    <a:cubicBezTo>
                      <a:pt x="793750" y="523170"/>
                      <a:pt x="772584" y="574322"/>
                      <a:pt x="772584" y="573617"/>
                    </a:cubicBezTo>
                    <a:cubicBezTo>
                      <a:pt x="772584" y="572912"/>
                      <a:pt x="759178" y="496712"/>
                      <a:pt x="738717" y="467784"/>
                    </a:cubicBezTo>
                    <a:cubicBezTo>
                      <a:pt x="718256" y="438856"/>
                      <a:pt x="697089" y="431447"/>
                      <a:pt x="649817" y="400050"/>
                    </a:cubicBezTo>
                    <a:cubicBezTo>
                      <a:pt x="602545" y="368653"/>
                      <a:pt x="455084" y="279400"/>
                      <a:pt x="455084" y="2794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4" name="フリーフォーム: 図形 1403">
                <a:extLst>
                  <a:ext uri="{FF2B5EF4-FFF2-40B4-BE49-F238E27FC236}">
                    <a16:creationId xmlns:a16="http://schemas.microsoft.com/office/drawing/2014/main" id="{95566B0E-F8F4-4B78-9E5A-B368B0EA9980}"/>
                  </a:ext>
                </a:extLst>
              </p:cNvPr>
              <p:cNvSpPr/>
              <p:nvPr/>
            </p:nvSpPr>
            <p:spPr>
              <a:xfrm>
                <a:off x="7769533" y="2025650"/>
                <a:ext cx="193634" cy="326265"/>
              </a:xfrm>
              <a:custGeom>
                <a:avLst/>
                <a:gdLst>
                  <a:gd name="connsiteX0" fmla="*/ 193367 w 193634"/>
                  <a:gd name="connsiteY0" fmla="*/ 0 h 326265"/>
                  <a:gd name="connsiteX1" fmla="*/ 119284 w 193634"/>
                  <a:gd name="connsiteY1" fmla="*/ 116417 h 326265"/>
                  <a:gd name="connsiteX2" fmla="*/ 108700 w 193634"/>
                  <a:gd name="connsiteY2" fmla="*/ 194733 h 326265"/>
                  <a:gd name="connsiteX3" fmla="*/ 79067 w 193634"/>
                  <a:gd name="connsiteY3" fmla="*/ 292100 h 326265"/>
                  <a:gd name="connsiteX4" fmla="*/ 32500 w 193634"/>
                  <a:gd name="connsiteY4" fmla="*/ 321733 h 326265"/>
                  <a:gd name="connsiteX5" fmla="*/ 750 w 193634"/>
                  <a:gd name="connsiteY5" fmla="*/ 321733 h 326265"/>
                  <a:gd name="connsiteX6" fmla="*/ 64250 w 193634"/>
                  <a:gd name="connsiteY6" fmla="*/ 279400 h 326265"/>
                  <a:gd name="connsiteX7" fmla="*/ 81184 w 193634"/>
                  <a:gd name="connsiteY7" fmla="*/ 194733 h 326265"/>
                  <a:gd name="connsiteX8" fmla="*/ 89650 w 193634"/>
                  <a:gd name="connsiteY8" fmla="*/ 116417 h 326265"/>
                  <a:gd name="connsiteX9" fmla="*/ 193367 w 193634"/>
                  <a:gd name="connsiteY9" fmla="*/ 0 h 32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634" h="326265">
                    <a:moveTo>
                      <a:pt x="193367" y="0"/>
                    </a:moveTo>
                    <a:cubicBezTo>
                      <a:pt x="198306" y="0"/>
                      <a:pt x="133395" y="83962"/>
                      <a:pt x="119284" y="116417"/>
                    </a:cubicBezTo>
                    <a:cubicBezTo>
                      <a:pt x="105173" y="148872"/>
                      <a:pt x="115403" y="165453"/>
                      <a:pt x="108700" y="194733"/>
                    </a:cubicBezTo>
                    <a:cubicBezTo>
                      <a:pt x="101997" y="224013"/>
                      <a:pt x="91767" y="270933"/>
                      <a:pt x="79067" y="292100"/>
                    </a:cubicBezTo>
                    <a:cubicBezTo>
                      <a:pt x="66367" y="313267"/>
                      <a:pt x="45553" y="316794"/>
                      <a:pt x="32500" y="321733"/>
                    </a:cubicBezTo>
                    <a:cubicBezTo>
                      <a:pt x="19447" y="326672"/>
                      <a:pt x="-4542" y="328789"/>
                      <a:pt x="750" y="321733"/>
                    </a:cubicBezTo>
                    <a:cubicBezTo>
                      <a:pt x="6042" y="314678"/>
                      <a:pt x="50844" y="300567"/>
                      <a:pt x="64250" y="279400"/>
                    </a:cubicBezTo>
                    <a:cubicBezTo>
                      <a:pt x="77656" y="258233"/>
                      <a:pt x="76951" y="221897"/>
                      <a:pt x="81184" y="194733"/>
                    </a:cubicBezTo>
                    <a:cubicBezTo>
                      <a:pt x="85417" y="167569"/>
                      <a:pt x="71306" y="145698"/>
                      <a:pt x="89650" y="116417"/>
                    </a:cubicBezTo>
                    <a:cubicBezTo>
                      <a:pt x="107994" y="87137"/>
                      <a:pt x="188428" y="0"/>
                      <a:pt x="193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5" name="フリーフォーム: 図形 1404">
                <a:extLst>
                  <a:ext uri="{FF2B5EF4-FFF2-40B4-BE49-F238E27FC236}">
                    <a16:creationId xmlns:a16="http://schemas.microsoft.com/office/drawing/2014/main" id="{EE842E26-ACE3-4FC7-8F5D-CD264A91BEAA}"/>
                  </a:ext>
                </a:extLst>
              </p:cNvPr>
              <p:cNvSpPr/>
              <p:nvPr/>
            </p:nvSpPr>
            <p:spPr>
              <a:xfrm>
                <a:off x="7641519" y="2341672"/>
                <a:ext cx="135399" cy="377492"/>
              </a:xfrm>
              <a:custGeom>
                <a:avLst/>
                <a:gdLst>
                  <a:gd name="connsiteX0" fmla="*/ 135114 w 135399"/>
                  <a:gd name="connsiteY0" fmla="*/ 1478 h 377492"/>
                  <a:gd name="connsiteX1" fmla="*/ 56798 w 135399"/>
                  <a:gd name="connsiteY1" fmla="*/ 213145 h 377492"/>
                  <a:gd name="connsiteX2" fmla="*/ 73731 w 135399"/>
                  <a:gd name="connsiteY2" fmla="*/ 280878 h 377492"/>
                  <a:gd name="connsiteX3" fmla="*/ 75848 w 135399"/>
                  <a:gd name="connsiteY3" fmla="*/ 338028 h 377492"/>
                  <a:gd name="connsiteX4" fmla="*/ 10231 w 135399"/>
                  <a:gd name="connsiteY4" fmla="*/ 371895 h 377492"/>
                  <a:gd name="connsiteX5" fmla="*/ 5998 w 135399"/>
                  <a:gd name="connsiteY5" fmla="*/ 369778 h 377492"/>
                  <a:gd name="connsiteX6" fmla="*/ 67381 w 135399"/>
                  <a:gd name="connsiteY6" fmla="*/ 297811 h 377492"/>
                  <a:gd name="connsiteX7" fmla="*/ 54681 w 135399"/>
                  <a:gd name="connsiteY7" fmla="*/ 196211 h 377492"/>
                  <a:gd name="connsiteX8" fmla="*/ 82198 w 135399"/>
                  <a:gd name="connsiteY8" fmla="*/ 122128 h 377492"/>
                  <a:gd name="connsiteX9" fmla="*/ 135114 w 135399"/>
                  <a:gd name="connsiteY9" fmla="*/ 1478 h 37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399" h="377492">
                    <a:moveTo>
                      <a:pt x="135114" y="1478"/>
                    </a:moveTo>
                    <a:cubicBezTo>
                      <a:pt x="130881" y="16647"/>
                      <a:pt x="67028" y="166578"/>
                      <a:pt x="56798" y="213145"/>
                    </a:cubicBezTo>
                    <a:cubicBezTo>
                      <a:pt x="46567" y="259712"/>
                      <a:pt x="70556" y="260064"/>
                      <a:pt x="73731" y="280878"/>
                    </a:cubicBezTo>
                    <a:cubicBezTo>
                      <a:pt x="76906" y="301692"/>
                      <a:pt x="86431" y="322859"/>
                      <a:pt x="75848" y="338028"/>
                    </a:cubicBezTo>
                    <a:cubicBezTo>
                      <a:pt x="65265" y="353197"/>
                      <a:pt x="21873" y="366603"/>
                      <a:pt x="10231" y="371895"/>
                    </a:cubicBezTo>
                    <a:cubicBezTo>
                      <a:pt x="-1411" y="377187"/>
                      <a:pt x="-3527" y="382125"/>
                      <a:pt x="5998" y="369778"/>
                    </a:cubicBezTo>
                    <a:cubicBezTo>
                      <a:pt x="15523" y="357431"/>
                      <a:pt x="59267" y="326739"/>
                      <a:pt x="67381" y="297811"/>
                    </a:cubicBezTo>
                    <a:cubicBezTo>
                      <a:pt x="75495" y="268883"/>
                      <a:pt x="52212" y="225491"/>
                      <a:pt x="54681" y="196211"/>
                    </a:cubicBezTo>
                    <a:cubicBezTo>
                      <a:pt x="57150" y="166931"/>
                      <a:pt x="69145" y="152114"/>
                      <a:pt x="82198" y="122128"/>
                    </a:cubicBezTo>
                    <a:cubicBezTo>
                      <a:pt x="95251" y="92142"/>
                      <a:pt x="139347" y="-13691"/>
                      <a:pt x="135114" y="14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6" name="フリーフォーム: 図形 1405">
                <a:extLst>
                  <a:ext uri="{FF2B5EF4-FFF2-40B4-BE49-F238E27FC236}">
                    <a16:creationId xmlns:a16="http://schemas.microsoft.com/office/drawing/2014/main" id="{1B7A904E-98C4-497D-87AD-7F3515B2389D}"/>
                  </a:ext>
                </a:extLst>
              </p:cNvPr>
              <p:cNvSpPr/>
              <p:nvPr/>
            </p:nvSpPr>
            <p:spPr>
              <a:xfrm>
                <a:off x="7420154" y="2720674"/>
                <a:ext cx="222084" cy="771498"/>
              </a:xfrm>
              <a:custGeom>
                <a:avLst/>
                <a:gdLst>
                  <a:gd name="connsiteX0" fmla="*/ 221013 w 222084"/>
                  <a:gd name="connsiteY0" fmla="*/ 1359 h 771498"/>
                  <a:gd name="connsiteX1" fmla="*/ 115179 w 222084"/>
                  <a:gd name="connsiteY1" fmla="*/ 422576 h 771498"/>
                  <a:gd name="connsiteX2" fmla="*/ 2996 w 222084"/>
                  <a:gd name="connsiteY2" fmla="*/ 767593 h 771498"/>
                  <a:gd name="connsiteX3" fmla="*/ 47446 w 222084"/>
                  <a:gd name="connsiteY3" fmla="*/ 570743 h 771498"/>
                  <a:gd name="connsiteX4" fmla="*/ 221013 w 222084"/>
                  <a:gd name="connsiteY4" fmla="*/ 1359 h 771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084" h="771498">
                    <a:moveTo>
                      <a:pt x="221013" y="1359"/>
                    </a:moveTo>
                    <a:cubicBezTo>
                      <a:pt x="232302" y="-23335"/>
                      <a:pt x="151515" y="294870"/>
                      <a:pt x="115179" y="422576"/>
                    </a:cubicBezTo>
                    <a:cubicBezTo>
                      <a:pt x="78843" y="550282"/>
                      <a:pt x="14285" y="742899"/>
                      <a:pt x="2996" y="767593"/>
                    </a:cubicBezTo>
                    <a:cubicBezTo>
                      <a:pt x="-8293" y="792287"/>
                      <a:pt x="13579" y="696685"/>
                      <a:pt x="47446" y="570743"/>
                    </a:cubicBezTo>
                    <a:cubicBezTo>
                      <a:pt x="81313" y="444801"/>
                      <a:pt x="209724" y="26053"/>
                      <a:pt x="221013" y="13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7" name="フリーフォーム: 図形 1406">
                <a:extLst>
                  <a:ext uri="{FF2B5EF4-FFF2-40B4-BE49-F238E27FC236}">
                    <a16:creationId xmlns:a16="http://schemas.microsoft.com/office/drawing/2014/main" id="{F9FD151F-9364-4858-A35E-A9902DB3D80F}"/>
                  </a:ext>
                </a:extLst>
              </p:cNvPr>
              <p:cNvSpPr/>
              <p:nvPr/>
            </p:nvSpPr>
            <p:spPr>
              <a:xfrm>
                <a:off x="7342118" y="2281583"/>
                <a:ext cx="399408" cy="1119663"/>
              </a:xfrm>
              <a:custGeom>
                <a:avLst/>
                <a:gdLst>
                  <a:gd name="connsiteX0" fmla="*/ 398532 w 399408"/>
                  <a:gd name="connsiteY0" fmla="*/ 2300 h 1119663"/>
                  <a:gd name="connsiteX1" fmla="*/ 188982 w 399408"/>
                  <a:gd name="connsiteY1" fmla="*/ 586500 h 1119663"/>
                  <a:gd name="connsiteX2" fmla="*/ 66215 w 399408"/>
                  <a:gd name="connsiteY2" fmla="*/ 963267 h 1119663"/>
                  <a:gd name="connsiteX3" fmla="*/ 599 w 399408"/>
                  <a:gd name="connsiteY3" fmla="*/ 1115667 h 1119663"/>
                  <a:gd name="connsiteX4" fmla="*/ 102199 w 399408"/>
                  <a:gd name="connsiteY4" fmla="*/ 819334 h 1119663"/>
                  <a:gd name="connsiteX5" fmla="*/ 398532 w 399408"/>
                  <a:gd name="connsiteY5" fmla="*/ 2300 h 111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408" h="1119663">
                    <a:moveTo>
                      <a:pt x="398532" y="2300"/>
                    </a:moveTo>
                    <a:cubicBezTo>
                      <a:pt x="412996" y="-36505"/>
                      <a:pt x="244368" y="426339"/>
                      <a:pt x="188982" y="586500"/>
                    </a:cubicBezTo>
                    <a:cubicBezTo>
                      <a:pt x="133596" y="746661"/>
                      <a:pt x="97612" y="875072"/>
                      <a:pt x="66215" y="963267"/>
                    </a:cubicBezTo>
                    <a:cubicBezTo>
                      <a:pt x="34818" y="1051462"/>
                      <a:pt x="-5398" y="1139656"/>
                      <a:pt x="599" y="1115667"/>
                    </a:cubicBezTo>
                    <a:cubicBezTo>
                      <a:pt x="6596" y="1091678"/>
                      <a:pt x="37641" y="1002073"/>
                      <a:pt x="102199" y="819334"/>
                    </a:cubicBezTo>
                    <a:cubicBezTo>
                      <a:pt x="166757" y="636595"/>
                      <a:pt x="384068" y="41105"/>
                      <a:pt x="398532" y="23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8" name="フリーフォーム: 図形 1407">
                <a:extLst>
                  <a:ext uri="{FF2B5EF4-FFF2-40B4-BE49-F238E27FC236}">
                    <a16:creationId xmlns:a16="http://schemas.microsoft.com/office/drawing/2014/main" id="{3B3A36FB-3FC7-4871-969D-43802A915115}"/>
                  </a:ext>
                </a:extLst>
              </p:cNvPr>
              <p:cNvSpPr/>
              <p:nvPr/>
            </p:nvSpPr>
            <p:spPr>
              <a:xfrm>
                <a:off x="7321693" y="2275538"/>
                <a:ext cx="409069" cy="1133151"/>
              </a:xfrm>
              <a:custGeom>
                <a:avLst/>
                <a:gdLst>
                  <a:gd name="connsiteX0" fmla="*/ 402024 w 409069"/>
                  <a:gd name="connsiteY0" fmla="*/ 18929 h 1133151"/>
                  <a:gd name="connsiteX1" fmla="*/ 378740 w 409069"/>
                  <a:gd name="connsiteY1" fmla="*/ 69729 h 1133151"/>
                  <a:gd name="connsiteX2" fmla="*/ 141674 w 409069"/>
                  <a:gd name="connsiteY2" fmla="*/ 666629 h 1133151"/>
                  <a:gd name="connsiteX3" fmla="*/ 8324 w 409069"/>
                  <a:gd name="connsiteY3" fmla="*/ 1085729 h 1133151"/>
                  <a:gd name="connsiteX4" fmla="*/ 21024 w 409069"/>
                  <a:gd name="connsiteY4" fmla="*/ 1100545 h 1133151"/>
                  <a:gd name="connsiteX5" fmla="*/ 78174 w 409069"/>
                  <a:gd name="connsiteY5" fmla="*/ 880412 h 1133151"/>
                  <a:gd name="connsiteX6" fmla="*/ 266557 w 409069"/>
                  <a:gd name="connsiteY6" fmla="*/ 300445 h 1133151"/>
                  <a:gd name="connsiteX7" fmla="*/ 342757 w 409069"/>
                  <a:gd name="connsiteY7" fmla="*/ 131112 h 1133151"/>
                  <a:gd name="connsiteX8" fmla="*/ 402024 w 409069"/>
                  <a:gd name="connsiteY8" fmla="*/ 18929 h 113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069" h="1133151">
                    <a:moveTo>
                      <a:pt x="402024" y="18929"/>
                    </a:moveTo>
                    <a:cubicBezTo>
                      <a:pt x="408021" y="8698"/>
                      <a:pt x="422132" y="-38221"/>
                      <a:pt x="378740" y="69729"/>
                    </a:cubicBezTo>
                    <a:cubicBezTo>
                      <a:pt x="335348" y="177679"/>
                      <a:pt x="203410" y="497296"/>
                      <a:pt x="141674" y="666629"/>
                    </a:cubicBezTo>
                    <a:cubicBezTo>
                      <a:pt x="79938" y="835962"/>
                      <a:pt x="28432" y="1013410"/>
                      <a:pt x="8324" y="1085729"/>
                    </a:cubicBezTo>
                    <a:cubicBezTo>
                      <a:pt x="-11784" y="1158048"/>
                      <a:pt x="9382" y="1134765"/>
                      <a:pt x="21024" y="1100545"/>
                    </a:cubicBezTo>
                    <a:cubicBezTo>
                      <a:pt x="32666" y="1066326"/>
                      <a:pt x="37252" y="1013762"/>
                      <a:pt x="78174" y="880412"/>
                    </a:cubicBezTo>
                    <a:cubicBezTo>
                      <a:pt x="119096" y="747062"/>
                      <a:pt x="222460" y="425328"/>
                      <a:pt x="266557" y="300445"/>
                    </a:cubicBezTo>
                    <a:cubicBezTo>
                      <a:pt x="310654" y="175562"/>
                      <a:pt x="315593" y="178384"/>
                      <a:pt x="342757" y="131112"/>
                    </a:cubicBezTo>
                    <a:cubicBezTo>
                      <a:pt x="369921" y="83840"/>
                      <a:pt x="396027" y="29160"/>
                      <a:pt x="402024" y="189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9" name="フリーフォーム: 図形 1408">
                <a:extLst>
                  <a:ext uri="{FF2B5EF4-FFF2-40B4-BE49-F238E27FC236}">
                    <a16:creationId xmlns:a16="http://schemas.microsoft.com/office/drawing/2014/main" id="{D6E53D64-A194-4A60-A4C7-9827688FD38C}"/>
                  </a:ext>
                </a:extLst>
              </p:cNvPr>
              <p:cNvSpPr/>
              <p:nvPr/>
            </p:nvSpPr>
            <p:spPr>
              <a:xfrm>
                <a:off x="6137648" y="1486582"/>
                <a:ext cx="230964" cy="203572"/>
              </a:xfrm>
              <a:custGeom>
                <a:avLst/>
                <a:gdLst>
                  <a:gd name="connsiteX0" fmla="*/ 36669 w 230964"/>
                  <a:gd name="connsiteY0" fmla="*/ 18368 h 203572"/>
                  <a:gd name="connsiteX1" fmla="*/ 176369 w 230964"/>
                  <a:gd name="connsiteY1" fmla="*/ 5668 h 203572"/>
                  <a:gd name="connsiteX2" fmla="*/ 212352 w 230964"/>
                  <a:gd name="connsiteY2" fmla="*/ 73401 h 203572"/>
                  <a:gd name="connsiteX3" fmla="*/ 180602 w 230964"/>
                  <a:gd name="connsiteY3" fmla="*/ 177118 h 203572"/>
                  <a:gd name="connsiteX4" fmla="*/ 72652 w 230964"/>
                  <a:gd name="connsiteY4" fmla="*/ 198285 h 203572"/>
                  <a:gd name="connsiteX5" fmla="*/ 685 w 230964"/>
                  <a:gd name="connsiteY5" fmla="*/ 107268 h 203572"/>
                  <a:gd name="connsiteX6" fmla="*/ 114985 w 230964"/>
                  <a:gd name="connsiteY6" fmla="*/ 198285 h 203572"/>
                  <a:gd name="connsiteX7" fmla="*/ 212352 w 230964"/>
                  <a:gd name="connsiteY7" fmla="*/ 175001 h 203572"/>
                  <a:gd name="connsiteX8" fmla="*/ 229285 w 230964"/>
                  <a:gd name="connsiteY8" fmla="*/ 28951 h 203572"/>
                  <a:gd name="connsiteX9" fmla="*/ 189069 w 230964"/>
                  <a:gd name="connsiteY9" fmla="*/ 1435 h 203572"/>
                  <a:gd name="connsiteX10" fmla="*/ 36669 w 230964"/>
                  <a:gd name="connsiteY10" fmla="*/ 18368 h 2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64" h="203572">
                    <a:moveTo>
                      <a:pt x="36669" y="18368"/>
                    </a:moveTo>
                    <a:cubicBezTo>
                      <a:pt x="34552" y="19074"/>
                      <a:pt x="147089" y="-3504"/>
                      <a:pt x="176369" y="5668"/>
                    </a:cubicBezTo>
                    <a:cubicBezTo>
                      <a:pt x="205649" y="14840"/>
                      <a:pt x="211647" y="44826"/>
                      <a:pt x="212352" y="73401"/>
                    </a:cubicBezTo>
                    <a:cubicBezTo>
                      <a:pt x="213058" y="101976"/>
                      <a:pt x="203885" y="156304"/>
                      <a:pt x="180602" y="177118"/>
                    </a:cubicBezTo>
                    <a:cubicBezTo>
                      <a:pt x="157319" y="197932"/>
                      <a:pt x="102638" y="209927"/>
                      <a:pt x="72652" y="198285"/>
                    </a:cubicBezTo>
                    <a:cubicBezTo>
                      <a:pt x="42666" y="186643"/>
                      <a:pt x="-6370" y="107268"/>
                      <a:pt x="685" y="107268"/>
                    </a:cubicBezTo>
                    <a:cubicBezTo>
                      <a:pt x="7740" y="107268"/>
                      <a:pt x="79707" y="186996"/>
                      <a:pt x="114985" y="198285"/>
                    </a:cubicBezTo>
                    <a:cubicBezTo>
                      <a:pt x="150263" y="209574"/>
                      <a:pt x="193302" y="203223"/>
                      <a:pt x="212352" y="175001"/>
                    </a:cubicBezTo>
                    <a:cubicBezTo>
                      <a:pt x="231402" y="146779"/>
                      <a:pt x="233165" y="57879"/>
                      <a:pt x="229285" y="28951"/>
                    </a:cubicBezTo>
                    <a:cubicBezTo>
                      <a:pt x="225405" y="23"/>
                      <a:pt x="216233" y="8843"/>
                      <a:pt x="189069" y="1435"/>
                    </a:cubicBezTo>
                    <a:cubicBezTo>
                      <a:pt x="161905" y="-5973"/>
                      <a:pt x="38786" y="17662"/>
                      <a:pt x="36669" y="183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0" name="フリーフォーム: 図形 1409">
                <a:extLst>
                  <a:ext uri="{FF2B5EF4-FFF2-40B4-BE49-F238E27FC236}">
                    <a16:creationId xmlns:a16="http://schemas.microsoft.com/office/drawing/2014/main" id="{DCE4A47A-FDFB-47DC-8888-A35B7377EE6A}"/>
                  </a:ext>
                </a:extLst>
              </p:cNvPr>
              <p:cNvSpPr/>
              <p:nvPr/>
            </p:nvSpPr>
            <p:spPr>
              <a:xfrm>
                <a:off x="6166953" y="1506007"/>
                <a:ext cx="156209" cy="141613"/>
              </a:xfrm>
              <a:custGeom>
                <a:avLst/>
                <a:gdLst>
                  <a:gd name="connsiteX0" fmla="*/ 3130 w 156209"/>
                  <a:gd name="connsiteY0" fmla="*/ 83610 h 141613"/>
                  <a:gd name="connsiteX1" fmla="*/ 41230 w 156209"/>
                  <a:gd name="connsiteY1" fmla="*/ 9526 h 141613"/>
                  <a:gd name="connsiteX2" fmla="*/ 125897 w 156209"/>
                  <a:gd name="connsiteY2" fmla="*/ 9526 h 141613"/>
                  <a:gd name="connsiteX3" fmla="*/ 151297 w 156209"/>
                  <a:gd name="connsiteY3" fmla="*/ 87843 h 141613"/>
                  <a:gd name="connsiteX4" fmla="*/ 85680 w 156209"/>
                  <a:gd name="connsiteY4" fmla="*/ 140760 h 141613"/>
                  <a:gd name="connsiteX5" fmla="*/ 149180 w 156209"/>
                  <a:gd name="connsiteY5" fmla="*/ 117476 h 141613"/>
                  <a:gd name="connsiteX6" fmla="*/ 151297 w 156209"/>
                  <a:gd name="connsiteY6" fmla="*/ 77260 h 141613"/>
                  <a:gd name="connsiteX7" fmla="*/ 119547 w 156209"/>
                  <a:gd name="connsiteY7" fmla="*/ 30693 h 141613"/>
                  <a:gd name="connsiteX8" fmla="*/ 3130 w 156209"/>
                  <a:gd name="connsiteY8" fmla="*/ 83610 h 14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209" h="141613">
                    <a:moveTo>
                      <a:pt x="3130" y="83610"/>
                    </a:moveTo>
                    <a:cubicBezTo>
                      <a:pt x="-9923" y="80082"/>
                      <a:pt x="20769" y="21873"/>
                      <a:pt x="41230" y="9526"/>
                    </a:cubicBezTo>
                    <a:cubicBezTo>
                      <a:pt x="61691" y="-2821"/>
                      <a:pt x="107553" y="-3527"/>
                      <a:pt x="125897" y="9526"/>
                    </a:cubicBezTo>
                    <a:cubicBezTo>
                      <a:pt x="144241" y="22579"/>
                      <a:pt x="158000" y="65971"/>
                      <a:pt x="151297" y="87843"/>
                    </a:cubicBezTo>
                    <a:cubicBezTo>
                      <a:pt x="144594" y="109715"/>
                      <a:pt x="86033" y="135821"/>
                      <a:pt x="85680" y="140760"/>
                    </a:cubicBezTo>
                    <a:cubicBezTo>
                      <a:pt x="85327" y="145699"/>
                      <a:pt x="138244" y="128059"/>
                      <a:pt x="149180" y="117476"/>
                    </a:cubicBezTo>
                    <a:cubicBezTo>
                      <a:pt x="160116" y="106893"/>
                      <a:pt x="156236" y="91724"/>
                      <a:pt x="151297" y="77260"/>
                    </a:cubicBezTo>
                    <a:cubicBezTo>
                      <a:pt x="146358" y="62796"/>
                      <a:pt x="147064" y="34221"/>
                      <a:pt x="119547" y="30693"/>
                    </a:cubicBezTo>
                    <a:cubicBezTo>
                      <a:pt x="92030" y="27165"/>
                      <a:pt x="16183" y="87138"/>
                      <a:pt x="3130" y="836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1" name="フリーフォーム: 図形 1410">
                <a:extLst>
                  <a:ext uri="{FF2B5EF4-FFF2-40B4-BE49-F238E27FC236}">
                    <a16:creationId xmlns:a16="http://schemas.microsoft.com/office/drawing/2014/main" id="{1687CF8F-9C34-4767-9937-7013E67ED198}"/>
                  </a:ext>
                </a:extLst>
              </p:cNvPr>
              <p:cNvSpPr/>
              <p:nvPr/>
            </p:nvSpPr>
            <p:spPr>
              <a:xfrm>
                <a:off x="7562859" y="2070834"/>
                <a:ext cx="209607" cy="181945"/>
              </a:xfrm>
              <a:custGeom>
                <a:avLst/>
                <a:gdLst>
                  <a:gd name="connsiteX0" fmla="*/ 209541 w 209607"/>
                  <a:gd name="connsiteY0" fmla="*/ 39483 h 181945"/>
                  <a:gd name="connsiteX1" fmla="*/ 71958 w 209607"/>
                  <a:gd name="connsiteY1" fmla="*/ 1383 h 181945"/>
                  <a:gd name="connsiteX2" fmla="*/ 33858 w 209607"/>
                  <a:gd name="connsiteY2" fmla="*/ 98749 h 181945"/>
                  <a:gd name="connsiteX3" fmla="*/ 112174 w 209607"/>
                  <a:gd name="connsiteY3" fmla="*/ 170716 h 181945"/>
                  <a:gd name="connsiteX4" fmla="*/ 143924 w 209607"/>
                  <a:gd name="connsiteY4" fmla="*/ 177066 h 181945"/>
                  <a:gd name="connsiteX5" fmla="*/ 4224 w 209607"/>
                  <a:gd name="connsiteY5" fmla="*/ 124149 h 181945"/>
                  <a:gd name="connsiteX6" fmla="*/ 52908 w 209607"/>
                  <a:gd name="connsiteY6" fmla="*/ 11966 h 181945"/>
                  <a:gd name="connsiteX7" fmla="*/ 209541 w 209607"/>
                  <a:gd name="connsiteY7" fmla="*/ 39483 h 18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607" h="181945">
                    <a:moveTo>
                      <a:pt x="209541" y="39483"/>
                    </a:moveTo>
                    <a:cubicBezTo>
                      <a:pt x="212716" y="37719"/>
                      <a:pt x="101238" y="-8495"/>
                      <a:pt x="71958" y="1383"/>
                    </a:cubicBezTo>
                    <a:cubicBezTo>
                      <a:pt x="42677" y="11261"/>
                      <a:pt x="27155" y="70527"/>
                      <a:pt x="33858" y="98749"/>
                    </a:cubicBezTo>
                    <a:cubicBezTo>
                      <a:pt x="40561" y="126971"/>
                      <a:pt x="93830" y="157663"/>
                      <a:pt x="112174" y="170716"/>
                    </a:cubicBezTo>
                    <a:cubicBezTo>
                      <a:pt x="130518" y="183769"/>
                      <a:pt x="161916" y="184827"/>
                      <a:pt x="143924" y="177066"/>
                    </a:cubicBezTo>
                    <a:cubicBezTo>
                      <a:pt x="125932" y="169305"/>
                      <a:pt x="19393" y="151666"/>
                      <a:pt x="4224" y="124149"/>
                    </a:cubicBezTo>
                    <a:cubicBezTo>
                      <a:pt x="-10945" y="96632"/>
                      <a:pt x="16925" y="28194"/>
                      <a:pt x="52908" y="11966"/>
                    </a:cubicBezTo>
                    <a:cubicBezTo>
                      <a:pt x="88891" y="-4262"/>
                      <a:pt x="206366" y="41247"/>
                      <a:pt x="209541" y="394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2" name="フリーフォーム: 図形 1411">
                <a:extLst>
                  <a:ext uri="{FF2B5EF4-FFF2-40B4-BE49-F238E27FC236}">
                    <a16:creationId xmlns:a16="http://schemas.microsoft.com/office/drawing/2014/main" id="{2506D245-1ACA-4EE1-B92C-4AC0A4853234}"/>
                  </a:ext>
                </a:extLst>
              </p:cNvPr>
              <p:cNvSpPr/>
              <p:nvPr/>
            </p:nvSpPr>
            <p:spPr>
              <a:xfrm>
                <a:off x="7633414" y="2112701"/>
                <a:ext cx="131115" cy="93462"/>
              </a:xfrm>
              <a:custGeom>
                <a:avLst/>
                <a:gdLst>
                  <a:gd name="connsiteX0" fmla="*/ 130519 w 131115"/>
                  <a:gd name="connsiteY0" fmla="*/ 16666 h 93462"/>
                  <a:gd name="connsiteX1" fmla="*/ 3519 w 131115"/>
                  <a:gd name="connsiteY1" fmla="*/ 3966 h 93462"/>
                  <a:gd name="connsiteX2" fmla="*/ 35269 w 131115"/>
                  <a:gd name="connsiteY2" fmla="*/ 92866 h 93462"/>
                  <a:gd name="connsiteX3" fmla="*/ 33153 w 131115"/>
                  <a:gd name="connsiteY3" fmla="*/ 42066 h 93462"/>
                  <a:gd name="connsiteX4" fmla="*/ 50086 w 131115"/>
                  <a:gd name="connsiteY4" fmla="*/ 27249 h 93462"/>
                  <a:gd name="connsiteX5" fmla="*/ 130519 w 131115"/>
                  <a:gd name="connsiteY5" fmla="*/ 16666 h 9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115" h="93462">
                    <a:moveTo>
                      <a:pt x="130519" y="16666"/>
                    </a:moveTo>
                    <a:cubicBezTo>
                      <a:pt x="122758" y="12785"/>
                      <a:pt x="19394" y="-8734"/>
                      <a:pt x="3519" y="3966"/>
                    </a:cubicBezTo>
                    <a:cubicBezTo>
                      <a:pt x="-12356" y="16666"/>
                      <a:pt x="30330" y="86516"/>
                      <a:pt x="35269" y="92866"/>
                    </a:cubicBezTo>
                    <a:cubicBezTo>
                      <a:pt x="40208" y="99216"/>
                      <a:pt x="30684" y="53002"/>
                      <a:pt x="33153" y="42066"/>
                    </a:cubicBezTo>
                    <a:cubicBezTo>
                      <a:pt x="35622" y="31130"/>
                      <a:pt x="32094" y="31835"/>
                      <a:pt x="50086" y="27249"/>
                    </a:cubicBezTo>
                    <a:cubicBezTo>
                      <a:pt x="68078" y="22663"/>
                      <a:pt x="138280" y="20547"/>
                      <a:pt x="130519" y="1666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3" name="フリーフォーム: 図形 1412">
                <a:extLst>
                  <a:ext uri="{FF2B5EF4-FFF2-40B4-BE49-F238E27FC236}">
                    <a16:creationId xmlns:a16="http://schemas.microsoft.com/office/drawing/2014/main" id="{EB8C8532-415E-4DCA-BDF2-BFA46C4D6AFB}"/>
                  </a:ext>
                </a:extLst>
              </p:cNvPr>
              <p:cNvSpPr/>
              <p:nvPr/>
            </p:nvSpPr>
            <p:spPr>
              <a:xfrm>
                <a:off x="6170282" y="2260954"/>
                <a:ext cx="1134252" cy="423619"/>
              </a:xfrm>
              <a:custGeom>
                <a:avLst/>
                <a:gdLst>
                  <a:gd name="connsiteX0" fmla="*/ 6151 w 1134252"/>
                  <a:gd name="connsiteY0" fmla="*/ 18696 h 423619"/>
                  <a:gd name="connsiteX1" fmla="*/ 448535 w 1134252"/>
                  <a:gd name="connsiteY1" fmla="*/ 73729 h 423619"/>
                  <a:gd name="connsiteX2" fmla="*/ 975585 w 1134252"/>
                  <a:gd name="connsiteY2" fmla="*/ 302329 h 423619"/>
                  <a:gd name="connsiteX3" fmla="*/ 1132218 w 1134252"/>
                  <a:gd name="connsiteY3" fmla="*/ 422979 h 423619"/>
                  <a:gd name="connsiteX4" fmla="*/ 893035 w 1134252"/>
                  <a:gd name="connsiteY4" fmla="*/ 253646 h 423619"/>
                  <a:gd name="connsiteX5" fmla="*/ 236868 w 1134252"/>
                  <a:gd name="connsiteY5" fmla="*/ 18696 h 423619"/>
                  <a:gd name="connsiteX6" fmla="*/ 6151 w 1134252"/>
                  <a:gd name="connsiteY6" fmla="*/ 18696 h 42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4252" h="423619">
                    <a:moveTo>
                      <a:pt x="6151" y="18696"/>
                    </a:moveTo>
                    <a:cubicBezTo>
                      <a:pt x="41429" y="27868"/>
                      <a:pt x="286963" y="26457"/>
                      <a:pt x="448535" y="73729"/>
                    </a:cubicBezTo>
                    <a:cubicBezTo>
                      <a:pt x="610107" y="121001"/>
                      <a:pt x="861638" y="244121"/>
                      <a:pt x="975585" y="302329"/>
                    </a:cubicBezTo>
                    <a:cubicBezTo>
                      <a:pt x="1089532" y="360537"/>
                      <a:pt x="1145976" y="431093"/>
                      <a:pt x="1132218" y="422979"/>
                    </a:cubicBezTo>
                    <a:cubicBezTo>
                      <a:pt x="1118460" y="414865"/>
                      <a:pt x="1042260" y="321027"/>
                      <a:pt x="893035" y="253646"/>
                    </a:cubicBezTo>
                    <a:cubicBezTo>
                      <a:pt x="743810" y="186266"/>
                      <a:pt x="381154" y="55738"/>
                      <a:pt x="236868" y="18696"/>
                    </a:cubicBezTo>
                    <a:cubicBezTo>
                      <a:pt x="92582" y="-18346"/>
                      <a:pt x="-29127" y="9524"/>
                      <a:pt x="6151" y="186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4" name="フリーフォーム: 図形 1413">
                <a:extLst>
                  <a:ext uri="{FF2B5EF4-FFF2-40B4-BE49-F238E27FC236}">
                    <a16:creationId xmlns:a16="http://schemas.microsoft.com/office/drawing/2014/main" id="{58DE3082-499D-4288-A3BE-4DB4EC471379}"/>
                  </a:ext>
                </a:extLst>
              </p:cNvPr>
              <p:cNvSpPr/>
              <p:nvPr/>
            </p:nvSpPr>
            <p:spPr>
              <a:xfrm>
                <a:off x="6288587" y="2304225"/>
                <a:ext cx="907126" cy="497017"/>
              </a:xfrm>
              <a:custGeom>
                <a:avLst/>
                <a:gdLst>
                  <a:gd name="connsiteX0" fmla="*/ 30 w 907126"/>
                  <a:gd name="connsiteY0" fmla="*/ 825 h 497017"/>
                  <a:gd name="connsiteX1" fmla="*/ 325996 w 907126"/>
                  <a:gd name="connsiteY1" fmla="*/ 53742 h 497017"/>
                  <a:gd name="connsiteX2" fmla="*/ 821296 w 907126"/>
                  <a:gd name="connsiteY2" fmla="*/ 261175 h 497017"/>
                  <a:gd name="connsiteX3" fmla="*/ 884796 w 907126"/>
                  <a:gd name="connsiteY3" fmla="*/ 324675 h 497017"/>
                  <a:gd name="connsiteX4" fmla="*/ 798013 w 907126"/>
                  <a:gd name="connsiteY4" fmla="*/ 496125 h 497017"/>
                  <a:gd name="connsiteX5" fmla="*/ 869980 w 907126"/>
                  <a:gd name="connsiteY5" fmla="*/ 388175 h 497017"/>
                  <a:gd name="connsiteX6" fmla="*/ 863630 w 907126"/>
                  <a:gd name="connsiteY6" fmla="*/ 303508 h 497017"/>
                  <a:gd name="connsiteX7" fmla="*/ 342930 w 907126"/>
                  <a:gd name="connsiteY7" fmla="*/ 81258 h 497017"/>
                  <a:gd name="connsiteX8" fmla="*/ 30 w 907126"/>
                  <a:gd name="connsiteY8" fmla="*/ 825 h 497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126" h="497017">
                    <a:moveTo>
                      <a:pt x="30" y="825"/>
                    </a:moveTo>
                    <a:cubicBezTo>
                      <a:pt x="-2792" y="-3761"/>
                      <a:pt x="189119" y="10350"/>
                      <a:pt x="325996" y="53742"/>
                    </a:cubicBezTo>
                    <a:cubicBezTo>
                      <a:pt x="462873" y="97134"/>
                      <a:pt x="728163" y="216020"/>
                      <a:pt x="821296" y="261175"/>
                    </a:cubicBezTo>
                    <a:cubicBezTo>
                      <a:pt x="914429" y="306331"/>
                      <a:pt x="888676" y="285517"/>
                      <a:pt x="884796" y="324675"/>
                    </a:cubicBezTo>
                    <a:cubicBezTo>
                      <a:pt x="880916" y="363833"/>
                      <a:pt x="800482" y="485542"/>
                      <a:pt x="798013" y="496125"/>
                    </a:cubicBezTo>
                    <a:cubicBezTo>
                      <a:pt x="795544" y="506708"/>
                      <a:pt x="859044" y="420278"/>
                      <a:pt x="869980" y="388175"/>
                    </a:cubicBezTo>
                    <a:cubicBezTo>
                      <a:pt x="880916" y="356072"/>
                      <a:pt x="951472" y="354661"/>
                      <a:pt x="863630" y="303508"/>
                    </a:cubicBezTo>
                    <a:cubicBezTo>
                      <a:pt x="775788" y="252355"/>
                      <a:pt x="487216" y="130294"/>
                      <a:pt x="342930" y="81258"/>
                    </a:cubicBezTo>
                    <a:cubicBezTo>
                      <a:pt x="198644" y="32222"/>
                      <a:pt x="2852" y="5411"/>
                      <a:pt x="30" y="8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6" name="フリーフォーム: 図形 1415">
                <a:extLst>
                  <a:ext uri="{FF2B5EF4-FFF2-40B4-BE49-F238E27FC236}">
                    <a16:creationId xmlns:a16="http://schemas.microsoft.com/office/drawing/2014/main" id="{733932BB-D357-4058-9F7F-75AC26B5DF1C}"/>
                  </a:ext>
                </a:extLst>
              </p:cNvPr>
              <p:cNvSpPr/>
              <p:nvPr/>
            </p:nvSpPr>
            <p:spPr>
              <a:xfrm>
                <a:off x="6211713" y="2481641"/>
                <a:ext cx="884021" cy="286001"/>
              </a:xfrm>
              <a:custGeom>
                <a:avLst/>
                <a:gdLst>
                  <a:gd name="connsiteX0" fmla="*/ 704 w 884021"/>
                  <a:gd name="connsiteY0" fmla="*/ 1209 h 286001"/>
                  <a:gd name="connsiteX1" fmla="*/ 474837 w 884021"/>
                  <a:gd name="connsiteY1" fmla="*/ 94342 h 286001"/>
                  <a:gd name="connsiteX2" fmla="*/ 684387 w 884021"/>
                  <a:gd name="connsiteY2" fmla="*/ 185359 h 286001"/>
                  <a:gd name="connsiteX3" fmla="*/ 874887 w 884021"/>
                  <a:gd name="connsiteY3" fmla="*/ 282726 h 286001"/>
                  <a:gd name="connsiteX4" fmla="*/ 379587 w 884021"/>
                  <a:gd name="connsiteY4" fmla="*/ 58359 h 286001"/>
                  <a:gd name="connsiteX5" fmla="*/ 704 w 884021"/>
                  <a:gd name="connsiteY5" fmla="*/ 1209 h 28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4021" h="286001">
                    <a:moveTo>
                      <a:pt x="704" y="1209"/>
                    </a:moveTo>
                    <a:cubicBezTo>
                      <a:pt x="16579" y="7206"/>
                      <a:pt x="360890" y="63650"/>
                      <a:pt x="474837" y="94342"/>
                    </a:cubicBezTo>
                    <a:cubicBezTo>
                      <a:pt x="588784" y="125034"/>
                      <a:pt x="617712" y="153962"/>
                      <a:pt x="684387" y="185359"/>
                    </a:cubicBezTo>
                    <a:cubicBezTo>
                      <a:pt x="751062" y="216756"/>
                      <a:pt x="925687" y="303893"/>
                      <a:pt x="874887" y="282726"/>
                    </a:cubicBezTo>
                    <a:cubicBezTo>
                      <a:pt x="824087" y="261559"/>
                      <a:pt x="517876" y="105631"/>
                      <a:pt x="379587" y="58359"/>
                    </a:cubicBezTo>
                    <a:cubicBezTo>
                      <a:pt x="241298" y="11087"/>
                      <a:pt x="-15171" y="-4788"/>
                      <a:pt x="704" y="12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7" name="フリーフォーム: 図形 1416">
                <a:extLst>
                  <a:ext uri="{FF2B5EF4-FFF2-40B4-BE49-F238E27FC236}">
                    <a16:creationId xmlns:a16="http://schemas.microsoft.com/office/drawing/2014/main" id="{7B12420F-564F-48B3-ACD3-01AAE5A779F7}"/>
                  </a:ext>
                </a:extLst>
              </p:cNvPr>
              <p:cNvSpPr/>
              <p:nvPr/>
            </p:nvSpPr>
            <p:spPr>
              <a:xfrm>
                <a:off x="5817785" y="2262292"/>
                <a:ext cx="351531" cy="730488"/>
              </a:xfrm>
              <a:custGeom>
                <a:avLst/>
                <a:gdLst>
                  <a:gd name="connsiteX0" fmla="*/ 350182 w 351531"/>
                  <a:gd name="connsiteY0" fmla="*/ 6775 h 730488"/>
                  <a:gd name="connsiteX1" fmla="*/ 98298 w 351531"/>
                  <a:gd name="connsiteY1" fmla="*/ 239608 h 730488"/>
                  <a:gd name="connsiteX2" fmla="*/ 110998 w 351531"/>
                  <a:gd name="connsiteY2" fmla="*/ 284058 h 730488"/>
                  <a:gd name="connsiteX3" fmla="*/ 36915 w 351531"/>
                  <a:gd name="connsiteY3" fmla="*/ 436458 h 730488"/>
                  <a:gd name="connsiteX4" fmla="*/ 22098 w 351531"/>
                  <a:gd name="connsiteY4" fmla="*/ 567691 h 730488"/>
                  <a:gd name="connsiteX5" fmla="*/ 3048 w 351531"/>
                  <a:gd name="connsiteY5" fmla="*/ 637541 h 730488"/>
                  <a:gd name="connsiteX6" fmla="*/ 11515 w 351531"/>
                  <a:gd name="connsiteY6" fmla="*/ 722208 h 730488"/>
                  <a:gd name="connsiteX7" fmla="*/ 108882 w 351531"/>
                  <a:gd name="connsiteY7" fmla="*/ 417408 h 730488"/>
                  <a:gd name="connsiteX8" fmla="*/ 195665 w 351531"/>
                  <a:gd name="connsiteY8" fmla="*/ 93558 h 730488"/>
                  <a:gd name="connsiteX9" fmla="*/ 350182 w 351531"/>
                  <a:gd name="connsiteY9" fmla="*/ 6775 h 73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1531" h="730488">
                    <a:moveTo>
                      <a:pt x="350182" y="6775"/>
                    </a:moveTo>
                    <a:cubicBezTo>
                      <a:pt x="333954" y="31117"/>
                      <a:pt x="138162" y="193394"/>
                      <a:pt x="98298" y="239608"/>
                    </a:cubicBezTo>
                    <a:cubicBezTo>
                      <a:pt x="58434" y="285822"/>
                      <a:pt x="121228" y="251250"/>
                      <a:pt x="110998" y="284058"/>
                    </a:cubicBezTo>
                    <a:cubicBezTo>
                      <a:pt x="100767" y="316866"/>
                      <a:pt x="51732" y="389186"/>
                      <a:pt x="36915" y="436458"/>
                    </a:cubicBezTo>
                    <a:cubicBezTo>
                      <a:pt x="22098" y="483730"/>
                      <a:pt x="27742" y="534177"/>
                      <a:pt x="22098" y="567691"/>
                    </a:cubicBezTo>
                    <a:cubicBezTo>
                      <a:pt x="16453" y="601205"/>
                      <a:pt x="4812" y="611788"/>
                      <a:pt x="3048" y="637541"/>
                    </a:cubicBezTo>
                    <a:cubicBezTo>
                      <a:pt x="1284" y="663294"/>
                      <a:pt x="-6124" y="758897"/>
                      <a:pt x="11515" y="722208"/>
                    </a:cubicBezTo>
                    <a:cubicBezTo>
                      <a:pt x="29154" y="685519"/>
                      <a:pt x="78190" y="522183"/>
                      <a:pt x="108882" y="417408"/>
                    </a:cubicBezTo>
                    <a:cubicBezTo>
                      <a:pt x="139574" y="312633"/>
                      <a:pt x="159682" y="160586"/>
                      <a:pt x="195665" y="93558"/>
                    </a:cubicBezTo>
                    <a:cubicBezTo>
                      <a:pt x="231648" y="26530"/>
                      <a:pt x="366410" y="-17567"/>
                      <a:pt x="350182" y="67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8" name="フリーフォーム: 図形 1417">
                <a:extLst>
                  <a:ext uri="{FF2B5EF4-FFF2-40B4-BE49-F238E27FC236}">
                    <a16:creationId xmlns:a16="http://schemas.microsoft.com/office/drawing/2014/main" id="{D4C79611-8534-4C9E-A982-907E6F9F3730}"/>
                  </a:ext>
                </a:extLst>
              </p:cNvPr>
              <p:cNvSpPr/>
              <p:nvPr/>
            </p:nvSpPr>
            <p:spPr>
              <a:xfrm>
                <a:off x="6088835" y="2467930"/>
                <a:ext cx="132111" cy="643629"/>
              </a:xfrm>
              <a:custGeom>
                <a:avLst/>
                <a:gdLst>
                  <a:gd name="connsiteX0" fmla="*/ 129932 w 132111"/>
                  <a:gd name="connsiteY0" fmla="*/ 31853 h 643629"/>
                  <a:gd name="connsiteX1" fmla="*/ 93948 w 132111"/>
                  <a:gd name="connsiteY1" fmla="*/ 69953 h 643629"/>
                  <a:gd name="connsiteX2" fmla="*/ 9282 w 132111"/>
                  <a:gd name="connsiteY2" fmla="*/ 489053 h 643629"/>
                  <a:gd name="connsiteX3" fmla="*/ 5048 w 132111"/>
                  <a:gd name="connsiteY3" fmla="*/ 641453 h 643629"/>
                  <a:gd name="connsiteX4" fmla="*/ 34682 w 132111"/>
                  <a:gd name="connsiteY4" fmla="*/ 393803 h 643629"/>
                  <a:gd name="connsiteX5" fmla="*/ 129932 w 132111"/>
                  <a:gd name="connsiteY5" fmla="*/ 31853 h 64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111" h="643629">
                    <a:moveTo>
                      <a:pt x="129932" y="31853"/>
                    </a:moveTo>
                    <a:cubicBezTo>
                      <a:pt x="139810" y="-22122"/>
                      <a:pt x="114056" y="-6247"/>
                      <a:pt x="93948" y="69953"/>
                    </a:cubicBezTo>
                    <a:cubicBezTo>
                      <a:pt x="73840" y="146153"/>
                      <a:pt x="24099" y="393803"/>
                      <a:pt x="9282" y="489053"/>
                    </a:cubicBezTo>
                    <a:cubicBezTo>
                      <a:pt x="-5535" y="584303"/>
                      <a:pt x="815" y="657328"/>
                      <a:pt x="5048" y="641453"/>
                    </a:cubicBezTo>
                    <a:cubicBezTo>
                      <a:pt x="9281" y="625578"/>
                      <a:pt x="12457" y="498578"/>
                      <a:pt x="34682" y="393803"/>
                    </a:cubicBezTo>
                    <a:cubicBezTo>
                      <a:pt x="56907" y="289028"/>
                      <a:pt x="120054" y="85828"/>
                      <a:pt x="129932" y="318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9" name="フリーフォーム: 図形 1418">
                <a:extLst>
                  <a:ext uri="{FF2B5EF4-FFF2-40B4-BE49-F238E27FC236}">
                    <a16:creationId xmlns:a16="http://schemas.microsoft.com/office/drawing/2014/main" id="{893C603A-674D-4B2E-AC0C-A1659F6A7F25}"/>
                  </a:ext>
                </a:extLst>
              </p:cNvPr>
              <p:cNvSpPr/>
              <p:nvPr/>
            </p:nvSpPr>
            <p:spPr>
              <a:xfrm>
                <a:off x="5988027" y="2279643"/>
                <a:ext cx="152423" cy="800169"/>
              </a:xfrm>
              <a:custGeom>
                <a:avLst/>
                <a:gdLst>
                  <a:gd name="connsiteX0" fmla="*/ 152423 w 152423"/>
                  <a:gd name="connsiteY0" fmla="*/ 7 h 800169"/>
                  <a:gd name="connsiteX1" fmla="*/ 25423 w 152423"/>
                  <a:gd name="connsiteY1" fmla="*/ 605374 h 800169"/>
                  <a:gd name="connsiteX2" fmla="*/ 23 w 152423"/>
                  <a:gd name="connsiteY2" fmla="*/ 800107 h 800169"/>
                  <a:gd name="connsiteX3" fmla="*/ 25423 w 152423"/>
                  <a:gd name="connsiteY3" fmla="*/ 618074 h 800169"/>
                  <a:gd name="connsiteX4" fmla="*/ 152423 w 152423"/>
                  <a:gd name="connsiteY4" fmla="*/ 7 h 80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23" h="800169">
                    <a:moveTo>
                      <a:pt x="152423" y="7"/>
                    </a:moveTo>
                    <a:cubicBezTo>
                      <a:pt x="152423" y="-2110"/>
                      <a:pt x="50823" y="472024"/>
                      <a:pt x="25423" y="605374"/>
                    </a:cubicBezTo>
                    <a:cubicBezTo>
                      <a:pt x="23" y="738724"/>
                      <a:pt x="23" y="797990"/>
                      <a:pt x="23" y="800107"/>
                    </a:cubicBezTo>
                    <a:cubicBezTo>
                      <a:pt x="23" y="802224"/>
                      <a:pt x="-1741" y="751071"/>
                      <a:pt x="25423" y="618074"/>
                    </a:cubicBezTo>
                    <a:cubicBezTo>
                      <a:pt x="52587" y="485077"/>
                      <a:pt x="152423" y="2124"/>
                      <a:pt x="152423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0" name="フリーフォーム: 図形 1419">
                <a:extLst>
                  <a:ext uri="{FF2B5EF4-FFF2-40B4-BE49-F238E27FC236}">
                    <a16:creationId xmlns:a16="http://schemas.microsoft.com/office/drawing/2014/main" id="{0255A964-9F8B-4AD2-84D2-F1C6D614F208}"/>
                  </a:ext>
                </a:extLst>
              </p:cNvPr>
              <p:cNvSpPr/>
              <p:nvPr/>
            </p:nvSpPr>
            <p:spPr>
              <a:xfrm>
                <a:off x="6030383" y="2292068"/>
                <a:ext cx="146050" cy="845318"/>
              </a:xfrm>
              <a:custGeom>
                <a:avLst/>
                <a:gdLst>
                  <a:gd name="connsiteX0" fmla="*/ 146050 w 146050"/>
                  <a:gd name="connsiteY0" fmla="*/ 282 h 845318"/>
                  <a:gd name="connsiteX1" fmla="*/ 31750 w 146050"/>
                  <a:gd name="connsiteY1" fmla="*/ 459599 h 845318"/>
                  <a:gd name="connsiteX2" fmla="*/ 0 w 146050"/>
                  <a:gd name="connsiteY2" fmla="*/ 844832 h 845318"/>
                  <a:gd name="connsiteX3" fmla="*/ 31750 w 146050"/>
                  <a:gd name="connsiteY3" fmla="*/ 527332 h 845318"/>
                  <a:gd name="connsiteX4" fmla="*/ 146050 w 146050"/>
                  <a:gd name="connsiteY4" fmla="*/ 282 h 845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845318">
                    <a:moveTo>
                      <a:pt x="146050" y="282"/>
                    </a:moveTo>
                    <a:cubicBezTo>
                      <a:pt x="146050" y="-11007"/>
                      <a:pt x="56092" y="318841"/>
                      <a:pt x="31750" y="459599"/>
                    </a:cubicBezTo>
                    <a:cubicBezTo>
                      <a:pt x="7408" y="600357"/>
                      <a:pt x="0" y="833543"/>
                      <a:pt x="0" y="844832"/>
                    </a:cubicBezTo>
                    <a:cubicBezTo>
                      <a:pt x="0" y="856121"/>
                      <a:pt x="5644" y="668443"/>
                      <a:pt x="31750" y="527332"/>
                    </a:cubicBezTo>
                    <a:cubicBezTo>
                      <a:pt x="57856" y="386221"/>
                      <a:pt x="146050" y="11571"/>
                      <a:pt x="146050" y="2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1" name="フリーフォーム: 図形 1420">
                <a:extLst>
                  <a:ext uri="{FF2B5EF4-FFF2-40B4-BE49-F238E27FC236}">
                    <a16:creationId xmlns:a16="http://schemas.microsoft.com/office/drawing/2014/main" id="{7FDA336E-F0CF-462E-A27E-FB20ADD6A361}"/>
                  </a:ext>
                </a:extLst>
              </p:cNvPr>
              <p:cNvSpPr/>
              <p:nvPr/>
            </p:nvSpPr>
            <p:spPr>
              <a:xfrm>
                <a:off x="6823464" y="2696606"/>
                <a:ext cx="479124" cy="758479"/>
              </a:xfrm>
              <a:custGeom>
                <a:avLst/>
                <a:gdLst>
                  <a:gd name="connsiteX0" fmla="*/ 479036 w 479124"/>
                  <a:gd name="connsiteY0" fmla="*/ 27 h 758479"/>
                  <a:gd name="connsiteX1" fmla="*/ 138253 w 479124"/>
                  <a:gd name="connsiteY1" fmla="*/ 599044 h 758479"/>
                  <a:gd name="connsiteX2" fmla="*/ 669 w 479124"/>
                  <a:gd name="connsiteY2" fmla="*/ 757794 h 758479"/>
                  <a:gd name="connsiteX3" fmla="*/ 104386 w 479124"/>
                  <a:gd name="connsiteY3" fmla="*/ 624444 h 758479"/>
                  <a:gd name="connsiteX4" fmla="*/ 479036 w 479124"/>
                  <a:gd name="connsiteY4" fmla="*/ 27 h 75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124" h="758479">
                    <a:moveTo>
                      <a:pt x="479036" y="27"/>
                    </a:moveTo>
                    <a:cubicBezTo>
                      <a:pt x="484680" y="-4206"/>
                      <a:pt x="217981" y="472750"/>
                      <a:pt x="138253" y="599044"/>
                    </a:cubicBezTo>
                    <a:cubicBezTo>
                      <a:pt x="58525" y="725338"/>
                      <a:pt x="6313" y="753561"/>
                      <a:pt x="669" y="757794"/>
                    </a:cubicBezTo>
                    <a:cubicBezTo>
                      <a:pt x="-4975" y="762027"/>
                      <a:pt x="24658" y="750033"/>
                      <a:pt x="104386" y="624444"/>
                    </a:cubicBezTo>
                    <a:cubicBezTo>
                      <a:pt x="184114" y="498855"/>
                      <a:pt x="473392" y="4260"/>
                      <a:pt x="479036" y="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3" name="フリーフォーム: 図形 1422">
                <a:extLst>
                  <a:ext uri="{FF2B5EF4-FFF2-40B4-BE49-F238E27FC236}">
                    <a16:creationId xmlns:a16="http://schemas.microsoft.com/office/drawing/2014/main" id="{BC7964C8-FFD9-40BB-8B38-27B824DCE089}"/>
                  </a:ext>
                </a:extLst>
              </p:cNvPr>
              <p:cNvSpPr/>
              <p:nvPr/>
            </p:nvSpPr>
            <p:spPr>
              <a:xfrm>
                <a:off x="6769779" y="2761522"/>
                <a:ext cx="329897" cy="642701"/>
              </a:xfrm>
              <a:custGeom>
                <a:avLst/>
                <a:gdLst>
                  <a:gd name="connsiteX0" fmla="*/ 213104 w 329897"/>
                  <a:gd name="connsiteY0" fmla="*/ 728 h 642701"/>
                  <a:gd name="connsiteX1" fmla="*/ 310471 w 329897"/>
                  <a:gd name="connsiteY1" fmla="*/ 57878 h 642701"/>
                  <a:gd name="connsiteX2" fmla="*/ 210988 w 329897"/>
                  <a:gd name="connsiteY2" fmla="*/ 303411 h 642701"/>
                  <a:gd name="connsiteX3" fmla="*/ 14138 w 329897"/>
                  <a:gd name="connsiteY3" fmla="*/ 606095 h 642701"/>
                  <a:gd name="connsiteX4" fmla="*/ 48004 w 329897"/>
                  <a:gd name="connsiteY4" fmla="*/ 582811 h 642701"/>
                  <a:gd name="connsiteX5" fmla="*/ 306238 w 329897"/>
                  <a:gd name="connsiteY5" fmla="*/ 115028 h 642701"/>
                  <a:gd name="connsiteX6" fmla="*/ 308354 w 329897"/>
                  <a:gd name="connsiteY6" fmla="*/ 81161 h 642701"/>
                  <a:gd name="connsiteX7" fmla="*/ 213104 w 329897"/>
                  <a:gd name="connsiteY7" fmla="*/ 728 h 64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897" h="642701">
                    <a:moveTo>
                      <a:pt x="213104" y="728"/>
                    </a:moveTo>
                    <a:cubicBezTo>
                      <a:pt x="213457" y="-3152"/>
                      <a:pt x="310824" y="7431"/>
                      <a:pt x="310471" y="57878"/>
                    </a:cubicBezTo>
                    <a:cubicBezTo>
                      <a:pt x="310118" y="108325"/>
                      <a:pt x="260377" y="212042"/>
                      <a:pt x="210988" y="303411"/>
                    </a:cubicBezTo>
                    <a:cubicBezTo>
                      <a:pt x="161599" y="394781"/>
                      <a:pt x="41302" y="559528"/>
                      <a:pt x="14138" y="606095"/>
                    </a:cubicBezTo>
                    <a:cubicBezTo>
                      <a:pt x="-13026" y="652662"/>
                      <a:pt x="-679" y="664656"/>
                      <a:pt x="48004" y="582811"/>
                    </a:cubicBezTo>
                    <a:cubicBezTo>
                      <a:pt x="96687" y="500966"/>
                      <a:pt x="262846" y="198636"/>
                      <a:pt x="306238" y="115028"/>
                    </a:cubicBezTo>
                    <a:cubicBezTo>
                      <a:pt x="349630" y="31420"/>
                      <a:pt x="322818" y="97742"/>
                      <a:pt x="308354" y="81161"/>
                    </a:cubicBezTo>
                    <a:cubicBezTo>
                      <a:pt x="293890" y="64581"/>
                      <a:pt x="212751" y="4608"/>
                      <a:pt x="213104" y="7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4" name="フリーフォーム: 図形 1423">
                <a:extLst>
                  <a:ext uri="{FF2B5EF4-FFF2-40B4-BE49-F238E27FC236}">
                    <a16:creationId xmlns:a16="http://schemas.microsoft.com/office/drawing/2014/main" id="{62F6EF8B-C434-42C7-A083-B8CA276F2F46}"/>
                  </a:ext>
                </a:extLst>
              </p:cNvPr>
              <p:cNvSpPr/>
              <p:nvPr/>
            </p:nvSpPr>
            <p:spPr>
              <a:xfrm>
                <a:off x="6793108" y="2791715"/>
                <a:ext cx="306261" cy="591645"/>
              </a:xfrm>
              <a:custGeom>
                <a:avLst/>
                <a:gdLst>
                  <a:gd name="connsiteX0" fmla="*/ 301959 w 306261"/>
                  <a:gd name="connsiteY0" fmla="*/ 2285 h 591645"/>
                  <a:gd name="connsiteX1" fmla="*/ 261742 w 306261"/>
                  <a:gd name="connsiteY1" fmla="*/ 165268 h 591645"/>
                  <a:gd name="connsiteX2" fmla="*/ 105109 w 306261"/>
                  <a:gd name="connsiteY2" fmla="*/ 484885 h 591645"/>
                  <a:gd name="connsiteX3" fmla="*/ 3509 w 306261"/>
                  <a:gd name="connsiteY3" fmla="*/ 580135 h 591645"/>
                  <a:gd name="connsiteX4" fmla="*/ 232109 w 306261"/>
                  <a:gd name="connsiteY4" fmla="*/ 254168 h 591645"/>
                  <a:gd name="connsiteX5" fmla="*/ 297725 w 306261"/>
                  <a:gd name="connsiteY5" fmla="*/ 80602 h 591645"/>
                  <a:gd name="connsiteX6" fmla="*/ 301959 w 306261"/>
                  <a:gd name="connsiteY6" fmla="*/ 2285 h 59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261" h="591645">
                    <a:moveTo>
                      <a:pt x="301959" y="2285"/>
                    </a:moveTo>
                    <a:cubicBezTo>
                      <a:pt x="295962" y="16396"/>
                      <a:pt x="294550" y="84835"/>
                      <a:pt x="261742" y="165268"/>
                    </a:cubicBezTo>
                    <a:cubicBezTo>
                      <a:pt x="228934" y="245701"/>
                      <a:pt x="148148" y="415741"/>
                      <a:pt x="105109" y="484885"/>
                    </a:cubicBezTo>
                    <a:cubicBezTo>
                      <a:pt x="62070" y="554030"/>
                      <a:pt x="-17658" y="618588"/>
                      <a:pt x="3509" y="580135"/>
                    </a:cubicBezTo>
                    <a:cubicBezTo>
                      <a:pt x="24676" y="541682"/>
                      <a:pt x="183073" y="337423"/>
                      <a:pt x="232109" y="254168"/>
                    </a:cubicBezTo>
                    <a:cubicBezTo>
                      <a:pt x="281145" y="170913"/>
                      <a:pt x="286789" y="118702"/>
                      <a:pt x="297725" y="80602"/>
                    </a:cubicBezTo>
                    <a:cubicBezTo>
                      <a:pt x="308661" y="42502"/>
                      <a:pt x="307956" y="-11826"/>
                      <a:pt x="301959" y="22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5" name="フリーフォーム: 図形 1424">
                <a:extLst>
                  <a:ext uri="{FF2B5EF4-FFF2-40B4-BE49-F238E27FC236}">
                    <a16:creationId xmlns:a16="http://schemas.microsoft.com/office/drawing/2014/main" id="{7D78252B-24DA-4946-8032-2F74D3951941}"/>
                  </a:ext>
                </a:extLst>
              </p:cNvPr>
              <p:cNvSpPr/>
              <p:nvPr/>
            </p:nvSpPr>
            <p:spPr>
              <a:xfrm>
                <a:off x="7025199" y="2685359"/>
                <a:ext cx="356021" cy="828814"/>
              </a:xfrm>
              <a:custGeom>
                <a:avLst/>
                <a:gdLst>
                  <a:gd name="connsiteX0" fmla="*/ 292118 w 356021"/>
                  <a:gd name="connsiteY0" fmla="*/ 9158 h 828814"/>
                  <a:gd name="connsiteX1" fmla="*/ 315401 w 356021"/>
                  <a:gd name="connsiteY1" fmla="*/ 252574 h 828814"/>
                  <a:gd name="connsiteX2" fmla="*/ 207451 w 356021"/>
                  <a:gd name="connsiteY2" fmla="*/ 512924 h 828814"/>
                  <a:gd name="connsiteX3" fmla="*/ 112201 w 356021"/>
                  <a:gd name="connsiteY3" fmla="*/ 692841 h 828814"/>
                  <a:gd name="connsiteX4" fmla="*/ 18 w 356021"/>
                  <a:gd name="connsiteY4" fmla="*/ 826191 h 828814"/>
                  <a:gd name="connsiteX5" fmla="*/ 120668 w 356021"/>
                  <a:gd name="connsiteY5" fmla="*/ 760574 h 828814"/>
                  <a:gd name="connsiteX6" fmla="*/ 247668 w 356021"/>
                  <a:gd name="connsiteY6" fmla="*/ 519274 h 828814"/>
                  <a:gd name="connsiteX7" fmla="*/ 355618 w 356021"/>
                  <a:gd name="connsiteY7" fmla="*/ 98058 h 828814"/>
                  <a:gd name="connsiteX8" fmla="*/ 292118 w 356021"/>
                  <a:gd name="connsiteY8" fmla="*/ 9158 h 82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6021" h="828814">
                    <a:moveTo>
                      <a:pt x="292118" y="9158"/>
                    </a:moveTo>
                    <a:cubicBezTo>
                      <a:pt x="285415" y="34911"/>
                      <a:pt x="329512" y="168613"/>
                      <a:pt x="315401" y="252574"/>
                    </a:cubicBezTo>
                    <a:cubicBezTo>
                      <a:pt x="301290" y="336535"/>
                      <a:pt x="241318" y="439546"/>
                      <a:pt x="207451" y="512924"/>
                    </a:cubicBezTo>
                    <a:cubicBezTo>
                      <a:pt x="173584" y="586302"/>
                      <a:pt x="146773" y="640630"/>
                      <a:pt x="112201" y="692841"/>
                    </a:cubicBezTo>
                    <a:cubicBezTo>
                      <a:pt x="77629" y="745052"/>
                      <a:pt x="-1393" y="814902"/>
                      <a:pt x="18" y="826191"/>
                    </a:cubicBezTo>
                    <a:cubicBezTo>
                      <a:pt x="1429" y="837480"/>
                      <a:pt x="79393" y="811727"/>
                      <a:pt x="120668" y="760574"/>
                    </a:cubicBezTo>
                    <a:cubicBezTo>
                      <a:pt x="161943" y="709421"/>
                      <a:pt x="208510" y="629693"/>
                      <a:pt x="247668" y="519274"/>
                    </a:cubicBezTo>
                    <a:cubicBezTo>
                      <a:pt x="286826" y="408855"/>
                      <a:pt x="349621" y="184488"/>
                      <a:pt x="355618" y="98058"/>
                    </a:cubicBezTo>
                    <a:cubicBezTo>
                      <a:pt x="361615" y="11628"/>
                      <a:pt x="298821" y="-16595"/>
                      <a:pt x="292118" y="91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6" name="フリーフォーム: 図形 1425">
                <a:extLst>
                  <a:ext uri="{FF2B5EF4-FFF2-40B4-BE49-F238E27FC236}">
                    <a16:creationId xmlns:a16="http://schemas.microsoft.com/office/drawing/2014/main" id="{6CE89CF0-8CA1-4DFB-8664-285C767A31CB}"/>
                  </a:ext>
                </a:extLst>
              </p:cNvPr>
              <p:cNvSpPr/>
              <p:nvPr/>
            </p:nvSpPr>
            <p:spPr>
              <a:xfrm>
                <a:off x="5837941" y="3148936"/>
                <a:ext cx="1063904" cy="401140"/>
              </a:xfrm>
              <a:custGeom>
                <a:avLst/>
                <a:gdLst>
                  <a:gd name="connsiteX0" fmla="*/ 10409 w 1063904"/>
                  <a:gd name="connsiteY0" fmla="*/ 19714 h 401140"/>
                  <a:gd name="connsiteX1" fmla="*/ 359659 w 1063904"/>
                  <a:gd name="connsiteY1" fmla="*/ 40881 h 401140"/>
                  <a:gd name="connsiteX2" fmla="*/ 770292 w 1063904"/>
                  <a:gd name="connsiteY2" fmla="*/ 186931 h 401140"/>
                  <a:gd name="connsiteX3" fmla="*/ 1034876 w 1063904"/>
                  <a:gd name="connsiteY3" fmla="*/ 379547 h 401140"/>
                  <a:gd name="connsiteX4" fmla="*/ 1049692 w 1063904"/>
                  <a:gd name="connsiteY4" fmla="*/ 388014 h 401140"/>
                  <a:gd name="connsiteX5" fmla="*/ 969259 w 1063904"/>
                  <a:gd name="connsiteY5" fmla="*/ 303347 h 401140"/>
                  <a:gd name="connsiteX6" fmla="*/ 482426 w 1063904"/>
                  <a:gd name="connsiteY6" fmla="*/ 64164 h 401140"/>
                  <a:gd name="connsiteX7" fmla="*/ 126826 w 1063904"/>
                  <a:gd name="connsiteY7" fmla="*/ 2781 h 401140"/>
                  <a:gd name="connsiteX8" fmla="*/ 10409 w 1063904"/>
                  <a:gd name="connsiteY8" fmla="*/ 19714 h 40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3904" h="401140">
                    <a:moveTo>
                      <a:pt x="10409" y="19714"/>
                    </a:moveTo>
                    <a:cubicBezTo>
                      <a:pt x="49214" y="26064"/>
                      <a:pt x="233012" y="13012"/>
                      <a:pt x="359659" y="40881"/>
                    </a:cubicBezTo>
                    <a:cubicBezTo>
                      <a:pt x="486306" y="68750"/>
                      <a:pt x="657756" y="130487"/>
                      <a:pt x="770292" y="186931"/>
                    </a:cubicBezTo>
                    <a:cubicBezTo>
                      <a:pt x="882828" y="243375"/>
                      <a:pt x="988309" y="346033"/>
                      <a:pt x="1034876" y="379547"/>
                    </a:cubicBezTo>
                    <a:cubicBezTo>
                      <a:pt x="1081443" y="413061"/>
                      <a:pt x="1060628" y="400714"/>
                      <a:pt x="1049692" y="388014"/>
                    </a:cubicBezTo>
                    <a:cubicBezTo>
                      <a:pt x="1038756" y="375314"/>
                      <a:pt x="1063803" y="357322"/>
                      <a:pt x="969259" y="303347"/>
                    </a:cubicBezTo>
                    <a:cubicBezTo>
                      <a:pt x="874715" y="249372"/>
                      <a:pt x="622832" y="114258"/>
                      <a:pt x="482426" y="64164"/>
                    </a:cubicBezTo>
                    <a:cubicBezTo>
                      <a:pt x="342021" y="14070"/>
                      <a:pt x="205496" y="13011"/>
                      <a:pt x="126826" y="2781"/>
                    </a:cubicBezTo>
                    <a:cubicBezTo>
                      <a:pt x="48157" y="-7450"/>
                      <a:pt x="-28396" y="13364"/>
                      <a:pt x="10409" y="197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7" name="フリーフォーム: 図形 1426">
                <a:extLst>
                  <a:ext uri="{FF2B5EF4-FFF2-40B4-BE49-F238E27FC236}">
                    <a16:creationId xmlns:a16="http://schemas.microsoft.com/office/drawing/2014/main" id="{3CF32183-D1E3-4D9A-9150-5FE947A10F4E}"/>
                  </a:ext>
                </a:extLst>
              </p:cNvPr>
              <p:cNvSpPr/>
              <p:nvPr/>
            </p:nvSpPr>
            <p:spPr>
              <a:xfrm>
                <a:off x="5843341" y="3152317"/>
                <a:ext cx="791345" cy="428596"/>
              </a:xfrm>
              <a:custGeom>
                <a:avLst/>
                <a:gdLst>
                  <a:gd name="connsiteX0" fmla="*/ 776 w 791345"/>
                  <a:gd name="connsiteY0" fmla="*/ 3633 h 428596"/>
                  <a:gd name="connsiteX1" fmla="*/ 47342 w 791345"/>
                  <a:gd name="connsiteY1" fmla="*/ 249166 h 428596"/>
                  <a:gd name="connsiteX2" fmla="*/ 301342 w 791345"/>
                  <a:gd name="connsiteY2" fmla="*/ 253400 h 428596"/>
                  <a:gd name="connsiteX3" fmla="*/ 616726 w 791345"/>
                  <a:gd name="connsiteY3" fmla="*/ 352883 h 428596"/>
                  <a:gd name="connsiteX4" fmla="*/ 790292 w 791345"/>
                  <a:gd name="connsiteY4" fmla="*/ 426966 h 428596"/>
                  <a:gd name="connsiteX5" fmla="*/ 540526 w 791345"/>
                  <a:gd name="connsiteY5" fmla="*/ 280916 h 428596"/>
                  <a:gd name="connsiteX6" fmla="*/ 53692 w 791345"/>
                  <a:gd name="connsiteY6" fmla="*/ 230116 h 428596"/>
                  <a:gd name="connsiteX7" fmla="*/ 19826 w 791345"/>
                  <a:gd name="connsiteY7" fmla="*/ 109466 h 428596"/>
                  <a:gd name="connsiteX8" fmla="*/ 776 w 791345"/>
                  <a:gd name="connsiteY8" fmla="*/ 3633 h 42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1345" h="428596">
                    <a:moveTo>
                      <a:pt x="776" y="3633"/>
                    </a:moveTo>
                    <a:cubicBezTo>
                      <a:pt x="5362" y="26916"/>
                      <a:pt x="-2752" y="207538"/>
                      <a:pt x="47342" y="249166"/>
                    </a:cubicBezTo>
                    <a:cubicBezTo>
                      <a:pt x="97436" y="290794"/>
                      <a:pt x="206445" y="236114"/>
                      <a:pt x="301342" y="253400"/>
                    </a:cubicBezTo>
                    <a:cubicBezTo>
                      <a:pt x="396239" y="270686"/>
                      <a:pt x="535234" y="323955"/>
                      <a:pt x="616726" y="352883"/>
                    </a:cubicBezTo>
                    <a:cubicBezTo>
                      <a:pt x="698218" y="381811"/>
                      <a:pt x="802992" y="438961"/>
                      <a:pt x="790292" y="426966"/>
                    </a:cubicBezTo>
                    <a:cubicBezTo>
                      <a:pt x="777592" y="414972"/>
                      <a:pt x="663293" y="313724"/>
                      <a:pt x="540526" y="280916"/>
                    </a:cubicBezTo>
                    <a:cubicBezTo>
                      <a:pt x="417759" y="248108"/>
                      <a:pt x="140475" y="258691"/>
                      <a:pt x="53692" y="230116"/>
                    </a:cubicBezTo>
                    <a:cubicBezTo>
                      <a:pt x="-33091" y="201541"/>
                      <a:pt x="26529" y="143685"/>
                      <a:pt x="19826" y="109466"/>
                    </a:cubicBezTo>
                    <a:cubicBezTo>
                      <a:pt x="13123" y="75247"/>
                      <a:pt x="-3810" y="-19650"/>
                      <a:pt x="776" y="36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8" name="フリーフォーム: 図形 1427">
                <a:extLst>
                  <a:ext uri="{FF2B5EF4-FFF2-40B4-BE49-F238E27FC236}">
                    <a16:creationId xmlns:a16="http://schemas.microsoft.com/office/drawing/2014/main" id="{2FB6FAE8-ECFC-493E-BC35-04986C7C564F}"/>
                  </a:ext>
                </a:extLst>
              </p:cNvPr>
              <p:cNvSpPr/>
              <p:nvPr/>
            </p:nvSpPr>
            <p:spPr>
              <a:xfrm>
                <a:off x="5670575" y="3032235"/>
                <a:ext cx="258417" cy="247385"/>
              </a:xfrm>
              <a:custGeom>
                <a:avLst/>
                <a:gdLst>
                  <a:gd name="connsiteX0" fmla="*/ 258208 w 258417"/>
                  <a:gd name="connsiteY0" fmla="*/ 53865 h 247385"/>
                  <a:gd name="connsiteX1" fmla="*/ 65592 w 258417"/>
                  <a:gd name="connsiteY1" fmla="*/ 948 h 247385"/>
                  <a:gd name="connsiteX2" fmla="*/ 107925 w 258417"/>
                  <a:gd name="connsiteY2" fmla="*/ 108898 h 247385"/>
                  <a:gd name="connsiteX3" fmla="*/ 2092 w 258417"/>
                  <a:gd name="connsiteY3" fmla="*/ 216848 h 247385"/>
                  <a:gd name="connsiteX4" fmla="*/ 46542 w 258417"/>
                  <a:gd name="connsiteY4" fmla="*/ 242248 h 247385"/>
                  <a:gd name="connsiteX5" fmla="*/ 154492 w 258417"/>
                  <a:gd name="connsiteY5" fmla="*/ 244365 h 247385"/>
                  <a:gd name="connsiteX6" fmla="*/ 52892 w 258417"/>
                  <a:gd name="connsiteY6" fmla="*/ 208382 h 247385"/>
                  <a:gd name="connsiteX7" fmla="*/ 126975 w 258417"/>
                  <a:gd name="connsiteY7" fmla="*/ 85615 h 247385"/>
                  <a:gd name="connsiteX8" fmla="*/ 103692 w 258417"/>
                  <a:gd name="connsiteY8" fmla="*/ 11532 h 247385"/>
                  <a:gd name="connsiteX9" fmla="*/ 258208 w 258417"/>
                  <a:gd name="connsiteY9" fmla="*/ 53865 h 247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8417" h="247385">
                    <a:moveTo>
                      <a:pt x="258208" y="53865"/>
                    </a:moveTo>
                    <a:cubicBezTo>
                      <a:pt x="251858" y="52101"/>
                      <a:pt x="90639" y="-8224"/>
                      <a:pt x="65592" y="948"/>
                    </a:cubicBezTo>
                    <a:cubicBezTo>
                      <a:pt x="40545" y="10120"/>
                      <a:pt x="118508" y="72915"/>
                      <a:pt x="107925" y="108898"/>
                    </a:cubicBezTo>
                    <a:cubicBezTo>
                      <a:pt x="97342" y="144881"/>
                      <a:pt x="12322" y="194623"/>
                      <a:pt x="2092" y="216848"/>
                    </a:cubicBezTo>
                    <a:cubicBezTo>
                      <a:pt x="-8138" y="239073"/>
                      <a:pt x="21142" y="237662"/>
                      <a:pt x="46542" y="242248"/>
                    </a:cubicBezTo>
                    <a:cubicBezTo>
                      <a:pt x="71942" y="246834"/>
                      <a:pt x="153434" y="250009"/>
                      <a:pt x="154492" y="244365"/>
                    </a:cubicBezTo>
                    <a:cubicBezTo>
                      <a:pt x="155550" y="238721"/>
                      <a:pt x="57478" y="234840"/>
                      <a:pt x="52892" y="208382"/>
                    </a:cubicBezTo>
                    <a:cubicBezTo>
                      <a:pt x="48306" y="181924"/>
                      <a:pt x="118508" y="118423"/>
                      <a:pt x="126975" y="85615"/>
                    </a:cubicBezTo>
                    <a:cubicBezTo>
                      <a:pt x="135442" y="52807"/>
                      <a:pt x="82525" y="15060"/>
                      <a:pt x="103692" y="11532"/>
                    </a:cubicBezTo>
                    <a:cubicBezTo>
                      <a:pt x="124859" y="8004"/>
                      <a:pt x="264558" y="55629"/>
                      <a:pt x="258208" y="538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9" name="フリーフォーム: 図形 1428">
                <a:extLst>
                  <a:ext uri="{FF2B5EF4-FFF2-40B4-BE49-F238E27FC236}">
                    <a16:creationId xmlns:a16="http://schemas.microsoft.com/office/drawing/2014/main" id="{4059A4D8-F19F-44DF-9D6D-BC1E7F0E1785}"/>
                  </a:ext>
                </a:extLst>
              </p:cNvPr>
              <p:cNvSpPr/>
              <p:nvPr/>
            </p:nvSpPr>
            <p:spPr>
              <a:xfrm>
                <a:off x="5793054" y="3086434"/>
                <a:ext cx="196760" cy="80186"/>
              </a:xfrm>
              <a:custGeom>
                <a:avLst/>
                <a:gdLst>
                  <a:gd name="connsiteX0" fmla="*/ 194996 w 196760"/>
                  <a:gd name="connsiteY0" fmla="*/ 3899 h 80186"/>
                  <a:gd name="connsiteX1" fmla="*/ 2379 w 196760"/>
                  <a:gd name="connsiteY1" fmla="*/ 80099 h 80186"/>
                  <a:gd name="connsiteX2" fmla="*/ 93396 w 196760"/>
                  <a:gd name="connsiteY2" fmla="*/ 18716 h 80186"/>
                  <a:gd name="connsiteX3" fmla="*/ 194996 w 196760"/>
                  <a:gd name="connsiteY3" fmla="*/ 3899 h 8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760" h="80186">
                    <a:moveTo>
                      <a:pt x="194996" y="3899"/>
                    </a:moveTo>
                    <a:cubicBezTo>
                      <a:pt x="179826" y="14130"/>
                      <a:pt x="19312" y="77630"/>
                      <a:pt x="2379" y="80099"/>
                    </a:cubicBezTo>
                    <a:cubicBezTo>
                      <a:pt x="-14554" y="82568"/>
                      <a:pt x="63410" y="32121"/>
                      <a:pt x="93396" y="18716"/>
                    </a:cubicBezTo>
                    <a:cubicBezTo>
                      <a:pt x="123382" y="5311"/>
                      <a:pt x="210166" y="-6332"/>
                      <a:pt x="194996" y="38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0" name="フリーフォーム: 図形 1429">
                <a:extLst>
                  <a:ext uri="{FF2B5EF4-FFF2-40B4-BE49-F238E27FC236}">
                    <a16:creationId xmlns:a16="http://schemas.microsoft.com/office/drawing/2014/main" id="{DD85522D-6E4B-4B6E-8FB1-FA0303D9392F}"/>
                  </a:ext>
                </a:extLst>
              </p:cNvPr>
              <p:cNvSpPr/>
              <p:nvPr/>
            </p:nvSpPr>
            <p:spPr>
              <a:xfrm>
                <a:off x="6174237" y="3409062"/>
                <a:ext cx="326064" cy="230834"/>
              </a:xfrm>
              <a:custGeom>
                <a:avLst/>
                <a:gdLst>
                  <a:gd name="connsiteX0" fmla="*/ 80 w 326064"/>
                  <a:gd name="connsiteY0" fmla="*/ 888 h 230834"/>
                  <a:gd name="connsiteX1" fmla="*/ 118613 w 326064"/>
                  <a:gd name="connsiteY1" fmla="*/ 214671 h 230834"/>
                  <a:gd name="connsiteX2" fmla="*/ 156713 w 326064"/>
                  <a:gd name="connsiteY2" fmla="*/ 208321 h 230834"/>
                  <a:gd name="connsiteX3" fmla="*/ 326046 w 326064"/>
                  <a:gd name="connsiteY3" fmla="*/ 149055 h 230834"/>
                  <a:gd name="connsiteX4" fmla="*/ 167296 w 326064"/>
                  <a:gd name="connsiteY4" fmla="*/ 185038 h 230834"/>
                  <a:gd name="connsiteX5" fmla="*/ 101680 w 326064"/>
                  <a:gd name="connsiteY5" fmla="*/ 140588 h 230834"/>
                  <a:gd name="connsiteX6" fmla="*/ 80 w 326064"/>
                  <a:gd name="connsiteY6" fmla="*/ 888 h 23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64" h="230834">
                    <a:moveTo>
                      <a:pt x="80" y="888"/>
                    </a:moveTo>
                    <a:cubicBezTo>
                      <a:pt x="2902" y="13235"/>
                      <a:pt x="92508" y="180099"/>
                      <a:pt x="118613" y="214671"/>
                    </a:cubicBezTo>
                    <a:cubicBezTo>
                      <a:pt x="144719" y="249243"/>
                      <a:pt x="122141" y="219257"/>
                      <a:pt x="156713" y="208321"/>
                    </a:cubicBezTo>
                    <a:cubicBezTo>
                      <a:pt x="191285" y="197385"/>
                      <a:pt x="324282" y="152935"/>
                      <a:pt x="326046" y="149055"/>
                    </a:cubicBezTo>
                    <a:cubicBezTo>
                      <a:pt x="327810" y="145175"/>
                      <a:pt x="204690" y="186449"/>
                      <a:pt x="167296" y="185038"/>
                    </a:cubicBezTo>
                    <a:cubicBezTo>
                      <a:pt x="129902" y="183627"/>
                      <a:pt x="134135" y="172691"/>
                      <a:pt x="101680" y="140588"/>
                    </a:cubicBezTo>
                    <a:cubicBezTo>
                      <a:pt x="69225" y="108485"/>
                      <a:pt x="-2742" y="-11459"/>
                      <a:pt x="80" y="88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1" name="フリーフォーム: 図形 1430">
                <a:extLst>
                  <a:ext uri="{FF2B5EF4-FFF2-40B4-BE49-F238E27FC236}">
                    <a16:creationId xmlns:a16="http://schemas.microsoft.com/office/drawing/2014/main" id="{6631FAD7-1939-49BF-B0F4-4ED43B1CAAC6}"/>
                  </a:ext>
                </a:extLst>
              </p:cNvPr>
              <p:cNvSpPr/>
              <p:nvPr/>
            </p:nvSpPr>
            <p:spPr>
              <a:xfrm>
                <a:off x="6070407" y="3408879"/>
                <a:ext cx="182933" cy="296889"/>
              </a:xfrm>
              <a:custGeom>
                <a:avLst/>
                <a:gdLst>
                  <a:gd name="connsiteX0" fmla="*/ 2310 w 182933"/>
                  <a:gd name="connsiteY0" fmla="*/ 1071 h 296889"/>
                  <a:gd name="connsiteX1" fmla="*/ 154710 w 182933"/>
                  <a:gd name="connsiteY1" fmla="*/ 246604 h 296889"/>
                  <a:gd name="connsiteX2" fmla="*/ 175876 w 182933"/>
                  <a:gd name="connsiteY2" fmla="*/ 291054 h 296889"/>
                  <a:gd name="connsiteX3" fmla="*/ 72160 w 182933"/>
                  <a:gd name="connsiteY3" fmla="*/ 161938 h 296889"/>
                  <a:gd name="connsiteX4" fmla="*/ 2310 w 182933"/>
                  <a:gd name="connsiteY4" fmla="*/ 1071 h 29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933" h="296889">
                    <a:moveTo>
                      <a:pt x="2310" y="1071"/>
                    </a:moveTo>
                    <a:cubicBezTo>
                      <a:pt x="16068" y="15182"/>
                      <a:pt x="125782" y="198274"/>
                      <a:pt x="154710" y="246604"/>
                    </a:cubicBezTo>
                    <a:cubicBezTo>
                      <a:pt x="183638" y="294934"/>
                      <a:pt x="189634" y="305165"/>
                      <a:pt x="175876" y="291054"/>
                    </a:cubicBezTo>
                    <a:cubicBezTo>
                      <a:pt x="162118" y="276943"/>
                      <a:pt x="104968" y="207799"/>
                      <a:pt x="72160" y="161938"/>
                    </a:cubicBezTo>
                    <a:cubicBezTo>
                      <a:pt x="39352" y="116077"/>
                      <a:pt x="-11448" y="-13040"/>
                      <a:pt x="2310" y="10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2" name="フリーフォーム: 図形 1431">
                <a:extLst>
                  <a:ext uri="{FF2B5EF4-FFF2-40B4-BE49-F238E27FC236}">
                    <a16:creationId xmlns:a16="http://schemas.microsoft.com/office/drawing/2014/main" id="{80CE6875-7060-423D-8180-7C3111422ABA}"/>
                  </a:ext>
                </a:extLst>
              </p:cNvPr>
              <p:cNvSpPr/>
              <p:nvPr/>
            </p:nvSpPr>
            <p:spPr>
              <a:xfrm>
                <a:off x="5883924" y="3377953"/>
                <a:ext cx="193179" cy="288474"/>
              </a:xfrm>
              <a:custGeom>
                <a:avLst/>
                <a:gdLst>
                  <a:gd name="connsiteX0" fmla="*/ 409 w 193179"/>
                  <a:gd name="connsiteY0" fmla="*/ 247 h 288474"/>
                  <a:gd name="connsiteX1" fmla="*/ 57559 w 193179"/>
                  <a:gd name="connsiteY1" fmla="*/ 175930 h 288474"/>
                  <a:gd name="connsiteX2" fmla="*/ 193026 w 193179"/>
                  <a:gd name="connsiteY2" fmla="*/ 288114 h 288474"/>
                  <a:gd name="connsiteX3" fmla="*/ 82959 w 193179"/>
                  <a:gd name="connsiteY3" fmla="*/ 139947 h 288474"/>
                  <a:gd name="connsiteX4" fmla="*/ 409 w 193179"/>
                  <a:gd name="connsiteY4" fmla="*/ 247 h 28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179" h="288474">
                    <a:moveTo>
                      <a:pt x="409" y="247"/>
                    </a:moveTo>
                    <a:cubicBezTo>
                      <a:pt x="-3824" y="6244"/>
                      <a:pt x="25456" y="127952"/>
                      <a:pt x="57559" y="175930"/>
                    </a:cubicBezTo>
                    <a:cubicBezTo>
                      <a:pt x="89662" y="223908"/>
                      <a:pt x="188793" y="294111"/>
                      <a:pt x="193026" y="288114"/>
                    </a:cubicBezTo>
                    <a:cubicBezTo>
                      <a:pt x="197259" y="282117"/>
                      <a:pt x="112592" y="180869"/>
                      <a:pt x="82959" y="139947"/>
                    </a:cubicBezTo>
                    <a:cubicBezTo>
                      <a:pt x="53326" y="99025"/>
                      <a:pt x="4642" y="-5750"/>
                      <a:pt x="409" y="2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3" name="フリーフォーム: 図形 1432">
                <a:extLst>
                  <a:ext uri="{FF2B5EF4-FFF2-40B4-BE49-F238E27FC236}">
                    <a16:creationId xmlns:a16="http://schemas.microsoft.com/office/drawing/2014/main" id="{2D194467-9804-4AA3-B854-C983DA4D5A55}"/>
                  </a:ext>
                </a:extLst>
              </p:cNvPr>
              <p:cNvSpPr/>
              <p:nvPr/>
            </p:nvSpPr>
            <p:spPr>
              <a:xfrm>
                <a:off x="5873370" y="3384147"/>
                <a:ext cx="212096" cy="314332"/>
              </a:xfrm>
              <a:custGeom>
                <a:avLst/>
                <a:gdLst>
                  <a:gd name="connsiteX0" fmla="*/ 380 w 212096"/>
                  <a:gd name="connsiteY0" fmla="*/ 403 h 314332"/>
                  <a:gd name="connsiteX1" fmla="*/ 61763 w 212096"/>
                  <a:gd name="connsiteY1" fmla="*/ 201486 h 314332"/>
                  <a:gd name="connsiteX2" fmla="*/ 212047 w 212096"/>
                  <a:gd name="connsiteY2" fmla="*/ 313670 h 314332"/>
                  <a:gd name="connsiteX3" fmla="*/ 44830 w 212096"/>
                  <a:gd name="connsiteY3" fmla="*/ 152803 h 314332"/>
                  <a:gd name="connsiteX4" fmla="*/ 380 w 212096"/>
                  <a:gd name="connsiteY4" fmla="*/ 403 h 31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096" h="314332">
                    <a:moveTo>
                      <a:pt x="380" y="403"/>
                    </a:moveTo>
                    <a:cubicBezTo>
                      <a:pt x="3202" y="8517"/>
                      <a:pt x="26485" y="149275"/>
                      <a:pt x="61763" y="201486"/>
                    </a:cubicBezTo>
                    <a:cubicBezTo>
                      <a:pt x="97041" y="253697"/>
                      <a:pt x="214869" y="321784"/>
                      <a:pt x="212047" y="313670"/>
                    </a:cubicBezTo>
                    <a:cubicBezTo>
                      <a:pt x="209225" y="305556"/>
                      <a:pt x="79402" y="196900"/>
                      <a:pt x="44830" y="152803"/>
                    </a:cubicBezTo>
                    <a:cubicBezTo>
                      <a:pt x="10258" y="108706"/>
                      <a:pt x="-2442" y="-7711"/>
                      <a:pt x="380" y="4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4" name="フリーフォーム: 図形 1433">
                <a:extLst>
                  <a:ext uri="{FF2B5EF4-FFF2-40B4-BE49-F238E27FC236}">
                    <a16:creationId xmlns:a16="http://schemas.microsoft.com/office/drawing/2014/main" id="{739C353F-C75F-406C-A96D-E3DC43353B27}"/>
                  </a:ext>
                </a:extLst>
              </p:cNvPr>
              <p:cNvSpPr/>
              <p:nvPr/>
            </p:nvSpPr>
            <p:spPr>
              <a:xfrm>
                <a:off x="6016897" y="3675550"/>
                <a:ext cx="233887" cy="146609"/>
              </a:xfrm>
              <a:custGeom>
                <a:avLst/>
                <a:gdLst>
                  <a:gd name="connsiteX0" fmla="*/ 233620 w 233887"/>
                  <a:gd name="connsiteY0" fmla="*/ 102700 h 146609"/>
                  <a:gd name="connsiteX1" fmla="*/ 172236 w 233887"/>
                  <a:gd name="connsiteY1" fmla="*/ 96350 h 146609"/>
                  <a:gd name="connsiteX2" fmla="*/ 76986 w 233887"/>
                  <a:gd name="connsiteY2" fmla="*/ 138683 h 146609"/>
                  <a:gd name="connsiteX3" fmla="*/ 49470 w 233887"/>
                  <a:gd name="connsiteY3" fmla="*/ 140800 h 146609"/>
                  <a:gd name="connsiteX4" fmla="*/ 24070 w 233887"/>
                  <a:gd name="connsiteY4" fmla="*/ 77300 h 146609"/>
                  <a:gd name="connsiteX5" fmla="*/ 21953 w 233887"/>
                  <a:gd name="connsiteY5" fmla="*/ 34967 h 146609"/>
                  <a:gd name="connsiteX6" fmla="*/ 195520 w 233887"/>
                  <a:gd name="connsiteY6" fmla="*/ 5333 h 146609"/>
                  <a:gd name="connsiteX7" fmla="*/ 142603 w 233887"/>
                  <a:gd name="connsiteY7" fmla="*/ 3217 h 146609"/>
                  <a:gd name="connsiteX8" fmla="*/ 2903 w 233887"/>
                  <a:gd name="connsiteY8" fmla="*/ 39200 h 146609"/>
                  <a:gd name="connsiteX9" fmla="*/ 55820 w 233887"/>
                  <a:gd name="connsiteY9" fmla="*/ 130217 h 146609"/>
                  <a:gd name="connsiteX10" fmla="*/ 148953 w 233887"/>
                  <a:gd name="connsiteY10" fmla="*/ 106933 h 146609"/>
                  <a:gd name="connsiteX11" fmla="*/ 233620 w 233887"/>
                  <a:gd name="connsiteY11" fmla="*/ 102700 h 14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3887" h="146609">
                    <a:moveTo>
                      <a:pt x="233620" y="102700"/>
                    </a:moveTo>
                    <a:cubicBezTo>
                      <a:pt x="237500" y="100936"/>
                      <a:pt x="198342" y="90353"/>
                      <a:pt x="172236" y="96350"/>
                    </a:cubicBezTo>
                    <a:cubicBezTo>
                      <a:pt x="146130" y="102347"/>
                      <a:pt x="97447" y="131275"/>
                      <a:pt x="76986" y="138683"/>
                    </a:cubicBezTo>
                    <a:cubicBezTo>
                      <a:pt x="56525" y="146091"/>
                      <a:pt x="58289" y="151031"/>
                      <a:pt x="49470" y="140800"/>
                    </a:cubicBezTo>
                    <a:cubicBezTo>
                      <a:pt x="40651" y="130570"/>
                      <a:pt x="28656" y="94939"/>
                      <a:pt x="24070" y="77300"/>
                    </a:cubicBezTo>
                    <a:cubicBezTo>
                      <a:pt x="19484" y="59661"/>
                      <a:pt x="-6622" y="46961"/>
                      <a:pt x="21953" y="34967"/>
                    </a:cubicBezTo>
                    <a:cubicBezTo>
                      <a:pt x="50528" y="22973"/>
                      <a:pt x="175412" y="10625"/>
                      <a:pt x="195520" y="5333"/>
                    </a:cubicBezTo>
                    <a:cubicBezTo>
                      <a:pt x="215628" y="41"/>
                      <a:pt x="174706" y="-2427"/>
                      <a:pt x="142603" y="3217"/>
                    </a:cubicBezTo>
                    <a:cubicBezTo>
                      <a:pt x="110500" y="8861"/>
                      <a:pt x="17367" y="18033"/>
                      <a:pt x="2903" y="39200"/>
                    </a:cubicBezTo>
                    <a:cubicBezTo>
                      <a:pt x="-11561" y="60367"/>
                      <a:pt x="31478" y="118928"/>
                      <a:pt x="55820" y="130217"/>
                    </a:cubicBezTo>
                    <a:cubicBezTo>
                      <a:pt x="80162" y="141506"/>
                      <a:pt x="123200" y="114341"/>
                      <a:pt x="148953" y="106933"/>
                    </a:cubicBezTo>
                    <a:cubicBezTo>
                      <a:pt x="174706" y="99525"/>
                      <a:pt x="229740" y="104464"/>
                      <a:pt x="233620" y="1027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5" name="フリーフォーム: 図形 1434">
                <a:extLst>
                  <a:ext uri="{FF2B5EF4-FFF2-40B4-BE49-F238E27FC236}">
                    <a16:creationId xmlns:a16="http://schemas.microsoft.com/office/drawing/2014/main" id="{EEFD9B2E-9F7D-4981-85EF-C45B406C42F8}"/>
                  </a:ext>
                </a:extLst>
              </p:cNvPr>
              <p:cNvSpPr/>
              <p:nvPr/>
            </p:nvSpPr>
            <p:spPr>
              <a:xfrm>
                <a:off x="6237797" y="3778576"/>
                <a:ext cx="201103" cy="147869"/>
              </a:xfrm>
              <a:custGeom>
                <a:avLst/>
                <a:gdLst>
                  <a:gd name="connsiteX0" fmla="*/ 20 w 201103"/>
                  <a:gd name="connsiteY0" fmla="*/ 1791 h 147869"/>
                  <a:gd name="connsiteX1" fmla="*/ 101620 w 201103"/>
                  <a:gd name="connsiteY1" fmla="*/ 143607 h 147869"/>
                  <a:gd name="connsiteX2" fmla="*/ 146070 w 201103"/>
                  <a:gd name="connsiteY2" fmla="*/ 105507 h 147869"/>
                  <a:gd name="connsiteX3" fmla="*/ 201103 w 201103"/>
                  <a:gd name="connsiteY3" fmla="*/ 50474 h 147869"/>
                  <a:gd name="connsiteX4" fmla="*/ 146070 w 201103"/>
                  <a:gd name="connsiteY4" fmla="*/ 90691 h 147869"/>
                  <a:gd name="connsiteX5" fmla="*/ 93153 w 201103"/>
                  <a:gd name="connsiteY5" fmla="*/ 65291 h 147869"/>
                  <a:gd name="connsiteX6" fmla="*/ 20 w 201103"/>
                  <a:gd name="connsiteY6" fmla="*/ 1791 h 14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103" h="147869">
                    <a:moveTo>
                      <a:pt x="20" y="1791"/>
                    </a:moveTo>
                    <a:cubicBezTo>
                      <a:pt x="1431" y="14844"/>
                      <a:pt x="77278" y="126321"/>
                      <a:pt x="101620" y="143607"/>
                    </a:cubicBezTo>
                    <a:cubicBezTo>
                      <a:pt x="125962" y="160893"/>
                      <a:pt x="129490" y="121029"/>
                      <a:pt x="146070" y="105507"/>
                    </a:cubicBezTo>
                    <a:cubicBezTo>
                      <a:pt x="162650" y="89985"/>
                      <a:pt x="201103" y="52943"/>
                      <a:pt x="201103" y="50474"/>
                    </a:cubicBezTo>
                    <a:cubicBezTo>
                      <a:pt x="201103" y="48005"/>
                      <a:pt x="164062" y="88222"/>
                      <a:pt x="146070" y="90691"/>
                    </a:cubicBezTo>
                    <a:cubicBezTo>
                      <a:pt x="128078" y="93160"/>
                      <a:pt x="115025" y="79755"/>
                      <a:pt x="93153" y="65291"/>
                    </a:cubicBezTo>
                    <a:cubicBezTo>
                      <a:pt x="71281" y="50827"/>
                      <a:pt x="-1391" y="-11262"/>
                      <a:pt x="20" y="17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6" name="フリーフォーム: 図形 1435">
                <a:extLst>
                  <a:ext uri="{FF2B5EF4-FFF2-40B4-BE49-F238E27FC236}">
                    <a16:creationId xmlns:a16="http://schemas.microsoft.com/office/drawing/2014/main" id="{3670D8B0-C5DA-4814-A58F-A719F270F6C0}"/>
                  </a:ext>
                </a:extLst>
              </p:cNvPr>
              <p:cNvSpPr/>
              <p:nvPr/>
            </p:nvSpPr>
            <p:spPr>
              <a:xfrm>
                <a:off x="6342537" y="3549577"/>
                <a:ext cx="270137" cy="153047"/>
              </a:xfrm>
              <a:custGeom>
                <a:avLst/>
                <a:gdLst>
                  <a:gd name="connsiteX0" fmla="*/ 185263 w 270137"/>
                  <a:gd name="connsiteY0" fmla="*/ 73 h 153047"/>
                  <a:gd name="connsiteX1" fmla="*/ 269930 w 270137"/>
                  <a:gd name="connsiteY1" fmla="*/ 78390 h 153047"/>
                  <a:gd name="connsiteX2" fmla="*/ 155630 w 270137"/>
                  <a:gd name="connsiteY2" fmla="*/ 120723 h 153047"/>
                  <a:gd name="connsiteX3" fmla="*/ 1113 w 270137"/>
                  <a:gd name="connsiteY3" fmla="*/ 152473 h 153047"/>
                  <a:gd name="connsiteX4" fmla="*/ 240296 w 270137"/>
                  <a:gd name="connsiteY4" fmla="*/ 93206 h 153047"/>
                  <a:gd name="connsiteX5" fmla="*/ 185263 w 270137"/>
                  <a:gd name="connsiteY5" fmla="*/ 73 h 15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137" h="153047">
                    <a:moveTo>
                      <a:pt x="185263" y="73"/>
                    </a:moveTo>
                    <a:cubicBezTo>
                      <a:pt x="190202" y="-2396"/>
                      <a:pt x="274869" y="58282"/>
                      <a:pt x="269930" y="78390"/>
                    </a:cubicBezTo>
                    <a:cubicBezTo>
                      <a:pt x="264991" y="98498"/>
                      <a:pt x="200433" y="108376"/>
                      <a:pt x="155630" y="120723"/>
                    </a:cubicBezTo>
                    <a:cubicBezTo>
                      <a:pt x="110827" y="133070"/>
                      <a:pt x="-12998" y="157059"/>
                      <a:pt x="1113" y="152473"/>
                    </a:cubicBezTo>
                    <a:cubicBezTo>
                      <a:pt x="15224" y="147887"/>
                      <a:pt x="209252" y="116842"/>
                      <a:pt x="240296" y="93206"/>
                    </a:cubicBezTo>
                    <a:cubicBezTo>
                      <a:pt x="271341" y="69570"/>
                      <a:pt x="180324" y="2542"/>
                      <a:pt x="185263" y="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7" name="フリーフォーム: 図形 1436">
                <a:extLst>
                  <a:ext uri="{FF2B5EF4-FFF2-40B4-BE49-F238E27FC236}">
                    <a16:creationId xmlns:a16="http://schemas.microsoft.com/office/drawing/2014/main" id="{41658B34-4A28-4A08-800E-3C7475CE1C0C}"/>
                  </a:ext>
                </a:extLst>
              </p:cNvPr>
              <p:cNvSpPr/>
              <p:nvPr/>
            </p:nvSpPr>
            <p:spPr>
              <a:xfrm>
                <a:off x="6066383" y="3720702"/>
                <a:ext cx="163017" cy="51202"/>
              </a:xfrm>
              <a:custGeom>
                <a:avLst/>
                <a:gdLst>
                  <a:gd name="connsiteX0" fmla="*/ 162967 w 163017"/>
                  <a:gd name="connsiteY0" fmla="*/ 2515 h 51202"/>
                  <a:gd name="connsiteX1" fmla="*/ 110050 w 163017"/>
                  <a:gd name="connsiteY1" fmla="*/ 2515 h 51202"/>
                  <a:gd name="connsiteX2" fmla="*/ 6334 w 163017"/>
                  <a:gd name="connsiteY2" fmla="*/ 23681 h 51202"/>
                  <a:gd name="connsiteX3" fmla="*/ 21150 w 163017"/>
                  <a:gd name="connsiteY3" fmla="*/ 51198 h 51202"/>
                  <a:gd name="connsiteX4" fmla="*/ 101584 w 163017"/>
                  <a:gd name="connsiteY4" fmla="*/ 21565 h 51202"/>
                  <a:gd name="connsiteX5" fmla="*/ 162967 w 163017"/>
                  <a:gd name="connsiteY5" fmla="*/ 2515 h 5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017" h="51202">
                    <a:moveTo>
                      <a:pt x="162967" y="2515"/>
                    </a:moveTo>
                    <a:cubicBezTo>
                      <a:pt x="164378" y="-660"/>
                      <a:pt x="136155" y="-1013"/>
                      <a:pt x="110050" y="2515"/>
                    </a:cubicBezTo>
                    <a:cubicBezTo>
                      <a:pt x="83945" y="6043"/>
                      <a:pt x="21151" y="15567"/>
                      <a:pt x="6334" y="23681"/>
                    </a:cubicBezTo>
                    <a:cubicBezTo>
                      <a:pt x="-8483" y="31795"/>
                      <a:pt x="5275" y="51551"/>
                      <a:pt x="21150" y="51198"/>
                    </a:cubicBezTo>
                    <a:cubicBezTo>
                      <a:pt x="37025" y="50845"/>
                      <a:pt x="78301" y="26857"/>
                      <a:pt x="101584" y="21565"/>
                    </a:cubicBezTo>
                    <a:cubicBezTo>
                      <a:pt x="124867" y="16273"/>
                      <a:pt x="161556" y="5690"/>
                      <a:pt x="162967" y="25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8" name="フリーフォーム: 図形 1437">
                <a:extLst>
                  <a:ext uri="{FF2B5EF4-FFF2-40B4-BE49-F238E27FC236}">
                    <a16:creationId xmlns:a16="http://schemas.microsoft.com/office/drawing/2014/main" id="{6E685B00-4D54-46E7-88A8-3EB291257BBE}"/>
                  </a:ext>
                </a:extLst>
              </p:cNvPr>
              <p:cNvSpPr/>
              <p:nvPr/>
            </p:nvSpPr>
            <p:spPr>
              <a:xfrm>
                <a:off x="6296968" y="3704793"/>
                <a:ext cx="89292" cy="128497"/>
              </a:xfrm>
              <a:custGeom>
                <a:avLst/>
                <a:gdLst>
                  <a:gd name="connsiteX0" fmla="*/ 89015 w 89292"/>
                  <a:gd name="connsiteY0" fmla="*/ 128490 h 128497"/>
                  <a:gd name="connsiteX1" fmla="*/ 4349 w 89292"/>
                  <a:gd name="connsiteY1" fmla="*/ 58640 h 128497"/>
                  <a:gd name="connsiteX2" fmla="*/ 14932 w 89292"/>
                  <a:gd name="connsiteY2" fmla="*/ 18424 h 128497"/>
                  <a:gd name="connsiteX3" fmla="*/ 38215 w 89292"/>
                  <a:gd name="connsiteY3" fmla="*/ 1490 h 128497"/>
                  <a:gd name="connsiteX4" fmla="*/ 31865 w 89292"/>
                  <a:gd name="connsiteY4" fmla="*/ 54407 h 128497"/>
                  <a:gd name="connsiteX5" fmla="*/ 89015 w 89292"/>
                  <a:gd name="connsiteY5" fmla="*/ 128490 h 12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292" h="128497">
                    <a:moveTo>
                      <a:pt x="89015" y="128490"/>
                    </a:moveTo>
                    <a:cubicBezTo>
                      <a:pt x="84429" y="129196"/>
                      <a:pt x="16696" y="76984"/>
                      <a:pt x="4349" y="58640"/>
                    </a:cubicBezTo>
                    <a:cubicBezTo>
                      <a:pt x="-7998" y="40296"/>
                      <a:pt x="9288" y="27949"/>
                      <a:pt x="14932" y="18424"/>
                    </a:cubicBezTo>
                    <a:cubicBezTo>
                      <a:pt x="20576" y="8899"/>
                      <a:pt x="35393" y="-4507"/>
                      <a:pt x="38215" y="1490"/>
                    </a:cubicBezTo>
                    <a:cubicBezTo>
                      <a:pt x="41037" y="7487"/>
                      <a:pt x="23751" y="31476"/>
                      <a:pt x="31865" y="54407"/>
                    </a:cubicBezTo>
                    <a:cubicBezTo>
                      <a:pt x="39979" y="77338"/>
                      <a:pt x="93601" y="127784"/>
                      <a:pt x="89015" y="1284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9" name="フリーフォーム: 図形 1438">
                <a:extLst>
                  <a:ext uri="{FF2B5EF4-FFF2-40B4-BE49-F238E27FC236}">
                    <a16:creationId xmlns:a16="http://schemas.microsoft.com/office/drawing/2014/main" id="{8C1CC9BC-FF28-4944-99AA-2561E9F56F7D}"/>
                  </a:ext>
                </a:extLst>
              </p:cNvPr>
              <p:cNvSpPr/>
              <p:nvPr/>
            </p:nvSpPr>
            <p:spPr>
              <a:xfrm>
                <a:off x="6270319" y="2644363"/>
                <a:ext cx="590491" cy="577141"/>
              </a:xfrm>
              <a:custGeom>
                <a:avLst/>
                <a:gdLst>
                  <a:gd name="connsiteX0" fmla="*/ 165406 w 590491"/>
                  <a:gd name="connsiteY0" fmla="*/ 27400 h 577141"/>
                  <a:gd name="connsiteX1" fmla="*/ 368606 w 590491"/>
                  <a:gd name="connsiteY1" fmla="*/ 17875 h 577141"/>
                  <a:gd name="connsiteX2" fmla="*/ 557519 w 590491"/>
                  <a:gd name="connsiteY2" fmla="*/ 227425 h 577141"/>
                  <a:gd name="connsiteX3" fmla="*/ 509894 w 590491"/>
                  <a:gd name="connsiteY3" fmla="*/ 467137 h 577141"/>
                  <a:gd name="connsiteX4" fmla="*/ 316219 w 590491"/>
                  <a:gd name="connsiteY4" fmla="*/ 560800 h 577141"/>
                  <a:gd name="connsiteX5" fmla="*/ 162231 w 590491"/>
                  <a:gd name="connsiteY5" fmla="*/ 548100 h 577141"/>
                  <a:gd name="connsiteX6" fmla="*/ 25706 w 590491"/>
                  <a:gd name="connsiteY6" fmla="*/ 390937 h 577141"/>
                  <a:gd name="connsiteX7" fmla="*/ 25706 w 590491"/>
                  <a:gd name="connsiteY7" fmla="*/ 279812 h 577141"/>
                  <a:gd name="connsiteX8" fmla="*/ 73331 w 590491"/>
                  <a:gd name="connsiteY8" fmla="*/ 100425 h 577141"/>
                  <a:gd name="connsiteX9" fmla="*/ 1894 w 590491"/>
                  <a:gd name="connsiteY9" fmla="*/ 240125 h 577141"/>
                  <a:gd name="connsiteX10" fmla="*/ 165406 w 590491"/>
                  <a:gd name="connsiteY10" fmla="*/ 527462 h 577141"/>
                  <a:gd name="connsiteX11" fmla="*/ 428931 w 590491"/>
                  <a:gd name="connsiteY11" fmla="*/ 559212 h 577141"/>
                  <a:gd name="connsiteX12" fmla="*/ 573394 w 590491"/>
                  <a:gd name="connsiteY12" fmla="*/ 336962 h 577141"/>
                  <a:gd name="connsiteX13" fmla="*/ 568631 w 590491"/>
                  <a:gd name="connsiteY13" fmla="*/ 167100 h 577141"/>
                  <a:gd name="connsiteX14" fmla="*/ 401944 w 590491"/>
                  <a:gd name="connsiteY14" fmla="*/ 8350 h 577141"/>
                  <a:gd name="connsiteX15" fmla="*/ 165406 w 590491"/>
                  <a:gd name="connsiteY15" fmla="*/ 27400 h 577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491" h="577141">
                    <a:moveTo>
                      <a:pt x="165406" y="27400"/>
                    </a:moveTo>
                    <a:cubicBezTo>
                      <a:pt x="159850" y="28987"/>
                      <a:pt x="303254" y="-15463"/>
                      <a:pt x="368606" y="17875"/>
                    </a:cubicBezTo>
                    <a:cubicBezTo>
                      <a:pt x="433958" y="51213"/>
                      <a:pt x="533971" y="152548"/>
                      <a:pt x="557519" y="227425"/>
                    </a:cubicBezTo>
                    <a:cubicBezTo>
                      <a:pt x="581067" y="302302"/>
                      <a:pt x="550111" y="411575"/>
                      <a:pt x="509894" y="467137"/>
                    </a:cubicBezTo>
                    <a:cubicBezTo>
                      <a:pt x="469677" y="522699"/>
                      <a:pt x="374163" y="547306"/>
                      <a:pt x="316219" y="560800"/>
                    </a:cubicBezTo>
                    <a:cubicBezTo>
                      <a:pt x="258275" y="574294"/>
                      <a:pt x="210650" y="576410"/>
                      <a:pt x="162231" y="548100"/>
                    </a:cubicBezTo>
                    <a:cubicBezTo>
                      <a:pt x="113812" y="519790"/>
                      <a:pt x="48460" y="435652"/>
                      <a:pt x="25706" y="390937"/>
                    </a:cubicBezTo>
                    <a:cubicBezTo>
                      <a:pt x="2952" y="346222"/>
                      <a:pt x="17769" y="328231"/>
                      <a:pt x="25706" y="279812"/>
                    </a:cubicBezTo>
                    <a:cubicBezTo>
                      <a:pt x="33643" y="231393"/>
                      <a:pt x="77300" y="107040"/>
                      <a:pt x="73331" y="100425"/>
                    </a:cubicBezTo>
                    <a:cubicBezTo>
                      <a:pt x="69362" y="93811"/>
                      <a:pt x="-13452" y="168952"/>
                      <a:pt x="1894" y="240125"/>
                    </a:cubicBezTo>
                    <a:cubicBezTo>
                      <a:pt x="17240" y="311298"/>
                      <a:pt x="94233" y="474281"/>
                      <a:pt x="165406" y="527462"/>
                    </a:cubicBezTo>
                    <a:cubicBezTo>
                      <a:pt x="236579" y="580643"/>
                      <a:pt x="360933" y="590962"/>
                      <a:pt x="428931" y="559212"/>
                    </a:cubicBezTo>
                    <a:cubicBezTo>
                      <a:pt x="496929" y="527462"/>
                      <a:pt x="550111" y="402314"/>
                      <a:pt x="573394" y="336962"/>
                    </a:cubicBezTo>
                    <a:cubicBezTo>
                      <a:pt x="596677" y="271610"/>
                      <a:pt x="597206" y="221869"/>
                      <a:pt x="568631" y="167100"/>
                    </a:cubicBezTo>
                    <a:cubicBezTo>
                      <a:pt x="540056" y="112331"/>
                      <a:pt x="469413" y="34544"/>
                      <a:pt x="401944" y="8350"/>
                    </a:cubicBezTo>
                    <a:cubicBezTo>
                      <a:pt x="334475" y="-17844"/>
                      <a:pt x="170962" y="25813"/>
                      <a:pt x="165406" y="274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0" name="フリーフォーム: 図形 1439">
                <a:extLst>
                  <a:ext uri="{FF2B5EF4-FFF2-40B4-BE49-F238E27FC236}">
                    <a16:creationId xmlns:a16="http://schemas.microsoft.com/office/drawing/2014/main" id="{9F11BAE2-2E07-4D22-B331-36A791BB4A6C}"/>
                  </a:ext>
                </a:extLst>
              </p:cNvPr>
              <p:cNvSpPr/>
              <p:nvPr/>
            </p:nvSpPr>
            <p:spPr>
              <a:xfrm>
                <a:off x="6311729" y="2678736"/>
                <a:ext cx="509865" cy="501622"/>
              </a:xfrm>
              <a:custGeom>
                <a:avLst/>
                <a:gdLst>
                  <a:gd name="connsiteX0" fmla="*/ 103359 w 509865"/>
                  <a:gd name="connsiteY0" fmla="*/ 37477 h 501622"/>
                  <a:gd name="connsiteX1" fmla="*/ 193846 w 509865"/>
                  <a:gd name="connsiteY1" fmla="*/ 964 h 501622"/>
                  <a:gd name="connsiteX2" fmla="*/ 36684 w 509865"/>
                  <a:gd name="connsiteY2" fmla="*/ 75577 h 501622"/>
                  <a:gd name="connsiteX3" fmla="*/ 20809 w 509865"/>
                  <a:gd name="connsiteY3" fmla="*/ 178764 h 501622"/>
                  <a:gd name="connsiteX4" fmla="*/ 9696 w 509865"/>
                  <a:gd name="connsiteY4" fmla="*/ 291477 h 501622"/>
                  <a:gd name="connsiteX5" fmla="*/ 173209 w 509865"/>
                  <a:gd name="connsiteY5" fmla="*/ 478802 h 501622"/>
                  <a:gd name="connsiteX6" fmla="*/ 330371 w 509865"/>
                  <a:gd name="connsiteY6" fmla="*/ 485152 h 501622"/>
                  <a:gd name="connsiteX7" fmla="*/ 481184 w 509865"/>
                  <a:gd name="connsiteY7" fmla="*/ 358152 h 501622"/>
                  <a:gd name="connsiteX8" fmla="*/ 500234 w 509865"/>
                  <a:gd name="connsiteY8" fmla="*/ 231152 h 501622"/>
                  <a:gd name="connsiteX9" fmla="*/ 425621 w 509865"/>
                  <a:gd name="connsiteY9" fmla="*/ 88277 h 501622"/>
                  <a:gd name="connsiteX10" fmla="*/ 354184 w 509865"/>
                  <a:gd name="connsiteY10" fmla="*/ 23189 h 501622"/>
                  <a:gd name="connsiteX11" fmla="*/ 501821 w 509865"/>
                  <a:gd name="connsiteY11" fmla="*/ 197814 h 501622"/>
                  <a:gd name="connsiteX12" fmla="*/ 471659 w 509865"/>
                  <a:gd name="connsiteY12" fmla="*/ 375614 h 501622"/>
                  <a:gd name="connsiteX13" fmla="*/ 314496 w 509865"/>
                  <a:gd name="connsiteY13" fmla="*/ 469277 h 501622"/>
                  <a:gd name="connsiteX14" fmla="*/ 139871 w 509865"/>
                  <a:gd name="connsiteY14" fmla="*/ 434352 h 501622"/>
                  <a:gd name="connsiteX15" fmla="*/ 47796 w 509865"/>
                  <a:gd name="connsiteY15" fmla="*/ 281952 h 501622"/>
                  <a:gd name="connsiteX16" fmla="*/ 58909 w 509865"/>
                  <a:gd name="connsiteY16" fmla="*/ 99389 h 501622"/>
                  <a:gd name="connsiteX17" fmla="*/ 103359 w 509865"/>
                  <a:gd name="connsiteY17" fmla="*/ 37477 h 50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9865" h="501622">
                    <a:moveTo>
                      <a:pt x="103359" y="37477"/>
                    </a:moveTo>
                    <a:cubicBezTo>
                      <a:pt x="125849" y="21073"/>
                      <a:pt x="204958" y="-5386"/>
                      <a:pt x="193846" y="964"/>
                    </a:cubicBezTo>
                    <a:cubicBezTo>
                      <a:pt x="182734" y="7314"/>
                      <a:pt x="65523" y="45944"/>
                      <a:pt x="36684" y="75577"/>
                    </a:cubicBezTo>
                    <a:cubicBezTo>
                      <a:pt x="7845" y="105210"/>
                      <a:pt x="25307" y="142781"/>
                      <a:pt x="20809" y="178764"/>
                    </a:cubicBezTo>
                    <a:cubicBezTo>
                      <a:pt x="16311" y="214747"/>
                      <a:pt x="-15704" y="241471"/>
                      <a:pt x="9696" y="291477"/>
                    </a:cubicBezTo>
                    <a:cubicBezTo>
                      <a:pt x="35096" y="341483"/>
                      <a:pt x="119763" y="446523"/>
                      <a:pt x="173209" y="478802"/>
                    </a:cubicBezTo>
                    <a:cubicBezTo>
                      <a:pt x="226655" y="511081"/>
                      <a:pt x="279042" y="505260"/>
                      <a:pt x="330371" y="485152"/>
                    </a:cubicBezTo>
                    <a:cubicBezTo>
                      <a:pt x="381700" y="465044"/>
                      <a:pt x="452874" y="400485"/>
                      <a:pt x="481184" y="358152"/>
                    </a:cubicBezTo>
                    <a:cubicBezTo>
                      <a:pt x="509495" y="315819"/>
                      <a:pt x="509495" y="276131"/>
                      <a:pt x="500234" y="231152"/>
                    </a:cubicBezTo>
                    <a:cubicBezTo>
                      <a:pt x="490974" y="186173"/>
                      <a:pt x="449963" y="122937"/>
                      <a:pt x="425621" y="88277"/>
                    </a:cubicBezTo>
                    <a:cubicBezTo>
                      <a:pt x="401279" y="53617"/>
                      <a:pt x="341484" y="4933"/>
                      <a:pt x="354184" y="23189"/>
                    </a:cubicBezTo>
                    <a:cubicBezTo>
                      <a:pt x="366884" y="41445"/>
                      <a:pt x="482242" y="139077"/>
                      <a:pt x="501821" y="197814"/>
                    </a:cubicBezTo>
                    <a:cubicBezTo>
                      <a:pt x="521400" y="256551"/>
                      <a:pt x="502880" y="330370"/>
                      <a:pt x="471659" y="375614"/>
                    </a:cubicBezTo>
                    <a:cubicBezTo>
                      <a:pt x="440438" y="420858"/>
                      <a:pt x="369794" y="459487"/>
                      <a:pt x="314496" y="469277"/>
                    </a:cubicBezTo>
                    <a:cubicBezTo>
                      <a:pt x="259198" y="479067"/>
                      <a:pt x="184321" y="465573"/>
                      <a:pt x="139871" y="434352"/>
                    </a:cubicBezTo>
                    <a:cubicBezTo>
                      <a:pt x="95421" y="403131"/>
                      <a:pt x="61290" y="337779"/>
                      <a:pt x="47796" y="281952"/>
                    </a:cubicBezTo>
                    <a:cubicBezTo>
                      <a:pt x="34302" y="226125"/>
                      <a:pt x="48061" y="143310"/>
                      <a:pt x="58909" y="99389"/>
                    </a:cubicBezTo>
                    <a:cubicBezTo>
                      <a:pt x="69757" y="55468"/>
                      <a:pt x="80869" y="53881"/>
                      <a:pt x="103359" y="374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1" name="フリーフォーム: 図形 1440">
                <a:extLst>
                  <a:ext uri="{FF2B5EF4-FFF2-40B4-BE49-F238E27FC236}">
                    <a16:creationId xmlns:a16="http://schemas.microsoft.com/office/drawing/2014/main" id="{B7B24770-EEFA-4875-BFA6-8750305D98E0}"/>
                  </a:ext>
                </a:extLst>
              </p:cNvPr>
              <p:cNvSpPr/>
              <p:nvPr/>
            </p:nvSpPr>
            <p:spPr>
              <a:xfrm>
                <a:off x="6543666" y="2853263"/>
                <a:ext cx="77546" cy="117130"/>
              </a:xfrm>
              <a:custGeom>
                <a:avLst/>
                <a:gdLst>
                  <a:gd name="connsiteX0" fmla="*/ 9 w 77546"/>
                  <a:gd name="connsiteY0" fmla="*/ 1062 h 117130"/>
                  <a:gd name="connsiteX1" fmla="*/ 65097 w 77546"/>
                  <a:gd name="connsiteY1" fmla="*/ 82025 h 117130"/>
                  <a:gd name="connsiteX2" fmla="*/ 6359 w 77546"/>
                  <a:gd name="connsiteY2" fmla="*/ 116950 h 117130"/>
                  <a:gd name="connsiteX3" fmla="*/ 74622 w 77546"/>
                  <a:gd name="connsiteY3" fmla="*/ 93137 h 117130"/>
                  <a:gd name="connsiteX4" fmla="*/ 60334 w 77546"/>
                  <a:gd name="connsiteY4" fmla="*/ 39162 h 117130"/>
                  <a:gd name="connsiteX5" fmla="*/ 9 w 77546"/>
                  <a:gd name="connsiteY5" fmla="*/ 1062 h 11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46" h="117130">
                    <a:moveTo>
                      <a:pt x="9" y="1062"/>
                    </a:moveTo>
                    <a:cubicBezTo>
                      <a:pt x="803" y="8206"/>
                      <a:pt x="64039" y="62710"/>
                      <a:pt x="65097" y="82025"/>
                    </a:cubicBezTo>
                    <a:cubicBezTo>
                      <a:pt x="66155" y="101340"/>
                      <a:pt x="4772" y="115098"/>
                      <a:pt x="6359" y="116950"/>
                    </a:cubicBezTo>
                    <a:cubicBezTo>
                      <a:pt x="7946" y="118802"/>
                      <a:pt x="65626" y="106102"/>
                      <a:pt x="74622" y="93137"/>
                    </a:cubicBezTo>
                    <a:cubicBezTo>
                      <a:pt x="83618" y="80172"/>
                      <a:pt x="69859" y="53714"/>
                      <a:pt x="60334" y="39162"/>
                    </a:cubicBezTo>
                    <a:cubicBezTo>
                      <a:pt x="50809" y="24610"/>
                      <a:pt x="-785" y="-6082"/>
                      <a:pt x="9" y="10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2" name="フリーフォーム: 図形 1441">
                <a:extLst>
                  <a:ext uri="{FF2B5EF4-FFF2-40B4-BE49-F238E27FC236}">
                    <a16:creationId xmlns:a16="http://schemas.microsoft.com/office/drawing/2014/main" id="{279B6C27-FD0D-443A-B5C7-C15B47D63721}"/>
                  </a:ext>
                </a:extLst>
              </p:cNvPr>
              <p:cNvSpPr/>
              <p:nvPr/>
            </p:nvSpPr>
            <p:spPr>
              <a:xfrm>
                <a:off x="6508589" y="2884487"/>
                <a:ext cx="68641" cy="71441"/>
              </a:xfrm>
              <a:custGeom>
                <a:avLst/>
                <a:gdLst>
                  <a:gd name="connsiteX0" fmla="*/ 68424 w 68641"/>
                  <a:gd name="connsiteY0" fmla="*/ 1 h 71441"/>
                  <a:gd name="connsiteX1" fmla="*/ 22386 w 68641"/>
                  <a:gd name="connsiteY1" fmla="*/ 42863 h 71441"/>
                  <a:gd name="connsiteX2" fmla="*/ 38261 w 68641"/>
                  <a:gd name="connsiteY2" fmla="*/ 71438 h 71441"/>
                  <a:gd name="connsiteX3" fmla="*/ 161 w 68641"/>
                  <a:gd name="connsiteY3" fmla="*/ 44451 h 71441"/>
                  <a:gd name="connsiteX4" fmla="*/ 68424 w 68641"/>
                  <a:gd name="connsiteY4" fmla="*/ 1 h 71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641" h="71441">
                    <a:moveTo>
                      <a:pt x="68424" y="1"/>
                    </a:moveTo>
                    <a:cubicBezTo>
                      <a:pt x="72128" y="-264"/>
                      <a:pt x="27413" y="30957"/>
                      <a:pt x="22386" y="42863"/>
                    </a:cubicBezTo>
                    <a:cubicBezTo>
                      <a:pt x="17359" y="54769"/>
                      <a:pt x="41965" y="71173"/>
                      <a:pt x="38261" y="71438"/>
                    </a:cubicBezTo>
                    <a:cubicBezTo>
                      <a:pt x="34557" y="71703"/>
                      <a:pt x="-2750" y="56357"/>
                      <a:pt x="161" y="44451"/>
                    </a:cubicBezTo>
                    <a:cubicBezTo>
                      <a:pt x="3071" y="32545"/>
                      <a:pt x="64720" y="266"/>
                      <a:pt x="68424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4" name="フリーフォーム: 図形 1443">
                <a:extLst>
                  <a:ext uri="{FF2B5EF4-FFF2-40B4-BE49-F238E27FC236}">
                    <a16:creationId xmlns:a16="http://schemas.microsoft.com/office/drawing/2014/main" id="{784D33C1-EEE9-4F98-9D60-4AFE6E7FF9C7}"/>
                  </a:ext>
                </a:extLst>
              </p:cNvPr>
              <p:cNvSpPr/>
              <p:nvPr/>
            </p:nvSpPr>
            <p:spPr>
              <a:xfrm>
                <a:off x="6586538" y="2736682"/>
                <a:ext cx="107961" cy="141456"/>
              </a:xfrm>
              <a:custGeom>
                <a:avLst/>
                <a:gdLst>
                  <a:gd name="connsiteX0" fmla="*/ 0 w 107961"/>
                  <a:gd name="connsiteY0" fmla="*/ 141456 h 141456"/>
                  <a:gd name="connsiteX1" fmla="*/ 107950 w 107961"/>
                  <a:gd name="connsiteY1" fmla="*/ 168 h 141456"/>
                  <a:gd name="connsiteX2" fmla="*/ 0 w 107961"/>
                  <a:gd name="connsiteY2" fmla="*/ 141456 h 14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961" h="141456">
                    <a:moveTo>
                      <a:pt x="0" y="141456"/>
                    </a:moveTo>
                    <a:cubicBezTo>
                      <a:pt x="0" y="141456"/>
                      <a:pt x="106627" y="5989"/>
                      <a:pt x="107950" y="168"/>
                    </a:cubicBezTo>
                    <a:cubicBezTo>
                      <a:pt x="109273" y="-5653"/>
                      <a:pt x="0" y="141456"/>
                      <a:pt x="0" y="1414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5" name="フリーフォーム: 図形 1444">
                <a:extLst>
                  <a:ext uri="{FF2B5EF4-FFF2-40B4-BE49-F238E27FC236}">
                    <a16:creationId xmlns:a16="http://schemas.microsoft.com/office/drawing/2014/main" id="{0AAA3DB0-3334-40F6-A781-9FC992F44603}"/>
                  </a:ext>
                </a:extLst>
              </p:cNvPr>
              <p:cNvSpPr/>
              <p:nvPr/>
            </p:nvSpPr>
            <p:spPr>
              <a:xfrm>
                <a:off x="6393470" y="2721197"/>
                <a:ext cx="145663" cy="166510"/>
              </a:xfrm>
              <a:custGeom>
                <a:avLst/>
                <a:gdLst>
                  <a:gd name="connsiteX0" fmla="*/ 145443 w 145663"/>
                  <a:gd name="connsiteY0" fmla="*/ 166466 h 166510"/>
                  <a:gd name="connsiteX1" fmla="*/ 35905 w 145663"/>
                  <a:gd name="connsiteY1" fmla="*/ 26766 h 166510"/>
                  <a:gd name="connsiteX2" fmla="*/ 4155 w 145663"/>
                  <a:gd name="connsiteY2" fmla="*/ 10891 h 166510"/>
                  <a:gd name="connsiteX3" fmla="*/ 145443 w 145663"/>
                  <a:gd name="connsiteY3" fmla="*/ 166466 h 16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663" h="166510">
                    <a:moveTo>
                      <a:pt x="145443" y="166466"/>
                    </a:moveTo>
                    <a:cubicBezTo>
                      <a:pt x="150735" y="169112"/>
                      <a:pt x="59453" y="52695"/>
                      <a:pt x="35905" y="26766"/>
                    </a:cubicBezTo>
                    <a:cubicBezTo>
                      <a:pt x="12357" y="837"/>
                      <a:pt x="-9339" y="-9746"/>
                      <a:pt x="4155" y="10891"/>
                    </a:cubicBezTo>
                    <a:cubicBezTo>
                      <a:pt x="17649" y="31528"/>
                      <a:pt x="140151" y="163820"/>
                      <a:pt x="145443" y="16646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6" name="フリーフォーム: 図形 1445">
                <a:extLst>
                  <a:ext uri="{FF2B5EF4-FFF2-40B4-BE49-F238E27FC236}">
                    <a16:creationId xmlns:a16="http://schemas.microsoft.com/office/drawing/2014/main" id="{304EB102-3203-4246-884B-DCD2572C0D73}"/>
                  </a:ext>
                </a:extLst>
              </p:cNvPr>
              <p:cNvSpPr/>
              <p:nvPr/>
            </p:nvSpPr>
            <p:spPr>
              <a:xfrm>
                <a:off x="6613525" y="2824097"/>
                <a:ext cx="136555" cy="74678"/>
              </a:xfrm>
              <a:custGeom>
                <a:avLst/>
                <a:gdLst>
                  <a:gd name="connsiteX0" fmla="*/ 0 w 136555"/>
                  <a:gd name="connsiteY0" fmla="*/ 74678 h 74678"/>
                  <a:gd name="connsiteX1" fmla="*/ 136525 w 136555"/>
                  <a:gd name="connsiteY1" fmla="*/ 66 h 74678"/>
                  <a:gd name="connsiteX2" fmla="*/ 0 w 136555"/>
                  <a:gd name="connsiteY2" fmla="*/ 74678 h 7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555" h="74678">
                    <a:moveTo>
                      <a:pt x="0" y="74678"/>
                    </a:moveTo>
                    <a:cubicBezTo>
                      <a:pt x="0" y="74678"/>
                      <a:pt x="138906" y="2712"/>
                      <a:pt x="136525" y="66"/>
                    </a:cubicBezTo>
                    <a:cubicBezTo>
                      <a:pt x="134144" y="-2580"/>
                      <a:pt x="0" y="74678"/>
                      <a:pt x="0" y="746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7" name="フリーフォーム: 図形 1446">
                <a:extLst>
                  <a:ext uri="{FF2B5EF4-FFF2-40B4-BE49-F238E27FC236}">
                    <a16:creationId xmlns:a16="http://schemas.microsoft.com/office/drawing/2014/main" id="{E9BBFEF3-00AF-43E4-9910-97669C3E28A9}"/>
                  </a:ext>
                </a:extLst>
              </p:cNvPr>
              <p:cNvSpPr/>
              <p:nvPr/>
            </p:nvSpPr>
            <p:spPr>
              <a:xfrm>
                <a:off x="6401564" y="2953368"/>
                <a:ext cx="154891" cy="111949"/>
              </a:xfrm>
              <a:custGeom>
                <a:avLst/>
                <a:gdLst>
                  <a:gd name="connsiteX0" fmla="*/ 154811 w 154891"/>
                  <a:gd name="connsiteY0" fmla="*/ 970 h 111949"/>
                  <a:gd name="connsiteX1" fmla="*/ 8761 w 154891"/>
                  <a:gd name="connsiteY1" fmla="*/ 110507 h 111949"/>
                  <a:gd name="connsiteX2" fmla="*/ 29399 w 154891"/>
                  <a:gd name="connsiteY2" fmla="*/ 59707 h 111949"/>
                  <a:gd name="connsiteX3" fmla="*/ 154811 w 154891"/>
                  <a:gd name="connsiteY3" fmla="*/ 970 h 11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891" h="111949">
                    <a:moveTo>
                      <a:pt x="154811" y="970"/>
                    </a:moveTo>
                    <a:cubicBezTo>
                      <a:pt x="151371" y="9437"/>
                      <a:pt x="29663" y="100718"/>
                      <a:pt x="8761" y="110507"/>
                    </a:cubicBezTo>
                    <a:cubicBezTo>
                      <a:pt x="-12141" y="120296"/>
                      <a:pt x="8232" y="77699"/>
                      <a:pt x="29399" y="59707"/>
                    </a:cubicBezTo>
                    <a:cubicBezTo>
                      <a:pt x="50566" y="41715"/>
                      <a:pt x="158251" y="-7497"/>
                      <a:pt x="154811" y="9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8" name="フリーフォーム: 図形 1447">
                <a:extLst>
                  <a:ext uri="{FF2B5EF4-FFF2-40B4-BE49-F238E27FC236}">
                    <a16:creationId xmlns:a16="http://schemas.microsoft.com/office/drawing/2014/main" id="{92D13ADD-4DDD-4C0C-8A13-7C15EF779B86}"/>
                  </a:ext>
                </a:extLst>
              </p:cNvPr>
              <p:cNvSpPr/>
              <p:nvPr/>
            </p:nvSpPr>
            <p:spPr>
              <a:xfrm>
                <a:off x="6561138" y="2965862"/>
                <a:ext cx="33749" cy="154206"/>
              </a:xfrm>
              <a:custGeom>
                <a:avLst/>
                <a:gdLst>
                  <a:gd name="connsiteX0" fmla="*/ 33337 w 33749"/>
                  <a:gd name="connsiteY0" fmla="*/ 1176 h 154206"/>
                  <a:gd name="connsiteX1" fmla="*/ 17462 w 33749"/>
                  <a:gd name="connsiteY1" fmla="*/ 151988 h 154206"/>
                  <a:gd name="connsiteX2" fmla="*/ 0 w 33749"/>
                  <a:gd name="connsiteY2" fmla="*/ 85313 h 154206"/>
                  <a:gd name="connsiteX3" fmla="*/ 33337 w 33749"/>
                  <a:gd name="connsiteY3" fmla="*/ 1176 h 15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49" h="154206">
                    <a:moveTo>
                      <a:pt x="33337" y="1176"/>
                    </a:moveTo>
                    <a:cubicBezTo>
                      <a:pt x="36247" y="12289"/>
                      <a:pt x="23018" y="137965"/>
                      <a:pt x="17462" y="151988"/>
                    </a:cubicBezTo>
                    <a:cubicBezTo>
                      <a:pt x="11906" y="166011"/>
                      <a:pt x="0" y="109919"/>
                      <a:pt x="0" y="85313"/>
                    </a:cubicBezTo>
                    <a:cubicBezTo>
                      <a:pt x="0" y="60707"/>
                      <a:pt x="30427" y="-9937"/>
                      <a:pt x="33337" y="11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0" name="フリーフォーム: 図形 1449">
                <a:extLst>
                  <a:ext uri="{FF2B5EF4-FFF2-40B4-BE49-F238E27FC236}">
                    <a16:creationId xmlns:a16="http://schemas.microsoft.com/office/drawing/2014/main" id="{D5426DBF-8290-4F26-AD87-A72B4382AC61}"/>
                  </a:ext>
                </a:extLst>
              </p:cNvPr>
              <p:cNvSpPr/>
              <p:nvPr/>
            </p:nvSpPr>
            <p:spPr>
              <a:xfrm>
                <a:off x="6636746" y="2909824"/>
                <a:ext cx="161093" cy="66912"/>
              </a:xfrm>
              <a:custGeom>
                <a:avLst/>
                <a:gdLst>
                  <a:gd name="connsiteX0" fmla="*/ 157754 w 161093"/>
                  <a:gd name="connsiteY0" fmla="*/ 64 h 66912"/>
                  <a:gd name="connsiteX1" fmla="*/ 592 w 161093"/>
                  <a:gd name="connsiteY1" fmla="*/ 23876 h 66912"/>
                  <a:gd name="connsiteX2" fmla="*/ 102192 w 161093"/>
                  <a:gd name="connsiteY2" fmla="*/ 66739 h 66912"/>
                  <a:gd name="connsiteX3" fmla="*/ 52979 w 161093"/>
                  <a:gd name="connsiteY3" fmla="*/ 38164 h 66912"/>
                  <a:gd name="connsiteX4" fmla="*/ 103779 w 161093"/>
                  <a:gd name="connsiteY4" fmla="*/ 17526 h 66912"/>
                  <a:gd name="connsiteX5" fmla="*/ 157754 w 161093"/>
                  <a:gd name="connsiteY5" fmla="*/ 64 h 6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93" h="66912">
                    <a:moveTo>
                      <a:pt x="157754" y="64"/>
                    </a:moveTo>
                    <a:cubicBezTo>
                      <a:pt x="140556" y="1122"/>
                      <a:pt x="9852" y="12764"/>
                      <a:pt x="592" y="23876"/>
                    </a:cubicBezTo>
                    <a:cubicBezTo>
                      <a:pt x="-8668" y="34989"/>
                      <a:pt x="93461" y="64358"/>
                      <a:pt x="102192" y="66739"/>
                    </a:cubicBezTo>
                    <a:cubicBezTo>
                      <a:pt x="110923" y="69120"/>
                      <a:pt x="52715" y="46366"/>
                      <a:pt x="52979" y="38164"/>
                    </a:cubicBezTo>
                    <a:cubicBezTo>
                      <a:pt x="53243" y="29962"/>
                      <a:pt x="86581" y="23876"/>
                      <a:pt x="103779" y="17526"/>
                    </a:cubicBezTo>
                    <a:cubicBezTo>
                      <a:pt x="120977" y="11176"/>
                      <a:pt x="174952" y="-994"/>
                      <a:pt x="157754" y="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1" name="フリーフォーム: 図形 1450">
                <a:extLst>
                  <a:ext uri="{FF2B5EF4-FFF2-40B4-BE49-F238E27FC236}">
                    <a16:creationId xmlns:a16="http://schemas.microsoft.com/office/drawing/2014/main" id="{F6FBFFBD-7ADB-4178-87B0-C3AF9D36A60C}"/>
                  </a:ext>
                </a:extLst>
              </p:cNvPr>
              <p:cNvSpPr/>
              <p:nvPr/>
            </p:nvSpPr>
            <p:spPr>
              <a:xfrm>
                <a:off x="6614803" y="2957484"/>
                <a:ext cx="51994" cy="144516"/>
              </a:xfrm>
              <a:custGeom>
                <a:avLst/>
                <a:gdLst>
                  <a:gd name="connsiteX0" fmla="*/ 1897 w 51994"/>
                  <a:gd name="connsiteY0" fmla="*/ 29 h 144516"/>
                  <a:gd name="connsiteX1" fmla="*/ 43172 w 51994"/>
                  <a:gd name="connsiteY1" fmla="*/ 66704 h 144516"/>
                  <a:gd name="connsiteX2" fmla="*/ 49522 w 51994"/>
                  <a:gd name="connsiteY2" fmla="*/ 144491 h 144516"/>
                  <a:gd name="connsiteX3" fmla="*/ 11422 w 51994"/>
                  <a:gd name="connsiteY3" fmla="*/ 74641 h 144516"/>
                  <a:gd name="connsiteX4" fmla="*/ 1897 w 51994"/>
                  <a:gd name="connsiteY4" fmla="*/ 29 h 14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94" h="144516">
                    <a:moveTo>
                      <a:pt x="1897" y="29"/>
                    </a:moveTo>
                    <a:cubicBezTo>
                      <a:pt x="7189" y="-1294"/>
                      <a:pt x="35235" y="42627"/>
                      <a:pt x="43172" y="66704"/>
                    </a:cubicBezTo>
                    <a:cubicBezTo>
                      <a:pt x="51109" y="90781"/>
                      <a:pt x="54814" y="143168"/>
                      <a:pt x="49522" y="144491"/>
                    </a:cubicBezTo>
                    <a:cubicBezTo>
                      <a:pt x="44230" y="145814"/>
                      <a:pt x="19624" y="95278"/>
                      <a:pt x="11422" y="74641"/>
                    </a:cubicBezTo>
                    <a:cubicBezTo>
                      <a:pt x="3220" y="54004"/>
                      <a:pt x="-3395" y="1352"/>
                      <a:pt x="1897" y="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2" name="フリーフォーム: 図形 1451">
                <a:extLst>
                  <a:ext uri="{FF2B5EF4-FFF2-40B4-BE49-F238E27FC236}">
                    <a16:creationId xmlns:a16="http://schemas.microsoft.com/office/drawing/2014/main" id="{DD8AFD6B-6E01-4BD0-9838-B6B26CDABB8C}"/>
                  </a:ext>
                </a:extLst>
              </p:cNvPr>
              <p:cNvSpPr/>
              <p:nvPr/>
            </p:nvSpPr>
            <p:spPr>
              <a:xfrm>
                <a:off x="6410751" y="2709854"/>
                <a:ext cx="248874" cy="51007"/>
              </a:xfrm>
              <a:custGeom>
                <a:avLst/>
                <a:gdLst>
                  <a:gd name="connsiteX0" fmla="*/ 248812 w 248874"/>
                  <a:gd name="connsiteY0" fmla="*/ 23821 h 51007"/>
                  <a:gd name="connsiteX1" fmla="*/ 124987 w 248874"/>
                  <a:gd name="connsiteY1" fmla="*/ 20646 h 51007"/>
                  <a:gd name="connsiteX2" fmla="*/ 44024 w 248874"/>
                  <a:gd name="connsiteY2" fmla="*/ 47634 h 51007"/>
                  <a:gd name="connsiteX3" fmla="*/ 1162 w 248874"/>
                  <a:gd name="connsiteY3" fmla="*/ 47634 h 51007"/>
                  <a:gd name="connsiteX4" fmla="*/ 88474 w 248874"/>
                  <a:gd name="connsiteY4" fmla="*/ 20646 h 51007"/>
                  <a:gd name="connsiteX5" fmla="*/ 140862 w 248874"/>
                  <a:gd name="connsiteY5" fmla="*/ 9 h 51007"/>
                  <a:gd name="connsiteX6" fmla="*/ 248812 w 248874"/>
                  <a:gd name="connsiteY6" fmla="*/ 23821 h 5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874" h="51007">
                    <a:moveTo>
                      <a:pt x="248812" y="23821"/>
                    </a:moveTo>
                    <a:cubicBezTo>
                      <a:pt x="246166" y="27261"/>
                      <a:pt x="159118" y="16677"/>
                      <a:pt x="124987" y="20646"/>
                    </a:cubicBezTo>
                    <a:cubicBezTo>
                      <a:pt x="90856" y="24615"/>
                      <a:pt x="64661" y="43136"/>
                      <a:pt x="44024" y="47634"/>
                    </a:cubicBezTo>
                    <a:cubicBezTo>
                      <a:pt x="23387" y="52132"/>
                      <a:pt x="-6246" y="52132"/>
                      <a:pt x="1162" y="47634"/>
                    </a:cubicBezTo>
                    <a:cubicBezTo>
                      <a:pt x="8570" y="43136"/>
                      <a:pt x="65191" y="28584"/>
                      <a:pt x="88474" y="20646"/>
                    </a:cubicBezTo>
                    <a:cubicBezTo>
                      <a:pt x="111757" y="12708"/>
                      <a:pt x="112552" y="538"/>
                      <a:pt x="140862" y="9"/>
                    </a:cubicBezTo>
                    <a:cubicBezTo>
                      <a:pt x="169172" y="-520"/>
                      <a:pt x="251458" y="20381"/>
                      <a:pt x="248812" y="238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3" name="フリーフォーム: 図形 1452">
                <a:extLst>
                  <a:ext uri="{FF2B5EF4-FFF2-40B4-BE49-F238E27FC236}">
                    <a16:creationId xmlns:a16="http://schemas.microsoft.com/office/drawing/2014/main" id="{8B52D874-9E62-4823-9739-3E88E0ED061E}"/>
                  </a:ext>
                </a:extLst>
              </p:cNvPr>
              <p:cNvSpPr/>
              <p:nvPr/>
            </p:nvSpPr>
            <p:spPr>
              <a:xfrm>
                <a:off x="6552806" y="2722563"/>
                <a:ext cx="27382" cy="106369"/>
              </a:xfrm>
              <a:custGeom>
                <a:avLst/>
                <a:gdLst>
                  <a:gd name="connsiteX0" fmla="*/ 27382 w 27382"/>
                  <a:gd name="connsiteY0" fmla="*/ 0 h 106369"/>
                  <a:gd name="connsiteX1" fmla="*/ 394 w 27382"/>
                  <a:gd name="connsiteY1" fmla="*/ 106362 h 106369"/>
                  <a:gd name="connsiteX2" fmla="*/ 27382 w 27382"/>
                  <a:gd name="connsiteY2" fmla="*/ 0 h 10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82" h="106369">
                    <a:moveTo>
                      <a:pt x="27382" y="0"/>
                    </a:moveTo>
                    <a:cubicBezTo>
                      <a:pt x="27382" y="0"/>
                      <a:pt x="4627" y="105304"/>
                      <a:pt x="394" y="106362"/>
                    </a:cubicBezTo>
                    <a:cubicBezTo>
                      <a:pt x="-3839" y="107420"/>
                      <a:pt x="27382" y="0"/>
                      <a:pt x="273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4" name="フリーフォーム: 図形 1453">
                <a:extLst>
                  <a:ext uri="{FF2B5EF4-FFF2-40B4-BE49-F238E27FC236}">
                    <a16:creationId xmlns:a16="http://schemas.microsoft.com/office/drawing/2014/main" id="{F52B40EE-714E-4A57-A09B-77EF02A6A3DF}"/>
                  </a:ext>
                </a:extLst>
              </p:cNvPr>
              <p:cNvSpPr/>
              <p:nvPr/>
            </p:nvSpPr>
            <p:spPr>
              <a:xfrm>
                <a:off x="6482851" y="2701560"/>
                <a:ext cx="68817" cy="175756"/>
              </a:xfrm>
              <a:custGeom>
                <a:avLst/>
                <a:gdLst>
                  <a:gd name="connsiteX0" fmla="*/ 68762 w 68817"/>
                  <a:gd name="connsiteY0" fmla="*/ 174990 h 175756"/>
                  <a:gd name="connsiteX1" fmla="*/ 3674 w 68817"/>
                  <a:gd name="connsiteY1" fmla="*/ 3540 h 175756"/>
                  <a:gd name="connsiteX2" fmla="*/ 14787 w 68817"/>
                  <a:gd name="connsiteY2" fmla="*/ 65453 h 175756"/>
                  <a:gd name="connsiteX3" fmla="*/ 68762 w 68817"/>
                  <a:gd name="connsiteY3" fmla="*/ 174990 h 17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817" h="175756">
                    <a:moveTo>
                      <a:pt x="68762" y="174990"/>
                    </a:moveTo>
                    <a:cubicBezTo>
                      <a:pt x="66910" y="164671"/>
                      <a:pt x="12670" y="21796"/>
                      <a:pt x="3674" y="3540"/>
                    </a:cubicBezTo>
                    <a:cubicBezTo>
                      <a:pt x="-5322" y="-14716"/>
                      <a:pt x="3675" y="42434"/>
                      <a:pt x="14787" y="65453"/>
                    </a:cubicBezTo>
                    <a:cubicBezTo>
                      <a:pt x="25899" y="88472"/>
                      <a:pt x="70614" y="185309"/>
                      <a:pt x="68762" y="1749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5" name="フリーフォーム: 図形 1454">
                <a:extLst>
                  <a:ext uri="{FF2B5EF4-FFF2-40B4-BE49-F238E27FC236}">
                    <a16:creationId xmlns:a16="http://schemas.microsoft.com/office/drawing/2014/main" id="{C8500A26-BAAC-43D0-AEFD-7A4861301053}"/>
                  </a:ext>
                </a:extLst>
              </p:cNvPr>
              <p:cNvSpPr/>
              <p:nvPr/>
            </p:nvSpPr>
            <p:spPr>
              <a:xfrm>
                <a:off x="6381468" y="2765370"/>
                <a:ext cx="36678" cy="258818"/>
              </a:xfrm>
              <a:custGeom>
                <a:avLst/>
                <a:gdLst>
                  <a:gd name="connsiteX0" fmla="*/ 25682 w 36678"/>
                  <a:gd name="connsiteY0" fmla="*/ 55 h 258818"/>
                  <a:gd name="connsiteX1" fmla="*/ 14570 w 36678"/>
                  <a:gd name="connsiteY1" fmla="*/ 82605 h 258818"/>
                  <a:gd name="connsiteX2" fmla="*/ 12982 w 36678"/>
                  <a:gd name="connsiteY2" fmla="*/ 154043 h 258818"/>
                  <a:gd name="connsiteX3" fmla="*/ 35207 w 36678"/>
                  <a:gd name="connsiteY3" fmla="*/ 258818 h 258818"/>
                  <a:gd name="connsiteX4" fmla="*/ 32032 w 36678"/>
                  <a:gd name="connsiteY4" fmla="*/ 152455 h 258818"/>
                  <a:gd name="connsiteX5" fmla="*/ 11395 w 36678"/>
                  <a:gd name="connsiteY5" fmla="*/ 115943 h 258818"/>
                  <a:gd name="connsiteX6" fmla="*/ 282 w 36678"/>
                  <a:gd name="connsiteY6" fmla="*/ 95305 h 258818"/>
                  <a:gd name="connsiteX7" fmla="*/ 25682 w 36678"/>
                  <a:gd name="connsiteY7" fmla="*/ 55 h 25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78" h="258818">
                    <a:moveTo>
                      <a:pt x="25682" y="55"/>
                    </a:moveTo>
                    <a:cubicBezTo>
                      <a:pt x="28063" y="-2062"/>
                      <a:pt x="16687" y="56940"/>
                      <a:pt x="14570" y="82605"/>
                    </a:cubicBezTo>
                    <a:cubicBezTo>
                      <a:pt x="12453" y="108270"/>
                      <a:pt x="9542" y="124674"/>
                      <a:pt x="12982" y="154043"/>
                    </a:cubicBezTo>
                    <a:cubicBezTo>
                      <a:pt x="16422" y="183412"/>
                      <a:pt x="32032" y="259083"/>
                      <a:pt x="35207" y="258818"/>
                    </a:cubicBezTo>
                    <a:cubicBezTo>
                      <a:pt x="38382" y="258553"/>
                      <a:pt x="36001" y="176267"/>
                      <a:pt x="32032" y="152455"/>
                    </a:cubicBezTo>
                    <a:cubicBezTo>
                      <a:pt x="28063" y="128643"/>
                      <a:pt x="16687" y="125468"/>
                      <a:pt x="11395" y="115943"/>
                    </a:cubicBezTo>
                    <a:cubicBezTo>
                      <a:pt x="6103" y="106418"/>
                      <a:pt x="-1570" y="114091"/>
                      <a:pt x="282" y="95305"/>
                    </a:cubicBezTo>
                    <a:cubicBezTo>
                      <a:pt x="2134" y="76520"/>
                      <a:pt x="23301" y="2172"/>
                      <a:pt x="25682" y="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6" name="フリーフォーム: 図形 1455">
                <a:extLst>
                  <a:ext uri="{FF2B5EF4-FFF2-40B4-BE49-F238E27FC236}">
                    <a16:creationId xmlns:a16="http://schemas.microsoft.com/office/drawing/2014/main" id="{F1DB55AA-2819-4E62-8F01-E729DAABE07F}"/>
                  </a:ext>
                </a:extLst>
              </p:cNvPr>
              <p:cNvSpPr/>
              <p:nvPr/>
            </p:nvSpPr>
            <p:spPr>
              <a:xfrm>
                <a:off x="6672263" y="2757385"/>
                <a:ext cx="136877" cy="368620"/>
              </a:xfrm>
              <a:custGeom>
                <a:avLst/>
                <a:gdLst>
                  <a:gd name="connsiteX0" fmla="*/ 47625 w 136877"/>
                  <a:gd name="connsiteY0" fmla="*/ 6453 h 368620"/>
                  <a:gd name="connsiteX1" fmla="*/ 65087 w 136877"/>
                  <a:gd name="connsiteY1" fmla="*/ 60428 h 368620"/>
                  <a:gd name="connsiteX2" fmla="*/ 88900 w 136877"/>
                  <a:gd name="connsiteY2" fmla="*/ 233465 h 368620"/>
                  <a:gd name="connsiteX3" fmla="*/ 0 w 136877"/>
                  <a:gd name="connsiteY3" fmla="*/ 363640 h 368620"/>
                  <a:gd name="connsiteX4" fmla="*/ 87312 w 136877"/>
                  <a:gd name="connsiteY4" fmla="*/ 327128 h 368620"/>
                  <a:gd name="connsiteX5" fmla="*/ 136525 w 136877"/>
                  <a:gd name="connsiteY5" fmla="*/ 192190 h 368620"/>
                  <a:gd name="connsiteX6" fmla="*/ 47625 w 136877"/>
                  <a:gd name="connsiteY6" fmla="*/ 6453 h 36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77" h="368620">
                    <a:moveTo>
                      <a:pt x="47625" y="6453"/>
                    </a:moveTo>
                    <a:cubicBezTo>
                      <a:pt x="35719" y="-15507"/>
                      <a:pt x="58208" y="22593"/>
                      <a:pt x="65087" y="60428"/>
                    </a:cubicBezTo>
                    <a:cubicBezTo>
                      <a:pt x="71966" y="98263"/>
                      <a:pt x="99748" y="182930"/>
                      <a:pt x="88900" y="233465"/>
                    </a:cubicBezTo>
                    <a:cubicBezTo>
                      <a:pt x="78052" y="284000"/>
                      <a:pt x="265" y="348030"/>
                      <a:pt x="0" y="363640"/>
                    </a:cubicBezTo>
                    <a:cubicBezTo>
                      <a:pt x="-265" y="379250"/>
                      <a:pt x="64558" y="355703"/>
                      <a:pt x="87312" y="327128"/>
                    </a:cubicBezTo>
                    <a:cubicBezTo>
                      <a:pt x="110066" y="298553"/>
                      <a:pt x="140494" y="244578"/>
                      <a:pt x="136525" y="192190"/>
                    </a:cubicBezTo>
                    <a:cubicBezTo>
                      <a:pt x="132556" y="139803"/>
                      <a:pt x="59531" y="28413"/>
                      <a:pt x="47625" y="64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7" name="フリーフォーム: 図形 1456">
                <a:extLst>
                  <a:ext uri="{FF2B5EF4-FFF2-40B4-BE49-F238E27FC236}">
                    <a16:creationId xmlns:a16="http://schemas.microsoft.com/office/drawing/2014/main" id="{B668E967-2915-4666-9310-81079DFFD1E4}"/>
                  </a:ext>
                </a:extLst>
              </p:cNvPr>
              <p:cNvSpPr/>
              <p:nvPr/>
            </p:nvSpPr>
            <p:spPr>
              <a:xfrm>
                <a:off x="6295805" y="2317609"/>
                <a:ext cx="101862" cy="140943"/>
              </a:xfrm>
              <a:custGeom>
                <a:avLst/>
                <a:gdLst>
                  <a:gd name="connsiteX0" fmla="*/ 16095 w 101862"/>
                  <a:gd name="connsiteY0" fmla="*/ 141 h 140943"/>
                  <a:gd name="connsiteX1" fmla="*/ 36733 w 101862"/>
                  <a:gd name="connsiteY1" fmla="*/ 58879 h 140943"/>
                  <a:gd name="connsiteX2" fmla="*/ 25620 w 101862"/>
                  <a:gd name="connsiteY2" fmla="*/ 114441 h 140943"/>
                  <a:gd name="connsiteX3" fmla="*/ 220 w 101862"/>
                  <a:gd name="connsiteY3" fmla="*/ 136666 h 140943"/>
                  <a:gd name="connsiteX4" fmla="*/ 41495 w 101862"/>
                  <a:gd name="connsiteY4" fmla="*/ 136666 h 140943"/>
                  <a:gd name="connsiteX5" fmla="*/ 55783 w 101862"/>
                  <a:gd name="connsiteY5" fmla="*/ 92216 h 140943"/>
                  <a:gd name="connsiteX6" fmla="*/ 101820 w 101862"/>
                  <a:gd name="connsiteY6" fmla="*/ 92216 h 140943"/>
                  <a:gd name="connsiteX7" fmla="*/ 63720 w 101862"/>
                  <a:gd name="connsiteY7" fmla="*/ 76341 h 140943"/>
                  <a:gd name="connsiteX8" fmla="*/ 16095 w 101862"/>
                  <a:gd name="connsiteY8" fmla="*/ 141 h 14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862" h="140943">
                    <a:moveTo>
                      <a:pt x="16095" y="141"/>
                    </a:moveTo>
                    <a:cubicBezTo>
                      <a:pt x="11597" y="-2769"/>
                      <a:pt x="35146" y="39829"/>
                      <a:pt x="36733" y="58879"/>
                    </a:cubicBezTo>
                    <a:cubicBezTo>
                      <a:pt x="38320" y="77929"/>
                      <a:pt x="31705" y="101477"/>
                      <a:pt x="25620" y="114441"/>
                    </a:cubicBezTo>
                    <a:cubicBezTo>
                      <a:pt x="19535" y="127405"/>
                      <a:pt x="-2426" y="132962"/>
                      <a:pt x="220" y="136666"/>
                    </a:cubicBezTo>
                    <a:cubicBezTo>
                      <a:pt x="2866" y="140370"/>
                      <a:pt x="32234" y="144074"/>
                      <a:pt x="41495" y="136666"/>
                    </a:cubicBezTo>
                    <a:cubicBezTo>
                      <a:pt x="50756" y="129258"/>
                      <a:pt x="45729" y="99624"/>
                      <a:pt x="55783" y="92216"/>
                    </a:cubicBezTo>
                    <a:cubicBezTo>
                      <a:pt x="65837" y="84808"/>
                      <a:pt x="100497" y="94862"/>
                      <a:pt x="101820" y="92216"/>
                    </a:cubicBezTo>
                    <a:cubicBezTo>
                      <a:pt x="103143" y="89570"/>
                      <a:pt x="73245" y="87189"/>
                      <a:pt x="63720" y="76341"/>
                    </a:cubicBezTo>
                    <a:cubicBezTo>
                      <a:pt x="54195" y="65493"/>
                      <a:pt x="20593" y="3051"/>
                      <a:pt x="16095" y="1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8" name="フリーフォーム: 図形 1457">
                <a:extLst>
                  <a:ext uri="{FF2B5EF4-FFF2-40B4-BE49-F238E27FC236}">
                    <a16:creationId xmlns:a16="http://schemas.microsoft.com/office/drawing/2014/main" id="{9D2FB7C1-B4A7-4234-AA46-1711F69F67FA}"/>
                  </a:ext>
                </a:extLst>
              </p:cNvPr>
              <p:cNvSpPr/>
              <p:nvPr/>
            </p:nvSpPr>
            <p:spPr>
              <a:xfrm>
                <a:off x="6326023" y="2324059"/>
                <a:ext cx="97007" cy="63583"/>
              </a:xfrm>
              <a:custGeom>
                <a:avLst/>
                <a:gdLst>
                  <a:gd name="connsiteX0" fmla="*/ 165 w 97007"/>
                  <a:gd name="connsiteY0" fmla="*/ 41 h 63583"/>
                  <a:gd name="connsiteX1" fmla="*/ 93827 w 97007"/>
                  <a:gd name="connsiteY1" fmla="*/ 34966 h 63583"/>
                  <a:gd name="connsiteX2" fmla="*/ 74777 w 97007"/>
                  <a:gd name="connsiteY2" fmla="*/ 63541 h 63583"/>
                  <a:gd name="connsiteX3" fmla="*/ 71602 w 97007"/>
                  <a:gd name="connsiteY3" fmla="*/ 28616 h 63583"/>
                  <a:gd name="connsiteX4" fmla="*/ 165 w 97007"/>
                  <a:gd name="connsiteY4" fmla="*/ 41 h 6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007" h="63583">
                    <a:moveTo>
                      <a:pt x="165" y="41"/>
                    </a:moveTo>
                    <a:cubicBezTo>
                      <a:pt x="3869" y="1099"/>
                      <a:pt x="81392" y="24383"/>
                      <a:pt x="93827" y="34966"/>
                    </a:cubicBezTo>
                    <a:cubicBezTo>
                      <a:pt x="106262" y="45549"/>
                      <a:pt x="78481" y="64599"/>
                      <a:pt x="74777" y="63541"/>
                    </a:cubicBezTo>
                    <a:cubicBezTo>
                      <a:pt x="71073" y="62483"/>
                      <a:pt x="87212" y="38935"/>
                      <a:pt x="71602" y="28616"/>
                    </a:cubicBezTo>
                    <a:cubicBezTo>
                      <a:pt x="55992" y="18297"/>
                      <a:pt x="-3539" y="-1017"/>
                      <a:pt x="165" y="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9" name="フリーフォーム: 図形 1458">
                <a:extLst>
                  <a:ext uri="{FF2B5EF4-FFF2-40B4-BE49-F238E27FC236}">
                    <a16:creationId xmlns:a16="http://schemas.microsoft.com/office/drawing/2014/main" id="{94E527B9-F88C-4922-95CE-A18AECEB6C09}"/>
                  </a:ext>
                </a:extLst>
              </p:cNvPr>
              <p:cNvSpPr/>
              <p:nvPr/>
            </p:nvSpPr>
            <p:spPr>
              <a:xfrm>
                <a:off x="6437983" y="2370477"/>
                <a:ext cx="116805" cy="99421"/>
              </a:xfrm>
              <a:custGeom>
                <a:avLst/>
                <a:gdLst>
                  <a:gd name="connsiteX0" fmla="*/ 94580 w 116805"/>
                  <a:gd name="connsiteY0" fmla="*/ 6011 h 99421"/>
                  <a:gd name="connsiteX1" fmla="*/ 23142 w 116805"/>
                  <a:gd name="connsiteY1" fmla="*/ 44111 h 99421"/>
                  <a:gd name="connsiteX2" fmla="*/ 72355 w 116805"/>
                  <a:gd name="connsiteY2" fmla="*/ 96498 h 99421"/>
                  <a:gd name="connsiteX3" fmla="*/ 116805 w 116805"/>
                  <a:gd name="connsiteY3" fmla="*/ 88561 h 99421"/>
                  <a:gd name="connsiteX4" fmla="*/ 45367 w 116805"/>
                  <a:gd name="connsiteY4" fmla="*/ 98086 h 99421"/>
                  <a:gd name="connsiteX5" fmla="*/ 917 w 116805"/>
                  <a:gd name="connsiteY5" fmla="*/ 53636 h 99421"/>
                  <a:gd name="connsiteX6" fmla="*/ 19967 w 116805"/>
                  <a:gd name="connsiteY6" fmla="*/ 6011 h 99421"/>
                  <a:gd name="connsiteX7" fmla="*/ 94580 w 116805"/>
                  <a:gd name="connsiteY7" fmla="*/ 6011 h 9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805" h="99421">
                    <a:moveTo>
                      <a:pt x="94580" y="6011"/>
                    </a:moveTo>
                    <a:cubicBezTo>
                      <a:pt x="95109" y="12361"/>
                      <a:pt x="26846" y="29030"/>
                      <a:pt x="23142" y="44111"/>
                    </a:cubicBezTo>
                    <a:cubicBezTo>
                      <a:pt x="19438" y="59192"/>
                      <a:pt x="56744" y="89090"/>
                      <a:pt x="72355" y="96498"/>
                    </a:cubicBezTo>
                    <a:cubicBezTo>
                      <a:pt x="87965" y="103906"/>
                      <a:pt x="116805" y="88561"/>
                      <a:pt x="116805" y="88561"/>
                    </a:cubicBezTo>
                    <a:cubicBezTo>
                      <a:pt x="112307" y="88826"/>
                      <a:pt x="64682" y="103907"/>
                      <a:pt x="45367" y="98086"/>
                    </a:cubicBezTo>
                    <a:cubicBezTo>
                      <a:pt x="26052" y="92265"/>
                      <a:pt x="5150" y="68982"/>
                      <a:pt x="917" y="53636"/>
                    </a:cubicBezTo>
                    <a:cubicBezTo>
                      <a:pt x="-3316" y="38290"/>
                      <a:pt x="7796" y="15536"/>
                      <a:pt x="19967" y="6011"/>
                    </a:cubicBezTo>
                    <a:cubicBezTo>
                      <a:pt x="32138" y="-3514"/>
                      <a:pt x="94051" y="-339"/>
                      <a:pt x="94580" y="60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0" name="フリーフォーム: 図形 1459">
                <a:extLst>
                  <a:ext uri="{FF2B5EF4-FFF2-40B4-BE49-F238E27FC236}">
                    <a16:creationId xmlns:a16="http://schemas.microsoft.com/office/drawing/2014/main" id="{1726D453-20A1-4E74-B3DC-135996A25598}"/>
                  </a:ext>
                </a:extLst>
              </p:cNvPr>
              <p:cNvSpPr/>
              <p:nvPr/>
            </p:nvSpPr>
            <p:spPr>
              <a:xfrm>
                <a:off x="6494418" y="2364842"/>
                <a:ext cx="91450" cy="108488"/>
              </a:xfrm>
              <a:custGeom>
                <a:avLst/>
                <a:gdLst>
                  <a:gd name="connsiteX0" fmla="*/ 31795 w 91450"/>
                  <a:gd name="connsiteY0" fmla="*/ 533 h 108488"/>
                  <a:gd name="connsiteX1" fmla="*/ 88945 w 91450"/>
                  <a:gd name="connsiteY1" fmla="*/ 52921 h 108488"/>
                  <a:gd name="connsiteX2" fmla="*/ 73070 w 91450"/>
                  <a:gd name="connsiteY2" fmla="*/ 89433 h 108488"/>
                  <a:gd name="connsiteX3" fmla="*/ 45 w 91450"/>
                  <a:gd name="connsiteY3" fmla="*/ 108483 h 108488"/>
                  <a:gd name="connsiteX4" fmla="*/ 61957 w 91450"/>
                  <a:gd name="connsiteY4" fmla="*/ 87846 h 108488"/>
                  <a:gd name="connsiteX5" fmla="*/ 31795 w 91450"/>
                  <a:gd name="connsiteY5" fmla="*/ 533 h 10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50" h="108488">
                    <a:moveTo>
                      <a:pt x="31795" y="533"/>
                    </a:moveTo>
                    <a:cubicBezTo>
                      <a:pt x="36293" y="-5288"/>
                      <a:pt x="82066" y="38104"/>
                      <a:pt x="88945" y="52921"/>
                    </a:cubicBezTo>
                    <a:cubicBezTo>
                      <a:pt x="95824" y="67738"/>
                      <a:pt x="87887" y="80173"/>
                      <a:pt x="73070" y="89433"/>
                    </a:cubicBezTo>
                    <a:cubicBezTo>
                      <a:pt x="58253" y="98693"/>
                      <a:pt x="1897" y="108747"/>
                      <a:pt x="45" y="108483"/>
                    </a:cubicBezTo>
                    <a:cubicBezTo>
                      <a:pt x="-1807" y="108219"/>
                      <a:pt x="52961" y="99752"/>
                      <a:pt x="61957" y="87846"/>
                    </a:cubicBezTo>
                    <a:cubicBezTo>
                      <a:pt x="70953" y="75940"/>
                      <a:pt x="27297" y="6354"/>
                      <a:pt x="31795" y="5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1" name="フリーフォーム: 図形 1460">
                <a:extLst>
                  <a:ext uri="{FF2B5EF4-FFF2-40B4-BE49-F238E27FC236}">
                    <a16:creationId xmlns:a16="http://schemas.microsoft.com/office/drawing/2014/main" id="{95EF1F27-943F-414C-894E-F99D710D0027}"/>
                  </a:ext>
                </a:extLst>
              </p:cNvPr>
              <p:cNvSpPr/>
              <p:nvPr/>
            </p:nvSpPr>
            <p:spPr>
              <a:xfrm>
                <a:off x="6598535" y="2395403"/>
                <a:ext cx="110630" cy="130425"/>
              </a:xfrm>
              <a:custGeom>
                <a:avLst/>
                <a:gdLst>
                  <a:gd name="connsiteX0" fmla="*/ 37215 w 110630"/>
                  <a:gd name="connsiteY0" fmla="*/ 135 h 130425"/>
                  <a:gd name="connsiteX1" fmla="*/ 24515 w 110630"/>
                  <a:gd name="connsiteY1" fmla="*/ 77922 h 130425"/>
                  <a:gd name="connsiteX2" fmla="*/ 3878 w 110630"/>
                  <a:gd name="connsiteY2" fmla="*/ 108085 h 130425"/>
                  <a:gd name="connsiteX3" fmla="*/ 110240 w 110630"/>
                  <a:gd name="connsiteY3" fmla="*/ 130310 h 130425"/>
                  <a:gd name="connsiteX4" fmla="*/ 40390 w 110630"/>
                  <a:gd name="connsiteY4" fmla="*/ 98560 h 130425"/>
                  <a:gd name="connsiteX5" fmla="*/ 37215 w 110630"/>
                  <a:gd name="connsiteY5" fmla="*/ 135 h 13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30" h="130425">
                    <a:moveTo>
                      <a:pt x="37215" y="135"/>
                    </a:moveTo>
                    <a:cubicBezTo>
                      <a:pt x="34569" y="-3305"/>
                      <a:pt x="30071" y="59930"/>
                      <a:pt x="24515" y="77922"/>
                    </a:cubicBezTo>
                    <a:cubicBezTo>
                      <a:pt x="18959" y="95914"/>
                      <a:pt x="-10409" y="99354"/>
                      <a:pt x="3878" y="108085"/>
                    </a:cubicBezTo>
                    <a:cubicBezTo>
                      <a:pt x="18165" y="116816"/>
                      <a:pt x="104155" y="131897"/>
                      <a:pt x="110240" y="130310"/>
                    </a:cubicBezTo>
                    <a:cubicBezTo>
                      <a:pt x="116325" y="128723"/>
                      <a:pt x="49386" y="113641"/>
                      <a:pt x="40390" y="98560"/>
                    </a:cubicBezTo>
                    <a:cubicBezTo>
                      <a:pt x="31394" y="83479"/>
                      <a:pt x="39861" y="3575"/>
                      <a:pt x="37215" y="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2" name="フリーフォーム: 図形 1461">
                <a:extLst>
                  <a:ext uri="{FF2B5EF4-FFF2-40B4-BE49-F238E27FC236}">
                    <a16:creationId xmlns:a16="http://schemas.microsoft.com/office/drawing/2014/main" id="{E9A553E8-9441-4D06-8274-4D7D3D98D375}"/>
                  </a:ext>
                </a:extLst>
              </p:cNvPr>
              <p:cNvSpPr/>
              <p:nvPr/>
            </p:nvSpPr>
            <p:spPr>
              <a:xfrm>
                <a:off x="6645275" y="2405063"/>
                <a:ext cx="38180" cy="47625"/>
              </a:xfrm>
              <a:custGeom>
                <a:avLst/>
                <a:gdLst>
                  <a:gd name="connsiteX0" fmla="*/ 0 w 38180"/>
                  <a:gd name="connsiteY0" fmla="*/ 0 h 47625"/>
                  <a:gd name="connsiteX1" fmla="*/ 38100 w 38180"/>
                  <a:gd name="connsiteY1" fmla="*/ 47625 h 47625"/>
                  <a:gd name="connsiteX2" fmla="*/ 0 w 38180"/>
                  <a:gd name="connsiteY2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80" h="47625">
                    <a:moveTo>
                      <a:pt x="0" y="0"/>
                    </a:moveTo>
                    <a:cubicBezTo>
                      <a:pt x="0" y="0"/>
                      <a:pt x="40217" y="47625"/>
                      <a:pt x="38100" y="47625"/>
                    </a:cubicBezTo>
                    <a:cubicBezTo>
                      <a:pt x="35983" y="476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3" name="フリーフォーム: 図形 1462">
                <a:extLst>
                  <a:ext uri="{FF2B5EF4-FFF2-40B4-BE49-F238E27FC236}">
                    <a16:creationId xmlns:a16="http://schemas.microsoft.com/office/drawing/2014/main" id="{6111BF59-0120-4AE9-A566-6CBD38113E9E}"/>
                  </a:ext>
                </a:extLst>
              </p:cNvPr>
              <p:cNvSpPr/>
              <p:nvPr/>
            </p:nvSpPr>
            <p:spPr>
              <a:xfrm>
                <a:off x="6738450" y="2436721"/>
                <a:ext cx="108408" cy="130337"/>
              </a:xfrm>
              <a:custGeom>
                <a:avLst/>
                <a:gdLst>
                  <a:gd name="connsiteX0" fmla="*/ 33825 w 108408"/>
                  <a:gd name="connsiteY0" fmla="*/ 92 h 130337"/>
                  <a:gd name="connsiteX1" fmla="*/ 89388 w 108408"/>
                  <a:gd name="connsiteY1" fmla="*/ 42954 h 130337"/>
                  <a:gd name="connsiteX2" fmla="*/ 63988 w 108408"/>
                  <a:gd name="connsiteY2" fmla="*/ 62004 h 130337"/>
                  <a:gd name="connsiteX3" fmla="*/ 21125 w 108408"/>
                  <a:gd name="connsiteY3" fmla="*/ 95342 h 130337"/>
                  <a:gd name="connsiteX4" fmla="*/ 2075 w 108408"/>
                  <a:gd name="connsiteY4" fmla="*/ 114392 h 130337"/>
                  <a:gd name="connsiteX5" fmla="*/ 68750 w 108408"/>
                  <a:gd name="connsiteY5" fmla="*/ 130267 h 130337"/>
                  <a:gd name="connsiteX6" fmla="*/ 46525 w 108408"/>
                  <a:gd name="connsiteY6" fmla="*/ 108042 h 130337"/>
                  <a:gd name="connsiteX7" fmla="*/ 67163 w 108408"/>
                  <a:gd name="connsiteY7" fmla="*/ 81054 h 130337"/>
                  <a:gd name="connsiteX8" fmla="*/ 89388 w 108408"/>
                  <a:gd name="connsiteY8" fmla="*/ 49304 h 130337"/>
                  <a:gd name="connsiteX9" fmla="*/ 106850 w 108408"/>
                  <a:gd name="connsiteY9" fmla="*/ 31842 h 130337"/>
                  <a:gd name="connsiteX10" fmla="*/ 33825 w 108408"/>
                  <a:gd name="connsiteY10" fmla="*/ 92 h 13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408" h="130337">
                    <a:moveTo>
                      <a:pt x="33825" y="92"/>
                    </a:moveTo>
                    <a:cubicBezTo>
                      <a:pt x="30915" y="1944"/>
                      <a:pt x="84361" y="32635"/>
                      <a:pt x="89388" y="42954"/>
                    </a:cubicBezTo>
                    <a:cubicBezTo>
                      <a:pt x="94415" y="53273"/>
                      <a:pt x="63988" y="62004"/>
                      <a:pt x="63988" y="62004"/>
                    </a:cubicBezTo>
                    <a:cubicBezTo>
                      <a:pt x="52611" y="70735"/>
                      <a:pt x="31444" y="86611"/>
                      <a:pt x="21125" y="95342"/>
                    </a:cubicBezTo>
                    <a:cubicBezTo>
                      <a:pt x="10806" y="104073"/>
                      <a:pt x="-5862" y="108571"/>
                      <a:pt x="2075" y="114392"/>
                    </a:cubicBezTo>
                    <a:cubicBezTo>
                      <a:pt x="10012" y="120213"/>
                      <a:pt x="61342" y="131325"/>
                      <a:pt x="68750" y="130267"/>
                    </a:cubicBezTo>
                    <a:cubicBezTo>
                      <a:pt x="76158" y="129209"/>
                      <a:pt x="46789" y="116244"/>
                      <a:pt x="46525" y="108042"/>
                    </a:cubicBezTo>
                    <a:cubicBezTo>
                      <a:pt x="46261" y="99840"/>
                      <a:pt x="60019" y="90844"/>
                      <a:pt x="67163" y="81054"/>
                    </a:cubicBezTo>
                    <a:cubicBezTo>
                      <a:pt x="74307" y="71264"/>
                      <a:pt x="82774" y="57506"/>
                      <a:pt x="89388" y="49304"/>
                    </a:cubicBezTo>
                    <a:cubicBezTo>
                      <a:pt x="96003" y="41102"/>
                      <a:pt x="113729" y="38986"/>
                      <a:pt x="106850" y="31842"/>
                    </a:cubicBezTo>
                    <a:cubicBezTo>
                      <a:pt x="99971" y="24698"/>
                      <a:pt x="36735" y="-1760"/>
                      <a:pt x="33825" y="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4" name="フリーフォーム: 図形 1463">
                <a:extLst>
                  <a:ext uri="{FF2B5EF4-FFF2-40B4-BE49-F238E27FC236}">
                    <a16:creationId xmlns:a16="http://schemas.microsoft.com/office/drawing/2014/main" id="{47B8DB02-0932-43C8-94C3-7F76C12B4623}"/>
                  </a:ext>
                </a:extLst>
              </p:cNvPr>
              <p:cNvSpPr/>
              <p:nvPr/>
            </p:nvSpPr>
            <p:spPr>
              <a:xfrm>
                <a:off x="6816691" y="2511385"/>
                <a:ext cx="149151" cy="104371"/>
              </a:xfrm>
              <a:custGeom>
                <a:avLst/>
                <a:gdLst>
                  <a:gd name="connsiteX0" fmla="*/ 144497 w 149151"/>
                  <a:gd name="connsiteY0" fmla="*/ 54015 h 104371"/>
                  <a:gd name="connsiteX1" fmla="*/ 68297 w 149151"/>
                  <a:gd name="connsiteY1" fmla="*/ 15915 h 104371"/>
                  <a:gd name="connsiteX2" fmla="*/ 36547 w 149151"/>
                  <a:gd name="connsiteY2" fmla="*/ 42903 h 104371"/>
                  <a:gd name="connsiteX3" fmla="*/ 55597 w 149151"/>
                  <a:gd name="connsiteY3" fmla="*/ 92115 h 104371"/>
                  <a:gd name="connsiteX4" fmla="*/ 115922 w 149151"/>
                  <a:gd name="connsiteY4" fmla="*/ 103228 h 104371"/>
                  <a:gd name="connsiteX5" fmla="*/ 11147 w 149151"/>
                  <a:gd name="connsiteY5" fmla="*/ 71478 h 104371"/>
                  <a:gd name="connsiteX6" fmla="*/ 15909 w 149151"/>
                  <a:gd name="connsiteY6" fmla="*/ 22265 h 104371"/>
                  <a:gd name="connsiteX7" fmla="*/ 125447 w 149151"/>
                  <a:gd name="connsiteY7" fmla="*/ 40 h 104371"/>
                  <a:gd name="connsiteX8" fmla="*/ 144497 w 149151"/>
                  <a:gd name="connsiteY8" fmla="*/ 54015 h 104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151" h="104371">
                    <a:moveTo>
                      <a:pt x="144497" y="54015"/>
                    </a:moveTo>
                    <a:cubicBezTo>
                      <a:pt x="134972" y="56661"/>
                      <a:pt x="86289" y="17767"/>
                      <a:pt x="68297" y="15915"/>
                    </a:cubicBezTo>
                    <a:cubicBezTo>
                      <a:pt x="50305" y="14063"/>
                      <a:pt x="38664" y="30203"/>
                      <a:pt x="36547" y="42903"/>
                    </a:cubicBezTo>
                    <a:cubicBezTo>
                      <a:pt x="34430" y="55603"/>
                      <a:pt x="42368" y="82061"/>
                      <a:pt x="55597" y="92115"/>
                    </a:cubicBezTo>
                    <a:cubicBezTo>
                      <a:pt x="68826" y="102169"/>
                      <a:pt x="123330" y="106668"/>
                      <a:pt x="115922" y="103228"/>
                    </a:cubicBezTo>
                    <a:cubicBezTo>
                      <a:pt x="108514" y="99789"/>
                      <a:pt x="27816" y="84972"/>
                      <a:pt x="11147" y="71478"/>
                    </a:cubicBezTo>
                    <a:cubicBezTo>
                      <a:pt x="-5522" y="57984"/>
                      <a:pt x="-3141" y="34171"/>
                      <a:pt x="15909" y="22265"/>
                    </a:cubicBezTo>
                    <a:cubicBezTo>
                      <a:pt x="34959" y="10359"/>
                      <a:pt x="101370" y="-754"/>
                      <a:pt x="125447" y="40"/>
                    </a:cubicBezTo>
                    <a:cubicBezTo>
                      <a:pt x="149524" y="834"/>
                      <a:pt x="154022" y="51369"/>
                      <a:pt x="144497" y="540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5" name="フリーフォーム: 図形 1464">
                <a:extLst>
                  <a:ext uri="{FF2B5EF4-FFF2-40B4-BE49-F238E27FC236}">
                    <a16:creationId xmlns:a16="http://schemas.microsoft.com/office/drawing/2014/main" id="{1F4FC562-0EAA-4653-9FFE-9CB5C5AA921E}"/>
                  </a:ext>
                </a:extLst>
              </p:cNvPr>
              <p:cNvSpPr/>
              <p:nvPr/>
            </p:nvSpPr>
            <p:spPr>
              <a:xfrm>
                <a:off x="6981258" y="2566882"/>
                <a:ext cx="131083" cy="146476"/>
              </a:xfrm>
              <a:custGeom>
                <a:avLst/>
                <a:gdLst>
                  <a:gd name="connsiteX0" fmla="*/ 105342 w 131083"/>
                  <a:gd name="connsiteY0" fmla="*/ 128693 h 146476"/>
                  <a:gd name="connsiteX1" fmla="*/ 48192 w 131083"/>
                  <a:gd name="connsiteY1" fmla="*/ 146156 h 146476"/>
                  <a:gd name="connsiteX2" fmla="*/ 567 w 131083"/>
                  <a:gd name="connsiteY2" fmla="*/ 114406 h 146476"/>
                  <a:gd name="connsiteX3" fmla="*/ 22792 w 131083"/>
                  <a:gd name="connsiteY3" fmla="*/ 54081 h 146476"/>
                  <a:gd name="connsiteX4" fmla="*/ 35492 w 131083"/>
                  <a:gd name="connsiteY4" fmla="*/ 106 h 146476"/>
                  <a:gd name="connsiteX5" fmla="*/ 130742 w 131083"/>
                  <a:gd name="connsiteY5" fmla="*/ 39793 h 146476"/>
                  <a:gd name="connsiteX6" fmla="*/ 65655 w 131083"/>
                  <a:gd name="connsiteY6" fmla="*/ 22331 h 146476"/>
                  <a:gd name="connsiteX7" fmla="*/ 21205 w 131083"/>
                  <a:gd name="connsiteY7" fmla="*/ 95356 h 146476"/>
                  <a:gd name="connsiteX8" fmla="*/ 105342 w 131083"/>
                  <a:gd name="connsiteY8" fmla="*/ 128693 h 14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083" h="146476">
                    <a:moveTo>
                      <a:pt x="105342" y="128693"/>
                    </a:moveTo>
                    <a:cubicBezTo>
                      <a:pt x="109840" y="137160"/>
                      <a:pt x="65654" y="148537"/>
                      <a:pt x="48192" y="146156"/>
                    </a:cubicBezTo>
                    <a:cubicBezTo>
                      <a:pt x="30730" y="143775"/>
                      <a:pt x="4800" y="129752"/>
                      <a:pt x="567" y="114406"/>
                    </a:cubicBezTo>
                    <a:cubicBezTo>
                      <a:pt x="-3666" y="99060"/>
                      <a:pt x="16971" y="73131"/>
                      <a:pt x="22792" y="54081"/>
                    </a:cubicBezTo>
                    <a:cubicBezTo>
                      <a:pt x="28613" y="35031"/>
                      <a:pt x="17500" y="2487"/>
                      <a:pt x="35492" y="106"/>
                    </a:cubicBezTo>
                    <a:cubicBezTo>
                      <a:pt x="53484" y="-2275"/>
                      <a:pt x="125715" y="36089"/>
                      <a:pt x="130742" y="39793"/>
                    </a:cubicBezTo>
                    <a:cubicBezTo>
                      <a:pt x="135769" y="43497"/>
                      <a:pt x="83911" y="13070"/>
                      <a:pt x="65655" y="22331"/>
                    </a:cubicBezTo>
                    <a:cubicBezTo>
                      <a:pt x="47399" y="31591"/>
                      <a:pt x="17501" y="73660"/>
                      <a:pt x="21205" y="95356"/>
                    </a:cubicBezTo>
                    <a:cubicBezTo>
                      <a:pt x="24909" y="117052"/>
                      <a:pt x="100844" y="120226"/>
                      <a:pt x="105342" y="1286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6" name="フリーフォーム: 図形 1465">
                <a:extLst>
                  <a:ext uri="{FF2B5EF4-FFF2-40B4-BE49-F238E27FC236}">
                    <a16:creationId xmlns:a16="http://schemas.microsoft.com/office/drawing/2014/main" id="{A98488B7-19A9-45B8-AE4B-D252DA71BB44}"/>
                  </a:ext>
                </a:extLst>
              </p:cNvPr>
              <p:cNvSpPr/>
              <p:nvPr/>
            </p:nvSpPr>
            <p:spPr>
              <a:xfrm>
                <a:off x="7019925" y="2617788"/>
                <a:ext cx="77788" cy="54102"/>
              </a:xfrm>
              <a:custGeom>
                <a:avLst/>
                <a:gdLst>
                  <a:gd name="connsiteX0" fmla="*/ 0 w 77788"/>
                  <a:gd name="connsiteY0" fmla="*/ 0 h 54102"/>
                  <a:gd name="connsiteX1" fmla="*/ 77788 w 77788"/>
                  <a:gd name="connsiteY1" fmla="*/ 53975 h 54102"/>
                  <a:gd name="connsiteX2" fmla="*/ 0 w 77788"/>
                  <a:gd name="connsiteY2" fmla="*/ 0 h 5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788" h="54102">
                    <a:moveTo>
                      <a:pt x="0" y="0"/>
                    </a:moveTo>
                    <a:cubicBezTo>
                      <a:pt x="0" y="0"/>
                      <a:pt x="77788" y="50800"/>
                      <a:pt x="77788" y="53975"/>
                    </a:cubicBezTo>
                    <a:cubicBezTo>
                      <a:pt x="77788" y="5715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7" name="テキスト ボックス 1466">
                <a:extLst>
                  <a:ext uri="{FF2B5EF4-FFF2-40B4-BE49-F238E27FC236}">
                    <a16:creationId xmlns:a16="http://schemas.microsoft.com/office/drawing/2014/main" id="{250F14D4-7091-4BFB-A31E-439C7BB83659}"/>
                  </a:ext>
                </a:extLst>
              </p:cNvPr>
              <p:cNvSpPr txBox="1"/>
              <p:nvPr/>
            </p:nvSpPr>
            <p:spPr>
              <a:xfrm rot="2192129">
                <a:off x="6057900" y="3454401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526127"/>
                  </a:avLst>
                </a:prstTxWarp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警視庁</a:t>
                </a:r>
              </a:p>
            </p:txBody>
          </p:sp>
          <p:sp>
            <p:nvSpPr>
              <p:cNvPr id="1468" name="フリーフォーム: 図形 1467">
                <a:extLst>
                  <a:ext uri="{FF2B5EF4-FFF2-40B4-BE49-F238E27FC236}">
                    <a16:creationId xmlns:a16="http://schemas.microsoft.com/office/drawing/2014/main" id="{20901292-AA4A-4C81-80C3-57925DEEE276}"/>
                  </a:ext>
                </a:extLst>
              </p:cNvPr>
              <p:cNvSpPr/>
              <p:nvPr/>
            </p:nvSpPr>
            <p:spPr>
              <a:xfrm>
                <a:off x="6212800" y="1488243"/>
                <a:ext cx="154855" cy="523831"/>
              </a:xfrm>
              <a:custGeom>
                <a:avLst/>
                <a:gdLst>
                  <a:gd name="connsiteX0" fmla="*/ 96560 w 154855"/>
                  <a:gd name="connsiteY0" fmla="*/ 197 h 523831"/>
                  <a:gd name="connsiteX1" fmla="*/ 152440 w 154855"/>
                  <a:gd name="connsiteY1" fmla="*/ 294837 h 523831"/>
                  <a:gd name="connsiteX2" fmla="*/ 40 w 154855"/>
                  <a:gd name="connsiteY2" fmla="*/ 523437 h 523831"/>
                  <a:gd name="connsiteX3" fmla="*/ 137200 w 154855"/>
                  <a:gd name="connsiteY3" fmla="*/ 340557 h 523831"/>
                  <a:gd name="connsiteX4" fmla="*/ 96560 w 154855"/>
                  <a:gd name="connsiteY4" fmla="*/ 197 h 52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855" h="523831">
                    <a:moveTo>
                      <a:pt x="96560" y="197"/>
                    </a:moveTo>
                    <a:cubicBezTo>
                      <a:pt x="99100" y="-7423"/>
                      <a:pt x="168527" y="207630"/>
                      <a:pt x="152440" y="294837"/>
                    </a:cubicBezTo>
                    <a:cubicBezTo>
                      <a:pt x="136353" y="382044"/>
                      <a:pt x="2580" y="515817"/>
                      <a:pt x="40" y="523437"/>
                    </a:cubicBezTo>
                    <a:cubicBezTo>
                      <a:pt x="-2500" y="531057"/>
                      <a:pt x="114340" y="426917"/>
                      <a:pt x="137200" y="340557"/>
                    </a:cubicBezTo>
                    <a:cubicBezTo>
                      <a:pt x="160060" y="254197"/>
                      <a:pt x="94020" y="7817"/>
                      <a:pt x="96560" y="1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9" name="フリーフォーム: 図形 1468">
                <a:extLst>
                  <a:ext uri="{FF2B5EF4-FFF2-40B4-BE49-F238E27FC236}">
                    <a16:creationId xmlns:a16="http://schemas.microsoft.com/office/drawing/2014/main" id="{CD16FD6B-EA10-4E80-B26A-147E7503FE77}"/>
                  </a:ext>
                </a:extLst>
              </p:cNvPr>
              <p:cNvSpPr/>
              <p:nvPr/>
            </p:nvSpPr>
            <p:spPr>
              <a:xfrm>
                <a:off x="7396464" y="1976116"/>
                <a:ext cx="149137" cy="575819"/>
              </a:xfrm>
              <a:custGeom>
                <a:avLst/>
                <a:gdLst>
                  <a:gd name="connsiteX0" fmla="*/ 147336 w 149137"/>
                  <a:gd name="connsiteY0" fmla="*/ 5084 h 575819"/>
                  <a:gd name="connsiteX1" fmla="*/ 16 w 149137"/>
                  <a:gd name="connsiteY1" fmla="*/ 233684 h 575819"/>
                  <a:gd name="connsiteX2" fmla="*/ 137176 w 149137"/>
                  <a:gd name="connsiteY2" fmla="*/ 574044 h 575819"/>
                  <a:gd name="connsiteX3" fmla="*/ 55896 w 149137"/>
                  <a:gd name="connsiteY3" fmla="*/ 355604 h 575819"/>
                  <a:gd name="connsiteX4" fmla="*/ 81296 w 149137"/>
                  <a:gd name="connsiteY4" fmla="*/ 96524 h 575819"/>
                  <a:gd name="connsiteX5" fmla="*/ 147336 w 149137"/>
                  <a:gd name="connsiteY5" fmla="*/ 5084 h 57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137" h="575819">
                    <a:moveTo>
                      <a:pt x="147336" y="5084"/>
                    </a:moveTo>
                    <a:cubicBezTo>
                      <a:pt x="133789" y="27944"/>
                      <a:pt x="1709" y="138857"/>
                      <a:pt x="16" y="233684"/>
                    </a:cubicBezTo>
                    <a:cubicBezTo>
                      <a:pt x="-1677" y="328511"/>
                      <a:pt x="127863" y="553724"/>
                      <a:pt x="137176" y="574044"/>
                    </a:cubicBezTo>
                    <a:cubicBezTo>
                      <a:pt x="146489" y="594364"/>
                      <a:pt x="65209" y="435191"/>
                      <a:pt x="55896" y="355604"/>
                    </a:cubicBezTo>
                    <a:cubicBezTo>
                      <a:pt x="46583" y="276017"/>
                      <a:pt x="68596" y="152404"/>
                      <a:pt x="81296" y="96524"/>
                    </a:cubicBezTo>
                    <a:cubicBezTo>
                      <a:pt x="93996" y="40644"/>
                      <a:pt x="160883" y="-17776"/>
                      <a:pt x="147336" y="508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0" name="フリーフォーム: 図形 1469">
                <a:extLst>
                  <a:ext uri="{FF2B5EF4-FFF2-40B4-BE49-F238E27FC236}">
                    <a16:creationId xmlns:a16="http://schemas.microsoft.com/office/drawing/2014/main" id="{145CEDBD-3B39-4718-8BF0-63709599F6EB}"/>
                  </a:ext>
                </a:extLst>
              </p:cNvPr>
              <p:cNvSpPr/>
              <p:nvPr/>
            </p:nvSpPr>
            <p:spPr>
              <a:xfrm>
                <a:off x="5612251" y="3158026"/>
                <a:ext cx="108008" cy="809535"/>
              </a:xfrm>
              <a:custGeom>
                <a:avLst/>
                <a:gdLst>
                  <a:gd name="connsiteX0" fmla="*/ 1149 w 108008"/>
                  <a:gd name="connsiteY0" fmla="*/ 6814 h 809535"/>
                  <a:gd name="connsiteX1" fmla="*/ 87509 w 108008"/>
                  <a:gd name="connsiteY1" fmla="*/ 535134 h 809535"/>
                  <a:gd name="connsiteX2" fmla="*/ 62109 w 108008"/>
                  <a:gd name="connsiteY2" fmla="*/ 809454 h 809535"/>
                  <a:gd name="connsiteX3" fmla="*/ 107829 w 108008"/>
                  <a:gd name="connsiteY3" fmla="*/ 560534 h 809535"/>
                  <a:gd name="connsiteX4" fmla="*/ 41789 w 108008"/>
                  <a:gd name="connsiteY4" fmla="*/ 255734 h 809535"/>
                  <a:gd name="connsiteX5" fmla="*/ 1149 w 108008"/>
                  <a:gd name="connsiteY5" fmla="*/ 6814 h 80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008" h="809535">
                    <a:moveTo>
                      <a:pt x="1149" y="6814"/>
                    </a:moveTo>
                    <a:cubicBezTo>
                      <a:pt x="8769" y="53381"/>
                      <a:pt x="77349" y="401361"/>
                      <a:pt x="87509" y="535134"/>
                    </a:cubicBezTo>
                    <a:cubicBezTo>
                      <a:pt x="97669" y="668907"/>
                      <a:pt x="58722" y="805221"/>
                      <a:pt x="62109" y="809454"/>
                    </a:cubicBezTo>
                    <a:cubicBezTo>
                      <a:pt x="65496" y="813687"/>
                      <a:pt x="111216" y="652820"/>
                      <a:pt x="107829" y="560534"/>
                    </a:cubicBezTo>
                    <a:cubicBezTo>
                      <a:pt x="104442" y="468248"/>
                      <a:pt x="57876" y="347174"/>
                      <a:pt x="41789" y="255734"/>
                    </a:cubicBezTo>
                    <a:cubicBezTo>
                      <a:pt x="25702" y="164294"/>
                      <a:pt x="-6471" y="-39753"/>
                      <a:pt x="1149" y="68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" name="フリーフォーム: 図形 1">
              <a:extLst>
                <a:ext uri="{FF2B5EF4-FFF2-40B4-BE49-F238E27FC236}">
                  <a16:creationId xmlns:a16="http://schemas.microsoft.com/office/drawing/2014/main" id="{C47BB37B-5609-4A8B-9A0F-227743C1EE21}"/>
                </a:ext>
              </a:extLst>
            </p:cNvPr>
            <p:cNvSpPr/>
            <p:nvPr/>
          </p:nvSpPr>
          <p:spPr>
            <a:xfrm>
              <a:off x="6099897" y="6138105"/>
              <a:ext cx="107231" cy="266160"/>
            </a:xfrm>
            <a:custGeom>
              <a:avLst/>
              <a:gdLst>
                <a:gd name="connsiteX0" fmla="*/ 866 w 107231"/>
                <a:gd name="connsiteY0" fmla="*/ 3933 h 266160"/>
                <a:gd name="connsiteX1" fmla="*/ 58016 w 107231"/>
                <a:gd name="connsiteY1" fmla="*/ 216658 h 266160"/>
                <a:gd name="connsiteX2" fmla="*/ 78653 w 107231"/>
                <a:gd name="connsiteY2" fmla="*/ 265870 h 266160"/>
                <a:gd name="connsiteX3" fmla="*/ 78653 w 107231"/>
                <a:gd name="connsiteY3" fmla="*/ 227770 h 266160"/>
                <a:gd name="connsiteX4" fmla="*/ 46903 w 107231"/>
                <a:gd name="connsiteY4" fmla="*/ 64258 h 266160"/>
                <a:gd name="connsiteX5" fmla="*/ 107228 w 107231"/>
                <a:gd name="connsiteY5" fmla="*/ 76958 h 266160"/>
                <a:gd name="connsiteX6" fmla="*/ 866 w 107231"/>
                <a:gd name="connsiteY6" fmla="*/ 3933 h 26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231" h="266160">
                  <a:moveTo>
                    <a:pt x="866" y="3933"/>
                  </a:moveTo>
                  <a:cubicBezTo>
                    <a:pt x="-7336" y="27216"/>
                    <a:pt x="45052" y="173002"/>
                    <a:pt x="58016" y="216658"/>
                  </a:cubicBezTo>
                  <a:cubicBezTo>
                    <a:pt x="70981" y="260314"/>
                    <a:pt x="75214" y="264018"/>
                    <a:pt x="78653" y="265870"/>
                  </a:cubicBezTo>
                  <a:cubicBezTo>
                    <a:pt x="82092" y="267722"/>
                    <a:pt x="83945" y="261372"/>
                    <a:pt x="78653" y="227770"/>
                  </a:cubicBezTo>
                  <a:cubicBezTo>
                    <a:pt x="73361" y="194168"/>
                    <a:pt x="42141" y="89393"/>
                    <a:pt x="46903" y="64258"/>
                  </a:cubicBezTo>
                  <a:cubicBezTo>
                    <a:pt x="51665" y="39123"/>
                    <a:pt x="107757" y="85954"/>
                    <a:pt x="107228" y="76958"/>
                  </a:cubicBezTo>
                  <a:cubicBezTo>
                    <a:pt x="106699" y="67962"/>
                    <a:pt x="9068" y="-19350"/>
                    <a:pt x="866" y="39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6A8F2002-C8E5-42C4-8224-0B4FCE14EB83}"/>
                </a:ext>
              </a:extLst>
            </p:cNvPr>
            <p:cNvSpPr/>
            <p:nvPr/>
          </p:nvSpPr>
          <p:spPr>
            <a:xfrm>
              <a:off x="6002225" y="6335713"/>
              <a:ext cx="187648" cy="196850"/>
            </a:xfrm>
            <a:custGeom>
              <a:avLst/>
              <a:gdLst>
                <a:gd name="connsiteX0" fmla="*/ 113 w 187648"/>
                <a:gd name="connsiteY0" fmla="*/ 0 h 196850"/>
                <a:gd name="connsiteX1" fmla="*/ 103300 w 187648"/>
                <a:gd name="connsiteY1" fmla="*/ 146050 h 196850"/>
                <a:gd name="connsiteX2" fmla="*/ 187438 w 187648"/>
                <a:gd name="connsiteY2" fmla="*/ 196850 h 196850"/>
                <a:gd name="connsiteX3" fmla="*/ 123938 w 187648"/>
                <a:gd name="connsiteY3" fmla="*/ 146050 h 196850"/>
                <a:gd name="connsiteX4" fmla="*/ 113 w 187648"/>
                <a:gd name="connsiteY4" fmla="*/ 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48" h="196850">
                  <a:moveTo>
                    <a:pt x="113" y="0"/>
                  </a:moveTo>
                  <a:cubicBezTo>
                    <a:pt x="-3327" y="0"/>
                    <a:pt x="72079" y="113242"/>
                    <a:pt x="103300" y="146050"/>
                  </a:cubicBezTo>
                  <a:cubicBezTo>
                    <a:pt x="134521" y="178858"/>
                    <a:pt x="183998" y="196850"/>
                    <a:pt x="187438" y="196850"/>
                  </a:cubicBezTo>
                  <a:cubicBezTo>
                    <a:pt x="190878" y="196850"/>
                    <a:pt x="151455" y="174890"/>
                    <a:pt x="123938" y="146050"/>
                  </a:cubicBezTo>
                  <a:cubicBezTo>
                    <a:pt x="96421" y="117210"/>
                    <a:pt x="3553" y="0"/>
                    <a:pt x="11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: 図形 8">
              <a:extLst>
                <a:ext uri="{FF2B5EF4-FFF2-40B4-BE49-F238E27FC236}">
                  <a16:creationId xmlns:a16="http://schemas.microsoft.com/office/drawing/2014/main" id="{F8133324-AFA2-4995-98A9-46AEEB6F9E84}"/>
                </a:ext>
              </a:extLst>
            </p:cNvPr>
            <p:cNvSpPr/>
            <p:nvPr/>
          </p:nvSpPr>
          <p:spPr>
            <a:xfrm>
              <a:off x="5983048" y="6391133"/>
              <a:ext cx="125998" cy="218174"/>
            </a:xfrm>
            <a:custGeom>
              <a:avLst/>
              <a:gdLst>
                <a:gd name="connsiteX0" fmla="*/ 240 w 125998"/>
                <a:gd name="connsiteY0" fmla="*/ 142 h 218174"/>
                <a:gd name="connsiteX1" fmla="*/ 89140 w 125998"/>
                <a:gd name="connsiteY1" fmla="*/ 135080 h 218174"/>
                <a:gd name="connsiteX2" fmla="*/ 112952 w 125998"/>
                <a:gd name="connsiteY2" fmla="*/ 217630 h 218174"/>
                <a:gd name="connsiteX3" fmla="*/ 119302 w 125998"/>
                <a:gd name="connsiteY3" fmla="*/ 162067 h 218174"/>
                <a:gd name="connsiteX4" fmla="*/ 240 w 125998"/>
                <a:gd name="connsiteY4" fmla="*/ 142 h 21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98" h="218174">
                  <a:moveTo>
                    <a:pt x="240" y="142"/>
                  </a:moveTo>
                  <a:cubicBezTo>
                    <a:pt x="-4787" y="-4356"/>
                    <a:pt x="70355" y="98832"/>
                    <a:pt x="89140" y="135080"/>
                  </a:cubicBezTo>
                  <a:cubicBezTo>
                    <a:pt x="107925" y="171328"/>
                    <a:pt x="107925" y="213132"/>
                    <a:pt x="112952" y="217630"/>
                  </a:cubicBezTo>
                  <a:cubicBezTo>
                    <a:pt x="117979" y="222128"/>
                    <a:pt x="135442" y="198315"/>
                    <a:pt x="119302" y="162067"/>
                  </a:cubicBezTo>
                  <a:cubicBezTo>
                    <a:pt x="103163" y="125819"/>
                    <a:pt x="5267" y="4640"/>
                    <a:pt x="240" y="1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0D6212BC-8DDB-42BA-B846-F777D837A13D}"/>
                </a:ext>
              </a:extLst>
            </p:cNvPr>
            <p:cNvSpPr/>
            <p:nvPr/>
          </p:nvSpPr>
          <p:spPr>
            <a:xfrm>
              <a:off x="5962441" y="6506990"/>
              <a:ext cx="207493" cy="208553"/>
            </a:xfrm>
            <a:custGeom>
              <a:avLst/>
              <a:gdLst>
                <a:gd name="connsiteX0" fmla="*/ 209 w 207493"/>
                <a:gd name="connsiteY0" fmla="*/ 173 h 208553"/>
                <a:gd name="connsiteX1" fmla="*/ 125622 w 207493"/>
                <a:gd name="connsiteY1" fmla="*/ 146223 h 208553"/>
                <a:gd name="connsiteX2" fmla="*/ 206584 w 207493"/>
                <a:gd name="connsiteY2" fmla="*/ 204960 h 208553"/>
                <a:gd name="connsiteX3" fmla="*/ 157372 w 207493"/>
                <a:gd name="connsiteY3" fmla="*/ 177973 h 208553"/>
                <a:gd name="connsiteX4" fmla="*/ 209 w 207493"/>
                <a:gd name="connsiteY4" fmla="*/ 173 h 20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493" h="208553">
                  <a:moveTo>
                    <a:pt x="209" y="173"/>
                  </a:moveTo>
                  <a:cubicBezTo>
                    <a:pt x="-5083" y="-5119"/>
                    <a:pt x="91226" y="112092"/>
                    <a:pt x="125622" y="146223"/>
                  </a:cubicBezTo>
                  <a:cubicBezTo>
                    <a:pt x="160018" y="180354"/>
                    <a:pt x="201292" y="199668"/>
                    <a:pt x="206584" y="204960"/>
                  </a:cubicBezTo>
                  <a:cubicBezTo>
                    <a:pt x="211876" y="210252"/>
                    <a:pt x="193884" y="215015"/>
                    <a:pt x="157372" y="177973"/>
                  </a:cubicBezTo>
                  <a:cubicBezTo>
                    <a:pt x="120860" y="140931"/>
                    <a:pt x="5501" y="5465"/>
                    <a:pt x="209" y="1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85F1F695-DD88-41C2-A1F1-018FBD9EC00E}"/>
                </a:ext>
              </a:extLst>
            </p:cNvPr>
            <p:cNvSpPr/>
            <p:nvPr/>
          </p:nvSpPr>
          <p:spPr>
            <a:xfrm>
              <a:off x="5975350" y="6866467"/>
              <a:ext cx="184150" cy="16933"/>
            </a:xfrm>
            <a:custGeom>
              <a:avLst/>
              <a:gdLst>
                <a:gd name="connsiteX0" fmla="*/ 184150 w 184150"/>
                <a:gd name="connsiteY0" fmla="*/ 16933 h 16933"/>
                <a:gd name="connsiteX1" fmla="*/ 71967 w 184150"/>
                <a:gd name="connsiteY1" fmla="*/ 6350 h 16933"/>
                <a:gd name="connsiteX2" fmla="*/ 0 w 184150"/>
                <a:gd name="connsiteY2" fmla="*/ 0 h 16933"/>
                <a:gd name="connsiteX3" fmla="*/ 184150 w 184150"/>
                <a:gd name="connsiteY3" fmla="*/ 16933 h 1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150" h="16933">
                  <a:moveTo>
                    <a:pt x="184150" y="16933"/>
                  </a:moveTo>
                  <a:lnTo>
                    <a:pt x="71967" y="6350"/>
                  </a:lnTo>
                  <a:lnTo>
                    <a:pt x="0" y="0"/>
                  </a:lnTo>
                  <a:cubicBezTo>
                    <a:pt x="15169" y="2117"/>
                    <a:pt x="89076" y="10583"/>
                    <a:pt x="184150" y="169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: 図形 16">
              <a:extLst>
                <a:ext uri="{FF2B5EF4-FFF2-40B4-BE49-F238E27FC236}">
                  <a16:creationId xmlns:a16="http://schemas.microsoft.com/office/drawing/2014/main" id="{AC99AB8B-D443-40EE-9E4C-5C63BC5426FD}"/>
                </a:ext>
              </a:extLst>
            </p:cNvPr>
            <p:cNvSpPr/>
            <p:nvPr/>
          </p:nvSpPr>
          <p:spPr>
            <a:xfrm>
              <a:off x="5946952" y="6659366"/>
              <a:ext cx="215926" cy="175524"/>
            </a:xfrm>
            <a:custGeom>
              <a:avLst/>
              <a:gdLst>
                <a:gd name="connsiteX0" fmla="*/ 13581 w 215926"/>
                <a:gd name="connsiteY0" fmla="*/ 1784 h 175524"/>
                <a:gd name="connsiteX1" fmla="*/ 70731 w 215926"/>
                <a:gd name="connsiteY1" fmla="*/ 141484 h 175524"/>
                <a:gd name="connsiteX2" fmla="*/ 214665 w 215926"/>
                <a:gd name="connsiteY2" fmla="*/ 175351 h 175524"/>
                <a:gd name="connsiteX3" fmla="*/ 134231 w 215926"/>
                <a:gd name="connsiteY3" fmla="*/ 152067 h 175524"/>
                <a:gd name="connsiteX4" fmla="*/ 19931 w 215926"/>
                <a:gd name="connsiteY4" fmla="*/ 97034 h 175524"/>
                <a:gd name="connsiteX5" fmla="*/ 881 w 215926"/>
                <a:gd name="connsiteY5" fmla="*/ 63167 h 175524"/>
                <a:gd name="connsiteX6" fmla="*/ 13581 w 215926"/>
                <a:gd name="connsiteY6" fmla="*/ 1784 h 17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26" h="175524">
                  <a:moveTo>
                    <a:pt x="13581" y="1784"/>
                  </a:moveTo>
                  <a:cubicBezTo>
                    <a:pt x="25223" y="14837"/>
                    <a:pt x="37217" y="112556"/>
                    <a:pt x="70731" y="141484"/>
                  </a:cubicBezTo>
                  <a:cubicBezTo>
                    <a:pt x="104245" y="170412"/>
                    <a:pt x="204082" y="173587"/>
                    <a:pt x="214665" y="175351"/>
                  </a:cubicBezTo>
                  <a:cubicBezTo>
                    <a:pt x="225248" y="177115"/>
                    <a:pt x="166687" y="165120"/>
                    <a:pt x="134231" y="152067"/>
                  </a:cubicBezTo>
                  <a:cubicBezTo>
                    <a:pt x="101775" y="139014"/>
                    <a:pt x="42156" y="111851"/>
                    <a:pt x="19931" y="97034"/>
                  </a:cubicBezTo>
                  <a:cubicBezTo>
                    <a:pt x="-2294" y="82217"/>
                    <a:pt x="3703" y="75162"/>
                    <a:pt x="881" y="63167"/>
                  </a:cubicBezTo>
                  <a:cubicBezTo>
                    <a:pt x="-1941" y="51173"/>
                    <a:pt x="1939" y="-11269"/>
                    <a:pt x="13581" y="17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: 図形 18">
              <a:extLst>
                <a:ext uri="{FF2B5EF4-FFF2-40B4-BE49-F238E27FC236}">
                  <a16:creationId xmlns:a16="http://schemas.microsoft.com/office/drawing/2014/main" id="{B83F6669-394E-4148-AA86-A2DEE042C2D4}"/>
                </a:ext>
              </a:extLst>
            </p:cNvPr>
            <p:cNvSpPr/>
            <p:nvPr/>
          </p:nvSpPr>
          <p:spPr>
            <a:xfrm>
              <a:off x="5868324" y="6769091"/>
              <a:ext cx="113422" cy="277657"/>
            </a:xfrm>
            <a:custGeom>
              <a:avLst/>
              <a:gdLst>
                <a:gd name="connsiteX0" fmla="*/ 64693 w 113422"/>
                <a:gd name="connsiteY0" fmla="*/ 9 h 277657"/>
                <a:gd name="connsiteX1" fmla="*/ 107026 w 113422"/>
                <a:gd name="connsiteY1" fmla="*/ 71976 h 277657"/>
                <a:gd name="connsiteX2" fmla="*/ 35059 w 113422"/>
                <a:gd name="connsiteY2" fmla="*/ 196859 h 277657"/>
                <a:gd name="connsiteX3" fmla="*/ 1193 w 113422"/>
                <a:gd name="connsiteY3" fmla="*/ 277292 h 277657"/>
                <a:gd name="connsiteX4" fmla="*/ 75276 w 113422"/>
                <a:gd name="connsiteY4" fmla="*/ 220142 h 277657"/>
                <a:gd name="connsiteX5" fmla="*/ 113376 w 113422"/>
                <a:gd name="connsiteY5" fmla="*/ 76209 h 277657"/>
                <a:gd name="connsiteX6" fmla="*/ 64693 w 113422"/>
                <a:gd name="connsiteY6" fmla="*/ 9 h 27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422" h="277657">
                  <a:moveTo>
                    <a:pt x="64693" y="9"/>
                  </a:moveTo>
                  <a:cubicBezTo>
                    <a:pt x="63635" y="-696"/>
                    <a:pt x="111965" y="39168"/>
                    <a:pt x="107026" y="71976"/>
                  </a:cubicBezTo>
                  <a:cubicBezTo>
                    <a:pt x="102087" y="104784"/>
                    <a:pt x="52698" y="162640"/>
                    <a:pt x="35059" y="196859"/>
                  </a:cubicBezTo>
                  <a:cubicBezTo>
                    <a:pt x="17420" y="231078"/>
                    <a:pt x="-5510" y="273412"/>
                    <a:pt x="1193" y="277292"/>
                  </a:cubicBezTo>
                  <a:cubicBezTo>
                    <a:pt x="7896" y="281172"/>
                    <a:pt x="56579" y="253656"/>
                    <a:pt x="75276" y="220142"/>
                  </a:cubicBezTo>
                  <a:cubicBezTo>
                    <a:pt x="93973" y="186628"/>
                    <a:pt x="111612" y="110781"/>
                    <a:pt x="113376" y="76209"/>
                  </a:cubicBezTo>
                  <a:cubicBezTo>
                    <a:pt x="115140" y="41637"/>
                    <a:pt x="65751" y="714"/>
                    <a:pt x="64693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: 図形 21">
              <a:extLst>
                <a:ext uri="{FF2B5EF4-FFF2-40B4-BE49-F238E27FC236}">
                  <a16:creationId xmlns:a16="http://schemas.microsoft.com/office/drawing/2014/main" id="{B130BA40-D96F-46D5-AB42-538E6C6D81B0}"/>
                </a:ext>
              </a:extLst>
            </p:cNvPr>
            <p:cNvSpPr/>
            <p:nvPr/>
          </p:nvSpPr>
          <p:spPr>
            <a:xfrm>
              <a:off x="5827000" y="6786021"/>
              <a:ext cx="103925" cy="538288"/>
            </a:xfrm>
            <a:custGeom>
              <a:avLst/>
              <a:gdLst>
                <a:gd name="connsiteX0" fmla="*/ 103900 w 103925"/>
                <a:gd name="connsiteY0" fmla="*/ 12 h 538288"/>
                <a:gd name="connsiteX1" fmla="*/ 31933 w 103925"/>
                <a:gd name="connsiteY1" fmla="*/ 254012 h 538288"/>
                <a:gd name="connsiteX2" fmla="*/ 183 w 103925"/>
                <a:gd name="connsiteY2" fmla="*/ 408529 h 538288"/>
                <a:gd name="connsiteX3" fmla="*/ 44633 w 103925"/>
                <a:gd name="connsiteY3" fmla="*/ 488962 h 538288"/>
                <a:gd name="connsiteX4" fmla="*/ 46750 w 103925"/>
                <a:gd name="connsiteY4" fmla="*/ 537646 h 538288"/>
                <a:gd name="connsiteX5" fmla="*/ 48867 w 103925"/>
                <a:gd name="connsiteY5" fmla="*/ 455096 h 538288"/>
                <a:gd name="connsiteX6" fmla="*/ 40400 w 103925"/>
                <a:gd name="connsiteY6" fmla="*/ 374662 h 538288"/>
                <a:gd name="connsiteX7" fmla="*/ 40400 w 103925"/>
                <a:gd name="connsiteY7" fmla="*/ 243429 h 538288"/>
                <a:gd name="connsiteX8" fmla="*/ 103900 w 103925"/>
                <a:gd name="connsiteY8" fmla="*/ 12 h 53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925" h="538288">
                  <a:moveTo>
                    <a:pt x="103900" y="12"/>
                  </a:moveTo>
                  <a:cubicBezTo>
                    <a:pt x="102489" y="1776"/>
                    <a:pt x="49219" y="185926"/>
                    <a:pt x="31933" y="254012"/>
                  </a:cubicBezTo>
                  <a:cubicBezTo>
                    <a:pt x="14647" y="322098"/>
                    <a:pt x="-1934" y="369371"/>
                    <a:pt x="183" y="408529"/>
                  </a:cubicBezTo>
                  <a:cubicBezTo>
                    <a:pt x="2300" y="447687"/>
                    <a:pt x="36872" y="467443"/>
                    <a:pt x="44633" y="488962"/>
                  </a:cubicBezTo>
                  <a:cubicBezTo>
                    <a:pt x="52394" y="510481"/>
                    <a:pt x="46044" y="543290"/>
                    <a:pt x="46750" y="537646"/>
                  </a:cubicBezTo>
                  <a:cubicBezTo>
                    <a:pt x="47456" y="532002"/>
                    <a:pt x="49925" y="482260"/>
                    <a:pt x="48867" y="455096"/>
                  </a:cubicBezTo>
                  <a:cubicBezTo>
                    <a:pt x="47809" y="427932"/>
                    <a:pt x="41811" y="409940"/>
                    <a:pt x="40400" y="374662"/>
                  </a:cubicBezTo>
                  <a:cubicBezTo>
                    <a:pt x="38989" y="339384"/>
                    <a:pt x="33344" y="301990"/>
                    <a:pt x="40400" y="243429"/>
                  </a:cubicBezTo>
                  <a:cubicBezTo>
                    <a:pt x="47456" y="184868"/>
                    <a:pt x="105311" y="-1752"/>
                    <a:pt x="10390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AE1775B3-C62B-4A7A-B73E-5B4A19CA8E59}"/>
                </a:ext>
              </a:extLst>
            </p:cNvPr>
            <p:cNvSpPr/>
            <p:nvPr/>
          </p:nvSpPr>
          <p:spPr>
            <a:xfrm>
              <a:off x="5841342" y="7342682"/>
              <a:ext cx="530551" cy="360691"/>
            </a:xfrm>
            <a:custGeom>
              <a:avLst/>
              <a:gdLst>
                <a:gd name="connsiteX0" fmla="*/ 658 w 530551"/>
                <a:gd name="connsiteY0" fmla="*/ 2151 h 360691"/>
                <a:gd name="connsiteX1" fmla="*/ 301225 w 530551"/>
                <a:gd name="connsiteY1" fmla="*/ 148201 h 360691"/>
                <a:gd name="connsiteX2" fmla="*/ 345675 w 530551"/>
                <a:gd name="connsiteY2" fmla="*/ 196885 h 360691"/>
                <a:gd name="connsiteX3" fmla="*/ 525591 w 530551"/>
                <a:gd name="connsiteY3" fmla="*/ 359868 h 360691"/>
                <a:gd name="connsiteX4" fmla="*/ 457858 w 530551"/>
                <a:gd name="connsiteY4" fmla="*/ 251918 h 360691"/>
                <a:gd name="connsiteX5" fmla="*/ 227141 w 530551"/>
                <a:gd name="connsiteY5" fmla="*/ 74118 h 360691"/>
                <a:gd name="connsiteX6" fmla="*/ 658 w 530551"/>
                <a:gd name="connsiteY6" fmla="*/ 2151 h 36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551" h="360691">
                  <a:moveTo>
                    <a:pt x="658" y="2151"/>
                  </a:moveTo>
                  <a:cubicBezTo>
                    <a:pt x="13005" y="14498"/>
                    <a:pt x="243722" y="115745"/>
                    <a:pt x="301225" y="148201"/>
                  </a:cubicBezTo>
                  <a:cubicBezTo>
                    <a:pt x="358728" y="180657"/>
                    <a:pt x="308281" y="161607"/>
                    <a:pt x="345675" y="196885"/>
                  </a:cubicBezTo>
                  <a:cubicBezTo>
                    <a:pt x="383069" y="232163"/>
                    <a:pt x="506894" y="350696"/>
                    <a:pt x="525591" y="359868"/>
                  </a:cubicBezTo>
                  <a:cubicBezTo>
                    <a:pt x="544288" y="369040"/>
                    <a:pt x="507600" y="299543"/>
                    <a:pt x="457858" y="251918"/>
                  </a:cubicBezTo>
                  <a:cubicBezTo>
                    <a:pt x="408116" y="204293"/>
                    <a:pt x="301577" y="115393"/>
                    <a:pt x="227141" y="74118"/>
                  </a:cubicBezTo>
                  <a:cubicBezTo>
                    <a:pt x="152705" y="32843"/>
                    <a:pt x="-11689" y="-10196"/>
                    <a:pt x="658" y="2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: 図形 1414">
              <a:extLst>
                <a:ext uri="{FF2B5EF4-FFF2-40B4-BE49-F238E27FC236}">
                  <a16:creationId xmlns:a16="http://schemas.microsoft.com/office/drawing/2014/main" id="{456B0CC4-6739-4915-A704-4526F95052E5}"/>
                </a:ext>
              </a:extLst>
            </p:cNvPr>
            <p:cNvSpPr/>
            <p:nvPr/>
          </p:nvSpPr>
          <p:spPr>
            <a:xfrm>
              <a:off x="6348376" y="7615359"/>
              <a:ext cx="561686" cy="225695"/>
            </a:xfrm>
            <a:custGeom>
              <a:avLst/>
              <a:gdLst>
                <a:gd name="connsiteX0" fmla="*/ 1624 w 561686"/>
                <a:gd name="connsiteY0" fmla="*/ 408 h 225695"/>
                <a:gd name="connsiteX1" fmla="*/ 206941 w 561686"/>
                <a:gd name="connsiteY1" fmla="*/ 116824 h 225695"/>
                <a:gd name="connsiteX2" fmla="*/ 560424 w 561686"/>
                <a:gd name="connsiteY2" fmla="*/ 224774 h 225695"/>
                <a:gd name="connsiteX3" fmla="*/ 312774 w 561686"/>
                <a:gd name="connsiteY3" fmla="*/ 159158 h 225695"/>
                <a:gd name="connsiteX4" fmla="*/ 1624 w 561686"/>
                <a:gd name="connsiteY4" fmla="*/ 408 h 22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686" h="225695">
                  <a:moveTo>
                    <a:pt x="1624" y="408"/>
                  </a:moveTo>
                  <a:cubicBezTo>
                    <a:pt x="-16015" y="-6648"/>
                    <a:pt x="113808" y="79430"/>
                    <a:pt x="206941" y="116824"/>
                  </a:cubicBezTo>
                  <a:cubicBezTo>
                    <a:pt x="300074" y="154218"/>
                    <a:pt x="542785" y="217718"/>
                    <a:pt x="560424" y="224774"/>
                  </a:cubicBezTo>
                  <a:cubicBezTo>
                    <a:pt x="578063" y="231830"/>
                    <a:pt x="406613" y="197258"/>
                    <a:pt x="312774" y="159158"/>
                  </a:cubicBezTo>
                  <a:cubicBezTo>
                    <a:pt x="218935" y="121058"/>
                    <a:pt x="19263" y="7464"/>
                    <a:pt x="1624" y="4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: 図形 1421">
              <a:extLst>
                <a:ext uri="{FF2B5EF4-FFF2-40B4-BE49-F238E27FC236}">
                  <a16:creationId xmlns:a16="http://schemas.microsoft.com/office/drawing/2014/main" id="{292D1F48-DFBF-4773-B7F3-0D24544654D6}"/>
                </a:ext>
              </a:extLst>
            </p:cNvPr>
            <p:cNvSpPr/>
            <p:nvPr/>
          </p:nvSpPr>
          <p:spPr>
            <a:xfrm>
              <a:off x="7816850" y="6847417"/>
              <a:ext cx="391052" cy="196930"/>
            </a:xfrm>
            <a:custGeom>
              <a:avLst/>
              <a:gdLst>
                <a:gd name="connsiteX0" fmla="*/ 0 w 391052"/>
                <a:gd name="connsiteY0" fmla="*/ 0 h 196930"/>
                <a:gd name="connsiteX1" fmla="*/ 300567 w 391052"/>
                <a:gd name="connsiteY1" fmla="*/ 129116 h 196930"/>
                <a:gd name="connsiteX2" fmla="*/ 389467 w 391052"/>
                <a:gd name="connsiteY2" fmla="*/ 196850 h 196930"/>
                <a:gd name="connsiteX3" fmla="*/ 359833 w 391052"/>
                <a:gd name="connsiteY3" fmla="*/ 143933 h 196930"/>
                <a:gd name="connsiteX4" fmla="*/ 359833 w 391052"/>
                <a:gd name="connsiteY4" fmla="*/ 143933 h 196930"/>
                <a:gd name="connsiteX5" fmla="*/ 0 w 391052"/>
                <a:gd name="connsiteY5" fmla="*/ 0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052" h="196930">
                  <a:moveTo>
                    <a:pt x="0" y="0"/>
                  </a:moveTo>
                  <a:cubicBezTo>
                    <a:pt x="117828" y="48154"/>
                    <a:pt x="235656" y="96308"/>
                    <a:pt x="300567" y="129116"/>
                  </a:cubicBezTo>
                  <a:cubicBezTo>
                    <a:pt x="365478" y="161924"/>
                    <a:pt x="379589" y="194381"/>
                    <a:pt x="389467" y="196850"/>
                  </a:cubicBezTo>
                  <a:cubicBezTo>
                    <a:pt x="399345" y="199320"/>
                    <a:pt x="359833" y="143933"/>
                    <a:pt x="359833" y="143933"/>
                  </a:cubicBezTo>
                  <a:lnTo>
                    <a:pt x="359833" y="143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: 図形 1442">
              <a:extLst>
                <a:ext uri="{FF2B5EF4-FFF2-40B4-BE49-F238E27FC236}">
                  <a16:creationId xmlns:a16="http://schemas.microsoft.com/office/drawing/2014/main" id="{F50EEBDC-CCD4-4A5D-B3FC-29E8D8EE513F}"/>
                </a:ext>
              </a:extLst>
            </p:cNvPr>
            <p:cNvSpPr/>
            <p:nvPr/>
          </p:nvSpPr>
          <p:spPr>
            <a:xfrm>
              <a:off x="5670550" y="4237521"/>
              <a:ext cx="132590" cy="155323"/>
            </a:xfrm>
            <a:custGeom>
              <a:avLst/>
              <a:gdLst>
                <a:gd name="connsiteX0" fmla="*/ 131233 w 132590"/>
                <a:gd name="connsiteY0" fmla="*/ 46 h 155323"/>
                <a:gd name="connsiteX1" fmla="*/ 116417 w 132590"/>
                <a:gd name="connsiteY1" fmla="*/ 124929 h 155323"/>
                <a:gd name="connsiteX2" fmla="*/ 74083 w 132590"/>
                <a:gd name="connsiteY2" fmla="*/ 154562 h 155323"/>
                <a:gd name="connsiteX3" fmla="*/ 29633 w 132590"/>
                <a:gd name="connsiteY3" fmla="*/ 139746 h 155323"/>
                <a:gd name="connsiteX4" fmla="*/ 0 w 132590"/>
                <a:gd name="connsiteY4" fmla="*/ 69896 h 155323"/>
                <a:gd name="connsiteX5" fmla="*/ 29633 w 132590"/>
                <a:gd name="connsiteY5" fmla="*/ 107996 h 155323"/>
                <a:gd name="connsiteX6" fmla="*/ 120650 w 132590"/>
                <a:gd name="connsiteY6" fmla="*/ 110112 h 155323"/>
                <a:gd name="connsiteX7" fmla="*/ 131233 w 132590"/>
                <a:gd name="connsiteY7" fmla="*/ 46 h 1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90" h="155323">
                  <a:moveTo>
                    <a:pt x="131233" y="46"/>
                  </a:moveTo>
                  <a:cubicBezTo>
                    <a:pt x="130527" y="2516"/>
                    <a:pt x="125942" y="99176"/>
                    <a:pt x="116417" y="124929"/>
                  </a:cubicBezTo>
                  <a:cubicBezTo>
                    <a:pt x="106892" y="150682"/>
                    <a:pt x="88547" y="152093"/>
                    <a:pt x="74083" y="154562"/>
                  </a:cubicBezTo>
                  <a:cubicBezTo>
                    <a:pt x="59619" y="157031"/>
                    <a:pt x="41980" y="153857"/>
                    <a:pt x="29633" y="139746"/>
                  </a:cubicBezTo>
                  <a:cubicBezTo>
                    <a:pt x="17286" y="125635"/>
                    <a:pt x="0" y="75188"/>
                    <a:pt x="0" y="69896"/>
                  </a:cubicBezTo>
                  <a:cubicBezTo>
                    <a:pt x="0" y="64604"/>
                    <a:pt x="9525" y="101293"/>
                    <a:pt x="29633" y="107996"/>
                  </a:cubicBezTo>
                  <a:cubicBezTo>
                    <a:pt x="49741" y="114699"/>
                    <a:pt x="104070" y="125281"/>
                    <a:pt x="120650" y="110112"/>
                  </a:cubicBezTo>
                  <a:cubicBezTo>
                    <a:pt x="137230" y="94943"/>
                    <a:pt x="131939" y="-2424"/>
                    <a:pt x="131233" y="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: 図形 1448">
              <a:extLst>
                <a:ext uri="{FF2B5EF4-FFF2-40B4-BE49-F238E27FC236}">
                  <a16:creationId xmlns:a16="http://schemas.microsoft.com/office/drawing/2014/main" id="{08CC11C5-E997-4E9A-B6A3-189813FB835B}"/>
                </a:ext>
              </a:extLst>
            </p:cNvPr>
            <p:cNvSpPr/>
            <p:nvPr/>
          </p:nvSpPr>
          <p:spPr>
            <a:xfrm>
              <a:off x="5782733" y="4275667"/>
              <a:ext cx="457254" cy="249978"/>
            </a:xfrm>
            <a:custGeom>
              <a:avLst/>
              <a:gdLst>
                <a:gd name="connsiteX0" fmla="*/ 0 w 457254"/>
                <a:gd name="connsiteY0" fmla="*/ 0 h 249978"/>
                <a:gd name="connsiteX1" fmla="*/ 137584 w 457254"/>
                <a:gd name="connsiteY1" fmla="*/ 48683 h 249978"/>
                <a:gd name="connsiteX2" fmla="*/ 361950 w 457254"/>
                <a:gd name="connsiteY2" fmla="*/ 179916 h 249978"/>
                <a:gd name="connsiteX3" fmla="*/ 457200 w 457254"/>
                <a:gd name="connsiteY3" fmla="*/ 249766 h 249978"/>
                <a:gd name="connsiteX4" fmla="*/ 376767 w 457254"/>
                <a:gd name="connsiteY4" fmla="*/ 203200 h 249978"/>
                <a:gd name="connsiteX5" fmla="*/ 0 w 457254"/>
                <a:gd name="connsiteY5" fmla="*/ 0 h 24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54" h="249978">
                  <a:moveTo>
                    <a:pt x="0" y="0"/>
                  </a:moveTo>
                  <a:cubicBezTo>
                    <a:pt x="38629" y="9348"/>
                    <a:pt x="77259" y="18697"/>
                    <a:pt x="137584" y="48683"/>
                  </a:cubicBezTo>
                  <a:cubicBezTo>
                    <a:pt x="197909" y="78669"/>
                    <a:pt x="308681" y="146402"/>
                    <a:pt x="361950" y="179916"/>
                  </a:cubicBezTo>
                  <a:cubicBezTo>
                    <a:pt x="415219" y="213430"/>
                    <a:pt x="454731" y="245885"/>
                    <a:pt x="457200" y="249766"/>
                  </a:cubicBezTo>
                  <a:cubicBezTo>
                    <a:pt x="459670" y="253647"/>
                    <a:pt x="376767" y="203200"/>
                    <a:pt x="376767" y="2032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: 図形 1076">
              <a:extLst>
                <a:ext uri="{FF2B5EF4-FFF2-40B4-BE49-F238E27FC236}">
                  <a16:creationId xmlns:a16="http://schemas.microsoft.com/office/drawing/2014/main" id="{A176C195-DDD4-4CEC-B788-3D748D752E8B}"/>
                </a:ext>
              </a:extLst>
            </p:cNvPr>
            <p:cNvSpPr/>
            <p:nvPr/>
          </p:nvSpPr>
          <p:spPr>
            <a:xfrm>
              <a:off x="5814399" y="4346853"/>
              <a:ext cx="372402" cy="243731"/>
            </a:xfrm>
            <a:custGeom>
              <a:avLst/>
              <a:gdLst>
                <a:gd name="connsiteX0" fmla="*/ 84 w 372402"/>
                <a:gd name="connsiteY0" fmla="*/ 780 h 243731"/>
                <a:gd name="connsiteX1" fmla="*/ 209634 w 372402"/>
                <a:gd name="connsiteY1" fmla="*/ 98147 h 243731"/>
                <a:gd name="connsiteX2" fmla="*/ 342984 w 372402"/>
                <a:gd name="connsiteY2" fmla="*/ 229380 h 243731"/>
                <a:gd name="connsiteX3" fmla="*/ 364151 w 372402"/>
                <a:gd name="connsiteY3" fmla="*/ 231497 h 243731"/>
                <a:gd name="connsiteX4" fmla="*/ 235034 w 372402"/>
                <a:gd name="connsiteY4" fmla="*/ 151064 h 243731"/>
                <a:gd name="connsiteX5" fmla="*/ 84 w 372402"/>
                <a:gd name="connsiteY5" fmla="*/ 780 h 24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402" h="243731">
                  <a:moveTo>
                    <a:pt x="84" y="780"/>
                  </a:moveTo>
                  <a:cubicBezTo>
                    <a:pt x="-4149" y="-8040"/>
                    <a:pt x="152484" y="60047"/>
                    <a:pt x="209634" y="98147"/>
                  </a:cubicBezTo>
                  <a:cubicBezTo>
                    <a:pt x="266784" y="136247"/>
                    <a:pt x="317231" y="207155"/>
                    <a:pt x="342984" y="229380"/>
                  </a:cubicBezTo>
                  <a:cubicBezTo>
                    <a:pt x="368737" y="251605"/>
                    <a:pt x="382143" y="244550"/>
                    <a:pt x="364151" y="231497"/>
                  </a:cubicBezTo>
                  <a:cubicBezTo>
                    <a:pt x="346159" y="218444"/>
                    <a:pt x="291831" y="189517"/>
                    <a:pt x="235034" y="151064"/>
                  </a:cubicBezTo>
                  <a:cubicBezTo>
                    <a:pt x="178237" y="112611"/>
                    <a:pt x="4317" y="9600"/>
                    <a:pt x="84" y="7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: 図形 1472">
              <a:extLst>
                <a:ext uri="{FF2B5EF4-FFF2-40B4-BE49-F238E27FC236}">
                  <a16:creationId xmlns:a16="http://schemas.microsoft.com/office/drawing/2014/main" id="{EBD8FCE5-3EF1-4C7A-B758-F501AAC000F6}"/>
                </a:ext>
              </a:extLst>
            </p:cNvPr>
            <p:cNvSpPr/>
            <p:nvPr/>
          </p:nvSpPr>
          <p:spPr>
            <a:xfrm>
              <a:off x="5785915" y="4289383"/>
              <a:ext cx="163031" cy="217268"/>
            </a:xfrm>
            <a:custGeom>
              <a:avLst/>
              <a:gdLst>
                <a:gd name="connsiteX0" fmla="*/ 161918 w 163031"/>
                <a:gd name="connsiteY0" fmla="*/ 47667 h 217268"/>
                <a:gd name="connsiteX1" fmla="*/ 51852 w 163031"/>
                <a:gd name="connsiteY1" fmla="*/ 153500 h 217268"/>
                <a:gd name="connsiteX2" fmla="*/ 56085 w 163031"/>
                <a:gd name="connsiteY2" fmla="*/ 217000 h 217268"/>
                <a:gd name="connsiteX3" fmla="*/ 30685 w 163031"/>
                <a:gd name="connsiteY3" fmla="*/ 174667 h 217268"/>
                <a:gd name="connsiteX4" fmla="*/ 1052 w 163031"/>
                <a:gd name="connsiteY4" fmla="*/ 134450 h 217268"/>
                <a:gd name="connsiteX5" fmla="*/ 70902 w 163031"/>
                <a:gd name="connsiteY5" fmla="*/ 56134 h 217268"/>
                <a:gd name="connsiteX6" fmla="*/ 106885 w 163031"/>
                <a:gd name="connsiteY6" fmla="*/ 1100 h 217268"/>
                <a:gd name="connsiteX7" fmla="*/ 161918 w 163031"/>
                <a:gd name="connsiteY7" fmla="*/ 47667 h 21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31" h="217268">
                  <a:moveTo>
                    <a:pt x="161918" y="47667"/>
                  </a:moveTo>
                  <a:cubicBezTo>
                    <a:pt x="152746" y="73067"/>
                    <a:pt x="69491" y="125278"/>
                    <a:pt x="51852" y="153500"/>
                  </a:cubicBezTo>
                  <a:cubicBezTo>
                    <a:pt x="34213" y="181722"/>
                    <a:pt x="59613" y="213472"/>
                    <a:pt x="56085" y="217000"/>
                  </a:cubicBezTo>
                  <a:cubicBezTo>
                    <a:pt x="52557" y="220528"/>
                    <a:pt x="39857" y="188425"/>
                    <a:pt x="30685" y="174667"/>
                  </a:cubicBezTo>
                  <a:cubicBezTo>
                    <a:pt x="21513" y="160909"/>
                    <a:pt x="-5651" y="154205"/>
                    <a:pt x="1052" y="134450"/>
                  </a:cubicBezTo>
                  <a:cubicBezTo>
                    <a:pt x="7755" y="114695"/>
                    <a:pt x="53263" y="78359"/>
                    <a:pt x="70902" y="56134"/>
                  </a:cubicBezTo>
                  <a:cubicBezTo>
                    <a:pt x="88541" y="33909"/>
                    <a:pt x="92774" y="8156"/>
                    <a:pt x="106885" y="1100"/>
                  </a:cubicBezTo>
                  <a:cubicBezTo>
                    <a:pt x="120996" y="-5956"/>
                    <a:pt x="171090" y="22267"/>
                    <a:pt x="161918" y="47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: 図形 1473">
              <a:extLst>
                <a:ext uri="{FF2B5EF4-FFF2-40B4-BE49-F238E27FC236}">
                  <a16:creationId xmlns:a16="http://schemas.microsoft.com/office/drawing/2014/main" id="{19834922-306C-475A-869D-C3D960349C51}"/>
                </a:ext>
              </a:extLst>
            </p:cNvPr>
            <p:cNvSpPr/>
            <p:nvPr/>
          </p:nvSpPr>
          <p:spPr>
            <a:xfrm>
              <a:off x="5646806" y="4449149"/>
              <a:ext cx="208369" cy="175795"/>
            </a:xfrm>
            <a:custGeom>
              <a:avLst/>
              <a:gdLst>
                <a:gd name="connsiteX0" fmla="*/ 121111 w 208369"/>
                <a:gd name="connsiteY0" fmla="*/ 84 h 175795"/>
                <a:gd name="connsiteX1" fmla="*/ 207894 w 208369"/>
                <a:gd name="connsiteY1" fmla="*/ 88984 h 175795"/>
                <a:gd name="connsiteX2" fmla="*/ 150744 w 208369"/>
                <a:gd name="connsiteY2" fmla="*/ 137668 h 175795"/>
                <a:gd name="connsiteX3" fmla="*/ 42794 w 208369"/>
                <a:gd name="connsiteY3" fmla="*/ 175768 h 175795"/>
                <a:gd name="connsiteX4" fmla="*/ 461 w 208369"/>
                <a:gd name="connsiteY4" fmla="*/ 144018 h 175795"/>
                <a:gd name="connsiteX5" fmla="*/ 66077 w 208369"/>
                <a:gd name="connsiteY5" fmla="*/ 154601 h 175795"/>
                <a:gd name="connsiteX6" fmla="*/ 154977 w 208369"/>
                <a:gd name="connsiteY6" fmla="*/ 144018 h 175795"/>
                <a:gd name="connsiteX7" fmla="*/ 174027 w 208369"/>
                <a:gd name="connsiteY7" fmla="*/ 105918 h 175795"/>
                <a:gd name="connsiteX8" fmla="*/ 121111 w 208369"/>
                <a:gd name="connsiteY8" fmla="*/ 84 h 17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369" h="175795">
                  <a:moveTo>
                    <a:pt x="121111" y="84"/>
                  </a:moveTo>
                  <a:cubicBezTo>
                    <a:pt x="126755" y="-2738"/>
                    <a:pt x="202955" y="66053"/>
                    <a:pt x="207894" y="88984"/>
                  </a:cubicBezTo>
                  <a:cubicBezTo>
                    <a:pt x="212833" y="111915"/>
                    <a:pt x="178261" y="123204"/>
                    <a:pt x="150744" y="137668"/>
                  </a:cubicBezTo>
                  <a:cubicBezTo>
                    <a:pt x="123227" y="152132"/>
                    <a:pt x="67841" y="174710"/>
                    <a:pt x="42794" y="175768"/>
                  </a:cubicBezTo>
                  <a:cubicBezTo>
                    <a:pt x="17747" y="176826"/>
                    <a:pt x="-3419" y="147546"/>
                    <a:pt x="461" y="144018"/>
                  </a:cubicBezTo>
                  <a:cubicBezTo>
                    <a:pt x="4341" y="140490"/>
                    <a:pt x="40324" y="154601"/>
                    <a:pt x="66077" y="154601"/>
                  </a:cubicBezTo>
                  <a:cubicBezTo>
                    <a:pt x="91830" y="154601"/>
                    <a:pt x="136985" y="152132"/>
                    <a:pt x="154977" y="144018"/>
                  </a:cubicBezTo>
                  <a:cubicBezTo>
                    <a:pt x="172969" y="135904"/>
                    <a:pt x="176849" y="126026"/>
                    <a:pt x="174027" y="105918"/>
                  </a:cubicBezTo>
                  <a:cubicBezTo>
                    <a:pt x="171205" y="85810"/>
                    <a:pt x="115467" y="2906"/>
                    <a:pt x="121111" y="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: 図形 1474">
              <a:extLst>
                <a:ext uri="{FF2B5EF4-FFF2-40B4-BE49-F238E27FC236}">
                  <a16:creationId xmlns:a16="http://schemas.microsoft.com/office/drawing/2014/main" id="{433EE679-0F73-4D3E-95AD-D49C2429B9BC}"/>
                </a:ext>
              </a:extLst>
            </p:cNvPr>
            <p:cNvSpPr/>
            <p:nvPr/>
          </p:nvSpPr>
          <p:spPr>
            <a:xfrm>
              <a:off x="5649379" y="4460866"/>
              <a:ext cx="160973" cy="120250"/>
            </a:xfrm>
            <a:custGeom>
              <a:avLst/>
              <a:gdLst>
                <a:gd name="connsiteX0" fmla="*/ 160871 w 160973"/>
                <a:gd name="connsiteY0" fmla="*/ 66684 h 120250"/>
                <a:gd name="connsiteX1" fmla="*/ 14821 w 160973"/>
                <a:gd name="connsiteY1" fmla="*/ 1067 h 120250"/>
                <a:gd name="connsiteX2" fmla="*/ 21171 w 160973"/>
                <a:gd name="connsiteY2" fmla="*/ 32817 h 120250"/>
                <a:gd name="connsiteX3" fmla="*/ 4 w 160973"/>
                <a:gd name="connsiteY3" fmla="*/ 119601 h 120250"/>
                <a:gd name="connsiteX4" fmla="*/ 23288 w 160973"/>
                <a:gd name="connsiteY4" fmla="*/ 70917 h 120250"/>
                <a:gd name="connsiteX5" fmla="*/ 38104 w 160973"/>
                <a:gd name="connsiteY5" fmla="*/ 41284 h 120250"/>
                <a:gd name="connsiteX6" fmla="*/ 160871 w 160973"/>
                <a:gd name="connsiteY6" fmla="*/ 66684 h 1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973" h="120250">
                  <a:moveTo>
                    <a:pt x="160871" y="66684"/>
                  </a:moveTo>
                  <a:cubicBezTo>
                    <a:pt x="156991" y="59981"/>
                    <a:pt x="38104" y="6711"/>
                    <a:pt x="14821" y="1067"/>
                  </a:cubicBezTo>
                  <a:cubicBezTo>
                    <a:pt x="-8462" y="-4577"/>
                    <a:pt x="23640" y="13061"/>
                    <a:pt x="21171" y="32817"/>
                  </a:cubicBezTo>
                  <a:cubicBezTo>
                    <a:pt x="18702" y="52573"/>
                    <a:pt x="-349" y="113251"/>
                    <a:pt x="4" y="119601"/>
                  </a:cubicBezTo>
                  <a:cubicBezTo>
                    <a:pt x="357" y="125951"/>
                    <a:pt x="16938" y="83970"/>
                    <a:pt x="23288" y="70917"/>
                  </a:cubicBezTo>
                  <a:cubicBezTo>
                    <a:pt x="29638" y="57864"/>
                    <a:pt x="19407" y="41989"/>
                    <a:pt x="38104" y="41284"/>
                  </a:cubicBezTo>
                  <a:cubicBezTo>
                    <a:pt x="56801" y="40578"/>
                    <a:pt x="164751" y="73387"/>
                    <a:pt x="160871" y="666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: 図形 1475">
              <a:extLst>
                <a:ext uri="{FF2B5EF4-FFF2-40B4-BE49-F238E27FC236}">
                  <a16:creationId xmlns:a16="http://schemas.microsoft.com/office/drawing/2014/main" id="{7E26FC4D-2074-4A9F-8429-BDEAF7186A25}"/>
                </a:ext>
              </a:extLst>
            </p:cNvPr>
            <p:cNvSpPr/>
            <p:nvPr/>
          </p:nvSpPr>
          <p:spPr>
            <a:xfrm>
              <a:off x="5331330" y="4669310"/>
              <a:ext cx="745421" cy="286432"/>
            </a:xfrm>
            <a:custGeom>
              <a:avLst/>
              <a:gdLst>
                <a:gd name="connsiteX0" fmla="*/ 553 w 745421"/>
                <a:gd name="connsiteY0" fmla="*/ 10640 h 286432"/>
                <a:gd name="connsiteX1" fmla="*/ 320170 w 745421"/>
                <a:gd name="connsiteY1" fmla="*/ 19107 h 286432"/>
                <a:gd name="connsiteX2" fmla="*/ 565703 w 745421"/>
                <a:gd name="connsiteY2" fmla="*/ 116473 h 286432"/>
                <a:gd name="connsiteX3" fmla="*/ 713870 w 745421"/>
                <a:gd name="connsiteY3" fmla="*/ 281573 h 286432"/>
                <a:gd name="connsiteX4" fmla="*/ 701170 w 745421"/>
                <a:gd name="connsiteY4" fmla="*/ 222307 h 286432"/>
                <a:gd name="connsiteX5" fmla="*/ 254553 w 745421"/>
                <a:gd name="connsiteY5" fmla="*/ 16990 h 286432"/>
                <a:gd name="connsiteX6" fmla="*/ 553 w 745421"/>
                <a:gd name="connsiteY6" fmla="*/ 10640 h 28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421" h="286432">
                  <a:moveTo>
                    <a:pt x="553" y="10640"/>
                  </a:moveTo>
                  <a:cubicBezTo>
                    <a:pt x="11489" y="10993"/>
                    <a:pt x="225978" y="1468"/>
                    <a:pt x="320170" y="19107"/>
                  </a:cubicBezTo>
                  <a:cubicBezTo>
                    <a:pt x="414362" y="36746"/>
                    <a:pt x="500086" y="72729"/>
                    <a:pt x="565703" y="116473"/>
                  </a:cubicBezTo>
                  <a:cubicBezTo>
                    <a:pt x="631320" y="160217"/>
                    <a:pt x="691292" y="263934"/>
                    <a:pt x="713870" y="281573"/>
                  </a:cubicBezTo>
                  <a:cubicBezTo>
                    <a:pt x="736448" y="299212"/>
                    <a:pt x="777723" y="266404"/>
                    <a:pt x="701170" y="222307"/>
                  </a:cubicBezTo>
                  <a:cubicBezTo>
                    <a:pt x="624617" y="178210"/>
                    <a:pt x="366031" y="50857"/>
                    <a:pt x="254553" y="16990"/>
                  </a:cubicBezTo>
                  <a:cubicBezTo>
                    <a:pt x="143075" y="-16877"/>
                    <a:pt x="-10383" y="10287"/>
                    <a:pt x="553" y="106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: 図形 1476">
              <a:extLst>
                <a:ext uri="{FF2B5EF4-FFF2-40B4-BE49-F238E27FC236}">
                  <a16:creationId xmlns:a16="http://schemas.microsoft.com/office/drawing/2014/main" id="{B53B5D98-ACBA-40C1-8629-438501205E39}"/>
                </a:ext>
              </a:extLst>
            </p:cNvPr>
            <p:cNvSpPr/>
            <p:nvPr/>
          </p:nvSpPr>
          <p:spPr>
            <a:xfrm>
              <a:off x="5530575" y="5100249"/>
              <a:ext cx="529976" cy="902521"/>
            </a:xfrm>
            <a:custGeom>
              <a:avLst/>
              <a:gdLst>
                <a:gd name="connsiteX0" fmla="*/ 529442 w 529976"/>
                <a:gd name="connsiteY0" fmla="*/ 3034 h 902521"/>
                <a:gd name="connsiteX1" fmla="*/ 184425 w 529976"/>
                <a:gd name="connsiteY1" fmla="*/ 498334 h 902521"/>
                <a:gd name="connsiteX2" fmla="*/ 72242 w 529976"/>
                <a:gd name="connsiteY2" fmla="*/ 712118 h 902521"/>
                <a:gd name="connsiteX3" fmla="*/ 275 w 529976"/>
                <a:gd name="connsiteY3" fmla="*/ 900501 h 902521"/>
                <a:gd name="connsiteX4" fmla="*/ 97642 w 529976"/>
                <a:gd name="connsiteY4" fmla="*/ 754451 h 902521"/>
                <a:gd name="connsiteX5" fmla="*/ 529442 w 529976"/>
                <a:gd name="connsiteY5" fmla="*/ 3034 h 90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976" h="902521">
                  <a:moveTo>
                    <a:pt x="529442" y="3034"/>
                  </a:moveTo>
                  <a:cubicBezTo>
                    <a:pt x="543906" y="-39652"/>
                    <a:pt x="260625" y="380153"/>
                    <a:pt x="184425" y="498334"/>
                  </a:cubicBezTo>
                  <a:cubicBezTo>
                    <a:pt x="108225" y="616515"/>
                    <a:pt x="102934" y="645090"/>
                    <a:pt x="72242" y="712118"/>
                  </a:cubicBezTo>
                  <a:cubicBezTo>
                    <a:pt x="41550" y="779146"/>
                    <a:pt x="-3958" y="893445"/>
                    <a:pt x="275" y="900501"/>
                  </a:cubicBezTo>
                  <a:cubicBezTo>
                    <a:pt x="4508" y="907557"/>
                    <a:pt x="8742" y="904029"/>
                    <a:pt x="97642" y="754451"/>
                  </a:cubicBezTo>
                  <a:cubicBezTo>
                    <a:pt x="186542" y="604873"/>
                    <a:pt x="514978" y="45720"/>
                    <a:pt x="529442" y="30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: 図形 1477">
              <a:extLst>
                <a:ext uri="{FF2B5EF4-FFF2-40B4-BE49-F238E27FC236}">
                  <a16:creationId xmlns:a16="http://schemas.microsoft.com/office/drawing/2014/main" id="{A77BAA35-3A94-4D9F-810F-F622C857BA04}"/>
                </a:ext>
              </a:extLst>
            </p:cNvPr>
            <p:cNvSpPr/>
            <p:nvPr/>
          </p:nvSpPr>
          <p:spPr>
            <a:xfrm>
              <a:off x="5732051" y="5011432"/>
              <a:ext cx="274516" cy="537592"/>
            </a:xfrm>
            <a:custGeom>
              <a:avLst/>
              <a:gdLst>
                <a:gd name="connsiteX0" fmla="*/ 272932 w 274516"/>
                <a:gd name="connsiteY0" fmla="*/ 2951 h 537592"/>
                <a:gd name="connsiteX1" fmla="*/ 124766 w 274516"/>
                <a:gd name="connsiteY1" fmla="*/ 284468 h 537592"/>
                <a:gd name="connsiteX2" fmla="*/ 23166 w 274516"/>
                <a:gd name="connsiteY2" fmla="*/ 515185 h 537592"/>
                <a:gd name="connsiteX3" fmla="*/ 23166 w 274516"/>
                <a:gd name="connsiteY3" fmla="*/ 472851 h 537592"/>
                <a:gd name="connsiteX4" fmla="*/ 272932 w 274516"/>
                <a:gd name="connsiteY4" fmla="*/ 2951 h 53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516" h="537592">
                  <a:moveTo>
                    <a:pt x="272932" y="2951"/>
                  </a:moveTo>
                  <a:cubicBezTo>
                    <a:pt x="289865" y="-28446"/>
                    <a:pt x="166394" y="199096"/>
                    <a:pt x="124766" y="284468"/>
                  </a:cubicBezTo>
                  <a:cubicBezTo>
                    <a:pt x="83138" y="369840"/>
                    <a:pt x="40099" y="483788"/>
                    <a:pt x="23166" y="515185"/>
                  </a:cubicBezTo>
                  <a:cubicBezTo>
                    <a:pt x="6233" y="546582"/>
                    <a:pt x="-19167" y="555048"/>
                    <a:pt x="23166" y="472851"/>
                  </a:cubicBezTo>
                  <a:cubicBezTo>
                    <a:pt x="65499" y="390654"/>
                    <a:pt x="255999" y="34348"/>
                    <a:pt x="272932" y="29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: 図形 1478">
              <a:extLst>
                <a:ext uri="{FF2B5EF4-FFF2-40B4-BE49-F238E27FC236}">
                  <a16:creationId xmlns:a16="http://schemas.microsoft.com/office/drawing/2014/main" id="{1130F3A5-12EC-42F4-862D-CFB7A75D6795}"/>
                </a:ext>
              </a:extLst>
            </p:cNvPr>
            <p:cNvSpPr/>
            <p:nvPr/>
          </p:nvSpPr>
          <p:spPr>
            <a:xfrm>
              <a:off x="5723049" y="4932834"/>
              <a:ext cx="298126" cy="618116"/>
            </a:xfrm>
            <a:custGeom>
              <a:avLst/>
              <a:gdLst>
                <a:gd name="connsiteX0" fmla="*/ 284051 w 298126"/>
                <a:gd name="connsiteY0" fmla="*/ 32866 h 618116"/>
                <a:gd name="connsiteX1" fmla="*/ 17351 w 298126"/>
                <a:gd name="connsiteY1" fmla="*/ 523933 h 618116"/>
                <a:gd name="connsiteX2" fmla="*/ 25818 w 298126"/>
                <a:gd name="connsiteY2" fmla="*/ 610716 h 618116"/>
                <a:gd name="connsiteX3" fmla="*/ 23701 w 298126"/>
                <a:gd name="connsiteY3" fmla="*/ 555683 h 618116"/>
                <a:gd name="connsiteX4" fmla="*/ 237484 w 298126"/>
                <a:gd name="connsiteY4" fmla="*/ 100599 h 618116"/>
                <a:gd name="connsiteX5" fmla="*/ 284051 w 298126"/>
                <a:gd name="connsiteY5" fmla="*/ 32866 h 61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126" h="618116">
                  <a:moveTo>
                    <a:pt x="284051" y="32866"/>
                  </a:moveTo>
                  <a:cubicBezTo>
                    <a:pt x="247362" y="103422"/>
                    <a:pt x="60390" y="427625"/>
                    <a:pt x="17351" y="523933"/>
                  </a:cubicBezTo>
                  <a:cubicBezTo>
                    <a:pt x="-25688" y="620241"/>
                    <a:pt x="24760" y="605425"/>
                    <a:pt x="25818" y="610716"/>
                  </a:cubicBezTo>
                  <a:cubicBezTo>
                    <a:pt x="26876" y="616007"/>
                    <a:pt x="-11577" y="640703"/>
                    <a:pt x="23701" y="555683"/>
                  </a:cubicBezTo>
                  <a:cubicBezTo>
                    <a:pt x="58979" y="470664"/>
                    <a:pt x="196209" y="186324"/>
                    <a:pt x="237484" y="100599"/>
                  </a:cubicBezTo>
                  <a:cubicBezTo>
                    <a:pt x="278759" y="14874"/>
                    <a:pt x="320740" y="-37690"/>
                    <a:pt x="284051" y="328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: 図形 1479">
              <a:extLst>
                <a:ext uri="{FF2B5EF4-FFF2-40B4-BE49-F238E27FC236}">
                  <a16:creationId xmlns:a16="http://schemas.microsoft.com/office/drawing/2014/main" id="{86E46536-A465-4CFF-862E-DD61DE55CE6D}"/>
                </a:ext>
              </a:extLst>
            </p:cNvPr>
            <p:cNvSpPr/>
            <p:nvPr/>
          </p:nvSpPr>
          <p:spPr>
            <a:xfrm>
              <a:off x="5938303" y="5012262"/>
              <a:ext cx="105377" cy="114336"/>
            </a:xfrm>
            <a:custGeom>
              <a:avLst/>
              <a:gdLst>
                <a:gd name="connsiteX0" fmla="*/ 1064 w 105377"/>
                <a:gd name="connsiteY0" fmla="*/ 5 h 114336"/>
                <a:gd name="connsiteX1" fmla="*/ 100547 w 105377"/>
                <a:gd name="connsiteY1" fmla="*/ 84671 h 114336"/>
                <a:gd name="connsiteX2" fmla="*/ 85730 w 105377"/>
                <a:gd name="connsiteY2" fmla="*/ 114305 h 114336"/>
                <a:gd name="connsiteX3" fmla="*/ 49747 w 105377"/>
                <a:gd name="connsiteY3" fmla="*/ 80438 h 114336"/>
                <a:gd name="connsiteX4" fmla="*/ 1064 w 105377"/>
                <a:gd name="connsiteY4" fmla="*/ 5 h 11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77" h="114336">
                  <a:moveTo>
                    <a:pt x="1064" y="5"/>
                  </a:moveTo>
                  <a:cubicBezTo>
                    <a:pt x="9531" y="711"/>
                    <a:pt x="86436" y="65621"/>
                    <a:pt x="100547" y="84671"/>
                  </a:cubicBezTo>
                  <a:cubicBezTo>
                    <a:pt x="114658" y="103721"/>
                    <a:pt x="94197" y="115011"/>
                    <a:pt x="85730" y="114305"/>
                  </a:cubicBezTo>
                  <a:cubicBezTo>
                    <a:pt x="77263" y="113599"/>
                    <a:pt x="62447" y="94196"/>
                    <a:pt x="49747" y="80438"/>
                  </a:cubicBezTo>
                  <a:cubicBezTo>
                    <a:pt x="37047" y="66680"/>
                    <a:pt x="-7403" y="-701"/>
                    <a:pt x="1064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: 図形 1480">
              <a:extLst>
                <a:ext uri="{FF2B5EF4-FFF2-40B4-BE49-F238E27FC236}">
                  <a16:creationId xmlns:a16="http://schemas.microsoft.com/office/drawing/2014/main" id="{164614F3-97E9-4080-B43F-0680A91AE11E}"/>
                </a:ext>
              </a:extLst>
            </p:cNvPr>
            <p:cNvSpPr/>
            <p:nvPr/>
          </p:nvSpPr>
          <p:spPr>
            <a:xfrm>
              <a:off x="5913334" y="5622818"/>
              <a:ext cx="152415" cy="247359"/>
            </a:xfrm>
            <a:custGeom>
              <a:avLst/>
              <a:gdLst>
                <a:gd name="connsiteX0" fmla="*/ 104349 w 152415"/>
                <a:gd name="connsiteY0" fmla="*/ 1165 h 247359"/>
                <a:gd name="connsiteX1" fmla="*/ 148799 w 152415"/>
                <a:gd name="connsiteY1" fmla="*/ 219182 h 247359"/>
                <a:gd name="connsiteX2" fmla="*/ 13333 w 152415"/>
                <a:gd name="connsiteY2" fmla="*/ 244582 h 247359"/>
                <a:gd name="connsiteX3" fmla="*/ 6983 w 152415"/>
                <a:gd name="connsiteY3" fmla="*/ 219182 h 247359"/>
                <a:gd name="connsiteX4" fmla="*/ 6983 w 152415"/>
                <a:gd name="connsiteY4" fmla="*/ 136632 h 247359"/>
                <a:gd name="connsiteX5" fmla="*/ 104349 w 152415"/>
                <a:gd name="connsiteY5" fmla="*/ 1165 h 24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15" h="247359">
                  <a:moveTo>
                    <a:pt x="104349" y="1165"/>
                  </a:moveTo>
                  <a:cubicBezTo>
                    <a:pt x="127985" y="14923"/>
                    <a:pt x="163968" y="178613"/>
                    <a:pt x="148799" y="219182"/>
                  </a:cubicBezTo>
                  <a:cubicBezTo>
                    <a:pt x="133630" y="259752"/>
                    <a:pt x="36969" y="244582"/>
                    <a:pt x="13333" y="244582"/>
                  </a:cubicBezTo>
                  <a:cubicBezTo>
                    <a:pt x="-10303" y="244582"/>
                    <a:pt x="8041" y="237173"/>
                    <a:pt x="6983" y="219182"/>
                  </a:cubicBezTo>
                  <a:cubicBezTo>
                    <a:pt x="5925" y="201191"/>
                    <a:pt x="-8186" y="174026"/>
                    <a:pt x="6983" y="136632"/>
                  </a:cubicBezTo>
                  <a:cubicBezTo>
                    <a:pt x="22152" y="99238"/>
                    <a:pt x="80713" y="-12593"/>
                    <a:pt x="104349" y="11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: 図形 1481">
              <a:extLst>
                <a:ext uri="{FF2B5EF4-FFF2-40B4-BE49-F238E27FC236}">
                  <a16:creationId xmlns:a16="http://schemas.microsoft.com/office/drawing/2014/main" id="{3599293B-EBB8-4FD9-93F9-990928E6B8F1}"/>
                </a:ext>
              </a:extLst>
            </p:cNvPr>
            <p:cNvSpPr/>
            <p:nvPr/>
          </p:nvSpPr>
          <p:spPr>
            <a:xfrm>
              <a:off x="5595659" y="5982777"/>
              <a:ext cx="303554" cy="230468"/>
            </a:xfrm>
            <a:custGeom>
              <a:avLst/>
              <a:gdLst>
                <a:gd name="connsiteX0" fmla="*/ 303491 w 303554"/>
                <a:gd name="connsiteY0" fmla="*/ 1040 h 230468"/>
                <a:gd name="connsiteX1" fmla="*/ 24091 w 303554"/>
                <a:gd name="connsiteY1" fmla="*/ 225406 h 230468"/>
                <a:gd name="connsiteX2" fmla="*/ 49491 w 303554"/>
                <a:gd name="connsiteY2" fmla="*/ 144973 h 230468"/>
                <a:gd name="connsiteX3" fmla="*/ 303491 w 303554"/>
                <a:gd name="connsiteY3" fmla="*/ 1040 h 230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554" h="230468">
                  <a:moveTo>
                    <a:pt x="303491" y="1040"/>
                  </a:moveTo>
                  <a:cubicBezTo>
                    <a:pt x="299258" y="14446"/>
                    <a:pt x="66424" y="201417"/>
                    <a:pt x="24091" y="225406"/>
                  </a:cubicBezTo>
                  <a:cubicBezTo>
                    <a:pt x="-18242" y="249395"/>
                    <a:pt x="-1662" y="182367"/>
                    <a:pt x="49491" y="144973"/>
                  </a:cubicBezTo>
                  <a:cubicBezTo>
                    <a:pt x="100644" y="107579"/>
                    <a:pt x="307724" y="-12366"/>
                    <a:pt x="303491" y="10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: 図形 1482">
              <a:extLst>
                <a:ext uri="{FF2B5EF4-FFF2-40B4-BE49-F238E27FC236}">
                  <a16:creationId xmlns:a16="http://schemas.microsoft.com/office/drawing/2014/main" id="{63DD01BA-970A-46A3-BEAD-EA4547CDE370}"/>
                </a:ext>
              </a:extLst>
            </p:cNvPr>
            <p:cNvSpPr/>
            <p:nvPr/>
          </p:nvSpPr>
          <p:spPr>
            <a:xfrm>
              <a:off x="5787704" y="7491894"/>
              <a:ext cx="1740472" cy="737917"/>
            </a:xfrm>
            <a:custGeom>
              <a:avLst/>
              <a:gdLst>
                <a:gd name="connsiteX0" fmla="*/ 105096 w 1740472"/>
                <a:gd name="connsiteY0" fmla="*/ 42381 h 737917"/>
                <a:gd name="connsiteX1" fmla="*/ 66996 w 1740472"/>
                <a:gd name="connsiteY1" fmla="*/ 83656 h 737917"/>
                <a:gd name="connsiteX2" fmla="*/ 667071 w 1740472"/>
                <a:gd name="connsiteY2" fmla="*/ 499581 h 737917"/>
                <a:gd name="connsiteX3" fmla="*/ 1029021 w 1740472"/>
                <a:gd name="connsiteY3" fmla="*/ 632931 h 737917"/>
                <a:gd name="connsiteX4" fmla="*/ 1302071 w 1740472"/>
                <a:gd name="connsiteY4" fmla="*/ 690081 h 737917"/>
                <a:gd name="connsiteX5" fmla="*/ 1660846 w 1740472"/>
                <a:gd name="connsiteY5" fmla="*/ 737706 h 737917"/>
                <a:gd name="connsiteX6" fmla="*/ 1721171 w 1740472"/>
                <a:gd name="connsiteY6" fmla="*/ 671031 h 737917"/>
                <a:gd name="connsiteX7" fmla="*/ 1654496 w 1740472"/>
                <a:gd name="connsiteY7" fmla="*/ 712306 h 737917"/>
                <a:gd name="connsiteX8" fmla="*/ 873446 w 1740472"/>
                <a:gd name="connsiteY8" fmla="*/ 566256 h 737917"/>
                <a:gd name="connsiteX9" fmla="*/ 105096 w 1740472"/>
                <a:gd name="connsiteY9" fmla="*/ 42381 h 73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0472" h="737917">
                  <a:moveTo>
                    <a:pt x="105096" y="42381"/>
                  </a:moveTo>
                  <a:cubicBezTo>
                    <a:pt x="-29312" y="-38052"/>
                    <a:pt x="-26667" y="7456"/>
                    <a:pt x="66996" y="83656"/>
                  </a:cubicBezTo>
                  <a:cubicBezTo>
                    <a:pt x="160659" y="159856"/>
                    <a:pt x="506734" y="408035"/>
                    <a:pt x="667071" y="499581"/>
                  </a:cubicBezTo>
                  <a:cubicBezTo>
                    <a:pt x="827408" y="591127"/>
                    <a:pt x="923188" y="601181"/>
                    <a:pt x="1029021" y="632931"/>
                  </a:cubicBezTo>
                  <a:cubicBezTo>
                    <a:pt x="1134854" y="664681"/>
                    <a:pt x="1196767" y="672619"/>
                    <a:pt x="1302071" y="690081"/>
                  </a:cubicBezTo>
                  <a:cubicBezTo>
                    <a:pt x="1407375" y="707543"/>
                    <a:pt x="1590996" y="740881"/>
                    <a:pt x="1660846" y="737706"/>
                  </a:cubicBezTo>
                  <a:cubicBezTo>
                    <a:pt x="1730696" y="734531"/>
                    <a:pt x="1722229" y="675264"/>
                    <a:pt x="1721171" y="671031"/>
                  </a:cubicBezTo>
                  <a:cubicBezTo>
                    <a:pt x="1720113" y="666798"/>
                    <a:pt x="1795784" y="729769"/>
                    <a:pt x="1654496" y="712306"/>
                  </a:cubicBezTo>
                  <a:cubicBezTo>
                    <a:pt x="1513208" y="694843"/>
                    <a:pt x="1139088" y="676323"/>
                    <a:pt x="873446" y="566256"/>
                  </a:cubicBezTo>
                  <a:cubicBezTo>
                    <a:pt x="607804" y="456189"/>
                    <a:pt x="239504" y="122814"/>
                    <a:pt x="105096" y="42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: 図形 1483">
              <a:extLst>
                <a:ext uri="{FF2B5EF4-FFF2-40B4-BE49-F238E27FC236}">
                  <a16:creationId xmlns:a16="http://schemas.microsoft.com/office/drawing/2014/main" id="{56671955-ED86-4496-B47A-258FEED82ACF}"/>
                </a:ext>
              </a:extLst>
            </p:cNvPr>
            <p:cNvSpPr/>
            <p:nvPr/>
          </p:nvSpPr>
          <p:spPr>
            <a:xfrm>
              <a:off x="6599828" y="8030971"/>
              <a:ext cx="858683" cy="153217"/>
            </a:xfrm>
            <a:custGeom>
              <a:avLst/>
              <a:gdLst>
                <a:gd name="connsiteX0" fmla="*/ 7347 w 858683"/>
                <a:gd name="connsiteY0" fmla="*/ 1779 h 153217"/>
                <a:gd name="connsiteX1" fmla="*/ 67672 w 858683"/>
                <a:gd name="connsiteY1" fmla="*/ 11304 h 153217"/>
                <a:gd name="connsiteX2" fmla="*/ 775697 w 858683"/>
                <a:gd name="connsiteY2" fmla="*/ 144654 h 153217"/>
                <a:gd name="connsiteX3" fmla="*/ 842372 w 858683"/>
                <a:gd name="connsiteY3" fmla="*/ 138304 h 153217"/>
                <a:gd name="connsiteX4" fmla="*/ 756647 w 858683"/>
                <a:gd name="connsiteY4" fmla="*/ 125604 h 153217"/>
                <a:gd name="connsiteX5" fmla="*/ 7347 w 858683"/>
                <a:gd name="connsiteY5" fmla="*/ 1779 h 15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683" h="153217">
                  <a:moveTo>
                    <a:pt x="7347" y="1779"/>
                  </a:moveTo>
                  <a:cubicBezTo>
                    <a:pt x="-26520" y="-5365"/>
                    <a:pt x="67672" y="11304"/>
                    <a:pt x="67672" y="11304"/>
                  </a:cubicBezTo>
                  <a:lnTo>
                    <a:pt x="775697" y="144654"/>
                  </a:lnTo>
                  <a:cubicBezTo>
                    <a:pt x="904814" y="165821"/>
                    <a:pt x="845547" y="141479"/>
                    <a:pt x="842372" y="138304"/>
                  </a:cubicBezTo>
                  <a:cubicBezTo>
                    <a:pt x="839197" y="135129"/>
                    <a:pt x="756647" y="125604"/>
                    <a:pt x="756647" y="125604"/>
                  </a:cubicBezTo>
                  <a:lnTo>
                    <a:pt x="7347" y="17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: 図形 1484">
              <a:extLst>
                <a:ext uri="{FF2B5EF4-FFF2-40B4-BE49-F238E27FC236}">
                  <a16:creationId xmlns:a16="http://schemas.microsoft.com/office/drawing/2014/main" id="{F8AFAE83-7621-43E8-B132-1E335661472F}"/>
                </a:ext>
              </a:extLst>
            </p:cNvPr>
            <p:cNvSpPr/>
            <p:nvPr/>
          </p:nvSpPr>
          <p:spPr>
            <a:xfrm>
              <a:off x="5847253" y="7608957"/>
              <a:ext cx="1706355" cy="664778"/>
            </a:xfrm>
            <a:custGeom>
              <a:avLst/>
              <a:gdLst>
                <a:gd name="connsiteX0" fmla="*/ 4272 w 1706355"/>
                <a:gd name="connsiteY0" fmla="*/ 4693 h 664778"/>
                <a:gd name="connsiteX1" fmla="*/ 626572 w 1706355"/>
                <a:gd name="connsiteY1" fmla="*/ 490468 h 664778"/>
                <a:gd name="connsiteX2" fmla="*/ 966297 w 1706355"/>
                <a:gd name="connsiteY2" fmla="*/ 579368 h 664778"/>
                <a:gd name="connsiteX3" fmla="*/ 1213947 w 1706355"/>
                <a:gd name="connsiteY3" fmla="*/ 633343 h 664778"/>
                <a:gd name="connsiteX4" fmla="*/ 1404447 w 1706355"/>
                <a:gd name="connsiteY4" fmla="*/ 661918 h 664778"/>
                <a:gd name="connsiteX5" fmla="*/ 1525097 w 1706355"/>
                <a:gd name="connsiteY5" fmla="*/ 658743 h 664778"/>
                <a:gd name="connsiteX6" fmla="*/ 1617172 w 1706355"/>
                <a:gd name="connsiteY6" fmla="*/ 617468 h 664778"/>
                <a:gd name="connsiteX7" fmla="*/ 1699722 w 1706355"/>
                <a:gd name="connsiteY7" fmla="*/ 538093 h 664778"/>
                <a:gd name="connsiteX8" fmla="*/ 1433022 w 1706355"/>
                <a:gd name="connsiteY8" fmla="*/ 658743 h 664778"/>
                <a:gd name="connsiteX9" fmla="*/ 750397 w 1706355"/>
                <a:gd name="connsiteY9" fmla="*/ 496818 h 664778"/>
                <a:gd name="connsiteX10" fmla="*/ 372572 w 1706355"/>
                <a:gd name="connsiteY10" fmla="*/ 258693 h 664778"/>
                <a:gd name="connsiteX11" fmla="*/ 4272 w 1706355"/>
                <a:gd name="connsiteY11" fmla="*/ 4693 h 66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6355" h="664778">
                  <a:moveTo>
                    <a:pt x="4272" y="4693"/>
                  </a:moveTo>
                  <a:cubicBezTo>
                    <a:pt x="46605" y="43322"/>
                    <a:pt x="466234" y="394689"/>
                    <a:pt x="626572" y="490468"/>
                  </a:cubicBezTo>
                  <a:cubicBezTo>
                    <a:pt x="786910" y="586247"/>
                    <a:pt x="868401" y="555556"/>
                    <a:pt x="966297" y="579368"/>
                  </a:cubicBezTo>
                  <a:cubicBezTo>
                    <a:pt x="1064193" y="603180"/>
                    <a:pt x="1140922" y="619585"/>
                    <a:pt x="1213947" y="633343"/>
                  </a:cubicBezTo>
                  <a:cubicBezTo>
                    <a:pt x="1286972" y="647101"/>
                    <a:pt x="1352589" y="657685"/>
                    <a:pt x="1404447" y="661918"/>
                  </a:cubicBezTo>
                  <a:cubicBezTo>
                    <a:pt x="1456305" y="666151"/>
                    <a:pt x="1489643" y="666151"/>
                    <a:pt x="1525097" y="658743"/>
                  </a:cubicBezTo>
                  <a:cubicBezTo>
                    <a:pt x="1560551" y="651335"/>
                    <a:pt x="1588068" y="637576"/>
                    <a:pt x="1617172" y="617468"/>
                  </a:cubicBezTo>
                  <a:cubicBezTo>
                    <a:pt x="1646276" y="597360"/>
                    <a:pt x="1730414" y="531214"/>
                    <a:pt x="1699722" y="538093"/>
                  </a:cubicBezTo>
                  <a:cubicBezTo>
                    <a:pt x="1669030" y="544972"/>
                    <a:pt x="1591243" y="665622"/>
                    <a:pt x="1433022" y="658743"/>
                  </a:cubicBezTo>
                  <a:cubicBezTo>
                    <a:pt x="1274801" y="651864"/>
                    <a:pt x="927139" y="563493"/>
                    <a:pt x="750397" y="496818"/>
                  </a:cubicBezTo>
                  <a:cubicBezTo>
                    <a:pt x="573655" y="430143"/>
                    <a:pt x="500101" y="341243"/>
                    <a:pt x="372572" y="258693"/>
                  </a:cubicBezTo>
                  <a:cubicBezTo>
                    <a:pt x="245043" y="176143"/>
                    <a:pt x="-38061" y="-33936"/>
                    <a:pt x="4272" y="46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: 図形 1485">
              <a:extLst>
                <a:ext uri="{FF2B5EF4-FFF2-40B4-BE49-F238E27FC236}">
                  <a16:creationId xmlns:a16="http://schemas.microsoft.com/office/drawing/2014/main" id="{430BA3B6-F8CF-4042-B2A4-B4614D43A02A}"/>
                </a:ext>
              </a:extLst>
            </p:cNvPr>
            <p:cNvSpPr/>
            <p:nvPr/>
          </p:nvSpPr>
          <p:spPr>
            <a:xfrm>
              <a:off x="7296102" y="7896042"/>
              <a:ext cx="340857" cy="224247"/>
            </a:xfrm>
            <a:custGeom>
              <a:avLst/>
              <a:gdLst>
                <a:gd name="connsiteX0" fmla="*/ 48 w 340857"/>
                <a:gd name="connsiteY0" fmla="*/ 183 h 224247"/>
                <a:gd name="connsiteX1" fmla="*/ 255636 w 340857"/>
                <a:gd name="connsiteY1" fmla="*/ 87496 h 224247"/>
                <a:gd name="connsiteX2" fmla="*/ 306436 w 340857"/>
                <a:gd name="connsiteY2" fmla="*/ 128771 h 224247"/>
                <a:gd name="connsiteX3" fmla="*/ 338186 w 340857"/>
                <a:gd name="connsiteY3" fmla="*/ 184333 h 224247"/>
                <a:gd name="connsiteX4" fmla="*/ 282623 w 340857"/>
                <a:gd name="connsiteY4" fmla="*/ 224021 h 224247"/>
                <a:gd name="connsiteX5" fmla="*/ 328661 w 340857"/>
                <a:gd name="connsiteY5" fmla="*/ 198621 h 224247"/>
                <a:gd name="connsiteX6" fmla="*/ 339773 w 340857"/>
                <a:gd name="connsiteY6" fmla="*/ 158933 h 224247"/>
                <a:gd name="connsiteX7" fmla="*/ 308023 w 340857"/>
                <a:gd name="connsiteY7" fmla="*/ 109721 h 224247"/>
                <a:gd name="connsiteX8" fmla="*/ 308023 w 340857"/>
                <a:gd name="connsiteY8" fmla="*/ 109721 h 224247"/>
                <a:gd name="connsiteX9" fmla="*/ 282623 w 340857"/>
                <a:gd name="connsiteY9" fmla="*/ 136708 h 224247"/>
                <a:gd name="connsiteX10" fmla="*/ 277861 w 340857"/>
                <a:gd name="connsiteY10" fmla="*/ 112896 h 224247"/>
                <a:gd name="connsiteX11" fmla="*/ 48 w 340857"/>
                <a:gd name="connsiteY11" fmla="*/ 183 h 22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857" h="224247">
                  <a:moveTo>
                    <a:pt x="48" y="183"/>
                  </a:moveTo>
                  <a:cubicBezTo>
                    <a:pt x="-3656" y="-4050"/>
                    <a:pt x="204571" y="66065"/>
                    <a:pt x="255636" y="87496"/>
                  </a:cubicBezTo>
                  <a:cubicBezTo>
                    <a:pt x="306701" y="108927"/>
                    <a:pt x="292678" y="112632"/>
                    <a:pt x="306436" y="128771"/>
                  </a:cubicBezTo>
                  <a:cubicBezTo>
                    <a:pt x="320194" y="144910"/>
                    <a:pt x="342155" y="168458"/>
                    <a:pt x="338186" y="184333"/>
                  </a:cubicBezTo>
                  <a:cubicBezTo>
                    <a:pt x="334217" y="200208"/>
                    <a:pt x="284210" y="221640"/>
                    <a:pt x="282623" y="224021"/>
                  </a:cubicBezTo>
                  <a:cubicBezTo>
                    <a:pt x="281036" y="226402"/>
                    <a:pt x="319136" y="209469"/>
                    <a:pt x="328661" y="198621"/>
                  </a:cubicBezTo>
                  <a:cubicBezTo>
                    <a:pt x="338186" y="187773"/>
                    <a:pt x="343213" y="173750"/>
                    <a:pt x="339773" y="158933"/>
                  </a:cubicBezTo>
                  <a:cubicBezTo>
                    <a:pt x="336333" y="144116"/>
                    <a:pt x="308023" y="109721"/>
                    <a:pt x="308023" y="109721"/>
                  </a:cubicBezTo>
                  <a:lnTo>
                    <a:pt x="308023" y="109721"/>
                  </a:lnTo>
                  <a:cubicBezTo>
                    <a:pt x="303790" y="114219"/>
                    <a:pt x="287650" y="136179"/>
                    <a:pt x="282623" y="136708"/>
                  </a:cubicBezTo>
                  <a:cubicBezTo>
                    <a:pt x="277596" y="137237"/>
                    <a:pt x="324163" y="135121"/>
                    <a:pt x="277861" y="112896"/>
                  </a:cubicBezTo>
                  <a:cubicBezTo>
                    <a:pt x="231559" y="90671"/>
                    <a:pt x="3752" y="4416"/>
                    <a:pt x="48" y="1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: 図形 1486">
              <a:extLst>
                <a:ext uri="{FF2B5EF4-FFF2-40B4-BE49-F238E27FC236}">
                  <a16:creationId xmlns:a16="http://schemas.microsoft.com/office/drawing/2014/main" id="{BFE35804-D9A4-45DC-BA75-81959C70AF34}"/>
                </a:ext>
              </a:extLst>
            </p:cNvPr>
            <p:cNvSpPr/>
            <p:nvPr/>
          </p:nvSpPr>
          <p:spPr>
            <a:xfrm>
              <a:off x="7198313" y="7902575"/>
              <a:ext cx="379474" cy="203212"/>
            </a:xfrm>
            <a:custGeom>
              <a:avLst/>
              <a:gdLst>
                <a:gd name="connsiteX0" fmla="*/ 50212 w 379474"/>
                <a:gd name="connsiteY0" fmla="*/ 0 h 203212"/>
                <a:gd name="connsiteX1" fmla="*/ 2587 w 379474"/>
                <a:gd name="connsiteY1" fmla="*/ 65088 h 203212"/>
                <a:gd name="connsiteX2" fmla="*/ 137525 w 379474"/>
                <a:gd name="connsiteY2" fmla="*/ 100013 h 203212"/>
                <a:gd name="connsiteX3" fmla="*/ 156575 w 379474"/>
                <a:gd name="connsiteY3" fmla="*/ 87313 h 203212"/>
                <a:gd name="connsiteX4" fmla="*/ 158162 w 379474"/>
                <a:gd name="connsiteY4" fmla="*/ 58738 h 203212"/>
                <a:gd name="connsiteX5" fmla="*/ 223250 w 379474"/>
                <a:gd name="connsiteY5" fmla="*/ 63500 h 203212"/>
                <a:gd name="connsiteX6" fmla="*/ 355012 w 379474"/>
                <a:gd name="connsiteY6" fmla="*/ 130175 h 203212"/>
                <a:gd name="connsiteX7" fmla="*/ 374062 w 379474"/>
                <a:gd name="connsiteY7" fmla="*/ 200025 h 203212"/>
                <a:gd name="connsiteX8" fmla="*/ 377237 w 379474"/>
                <a:gd name="connsiteY8" fmla="*/ 182563 h 203212"/>
                <a:gd name="connsiteX9" fmla="*/ 343900 w 379474"/>
                <a:gd name="connsiteY9" fmla="*/ 104775 h 203212"/>
                <a:gd name="connsiteX10" fmla="*/ 185150 w 379474"/>
                <a:gd name="connsiteY10" fmla="*/ 42863 h 203212"/>
                <a:gd name="connsiteX11" fmla="*/ 134350 w 379474"/>
                <a:gd name="connsiteY11" fmla="*/ 42863 h 203212"/>
                <a:gd name="connsiteX12" fmla="*/ 128000 w 379474"/>
                <a:gd name="connsiteY12" fmla="*/ 73025 h 203212"/>
                <a:gd name="connsiteX13" fmla="*/ 69262 w 379474"/>
                <a:gd name="connsiteY13" fmla="*/ 65088 h 203212"/>
                <a:gd name="connsiteX14" fmla="*/ 50212 w 379474"/>
                <a:gd name="connsiteY14" fmla="*/ 0 h 20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9474" h="203212">
                  <a:moveTo>
                    <a:pt x="50212" y="0"/>
                  </a:moveTo>
                  <a:cubicBezTo>
                    <a:pt x="39100" y="0"/>
                    <a:pt x="-11965" y="48419"/>
                    <a:pt x="2587" y="65088"/>
                  </a:cubicBezTo>
                  <a:cubicBezTo>
                    <a:pt x="17139" y="81757"/>
                    <a:pt x="111860" y="96309"/>
                    <a:pt x="137525" y="100013"/>
                  </a:cubicBezTo>
                  <a:cubicBezTo>
                    <a:pt x="163190" y="103717"/>
                    <a:pt x="153136" y="94192"/>
                    <a:pt x="156575" y="87313"/>
                  </a:cubicBezTo>
                  <a:cubicBezTo>
                    <a:pt x="160014" y="80434"/>
                    <a:pt x="147050" y="62707"/>
                    <a:pt x="158162" y="58738"/>
                  </a:cubicBezTo>
                  <a:cubicBezTo>
                    <a:pt x="169274" y="54769"/>
                    <a:pt x="190442" y="51594"/>
                    <a:pt x="223250" y="63500"/>
                  </a:cubicBezTo>
                  <a:cubicBezTo>
                    <a:pt x="256058" y="75406"/>
                    <a:pt x="329877" y="107421"/>
                    <a:pt x="355012" y="130175"/>
                  </a:cubicBezTo>
                  <a:cubicBezTo>
                    <a:pt x="380147" y="152929"/>
                    <a:pt x="370358" y="191294"/>
                    <a:pt x="374062" y="200025"/>
                  </a:cubicBezTo>
                  <a:cubicBezTo>
                    <a:pt x="377766" y="208756"/>
                    <a:pt x="382264" y="198438"/>
                    <a:pt x="377237" y="182563"/>
                  </a:cubicBezTo>
                  <a:cubicBezTo>
                    <a:pt x="372210" y="166688"/>
                    <a:pt x="375914" y="128058"/>
                    <a:pt x="343900" y="104775"/>
                  </a:cubicBezTo>
                  <a:cubicBezTo>
                    <a:pt x="311886" y="81492"/>
                    <a:pt x="220075" y="53182"/>
                    <a:pt x="185150" y="42863"/>
                  </a:cubicBezTo>
                  <a:cubicBezTo>
                    <a:pt x="150225" y="32544"/>
                    <a:pt x="143875" y="37836"/>
                    <a:pt x="134350" y="42863"/>
                  </a:cubicBezTo>
                  <a:cubicBezTo>
                    <a:pt x="124825" y="47890"/>
                    <a:pt x="138848" y="69321"/>
                    <a:pt x="128000" y="73025"/>
                  </a:cubicBezTo>
                  <a:cubicBezTo>
                    <a:pt x="117152" y="76729"/>
                    <a:pt x="81433" y="73555"/>
                    <a:pt x="69262" y="65088"/>
                  </a:cubicBezTo>
                  <a:cubicBezTo>
                    <a:pt x="57091" y="56621"/>
                    <a:pt x="61324" y="0"/>
                    <a:pt x="5021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: 図形 1487">
              <a:extLst>
                <a:ext uri="{FF2B5EF4-FFF2-40B4-BE49-F238E27FC236}">
                  <a16:creationId xmlns:a16="http://schemas.microsoft.com/office/drawing/2014/main" id="{5D485C84-0BE0-441E-878D-85ED58519F91}"/>
                </a:ext>
              </a:extLst>
            </p:cNvPr>
            <p:cNvSpPr/>
            <p:nvPr/>
          </p:nvSpPr>
          <p:spPr>
            <a:xfrm>
              <a:off x="7150525" y="7978073"/>
              <a:ext cx="380704" cy="140383"/>
            </a:xfrm>
            <a:custGeom>
              <a:avLst/>
              <a:gdLst>
                <a:gd name="connsiteX0" fmla="*/ 4338 w 380704"/>
                <a:gd name="connsiteY0" fmla="*/ 10227 h 140383"/>
                <a:gd name="connsiteX1" fmla="*/ 37675 w 380704"/>
                <a:gd name="connsiteY1" fmla="*/ 83252 h 140383"/>
                <a:gd name="connsiteX2" fmla="*/ 182138 w 380704"/>
                <a:gd name="connsiteY2" fmla="*/ 116590 h 140383"/>
                <a:gd name="connsiteX3" fmla="*/ 355175 w 380704"/>
                <a:gd name="connsiteY3" fmla="*/ 135640 h 140383"/>
                <a:gd name="connsiteX4" fmla="*/ 364700 w 380704"/>
                <a:gd name="connsiteY4" fmla="*/ 121352 h 140383"/>
                <a:gd name="connsiteX5" fmla="*/ 352000 w 380704"/>
                <a:gd name="connsiteY5" fmla="*/ 78490 h 140383"/>
                <a:gd name="connsiteX6" fmla="*/ 228175 w 380704"/>
                <a:gd name="connsiteY6" fmla="*/ 702 h 140383"/>
                <a:gd name="connsiteX7" fmla="*/ 380575 w 380704"/>
                <a:gd name="connsiteY7" fmla="*/ 127702 h 140383"/>
                <a:gd name="connsiteX8" fmla="*/ 251988 w 380704"/>
                <a:gd name="connsiteY8" fmla="*/ 132465 h 140383"/>
                <a:gd name="connsiteX9" fmla="*/ 113875 w 380704"/>
                <a:gd name="connsiteY9" fmla="*/ 97540 h 140383"/>
                <a:gd name="connsiteX10" fmla="*/ 4338 w 380704"/>
                <a:gd name="connsiteY10" fmla="*/ 10227 h 14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0704" h="140383">
                  <a:moveTo>
                    <a:pt x="4338" y="10227"/>
                  </a:moveTo>
                  <a:cubicBezTo>
                    <a:pt x="-8362" y="7846"/>
                    <a:pt x="8042" y="65525"/>
                    <a:pt x="37675" y="83252"/>
                  </a:cubicBezTo>
                  <a:cubicBezTo>
                    <a:pt x="67308" y="100979"/>
                    <a:pt x="129221" y="107859"/>
                    <a:pt x="182138" y="116590"/>
                  </a:cubicBezTo>
                  <a:cubicBezTo>
                    <a:pt x="235055" y="125321"/>
                    <a:pt x="324748" y="134846"/>
                    <a:pt x="355175" y="135640"/>
                  </a:cubicBezTo>
                  <a:cubicBezTo>
                    <a:pt x="385602" y="136434"/>
                    <a:pt x="365229" y="130877"/>
                    <a:pt x="364700" y="121352"/>
                  </a:cubicBezTo>
                  <a:cubicBezTo>
                    <a:pt x="364171" y="111827"/>
                    <a:pt x="374754" y="98598"/>
                    <a:pt x="352000" y="78490"/>
                  </a:cubicBezTo>
                  <a:cubicBezTo>
                    <a:pt x="329246" y="58382"/>
                    <a:pt x="223413" y="-7500"/>
                    <a:pt x="228175" y="702"/>
                  </a:cubicBezTo>
                  <a:cubicBezTo>
                    <a:pt x="232937" y="8904"/>
                    <a:pt x="376606" y="105742"/>
                    <a:pt x="380575" y="127702"/>
                  </a:cubicBezTo>
                  <a:cubicBezTo>
                    <a:pt x="384544" y="149663"/>
                    <a:pt x="296438" y="137492"/>
                    <a:pt x="251988" y="132465"/>
                  </a:cubicBezTo>
                  <a:cubicBezTo>
                    <a:pt x="207538" y="127438"/>
                    <a:pt x="154886" y="115267"/>
                    <a:pt x="113875" y="97540"/>
                  </a:cubicBezTo>
                  <a:cubicBezTo>
                    <a:pt x="72865" y="79813"/>
                    <a:pt x="17038" y="12608"/>
                    <a:pt x="4338" y="102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: 図形 1488">
              <a:extLst>
                <a:ext uri="{FF2B5EF4-FFF2-40B4-BE49-F238E27FC236}">
                  <a16:creationId xmlns:a16="http://schemas.microsoft.com/office/drawing/2014/main" id="{6549028B-C81C-4545-88F9-B69B80B83BB7}"/>
                </a:ext>
              </a:extLst>
            </p:cNvPr>
            <p:cNvSpPr/>
            <p:nvPr/>
          </p:nvSpPr>
          <p:spPr>
            <a:xfrm>
              <a:off x="7050024" y="7959593"/>
              <a:ext cx="360619" cy="211733"/>
            </a:xfrm>
            <a:custGeom>
              <a:avLst/>
              <a:gdLst>
                <a:gd name="connsiteX0" fmla="*/ 84201 w 360619"/>
                <a:gd name="connsiteY0" fmla="*/ 132 h 211733"/>
                <a:gd name="connsiteX1" fmla="*/ 64 w 360619"/>
                <a:gd name="connsiteY1" fmla="*/ 71570 h 211733"/>
                <a:gd name="connsiteX2" fmla="*/ 100076 w 360619"/>
                <a:gd name="connsiteY2" fmla="*/ 147770 h 211733"/>
                <a:gd name="connsiteX3" fmla="*/ 360426 w 360619"/>
                <a:gd name="connsiteY3" fmla="*/ 211270 h 211733"/>
                <a:gd name="connsiteX4" fmla="*/ 55626 w 360619"/>
                <a:gd name="connsiteY4" fmla="*/ 114432 h 211733"/>
                <a:gd name="connsiteX5" fmla="*/ 36576 w 360619"/>
                <a:gd name="connsiteY5" fmla="*/ 79507 h 211733"/>
                <a:gd name="connsiteX6" fmla="*/ 44514 w 360619"/>
                <a:gd name="connsiteY6" fmla="*/ 54107 h 211733"/>
                <a:gd name="connsiteX7" fmla="*/ 84201 w 360619"/>
                <a:gd name="connsiteY7" fmla="*/ 132 h 2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619" h="211733">
                  <a:moveTo>
                    <a:pt x="84201" y="132"/>
                  </a:moveTo>
                  <a:cubicBezTo>
                    <a:pt x="76793" y="3043"/>
                    <a:pt x="-2582" y="46964"/>
                    <a:pt x="64" y="71570"/>
                  </a:cubicBezTo>
                  <a:cubicBezTo>
                    <a:pt x="2710" y="96176"/>
                    <a:pt x="40016" y="124487"/>
                    <a:pt x="100076" y="147770"/>
                  </a:cubicBezTo>
                  <a:cubicBezTo>
                    <a:pt x="160136" y="171053"/>
                    <a:pt x="367834" y="216826"/>
                    <a:pt x="360426" y="211270"/>
                  </a:cubicBezTo>
                  <a:cubicBezTo>
                    <a:pt x="353018" y="205714"/>
                    <a:pt x="109601" y="136393"/>
                    <a:pt x="55626" y="114432"/>
                  </a:cubicBezTo>
                  <a:cubicBezTo>
                    <a:pt x="1651" y="92471"/>
                    <a:pt x="38428" y="89561"/>
                    <a:pt x="36576" y="79507"/>
                  </a:cubicBezTo>
                  <a:cubicBezTo>
                    <a:pt x="34724" y="69453"/>
                    <a:pt x="40016" y="65219"/>
                    <a:pt x="44514" y="54107"/>
                  </a:cubicBezTo>
                  <a:cubicBezTo>
                    <a:pt x="49012" y="42995"/>
                    <a:pt x="91609" y="-2779"/>
                    <a:pt x="84201" y="1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: 図形 1489">
              <a:extLst>
                <a:ext uri="{FF2B5EF4-FFF2-40B4-BE49-F238E27FC236}">
                  <a16:creationId xmlns:a16="http://schemas.microsoft.com/office/drawing/2014/main" id="{AE5BB6F2-1FC2-4310-9296-D2806EFDA715}"/>
                </a:ext>
              </a:extLst>
            </p:cNvPr>
            <p:cNvSpPr/>
            <p:nvPr/>
          </p:nvSpPr>
          <p:spPr>
            <a:xfrm>
              <a:off x="7115105" y="7987395"/>
              <a:ext cx="220242" cy="152454"/>
            </a:xfrm>
            <a:custGeom>
              <a:avLst/>
              <a:gdLst>
                <a:gd name="connsiteX0" fmla="*/ 17533 w 220242"/>
                <a:gd name="connsiteY0" fmla="*/ 905 h 152454"/>
                <a:gd name="connsiteX1" fmla="*/ 111195 w 220242"/>
                <a:gd name="connsiteY1" fmla="*/ 116793 h 152454"/>
                <a:gd name="connsiteX2" fmla="*/ 181045 w 220242"/>
                <a:gd name="connsiteY2" fmla="*/ 145368 h 152454"/>
                <a:gd name="connsiteX3" fmla="*/ 211208 w 220242"/>
                <a:gd name="connsiteY3" fmla="*/ 145368 h 152454"/>
                <a:gd name="connsiteX4" fmla="*/ 19120 w 220242"/>
                <a:gd name="connsiteY4" fmla="*/ 65993 h 152454"/>
                <a:gd name="connsiteX5" fmla="*/ 17533 w 220242"/>
                <a:gd name="connsiteY5" fmla="*/ 905 h 15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242" h="152454">
                  <a:moveTo>
                    <a:pt x="17533" y="905"/>
                  </a:moveTo>
                  <a:cubicBezTo>
                    <a:pt x="32879" y="9372"/>
                    <a:pt x="83943" y="92716"/>
                    <a:pt x="111195" y="116793"/>
                  </a:cubicBezTo>
                  <a:cubicBezTo>
                    <a:pt x="138447" y="140870"/>
                    <a:pt x="164376" y="140606"/>
                    <a:pt x="181045" y="145368"/>
                  </a:cubicBezTo>
                  <a:cubicBezTo>
                    <a:pt x="197714" y="150131"/>
                    <a:pt x="238196" y="158597"/>
                    <a:pt x="211208" y="145368"/>
                  </a:cubicBezTo>
                  <a:cubicBezTo>
                    <a:pt x="184221" y="132139"/>
                    <a:pt x="51664" y="86366"/>
                    <a:pt x="19120" y="65993"/>
                  </a:cubicBezTo>
                  <a:cubicBezTo>
                    <a:pt x="-13424" y="45620"/>
                    <a:pt x="2187" y="-7562"/>
                    <a:pt x="17533" y="9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: 図形 1490">
              <a:extLst>
                <a:ext uri="{FF2B5EF4-FFF2-40B4-BE49-F238E27FC236}">
                  <a16:creationId xmlns:a16="http://schemas.microsoft.com/office/drawing/2014/main" id="{ED1D72D6-F579-4280-9359-72A3D264F054}"/>
                </a:ext>
              </a:extLst>
            </p:cNvPr>
            <p:cNvSpPr/>
            <p:nvPr/>
          </p:nvSpPr>
          <p:spPr>
            <a:xfrm>
              <a:off x="7290791" y="8079477"/>
              <a:ext cx="247905" cy="62814"/>
            </a:xfrm>
            <a:custGeom>
              <a:avLst/>
              <a:gdLst>
                <a:gd name="connsiteX0" fmla="*/ 597 w 247905"/>
                <a:gd name="connsiteY0" fmla="*/ 43761 h 62814"/>
                <a:gd name="connsiteX1" fmla="*/ 149822 w 247905"/>
                <a:gd name="connsiteY1" fmla="*/ 62811 h 62814"/>
                <a:gd name="connsiteX2" fmla="*/ 238722 w 247905"/>
                <a:gd name="connsiteY2" fmla="*/ 42173 h 62814"/>
                <a:gd name="connsiteX3" fmla="*/ 245072 w 247905"/>
                <a:gd name="connsiteY3" fmla="*/ 16773 h 62814"/>
                <a:gd name="connsiteX4" fmla="*/ 238722 w 247905"/>
                <a:gd name="connsiteY4" fmla="*/ 898 h 62814"/>
                <a:gd name="connsiteX5" fmla="*/ 210147 w 247905"/>
                <a:gd name="connsiteY5" fmla="*/ 43761 h 62814"/>
                <a:gd name="connsiteX6" fmla="*/ 597 w 247905"/>
                <a:gd name="connsiteY6" fmla="*/ 43761 h 6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905" h="62814">
                  <a:moveTo>
                    <a:pt x="597" y="43761"/>
                  </a:moveTo>
                  <a:cubicBezTo>
                    <a:pt x="-9457" y="46936"/>
                    <a:pt x="110135" y="63076"/>
                    <a:pt x="149822" y="62811"/>
                  </a:cubicBezTo>
                  <a:cubicBezTo>
                    <a:pt x="189509" y="62546"/>
                    <a:pt x="222847" y="49846"/>
                    <a:pt x="238722" y="42173"/>
                  </a:cubicBezTo>
                  <a:cubicBezTo>
                    <a:pt x="254597" y="34500"/>
                    <a:pt x="245072" y="23652"/>
                    <a:pt x="245072" y="16773"/>
                  </a:cubicBezTo>
                  <a:cubicBezTo>
                    <a:pt x="245072" y="9894"/>
                    <a:pt x="244543" y="-3600"/>
                    <a:pt x="238722" y="898"/>
                  </a:cubicBezTo>
                  <a:cubicBezTo>
                    <a:pt x="232901" y="5396"/>
                    <a:pt x="245601" y="36353"/>
                    <a:pt x="210147" y="43761"/>
                  </a:cubicBezTo>
                  <a:cubicBezTo>
                    <a:pt x="174693" y="51169"/>
                    <a:pt x="10651" y="40586"/>
                    <a:pt x="597" y="437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: 図形 1491">
              <a:extLst>
                <a:ext uri="{FF2B5EF4-FFF2-40B4-BE49-F238E27FC236}">
                  <a16:creationId xmlns:a16="http://schemas.microsoft.com/office/drawing/2014/main" id="{65914319-1F61-4E1B-986A-F199853B0EC5}"/>
                </a:ext>
              </a:extLst>
            </p:cNvPr>
            <p:cNvSpPr/>
            <p:nvPr/>
          </p:nvSpPr>
          <p:spPr>
            <a:xfrm>
              <a:off x="7534166" y="7423149"/>
              <a:ext cx="619282" cy="811582"/>
            </a:xfrm>
            <a:custGeom>
              <a:avLst/>
              <a:gdLst>
                <a:gd name="connsiteX0" fmla="*/ 619234 w 619282"/>
                <a:gd name="connsiteY0" fmla="*/ 1 h 811582"/>
                <a:gd name="connsiteX1" fmla="*/ 470009 w 619282"/>
                <a:gd name="connsiteY1" fmla="*/ 234951 h 811582"/>
                <a:gd name="connsiteX2" fmla="*/ 393809 w 619282"/>
                <a:gd name="connsiteY2" fmla="*/ 438151 h 811582"/>
                <a:gd name="connsiteX3" fmla="*/ 371584 w 619282"/>
                <a:gd name="connsiteY3" fmla="*/ 523876 h 811582"/>
                <a:gd name="connsiteX4" fmla="*/ 235059 w 619282"/>
                <a:gd name="connsiteY4" fmla="*/ 673101 h 811582"/>
                <a:gd name="connsiteX5" fmla="*/ 82659 w 619282"/>
                <a:gd name="connsiteY5" fmla="*/ 793751 h 811582"/>
                <a:gd name="connsiteX6" fmla="*/ 57259 w 619282"/>
                <a:gd name="connsiteY6" fmla="*/ 806451 h 811582"/>
                <a:gd name="connsiteX7" fmla="*/ 109 w 619282"/>
                <a:gd name="connsiteY7" fmla="*/ 749301 h 811582"/>
                <a:gd name="connsiteX8" fmla="*/ 73134 w 619282"/>
                <a:gd name="connsiteY8" fmla="*/ 793751 h 811582"/>
                <a:gd name="connsiteX9" fmla="*/ 431909 w 619282"/>
                <a:gd name="connsiteY9" fmla="*/ 473076 h 811582"/>
                <a:gd name="connsiteX10" fmla="*/ 463659 w 619282"/>
                <a:gd name="connsiteY10" fmla="*/ 361951 h 811582"/>
                <a:gd name="connsiteX11" fmla="*/ 485884 w 619282"/>
                <a:gd name="connsiteY11" fmla="*/ 238126 h 811582"/>
                <a:gd name="connsiteX12" fmla="*/ 619234 w 619282"/>
                <a:gd name="connsiteY12" fmla="*/ 1 h 81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9282" h="811582">
                  <a:moveTo>
                    <a:pt x="619234" y="1"/>
                  </a:moveTo>
                  <a:cubicBezTo>
                    <a:pt x="616588" y="-528"/>
                    <a:pt x="507580" y="161926"/>
                    <a:pt x="470009" y="234951"/>
                  </a:cubicBezTo>
                  <a:cubicBezTo>
                    <a:pt x="432438" y="307976"/>
                    <a:pt x="410213" y="389997"/>
                    <a:pt x="393809" y="438151"/>
                  </a:cubicBezTo>
                  <a:cubicBezTo>
                    <a:pt x="377405" y="486305"/>
                    <a:pt x="398042" y="484718"/>
                    <a:pt x="371584" y="523876"/>
                  </a:cubicBezTo>
                  <a:cubicBezTo>
                    <a:pt x="345126" y="563034"/>
                    <a:pt x="283213" y="628122"/>
                    <a:pt x="235059" y="673101"/>
                  </a:cubicBezTo>
                  <a:cubicBezTo>
                    <a:pt x="186905" y="718080"/>
                    <a:pt x="112292" y="771526"/>
                    <a:pt x="82659" y="793751"/>
                  </a:cubicBezTo>
                  <a:cubicBezTo>
                    <a:pt x="53026" y="815976"/>
                    <a:pt x="71017" y="813859"/>
                    <a:pt x="57259" y="806451"/>
                  </a:cubicBezTo>
                  <a:cubicBezTo>
                    <a:pt x="43501" y="799043"/>
                    <a:pt x="-2537" y="751418"/>
                    <a:pt x="109" y="749301"/>
                  </a:cubicBezTo>
                  <a:cubicBezTo>
                    <a:pt x="2755" y="747184"/>
                    <a:pt x="1167" y="839789"/>
                    <a:pt x="73134" y="793751"/>
                  </a:cubicBezTo>
                  <a:cubicBezTo>
                    <a:pt x="145101" y="747714"/>
                    <a:pt x="366822" y="545043"/>
                    <a:pt x="431909" y="473076"/>
                  </a:cubicBezTo>
                  <a:cubicBezTo>
                    <a:pt x="496996" y="401109"/>
                    <a:pt x="454663" y="401109"/>
                    <a:pt x="463659" y="361951"/>
                  </a:cubicBezTo>
                  <a:cubicBezTo>
                    <a:pt x="472655" y="322793"/>
                    <a:pt x="456251" y="298451"/>
                    <a:pt x="485884" y="238126"/>
                  </a:cubicBezTo>
                  <a:cubicBezTo>
                    <a:pt x="515517" y="177801"/>
                    <a:pt x="621880" y="530"/>
                    <a:pt x="619234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: 図形 1492">
              <a:extLst>
                <a:ext uri="{FF2B5EF4-FFF2-40B4-BE49-F238E27FC236}">
                  <a16:creationId xmlns:a16="http://schemas.microsoft.com/office/drawing/2014/main" id="{DE6068D1-30BC-4968-9937-AD0E845CAC8B}"/>
                </a:ext>
              </a:extLst>
            </p:cNvPr>
            <p:cNvSpPr/>
            <p:nvPr/>
          </p:nvSpPr>
          <p:spPr>
            <a:xfrm>
              <a:off x="7548834" y="7391198"/>
              <a:ext cx="572833" cy="779527"/>
            </a:xfrm>
            <a:custGeom>
              <a:avLst/>
              <a:gdLst>
                <a:gd name="connsiteX0" fmla="*/ 572816 w 572833"/>
                <a:gd name="connsiteY0" fmla="*/ 202 h 779527"/>
                <a:gd name="connsiteX1" fmla="*/ 423591 w 572833"/>
                <a:gd name="connsiteY1" fmla="*/ 206577 h 779527"/>
                <a:gd name="connsiteX2" fmla="*/ 344216 w 572833"/>
                <a:gd name="connsiteY2" fmla="*/ 409777 h 779527"/>
                <a:gd name="connsiteX3" fmla="*/ 312466 w 572833"/>
                <a:gd name="connsiteY3" fmla="*/ 552652 h 779527"/>
                <a:gd name="connsiteX4" fmla="*/ 242616 w 572833"/>
                <a:gd name="connsiteY4" fmla="*/ 616152 h 779527"/>
                <a:gd name="connsiteX5" fmla="*/ 175941 w 572833"/>
                <a:gd name="connsiteY5" fmla="*/ 698702 h 779527"/>
                <a:gd name="connsiteX6" fmla="*/ 67991 w 572833"/>
                <a:gd name="connsiteY6" fmla="*/ 771727 h 779527"/>
                <a:gd name="connsiteX7" fmla="*/ 4491 w 572833"/>
                <a:gd name="connsiteY7" fmla="*/ 771727 h 779527"/>
                <a:gd name="connsiteX8" fmla="*/ 191816 w 572833"/>
                <a:gd name="connsiteY8" fmla="*/ 720927 h 779527"/>
                <a:gd name="connsiteX9" fmla="*/ 375966 w 572833"/>
                <a:gd name="connsiteY9" fmla="*/ 368502 h 779527"/>
                <a:gd name="connsiteX10" fmla="*/ 433116 w 572833"/>
                <a:gd name="connsiteY10" fmla="*/ 244677 h 779527"/>
                <a:gd name="connsiteX11" fmla="*/ 572816 w 572833"/>
                <a:gd name="connsiteY11" fmla="*/ 202 h 77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2833" h="779527">
                  <a:moveTo>
                    <a:pt x="572816" y="202"/>
                  </a:moveTo>
                  <a:cubicBezTo>
                    <a:pt x="571228" y="-6148"/>
                    <a:pt x="461691" y="138315"/>
                    <a:pt x="423591" y="206577"/>
                  </a:cubicBezTo>
                  <a:cubicBezTo>
                    <a:pt x="385491" y="274840"/>
                    <a:pt x="362737" y="352098"/>
                    <a:pt x="344216" y="409777"/>
                  </a:cubicBezTo>
                  <a:cubicBezTo>
                    <a:pt x="325695" y="467456"/>
                    <a:pt x="329399" y="518256"/>
                    <a:pt x="312466" y="552652"/>
                  </a:cubicBezTo>
                  <a:cubicBezTo>
                    <a:pt x="295533" y="587048"/>
                    <a:pt x="265370" y="591810"/>
                    <a:pt x="242616" y="616152"/>
                  </a:cubicBezTo>
                  <a:cubicBezTo>
                    <a:pt x="219862" y="640494"/>
                    <a:pt x="205045" y="672773"/>
                    <a:pt x="175941" y="698702"/>
                  </a:cubicBezTo>
                  <a:cubicBezTo>
                    <a:pt x="146837" y="724631"/>
                    <a:pt x="96566" y="759556"/>
                    <a:pt x="67991" y="771727"/>
                  </a:cubicBezTo>
                  <a:cubicBezTo>
                    <a:pt x="39416" y="783898"/>
                    <a:pt x="-16147" y="780194"/>
                    <a:pt x="4491" y="771727"/>
                  </a:cubicBezTo>
                  <a:cubicBezTo>
                    <a:pt x="25129" y="763260"/>
                    <a:pt x="129904" y="788131"/>
                    <a:pt x="191816" y="720927"/>
                  </a:cubicBezTo>
                  <a:cubicBezTo>
                    <a:pt x="253728" y="653723"/>
                    <a:pt x="335749" y="447877"/>
                    <a:pt x="375966" y="368502"/>
                  </a:cubicBezTo>
                  <a:cubicBezTo>
                    <a:pt x="416183" y="289127"/>
                    <a:pt x="399779" y="303943"/>
                    <a:pt x="433116" y="244677"/>
                  </a:cubicBezTo>
                  <a:cubicBezTo>
                    <a:pt x="466453" y="185411"/>
                    <a:pt x="574404" y="6552"/>
                    <a:pt x="572816" y="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: 図形 1493">
              <a:extLst>
                <a:ext uri="{FF2B5EF4-FFF2-40B4-BE49-F238E27FC236}">
                  <a16:creationId xmlns:a16="http://schemas.microsoft.com/office/drawing/2014/main" id="{05829E12-CE77-464E-969B-4A5BFB33AB59}"/>
                </a:ext>
              </a:extLst>
            </p:cNvPr>
            <p:cNvSpPr/>
            <p:nvPr/>
          </p:nvSpPr>
          <p:spPr>
            <a:xfrm>
              <a:off x="8016875" y="7076621"/>
              <a:ext cx="217320" cy="299155"/>
            </a:xfrm>
            <a:custGeom>
              <a:avLst/>
              <a:gdLst>
                <a:gd name="connsiteX0" fmla="*/ 209550 w 217320"/>
                <a:gd name="connsiteY0" fmla="*/ 454 h 299155"/>
                <a:gd name="connsiteX1" fmla="*/ 180975 w 217320"/>
                <a:gd name="connsiteY1" fmla="*/ 238579 h 299155"/>
                <a:gd name="connsiteX2" fmla="*/ 142875 w 217320"/>
                <a:gd name="connsiteY2" fmla="*/ 289379 h 299155"/>
                <a:gd name="connsiteX3" fmla="*/ 88900 w 217320"/>
                <a:gd name="connsiteY3" fmla="*/ 289379 h 299155"/>
                <a:gd name="connsiteX4" fmla="*/ 0 w 217320"/>
                <a:gd name="connsiteY4" fmla="*/ 187779 h 299155"/>
                <a:gd name="connsiteX5" fmla="*/ 88900 w 217320"/>
                <a:gd name="connsiteY5" fmla="*/ 270329 h 299155"/>
                <a:gd name="connsiteX6" fmla="*/ 155575 w 217320"/>
                <a:gd name="connsiteY6" fmla="*/ 270329 h 299155"/>
                <a:gd name="connsiteX7" fmla="*/ 212725 w 217320"/>
                <a:gd name="connsiteY7" fmla="*/ 181429 h 299155"/>
                <a:gd name="connsiteX8" fmla="*/ 209550 w 217320"/>
                <a:gd name="connsiteY8" fmla="*/ 454 h 29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20" h="299155">
                  <a:moveTo>
                    <a:pt x="209550" y="454"/>
                  </a:moveTo>
                  <a:cubicBezTo>
                    <a:pt x="204258" y="9979"/>
                    <a:pt x="192087" y="190425"/>
                    <a:pt x="180975" y="238579"/>
                  </a:cubicBezTo>
                  <a:cubicBezTo>
                    <a:pt x="169862" y="286733"/>
                    <a:pt x="158221" y="280912"/>
                    <a:pt x="142875" y="289379"/>
                  </a:cubicBezTo>
                  <a:cubicBezTo>
                    <a:pt x="127529" y="297846"/>
                    <a:pt x="112712" y="306312"/>
                    <a:pt x="88900" y="289379"/>
                  </a:cubicBezTo>
                  <a:cubicBezTo>
                    <a:pt x="65087" y="272446"/>
                    <a:pt x="0" y="190954"/>
                    <a:pt x="0" y="187779"/>
                  </a:cubicBezTo>
                  <a:cubicBezTo>
                    <a:pt x="0" y="184604"/>
                    <a:pt x="62971" y="256571"/>
                    <a:pt x="88900" y="270329"/>
                  </a:cubicBezTo>
                  <a:cubicBezTo>
                    <a:pt x="114829" y="284087"/>
                    <a:pt x="134938" y="285146"/>
                    <a:pt x="155575" y="270329"/>
                  </a:cubicBezTo>
                  <a:cubicBezTo>
                    <a:pt x="176212" y="255512"/>
                    <a:pt x="203200" y="229054"/>
                    <a:pt x="212725" y="181429"/>
                  </a:cubicBezTo>
                  <a:cubicBezTo>
                    <a:pt x="222250" y="133804"/>
                    <a:pt x="214842" y="-9071"/>
                    <a:pt x="209550" y="4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: 図形 1494">
              <a:extLst>
                <a:ext uri="{FF2B5EF4-FFF2-40B4-BE49-F238E27FC236}">
                  <a16:creationId xmlns:a16="http://schemas.microsoft.com/office/drawing/2014/main" id="{4EBAB684-9B5F-4AA9-8492-34064D57EF77}"/>
                </a:ext>
              </a:extLst>
            </p:cNvPr>
            <p:cNvSpPr/>
            <p:nvPr/>
          </p:nvSpPr>
          <p:spPr>
            <a:xfrm>
              <a:off x="8098165" y="7019568"/>
              <a:ext cx="488784" cy="297406"/>
            </a:xfrm>
            <a:custGeom>
              <a:avLst/>
              <a:gdLst>
                <a:gd name="connsiteX0" fmla="*/ 1260 w 488784"/>
                <a:gd name="connsiteY0" fmla="*/ 357 h 297406"/>
                <a:gd name="connsiteX1" fmla="*/ 287010 w 488784"/>
                <a:gd name="connsiteY1" fmla="*/ 203557 h 297406"/>
                <a:gd name="connsiteX2" fmla="*/ 480685 w 488784"/>
                <a:gd name="connsiteY2" fmla="*/ 292457 h 297406"/>
                <a:gd name="connsiteX3" fmla="*/ 407660 w 488784"/>
                <a:gd name="connsiteY3" fmla="*/ 257532 h 297406"/>
                <a:gd name="connsiteX4" fmla="*/ 1260 w 488784"/>
                <a:gd name="connsiteY4" fmla="*/ 357 h 29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784" h="297406">
                  <a:moveTo>
                    <a:pt x="1260" y="357"/>
                  </a:moveTo>
                  <a:cubicBezTo>
                    <a:pt x="-18848" y="-8639"/>
                    <a:pt x="207106" y="154874"/>
                    <a:pt x="287010" y="203557"/>
                  </a:cubicBezTo>
                  <a:cubicBezTo>
                    <a:pt x="366914" y="252240"/>
                    <a:pt x="460577" y="283461"/>
                    <a:pt x="480685" y="292457"/>
                  </a:cubicBezTo>
                  <a:cubicBezTo>
                    <a:pt x="500793" y="301453"/>
                    <a:pt x="485977" y="302511"/>
                    <a:pt x="407660" y="257532"/>
                  </a:cubicBezTo>
                  <a:cubicBezTo>
                    <a:pt x="329343" y="212553"/>
                    <a:pt x="21368" y="9353"/>
                    <a:pt x="1260" y="3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: 図形 1495">
              <a:extLst>
                <a:ext uri="{FF2B5EF4-FFF2-40B4-BE49-F238E27FC236}">
                  <a16:creationId xmlns:a16="http://schemas.microsoft.com/office/drawing/2014/main" id="{3ECA47FC-D271-4B0B-96F6-5FC7D3FFAA75}"/>
                </a:ext>
              </a:extLst>
            </p:cNvPr>
            <p:cNvSpPr/>
            <p:nvPr/>
          </p:nvSpPr>
          <p:spPr>
            <a:xfrm>
              <a:off x="8159213" y="7073729"/>
              <a:ext cx="44987" cy="255394"/>
            </a:xfrm>
            <a:custGeom>
              <a:avLst/>
              <a:gdLst>
                <a:gd name="connsiteX0" fmla="*/ 44987 w 44987"/>
                <a:gd name="connsiteY0" fmla="*/ 171 h 255394"/>
                <a:gd name="connsiteX1" fmla="*/ 6887 w 44987"/>
                <a:gd name="connsiteY1" fmla="*/ 241471 h 255394"/>
                <a:gd name="connsiteX2" fmla="*/ 6887 w 44987"/>
                <a:gd name="connsiteY2" fmla="*/ 203371 h 255394"/>
                <a:gd name="connsiteX3" fmla="*/ 44987 w 44987"/>
                <a:gd name="connsiteY3" fmla="*/ 171 h 25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87" h="255394">
                  <a:moveTo>
                    <a:pt x="44987" y="171"/>
                  </a:moveTo>
                  <a:cubicBezTo>
                    <a:pt x="44987" y="6521"/>
                    <a:pt x="13237" y="207604"/>
                    <a:pt x="6887" y="241471"/>
                  </a:cubicBezTo>
                  <a:cubicBezTo>
                    <a:pt x="537" y="275338"/>
                    <a:pt x="-4755" y="241471"/>
                    <a:pt x="6887" y="203371"/>
                  </a:cubicBezTo>
                  <a:cubicBezTo>
                    <a:pt x="18529" y="165271"/>
                    <a:pt x="44987" y="-6179"/>
                    <a:pt x="44987" y="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: 図形 1496">
              <a:extLst>
                <a:ext uri="{FF2B5EF4-FFF2-40B4-BE49-F238E27FC236}">
                  <a16:creationId xmlns:a16="http://schemas.microsoft.com/office/drawing/2014/main" id="{5B9165DF-0DB1-497A-ADE5-BA09065C348B}"/>
                </a:ext>
              </a:extLst>
            </p:cNvPr>
            <p:cNvSpPr/>
            <p:nvPr/>
          </p:nvSpPr>
          <p:spPr>
            <a:xfrm>
              <a:off x="8601010" y="7340600"/>
              <a:ext cx="374845" cy="290513"/>
            </a:xfrm>
            <a:custGeom>
              <a:avLst/>
              <a:gdLst>
                <a:gd name="connsiteX0" fmla="*/ 65 w 374845"/>
                <a:gd name="connsiteY0" fmla="*/ 0 h 290513"/>
                <a:gd name="connsiteX1" fmla="*/ 214378 w 374845"/>
                <a:gd name="connsiteY1" fmla="*/ 192088 h 290513"/>
                <a:gd name="connsiteX2" fmla="*/ 374715 w 374845"/>
                <a:gd name="connsiteY2" fmla="*/ 290513 h 290513"/>
                <a:gd name="connsiteX3" fmla="*/ 236603 w 374845"/>
                <a:gd name="connsiteY3" fmla="*/ 192088 h 290513"/>
                <a:gd name="connsiteX4" fmla="*/ 65 w 374845"/>
                <a:gd name="connsiteY4" fmla="*/ 0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45" h="290513">
                  <a:moveTo>
                    <a:pt x="65" y="0"/>
                  </a:moveTo>
                  <a:cubicBezTo>
                    <a:pt x="-3639" y="0"/>
                    <a:pt x="151936" y="143669"/>
                    <a:pt x="214378" y="192088"/>
                  </a:cubicBezTo>
                  <a:cubicBezTo>
                    <a:pt x="276820" y="240507"/>
                    <a:pt x="371011" y="290513"/>
                    <a:pt x="374715" y="290513"/>
                  </a:cubicBezTo>
                  <a:cubicBezTo>
                    <a:pt x="378419" y="290513"/>
                    <a:pt x="302484" y="245534"/>
                    <a:pt x="236603" y="192088"/>
                  </a:cubicBezTo>
                  <a:cubicBezTo>
                    <a:pt x="170722" y="138642"/>
                    <a:pt x="3769" y="0"/>
                    <a:pt x="6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: 図形 1497">
              <a:extLst>
                <a:ext uri="{FF2B5EF4-FFF2-40B4-BE49-F238E27FC236}">
                  <a16:creationId xmlns:a16="http://schemas.microsoft.com/office/drawing/2014/main" id="{BAD1FDFA-8BEA-4A05-891D-F3DB46859AA7}"/>
                </a:ext>
              </a:extLst>
            </p:cNvPr>
            <p:cNvSpPr/>
            <p:nvPr/>
          </p:nvSpPr>
          <p:spPr>
            <a:xfrm>
              <a:off x="8219980" y="7351691"/>
              <a:ext cx="486628" cy="258153"/>
            </a:xfrm>
            <a:custGeom>
              <a:avLst/>
              <a:gdLst>
                <a:gd name="connsiteX0" fmla="*/ 95 w 486628"/>
                <a:gd name="connsiteY0" fmla="*/ 22 h 258153"/>
                <a:gd name="connsiteX1" fmla="*/ 408083 w 486628"/>
                <a:gd name="connsiteY1" fmla="*/ 220684 h 258153"/>
                <a:gd name="connsiteX2" fmla="*/ 447770 w 486628"/>
                <a:gd name="connsiteY2" fmla="*/ 234972 h 258153"/>
                <a:gd name="connsiteX3" fmla="*/ 95 w 486628"/>
                <a:gd name="connsiteY3" fmla="*/ 22 h 25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628" h="258153">
                  <a:moveTo>
                    <a:pt x="95" y="22"/>
                  </a:moveTo>
                  <a:cubicBezTo>
                    <a:pt x="-6519" y="-2359"/>
                    <a:pt x="333471" y="181526"/>
                    <a:pt x="408083" y="220684"/>
                  </a:cubicBezTo>
                  <a:cubicBezTo>
                    <a:pt x="482695" y="259842"/>
                    <a:pt x="520001" y="274130"/>
                    <a:pt x="447770" y="234972"/>
                  </a:cubicBezTo>
                  <a:cubicBezTo>
                    <a:pt x="375539" y="195814"/>
                    <a:pt x="6709" y="2403"/>
                    <a:pt x="95" y="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: 図形 1498">
              <a:extLst>
                <a:ext uri="{FF2B5EF4-FFF2-40B4-BE49-F238E27FC236}">
                  <a16:creationId xmlns:a16="http://schemas.microsoft.com/office/drawing/2014/main" id="{0CFAE23C-017A-4B91-9834-A6A9A63A7415}"/>
                </a:ext>
              </a:extLst>
            </p:cNvPr>
            <p:cNvSpPr/>
            <p:nvPr/>
          </p:nvSpPr>
          <p:spPr>
            <a:xfrm>
              <a:off x="8223185" y="7379983"/>
              <a:ext cx="783496" cy="541106"/>
            </a:xfrm>
            <a:custGeom>
              <a:avLst/>
              <a:gdLst>
                <a:gd name="connsiteX0" fmla="*/ 65 w 783496"/>
                <a:gd name="connsiteY0" fmla="*/ 305 h 541106"/>
                <a:gd name="connsiteX1" fmla="*/ 68328 w 783496"/>
                <a:gd name="connsiteY1" fmla="*/ 97142 h 541106"/>
                <a:gd name="connsiteX2" fmla="*/ 193740 w 783496"/>
                <a:gd name="connsiteY2" fmla="*/ 111430 h 541106"/>
                <a:gd name="connsiteX3" fmla="*/ 435040 w 783496"/>
                <a:gd name="connsiteY3" fmla="*/ 246367 h 541106"/>
                <a:gd name="connsiteX4" fmla="*/ 622365 w 783496"/>
                <a:gd name="connsiteY4" fmla="*/ 389242 h 541106"/>
                <a:gd name="connsiteX5" fmla="*/ 782703 w 783496"/>
                <a:gd name="connsiteY5" fmla="*/ 540055 h 541106"/>
                <a:gd name="connsiteX6" fmla="*/ 554103 w 783496"/>
                <a:gd name="connsiteY6" fmla="*/ 309867 h 541106"/>
                <a:gd name="connsiteX7" fmla="*/ 125478 w 783496"/>
                <a:gd name="connsiteY7" fmla="*/ 86030 h 541106"/>
                <a:gd name="connsiteX8" fmla="*/ 79440 w 783496"/>
                <a:gd name="connsiteY8" fmla="*/ 66980 h 541106"/>
                <a:gd name="connsiteX9" fmla="*/ 65 w 783496"/>
                <a:gd name="connsiteY9" fmla="*/ 305 h 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3496" h="541106">
                  <a:moveTo>
                    <a:pt x="65" y="305"/>
                  </a:moveTo>
                  <a:cubicBezTo>
                    <a:pt x="-1787" y="5332"/>
                    <a:pt x="36049" y="78621"/>
                    <a:pt x="68328" y="97142"/>
                  </a:cubicBezTo>
                  <a:cubicBezTo>
                    <a:pt x="100607" y="115663"/>
                    <a:pt x="132621" y="86559"/>
                    <a:pt x="193740" y="111430"/>
                  </a:cubicBezTo>
                  <a:cubicBezTo>
                    <a:pt x="254859" y="136301"/>
                    <a:pt x="363603" y="200065"/>
                    <a:pt x="435040" y="246367"/>
                  </a:cubicBezTo>
                  <a:cubicBezTo>
                    <a:pt x="506477" y="292669"/>
                    <a:pt x="564421" y="340294"/>
                    <a:pt x="622365" y="389242"/>
                  </a:cubicBezTo>
                  <a:cubicBezTo>
                    <a:pt x="680309" y="438190"/>
                    <a:pt x="794080" y="553284"/>
                    <a:pt x="782703" y="540055"/>
                  </a:cubicBezTo>
                  <a:cubicBezTo>
                    <a:pt x="771326" y="526826"/>
                    <a:pt x="663640" y="385538"/>
                    <a:pt x="554103" y="309867"/>
                  </a:cubicBezTo>
                  <a:cubicBezTo>
                    <a:pt x="444566" y="234196"/>
                    <a:pt x="204588" y="126511"/>
                    <a:pt x="125478" y="86030"/>
                  </a:cubicBezTo>
                  <a:cubicBezTo>
                    <a:pt x="46368" y="45549"/>
                    <a:pt x="101665" y="80209"/>
                    <a:pt x="79440" y="66980"/>
                  </a:cubicBezTo>
                  <a:cubicBezTo>
                    <a:pt x="57215" y="53751"/>
                    <a:pt x="1917" y="-4722"/>
                    <a:pt x="65" y="3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: 図形 1499">
              <a:extLst>
                <a:ext uri="{FF2B5EF4-FFF2-40B4-BE49-F238E27FC236}">
                  <a16:creationId xmlns:a16="http://schemas.microsoft.com/office/drawing/2014/main" id="{FDCC1FA9-540D-4127-AA87-D9C64E934E80}"/>
                </a:ext>
              </a:extLst>
            </p:cNvPr>
            <p:cNvSpPr/>
            <p:nvPr/>
          </p:nvSpPr>
          <p:spPr>
            <a:xfrm>
              <a:off x="8262938" y="7288213"/>
              <a:ext cx="775767" cy="565796"/>
            </a:xfrm>
            <a:custGeom>
              <a:avLst/>
              <a:gdLst>
                <a:gd name="connsiteX0" fmla="*/ 0 w 775767"/>
                <a:gd name="connsiteY0" fmla="*/ 0 h 565796"/>
                <a:gd name="connsiteX1" fmla="*/ 371475 w 775767"/>
                <a:gd name="connsiteY1" fmla="*/ 228600 h 565796"/>
                <a:gd name="connsiteX2" fmla="*/ 500062 w 775767"/>
                <a:gd name="connsiteY2" fmla="*/ 346075 h 565796"/>
                <a:gd name="connsiteX3" fmla="*/ 563562 w 775767"/>
                <a:gd name="connsiteY3" fmla="*/ 393700 h 565796"/>
                <a:gd name="connsiteX4" fmla="*/ 665162 w 775767"/>
                <a:gd name="connsiteY4" fmla="*/ 457200 h 565796"/>
                <a:gd name="connsiteX5" fmla="*/ 747712 w 775767"/>
                <a:gd name="connsiteY5" fmla="*/ 549275 h 565796"/>
                <a:gd name="connsiteX6" fmla="*/ 146050 w 775767"/>
                <a:gd name="connsiteY6" fmla="*/ 88900 h 565796"/>
                <a:gd name="connsiteX7" fmla="*/ 0 w 775767"/>
                <a:gd name="connsiteY7" fmla="*/ 0 h 56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767" h="565796">
                  <a:moveTo>
                    <a:pt x="0" y="0"/>
                  </a:moveTo>
                  <a:cubicBezTo>
                    <a:pt x="144065" y="85460"/>
                    <a:pt x="288131" y="170921"/>
                    <a:pt x="371475" y="228600"/>
                  </a:cubicBezTo>
                  <a:cubicBezTo>
                    <a:pt x="454819" y="286279"/>
                    <a:pt x="468047" y="318558"/>
                    <a:pt x="500062" y="346075"/>
                  </a:cubicBezTo>
                  <a:cubicBezTo>
                    <a:pt x="532077" y="373592"/>
                    <a:pt x="536045" y="375179"/>
                    <a:pt x="563562" y="393700"/>
                  </a:cubicBezTo>
                  <a:cubicBezTo>
                    <a:pt x="591079" y="412221"/>
                    <a:pt x="634470" y="431271"/>
                    <a:pt x="665162" y="457200"/>
                  </a:cubicBezTo>
                  <a:cubicBezTo>
                    <a:pt x="695854" y="483129"/>
                    <a:pt x="834231" y="610658"/>
                    <a:pt x="747712" y="549275"/>
                  </a:cubicBezTo>
                  <a:cubicBezTo>
                    <a:pt x="661193" y="487892"/>
                    <a:pt x="146050" y="88900"/>
                    <a:pt x="146050" y="88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: 図形 1500">
              <a:extLst>
                <a:ext uri="{FF2B5EF4-FFF2-40B4-BE49-F238E27FC236}">
                  <a16:creationId xmlns:a16="http://schemas.microsoft.com/office/drawing/2014/main" id="{E35C8716-B332-42E3-8C93-06CDA9532C25}"/>
                </a:ext>
              </a:extLst>
            </p:cNvPr>
            <p:cNvSpPr/>
            <p:nvPr/>
          </p:nvSpPr>
          <p:spPr>
            <a:xfrm>
              <a:off x="8661400" y="7083211"/>
              <a:ext cx="39985" cy="453200"/>
            </a:xfrm>
            <a:custGeom>
              <a:avLst/>
              <a:gdLst>
                <a:gd name="connsiteX0" fmla="*/ 0 w 39985"/>
                <a:gd name="connsiteY0" fmla="*/ 214 h 453200"/>
                <a:gd name="connsiteX1" fmla="*/ 36513 w 39985"/>
                <a:gd name="connsiteY1" fmla="*/ 425664 h 453200"/>
                <a:gd name="connsiteX2" fmla="*/ 36513 w 39985"/>
                <a:gd name="connsiteY2" fmla="*/ 368514 h 453200"/>
                <a:gd name="connsiteX3" fmla="*/ 0 w 39985"/>
                <a:gd name="connsiteY3" fmla="*/ 214 h 45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5" h="453200">
                  <a:moveTo>
                    <a:pt x="0" y="214"/>
                  </a:moveTo>
                  <a:cubicBezTo>
                    <a:pt x="0" y="9739"/>
                    <a:pt x="30428" y="364281"/>
                    <a:pt x="36513" y="425664"/>
                  </a:cubicBezTo>
                  <a:cubicBezTo>
                    <a:pt x="42598" y="487047"/>
                    <a:pt x="39424" y="435983"/>
                    <a:pt x="36513" y="368514"/>
                  </a:cubicBezTo>
                  <a:cubicBezTo>
                    <a:pt x="33603" y="301045"/>
                    <a:pt x="0" y="-9311"/>
                    <a:pt x="0" y="2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: 図形 1501">
              <a:extLst>
                <a:ext uri="{FF2B5EF4-FFF2-40B4-BE49-F238E27FC236}">
                  <a16:creationId xmlns:a16="http://schemas.microsoft.com/office/drawing/2014/main" id="{8ACDFC80-2EB6-4ECB-B8E4-F952A86BBF71}"/>
                </a:ext>
              </a:extLst>
            </p:cNvPr>
            <p:cNvSpPr/>
            <p:nvPr/>
          </p:nvSpPr>
          <p:spPr>
            <a:xfrm>
              <a:off x="8288272" y="6511925"/>
              <a:ext cx="381073" cy="873467"/>
            </a:xfrm>
            <a:custGeom>
              <a:avLst/>
              <a:gdLst>
                <a:gd name="connsiteX0" fmla="*/ 66 w 381073"/>
                <a:gd name="connsiteY0" fmla="*/ 0 h 873467"/>
                <a:gd name="connsiteX1" fmla="*/ 284228 w 381073"/>
                <a:gd name="connsiteY1" fmla="*/ 561975 h 873467"/>
                <a:gd name="connsiteX2" fmla="*/ 376303 w 381073"/>
                <a:gd name="connsiteY2" fmla="*/ 865188 h 873467"/>
                <a:gd name="connsiteX3" fmla="*/ 362016 w 381073"/>
                <a:gd name="connsiteY3" fmla="*/ 768350 h 873467"/>
                <a:gd name="connsiteX4" fmla="*/ 311216 w 381073"/>
                <a:gd name="connsiteY4" fmla="*/ 561975 h 873467"/>
                <a:gd name="connsiteX5" fmla="*/ 66 w 381073"/>
                <a:gd name="connsiteY5" fmla="*/ 0 h 8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73" h="873467">
                  <a:moveTo>
                    <a:pt x="66" y="0"/>
                  </a:moveTo>
                  <a:cubicBezTo>
                    <a:pt x="-4432" y="0"/>
                    <a:pt x="221522" y="417777"/>
                    <a:pt x="284228" y="561975"/>
                  </a:cubicBezTo>
                  <a:cubicBezTo>
                    <a:pt x="346934" y="706173"/>
                    <a:pt x="363338" y="830792"/>
                    <a:pt x="376303" y="865188"/>
                  </a:cubicBezTo>
                  <a:cubicBezTo>
                    <a:pt x="389268" y="899584"/>
                    <a:pt x="372864" y="818885"/>
                    <a:pt x="362016" y="768350"/>
                  </a:cubicBezTo>
                  <a:cubicBezTo>
                    <a:pt x="351168" y="717815"/>
                    <a:pt x="367572" y="688181"/>
                    <a:pt x="311216" y="561975"/>
                  </a:cubicBezTo>
                  <a:cubicBezTo>
                    <a:pt x="254860" y="435769"/>
                    <a:pt x="4564" y="0"/>
                    <a:pt x="6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: 図形 1502">
              <a:extLst>
                <a:ext uri="{FF2B5EF4-FFF2-40B4-BE49-F238E27FC236}">
                  <a16:creationId xmlns:a16="http://schemas.microsoft.com/office/drawing/2014/main" id="{D0C935DE-67E6-4337-8D44-872655D871EE}"/>
                </a:ext>
              </a:extLst>
            </p:cNvPr>
            <p:cNvSpPr/>
            <p:nvPr/>
          </p:nvSpPr>
          <p:spPr>
            <a:xfrm>
              <a:off x="7622117" y="7850813"/>
              <a:ext cx="1231718" cy="793654"/>
            </a:xfrm>
            <a:custGeom>
              <a:avLst/>
              <a:gdLst>
                <a:gd name="connsiteX0" fmla="*/ 1227666 w 1231718"/>
                <a:gd name="connsiteY0" fmla="*/ 4137 h 793654"/>
                <a:gd name="connsiteX1" fmla="*/ 726016 w 1231718"/>
                <a:gd name="connsiteY1" fmla="*/ 355504 h 793654"/>
                <a:gd name="connsiteX2" fmla="*/ 478366 w 1231718"/>
                <a:gd name="connsiteY2" fmla="*/ 457104 h 793654"/>
                <a:gd name="connsiteX3" fmla="*/ 323850 w 1231718"/>
                <a:gd name="connsiteY3" fmla="*/ 554470 h 793654"/>
                <a:gd name="connsiteX4" fmla="*/ 156633 w 1231718"/>
                <a:gd name="connsiteY4" fmla="*/ 698404 h 793654"/>
                <a:gd name="connsiteX5" fmla="*/ 0 w 1231718"/>
                <a:gd name="connsiteY5" fmla="*/ 793654 h 793654"/>
                <a:gd name="connsiteX6" fmla="*/ 836083 w 1231718"/>
                <a:gd name="connsiteY6" fmla="*/ 302587 h 793654"/>
                <a:gd name="connsiteX7" fmla="*/ 956733 w 1231718"/>
                <a:gd name="connsiteY7" fmla="*/ 171354 h 793654"/>
                <a:gd name="connsiteX8" fmla="*/ 1227666 w 1231718"/>
                <a:gd name="connsiteY8" fmla="*/ 4137 h 79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718" h="793654">
                  <a:moveTo>
                    <a:pt x="1227666" y="4137"/>
                  </a:moveTo>
                  <a:cubicBezTo>
                    <a:pt x="1189213" y="34829"/>
                    <a:pt x="850899" y="280010"/>
                    <a:pt x="726016" y="355504"/>
                  </a:cubicBezTo>
                  <a:cubicBezTo>
                    <a:pt x="601133" y="430999"/>
                    <a:pt x="545394" y="423943"/>
                    <a:pt x="478366" y="457104"/>
                  </a:cubicBezTo>
                  <a:cubicBezTo>
                    <a:pt x="411338" y="490265"/>
                    <a:pt x="377472" y="514253"/>
                    <a:pt x="323850" y="554470"/>
                  </a:cubicBezTo>
                  <a:cubicBezTo>
                    <a:pt x="270228" y="594687"/>
                    <a:pt x="210608" y="658540"/>
                    <a:pt x="156633" y="698404"/>
                  </a:cubicBezTo>
                  <a:cubicBezTo>
                    <a:pt x="102658" y="738268"/>
                    <a:pt x="0" y="793654"/>
                    <a:pt x="0" y="793654"/>
                  </a:cubicBezTo>
                  <a:cubicBezTo>
                    <a:pt x="113242" y="727685"/>
                    <a:pt x="676628" y="406304"/>
                    <a:pt x="836083" y="302587"/>
                  </a:cubicBezTo>
                  <a:cubicBezTo>
                    <a:pt x="995538" y="198870"/>
                    <a:pt x="893586" y="220743"/>
                    <a:pt x="956733" y="171354"/>
                  </a:cubicBezTo>
                  <a:cubicBezTo>
                    <a:pt x="1019880" y="121965"/>
                    <a:pt x="1266119" y="-26555"/>
                    <a:pt x="1227666" y="41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: 図形 1503">
              <a:extLst>
                <a:ext uri="{FF2B5EF4-FFF2-40B4-BE49-F238E27FC236}">
                  <a16:creationId xmlns:a16="http://schemas.microsoft.com/office/drawing/2014/main" id="{A25981E2-DBE0-46B3-9B52-EB23977A4F37}"/>
                </a:ext>
              </a:extLst>
            </p:cNvPr>
            <p:cNvSpPr/>
            <p:nvPr/>
          </p:nvSpPr>
          <p:spPr>
            <a:xfrm>
              <a:off x="8387854" y="7852444"/>
              <a:ext cx="474648" cy="300831"/>
            </a:xfrm>
            <a:custGeom>
              <a:avLst/>
              <a:gdLst>
                <a:gd name="connsiteX0" fmla="*/ 474629 w 474648"/>
                <a:gd name="connsiteY0" fmla="*/ 389 h 300831"/>
                <a:gd name="connsiteX1" fmla="*/ 95746 w 474648"/>
                <a:gd name="connsiteY1" fmla="*/ 184539 h 300831"/>
                <a:gd name="connsiteX2" fmla="*/ 496 w 474648"/>
                <a:gd name="connsiteY2" fmla="*/ 298839 h 300831"/>
                <a:gd name="connsiteX3" fmla="*/ 78813 w 474648"/>
                <a:gd name="connsiteY3" fmla="*/ 237456 h 300831"/>
                <a:gd name="connsiteX4" fmla="*/ 474629 w 474648"/>
                <a:gd name="connsiteY4" fmla="*/ 389 h 30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48" h="300831">
                  <a:moveTo>
                    <a:pt x="474629" y="389"/>
                  </a:moveTo>
                  <a:cubicBezTo>
                    <a:pt x="477451" y="-8430"/>
                    <a:pt x="174768" y="134797"/>
                    <a:pt x="95746" y="184539"/>
                  </a:cubicBezTo>
                  <a:cubicBezTo>
                    <a:pt x="16724" y="234281"/>
                    <a:pt x="3318" y="290020"/>
                    <a:pt x="496" y="298839"/>
                  </a:cubicBezTo>
                  <a:cubicBezTo>
                    <a:pt x="-2326" y="307658"/>
                    <a:pt x="4730" y="287198"/>
                    <a:pt x="78813" y="237456"/>
                  </a:cubicBezTo>
                  <a:cubicBezTo>
                    <a:pt x="152896" y="187714"/>
                    <a:pt x="471807" y="9208"/>
                    <a:pt x="474629" y="3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: 図形 1504">
              <a:extLst>
                <a:ext uri="{FF2B5EF4-FFF2-40B4-BE49-F238E27FC236}">
                  <a16:creationId xmlns:a16="http://schemas.microsoft.com/office/drawing/2014/main" id="{DB08BB4A-CBAF-4944-BDA3-94F8ACBA5226}"/>
                </a:ext>
              </a:extLst>
            </p:cNvPr>
            <p:cNvSpPr/>
            <p:nvPr/>
          </p:nvSpPr>
          <p:spPr>
            <a:xfrm>
              <a:off x="7680548" y="7826036"/>
              <a:ext cx="955878" cy="786953"/>
            </a:xfrm>
            <a:custGeom>
              <a:avLst/>
              <a:gdLst>
                <a:gd name="connsiteX0" fmla="*/ 955452 w 955878"/>
                <a:gd name="connsiteY0" fmla="*/ 1397 h 786953"/>
                <a:gd name="connsiteX1" fmla="*/ 350085 w 955878"/>
                <a:gd name="connsiteY1" fmla="*/ 403564 h 786953"/>
                <a:gd name="connsiteX2" fmla="*/ 174402 w 955878"/>
                <a:gd name="connsiteY2" fmla="*/ 598297 h 786953"/>
                <a:gd name="connsiteX3" fmla="*/ 835 w 955878"/>
                <a:gd name="connsiteY3" fmla="*/ 786681 h 786953"/>
                <a:gd name="connsiteX4" fmla="*/ 248485 w 955878"/>
                <a:gd name="connsiteY4" fmla="*/ 555964 h 786953"/>
                <a:gd name="connsiteX5" fmla="*/ 955452 w 955878"/>
                <a:gd name="connsiteY5" fmla="*/ 1397 h 7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5878" h="786953">
                  <a:moveTo>
                    <a:pt x="955452" y="1397"/>
                  </a:moveTo>
                  <a:cubicBezTo>
                    <a:pt x="972385" y="-24003"/>
                    <a:pt x="480260" y="304081"/>
                    <a:pt x="350085" y="403564"/>
                  </a:cubicBezTo>
                  <a:cubicBezTo>
                    <a:pt x="219910" y="503047"/>
                    <a:pt x="232610" y="534444"/>
                    <a:pt x="174402" y="598297"/>
                  </a:cubicBezTo>
                  <a:cubicBezTo>
                    <a:pt x="116194" y="662150"/>
                    <a:pt x="-11512" y="793736"/>
                    <a:pt x="835" y="786681"/>
                  </a:cubicBezTo>
                  <a:cubicBezTo>
                    <a:pt x="13182" y="779626"/>
                    <a:pt x="93263" y="684375"/>
                    <a:pt x="248485" y="555964"/>
                  </a:cubicBezTo>
                  <a:cubicBezTo>
                    <a:pt x="403707" y="427553"/>
                    <a:pt x="938519" y="26797"/>
                    <a:pt x="955452" y="13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: 図形 1505">
              <a:extLst>
                <a:ext uri="{FF2B5EF4-FFF2-40B4-BE49-F238E27FC236}">
                  <a16:creationId xmlns:a16="http://schemas.microsoft.com/office/drawing/2014/main" id="{D0DB1E1A-2F13-47B8-8AF2-470F23B6A48F}"/>
                </a:ext>
              </a:extLst>
            </p:cNvPr>
            <p:cNvSpPr/>
            <p:nvPr/>
          </p:nvSpPr>
          <p:spPr>
            <a:xfrm>
              <a:off x="8635119" y="7643246"/>
              <a:ext cx="22256" cy="226695"/>
            </a:xfrm>
            <a:custGeom>
              <a:avLst/>
              <a:gdLst>
                <a:gd name="connsiteX0" fmla="*/ 22048 w 22256"/>
                <a:gd name="connsiteY0" fmla="*/ 37 h 226695"/>
                <a:gd name="connsiteX1" fmla="*/ 2998 w 22256"/>
                <a:gd name="connsiteY1" fmla="*/ 167254 h 226695"/>
                <a:gd name="connsiteX2" fmla="*/ 881 w 22256"/>
                <a:gd name="connsiteY2" fmla="*/ 226521 h 226695"/>
                <a:gd name="connsiteX3" fmla="*/ 11464 w 22256"/>
                <a:gd name="connsiteY3" fmla="*/ 152437 h 226695"/>
                <a:gd name="connsiteX4" fmla="*/ 22048 w 22256"/>
                <a:gd name="connsiteY4" fmla="*/ 37 h 22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6" h="226695">
                  <a:moveTo>
                    <a:pt x="22048" y="37"/>
                  </a:moveTo>
                  <a:cubicBezTo>
                    <a:pt x="20637" y="2506"/>
                    <a:pt x="6526" y="129507"/>
                    <a:pt x="2998" y="167254"/>
                  </a:cubicBezTo>
                  <a:cubicBezTo>
                    <a:pt x="-530" y="205001"/>
                    <a:pt x="-530" y="228990"/>
                    <a:pt x="881" y="226521"/>
                  </a:cubicBezTo>
                  <a:cubicBezTo>
                    <a:pt x="2292" y="224052"/>
                    <a:pt x="5467" y="186304"/>
                    <a:pt x="11464" y="152437"/>
                  </a:cubicBezTo>
                  <a:cubicBezTo>
                    <a:pt x="17461" y="118570"/>
                    <a:pt x="23459" y="-2432"/>
                    <a:pt x="22048" y="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: 図形 1506">
              <a:extLst>
                <a:ext uri="{FF2B5EF4-FFF2-40B4-BE49-F238E27FC236}">
                  <a16:creationId xmlns:a16="http://schemas.microsoft.com/office/drawing/2014/main" id="{564FA7A1-87E5-42D9-856D-AB08AF15D189}"/>
                </a:ext>
              </a:extLst>
            </p:cNvPr>
            <p:cNvSpPr/>
            <p:nvPr/>
          </p:nvSpPr>
          <p:spPr>
            <a:xfrm>
              <a:off x="8663342" y="7681309"/>
              <a:ext cx="34745" cy="210258"/>
            </a:xfrm>
            <a:custGeom>
              <a:avLst/>
              <a:gdLst>
                <a:gd name="connsiteX0" fmla="*/ 34041 w 34745"/>
                <a:gd name="connsiteY0" fmla="*/ 74 h 210258"/>
                <a:gd name="connsiteX1" fmla="*/ 175 w 34745"/>
                <a:gd name="connsiteY1" fmla="*/ 196924 h 210258"/>
                <a:gd name="connsiteX2" fmla="*/ 21341 w 34745"/>
                <a:gd name="connsiteY2" fmla="*/ 173641 h 210258"/>
                <a:gd name="connsiteX3" fmla="*/ 34041 w 34745"/>
                <a:gd name="connsiteY3" fmla="*/ 74 h 21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45" h="210258">
                  <a:moveTo>
                    <a:pt x="34041" y="74"/>
                  </a:moveTo>
                  <a:cubicBezTo>
                    <a:pt x="30513" y="3955"/>
                    <a:pt x="2292" y="167996"/>
                    <a:pt x="175" y="196924"/>
                  </a:cubicBezTo>
                  <a:cubicBezTo>
                    <a:pt x="-1942" y="225852"/>
                    <a:pt x="15697" y="202921"/>
                    <a:pt x="21341" y="173641"/>
                  </a:cubicBezTo>
                  <a:cubicBezTo>
                    <a:pt x="26985" y="144361"/>
                    <a:pt x="37569" y="-3807"/>
                    <a:pt x="34041" y="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: 図形 1507">
              <a:extLst>
                <a:ext uri="{FF2B5EF4-FFF2-40B4-BE49-F238E27FC236}">
                  <a16:creationId xmlns:a16="http://schemas.microsoft.com/office/drawing/2014/main" id="{5ECFBF4D-7583-4EF6-8EE4-B58BBCB709A2}"/>
                </a:ext>
              </a:extLst>
            </p:cNvPr>
            <p:cNvSpPr/>
            <p:nvPr/>
          </p:nvSpPr>
          <p:spPr>
            <a:xfrm>
              <a:off x="8541114" y="7723568"/>
              <a:ext cx="259409" cy="254018"/>
            </a:xfrm>
            <a:custGeom>
              <a:avLst/>
              <a:gdLst>
                <a:gd name="connsiteX0" fmla="*/ 181669 w 259409"/>
                <a:gd name="connsiteY0" fmla="*/ 149 h 254018"/>
                <a:gd name="connsiteX1" fmla="*/ 253636 w 259409"/>
                <a:gd name="connsiteY1" fmla="*/ 86932 h 254018"/>
                <a:gd name="connsiteX2" fmla="*/ 1753 w 259409"/>
                <a:gd name="connsiteY2" fmla="*/ 252032 h 254018"/>
                <a:gd name="connsiteX3" fmla="*/ 145686 w 259409"/>
                <a:gd name="connsiteY3" fmla="*/ 173715 h 254018"/>
                <a:gd name="connsiteX4" fmla="*/ 219769 w 259409"/>
                <a:gd name="connsiteY4" fmla="*/ 105982 h 254018"/>
                <a:gd name="connsiteX5" fmla="*/ 181669 w 259409"/>
                <a:gd name="connsiteY5" fmla="*/ 149 h 25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409" h="254018">
                  <a:moveTo>
                    <a:pt x="181669" y="149"/>
                  </a:moveTo>
                  <a:cubicBezTo>
                    <a:pt x="187314" y="-3026"/>
                    <a:pt x="283622" y="44952"/>
                    <a:pt x="253636" y="86932"/>
                  </a:cubicBezTo>
                  <a:cubicBezTo>
                    <a:pt x="223650" y="128913"/>
                    <a:pt x="19745" y="237568"/>
                    <a:pt x="1753" y="252032"/>
                  </a:cubicBezTo>
                  <a:cubicBezTo>
                    <a:pt x="-16239" y="266496"/>
                    <a:pt x="109350" y="198057"/>
                    <a:pt x="145686" y="173715"/>
                  </a:cubicBezTo>
                  <a:cubicBezTo>
                    <a:pt x="182022" y="149373"/>
                    <a:pt x="210597" y="131735"/>
                    <a:pt x="219769" y="105982"/>
                  </a:cubicBezTo>
                  <a:cubicBezTo>
                    <a:pt x="228941" y="80229"/>
                    <a:pt x="176024" y="3324"/>
                    <a:pt x="181669" y="1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: 図形 1508">
              <a:extLst>
                <a:ext uri="{FF2B5EF4-FFF2-40B4-BE49-F238E27FC236}">
                  <a16:creationId xmlns:a16="http://schemas.microsoft.com/office/drawing/2014/main" id="{53BC4E6C-D879-46B5-B33E-4722FC293F85}"/>
                </a:ext>
              </a:extLst>
            </p:cNvPr>
            <p:cNvSpPr/>
            <p:nvPr/>
          </p:nvSpPr>
          <p:spPr>
            <a:xfrm>
              <a:off x="8140592" y="7465218"/>
              <a:ext cx="235616" cy="229617"/>
            </a:xfrm>
            <a:custGeom>
              <a:avLst/>
              <a:gdLst>
                <a:gd name="connsiteX0" fmla="*/ 82658 w 235616"/>
                <a:gd name="connsiteY0" fmla="*/ 265 h 229617"/>
                <a:gd name="connsiteX1" fmla="*/ 235058 w 235616"/>
                <a:gd name="connsiteY1" fmla="*/ 108215 h 229617"/>
                <a:gd name="connsiteX2" fmla="*/ 133458 w 235616"/>
                <a:gd name="connsiteY2" fmla="*/ 205582 h 229617"/>
                <a:gd name="connsiteX3" fmla="*/ 116525 w 235616"/>
                <a:gd name="connsiteY3" fmla="*/ 222515 h 229617"/>
                <a:gd name="connsiteX4" fmla="*/ 108 w 235616"/>
                <a:gd name="connsiteY4" fmla="*/ 108215 h 229617"/>
                <a:gd name="connsiteX5" fmla="*/ 97475 w 235616"/>
                <a:gd name="connsiteY5" fmla="*/ 205582 h 229617"/>
                <a:gd name="connsiteX6" fmla="*/ 199075 w 235616"/>
                <a:gd name="connsiteY6" fmla="*/ 135732 h 229617"/>
                <a:gd name="connsiteX7" fmla="*/ 135575 w 235616"/>
                <a:gd name="connsiteY7" fmla="*/ 78582 h 229617"/>
                <a:gd name="connsiteX8" fmla="*/ 82658 w 235616"/>
                <a:gd name="connsiteY8" fmla="*/ 265 h 22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616" h="229617">
                  <a:moveTo>
                    <a:pt x="82658" y="265"/>
                  </a:moveTo>
                  <a:cubicBezTo>
                    <a:pt x="99238" y="5204"/>
                    <a:pt x="226591" y="73996"/>
                    <a:pt x="235058" y="108215"/>
                  </a:cubicBezTo>
                  <a:cubicBezTo>
                    <a:pt x="243525" y="142435"/>
                    <a:pt x="153213" y="186532"/>
                    <a:pt x="133458" y="205582"/>
                  </a:cubicBezTo>
                  <a:cubicBezTo>
                    <a:pt x="113703" y="224632"/>
                    <a:pt x="138750" y="238743"/>
                    <a:pt x="116525" y="222515"/>
                  </a:cubicBezTo>
                  <a:cubicBezTo>
                    <a:pt x="94300" y="206287"/>
                    <a:pt x="3283" y="111037"/>
                    <a:pt x="108" y="108215"/>
                  </a:cubicBezTo>
                  <a:cubicBezTo>
                    <a:pt x="-3067" y="105393"/>
                    <a:pt x="64314" y="200996"/>
                    <a:pt x="97475" y="205582"/>
                  </a:cubicBezTo>
                  <a:cubicBezTo>
                    <a:pt x="130636" y="210168"/>
                    <a:pt x="192725" y="156899"/>
                    <a:pt x="199075" y="135732"/>
                  </a:cubicBezTo>
                  <a:cubicBezTo>
                    <a:pt x="205425" y="114565"/>
                    <a:pt x="149686" y="96573"/>
                    <a:pt x="135575" y="78582"/>
                  </a:cubicBezTo>
                  <a:cubicBezTo>
                    <a:pt x="121464" y="60591"/>
                    <a:pt x="66078" y="-4674"/>
                    <a:pt x="82658" y="2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: 図形 1509">
              <a:extLst>
                <a:ext uri="{FF2B5EF4-FFF2-40B4-BE49-F238E27FC236}">
                  <a16:creationId xmlns:a16="http://schemas.microsoft.com/office/drawing/2014/main" id="{22FF266D-BAD2-4F05-B39B-52E211E9C197}"/>
                </a:ext>
              </a:extLst>
            </p:cNvPr>
            <p:cNvSpPr/>
            <p:nvPr/>
          </p:nvSpPr>
          <p:spPr>
            <a:xfrm>
              <a:off x="7964769" y="7651727"/>
              <a:ext cx="650631" cy="281541"/>
            </a:xfrm>
            <a:custGeom>
              <a:avLst/>
              <a:gdLst>
                <a:gd name="connsiteX0" fmla="*/ 248 w 650631"/>
                <a:gd name="connsiteY0" fmla="*/ 188406 h 281541"/>
                <a:gd name="connsiteX1" fmla="*/ 343148 w 650631"/>
                <a:gd name="connsiteY1" fmla="*/ 281540 h 281541"/>
                <a:gd name="connsiteX2" fmla="*/ 495548 w 650631"/>
                <a:gd name="connsiteY2" fmla="*/ 186290 h 281541"/>
                <a:gd name="connsiteX3" fmla="*/ 650064 w 650631"/>
                <a:gd name="connsiteY3" fmla="*/ 23 h 281541"/>
                <a:gd name="connsiteX4" fmla="*/ 438398 w 650631"/>
                <a:gd name="connsiteY4" fmla="*/ 173590 h 281541"/>
                <a:gd name="connsiteX5" fmla="*/ 290231 w 650631"/>
                <a:gd name="connsiteY5" fmla="*/ 201106 h 281541"/>
                <a:gd name="connsiteX6" fmla="*/ 248 w 650631"/>
                <a:gd name="connsiteY6" fmla="*/ 188406 h 28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631" h="281541">
                  <a:moveTo>
                    <a:pt x="248" y="188406"/>
                  </a:moveTo>
                  <a:cubicBezTo>
                    <a:pt x="9068" y="201812"/>
                    <a:pt x="260598" y="281893"/>
                    <a:pt x="343148" y="281540"/>
                  </a:cubicBezTo>
                  <a:cubicBezTo>
                    <a:pt x="425698" y="281187"/>
                    <a:pt x="444395" y="233209"/>
                    <a:pt x="495548" y="186290"/>
                  </a:cubicBezTo>
                  <a:cubicBezTo>
                    <a:pt x="546701" y="139371"/>
                    <a:pt x="659589" y="2140"/>
                    <a:pt x="650064" y="23"/>
                  </a:cubicBezTo>
                  <a:cubicBezTo>
                    <a:pt x="640539" y="-2094"/>
                    <a:pt x="498370" y="140076"/>
                    <a:pt x="438398" y="173590"/>
                  </a:cubicBezTo>
                  <a:cubicBezTo>
                    <a:pt x="378426" y="207104"/>
                    <a:pt x="360434" y="198989"/>
                    <a:pt x="290231" y="201106"/>
                  </a:cubicBezTo>
                  <a:cubicBezTo>
                    <a:pt x="220028" y="203223"/>
                    <a:pt x="-8572" y="175000"/>
                    <a:pt x="248" y="1884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: 図形 1510">
              <a:extLst>
                <a:ext uri="{FF2B5EF4-FFF2-40B4-BE49-F238E27FC236}">
                  <a16:creationId xmlns:a16="http://schemas.microsoft.com/office/drawing/2014/main" id="{9F5B0F54-DB65-4975-B4C8-985AF6CBEC68}"/>
                </a:ext>
              </a:extLst>
            </p:cNvPr>
            <p:cNvSpPr/>
            <p:nvPr/>
          </p:nvSpPr>
          <p:spPr>
            <a:xfrm>
              <a:off x="7558309" y="8203473"/>
              <a:ext cx="216022" cy="362687"/>
            </a:xfrm>
            <a:custGeom>
              <a:avLst/>
              <a:gdLst>
                <a:gd name="connsiteX0" fmla="*/ 308 w 216022"/>
                <a:gd name="connsiteY0" fmla="*/ 2844 h 362687"/>
                <a:gd name="connsiteX1" fmla="*/ 167524 w 216022"/>
                <a:gd name="connsiteY1" fmla="*/ 134077 h 362687"/>
                <a:gd name="connsiteX2" fmla="*/ 205624 w 216022"/>
                <a:gd name="connsiteY2" fmla="*/ 261077 h 362687"/>
                <a:gd name="connsiteX3" fmla="*/ 133658 w 216022"/>
                <a:gd name="connsiteY3" fmla="*/ 362677 h 362687"/>
                <a:gd name="connsiteX4" fmla="*/ 214091 w 216022"/>
                <a:gd name="connsiteY4" fmla="*/ 265310 h 362687"/>
                <a:gd name="connsiteX5" fmla="*/ 308 w 216022"/>
                <a:gd name="connsiteY5" fmla="*/ 2844 h 36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22" h="362687">
                  <a:moveTo>
                    <a:pt x="308" y="2844"/>
                  </a:moveTo>
                  <a:cubicBezTo>
                    <a:pt x="-7453" y="-19028"/>
                    <a:pt x="133305" y="91038"/>
                    <a:pt x="167524" y="134077"/>
                  </a:cubicBezTo>
                  <a:cubicBezTo>
                    <a:pt x="201743" y="177116"/>
                    <a:pt x="211268" y="222977"/>
                    <a:pt x="205624" y="261077"/>
                  </a:cubicBezTo>
                  <a:cubicBezTo>
                    <a:pt x="199980" y="299177"/>
                    <a:pt x="132247" y="361972"/>
                    <a:pt x="133658" y="362677"/>
                  </a:cubicBezTo>
                  <a:cubicBezTo>
                    <a:pt x="135069" y="363382"/>
                    <a:pt x="230672" y="327752"/>
                    <a:pt x="214091" y="265310"/>
                  </a:cubicBezTo>
                  <a:cubicBezTo>
                    <a:pt x="197510" y="202868"/>
                    <a:pt x="8069" y="24716"/>
                    <a:pt x="308" y="28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: 図形 1511">
              <a:extLst>
                <a:ext uri="{FF2B5EF4-FFF2-40B4-BE49-F238E27FC236}">
                  <a16:creationId xmlns:a16="http://schemas.microsoft.com/office/drawing/2014/main" id="{E8002D2C-3B0D-43CB-BCA4-FBBE1280AF32}"/>
                </a:ext>
              </a:extLst>
            </p:cNvPr>
            <p:cNvSpPr/>
            <p:nvPr/>
          </p:nvSpPr>
          <p:spPr>
            <a:xfrm>
              <a:off x="7712164" y="7943837"/>
              <a:ext cx="562226" cy="451113"/>
            </a:xfrm>
            <a:custGeom>
              <a:avLst/>
              <a:gdLst>
                <a:gd name="connsiteX0" fmla="*/ 561886 w 562226"/>
                <a:gd name="connsiteY0" fmla="*/ 16946 h 451113"/>
                <a:gd name="connsiteX1" fmla="*/ 202053 w 562226"/>
                <a:gd name="connsiteY1" fmla="*/ 256130 h 451113"/>
                <a:gd name="connsiteX2" fmla="*/ 132203 w 562226"/>
                <a:gd name="connsiteY2" fmla="*/ 442396 h 451113"/>
                <a:gd name="connsiteX3" fmla="*/ 111036 w 562226"/>
                <a:gd name="connsiteY3" fmla="*/ 406413 h 451113"/>
                <a:gd name="connsiteX4" fmla="*/ 969 w 562226"/>
                <a:gd name="connsiteY4" fmla="*/ 281530 h 451113"/>
                <a:gd name="connsiteX5" fmla="*/ 66586 w 562226"/>
                <a:gd name="connsiteY5" fmla="*/ 211680 h 451113"/>
                <a:gd name="connsiteX6" fmla="*/ 221103 w 562226"/>
                <a:gd name="connsiteY6" fmla="*/ 13 h 451113"/>
                <a:gd name="connsiteX7" fmla="*/ 20019 w 562226"/>
                <a:gd name="connsiteY7" fmla="*/ 222263 h 451113"/>
                <a:gd name="connsiteX8" fmla="*/ 26369 w 562226"/>
                <a:gd name="connsiteY8" fmla="*/ 266713 h 451113"/>
                <a:gd name="connsiteX9" fmla="*/ 79286 w 562226"/>
                <a:gd name="connsiteY9" fmla="*/ 351380 h 451113"/>
                <a:gd name="connsiteX10" fmla="*/ 111036 w 562226"/>
                <a:gd name="connsiteY10" fmla="*/ 410646 h 451113"/>
                <a:gd name="connsiteX11" fmla="*/ 132203 w 562226"/>
                <a:gd name="connsiteY11" fmla="*/ 383130 h 451113"/>
                <a:gd name="connsiteX12" fmla="*/ 178769 w 562226"/>
                <a:gd name="connsiteY12" fmla="*/ 311163 h 451113"/>
                <a:gd name="connsiteX13" fmla="*/ 265553 w 562226"/>
                <a:gd name="connsiteY13" fmla="*/ 224380 h 451113"/>
                <a:gd name="connsiteX14" fmla="*/ 561886 w 562226"/>
                <a:gd name="connsiteY14" fmla="*/ 16946 h 45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2226" h="451113">
                  <a:moveTo>
                    <a:pt x="561886" y="16946"/>
                  </a:moveTo>
                  <a:cubicBezTo>
                    <a:pt x="551303" y="22238"/>
                    <a:pt x="273667" y="185222"/>
                    <a:pt x="202053" y="256130"/>
                  </a:cubicBezTo>
                  <a:cubicBezTo>
                    <a:pt x="130439" y="327038"/>
                    <a:pt x="147372" y="417349"/>
                    <a:pt x="132203" y="442396"/>
                  </a:cubicBezTo>
                  <a:cubicBezTo>
                    <a:pt x="117034" y="467443"/>
                    <a:pt x="132908" y="433224"/>
                    <a:pt x="111036" y="406413"/>
                  </a:cubicBezTo>
                  <a:cubicBezTo>
                    <a:pt x="89164" y="379602"/>
                    <a:pt x="8377" y="313985"/>
                    <a:pt x="969" y="281530"/>
                  </a:cubicBezTo>
                  <a:cubicBezTo>
                    <a:pt x="-6439" y="249075"/>
                    <a:pt x="29897" y="258599"/>
                    <a:pt x="66586" y="211680"/>
                  </a:cubicBezTo>
                  <a:cubicBezTo>
                    <a:pt x="103275" y="164761"/>
                    <a:pt x="228864" y="-1751"/>
                    <a:pt x="221103" y="13"/>
                  </a:cubicBezTo>
                  <a:cubicBezTo>
                    <a:pt x="213342" y="1777"/>
                    <a:pt x="52475" y="177813"/>
                    <a:pt x="20019" y="222263"/>
                  </a:cubicBezTo>
                  <a:cubicBezTo>
                    <a:pt x="-12437" y="266713"/>
                    <a:pt x="16491" y="245194"/>
                    <a:pt x="26369" y="266713"/>
                  </a:cubicBezTo>
                  <a:cubicBezTo>
                    <a:pt x="36247" y="288233"/>
                    <a:pt x="65175" y="327391"/>
                    <a:pt x="79286" y="351380"/>
                  </a:cubicBezTo>
                  <a:cubicBezTo>
                    <a:pt x="93397" y="375369"/>
                    <a:pt x="102217" y="405354"/>
                    <a:pt x="111036" y="410646"/>
                  </a:cubicBezTo>
                  <a:cubicBezTo>
                    <a:pt x="119855" y="415938"/>
                    <a:pt x="120914" y="399711"/>
                    <a:pt x="132203" y="383130"/>
                  </a:cubicBezTo>
                  <a:cubicBezTo>
                    <a:pt x="143492" y="366550"/>
                    <a:pt x="156544" y="337621"/>
                    <a:pt x="178769" y="311163"/>
                  </a:cubicBezTo>
                  <a:cubicBezTo>
                    <a:pt x="200994" y="284705"/>
                    <a:pt x="197467" y="270947"/>
                    <a:pt x="265553" y="224380"/>
                  </a:cubicBezTo>
                  <a:cubicBezTo>
                    <a:pt x="333639" y="177813"/>
                    <a:pt x="572469" y="11654"/>
                    <a:pt x="561886" y="169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: 図形 1512">
              <a:extLst>
                <a:ext uri="{FF2B5EF4-FFF2-40B4-BE49-F238E27FC236}">
                  <a16:creationId xmlns:a16="http://schemas.microsoft.com/office/drawing/2014/main" id="{E0DAEE5A-1341-4AA3-88B5-622E6B1AEBFF}"/>
                </a:ext>
              </a:extLst>
            </p:cNvPr>
            <p:cNvSpPr/>
            <p:nvPr/>
          </p:nvSpPr>
          <p:spPr>
            <a:xfrm>
              <a:off x="5863490" y="7791415"/>
              <a:ext cx="1252712" cy="927195"/>
            </a:xfrm>
            <a:custGeom>
              <a:avLst/>
              <a:gdLst>
                <a:gd name="connsiteX0" fmla="*/ 735 w 1252712"/>
                <a:gd name="connsiteY0" fmla="*/ 35 h 927195"/>
                <a:gd name="connsiteX1" fmla="*/ 629385 w 1252712"/>
                <a:gd name="connsiteY1" fmla="*/ 527085 h 927195"/>
                <a:gd name="connsiteX2" fmla="*/ 1251685 w 1252712"/>
                <a:gd name="connsiteY2" fmla="*/ 927135 h 927195"/>
                <a:gd name="connsiteX3" fmla="*/ 756385 w 1252712"/>
                <a:gd name="connsiteY3" fmla="*/ 552485 h 927195"/>
                <a:gd name="connsiteX4" fmla="*/ 735 w 1252712"/>
                <a:gd name="connsiteY4" fmla="*/ 35 h 92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712" h="927195">
                  <a:moveTo>
                    <a:pt x="735" y="35"/>
                  </a:moveTo>
                  <a:cubicBezTo>
                    <a:pt x="-20432" y="-4198"/>
                    <a:pt x="420893" y="372568"/>
                    <a:pt x="629385" y="527085"/>
                  </a:cubicBezTo>
                  <a:cubicBezTo>
                    <a:pt x="837877" y="681602"/>
                    <a:pt x="1230518" y="922902"/>
                    <a:pt x="1251685" y="927135"/>
                  </a:cubicBezTo>
                  <a:cubicBezTo>
                    <a:pt x="1272852" y="931368"/>
                    <a:pt x="962231" y="711764"/>
                    <a:pt x="756385" y="552485"/>
                  </a:cubicBezTo>
                  <a:cubicBezTo>
                    <a:pt x="550539" y="393206"/>
                    <a:pt x="21902" y="4268"/>
                    <a:pt x="735" y="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: 図形 1513">
              <a:extLst>
                <a:ext uri="{FF2B5EF4-FFF2-40B4-BE49-F238E27FC236}">
                  <a16:creationId xmlns:a16="http://schemas.microsoft.com/office/drawing/2014/main" id="{AF37FF30-D95F-4D43-BD03-3F42439DA90D}"/>
                </a:ext>
              </a:extLst>
            </p:cNvPr>
            <p:cNvSpPr/>
            <p:nvPr/>
          </p:nvSpPr>
          <p:spPr>
            <a:xfrm>
              <a:off x="6019353" y="8020374"/>
              <a:ext cx="1021499" cy="750688"/>
            </a:xfrm>
            <a:custGeom>
              <a:avLst/>
              <a:gdLst>
                <a:gd name="connsiteX0" fmla="*/ 3622 w 1021499"/>
                <a:gd name="connsiteY0" fmla="*/ 6026 h 750688"/>
                <a:gd name="connsiteX1" fmla="*/ 679897 w 1021499"/>
                <a:gd name="connsiteY1" fmla="*/ 590226 h 750688"/>
                <a:gd name="connsiteX2" fmla="*/ 1016447 w 1021499"/>
                <a:gd name="connsiteY2" fmla="*/ 736276 h 750688"/>
                <a:gd name="connsiteX3" fmla="*/ 438597 w 1021499"/>
                <a:gd name="connsiteY3" fmla="*/ 310826 h 750688"/>
                <a:gd name="connsiteX4" fmla="*/ 3622 w 1021499"/>
                <a:gd name="connsiteY4" fmla="*/ 6026 h 75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499" h="750688">
                  <a:moveTo>
                    <a:pt x="3622" y="6026"/>
                  </a:moveTo>
                  <a:cubicBezTo>
                    <a:pt x="43839" y="52593"/>
                    <a:pt x="511093" y="468518"/>
                    <a:pt x="679897" y="590226"/>
                  </a:cubicBezTo>
                  <a:cubicBezTo>
                    <a:pt x="848701" y="711934"/>
                    <a:pt x="1056664" y="782843"/>
                    <a:pt x="1016447" y="736276"/>
                  </a:cubicBezTo>
                  <a:cubicBezTo>
                    <a:pt x="976230" y="689709"/>
                    <a:pt x="609518" y="427243"/>
                    <a:pt x="438597" y="310826"/>
                  </a:cubicBezTo>
                  <a:cubicBezTo>
                    <a:pt x="267676" y="194409"/>
                    <a:pt x="-36595" y="-40541"/>
                    <a:pt x="3622" y="60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: 図形 1514">
              <a:extLst>
                <a:ext uri="{FF2B5EF4-FFF2-40B4-BE49-F238E27FC236}">
                  <a16:creationId xmlns:a16="http://schemas.microsoft.com/office/drawing/2014/main" id="{45C5E719-52C5-4BC7-B841-6029CE9FC3D2}"/>
                </a:ext>
              </a:extLst>
            </p:cNvPr>
            <p:cNvSpPr/>
            <p:nvPr/>
          </p:nvSpPr>
          <p:spPr>
            <a:xfrm>
              <a:off x="6164984" y="8283560"/>
              <a:ext cx="605648" cy="552735"/>
            </a:xfrm>
            <a:custGeom>
              <a:avLst/>
              <a:gdLst>
                <a:gd name="connsiteX0" fmla="*/ 866 w 605648"/>
                <a:gd name="connsiteY0" fmla="*/ 15 h 552735"/>
                <a:gd name="connsiteX1" fmla="*/ 305666 w 605648"/>
                <a:gd name="connsiteY1" fmla="*/ 428640 h 552735"/>
                <a:gd name="connsiteX2" fmla="*/ 604116 w 605648"/>
                <a:gd name="connsiteY2" fmla="*/ 552465 h 552735"/>
                <a:gd name="connsiteX3" fmla="*/ 404091 w 605648"/>
                <a:gd name="connsiteY3" fmla="*/ 444515 h 552735"/>
                <a:gd name="connsiteX4" fmla="*/ 866 w 605648"/>
                <a:gd name="connsiteY4" fmla="*/ 15 h 55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648" h="552735">
                  <a:moveTo>
                    <a:pt x="866" y="15"/>
                  </a:moveTo>
                  <a:cubicBezTo>
                    <a:pt x="-15538" y="-2631"/>
                    <a:pt x="205124" y="336565"/>
                    <a:pt x="305666" y="428640"/>
                  </a:cubicBezTo>
                  <a:cubicBezTo>
                    <a:pt x="406208" y="520715"/>
                    <a:pt x="587712" y="549819"/>
                    <a:pt x="604116" y="552465"/>
                  </a:cubicBezTo>
                  <a:cubicBezTo>
                    <a:pt x="620520" y="555111"/>
                    <a:pt x="501987" y="539765"/>
                    <a:pt x="404091" y="444515"/>
                  </a:cubicBezTo>
                  <a:cubicBezTo>
                    <a:pt x="306195" y="349265"/>
                    <a:pt x="17270" y="2661"/>
                    <a:pt x="866" y="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: 図形 1515">
              <a:extLst>
                <a:ext uri="{FF2B5EF4-FFF2-40B4-BE49-F238E27FC236}">
                  <a16:creationId xmlns:a16="http://schemas.microsoft.com/office/drawing/2014/main" id="{BC63D7C8-5A5A-4EA2-B1E7-59F7CF3B873B}"/>
                </a:ext>
              </a:extLst>
            </p:cNvPr>
            <p:cNvSpPr/>
            <p:nvPr/>
          </p:nvSpPr>
          <p:spPr>
            <a:xfrm>
              <a:off x="5891850" y="7873798"/>
              <a:ext cx="316322" cy="851554"/>
            </a:xfrm>
            <a:custGeom>
              <a:avLst/>
              <a:gdLst>
                <a:gd name="connsiteX0" fmla="*/ 950 w 316322"/>
                <a:gd name="connsiteY0" fmla="*/ 202 h 851554"/>
                <a:gd name="connsiteX1" fmla="*/ 131125 w 316322"/>
                <a:gd name="connsiteY1" fmla="*/ 498677 h 851554"/>
                <a:gd name="connsiteX2" fmla="*/ 315275 w 316322"/>
                <a:gd name="connsiteY2" fmla="*/ 851102 h 851554"/>
                <a:gd name="connsiteX3" fmla="*/ 197800 w 316322"/>
                <a:gd name="connsiteY3" fmla="*/ 559002 h 851554"/>
                <a:gd name="connsiteX4" fmla="*/ 950 w 316322"/>
                <a:gd name="connsiteY4" fmla="*/ 202 h 8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22" h="851554">
                  <a:moveTo>
                    <a:pt x="950" y="202"/>
                  </a:moveTo>
                  <a:cubicBezTo>
                    <a:pt x="-10162" y="-9852"/>
                    <a:pt x="78738" y="356860"/>
                    <a:pt x="131125" y="498677"/>
                  </a:cubicBezTo>
                  <a:cubicBezTo>
                    <a:pt x="183513" y="640494"/>
                    <a:pt x="304163" y="841048"/>
                    <a:pt x="315275" y="851102"/>
                  </a:cubicBezTo>
                  <a:cubicBezTo>
                    <a:pt x="326387" y="861156"/>
                    <a:pt x="246483" y="701877"/>
                    <a:pt x="197800" y="559002"/>
                  </a:cubicBezTo>
                  <a:cubicBezTo>
                    <a:pt x="149117" y="416127"/>
                    <a:pt x="12062" y="10256"/>
                    <a:pt x="950" y="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: 図形 1516">
              <a:extLst>
                <a:ext uri="{FF2B5EF4-FFF2-40B4-BE49-F238E27FC236}">
                  <a16:creationId xmlns:a16="http://schemas.microsoft.com/office/drawing/2014/main" id="{2C97DD09-B03C-4400-A109-49E72BD5A9AE}"/>
                </a:ext>
              </a:extLst>
            </p:cNvPr>
            <p:cNvSpPr/>
            <p:nvPr/>
          </p:nvSpPr>
          <p:spPr>
            <a:xfrm>
              <a:off x="6363216" y="8023064"/>
              <a:ext cx="1125620" cy="444100"/>
            </a:xfrm>
            <a:custGeom>
              <a:avLst/>
              <a:gdLst>
                <a:gd name="connsiteX0" fmla="*/ 21709 w 1125620"/>
                <a:gd name="connsiteY0" fmla="*/ 6511 h 444100"/>
                <a:gd name="connsiteX1" fmla="*/ 577334 w 1125620"/>
                <a:gd name="connsiteY1" fmla="*/ 412911 h 444100"/>
                <a:gd name="connsiteX2" fmla="*/ 1123434 w 1125620"/>
                <a:gd name="connsiteY2" fmla="*/ 412911 h 444100"/>
                <a:gd name="connsiteX3" fmla="*/ 745609 w 1125620"/>
                <a:gd name="connsiteY3" fmla="*/ 384336 h 444100"/>
                <a:gd name="connsiteX4" fmla="*/ 177284 w 1125620"/>
                <a:gd name="connsiteY4" fmla="*/ 177961 h 444100"/>
                <a:gd name="connsiteX5" fmla="*/ 21709 w 1125620"/>
                <a:gd name="connsiteY5" fmla="*/ 6511 h 4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5620" h="444100">
                  <a:moveTo>
                    <a:pt x="21709" y="6511"/>
                  </a:moveTo>
                  <a:cubicBezTo>
                    <a:pt x="88384" y="45669"/>
                    <a:pt x="393713" y="345178"/>
                    <a:pt x="577334" y="412911"/>
                  </a:cubicBezTo>
                  <a:cubicBezTo>
                    <a:pt x="760955" y="480644"/>
                    <a:pt x="1095388" y="417673"/>
                    <a:pt x="1123434" y="412911"/>
                  </a:cubicBezTo>
                  <a:cubicBezTo>
                    <a:pt x="1151480" y="408149"/>
                    <a:pt x="903301" y="423494"/>
                    <a:pt x="745609" y="384336"/>
                  </a:cubicBezTo>
                  <a:cubicBezTo>
                    <a:pt x="587917" y="345178"/>
                    <a:pt x="302696" y="240932"/>
                    <a:pt x="177284" y="177961"/>
                  </a:cubicBezTo>
                  <a:cubicBezTo>
                    <a:pt x="51872" y="114990"/>
                    <a:pt x="-44966" y="-32647"/>
                    <a:pt x="21709" y="65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: 図形 1517">
              <a:extLst>
                <a:ext uri="{FF2B5EF4-FFF2-40B4-BE49-F238E27FC236}">
                  <a16:creationId xmlns:a16="http://schemas.microsoft.com/office/drawing/2014/main" id="{A0515645-B2E4-437D-919F-D7A2972F473A}"/>
                </a:ext>
              </a:extLst>
            </p:cNvPr>
            <p:cNvSpPr/>
            <p:nvPr/>
          </p:nvSpPr>
          <p:spPr>
            <a:xfrm>
              <a:off x="7747559" y="7880350"/>
              <a:ext cx="1188186" cy="696873"/>
            </a:xfrm>
            <a:custGeom>
              <a:avLst/>
              <a:gdLst>
                <a:gd name="connsiteX0" fmla="*/ 1151966 w 1188186"/>
                <a:gd name="connsiteY0" fmla="*/ 9525 h 696873"/>
                <a:gd name="connsiteX1" fmla="*/ 1164666 w 1188186"/>
                <a:gd name="connsiteY1" fmla="*/ 73025 h 696873"/>
                <a:gd name="connsiteX2" fmla="*/ 843991 w 1188186"/>
                <a:gd name="connsiteY2" fmla="*/ 514350 h 696873"/>
                <a:gd name="connsiteX3" fmla="*/ 586816 w 1188186"/>
                <a:gd name="connsiteY3" fmla="*/ 558800 h 696873"/>
                <a:gd name="connsiteX4" fmla="*/ 18491 w 1188186"/>
                <a:gd name="connsiteY4" fmla="*/ 695325 h 696873"/>
                <a:gd name="connsiteX5" fmla="*/ 202641 w 1188186"/>
                <a:gd name="connsiteY5" fmla="*/ 625475 h 696873"/>
                <a:gd name="connsiteX6" fmla="*/ 834466 w 1188186"/>
                <a:gd name="connsiteY6" fmla="*/ 517525 h 696873"/>
                <a:gd name="connsiteX7" fmla="*/ 1056716 w 1188186"/>
                <a:gd name="connsiteY7" fmla="*/ 171450 h 696873"/>
                <a:gd name="connsiteX8" fmla="*/ 1151966 w 1188186"/>
                <a:gd name="connsiteY8" fmla="*/ 9525 h 69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186" h="696873">
                  <a:moveTo>
                    <a:pt x="1151966" y="9525"/>
                  </a:moveTo>
                  <a:cubicBezTo>
                    <a:pt x="1169958" y="-6879"/>
                    <a:pt x="1215995" y="-11112"/>
                    <a:pt x="1164666" y="73025"/>
                  </a:cubicBezTo>
                  <a:cubicBezTo>
                    <a:pt x="1113337" y="157162"/>
                    <a:pt x="940299" y="433388"/>
                    <a:pt x="843991" y="514350"/>
                  </a:cubicBezTo>
                  <a:cubicBezTo>
                    <a:pt x="747683" y="595313"/>
                    <a:pt x="724399" y="528638"/>
                    <a:pt x="586816" y="558800"/>
                  </a:cubicBezTo>
                  <a:cubicBezTo>
                    <a:pt x="449233" y="588962"/>
                    <a:pt x="82520" y="684212"/>
                    <a:pt x="18491" y="695325"/>
                  </a:cubicBezTo>
                  <a:cubicBezTo>
                    <a:pt x="-45538" y="706438"/>
                    <a:pt x="66645" y="655108"/>
                    <a:pt x="202641" y="625475"/>
                  </a:cubicBezTo>
                  <a:cubicBezTo>
                    <a:pt x="338637" y="595842"/>
                    <a:pt x="692120" y="593196"/>
                    <a:pt x="834466" y="517525"/>
                  </a:cubicBezTo>
                  <a:cubicBezTo>
                    <a:pt x="976812" y="441854"/>
                    <a:pt x="1000624" y="258233"/>
                    <a:pt x="1056716" y="171450"/>
                  </a:cubicBezTo>
                  <a:cubicBezTo>
                    <a:pt x="1112808" y="84667"/>
                    <a:pt x="1133974" y="25929"/>
                    <a:pt x="1151966" y="95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: 図形 1518">
              <a:extLst>
                <a:ext uri="{FF2B5EF4-FFF2-40B4-BE49-F238E27FC236}">
                  <a16:creationId xmlns:a16="http://schemas.microsoft.com/office/drawing/2014/main" id="{A73B9221-272B-48A9-B6F0-9FE2BDD71320}"/>
                </a:ext>
              </a:extLst>
            </p:cNvPr>
            <p:cNvSpPr/>
            <p:nvPr/>
          </p:nvSpPr>
          <p:spPr>
            <a:xfrm>
              <a:off x="7890890" y="8558257"/>
              <a:ext cx="1013704" cy="390800"/>
            </a:xfrm>
            <a:custGeom>
              <a:avLst/>
              <a:gdLst>
                <a:gd name="connsiteX0" fmla="*/ 1011810 w 1013704"/>
                <a:gd name="connsiteY0" fmla="*/ 1543 h 390800"/>
                <a:gd name="connsiteX1" fmla="*/ 570485 w 1013704"/>
                <a:gd name="connsiteY1" fmla="*/ 233318 h 390800"/>
                <a:gd name="connsiteX2" fmla="*/ 2160 w 1013704"/>
                <a:gd name="connsiteY2" fmla="*/ 363493 h 390800"/>
                <a:gd name="connsiteX3" fmla="*/ 399035 w 1013704"/>
                <a:gd name="connsiteY3" fmla="*/ 357143 h 390800"/>
                <a:gd name="connsiteX4" fmla="*/ 1011810 w 1013704"/>
                <a:gd name="connsiteY4" fmla="*/ 1543 h 3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704" h="390800">
                  <a:moveTo>
                    <a:pt x="1011810" y="1543"/>
                  </a:moveTo>
                  <a:cubicBezTo>
                    <a:pt x="1040385" y="-19094"/>
                    <a:pt x="738760" y="172993"/>
                    <a:pt x="570485" y="233318"/>
                  </a:cubicBezTo>
                  <a:cubicBezTo>
                    <a:pt x="402210" y="293643"/>
                    <a:pt x="30735" y="342856"/>
                    <a:pt x="2160" y="363493"/>
                  </a:cubicBezTo>
                  <a:cubicBezTo>
                    <a:pt x="-26415" y="384130"/>
                    <a:pt x="234993" y="415881"/>
                    <a:pt x="399035" y="357143"/>
                  </a:cubicBezTo>
                  <a:cubicBezTo>
                    <a:pt x="563077" y="298406"/>
                    <a:pt x="983235" y="22180"/>
                    <a:pt x="1011810" y="15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: 図形 1519">
              <a:extLst>
                <a:ext uri="{FF2B5EF4-FFF2-40B4-BE49-F238E27FC236}">
                  <a16:creationId xmlns:a16="http://schemas.microsoft.com/office/drawing/2014/main" id="{25BE4B41-64BB-4423-86F5-39F980BF7F80}"/>
                </a:ext>
              </a:extLst>
            </p:cNvPr>
            <p:cNvSpPr/>
            <p:nvPr/>
          </p:nvSpPr>
          <p:spPr>
            <a:xfrm>
              <a:off x="8312872" y="8327922"/>
              <a:ext cx="658244" cy="326545"/>
            </a:xfrm>
            <a:custGeom>
              <a:avLst/>
              <a:gdLst>
                <a:gd name="connsiteX0" fmla="*/ 656503 w 658244"/>
                <a:gd name="connsiteY0" fmla="*/ 103 h 326545"/>
                <a:gd name="connsiteX1" fmla="*/ 364403 w 658244"/>
                <a:gd name="connsiteY1" fmla="*/ 247753 h 326545"/>
                <a:gd name="connsiteX2" fmla="*/ 2453 w 658244"/>
                <a:gd name="connsiteY2" fmla="*/ 323953 h 326545"/>
                <a:gd name="connsiteX3" fmla="*/ 227878 w 658244"/>
                <a:gd name="connsiteY3" fmla="*/ 279503 h 326545"/>
                <a:gd name="connsiteX4" fmla="*/ 656503 w 658244"/>
                <a:gd name="connsiteY4" fmla="*/ 103 h 32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244" h="326545">
                  <a:moveTo>
                    <a:pt x="656503" y="103"/>
                  </a:moveTo>
                  <a:cubicBezTo>
                    <a:pt x="679257" y="-5189"/>
                    <a:pt x="473411" y="193778"/>
                    <a:pt x="364403" y="247753"/>
                  </a:cubicBezTo>
                  <a:cubicBezTo>
                    <a:pt x="255395" y="301728"/>
                    <a:pt x="25207" y="318661"/>
                    <a:pt x="2453" y="323953"/>
                  </a:cubicBezTo>
                  <a:cubicBezTo>
                    <a:pt x="-20301" y="329245"/>
                    <a:pt x="119928" y="331361"/>
                    <a:pt x="227878" y="279503"/>
                  </a:cubicBezTo>
                  <a:cubicBezTo>
                    <a:pt x="335828" y="227645"/>
                    <a:pt x="633749" y="5395"/>
                    <a:pt x="656503" y="1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: 図形 1520">
              <a:extLst>
                <a:ext uri="{FF2B5EF4-FFF2-40B4-BE49-F238E27FC236}">
                  <a16:creationId xmlns:a16="http://schemas.microsoft.com/office/drawing/2014/main" id="{E7981C47-A64E-4DCF-844C-CC24052F9C7C}"/>
                </a:ext>
              </a:extLst>
            </p:cNvPr>
            <p:cNvSpPr/>
            <p:nvPr/>
          </p:nvSpPr>
          <p:spPr>
            <a:xfrm>
              <a:off x="8327738" y="8647206"/>
              <a:ext cx="246106" cy="408867"/>
            </a:xfrm>
            <a:custGeom>
              <a:avLst/>
              <a:gdLst>
                <a:gd name="connsiteX0" fmla="*/ 287 w 246106"/>
                <a:gd name="connsiteY0" fmla="*/ 1494 h 408867"/>
                <a:gd name="connsiteX1" fmla="*/ 235237 w 246106"/>
                <a:gd name="connsiteY1" fmla="*/ 398369 h 408867"/>
                <a:gd name="connsiteX2" fmla="*/ 187612 w 246106"/>
                <a:gd name="connsiteY2" fmla="*/ 268194 h 408867"/>
                <a:gd name="connsiteX3" fmla="*/ 287 w 246106"/>
                <a:gd name="connsiteY3" fmla="*/ 1494 h 4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06" h="408867">
                  <a:moveTo>
                    <a:pt x="287" y="1494"/>
                  </a:moveTo>
                  <a:cubicBezTo>
                    <a:pt x="8224" y="23190"/>
                    <a:pt x="204016" y="353919"/>
                    <a:pt x="235237" y="398369"/>
                  </a:cubicBezTo>
                  <a:cubicBezTo>
                    <a:pt x="266458" y="442819"/>
                    <a:pt x="224124" y="335927"/>
                    <a:pt x="187612" y="268194"/>
                  </a:cubicBezTo>
                  <a:cubicBezTo>
                    <a:pt x="151100" y="200461"/>
                    <a:pt x="-7650" y="-20202"/>
                    <a:pt x="287" y="14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: 図形 1521">
              <a:extLst>
                <a:ext uri="{FF2B5EF4-FFF2-40B4-BE49-F238E27FC236}">
                  <a16:creationId xmlns:a16="http://schemas.microsoft.com/office/drawing/2014/main" id="{3D2CBE22-83DD-4B00-8AB9-E5E1C5DE2024}"/>
                </a:ext>
              </a:extLst>
            </p:cNvPr>
            <p:cNvSpPr/>
            <p:nvPr/>
          </p:nvSpPr>
          <p:spPr>
            <a:xfrm>
              <a:off x="6655855" y="4730548"/>
              <a:ext cx="30732" cy="89603"/>
            </a:xfrm>
            <a:custGeom>
              <a:avLst/>
              <a:gdLst>
                <a:gd name="connsiteX0" fmla="*/ 5295 w 30732"/>
                <a:gd name="connsiteY0" fmla="*/ 202 h 89603"/>
                <a:gd name="connsiteX1" fmla="*/ 2120 w 30732"/>
                <a:gd name="connsiteY1" fmla="*/ 85927 h 89603"/>
                <a:gd name="connsiteX2" fmla="*/ 30695 w 30732"/>
                <a:gd name="connsiteY2" fmla="*/ 63702 h 89603"/>
                <a:gd name="connsiteX3" fmla="*/ 5295 w 30732"/>
                <a:gd name="connsiteY3" fmla="*/ 202 h 8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2" h="89603">
                  <a:moveTo>
                    <a:pt x="5295" y="202"/>
                  </a:moveTo>
                  <a:cubicBezTo>
                    <a:pt x="533" y="3906"/>
                    <a:pt x="-2113" y="75344"/>
                    <a:pt x="2120" y="85927"/>
                  </a:cubicBezTo>
                  <a:cubicBezTo>
                    <a:pt x="6353" y="96510"/>
                    <a:pt x="29637" y="82752"/>
                    <a:pt x="30695" y="63702"/>
                  </a:cubicBezTo>
                  <a:cubicBezTo>
                    <a:pt x="31753" y="44652"/>
                    <a:pt x="10057" y="-3502"/>
                    <a:pt x="5295" y="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: 図形 1523">
              <a:extLst>
                <a:ext uri="{FF2B5EF4-FFF2-40B4-BE49-F238E27FC236}">
                  <a16:creationId xmlns:a16="http://schemas.microsoft.com/office/drawing/2014/main" id="{9279DE6B-F930-46CB-B4BD-6A61A2F42BF2}"/>
                </a:ext>
              </a:extLst>
            </p:cNvPr>
            <p:cNvSpPr/>
            <p:nvPr/>
          </p:nvSpPr>
          <p:spPr>
            <a:xfrm>
              <a:off x="6394445" y="5266665"/>
              <a:ext cx="51275" cy="189366"/>
            </a:xfrm>
            <a:custGeom>
              <a:avLst/>
              <a:gdLst>
                <a:gd name="connsiteX0" fmla="*/ 50805 w 51275"/>
                <a:gd name="connsiteY0" fmla="*/ 660 h 189366"/>
                <a:gd name="connsiteX1" fmla="*/ 44455 w 51275"/>
                <a:gd name="connsiteY1" fmla="*/ 89560 h 189366"/>
                <a:gd name="connsiteX2" fmla="*/ 5 w 51275"/>
                <a:gd name="connsiteY2" fmla="*/ 187985 h 189366"/>
                <a:gd name="connsiteX3" fmla="*/ 41280 w 51275"/>
                <a:gd name="connsiteY3" fmla="*/ 137185 h 189366"/>
                <a:gd name="connsiteX4" fmla="*/ 50805 w 51275"/>
                <a:gd name="connsiteY4" fmla="*/ 660 h 18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75" h="189366">
                  <a:moveTo>
                    <a:pt x="50805" y="660"/>
                  </a:moveTo>
                  <a:cubicBezTo>
                    <a:pt x="51334" y="-7278"/>
                    <a:pt x="52922" y="58339"/>
                    <a:pt x="44455" y="89560"/>
                  </a:cubicBezTo>
                  <a:cubicBezTo>
                    <a:pt x="35988" y="120781"/>
                    <a:pt x="534" y="180048"/>
                    <a:pt x="5" y="187985"/>
                  </a:cubicBezTo>
                  <a:cubicBezTo>
                    <a:pt x="-524" y="195923"/>
                    <a:pt x="34930" y="168406"/>
                    <a:pt x="41280" y="137185"/>
                  </a:cubicBezTo>
                  <a:cubicBezTo>
                    <a:pt x="47630" y="105964"/>
                    <a:pt x="50276" y="8598"/>
                    <a:pt x="50805" y="6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: 図形 1525">
              <a:extLst>
                <a:ext uri="{FF2B5EF4-FFF2-40B4-BE49-F238E27FC236}">
                  <a16:creationId xmlns:a16="http://schemas.microsoft.com/office/drawing/2014/main" id="{2D2EF90F-E842-484D-8445-1F8EA30CE63D}"/>
                </a:ext>
              </a:extLst>
            </p:cNvPr>
            <p:cNvSpPr/>
            <p:nvPr/>
          </p:nvSpPr>
          <p:spPr>
            <a:xfrm>
              <a:off x="6946828" y="4194147"/>
              <a:ext cx="51715" cy="139801"/>
            </a:xfrm>
            <a:custGeom>
              <a:avLst/>
              <a:gdLst>
                <a:gd name="connsiteX0" fmla="*/ 50872 w 51715"/>
                <a:gd name="connsiteY0" fmla="*/ 28 h 139801"/>
                <a:gd name="connsiteX1" fmla="*/ 31822 w 51715"/>
                <a:gd name="connsiteY1" fmla="*/ 85753 h 139801"/>
                <a:gd name="connsiteX2" fmla="*/ 72 w 51715"/>
                <a:gd name="connsiteY2" fmla="*/ 139728 h 139801"/>
                <a:gd name="connsiteX3" fmla="*/ 41347 w 51715"/>
                <a:gd name="connsiteY3" fmla="*/ 95278 h 139801"/>
                <a:gd name="connsiteX4" fmla="*/ 50872 w 51715"/>
                <a:gd name="connsiteY4" fmla="*/ 28 h 13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15" h="139801">
                  <a:moveTo>
                    <a:pt x="50872" y="28"/>
                  </a:moveTo>
                  <a:cubicBezTo>
                    <a:pt x="49285" y="-1559"/>
                    <a:pt x="40289" y="62470"/>
                    <a:pt x="31822" y="85753"/>
                  </a:cubicBezTo>
                  <a:cubicBezTo>
                    <a:pt x="23355" y="109036"/>
                    <a:pt x="-1515" y="138141"/>
                    <a:pt x="72" y="139728"/>
                  </a:cubicBezTo>
                  <a:cubicBezTo>
                    <a:pt x="1659" y="141315"/>
                    <a:pt x="29705" y="116974"/>
                    <a:pt x="41347" y="95278"/>
                  </a:cubicBezTo>
                  <a:cubicBezTo>
                    <a:pt x="52989" y="73582"/>
                    <a:pt x="52459" y="1615"/>
                    <a:pt x="50872" y="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: 図形 1526">
              <a:extLst>
                <a:ext uri="{FF2B5EF4-FFF2-40B4-BE49-F238E27FC236}">
                  <a16:creationId xmlns:a16="http://schemas.microsoft.com/office/drawing/2014/main" id="{AA4EFFB6-7A98-4E37-BD17-577FF734FC86}"/>
                </a:ext>
              </a:extLst>
            </p:cNvPr>
            <p:cNvSpPr/>
            <p:nvPr/>
          </p:nvSpPr>
          <p:spPr>
            <a:xfrm>
              <a:off x="6250426" y="4317328"/>
              <a:ext cx="735535" cy="309943"/>
            </a:xfrm>
            <a:custGeom>
              <a:avLst/>
              <a:gdLst>
                <a:gd name="connsiteX0" fmla="*/ 709174 w 735535"/>
                <a:gd name="connsiteY0" fmla="*/ 672 h 309943"/>
                <a:gd name="connsiteX1" fmla="*/ 628741 w 735535"/>
                <a:gd name="connsiteY1" fmla="*/ 157305 h 309943"/>
                <a:gd name="connsiteX2" fmla="*/ 459407 w 735535"/>
                <a:gd name="connsiteY2" fmla="*/ 203872 h 309943"/>
                <a:gd name="connsiteX3" fmla="*/ 14907 w 735535"/>
                <a:gd name="connsiteY3" fmla="*/ 309705 h 309943"/>
                <a:gd name="connsiteX4" fmla="*/ 158841 w 735535"/>
                <a:gd name="connsiteY4" fmla="*/ 225039 h 309943"/>
                <a:gd name="connsiteX5" fmla="*/ 709174 w 735535"/>
                <a:gd name="connsiteY5" fmla="*/ 672 h 30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535" h="309943">
                  <a:moveTo>
                    <a:pt x="709174" y="672"/>
                  </a:moveTo>
                  <a:cubicBezTo>
                    <a:pt x="787491" y="-10617"/>
                    <a:pt x="670369" y="123438"/>
                    <a:pt x="628741" y="157305"/>
                  </a:cubicBezTo>
                  <a:cubicBezTo>
                    <a:pt x="587113" y="191172"/>
                    <a:pt x="459407" y="203872"/>
                    <a:pt x="459407" y="203872"/>
                  </a:cubicBezTo>
                  <a:cubicBezTo>
                    <a:pt x="357101" y="229272"/>
                    <a:pt x="65001" y="306177"/>
                    <a:pt x="14907" y="309705"/>
                  </a:cubicBezTo>
                  <a:cubicBezTo>
                    <a:pt x="-35187" y="313233"/>
                    <a:pt x="48069" y="277250"/>
                    <a:pt x="158841" y="225039"/>
                  </a:cubicBezTo>
                  <a:cubicBezTo>
                    <a:pt x="269613" y="172828"/>
                    <a:pt x="630857" y="11961"/>
                    <a:pt x="709174" y="672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: 図形 1527">
              <a:extLst>
                <a:ext uri="{FF2B5EF4-FFF2-40B4-BE49-F238E27FC236}">
                  <a16:creationId xmlns:a16="http://schemas.microsoft.com/office/drawing/2014/main" id="{505A7DF1-2D17-4109-B048-C60B487BFD4D}"/>
                </a:ext>
              </a:extLst>
            </p:cNvPr>
            <p:cNvSpPr/>
            <p:nvPr/>
          </p:nvSpPr>
          <p:spPr>
            <a:xfrm>
              <a:off x="6194103" y="5238750"/>
              <a:ext cx="251295" cy="300636"/>
            </a:xfrm>
            <a:custGeom>
              <a:avLst/>
              <a:gdLst>
                <a:gd name="connsiteX0" fmla="*/ 251147 w 251295"/>
                <a:gd name="connsiteY0" fmla="*/ 0 h 300636"/>
                <a:gd name="connsiteX1" fmla="*/ 77580 w 251295"/>
                <a:gd name="connsiteY1" fmla="*/ 175683 h 300636"/>
                <a:gd name="connsiteX2" fmla="*/ 39480 w 251295"/>
                <a:gd name="connsiteY2" fmla="*/ 228600 h 300636"/>
                <a:gd name="connsiteX3" fmla="*/ 28897 w 251295"/>
                <a:gd name="connsiteY3" fmla="*/ 300567 h 300636"/>
                <a:gd name="connsiteX4" fmla="*/ 9847 w 251295"/>
                <a:gd name="connsiteY4" fmla="*/ 241300 h 300636"/>
                <a:gd name="connsiteX5" fmla="*/ 3497 w 251295"/>
                <a:gd name="connsiteY5" fmla="*/ 213783 h 300636"/>
                <a:gd name="connsiteX6" fmla="*/ 64880 w 251295"/>
                <a:gd name="connsiteY6" fmla="*/ 213783 h 300636"/>
                <a:gd name="connsiteX7" fmla="*/ 107214 w 251295"/>
                <a:gd name="connsiteY7" fmla="*/ 175683 h 300636"/>
                <a:gd name="connsiteX8" fmla="*/ 251147 w 251295"/>
                <a:gd name="connsiteY8" fmla="*/ 0 h 30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295" h="300636">
                  <a:moveTo>
                    <a:pt x="251147" y="0"/>
                  </a:moveTo>
                  <a:cubicBezTo>
                    <a:pt x="246208" y="0"/>
                    <a:pt x="112858" y="137583"/>
                    <a:pt x="77580" y="175683"/>
                  </a:cubicBezTo>
                  <a:cubicBezTo>
                    <a:pt x="42302" y="213783"/>
                    <a:pt x="47594" y="207786"/>
                    <a:pt x="39480" y="228600"/>
                  </a:cubicBezTo>
                  <a:cubicBezTo>
                    <a:pt x="31366" y="249414"/>
                    <a:pt x="33836" y="298450"/>
                    <a:pt x="28897" y="300567"/>
                  </a:cubicBezTo>
                  <a:cubicBezTo>
                    <a:pt x="23958" y="302684"/>
                    <a:pt x="14080" y="255764"/>
                    <a:pt x="9847" y="241300"/>
                  </a:cubicBezTo>
                  <a:cubicBezTo>
                    <a:pt x="5614" y="226836"/>
                    <a:pt x="-5675" y="218369"/>
                    <a:pt x="3497" y="213783"/>
                  </a:cubicBezTo>
                  <a:cubicBezTo>
                    <a:pt x="12669" y="209197"/>
                    <a:pt x="47594" y="220133"/>
                    <a:pt x="64880" y="213783"/>
                  </a:cubicBezTo>
                  <a:cubicBezTo>
                    <a:pt x="82166" y="207433"/>
                    <a:pt x="78286" y="206727"/>
                    <a:pt x="107214" y="175683"/>
                  </a:cubicBezTo>
                  <a:cubicBezTo>
                    <a:pt x="136142" y="144639"/>
                    <a:pt x="256086" y="0"/>
                    <a:pt x="25114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: 図形 1529">
              <a:extLst>
                <a:ext uri="{FF2B5EF4-FFF2-40B4-BE49-F238E27FC236}">
                  <a16:creationId xmlns:a16="http://schemas.microsoft.com/office/drawing/2014/main" id="{E8DDD4CF-BB0A-4EC5-A6D1-1231F536B49D}"/>
                </a:ext>
              </a:extLst>
            </p:cNvPr>
            <p:cNvSpPr/>
            <p:nvPr/>
          </p:nvSpPr>
          <p:spPr>
            <a:xfrm>
              <a:off x="6285574" y="4389715"/>
              <a:ext cx="678708" cy="228217"/>
            </a:xfrm>
            <a:custGeom>
              <a:avLst/>
              <a:gdLst>
                <a:gd name="connsiteX0" fmla="*/ 678259 w 678708"/>
                <a:gd name="connsiteY0" fmla="*/ 252 h 228217"/>
                <a:gd name="connsiteX1" fmla="*/ 525859 w 678708"/>
                <a:gd name="connsiteY1" fmla="*/ 76452 h 228217"/>
                <a:gd name="connsiteX2" fmla="*/ 206243 w 678708"/>
                <a:gd name="connsiteY2" fmla="*/ 165352 h 228217"/>
                <a:gd name="connsiteX3" fmla="*/ 7276 w 678708"/>
                <a:gd name="connsiteY3" fmla="*/ 220385 h 228217"/>
                <a:gd name="connsiteX4" fmla="*/ 68659 w 678708"/>
                <a:gd name="connsiteY4" fmla="*/ 220385 h 228217"/>
                <a:gd name="connsiteX5" fmla="*/ 307843 w 678708"/>
                <a:gd name="connsiteY5" fmla="*/ 150535 h 228217"/>
                <a:gd name="connsiteX6" fmla="*/ 563959 w 678708"/>
                <a:gd name="connsiteY6" fmla="*/ 55285 h 228217"/>
                <a:gd name="connsiteX7" fmla="*/ 678259 w 678708"/>
                <a:gd name="connsiteY7" fmla="*/ 252 h 22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708" h="228217">
                  <a:moveTo>
                    <a:pt x="678259" y="252"/>
                  </a:moveTo>
                  <a:cubicBezTo>
                    <a:pt x="671909" y="3780"/>
                    <a:pt x="604528" y="48935"/>
                    <a:pt x="525859" y="76452"/>
                  </a:cubicBezTo>
                  <a:cubicBezTo>
                    <a:pt x="447190" y="103969"/>
                    <a:pt x="206243" y="165352"/>
                    <a:pt x="206243" y="165352"/>
                  </a:cubicBezTo>
                  <a:cubicBezTo>
                    <a:pt x="119813" y="189341"/>
                    <a:pt x="30207" y="211213"/>
                    <a:pt x="7276" y="220385"/>
                  </a:cubicBezTo>
                  <a:cubicBezTo>
                    <a:pt x="-15655" y="229557"/>
                    <a:pt x="18565" y="232027"/>
                    <a:pt x="68659" y="220385"/>
                  </a:cubicBezTo>
                  <a:cubicBezTo>
                    <a:pt x="118753" y="208743"/>
                    <a:pt x="225293" y="178052"/>
                    <a:pt x="307843" y="150535"/>
                  </a:cubicBezTo>
                  <a:cubicBezTo>
                    <a:pt x="390393" y="123018"/>
                    <a:pt x="505398" y="79627"/>
                    <a:pt x="563959" y="55285"/>
                  </a:cubicBezTo>
                  <a:cubicBezTo>
                    <a:pt x="622520" y="30943"/>
                    <a:pt x="684609" y="-3276"/>
                    <a:pt x="678259" y="2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: 図形 1530">
              <a:extLst>
                <a:ext uri="{FF2B5EF4-FFF2-40B4-BE49-F238E27FC236}">
                  <a16:creationId xmlns:a16="http://schemas.microsoft.com/office/drawing/2014/main" id="{0132E79F-E400-49C1-AB26-D9117F85C413}"/>
                </a:ext>
              </a:extLst>
            </p:cNvPr>
            <p:cNvSpPr/>
            <p:nvPr/>
          </p:nvSpPr>
          <p:spPr>
            <a:xfrm>
              <a:off x="6067840" y="4713792"/>
              <a:ext cx="106823" cy="260732"/>
            </a:xfrm>
            <a:custGeom>
              <a:avLst/>
              <a:gdLst>
                <a:gd name="connsiteX0" fmla="*/ 106477 w 106823"/>
                <a:gd name="connsiteY0" fmla="*/ 25 h 260732"/>
                <a:gd name="connsiteX1" fmla="*/ 21810 w 106823"/>
                <a:gd name="connsiteY1" fmla="*/ 135491 h 260732"/>
                <a:gd name="connsiteX2" fmla="*/ 643 w 106823"/>
                <a:gd name="connsiteY2" fmla="*/ 220158 h 260732"/>
                <a:gd name="connsiteX3" fmla="*/ 38743 w 106823"/>
                <a:gd name="connsiteY3" fmla="*/ 260375 h 260732"/>
                <a:gd name="connsiteX4" fmla="*/ 36627 w 106823"/>
                <a:gd name="connsiteY4" fmla="*/ 232858 h 260732"/>
                <a:gd name="connsiteX5" fmla="*/ 51443 w 106823"/>
                <a:gd name="connsiteY5" fmla="*/ 124908 h 260732"/>
                <a:gd name="connsiteX6" fmla="*/ 106477 w 106823"/>
                <a:gd name="connsiteY6" fmla="*/ 25 h 2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823" h="260732">
                  <a:moveTo>
                    <a:pt x="106477" y="25"/>
                  </a:moveTo>
                  <a:cubicBezTo>
                    <a:pt x="101538" y="1789"/>
                    <a:pt x="39449" y="98802"/>
                    <a:pt x="21810" y="135491"/>
                  </a:cubicBezTo>
                  <a:cubicBezTo>
                    <a:pt x="4171" y="172180"/>
                    <a:pt x="-2179" y="199344"/>
                    <a:pt x="643" y="220158"/>
                  </a:cubicBezTo>
                  <a:cubicBezTo>
                    <a:pt x="3465" y="240972"/>
                    <a:pt x="32746" y="258258"/>
                    <a:pt x="38743" y="260375"/>
                  </a:cubicBezTo>
                  <a:cubicBezTo>
                    <a:pt x="44740" y="262492"/>
                    <a:pt x="34510" y="255436"/>
                    <a:pt x="36627" y="232858"/>
                  </a:cubicBezTo>
                  <a:cubicBezTo>
                    <a:pt x="38744" y="210280"/>
                    <a:pt x="40860" y="160186"/>
                    <a:pt x="51443" y="124908"/>
                  </a:cubicBezTo>
                  <a:cubicBezTo>
                    <a:pt x="62026" y="89630"/>
                    <a:pt x="111416" y="-1739"/>
                    <a:pt x="106477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: 図形 1531">
              <a:extLst>
                <a:ext uri="{FF2B5EF4-FFF2-40B4-BE49-F238E27FC236}">
                  <a16:creationId xmlns:a16="http://schemas.microsoft.com/office/drawing/2014/main" id="{C8A74500-3F3D-4EF5-8AEA-6A949840E0CC}"/>
                </a:ext>
              </a:extLst>
            </p:cNvPr>
            <p:cNvSpPr/>
            <p:nvPr/>
          </p:nvSpPr>
          <p:spPr>
            <a:xfrm>
              <a:off x="6263128" y="4671447"/>
              <a:ext cx="80565" cy="86915"/>
            </a:xfrm>
            <a:custGeom>
              <a:avLst/>
              <a:gdLst>
                <a:gd name="connsiteX0" fmla="*/ 89 w 80565"/>
                <a:gd name="connsiteY0" fmla="*/ 36 h 86915"/>
                <a:gd name="connsiteX1" fmla="*/ 27605 w 80565"/>
                <a:gd name="connsiteY1" fmla="*/ 59303 h 86915"/>
                <a:gd name="connsiteX2" fmla="*/ 80522 w 80565"/>
                <a:gd name="connsiteY2" fmla="*/ 86820 h 86915"/>
                <a:gd name="connsiteX3" fmla="*/ 36072 w 80565"/>
                <a:gd name="connsiteY3" fmla="*/ 50836 h 86915"/>
                <a:gd name="connsiteX4" fmla="*/ 89 w 80565"/>
                <a:gd name="connsiteY4" fmla="*/ 36 h 86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65" h="86915">
                  <a:moveTo>
                    <a:pt x="89" y="36"/>
                  </a:moveTo>
                  <a:cubicBezTo>
                    <a:pt x="-1322" y="1447"/>
                    <a:pt x="14200" y="44839"/>
                    <a:pt x="27605" y="59303"/>
                  </a:cubicBezTo>
                  <a:cubicBezTo>
                    <a:pt x="41010" y="73767"/>
                    <a:pt x="79111" y="88231"/>
                    <a:pt x="80522" y="86820"/>
                  </a:cubicBezTo>
                  <a:cubicBezTo>
                    <a:pt x="81933" y="85409"/>
                    <a:pt x="48419" y="63183"/>
                    <a:pt x="36072" y="50836"/>
                  </a:cubicBezTo>
                  <a:cubicBezTo>
                    <a:pt x="23725" y="38489"/>
                    <a:pt x="1500" y="-1375"/>
                    <a:pt x="89" y="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: 図形 1532">
              <a:extLst>
                <a:ext uri="{FF2B5EF4-FFF2-40B4-BE49-F238E27FC236}">
                  <a16:creationId xmlns:a16="http://schemas.microsoft.com/office/drawing/2014/main" id="{5ED42950-2B9B-4A71-B917-5D50C4D03DB5}"/>
                </a:ext>
              </a:extLst>
            </p:cNvPr>
            <p:cNvSpPr/>
            <p:nvPr/>
          </p:nvSpPr>
          <p:spPr>
            <a:xfrm>
              <a:off x="3872293" y="7837251"/>
              <a:ext cx="460647" cy="2313027"/>
            </a:xfrm>
            <a:custGeom>
              <a:avLst/>
              <a:gdLst>
                <a:gd name="connsiteX0" fmla="*/ 242507 w 460647"/>
                <a:gd name="connsiteY0" fmla="*/ 4999 h 2313027"/>
                <a:gd name="connsiteX1" fmla="*/ 13907 w 460647"/>
                <a:gd name="connsiteY1" fmla="*/ 1071799 h 2313027"/>
                <a:gd name="connsiteX2" fmla="*/ 71057 w 460647"/>
                <a:gd name="connsiteY2" fmla="*/ 1370249 h 2313027"/>
                <a:gd name="connsiteX3" fmla="*/ 445707 w 460647"/>
                <a:gd name="connsiteY3" fmla="*/ 2278299 h 2313027"/>
                <a:gd name="connsiteX4" fmla="*/ 356807 w 460647"/>
                <a:gd name="connsiteY4" fmla="*/ 2030649 h 2313027"/>
                <a:gd name="connsiteX5" fmla="*/ 83757 w 460647"/>
                <a:gd name="connsiteY5" fmla="*/ 1154349 h 2313027"/>
                <a:gd name="connsiteX6" fmla="*/ 121857 w 460647"/>
                <a:gd name="connsiteY6" fmla="*/ 690799 h 2313027"/>
                <a:gd name="connsiteX7" fmla="*/ 242507 w 460647"/>
                <a:gd name="connsiteY7" fmla="*/ 4999 h 231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0647" h="2313027">
                  <a:moveTo>
                    <a:pt x="242507" y="4999"/>
                  </a:moveTo>
                  <a:cubicBezTo>
                    <a:pt x="224515" y="68499"/>
                    <a:pt x="42482" y="844257"/>
                    <a:pt x="13907" y="1071799"/>
                  </a:cubicBezTo>
                  <a:cubicBezTo>
                    <a:pt x="-14668" y="1299341"/>
                    <a:pt x="-910" y="1169166"/>
                    <a:pt x="71057" y="1370249"/>
                  </a:cubicBezTo>
                  <a:cubicBezTo>
                    <a:pt x="143024" y="1571332"/>
                    <a:pt x="398082" y="2168232"/>
                    <a:pt x="445707" y="2278299"/>
                  </a:cubicBezTo>
                  <a:cubicBezTo>
                    <a:pt x="493332" y="2388366"/>
                    <a:pt x="417132" y="2217974"/>
                    <a:pt x="356807" y="2030649"/>
                  </a:cubicBezTo>
                  <a:cubicBezTo>
                    <a:pt x="296482" y="1843324"/>
                    <a:pt x="122915" y="1377657"/>
                    <a:pt x="83757" y="1154349"/>
                  </a:cubicBezTo>
                  <a:cubicBezTo>
                    <a:pt x="44599" y="931041"/>
                    <a:pt x="93282" y="881299"/>
                    <a:pt x="121857" y="690799"/>
                  </a:cubicBezTo>
                  <a:cubicBezTo>
                    <a:pt x="150432" y="500299"/>
                    <a:pt x="260499" y="-58501"/>
                    <a:pt x="242507" y="49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: 図形 1533">
              <a:extLst>
                <a:ext uri="{FF2B5EF4-FFF2-40B4-BE49-F238E27FC236}">
                  <a16:creationId xmlns:a16="http://schemas.microsoft.com/office/drawing/2014/main" id="{854D0088-6B9F-480F-A0B0-52E18E9730A2}"/>
                </a:ext>
              </a:extLst>
            </p:cNvPr>
            <p:cNvSpPr/>
            <p:nvPr/>
          </p:nvSpPr>
          <p:spPr>
            <a:xfrm>
              <a:off x="3660457" y="8064301"/>
              <a:ext cx="152835" cy="1198863"/>
            </a:xfrm>
            <a:custGeom>
              <a:avLst/>
              <a:gdLst>
                <a:gd name="connsiteX0" fmla="*/ 98743 w 152835"/>
                <a:gd name="connsiteY0" fmla="*/ 199 h 1198863"/>
                <a:gd name="connsiteX1" fmla="*/ 1376 w 152835"/>
                <a:gd name="connsiteY1" fmla="*/ 410832 h 1198863"/>
                <a:gd name="connsiteX2" fmla="*/ 47943 w 152835"/>
                <a:gd name="connsiteY2" fmla="*/ 664832 h 1198863"/>
                <a:gd name="connsiteX3" fmla="*/ 136843 w 152835"/>
                <a:gd name="connsiteY3" fmla="*/ 939999 h 1198863"/>
                <a:gd name="connsiteX4" fmla="*/ 149543 w 152835"/>
                <a:gd name="connsiteY4" fmla="*/ 1198232 h 1198863"/>
                <a:gd name="connsiteX5" fmla="*/ 98743 w 152835"/>
                <a:gd name="connsiteY5" fmla="*/ 863799 h 1198863"/>
                <a:gd name="connsiteX6" fmla="*/ 69110 w 152835"/>
                <a:gd name="connsiteY6" fmla="*/ 609799 h 1198863"/>
                <a:gd name="connsiteX7" fmla="*/ 69110 w 152835"/>
                <a:gd name="connsiteY7" fmla="*/ 465866 h 1198863"/>
                <a:gd name="connsiteX8" fmla="*/ 98743 w 152835"/>
                <a:gd name="connsiteY8" fmla="*/ 199 h 119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35" h="1198863">
                  <a:moveTo>
                    <a:pt x="98743" y="199"/>
                  </a:moveTo>
                  <a:cubicBezTo>
                    <a:pt x="87454" y="-8973"/>
                    <a:pt x="9843" y="300060"/>
                    <a:pt x="1376" y="410832"/>
                  </a:cubicBezTo>
                  <a:cubicBezTo>
                    <a:pt x="-7091" y="521604"/>
                    <a:pt x="25365" y="576638"/>
                    <a:pt x="47943" y="664832"/>
                  </a:cubicBezTo>
                  <a:cubicBezTo>
                    <a:pt x="70521" y="753027"/>
                    <a:pt x="119910" y="851099"/>
                    <a:pt x="136843" y="939999"/>
                  </a:cubicBezTo>
                  <a:cubicBezTo>
                    <a:pt x="153776" y="1028899"/>
                    <a:pt x="155893" y="1210932"/>
                    <a:pt x="149543" y="1198232"/>
                  </a:cubicBezTo>
                  <a:cubicBezTo>
                    <a:pt x="143193" y="1185532"/>
                    <a:pt x="112148" y="961871"/>
                    <a:pt x="98743" y="863799"/>
                  </a:cubicBezTo>
                  <a:cubicBezTo>
                    <a:pt x="85338" y="765727"/>
                    <a:pt x="74049" y="676121"/>
                    <a:pt x="69110" y="609799"/>
                  </a:cubicBezTo>
                  <a:cubicBezTo>
                    <a:pt x="64171" y="543477"/>
                    <a:pt x="62760" y="559705"/>
                    <a:pt x="69110" y="465866"/>
                  </a:cubicBezTo>
                  <a:cubicBezTo>
                    <a:pt x="75460" y="372027"/>
                    <a:pt x="110032" y="9371"/>
                    <a:pt x="98743" y="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: 図形 1534">
              <a:extLst>
                <a:ext uri="{FF2B5EF4-FFF2-40B4-BE49-F238E27FC236}">
                  <a16:creationId xmlns:a16="http://schemas.microsoft.com/office/drawing/2014/main" id="{ED288D03-EBFD-41FB-A341-39ACBF301A3D}"/>
                </a:ext>
              </a:extLst>
            </p:cNvPr>
            <p:cNvSpPr/>
            <p:nvPr/>
          </p:nvSpPr>
          <p:spPr>
            <a:xfrm>
              <a:off x="4212138" y="8614732"/>
              <a:ext cx="1067010" cy="883335"/>
            </a:xfrm>
            <a:custGeom>
              <a:avLst/>
              <a:gdLst>
                <a:gd name="connsiteX0" fmla="*/ 29 w 1067010"/>
                <a:gd name="connsiteY0" fmla="*/ 101 h 883335"/>
                <a:gd name="connsiteX1" fmla="*/ 338695 w 1067010"/>
                <a:gd name="connsiteY1" fmla="*/ 613935 h 883335"/>
                <a:gd name="connsiteX2" fmla="*/ 749329 w 1067010"/>
                <a:gd name="connsiteY2" fmla="*/ 842535 h 883335"/>
                <a:gd name="connsiteX3" fmla="*/ 1066829 w 1067010"/>
                <a:gd name="connsiteY3" fmla="*/ 880635 h 883335"/>
                <a:gd name="connsiteX4" fmla="*/ 787429 w 1067010"/>
                <a:gd name="connsiteY4" fmla="*/ 808668 h 883335"/>
                <a:gd name="connsiteX5" fmla="*/ 321762 w 1067010"/>
                <a:gd name="connsiteY5" fmla="*/ 567368 h 883335"/>
                <a:gd name="connsiteX6" fmla="*/ 29 w 1067010"/>
                <a:gd name="connsiteY6" fmla="*/ 101 h 88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7010" h="883335">
                  <a:moveTo>
                    <a:pt x="29" y="101"/>
                  </a:moveTo>
                  <a:cubicBezTo>
                    <a:pt x="2851" y="7862"/>
                    <a:pt x="213812" y="473529"/>
                    <a:pt x="338695" y="613935"/>
                  </a:cubicBezTo>
                  <a:cubicBezTo>
                    <a:pt x="463578" y="754341"/>
                    <a:pt x="627973" y="798085"/>
                    <a:pt x="749329" y="842535"/>
                  </a:cubicBezTo>
                  <a:cubicBezTo>
                    <a:pt x="870685" y="886985"/>
                    <a:pt x="1060479" y="886279"/>
                    <a:pt x="1066829" y="880635"/>
                  </a:cubicBezTo>
                  <a:cubicBezTo>
                    <a:pt x="1073179" y="874991"/>
                    <a:pt x="911607" y="860879"/>
                    <a:pt x="787429" y="808668"/>
                  </a:cubicBezTo>
                  <a:cubicBezTo>
                    <a:pt x="663251" y="756457"/>
                    <a:pt x="448056" y="703540"/>
                    <a:pt x="321762" y="567368"/>
                  </a:cubicBezTo>
                  <a:cubicBezTo>
                    <a:pt x="195468" y="431196"/>
                    <a:pt x="-2793" y="-7660"/>
                    <a:pt x="29" y="1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: 図形 1133">
              <a:extLst>
                <a:ext uri="{FF2B5EF4-FFF2-40B4-BE49-F238E27FC236}">
                  <a16:creationId xmlns:a16="http://schemas.microsoft.com/office/drawing/2014/main" id="{B4BB4181-3CE3-4DD2-A120-9358E85BDB09}"/>
                </a:ext>
              </a:extLst>
            </p:cNvPr>
            <p:cNvSpPr/>
            <p:nvPr/>
          </p:nvSpPr>
          <p:spPr>
            <a:xfrm>
              <a:off x="5142221" y="9342217"/>
              <a:ext cx="759960" cy="187551"/>
            </a:xfrm>
            <a:custGeom>
              <a:avLst/>
              <a:gdLst>
                <a:gd name="connsiteX0" fmla="*/ 1279 w 759960"/>
                <a:gd name="connsiteY0" fmla="*/ 750 h 187551"/>
                <a:gd name="connsiteX1" fmla="*/ 441546 w 759960"/>
                <a:gd name="connsiteY1" fmla="*/ 110816 h 187551"/>
                <a:gd name="connsiteX2" fmla="*/ 754812 w 759960"/>
                <a:gd name="connsiteY2" fmla="*/ 178550 h 187551"/>
                <a:gd name="connsiteX3" fmla="*/ 589712 w 759960"/>
                <a:gd name="connsiteY3" fmla="*/ 170083 h 187551"/>
                <a:gd name="connsiteX4" fmla="*/ 1279 w 759960"/>
                <a:gd name="connsiteY4" fmla="*/ 750 h 18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960" h="187551">
                  <a:moveTo>
                    <a:pt x="1279" y="750"/>
                  </a:moveTo>
                  <a:cubicBezTo>
                    <a:pt x="-23415" y="-9128"/>
                    <a:pt x="315957" y="81183"/>
                    <a:pt x="441546" y="110816"/>
                  </a:cubicBezTo>
                  <a:cubicBezTo>
                    <a:pt x="567135" y="140449"/>
                    <a:pt x="730118" y="168672"/>
                    <a:pt x="754812" y="178550"/>
                  </a:cubicBezTo>
                  <a:cubicBezTo>
                    <a:pt x="779506" y="188428"/>
                    <a:pt x="713890" y="195483"/>
                    <a:pt x="589712" y="170083"/>
                  </a:cubicBezTo>
                  <a:cubicBezTo>
                    <a:pt x="465534" y="144683"/>
                    <a:pt x="25973" y="10628"/>
                    <a:pt x="1279" y="7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: 図形 1175">
              <a:extLst>
                <a:ext uri="{FF2B5EF4-FFF2-40B4-BE49-F238E27FC236}">
                  <a16:creationId xmlns:a16="http://schemas.microsoft.com/office/drawing/2014/main" id="{10CBC596-DB0A-455A-86A0-0DCF01B66387}"/>
                </a:ext>
              </a:extLst>
            </p:cNvPr>
            <p:cNvSpPr/>
            <p:nvPr/>
          </p:nvSpPr>
          <p:spPr>
            <a:xfrm>
              <a:off x="3780277" y="10665751"/>
              <a:ext cx="567180" cy="446241"/>
            </a:xfrm>
            <a:custGeom>
              <a:avLst/>
              <a:gdLst>
                <a:gd name="connsiteX0" fmla="*/ 1148 w 567180"/>
                <a:gd name="connsiteY0" fmla="*/ 5424 h 446241"/>
                <a:gd name="connsiteX1" fmla="*/ 109098 w 567180"/>
                <a:gd name="connsiteY1" fmla="*/ 75274 h 446241"/>
                <a:gd name="connsiteX2" fmla="*/ 194823 w 567180"/>
                <a:gd name="connsiteY2" fmla="*/ 284824 h 446241"/>
                <a:gd name="connsiteX3" fmla="*/ 245623 w 567180"/>
                <a:gd name="connsiteY3" fmla="*/ 402299 h 446241"/>
                <a:gd name="connsiteX4" fmla="*/ 375798 w 567180"/>
                <a:gd name="connsiteY4" fmla="*/ 427699 h 446241"/>
                <a:gd name="connsiteX5" fmla="*/ 566298 w 567180"/>
                <a:gd name="connsiteY5" fmla="*/ 443574 h 446241"/>
                <a:gd name="connsiteX6" fmla="*/ 293248 w 567180"/>
                <a:gd name="connsiteY6" fmla="*/ 370549 h 446241"/>
                <a:gd name="connsiteX7" fmla="*/ 182123 w 567180"/>
                <a:gd name="connsiteY7" fmla="*/ 202274 h 446241"/>
                <a:gd name="connsiteX8" fmla="*/ 1148 w 567180"/>
                <a:gd name="connsiteY8" fmla="*/ 5424 h 4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7180" h="446241">
                  <a:moveTo>
                    <a:pt x="1148" y="5424"/>
                  </a:moveTo>
                  <a:cubicBezTo>
                    <a:pt x="-11023" y="-15743"/>
                    <a:pt x="76819" y="28707"/>
                    <a:pt x="109098" y="75274"/>
                  </a:cubicBezTo>
                  <a:cubicBezTo>
                    <a:pt x="141377" y="121841"/>
                    <a:pt x="172069" y="230320"/>
                    <a:pt x="194823" y="284824"/>
                  </a:cubicBezTo>
                  <a:cubicBezTo>
                    <a:pt x="217577" y="339328"/>
                    <a:pt x="215461" y="378487"/>
                    <a:pt x="245623" y="402299"/>
                  </a:cubicBezTo>
                  <a:cubicBezTo>
                    <a:pt x="275785" y="426111"/>
                    <a:pt x="322352" y="420820"/>
                    <a:pt x="375798" y="427699"/>
                  </a:cubicBezTo>
                  <a:cubicBezTo>
                    <a:pt x="429244" y="434578"/>
                    <a:pt x="580056" y="453099"/>
                    <a:pt x="566298" y="443574"/>
                  </a:cubicBezTo>
                  <a:cubicBezTo>
                    <a:pt x="552540" y="434049"/>
                    <a:pt x="357277" y="410766"/>
                    <a:pt x="293248" y="370549"/>
                  </a:cubicBezTo>
                  <a:cubicBezTo>
                    <a:pt x="229219" y="330332"/>
                    <a:pt x="229748" y="260482"/>
                    <a:pt x="182123" y="202274"/>
                  </a:cubicBezTo>
                  <a:cubicBezTo>
                    <a:pt x="134498" y="144066"/>
                    <a:pt x="13319" y="26591"/>
                    <a:pt x="1148" y="54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: 図形 1196">
              <a:extLst>
                <a:ext uri="{FF2B5EF4-FFF2-40B4-BE49-F238E27FC236}">
                  <a16:creationId xmlns:a16="http://schemas.microsoft.com/office/drawing/2014/main" id="{A0406683-B445-4F8F-A7CB-E22E82D93636}"/>
                </a:ext>
              </a:extLst>
            </p:cNvPr>
            <p:cNvSpPr/>
            <p:nvPr/>
          </p:nvSpPr>
          <p:spPr>
            <a:xfrm>
              <a:off x="4154823" y="11052145"/>
              <a:ext cx="684359" cy="119982"/>
            </a:xfrm>
            <a:custGeom>
              <a:avLst/>
              <a:gdLst>
                <a:gd name="connsiteX0" fmla="*/ 1252 w 684359"/>
                <a:gd name="connsiteY0" fmla="*/ 41305 h 119982"/>
                <a:gd name="connsiteX1" fmla="*/ 172702 w 684359"/>
                <a:gd name="connsiteY1" fmla="*/ 30 h 119982"/>
                <a:gd name="connsiteX2" fmla="*/ 344152 w 684359"/>
                <a:gd name="connsiteY2" fmla="*/ 38130 h 119982"/>
                <a:gd name="connsiteX3" fmla="*/ 601327 w 684359"/>
                <a:gd name="connsiteY3" fmla="*/ 88930 h 119982"/>
                <a:gd name="connsiteX4" fmla="*/ 683877 w 684359"/>
                <a:gd name="connsiteY4" fmla="*/ 117505 h 119982"/>
                <a:gd name="connsiteX5" fmla="*/ 572752 w 684359"/>
                <a:gd name="connsiteY5" fmla="*/ 25430 h 119982"/>
                <a:gd name="connsiteX6" fmla="*/ 264777 w 684359"/>
                <a:gd name="connsiteY6" fmla="*/ 30 h 119982"/>
                <a:gd name="connsiteX7" fmla="*/ 1252 w 684359"/>
                <a:gd name="connsiteY7" fmla="*/ 41305 h 11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359" h="119982">
                  <a:moveTo>
                    <a:pt x="1252" y="41305"/>
                  </a:moveTo>
                  <a:cubicBezTo>
                    <a:pt x="-14094" y="41305"/>
                    <a:pt x="115552" y="559"/>
                    <a:pt x="172702" y="30"/>
                  </a:cubicBezTo>
                  <a:cubicBezTo>
                    <a:pt x="229852" y="-499"/>
                    <a:pt x="272715" y="23313"/>
                    <a:pt x="344152" y="38130"/>
                  </a:cubicBezTo>
                  <a:cubicBezTo>
                    <a:pt x="415589" y="52947"/>
                    <a:pt x="544706" y="75701"/>
                    <a:pt x="601327" y="88930"/>
                  </a:cubicBezTo>
                  <a:cubicBezTo>
                    <a:pt x="657948" y="102159"/>
                    <a:pt x="688640" y="128088"/>
                    <a:pt x="683877" y="117505"/>
                  </a:cubicBezTo>
                  <a:cubicBezTo>
                    <a:pt x="679115" y="106922"/>
                    <a:pt x="642602" y="45009"/>
                    <a:pt x="572752" y="25430"/>
                  </a:cubicBezTo>
                  <a:cubicBezTo>
                    <a:pt x="502902" y="5851"/>
                    <a:pt x="362144" y="-499"/>
                    <a:pt x="264777" y="30"/>
                  </a:cubicBezTo>
                  <a:cubicBezTo>
                    <a:pt x="167410" y="559"/>
                    <a:pt x="16598" y="41305"/>
                    <a:pt x="1252" y="413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: 図形 1294">
              <a:extLst>
                <a:ext uri="{FF2B5EF4-FFF2-40B4-BE49-F238E27FC236}">
                  <a16:creationId xmlns:a16="http://schemas.microsoft.com/office/drawing/2014/main" id="{ECCD15EA-59BE-4477-B701-EED6F2361280}"/>
                </a:ext>
              </a:extLst>
            </p:cNvPr>
            <p:cNvSpPr/>
            <p:nvPr/>
          </p:nvSpPr>
          <p:spPr>
            <a:xfrm>
              <a:off x="4450278" y="10209967"/>
              <a:ext cx="1889471" cy="363451"/>
            </a:xfrm>
            <a:custGeom>
              <a:avLst/>
              <a:gdLst>
                <a:gd name="connsiteX0" fmla="*/ 99497 w 1889471"/>
                <a:gd name="connsiteY0" fmla="*/ 64333 h 363451"/>
                <a:gd name="connsiteX1" fmla="*/ 851972 w 1889471"/>
                <a:gd name="connsiteY1" fmla="*/ 359608 h 363451"/>
                <a:gd name="connsiteX2" fmla="*/ 1852097 w 1889471"/>
                <a:gd name="connsiteY2" fmla="*/ 235783 h 363451"/>
                <a:gd name="connsiteX3" fmla="*/ 1575872 w 1889471"/>
                <a:gd name="connsiteY3" fmla="*/ 283408 h 363451"/>
                <a:gd name="connsiteX4" fmla="*/ 626547 w 1889471"/>
                <a:gd name="connsiteY4" fmla="*/ 299283 h 363451"/>
                <a:gd name="connsiteX5" fmla="*/ 64572 w 1889471"/>
                <a:gd name="connsiteY5" fmla="*/ 19883 h 363451"/>
                <a:gd name="connsiteX6" fmla="*/ 99497 w 1889471"/>
                <a:gd name="connsiteY6" fmla="*/ 64333 h 36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9471" h="363451">
                  <a:moveTo>
                    <a:pt x="99497" y="64333"/>
                  </a:moveTo>
                  <a:cubicBezTo>
                    <a:pt x="230730" y="120954"/>
                    <a:pt x="559872" y="331033"/>
                    <a:pt x="851972" y="359608"/>
                  </a:cubicBezTo>
                  <a:cubicBezTo>
                    <a:pt x="1144072" y="388183"/>
                    <a:pt x="1731447" y="248483"/>
                    <a:pt x="1852097" y="235783"/>
                  </a:cubicBezTo>
                  <a:cubicBezTo>
                    <a:pt x="1972747" y="223083"/>
                    <a:pt x="1780130" y="272825"/>
                    <a:pt x="1575872" y="283408"/>
                  </a:cubicBezTo>
                  <a:cubicBezTo>
                    <a:pt x="1371614" y="293991"/>
                    <a:pt x="878430" y="343204"/>
                    <a:pt x="626547" y="299283"/>
                  </a:cubicBezTo>
                  <a:cubicBezTo>
                    <a:pt x="374664" y="255362"/>
                    <a:pt x="64572" y="19883"/>
                    <a:pt x="64572" y="19883"/>
                  </a:cubicBezTo>
                  <a:cubicBezTo>
                    <a:pt x="-22211" y="-22450"/>
                    <a:pt x="-31736" y="7712"/>
                    <a:pt x="99497" y="643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: 図形 1316">
              <a:extLst>
                <a:ext uri="{FF2B5EF4-FFF2-40B4-BE49-F238E27FC236}">
                  <a16:creationId xmlns:a16="http://schemas.microsoft.com/office/drawing/2014/main" id="{C3192E25-E884-4A0A-B58A-AA5773202268}"/>
                </a:ext>
              </a:extLst>
            </p:cNvPr>
            <p:cNvSpPr/>
            <p:nvPr/>
          </p:nvSpPr>
          <p:spPr>
            <a:xfrm>
              <a:off x="3667073" y="10493356"/>
              <a:ext cx="847914" cy="133371"/>
            </a:xfrm>
            <a:custGeom>
              <a:avLst/>
              <a:gdLst>
                <a:gd name="connsiteX0" fmla="*/ 52 w 847914"/>
                <a:gd name="connsiteY0" fmla="*/ 19 h 133371"/>
                <a:gd name="connsiteX1" fmla="*/ 533452 w 847914"/>
                <a:gd name="connsiteY1" fmla="*/ 34944 h 133371"/>
                <a:gd name="connsiteX2" fmla="*/ 847777 w 847914"/>
                <a:gd name="connsiteY2" fmla="*/ 133369 h 133371"/>
                <a:gd name="connsiteX3" fmla="*/ 565202 w 847914"/>
                <a:gd name="connsiteY3" fmla="*/ 31769 h 133371"/>
                <a:gd name="connsiteX4" fmla="*/ 52 w 847914"/>
                <a:gd name="connsiteY4" fmla="*/ 19 h 13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914" h="133371">
                  <a:moveTo>
                    <a:pt x="52" y="19"/>
                  </a:moveTo>
                  <a:cubicBezTo>
                    <a:pt x="-5240" y="548"/>
                    <a:pt x="392165" y="12719"/>
                    <a:pt x="533452" y="34944"/>
                  </a:cubicBezTo>
                  <a:cubicBezTo>
                    <a:pt x="674740" y="57169"/>
                    <a:pt x="842485" y="133898"/>
                    <a:pt x="847777" y="133369"/>
                  </a:cubicBezTo>
                  <a:cubicBezTo>
                    <a:pt x="853069" y="132840"/>
                    <a:pt x="704902" y="53994"/>
                    <a:pt x="565202" y="31769"/>
                  </a:cubicBezTo>
                  <a:cubicBezTo>
                    <a:pt x="425502" y="9544"/>
                    <a:pt x="5344" y="-510"/>
                    <a:pt x="52" y="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: 図形 1535">
              <a:extLst>
                <a:ext uri="{FF2B5EF4-FFF2-40B4-BE49-F238E27FC236}">
                  <a16:creationId xmlns:a16="http://schemas.microsoft.com/office/drawing/2014/main" id="{492E5C01-4EAC-4C07-B915-3B19938B4010}"/>
                </a:ext>
              </a:extLst>
            </p:cNvPr>
            <p:cNvSpPr/>
            <p:nvPr/>
          </p:nvSpPr>
          <p:spPr>
            <a:xfrm>
              <a:off x="3282713" y="9298459"/>
              <a:ext cx="67642" cy="244118"/>
            </a:xfrm>
            <a:custGeom>
              <a:avLst/>
              <a:gdLst>
                <a:gd name="connsiteX0" fmla="*/ 65854 w 67642"/>
                <a:gd name="connsiteY0" fmla="*/ 2174 h 244118"/>
                <a:gd name="connsiteX1" fmla="*/ 237 w 67642"/>
                <a:gd name="connsiteY1" fmla="*/ 241358 h 244118"/>
                <a:gd name="connsiteX2" fmla="*/ 44687 w 67642"/>
                <a:gd name="connsiteY2" fmla="*/ 127058 h 244118"/>
                <a:gd name="connsiteX3" fmla="*/ 65854 w 67642"/>
                <a:gd name="connsiteY3" fmla="*/ 2174 h 24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42" h="244118">
                  <a:moveTo>
                    <a:pt x="65854" y="2174"/>
                  </a:moveTo>
                  <a:cubicBezTo>
                    <a:pt x="58446" y="21224"/>
                    <a:pt x="3765" y="220544"/>
                    <a:pt x="237" y="241358"/>
                  </a:cubicBezTo>
                  <a:cubicBezTo>
                    <a:pt x="-3291" y="262172"/>
                    <a:pt x="33398" y="159514"/>
                    <a:pt x="44687" y="127058"/>
                  </a:cubicBezTo>
                  <a:cubicBezTo>
                    <a:pt x="55976" y="94602"/>
                    <a:pt x="73262" y="-16876"/>
                    <a:pt x="65854" y="21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: 図形 1536">
              <a:extLst>
                <a:ext uri="{FF2B5EF4-FFF2-40B4-BE49-F238E27FC236}">
                  <a16:creationId xmlns:a16="http://schemas.microsoft.com/office/drawing/2014/main" id="{EF44EB5C-1076-489D-AA56-CD4008272963}"/>
                </a:ext>
              </a:extLst>
            </p:cNvPr>
            <p:cNvSpPr/>
            <p:nvPr/>
          </p:nvSpPr>
          <p:spPr>
            <a:xfrm>
              <a:off x="3352041" y="9257961"/>
              <a:ext cx="38955" cy="222938"/>
            </a:xfrm>
            <a:custGeom>
              <a:avLst/>
              <a:gdLst>
                <a:gd name="connsiteX0" fmla="*/ 38859 w 38955"/>
                <a:gd name="connsiteY0" fmla="*/ 339 h 222938"/>
                <a:gd name="connsiteX1" fmla="*/ 11342 w 38955"/>
                <a:gd name="connsiteY1" fmla="*/ 214122 h 222938"/>
                <a:gd name="connsiteX2" fmla="*/ 759 w 38955"/>
                <a:gd name="connsiteY2" fmla="*/ 165439 h 222938"/>
                <a:gd name="connsiteX3" fmla="*/ 38859 w 38955"/>
                <a:gd name="connsiteY3" fmla="*/ 339 h 22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55" h="222938">
                  <a:moveTo>
                    <a:pt x="38859" y="339"/>
                  </a:moveTo>
                  <a:cubicBezTo>
                    <a:pt x="40623" y="8453"/>
                    <a:pt x="17692" y="186605"/>
                    <a:pt x="11342" y="214122"/>
                  </a:cubicBezTo>
                  <a:cubicBezTo>
                    <a:pt x="4992" y="241639"/>
                    <a:pt x="-2416" y="198953"/>
                    <a:pt x="759" y="165439"/>
                  </a:cubicBezTo>
                  <a:cubicBezTo>
                    <a:pt x="3934" y="131925"/>
                    <a:pt x="37095" y="-7775"/>
                    <a:pt x="38859" y="3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: 図形 1537">
              <a:extLst>
                <a:ext uri="{FF2B5EF4-FFF2-40B4-BE49-F238E27FC236}">
                  <a16:creationId xmlns:a16="http://schemas.microsoft.com/office/drawing/2014/main" id="{774C55EB-A0AF-41CE-AFD2-5CFD5218463E}"/>
                </a:ext>
              </a:extLst>
            </p:cNvPr>
            <p:cNvSpPr/>
            <p:nvPr/>
          </p:nvSpPr>
          <p:spPr>
            <a:xfrm>
              <a:off x="3248508" y="9408508"/>
              <a:ext cx="195320" cy="254093"/>
            </a:xfrm>
            <a:custGeom>
              <a:avLst/>
              <a:gdLst>
                <a:gd name="connsiteX0" fmla="*/ 195309 w 195320"/>
                <a:gd name="connsiteY0" fmla="*/ 75 h 254093"/>
                <a:gd name="connsiteX1" fmla="*/ 108525 w 195320"/>
                <a:gd name="connsiteY1" fmla="*/ 124959 h 254093"/>
                <a:gd name="connsiteX2" fmla="*/ 95825 w 195320"/>
                <a:gd name="connsiteY2" fmla="*/ 177875 h 254093"/>
                <a:gd name="connsiteX3" fmla="*/ 66192 w 195320"/>
                <a:gd name="connsiteY3" fmla="*/ 247725 h 254093"/>
                <a:gd name="connsiteX4" fmla="*/ 575 w 195320"/>
                <a:gd name="connsiteY4" fmla="*/ 245609 h 254093"/>
                <a:gd name="connsiteX5" fmla="*/ 34442 w 195320"/>
                <a:gd name="connsiteY5" fmla="*/ 201159 h 254093"/>
                <a:gd name="connsiteX6" fmla="*/ 38675 w 195320"/>
                <a:gd name="connsiteY6" fmla="*/ 163059 h 254093"/>
                <a:gd name="connsiteX7" fmla="*/ 59842 w 195320"/>
                <a:gd name="connsiteY7" fmla="*/ 163059 h 254093"/>
                <a:gd name="connsiteX8" fmla="*/ 30209 w 195320"/>
                <a:gd name="connsiteY8" fmla="*/ 220209 h 254093"/>
                <a:gd name="connsiteX9" fmla="*/ 74659 w 195320"/>
                <a:gd name="connsiteY9" fmla="*/ 192692 h 254093"/>
                <a:gd name="connsiteX10" fmla="*/ 102175 w 195320"/>
                <a:gd name="connsiteY10" fmla="*/ 144009 h 254093"/>
                <a:gd name="connsiteX11" fmla="*/ 195309 w 195320"/>
                <a:gd name="connsiteY11" fmla="*/ 75 h 25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320" h="254093">
                  <a:moveTo>
                    <a:pt x="195309" y="75"/>
                  </a:moveTo>
                  <a:cubicBezTo>
                    <a:pt x="196367" y="-3100"/>
                    <a:pt x="125106" y="95326"/>
                    <a:pt x="108525" y="124959"/>
                  </a:cubicBezTo>
                  <a:cubicBezTo>
                    <a:pt x="91944" y="154592"/>
                    <a:pt x="102880" y="157414"/>
                    <a:pt x="95825" y="177875"/>
                  </a:cubicBezTo>
                  <a:cubicBezTo>
                    <a:pt x="88770" y="198336"/>
                    <a:pt x="82067" y="236436"/>
                    <a:pt x="66192" y="247725"/>
                  </a:cubicBezTo>
                  <a:cubicBezTo>
                    <a:pt x="50317" y="259014"/>
                    <a:pt x="5867" y="253370"/>
                    <a:pt x="575" y="245609"/>
                  </a:cubicBezTo>
                  <a:cubicBezTo>
                    <a:pt x="-4717" y="237848"/>
                    <a:pt x="28092" y="214917"/>
                    <a:pt x="34442" y="201159"/>
                  </a:cubicBezTo>
                  <a:cubicBezTo>
                    <a:pt x="40792" y="187401"/>
                    <a:pt x="34442" y="169409"/>
                    <a:pt x="38675" y="163059"/>
                  </a:cubicBezTo>
                  <a:cubicBezTo>
                    <a:pt x="42908" y="156709"/>
                    <a:pt x="61253" y="153534"/>
                    <a:pt x="59842" y="163059"/>
                  </a:cubicBezTo>
                  <a:cubicBezTo>
                    <a:pt x="58431" y="172584"/>
                    <a:pt x="27739" y="215270"/>
                    <a:pt x="30209" y="220209"/>
                  </a:cubicBezTo>
                  <a:cubicBezTo>
                    <a:pt x="32678" y="225148"/>
                    <a:pt x="62665" y="205392"/>
                    <a:pt x="74659" y="192692"/>
                  </a:cubicBezTo>
                  <a:cubicBezTo>
                    <a:pt x="86653" y="179992"/>
                    <a:pt x="82772" y="174701"/>
                    <a:pt x="102175" y="144009"/>
                  </a:cubicBezTo>
                  <a:cubicBezTo>
                    <a:pt x="121578" y="113317"/>
                    <a:pt x="194251" y="3250"/>
                    <a:pt x="195309" y="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: 図形 1538">
              <a:extLst>
                <a:ext uri="{FF2B5EF4-FFF2-40B4-BE49-F238E27FC236}">
                  <a16:creationId xmlns:a16="http://schemas.microsoft.com/office/drawing/2014/main" id="{BFE23D86-EDB4-4993-8EEF-1BA329BAE505}"/>
                </a:ext>
              </a:extLst>
            </p:cNvPr>
            <p:cNvSpPr/>
            <p:nvPr/>
          </p:nvSpPr>
          <p:spPr>
            <a:xfrm>
              <a:off x="3366019" y="9410531"/>
              <a:ext cx="165611" cy="178087"/>
            </a:xfrm>
            <a:custGeom>
              <a:avLst/>
              <a:gdLst>
                <a:gd name="connsiteX0" fmla="*/ 83619 w 165611"/>
                <a:gd name="connsiteY0" fmla="*/ 169 h 178087"/>
                <a:gd name="connsiteX1" fmla="*/ 161406 w 165611"/>
                <a:gd name="connsiteY1" fmla="*/ 63669 h 178087"/>
                <a:gd name="connsiteX2" fmla="*/ 147119 w 165611"/>
                <a:gd name="connsiteY2" fmla="*/ 147807 h 178087"/>
                <a:gd name="connsiteX3" fmla="*/ 78856 w 165611"/>
                <a:gd name="connsiteY3" fmla="*/ 177969 h 178087"/>
                <a:gd name="connsiteX4" fmla="*/ 1069 w 165611"/>
                <a:gd name="connsiteY4" fmla="*/ 158919 h 178087"/>
                <a:gd name="connsiteX5" fmla="*/ 139181 w 165611"/>
                <a:gd name="connsiteY5" fmla="*/ 174794 h 178087"/>
                <a:gd name="connsiteX6" fmla="*/ 159819 w 165611"/>
                <a:gd name="connsiteY6" fmla="*/ 120819 h 178087"/>
                <a:gd name="connsiteX7" fmla="*/ 153469 w 165611"/>
                <a:gd name="connsiteY7" fmla="*/ 82719 h 178087"/>
                <a:gd name="connsiteX8" fmla="*/ 83619 w 165611"/>
                <a:gd name="connsiteY8" fmla="*/ 169 h 17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11" h="178087">
                  <a:moveTo>
                    <a:pt x="83619" y="169"/>
                  </a:moveTo>
                  <a:cubicBezTo>
                    <a:pt x="84942" y="-3006"/>
                    <a:pt x="150823" y="39063"/>
                    <a:pt x="161406" y="63669"/>
                  </a:cubicBezTo>
                  <a:cubicBezTo>
                    <a:pt x="171989" y="88275"/>
                    <a:pt x="160877" y="128757"/>
                    <a:pt x="147119" y="147807"/>
                  </a:cubicBezTo>
                  <a:cubicBezTo>
                    <a:pt x="133361" y="166857"/>
                    <a:pt x="103198" y="176117"/>
                    <a:pt x="78856" y="177969"/>
                  </a:cubicBezTo>
                  <a:cubicBezTo>
                    <a:pt x="54514" y="179821"/>
                    <a:pt x="-8985" y="159448"/>
                    <a:pt x="1069" y="158919"/>
                  </a:cubicBezTo>
                  <a:cubicBezTo>
                    <a:pt x="11123" y="158390"/>
                    <a:pt x="112723" y="181144"/>
                    <a:pt x="139181" y="174794"/>
                  </a:cubicBezTo>
                  <a:cubicBezTo>
                    <a:pt x="165639" y="168444"/>
                    <a:pt x="157438" y="136165"/>
                    <a:pt x="159819" y="120819"/>
                  </a:cubicBezTo>
                  <a:cubicBezTo>
                    <a:pt x="162200" y="105473"/>
                    <a:pt x="159554" y="99917"/>
                    <a:pt x="153469" y="82719"/>
                  </a:cubicBezTo>
                  <a:cubicBezTo>
                    <a:pt x="147384" y="65521"/>
                    <a:pt x="82296" y="3344"/>
                    <a:pt x="83619" y="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: 図形 1539">
              <a:extLst>
                <a:ext uri="{FF2B5EF4-FFF2-40B4-BE49-F238E27FC236}">
                  <a16:creationId xmlns:a16="http://schemas.microsoft.com/office/drawing/2014/main" id="{3A59F29A-8A2B-4F7E-9032-CE3B692B2602}"/>
                </a:ext>
              </a:extLst>
            </p:cNvPr>
            <p:cNvSpPr/>
            <p:nvPr/>
          </p:nvSpPr>
          <p:spPr>
            <a:xfrm>
              <a:off x="3359571" y="9560917"/>
              <a:ext cx="259631" cy="785615"/>
            </a:xfrm>
            <a:custGeom>
              <a:avLst/>
              <a:gdLst>
                <a:gd name="connsiteX0" fmla="*/ 1167 w 259631"/>
                <a:gd name="connsiteY0" fmla="*/ 3771 h 785615"/>
                <a:gd name="connsiteX1" fmla="*/ 101179 w 259631"/>
                <a:gd name="connsiteY1" fmla="*/ 414933 h 785615"/>
                <a:gd name="connsiteX2" fmla="*/ 132929 w 259631"/>
                <a:gd name="connsiteY2" fmla="*/ 595908 h 785615"/>
                <a:gd name="connsiteX3" fmla="*/ 240879 w 259631"/>
                <a:gd name="connsiteY3" fmla="*/ 773708 h 785615"/>
                <a:gd name="connsiteX4" fmla="*/ 253579 w 259631"/>
                <a:gd name="connsiteY4" fmla="*/ 759421 h 785615"/>
                <a:gd name="connsiteX5" fmla="*/ 175792 w 259631"/>
                <a:gd name="connsiteY5" fmla="*/ 680046 h 785615"/>
                <a:gd name="connsiteX6" fmla="*/ 1167 w 259631"/>
                <a:gd name="connsiteY6" fmla="*/ 3771 h 78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31" h="785615">
                  <a:moveTo>
                    <a:pt x="1167" y="3771"/>
                  </a:moveTo>
                  <a:cubicBezTo>
                    <a:pt x="-11268" y="-40414"/>
                    <a:pt x="79219" y="316244"/>
                    <a:pt x="101179" y="414933"/>
                  </a:cubicBezTo>
                  <a:cubicBezTo>
                    <a:pt x="123139" y="513623"/>
                    <a:pt x="109646" y="536112"/>
                    <a:pt x="132929" y="595908"/>
                  </a:cubicBezTo>
                  <a:cubicBezTo>
                    <a:pt x="156212" y="655704"/>
                    <a:pt x="220771" y="746456"/>
                    <a:pt x="240879" y="773708"/>
                  </a:cubicBezTo>
                  <a:cubicBezTo>
                    <a:pt x="260987" y="800960"/>
                    <a:pt x="264427" y="775031"/>
                    <a:pt x="253579" y="759421"/>
                  </a:cubicBezTo>
                  <a:cubicBezTo>
                    <a:pt x="242731" y="743811"/>
                    <a:pt x="216802" y="801490"/>
                    <a:pt x="175792" y="680046"/>
                  </a:cubicBezTo>
                  <a:cubicBezTo>
                    <a:pt x="134782" y="558602"/>
                    <a:pt x="13602" y="47956"/>
                    <a:pt x="1167" y="37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: 図形 1540">
              <a:extLst>
                <a:ext uri="{FF2B5EF4-FFF2-40B4-BE49-F238E27FC236}">
                  <a16:creationId xmlns:a16="http://schemas.microsoft.com/office/drawing/2014/main" id="{F0F0A747-505E-4B61-9AD0-925DFB7F48D2}"/>
                </a:ext>
              </a:extLst>
            </p:cNvPr>
            <p:cNvSpPr/>
            <p:nvPr/>
          </p:nvSpPr>
          <p:spPr>
            <a:xfrm>
              <a:off x="3548047" y="9752013"/>
              <a:ext cx="130515" cy="561975"/>
            </a:xfrm>
            <a:custGeom>
              <a:avLst/>
              <a:gdLst>
                <a:gd name="connsiteX0" fmla="*/ 16 w 130515"/>
                <a:gd name="connsiteY0" fmla="*/ 0 h 561975"/>
                <a:gd name="connsiteX1" fmla="*/ 107966 w 130515"/>
                <a:gd name="connsiteY1" fmla="*/ 449262 h 561975"/>
                <a:gd name="connsiteX2" fmla="*/ 130191 w 130515"/>
                <a:gd name="connsiteY2" fmla="*/ 561975 h 561975"/>
                <a:gd name="connsiteX3" fmla="*/ 100028 w 130515"/>
                <a:gd name="connsiteY3" fmla="*/ 449262 h 561975"/>
                <a:gd name="connsiteX4" fmla="*/ 16 w 130515"/>
                <a:gd name="connsiteY4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15" h="561975">
                  <a:moveTo>
                    <a:pt x="16" y="0"/>
                  </a:moveTo>
                  <a:cubicBezTo>
                    <a:pt x="1339" y="0"/>
                    <a:pt x="86270" y="355600"/>
                    <a:pt x="107966" y="449262"/>
                  </a:cubicBezTo>
                  <a:cubicBezTo>
                    <a:pt x="129662" y="542925"/>
                    <a:pt x="131514" y="561975"/>
                    <a:pt x="130191" y="561975"/>
                  </a:cubicBezTo>
                  <a:cubicBezTo>
                    <a:pt x="128868" y="561975"/>
                    <a:pt x="120401" y="538956"/>
                    <a:pt x="100028" y="449262"/>
                  </a:cubicBezTo>
                  <a:cubicBezTo>
                    <a:pt x="79655" y="359568"/>
                    <a:pt x="-1307" y="0"/>
                    <a:pt x="1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: 図形 1541">
              <a:extLst>
                <a:ext uri="{FF2B5EF4-FFF2-40B4-BE49-F238E27FC236}">
                  <a16:creationId xmlns:a16="http://schemas.microsoft.com/office/drawing/2014/main" id="{45FF0C54-E91C-4DC9-A8AA-0EBB06E7647C}"/>
                </a:ext>
              </a:extLst>
            </p:cNvPr>
            <p:cNvSpPr/>
            <p:nvPr/>
          </p:nvSpPr>
          <p:spPr>
            <a:xfrm>
              <a:off x="1100675" y="6347215"/>
              <a:ext cx="651891" cy="845898"/>
            </a:xfrm>
            <a:custGeom>
              <a:avLst/>
              <a:gdLst>
                <a:gd name="connsiteX0" fmla="*/ 1050 w 651891"/>
                <a:gd name="connsiteY0" fmla="*/ 2785 h 845898"/>
                <a:gd name="connsiteX1" fmla="*/ 470950 w 651891"/>
                <a:gd name="connsiteY1" fmla="*/ 606035 h 845898"/>
                <a:gd name="connsiteX2" fmla="*/ 639225 w 651891"/>
                <a:gd name="connsiteY2" fmla="*/ 837810 h 845898"/>
                <a:gd name="connsiteX3" fmla="*/ 607475 w 651891"/>
                <a:gd name="connsiteY3" fmla="*/ 755260 h 845898"/>
                <a:gd name="connsiteX4" fmla="*/ 350300 w 651891"/>
                <a:gd name="connsiteY4" fmla="*/ 396485 h 845898"/>
                <a:gd name="connsiteX5" fmla="*/ 1050 w 651891"/>
                <a:gd name="connsiteY5" fmla="*/ 2785 h 84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891" h="845898">
                  <a:moveTo>
                    <a:pt x="1050" y="2785"/>
                  </a:moveTo>
                  <a:cubicBezTo>
                    <a:pt x="21158" y="37710"/>
                    <a:pt x="364588" y="466864"/>
                    <a:pt x="470950" y="606035"/>
                  </a:cubicBezTo>
                  <a:cubicBezTo>
                    <a:pt x="577313" y="745206"/>
                    <a:pt x="616471" y="812939"/>
                    <a:pt x="639225" y="837810"/>
                  </a:cubicBezTo>
                  <a:cubicBezTo>
                    <a:pt x="661979" y="862681"/>
                    <a:pt x="655629" y="828814"/>
                    <a:pt x="607475" y="755260"/>
                  </a:cubicBezTo>
                  <a:cubicBezTo>
                    <a:pt x="559321" y="681706"/>
                    <a:pt x="445550" y="522427"/>
                    <a:pt x="350300" y="396485"/>
                  </a:cubicBezTo>
                  <a:cubicBezTo>
                    <a:pt x="255050" y="270543"/>
                    <a:pt x="-19058" y="-32140"/>
                    <a:pt x="1050" y="27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: 図形 1542">
              <a:extLst>
                <a:ext uri="{FF2B5EF4-FFF2-40B4-BE49-F238E27FC236}">
                  <a16:creationId xmlns:a16="http://schemas.microsoft.com/office/drawing/2014/main" id="{96AA7A85-DD0C-493E-8209-E66E97D9899B}"/>
                </a:ext>
              </a:extLst>
            </p:cNvPr>
            <p:cNvSpPr/>
            <p:nvPr/>
          </p:nvSpPr>
          <p:spPr>
            <a:xfrm>
              <a:off x="1398320" y="6016349"/>
              <a:ext cx="265384" cy="769035"/>
            </a:xfrm>
            <a:custGeom>
              <a:avLst/>
              <a:gdLst>
                <a:gd name="connsiteX0" fmla="*/ 1855 w 265384"/>
                <a:gd name="connsiteY0" fmla="*/ 276 h 769035"/>
                <a:gd name="connsiteX1" fmla="*/ 179655 w 265384"/>
                <a:gd name="connsiteY1" fmla="*/ 305076 h 769035"/>
                <a:gd name="connsiteX2" fmla="*/ 265380 w 265384"/>
                <a:gd name="connsiteY2" fmla="*/ 752751 h 769035"/>
                <a:gd name="connsiteX3" fmla="*/ 176480 w 265384"/>
                <a:gd name="connsiteY3" fmla="*/ 654326 h 769035"/>
                <a:gd name="connsiteX4" fmla="*/ 65355 w 265384"/>
                <a:gd name="connsiteY4" fmla="*/ 492401 h 769035"/>
                <a:gd name="connsiteX5" fmla="*/ 84405 w 265384"/>
                <a:gd name="connsiteY5" fmla="*/ 355876 h 769035"/>
                <a:gd name="connsiteX6" fmla="*/ 1855 w 265384"/>
                <a:gd name="connsiteY6" fmla="*/ 276 h 76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384" h="769035">
                  <a:moveTo>
                    <a:pt x="1855" y="276"/>
                  </a:moveTo>
                  <a:cubicBezTo>
                    <a:pt x="17730" y="-8191"/>
                    <a:pt x="135734" y="179664"/>
                    <a:pt x="179655" y="305076"/>
                  </a:cubicBezTo>
                  <a:cubicBezTo>
                    <a:pt x="223576" y="430489"/>
                    <a:pt x="265909" y="694543"/>
                    <a:pt x="265380" y="752751"/>
                  </a:cubicBezTo>
                  <a:cubicBezTo>
                    <a:pt x="264851" y="810959"/>
                    <a:pt x="209817" y="697718"/>
                    <a:pt x="176480" y="654326"/>
                  </a:cubicBezTo>
                  <a:cubicBezTo>
                    <a:pt x="143143" y="610934"/>
                    <a:pt x="80701" y="542143"/>
                    <a:pt x="65355" y="492401"/>
                  </a:cubicBezTo>
                  <a:cubicBezTo>
                    <a:pt x="50009" y="442659"/>
                    <a:pt x="91813" y="435780"/>
                    <a:pt x="84405" y="355876"/>
                  </a:cubicBezTo>
                  <a:cubicBezTo>
                    <a:pt x="76997" y="275972"/>
                    <a:pt x="-14020" y="8743"/>
                    <a:pt x="1855" y="2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: 図形 1543">
              <a:extLst>
                <a:ext uri="{FF2B5EF4-FFF2-40B4-BE49-F238E27FC236}">
                  <a16:creationId xmlns:a16="http://schemas.microsoft.com/office/drawing/2014/main" id="{E66DB568-02A7-4BD8-A55E-C98263801E34}"/>
                </a:ext>
              </a:extLst>
            </p:cNvPr>
            <p:cNvSpPr/>
            <p:nvPr/>
          </p:nvSpPr>
          <p:spPr>
            <a:xfrm>
              <a:off x="942974" y="5075004"/>
              <a:ext cx="327029" cy="910223"/>
            </a:xfrm>
            <a:custGeom>
              <a:avLst/>
              <a:gdLst>
                <a:gd name="connsiteX0" fmla="*/ 1 w 327029"/>
                <a:gd name="connsiteY0" fmla="*/ 1821 h 910223"/>
                <a:gd name="connsiteX1" fmla="*/ 215901 w 327029"/>
                <a:gd name="connsiteY1" fmla="*/ 779696 h 910223"/>
                <a:gd name="connsiteX2" fmla="*/ 327026 w 327029"/>
                <a:gd name="connsiteY2" fmla="*/ 890821 h 910223"/>
                <a:gd name="connsiteX3" fmla="*/ 219076 w 327029"/>
                <a:gd name="connsiteY3" fmla="*/ 573321 h 910223"/>
                <a:gd name="connsiteX4" fmla="*/ 1 w 327029"/>
                <a:gd name="connsiteY4" fmla="*/ 1821 h 91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029" h="910223">
                  <a:moveTo>
                    <a:pt x="1" y="1821"/>
                  </a:moveTo>
                  <a:cubicBezTo>
                    <a:pt x="-528" y="36217"/>
                    <a:pt x="161397" y="631529"/>
                    <a:pt x="215901" y="779696"/>
                  </a:cubicBezTo>
                  <a:cubicBezTo>
                    <a:pt x="270405" y="927863"/>
                    <a:pt x="326497" y="925217"/>
                    <a:pt x="327026" y="890821"/>
                  </a:cubicBezTo>
                  <a:cubicBezTo>
                    <a:pt x="327555" y="856425"/>
                    <a:pt x="271463" y="716725"/>
                    <a:pt x="219076" y="573321"/>
                  </a:cubicBezTo>
                  <a:cubicBezTo>
                    <a:pt x="166689" y="429917"/>
                    <a:pt x="530" y="-32575"/>
                    <a:pt x="1" y="18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: 図形 1544">
              <a:extLst>
                <a:ext uri="{FF2B5EF4-FFF2-40B4-BE49-F238E27FC236}">
                  <a16:creationId xmlns:a16="http://schemas.microsoft.com/office/drawing/2014/main" id="{5300629E-E1C1-444C-B828-5F7D0224DCB2}"/>
                </a:ext>
              </a:extLst>
            </p:cNvPr>
            <p:cNvSpPr/>
            <p:nvPr/>
          </p:nvSpPr>
          <p:spPr>
            <a:xfrm>
              <a:off x="843330" y="4352388"/>
              <a:ext cx="129286" cy="559519"/>
            </a:xfrm>
            <a:custGeom>
              <a:avLst/>
              <a:gdLst>
                <a:gd name="connsiteX0" fmla="*/ 48845 w 129286"/>
                <a:gd name="connsiteY0" fmla="*/ 16412 h 559519"/>
                <a:gd name="connsiteX1" fmla="*/ 121870 w 129286"/>
                <a:gd name="connsiteY1" fmla="*/ 441862 h 559519"/>
                <a:gd name="connsiteX2" fmla="*/ 74245 w 129286"/>
                <a:gd name="connsiteY2" fmla="*/ 559337 h 559519"/>
                <a:gd name="connsiteX3" fmla="*/ 58370 w 129286"/>
                <a:gd name="connsiteY3" fmla="*/ 464087 h 559519"/>
                <a:gd name="connsiteX4" fmla="*/ 1220 w 129286"/>
                <a:gd name="connsiteY4" fmla="*/ 286287 h 559519"/>
                <a:gd name="connsiteX5" fmla="*/ 118695 w 129286"/>
                <a:gd name="connsiteY5" fmla="*/ 372012 h 559519"/>
                <a:gd name="connsiteX6" fmla="*/ 118695 w 129286"/>
                <a:gd name="connsiteY6" fmla="*/ 118012 h 559519"/>
                <a:gd name="connsiteX7" fmla="*/ 48845 w 129286"/>
                <a:gd name="connsiteY7" fmla="*/ 16412 h 55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286" h="559519">
                  <a:moveTo>
                    <a:pt x="48845" y="16412"/>
                  </a:moveTo>
                  <a:cubicBezTo>
                    <a:pt x="49374" y="70387"/>
                    <a:pt x="117637" y="351375"/>
                    <a:pt x="121870" y="441862"/>
                  </a:cubicBezTo>
                  <a:cubicBezTo>
                    <a:pt x="126103" y="532349"/>
                    <a:pt x="84828" y="555633"/>
                    <a:pt x="74245" y="559337"/>
                  </a:cubicBezTo>
                  <a:cubicBezTo>
                    <a:pt x="63662" y="563041"/>
                    <a:pt x="70541" y="509595"/>
                    <a:pt x="58370" y="464087"/>
                  </a:cubicBezTo>
                  <a:cubicBezTo>
                    <a:pt x="46199" y="418579"/>
                    <a:pt x="-8834" y="301633"/>
                    <a:pt x="1220" y="286287"/>
                  </a:cubicBezTo>
                  <a:cubicBezTo>
                    <a:pt x="11274" y="270941"/>
                    <a:pt x="99116" y="400058"/>
                    <a:pt x="118695" y="372012"/>
                  </a:cubicBezTo>
                  <a:cubicBezTo>
                    <a:pt x="138274" y="343966"/>
                    <a:pt x="126103" y="182570"/>
                    <a:pt x="118695" y="118012"/>
                  </a:cubicBezTo>
                  <a:cubicBezTo>
                    <a:pt x="111287" y="53454"/>
                    <a:pt x="48316" y="-37563"/>
                    <a:pt x="48845" y="164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: 図形 1545">
              <a:extLst>
                <a:ext uri="{FF2B5EF4-FFF2-40B4-BE49-F238E27FC236}">
                  <a16:creationId xmlns:a16="http://schemas.microsoft.com/office/drawing/2014/main" id="{0CCF518E-442E-4C93-8C54-07CDDE03E0B2}"/>
                </a:ext>
              </a:extLst>
            </p:cNvPr>
            <p:cNvSpPr/>
            <p:nvPr/>
          </p:nvSpPr>
          <p:spPr>
            <a:xfrm>
              <a:off x="1550131" y="3352419"/>
              <a:ext cx="226712" cy="253603"/>
            </a:xfrm>
            <a:custGeom>
              <a:avLst/>
              <a:gdLst>
                <a:gd name="connsiteX0" fmla="*/ 2444 w 226712"/>
                <a:gd name="connsiteY0" fmla="*/ 381 h 253603"/>
                <a:gd name="connsiteX1" fmla="*/ 180244 w 226712"/>
                <a:gd name="connsiteY1" fmla="*/ 219456 h 253603"/>
                <a:gd name="connsiteX2" fmla="*/ 221519 w 226712"/>
                <a:gd name="connsiteY2" fmla="*/ 248031 h 253603"/>
                <a:gd name="connsiteX3" fmla="*/ 88169 w 226712"/>
                <a:gd name="connsiteY3" fmla="*/ 168656 h 253603"/>
                <a:gd name="connsiteX4" fmla="*/ 2444 w 226712"/>
                <a:gd name="connsiteY4" fmla="*/ 381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712" h="253603">
                  <a:moveTo>
                    <a:pt x="2444" y="381"/>
                  </a:moveTo>
                  <a:cubicBezTo>
                    <a:pt x="17790" y="8848"/>
                    <a:pt x="143732" y="178181"/>
                    <a:pt x="180244" y="219456"/>
                  </a:cubicBezTo>
                  <a:cubicBezTo>
                    <a:pt x="216756" y="260731"/>
                    <a:pt x="236865" y="256498"/>
                    <a:pt x="221519" y="248031"/>
                  </a:cubicBezTo>
                  <a:cubicBezTo>
                    <a:pt x="206173" y="239564"/>
                    <a:pt x="128915" y="210460"/>
                    <a:pt x="88169" y="168656"/>
                  </a:cubicBezTo>
                  <a:cubicBezTo>
                    <a:pt x="47423" y="126852"/>
                    <a:pt x="-12902" y="-8086"/>
                    <a:pt x="2444" y="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: 図形 1546">
              <a:extLst>
                <a:ext uri="{FF2B5EF4-FFF2-40B4-BE49-F238E27FC236}">
                  <a16:creationId xmlns:a16="http://schemas.microsoft.com/office/drawing/2014/main" id="{3577320D-9B37-43C8-A4D4-2B09F8FA4B34}"/>
                </a:ext>
              </a:extLst>
            </p:cNvPr>
            <p:cNvSpPr/>
            <p:nvPr/>
          </p:nvSpPr>
          <p:spPr>
            <a:xfrm>
              <a:off x="1537767" y="3640521"/>
              <a:ext cx="205400" cy="453083"/>
            </a:xfrm>
            <a:custGeom>
              <a:avLst/>
              <a:gdLst>
                <a:gd name="connsiteX0" fmla="*/ 205308 w 205400"/>
                <a:gd name="connsiteY0" fmla="*/ 4379 h 453083"/>
                <a:gd name="connsiteX1" fmla="*/ 49733 w 205400"/>
                <a:gd name="connsiteY1" fmla="*/ 248854 h 453083"/>
                <a:gd name="connsiteX2" fmla="*/ 2108 w 205400"/>
                <a:gd name="connsiteY2" fmla="*/ 448879 h 453083"/>
                <a:gd name="connsiteX3" fmla="*/ 14808 w 205400"/>
                <a:gd name="connsiteY3" fmla="*/ 363154 h 453083"/>
                <a:gd name="connsiteX4" fmla="*/ 71958 w 205400"/>
                <a:gd name="connsiteY4" fmla="*/ 112329 h 453083"/>
                <a:gd name="connsiteX5" fmla="*/ 205308 w 205400"/>
                <a:gd name="connsiteY5" fmla="*/ 4379 h 45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400" h="453083">
                  <a:moveTo>
                    <a:pt x="205308" y="4379"/>
                  </a:moveTo>
                  <a:cubicBezTo>
                    <a:pt x="201604" y="27133"/>
                    <a:pt x="83600" y="174771"/>
                    <a:pt x="49733" y="248854"/>
                  </a:cubicBezTo>
                  <a:cubicBezTo>
                    <a:pt x="15866" y="322937"/>
                    <a:pt x="7929" y="429829"/>
                    <a:pt x="2108" y="448879"/>
                  </a:cubicBezTo>
                  <a:cubicBezTo>
                    <a:pt x="-3713" y="467929"/>
                    <a:pt x="3166" y="419246"/>
                    <a:pt x="14808" y="363154"/>
                  </a:cubicBezTo>
                  <a:cubicBezTo>
                    <a:pt x="26450" y="307062"/>
                    <a:pt x="43912" y="172654"/>
                    <a:pt x="71958" y="112329"/>
                  </a:cubicBezTo>
                  <a:cubicBezTo>
                    <a:pt x="100004" y="52004"/>
                    <a:pt x="209012" y="-18375"/>
                    <a:pt x="205308" y="43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: 図形 1547">
              <a:extLst>
                <a:ext uri="{FF2B5EF4-FFF2-40B4-BE49-F238E27FC236}">
                  <a16:creationId xmlns:a16="http://schemas.microsoft.com/office/drawing/2014/main" id="{6F3DCCDA-58A2-42F3-ABAE-0D4FFE513CFA}"/>
                </a:ext>
              </a:extLst>
            </p:cNvPr>
            <p:cNvSpPr/>
            <p:nvPr/>
          </p:nvSpPr>
          <p:spPr>
            <a:xfrm>
              <a:off x="2560091" y="5284453"/>
              <a:ext cx="546302" cy="195889"/>
            </a:xfrm>
            <a:custGeom>
              <a:avLst/>
              <a:gdLst>
                <a:gd name="connsiteX0" fmla="*/ 547 w 546302"/>
                <a:gd name="connsiteY0" fmla="*/ 335 h 195889"/>
                <a:gd name="connsiteX1" fmla="*/ 273597 w 546302"/>
                <a:gd name="connsiteY1" fmla="*/ 171785 h 195889"/>
                <a:gd name="connsiteX2" fmla="*/ 352972 w 546302"/>
                <a:gd name="connsiteY2" fmla="*/ 192422 h 195889"/>
                <a:gd name="connsiteX3" fmla="*/ 483147 w 546302"/>
                <a:gd name="connsiteY3" fmla="*/ 194010 h 195889"/>
                <a:gd name="connsiteX4" fmla="*/ 543472 w 546302"/>
                <a:gd name="connsiteY4" fmla="*/ 173372 h 195889"/>
                <a:gd name="connsiteX5" fmla="*/ 397422 w 546302"/>
                <a:gd name="connsiteY5" fmla="*/ 190835 h 195889"/>
                <a:gd name="connsiteX6" fmla="*/ 208509 w 546302"/>
                <a:gd name="connsiteY6" fmla="*/ 130510 h 195889"/>
                <a:gd name="connsiteX7" fmla="*/ 547 w 546302"/>
                <a:gd name="connsiteY7" fmla="*/ 335 h 19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302" h="195889">
                  <a:moveTo>
                    <a:pt x="547" y="335"/>
                  </a:moveTo>
                  <a:cubicBezTo>
                    <a:pt x="11395" y="7214"/>
                    <a:pt x="214860" y="139771"/>
                    <a:pt x="273597" y="171785"/>
                  </a:cubicBezTo>
                  <a:cubicBezTo>
                    <a:pt x="332335" y="203800"/>
                    <a:pt x="318047" y="188718"/>
                    <a:pt x="352972" y="192422"/>
                  </a:cubicBezTo>
                  <a:cubicBezTo>
                    <a:pt x="387897" y="196126"/>
                    <a:pt x="451397" y="197185"/>
                    <a:pt x="483147" y="194010"/>
                  </a:cubicBezTo>
                  <a:cubicBezTo>
                    <a:pt x="514897" y="190835"/>
                    <a:pt x="557760" y="173901"/>
                    <a:pt x="543472" y="173372"/>
                  </a:cubicBezTo>
                  <a:cubicBezTo>
                    <a:pt x="529185" y="172843"/>
                    <a:pt x="453249" y="197979"/>
                    <a:pt x="397422" y="190835"/>
                  </a:cubicBezTo>
                  <a:cubicBezTo>
                    <a:pt x="341595" y="183691"/>
                    <a:pt x="274126" y="166758"/>
                    <a:pt x="208509" y="130510"/>
                  </a:cubicBezTo>
                  <a:cubicBezTo>
                    <a:pt x="142892" y="94262"/>
                    <a:pt x="-10301" y="-6544"/>
                    <a:pt x="547" y="3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: 図形 1548">
              <a:extLst>
                <a:ext uri="{FF2B5EF4-FFF2-40B4-BE49-F238E27FC236}">
                  <a16:creationId xmlns:a16="http://schemas.microsoft.com/office/drawing/2014/main" id="{0E8D9E85-79E2-4B5E-8847-5190C3BACA71}"/>
                </a:ext>
              </a:extLst>
            </p:cNvPr>
            <p:cNvSpPr/>
            <p:nvPr/>
          </p:nvSpPr>
          <p:spPr>
            <a:xfrm>
              <a:off x="2764052" y="5862056"/>
              <a:ext cx="160299" cy="644547"/>
            </a:xfrm>
            <a:custGeom>
              <a:avLst/>
              <a:gdLst>
                <a:gd name="connsiteX0" fmla="*/ 160123 w 160299"/>
                <a:gd name="connsiteY0" fmla="*/ 582 h 644547"/>
                <a:gd name="connsiteX1" fmla="*/ 55348 w 160299"/>
                <a:gd name="connsiteY1" fmla="*/ 103769 h 644547"/>
                <a:gd name="connsiteX2" fmla="*/ 1373 w 160299"/>
                <a:gd name="connsiteY2" fmla="*/ 152982 h 644547"/>
                <a:gd name="connsiteX3" fmla="*/ 17248 w 160299"/>
                <a:gd name="connsiteY3" fmla="*/ 240294 h 644547"/>
                <a:gd name="connsiteX4" fmla="*/ 29948 w 160299"/>
                <a:gd name="connsiteY4" fmla="*/ 429207 h 644547"/>
                <a:gd name="connsiteX5" fmla="*/ 29948 w 160299"/>
                <a:gd name="connsiteY5" fmla="*/ 633994 h 644547"/>
                <a:gd name="connsiteX6" fmla="*/ 29948 w 160299"/>
                <a:gd name="connsiteY6" fmla="*/ 583194 h 644547"/>
                <a:gd name="connsiteX7" fmla="*/ 17248 w 160299"/>
                <a:gd name="connsiteY7" fmla="*/ 311732 h 644547"/>
                <a:gd name="connsiteX8" fmla="*/ 14073 w 160299"/>
                <a:gd name="connsiteY8" fmla="*/ 184732 h 644547"/>
                <a:gd name="connsiteX9" fmla="*/ 28361 w 160299"/>
                <a:gd name="connsiteY9" fmla="*/ 154569 h 644547"/>
                <a:gd name="connsiteX10" fmla="*/ 160123 w 160299"/>
                <a:gd name="connsiteY10" fmla="*/ 582 h 64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299" h="644547">
                  <a:moveTo>
                    <a:pt x="160123" y="582"/>
                  </a:moveTo>
                  <a:cubicBezTo>
                    <a:pt x="164621" y="-7885"/>
                    <a:pt x="81806" y="78369"/>
                    <a:pt x="55348" y="103769"/>
                  </a:cubicBezTo>
                  <a:cubicBezTo>
                    <a:pt x="28890" y="129169"/>
                    <a:pt x="7723" y="130228"/>
                    <a:pt x="1373" y="152982"/>
                  </a:cubicBezTo>
                  <a:cubicBezTo>
                    <a:pt x="-4977" y="175736"/>
                    <a:pt x="12485" y="194257"/>
                    <a:pt x="17248" y="240294"/>
                  </a:cubicBezTo>
                  <a:cubicBezTo>
                    <a:pt x="22010" y="286332"/>
                    <a:pt x="27831" y="363590"/>
                    <a:pt x="29948" y="429207"/>
                  </a:cubicBezTo>
                  <a:cubicBezTo>
                    <a:pt x="32065" y="494824"/>
                    <a:pt x="29948" y="633994"/>
                    <a:pt x="29948" y="633994"/>
                  </a:cubicBezTo>
                  <a:cubicBezTo>
                    <a:pt x="29948" y="659658"/>
                    <a:pt x="32065" y="636904"/>
                    <a:pt x="29948" y="583194"/>
                  </a:cubicBezTo>
                  <a:cubicBezTo>
                    <a:pt x="27831" y="529484"/>
                    <a:pt x="19894" y="378142"/>
                    <a:pt x="17248" y="311732"/>
                  </a:cubicBezTo>
                  <a:cubicBezTo>
                    <a:pt x="14602" y="245322"/>
                    <a:pt x="12221" y="210926"/>
                    <a:pt x="14073" y="184732"/>
                  </a:cubicBezTo>
                  <a:cubicBezTo>
                    <a:pt x="15925" y="158538"/>
                    <a:pt x="3490" y="183938"/>
                    <a:pt x="28361" y="154569"/>
                  </a:cubicBezTo>
                  <a:cubicBezTo>
                    <a:pt x="53232" y="125200"/>
                    <a:pt x="155625" y="9049"/>
                    <a:pt x="160123" y="5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: 図形 1549">
              <a:extLst>
                <a:ext uri="{FF2B5EF4-FFF2-40B4-BE49-F238E27FC236}">
                  <a16:creationId xmlns:a16="http://schemas.microsoft.com/office/drawing/2014/main" id="{9EDBFDD8-8890-46AC-B80F-0126F5634761}"/>
                </a:ext>
              </a:extLst>
            </p:cNvPr>
            <p:cNvSpPr/>
            <p:nvPr/>
          </p:nvSpPr>
          <p:spPr>
            <a:xfrm>
              <a:off x="3029298" y="5845872"/>
              <a:ext cx="95323" cy="820806"/>
            </a:xfrm>
            <a:custGeom>
              <a:avLst/>
              <a:gdLst>
                <a:gd name="connsiteX0" fmla="*/ 2827 w 95323"/>
                <a:gd name="connsiteY0" fmla="*/ 891 h 820806"/>
                <a:gd name="connsiteX1" fmla="*/ 74265 w 95323"/>
                <a:gd name="connsiteY1" fmla="*/ 410466 h 820806"/>
                <a:gd name="connsiteX2" fmla="*/ 94902 w 95323"/>
                <a:gd name="connsiteY2" fmla="*/ 670816 h 820806"/>
                <a:gd name="connsiteX3" fmla="*/ 86965 w 95323"/>
                <a:gd name="connsiteY3" fmla="*/ 820041 h 820806"/>
                <a:gd name="connsiteX4" fmla="*/ 72677 w 95323"/>
                <a:gd name="connsiteY4" fmla="*/ 708916 h 820806"/>
                <a:gd name="connsiteX5" fmla="*/ 20290 w 95323"/>
                <a:gd name="connsiteY5" fmla="*/ 312041 h 820806"/>
                <a:gd name="connsiteX6" fmla="*/ 2827 w 95323"/>
                <a:gd name="connsiteY6" fmla="*/ 891 h 82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323" h="820806">
                  <a:moveTo>
                    <a:pt x="2827" y="891"/>
                  </a:moveTo>
                  <a:cubicBezTo>
                    <a:pt x="11823" y="17295"/>
                    <a:pt x="58919" y="298812"/>
                    <a:pt x="74265" y="410466"/>
                  </a:cubicBezTo>
                  <a:cubicBezTo>
                    <a:pt x="89611" y="522120"/>
                    <a:pt x="92785" y="602554"/>
                    <a:pt x="94902" y="670816"/>
                  </a:cubicBezTo>
                  <a:cubicBezTo>
                    <a:pt x="97019" y="739078"/>
                    <a:pt x="90669" y="813691"/>
                    <a:pt x="86965" y="820041"/>
                  </a:cubicBezTo>
                  <a:cubicBezTo>
                    <a:pt x="83261" y="826391"/>
                    <a:pt x="83789" y="793583"/>
                    <a:pt x="72677" y="708916"/>
                  </a:cubicBezTo>
                  <a:cubicBezTo>
                    <a:pt x="61565" y="624249"/>
                    <a:pt x="32461" y="425547"/>
                    <a:pt x="20290" y="312041"/>
                  </a:cubicBezTo>
                  <a:cubicBezTo>
                    <a:pt x="8119" y="198535"/>
                    <a:pt x="-6169" y="-15513"/>
                    <a:pt x="2827" y="8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: 図形 1550">
              <a:extLst>
                <a:ext uri="{FF2B5EF4-FFF2-40B4-BE49-F238E27FC236}">
                  <a16:creationId xmlns:a16="http://schemas.microsoft.com/office/drawing/2014/main" id="{B37058EF-13A1-4DD4-9A15-CCC8212F3063}"/>
                </a:ext>
              </a:extLst>
            </p:cNvPr>
            <p:cNvSpPr/>
            <p:nvPr/>
          </p:nvSpPr>
          <p:spPr>
            <a:xfrm>
              <a:off x="2700854" y="6485134"/>
              <a:ext cx="224540" cy="911293"/>
            </a:xfrm>
            <a:custGeom>
              <a:avLst/>
              <a:gdLst>
                <a:gd name="connsiteX0" fmla="*/ 127013 w 224540"/>
                <a:gd name="connsiteY0" fmla="*/ 2449 h 911293"/>
                <a:gd name="connsiteX1" fmla="*/ 224379 w 224540"/>
                <a:gd name="connsiteY1" fmla="*/ 290316 h 911293"/>
                <a:gd name="connsiteX2" fmla="*/ 101613 w 224540"/>
                <a:gd name="connsiteY2" fmla="*/ 713649 h 911293"/>
                <a:gd name="connsiteX3" fmla="*/ 74096 w 224540"/>
                <a:gd name="connsiteY3" fmla="*/ 902033 h 911293"/>
                <a:gd name="connsiteX4" fmla="*/ 19063 w 224540"/>
                <a:gd name="connsiteY4" fmla="*/ 872399 h 911293"/>
                <a:gd name="connsiteX5" fmla="*/ 13 w 224540"/>
                <a:gd name="connsiteY5" fmla="*/ 785616 h 911293"/>
                <a:gd name="connsiteX6" fmla="*/ 16946 w 224540"/>
                <a:gd name="connsiteY6" fmla="*/ 544316 h 911293"/>
                <a:gd name="connsiteX7" fmla="*/ 63513 w 224540"/>
                <a:gd name="connsiteY7" fmla="*/ 317833 h 911293"/>
                <a:gd name="connsiteX8" fmla="*/ 95263 w 224540"/>
                <a:gd name="connsiteY8" fmla="*/ 159083 h 911293"/>
                <a:gd name="connsiteX9" fmla="*/ 127013 w 224540"/>
                <a:gd name="connsiteY9" fmla="*/ 2449 h 91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540" h="911293">
                  <a:moveTo>
                    <a:pt x="127013" y="2449"/>
                  </a:moveTo>
                  <a:cubicBezTo>
                    <a:pt x="148532" y="24321"/>
                    <a:pt x="228612" y="171783"/>
                    <a:pt x="224379" y="290316"/>
                  </a:cubicBezTo>
                  <a:cubicBezTo>
                    <a:pt x="220146" y="408849"/>
                    <a:pt x="126660" y="611696"/>
                    <a:pt x="101613" y="713649"/>
                  </a:cubicBezTo>
                  <a:cubicBezTo>
                    <a:pt x="76566" y="815602"/>
                    <a:pt x="87854" y="875575"/>
                    <a:pt x="74096" y="902033"/>
                  </a:cubicBezTo>
                  <a:cubicBezTo>
                    <a:pt x="60338" y="928491"/>
                    <a:pt x="31410" y="891802"/>
                    <a:pt x="19063" y="872399"/>
                  </a:cubicBezTo>
                  <a:cubicBezTo>
                    <a:pt x="6716" y="852996"/>
                    <a:pt x="366" y="840297"/>
                    <a:pt x="13" y="785616"/>
                  </a:cubicBezTo>
                  <a:cubicBezTo>
                    <a:pt x="-340" y="730936"/>
                    <a:pt x="6363" y="622280"/>
                    <a:pt x="16946" y="544316"/>
                  </a:cubicBezTo>
                  <a:cubicBezTo>
                    <a:pt x="27529" y="466352"/>
                    <a:pt x="50460" y="382038"/>
                    <a:pt x="63513" y="317833"/>
                  </a:cubicBezTo>
                  <a:cubicBezTo>
                    <a:pt x="76566" y="253628"/>
                    <a:pt x="89971" y="207061"/>
                    <a:pt x="95263" y="159083"/>
                  </a:cubicBezTo>
                  <a:cubicBezTo>
                    <a:pt x="100555" y="111105"/>
                    <a:pt x="105494" y="-19423"/>
                    <a:pt x="127013" y="2449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2" name="フリーフォーム: 図形 1551">
              <a:extLst>
                <a:ext uri="{FF2B5EF4-FFF2-40B4-BE49-F238E27FC236}">
                  <a16:creationId xmlns:a16="http://schemas.microsoft.com/office/drawing/2014/main" id="{07913725-CC93-49BF-95B8-4593DCC2DE21}"/>
                </a:ext>
              </a:extLst>
            </p:cNvPr>
            <p:cNvSpPr/>
            <p:nvPr/>
          </p:nvSpPr>
          <p:spPr>
            <a:xfrm>
              <a:off x="2433048" y="7807059"/>
              <a:ext cx="455410" cy="1609580"/>
            </a:xfrm>
            <a:custGeom>
              <a:avLst/>
              <a:gdLst>
                <a:gd name="connsiteX0" fmla="*/ 294277 w 455410"/>
                <a:gd name="connsiteY0" fmla="*/ 89166 h 1609580"/>
                <a:gd name="connsiteX1" fmla="*/ 240302 w 455410"/>
                <a:gd name="connsiteY1" fmla="*/ 76466 h 1609580"/>
                <a:gd name="connsiteX2" fmla="*/ 8527 w 455410"/>
                <a:gd name="connsiteY2" fmla="*/ 279666 h 1609580"/>
                <a:gd name="connsiteX3" fmla="*/ 49802 w 455410"/>
                <a:gd name="connsiteY3" fmla="*/ 994041 h 1609580"/>
                <a:gd name="connsiteX4" fmla="*/ 46627 w 455410"/>
                <a:gd name="connsiteY4" fmla="*/ 1190891 h 1609580"/>
                <a:gd name="connsiteX5" fmla="*/ 170452 w 455410"/>
                <a:gd name="connsiteY5" fmla="*/ 1346466 h 1609580"/>
                <a:gd name="connsiteX6" fmla="*/ 437152 w 455410"/>
                <a:gd name="connsiteY6" fmla="*/ 1597291 h 1609580"/>
                <a:gd name="connsiteX7" fmla="*/ 421277 w 455410"/>
                <a:gd name="connsiteY7" fmla="*/ 1524266 h 1609580"/>
                <a:gd name="connsiteX8" fmla="*/ 335552 w 455410"/>
                <a:gd name="connsiteY8" fmla="*/ 1124216 h 1609580"/>
                <a:gd name="connsiteX9" fmla="*/ 294277 w 455410"/>
                <a:gd name="connsiteY9" fmla="*/ 89166 h 160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410" h="1609580">
                  <a:moveTo>
                    <a:pt x="294277" y="89166"/>
                  </a:moveTo>
                  <a:cubicBezTo>
                    <a:pt x="278402" y="-85459"/>
                    <a:pt x="287927" y="44716"/>
                    <a:pt x="240302" y="76466"/>
                  </a:cubicBezTo>
                  <a:cubicBezTo>
                    <a:pt x="192677" y="108216"/>
                    <a:pt x="40277" y="126737"/>
                    <a:pt x="8527" y="279666"/>
                  </a:cubicBezTo>
                  <a:cubicBezTo>
                    <a:pt x="-23223" y="432595"/>
                    <a:pt x="43452" y="842170"/>
                    <a:pt x="49802" y="994041"/>
                  </a:cubicBezTo>
                  <a:cubicBezTo>
                    <a:pt x="56152" y="1145912"/>
                    <a:pt x="26519" y="1132154"/>
                    <a:pt x="46627" y="1190891"/>
                  </a:cubicBezTo>
                  <a:cubicBezTo>
                    <a:pt x="66735" y="1249628"/>
                    <a:pt x="105365" y="1278733"/>
                    <a:pt x="170452" y="1346466"/>
                  </a:cubicBezTo>
                  <a:cubicBezTo>
                    <a:pt x="235539" y="1414199"/>
                    <a:pt x="395348" y="1567658"/>
                    <a:pt x="437152" y="1597291"/>
                  </a:cubicBezTo>
                  <a:cubicBezTo>
                    <a:pt x="478956" y="1626924"/>
                    <a:pt x="438210" y="1603112"/>
                    <a:pt x="421277" y="1524266"/>
                  </a:cubicBezTo>
                  <a:cubicBezTo>
                    <a:pt x="404344" y="1445420"/>
                    <a:pt x="353014" y="1362341"/>
                    <a:pt x="335552" y="1124216"/>
                  </a:cubicBezTo>
                  <a:cubicBezTo>
                    <a:pt x="318090" y="886091"/>
                    <a:pt x="310152" y="263791"/>
                    <a:pt x="294277" y="8916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3" name="フリーフォーム: 図形 1552">
              <a:extLst>
                <a:ext uri="{FF2B5EF4-FFF2-40B4-BE49-F238E27FC236}">
                  <a16:creationId xmlns:a16="http://schemas.microsoft.com/office/drawing/2014/main" id="{A9E7D3E0-1758-4619-A356-AF942B615B70}"/>
                </a:ext>
              </a:extLst>
            </p:cNvPr>
            <p:cNvSpPr/>
            <p:nvPr/>
          </p:nvSpPr>
          <p:spPr>
            <a:xfrm>
              <a:off x="4831927" y="4478999"/>
              <a:ext cx="507585" cy="1333477"/>
            </a:xfrm>
            <a:custGeom>
              <a:avLst/>
              <a:gdLst>
                <a:gd name="connsiteX0" fmla="*/ 506306 w 507585"/>
                <a:gd name="connsiteY0" fmla="*/ 33734 h 1333477"/>
                <a:gd name="connsiteX1" fmla="*/ 218440 w 507585"/>
                <a:gd name="connsiteY1" fmla="*/ 702601 h 1333477"/>
                <a:gd name="connsiteX2" fmla="*/ 53340 w 507585"/>
                <a:gd name="connsiteY2" fmla="*/ 1210601 h 1333477"/>
                <a:gd name="connsiteX3" fmla="*/ 2540 w 507585"/>
                <a:gd name="connsiteY3" fmla="*/ 1333368 h 1333477"/>
                <a:gd name="connsiteX4" fmla="*/ 23706 w 507585"/>
                <a:gd name="connsiteY4" fmla="*/ 1223301 h 1333477"/>
                <a:gd name="connsiteX5" fmla="*/ 159173 w 507585"/>
                <a:gd name="connsiteY5" fmla="*/ 829601 h 1333477"/>
                <a:gd name="connsiteX6" fmla="*/ 40640 w 507585"/>
                <a:gd name="connsiteY6" fmla="*/ 1087834 h 1333477"/>
                <a:gd name="connsiteX7" fmla="*/ 154940 w 507585"/>
                <a:gd name="connsiteY7" fmla="*/ 681434 h 1333477"/>
                <a:gd name="connsiteX8" fmla="*/ 248073 w 507585"/>
                <a:gd name="connsiteY8" fmla="*/ 321601 h 1333477"/>
                <a:gd name="connsiteX9" fmla="*/ 320040 w 507585"/>
                <a:gd name="connsiteY9" fmla="*/ 122634 h 1333477"/>
                <a:gd name="connsiteX10" fmla="*/ 506306 w 507585"/>
                <a:gd name="connsiteY10" fmla="*/ 33734 h 133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7585" h="1333477">
                  <a:moveTo>
                    <a:pt x="506306" y="33734"/>
                  </a:moveTo>
                  <a:cubicBezTo>
                    <a:pt x="489373" y="130395"/>
                    <a:pt x="293934" y="506457"/>
                    <a:pt x="218440" y="702601"/>
                  </a:cubicBezTo>
                  <a:cubicBezTo>
                    <a:pt x="142946" y="898746"/>
                    <a:pt x="89323" y="1105473"/>
                    <a:pt x="53340" y="1210601"/>
                  </a:cubicBezTo>
                  <a:cubicBezTo>
                    <a:pt x="17357" y="1315729"/>
                    <a:pt x="7479" y="1331251"/>
                    <a:pt x="2540" y="1333368"/>
                  </a:cubicBezTo>
                  <a:cubicBezTo>
                    <a:pt x="-2399" y="1335485"/>
                    <a:pt x="-2400" y="1307262"/>
                    <a:pt x="23706" y="1223301"/>
                  </a:cubicBezTo>
                  <a:cubicBezTo>
                    <a:pt x="49812" y="1139340"/>
                    <a:pt x="156351" y="852179"/>
                    <a:pt x="159173" y="829601"/>
                  </a:cubicBezTo>
                  <a:cubicBezTo>
                    <a:pt x="161995" y="807023"/>
                    <a:pt x="41345" y="1112528"/>
                    <a:pt x="40640" y="1087834"/>
                  </a:cubicBezTo>
                  <a:cubicBezTo>
                    <a:pt x="39935" y="1063140"/>
                    <a:pt x="120368" y="809139"/>
                    <a:pt x="154940" y="681434"/>
                  </a:cubicBezTo>
                  <a:cubicBezTo>
                    <a:pt x="189512" y="553729"/>
                    <a:pt x="220556" y="414734"/>
                    <a:pt x="248073" y="321601"/>
                  </a:cubicBezTo>
                  <a:cubicBezTo>
                    <a:pt x="275590" y="228468"/>
                    <a:pt x="272768" y="171317"/>
                    <a:pt x="320040" y="122634"/>
                  </a:cubicBezTo>
                  <a:cubicBezTo>
                    <a:pt x="367312" y="73951"/>
                    <a:pt x="523239" y="-62927"/>
                    <a:pt x="506306" y="337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0119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.co.jp: 踊る大捜査線 THE MOVIE 湾岸署史上最悪の３日間！を観る | Prime Video">
            <a:extLst>
              <a:ext uri="{FF2B5EF4-FFF2-40B4-BE49-F238E27FC236}">
                <a16:creationId xmlns:a16="http://schemas.microsoft.com/office/drawing/2014/main" id="{95E1BBCB-A25A-4A28-A41B-70ED9805F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0" t="5357" r="8757"/>
          <a:stretch/>
        </p:blipFill>
        <p:spPr bwMode="auto">
          <a:xfrm>
            <a:off x="495300" y="163889"/>
            <a:ext cx="8610600" cy="126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2" name="グループ化 1471">
            <a:extLst>
              <a:ext uri="{FF2B5EF4-FFF2-40B4-BE49-F238E27FC236}">
                <a16:creationId xmlns:a16="http://schemas.microsoft.com/office/drawing/2014/main" id="{DC540746-7B70-4B79-9161-80165A477D0A}"/>
              </a:ext>
            </a:extLst>
          </p:cNvPr>
          <p:cNvGrpSpPr/>
          <p:nvPr/>
        </p:nvGrpSpPr>
        <p:grpSpPr>
          <a:xfrm>
            <a:off x="2509736" y="2465518"/>
            <a:ext cx="7091464" cy="10336082"/>
            <a:chOff x="535154" y="325484"/>
            <a:chExt cx="8518980" cy="12416742"/>
          </a:xfrm>
        </p:grpSpPr>
        <p:grpSp>
          <p:nvGrpSpPr>
            <p:cNvPr id="1119" name="odachan">
              <a:extLst>
                <a:ext uri="{FF2B5EF4-FFF2-40B4-BE49-F238E27FC236}">
                  <a16:creationId xmlns:a16="http://schemas.microsoft.com/office/drawing/2014/main" id="{8273ADFC-9729-4066-920E-713C53EE6053}"/>
                </a:ext>
              </a:extLst>
            </p:cNvPr>
            <p:cNvGrpSpPr/>
            <p:nvPr/>
          </p:nvGrpSpPr>
          <p:grpSpPr>
            <a:xfrm>
              <a:off x="1080538" y="325484"/>
              <a:ext cx="3744220" cy="4919250"/>
              <a:chOff x="1080538" y="325484"/>
              <a:chExt cx="3744220" cy="4919250"/>
            </a:xfrm>
          </p:grpSpPr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77AA67DE-E481-455F-86DB-33BE70115486}"/>
                  </a:ext>
                </a:extLst>
              </p:cNvPr>
              <p:cNvSpPr/>
              <p:nvPr/>
            </p:nvSpPr>
            <p:spPr>
              <a:xfrm>
                <a:off x="1928750" y="3111085"/>
                <a:ext cx="401080" cy="111781"/>
              </a:xfrm>
              <a:custGeom>
                <a:avLst/>
                <a:gdLst>
                  <a:gd name="connsiteX0" fmla="*/ 63 w 401080"/>
                  <a:gd name="connsiteY0" fmla="*/ 111540 h 111781"/>
                  <a:gd name="connsiteX1" fmla="*/ 39750 w 401080"/>
                  <a:gd name="connsiteY1" fmla="*/ 76615 h 111781"/>
                  <a:gd name="connsiteX2" fmla="*/ 128650 w 401080"/>
                  <a:gd name="connsiteY2" fmla="*/ 28990 h 111781"/>
                  <a:gd name="connsiteX3" fmla="*/ 239775 w 401080"/>
                  <a:gd name="connsiteY3" fmla="*/ 14703 h 111781"/>
                  <a:gd name="connsiteX4" fmla="*/ 341375 w 401080"/>
                  <a:gd name="connsiteY4" fmla="*/ 40103 h 111781"/>
                  <a:gd name="connsiteX5" fmla="*/ 400113 w 401080"/>
                  <a:gd name="connsiteY5" fmla="*/ 79790 h 111781"/>
                  <a:gd name="connsiteX6" fmla="*/ 295338 w 401080"/>
                  <a:gd name="connsiteY6" fmla="*/ 14703 h 111781"/>
                  <a:gd name="connsiteX7" fmla="*/ 233425 w 401080"/>
                  <a:gd name="connsiteY7" fmla="*/ 2003 h 111781"/>
                  <a:gd name="connsiteX8" fmla="*/ 160400 w 401080"/>
                  <a:gd name="connsiteY8" fmla="*/ 2003 h 111781"/>
                  <a:gd name="connsiteX9" fmla="*/ 103250 w 401080"/>
                  <a:gd name="connsiteY9" fmla="*/ 21053 h 111781"/>
                  <a:gd name="connsiteX10" fmla="*/ 47688 w 401080"/>
                  <a:gd name="connsiteY10" fmla="*/ 59153 h 111781"/>
                  <a:gd name="connsiteX11" fmla="*/ 63 w 401080"/>
                  <a:gd name="connsiteY11" fmla="*/ 111540 h 11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080" h="111781">
                    <a:moveTo>
                      <a:pt x="63" y="111540"/>
                    </a:moveTo>
                    <a:cubicBezTo>
                      <a:pt x="-1260" y="114450"/>
                      <a:pt x="18319" y="90373"/>
                      <a:pt x="39750" y="76615"/>
                    </a:cubicBezTo>
                    <a:cubicBezTo>
                      <a:pt x="61181" y="62857"/>
                      <a:pt x="95313" y="39309"/>
                      <a:pt x="128650" y="28990"/>
                    </a:cubicBezTo>
                    <a:cubicBezTo>
                      <a:pt x="161987" y="18671"/>
                      <a:pt x="204321" y="12851"/>
                      <a:pt x="239775" y="14703"/>
                    </a:cubicBezTo>
                    <a:cubicBezTo>
                      <a:pt x="275229" y="16555"/>
                      <a:pt x="314652" y="29255"/>
                      <a:pt x="341375" y="40103"/>
                    </a:cubicBezTo>
                    <a:cubicBezTo>
                      <a:pt x="368098" y="50951"/>
                      <a:pt x="407786" y="84023"/>
                      <a:pt x="400113" y="79790"/>
                    </a:cubicBezTo>
                    <a:cubicBezTo>
                      <a:pt x="392440" y="75557"/>
                      <a:pt x="323119" y="27667"/>
                      <a:pt x="295338" y="14703"/>
                    </a:cubicBezTo>
                    <a:cubicBezTo>
                      <a:pt x="267557" y="1738"/>
                      <a:pt x="255915" y="4120"/>
                      <a:pt x="233425" y="2003"/>
                    </a:cubicBezTo>
                    <a:cubicBezTo>
                      <a:pt x="210935" y="-114"/>
                      <a:pt x="182096" y="-1172"/>
                      <a:pt x="160400" y="2003"/>
                    </a:cubicBezTo>
                    <a:cubicBezTo>
                      <a:pt x="138704" y="5178"/>
                      <a:pt x="122035" y="11528"/>
                      <a:pt x="103250" y="21053"/>
                    </a:cubicBezTo>
                    <a:cubicBezTo>
                      <a:pt x="84465" y="30578"/>
                      <a:pt x="64621" y="45395"/>
                      <a:pt x="47688" y="59153"/>
                    </a:cubicBezTo>
                    <a:cubicBezTo>
                      <a:pt x="30755" y="72911"/>
                      <a:pt x="1386" y="108630"/>
                      <a:pt x="63" y="1115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41BF4387-A730-4F86-85D6-57DAB1695AA4}"/>
                  </a:ext>
                </a:extLst>
              </p:cNvPr>
              <p:cNvSpPr/>
              <p:nvPr/>
            </p:nvSpPr>
            <p:spPr>
              <a:xfrm>
                <a:off x="2295278" y="3127364"/>
                <a:ext cx="209737" cy="229080"/>
              </a:xfrm>
              <a:custGeom>
                <a:avLst/>
                <a:gdLst>
                  <a:gd name="connsiteX0" fmla="*/ 247 w 209737"/>
                  <a:gd name="connsiteY0" fmla="*/ 11 h 229080"/>
                  <a:gd name="connsiteX1" fmla="*/ 125660 w 209737"/>
                  <a:gd name="connsiteY1" fmla="*/ 88911 h 229080"/>
                  <a:gd name="connsiteX2" fmla="*/ 176460 w 209737"/>
                  <a:gd name="connsiteY2" fmla="*/ 147649 h 229080"/>
                  <a:gd name="connsiteX3" fmla="*/ 192335 w 209737"/>
                  <a:gd name="connsiteY3" fmla="*/ 166699 h 229080"/>
                  <a:gd name="connsiteX4" fmla="*/ 208210 w 209737"/>
                  <a:gd name="connsiteY4" fmla="*/ 180986 h 229080"/>
                  <a:gd name="connsiteX5" fmla="*/ 208210 w 209737"/>
                  <a:gd name="connsiteY5" fmla="*/ 211149 h 229080"/>
                  <a:gd name="connsiteX6" fmla="*/ 200272 w 209737"/>
                  <a:gd name="connsiteY6" fmla="*/ 219086 h 229080"/>
                  <a:gd name="connsiteX7" fmla="*/ 178047 w 209737"/>
                  <a:gd name="connsiteY7" fmla="*/ 228611 h 229080"/>
                  <a:gd name="connsiteX8" fmla="*/ 189160 w 209737"/>
                  <a:gd name="connsiteY8" fmla="*/ 203211 h 229080"/>
                  <a:gd name="connsiteX9" fmla="*/ 181222 w 209737"/>
                  <a:gd name="connsiteY9" fmla="*/ 171461 h 229080"/>
                  <a:gd name="connsiteX10" fmla="*/ 136772 w 209737"/>
                  <a:gd name="connsiteY10" fmla="*/ 120661 h 229080"/>
                  <a:gd name="connsiteX11" fmla="*/ 93910 w 209737"/>
                  <a:gd name="connsiteY11" fmla="*/ 82561 h 229080"/>
                  <a:gd name="connsiteX12" fmla="*/ 247 w 209737"/>
                  <a:gd name="connsiteY12" fmla="*/ 11 h 22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737" h="229080">
                    <a:moveTo>
                      <a:pt x="247" y="11"/>
                    </a:moveTo>
                    <a:cubicBezTo>
                      <a:pt x="5538" y="1069"/>
                      <a:pt x="96291" y="64305"/>
                      <a:pt x="125660" y="88911"/>
                    </a:cubicBezTo>
                    <a:cubicBezTo>
                      <a:pt x="155029" y="113517"/>
                      <a:pt x="165348" y="134684"/>
                      <a:pt x="176460" y="147649"/>
                    </a:cubicBezTo>
                    <a:cubicBezTo>
                      <a:pt x="187573" y="160614"/>
                      <a:pt x="187043" y="161143"/>
                      <a:pt x="192335" y="166699"/>
                    </a:cubicBezTo>
                    <a:cubicBezTo>
                      <a:pt x="197627" y="172255"/>
                      <a:pt x="205564" y="173578"/>
                      <a:pt x="208210" y="180986"/>
                    </a:cubicBezTo>
                    <a:cubicBezTo>
                      <a:pt x="210856" y="188394"/>
                      <a:pt x="209533" y="204799"/>
                      <a:pt x="208210" y="211149"/>
                    </a:cubicBezTo>
                    <a:cubicBezTo>
                      <a:pt x="206887" y="217499"/>
                      <a:pt x="205299" y="216176"/>
                      <a:pt x="200272" y="219086"/>
                    </a:cubicBezTo>
                    <a:cubicBezTo>
                      <a:pt x="195245" y="221996"/>
                      <a:pt x="179899" y="231257"/>
                      <a:pt x="178047" y="228611"/>
                    </a:cubicBezTo>
                    <a:cubicBezTo>
                      <a:pt x="176195" y="225965"/>
                      <a:pt x="188631" y="212736"/>
                      <a:pt x="189160" y="203211"/>
                    </a:cubicBezTo>
                    <a:cubicBezTo>
                      <a:pt x="189689" y="193686"/>
                      <a:pt x="189953" y="185219"/>
                      <a:pt x="181222" y="171461"/>
                    </a:cubicBezTo>
                    <a:cubicBezTo>
                      <a:pt x="172491" y="157703"/>
                      <a:pt x="151324" y="135478"/>
                      <a:pt x="136772" y="120661"/>
                    </a:cubicBezTo>
                    <a:cubicBezTo>
                      <a:pt x="122220" y="105844"/>
                      <a:pt x="111637" y="96055"/>
                      <a:pt x="93910" y="82561"/>
                    </a:cubicBezTo>
                    <a:cubicBezTo>
                      <a:pt x="76183" y="69067"/>
                      <a:pt x="-5044" y="-1047"/>
                      <a:pt x="247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F18FA040-936A-4F61-9892-29DB1F1AFCE5}"/>
                  </a:ext>
                </a:extLst>
              </p:cNvPr>
              <p:cNvSpPr/>
              <p:nvPr/>
            </p:nvSpPr>
            <p:spPr>
              <a:xfrm>
                <a:off x="1906482" y="3190875"/>
                <a:ext cx="147743" cy="100118"/>
              </a:xfrm>
              <a:custGeom>
                <a:avLst/>
                <a:gdLst>
                  <a:gd name="connsiteX0" fmla="*/ 147743 w 147743"/>
                  <a:gd name="connsiteY0" fmla="*/ 0 h 100118"/>
                  <a:gd name="connsiteX1" fmla="*/ 73131 w 147743"/>
                  <a:gd name="connsiteY1" fmla="*/ 61913 h 100118"/>
                  <a:gd name="connsiteX2" fmla="*/ 47731 w 147743"/>
                  <a:gd name="connsiteY2" fmla="*/ 84138 h 100118"/>
                  <a:gd name="connsiteX3" fmla="*/ 106 w 147743"/>
                  <a:gd name="connsiteY3" fmla="*/ 100013 h 100118"/>
                  <a:gd name="connsiteX4" fmla="*/ 35031 w 147743"/>
                  <a:gd name="connsiteY4" fmla="*/ 90488 h 100118"/>
                  <a:gd name="connsiteX5" fmla="*/ 41381 w 147743"/>
                  <a:gd name="connsiteY5" fmla="*/ 79375 h 100118"/>
                  <a:gd name="connsiteX6" fmla="*/ 31856 w 147743"/>
                  <a:gd name="connsiteY6" fmla="*/ 71438 h 100118"/>
                  <a:gd name="connsiteX7" fmla="*/ 46143 w 147743"/>
                  <a:gd name="connsiteY7" fmla="*/ 49213 h 100118"/>
                  <a:gd name="connsiteX8" fmla="*/ 90593 w 147743"/>
                  <a:gd name="connsiteY8" fmla="*/ 25400 h 100118"/>
                  <a:gd name="connsiteX9" fmla="*/ 147743 w 147743"/>
                  <a:gd name="connsiteY9" fmla="*/ 0 h 100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743" h="100118">
                    <a:moveTo>
                      <a:pt x="147743" y="0"/>
                    </a:moveTo>
                    <a:lnTo>
                      <a:pt x="73131" y="61913"/>
                    </a:lnTo>
                    <a:cubicBezTo>
                      <a:pt x="56462" y="75936"/>
                      <a:pt x="59902" y="77788"/>
                      <a:pt x="47731" y="84138"/>
                    </a:cubicBezTo>
                    <a:cubicBezTo>
                      <a:pt x="35560" y="90488"/>
                      <a:pt x="2223" y="98955"/>
                      <a:pt x="106" y="100013"/>
                    </a:cubicBezTo>
                    <a:cubicBezTo>
                      <a:pt x="-2011" y="101071"/>
                      <a:pt x="28152" y="93928"/>
                      <a:pt x="35031" y="90488"/>
                    </a:cubicBezTo>
                    <a:cubicBezTo>
                      <a:pt x="41910" y="87048"/>
                      <a:pt x="41910" y="82550"/>
                      <a:pt x="41381" y="79375"/>
                    </a:cubicBezTo>
                    <a:cubicBezTo>
                      <a:pt x="40852" y="76200"/>
                      <a:pt x="31062" y="76465"/>
                      <a:pt x="31856" y="71438"/>
                    </a:cubicBezTo>
                    <a:cubicBezTo>
                      <a:pt x="32650" y="66411"/>
                      <a:pt x="36353" y="56886"/>
                      <a:pt x="46143" y="49213"/>
                    </a:cubicBezTo>
                    <a:cubicBezTo>
                      <a:pt x="55932" y="41540"/>
                      <a:pt x="90593" y="25400"/>
                      <a:pt x="90593" y="25400"/>
                    </a:cubicBezTo>
                    <a:lnTo>
                      <a:pt x="14774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1E751E0A-F82C-4613-9EFF-8C13E29845CA}"/>
                  </a:ext>
                </a:extLst>
              </p:cNvPr>
              <p:cNvSpPr/>
              <p:nvPr/>
            </p:nvSpPr>
            <p:spPr>
              <a:xfrm>
                <a:off x="1974726" y="3153654"/>
                <a:ext cx="465810" cy="128298"/>
              </a:xfrm>
              <a:custGeom>
                <a:avLst/>
                <a:gdLst>
                  <a:gd name="connsiteX0" fmla="*/ 124 w 465810"/>
                  <a:gd name="connsiteY0" fmla="*/ 70559 h 128298"/>
                  <a:gd name="connsiteX1" fmla="*/ 58862 w 465810"/>
                  <a:gd name="connsiteY1" fmla="*/ 34046 h 128298"/>
                  <a:gd name="connsiteX2" fmla="*/ 173162 w 465810"/>
                  <a:gd name="connsiteY2" fmla="*/ 2296 h 128298"/>
                  <a:gd name="connsiteX3" fmla="*/ 257299 w 465810"/>
                  <a:gd name="connsiteY3" fmla="*/ 7059 h 128298"/>
                  <a:gd name="connsiteX4" fmla="*/ 357312 w 465810"/>
                  <a:gd name="connsiteY4" fmla="*/ 43571 h 128298"/>
                  <a:gd name="connsiteX5" fmla="*/ 395412 w 465810"/>
                  <a:gd name="connsiteY5" fmla="*/ 75321 h 128298"/>
                  <a:gd name="connsiteX6" fmla="*/ 433512 w 465810"/>
                  <a:gd name="connsiteY6" fmla="*/ 116596 h 128298"/>
                  <a:gd name="connsiteX7" fmla="*/ 465262 w 465810"/>
                  <a:gd name="connsiteY7" fmla="*/ 127709 h 128298"/>
                  <a:gd name="connsiteX8" fmla="*/ 447799 w 465810"/>
                  <a:gd name="connsiteY8" fmla="*/ 119771 h 128298"/>
                  <a:gd name="connsiteX9" fmla="*/ 377949 w 465810"/>
                  <a:gd name="connsiteY9" fmla="*/ 62621 h 128298"/>
                  <a:gd name="connsiteX10" fmla="*/ 306512 w 465810"/>
                  <a:gd name="connsiteY10" fmla="*/ 26109 h 128298"/>
                  <a:gd name="connsiteX11" fmla="*/ 231899 w 465810"/>
                  <a:gd name="connsiteY11" fmla="*/ 8646 h 128298"/>
                  <a:gd name="connsiteX12" fmla="*/ 160462 w 465810"/>
                  <a:gd name="connsiteY12" fmla="*/ 7059 h 128298"/>
                  <a:gd name="connsiteX13" fmla="*/ 73149 w 465810"/>
                  <a:gd name="connsiteY13" fmla="*/ 37221 h 128298"/>
                  <a:gd name="connsiteX14" fmla="*/ 124 w 465810"/>
                  <a:gd name="connsiteY14" fmla="*/ 70559 h 12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5810" h="128298">
                    <a:moveTo>
                      <a:pt x="124" y="70559"/>
                    </a:moveTo>
                    <a:cubicBezTo>
                      <a:pt x="-2257" y="70030"/>
                      <a:pt x="30022" y="45423"/>
                      <a:pt x="58862" y="34046"/>
                    </a:cubicBezTo>
                    <a:cubicBezTo>
                      <a:pt x="87702" y="22669"/>
                      <a:pt x="140089" y="6794"/>
                      <a:pt x="173162" y="2296"/>
                    </a:cubicBezTo>
                    <a:cubicBezTo>
                      <a:pt x="206235" y="-2202"/>
                      <a:pt x="226607" y="180"/>
                      <a:pt x="257299" y="7059"/>
                    </a:cubicBezTo>
                    <a:cubicBezTo>
                      <a:pt x="287991" y="13938"/>
                      <a:pt x="334293" y="32194"/>
                      <a:pt x="357312" y="43571"/>
                    </a:cubicBezTo>
                    <a:cubicBezTo>
                      <a:pt x="380331" y="54948"/>
                      <a:pt x="382712" y="63150"/>
                      <a:pt x="395412" y="75321"/>
                    </a:cubicBezTo>
                    <a:cubicBezTo>
                      <a:pt x="408112" y="87492"/>
                      <a:pt x="421870" y="107865"/>
                      <a:pt x="433512" y="116596"/>
                    </a:cubicBezTo>
                    <a:cubicBezTo>
                      <a:pt x="445154" y="125327"/>
                      <a:pt x="462881" y="127180"/>
                      <a:pt x="465262" y="127709"/>
                    </a:cubicBezTo>
                    <a:cubicBezTo>
                      <a:pt x="467643" y="128238"/>
                      <a:pt x="462351" y="130619"/>
                      <a:pt x="447799" y="119771"/>
                    </a:cubicBezTo>
                    <a:cubicBezTo>
                      <a:pt x="433247" y="108923"/>
                      <a:pt x="401497" y="78231"/>
                      <a:pt x="377949" y="62621"/>
                    </a:cubicBezTo>
                    <a:cubicBezTo>
                      <a:pt x="354401" y="47011"/>
                      <a:pt x="330854" y="35105"/>
                      <a:pt x="306512" y="26109"/>
                    </a:cubicBezTo>
                    <a:cubicBezTo>
                      <a:pt x="282170" y="17113"/>
                      <a:pt x="256241" y="11821"/>
                      <a:pt x="231899" y="8646"/>
                    </a:cubicBezTo>
                    <a:cubicBezTo>
                      <a:pt x="207557" y="5471"/>
                      <a:pt x="186920" y="2297"/>
                      <a:pt x="160462" y="7059"/>
                    </a:cubicBezTo>
                    <a:cubicBezTo>
                      <a:pt x="134004" y="11821"/>
                      <a:pt x="99078" y="26373"/>
                      <a:pt x="73149" y="37221"/>
                    </a:cubicBezTo>
                    <a:cubicBezTo>
                      <a:pt x="47220" y="48069"/>
                      <a:pt x="2505" y="71088"/>
                      <a:pt x="124" y="705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F6D18933-37B3-46DA-BF7F-F57155B6E5CE}"/>
                  </a:ext>
                </a:extLst>
              </p:cNvPr>
              <p:cNvSpPr/>
              <p:nvPr/>
            </p:nvSpPr>
            <p:spPr>
              <a:xfrm>
                <a:off x="2092325" y="3238482"/>
                <a:ext cx="296954" cy="122685"/>
              </a:xfrm>
              <a:custGeom>
                <a:avLst/>
                <a:gdLst>
                  <a:gd name="connsiteX0" fmla="*/ 0 w 296954"/>
                  <a:gd name="connsiteY0" fmla="*/ 104793 h 122685"/>
                  <a:gd name="connsiteX1" fmla="*/ 111125 w 296954"/>
                  <a:gd name="connsiteY1" fmla="*/ 122256 h 122685"/>
                  <a:gd name="connsiteX2" fmla="*/ 254000 w 296954"/>
                  <a:gd name="connsiteY2" fmla="*/ 88918 h 122685"/>
                  <a:gd name="connsiteX3" fmla="*/ 285750 w 296954"/>
                  <a:gd name="connsiteY3" fmla="*/ 74631 h 122685"/>
                  <a:gd name="connsiteX4" fmla="*/ 293688 w 296954"/>
                  <a:gd name="connsiteY4" fmla="*/ 61931 h 122685"/>
                  <a:gd name="connsiteX5" fmla="*/ 296863 w 296954"/>
                  <a:gd name="connsiteY5" fmla="*/ 34943 h 122685"/>
                  <a:gd name="connsiteX6" fmla="*/ 290513 w 296954"/>
                  <a:gd name="connsiteY6" fmla="*/ 18 h 122685"/>
                  <a:gd name="connsiteX7" fmla="*/ 288925 w 296954"/>
                  <a:gd name="connsiteY7" fmla="*/ 39706 h 122685"/>
                  <a:gd name="connsiteX8" fmla="*/ 274638 w 296954"/>
                  <a:gd name="connsiteY8" fmla="*/ 58756 h 122685"/>
                  <a:gd name="connsiteX9" fmla="*/ 244475 w 296954"/>
                  <a:gd name="connsiteY9" fmla="*/ 71456 h 122685"/>
                  <a:gd name="connsiteX10" fmla="*/ 195263 w 296954"/>
                  <a:gd name="connsiteY10" fmla="*/ 87331 h 122685"/>
                  <a:gd name="connsiteX11" fmla="*/ 123825 w 296954"/>
                  <a:gd name="connsiteY11" fmla="*/ 114318 h 122685"/>
                  <a:gd name="connsiteX12" fmla="*/ 88900 w 296954"/>
                  <a:gd name="connsiteY12" fmla="*/ 117493 h 122685"/>
                  <a:gd name="connsiteX13" fmla="*/ 0 w 296954"/>
                  <a:gd name="connsiteY13" fmla="*/ 104793 h 12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6954" h="122685">
                    <a:moveTo>
                      <a:pt x="0" y="104793"/>
                    </a:moveTo>
                    <a:cubicBezTo>
                      <a:pt x="34396" y="114847"/>
                      <a:pt x="68792" y="124902"/>
                      <a:pt x="111125" y="122256"/>
                    </a:cubicBezTo>
                    <a:cubicBezTo>
                      <a:pt x="153458" y="119610"/>
                      <a:pt x="224896" y="96855"/>
                      <a:pt x="254000" y="88918"/>
                    </a:cubicBezTo>
                    <a:cubicBezTo>
                      <a:pt x="283104" y="80981"/>
                      <a:pt x="279135" y="79129"/>
                      <a:pt x="285750" y="74631"/>
                    </a:cubicBezTo>
                    <a:cubicBezTo>
                      <a:pt x="292365" y="70133"/>
                      <a:pt x="291836" y="68546"/>
                      <a:pt x="293688" y="61931"/>
                    </a:cubicBezTo>
                    <a:cubicBezTo>
                      <a:pt x="295540" y="55316"/>
                      <a:pt x="297392" y="45262"/>
                      <a:pt x="296863" y="34943"/>
                    </a:cubicBezTo>
                    <a:cubicBezTo>
                      <a:pt x="296334" y="24624"/>
                      <a:pt x="291836" y="-776"/>
                      <a:pt x="290513" y="18"/>
                    </a:cubicBezTo>
                    <a:cubicBezTo>
                      <a:pt x="289190" y="812"/>
                      <a:pt x="291571" y="29916"/>
                      <a:pt x="288925" y="39706"/>
                    </a:cubicBezTo>
                    <a:cubicBezTo>
                      <a:pt x="286279" y="49496"/>
                      <a:pt x="282046" y="53464"/>
                      <a:pt x="274638" y="58756"/>
                    </a:cubicBezTo>
                    <a:cubicBezTo>
                      <a:pt x="267230" y="64048"/>
                      <a:pt x="257704" y="66694"/>
                      <a:pt x="244475" y="71456"/>
                    </a:cubicBezTo>
                    <a:cubicBezTo>
                      <a:pt x="231246" y="76218"/>
                      <a:pt x="195263" y="87331"/>
                      <a:pt x="195263" y="87331"/>
                    </a:cubicBezTo>
                    <a:cubicBezTo>
                      <a:pt x="175155" y="94475"/>
                      <a:pt x="141552" y="109291"/>
                      <a:pt x="123825" y="114318"/>
                    </a:cubicBezTo>
                    <a:cubicBezTo>
                      <a:pt x="106098" y="119345"/>
                      <a:pt x="88900" y="117493"/>
                      <a:pt x="88900" y="117493"/>
                    </a:cubicBezTo>
                    <a:lnTo>
                      <a:pt x="0" y="10479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88E07DF6-E4EA-49E7-9B33-6FA097F1589E}"/>
                  </a:ext>
                </a:extLst>
              </p:cNvPr>
              <p:cNvSpPr/>
              <p:nvPr/>
            </p:nvSpPr>
            <p:spPr>
              <a:xfrm>
                <a:off x="2009775" y="3232079"/>
                <a:ext cx="97041" cy="117853"/>
              </a:xfrm>
              <a:custGeom>
                <a:avLst/>
                <a:gdLst>
                  <a:gd name="connsiteX0" fmla="*/ 0 w 97041"/>
                  <a:gd name="connsiteY0" fmla="*/ 71 h 117853"/>
                  <a:gd name="connsiteX1" fmla="*/ 30163 w 97041"/>
                  <a:gd name="connsiteY1" fmla="*/ 79446 h 117853"/>
                  <a:gd name="connsiteX2" fmla="*/ 73025 w 97041"/>
                  <a:gd name="connsiteY2" fmla="*/ 108021 h 117853"/>
                  <a:gd name="connsiteX3" fmla="*/ 96838 w 97041"/>
                  <a:gd name="connsiteY3" fmla="*/ 117546 h 117853"/>
                  <a:gd name="connsiteX4" fmla="*/ 60325 w 97041"/>
                  <a:gd name="connsiteY4" fmla="*/ 98496 h 117853"/>
                  <a:gd name="connsiteX5" fmla="*/ 30163 w 97041"/>
                  <a:gd name="connsiteY5" fmla="*/ 65159 h 117853"/>
                  <a:gd name="connsiteX6" fmla="*/ 0 w 97041"/>
                  <a:gd name="connsiteY6" fmla="*/ 71 h 117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041" h="117853">
                    <a:moveTo>
                      <a:pt x="0" y="71"/>
                    </a:moveTo>
                    <a:cubicBezTo>
                      <a:pt x="0" y="2452"/>
                      <a:pt x="17992" y="61454"/>
                      <a:pt x="30163" y="79446"/>
                    </a:cubicBezTo>
                    <a:cubicBezTo>
                      <a:pt x="42334" y="97438"/>
                      <a:pt x="61913" y="101671"/>
                      <a:pt x="73025" y="108021"/>
                    </a:cubicBezTo>
                    <a:cubicBezTo>
                      <a:pt x="84137" y="114371"/>
                      <a:pt x="98955" y="119134"/>
                      <a:pt x="96838" y="117546"/>
                    </a:cubicBezTo>
                    <a:cubicBezTo>
                      <a:pt x="94721" y="115958"/>
                      <a:pt x="71438" y="107227"/>
                      <a:pt x="60325" y="98496"/>
                    </a:cubicBezTo>
                    <a:cubicBezTo>
                      <a:pt x="49212" y="89765"/>
                      <a:pt x="37307" y="75213"/>
                      <a:pt x="30163" y="65159"/>
                    </a:cubicBezTo>
                    <a:cubicBezTo>
                      <a:pt x="23019" y="55105"/>
                      <a:pt x="0" y="-2310"/>
                      <a:pt x="0" y="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8B71D5AC-8960-42C4-86F7-B10C9BCFC183}"/>
                  </a:ext>
                </a:extLst>
              </p:cNvPr>
              <p:cNvSpPr/>
              <p:nvPr/>
            </p:nvSpPr>
            <p:spPr>
              <a:xfrm>
                <a:off x="2041525" y="3276484"/>
                <a:ext cx="382916" cy="100129"/>
              </a:xfrm>
              <a:custGeom>
                <a:avLst/>
                <a:gdLst>
                  <a:gd name="connsiteX0" fmla="*/ 382588 w 382916"/>
                  <a:gd name="connsiteY0" fmla="*/ 116 h 100129"/>
                  <a:gd name="connsiteX1" fmla="*/ 352425 w 382916"/>
                  <a:gd name="connsiteY1" fmla="*/ 52504 h 100129"/>
                  <a:gd name="connsiteX2" fmla="*/ 285750 w 382916"/>
                  <a:gd name="connsiteY2" fmla="*/ 62029 h 100129"/>
                  <a:gd name="connsiteX3" fmla="*/ 185738 w 382916"/>
                  <a:gd name="connsiteY3" fmla="*/ 92191 h 100129"/>
                  <a:gd name="connsiteX4" fmla="*/ 96838 w 382916"/>
                  <a:gd name="connsiteY4" fmla="*/ 100129 h 100129"/>
                  <a:gd name="connsiteX5" fmla="*/ 39688 w 382916"/>
                  <a:gd name="connsiteY5" fmla="*/ 92191 h 100129"/>
                  <a:gd name="connsiteX6" fmla="*/ 0 w 382916"/>
                  <a:gd name="connsiteY6" fmla="*/ 74729 h 100129"/>
                  <a:gd name="connsiteX7" fmla="*/ 39688 w 382916"/>
                  <a:gd name="connsiteY7" fmla="*/ 76316 h 100129"/>
                  <a:gd name="connsiteX8" fmla="*/ 171450 w 382916"/>
                  <a:gd name="connsiteY8" fmla="*/ 82666 h 100129"/>
                  <a:gd name="connsiteX9" fmla="*/ 288925 w 382916"/>
                  <a:gd name="connsiteY9" fmla="*/ 68379 h 100129"/>
                  <a:gd name="connsiteX10" fmla="*/ 315913 w 382916"/>
                  <a:gd name="connsiteY10" fmla="*/ 54091 h 100129"/>
                  <a:gd name="connsiteX11" fmla="*/ 334963 w 382916"/>
                  <a:gd name="connsiteY11" fmla="*/ 38216 h 100129"/>
                  <a:gd name="connsiteX12" fmla="*/ 382588 w 382916"/>
                  <a:gd name="connsiteY12" fmla="*/ 116 h 10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2916" h="100129">
                    <a:moveTo>
                      <a:pt x="382588" y="116"/>
                    </a:moveTo>
                    <a:cubicBezTo>
                      <a:pt x="385498" y="2497"/>
                      <a:pt x="368565" y="42185"/>
                      <a:pt x="352425" y="52504"/>
                    </a:cubicBezTo>
                    <a:cubicBezTo>
                      <a:pt x="336285" y="62823"/>
                      <a:pt x="313531" y="55415"/>
                      <a:pt x="285750" y="62029"/>
                    </a:cubicBezTo>
                    <a:cubicBezTo>
                      <a:pt x="257969" y="68644"/>
                      <a:pt x="217223" y="85841"/>
                      <a:pt x="185738" y="92191"/>
                    </a:cubicBezTo>
                    <a:cubicBezTo>
                      <a:pt x="154253" y="98541"/>
                      <a:pt x="121180" y="100129"/>
                      <a:pt x="96838" y="100129"/>
                    </a:cubicBezTo>
                    <a:cubicBezTo>
                      <a:pt x="72496" y="100129"/>
                      <a:pt x="55828" y="96424"/>
                      <a:pt x="39688" y="92191"/>
                    </a:cubicBezTo>
                    <a:cubicBezTo>
                      <a:pt x="23548" y="87958"/>
                      <a:pt x="0" y="77375"/>
                      <a:pt x="0" y="74729"/>
                    </a:cubicBezTo>
                    <a:cubicBezTo>
                      <a:pt x="0" y="72083"/>
                      <a:pt x="39688" y="76316"/>
                      <a:pt x="39688" y="76316"/>
                    </a:cubicBezTo>
                    <a:cubicBezTo>
                      <a:pt x="68263" y="77639"/>
                      <a:pt x="129911" y="83989"/>
                      <a:pt x="171450" y="82666"/>
                    </a:cubicBezTo>
                    <a:cubicBezTo>
                      <a:pt x="212989" y="81343"/>
                      <a:pt x="264848" y="73142"/>
                      <a:pt x="288925" y="68379"/>
                    </a:cubicBezTo>
                    <a:cubicBezTo>
                      <a:pt x="313002" y="63616"/>
                      <a:pt x="308240" y="59118"/>
                      <a:pt x="315913" y="54091"/>
                    </a:cubicBezTo>
                    <a:cubicBezTo>
                      <a:pt x="323586" y="49064"/>
                      <a:pt x="330994" y="43772"/>
                      <a:pt x="334963" y="38216"/>
                    </a:cubicBezTo>
                    <a:cubicBezTo>
                      <a:pt x="338932" y="32660"/>
                      <a:pt x="379678" y="-2265"/>
                      <a:pt x="382588" y="1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0E5CD553-D608-48B1-83A2-ABFF7CF1A497}"/>
                  </a:ext>
                </a:extLst>
              </p:cNvPr>
              <p:cNvSpPr/>
              <p:nvPr/>
            </p:nvSpPr>
            <p:spPr>
              <a:xfrm>
                <a:off x="2262188" y="3299191"/>
                <a:ext cx="198983" cy="47259"/>
              </a:xfrm>
              <a:custGeom>
                <a:avLst/>
                <a:gdLst>
                  <a:gd name="connsiteX0" fmla="*/ 0 w 198983"/>
                  <a:gd name="connsiteY0" fmla="*/ 47259 h 47259"/>
                  <a:gd name="connsiteX1" fmla="*/ 131762 w 198983"/>
                  <a:gd name="connsiteY1" fmla="*/ 32972 h 47259"/>
                  <a:gd name="connsiteX2" fmla="*/ 180975 w 198983"/>
                  <a:gd name="connsiteY2" fmla="*/ 34559 h 47259"/>
                  <a:gd name="connsiteX3" fmla="*/ 192087 w 198983"/>
                  <a:gd name="connsiteY3" fmla="*/ 32972 h 47259"/>
                  <a:gd name="connsiteX4" fmla="*/ 198437 w 198983"/>
                  <a:gd name="connsiteY4" fmla="*/ 13922 h 47259"/>
                  <a:gd name="connsiteX5" fmla="*/ 196850 w 198983"/>
                  <a:gd name="connsiteY5" fmla="*/ 1222 h 47259"/>
                  <a:gd name="connsiteX6" fmla="*/ 182562 w 198983"/>
                  <a:gd name="connsiteY6" fmla="*/ 1222 h 47259"/>
                  <a:gd name="connsiteX7" fmla="*/ 163512 w 198983"/>
                  <a:gd name="connsiteY7" fmla="*/ 7572 h 47259"/>
                  <a:gd name="connsiteX8" fmla="*/ 142875 w 198983"/>
                  <a:gd name="connsiteY8" fmla="*/ 12334 h 47259"/>
                  <a:gd name="connsiteX9" fmla="*/ 107950 w 198983"/>
                  <a:gd name="connsiteY9" fmla="*/ 18684 h 47259"/>
                  <a:gd name="connsiteX10" fmla="*/ 0 w 198983"/>
                  <a:gd name="connsiteY10" fmla="*/ 47259 h 47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983" h="47259">
                    <a:moveTo>
                      <a:pt x="0" y="47259"/>
                    </a:moveTo>
                    <a:cubicBezTo>
                      <a:pt x="50800" y="41174"/>
                      <a:pt x="101600" y="35089"/>
                      <a:pt x="131762" y="32972"/>
                    </a:cubicBezTo>
                    <a:cubicBezTo>
                      <a:pt x="161924" y="30855"/>
                      <a:pt x="170921" y="34559"/>
                      <a:pt x="180975" y="34559"/>
                    </a:cubicBezTo>
                    <a:cubicBezTo>
                      <a:pt x="191029" y="34559"/>
                      <a:pt x="189177" y="36411"/>
                      <a:pt x="192087" y="32972"/>
                    </a:cubicBezTo>
                    <a:cubicBezTo>
                      <a:pt x="194997" y="29533"/>
                      <a:pt x="197643" y="19214"/>
                      <a:pt x="198437" y="13922"/>
                    </a:cubicBezTo>
                    <a:cubicBezTo>
                      <a:pt x="199231" y="8630"/>
                      <a:pt x="199496" y="3339"/>
                      <a:pt x="196850" y="1222"/>
                    </a:cubicBezTo>
                    <a:cubicBezTo>
                      <a:pt x="194204" y="-895"/>
                      <a:pt x="188118" y="164"/>
                      <a:pt x="182562" y="1222"/>
                    </a:cubicBezTo>
                    <a:cubicBezTo>
                      <a:pt x="177006" y="2280"/>
                      <a:pt x="170127" y="5720"/>
                      <a:pt x="163512" y="7572"/>
                    </a:cubicBezTo>
                    <a:cubicBezTo>
                      <a:pt x="156898" y="9424"/>
                      <a:pt x="142875" y="12334"/>
                      <a:pt x="142875" y="12334"/>
                    </a:cubicBezTo>
                    <a:cubicBezTo>
                      <a:pt x="133615" y="14186"/>
                      <a:pt x="107950" y="18684"/>
                      <a:pt x="107950" y="18684"/>
                    </a:cubicBezTo>
                    <a:lnTo>
                      <a:pt x="0" y="472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4E6630B1-A055-4A1F-8965-1FCDA8502421}"/>
                  </a:ext>
                </a:extLst>
              </p:cNvPr>
              <p:cNvSpPr/>
              <p:nvPr/>
            </p:nvSpPr>
            <p:spPr>
              <a:xfrm>
                <a:off x="2144713" y="3409928"/>
                <a:ext cx="325577" cy="52350"/>
              </a:xfrm>
              <a:custGeom>
                <a:avLst/>
                <a:gdLst>
                  <a:gd name="connsiteX0" fmla="*/ 325437 w 325577"/>
                  <a:gd name="connsiteY0" fmla="*/ 22 h 52350"/>
                  <a:gd name="connsiteX1" fmla="*/ 219075 w 325577"/>
                  <a:gd name="connsiteY1" fmla="*/ 30185 h 52350"/>
                  <a:gd name="connsiteX2" fmla="*/ 152400 w 325577"/>
                  <a:gd name="connsiteY2" fmla="*/ 42885 h 52350"/>
                  <a:gd name="connsiteX3" fmla="*/ 93662 w 325577"/>
                  <a:gd name="connsiteY3" fmla="*/ 50822 h 52350"/>
                  <a:gd name="connsiteX4" fmla="*/ 0 w 325577"/>
                  <a:gd name="connsiteY4" fmla="*/ 50822 h 52350"/>
                  <a:gd name="connsiteX5" fmla="*/ 120650 w 325577"/>
                  <a:gd name="connsiteY5" fmla="*/ 50822 h 52350"/>
                  <a:gd name="connsiteX6" fmla="*/ 223837 w 325577"/>
                  <a:gd name="connsiteY6" fmla="*/ 30185 h 52350"/>
                  <a:gd name="connsiteX7" fmla="*/ 82550 w 325577"/>
                  <a:gd name="connsiteY7" fmla="*/ 34947 h 52350"/>
                  <a:gd name="connsiteX8" fmla="*/ 195262 w 325577"/>
                  <a:gd name="connsiteY8" fmla="*/ 25422 h 52350"/>
                  <a:gd name="connsiteX9" fmla="*/ 325437 w 325577"/>
                  <a:gd name="connsiteY9" fmla="*/ 22 h 5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577" h="52350">
                    <a:moveTo>
                      <a:pt x="325437" y="22"/>
                    </a:moveTo>
                    <a:cubicBezTo>
                      <a:pt x="329406" y="816"/>
                      <a:pt x="247914" y="23041"/>
                      <a:pt x="219075" y="30185"/>
                    </a:cubicBezTo>
                    <a:cubicBezTo>
                      <a:pt x="190235" y="37329"/>
                      <a:pt x="173302" y="39446"/>
                      <a:pt x="152400" y="42885"/>
                    </a:cubicBezTo>
                    <a:cubicBezTo>
                      <a:pt x="131498" y="46325"/>
                      <a:pt x="119062" y="49499"/>
                      <a:pt x="93662" y="50822"/>
                    </a:cubicBezTo>
                    <a:cubicBezTo>
                      <a:pt x="68262" y="52145"/>
                      <a:pt x="0" y="50822"/>
                      <a:pt x="0" y="50822"/>
                    </a:cubicBezTo>
                    <a:cubicBezTo>
                      <a:pt x="4498" y="50822"/>
                      <a:pt x="83344" y="54261"/>
                      <a:pt x="120650" y="50822"/>
                    </a:cubicBezTo>
                    <a:cubicBezTo>
                      <a:pt x="157956" y="47383"/>
                      <a:pt x="230187" y="32831"/>
                      <a:pt x="223837" y="30185"/>
                    </a:cubicBezTo>
                    <a:cubicBezTo>
                      <a:pt x="217487" y="27539"/>
                      <a:pt x="87312" y="35741"/>
                      <a:pt x="82550" y="34947"/>
                    </a:cubicBezTo>
                    <a:cubicBezTo>
                      <a:pt x="77788" y="34153"/>
                      <a:pt x="158750" y="30978"/>
                      <a:pt x="195262" y="25422"/>
                    </a:cubicBezTo>
                    <a:cubicBezTo>
                      <a:pt x="231774" y="19866"/>
                      <a:pt x="321468" y="-772"/>
                      <a:pt x="325437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C8462177-D336-48D8-93FE-6148E1654A94}"/>
                  </a:ext>
                </a:extLst>
              </p:cNvPr>
              <p:cNvSpPr/>
              <p:nvPr/>
            </p:nvSpPr>
            <p:spPr>
              <a:xfrm>
                <a:off x="1955518" y="3162119"/>
                <a:ext cx="143747" cy="88325"/>
              </a:xfrm>
              <a:custGeom>
                <a:avLst/>
                <a:gdLst>
                  <a:gd name="connsiteX0" fmla="*/ 282 w 143747"/>
                  <a:gd name="connsiteY0" fmla="*/ 87494 h 88325"/>
                  <a:gd name="connsiteX1" fmla="*/ 59020 w 143747"/>
                  <a:gd name="connsiteY1" fmla="*/ 50981 h 88325"/>
                  <a:gd name="connsiteX2" fmla="*/ 111407 w 143747"/>
                  <a:gd name="connsiteY2" fmla="*/ 20819 h 88325"/>
                  <a:gd name="connsiteX3" fmla="*/ 143157 w 143747"/>
                  <a:gd name="connsiteY3" fmla="*/ 181 h 88325"/>
                  <a:gd name="connsiteX4" fmla="*/ 84420 w 143747"/>
                  <a:gd name="connsiteY4" fmla="*/ 12881 h 88325"/>
                  <a:gd name="connsiteX5" fmla="*/ 282 w 143747"/>
                  <a:gd name="connsiteY5" fmla="*/ 87494 h 8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747" h="88325">
                    <a:moveTo>
                      <a:pt x="282" y="87494"/>
                    </a:moveTo>
                    <a:cubicBezTo>
                      <a:pt x="-3951" y="93844"/>
                      <a:pt x="40499" y="62093"/>
                      <a:pt x="59020" y="50981"/>
                    </a:cubicBezTo>
                    <a:cubicBezTo>
                      <a:pt x="77541" y="39868"/>
                      <a:pt x="97384" y="29286"/>
                      <a:pt x="111407" y="20819"/>
                    </a:cubicBezTo>
                    <a:cubicBezTo>
                      <a:pt x="125430" y="12352"/>
                      <a:pt x="147655" y="1504"/>
                      <a:pt x="143157" y="181"/>
                    </a:cubicBezTo>
                    <a:cubicBezTo>
                      <a:pt x="138659" y="-1142"/>
                      <a:pt x="104528" y="4944"/>
                      <a:pt x="84420" y="12881"/>
                    </a:cubicBezTo>
                    <a:cubicBezTo>
                      <a:pt x="64312" y="20818"/>
                      <a:pt x="4515" y="81144"/>
                      <a:pt x="282" y="874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54F57F95-961C-433F-822D-71206A07F901}"/>
                  </a:ext>
                </a:extLst>
              </p:cNvPr>
              <p:cNvSpPr/>
              <p:nvPr/>
            </p:nvSpPr>
            <p:spPr>
              <a:xfrm>
                <a:off x="2087560" y="3162290"/>
                <a:ext cx="233932" cy="169875"/>
              </a:xfrm>
              <a:custGeom>
                <a:avLst/>
                <a:gdLst>
                  <a:gd name="connsiteX0" fmla="*/ 217490 w 233932"/>
                  <a:gd name="connsiteY0" fmla="*/ 33348 h 169875"/>
                  <a:gd name="connsiteX1" fmla="*/ 173040 w 233932"/>
                  <a:gd name="connsiteY1" fmla="*/ 7948 h 169875"/>
                  <a:gd name="connsiteX2" fmla="*/ 101603 w 233932"/>
                  <a:gd name="connsiteY2" fmla="*/ 10 h 169875"/>
                  <a:gd name="connsiteX3" fmla="*/ 39690 w 233932"/>
                  <a:gd name="connsiteY3" fmla="*/ 6360 h 169875"/>
                  <a:gd name="connsiteX4" fmla="*/ 22228 w 233932"/>
                  <a:gd name="connsiteY4" fmla="*/ 11123 h 169875"/>
                  <a:gd name="connsiteX5" fmla="*/ 3 w 233932"/>
                  <a:gd name="connsiteY5" fmla="*/ 11123 h 169875"/>
                  <a:gd name="connsiteX6" fmla="*/ 23815 w 233932"/>
                  <a:gd name="connsiteY6" fmla="*/ 15885 h 169875"/>
                  <a:gd name="connsiteX7" fmla="*/ 25403 w 233932"/>
                  <a:gd name="connsiteY7" fmla="*/ 26998 h 169875"/>
                  <a:gd name="connsiteX8" fmla="*/ 22228 w 233932"/>
                  <a:gd name="connsiteY8" fmla="*/ 53985 h 169875"/>
                  <a:gd name="connsiteX9" fmla="*/ 19053 w 233932"/>
                  <a:gd name="connsiteY9" fmla="*/ 88910 h 169875"/>
                  <a:gd name="connsiteX10" fmla="*/ 38103 w 233932"/>
                  <a:gd name="connsiteY10" fmla="*/ 125423 h 169875"/>
                  <a:gd name="connsiteX11" fmla="*/ 90490 w 233932"/>
                  <a:gd name="connsiteY11" fmla="*/ 165110 h 169875"/>
                  <a:gd name="connsiteX12" fmla="*/ 136528 w 233932"/>
                  <a:gd name="connsiteY12" fmla="*/ 168285 h 169875"/>
                  <a:gd name="connsiteX13" fmla="*/ 182565 w 233932"/>
                  <a:gd name="connsiteY13" fmla="*/ 157173 h 169875"/>
                  <a:gd name="connsiteX14" fmla="*/ 223840 w 233932"/>
                  <a:gd name="connsiteY14" fmla="*/ 125423 h 169875"/>
                  <a:gd name="connsiteX15" fmla="*/ 233365 w 233932"/>
                  <a:gd name="connsiteY15" fmla="*/ 90498 h 169875"/>
                  <a:gd name="connsiteX16" fmla="*/ 217490 w 233932"/>
                  <a:gd name="connsiteY16" fmla="*/ 33348 h 16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3932" h="169875">
                    <a:moveTo>
                      <a:pt x="217490" y="33348"/>
                    </a:moveTo>
                    <a:cubicBezTo>
                      <a:pt x="207436" y="19590"/>
                      <a:pt x="192354" y="13504"/>
                      <a:pt x="173040" y="7948"/>
                    </a:cubicBezTo>
                    <a:cubicBezTo>
                      <a:pt x="153726" y="2392"/>
                      <a:pt x="123828" y="275"/>
                      <a:pt x="101603" y="10"/>
                    </a:cubicBezTo>
                    <a:cubicBezTo>
                      <a:pt x="79378" y="-255"/>
                      <a:pt x="52919" y="4508"/>
                      <a:pt x="39690" y="6360"/>
                    </a:cubicBezTo>
                    <a:cubicBezTo>
                      <a:pt x="26461" y="8212"/>
                      <a:pt x="28843" y="10329"/>
                      <a:pt x="22228" y="11123"/>
                    </a:cubicBezTo>
                    <a:cubicBezTo>
                      <a:pt x="15613" y="11917"/>
                      <a:pt x="-262" y="10329"/>
                      <a:pt x="3" y="11123"/>
                    </a:cubicBezTo>
                    <a:cubicBezTo>
                      <a:pt x="267" y="11917"/>
                      <a:pt x="19582" y="13239"/>
                      <a:pt x="23815" y="15885"/>
                    </a:cubicBezTo>
                    <a:cubicBezTo>
                      <a:pt x="28048" y="18531"/>
                      <a:pt x="25667" y="20648"/>
                      <a:pt x="25403" y="26998"/>
                    </a:cubicBezTo>
                    <a:cubicBezTo>
                      <a:pt x="25139" y="33348"/>
                      <a:pt x="23286" y="43666"/>
                      <a:pt x="22228" y="53985"/>
                    </a:cubicBezTo>
                    <a:cubicBezTo>
                      <a:pt x="21170" y="64304"/>
                      <a:pt x="16407" y="77004"/>
                      <a:pt x="19053" y="88910"/>
                    </a:cubicBezTo>
                    <a:cubicBezTo>
                      <a:pt x="21699" y="100816"/>
                      <a:pt x="26197" y="112723"/>
                      <a:pt x="38103" y="125423"/>
                    </a:cubicBezTo>
                    <a:cubicBezTo>
                      <a:pt x="50009" y="138123"/>
                      <a:pt x="74086" y="157966"/>
                      <a:pt x="90490" y="165110"/>
                    </a:cubicBezTo>
                    <a:cubicBezTo>
                      <a:pt x="106894" y="172254"/>
                      <a:pt x="121182" y="169608"/>
                      <a:pt x="136528" y="168285"/>
                    </a:cubicBezTo>
                    <a:cubicBezTo>
                      <a:pt x="151874" y="166962"/>
                      <a:pt x="168013" y="164317"/>
                      <a:pt x="182565" y="157173"/>
                    </a:cubicBezTo>
                    <a:cubicBezTo>
                      <a:pt x="197117" y="150029"/>
                      <a:pt x="215373" y="136535"/>
                      <a:pt x="223840" y="125423"/>
                    </a:cubicBezTo>
                    <a:cubicBezTo>
                      <a:pt x="232307" y="114311"/>
                      <a:pt x="230455" y="104521"/>
                      <a:pt x="233365" y="90498"/>
                    </a:cubicBezTo>
                    <a:cubicBezTo>
                      <a:pt x="236276" y="76475"/>
                      <a:pt x="227544" y="47106"/>
                      <a:pt x="217490" y="333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16BE5182-7D49-4ED6-885D-605C2403A3AB}"/>
                  </a:ext>
                </a:extLst>
              </p:cNvPr>
              <p:cNvSpPr/>
              <p:nvPr/>
            </p:nvSpPr>
            <p:spPr>
              <a:xfrm>
                <a:off x="1814474" y="3026432"/>
                <a:ext cx="612822" cy="74121"/>
              </a:xfrm>
              <a:custGeom>
                <a:avLst/>
                <a:gdLst>
                  <a:gd name="connsiteX0" fmla="*/ 39 w 612822"/>
                  <a:gd name="connsiteY0" fmla="*/ 61256 h 74121"/>
                  <a:gd name="connsiteX1" fmla="*/ 146089 w 612822"/>
                  <a:gd name="connsiteY1" fmla="*/ 12043 h 74121"/>
                  <a:gd name="connsiteX2" fmla="*/ 247689 w 612822"/>
                  <a:gd name="connsiteY2" fmla="*/ 931 h 74121"/>
                  <a:gd name="connsiteX3" fmla="*/ 363576 w 612822"/>
                  <a:gd name="connsiteY3" fmla="*/ 29506 h 74121"/>
                  <a:gd name="connsiteX4" fmla="*/ 454064 w 612822"/>
                  <a:gd name="connsiteY4" fmla="*/ 54906 h 74121"/>
                  <a:gd name="connsiteX5" fmla="*/ 528676 w 612822"/>
                  <a:gd name="connsiteY5" fmla="*/ 67606 h 74121"/>
                  <a:gd name="connsiteX6" fmla="*/ 612814 w 612822"/>
                  <a:gd name="connsiteY6" fmla="*/ 73956 h 74121"/>
                  <a:gd name="connsiteX7" fmla="*/ 523914 w 612822"/>
                  <a:gd name="connsiteY7" fmla="*/ 61256 h 74121"/>
                  <a:gd name="connsiteX8" fmla="*/ 381039 w 612822"/>
                  <a:gd name="connsiteY8" fmla="*/ 23156 h 74121"/>
                  <a:gd name="connsiteX9" fmla="*/ 246101 w 612822"/>
                  <a:gd name="connsiteY9" fmla="*/ 7281 h 74121"/>
                  <a:gd name="connsiteX10" fmla="*/ 160376 w 612822"/>
                  <a:gd name="connsiteY10" fmla="*/ 13631 h 74121"/>
                  <a:gd name="connsiteX11" fmla="*/ 39 w 612822"/>
                  <a:gd name="connsiteY11" fmla="*/ 61256 h 7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2822" h="74121">
                    <a:moveTo>
                      <a:pt x="39" y="61256"/>
                    </a:moveTo>
                    <a:cubicBezTo>
                      <a:pt x="-2342" y="60991"/>
                      <a:pt x="104814" y="22097"/>
                      <a:pt x="146089" y="12043"/>
                    </a:cubicBezTo>
                    <a:cubicBezTo>
                      <a:pt x="187364" y="1989"/>
                      <a:pt x="211441" y="-1979"/>
                      <a:pt x="247689" y="931"/>
                    </a:cubicBezTo>
                    <a:cubicBezTo>
                      <a:pt x="283937" y="3841"/>
                      <a:pt x="329180" y="20510"/>
                      <a:pt x="363576" y="29506"/>
                    </a:cubicBezTo>
                    <a:cubicBezTo>
                      <a:pt x="397972" y="38502"/>
                      <a:pt x="426547" y="48556"/>
                      <a:pt x="454064" y="54906"/>
                    </a:cubicBezTo>
                    <a:cubicBezTo>
                      <a:pt x="481581" y="61256"/>
                      <a:pt x="502218" y="64431"/>
                      <a:pt x="528676" y="67606"/>
                    </a:cubicBezTo>
                    <a:cubicBezTo>
                      <a:pt x="555134" y="70781"/>
                      <a:pt x="613608" y="75014"/>
                      <a:pt x="612814" y="73956"/>
                    </a:cubicBezTo>
                    <a:cubicBezTo>
                      <a:pt x="612020" y="72898"/>
                      <a:pt x="562543" y="69723"/>
                      <a:pt x="523914" y="61256"/>
                    </a:cubicBezTo>
                    <a:cubicBezTo>
                      <a:pt x="485285" y="52789"/>
                      <a:pt x="427341" y="32152"/>
                      <a:pt x="381039" y="23156"/>
                    </a:cubicBezTo>
                    <a:cubicBezTo>
                      <a:pt x="334737" y="14160"/>
                      <a:pt x="282878" y="8868"/>
                      <a:pt x="246101" y="7281"/>
                    </a:cubicBezTo>
                    <a:cubicBezTo>
                      <a:pt x="209324" y="5694"/>
                      <a:pt x="201386" y="6223"/>
                      <a:pt x="160376" y="13631"/>
                    </a:cubicBezTo>
                    <a:cubicBezTo>
                      <a:pt x="119366" y="21039"/>
                      <a:pt x="2420" y="61521"/>
                      <a:pt x="39" y="61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4B50DEBF-05B4-4ED0-A5F4-DC93711716FB}"/>
                  </a:ext>
                </a:extLst>
              </p:cNvPr>
              <p:cNvSpPr/>
              <p:nvPr/>
            </p:nvSpPr>
            <p:spPr>
              <a:xfrm>
                <a:off x="1762997" y="2881128"/>
                <a:ext cx="663340" cy="205263"/>
              </a:xfrm>
              <a:custGeom>
                <a:avLst/>
                <a:gdLst>
                  <a:gd name="connsiteX0" fmla="*/ 2303 w 663340"/>
                  <a:gd name="connsiteY0" fmla="*/ 128772 h 205263"/>
                  <a:gd name="connsiteX1" fmla="*/ 41991 w 663340"/>
                  <a:gd name="connsiteY1" fmla="*/ 57335 h 205263"/>
                  <a:gd name="connsiteX2" fmla="*/ 76916 w 663340"/>
                  <a:gd name="connsiteY2" fmla="*/ 17647 h 205263"/>
                  <a:gd name="connsiteX3" fmla="*/ 142003 w 663340"/>
                  <a:gd name="connsiteY3" fmla="*/ 185 h 205263"/>
                  <a:gd name="connsiteX4" fmla="*/ 230903 w 663340"/>
                  <a:gd name="connsiteY4" fmla="*/ 11297 h 205263"/>
                  <a:gd name="connsiteX5" fmla="*/ 289641 w 663340"/>
                  <a:gd name="connsiteY5" fmla="*/ 52572 h 205263"/>
                  <a:gd name="connsiteX6" fmla="*/ 334091 w 663340"/>
                  <a:gd name="connsiteY6" fmla="*/ 76385 h 205263"/>
                  <a:gd name="connsiteX7" fmla="*/ 454741 w 663340"/>
                  <a:gd name="connsiteY7" fmla="*/ 103372 h 205263"/>
                  <a:gd name="connsiteX8" fmla="*/ 519828 w 663340"/>
                  <a:gd name="connsiteY8" fmla="*/ 131947 h 205263"/>
                  <a:gd name="connsiteX9" fmla="*/ 578566 w 663340"/>
                  <a:gd name="connsiteY9" fmla="*/ 162110 h 205263"/>
                  <a:gd name="connsiteX10" fmla="*/ 662703 w 663340"/>
                  <a:gd name="connsiteY10" fmla="*/ 204972 h 205263"/>
                  <a:gd name="connsiteX11" fmla="*/ 605553 w 663340"/>
                  <a:gd name="connsiteY11" fmla="*/ 176397 h 205263"/>
                  <a:gd name="connsiteX12" fmla="*/ 408703 w 663340"/>
                  <a:gd name="connsiteY12" fmla="*/ 93847 h 205263"/>
                  <a:gd name="connsiteX13" fmla="*/ 267416 w 663340"/>
                  <a:gd name="connsiteY13" fmla="*/ 39872 h 205263"/>
                  <a:gd name="connsiteX14" fmla="*/ 183278 w 663340"/>
                  <a:gd name="connsiteY14" fmla="*/ 14472 h 205263"/>
                  <a:gd name="connsiteX15" fmla="*/ 115016 w 663340"/>
                  <a:gd name="connsiteY15" fmla="*/ 12885 h 205263"/>
                  <a:gd name="connsiteX16" fmla="*/ 2303 w 663340"/>
                  <a:gd name="connsiteY16" fmla="*/ 128772 h 20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3340" h="205263">
                    <a:moveTo>
                      <a:pt x="2303" y="128772"/>
                    </a:moveTo>
                    <a:cubicBezTo>
                      <a:pt x="-9868" y="136180"/>
                      <a:pt x="29556" y="75856"/>
                      <a:pt x="41991" y="57335"/>
                    </a:cubicBezTo>
                    <a:cubicBezTo>
                      <a:pt x="54426" y="38814"/>
                      <a:pt x="60247" y="27172"/>
                      <a:pt x="76916" y="17647"/>
                    </a:cubicBezTo>
                    <a:cubicBezTo>
                      <a:pt x="93585" y="8122"/>
                      <a:pt x="116339" y="1243"/>
                      <a:pt x="142003" y="185"/>
                    </a:cubicBezTo>
                    <a:cubicBezTo>
                      <a:pt x="167667" y="-873"/>
                      <a:pt x="206297" y="2566"/>
                      <a:pt x="230903" y="11297"/>
                    </a:cubicBezTo>
                    <a:cubicBezTo>
                      <a:pt x="255509" y="20028"/>
                      <a:pt x="272443" y="41724"/>
                      <a:pt x="289641" y="52572"/>
                    </a:cubicBezTo>
                    <a:cubicBezTo>
                      <a:pt x="306839" y="63420"/>
                      <a:pt x="306574" y="67918"/>
                      <a:pt x="334091" y="76385"/>
                    </a:cubicBezTo>
                    <a:cubicBezTo>
                      <a:pt x="361608" y="84852"/>
                      <a:pt x="423785" y="94112"/>
                      <a:pt x="454741" y="103372"/>
                    </a:cubicBezTo>
                    <a:cubicBezTo>
                      <a:pt x="485697" y="112632"/>
                      <a:pt x="499190" y="122157"/>
                      <a:pt x="519828" y="131947"/>
                    </a:cubicBezTo>
                    <a:cubicBezTo>
                      <a:pt x="540466" y="141737"/>
                      <a:pt x="554754" y="149939"/>
                      <a:pt x="578566" y="162110"/>
                    </a:cubicBezTo>
                    <a:lnTo>
                      <a:pt x="662703" y="204972"/>
                    </a:lnTo>
                    <a:cubicBezTo>
                      <a:pt x="667201" y="207353"/>
                      <a:pt x="647886" y="194918"/>
                      <a:pt x="605553" y="176397"/>
                    </a:cubicBezTo>
                    <a:cubicBezTo>
                      <a:pt x="563220" y="157876"/>
                      <a:pt x="465059" y="116601"/>
                      <a:pt x="408703" y="93847"/>
                    </a:cubicBezTo>
                    <a:cubicBezTo>
                      <a:pt x="352347" y="71093"/>
                      <a:pt x="304987" y="53101"/>
                      <a:pt x="267416" y="39872"/>
                    </a:cubicBezTo>
                    <a:cubicBezTo>
                      <a:pt x="229845" y="26643"/>
                      <a:pt x="208678" y="18970"/>
                      <a:pt x="183278" y="14472"/>
                    </a:cubicBezTo>
                    <a:cubicBezTo>
                      <a:pt x="157878" y="9974"/>
                      <a:pt x="144385" y="-2990"/>
                      <a:pt x="115016" y="12885"/>
                    </a:cubicBezTo>
                    <a:cubicBezTo>
                      <a:pt x="85647" y="28760"/>
                      <a:pt x="14474" y="121364"/>
                      <a:pt x="2303" y="1287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楕円 22">
                <a:extLst>
                  <a:ext uri="{FF2B5EF4-FFF2-40B4-BE49-F238E27FC236}">
                    <a16:creationId xmlns:a16="http://schemas.microsoft.com/office/drawing/2014/main" id="{A4443E7C-8278-4325-ABE5-A3BE20C5346B}"/>
                  </a:ext>
                </a:extLst>
              </p:cNvPr>
              <p:cNvSpPr/>
              <p:nvPr/>
            </p:nvSpPr>
            <p:spPr>
              <a:xfrm>
                <a:off x="2154238" y="3205163"/>
                <a:ext cx="45719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35A7C9C3-BD71-4561-AE34-A91BAE51DF6A}"/>
                  </a:ext>
                </a:extLst>
              </p:cNvPr>
              <p:cNvSpPr/>
              <p:nvPr/>
            </p:nvSpPr>
            <p:spPr>
              <a:xfrm>
                <a:off x="3033001" y="3013985"/>
                <a:ext cx="194560" cy="150312"/>
              </a:xfrm>
              <a:custGeom>
                <a:avLst/>
                <a:gdLst>
                  <a:gd name="connsiteX0" fmla="*/ 712 w 194560"/>
                  <a:gd name="connsiteY0" fmla="*/ 149903 h 150312"/>
                  <a:gd name="connsiteX1" fmla="*/ 38812 w 194560"/>
                  <a:gd name="connsiteY1" fmla="*/ 94340 h 150312"/>
                  <a:gd name="connsiteX2" fmla="*/ 124537 w 194560"/>
                  <a:gd name="connsiteY2" fmla="*/ 41953 h 150312"/>
                  <a:gd name="connsiteX3" fmla="*/ 194387 w 194560"/>
                  <a:gd name="connsiteY3" fmla="*/ 678 h 150312"/>
                  <a:gd name="connsiteX4" fmla="*/ 141999 w 194560"/>
                  <a:gd name="connsiteY4" fmla="*/ 19728 h 150312"/>
                  <a:gd name="connsiteX5" fmla="*/ 68974 w 194560"/>
                  <a:gd name="connsiteY5" fmla="*/ 64178 h 150312"/>
                  <a:gd name="connsiteX6" fmla="*/ 712 w 194560"/>
                  <a:gd name="connsiteY6" fmla="*/ 149903 h 150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60" h="150312">
                    <a:moveTo>
                      <a:pt x="712" y="149903"/>
                    </a:moveTo>
                    <a:cubicBezTo>
                      <a:pt x="-4315" y="154930"/>
                      <a:pt x="18175" y="112332"/>
                      <a:pt x="38812" y="94340"/>
                    </a:cubicBezTo>
                    <a:cubicBezTo>
                      <a:pt x="59450" y="76348"/>
                      <a:pt x="98608" y="57563"/>
                      <a:pt x="124537" y="41953"/>
                    </a:cubicBezTo>
                    <a:cubicBezTo>
                      <a:pt x="150466" y="26343"/>
                      <a:pt x="191477" y="4382"/>
                      <a:pt x="194387" y="678"/>
                    </a:cubicBezTo>
                    <a:cubicBezTo>
                      <a:pt x="197297" y="-3026"/>
                      <a:pt x="162901" y="9145"/>
                      <a:pt x="141999" y="19728"/>
                    </a:cubicBezTo>
                    <a:cubicBezTo>
                      <a:pt x="121097" y="30311"/>
                      <a:pt x="94109" y="45393"/>
                      <a:pt x="68974" y="64178"/>
                    </a:cubicBezTo>
                    <a:cubicBezTo>
                      <a:pt x="43839" y="82963"/>
                      <a:pt x="5739" y="144876"/>
                      <a:pt x="712" y="1499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4E7CE541-777B-4A48-BAAE-8188D44E14FC}"/>
                  </a:ext>
                </a:extLst>
              </p:cNvPr>
              <p:cNvSpPr/>
              <p:nvPr/>
            </p:nvSpPr>
            <p:spPr>
              <a:xfrm>
                <a:off x="3239535" y="2996749"/>
                <a:ext cx="371339" cy="72890"/>
              </a:xfrm>
              <a:custGeom>
                <a:avLst/>
                <a:gdLst>
                  <a:gd name="connsiteX0" fmla="*/ 553 w 371339"/>
                  <a:gd name="connsiteY0" fmla="*/ 25851 h 72890"/>
                  <a:gd name="connsiteX1" fmla="*/ 102153 w 371339"/>
                  <a:gd name="connsiteY1" fmla="*/ 6801 h 72890"/>
                  <a:gd name="connsiteX2" fmla="*/ 179940 w 371339"/>
                  <a:gd name="connsiteY2" fmla="*/ 6801 h 72890"/>
                  <a:gd name="connsiteX3" fmla="*/ 241853 w 371339"/>
                  <a:gd name="connsiteY3" fmla="*/ 14739 h 72890"/>
                  <a:gd name="connsiteX4" fmla="*/ 311703 w 371339"/>
                  <a:gd name="connsiteY4" fmla="*/ 38551 h 72890"/>
                  <a:gd name="connsiteX5" fmla="*/ 370440 w 371339"/>
                  <a:gd name="connsiteY5" fmla="*/ 68714 h 72890"/>
                  <a:gd name="connsiteX6" fmla="*/ 341865 w 371339"/>
                  <a:gd name="connsiteY6" fmla="*/ 68714 h 72890"/>
                  <a:gd name="connsiteX7" fmla="*/ 270428 w 371339"/>
                  <a:gd name="connsiteY7" fmla="*/ 32201 h 72890"/>
                  <a:gd name="connsiteX8" fmla="*/ 229153 w 371339"/>
                  <a:gd name="connsiteY8" fmla="*/ 14739 h 72890"/>
                  <a:gd name="connsiteX9" fmla="*/ 149778 w 371339"/>
                  <a:gd name="connsiteY9" fmla="*/ 451 h 72890"/>
                  <a:gd name="connsiteX10" fmla="*/ 553 w 371339"/>
                  <a:gd name="connsiteY10" fmla="*/ 25851 h 7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339" h="72890">
                    <a:moveTo>
                      <a:pt x="553" y="25851"/>
                    </a:moveTo>
                    <a:cubicBezTo>
                      <a:pt x="-7384" y="26909"/>
                      <a:pt x="72255" y="9976"/>
                      <a:pt x="102153" y="6801"/>
                    </a:cubicBezTo>
                    <a:cubicBezTo>
                      <a:pt x="132051" y="3626"/>
                      <a:pt x="156657" y="5478"/>
                      <a:pt x="179940" y="6801"/>
                    </a:cubicBezTo>
                    <a:cubicBezTo>
                      <a:pt x="203223" y="8124"/>
                      <a:pt x="219893" y="9447"/>
                      <a:pt x="241853" y="14739"/>
                    </a:cubicBezTo>
                    <a:cubicBezTo>
                      <a:pt x="263813" y="20031"/>
                      <a:pt x="290272" y="29555"/>
                      <a:pt x="311703" y="38551"/>
                    </a:cubicBezTo>
                    <a:cubicBezTo>
                      <a:pt x="333134" y="47547"/>
                      <a:pt x="365413" y="63687"/>
                      <a:pt x="370440" y="68714"/>
                    </a:cubicBezTo>
                    <a:cubicBezTo>
                      <a:pt x="375467" y="73741"/>
                      <a:pt x="358534" y="74799"/>
                      <a:pt x="341865" y="68714"/>
                    </a:cubicBezTo>
                    <a:cubicBezTo>
                      <a:pt x="325196" y="62629"/>
                      <a:pt x="289213" y="41197"/>
                      <a:pt x="270428" y="32201"/>
                    </a:cubicBezTo>
                    <a:cubicBezTo>
                      <a:pt x="251643" y="23205"/>
                      <a:pt x="249261" y="20031"/>
                      <a:pt x="229153" y="14739"/>
                    </a:cubicBezTo>
                    <a:cubicBezTo>
                      <a:pt x="209045" y="9447"/>
                      <a:pt x="186290" y="-2459"/>
                      <a:pt x="149778" y="451"/>
                    </a:cubicBezTo>
                    <a:cubicBezTo>
                      <a:pt x="113266" y="3361"/>
                      <a:pt x="8490" y="24793"/>
                      <a:pt x="553" y="258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F617A8E7-442F-415D-9E52-A25322AB71FC}"/>
                  </a:ext>
                </a:extLst>
              </p:cNvPr>
              <p:cNvSpPr/>
              <p:nvPr/>
            </p:nvSpPr>
            <p:spPr>
              <a:xfrm>
                <a:off x="2996057" y="3005138"/>
                <a:ext cx="371038" cy="285206"/>
              </a:xfrm>
              <a:custGeom>
                <a:avLst/>
                <a:gdLst>
                  <a:gd name="connsiteX0" fmla="*/ 371031 w 371038"/>
                  <a:gd name="connsiteY0" fmla="*/ 0 h 285206"/>
                  <a:gd name="connsiteX1" fmla="*/ 229743 w 371038"/>
                  <a:gd name="connsiteY1" fmla="*/ 28575 h 285206"/>
                  <a:gd name="connsiteX2" fmla="*/ 172593 w 371038"/>
                  <a:gd name="connsiteY2" fmla="*/ 73025 h 285206"/>
                  <a:gd name="connsiteX3" fmla="*/ 90043 w 371038"/>
                  <a:gd name="connsiteY3" fmla="*/ 134937 h 285206"/>
                  <a:gd name="connsiteX4" fmla="*/ 40831 w 371038"/>
                  <a:gd name="connsiteY4" fmla="*/ 207962 h 285206"/>
                  <a:gd name="connsiteX5" fmla="*/ 31306 w 371038"/>
                  <a:gd name="connsiteY5" fmla="*/ 241300 h 285206"/>
                  <a:gd name="connsiteX6" fmla="*/ 1143 w 371038"/>
                  <a:gd name="connsiteY6" fmla="*/ 284162 h 285206"/>
                  <a:gd name="connsiteX7" fmla="*/ 7493 w 371038"/>
                  <a:gd name="connsiteY7" fmla="*/ 269875 h 285206"/>
                  <a:gd name="connsiteX8" fmla="*/ 18606 w 371038"/>
                  <a:gd name="connsiteY8" fmla="*/ 246062 h 285206"/>
                  <a:gd name="connsiteX9" fmla="*/ 34481 w 371038"/>
                  <a:gd name="connsiteY9" fmla="*/ 207962 h 285206"/>
                  <a:gd name="connsiteX10" fmla="*/ 51943 w 371038"/>
                  <a:gd name="connsiteY10" fmla="*/ 160337 h 285206"/>
                  <a:gd name="connsiteX11" fmla="*/ 75756 w 371038"/>
                  <a:gd name="connsiteY11" fmla="*/ 122237 h 285206"/>
                  <a:gd name="connsiteX12" fmla="*/ 223393 w 371038"/>
                  <a:gd name="connsiteY12" fmla="*/ 28575 h 285206"/>
                  <a:gd name="connsiteX13" fmla="*/ 371031 w 371038"/>
                  <a:gd name="connsiteY13" fmla="*/ 0 h 28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038" h="285206">
                    <a:moveTo>
                      <a:pt x="371031" y="0"/>
                    </a:moveTo>
                    <a:cubicBezTo>
                      <a:pt x="372089" y="0"/>
                      <a:pt x="262816" y="16404"/>
                      <a:pt x="229743" y="28575"/>
                    </a:cubicBezTo>
                    <a:cubicBezTo>
                      <a:pt x="196670" y="40746"/>
                      <a:pt x="172593" y="73025"/>
                      <a:pt x="172593" y="73025"/>
                    </a:cubicBezTo>
                    <a:cubicBezTo>
                      <a:pt x="149310" y="90752"/>
                      <a:pt x="112003" y="112448"/>
                      <a:pt x="90043" y="134937"/>
                    </a:cubicBezTo>
                    <a:cubicBezTo>
                      <a:pt x="68083" y="157426"/>
                      <a:pt x="50620" y="190235"/>
                      <a:pt x="40831" y="207962"/>
                    </a:cubicBezTo>
                    <a:cubicBezTo>
                      <a:pt x="31042" y="225689"/>
                      <a:pt x="37921" y="228600"/>
                      <a:pt x="31306" y="241300"/>
                    </a:cubicBezTo>
                    <a:cubicBezTo>
                      <a:pt x="24691" y="254000"/>
                      <a:pt x="5112" y="279400"/>
                      <a:pt x="1143" y="284162"/>
                    </a:cubicBezTo>
                    <a:cubicBezTo>
                      <a:pt x="-2826" y="288924"/>
                      <a:pt x="4583" y="276225"/>
                      <a:pt x="7493" y="269875"/>
                    </a:cubicBezTo>
                    <a:cubicBezTo>
                      <a:pt x="10403" y="263525"/>
                      <a:pt x="14108" y="256381"/>
                      <a:pt x="18606" y="246062"/>
                    </a:cubicBezTo>
                    <a:cubicBezTo>
                      <a:pt x="23104" y="235743"/>
                      <a:pt x="28925" y="222250"/>
                      <a:pt x="34481" y="207962"/>
                    </a:cubicBezTo>
                    <a:cubicBezTo>
                      <a:pt x="40037" y="193675"/>
                      <a:pt x="45064" y="174625"/>
                      <a:pt x="51943" y="160337"/>
                    </a:cubicBezTo>
                    <a:cubicBezTo>
                      <a:pt x="58822" y="146050"/>
                      <a:pt x="47181" y="144197"/>
                      <a:pt x="75756" y="122237"/>
                    </a:cubicBezTo>
                    <a:cubicBezTo>
                      <a:pt x="104331" y="100277"/>
                      <a:pt x="175503" y="48683"/>
                      <a:pt x="223393" y="28575"/>
                    </a:cubicBezTo>
                    <a:cubicBezTo>
                      <a:pt x="271283" y="8467"/>
                      <a:pt x="369973" y="0"/>
                      <a:pt x="3710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9A0DAB70-A330-4650-872C-8F057CA6FEA7}"/>
                  </a:ext>
                </a:extLst>
              </p:cNvPr>
              <p:cNvSpPr/>
              <p:nvPr/>
            </p:nvSpPr>
            <p:spPr>
              <a:xfrm>
                <a:off x="3081338" y="3082325"/>
                <a:ext cx="405040" cy="144596"/>
              </a:xfrm>
              <a:custGeom>
                <a:avLst/>
                <a:gdLst>
                  <a:gd name="connsiteX0" fmla="*/ 0 w 405040"/>
                  <a:gd name="connsiteY0" fmla="*/ 133950 h 144596"/>
                  <a:gd name="connsiteX1" fmla="*/ 50800 w 405040"/>
                  <a:gd name="connsiteY1" fmla="*/ 138713 h 144596"/>
                  <a:gd name="connsiteX2" fmla="*/ 117475 w 405040"/>
                  <a:gd name="connsiteY2" fmla="*/ 141888 h 144596"/>
                  <a:gd name="connsiteX3" fmla="*/ 219075 w 405040"/>
                  <a:gd name="connsiteY3" fmla="*/ 141888 h 144596"/>
                  <a:gd name="connsiteX4" fmla="*/ 304800 w 405040"/>
                  <a:gd name="connsiteY4" fmla="*/ 106963 h 144596"/>
                  <a:gd name="connsiteX5" fmla="*/ 361950 w 405040"/>
                  <a:gd name="connsiteY5" fmla="*/ 67275 h 144596"/>
                  <a:gd name="connsiteX6" fmla="*/ 404812 w 405040"/>
                  <a:gd name="connsiteY6" fmla="*/ 600 h 144596"/>
                  <a:gd name="connsiteX7" fmla="*/ 376237 w 405040"/>
                  <a:gd name="connsiteY7" fmla="*/ 37113 h 144596"/>
                  <a:gd name="connsiteX8" fmla="*/ 319087 w 405040"/>
                  <a:gd name="connsiteY8" fmla="*/ 83150 h 144596"/>
                  <a:gd name="connsiteX9" fmla="*/ 266700 w 405040"/>
                  <a:gd name="connsiteY9" fmla="*/ 114900 h 144596"/>
                  <a:gd name="connsiteX10" fmla="*/ 222250 w 405040"/>
                  <a:gd name="connsiteY10" fmla="*/ 129188 h 144596"/>
                  <a:gd name="connsiteX11" fmla="*/ 152400 w 405040"/>
                  <a:gd name="connsiteY11" fmla="*/ 133950 h 144596"/>
                  <a:gd name="connsiteX12" fmla="*/ 68262 w 405040"/>
                  <a:gd name="connsiteY12" fmla="*/ 133950 h 144596"/>
                  <a:gd name="connsiteX13" fmla="*/ 0 w 405040"/>
                  <a:gd name="connsiteY13" fmla="*/ 133950 h 14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40" h="144596">
                    <a:moveTo>
                      <a:pt x="0" y="133950"/>
                    </a:moveTo>
                    <a:cubicBezTo>
                      <a:pt x="15610" y="135670"/>
                      <a:pt x="31221" y="137390"/>
                      <a:pt x="50800" y="138713"/>
                    </a:cubicBezTo>
                    <a:cubicBezTo>
                      <a:pt x="70379" y="140036"/>
                      <a:pt x="117475" y="141888"/>
                      <a:pt x="117475" y="141888"/>
                    </a:cubicBezTo>
                    <a:cubicBezTo>
                      <a:pt x="145521" y="142417"/>
                      <a:pt x="187854" y="147709"/>
                      <a:pt x="219075" y="141888"/>
                    </a:cubicBezTo>
                    <a:cubicBezTo>
                      <a:pt x="250296" y="136067"/>
                      <a:pt x="280988" y="119398"/>
                      <a:pt x="304800" y="106963"/>
                    </a:cubicBezTo>
                    <a:cubicBezTo>
                      <a:pt x="328613" y="94527"/>
                      <a:pt x="345281" y="85002"/>
                      <a:pt x="361950" y="67275"/>
                    </a:cubicBezTo>
                    <a:cubicBezTo>
                      <a:pt x="378619" y="49548"/>
                      <a:pt x="402431" y="5627"/>
                      <a:pt x="404812" y="600"/>
                    </a:cubicBezTo>
                    <a:cubicBezTo>
                      <a:pt x="407193" y="-4427"/>
                      <a:pt x="390525" y="23355"/>
                      <a:pt x="376237" y="37113"/>
                    </a:cubicBezTo>
                    <a:cubicBezTo>
                      <a:pt x="361949" y="50871"/>
                      <a:pt x="337343" y="70185"/>
                      <a:pt x="319087" y="83150"/>
                    </a:cubicBezTo>
                    <a:cubicBezTo>
                      <a:pt x="300831" y="96114"/>
                      <a:pt x="282839" y="107227"/>
                      <a:pt x="266700" y="114900"/>
                    </a:cubicBezTo>
                    <a:cubicBezTo>
                      <a:pt x="250561" y="122573"/>
                      <a:pt x="241300" y="126013"/>
                      <a:pt x="222250" y="129188"/>
                    </a:cubicBezTo>
                    <a:cubicBezTo>
                      <a:pt x="203200" y="132363"/>
                      <a:pt x="178065" y="133156"/>
                      <a:pt x="152400" y="133950"/>
                    </a:cubicBezTo>
                    <a:cubicBezTo>
                      <a:pt x="126735" y="134744"/>
                      <a:pt x="68262" y="133950"/>
                      <a:pt x="68262" y="133950"/>
                    </a:cubicBezTo>
                    <a:lnTo>
                      <a:pt x="0" y="1339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1D1E7604-7DAB-4DAC-B4DA-B94B950B421C}"/>
                  </a:ext>
                </a:extLst>
              </p:cNvPr>
              <p:cNvSpPr/>
              <p:nvPr/>
            </p:nvSpPr>
            <p:spPr>
              <a:xfrm>
                <a:off x="3098150" y="3173367"/>
                <a:ext cx="321978" cy="73730"/>
              </a:xfrm>
              <a:custGeom>
                <a:avLst/>
                <a:gdLst>
                  <a:gd name="connsiteX0" fmla="*/ 650 w 321978"/>
                  <a:gd name="connsiteY0" fmla="*/ 68308 h 73730"/>
                  <a:gd name="connsiteX1" fmla="*/ 151463 w 321978"/>
                  <a:gd name="connsiteY1" fmla="*/ 73071 h 73730"/>
                  <a:gd name="connsiteX2" fmla="*/ 234013 w 321978"/>
                  <a:gd name="connsiteY2" fmla="*/ 52433 h 73730"/>
                  <a:gd name="connsiteX3" fmla="*/ 295925 w 321978"/>
                  <a:gd name="connsiteY3" fmla="*/ 31796 h 73730"/>
                  <a:gd name="connsiteX4" fmla="*/ 321325 w 321978"/>
                  <a:gd name="connsiteY4" fmla="*/ 46 h 73730"/>
                  <a:gd name="connsiteX5" fmla="*/ 272113 w 321978"/>
                  <a:gd name="connsiteY5" fmla="*/ 25446 h 73730"/>
                  <a:gd name="connsiteX6" fmla="*/ 203850 w 321978"/>
                  <a:gd name="connsiteY6" fmla="*/ 55608 h 73730"/>
                  <a:gd name="connsiteX7" fmla="*/ 100663 w 321978"/>
                  <a:gd name="connsiteY7" fmla="*/ 65133 h 73730"/>
                  <a:gd name="connsiteX8" fmla="*/ 650 w 321978"/>
                  <a:gd name="connsiteY8" fmla="*/ 68308 h 7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1978" h="73730">
                    <a:moveTo>
                      <a:pt x="650" y="68308"/>
                    </a:moveTo>
                    <a:cubicBezTo>
                      <a:pt x="9117" y="69631"/>
                      <a:pt x="112569" y="75717"/>
                      <a:pt x="151463" y="73071"/>
                    </a:cubicBezTo>
                    <a:cubicBezTo>
                      <a:pt x="190357" y="70425"/>
                      <a:pt x="209936" y="59312"/>
                      <a:pt x="234013" y="52433"/>
                    </a:cubicBezTo>
                    <a:cubicBezTo>
                      <a:pt x="258090" y="45554"/>
                      <a:pt x="281373" y="40527"/>
                      <a:pt x="295925" y="31796"/>
                    </a:cubicBezTo>
                    <a:cubicBezTo>
                      <a:pt x="310477" y="23065"/>
                      <a:pt x="325294" y="1104"/>
                      <a:pt x="321325" y="46"/>
                    </a:cubicBezTo>
                    <a:cubicBezTo>
                      <a:pt x="317356" y="-1012"/>
                      <a:pt x="291692" y="16186"/>
                      <a:pt x="272113" y="25446"/>
                    </a:cubicBezTo>
                    <a:cubicBezTo>
                      <a:pt x="252534" y="34706"/>
                      <a:pt x="232425" y="48994"/>
                      <a:pt x="203850" y="55608"/>
                    </a:cubicBezTo>
                    <a:cubicBezTo>
                      <a:pt x="175275" y="62222"/>
                      <a:pt x="132677" y="64339"/>
                      <a:pt x="100663" y="65133"/>
                    </a:cubicBezTo>
                    <a:cubicBezTo>
                      <a:pt x="68649" y="65927"/>
                      <a:pt x="-7817" y="66985"/>
                      <a:pt x="650" y="68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6A34F76C-E8D3-4C08-95D8-F5EBC2E57F87}"/>
                  </a:ext>
                </a:extLst>
              </p:cNvPr>
              <p:cNvSpPr/>
              <p:nvPr/>
            </p:nvSpPr>
            <p:spPr>
              <a:xfrm>
                <a:off x="3017750" y="3082856"/>
                <a:ext cx="162035" cy="179460"/>
              </a:xfrm>
              <a:custGeom>
                <a:avLst/>
                <a:gdLst>
                  <a:gd name="connsiteX0" fmla="*/ 162013 w 162035"/>
                  <a:gd name="connsiteY0" fmla="*/ 69 h 179460"/>
                  <a:gd name="connsiteX1" fmla="*/ 62000 w 162035"/>
                  <a:gd name="connsiteY1" fmla="*/ 60394 h 179460"/>
                  <a:gd name="connsiteX2" fmla="*/ 57238 w 162035"/>
                  <a:gd name="connsiteY2" fmla="*/ 93732 h 179460"/>
                  <a:gd name="connsiteX3" fmla="*/ 82638 w 162035"/>
                  <a:gd name="connsiteY3" fmla="*/ 122307 h 179460"/>
                  <a:gd name="connsiteX4" fmla="*/ 55650 w 162035"/>
                  <a:gd name="connsiteY4" fmla="*/ 131832 h 179460"/>
                  <a:gd name="connsiteX5" fmla="*/ 87400 w 162035"/>
                  <a:gd name="connsiteY5" fmla="*/ 149294 h 179460"/>
                  <a:gd name="connsiteX6" fmla="*/ 55650 w 162035"/>
                  <a:gd name="connsiteY6" fmla="*/ 154057 h 179460"/>
                  <a:gd name="connsiteX7" fmla="*/ 88 w 162035"/>
                  <a:gd name="connsiteY7" fmla="*/ 179457 h 179460"/>
                  <a:gd name="connsiteX8" fmla="*/ 42950 w 162035"/>
                  <a:gd name="connsiteY8" fmla="*/ 155644 h 179460"/>
                  <a:gd name="connsiteX9" fmla="*/ 50888 w 162035"/>
                  <a:gd name="connsiteY9" fmla="*/ 127069 h 179460"/>
                  <a:gd name="connsiteX10" fmla="*/ 49300 w 162035"/>
                  <a:gd name="connsiteY10" fmla="*/ 95319 h 179460"/>
                  <a:gd name="connsiteX11" fmla="*/ 52475 w 162035"/>
                  <a:gd name="connsiteY11" fmla="*/ 73094 h 179460"/>
                  <a:gd name="connsiteX12" fmla="*/ 162013 w 162035"/>
                  <a:gd name="connsiteY12" fmla="*/ 69 h 17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035" h="179460">
                    <a:moveTo>
                      <a:pt x="162013" y="69"/>
                    </a:moveTo>
                    <a:cubicBezTo>
                      <a:pt x="163601" y="-2048"/>
                      <a:pt x="79462" y="44784"/>
                      <a:pt x="62000" y="60394"/>
                    </a:cubicBezTo>
                    <a:cubicBezTo>
                      <a:pt x="44537" y="76005"/>
                      <a:pt x="53798" y="83413"/>
                      <a:pt x="57238" y="93732"/>
                    </a:cubicBezTo>
                    <a:cubicBezTo>
                      <a:pt x="60678" y="104051"/>
                      <a:pt x="82903" y="115957"/>
                      <a:pt x="82638" y="122307"/>
                    </a:cubicBezTo>
                    <a:cubicBezTo>
                      <a:pt x="82373" y="128657"/>
                      <a:pt x="54856" y="127334"/>
                      <a:pt x="55650" y="131832"/>
                    </a:cubicBezTo>
                    <a:cubicBezTo>
                      <a:pt x="56444" y="136330"/>
                      <a:pt x="87400" y="145590"/>
                      <a:pt x="87400" y="149294"/>
                    </a:cubicBezTo>
                    <a:cubicBezTo>
                      <a:pt x="87400" y="152998"/>
                      <a:pt x="70202" y="149030"/>
                      <a:pt x="55650" y="154057"/>
                    </a:cubicBezTo>
                    <a:cubicBezTo>
                      <a:pt x="41098" y="159084"/>
                      <a:pt x="2205" y="179193"/>
                      <a:pt x="88" y="179457"/>
                    </a:cubicBezTo>
                    <a:cubicBezTo>
                      <a:pt x="-2029" y="179721"/>
                      <a:pt x="34483" y="164375"/>
                      <a:pt x="42950" y="155644"/>
                    </a:cubicBezTo>
                    <a:cubicBezTo>
                      <a:pt x="51417" y="146913"/>
                      <a:pt x="49830" y="137123"/>
                      <a:pt x="50888" y="127069"/>
                    </a:cubicBezTo>
                    <a:cubicBezTo>
                      <a:pt x="51946" y="117015"/>
                      <a:pt x="49036" y="104315"/>
                      <a:pt x="49300" y="95319"/>
                    </a:cubicBezTo>
                    <a:cubicBezTo>
                      <a:pt x="49564" y="86323"/>
                      <a:pt x="34483" y="88969"/>
                      <a:pt x="52475" y="73094"/>
                    </a:cubicBezTo>
                    <a:cubicBezTo>
                      <a:pt x="70467" y="57219"/>
                      <a:pt x="160425" y="2186"/>
                      <a:pt x="162013" y="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0EB64EDC-2542-4EB8-9F4A-E261D16D0BC9}"/>
                  </a:ext>
                </a:extLst>
              </p:cNvPr>
              <p:cNvSpPr/>
              <p:nvPr/>
            </p:nvSpPr>
            <p:spPr>
              <a:xfrm>
                <a:off x="3338430" y="3010012"/>
                <a:ext cx="170768" cy="124032"/>
              </a:xfrm>
              <a:custGeom>
                <a:avLst/>
                <a:gdLst>
                  <a:gd name="connsiteX0" fmla="*/ 83 w 170768"/>
                  <a:gd name="connsiteY0" fmla="*/ 1476 h 124032"/>
                  <a:gd name="connsiteX1" fmla="*/ 104858 w 170768"/>
                  <a:gd name="connsiteY1" fmla="*/ 9413 h 124032"/>
                  <a:gd name="connsiteX2" fmla="*/ 163595 w 170768"/>
                  <a:gd name="connsiteY2" fmla="*/ 45926 h 124032"/>
                  <a:gd name="connsiteX3" fmla="*/ 169945 w 170768"/>
                  <a:gd name="connsiteY3" fmla="*/ 61801 h 124032"/>
                  <a:gd name="connsiteX4" fmla="*/ 165183 w 170768"/>
                  <a:gd name="connsiteY4" fmla="*/ 84026 h 124032"/>
                  <a:gd name="connsiteX5" fmla="*/ 120733 w 170768"/>
                  <a:gd name="connsiteY5" fmla="*/ 123713 h 124032"/>
                  <a:gd name="connsiteX6" fmla="*/ 144545 w 170768"/>
                  <a:gd name="connsiteY6" fmla="*/ 101488 h 124032"/>
                  <a:gd name="connsiteX7" fmla="*/ 149308 w 170768"/>
                  <a:gd name="connsiteY7" fmla="*/ 79263 h 124032"/>
                  <a:gd name="connsiteX8" fmla="*/ 125495 w 170768"/>
                  <a:gd name="connsiteY8" fmla="*/ 53863 h 124032"/>
                  <a:gd name="connsiteX9" fmla="*/ 87395 w 170768"/>
                  <a:gd name="connsiteY9" fmla="*/ 33226 h 124032"/>
                  <a:gd name="connsiteX10" fmla="*/ 83 w 170768"/>
                  <a:gd name="connsiteY10" fmla="*/ 1476 h 12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768" h="124032">
                    <a:moveTo>
                      <a:pt x="83" y="1476"/>
                    </a:moveTo>
                    <a:cubicBezTo>
                      <a:pt x="2993" y="-2493"/>
                      <a:pt x="77606" y="2005"/>
                      <a:pt x="104858" y="9413"/>
                    </a:cubicBezTo>
                    <a:cubicBezTo>
                      <a:pt x="132110" y="16821"/>
                      <a:pt x="152747" y="37195"/>
                      <a:pt x="163595" y="45926"/>
                    </a:cubicBezTo>
                    <a:cubicBezTo>
                      <a:pt x="174443" y="54657"/>
                      <a:pt x="169680" y="55451"/>
                      <a:pt x="169945" y="61801"/>
                    </a:cubicBezTo>
                    <a:cubicBezTo>
                      <a:pt x="170210" y="68151"/>
                      <a:pt x="173385" y="73707"/>
                      <a:pt x="165183" y="84026"/>
                    </a:cubicBezTo>
                    <a:cubicBezTo>
                      <a:pt x="156981" y="94345"/>
                      <a:pt x="124173" y="120803"/>
                      <a:pt x="120733" y="123713"/>
                    </a:cubicBezTo>
                    <a:cubicBezTo>
                      <a:pt x="117293" y="126623"/>
                      <a:pt x="139783" y="108896"/>
                      <a:pt x="144545" y="101488"/>
                    </a:cubicBezTo>
                    <a:cubicBezTo>
                      <a:pt x="149308" y="94080"/>
                      <a:pt x="152483" y="87201"/>
                      <a:pt x="149308" y="79263"/>
                    </a:cubicBezTo>
                    <a:cubicBezTo>
                      <a:pt x="146133" y="71325"/>
                      <a:pt x="135814" y="61536"/>
                      <a:pt x="125495" y="53863"/>
                    </a:cubicBezTo>
                    <a:cubicBezTo>
                      <a:pt x="115176" y="46190"/>
                      <a:pt x="103534" y="40899"/>
                      <a:pt x="87395" y="33226"/>
                    </a:cubicBezTo>
                    <a:cubicBezTo>
                      <a:pt x="71256" y="25553"/>
                      <a:pt x="-2827" y="5445"/>
                      <a:pt x="83" y="14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EBD2F94A-D2BB-4C80-A8A4-D86EFCF4732C}"/>
                  </a:ext>
                </a:extLst>
              </p:cNvPr>
              <p:cNvSpPr/>
              <p:nvPr/>
            </p:nvSpPr>
            <p:spPr>
              <a:xfrm>
                <a:off x="3176573" y="3005431"/>
                <a:ext cx="286065" cy="180531"/>
              </a:xfrm>
              <a:custGeom>
                <a:avLst/>
                <a:gdLst>
                  <a:gd name="connsiteX0" fmla="*/ 285765 w 286065"/>
                  <a:gd name="connsiteY0" fmla="*/ 45744 h 180531"/>
                  <a:gd name="connsiteX1" fmla="*/ 239727 w 286065"/>
                  <a:gd name="connsiteY1" fmla="*/ 74319 h 180531"/>
                  <a:gd name="connsiteX2" fmla="*/ 234965 w 286065"/>
                  <a:gd name="connsiteY2" fmla="*/ 128294 h 180531"/>
                  <a:gd name="connsiteX3" fmla="*/ 219090 w 286065"/>
                  <a:gd name="connsiteY3" fmla="*/ 147344 h 180531"/>
                  <a:gd name="connsiteX4" fmla="*/ 166702 w 286065"/>
                  <a:gd name="connsiteY4" fmla="*/ 175919 h 180531"/>
                  <a:gd name="connsiteX5" fmla="*/ 87327 w 286065"/>
                  <a:gd name="connsiteY5" fmla="*/ 179094 h 180531"/>
                  <a:gd name="connsiteX6" fmla="*/ 55577 w 286065"/>
                  <a:gd name="connsiteY6" fmla="*/ 161632 h 180531"/>
                  <a:gd name="connsiteX7" fmla="*/ 39702 w 286065"/>
                  <a:gd name="connsiteY7" fmla="*/ 115594 h 180531"/>
                  <a:gd name="connsiteX8" fmla="*/ 30177 w 286065"/>
                  <a:gd name="connsiteY8" fmla="*/ 64794 h 180531"/>
                  <a:gd name="connsiteX9" fmla="*/ 15 w 286065"/>
                  <a:gd name="connsiteY9" fmla="*/ 53682 h 180531"/>
                  <a:gd name="connsiteX10" fmla="*/ 27002 w 286065"/>
                  <a:gd name="connsiteY10" fmla="*/ 37807 h 180531"/>
                  <a:gd name="connsiteX11" fmla="*/ 85740 w 286065"/>
                  <a:gd name="connsiteY11" fmla="*/ 21932 h 180531"/>
                  <a:gd name="connsiteX12" fmla="*/ 146065 w 286065"/>
                  <a:gd name="connsiteY12" fmla="*/ 1294 h 180531"/>
                  <a:gd name="connsiteX13" fmla="*/ 214327 w 286065"/>
                  <a:gd name="connsiteY13" fmla="*/ 6057 h 180531"/>
                  <a:gd name="connsiteX14" fmla="*/ 285765 w 286065"/>
                  <a:gd name="connsiteY14" fmla="*/ 45744 h 18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6065" h="180531">
                    <a:moveTo>
                      <a:pt x="285765" y="45744"/>
                    </a:moveTo>
                    <a:cubicBezTo>
                      <a:pt x="289998" y="57121"/>
                      <a:pt x="248194" y="60561"/>
                      <a:pt x="239727" y="74319"/>
                    </a:cubicBezTo>
                    <a:cubicBezTo>
                      <a:pt x="231260" y="88077"/>
                      <a:pt x="238404" y="116123"/>
                      <a:pt x="234965" y="128294"/>
                    </a:cubicBezTo>
                    <a:cubicBezTo>
                      <a:pt x="231525" y="140465"/>
                      <a:pt x="230467" y="139407"/>
                      <a:pt x="219090" y="147344"/>
                    </a:cubicBezTo>
                    <a:cubicBezTo>
                      <a:pt x="207713" y="155281"/>
                      <a:pt x="188662" y="170627"/>
                      <a:pt x="166702" y="175919"/>
                    </a:cubicBezTo>
                    <a:cubicBezTo>
                      <a:pt x="144742" y="181211"/>
                      <a:pt x="105848" y="181475"/>
                      <a:pt x="87327" y="179094"/>
                    </a:cubicBezTo>
                    <a:cubicBezTo>
                      <a:pt x="68806" y="176713"/>
                      <a:pt x="63514" y="172215"/>
                      <a:pt x="55577" y="161632"/>
                    </a:cubicBezTo>
                    <a:cubicBezTo>
                      <a:pt x="47640" y="151049"/>
                      <a:pt x="43935" y="131734"/>
                      <a:pt x="39702" y="115594"/>
                    </a:cubicBezTo>
                    <a:cubicBezTo>
                      <a:pt x="35469" y="99454"/>
                      <a:pt x="36791" y="75113"/>
                      <a:pt x="30177" y="64794"/>
                    </a:cubicBezTo>
                    <a:cubicBezTo>
                      <a:pt x="23562" y="54475"/>
                      <a:pt x="544" y="58180"/>
                      <a:pt x="15" y="53682"/>
                    </a:cubicBezTo>
                    <a:cubicBezTo>
                      <a:pt x="-514" y="49184"/>
                      <a:pt x="12715" y="43099"/>
                      <a:pt x="27002" y="37807"/>
                    </a:cubicBezTo>
                    <a:cubicBezTo>
                      <a:pt x="41289" y="32515"/>
                      <a:pt x="65896" y="28017"/>
                      <a:pt x="85740" y="21932"/>
                    </a:cubicBezTo>
                    <a:cubicBezTo>
                      <a:pt x="105584" y="15847"/>
                      <a:pt x="124634" y="3940"/>
                      <a:pt x="146065" y="1294"/>
                    </a:cubicBezTo>
                    <a:cubicBezTo>
                      <a:pt x="167496" y="-1352"/>
                      <a:pt x="191838" y="-28"/>
                      <a:pt x="214327" y="6057"/>
                    </a:cubicBezTo>
                    <a:cubicBezTo>
                      <a:pt x="236816" y="12142"/>
                      <a:pt x="281532" y="34367"/>
                      <a:pt x="285765" y="457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楕円 32">
                <a:extLst>
                  <a:ext uri="{FF2B5EF4-FFF2-40B4-BE49-F238E27FC236}">
                    <a16:creationId xmlns:a16="http://schemas.microsoft.com/office/drawing/2014/main" id="{0CB68AD6-D402-4CD9-A68A-6A09E8E350AE}"/>
                  </a:ext>
                </a:extLst>
              </p:cNvPr>
              <p:cNvSpPr/>
              <p:nvPr/>
            </p:nvSpPr>
            <p:spPr>
              <a:xfrm>
                <a:off x="3236913" y="3065463"/>
                <a:ext cx="52387" cy="71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002262A8-1C3E-473A-AD2D-CFB5D9239A4D}"/>
                  </a:ext>
                </a:extLst>
              </p:cNvPr>
              <p:cNvSpPr/>
              <p:nvPr/>
            </p:nvSpPr>
            <p:spPr>
              <a:xfrm>
                <a:off x="2895498" y="2841248"/>
                <a:ext cx="749901" cy="199587"/>
              </a:xfrm>
              <a:custGeom>
                <a:avLst/>
                <a:gdLst>
                  <a:gd name="connsiteX0" fmla="*/ 102 w 749901"/>
                  <a:gd name="connsiteY0" fmla="*/ 198815 h 199587"/>
                  <a:gd name="connsiteX1" fmla="*/ 122340 w 749901"/>
                  <a:gd name="connsiteY1" fmla="*/ 187702 h 199587"/>
                  <a:gd name="connsiteX2" fmla="*/ 168377 w 749901"/>
                  <a:gd name="connsiteY2" fmla="*/ 173415 h 199587"/>
                  <a:gd name="connsiteX3" fmla="*/ 209652 w 749901"/>
                  <a:gd name="connsiteY3" fmla="*/ 152777 h 199587"/>
                  <a:gd name="connsiteX4" fmla="*/ 358877 w 749901"/>
                  <a:gd name="connsiteY4" fmla="*/ 97215 h 199587"/>
                  <a:gd name="connsiteX5" fmla="*/ 498577 w 749901"/>
                  <a:gd name="connsiteY5" fmla="*/ 30540 h 199587"/>
                  <a:gd name="connsiteX6" fmla="*/ 555727 w 749901"/>
                  <a:gd name="connsiteY6" fmla="*/ 8315 h 199587"/>
                  <a:gd name="connsiteX7" fmla="*/ 654152 w 749901"/>
                  <a:gd name="connsiteY7" fmla="*/ 19427 h 199587"/>
                  <a:gd name="connsiteX8" fmla="*/ 749402 w 749901"/>
                  <a:gd name="connsiteY8" fmla="*/ 40065 h 199587"/>
                  <a:gd name="connsiteX9" fmla="*/ 685902 w 749901"/>
                  <a:gd name="connsiteY9" fmla="*/ 16252 h 199587"/>
                  <a:gd name="connsiteX10" fmla="*/ 563665 w 749901"/>
                  <a:gd name="connsiteY10" fmla="*/ 377 h 199587"/>
                  <a:gd name="connsiteX11" fmla="*/ 484290 w 749901"/>
                  <a:gd name="connsiteY11" fmla="*/ 32127 h 199587"/>
                  <a:gd name="connsiteX12" fmla="*/ 389040 w 749901"/>
                  <a:gd name="connsiteY12" fmla="*/ 70227 h 199587"/>
                  <a:gd name="connsiteX13" fmla="*/ 295377 w 749901"/>
                  <a:gd name="connsiteY13" fmla="*/ 113090 h 199587"/>
                  <a:gd name="connsiteX14" fmla="*/ 212827 w 749901"/>
                  <a:gd name="connsiteY14" fmla="*/ 141665 h 199587"/>
                  <a:gd name="connsiteX15" fmla="*/ 144565 w 749901"/>
                  <a:gd name="connsiteY15" fmla="*/ 165477 h 199587"/>
                  <a:gd name="connsiteX16" fmla="*/ 102 w 749901"/>
                  <a:gd name="connsiteY16" fmla="*/ 198815 h 19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9901" h="199587">
                    <a:moveTo>
                      <a:pt x="102" y="198815"/>
                    </a:moveTo>
                    <a:cubicBezTo>
                      <a:pt x="-3602" y="202519"/>
                      <a:pt x="94294" y="191935"/>
                      <a:pt x="122340" y="187702"/>
                    </a:cubicBezTo>
                    <a:cubicBezTo>
                      <a:pt x="150386" y="183469"/>
                      <a:pt x="153825" y="179236"/>
                      <a:pt x="168377" y="173415"/>
                    </a:cubicBezTo>
                    <a:cubicBezTo>
                      <a:pt x="182929" y="167594"/>
                      <a:pt x="177902" y="165477"/>
                      <a:pt x="209652" y="152777"/>
                    </a:cubicBezTo>
                    <a:cubicBezTo>
                      <a:pt x="241402" y="140077"/>
                      <a:pt x="310723" y="117588"/>
                      <a:pt x="358877" y="97215"/>
                    </a:cubicBezTo>
                    <a:cubicBezTo>
                      <a:pt x="407031" y="76842"/>
                      <a:pt x="465769" y="45357"/>
                      <a:pt x="498577" y="30540"/>
                    </a:cubicBezTo>
                    <a:cubicBezTo>
                      <a:pt x="531385" y="15723"/>
                      <a:pt x="529798" y="10167"/>
                      <a:pt x="555727" y="8315"/>
                    </a:cubicBezTo>
                    <a:cubicBezTo>
                      <a:pt x="581656" y="6463"/>
                      <a:pt x="621873" y="14135"/>
                      <a:pt x="654152" y="19427"/>
                    </a:cubicBezTo>
                    <a:cubicBezTo>
                      <a:pt x="686431" y="24719"/>
                      <a:pt x="744110" y="40594"/>
                      <a:pt x="749402" y="40065"/>
                    </a:cubicBezTo>
                    <a:cubicBezTo>
                      <a:pt x="754694" y="39536"/>
                      <a:pt x="716858" y="22867"/>
                      <a:pt x="685902" y="16252"/>
                    </a:cubicBezTo>
                    <a:cubicBezTo>
                      <a:pt x="654946" y="9637"/>
                      <a:pt x="597267" y="-2269"/>
                      <a:pt x="563665" y="377"/>
                    </a:cubicBezTo>
                    <a:cubicBezTo>
                      <a:pt x="530063" y="3023"/>
                      <a:pt x="513394" y="20485"/>
                      <a:pt x="484290" y="32127"/>
                    </a:cubicBezTo>
                    <a:cubicBezTo>
                      <a:pt x="455186" y="43769"/>
                      <a:pt x="420525" y="56733"/>
                      <a:pt x="389040" y="70227"/>
                    </a:cubicBezTo>
                    <a:cubicBezTo>
                      <a:pt x="357555" y="83721"/>
                      <a:pt x="324746" y="101184"/>
                      <a:pt x="295377" y="113090"/>
                    </a:cubicBezTo>
                    <a:cubicBezTo>
                      <a:pt x="266008" y="124996"/>
                      <a:pt x="212827" y="141665"/>
                      <a:pt x="212827" y="141665"/>
                    </a:cubicBezTo>
                    <a:cubicBezTo>
                      <a:pt x="187692" y="150396"/>
                      <a:pt x="177902" y="157010"/>
                      <a:pt x="144565" y="165477"/>
                    </a:cubicBezTo>
                    <a:cubicBezTo>
                      <a:pt x="111228" y="173944"/>
                      <a:pt x="3806" y="195111"/>
                      <a:pt x="102" y="1988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2847A5AC-E4FF-4C37-AAB9-E69F1031EEA4}"/>
                  </a:ext>
                </a:extLst>
              </p:cNvPr>
              <p:cNvSpPr/>
              <p:nvPr/>
            </p:nvSpPr>
            <p:spPr>
              <a:xfrm>
                <a:off x="2920825" y="2751733"/>
                <a:ext cx="730643" cy="277110"/>
              </a:xfrm>
              <a:custGeom>
                <a:avLst/>
                <a:gdLst>
                  <a:gd name="connsiteX0" fmla="*/ 4938 w 730643"/>
                  <a:gd name="connsiteY0" fmla="*/ 274042 h 277110"/>
                  <a:gd name="connsiteX1" fmla="*/ 93838 w 730643"/>
                  <a:gd name="connsiteY1" fmla="*/ 216892 h 277110"/>
                  <a:gd name="connsiteX2" fmla="*/ 119238 w 730643"/>
                  <a:gd name="connsiteY2" fmla="*/ 188317 h 277110"/>
                  <a:gd name="connsiteX3" fmla="*/ 209725 w 730643"/>
                  <a:gd name="connsiteY3" fmla="*/ 129580 h 277110"/>
                  <a:gd name="connsiteX4" fmla="*/ 328788 w 730643"/>
                  <a:gd name="connsiteY4" fmla="*/ 69255 h 277110"/>
                  <a:gd name="connsiteX5" fmla="*/ 463725 w 730643"/>
                  <a:gd name="connsiteY5" fmla="*/ 13692 h 277110"/>
                  <a:gd name="connsiteX6" fmla="*/ 509763 w 730643"/>
                  <a:gd name="connsiteY6" fmla="*/ 992 h 277110"/>
                  <a:gd name="connsiteX7" fmla="*/ 624063 w 730643"/>
                  <a:gd name="connsiteY7" fmla="*/ 32742 h 277110"/>
                  <a:gd name="connsiteX8" fmla="*/ 728838 w 730643"/>
                  <a:gd name="connsiteY8" fmla="*/ 72430 h 277110"/>
                  <a:gd name="connsiteX9" fmla="*/ 676450 w 730643"/>
                  <a:gd name="connsiteY9" fmla="*/ 54967 h 277110"/>
                  <a:gd name="connsiteX10" fmla="*/ 505000 w 730643"/>
                  <a:gd name="connsiteY10" fmla="*/ 15280 h 277110"/>
                  <a:gd name="connsiteX11" fmla="*/ 417688 w 730643"/>
                  <a:gd name="connsiteY11" fmla="*/ 42267 h 277110"/>
                  <a:gd name="connsiteX12" fmla="*/ 260525 w 730643"/>
                  <a:gd name="connsiteY12" fmla="*/ 113705 h 277110"/>
                  <a:gd name="connsiteX13" fmla="*/ 4938 w 730643"/>
                  <a:gd name="connsiteY13" fmla="*/ 274042 h 27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0643" h="277110">
                    <a:moveTo>
                      <a:pt x="4938" y="274042"/>
                    </a:moveTo>
                    <a:cubicBezTo>
                      <a:pt x="-22843" y="291240"/>
                      <a:pt x="74788" y="231179"/>
                      <a:pt x="93838" y="216892"/>
                    </a:cubicBezTo>
                    <a:cubicBezTo>
                      <a:pt x="112888" y="202604"/>
                      <a:pt x="99924" y="202869"/>
                      <a:pt x="119238" y="188317"/>
                    </a:cubicBezTo>
                    <a:cubicBezTo>
                      <a:pt x="138552" y="173765"/>
                      <a:pt x="174800" y="149424"/>
                      <a:pt x="209725" y="129580"/>
                    </a:cubicBezTo>
                    <a:cubicBezTo>
                      <a:pt x="244650" y="109736"/>
                      <a:pt x="286455" y="88570"/>
                      <a:pt x="328788" y="69255"/>
                    </a:cubicBezTo>
                    <a:cubicBezTo>
                      <a:pt x="371121" y="49940"/>
                      <a:pt x="433563" y="25069"/>
                      <a:pt x="463725" y="13692"/>
                    </a:cubicBezTo>
                    <a:cubicBezTo>
                      <a:pt x="493887" y="2315"/>
                      <a:pt x="483040" y="-2183"/>
                      <a:pt x="509763" y="992"/>
                    </a:cubicBezTo>
                    <a:cubicBezTo>
                      <a:pt x="536486" y="4167"/>
                      <a:pt x="587551" y="20836"/>
                      <a:pt x="624063" y="32742"/>
                    </a:cubicBezTo>
                    <a:cubicBezTo>
                      <a:pt x="660575" y="44648"/>
                      <a:pt x="720107" y="68726"/>
                      <a:pt x="728838" y="72430"/>
                    </a:cubicBezTo>
                    <a:cubicBezTo>
                      <a:pt x="737569" y="76134"/>
                      <a:pt x="713756" y="64492"/>
                      <a:pt x="676450" y="54967"/>
                    </a:cubicBezTo>
                    <a:cubicBezTo>
                      <a:pt x="639144" y="45442"/>
                      <a:pt x="548127" y="17397"/>
                      <a:pt x="505000" y="15280"/>
                    </a:cubicBezTo>
                    <a:cubicBezTo>
                      <a:pt x="461873" y="13163"/>
                      <a:pt x="458434" y="25863"/>
                      <a:pt x="417688" y="42267"/>
                    </a:cubicBezTo>
                    <a:cubicBezTo>
                      <a:pt x="376942" y="58671"/>
                      <a:pt x="326671" y="77457"/>
                      <a:pt x="260525" y="113705"/>
                    </a:cubicBezTo>
                    <a:cubicBezTo>
                      <a:pt x="194379" y="149953"/>
                      <a:pt x="32719" y="256844"/>
                      <a:pt x="4938" y="2740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C5AB15F7-D1BC-4BC6-A36B-A735105D7734}"/>
                  </a:ext>
                </a:extLst>
              </p:cNvPr>
              <p:cNvSpPr/>
              <p:nvPr/>
            </p:nvSpPr>
            <p:spPr>
              <a:xfrm>
                <a:off x="2806651" y="3706283"/>
                <a:ext cx="370151" cy="417439"/>
              </a:xfrm>
              <a:custGeom>
                <a:avLst/>
                <a:gdLst>
                  <a:gd name="connsiteX0" fmla="*/ 249816 w 370151"/>
                  <a:gd name="connsiteY0" fmla="*/ 0 h 417439"/>
                  <a:gd name="connsiteX1" fmla="*/ 353532 w 370151"/>
                  <a:gd name="connsiteY1" fmla="*/ 99484 h 417439"/>
                  <a:gd name="connsiteX2" fmla="*/ 368349 w 370151"/>
                  <a:gd name="connsiteY2" fmla="*/ 167217 h 417439"/>
                  <a:gd name="connsiteX3" fmla="*/ 336599 w 370151"/>
                  <a:gd name="connsiteY3" fmla="*/ 224367 h 417439"/>
                  <a:gd name="connsiteX4" fmla="*/ 285799 w 370151"/>
                  <a:gd name="connsiteY4" fmla="*/ 224367 h 417439"/>
                  <a:gd name="connsiteX5" fmla="*/ 220182 w 370151"/>
                  <a:gd name="connsiteY5" fmla="*/ 239184 h 417439"/>
                  <a:gd name="connsiteX6" fmla="*/ 141866 w 370151"/>
                  <a:gd name="connsiteY6" fmla="*/ 294217 h 417439"/>
                  <a:gd name="connsiteX7" fmla="*/ 82599 w 370151"/>
                  <a:gd name="connsiteY7" fmla="*/ 349250 h 417439"/>
                  <a:gd name="connsiteX8" fmla="*/ 48732 w 370151"/>
                  <a:gd name="connsiteY8" fmla="*/ 404284 h 417439"/>
                  <a:gd name="connsiteX9" fmla="*/ 49 w 370151"/>
                  <a:gd name="connsiteY9" fmla="*/ 416984 h 417439"/>
                  <a:gd name="connsiteX10" fmla="*/ 40266 w 370151"/>
                  <a:gd name="connsiteY10" fmla="*/ 393700 h 417439"/>
                  <a:gd name="connsiteX11" fmla="*/ 74132 w 370151"/>
                  <a:gd name="connsiteY11" fmla="*/ 355600 h 417439"/>
                  <a:gd name="connsiteX12" fmla="*/ 122816 w 370151"/>
                  <a:gd name="connsiteY12" fmla="*/ 300567 h 417439"/>
                  <a:gd name="connsiteX13" fmla="*/ 192666 w 370151"/>
                  <a:gd name="connsiteY13" fmla="*/ 241300 h 417439"/>
                  <a:gd name="connsiteX14" fmla="*/ 304849 w 370151"/>
                  <a:gd name="connsiteY14" fmla="*/ 213784 h 417439"/>
                  <a:gd name="connsiteX15" fmla="*/ 347182 w 370151"/>
                  <a:gd name="connsiteY15" fmla="*/ 190500 h 417439"/>
                  <a:gd name="connsiteX16" fmla="*/ 357766 w 370151"/>
                  <a:gd name="connsiteY16" fmla="*/ 148167 h 417439"/>
                  <a:gd name="connsiteX17" fmla="*/ 336599 w 370151"/>
                  <a:gd name="connsiteY17" fmla="*/ 99484 h 417439"/>
                  <a:gd name="connsiteX18" fmla="*/ 249816 w 370151"/>
                  <a:gd name="connsiteY18" fmla="*/ 0 h 41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0151" h="417439">
                    <a:moveTo>
                      <a:pt x="249816" y="0"/>
                    </a:moveTo>
                    <a:cubicBezTo>
                      <a:pt x="252638" y="0"/>
                      <a:pt x="333777" y="71615"/>
                      <a:pt x="353532" y="99484"/>
                    </a:cubicBezTo>
                    <a:cubicBezTo>
                      <a:pt x="373287" y="127353"/>
                      <a:pt x="371171" y="146403"/>
                      <a:pt x="368349" y="167217"/>
                    </a:cubicBezTo>
                    <a:cubicBezTo>
                      <a:pt x="365527" y="188031"/>
                      <a:pt x="350357" y="214842"/>
                      <a:pt x="336599" y="224367"/>
                    </a:cubicBezTo>
                    <a:cubicBezTo>
                      <a:pt x="322841" y="233892"/>
                      <a:pt x="305202" y="221898"/>
                      <a:pt x="285799" y="224367"/>
                    </a:cubicBezTo>
                    <a:cubicBezTo>
                      <a:pt x="266396" y="226836"/>
                      <a:pt x="244171" y="227542"/>
                      <a:pt x="220182" y="239184"/>
                    </a:cubicBezTo>
                    <a:cubicBezTo>
                      <a:pt x="196193" y="250826"/>
                      <a:pt x="164796" y="275873"/>
                      <a:pt x="141866" y="294217"/>
                    </a:cubicBezTo>
                    <a:cubicBezTo>
                      <a:pt x="118936" y="312561"/>
                      <a:pt x="98121" y="330906"/>
                      <a:pt x="82599" y="349250"/>
                    </a:cubicBezTo>
                    <a:cubicBezTo>
                      <a:pt x="67077" y="367595"/>
                      <a:pt x="62490" y="392995"/>
                      <a:pt x="48732" y="404284"/>
                    </a:cubicBezTo>
                    <a:cubicBezTo>
                      <a:pt x="34974" y="415573"/>
                      <a:pt x="1460" y="418748"/>
                      <a:pt x="49" y="416984"/>
                    </a:cubicBezTo>
                    <a:cubicBezTo>
                      <a:pt x="-1362" y="415220"/>
                      <a:pt x="27919" y="403931"/>
                      <a:pt x="40266" y="393700"/>
                    </a:cubicBezTo>
                    <a:cubicBezTo>
                      <a:pt x="52613" y="383469"/>
                      <a:pt x="60374" y="371122"/>
                      <a:pt x="74132" y="355600"/>
                    </a:cubicBezTo>
                    <a:cubicBezTo>
                      <a:pt x="87890" y="340078"/>
                      <a:pt x="103060" y="319617"/>
                      <a:pt x="122816" y="300567"/>
                    </a:cubicBezTo>
                    <a:cubicBezTo>
                      <a:pt x="142572" y="281517"/>
                      <a:pt x="162327" y="255764"/>
                      <a:pt x="192666" y="241300"/>
                    </a:cubicBezTo>
                    <a:cubicBezTo>
                      <a:pt x="223005" y="226836"/>
                      <a:pt x="279096" y="222251"/>
                      <a:pt x="304849" y="213784"/>
                    </a:cubicBezTo>
                    <a:cubicBezTo>
                      <a:pt x="330602" y="205317"/>
                      <a:pt x="338363" y="201436"/>
                      <a:pt x="347182" y="190500"/>
                    </a:cubicBezTo>
                    <a:cubicBezTo>
                      <a:pt x="356002" y="179564"/>
                      <a:pt x="359530" y="163336"/>
                      <a:pt x="357766" y="148167"/>
                    </a:cubicBezTo>
                    <a:cubicBezTo>
                      <a:pt x="356002" y="132998"/>
                      <a:pt x="353180" y="123473"/>
                      <a:pt x="336599" y="99484"/>
                    </a:cubicBezTo>
                    <a:cubicBezTo>
                      <a:pt x="320018" y="75495"/>
                      <a:pt x="246994" y="0"/>
                      <a:pt x="24981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B6E47048-31F9-403A-9782-3077C609D2F0}"/>
                  </a:ext>
                </a:extLst>
              </p:cNvPr>
              <p:cNvSpPr/>
              <p:nvPr/>
            </p:nvSpPr>
            <p:spPr>
              <a:xfrm>
                <a:off x="2476500" y="3655480"/>
                <a:ext cx="357379" cy="465093"/>
              </a:xfrm>
              <a:custGeom>
                <a:avLst/>
                <a:gdLst>
                  <a:gd name="connsiteX0" fmla="*/ 14817 w 357379"/>
                  <a:gd name="connsiteY0" fmla="*/ 3 h 465093"/>
                  <a:gd name="connsiteX1" fmla="*/ 0 w 357379"/>
                  <a:gd name="connsiteY1" fmla="*/ 150287 h 465093"/>
                  <a:gd name="connsiteX2" fmla="*/ 14817 w 357379"/>
                  <a:gd name="connsiteY2" fmla="*/ 321737 h 465093"/>
                  <a:gd name="connsiteX3" fmla="*/ 50800 w 357379"/>
                  <a:gd name="connsiteY3" fmla="*/ 351370 h 465093"/>
                  <a:gd name="connsiteX4" fmla="*/ 124883 w 357379"/>
                  <a:gd name="connsiteY4" fmla="*/ 361953 h 465093"/>
                  <a:gd name="connsiteX5" fmla="*/ 184150 w 357379"/>
                  <a:gd name="connsiteY5" fmla="*/ 387353 h 465093"/>
                  <a:gd name="connsiteX6" fmla="*/ 275167 w 357379"/>
                  <a:gd name="connsiteY6" fmla="*/ 423337 h 465093"/>
                  <a:gd name="connsiteX7" fmla="*/ 313267 w 357379"/>
                  <a:gd name="connsiteY7" fmla="*/ 446620 h 465093"/>
                  <a:gd name="connsiteX8" fmla="*/ 355600 w 357379"/>
                  <a:gd name="connsiteY8" fmla="*/ 463553 h 465093"/>
                  <a:gd name="connsiteX9" fmla="*/ 249767 w 357379"/>
                  <a:gd name="connsiteY9" fmla="*/ 406403 h 465093"/>
                  <a:gd name="connsiteX10" fmla="*/ 127000 w 357379"/>
                  <a:gd name="connsiteY10" fmla="*/ 349253 h 465093"/>
                  <a:gd name="connsiteX11" fmla="*/ 42333 w 357379"/>
                  <a:gd name="connsiteY11" fmla="*/ 321737 h 465093"/>
                  <a:gd name="connsiteX12" fmla="*/ 29633 w 357379"/>
                  <a:gd name="connsiteY12" fmla="*/ 237070 h 465093"/>
                  <a:gd name="connsiteX13" fmla="*/ 12700 w 357379"/>
                  <a:gd name="connsiteY13" fmla="*/ 154520 h 465093"/>
                  <a:gd name="connsiteX14" fmla="*/ 14817 w 357379"/>
                  <a:gd name="connsiteY14" fmla="*/ 3 h 46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7379" h="465093">
                    <a:moveTo>
                      <a:pt x="14817" y="3"/>
                    </a:moveTo>
                    <a:cubicBezTo>
                      <a:pt x="12700" y="-703"/>
                      <a:pt x="0" y="96665"/>
                      <a:pt x="0" y="150287"/>
                    </a:cubicBezTo>
                    <a:cubicBezTo>
                      <a:pt x="0" y="203909"/>
                      <a:pt x="6350" y="288223"/>
                      <a:pt x="14817" y="321737"/>
                    </a:cubicBezTo>
                    <a:cubicBezTo>
                      <a:pt x="23284" y="355251"/>
                      <a:pt x="32456" y="344667"/>
                      <a:pt x="50800" y="351370"/>
                    </a:cubicBezTo>
                    <a:cubicBezTo>
                      <a:pt x="69144" y="358073"/>
                      <a:pt x="102658" y="355956"/>
                      <a:pt x="124883" y="361953"/>
                    </a:cubicBezTo>
                    <a:cubicBezTo>
                      <a:pt x="147108" y="367950"/>
                      <a:pt x="184150" y="387353"/>
                      <a:pt x="184150" y="387353"/>
                    </a:cubicBezTo>
                    <a:cubicBezTo>
                      <a:pt x="209197" y="397584"/>
                      <a:pt x="253648" y="413459"/>
                      <a:pt x="275167" y="423337"/>
                    </a:cubicBezTo>
                    <a:cubicBezTo>
                      <a:pt x="296687" y="433215"/>
                      <a:pt x="299862" y="439917"/>
                      <a:pt x="313267" y="446620"/>
                    </a:cubicBezTo>
                    <a:cubicBezTo>
                      <a:pt x="326673" y="453323"/>
                      <a:pt x="366183" y="470256"/>
                      <a:pt x="355600" y="463553"/>
                    </a:cubicBezTo>
                    <a:cubicBezTo>
                      <a:pt x="345017" y="456850"/>
                      <a:pt x="287867" y="425453"/>
                      <a:pt x="249767" y="406403"/>
                    </a:cubicBezTo>
                    <a:cubicBezTo>
                      <a:pt x="211667" y="387353"/>
                      <a:pt x="161572" y="363364"/>
                      <a:pt x="127000" y="349253"/>
                    </a:cubicBezTo>
                    <a:cubicBezTo>
                      <a:pt x="92428" y="335142"/>
                      <a:pt x="58561" y="340434"/>
                      <a:pt x="42333" y="321737"/>
                    </a:cubicBezTo>
                    <a:cubicBezTo>
                      <a:pt x="26105" y="303040"/>
                      <a:pt x="34572" y="264940"/>
                      <a:pt x="29633" y="237070"/>
                    </a:cubicBezTo>
                    <a:cubicBezTo>
                      <a:pt x="24694" y="209201"/>
                      <a:pt x="17286" y="186976"/>
                      <a:pt x="12700" y="154520"/>
                    </a:cubicBezTo>
                    <a:cubicBezTo>
                      <a:pt x="8114" y="122065"/>
                      <a:pt x="16934" y="709"/>
                      <a:pt x="14817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EBE7783F-6520-40C4-87D1-21891560BA36}"/>
                  </a:ext>
                </a:extLst>
              </p:cNvPr>
              <p:cNvSpPr/>
              <p:nvPr/>
            </p:nvSpPr>
            <p:spPr>
              <a:xfrm>
                <a:off x="2387533" y="4156862"/>
                <a:ext cx="1087427" cy="191481"/>
              </a:xfrm>
              <a:custGeom>
                <a:avLst/>
                <a:gdLst>
                  <a:gd name="connsiteX0" fmla="*/ 67 w 1087427"/>
                  <a:gd name="connsiteY0" fmla="*/ 165901 h 191481"/>
                  <a:gd name="connsiteX1" fmla="*/ 174692 w 1087427"/>
                  <a:gd name="connsiteY1" fmla="*/ 186538 h 191481"/>
                  <a:gd name="connsiteX2" fmla="*/ 257242 w 1087427"/>
                  <a:gd name="connsiteY2" fmla="*/ 170663 h 191481"/>
                  <a:gd name="connsiteX3" fmla="*/ 362017 w 1087427"/>
                  <a:gd name="connsiteY3" fmla="*/ 132563 h 191481"/>
                  <a:gd name="connsiteX4" fmla="*/ 412817 w 1087427"/>
                  <a:gd name="connsiteY4" fmla="*/ 115101 h 191481"/>
                  <a:gd name="connsiteX5" fmla="*/ 479492 w 1087427"/>
                  <a:gd name="connsiteY5" fmla="*/ 119863 h 191481"/>
                  <a:gd name="connsiteX6" fmla="*/ 549342 w 1087427"/>
                  <a:gd name="connsiteY6" fmla="*/ 111926 h 191481"/>
                  <a:gd name="connsiteX7" fmla="*/ 608080 w 1087427"/>
                  <a:gd name="connsiteY7" fmla="*/ 81763 h 191481"/>
                  <a:gd name="connsiteX8" fmla="*/ 657292 w 1087427"/>
                  <a:gd name="connsiteY8" fmla="*/ 69063 h 191481"/>
                  <a:gd name="connsiteX9" fmla="*/ 800167 w 1087427"/>
                  <a:gd name="connsiteY9" fmla="*/ 75413 h 191481"/>
                  <a:gd name="connsiteX10" fmla="*/ 892242 w 1087427"/>
                  <a:gd name="connsiteY10" fmla="*/ 53188 h 191481"/>
                  <a:gd name="connsiteX11" fmla="*/ 950980 w 1087427"/>
                  <a:gd name="connsiteY11" fmla="*/ 26201 h 191481"/>
                  <a:gd name="connsiteX12" fmla="*/ 1027180 w 1087427"/>
                  <a:gd name="connsiteY12" fmla="*/ 801 h 191481"/>
                  <a:gd name="connsiteX13" fmla="*/ 1085917 w 1087427"/>
                  <a:gd name="connsiteY13" fmla="*/ 8738 h 191481"/>
                  <a:gd name="connsiteX14" fmla="*/ 1070042 w 1087427"/>
                  <a:gd name="connsiteY14" fmla="*/ 32551 h 191481"/>
                  <a:gd name="connsiteX15" fmla="*/ 1070042 w 1087427"/>
                  <a:gd name="connsiteY15" fmla="*/ 10326 h 191481"/>
                  <a:gd name="connsiteX16" fmla="*/ 982730 w 1087427"/>
                  <a:gd name="connsiteY16" fmla="*/ 3976 h 191481"/>
                  <a:gd name="connsiteX17" fmla="*/ 835092 w 1087427"/>
                  <a:gd name="connsiteY17" fmla="*/ 51601 h 191481"/>
                  <a:gd name="connsiteX18" fmla="*/ 665230 w 1087427"/>
                  <a:gd name="connsiteY18" fmla="*/ 56363 h 191481"/>
                  <a:gd name="connsiteX19" fmla="*/ 547755 w 1087427"/>
                  <a:gd name="connsiteY19" fmla="*/ 91288 h 191481"/>
                  <a:gd name="connsiteX20" fmla="*/ 457267 w 1087427"/>
                  <a:gd name="connsiteY20" fmla="*/ 108751 h 191481"/>
                  <a:gd name="connsiteX21" fmla="*/ 396942 w 1087427"/>
                  <a:gd name="connsiteY21" fmla="*/ 127801 h 191481"/>
                  <a:gd name="connsiteX22" fmla="*/ 293755 w 1087427"/>
                  <a:gd name="connsiteY22" fmla="*/ 162726 h 191481"/>
                  <a:gd name="connsiteX23" fmla="*/ 155642 w 1087427"/>
                  <a:gd name="connsiteY23" fmla="*/ 191301 h 191481"/>
                  <a:gd name="connsiteX24" fmla="*/ 67 w 1087427"/>
                  <a:gd name="connsiteY24" fmla="*/ 165901 h 191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87427" h="191481">
                    <a:moveTo>
                      <a:pt x="67" y="165901"/>
                    </a:moveTo>
                    <a:cubicBezTo>
                      <a:pt x="3242" y="165107"/>
                      <a:pt x="131830" y="185744"/>
                      <a:pt x="174692" y="186538"/>
                    </a:cubicBezTo>
                    <a:cubicBezTo>
                      <a:pt x="217554" y="187332"/>
                      <a:pt x="226021" y="179659"/>
                      <a:pt x="257242" y="170663"/>
                    </a:cubicBezTo>
                    <a:cubicBezTo>
                      <a:pt x="288463" y="161667"/>
                      <a:pt x="336088" y="141823"/>
                      <a:pt x="362017" y="132563"/>
                    </a:cubicBezTo>
                    <a:cubicBezTo>
                      <a:pt x="387946" y="123303"/>
                      <a:pt x="393238" y="117218"/>
                      <a:pt x="412817" y="115101"/>
                    </a:cubicBezTo>
                    <a:cubicBezTo>
                      <a:pt x="432396" y="112984"/>
                      <a:pt x="456738" y="120392"/>
                      <a:pt x="479492" y="119863"/>
                    </a:cubicBezTo>
                    <a:cubicBezTo>
                      <a:pt x="502246" y="119334"/>
                      <a:pt x="527911" y="118276"/>
                      <a:pt x="549342" y="111926"/>
                    </a:cubicBezTo>
                    <a:cubicBezTo>
                      <a:pt x="570773" y="105576"/>
                      <a:pt x="590088" y="88907"/>
                      <a:pt x="608080" y="81763"/>
                    </a:cubicBezTo>
                    <a:cubicBezTo>
                      <a:pt x="626072" y="74619"/>
                      <a:pt x="625278" y="70121"/>
                      <a:pt x="657292" y="69063"/>
                    </a:cubicBezTo>
                    <a:cubicBezTo>
                      <a:pt x="689306" y="68005"/>
                      <a:pt x="761009" y="78059"/>
                      <a:pt x="800167" y="75413"/>
                    </a:cubicBezTo>
                    <a:cubicBezTo>
                      <a:pt x="839325" y="72767"/>
                      <a:pt x="867107" y="61390"/>
                      <a:pt x="892242" y="53188"/>
                    </a:cubicBezTo>
                    <a:cubicBezTo>
                      <a:pt x="917377" y="44986"/>
                      <a:pt x="928490" y="34932"/>
                      <a:pt x="950980" y="26201"/>
                    </a:cubicBezTo>
                    <a:cubicBezTo>
                      <a:pt x="973470" y="17470"/>
                      <a:pt x="1004691" y="3711"/>
                      <a:pt x="1027180" y="801"/>
                    </a:cubicBezTo>
                    <a:cubicBezTo>
                      <a:pt x="1049669" y="-2109"/>
                      <a:pt x="1078773" y="3446"/>
                      <a:pt x="1085917" y="8738"/>
                    </a:cubicBezTo>
                    <a:cubicBezTo>
                      <a:pt x="1093061" y="14030"/>
                      <a:pt x="1072688" y="32286"/>
                      <a:pt x="1070042" y="32551"/>
                    </a:cubicBezTo>
                    <a:cubicBezTo>
                      <a:pt x="1067396" y="32816"/>
                      <a:pt x="1084594" y="15089"/>
                      <a:pt x="1070042" y="10326"/>
                    </a:cubicBezTo>
                    <a:cubicBezTo>
                      <a:pt x="1055490" y="5563"/>
                      <a:pt x="1021888" y="-2903"/>
                      <a:pt x="982730" y="3976"/>
                    </a:cubicBezTo>
                    <a:cubicBezTo>
                      <a:pt x="943572" y="10855"/>
                      <a:pt x="888009" y="42870"/>
                      <a:pt x="835092" y="51601"/>
                    </a:cubicBezTo>
                    <a:cubicBezTo>
                      <a:pt x="782175" y="60332"/>
                      <a:pt x="713119" y="49749"/>
                      <a:pt x="665230" y="56363"/>
                    </a:cubicBezTo>
                    <a:cubicBezTo>
                      <a:pt x="617341" y="62977"/>
                      <a:pt x="582415" y="82557"/>
                      <a:pt x="547755" y="91288"/>
                    </a:cubicBezTo>
                    <a:cubicBezTo>
                      <a:pt x="513095" y="100019"/>
                      <a:pt x="482403" y="102665"/>
                      <a:pt x="457267" y="108751"/>
                    </a:cubicBezTo>
                    <a:cubicBezTo>
                      <a:pt x="432132" y="114836"/>
                      <a:pt x="424194" y="118805"/>
                      <a:pt x="396942" y="127801"/>
                    </a:cubicBezTo>
                    <a:cubicBezTo>
                      <a:pt x="369690" y="136797"/>
                      <a:pt x="333972" y="152143"/>
                      <a:pt x="293755" y="162726"/>
                    </a:cubicBezTo>
                    <a:cubicBezTo>
                      <a:pt x="253538" y="173309"/>
                      <a:pt x="205384" y="188655"/>
                      <a:pt x="155642" y="191301"/>
                    </a:cubicBezTo>
                    <a:cubicBezTo>
                      <a:pt x="105900" y="193947"/>
                      <a:pt x="-3108" y="166695"/>
                      <a:pt x="67" y="1659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7334F9AC-1E2E-42A4-A266-2DA46C82C14C}"/>
                  </a:ext>
                </a:extLst>
              </p:cNvPr>
              <p:cNvSpPr/>
              <p:nvPr/>
            </p:nvSpPr>
            <p:spPr>
              <a:xfrm>
                <a:off x="2397114" y="4225641"/>
                <a:ext cx="926202" cy="218522"/>
              </a:xfrm>
              <a:custGeom>
                <a:avLst/>
                <a:gdLst>
                  <a:gd name="connsiteX0" fmla="*/ 11 w 926202"/>
                  <a:gd name="connsiteY0" fmla="*/ 130459 h 218522"/>
                  <a:gd name="connsiteX1" fmla="*/ 165111 w 926202"/>
                  <a:gd name="connsiteY1" fmla="*/ 143159 h 218522"/>
                  <a:gd name="connsiteX2" fmla="*/ 327036 w 926202"/>
                  <a:gd name="connsiteY2" fmla="*/ 195547 h 218522"/>
                  <a:gd name="connsiteX3" fmla="*/ 495311 w 926202"/>
                  <a:gd name="connsiteY3" fmla="*/ 217772 h 218522"/>
                  <a:gd name="connsiteX4" fmla="*/ 630249 w 926202"/>
                  <a:gd name="connsiteY4" fmla="*/ 208247 h 218522"/>
                  <a:gd name="connsiteX5" fmla="*/ 757249 w 926202"/>
                  <a:gd name="connsiteY5" fmla="*/ 160622 h 218522"/>
                  <a:gd name="connsiteX6" fmla="*/ 841386 w 926202"/>
                  <a:gd name="connsiteY6" fmla="*/ 103472 h 218522"/>
                  <a:gd name="connsiteX7" fmla="*/ 904886 w 926202"/>
                  <a:gd name="connsiteY7" fmla="*/ 38384 h 218522"/>
                  <a:gd name="connsiteX8" fmla="*/ 925524 w 926202"/>
                  <a:gd name="connsiteY8" fmla="*/ 284 h 218522"/>
                  <a:gd name="connsiteX9" fmla="*/ 884249 w 926202"/>
                  <a:gd name="connsiteY9" fmla="*/ 57434 h 218522"/>
                  <a:gd name="connsiteX10" fmla="*/ 774711 w 926202"/>
                  <a:gd name="connsiteY10" fmla="*/ 135222 h 218522"/>
                  <a:gd name="connsiteX11" fmla="*/ 660411 w 926202"/>
                  <a:gd name="connsiteY11" fmla="*/ 181259 h 218522"/>
                  <a:gd name="connsiteX12" fmla="*/ 469911 w 926202"/>
                  <a:gd name="connsiteY12" fmla="*/ 203484 h 218522"/>
                  <a:gd name="connsiteX13" fmla="*/ 354024 w 926202"/>
                  <a:gd name="connsiteY13" fmla="*/ 203484 h 218522"/>
                  <a:gd name="connsiteX14" fmla="*/ 242899 w 926202"/>
                  <a:gd name="connsiteY14" fmla="*/ 171734 h 218522"/>
                  <a:gd name="connsiteX15" fmla="*/ 157174 w 926202"/>
                  <a:gd name="connsiteY15" fmla="*/ 146334 h 218522"/>
                  <a:gd name="connsiteX16" fmla="*/ 11 w 926202"/>
                  <a:gd name="connsiteY16" fmla="*/ 130459 h 21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26202" h="218522">
                    <a:moveTo>
                      <a:pt x="11" y="130459"/>
                    </a:moveTo>
                    <a:cubicBezTo>
                      <a:pt x="1334" y="129930"/>
                      <a:pt x="110607" y="132311"/>
                      <a:pt x="165111" y="143159"/>
                    </a:cubicBezTo>
                    <a:cubicBezTo>
                      <a:pt x="219615" y="154007"/>
                      <a:pt x="272003" y="183112"/>
                      <a:pt x="327036" y="195547"/>
                    </a:cubicBezTo>
                    <a:cubicBezTo>
                      <a:pt x="382069" y="207983"/>
                      <a:pt x="444776" y="215655"/>
                      <a:pt x="495311" y="217772"/>
                    </a:cubicBezTo>
                    <a:cubicBezTo>
                      <a:pt x="545846" y="219889"/>
                      <a:pt x="586593" y="217772"/>
                      <a:pt x="630249" y="208247"/>
                    </a:cubicBezTo>
                    <a:cubicBezTo>
                      <a:pt x="673905" y="198722"/>
                      <a:pt x="722060" y="178084"/>
                      <a:pt x="757249" y="160622"/>
                    </a:cubicBezTo>
                    <a:cubicBezTo>
                      <a:pt x="792438" y="143160"/>
                      <a:pt x="816780" y="123845"/>
                      <a:pt x="841386" y="103472"/>
                    </a:cubicBezTo>
                    <a:cubicBezTo>
                      <a:pt x="865992" y="83099"/>
                      <a:pt x="890863" y="55582"/>
                      <a:pt x="904886" y="38384"/>
                    </a:cubicBezTo>
                    <a:cubicBezTo>
                      <a:pt x="918909" y="21186"/>
                      <a:pt x="928964" y="-2891"/>
                      <a:pt x="925524" y="284"/>
                    </a:cubicBezTo>
                    <a:cubicBezTo>
                      <a:pt x="922084" y="3459"/>
                      <a:pt x="909384" y="34944"/>
                      <a:pt x="884249" y="57434"/>
                    </a:cubicBezTo>
                    <a:cubicBezTo>
                      <a:pt x="859114" y="79924"/>
                      <a:pt x="812017" y="114584"/>
                      <a:pt x="774711" y="135222"/>
                    </a:cubicBezTo>
                    <a:cubicBezTo>
                      <a:pt x="737405" y="155860"/>
                      <a:pt x="711211" y="169882"/>
                      <a:pt x="660411" y="181259"/>
                    </a:cubicBezTo>
                    <a:cubicBezTo>
                      <a:pt x="609611" y="192636"/>
                      <a:pt x="520976" y="199780"/>
                      <a:pt x="469911" y="203484"/>
                    </a:cubicBezTo>
                    <a:cubicBezTo>
                      <a:pt x="418847" y="207188"/>
                      <a:pt x="391859" y="208776"/>
                      <a:pt x="354024" y="203484"/>
                    </a:cubicBezTo>
                    <a:cubicBezTo>
                      <a:pt x="316189" y="198192"/>
                      <a:pt x="242899" y="171734"/>
                      <a:pt x="242899" y="171734"/>
                    </a:cubicBezTo>
                    <a:cubicBezTo>
                      <a:pt x="210091" y="162209"/>
                      <a:pt x="200036" y="155594"/>
                      <a:pt x="157174" y="146334"/>
                    </a:cubicBezTo>
                    <a:cubicBezTo>
                      <a:pt x="114312" y="137074"/>
                      <a:pt x="-1312" y="130988"/>
                      <a:pt x="11" y="1304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E9DC6209-9B98-4D20-8846-F4DB2DB84E00}"/>
                  </a:ext>
                </a:extLst>
              </p:cNvPr>
              <p:cNvSpPr/>
              <p:nvPr/>
            </p:nvSpPr>
            <p:spPr>
              <a:xfrm>
                <a:off x="2521999" y="4165360"/>
                <a:ext cx="899186" cy="189398"/>
              </a:xfrm>
              <a:custGeom>
                <a:avLst/>
                <a:gdLst>
                  <a:gd name="connsiteX0" fmla="*/ 539 w 899186"/>
                  <a:gd name="connsiteY0" fmla="*/ 189153 h 189398"/>
                  <a:gd name="connsiteX1" fmla="*/ 249776 w 899186"/>
                  <a:gd name="connsiteY1" fmla="*/ 182803 h 189398"/>
                  <a:gd name="connsiteX2" fmla="*/ 487901 w 899186"/>
                  <a:gd name="connsiteY2" fmla="*/ 141528 h 189398"/>
                  <a:gd name="connsiteX3" fmla="*/ 646651 w 899186"/>
                  <a:gd name="connsiteY3" fmla="*/ 89140 h 189398"/>
                  <a:gd name="connsiteX4" fmla="*/ 691101 w 899186"/>
                  <a:gd name="connsiteY4" fmla="*/ 68503 h 189398"/>
                  <a:gd name="connsiteX5" fmla="*/ 802226 w 899186"/>
                  <a:gd name="connsiteY5" fmla="*/ 25640 h 189398"/>
                  <a:gd name="connsiteX6" fmla="*/ 884776 w 899186"/>
                  <a:gd name="connsiteY6" fmla="*/ 1828 h 189398"/>
                  <a:gd name="connsiteX7" fmla="*/ 895889 w 899186"/>
                  <a:gd name="connsiteY7" fmla="*/ 3415 h 189398"/>
                  <a:gd name="connsiteX8" fmla="*/ 848264 w 899186"/>
                  <a:gd name="connsiteY8" fmla="*/ 17703 h 189398"/>
                  <a:gd name="connsiteX9" fmla="*/ 802226 w 899186"/>
                  <a:gd name="connsiteY9" fmla="*/ 41515 h 189398"/>
                  <a:gd name="connsiteX10" fmla="*/ 735551 w 899186"/>
                  <a:gd name="connsiteY10" fmla="*/ 71678 h 189398"/>
                  <a:gd name="connsiteX11" fmla="*/ 643476 w 899186"/>
                  <a:gd name="connsiteY11" fmla="*/ 109778 h 189398"/>
                  <a:gd name="connsiteX12" fmla="*/ 548226 w 899186"/>
                  <a:gd name="connsiteY12" fmla="*/ 136765 h 189398"/>
                  <a:gd name="connsiteX13" fmla="*/ 475201 w 899186"/>
                  <a:gd name="connsiteY13" fmla="*/ 160578 h 189398"/>
                  <a:gd name="connsiteX14" fmla="*/ 319626 w 899186"/>
                  <a:gd name="connsiteY14" fmla="*/ 181215 h 189398"/>
                  <a:gd name="connsiteX15" fmla="*/ 539 w 899186"/>
                  <a:gd name="connsiteY15" fmla="*/ 189153 h 18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9186" h="189398">
                    <a:moveTo>
                      <a:pt x="539" y="189153"/>
                    </a:moveTo>
                    <a:cubicBezTo>
                      <a:pt x="-11103" y="189418"/>
                      <a:pt x="168549" y="190740"/>
                      <a:pt x="249776" y="182803"/>
                    </a:cubicBezTo>
                    <a:cubicBezTo>
                      <a:pt x="331003" y="174866"/>
                      <a:pt x="421755" y="157138"/>
                      <a:pt x="487901" y="141528"/>
                    </a:cubicBezTo>
                    <a:cubicBezTo>
                      <a:pt x="554047" y="125917"/>
                      <a:pt x="612784" y="101311"/>
                      <a:pt x="646651" y="89140"/>
                    </a:cubicBezTo>
                    <a:cubicBezTo>
                      <a:pt x="680518" y="76969"/>
                      <a:pt x="665172" y="79086"/>
                      <a:pt x="691101" y="68503"/>
                    </a:cubicBezTo>
                    <a:cubicBezTo>
                      <a:pt x="717030" y="57920"/>
                      <a:pt x="769947" y="36752"/>
                      <a:pt x="802226" y="25640"/>
                    </a:cubicBezTo>
                    <a:cubicBezTo>
                      <a:pt x="834505" y="14527"/>
                      <a:pt x="869166" y="5532"/>
                      <a:pt x="884776" y="1828"/>
                    </a:cubicBezTo>
                    <a:cubicBezTo>
                      <a:pt x="900386" y="-1876"/>
                      <a:pt x="901974" y="769"/>
                      <a:pt x="895889" y="3415"/>
                    </a:cubicBezTo>
                    <a:cubicBezTo>
                      <a:pt x="889804" y="6061"/>
                      <a:pt x="863874" y="11353"/>
                      <a:pt x="848264" y="17703"/>
                    </a:cubicBezTo>
                    <a:cubicBezTo>
                      <a:pt x="832654" y="24053"/>
                      <a:pt x="821011" y="32519"/>
                      <a:pt x="802226" y="41515"/>
                    </a:cubicBezTo>
                    <a:cubicBezTo>
                      <a:pt x="783441" y="50511"/>
                      <a:pt x="762009" y="60301"/>
                      <a:pt x="735551" y="71678"/>
                    </a:cubicBezTo>
                    <a:cubicBezTo>
                      <a:pt x="709093" y="83055"/>
                      <a:pt x="674697" y="98930"/>
                      <a:pt x="643476" y="109778"/>
                    </a:cubicBezTo>
                    <a:cubicBezTo>
                      <a:pt x="612255" y="120626"/>
                      <a:pt x="576272" y="128298"/>
                      <a:pt x="548226" y="136765"/>
                    </a:cubicBezTo>
                    <a:cubicBezTo>
                      <a:pt x="520180" y="145232"/>
                      <a:pt x="513301" y="153170"/>
                      <a:pt x="475201" y="160578"/>
                    </a:cubicBezTo>
                    <a:cubicBezTo>
                      <a:pt x="437101" y="167986"/>
                      <a:pt x="402441" y="175394"/>
                      <a:pt x="319626" y="181215"/>
                    </a:cubicBezTo>
                    <a:cubicBezTo>
                      <a:pt x="236812" y="187036"/>
                      <a:pt x="12181" y="188888"/>
                      <a:pt x="539" y="1891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EDD5FFBE-05B9-4B24-A24B-FD5E6A3DBFB9}"/>
                  </a:ext>
                </a:extLst>
              </p:cNvPr>
              <p:cNvSpPr/>
              <p:nvPr/>
            </p:nvSpPr>
            <p:spPr>
              <a:xfrm>
                <a:off x="2844791" y="3219450"/>
                <a:ext cx="165622" cy="468963"/>
              </a:xfrm>
              <a:custGeom>
                <a:avLst/>
                <a:gdLst>
                  <a:gd name="connsiteX0" fmla="*/ 9 w 165622"/>
                  <a:gd name="connsiteY0" fmla="*/ 0 h 468963"/>
                  <a:gd name="connsiteX1" fmla="*/ 11122 w 165622"/>
                  <a:gd name="connsiteY1" fmla="*/ 147638 h 468963"/>
                  <a:gd name="connsiteX2" fmla="*/ 36522 w 165622"/>
                  <a:gd name="connsiteY2" fmla="*/ 192088 h 468963"/>
                  <a:gd name="connsiteX3" fmla="*/ 136534 w 165622"/>
                  <a:gd name="connsiteY3" fmla="*/ 288925 h 468963"/>
                  <a:gd name="connsiteX4" fmla="*/ 165109 w 165622"/>
                  <a:gd name="connsiteY4" fmla="*/ 338138 h 468963"/>
                  <a:gd name="connsiteX5" fmla="*/ 150822 w 165622"/>
                  <a:gd name="connsiteY5" fmla="*/ 385763 h 468963"/>
                  <a:gd name="connsiteX6" fmla="*/ 101609 w 165622"/>
                  <a:gd name="connsiteY6" fmla="*/ 468313 h 468963"/>
                  <a:gd name="connsiteX7" fmla="*/ 131772 w 165622"/>
                  <a:gd name="connsiteY7" fmla="*/ 420688 h 468963"/>
                  <a:gd name="connsiteX8" fmla="*/ 155584 w 165622"/>
                  <a:gd name="connsiteY8" fmla="*/ 355600 h 468963"/>
                  <a:gd name="connsiteX9" fmla="*/ 115897 w 165622"/>
                  <a:gd name="connsiteY9" fmla="*/ 288925 h 468963"/>
                  <a:gd name="connsiteX10" fmla="*/ 20647 w 165622"/>
                  <a:gd name="connsiteY10" fmla="*/ 168275 h 468963"/>
                  <a:gd name="connsiteX11" fmla="*/ 12709 w 165622"/>
                  <a:gd name="connsiteY11" fmla="*/ 149225 h 468963"/>
                  <a:gd name="connsiteX12" fmla="*/ 9 w 165622"/>
                  <a:gd name="connsiteY12" fmla="*/ 0 h 468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622" h="468963">
                    <a:moveTo>
                      <a:pt x="9" y="0"/>
                    </a:moveTo>
                    <a:cubicBezTo>
                      <a:pt x="-255" y="-264"/>
                      <a:pt x="5037" y="115623"/>
                      <a:pt x="11122" y="147638"/>
                    </a:cubicBezTo>
                    <a:cubicBezTo>
                      <a:pt x="17208" y="179653"/>
                      <a:pt x="15620" y="168540"/>
                      <a:pt x="36522" y="192088"/>
                    </a:cubicBezTo>
                    <a:cubicBezTo>
                      <a:pt x="57424" y="215636"/>
                      <a:pt x="115103" y="264583"/>
                      <a:pt x="136534" y="288925"/>
                    </a:cubicBezTo>
                    <a:cubicBezTo>
                      <a:pt x="157965" y="313267"/>
                      <a:pt x="162728" y="321998"/>
                      <a:pt x="165109" y="338138"/>
                    </a:cubicBezTo>
                    <a:cubicBezTo>
                      <a:pt x="167490" y="354278"/>
                      <a:pt x="161405" y="364067"/>
                      <a:pt x="150822" y="385763"/>
                    </a:cubicBezTo>
                    <a:cubicBezTo>
                      <a:pt x="140239" y="407459"/>
                      <a:pt x="104784" y="462492"/>
                      <a:pt x="101609" y="468313"/>
                    </a:cubicBezTo>
                    <a:cubicBezTo>
                      <a:pt x="98434" y="474134"/>
                      <a:pt x="122776" y="439473"/>
                      <a:pt x="131772" y="420688"/>
                    </a:cubicBezTo>
                    <a:cubicBezTo>
                      <a:pt x="140768" y="401903"/>
                      <a:pt x="158230" y="377560"/>
                      <a:pt x="155584" y="355600"/>
                    </a:cubicBezTo>
                    <a:cubicBezTo>
                      <a:pt x="152938" y="333640"/>
                      <a:pt x="138386" y="320146"/>
                      <a:pt x="115897" y="288925"/>
                    </a:cubicBezTo>
                    <a:cubicBezTo>
                      <a:pt x="93408" y="257704"/>
                      <a:pt x="37845" y="191558"/>
                      <a:pt x="20647" y="168275"/>
                    </a:cubicBezTo>
                    <a:cubicBezTo>
                      <a:pt x="3449" y="144992"/>
                      <a:pt x="14032" y="172508"/>
                      <a:pt x="12709" y="149225"/>
                    </a:cubicBezTo>
                    <a:cubicBezTo>
                      <a:pt x="11386" y="125942"/>
                      <a:pt x="273" y="264"/>
                      <a:pt x="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5631D0C5-5EBF-4E6A-99C6-2B9B6743CEFE}"/>
                  </a:ext>
                </a:extLst>
              </p:cNvPr>
              <p:cNvSpPr/>
              <p:nvPr/>
            </p:nvSpPr>
            <p:spPr>
              <a:xfrm>
                <a:off x="2478072" y="3133721"/>
                <a:ext cx="116829" cy="301784"/>
              </a:xfrm>
              <a:custGeom>
                <a:avLst/>
                <a:gdLst>
                  <a:gd name="connsiteX0" fmla="*/ 16 w 116829"/>
                  <a:gd name="connsiteY0" fmla="*/ 4 h 301784"/>
                  <a:gd name="connsiteX1" fmla="*/ 103203 w 116829"/>
                  <a:gd name="connsiteY1" fmla="*/ 134942 h 301784"/>
                  <a:gd name="connsiteX2" fmla="*/ 114316 w 116829"/>
                  <a:gd name="connsiteY2" fmla="*/ 220667 h 301784"/>
                  <a:gd name="connsiteX3" fmla="*/ 90503 w 116829"/>
                  <a:gd name="connsiteY3" fmla="*/ 301629 h 301784"/>
                  <a:gd name="connsiteX4" fmla="*/ 96853 w 116829"/>
                  <a:gd name="connsiteY4" fmla="*/ 239717 h 301784"/>
                  <a:gd name="connsiteX5" fmla="*/ 103203 w 116829"/>
                  <a:gd name="connsiteY5" fmla="*/ 188917 h 301784"/>
                  <a:gd name="connsiteX6" fmla="*/ 95266 w 116829"/>
                  <a:gd name="connsiteY6" fmla="*/ 139704 h 301784"/>
                  <a:gd name="connsiteX7" fmla="*/ 16 w 116829"/>
                  <a:gd name="connsiteY7" fmla="*/ 4 h 30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829" h="301784">
                    <a:moveTo>
                      <a:pt x="16" y="4"/>
                    </a:moveTo>
                    <a:cubicBezTo>
                      <a:pt x="1339" y="-790"/>
                      <a:pt x="84153" y="98165"/>
                      <a:pt x="103203" y="134942"/>
                    </a:cubicBezTo>
                    <a:cubicBezTo>
                      <a:pt x="122253" y="171719"/>
                      <a:pt x="116433" y="192886"/>
                      <a:pt x="114316" y="220667"/>
                    </a:cubicBezTo>
                    <a:cubicBezTo>
                      <a:pt x="112199" y="248448"/>
                      <a:pt x="93414" y="298454"/>
                      <a:pt x="90503" y="301629"/>
                    </a:cubicBezTo>
                    <a:cubicBezTo>
                      <a:pt x="87593" y="304804"/>
                      <a:pt x="94736" y="258502"/>
                      <a:pt x="96853" y="239717"/>
                    </a:cubicBezTo>
                    <a:cubicBezTo>
                      <a:pt x="98970" y="220932"/>
                      <a:pt x="103467" y="205586"/>
                      <a:pt x="103203" y="188917"/>
                    </a:cubicBezTo>
                    <a:cubicBezTo>
                      <a:pt x="102939" y="172248"/>
                      <a:pt x="111141" y="170396"/>
                      <a:pt x="95266" y="139704"/>
                    </a:cubicBezTo>
                    <a:cubicBezTo>
                      <a:pt x="79391" y="109012"/>
                      <a:pt x="-1307" y="798"/>
                      <a:pt x="16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F6CFFA1E-717C-4C18-B0FE-0773ACF7AC62}"/>
                  </a:ext>
                </a:extLst>
              </p:cNvPr>
              <p:cNvSpPr/>
              <p:nvPr/>
            </p:nvSpPr>
            <p:spPr>
              <a:xfrm>
                <a:off x="2935277" y="3951094"/>
                <a:ext cx="173048" cy="81472"/>
              </a:xfrm>
              <a:custGeom>
                <a:avLst/>
                <a:gdLst>
                  <a:gd name="connsiteX0" fmla="*/ 173048 w 173048"/>
                  <a:gd name="connsiteY0" fmla="*/ 194 h 81472"/>
                  <a:gd name="connsiteX1" fmla="*/ 96848 w 173048"/>
                  <a:gd name="connsiteY1" fmla="*/ 43056 h 81472"/>
                  <a:gd name="connsiteX2" fmla="*/ 33348 w 173048"/>
                  <a:gd name="connsiteY2" fmla="*/ 70044 h 81472"/>
                  <a:gd name="connsiteX3" fmla="*/ 11 w 173048"/>
                  <a:gd name="connsiteY3" fmla="*/ 81156 h 81472"/>
                  <a:gd name="connsiteX4" fmla="*/ 30173 w 173048"/>
                  <a:gd name="connsiteY4" fmla="*/ 58931 h 81472"/>
                  <a:gd name="connsiteX5" fmla="*/ 77798 w 173048"/>
                  <a:gd name="connsiteY5" fmla="*/ 30356 h 81472"/>
                  <a:gd name="connsiteX6" fmla="*/ 95261 w 173048"/>
                  <a:gd name="connsiteY6" fmla="*/ 27181 h 81472"/>
                  <a:gd name="connsiteX7" fmla="*/ 173048 w 173048"/>
                  <a:gd name="connsiteY7" fmla="*/ 194 h 8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048" h="81472">
                    <a:moveTo>
                      <a:pt x="173048" y="194"/>
                    </a:moveTo>
                    <a:cubicBezTo>
                      <a:pt x="173312" y="2840"/>
                      <a:pt x="120131" y="31414"/>
                      <a:pt x="96848" y="43056"/>
                    </a:cubicBezTo>
                    <a:cubicBezTo>
                      <a:pt x="73565" y="54698"/>
                      <a:pt x="49487" y="63694"/>
                      <a:pt x="33348" y="70044"/>
                    </a:cubicBezTo>
                    <a:cubicBezTo>
                      <a:pt x="17209" y="76394"/>
                      <a:pt x="540" y="83008"/>
                      <a:pt x="11" y="81156"/>
                    </a:cubicBezTo>
                    <a:cubicBezTo>
                      <a:pt x="-518" y="79304"/>
                      <a:pt x="17209" y="67398"/>
                      <a:pt x="30173" y="58931"/>
                    </a:cubicBezTo>
                    <a:cubicBezTo>
                      <a:pt x="43137" y="50464"/>
                      <a:pt x="66950" y="35648"/>
                      <a:pt x="77798" y="30356"/>
                    </a:cubicBezTo>
                    <a:cubicBezTo>
                      <a:pt x="88646" y="25064"/>
                      <a:pt x="82296" y="31679"/>
                      <a:pt x="95261" y="27181"/>
                    </a:cubicBezTo>
                    <a:cubicBezTo>
                      <a:pt x="108226" y="22683"/>
                      <a:pt x="172784" y="-2452"/>
                      <a:pt x="173048" y="1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883938F1-C7D6-42EF-B108-DF9F9C4C74DC}"/>
                  </a:ext>
                </a:extLst>
              </p:cNvPr>
              <p:cNvSpPr/>
              <p:nvPr/>
            </p:nvSpPr>
            <p:spPr>
              <a:xfrm>
                <a:off x="2551040" y="4004926"/>
                <a:ext cx="125657" cy="59315"/>
              </a:xfrm>
              <a:custGeom>
                <a:avLst/>
                <a:gdLst>
                  <a:gd name="connsiteX0" fmla="*/ 73 w 125657"/>
                  <a:gd name="connsiteY0" fmla="*/ 337 h 59315"/>
                  <a:gd name="connsiteX1" fmla="*/ 84210 w 125657"/>
                  <a:gd name="connsiteY1" fmla="*/ 20974 h 59315"/>
                  <a:gd name="connsiteX2" fmla="*/ 125485 w 125657"/>
                  <a:gd name="connsiteY2" fmla="*/ 59074 h 59315"/>
                  <a:gd name="connsiteX3" fmla="*/ 69923 w 125657"/>
                  <a:gd name="connsiteY3" fmla="*/ 36849 h 59315"/>
                  <a:gd name="connsiteX4" fmla="*/ 73 w 125657"/>
                  <a:gd name="connsiteY4" fmla="*/ 337 h 5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57" h="59315">
                    <a:moveTo>
                      <a:pt x="73" y="337"/>
                    </a:moveTo>
                    <a:cubicBezTo>
                      <a:pt x="2454" y="-2309"/>
                      <a:pt x="63308" y="11185"/>
                      <a:pt x="84210" y="20974"/>
                    </a:cubicBezTo>
                    <a:cubicBezTo>
                      <a:pt x="105112" y="30763"/>
                      <a:pt x="127866" y="56428"/>
                      <a:pt x="125485" y="59074"/>
                    </a:cubicBezTo>
                    <a:cubicBezTo>
                      <a:pt x="123104" y="61720"/>
                      <a:pt x="85798" y="41876"/>
                      <a:pt x="69923" y="36849"/>
                    </a:cubicBezTo>
                    <a:cubicBezTo>
                      <a:pt x="54048" y="31822"/>
                      <a:pt x="-2308" y="2983"/>
                      <a:pt x="73" y="3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C87B6DDC-EE90-4C8A-8AF8-5BB5A05D55FF}"/>
                  </a:ext>
                </a:extLst>
              </p:cNvPr>
              <p:cNvSpPr/>
              <p:nvPr/>
            </p:nvSpPr>
            <p:spPr>
              <a:xfrm>
                <a:off x="1683652" y="2963042"/>
                <a:ext cx="250132" cy="904290"/>
              </a:xfrm>
              <a:custGeom>
                <a:avLst/>
                <a:gdLst>
                  <a:gd name="connsiteX0" fmla="*/ 1215 w 250132"/>
                  <a:gd name="connsiteY0" fmla="*/ 291 h 904290"/>
                  <a:gd name="connsiteX1" fmla="*/ 13915 w 250132"/>
                  <a:gd name="connsiteY1" fmla="*/ 226775 h 904290"/>
                  <a:gd name="connsiteX2" fmla="*/ 92231 w 250132"/>
                  <a:gd name="connsiteY2" fmla="*/ 565441 h 904290"/>
                  <a:gd name="connsiteX3" fmla="*/ 115515 w 250132"/>
                  <a:gd name="connsiteY3" fmla="*/ 664925 h 904290"/>
                  <a:gd name="connsiteX4" fmla="*/ 248865 w 250132"/>
                  <a:gd name="connsiteY4" fmla="*/ 901991 h 904290"/>
                  <a:gd name="connsiteX5" fmla="*/ 179015 w 250132"/>
                  <a:gd name="connsiteY5" fmla="*/ 774991 h 904290"/>
                  <a:gd name="connsiteX6" fmla="*/ 117631 w 250132"/>
                  <a:gd name="connsiteY6" fmla="*/ 605658 h 904290"/>
                  <a:gd name="connsiteX7" fmla="*/ 85881 w 250132"/>
                  <a:gd name="connsiteY7" fmla="*/ 421508 h 904290"/>
                  <a:gd name="connsiteX8" fmla="*/ 28731 w 250132"/>
                  <a:gd name="connsiteY8" fmla="*/ 184441 h 904290"/>
                  <a:gd name="connsiteX9" fmla="*/ 1215 w 250132"/>
                  <a:gd name="connsiteY9" fmla="*/ 291 h 90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0132" h="904290">
                    <a:moveTo>
                      <a:pt x="1215" y="291"/>
                    </a:moveTo>
                    <a:cubicBezTo>
                      <a:pt x="-1254" y="7347"/>
                      <a:pt x="-1254" y="132583"/>
                      <a:pt x="13915" y="226775"/>
                    </a:cubicBezTo>
                    <a:cubicBezTo>
                      <a:pt x="29084" y="320967"/>
                      <a:pt x="75298" y="492416"/>
                      <a:pt x="92231" y="565441"/>
                    </a:cubicBezTo>
                    <a:cubicBezTo>
                      <a:pt x="109164" y="638466"/>
                      <a:pt x="89409" y="608833"/>
                      <a:pt x="115515" y="664925"/>
                    </a:cubicBezTo>
                    <a:cubicBezTo>
                      <a:pt x="141621" y="721017"/>
                      <a:pt x="238282" y="883647"/>
                      <a:pt x="248865" y="901991"/>
                    </a:cubicBezTo>
                    <a:cubicBezTo>
                      <a:pt x="259448" y="920335"/>
                      <a:pt x="200887" y="824380"/>
                      <a:pt x="179015" y="774991"/>
                    </a:cubicBezTo>
                    <a:cubicBezTo>
                      <a:pt x="157143" y="725602"/>
                      <a:pt x="133153" y="664572"/>
                      <a:pt x="117631" y="605658"/>
                    </a:cubicBezTo>
                    <a:cubicBezTo>
                      <a:pt x="102109" y="546744"/>
                      <a:pt x="100698" y="491711"/>
                      <a:pt x="85881" y="421508"/>
                    </a:cubicBezTo>
                    <a:cubicBezTo>
                      <a:pt x="71064" y="351305"/>
                      <a:pt x="41078" y="252880"/>
                      <a:pt x="28731" y="184441"/>
                    </a:cubicBezTo>
                    <a:cubicBezTo>
                      <a:pt x="16384" y="116002"/>
                      <a:pt x="3684" y="-6765"/>
                      <a:pt x="1215" y="2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7936B141-BE01-4EB2-8B3A-5B19CF1F098E}"/>
                  </a:ext>
                </a:extLst>
              </p:cNvPr>
              <p:cNvSpPr/>
              <p:nvPr/>
            </p:nvSpPr>
            <p:spPr>
              <a:xfrm>
                <a:off x="1825200" y="3690871"/>
                <a:ext cx="1066254" cy="1203106"/>
              </a:xfrm>
              <a:custGeom>
                <a:avLst/>
                <a:gdLst>
                  <a:gd name="connsiteX0" fmla="*/ 1483 w 1066254"/>
                  <a:gd name="connsiteY0" fmla="*/ 596 h 1203106"/>
                  <a:gd name="connsiteX1" fmla="*/ 120017 w 1066254"/>
                  <a:gd name="connsiteY1" fmla="*/ 229196 h 1203106"/>
                  <a:gd name="connsiteX2" fmla="*/ 335917 w 1066254"/>
                  <a:gd name="connsiteY2" fmla="*/ 586912 h 1203106"/>
                  <a:gd name="connsiteX3" fmla="*/ 532767 w 1066254"/>
                  <a:gd name="connsiteY3" fmla="*/ 781646 h 1203106"/>
                  <a:gd name="connsiteX4" fmla="*/ 644950 w 1066254"/>
                  <a:gd name="connsiteY4" fmla="*/ 957329 h 1203106"/>
                  <a:gd name="connsiteX5" fmla="*/ 865083 w 1066254"/>
                  <a:gd name="connsiteY5" fmla="*/ 1133012 h 1203106"/>
                  <a:gd name="connsiteX6" fmla="*/ 970917 w 1066254"/>
                  <a:gd name="connsiteY6" fmla="*/ 1177462 h 1203106"/>
                  <a:gd name="connsiteX7" fmla="*/ 1066167 w 1066254"/>
                  <a:gd name="connsiteY7" fmla="*/ 1202862 h 1203106"/>
                  <a:gd name="connsiteX8" fmla="*/ 979383 w 1066254"/>
                  <a:gd name="connsiteY8" fmla="*/ 1164762 h 1203106"/>
                  <a:gd name="connsiteX9" fmla="*/ 628017 w 1066254"/>
                  <a:gd name="connsiteY9" fmla="*/ 904412 h 1203106"/>
                  <a:gd name="connsiteX10" fmla="*/ 357083 w 1066254"/>
                  <a:gd name="connsiteY10" fmla="*/ 569979 h 1203106"/>
                  <a:gd name="connsiteX11" fmla="*/ 198333 w 1066254"/>
                  <a:gd name="connsiteY11" fmla="*/ 294812 h 1203106"/>
                  <a:gd name="connsiteX12" fmla="*/ 1483 w 1066254"/>
                  <a:gd name="connsiteY12" fmla="*/ 596 h 120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6254" h="1203106">
                    <a:moveTo>
                      <a:pt x="1483" y="596"/>
                    </a:moveTo>
                    <a:cubicBezTo>
                      <a:pt x="-11570" y="-10340"/>
                      <a:pt x="64278" y="131477"/>
                      <a:pt x="120017" y="229196"/>
                    </a:cubicBezTo>
                    <a:cubicBezTo>
                      <a:pt x="175756" y="326915"/>
                      <a:pt x="267125" y="494837"/>
                      <a:pt x="335917" y="586912"/>
                    </a:cubicBezTo>
                    <a:cubicBezTo>
                      <a:pt x="404709" y="678987"/>
                      <a:pt x="481262" y="719910"/>
                      <a:pt x="532767" y="781646"/>
                    </a:cubicBezTo>
                    <a:cubicBezTo>
                      <a:pt x="584273" y="843382"/>
                      <a:pt x="589564" y="898768"/>
                      <a:pt x="644950" y="957329"/>
                    </a:cubicBezTo>
                    <a:cubicBezTo>
                      <a:pt x="700336" y="1015890"/>
                      <a:pt x="810755" y="1096323"/>
                      <a:pt x="865083" y="1133012"/>
                    </a:cubicBezTo>
                    <a:cubicBezTo>
                      <a:pt x="919411" y="1169701"/>
                      <a:pt x="937403" y="1165820"/>
                      <a:pt x="970917" y="1177462"/>
                    </a:cubicBezTo>
                    <a:cubicBezTo>
                      <a:pt x="1004431" y="1189104"/>
                      <a:pt x="1064756" y="1204979"/>
                      <a:pt x="1066167" y="1202862"/>
                    </a:cubicBezTo>
                    <a:cubicBezTo>
                      <a:pt x="1067578" y="1200745"/>
                      <a:pt x="1052408" y="1214504"/>
                      <a:pt x="979383" y="1164762"/>
                    </a:cubicBezTo>
                    <a:cubicBezTo>
                      <a:pt x="906358" y="1115020"/>
                      <a:pt x="731734" y="1003542"/>
                      <a:pt x="628017" y="904412"/>
                    </a:cubicBezTo>
                    <a:cubicBezTo>
                      <a:pt x="524300" y="805282"/>
                      <a:pt x="428697" y="671579"/>
                      <a:pt x="357083" y="569979"/>
                    </a:cubicBezTo>
                    <a:cubicBezTo>
                      <a:pt x="285469" y="468379"/>
                      <a:pt x="260422" y="392531"/>
                      <a:pt x="198333" y="294812"/>
                    </a:cubicBezTo>
                    <a:cubicBezTo>
                      <a:pt x="136244" y="197093"/>
                      <a:pt x="14536" y="11532"/>
                      <a:pt x="1483" y="5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51EC1125-82E5-459A-B1B3-18235880A948}"/>
                  </a:ext>
                </a:extLst>
              </p:cNvPr>
              <p:cNvSpPr/>
              <p:nvPr/>
            </p:nvSpPr>
            <p:spPr>
              <a:xfrm>
                <a:off x="3621103" y="3473419"/>
                <a:ext cx="487572" cy="964802"/>
              </a:xfrm>
              <a:custGeom>
                <a:avLst/>
                <a:gdLst>
                  <a:gd name="connsiteX0" fmla="*/ 487347 w 487572"/>
                  <a:gd name="connsiteY0" fmla="*/ 31 h 964802"/>
                  <a:gd name="connsiteX1" fmla="*/ 425964 w 487572"/>
                  <a:gd name="connsiteY1" fmla="*/ 408548 h 964802"/>
                  <a:gd name="connsiteX2" fmla="*/ 379397 w 487572"/>
                  <a:gd name="connsiteY2" fmla="*/ 541898 h 964802"/>
                  <a:gd name="connsiteX3" fmla="*/ 195247 w 487572"/>
                  <a:gd name="connsiteY3" fmla="*/ 806481 h 964802"/>
                  <a:gd name="connsiteX4" fmla="*/ 28030 w 487572"/>
                  <a:gd name="connsiteY4" fmla="*/ 950414 h 964802"/>
                  <a:gd name="connsiteX5" fmla="*/ 6864 w 487572"/>
                  <a:gd name="connsiteY5" fmla="*/ 952531 h 964802"/>
                  <a:gd name="connsiteX6" fmla="*/ 99997 w 487572"/>
                  <a:gd name="connsiteY6" fmla="*/ 886914 h 964802"/>
                  <a:gd name="connsiteX7" fmla="*/ 334947 w 487572"/>
                  <a:gd name="connsiteY7" fmla="*/ 609631 h 964802"/>
                  <a:gd name="connsiteX8" fmla="*/ 402680 w 487572"/>
                  <a:gd name="connsiteY8" fmla="*/ 387381 h 964802"/>
                  <a:gd name="connsiteX9" fmla="*/ 487347 w 487572"/>
                  <a:gd name="connsiteY9" fmla="*/ 31 h 9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572" h="964802">
                    <a:moveTo>
                      <a:pt x="487347" y="31"/>
                    </a:moveTo>
                    <a:cubicBezTo>
                      <a:pt x="491228" y="3559"/>
                      <a:pt x="443956" y="318237"/>
                      <a:pt x="425964" y="408548"/>
                    </a:cubicBezTo>
                    <a:cubicBezTo>
                      <a:pt x="407972" y="498859"/>
                      <a:pt x="417850" y="475576"/>
                      <a:pt x="379397" y="541898"/>
                    </a:cubicBezTo>
                    <a:cubicBezTo>
                      <a:pt x="340944" y="608220"/>
                      <a:pt x="253808" y="738395"/>
                      <a:pt x="195247" y="806481"/>
                    </a:cubicBezTo>
                    <a:cubicBezTo>
                      <a:pt x="136686" y="874567"/>
                      <a:pt x="59427" y="926072"/>
                      <a:pt x="28030" y="950414"/>
                    </a:cubicBezTo>
                    <a:cubicBezTo>
                      <a:pt x="-3367" y="974756"/>
                      <a:pt x="-5130" y="963114"/>
                      <a:pt x="6864" y="952531"/>
                    </a:cubicBezTo>
                    <a:cubicBezTo>
                      <a:pt x="18858" y="941948"/>
                      <a:pt x="45317" y="944064"/>
                      <a:pt x="99997" y="886914"/>
                    </a:cubicBezTo>
                    <a:cubicBezTo>
                      <a:pt x="154677" y="829764"/>
                      <a:pt x="284500" y="692886"/>
                      <a:pt x="334947" y="609631"/>
                    </a:cubicBezTo>
                    <a:cubicBezTo>
                      <a:pt x="385394" y="526376"/>
                      <a:pt x="376927" y="485806"/>
                      <a:pt x="402680" y="387381"/>
                    </a:cubicBezTo>
                    <a:cubicBezTo>
                      <a:pt x="428433" y="288956"/>
                      <a:pt x="483466" y="-3497"/>
                      <a:pt x="487347" y="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CF87CAD9-25D5-4B25-847C-3E8B495808D1}"/>
                  </a:ext>
                </a:extLst>
              </p:cNvPr>
              <p:cNvSpPr/>
              <p:nvPr/>
            </p:nvSpPr>
            <p:spPr>
              <a:xfrm>
                <a:off x="2763711" y="4440262"/>
                <a:ext cx="849484" cy="458207"/>
              </a:xfrm>
              <a:custGeom>
                <a:avLst/>
                <a:gdLst>
                  <a:gd name="connsiteX0" fmla="*/ 849439 w 849484"/>
                  <a:gd name="connsiteY0" fmla="*/ 505 h 458207"/>
                  <a:gd name="connsiteX1" fmla="*/ 697039 w 849484"/>
                  <a:gd name="connsiteY1" fmla="*/ 220638 h 458207"/>
                  <a:gd name="connsiteX2" fmla="*/ 625072 w 849484"/>
                  <a:gd name="connsiteY2" fmla="*/ 301071 h 458207"/>
                  <a:gd name="connsiteX3" fmla="*/ 472672 w 849484"/>
                  <a:gd name="connsiteY3" fmla="*/ 362455 h 458207"/>
                  <a:gd name="connsiteX4" fmla="*/ 237722 w 849484"/>
                  <a:gd name="connsiteY4" fmla="*/ 415371 h 458207"/>
                  <a:gd name="connsiteX5" fmla="*/ 89556 w 849484"/>
                  <a:gd name="connsiteY5" fmla="*/ 457705 h 458207"/>
                  <a:gd name="connsiteX6" fmla="*/ 2772 w 849484"/>
                  <a:gd name="connsiteY6" fmla="*/ 438655 h 458207"/>
                  <a:gd name="connsiteX7" fmla="*/ 191156 w 849484"/>
                  <a:gd name="connsiteY7" fmla="*/ 438655 h 458207"/>
                  <a:gd name="connsiteX8" fmla="*/ 603906 w 849484"/>
                  <a:gd name="connsiteY8" fmla="*/ 288371 h 458207"/>
                  <a:gd name="connsiteX9" fmla="*/ 711856 w 849484"/>
                  <a:gd name="connsiteY9" fmla="*/ 163488 h 458207"/>
                  <a:gd name="connsiteX10" fmla="*/ 849439 w 849484"/>
                  <a:gd name="connsiteY10" fmla="*/ 505 h 45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9484" h="458207">
                    <a:moveTo>
                      <a:pt x="849439" y="505"/>
                    </a:moveTo>
                    <a:cubicBezTo>
                      <a:pt x="846970" y="10030"/>
                      <a:pt x="734433" y="170544"/>
                      <a:pt x="697039" y="220638"/>
                    </a:cubicBezTo>
                    <a:cubicBezTo>
                      <a:pt x="659645" y="270732"/>
                      <a:pt x="662466" y="277435"/>
                      <a:pt x="625072" y="301071"/>
                    </a:cubicBezTo>
                    <a:cubicBezTo>
                      <a:pt x="587678" y="324707"/>
                      <a:pt x="537230" y="343405"/>
                      <a:pt x="472672" y="362455"/>
                    </a:cubicBezTo>
                    <a:cubicBezTo>
                      <a:pt x="408114" y="381505"/>
                      <a:pt x="301575" y="399496"/>
                      <a:pt x="237722" y="415371"/>
                    </a:cubicBezTo>
                    <a:cubicBezTo>
                      <a:pt x="173869" y="431246"/>
                      <a:pt x="128714" y="453824"/>
                      <a:pt x="89556" y="457705"/>
                    </a:cubicBezTo>
                    <a:cubicBezTo>
                      <a:pt x="50398" y="461586"/>
                      <a:pt x="-14161" y="441830"/>
                      <a:pt x="2772" y="438655"/>
                    </a:cubicBezTo>
                    <a:cubicBezTo>
                      <a:pt x="19705" y="435480"/>
                      <a:pt x="90967" y="463702"/>
                      <a:pt x="191156" y="438655"/>
                    </a:cubicBezTo>
                    <a:cubicBezTo>
                      <a:pt x="291345" y="413608"/>
                      <a:pt x="517123" y="334232"/>
                      <a:pt x="603906" y="288371"/>
                    </a:cubicBezTo>
                    <a:cubicBezTo>
                      <a:pt x="690689" y="242510"/>
                      <a:pt x="670229" y="208290"/>
                      <a:pt x="711856" y="163488"/>
                    </a:cubicBezTo>
                    <a:cubicBezTo>
                      <a:pt x="753483" y="118686"/>
                      <a:pt x="851908" y="-9020"/>
                      <a:pt x="849439" y="5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0FB3D7E3-6A37-4CDC-89D3-92C433136109}"/>
                  </a:ext>
                </a:extLst>
              </p:cNvPr>
              <p:cNvSpPr/>
              <p:nvPr/>
            </p:nvSpPr>
            <p:spPr>
              <a:xfrm>
                <a:off x="3068411" y="3130245"/>
                <a:ext cx="475100" cy="165439"/>
              </a:xfrm>
              <a:custGeom>
                <a:avLst/>
                <a:gdLst>
                  <a:gd name="connsiteX0" fmla="*/ 756 w 475100"/>
                  <a:gd name="connsiteY0" fmla="*/ 135772 h 165439"/>
                  <a:gd name="connsiteX1" fmla="*/ 218772 w 475100"/>
                  <a:gd name="connsiteY1" fmla="*/ 165405 h 165439"/>
                  <a:gd name="connsiteX2" fmla="*/ 324606 w 475100"/>
                  <a:gd name="connsiteY2" fmla="*/ 129422 h 165439"/>
                  <a:gd name="connsiteX3" fmla="*/ 419856 w 475100"/>
                  <a:gd name="connsiteY3" fmla="*/ 87088 h 165439"/>
                  <a:gd name="connsiteX4" fmla="*/ 474889 w 475100"/>
                  <a:gd name="connsiteY4" fmla="*/ 305 h 165439"/>
                  <a:gd name="connsiteX5" fmla="*/ 400806 w 475100"/>
                  <a:gd name="connsiteY5" fmla="*/ 59572 h 165439"/>
                  <a:gd name="connsiteX6" fmla="*/ 337306 w 475100"/>
                  <a:gd name="connsiteY6" fmla="*/ 93438 h 165439"/>
                  <a:gd name="connsiteX7" fmla="*/ 301322 w 475100"/>
                  <a:gd name="connsiteY7" fmla="*/ 120955 h 165439"/>
                  <a:gd name="connsiteX8" fmla="*/ 756 w 475100"/>
                  <a:gd name="connsiteY8" fmla="*/ 135772 h 16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5100" h="165439">
                    <a:moveTo>
                      <a:pt x="756" y="135772"/>
                    </a:moveTo>
                    <a:cubicBezTo>
                      <a:pt x="-13002" y="143180"/>
                      <a:pt x="164797" y="166463"/>
                      <a:pt x="218772" y="165405"/>
                    </a:cubicBezTo>
                    <a:cubicBezTo>
                      <a:pt x="272747" y="164347"/>
                      <a:pt x="291092" y="142475"/>
                      <a:pt x="324606" y="129422"/>
                    </a:cubicBezTo>
                    <a:cubicBezTo>
                      <a:pt x="358120" y="116369"/>
                      <a:pt x="394809" y="108607"/>
                      <a:pt x="419856" y="87088"/>
                    </a:cubicBezTo>
                    <a:cubicBezTo>
                      <a:pt x="444903" y="65569"/>
                      <a:pt x="478064" y="4891"/>
                      <a:pt x="474889" y="305"/>
                    </a:cubicBezTo>
                    <a:cubicBezTo>
                      <a:pt x="471714" y="-4281"/>
                      <a:pt x="423737" y="44050"/>
                      <a:pt x="400806" y="59572"/>
                    </a:cubicBezTo>
                    <a:cubicBezTo>
                      <a:pt x="377876" y="75094"/>
                      <a:pt x="353887" y="83208"/>
                      <a:pt x="337306" y="93438"/>
                    </a:cubicBezTo>
                    <a:cubicBezTo>
                      <a:pt x="320725" y="103668"/>
                      <a:pt x="355297" y="113194"/>
                      <a:pt x="301322" y="120955"/>
                    </a:cubicBezTo>
                    <a:cubicBezTo>
                      <a:pt x="247347" y="128716"/>
                      <a:pt x="14514" y="128364"/>
                      <a:pt x="756" y="1357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22A0D5E8-7530-4A45-81A5-B8EE6D869726}"/>
                  </a:ext>
                </a:extLst>
              </p:cNvPr>
              <p:cNvSpPr/>
              <p:nvPr/>
            </p:nvSpPr>
            <p:spPr>
              <a:xfrm>
                <a:off x="3079334" y="3189631"/>
                <a:ext cx="476721" cy="167878"/>
              </a:xfrm>
              <a:custGeom>
                <a:avLst/>
                <a:gdLst>
                  <a:gd name="connsiteX0" fmla="*/ 416 w 476721"/>
                  <a:gd name="connsiteY0" fmla="*/ 116602 h 167878"/>
                  <a:gd name="connsiteX1" fmla="*/ 250183 w 476721"/>
                  <a:gd name="connsiteY1" fmla="*/ 165286 h 167878"/>
                  <a:gd name="connsiteX2" fmla="*/ 292516 w 476721"/>
                  <a:gd name="connsiteY2" fmla="*/ 154702 h 167878"/>
                  <a:gd name="connsiteX3" fmla="*/ 421633 w 476721"/>
                  <a:gd name="connsiteY3" fmla="*/ 99669 h 167878"/>
                  <a:gd name="connsiteX4" fmla="*/ 476666 w 476721"/>
                  <a:gd name="connsiteY4" fmla="*/ 186 h 167878"/>
                  <a:gd name="connsiteX5" fmla="*/ 413166 w 476721"/>
                  <a:gd name="connsiteY5" fmla="*/ 76386 h 167878"/>
                  <a:gd name="connsiteX6" fmla="*/ 292516 w 476721"/>
                  <a:gd name="connsiteY6" fmla="*/ 133536 h 167878"/>
                  <a:gd name="connsiteX7" fmla="*/ 193033 w 476721"/>
                  <a:gd name="connsiteY7" fmla="*/ 142002 h 167878"/>
                  <a:gd name="connsiteX8" fmla="*/ 416 w 476721"/>
                  <a:gd name="connsiteY8" fmla="*/ 116602 h 16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721" h="167878">
                    <a:moveTo>
                      <a:pt x="416" y="116602"/>
                    </a:moveTo>
                    <a:cubicBezTo>
                      <a:pt x="9941" y="120483"/>
                      <a:pt x="201500" y="158936"/>
                      <a:pt x="250183" y="165286"/>
                    </a:cubicBezTo>
                    <a:cubicBezTo>
                      <a:pt x="298866" y="171636"/>
                      <a:pt x="263941" y="165638"/>
                      <a:pt x="292516" y="154702"/>
                    </a:cubicBezTo>
                    <a:cubicBezTo>
                      <a:pt x="321091" y="143766"/>
                      <a:pt x="390941" y="125422"/>
                      <a:pt x="421633" y="99669"/>
                    </a:cubicBezTo>
                    <a:cubicBezTo>
                      <a:pt x="452325" y="73916"/>
                      <a:pt x="478077" y="4066"/>
                      <a:pt x="476666" y="186"/>
                    </a:cubicBezTo>
                    <a:cubicBezTo>
                      <a:pt x="475255" y="-3694"/>
                      <a:pt x="443858" y="54161"/>
                      <a:pt x="413166" y="76386"/>
                    </a:cubicBezTo>
                    <a:cubicBezTo>
                      <a:pt x="382474" y="98611"/>
                      <a:pt x="329205" y="122600"/>
                      <a:pt x="292516" y="133536"/>
                    </a:cubicBezTo>
                    <a:cubicBezTo>
                      <a:pt x="255827" y="144472"/>
                      <a:pt x="238541" y="143413"/>
                      <a:pt x="193033" y="142002"/>
                    </a:cubicBezTo>
                    <a:cubicBezTo>
                      <a:pt x="147525" y="140591"/>
                      <a:pt x="-9109" y="112721"/>
                      <a:pt x="416" y="1166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9E75CFAD-2CF5-4C39-BFBE-932E44BA19B8}"/>
                  </a:ext>
                </a:extLst>
              </p:cNvPr>
              <p:cNvSpPr/>
              <p:nvPr/>
            </p:nvSpPr>
            <p:spPr>
              <a:xfrm>
                <a:off x="3414670" y="3012789"/>
                <a:ext cx="223440" cy="213771"/>
              </a:xfrm>
              <a:custGeom>
                <a:avLst/>
                <a:gdLst>
                  <a:gd name="connsiteX0" fmla="*/ 43 w 223440"/>
                  <a:gd name="connsiteY0" fmla="*/ 286 h 213771"/>
                  <a:gd name="connsiteX1" fmla="*/ 125455 w 223440"/>
                  <a:gd name="connsiteY1" fmla="*/ 46324 h 213771"/>
                  <a:gd name="connsiteX2" fmla="*/ 201655 w 223440"/>
                  <a:gd name="connsiteY2" fmla="*/ 100299 h 213771"/>
                  <a:gd name="connsiteX3" fmla="*/ 220705 w 223440"/>
                  <a:gd name="connsiteY3" fmla="*/ 117761 h 213771"/>
                  <a:gd name="connsiteX4" fmla="*/ 152443 w 223440"/>
                  <a:gd name="connsiteY4" fmla="*/ 86011 h 213771"/>
                  <a:gd name="connsiteX5" fmla="*/ 174668 w 223440"/>
                  <a:gd name="connsiteY5" fmla="*/ 135224 h 213771"/>
                  <a:gd name="connsiteX6" fmla="*/ 176255 w 223440"/>
                  <a:gd name="connsiteY6" fmla="*/ 162211 h 213771"/>
                  <a:gd name="connsiteX7" fmla="*/ 150855 w 223440"/>
                  <a:gd name="connsiteY7" fmla="*/ 133636 h 213771"/>
                  <a:gd name="connsiteX8" fmla="*/ 163555 w 223440"/>
                  <a:gd name="connsiteY8" fmla="*/ 176499 h 213771"/>
                  <a:gd name="connsiteX9" fmla="*/ 174668 w 223440"/>
                  <a:gd name="connsiteY9" fmla="*/ 213011 h 213771"/>
                  <a:gd name="connsiteX10" fmla="*/ 147680 w 223440"/>
                  <a:gd name="connsiteY10" fmla="*/ 141574 h 213771"/>
                  <a:gd name="connsiteX11" fmla="*/ 125455 w 223440"/>
                  <a:gd name="connsiteY11" fmla="*/ 90774 h 213771"/>
                  <a:gd name="connsiteX12" fmla="*/ 111168 w 223440"/>
                  <a:gd name="connsiteY12" fmla="*/ 68549 h 213771"/>
                  <a:gd name="connsiteX13" fmla="*/ 43 w 223440"/>
                  <a:gd name="connsiteY13" fmla="*/ 286 h 21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440" h="213771">
                    <a:moveTo>
                      <a:pt x="43" y="286"/>
                    </a:moveTo>
                    <a:cubicBezTo>
                      <a:pt x="2424" y="-3418"/>
                      <a:pt x="91853" y="29655"/>
                      <a:pt x="125455" y="46324"/>
                    </a:cubicBezTo>
                    <a:cubicBezTo>
                      <a:pt x="159057" y="62993"/>
                      <a:pt x="185780" y="88393"/>
                      <a:pt x="201655" y="100299"/>
                    </a:cubicBezTo>
                    <a:cubicBezTo>
                      <a:pt x="217530" y="112205"/>
                      <a:pt x="228907" y="120142"/>
                      <a:pt x="220705" y="117761"/>
                    </a:cubicBezTo>
                    <a:cubicBezTo>
                      <a:pt x="212503" y="115380"/>
                      <a:pt x="160116" y="83100"/>
                      <a:pt x="152443" y="86011"/>
                    </a:cubicBezTo>
                    <a:cubicBezTo>
                      <a:pt x="144770" y="88922"/>
                      <a:pt x="170699" y="122524"/>
                      <a:pt x="174668" y="135224"/>
                    </a:cubicBezTo>
                    <a:cubicBezTo>
                      <a:pt x="178637" y="147924"/>
                      <a:pt x="180224" y="162476"/>
                      <a:pt x="176255" y="162211"/>
                    </a:cubicBezTo>
                    <a:cubicBezTo>
                      <a:pt x="172286" y="161946"/>
                      <a:pt x="152972" y="131255"/>
                      <a:pt x="150855" y="133636"/>
                    </a:cubicBezTo>
                    <a:cubicBezTo>
                      <a:pt x="148738" y="136017"/>
                      <a:pt x="159586" y="163270"/>
                      <a:pt x="163555" y="176499"/>
                    </a:cubicBezTo>
                    <a:cubicBezTo>
                      <a:pt x="167524" y="189728"/>
                      <a:pt x="177314" y="218832"/>
                      <a:pt x="174668" y="213011"/>
                    </a:cubicBezTo>
                    <a:cubicBezTo>
                      <a:pt x="172022" y="207190"/>
                      <a:pt x="155882" y="161947"/>
                      <a:pt x="147680" y="141574"/>
                    </a:cubicBezTo>
                    <a:cubicBezTo>
                      <a:pt x="139478" y="121201"/>
                      <a:pt x="131540" y="102945"/>
                      <a:pt x="125455" y="90774"/>
                    </a:cubicBezTo>
                    <a:cubicBezTo>
                      <a:pt x="119370" y="78603"/>
                      <a:pt x="128101" y="80455"/>
                      <a:pt x="111168" y="68549"/>
                    </a:cubicBezTo>
                    <a:cubicBezTo>
                      <a:pt x="94235" y="56643"/>
                      <a:pt x="-2338" y="3990"/>
                      <a:pt x="43" y="2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EF33245F-037D-4F55-BCB1-357F1BE4B820}"/>
                  </a:ext>
                </a:extLst>
              </p:cNvPr>
              <p:cNvSpPr/>
              <p:nvPr/>
            </p:nvSpPr>
            <p:spPr>
              <a:xfrm>
                <a:off x="1960367" y="3279762"/>
                <a:ext cx="308171" cy="105374"/>
              </a:xfrm>
              <a:custGeom>
                <a:avLst/>
                <a:gdLst>
                  <a:gd name="connsiteX0" fmla="*/ 196 w 308171"/>
                  <a:gd name="connsiteY0" fmla="*/ 13 h 105374"/>
                  <a:gd name="connsiteX1" fmla="*/ 66871 w 308171"/>
                  <a:gd name="connsiteY1" fmla="*/ 77801 h 105374"/>
                  <a:gd name="connsiteX2" fmla="*/ 124021 w 308171"/>
                  <a:gd name="connsiteY2" fmla="*/ 103201 h 105374"/>
                  <a:gd name="connsiteX3" fmla="*/ 181171 w 308171"/>
                  <a:gd name="connsiteY3" fmla="*/ 103201 h 105374"/>
                  <a:gd name="connsiteX4" fmla="*/ 308171 w 308171"/>
                  <a:gd name="connsiteY4" fmla="*/ 100026 h 105374"/>
                  <a:gd name="connsiteX5" fmla="*/ 133546 w 308171"/>
                  <a:gd name="connsiteY5" fmla="*/ 104788 h 105374"/>
                  <a:gd name="connsiteX6" fmla="*/ 89096 w 308171"/>
                  <a:gd name="connsiteY6" fmla="*/ 84151 h 105374"/>
                  <a:gd name="connsiteX7" fmla="*/ 196 w 308171"/>
                  <a:gd name="connsiteY7" fmla="*/ 13 h 10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171" h="105374">
                    <a:moveTo>
                      <a:pt x="196" y="13"/>
                    </a:moveTo>
                    <a:cubicBezTo>
                      <a:pt x="-3508" y="-1045"/>
                      <a:pt x="46234" y="60603"/>
                      <a:pt x="66871" y="77801"/>
                    </a:cubicBezTo>
                    <a:cubicBezTo>
                      <a:pt x="87508" y="94999"/>
                      <a:pt x="104971" y="98968"/>
                      <a:pt x="124021" y="103201"/>
                    </a:cubicBezTo>
                    <a:cubicBezTo>
                      <a:pt x="143071" y="107434"/>
                      <a:pt x="181171" y="103201"/>
                      <a:pt x="181171" y="103201"/>
                    </a:cubicBezTo>
                    <a:lnTo>
                      <a:pt x="308171" y="100026"/>
                    </a:lnTo>
                    <a:cubicBezTo>
                      <a:pt x="300234" y="100290"/>
                      <a:pt x="170058" y="107434"/>
                      <a:pt x="133546" y="104788"/>
                    </a:cubicBezTo>
                    <a:cubicBezTo>
                      <a:pt x="97034" y="102142"/>
                      <a:pt x="109469" y="101878"/>
                      <a:pt x="89096" y="84151"/>
                    </a:cubicBezTo>
                    <a:cubicBezTo>
                      <a:pt x="68723" y="66424"/>
                      <a:pt x="3900" y="1071"/>
                      <a:pt x="196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F432ACC4-8E21-47B5-8D7C-31FD6DDABD9C}"/>
                  </a:ext>
                </a:extLst>
              </p:cNvPr>
              <p:cNvSpPr/>
              <p:nvPr/>
            </p:nvSpPr>
            <p:spPr>
              <a:xfrm>
                <a:off x="2208210" y="3319921"/>
                <a:ext cx="265560" cy="114273"/>
              </a:xfrm>
              <a:custGeom>
                <a:avLst/>
                <a:gdLst>
                  <a:gd name="connsiteX0" fmla="*/ 180978 w 265560"/>
                  <a:gd name="connsiteY0" fmla="*/ 2717 h 114273"/>
                  <a:gd name="connsiteX1" fmla="*/ 55565 w 265560"/>
                  <a:gd name="connsiteY1" fmla="*/ 32879 h 114273"/>
                  <a:gd name="connsiteX2" fmla="*/ 92078 w 265560"/>
                  <a:gd name="connsiteY2" fmla="*/ 50342 h 114273"/>
                  <a:gd name="connsiteX3" fmla="*/ 88903 w 265560"/>
                  <a:gd name="connsiteY3" fmla="*/ 64629 h 114273"/>
                  <a:gd name="connsiteX4" fmla="*/ 66678 w 265560"/>
                  <a:gd name="connsiteY4" fmla="*/ 85267 h 114273"/>
                  <a:gd name="connsiteX5" fmla="*/ 3 w 265560"/>
                  <a:gd name="connsiteY5" fmla="*/ 113842 h 114273"/>
                  <a:gd name="connsiteX6" fmla="*/ 69853 w 265560"/>
                  <a:gd name="connsiteY6" fmla="*/ 102729 h 114273"/>
                  <a:gd name="connsiteX7" fmla="*/ 103190 w 265560"/>
                  <a:gd name="connsiteY7" fmla="*/ 105904 h 114273"/>
                  <a:gd name="connsiteX8" fmla="*/ 158753 w 265560"/>
                  <a:gd name="connsiteY8" fmla="*/ 78917 h 114273"/>
                  <a:gd name="connsiteX9" fmla="*/ 252415 w 265560"/>
                  <a:gd name="connsiteY9" fmla="*/ 31292 h 114273"/>
                  <a:gd name="connsiteX10" fmla="*/ 260353 w 265560"/>
                  <a:gd name="connsiteY10" fmla="*/ 4304 h 114273"/>
                  <a:gd name="connsiteX11" fmla="*/ 180978 w 265560"/>
                  <a:gd name="connsiteY11" fmla="*/ 2717 h 11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5560" h="114273">
                    <a:moveTo>
                      <a:pt x="180978" y="2717"/>
                    </a:moveTo>
                    <a:cubicBezTo>
                      <a:pt x="146847" y="7479"/>
                      <a:pt x="70382" y="24942"/>
                      <a:pt x="55565" y="32879"/>
                    </a:cubicBezTo>
                    <a:cubicBezTo>
                      <a:pt x="40748" y="40817"/>
                      <a:pt x="86522" y="45050"/>
                      <a:pt x="92078" y="50342"/>
                    </a:cubicBezTo>
                    <a:cubicBezTo>
                      <a:pt x="97634" y="55634"/>
                      <a:pt x="93136" y="58808"/>
                      <a:pt x="88903" y="64629"/>
                    </a:cubicBezTo>
                    <a:cubicBezTo>
                      <a:pt x="84670" y="70450"/>
                      <a:pt x="81495" y="77065"/>
                      <a:pt x="66678" y="85267"/>
                    </a:cubicBezTo>
                    <a:cubicBezTo>
                      <a:pt x="51861" y="93469"/>
                      <a:pt x="-526" y="110932"/>
                      <a:pt x="3" y="113842"/>
                    </a:cubicBezTo>
                    <a:cubicBezTo>
                      <a:pt x="532" y="116752"/>
                      <a:pt x="52655" y="104052"/>
                      <a:pt x="69853" y="102729"/>
                    </a:cubicBezTo>
                    <a:cubicBezTo>
                      <a:pt x="87051" y="101406"/>
                      <a:pt x="88374" y="109873"/>
                      <a:pt x="103190" y="105904"/>
                    </a:cubicBezTo>
                    <a:cubicBezTo>
                      <a:pt x="118006" y="101935"/>
                      <a:pt x="158753" y="78917"/>
                      <a:pt x="158753" y="78917"/>
                    </a:cubicBezTo>
                    <a:cubicBezTo>
                      <a:pt x="183624" y="66482"/>
                      <a:pt x="235482" y="43727"/>
                      <a:pt x="252415" y="31292"/>
                    </a:cubicBezTo>
                    <a:cubicBezTo>
                      <a:pt x="269348" y="18857"/>
                      <a:pt x="267497" y="8537"/>
                      <a:pt x="260353" y="4304"/>
                    </a:cubicBezTo>
                    <a:cubicBezTo>
                      <a:pt x="253209" y="71"/>
                      <a:pt x="215109" y="-2045"/>
                      <a:pt x="180978" y="271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0252D397-283D-4702-B377-B8CBF70D29AD}"/>
                  </a:ext>
                </a:extLst>
              </p:cNvPr>
              <p:cNvSpPr/>
              <p:nvPr/>
            </p:nvSpPr>
            <p:spPr>
              <a:xfrm>
                <a:off x="2336707" y="3142853"/>
                <a:ext cx="180947" cy="166002"/>
              </a:xfrm>
              <a:custGeom>
                <a:avLst/>
                <a:gdLst>
                  <a:gd name="connsiteX0" fmla="*/ 93 w 180947"/>
                  <a:gd name="connsiteY0" fmla="*/ 397 h 166002"/>
                  <a:gd name="connsiteX1" fmla="*/ 141910 w 180947"/>
                  <a:gd name="connsiteY1" fmla="*/ 68130 h 166002"/>
                  <a:gd name="connsiteX2" fmla="*/ 169426 w 180947"/>
                  <a:gd name="connsiteY2" fmla="*/ 104114 h 166002"/>
                  <a:gd name="connsiteX3" fmla="*/ 175776 w 180947"/>
                  <a:gd name="connsiteY3" fmla="*/ 165497 h 166002"/>
                  <a:gd name="connsiteX4" fmla="*/ 175776 w 180947"/>
                  <a:gd name="connsiteY4" fmla="*/ 131630 h 166002"/>
                  <a:gd name="connsiteX5" fmla="*/ 165193 w 180947"/>
                  <a:gd name="connsiteY5" fmla="*/ 101997 h 166002"/>
                  <a:gd name="connsiteX6" fmla="*/ 93 w 180947"/>
                  <a:gd name="connsiteY6" fmla="*/ 397 h 16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947" h="166002">
                    <a:moveTo>
                      <a:pt x="93" y="397"/>
                    </a:moveTo>
                    <a:cubicBezTo>
                      <a:pt x="-3787" y="-5247"/>
                      <a:pt x="113688" y="50844"/>
                      <a:pt x="141910" y="68130"/>
                    </a:cubicBezTo>
                    <a:cubicBezTo>
                      <a:pt x="170132" y="85416"/>
                      <a:pt x="163782" y="87886"/>
                      <a:pt x="169426" y="104114"/>
                    </a:cubicBezTo>
                    <a:cubicBezTo>
                      <a:pt x="175070" y="120342"/>
                      <a:pt x="174718" y="160911"/>
                      <a:pt x="175776" y="165497"/>
                    </a:cubicBezTo>
                    <a:cubicBezTo>
                      <a:pt x="176834" y="170083"/>
                      <a:pt x="177540" y="142213"/>
                      <a:pt x="175776" y="131630"/>
                    </a:cubicBezTo>
                    <a:cubicBezTo>
                      <a:pt x="174012" y="121047"/>
                      <a:pt x="194121" y="118930"/>
                      <a:pt x="165193" y="101997"/>
                    </a:cubicBezTo>
                    <a:cubicBezTo>
                      <a:pt x="136265" y="85064"/>
                      <a:pt x="3973" y="6041"/>
                      <a:pt x="93" y="3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A2D09134-3341-4787-B673-93597A565D09}"/>
                  </a:ext>
                </a:extLst>
              </p:cNvPr>
              <p:cNvSpPr/>
              <p:nvPr/>
            </p:nvSpPr>
            <p:spPr>
              <a:xfrm>
                <a:off x="2928631" y="3013916"/>
                <a:ext cx="181611" cy="518108"/>
              </a:xfrm>
              <a:custGeom>
                <a:avLst/>
                <a:gdLst>
                  <a:gd name="connsiteX0" fmla="*/ 180752 w 181611"/>
                  <a:gd name="connsiteY0" fmla="*/ 217 h 518108"/>
                  <a:gd name="connsiteX1" fmla="*/ 28352 w 181611"/>
                  <a:gd name="connsiteY1" fmla="*/ 169551 h 518108"/>
                  <a:gd name="connsiteX2" fmla="*/ 836 w 181611"/>
                  <a:gd name="connsiteY2" fmla="*/ 230934 h 518108"/>
                  <a:gd name="connsiteX3" fmla="*/ 41052 w 181611"/>
                  <a:gd name="connsiteY3" fmla="*/ 309251 h 518108"/>
                  <a:gd name="connsiteX4" fmla="*/ 127836 w 181611"/>
                  <a:gd name="connsiteY4" fmla="*/ 398151 h 518108"/>
                  <a:gd name="connsiteX5" fmla="*/ 168052 w 181611"/>
                  <a:gd name="connsiteY5" fmla="*/ 497634 h 518108"/>
                  <a:gd name="connsiteX6" fmla="*/ 163819 w 181611"/>
                  <a:gd name="connsiteY6" fmla="*/ 510334 h 518108"/>
                  <a:gd name="connsiteX7" fmla="*/ 129952 w 181611"/>
                  <a:gd name="connsiteY7" fmla="*/ 404501 h 518108"/>
                  <a:gd name="connsiteX8" fmla="*/ 49519 w 181611"/>
                  <a:gd name="connsiteY8" fmla="*/ 302901 h 518108"/>
                  <a:gd name="connsiteX9" fmla="*/ 24119 w 181611"/>
                  <a:gd name="connsiteY9" fmla="*/ 226701 h 518108"/>
                  <a:gd name="connsiteX10" fmla="*/ 87619 w 181611"/>
                  <a:gd name="connsiteY10" fmla="*/ 135684 h 518108"/>
                  <a:gd name="connsiteX11" fmla="*/ 180752 w 181611"/>
                  <a:gd name="connsiteY11" fmla="*/ 217 h 518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1611" h="518108">
                    <a:moveTo>
                      <a:pt x="180752" y="217"/>
                    </a:moveTo>
                    <a:cubicBezTo>
                      <a:pt x="170874" y="5862"/>
                      <a:pt x="58338" y="131098"/>
                      <a:pt x="28352" y="169551"/>
                    </a:cubicBezTo>
                    <a:cubicBezTo>
                      <a:pt x="-1634" y="208004"/>
                      <a:pt x="-1281" y="207651"/>
                      <a:pt x="836" y="230934"/>
                    </a:cubicBezTo>
                    <a:cubicBezTo>
                      <a:pt x="2953" y="254217"/>
                      <a:pt x="19885" y="281381"/>
                      <a:pt x="41052" y="309251"/>
                    </a:cubicBezTo>
                    <a:cubicBezTo>
                      <a:pt x="62219" y="337121"/>
                      <a:pt x="106669" y="366754"/>
                      <a:pt x="127836" y="398151"/>
                    </a:cubicBezTo>
                    <a:cubicBezTo>
                      <a:pt x="149003" y="429548"/>
                      <a:pt x="162055" y="478937"/>
                      <a:pt x="168052" y="497634"/>
                    </a:cubicBezTo>
                    <a:cubicBezTo>
                      <a:pt x="174049" y="516331"/>
                      <a:pt x="170169" y="525856"/>
                      <a:pt x="163819" y="510334"/>
                    </a:cubicBezTo>
                    <a:cubicBezTo>
                      <a:pt x="157469" y="494812"/>
                      <a:pt x="149002" y="439073"/>
                      <a:pt x="129952" y="404501"/>
                    </a:cubicBezTo>
                    <a:cubicBezTo>
                      <a:pt x="110902" y="369929"/>
                      <a:pt x="67158" y="332534"/>
                      <a:pt x="49519" y="302901"/>
                    </a:cubicBezTo>
                    <a:cubicBezTo>
                      <a:pt x="31880" y="273268"/>
                      <a:pt x="17769" y="254571"/>
                      <a:pt x="24119" y="226701"/>
                    </a:cubicBezTo>
                    <a:cubicBezTo>
                      <a:pt x="30469" y="198832"/>
                      <a:pt x="62572" y="170962"/>
                      <a:pt x="87619" y="135684"/>
                    </a:cubicBezTo>
                    <a:cubicBezTo>
                      <a:pt x="112666" y="100406"/>
                      <a:pt x="190630" y="-5428"/>
                      <a:pt x="180752" y="2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72FA3A29-D445-4C54-87CC-577111048E10}"/>
                  </a:ext>
                </a:extLst>
              </p:cNvPr>
              <p:cNvSpPr/>
              <p:nvPr/>
            </p:nvSpPr>
            <p:spPr>
              <a:xfrm>
                <a:off x="3085301" y="3667205"/>
                <a:ext cx="535149" cy="907078"/>
              </a:xfrm>
              <a:custGeom>
                <a:avLst/>
                <a:gdLst>
                  <a:gd name="connsiteX0" fmla="*/ 2916 w 535149"/>
                  <a:gd name="connsiteY0" fmla="*/ 978 h 907078"/>
                  <a:gd name="connsiteX1" fmla="*/ 311949 w 535149"/>
                  <a:gd name="connsiteY1" fmla="*/ 227462 h 907078"/>
                  <a:gd name="connsiteX2" fmla="*/ 508799 w 535149"/>
                  <a:gd name="connsiteY2" fmla="*/ 348112 h 907078"/>
                  <a:gd name="connsiteX3" fmla="*/ 529966 w 535149"/>
                  <a:gd name="connsiteY3" fmla="*/ 420078 h 907078"/>
                  <a:gd name="connsiteX4" fmla="*/ 479166 w 535149"/>
                  <a:gd name="connsiteY4" fmla="*/ 504745 h 907078"/>
                  <a:gd name="connsiteX5" fmla="*/ 333116 w 535149"/>
                  <a:gd name="connsiteY5" fmla="*/ 688895 h 907078"/>
                  <a:gd name="connsiteX6" fmla="*/ 203999 w 535149"/>
                  <a:gd name="connsiteY6" fmla="*/ 849762 h 907078"/>
                  <a:gd name="connsiteX7" fmla="*/ 144732 w 535149"/>
                  <a:gd name="connsiteY7" fmla="*/ 904795 h 907078"/>
                  <a:gd name="connsiteX8" fmla="*/ 263266 w 535149"/>
                  <a:gd name="connsiteY8" fmla="*/ 784145 h 907078"/>
                  <a:gd name="connsiteX9" fmla="*/ 436832 w 535149"/>
                  <a:gd name="connsiteY9" fmla="*/ 547078 h 907078"/>
                  <a:gd name="connsiteX10" fmla="*/ 510916 w 535149"/>
                  <a:gd name="connsiteY10" fmla="*/ 390445 h 907078"/>
                  <a:gd name="connsiteX11" fmla="*/ 383916 w 535149"/>
                  <a:gd name="connsiteY11" fmla="*/ 293078 h 907078"/>
                  <a:gd name="connsiteX12" fmla="*/ 168016 w 535149"/>
                  <a:gd name="connsiteY12" fmla="*/ 151262 h 907078"/>
                  <a:gd name="connsiteX13" fmla="*/ 2916 w 535149"/>
                  <a:gd name="connsiteY13" fmla="*/ 978 h 90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5149" h="907078">
                    <a:moveTo>
                      <a:pt x="2916" y="978"/>
                    </a:moveTo>
                    <a:cubicBezTo>
                      <a:pt x="26905" y="13678"/>
                      <a:pt x="227635" y="169606"/>
                      <a:pt x="311949" y="227462"/>
                    </a:cubicBezTo>
                    <a:cubicBezTo>
                      <a:pt x="396263" y="285318"/>
                      <a:pt x="472463" y="316009"/>
                      <a:pt x="508799" y="348112"/>
                    </a:cubicBezTo>
                    <a:cubicBezTo>
                      <a:pt x="545135" y="380215"/>
                      <a:pt x="534905" y="393973"/>
                      <a:pt x="529966" y="420078"/>
                    </a:cubicBezTo>
                    <a:cubicBezTo>
                      <a:pt x="525027" y="446184"/>
                      <a:pt x="511974" y="459942"/>
                      <a:pt x="479166" y="504745"/>
                    </a:cubicBezTo>
                    <a:cubicBezTo>
                      <a:pt x="446358" y="549548"/>
                      <a:pt x="333116" y="688895"/>
                      <a:pt x="333116" y="688895"/>
                    </a:cubicBezTo>
                    <a:cubicBezTo>
                      <a:pt x="287255" y="746398"/>
                      <a:pt x="235396" y="813779"/>
                      <a:pt x="203999" y="849762"/>
                    </a:cubicBezTo>
                    <a:cubicBezTo>
                      <a:pt x="172602" y="885745"/>
                      <a:pt x="134854" y="915731"/>
                      <a:pt x="144732" y="904795"/>
                    </a:cubicBezTo>
                    <a:cubicBezTo>
                      <a:pt x="154610" y="893859"/>
                      <a:pt x="214583" y="843764"/>
                      <a:pt x="263266" y="784145"/>
                    </a:cubicBezTo>
                    <a:cubicBezTo>
                      <a:pt x="311949" y="724526"/>
                      <a:pt x="395557" y="612695"/>
                      <a:pt x="436832" y="547078"/>
                    </a:cubicBezTo>
                    <a:cubicBezTo>
                      <a:pt x="478107" y="481461"/>
                      <a:pt x="519735" y="432778"/>
                      <a:pt x="510916" y="390445"/>
                    </a:cubicBezTo>
                    <a:cubicBezTo>
                      <a:pt x="502097" y="348112"/>
                      <a:pt x="441066" y="332942"/>
                      <a:pt x="383916" y="293078"/>
                    </a:cubicBezTo>
                    <a:cubicBezTo>
                      <a:pt x="326766" y="253214"/>
                      <a:pt x="226930" y="199945"/>
                      <a:pt x="168016" y="151262"/>
                    </a:cubicBezTo>
                    <a:cubicBezTo>
                      <a:pt x="109102" y="102579"/>
                      <a:pt x="-21073" y="-11722"/>
                      <a:pt x="2916" y="9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DE8AFE7B-036A-408C-9693-0592524CBC11}"/>
                  </a:ext>
                </a:extLst>
              </p:cNvPr>
              <p:cNvSpPr/>
              <p:nvPr/>
            </p:nvSpPr>
            <p:spPr>
              <a:xfrm>
                <a:off x="3063354" y="3668604"/>
                <a:ext cx="155258" cy="241497"/>
              </a:xfrm>
              <a:custGeom>
                <a:avLst/>
                <a:gdLst>
                  <a:gd name="connsiteX0" fmla="*/ 13221 w 155258"/>
                  <a:gd name="connsiteY0" fmla="*/ 109 h 241497"/>
                  <a:gd name="connsiteX1" fmla="*/ 97359 w 155258"/>
                  <a:gd name="connsiteY1" fmla="*/ 68371 h 241497"/>
                  <a:gd name="connsiteX2" fmla="*/ 146571 w 155258"/>
                  <a:gd name="connsiteY2" fmla="*/ 125521 h 241497"/>
                  <a:gd name="connsiteX3" fmla="*/ 149746 w 155258"/>
                  <a:gd name="connsiteY3" fmla="*/ 176321 h 241497"/>
                  <a:gd name="connsiteX4" fmla="*/ 89421 w 155258"/>
                  <a:gd name="connsiteY4" fmla="*/ 241409 h 241497"/>
                  <a:gd name="connsiteX5" fmla="*/ 105296 w 155258"/>
                  <a:gd name="connsiteY5" fmla="*/ 189021 h 241497"/>
                  <a:gd name="connsiteX6" fmla="*/ 79896 w 155258"/>
                  <a:gd name="connsiteY6" fmla="*/ 131871 h 241497"/>
                  <a:gd name="connsiteX7" fmla="*/ 49734 w 155258"/>
                  <a:gd name="connsiteY7" fmla="*/ 92184 h 241497"/>
                  <a:gd name="connsiteX8" fmla="*/ 5284 w 155258"/>
                  <a:gd name="connsiteY8" fmla="*/ 52496 h 241497"/>
                  <a:gd name="connsiteX9" fmla="*/ 13221 w 155258"/>
                  <a:gd name="connsiteY9" fmla="*/ 109 h 24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258" h="241497">
                    <a:moveTo>
                      <a:pt x="13221" y="109"/>
                    </a:moveTo>
                    <a:cubicBezTo>
                      <a:pt x="28567" y="2755"/>
                      <a:pt x="75134" y="47469"/>
                      <a:pt x="97359" y="68371"/>
                    </a:cubicBezTo>
                    <a:cubicBezTo>
                      <a:pt x="119584" y="89273"/>
                      <a:pt x="137840" y="107529"/>
                      <a:pt x="146571" y="125521"/>
                    </a:cubicBezTo>
                    <a:cubicBezTo>
                      <a:pt x="155302" y="143513"/>
                      <a:pt x="159271" y="157006"/>
                      <a:pt x="149746" y="176321"/>
                    </a:cubicBezTo>
                    <a:cubicBezTo>
                      <a:pt x="140221" y="195636"/>
                      <a:pt x="96829" y="239292"/>
                      <a:pt x="89421" y="241409"/>
                    </a:cubicBezTo>
                    <a:cubicBezTo>
                      <a:pt x="82013" y="243526"/>
                      <a:pt x="106884" y="207277"/>
                      <a:pt x="105296" y="189021"/>
                    </a:cubicBezTo>
                    <a:cubicBezTo>
                      <a:pt x="103709" y="170765"/>
                      <a:pt x="89156" y="148011"/>
                      <a:pt x="79896" y="131871"/>
                    </a:cubicBezTo>
                    <a:cubicBezTo>
                      <a:pt x="70636" y="115732"/>
                      <a:pt x="62169" y="105413"/>
                      <a:pt x="49734" y="92184"/>
                    </a:cubicBezTo>
                    <a:cubicBezTo>
                      <a:pt x="37299" y="78955"/>
                      <a:pt x="13751" y="61227"/>
                      <a:pt x="5284" y="52496"/>
                    </a:cubicBezTo>
                    <a:cubicBezTo>
                      <a:pt x="-3183" y="43765"/>
                      <a:pt x="-2125" y="-2537"/>
                      <a:pt x="13221" y="1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491CAD7B-7FDE-4242-9D0D-76B6F7EE9AD9}"/>
                  </a:ext>
                </a:extLst>
              </p:cNvPr>
              <p:cNvSpPr/>
              <p:nvPr/>
            </p:nvSpPr>
            <p:spPr>
              <a:xfrm>
                <a:off x="3424382" y="3478047"/>
                <a:ext cx="659187" cy="1238645"/>
              </a:xfrm>
              <a:custGeom>
                <a:avLst/>
                <a:gdLst>
                  <a:gd name="connsiteX0" fmla="*/ 656551 w 659187"/>
                  <a:gd name="connsiteY0" fmla="*/ 65253 h 1238645"/>
                  <a:gd name="connsiteX1" fmla="*/ 525318 w 659187"/>
                  <a:gd name="connsiteY1" fmla="*/ 18686 h 1238645"/>
                  <a:gd name="connsiteX2" fmla="*/ 423718 w 659187"/>
                  <a:gd name="connsiteY2" fmla="*/ 281153 h 1238645"/>
                  <a:gd name="connsiteX3" fmla="*/ 364451 w 659187"/>
                  <a:gd name="connsiteY3" fmla="*/ 374286 h 1238645"/>
                  <a:gd name="connsiteX4" fmla="*/ 212051 w 659187"/>
                  <a:gd name="connsiteY4" fmla="*/ 480120 h 1238645"/>
                  <a:gd name="connsiteX5" fmla="*/ 381385 w 659187"/>
                  <a:gd name="connsiteY5" fmla="*/ 382753 h 1238645"/>
                  <a:gd name="connsiteX6" fmla="*/ 427951 w 659187"/>
                  <a:gd name="connsiteY6" fmla="*/ 437786 h 1238645"/>
                  <a:gd name="connsiteX7" fmla="*/ 415251 w 659187"/>
                  <a:gd name="connsiteY7" fmla="*/ 624053 h 1238645"/>
                  <a:gd name="connsiteX8" fmla="*/ 326351 w 659187"/>
                  <a:gd name="connsiteY8" fmla="*/ 767986 h 1238645"/>
                  <a:gd name="connsiteX9" fmla="*/ 144318 w 659187"/>
                  <a:gd name="connsiteY9" fmla="*/ 996586 h 1238645"/>
                  <a:gd name="connsiteX10" fmla="*/ 131618 w 659187"/>
                  <a:gd name="connsiteY10" fmla="*/ 1043153 h 1238645"/>
                  <a:gd name="connsiteX11" fmla="*/ 4618 w 659187"/>
                  <a:gd name="connsiteY11" fmla="*/ 1237886 h 1238645"/>
                  <a:gd name="connsiteX12" fmla="*/ 317885 w 659187"/>
                  <a:gd name="connsiteY12" fmla="*/ 962720 h 1238645"/>
                  <a:gd name="connsiteX13" fmla="*/ 542251 w 659187"/>
                  <a:gd name="connsiteY13" fmla="*/ 640986 h 1238645"/>
                  <a:gd name="connsiteX14" fmla="*/ 605751 w 659187"/>
                  <a:gd name="connsiteY14" fmla="*/ 416620 h 1238645"/>
                  <a:gd name="connsiteX15" fmla="*/ 656551 w 659187"/>
                  <a:gd name="connsiteY15" fmla="*/ 65253 h 123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59187" h="1238645">
                    <a:moveTo>
                      <a:pt x="656551" y="65253"/>
                    </a:moveTo>
                    <a:cubicBezTo>
                      <a:pt x="643145" y="-1069"/>
                      <a:pt x="564123" y="-17297"/>
                      <a:pt x="525318" y="18686"/>
                    </a:cubicBezTo>
                    <a:cubicBezTo>
                      <a:pt x="486513" y="54669"/>
                      <a:pt x="450529" y="221886"/>
                      <a:pt x="423718" y="281153"/>
                    </a:cubicBezTo>
                    <a:cubicBezTo>
                      <a:pt x="396907" y="340420"/>
                      <a:pt x="399729" y="341125"/>
                      <a:pt x="364451" y="374286"/>
                    </a:cubicBezTo>
                    <a:cubicBezTo>
                      <a:pt x="329173" y="407447"/>
                      <a:pt x="209229" y="478709"/>
                      <a:pt x="212051" y="480120"/>
                    </a:cubicBezTo>
                    <a:cubicBezTo>
                      <a:pt x="214873" y="481531"/>
                      <a:pt x="345402" y="389809"/>
                      <a:pt x="381385" y="382753"/>
                    </a:cubicBezTo>
                    <a:cubicBezTo>
                      <a:pt x="417368" y="375697"/>
                      <a:pt x="422307" y="397569"/>
                      <a:pt x="427951" y="437786"/>
                    </a:cubicBezTo>
                    <a:cubicBezTo>
                      <a:pt x="433595" y="478003"/>
                      <a:pt x="432184" y="569020"/>
                      <a:pt x="415251" y="624053"/>
                    </a:cubicBezTo>
                    <a:cubicBezTo>
                      <a:pt x="398318" y="679086"/>
                      <a:pt x="371506" y="705897"/>
                      <a:pt x="326351" y="767986"/>
                    </a:cubicBezTo>
                    <a:cubicBezTo>
                      <a:pt x="281196" y="830075"/>
                      <a:pt x="176773" y="950725"/>
                      <a:pt x="144318" y="996586"/>
                    </a:cubicBezTo>
                    <a:cubicBezTo>
                      <a:pt x="111863" y="1042447"/>
                      <a:pt x="154901" y="1002936"/>
                      <a:pt x="131618" y="1043153"/>
                    </a:cubicBezTo>
                    <a:cubicBezTo>
                      <a:pt x="108335" y="1083370"/>
                      <a:pt x="-26426" y="1251291"/>
                      <a:pt x="4618" y="1237886"/>
                    </a:cubicBezTo>
                    <a:cubicBezTo>
                      <a:pt x="35662" y="1224481"/>
                      <a:pt x="228280" y="1062203"/>
                      <a:pt x="317885" y="962720"/>
                    </a:cubicBezTo>
                    <a:cubicBezTo>
                      <a:pt x="407490" y="863237"/>
                      <a:pt x="494273" y="732003"/>
                      <a:pt x="542251" y="640986"/>
                    </a:cubicBezTo>
                    <a:cubicBezTo>
                      <a:pt x="590229" y="549969"/>
                      <a:pt x="582468" y="511870"/>
                      <a:pt x="605751" y="416620"/>
                    </a:cubicBezTo>
                    <a:cubicBezTo>
                      <a:pt x="629034" y="321370"/>
                      <a:pt x="669957" y="131575"/>
                      <a:pt x="656551" y="65253"/>
                    </a:cubicBezTo>
                    <a:close/>
                  </a:path>
                </a:pathLst>
              </a:custGeom>
              <a:solidFill>
                <a:srgbClr val="FF00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015AD57D-E366-4C23-AA68-9898F828656D}"/>
                  </a:ext>
                </a:extLst>
              </p:cNvPr>
              <p:cNvSpPr/>
              <p:nvPr/>
            </p:nvSpPr>
            <p:spPr>
              <a:xfrm>
                <a:off x="3389311" y="4096529"/>
                <a:ext cx="366809" cy="605936"/>
              </a:xfrm>
              <a:custGeom>
                <a:avLst/>
                <a:gdLst>
                  <a:gd name="connsiteX0" fmla="*/ 290514 w 366809"/>
                  <a:gd name="connsiteY0" fmla="*/ 809 h 605936"/>
                  <a:gd name="connsiteX1" fmla="*/ 276227 w 366809"/>
                  <a:gd name="connsiteY1" fmla="*/ 134159 h 605936"/>
                  <a:gd name="connsiteX2" fmla="*/ 193677 w 366809"/>
                  <a:gd name="connsiteY2" fmla="*/ 224646 h 605936"/>
                  <a:gd name="connsiteX3" fmla="*/ 163514 w 366809"/>
                  <a:gd name="connsiteY3" fmla="*/ 304021 h 605936"/>
                  <a:gd name="connsiteX4" fmla="*/ 157164 w 366809"/>
                  <a:gd name="connsiteY4" fmla="*/ 364346 h 605936"/>
                  <a:gd name="connsiteX5" fmla="*/ 107952 w 366809"/>
                  <a:gd name="connsiteY5" fmla="*/ 446896 h 605936"/>
                  <a:gd name="connsiteX6" fmla="*/ 2 w 366809"/>
                  <a:gd name="connsiteY6" fmla="*/ 605646 h 605936"/>
                  <a:gd name="connsiteX7" fmla="*/ 104777 w 366809"/>
                  <a:gd name="connsiteY7" fmla="*/ 481821 h 605936"/>
                  <a:gd name="connsiteX8" fmla="*/ 185739 w 366809"/>
                  <a:gd name="connsiteY8" fmla="*/ 326246 h 605936"/>
                  <a:gd name="connsiteX9" fmla="*/ 193677 w 366809"/>
                  <a:gd name="connsiteY9" fmla="*/ 265921 h 605936"/>
                  <a:gd name="connsiteX10" fmla="*/ 261939 w 366809"/>
                  <a:gd name="connsiteY10" fmla="*/ 184959 h 605936"/>
                  <a:gd name="connsiteX11" fmla="*/ 301627 w 366809"/>
                  <a:gd name="connsiteY11" fmla="*/ 140509 h 605936"/>
                  <a:gd name="connsiteX12" fmla="*/ 366714 w 366809"/>
                  <a:gd name="connsiteY12" fmla="*/ 18271 h 605936"/>
                  <a:gd name="connsiteX13" fmla="*/ 315914 w 366809"/>
                  <a:gd name="connsiteY13" fmla="*/ 73834 h 605936"/>
                  <a:gd name="connsiteX14" fmla="*/ 290514 w 366809"/>
                  <a:gd name="connsiteY14" fmla="*/ 809 h 60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6809" h="605936">
                    <a:moveTo>
                      <a:pt x="290514" y="809"/>
                    </a:moveTo>
                    <a:cubicBezTo>
                      <a:pt x="283900" y="10863"/>
                      <a:pt x="292366" y="96853"/>
                      <a:pt x="276227" y="134159"/>
                    </a:cubicBezTo>
                    <a:cubicBezTo>
                      <a:pt x="260088" y="171465"/>
                      <a:pt x="212462" y="196336"/>
                      <a:pt x="193677" y="224646"/>
                    </a:cubicBezTo>
                    <a:cubicBezTo>
                      <a:pt x="174892" y="252956"/>
                      <a:pt x="169599" y="280738"/>
                      <a:pt x="163514" y="304021"/>
                    </a:cubicBezTo>
                    <a:cubicBezTo>
                      <a:pt x="157429" y="327304"/>
                      <a:pt x="166424" y="340534"/>
                      <a:pt x="157164" y="364346"/>
                    </a:cubicBezTo>
                    <a:cubicBezTo>
                      <a:pt x="147904" y="388158"/>
                      <a:pt x="134146" y="406679"/>
                      <a:pt x="107952" y="446896"/>
                    </a:cubicBezTo>
                    <a:cubicBezTo>
                      <a:pt x="81758" y="487113"/>
                      <a:pt x="531" y="599825"/>
                      <a:pt x="2" y="605646"/>
                    </a:cubicBezTo>
                    <a:cubicBezTo>
                      <a:pt x="-527" y="611467"/>
                      <a:pt x="73821" y="528388"/>
                      <a:pt x="104777" y="481821"/>
                    </a:cubicBezTo>
                    <a:cubicBezTo>
                      <a:pt x="135733" y="435254"/>
                      <a:pt x="170922" y="362229"/>
                      <a:pt x="185739" y="326246"/>
                    </a:cubicBezTo>
                    <a:cubicBezTo>
                      <a:pt x="200556" y="290263"/>
                      <a:pt x="180977" y="289469"/>
                      <a:pt x="193677" y="265921"/>
                    </a:cubicBezTo>
                    <a:cubicBezTo>
                      <a:pt x="206377" y="242373"/>
                      <a:pt x="243947" y="205861"/>
                      <a:pt x="261939" y="184959"/>
                    </a:cubicBezTo>
                    <a:cubicBezTo>
                      <a:pt x="279931" y="164057"/>
                      <a:pt x="284165" y="168290"/>
                      <a:pt x="301627" y="140509"/>
                    </a:cubicBezTo>
                    <a:cubicBezTo>
                      <a:pt x="319089" y="112728"/>
                      <a:pt x="364333" y="29384"/>
                      <a:pt x="366714" y="18271"/>
                    </a:cubicBezTo>
                    <a:cubicBezTo>
                      <a:pt x="369095" y="7159"/>
                      <a:pt x="326233" y="69865"/>
                      <a:pt x="315914" y="73834"/>
                    </a:cubicBezTo>
                    <a:cubicBezTo>
                      <a:pt x="305595" y="77803"/>
                      <a:pt x="297128" y="-9245"/>
                      <a:pt x="290514" y="8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15E2A8A3-F0A6-4833-982D-C07CD8A72363}"/>
                  </a:ext>
                </a:extLst>
              </p:cNvPr>
              <p:cNvSpPr/>
              <p:nvPr/>
            </p:nvSpPr>
            <p:spPr>
              <a:xfrm>
                <a:off x="2843386" y="3216237"/>
                <a:ext cx="130136" cy="219116"/>
              </a:xfrm>
              <a:custGeom>
                <a:avLst/>
                <a:gdLst>
                  <a:gd name="connsiteX0" fmla="*/ 1414 w 130136"/>
                  <a:gd name="connsiteY0" fmla="*/ 15913 h 219116"/>
                  <a:gd name="connsiteX1" fmla="*/ 58564 w 130136"/>
                  <a:gd name="connsiteY1" fmla="*/ 7446 h 219116"/>
                  <a:gd name="connsiteX2" fmla="*/ 81847 w 130136"/>
                  <a:gd name="connsiteY2" fmla="*/ 68830 h 219116"/>
                  <a:gd name="connsiteX3" fmla="*/ 113597 w 130136"/>
                  <a:gd name="connsiteY3" fmla="*/ 145030 h 219116"/>
                  <a:gd name="connsiteX4" fmla="*/ 128414 w 130136"/>
                  <a:gd name="connsiteY4" fmla="*/ 176780 h 219116"/>
                  <a:gd name="connsiteX5" fmla="*/ 128414 w 130136"/>
                  <a:gd name="connsiteY5" fmla="*/ 187363 h 219116"/>
                  <a:gd name="connsiteX6" fmla="*/ 115714 w 130136"/>
                  <a:gd name="connsiteY6" fmla="*/ 176780 h 219116"/>
                  <a:gd name="connsiteX7" fmla="*/ 75497 w 130136"/>
                  <a:gd name="connsiteY7" fmla="*/ 219113 h 219116"/>
                  <a:gd name="connsiteX8" fmla="*/ 33164 w 130136"/>
                  <a:gd name="connsiteY8" fmla="*/ 178896 h 219116"/>
                  <a:gd name="connsiteX9" fmla="*/ 18347 w 130136"/>
                  <a:gd name="connsiteY9" fmla="*/ 140796 h 219116"/>
                  <a:gd name="connsiteX10" fmla="*/ 1414 w 130136"/>
                  <a:gd name="connsiteY10" fmla="*/ 15913 h 21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136" h="219116">
                    <a:moveTo>
                      <a:pt x="1414" y="15913"/>
                    </a:moveTo>
                    <a:cubicBezTo>
                      <a:pt x="8117" y="-6312"/>
                      <a:pt x="45159" y="-1373"/>
                      <a:pt x="58564" y="7446"/>
                    </a:cubicBezTo>
                    <a:cubicBezTo>
                      <a:pt x="71969" y="16265"/>
                      <a:pt x="72675" y="45899"/>
                      <a:pt x="81847" y="68830"/>
                    </a:cubicBezTo>
                    <a:cubicBezTo>
                      <a:pt x="91019" y="91761"/>
                      <a:pt x="105836" y="127038"/>
                      <a:pt x="113597" y="145030"/>
                    </a:cubicBezTo>
                    <a:cubicBezTo>
                      <a:pt x="121358" y="163022"/>
                      <a:pt x="125945" y="169725"/>
                      <a:pt x="128414" y="176780"/>
                    </a:cubicBezTo>
                    <a:cubicBezTo>
                      <a:pt x="130883" y="183835"/>
                      <a:pt x="130531" y="187363"/>
                      <a:pt x="128414" y="187363"/>
                    </a:cubicBezTo>
                    <a:cubicBezTo>
                      <a:pt x="126297" y="187363"/>
                      <a:pt x="124533" y="171488"/>
                      <a:pt x="115714" y="176780"/>
                    </a:cubicBezTo>
                    <a:cubicBezTo>
                      <a:pt x="106895" y="182072"/>
                      <a:pt x="89255" y="218760"/>
                      <a:pt x="75497" y="219113"/>
                    </a:cubicBezTo>
                    <a:cubicBezTo>
                      <a:pt x="61739" y="219466"/>
                      <a:pt x="42689" y="191949"/>
                      <a:pt x="33164" y="178896"/>
                    </a:cubicBezTo>
                    <a:cubicBezTo>
                      <a:pt x="23639" y="165843"/>
                      <a:pt x="22933" y="163727"/>
                      <a:pt x="18347" y="140796"/>
                    </a:cubicBezTo>
                    <a:cubicBezTo>
                      <a:pt x="13761" y="117866"/>
                      <a:pt x="-5289" y="38138"/>
                      <a:pt x="1414" y="159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DF50A74C-C5B0-4FE3-B999-232E0B62C68C}"/>
                  </a:ext>
                </a:extLst>
              </p:cNvPr>
              <p:cNvSpPr/>
              <p:nvPr/>
            </p:nvSpPr>
            <p:spPr>
              <a:xfrm>
                <a:off x="2406368" y="3260667"/>
                <a:ext cx="126199" cy="479605"/>
              </a:xfrm>
              <a:custGeom>
                <a:avLst/>
                <a:gdLst>
                  <a:gd name="connsiteX0" fmla="*/ 109820 w 126199"/>
                  <a:gd name="connsiteY0" fmla="*/ 58 h 479605"/>
                  <a:gd name="connsiteX1" fmla="*/ 120932 w 126199"/>
                  <a:gd name="connsiteY1" fmla="*/ 128646 h 479605"/>
                  <a:gd name="connsiteX2" fmla="*/ 14570 w 126199"/>
                  <a:gd name="connsiteY2" fmla="*/ 263583 h 479605"/>
                  <a:gd name="connsiteX3" fmla="*/ 3457 w 126199"/>
                  <a:gd name="connsiteY3" fmla="*/ 336608 h 479605"/>
                  <a:gd name="connsiteX4" fmla="*/ 38382 w 126199"/>
                  <a:gd name="connsiteY4" fmla="*/ 477896 h 479605"/>
                  <a:gd name="connsiteX5" fmla="*/ 24095 w 126199"/>
                  <a:gd name="connsiteY5" fmla="*/ 408046 h 479605"/>
                  <a:gd name="connsiteX6" fmla="*/ 17745 w 126199"/>
                  <a:gd name="connsiteY6" fmla="*/ 306446 h 479605"/>
                  <a:gd name="connsiteX7" fmla="*/ 41557 w 126199"/>
                  <a:gd name="connsiteY7" fmla="*/ 250883 h 479605"/>
                  <a:gd name="connsiteX8" fmla="*/ 108232 w 126199"/>
                  <a:gd name="connsiteY8" fmla="*/ 144521 h 479605"/>
                  <a:gd name="connsiteX9" fmla="*/ 109820 w 126199"/>
                  <a:gd name="connsiteY9" fmla="*/ 58 h 479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199" h="479605">
                    <a:moveTo>
                      <a:pt x="109820" y="58"/>
                    </a:moveTo>
                    <a:cubicBezTo>
                      <a:pt x="111937" y="-2588"/>
                      <a:pt x="136807" y="84725"/>
                      <a:pt x="120932" y="128646"/>
                    </a:cubicBezTo>
                    <a:cubicBezTo>
                      <a:pt x="105057" y="172567"/>
                      <a:pt x="34149" y="228923"/>
                      <a:pt x="14570" y="263583"/>
                    </a:cubicBezTo>
                    <a:cubicBezTo>
                      <a:pt x="-5009" y="298243"/>
                      <a:pt x="-512" y="300889"/>
                      <a:pt x="3457" y="336608"/>
                    </a:cubicBezTo>
                    <a:cubicBezTo>
                      <a:pt x="7426" y="372327"/>
                      <a:pt x="34942" y="465990"/>
                      <a:pt x="38382" y="477896"/>
                    </a:cubicBezTo>
                    <a:cubicBezTo>
                      <a:pt x="41822" y="489802"/>
                      <a:pt x="27534" y="436621"/>
                      <a:pt x="24095" y="408046"/>
                    </a:cubicBezTo>
                    <a:cubicBezTo>
                      <a:pt x="20656" y="379471"/>
                      <a:pt x="14835" y="332640"/>
                      <a:pt x="17745" y="306446"/>
                    </a:cubicBezTo>
                    <a:cubicBezTo>
                      <a:pt x="20655" y="280252"/>
                      <a:pt x="26476" y="277870"/>
                      <a:pt x="41557" y="250883"/>
                    </a:cubicBezTo>
                    <a:cubicBezTo>
                      <a:pt x="56638" y="223896"/>
                      <a:pt x="94738" y="181827"/>
                      <a:pt x="108232" y="144521"/>
                    </a:cubicBezTo>
                    <a:cubicBezTo>
                      <a:pt x="121726" y="107215"/>
                      <a:pt x="107703" y="2704"/>
                      <a:pt x="109820" y="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594504F6-0A1A-4D7D-B6A2-7863318F413F}"/>
                  </a:ext>
                </a:extLst>
              </p:cNvPr>
              <p:cNvSpPr/>
              <p:nvPr/>
            </p:nvSpPr>
            <p:spPr>
              <a:xfrm>
                <a:off x="3263844" y="3933806"/>
                <a:ext cx="139923" cy="233824"/>
              </a:xfrm>
              <a:custGeom>
                <a:avLst/>
                <a:gdLst>
                  <a:gd name="connsiteX0" fmla="*/ 56 w 139923"/>
                  <a:gd name="connsiteY0" fmla="*/ 19 h 233824"/>
                  <a:gd name="connsiteX1" fmla="*/ 101656 w 139923"/>
                  <a:gd name="connsiteY1" fmla="*/ 69869 h 233824"/>
                  <a:gd name="connsiteX2" fmla="*/ 128644 w 139923"/>
                  <a:gd name="connsiteY2" fmla="*/ 146069 h 233824"/>
                  <a:gd name="connsiteX3" fmla="*/ 134994 w 139923"/>
                  <a:gd name="connsiteY3" fmla="*/ 174644 h 233824"/>
                  <a:gd name="connsiteX4" fmla="*/ 57206 w 139923"/>
                  <a:gd name="connsiteY4" fmla="*/ 233382 h 233824"/>
                  <a:gd name="connsiteX5" fmla="*/ 103244 w 139923"/>
                  <a:gd name="connsiteY5" fmla="*/ 200044 h 233824"/>
                  <a:gd name="connsiteX6" fmla="*/ 112769 w 139923"/>
                  <a:gd name="connsiteY6" fmla="*/ 171469 h 233824"/>
                  <a:gd name="connsiteX7" fmla="*/ 112769 w 139923"/>
                  <a:gd name="connsiteY7" fmla="*/ 138132 h 233824"/>
                  <a:gd name="connsiteX8" fmla="*/ 87369 w 139923"/>
                  <a:gd name="connsiteY8" fmla="*/ 63519 h 233824"/>
                  <a:gd name="connsiteX9" fmla="*/ 56 w 139923"/>
                  <a:gd name="connsiteY9" fmla="*/ 19 h 233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923" h="233824">
                    <a:moveTo>
                      <a:pt x="56" y="19"/>
                    </a:moveTo>
                    <a:cubicBezTo>
                      <a:pt x="2437" y="1077"/>
                      <a:pt x="80225" y="45527"/>
                      <a:pt x="101656" y="69869"/>
                    </a:cubicBezTo>
                    <a:cubicBezTo>
                      <a:pt x="123087" y="94211"/>
                      <a:pt x="123088" y="128607"/>
                      <a:pt x="128644" y="146069"/>
                    </a:cubicBezTo>
                    <a:cubicBezTo>
                      <a:pt x="134200" y="163531"/>
                      <a:pt x="146900" y="160092"/>
                      <a:pt x="134994" y="174644"/>
                    </a:cubicBezTo>
                    <a:cubicBezTo>
                      <a:pt x="123088" y="189196"/>
                      <a:pt x="62498" y="229149"/>
                      <a:pt x="57206" y="233382"/>
                    </a:cubicBezTo>
                    <a:cubicBezTo>
                      <a:pt x="51914" y="237615"/>
                      <a:pt x="93984" y="210363"/>
                      <a:pt x="103244" y="200044"/>
                    </a:cubicBezTo>
                    <a:cubicBezTo>
                      <a:pt x="112504" y="189725"/>
                      <a:pt x="111182" y="181788"/>
                      <a:pt x="112769" y="171469"/>
                    </a:cubicBezTo>
                    <a:cubicBezTo>
                      <a:pt x="114357" y="161150"/>
                      <a:pt x="117002" y="156124"/>
                      <a:pt x="112769" y="138132"/>
                    </a:cubicBezTo>
                    <a:cubicBezTo>
                      <a:pt x="108536" y="120140"/>
                      <a:pt x="103773" y="84686"/>
                      <a:pt x="87369" y="63519"/>
                    </a:cubicBezTo>
                    <a:cubicBezTo>
                      <a:pt x="70965" y="42352"/>
                      <a:pt x="-2325" y="-1039"/>
                      <a:pt x="56" y="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090B6763-0AB3-4423-9638-458237328061}"/>
                  </a:ext>
                </a:extLst>
              </p:cNvPr>
              <p:cNvSpPr/>
              <p:nvPr/>
            </p:nvSpPr>
            <p:spPr>
              <a:xfrm>
                <a:off x="2285938" y="3822640"/>
                <a:ext cx="157289" cy="281841"/>
              </a:xfrm>
              <a:custGeom>
                <a:avLst/>
                <a:gdLst>
                  <a:gd name="connsiteX0" fmla="*/ 156695 w 157289"/>
                  <a:gd name="connsiteY0" fmla="*/ 60 h 281841"/>
                  <a:gd name="connsiteX1" fmla="*/ 105895 w 157289"/>
                  <a:gd name="connsiteY1" fmla="*/ 169393 h 281841"/>
                  <a:gd name="connsiteX2" fmla="*/ 62 w 157289"/>
                  <a:gd name="connsiteY2" fmla="*/ 281577 h 281841"/>
                  <a:gd name="connsiteX3" fmla="*/ 91079 w 157289"/>
                  <a:gd name="connsiteY3" fmla="*/ 199027 h 281841"/>
                  <a:gd name="connsiteX4" fmla="*/ 131295 w 157289"/>
                  <a:gd name="connsiteY4" fmla="*/ 150343 h 281841"/>
                  <a:gd name="connsiteX5" fmla="*/ 156695 w 157289"/>
                  <a:gd name="connsiteY5" fmla="*/ 60 h 28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89" h="281841">
                    <a:moveTo>
                      <a:pt x="156695" y="60"/>
                    </a:moveTo>
                    <a:cubicBezTo>
                      <a:pt x="152462" y="3235"/>
                      <a:pt x="132001" y="122473"/>
                      <a:pt x="105895" y="169393"/>
                    </a:cubicBezTo>
                    <a:cubicBezTo>
                      <a:pt x="79789" y="216313"/>
                      <a:pt x="2531" y="276638"/>
                      <a:pt x="62" y="281577"/>
                    </a:cubicBezTo>
                    <a:cubicBezTo>
                      <a:pt x="-2407" y="286516"/>
                      <a:pt x="69207" y="220899"/>
                      <a:pt x="91079" y="199027"/>
                    </a:cubicBezTo>
                    <a:cubicBezTo>
                      <a:pt x="112951" y="177155"/>
                      <a:pt x="121065" y="180329"/>
                      <a:pt x="131295" y="150343"/>
                    </a:cubicBezTo>
                    <a:cubicBezTo>
                      <a:pt x="141525" y="120357"/>
                      <a:pt x="160928" y="-3115"/>
                      <a:pt x="156695" y="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46ECFA5B-8D4D-4114-B370-F22AF3E6F354}"/>
                  </a:ext>
                </a:extLst>
              </p:cNvPr>
              <p:cNvSpPr/>
              <p:nvPr/>
            </p:nvSpPr>
            <p:spPr>
              <a:xfrm>
                <a:off x="2626071" y="3227187"/>
                <a:ext cx="81145" cy="760864"/>
              </a:xfrm>
              <a:custGeom>
                <a:avLst/>
                <a:gdLst>
                  <a:gd name="connsiteX0" fmla="*/ 712 w 81145"/>
                  <a:gd name="connsiteY0" fmla="*/ 730 h 760864"/>
                  <a:gd name="connsiteX1" fmla="*/ 38812 w 81145"/>
                  <a:gd name="connsiteY1" fmla="*/ 256846 h 760864"/>
                  <a:gd name="connsiteX2" fmla="*/ 64212 w 81145"/>
                  <a:gd name="connsiteY2" fmla="*/ 515080 h 760864"/>
                  <a:gd name="connsiteX3" fmla="*/ 66329 w 81145"/>
                  <a:gd name="connsiteY3" fmla="*/ 659013 h 760864"/>
                  <a:gd name="connsiteX4" fmla="*/ 59979 w 81145"/>
                  <a:gd name="connsiteY4" fmla="*/ 760613 h 760864"/>
                  <a:gd name="connsiteX5" fmla="*/ 66329 w 81145"/>
                  <a:gd name="connsiteY5" fmla="*/ 680180 h 760864"/>
                  <a:gd name="connsiteX6" fmla="*/ 79029 w 81145"/>
                  <a:gd name="connsiteY6" fmla="*/ 460046 h 760864"/>
                  <a:gd name="connsiteX7" fmla="*/ 74796 w 81145"/>
                  <a:gd name="connsiteY7" fmla="*/ 339396 h 760864"/>
                  <a:gd name="connsiteX8" fmla="*/ 712 w 81145"/>
                  <a:gd name="connsiteY8" fmla="*/ 730 h 76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5" h="760864">
                    <a:moveTo>
                      <a:pt x="712" y="730"/>
                    </a:moveTo>
                    <a:cubicBezTo>
                      <a:pt x="-5285" y="-13028"/>
                      <a:pt x="28229" y="171121"/>
                      <a:pt x="38812" y="256846"/>
                    </a:cubicBezTo>
                    <a:cubicBezTo>
                      <a:pt x="49395" y="342571"/>
                      <a:pt x="59626" y="448052"/>
                      <a:pt x="64212" y="515080"/>
                    </a:cubicBezTo>
                    <a:cubicBezTo>
                      <a:pt x="68798" y="582108"/>
                      <a:pt x="67034" y="618091"/>
                      <a:pt x="66329" y="659013"/>
                    </a:cubicBezTo>
                    <a:cubicBezTo>
                      <a:pt x="65624" y="699935"/>
                      <a:pt x="59979" y="757085"/>
                      <a:pt x="59979" y="760613"/>
                    </a:cubicBezTo>
                    <a:cubicBezTo>
                      <a:pt x="59979" y="764141"/>
                      <a:pt x="63154" y="730274"/>
                      <a:pt x="66329" y="680180"/>
                    </a:cubicBezTo>
                    <a:cubicBezTo>
                      <a:pt x="69504" y="630086"/>
                      <a:pt x="77618" y="516843"/>
                      <a:pt x="79029" y="460046"/>
                    </a:cubicBezTo>
                    <a:cubicBezTo>
                      <a:pt x="80440" y="403249"/>
                      <a:pt x="84674" y="414890"/>
                      <a:pt x="74796" y="339396"/>
                    </a:cubicBezTo>
                    <a:cubicBezTo>
                      <a:pt x="64918" y="263902"/>
                      <a:pt x="6709" y="14488"/>
                      <a:pt x="712" y="7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0D33E92C-D8CB-487E-A22E-FA5DCD1FE816}"/>
                  </a:ext>
                </a:extLst>
              </p:cNvPr>
              <p:cNvSpPr/>
              <p:nvPr/>
            </p:nvSpPr>
            <p:spPr>
              <a:xfrm>
                <a:off x="2748644" y="3024892"/>
                <a:ext cx="303861" cy="991681"/>
              </a:xfrm>
              <a:custGeom>
                <a:avLst/>
                <a:gdLst>
                  <a:gd name="connsiteX0" fmla="*/ 303589 w 303861"/>
                  <a:gd name="connsiteY0" fmla="*/ 1941 h 991681"/>
                  <a:gd name="connsiteX1" fmla="*/ 168123 w 303861"/>
                  <a:gd name="connsiteY1" fmla="*/ 152225 h 991681"/>
                  <a:gd name="connsiteX2" fmla="*/ 89806 w 303861"/>
                  <a:gd name="connsiteY2" fmla="*/ 217841 h 991681"/>
                  <a:gd name="connsiteX3" fmla="*/ 91923 w 303861"/>
                  <a:gd name="connsiteY3" fmla="*/ 340608 h 991681"/>
                  <a:gd name="connsiteX4" fmla="*/ 195639 w 303861"/>
                  <a:gd name="connsiteY4" fmla="*/ 528991 h 991681"/>
                  <a:gd name="connsiteX5" fmla="*/ 191406 w 303861"/>
                  <a:gd name="connsiteY5" fmla="*/ 651758 h 991681"/>
                  <a:gd name="connsiteX6" fmla="*/ 163889 w 303861"/>
                  <a:gd name="connsiteY6" fmla="*/ 806275 h 991681"/>
                  <a:gd name="connsiteX7" fmla="*/ 193523 w 303861"/>
                  <a:gd name="connsiteY7" fmla="*/ 893058 h 991681"/>
                  <a:gd name="connsiteX8" fmla="*/ 127906 w 303861"/>
                  <a:gd name="connsiteY8" fmla="*/ 984075 h 991681"/>
                  <a:gd name="connsiteX9" fmla="*/ 51706 w 303861"/>
                  <a:gd name="connsiteY9" fmla="*/ 954441 h 991681"/>
                  <a:gd name="connsiteX10" fmla="*/ 60173 w 303861"/>
                  <a:gd name="connsiteY10" fmla="*/ 700441 h 991681"/>
                  <a:gd name="connsiteX11" fmla="*/ 34773 w 303861"/>
                  <a:gd name="connsiteY11" fmla="*/ 344841 h 991681"/>
                  <a:gd name="connsiteX12" fmla="*/ 30539 w 303861"/>
                  <a:gd name="connsiteY12" fmla="*/ 112008 h 991681"/>
                  <a:gd name="connsiteX13" fmla="*/ 19956 w 303861"/>
                  <a:gd name="connsiteY13" fmla="*/ 90841 h 991681"/>
                  <a:gd name="connsiteX14" fmla="*/ 906 w 303861"/>
                  <a:gd name="connsiteY14" fmla="*/ 48508 h 991681"/>
                  <a:gd name="connsiteX15" fmla="*/ 51706 w 303861"/>
                  <a:gd name="connsiteY15" fmla="*/ 78141 h 991681"/>
                  <a:gd name="connsiteX16" fmla="*/ 130023 w 303861"/>
                  <a:gd name="connsiteY16" fmla="*/ 67558 h 991681"/>
                  <a:gd name="connsiteX17" fmla="*/ 303589 w 303861"/>
                  <a:gd name="connsiteY17" fmla="*/ 1941 h 99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3861" h="991681">
                    <a:moveTo>
                      <a:pt x="303589" y="1941"/>
                    </a:moveTo>
                    <a:cubicBezTo>
                      <a:pt x="309939" y="16052"/>
                      <a:pt x="203753" y="116242"/>
                      <a:pt x="168123" y="152225"/>
                    </a:cubicBezTo>
                    <a:cubicBezTo>
                      <a:pt x="132492" y="188208"/>
                      <a:pt x="102506" y="186444"/>
                      <a:pt x="89806" y="217841"/>
                    </a:cubicBezTo>
                    <a:cubicBezTo>
                      <a:pt x="77106" y="249238"/>
                      <a:pt x="74284" y="288750"/>
                      <a:pt x="91923" y="340608"/>
                    </a:cubicBezTo>
                    <a:cubicBezTo>
                      <a:pt x="109562" y="392466"/>
                      <a:pt x="179059" y="477133"/>
                      <a:pt x="195639" y="528991"/>
                    </a:cubicBezTo>
                    <a:cubicBezTo>
                      <a:pt x="212219" y="580849"/>
                      <a:pt x="196698" y="605544"/>
                      <a:pt x="191406" y="651758"/>
                    </a:cubicBezTo>
                    <a:cubicBezTo>
                      <a:pt x="186114" y="697972"/>
                      <a:pt x="163536" y="766058"/>
                      <a:pt x="163889" y="806275"/>
                    </a:cubicBezTo>
                    <a:cubicBezTo>
                      <a:pt x="164242" y="846492"/>
                      <a:pt x="199520" y="863425"/>
                      <a:pt x="193523" y="893058"/>
                    </a:cubicBezTo>
                    <a:cubicBezTo>
                      <a:pt x="187526" y="922691"/>
                      <a:pt x="151542" y="973845"/>
                      <a:pt x="127906" y="984075"/>
                    </a:cubicBezTo>
                    <a:cubicBezTo>
                      <a:pt x="104270" y="994306"/>
                      <a:pt x="62995" y="1001713"/>
                      <a:pt x="51706" y="954441"/>
                    </a:cubicBezTo>
                    <a:cubicBezTo>
                      <a:pt x="40417" y="907169"/>
                      <a:pt x="62995" y="802041"/>
                      <a:pt x="60173" y="700441"/>
                    </a:cubicBezTo>
                    <a:cubicBezTo>
                      <a:pt x="57351" y="598841"/>
                      <a:pt x="39712" y="442913"/>
                      <a:pt x="34773" y="344841"/>
                    </a:cubicBezTo>
                    <a:cubicBezTo>
                      <a:pt x="29834" y="246769"/>
                      <a:pt x="33008" y="154341"/>
                      <a:pt x="30539" y="112008"/>
                    </a:cubicBezTo>
                    <a:cubicBezTo>
                      <a:pt x="28070" y="69675"/>
                      <a:pt x="24895" y="101424"/>
                      <a:pt x="19956" y="90841"/>
                    </a:cubicBezTo>
                    <a:cubicBezTo>
                      <a:pt x="15017" y="80258"/>
                      <a:pt x="-4386" y="50625"/>
                      <a:pt x="906" y="48508"/>
                    </a:cubicBezTo>
                    <a:cubicBezTo>
                      <a:pt x="6198" y="46391"/>
                      <a:pt x="30187" y="74966"/>
                      <a:pt x="51706" y="78141"/>
                    </a:cubicBezTo>
                    <a:cubicBezTo>
                      <a:pt x="73225" y="81316"/>
                      <a:pt x="90512" y="80258"/>
                      <a:pt x="130023" y="67558"/>
                    </a:cubicBezTo>
                    <a:cubicBezTo>
                      <a:pt x="169534" y="54858"/>
                      <a:pt x="297239" y="-12170"/>
                      <a:pt x="303589" y="1941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323EDDF7-E778-4C90-BC85-AF08E7AA46CF}"/>
                  </a:ext>
                </a:extLst>
              </p:cNvPr>
              <p:cNvSpPr/>
              <p:nvPr/>
            </p:nvSpPr>
            <p:spPr>
              <a:xfrm>
                <a:off x="2518460" y="3268143"/>
                <a:ext cx="150233" cy="694386"/>
              </a:xfrm>
              <a:custGeom>
                <a:avLst/>
                <a:gdLst>
                  <a:gd name="connsiteX0" fmla="*/ 78690 w 150233"/>
                  <a:gd name="connsiteY0" fmla="*/ 5282 h 694386"/>
                  <a:gd name="connsiteX1" fmla="*/ 123140 w 150233"/>
                  <a:gd name="connsiteY1" fmla="*/ 452957 h 694386"/>
                  <a:gd name="connsiteX2" fmla="*/ 146953 w 150233"/>
                  <a:gd name="connsiteY2" fmla="*/ 599007 h 694386"/>
                  <a:gd name="connsiteX3" fmla="*/ 146953 w 150233"/>
                  <a:gd name="connsiteY3" fmla="*/ 692670 h 694386"/>
                  <a:gd name="connsiteX4" fmla="*/ 118378 w 150233"/>
                  <a:gd name="connsiteY4" fmla="*/ 652982 h 694386"/>
                  <a:gd name="connsiteX5" fmla="*/ 40590 w 150233"/>
                  <a:gd name="connsiteY5" fmla="*/ 570432 h 694386"/>
                  <a:gd name="connsiteX6" fmla="*/ 2490 w 150233"/>
                  <a:gd name="connsiteY6" fmla="*/ 489470 h 694386"/>
                  <a:gd name="connsiteX7" fmla="*/ 4078 w 150233"/>
                  <a:gd name="connsiteY7" fmla="*/ 351357 h 694386"/>
                  <a:gd name="connsiteX8" fmla="*/ 7253 w 150233"/>
                  <a:gd name="connsiteY8" fmla="*/ 252932 h 694386"/>
                  <a:gd name="connsiteX9" fmla="*/ 23128 w 150233"/>
                  <a:gd name="connsiteY9" fmla="*/ 208482 h 694386"/>
                  <a:gd name="connsiteX10" fmla="*/ 78690 w 150233"/>
                  <a:gd name="connsiteY10" fmla="*/ 5282 h 69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233" h="694386">
                    <a:moveTo>
                      <a:pt x="78690" y="5282"/>
                    </a:moveTo>
                    <a:cubicBezTo>
                      <a:pt x="95359" y="46028"/>
                      <a:pt x="111763" y="354003"/>
                      <a:pt x="123140" y="452957"/>
                    </a:cubicBezTo>
                    <a:cubicBezTo>
                      <a:pt x="134517" y="551911"/>
                      <a:pt x="142984" y="559055"/>
                      <a:pt x="146953" y="599007"/>
                    </a:cubicBezTo>
                    <a:cubicBezTo>
                      <a:pt x="150922" y="638959"/>
                      <a:pt x="151715" y="683674"/>
                      <a:pt x="146953" y="692670"/>
                    </a:cubicBezTo>
                    <a:cubicBezTo>
                      <a:pt x="142191" y="701666"/>
                      <a:pt x="136105" y="673355"/>
                      <a:pt x="118378" y="652982"/>
                    </a:cubicBezTo>
                    <a:cubicBezTo>
                      <a:pt x="100651" y="632609"/>
                      <a:pt x="59905" y="597684"/>
                      <a:pt x="40590" y="570432"/>
                    </a:cubicBezTo>
                    <a:cubicBezTo>
                      <a:pt x="21275" y="543180"/>
                      <a:pt x="8575" y="525983"/>
                      <a:pt x="2490" y="489470"/>
                    </a:cubicBezTo>
                    <a:cubicBezTo>
                      <a:pt x="-3595" y="452957"/>
                      <a:pt x="3284" y="390780"/>
                      <a:pt x="4078" y="351357"/>
                    </a:cubicBezTo>
                    <a:cubicBezTo>
                      <a:pt x="4872" y="311934"/>
                      <a:pt x="4078" y="276745"/>
                      <a:pt x="7253" y="252932"/>
                    </a:cubicBezTo>
                    <a:cubicBezTo>
                      <a:pt x="10428" y="229120"/>
                      <a:pt x="8311" y="245259"/>
                      <a:pt x="23128" y="208482"/>
                    </a:cubicBezTo>
                    <a:cubicBezTo>
                      <a:pt x="37945" y="171705"/>
                      <a:pt x="62021" y="-35464"/>
                      <a:pt x="78690" y="5282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414F152B-61DC-4783-9C81-392A9270BD8C}"/>
                  </a:ext>
                </a:extLst>
              </p:cNvPr>
              <p:cNvSpPr/>
              <p:nvPr/>
            </p:nvSpPr>
            <p:spPr>
              <a:xfrm>
                <a:off x="2792566" y="4112680"/>
                <a:ext cx="160184" cy="126023"/>
              </a:xfrm>
              <a:custGeom>
                <a:avLst/>
                <a:gdLst>
                  <a:gd name="connsiteX0" fmla="*/ 1434 w 160184"/>
                  <a:gd name="connsiteY0" fmla="*/ 3 h 126023"/>
                  <a:gd name="connsiteX1" fmla="*/ 14134 w 160184"/>
                  <a:gd name="connsiteY1" fmla="*/ 114303 h 126023"/>
                  <a:gd name="connsiteX2" fmla="*/ 94567 w 160184"/>
                  <a:gd name="connsiteY2" fmla="*/ 122770 h 126023"/>
                  <a:gd name="connsiteX3" fmla="*/ 160184 w 160184"/>
                  <a:gd name="connsiteY3" fmla="*/ 118537 h 126023"/>
                  <a:gd name="connsiteX4" fmla="*/ 94567 w 160184"/>
                  <a:gd name="connsiteY4" fmla="*/ 118537 h 126023"/>
                  <a:gd name="connsiteX5" fmla="*/ 54351 w 160184"/>
                  <a:gd name="connsiteY5" fmla="*/ 120653 h 126023"/>
                  <a:gd name="connsiteX6" fmla="*/ 31067 w 160184"/>
                  <a:gd name="connsiteY6" fmla="*/ 110070 h 126023"/>
                  <a:gd name="connsiteX7" fmla="*/ 1434 w 160184"/>
                  <a:gd name="connsiteY7" fmla="*/ 3 h 12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184" h="126023">
                    <a:moveTo>
                      <a:pt x="1434" y="3"/>
                    </a:moveTo>
                    <a:cubicBezTo>
                      <a:pt x="-1388" y="708"/>
                      <a:pt x="-1388" y="93842"/>
                      <a:pt x="14134" y="114303"/>
                    </a:cubicBezTo>
                    <a:cubicBezTo>
                      <a:pt x="29656" y="134764"/>
                      <a:pt x="70225" y="122064"/>
                      <a:pt x="94567" y="122770"/>
                    </a:cubicBezTo>
                    <a:cubicBezTo>
                      <a:pt x="118909" y="123476"/>
                      <a:pt x="160184" y="119242"/>
                      <a:pt x="160184" y="118537"/>
                    </a:cubicBezTo>
                    <a:cubicBezTo>
                      <a:pt x="160184" y="117832"/>
                      <a:pt x="112206" y="118184"/>
                      <a:pt x="94567" y="118537"/>
                    </a:cubicBezTo>
                    <a:cubicBezTo>
                      <a:pt x="76928" y="118890"/>
                      <a:pt x="64934" y="122064"/>
                      <a:pt x="54351" y="120653"/>
                    </a:cubicBezTo>
                    <a:cubicBezTo>
                      <a:pt x="43768" y="119242"/>
                      <a:pt x="38828" y="124534"/>
                      <a:pt x="31067" y="110070"/>
                    </a:cubicBezTo>
                    <a:cubicBezTo>
                      <a:pt x="23306" y="95606"/>
                      <a:pt x="4256" y="-702"/>
                      <a:pt x="1434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10BBAD64-A57F-4770-94AD-0FECB1AA1B3F}"/>
                  </a:ext>
                </a:extLst>
              </p:cNvPr>
              <p:cNvSpPr/>
              <p:nvPr/>
            </p:nvSpPr>
            <p:spPr>
              <a:xfrm>
                <a:off x="2868603" y="4111246"/>
                <a:ext cx="61339" cy="78077"/>
              </a:xfrm>
              <a:custGeom>
                <a:avLst/>
                <a:gdLst>
                  <a:gd name="connsiteX0" fmla="*/ 10 w 61339"/>
                  <a:gd name="connsiteY0" fmla="*/ 379 h 78077"/>
                  <a:gd name="connsiteX1" fmla="*/ 53985 w 61339"/>
                  <a:gd name="connsiteY1" fmla="*/ 70229 h 78077"/>
                  <a:gd name="connsiteX2" fmla="*/ 60335 w 61339"/>
                  <a:gd name="connsiteY2" fmla="*/ 73404 h 78077"/>
                  <a:gd name="connsiteX3" fmla="*/ 49222 w 61339"/>
                  <a:gd name="connsiteY3" fmla="*/ 43242 h 78077"/>
                  <a:gd name="connsiteX4" fmla="*/ 10 w 61339"/>
                  <a:gd name="connsiteY4" fmla="*/ 379 h 7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39" h="78077">
                    <a:moveTo>
                      <a:pt x="10" y="379"/>
                    </a:moveTo>
                    <a:cubicBezTo>
                      <a:pt x="804" y="4877"/>
                      <a:pt x="53985" y="70229"/>
                      <a:pt x="53985" y="70229"/>
                    </a:cubicBezTo>
                    <a:cubicBezTo>
                      <a:pt x="64039" y="82400"/>
                      <a:pt x="61129" y="77902"/>
                      <a:pt x="60335" y="73404"/>
                    </a:cubicBezTo>
                    <a:cubicBezTo>
                      <a:pt x="59541" y="68906"/>
                      <a:pt x="56101" y="53825"/>
                      <a:pt x="49222" y="43242"/>
                    </a:cubicBezTo>
                    <a:cubicBezTo>
                      <a:pt x="42343" y="32659"/>
                      <a:pt x="-784" y="-4119"/>
                      <a:pt x="10" y="3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F5DC2091-42F7-422E-B4C2-9F1ED3E760C6}"/>
                  </a:ext>
                </a:extLst>
              </p:cNvPr>
              <p:cNvSpPr/>
              <p:nvPr/>
            </p:nvSpPr>
            <p:spPr>
              <a:xfrm>
                <a:off x="1894724" y="3057584"/>
                <a:ext cx="389638" cy="88401"/>
              </a:xfrm>
              <a:custGeom>
                <a:avLst/>
                <a:gdLst>
                  <a:gd name="connsiteX0" fmla="*/ 388101 w 389638"/>
                  <a:gd name="connsiteY0" fmla="*/ 72966 h 88401"/>
                  <a:gd name="connsiteX1" fmla="*/ 202364 w 389638"/>
                  <a:gd name="connsiteY1" fmla="*/ 30104 h 88401"/>
                  <a:gd name="connsiteX2" fmla="*/ 100764 w 389638"/>
                  <a:gd name="connsiteY2" fmla="*/ 38041 h 88401"/>
                  <a:gd name="connsiteX3" fmla="*/ 2339 w 389638"/>
                  <a:gd name="connsiteY3" fmla="*/ 87254 h 88401"/>
                  <a:gd name="connsiteX4" fmla="*/ 38851 w 389638"/>
                  <a:gd name="connsiteY4" fmla="*/ 68204 h 88401"/>
                  <a:gd name="connsiteX5" fmla="*/ 127751 w 389638"/>
                  <a:gd name="connsiteY5" fmla="*/ 17404 h 88401"/>
                  <a:gd name="connsiteX6" fmla="*/ 216651 w 389638"/>
                  <a:gd name="connsiteY6" fmla="*/ 3116 h 88401"/>
                  <a:gd name="connsiteX7" fmla="*/ 286501 w 389638"/>
                  <a:gd name="connsiteY7" fmla="*/ 6291 h 88401"/>
                  <a:gd name="connsiteX8" fmla="*/ 388101 w 389638"/>
                  <a:gd name="connsiteY8" fmla="*/ 72966 h 88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9638" h="88401">
                    <a:moveTo>
                      <a:pt x="388101" y="72966"/>
                    </a:moveTo>
                    <a:cubicBezTo>
                      <a:pt x="374078" y="76935"/>
                      <a:pt x="250254" y="35925"/>
                      <a:pt x="202364" y="30104"/>
                    </a:cubicBezTo>
                    <a:cubicBezTo>
                      <a:pt x="154474" y="24283"/>
                      <a:pt x="134101" y="28516"/>
                      <a:pt x="100764" y="38041"/>
                    </a:cubicBezTo>
                    <a:cubicBezTo>
                      <a:pt x="67426" y="47566"/>
                      <a:pt x="12658" y="82227"/>
                      <a:pt x="2339" y="87254"/>
                    </a:cubicBezTo>
                    <a:cubicBezTo>
                      <a:pt x="-7980" y="92281"/>
                      <a:pt x="17949" y="79846"/>
                      <a:pt x="38851" y="68204"/>
                    </a:cubicBezTo>
                    <a:cubicBezTo>
                      <a:pt x="59753" y="56562"/>
                      <a:pt x="98118" y="28252"/>
                      <a:pt x="127751" y="17404"/>
                    </a:cubicBezTo>
                    <a:cubicBezTo>
                      <a:pt x="157384" y="6556"/>
                      <a:pt x="190193" y="4968"/>
                      <a:pt x="216651" y="3116"/>
                    </a:cubicBezTo>
                    <a:cubicBezTo>
                      <a:pt x="243109" y="1264"/>
                      <a:pt x="256603" y="-4292"/>
                      <a:pt x="286501" y="6291"/>
                    </a:cubicBezTo>
                    <a:cubicBezTo>
                      <a:pt x="316399" y="16874"/>
                      <a:pt x="402124" y="68997"/>
                      <a:pt x="388101" y="7296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2CDE4612-F032-4CE4-976C-ABFCB2B2A08A}"/>
                  </a:ext>
                </a:extLst>
              </p:cNvPr>
              <p:cNvSpPr/>
              <p:nvPr/>
            </p:nvSpPr>
            <p:spPr>
              <a:xfrm>
                <a:off x="3322292" y="2901778"/>
                <a:ext cx="376354" cy="168564"/>
              </a:xfrm>
              <a:custGeom>
                <a:avLst/>
                <a:gdLst>
                  <a:gd name="connsiteX0" fmla="*/ 346 w 376354"/>
                  <a:gd name="connsiteY0" fmla="*/ 172 h 168564"/>
                  <a:gd name="connsiteX1" fmla="*/ 165446 w 376354"/>
                  <a:gd name="connsiteY1" fmla="*/ 22397 h 168564"/>
                  <a:gd name="connsiteX2" fmla="*/ 235296 w 376354"/>
                  <a:gd name="connsiteY2" fmla="*/ 9697 h 168564"/>
                  <a:gd name="connsiteX3" fmla="*/ 328958 w 376354"/>
                  <a:gd name="connsiteY3" fmla="*/ 54147 h 168564"/>
                  <a:gd name="connsiteX4" fmla="*/ 348008 w 376354"/>
                  <a:gd name="connsiteY4" fmla="*/ 117647 h 168564"/>
                  <a:gd name="connsiteX5" fmla="*/ 374996 w 376354"/>
                  <a:gd name="connsiteY5" fmla="*/ 168447 h 168564"/>
                  <a:gd name="connsiteX6" fmla="*/ 301971 w 376354"/>
                  <a:gd name="connsiteY6" fmla="*/ 130347 h 168564"/>
                  <a:gd name="connsiteX7" fmla="*/ 201958 w 376354"/>
                  <a:gd name="connsiteY7" fmla="*/ 89072 h 168564"/>
                  <a:gd name="connsiteX8" fmla="*/ 178146 w 376354"/>
                  <a:gd name="connsiteY8" fmla="*/ 68435 h 168564"/>
                  <a:gd name="connsiteX9" fmla="*/ 122583 w 376354"/>
                  <a:gd name="connsiteY9" fmla="*/ 36685 h 168564"/>
                  <a:gd name="connsiteX10" fmla="*/ 346 w 376354"/>
                  <a:gd name="connsiteY10" fmla="*/ 172 h 16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354" h="168564">
                    <a:moveTo>
                      <a:pt x="346" y="172"/>
                    </a:moveTo>
                    <a:cubicBezTo>
                      <a:pt x="7490" y="-2209"/>
                      <a:pt x="126288" y="20810"/>
                      <a:pt x="165446" y="22397"/>
                    </a:cubicBezTo>
                    <a:cubicBezTo>
                      <a:pt x="204604" y="23984"/>
                      <a:pt x="208044" y="4405"/>
                      <a:pt x="235296" y="9697"/>
                    </a:cubicBezTo>
                    <a:cubicBezTo>
                      <a:pt x="262548" y="14989"/>
                      <a:pt x="310173" y="36155"/>
                      <a:pt x="328958" y="54147"/>
                    </a:cubicBezTo>
                    <a:cubicBezTo>
                      <a:pt x="347743" y="72139"/>
                      <a:pt x="340335" y="98597"/>
                      <a:pt x="348008" y="117647"/>
                    </a:cubicBezTo>
                    <a:cubicBezTo>
                      <a:pt x="355681" y="136697"/>
                      <a:pt x="382669" y="166330"/>
                      <a:pt x="374996" y="168447"/>
                    </a:cubicBezTo>
                    <a:cubicBezTo>
                      <a:pt x="367323" y="170564"/>
                      <a:pt x="330811" y="143576"/>
                      <a:pt x="301971" y="130347"/>
                    </a:cubicBezTo>
                    <a:cubicBezTo>
                      <a:pt x="273131" y="117118"/>
                      <a:pt x="222596" y="99391"/>
                      <a:pt x="201958" y="89072"/>
                    </a:cubicBezTo>
                    <a:cubicBezTo>
                      <a:pt x="181321" y="78753"/>
                      <a:pt x="191375" y="77166"/>
                      <a:pt x="178146" y="68435"/>
                    </a:cubicBezTo>
                    <a:cubicBezTo>
                      <a:pt x="164917" y="59704"/>
                      <a:pt x="146395" y="47268"/>
                      <a:pt x="122583" y="36685"/>
                    </a:cubicBezTo>
                    <a:cubicBezTo>
                      <a:pt x="98771" y="26102"/>
                      <a:pt x="-6798" y="2553"/>
                      <a:pt x="346" y="172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751CDBB1-294C-4FD6-8095-220F97228E7C}"/>
                  </a:ext>
                </a:extLst>
              </p:cNvPr>
              <p:cNvSpPr/>
              <p:nvPr/>
            </p:nvSpPr>
            <p:spPr>
              <a:xfrm>
                <a:off x="3959198" y="2772729"/>
                <a:ext cx="128373" cy="772659"/>
              </a:xfrm>
              <a:custGeom>
                <a:avLst/>
                <a:gdLst>
                  <a:gd name="connsiteX0" fmla="*/ 27 w 128373"/>
                  <a:gd name="connsiteY0" fmla="*/ 3809 h 772659"/>
                  <a:gd name="connsiteX1" fmla="*/ 69877 w 128373"/>
                  <a:gd name="connsiteY1" fmla="*/ 194309 h 772659"/>
                  <a:gd name="connsiteX2" fmla="*/ 63527 w 128373"/>
                  <a:gd name="connsiteY2" fmla="*/ 465771 h 772659"/>
                  <a:gd name="connsiteX3" fmla="*/ 68290 w 128373"/>
                  <a:gd name="connsiteY3" fmla="*/ 610234 h 772659"/>
                  <a:gd name="connsiteX4" fmla="*/ 127027 w 128373"/>
                  <a:gd name="connsiteY4" fmla="*/ 772159 h 772659"/>
                  <a:gd name="connsiteX5" fmla="*/ 107977 w 128373"/>
                  <a:gd name="connsiteY5" fmla="*/ 654684 h 772659"/>
                  <a:gd name="connsiteX6" fmla="*/ 90515 w 128373"/>
                  <a:gd name="connsiteY6" fmla="*/ 481646 h 772659"/>
                  <a:gd name="connsiteX7" fmla="*/ 107977 w 128373"/>
                  <a:gd name="connsiteY7" fmla="*/ 226059 h 772659"/>
                  <a:gd name="connsiteX8" fmla="*/ 61940 w 128373"/>
                  <a:gd name="connsiteY8" fmla="*/ 80009 h 772659"/>
                  <a:gd name="connsiteX9" fmla="*/ 27 w 128373"/>
                  <a:gd name="connsiteY9" fmla="*/ 3809 h 77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373" h="772659">
                    <a:moveTo>
                      <a:pt x="27" y="3809"/>
                    </a:moveTo>
                    <a:cubicBezTo>
                      <a:pt x="1350" y="22859"/>
                      <a:pt x="59294" y="117315"/>
                      <a:pt x="69877" y="194309"/>
                    </a:cubicBezTo>
                    <a:cubicBezTo>
                      <a:pt x="80460" y="271303"/>
                      <a:pt x="63791" y="396450"/>
                      <a:pt x="63527" y="465771"/>
                    </a:cubicBezTo>
                    <a:cubicBezTo>
                      <a:pt x="63263" y="535092"/>
                      <a:pt x="57707" y="559169"/>
                      <a:pt x="68290" y="610234"/>
                    </a:cubicBezTo>
                    <a:cubicBezTo>
                      <a:pt x="78873" y="661299"/>
                      <a:pt x="120413" y="764751"/>
                      <a:pt x="127027" y="772159"/>
                    </a:cubicBezTo>
                    <a:cubicBezTo>
                      <a:pt x="133641" y="779567"/>
                      <a:pt x="114062" y="703103"/>
                      <a:pt x="107977" y="654684"/>
                    </a:cubicBezTo>
                    <a:cubicBezTo>
                      <a:pt x="101892" y="606265"/>
                      <a:pt x="90515" y="553083"/>
                      <a:pt x="90515" y="481646"/>
                    </a:cubicBezTo>
                    <a:cubicBezTo>
                      <a:pt x="90515" y="410209"/>
                      <a:pt x="112740" y="292999"/>
                      <a:pt x="107977" y="226059"/>
                    </a:cubicBezTo>
                    <a:cubicBezTo>
                      <a:pt x="103215" y="159120"/>
                      <a:pt x="78873" y="118638"/>
                      <a:pt x="61940" y="80009"/>
                    </a:cubicBezTo>
                    <a:cubicBezTo>
                      <a:pt x="45007" y="41380"/>
                      <a:pt x="-1296" y="-15241"/>
                      <a:pt x="27" y="38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83FAD4A8-3D41-4A72-9624-01C931959F8A}"/>
                  </a:ext>
                </a:extLst>
              </p:cNvPr>
              <p:cNvSpPr/>
              <p:nvPr/>
            </p:nvSpPr>
            <p:spPr>
              <a:xfrm>
                <a:off x="3223746" y="4163946"/>
                <a:ext cx="230003" cy="295377"/>
              </a:xfrm>
              <a:custGeom>
                <a:avLst/>
                <a:gdLst>
                  <a:gd name="connsiteX0" fmla="*/ 192554 w 230003"/>
                  <a:gd name="connsiteY0" fmla="*/ 67 h 295377"/>
                  <a:gd name="connsiteX1" fmla="*/ 227479 w 230003"/>
                  <a:gd name="connsiteY1" fmla="*/ 54042 h 295377"/>
                  <a:gd name="connsiteX2" fmla="*/ 121117 w 230003"/>
                  <a:gd name="connsiteY2" fmla="*/ 173104 h 295377"/>
                  <a:gd name="connsiteX3" fmla="*/ 110004 w 230003"/>
                  <a:gd name="connsiteY3" fmla="*/ 236604 h 295377"/>
                  <a:gd name="connsiteX4" fmla="*/ 98892 w 230003"/>
                  <a:gd name="connsiteY4" fmla="*/ 295342 h 295377"/>
                  <a:gd name="connsiteX5" fmla="*/ 86192 w 230003"/>
                  <a:gd name="connsiteY5" fmla="*/ 244542 h 295377"/>
                  <a:gd name="connsiteX6" fmla="*/ 467 w 230003"/>
                  <a:gd name="connsiteY6" fmla="*/ 196917 h 295377"/>
                  <a:gd name="connsiteX7" fmla="*/ 54442 w 230003"/>
                  <a:gd name="connsiteY7" fmla="*/ 141354 h 295377"/>
                  <a:gd name="connsiteX8" fmla="*/ 110004 w 230003"/>
                  <a:gd name="connsiteY8" fmla="*/ 69917 h 295377"/>
                  <a:gd name="connsiteX9" fmla="*/ 146517 w 230003"/>
                  <a:gd name="connsiteY9" fmla="*/ 42929 h 295377"/>
                  <a:gd name="connsiteX10" fmla="*/ 192554 w 230003"/>
                  <a:gd name="connsiteY10" fmla="*/ 67 h 29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003" h="295377">
                    <a:moveTo>
                      <a:pt x="192554" y="67"/>
                    </a:moveTo>
                    <a:cubicBezTo>
                      <a:pt x="206048" y="1919"/>
                      <a:pt x="239385" y="25203"/>
                      <a:pt x="227479" y="54042"/>
                    </a:cubicBezTo>
                    <a:cubicBezTo>
                      <a:pt x="215573" y="82882"/>
                      <a:pt x="140696" y="142677"/>
                      <a:pt x="121117" y="173104"/>
                    </a:cubicBezTo>
                    <a:cubicBezTo>
                      <a:pt x="101538" y="203531"/>
                      <a:pt x="113708" y="216231"/>
                      <a:pt x="110004" y="236604"/>
                    </a:cubicBezTo>
                    <a:cubicBezTo>
                      <a:pt x="106300" y="256977"/>
                      <a:pt x="102861" y="294019"/>
                      <a:pt x="98892" y="295342"/>
                    </a:cubicBezTo>
                    <a:cubicBezTo>
                      <a:pt x="94923" y="296665"/>
                      <a:pt x="102596" y="260946"/>
                      <a:pt x="86192" y="244542"/>
                    </a:cubicBezTo>
                    <a:cubicBezTo>
                      <a:pt x="69788" y="228138"/>
                      <a:pt x="5759" y="214115"/>
                      <a:pt x="467" y="196917"/>
                    </a:cubicBezTo>
                    <a:cubicBezTo>
                      <a:pt x="-4825" y="179719"/>
                      <a:pt x="36186" y="162521"/>
                      <a:pt x="54442" y="141354"/>
                    </a:cubicBezTo>
                    <a:cubicBezTo>
                      <a:pt x="72698" y="120187"/>
                      <a:pt x="94658" y="86321"/>
                      <a:pt x="110004" y="69917"/>
                    </a:cubicBezTo>
                    <a:cubicBezTo>
                      <a:pt x="125350" y="53513"/>
                      <a:pt x="132759" y="50602"/>
                      <a:pt x="146517" y="42929"/>
                    </a:cubicBezTo>
                    <a:cubicBezTo>
                      <a:pt x="160275" y="35256"/>
                      <a:pt x="179060" y="-1785"/>
                      <a:pt x="192554" y="6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4EED69B1-4F4B-4A1E-A96B-EC5ECEA57DC2}"/>
                  </a:ext>
                </a:extLst>
              </p:cNvPr>
              <p:cNvSpPr/>
              <p:nvPr/>
            </p:nvSpPr>
            <p:spPr>
              <a:xfrm>
                <a:off x="3126042" y="4573553"/>
                <a:ext cx="119234" cy="175728"/>
              </a:xfrm>
              <a:custGeom>
                <a:avLst/>
                <a:gdLst>
                  <a:gd name="connsiteX0" fmla="*/ 118808 w 119234"/>
                  <a:gd name="connsiteY0" fmla="*/ 35 h 175728"/>
                  <a:gd name="connsiteX1" fmla="*/ 4508 w 119234"/>
                  <a:gd name="connsiteY1" fmla="*/ 27022 h 175728"/>
                  <a:gd name="connsiteX2" fmla="*/ 21971 w 119234"/>
                  <a:gd name="connsiteY2" fmla="*/ 174660 h 175728"/>
                  <a:gd name="connsiteX3" fmla="*/ 12446 w 119234"/>
                  <a:gd name="connsiteY3" fmla="*/ 92110 h 175728"/>
                  <a:gd name="connsiteX4" fmla="*/ 12446 w 119234"/>
                  <a:gd name="connsiteY4" fmla="*/ 63535 h 175728"/>
                  <a:gd name="connsiteX5" fmla="*/ 42608 w 119234"/>
                  <a:gd name="connsiteY5" fmla="*/ 22260 h 175728"/>
                  <a:gd name="connsiteX6" fmla="*/ 118808 w 119234"/>
                  <a:gd name="connsiteY6" fmla="*/ 35 h 175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234" h="175728">
                    <a:moveTo>
                      <a:pt x="118808" y="35"/>
                    </a:moveTo>
                    <a:cubicBezTo>
                      <a:pt x="112458" y="829"/>
                      <a:pt x="20647" y="-2082"/>
                      <a:pt x="4508" y="27022"/>
                    </a:cubicBezTo>
                    <a:cubicBezTo>
                      <a:pt x="-11632" y="56126"/>
                      <a:pt x="20648" y="163812"/>
                      <a:pt x="21971" y="174660"/>
                    </a:cubicBezTo>
                    <a:cubicBezTo>
                      <a:pt x="23294" y="185508"/>
                      <a:pt x="14033" y="110631"/>
                      <a:pt x="12446" y="92110"/>
                    </a:cubicBezTo>
                    <a:cubicBezTo>
                      <a:pt x="10859" y="73589"/>
                      <a:pt x="7419" y="75177"/>
                      <a:pt x="12446" y="63535"/>
                    </a:cubicBezTo>
                    <a:cubicBezTo>
                      <a:pt x="17473" y="51893"/>
                      <a:pt x="26469" y="32579"/>
                      <a:pt x="42608" y="22260"/>
                    </a:cubicBezTo>
                    <a:cubicBezTo>
                      <a:pt x="58747" y="11941"/>
                      <a:pt x="125158" y="-759"/>
                      <a:pt x="118808" y="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579FD6DB-50F7-4D0B-9629-FD3132502B03}"/>
                  </a:ext>
                </a:extLst>
              </p:cNvPr>
              <p:cNvSpPr/>
              <p:nvPr/>
            </p:nvSpPr>
            <p:spPr>
              <a:xfrm>
                <a:off x="1904991" y="3290448"/>
                <a:ext cx="293726" cy="112348"/>
              </a:xfrm>
              <a:custGeom>
                <a:avLst/>
                <a:gdLst>
                  <a:gd name="connsiteX0" fmla="*/ 9 w 293726"/>
                  <a:gd name="connsiteY0" fmla="*/ 440 h 112348"/>
                  <a:gd name="connsiteX1" fmla="*/ 65097 w 293726"/>
                  <a:gd name="connsiteY1" fmla="*/ 24252 h 112348"/>
                  <a:gd name="connsiteX2" fmla="*/ 123834 w 293726"/>
                  <a:gd name="connsiteY2" fmla="*/ 89340 h 112348"/>
                  <a:gd name="connsiteX3" fmla="*/ 182572 w 293726"/>
                  <a:gd name="connsiteY3" fmla="*/ 103627 h 112348"/>
                  <a:gd name="connsiteX4" fmla="*/ 293697 w 293726"/>
                  <a:gd name="connsiteY4" fmla="*/ 109977 h 112348"/>
                  <a:gd name="connsiteX5" fmla="*/ 171459 w 293726"/>
                  <a:gd name="connsiteY5" fmla="*/ 109977 h 112348"/>
                  <a:gd name="connsiteX6" fmla="*/ 115897 w 293726"/>
                  <a:gd name="connsiteY6" fmla="*/ 81402 h 112348"/>
                  <a:gd name="connsiteX7" fmla="*/ 60334 w 293726"/>
                  <a:gd name="connsiteY7" fmla="*/ 41715 h 112348"/>
                  <a:gd name="connsiteX8" fmla="*/ 9 w 293726"/>
                  <a:gd name="connsiteY8" fmla="*/ 440 h 112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3726" h="112348">
                    <a:moveTo>
                      <a:pt x="9" y="440"/>
                    </a:moveTo>
                    <a:cubicBezTo>
                      <a:pt x="803" y="-2470"/>
                      <a:pt x="44460" y="9435"/>
                      <a:pt x="65097" y="24252"/>
                    </a:cubicBezTo>
                    <a:cubicBezTo>
                      <a:pt x="85734" y="39069"/>
                      <a:pt x="104255" y="76111"/>
                      <a:pt x="123834" y="89340"/>
                    </a:cubicBezTo>
                    <a:cubicBezTo>
                      <a:pt x="143413" y="102569"/>
                      <a:pt x="154262" y="100188"/>
                      <a:pt x="182572" y="103627"/>
                    </a:cubicBezTo>
                    <a:cubicBezTo>
                      <a:pt x="210882" y="107066"/>
                      <a:pt x="295549" y="108919"/>
                      <a:pt x="293697" y="109977"/>
                    </a:cubicBezTo>
                    <a:cubicBezTo>
                      <a:pt x="291845" y="111035"/>
                      <a:pt x="201092" y="114739"/>
                      <a:pt x="171459" y="109977"/>
                    </a:cubicBezTo>
                    <a:cubicBezTo>
                      <a:pt x="141826" y="105215"/>
                      <a:pt x="134418" y="92779"/>
                      <a:pt x="115897" y="81402"/>
                    </a:cubicBezTo>
                    <a:cubicBezTo>
                      <a:pt x="97376" y="70025"/>
                      <a:pt x="74092" y="52034"/>
                      <a:pt x="60334" y="41715"/>
                    </a:cubicBezTo>
                    <a:cubicBezTo>
                      <a:pt x="46576" y="31396"/>
                      <a:pt x="-785" y="3350"/>
                      <a:pt x="9" y="4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93AAF015-EA6B-41C1-8104-A40BAF2619FB}"/>
                  </a:ext>
                </a:extLst>
              </p:cNvPr>
              <p:cNvSpPr/>
              <p:nvPr/>
            </p:nvSpPr>
            <p:spPr>
              <a:xfrm>
                <a:off x="1710206" y="2961014"/>
                <a:ext cx="146197" cy="107699"/>
              </a:xfrm>
              <a:custGeom>
                <a:avLst/>
                <a:gdLst>
                  <a:gd name="connsiteX0" fmla="*/ 61 w 146197"/>
                  <a:gd name="connsiteY0" fmla="*/ 203 h 107699"/>
                  <a:gd name="connsiteX1" fmla="*/ 86844 w 146197"/>
                  <a:gd name="connsiteY1" fmla="*/ 97569 h 107699"/>
                  <a:gd name="connsiteX2" fmla="*/ 146111 w 146197"/>
                  <a:gd name="connsiteY2" fmla="*/ 101803 h 107699"/>
                  <a:gd name="connsiteX3" fmla="*/ 74144 w 146197"/>
                  <a:gd name="connsiteY3" fmla="*/ 72169 h 107699"/>
                  <a:gd name="connsiteX4" fmla="*/ 61 w 146197"/>
                  <a:gd name="connsiteY4" fmla="*/ 203 h 107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97" h="107699">
                    <a:moveTo>
                      <a:pt x="61" y="203"/>
                    </a:moveTo>
                    <a:cubicBezTo>
                      <a:pt x="2178" y="4436"/>
                      <a:pt x="62502" y="80636"/>
                      <a:pt x="86844" y="97569"/>
                    </a:cubicBezTo>
                    <a:cubicBezTo>
                      <a:pt x="111186" y="114502"/>
                      <a:pt x="148228" y="106036"/>
                      <a:pt x="146111" y="101803"/>
                    </a:cubicBezTo>
                    <a:cubicBezTo>
                      <a:pt x="143994" y="97570"/>
                      <a:pt x="97427" y="85222"/>
                      <a:pt x="74144" y="72169"/>
                    </a:cubicBezTo>
                    <a:cubicBezTo>
                      <a:pt x="50861" y="59116"/>
                      <a:pt x="-2056" y="-4030"/>
                      <a:pt x="61" y="2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16427A4E-AE86-47A0-A297-E0A11ED119CE}"/>
                  </a:ext>
                </a:extLst>
              </p:cNvPr>
              <p:cNvSpPr/>
              <p:nvPr/>
            </p:nvSpPr>
            <p:spPr>
              <a:xfrm>
                <a:off x="1763165" y="3117789"/>
                <a:ext cx="119727" cy="84780"/>
              </a:xfrm>
              <a:custGeom>
                <a:avLst/>
                <a:gdLst>
                  <a:gd name="connsiteX0" fmla="*/ 18 w 119727"/>
                  <a:gd name="connsiteY0" fmla="*/ 61 h 84780"/>
                  <a:gd name="connsiteX1" fmla="*/ 103735 w 119727"/>
                  <a:gd name="connsiteY1" fmla="*/ 44511 h 84780"/>
                  <a:gd name="connsiteX2" fmla="*/ 118552 w 119727"/>
                  <a:gd name="connsiteY2" fmla="*/ 84728 h 84780"/>
                  <a:gd name="connsiteX3" fmla="*/ 95268 w 119727"/>
                  <a:gd name="connsiteY3" fmla="*/ 36044 h 84780"/>
                  <a:gd name="connsiteX4" fmla="*/ 18 w 119727"/>
                  <a:gd name="connsiteY4" fmla="*/ 61 h 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27" h="84780">
                    <a:moveTo>
                      <a:pt x="18" y="61"/>
                    </a:moveTo>
                    <a:cubicBezTo>
                      <a:pt x="1429" y="1472"/>
                      <a:pt x="83979" y="30400"/>
                      <a:pt x="103735" y="44511"/>
                    </a:cubicBezTo>
                    <a:cubicBezTo>
                      <a:pt x="123491" y="58622"/>
                      <a:pt x="119963" y="86139"/>
                      <a:pt x="118552" y="84728"/>
                    </a:cubicBezTo>
                    <a:cubicBezTo>
                      <a:pt x="117141" y="83317"/>
                      <a:pt x="112554" y="50155"/>
                      <a:pt x="95268" y="36044"/>
                    </a:cubicBezTo>
                    <a:cubicBezTo>
                      <a:pt x="77982" y="21933"/>
                      <a:pt x="-1393" y="-1350"/>
                      <a:pt x="18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FBF783AF-BFE7-4D5A-9C50-6AFE0DFE97C4}"/>
                  </a:ext>
                </a:extLst>
              </p:cNvPr>
              <p:cNvSpPr/>
              <p:nvPr/>
            </p:nvSpPr>
            <p:spPr>
              <a:xfrm>
                <a:off x="1966381" y="3369620"/>
                <a:ext cx="110071" cy="78954"/>
              </a:xfrm>
              <a:custGeom>
                <a:avLst/>
                <a:gdLst>
                  <a:gd name="connsiteX0" fmla="*/ 2 w 110071"/>
                  <a:gd name="connsiteY0" fmla="*/ 113 h 78954"/>
                  <a:gd name="connsiteX1" fmla="*/ 52919 w 110071"/>
                  <a:gd name="connsiteY1" fmla="*/ 61497 h 78954"/>
                  <a:gd name="connsiteX2" fmla="*/ 110069 w 110071"/>
                  <a:gd name="connsiteY2" fmla="*/ 78430 h 78954"/>
                  <a:gd name="connsiteX3" fmla="*/ 55036 w 110071"/>
                  <a:gd name="connsiteY3" fmla="*/ 46680 h 78954"/>
                  <a:gd name="connsiteX4" fmla="*/ 2 w 110071"/>
                  <a:gd name="connsiteY4" fmla="*/ 113 h 7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71" h="78954">
                    <a:moveTo>
                      <a:pt x="2" y="113"/>
                    </a:moveTo>
                    <a:cubicBezTo>
                      <a:pt x="-351" y="2582"/>
                      <a:pt x="34575" y="48444"/>
                      <a:pt x="52919" y="61497"/>
                    </a:cubicBezTo>
                    <a:cubicBezTo>
                      <a:pt x="71263" y="74550"/>
                      <a:pt x="109716" y="80899"/>
                      <a:pt x="110069" y="78430"/>
                    </a:cubicBezTo>
                    <a:cubicBezTo>
                      <a:pt x="110422" y="75961"/>
                      <a:pt x="71616" y="57263"/>
                      <a:pt x="55036" y="46680"/>
                    </a:cubicBezTo>
                    <a:cubicBezTo>
                      <a:pt x="38456" y="36097"/>
                      <a:pt x="355" y="-2356"/>
                      <a:pt x="2" y="1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6861E28F-3850-4A13-A045-6EAF93CD6B4E}"/>
                  </a:ext>
                </a:extLst>
              </p:cNvPr>
              <p:cNvSpPr/>
              <p:nvPr/>
            </p:nvSpPr>
            <p:spPr>
              <a:xfrm>
                <a:off x="1682551" y="2323202"/>
                <a:ext cx="172402" cy="728704"/>
              </a:xfrm>
              <a:custGeom>
                <a:avLst/>
                <a:gdLst>
                  <a:gd name="connsiteX0" fmla="*/ 171649 w 172402"/>
                  <a:gd name="connsiteY0" fmla="*/ 898 h 728704"/>
                  <a:gd name="connsiteX1" fmla="*/ 28774 w 172402"/>
                  <a:gd name="connsiteY1" fmla="*/ 235848 h 728704"/>
                  <a:gd name="connsiteX2" fmla="*/ 199 w 172402"/>
                  <a:gd name="connsiteY2" fmla="*/ 537473 h 728704"/>
                  <a:gd name="connsiteX3" fmla="*/ 16074 w 172402"/>
                  <a:gd name="connsiteY3" fmla="*/ 727973 h 728704"/>
                  <a:gd name="connsiteX4" fmla="*/ 16074 w 172402"/>
                  <a:gd name="connsiteY4" fmla="*/ 591448 h 728704"/>
                  <a:gd name="connsiteX5" fmla="*/ 25599 w 172402"/>
                  <a:gd name="connsiteY5" fmla="*/ 308873 h 728704"/>
                  <a:gd name="connsiteX6" fmla="*/ 82749 w 172402"/>
                  <a:gd name="connsiteY6" fmla="*/ 159648 h 728704"/>
                  <a:gd name="connsiteX7" fmla="*/ 171649 w 172402"/>
                  <a:gd name="connsiteY7" fmla="*/ 898 h 72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402" h="728704">
                    <a:moveTo>
                      <a:pt x="171649" y="898"/>
                    </a:moveTo>
                    <a:cubicBezTo>
                      <a:pt x="162653" y="13598"/>
                      <a:pt x="57349" y="146419"/>
                      <a:pt x="28774" y="235848"/>
                    </a:cubicBezTo>
                    <a:cubicBezTo>
                      <a:pt x="199" y="325277"/>
                      <a:pt x="2316" y="455452"/>
                      <a:pt x="199" y="537473"/>
                    </a:cubicBezTo>
                    <a:cubicBezTo>
                      <a:pt x="-1918" y="619494"/>
                      <a:pt x="13428" y="718977"/>
                      <a:pt x="16074" y="727973"/>
                    </a:cubicBezTo>
                    <a:cubicBezTo>
                      <a:pt x="18720" y="736969"/>
                      <a:pt x="14486" y="661298"/>
                      <a:pt x="16074" y="591448"/>
                    </a:cubicBezTo>
                    <a:cubicBezTo>
                      <a:pt x="17661" y="521598"/>
                      <a:pt x="14486" y="380840"/>
                      <a:pt x="25599" y="308873"/>
                    </a:cubicBezTo>
                    <a:cubicBezTo>
                      <a:pt x="36711" y="236906"/>
                      <a:pt x="58936" y="205686"/>
                      <a:pt x="82749" y="159648"/>
                    </a:cubicBezTo>
                    <a:cubicBezTo>
                      <a:pt x="106561" y="113611"/>
                      <a:pt x="180645" y="-11802"/>
                      <a:pt x="171649" y="8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30730D67-9E58-45E6-A703-D7B6D6ABE548}"/>
                  </a:ext>
                </a:extLst>
              </p:cNvPr>
              <p:cNvSpPr/>
              <p:nvPr/>
            </p:nvSpPr>
            <p:spPr>
              <a:xfrm>
                <a:off x="1591898" y="3109004"/>
                <a:ext cx="182112" cy="453591"/>
              </a:xfrm>
              <a:custGeom>
                <a:avLst/>
                <a:gdLst>
                  <a:gd name="connsiteX0" fmla="*/ 10419 w 182112"/>
                  <a:gd name="connsiteY0" fmla="*/ 379 h 453591"/>
                  <a:gd name="connsiteX1" fmla="*/ 1952 w 182112"/>
                  <a:gd name="connsiteY1" fmla="*/ 152779 h 453591"/>
                  <a:gd name="connsiteX2" fmla="*/ 44285 w 182112"/>
                  <a:gd name="connsiteY2" fmla="*/ 281896 h 453591"/>
                  <a:gd name="connsiteX3" fmla="*/ 139535 w 182112"/>
                  <a:gd name="connsiteY3" fmla="*/ 385613 h 453591"/>
                  <a:gd name="connsiteX4" fmla="*/ 181869 w 182112"/>
                  <a:gd name="connsiteY4" fmla="*/ 453346 h 453591"/>
                  <a:gd name="connsiteX5" fmla="*/ 122602 w 182112"/>
                  <a:gd name="connsiteY5" fmla="*/ 362329 h 453591"/>
                  <a:gd name="connsiteX6" fmla="*/ 65452 w 182112"/>
                  <a:gd name="connsiteY6" fmla="*/ 288246 h 453591"/>
                  <a:gd name="connsiteX7" fmla="*/ 40052 w 182112"/>
                  <a:gd name="connsiteY7" fmla="*/ 199346 h 453591"/>
                  <a:gd name="connsiteX8" fmla="*/ 10419 w 182112"/>
                  <a:gd name="connsiteY8" fmla="*/ 379 h 45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112" h="453591">
                    <a:moveTo>
                      <a:pt x="10419" y="379"/>
                    </a:moveTo>
                    <a:cubicBezTo>
                      <a:pt x="4069" y="-7382"/>
                      <a:pt x="-3692" y="105860"/>
                      <a:pt x="1952" y="152779"/>
                    </a:cubicBezTo>
                    <a:cubicBezTo>
                      <a:pt x="7596" y="199698"/>
                      <a:pt x="21355" y="243091"/>
                      <a:pt x="44285" y="281896"/>
                    </a:cubicBezTo>
                    <a:cubicBezTo>
                      <a:pt x="67215" y="320701"/>
                      <a:pt x="116604" y="357038"/>
                      <a:pt x="139535" y="385613"/>
                    </a:cubicBezTo>
                    <a:cubicBezTo>
                      <a:pt x="162466" y="414188"/>
                      <a:pt x="184691" y="457227"/>
                      <a:pt x="181869" y="453346"/>
                    </a:cubicBezTo>
                    <a:cubicBezTo>
                      <a:pt x="179047" y="449465"/>
                      <a:pt x="142005" y="389846"/>
                      <a:pt x="122602" y="362329"/>
                    </a:cubicBezTo>
                    <a:cubicBezTo>
                      <a:pt x="103199" y="334812"/>
                      <a:pt x="79210" y="315410"/>
                      <a:pt x="65452" y="288246"/>
                    </a:cubicBezTo>
                    <a:cubicBezTo>
                      <a:pt x="51694" y="261082"/>
                      <a:pt x="48166" y="244854"/>
                      <a:pt x="40052" y="199346"/>
                    </a:cubicBezTo>
                    <a:cubicBezTo>
                      <a:pt x="31938" y="153838"/>
                      <a:pt x="16769" y="8140"/>
                      <a:pt x="10419" y="3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6DF05328-B25A-4824-A946-66ED7709BFDE}"/>
                  </a:ext>
                </a:extLst>
              </p:cNvPr>
              <p:cNvSpPr/>
              <p:nvPr/>
            </p:nvSpPr>
            <p:spPr>
              <a:xfrm>
                <a:off x="1680223" y="3215924"/>
                <a:ext cx="90569" cy="334950"/>
              </a:xfrm>
              <a:custGeom>
                <a:avLst/>
                <a:gdLst>
                  <a:gd name="connsiteX0" fmla="*/ 410 w 90569"/>
                  <a:gd name="connsiteY0" fmla="*/ 1409 h 334950"/>
                  <a:gd name="connsiteX1" fmla="*/ 25810 w 90569"/>
                  <a:gd name="connsiteY1" fmla="*/ 177093 h 334950"/>
                  <a:gd name="connsiteX2" fmla="*/ 76610 w 90569"/>
                  <a:gd name="connsiteY2" fmla="*/ 282926 h 334950"/>
                  <a:gd name="connsiteX3" fmla="*/ 89310 w 90569"/>
                  <a:gd name="connsiteY3" fmla="*/ 331609 h 334950"/>
                  <a:gd name="connsiteX4" fmla="*/ 85077 w 90569"/>
                  <a:gd name="connsiteY4" fmla="*/ 194026 h 334950"/>
                  <a:gd name="connsiteX5" fmla="*/ 44860 w 90569"/>
                  <a:gd name="connsiteY5" fmla="*/ 98776 h 334950"/>
                  <a:gd name="connsiteX6" fmla="*/ 410 w 90569"/>
                  <a:gd name="connsiteY6" fmla="*/ 1409 h 33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569" h="334950">
                    <a:moveTo>
                      <a:pt x="410" y="1409"/>
                    </a:moveTo>
                    <a:cubicBezTo>
                      <a:pt x="-2765" y="14462"/>
                      <a:pt x="13110" y="130174"/>
                      <a:pt x="25810" y="177093"/>
                    </a:cubicBezTo>
                    <a:cubicBezTo>
                      <a:pt x="38510" y="224012"/>
                      <a:pt x="66027" y="257173"/>
                      <a:pt x="76610" y="282926"/>
                    </a:cubicBezTo>
                    <a:cubicBezTo>
                      <a:pt x="87193" y="308679"/>
                      <a:pt x="87899" y="346425"/>
                      <a:pt x="89310" y="331609"/>
                    </a:cubicBezTo>
                    <a:cubicBezTo>
                      <a:pt x="90721" y="316793"/>
                      <a:pt x="92485" y="232831"/>
                      <a:pt x="85077" y="194026"/>
                    </a:cubicBezTo>
                    <a:cubicBezTo>
                      <a:pt x="77669" y="155221"/>
                      <a:pt x="56854" y="128056"/>
                      <a:pt x="44860" y="98776"/>
                    </a:cubicBezTo>
                    <a:cubicBezTo>
                      <a:pt x="32866" y="69496"/>
                      <a:pt x="3585" y="-11644"/>
                      <a:pt x="410" y="14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DFEC00D3-B2A2-4D10-98E2-6584FA048507}"/>
                  </a:ext>
                </a:extLst>
              </p:cNvPr>
              <p:cNvSpPr/>
              <p:nvPr/>
            </p:nvSpPr>
            <p:spPr>
              <a:xfrm>
                <a:off x="1429101" y="2851023"/>
                <a:ext cx="176144" cy="266834"/>
              </a:xfrm>
              <a:custGeom>
                <a:avLst/>
                <a:gdLst>
                  <a:gd name="connsiteX0" fmla="*/ 44099 w 176144"/>
                  <a:gd name="connsiteY0" fmla="*/ 127 h 266834"/>
                  <a:gd name="connsiteX1" fmla="*/ 18699 w 176144"/>
                  <a:gd name="connsiteY1" fmla="*/ 173694 h 266834"/>
                  <a:gd name="connsiteX2" fmla="*/ 3882 w 176144"/>
                  <a:gd name="connsiteY2" fmla="*/ 256244 h 266834"/>
                  <a:gd name="connsiteX3" fmla="*/ 92782 w 176144"/>
                  <a:gd name="connsiteY3" fmla="*/ 205444 h 266834"/>
                  <a:gd name="connsiteX4" fmla="*/ 107599 w 176144"/>
                  <a:gd name="connsiteY4" fmla="*/ 220260 h 266834"/>
                  <a:gd name="connsiteX5" fmla="*/ 141466 w 176144"/>
                  <a:gd name="connsiteY5" fmla="*/ 237194 h 266834"/>
                  <a:gd name="connsiteX6" fmla="*/ 160516 w 176144"/>
                  <a:gd name="connsiteY6" fmla="*/ 209677 h 266834"/>
                  <a:gd name="connsiteX7" fmla="*/ 175332 w 176144"/>
                  <a:gd name="connsiteY7" fmla="*/ 266827 h 266834"/>
                  <a:gd name="connsiteX8" fmla="*/ 135116 w 176144"/>
                  <a:gd name="connsiteY8" fmla="*/ 205444 h 266834"/>
                  <a:gd name="connsiteX9" fmla="*/ 111832 w 176144"/>
                  <a:gd name="connsiteY9" fmla="*/ 203327 h 266834"/>
                  <a:gd name="connsiteX10" fmla="*/ 50449 w 176144"/>
                  <a:gd name="connsiteY10" fmla="*/ 146177 h 266834"/>
                  <a:gd name="connsiteX11" fmla="*/ 44099 w 176144"/>
                  <a:gd name="connsiteY11" fmla="*/ 127 h 26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44" h="266834">
                    <a:moveTo>
                      <a:pt x="44099" y="127"/>
                    </a:moveTo>
                    <a:cubicBezTo>
                      <a:pt x="38807" y="4713"/>
                      <a:pt x="25402" y="131008"/>
                      <a:pt x="18699" y="173694"/>
                    </a:cubicBezTo>
                    <a:cubicBezTo>
                      <a:pt x="11996" y="216380"/>
                      <a:pt x="-8465" y="250952"/>
                      <a:pt x="3882" y="256244"/>
                    </a:cubicBezTo>
                    <a:cubicBezTo>
                      <a:pt x="16229" y="261536"/>
                      <a:pt x="75496" y="211441"/>
                      <a:pt x="92782" y="205444"/>
                    </a:cubicBezTo>
                    <a:cubicBezTo>
                      <a:pt x="110068" y="199447"/>
                      <a:pt x="99485" y="214968"/>
                      <a:pt x="107599" y="220260"/>
                    </a:cubicBezTo>
                    <a:cubicBezTo>
                      <a:pt x="115713" y="225552"/>
                      <a:pt x="132647" y="238958"/>
                      <a:pt x="141466" y="237194"/>
                    </a:cubicBezTo>
                    <a:cubicBezTo>
                      <a:pt x="150285" y="235430"/>
                      <a:pt x="154872" y="204738"/>
                      <a:pt x="160516" y="209677"/>
                    </a:cubicBezTo>
                    <a:cubicBezTo>
                      <a:pt x="166160" y="214616"/>
                      <a:pt x="179565" y="267533"/>
                      <a:pt x="175332" y="266827"/>
                    </a:cubicBezTo>
                    <a:cubicBezTo>
                      <a:pt x="171099" y="266122"/>
                      <a:pt x="145699" y="216027"/>
                      <a:pt x="135116" y="205444"/>
                    </a:cubicBezTo>
                    <a:cubicBezTo>
                      <a:pt x="124533" y="194861"/>
                      <a:pt x="125943" y="213205"/>
                      <a:pt x="111832" y="203327"/>
                    </a:cubicBezTo>
                    <a:cubicBezTo>
                      <a:pt x="97721" y="193449"/>
                      <a:pt x="62443" y="176163"/>
                      <a:pt x="50449" y="146177"/>
                    </a:cubicBezTo>
                    <a:cubicBezTo>
                      <a:pt x="38455" y="116191"/>
                      <a:pt x="49391" y="-4459"/>
                      <a:pt x="44099" y="1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235BFD9B-9476-4C9F-AEFE-117F98C40740}"/>
                  </a:ext>
                </a:extLst>
              </p:cNvPr>
              <p:cNvSpPr/>
              <p:nvPr/>
            </p:nvSpPr>
            <p:spPr>
              <a:xfrm>
                <a:off x="1496347" y="3057083"/>
                <a:ext cx="266763" cy="476493"/>
              </a:xfrm>
              <a:custGeom>
                <a:avLst/>
                <a:gdLst>
                  <a:gd name="connsiteX0" fmla="*/ 23420 w 266763"/>
                  <a:gd name="connsiteY0" fmla="*/ 1500 h 476493"/>
                  <a:gd name="connsiteX1" fmla="*/ 2253 w 266763"/>
                  <a:gd name="connsiteY1" fmla="*/ 81934 h 476493"/>
                  <a:gd name="connsiteX2" fmla="*/ 80570 w 266763"/>
                  <a:gd name="connsiteY2" fmla="*/ 283017 h 476493"/>
                  <a:gd name="connsiteX3" fmla="*/ 127136 w 266763"/>
                  <a:gd name="connsiteY3" fmla="*/ 371917 h 476493"/>
                  <a:gd name="connsiteX4" fmla="*/ 199103 w 266763"/>
                  <a:gd name="connsiteY4" fmla="*/ 426950 h 476493"/>
                  <a:gd name="connsiteX5" fmla="*/ 264720 w 266763"/>
                  <a:gd name="connsiteY5" fmla="*/ 473517 h 476493"/>
                  <a:gd name="connsiteX6" fmla="*/ 118670 w 266763"/>
                  <a:gd name="connsiteY6" fmla="*/ 338050 h 476493"/>
                  <a:gd name="connsiteX7" fmla="*/ 46703 w 266763"/>
                  <a:gd name="connsiteY7" fmla="*/ 143317 h 476493"/>
                  <a:gd name="connsiteX8" fmla="*/ 23420 w 266763"/>
                  <a:gd name="connsiteY8" fmla="*/ 1500 h 47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63" h="476493">
                    <a:moveTo>
                      <a:pt x="23420" y="1500"/>
                    </a:moveTo>
                    <a:cubicBezTo>
                      <a:pt x="16012" y="-8730"/>
                      <a:pt x="-7272" y="35015"/>
                      <a:pt x="2253" y="81934"/>
                    </a:cubicBezTo>
                    <a:cubicBezTo>
                      <a:pt x="11778" y="128854"/>
                      <a:pt x="59756" y="234687"/>
                      <a:pt x="80570" y="283017"/>
                    </a:cubicBezTo>
                    <a:cubicBezTo>
                      <a:pt x="101384" y="331348"/>
                      <a:pt x="107381" y="347928"/>
                      <a:pt x="127136" y="371917"/>
                    </a:cubicBezTo>
                    <a:cubicBezTo>
                      <a:pt x="146891" y="395906"/>
                      <a:pt x="176172" y="410017"/>
                      <a:pt x="199103" y="426950"/>
                    </a:cubicBezTo>
                    <a:cubicBezTo>
                      <a:pt x="222034" y="443883"/>
                      <a:pt x="278126" y="488334"/>
                      <a:pt x="264720" y="473517"/>
                    </a:cubicBezTo>
                    <a:cubicBezTo>
                      <a:pt x="251315" y="458700"/>
                      <a:pt x="155006" y="393083"/>
                      <a:pt x="118670" y="338050"/>
                    </a:cubicBezTo>
                    <a:cubicBezTo>
                      <a:pt x="82334" y="283017"/>
                      <a:pt x="61872" y="195528"/>
                      <a:pt x="46703" y="143317"/>
                    </a:cubicBezTo>
                    <a:cubicBezTo>
                      <a:pt x="31534" y="91106"/>
                      <a:pt x="30828" y="11730"/>
                      <a:pt x="23420" y="15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84D5C0A5-831F-4714-8DE1-F31C9948FB3A}"/>
                  </a:ext>
                </a:extLst>
              </p:cNvPr>
              <p:cNvSpPr/>
              <p:nvPr/>
            </p:nvSpPr>
            <p:spPr>
              <a:xfrm>
                <a:off x="1239582" y="2641577"/>
                <a:ext cx="188662" cy="419155"/>
              </a:xfrm>
              <a:custGeom>
                <a:avLst/>
                <a:gdLst>
                  <a:gd name="connsiteX0" fmla="*/ 26185 w 188662"/>
                  <a:gd name="connsiteY0" fmla="*/ 23 h 419155"/>
                  <a:gd name="connsiteX1" fmla="*/ 785 w 188662"/>
                  <a:gd name="connsiteY1" fmla="*/ 129140 h 419155"/>
                  <a:gd name="connsiteX2" fmla="*/ 60051 w 188662"/>
                  <a:gd name="connsiteY2" fmla="*/ 194756 h 419155"/>
                  <a:gd name="connsiteX3" fmla="*/ 96035 w 188662"/>
                  <a:gd name="connsiteY3" fmla="*/ 275190 h 419155"/>
                  <a:gd name="connsiteX4" fmla="*/ 144718 w 188662"/>
                  <a:gd name="connsiteY4" fmla="*/ 349273 h 419155"/>
                  <a:gd name="connsiteX5" fmla="*/ 184935 w 188662"/>
                  <a:gd name="connsiteY5" fmla="*/ 364090 h 419155"/>
                  <a:gd name="connsiteX6" fmla="*/ 182818 w 188662"/>
                  <a:gd name="connsiteY6" fmla="*/ 419123 h 419155"/>
                  <a:gd name="connsiteX7" fmla="*/ 148951 w 188662"/>
                  <a:gd name="connsiteY7" fmla="*/ 355623 h 419155"/>
                  <a:gd name="connsiteX8" fmla="*/ 72751 w 188662"/>
                  <a:gd name="connsiteY8" fmla="*/ 251906 h 419155"/>
                  <a:gd name="connsiteX9" fmla="*/ 28301 w 188662"/>
                  <a:gd name="connsiteY9" fmla="*/ 139723 h 419155"/>
                  <a:gd name="connsiteX10" fmla="*/ 26185 w 188662"/>
                  <a:gd name="connsiteY10" fmla="*/ 23 h 419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662" h="419155">
                    <a:moveTo>
                      <a:pt x="26185" y="23"/>
                    </a:moveTo>
                    <a:cubicBezTo>
                      <a:pt x="21599" y="-1741"/>
                      <a:pt x="-4859" y="96685"/>
                      <a:pt x="785" y="129140"/>
                    </a:cubicBezTo>
                    <a:cubicBezTo>
                      <a:pt x="6429" y="161595"/>
                      <a:pt x="44176" y="170414"/>
                      <a:pt x="60051" y="194756"/>
                    </a:cubicBezTo>
                    <a:cubicBezTo>
                      <a:pt x="75926" y="219098"/>
                      <a:pt x="81924" y="249437"/>
                      <a:pt x="96035" y="275190"/>
                    </a:cubicBezTo>
                    <a:cubicBezTo>
                      <a:pt x="110146" y="300943"/>
                      <a:pt x="129901" y="334456"/>
                      <a:pt x="144718" y="349273"/>
                    </a:cubicBezTo>
                    <a:cubicBezTo>
                      <a:pt x="159535" y="364090"/>
                      <a:pt x="178585" y="352448"/>
                      <a:pt x="184935" y="364090"/>
                    </a:cubicBezTo>
                    <a:cubicBezTo>
                      <a:pt x="191285" y="375732"/>
                      <a:pt x="188815" y="420534"/>
                      <a:pt x="182818" y="419123"/>
                    </a:cubicBezTo>
                    <a:cubicBezTo>
                      <a:pt x="176821" y="417712"/>
                      <a:pt x="167296" y="383493"/>
                      <a:pt x="148951" y="355623"/>
                    </a:cubicBezTo>
                    <a:cubicBezTo>
                      <a:pt x="130607" y="327754"/>
                      <a:pt x="92859" y="287889"/>
                      <a:pt x="72751" y="251906"/>
                    </a:cubicBezTo>
                    <a:cubicBezTo>
                      <a:pt x="52643" y="215923"/>
                      <a:pt x="35709" y="177470"/>
                      <a:pt x="28301" y="139723"/>
                    </a:cubicBezTo>
                    <a:cubicBezTo>
                      <a:pt x="20893" y="101976"/>
                      <a:pt x="30771" y="1787"/>
                      <a:pt x="26185" y="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CF0E6F6F-B44E-4ECD-BA6F-D4A883D09702}"/>
                  </a:ext>
                </a:extLst>
              </p:cNvPr>
              <p:cNvSpPr/>
              <p:nvPr/>
            </p:nvSpPr>
            <p:spPr>
              <a:xfrm>
                <a:off x="1080538" y="1520891"/>
                <a:ext cx="253642" cy="1155927"/>
              </a:xfrm>
              <a:custGeom>
                <a:avLst/>
                <a:gdLst>
                  <a:gd name="connsiteX0" fmla="*/ 246612 w 253642"/>
                  <a:gd name="connsiteY0" fmla="*/ 12634 h 1155927"/>
                  <a:gd name="connsiteX1" fmla="*/ 33887 w 253642"/>
                  <a:gd name="connsiteY1" fmla="*/ 561909 h 1155927"/>
                  <a:gd name="connsiteX2" fmla="*/ 5312 w 253642"/>
                  <a:gd name="connsiteY2" fmla="*/ 949259 h 1155927"/>
                  <a:gd name="connsiteX3" fmla="*/ 84687 w 253642"/>
                  <a:gd name="connsiteY3" fmla="*/ 1098484 h 1155927"/>
                  <a:gd name="connsiteX4" fmla="*/ 176762 w 253642"/>
                  <a:gd name="connsiteY4" fmla="*/ 1139759 h 1155927"/>
                  <a:gd name="connsiteX5" fmla="*/ 49762 w 253642"/>
                  <a:gd name="connsiteY5" fmla="*/ 841309 h 1155927"/>
                  <a:gd name="connsiteX6" fmla="*/ 62462 w 253642"/>
                  <a:gd name="connsiteY6" fmla="*/ 577784 h 1155927"/>
                  <a:gd name="connsiteX7" fmla="*/ 189462 w 253642"/>
                  <a:gd name="connsiteY7" fmla="*/ 209484 h 1155927"/>
                  <a:gd name="connsiteX8" fmla="*/ 246612 w 253642"/>
                  <a:gd name="connsiteY8" fmla="*/ 12634 h 1155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42" h="1155927">
                    <a:moveTo>
                      <a:pt x="246612" y="12634"/>
                    </a:moveTo>
                    <a:cubicBezTo>
                      <a:pt x="220683" y="71372"/>
                      <a:pt x="74104" y="405805"/>
                      <a:pt x="33887" y="561909"/>
                    </a:cubicBezTo>
                    <a:cubicBezTo>
                      <a:pt x="-6330" y="718013"/>
                      <a:pt x="-3155" y="859830"/>
                      <a:pt x="5312" y="949259"/>
                    </a:cubicBezTo>
                    <a:cubicBezTo>
                      <a:pt x="13779" y="1038688"/>
                      <a:pt x="56112" y="1066734"/>
                      <a:pt x="84687" y="1098484"/>
                    </a:cubicBezTo>
                    <a:cubicBezTo>
                      <a:pt x="113262" y="1130234"/>
                      <a:pt x="182583" y="1182622"/>
                      <a:pt x="176762" y="1139759"/>
                    </a:cubicBezTo>
                    <a:cubicBezTo>
                      <a:pt x="170941" y="1096897"/>
                      <a:pt x="68812" y="934971"/>
                      <a:pt x="49762" y="841309"/>
                    </a:cubicBezTo>
                    <a:cubicBezTo>
                      <a:pt x="30712" y="747647"/>
                      <a:pt x="39179" y="683088"/>
                      <a:pt x="62462" y="577784"/>
                    </a:cubicBezTo>
                    <a:cubicBezTo>
                      <a:pt x="85745" y="472480"/>
                      <a:pt x="158241" y="305263"/>
                      <a:pt x="189462" y="209484"/>
                    </a:cubicBezTo>
                    <a:cubicBezTo>
                      <a:pt x="220683" y="113705"/>
                      <a:pt x="272541" y="-46104"/>
                      <a:pt x="246612" y="126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BD35F9AD-3D95-4CB1-BBDF-8914BE2929FF}"/>
                  </a:ext>
                </a:extLst>
              </p:cNvPr>
              <p:cNvSpPr/>
              <p:nvPr/>
            </p:nvSpPr>
            <p:spPr>
              <a:xfrm>
                <a:off x="1311472" y="767922"/>
                <a:ext cx="765361" cy="730372"/>
              </a:xfrm>
              <a:custGeom>
                <a:avLst/>
                <a:gdLst>
                  <a:gd name="connsiteX0" fmla="*/ 730053 w 765361"/>
                  <a:gd name="connsiteY0" fmla="*/ 25828 h 730372"/>
                  <a:gd name="connsiteX1" fmla="*/ 647503 w 765361"/>
                  <a:gd name="connsiteY1" fmla="*/ 51228 h 730372"/>
                  <a:gd name="connsiteX2" fmla="*/ 349053 w 765361"/>
                  <a:gd name="connsiteY2" fmla="*/ 181403 h 730372"/>
                  <a:gd name="connsiteX3" fmla="*/ 53778 w 765361"/>
                  <a:gd name="connsiteY3" fmla="*/ 371903 h 730372"/>
                  <a:gd name="connsiteX4" fmla="*/ 18853 w 765361"/>
                  <a:gd name="connsiteY4" fmla="*/ 644953 h 730372"/>
                  <a:gd name="connsiteX5" fmla="*/ 2978 w 765361"/>
                  <a:gd name="connsiteY5" fmla="*/ 727503 h 730372"/>
                  <a:gd name="connsiteX6" fmla="*/ 9328 w 765361"/>
                  <a:gd name="connsiteY6" fmla="*/ 562403 h 730372"/>
                  <a:gd name="connsiteX7" fmla="*/ 91878 w 765361"/>
                  <a:gd name="connsiteY7" fmla="*/ 410003 h 730372"/>
                  <a:gd name="connsiteX8" fmla="*/ 730053 w 765361"/>
                  <a:gd name="connsiteY8" fmla="*/ 25828 h 73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5361" h="730372">
                    <a:moveTo>
                      <a:pt x="730053" y="25828"/>
                    </a:moveTo>
                    <a:cubicBezTo>
                      <a:pt x="822657" y="-33968"/>
                      <a:pt x="711003" y="25299"/>
                      <a:pt x="647503" y="51228"/>
                    </a:cubicBezTo>
                    <a:cubicBezTo>
                      <a:pt x="584003" y="77157"/>
                      <a:pt x="448007" y="127957"/>
                      <a:pt x="349053" y="181403"/>
                    </a:cubicBezTo>
                    <a:cubicBezTo>
                      <a:pt x="250099" y="234849"/>
                      <a:pt x="108811" y="294645"/>
                      <a:pt x="53778" y="371903"/>
                    </a:cubicBezTo>
                    <a:cubicBezTo>
                      <a:pt x="-1255" y="449161"/>
                      <a:pt x="27320" y="585686"/>
                      <a:pt x="18853" y="644953"/>
                    </a:cubicBezTo>
                    <a:cubicBezTo>
                      <a:pt x="10386" y="704220"/>
                      <a:pt x="4565" y="741261"/>
                      <a:pt x="2978" y="727503"/>
                    </a:cubicBezTo>
                    <a:cubicBezTo>
                      <a:pt x="1391" y="713745"/>
                      <a:pt x="-5489" y="615320"/>
                      <a:pt x="9328" y="562403"/>
                    </a:cubicBezTo>
                    <a:cubicBezTo>
                      <a:pt x="24145" y="509486"/>
                      <a:pt x="-25068" y="501020"/>
                      <a:pt x="91878" y="410003"/>
                    </a:cubicBezTo>
                    <a:cubicBezTo>
                      <a:pt x="208824" y="318986"/>
                      <a:pt x="637449" y="85624"/>
                      <a:pt x="730053" y="258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E02BEEB2-9D01-4539-B171-56F9B2915FAE}"/>
                  </a:ext>
                </a:extLst>
              </p:cNvPr>
              <p:cNvSpPr/>
              <p:nvPr/>
            </p:nvSpPr>
            <p:spPr>
              <a:xfrm>
                <a:off x="1711253" y="659624"/>
                <a:ext cx="397142" cy="127792"/>
              </a:xfrm>
              <a:custGeom>
                <a:avLst/>
                <a:gdLst>
                  <a:gd name="connsiteX0" fmla="*/ 396947 w 397142"/>
                  <a:gd name="connsiteY0" fmla="*/ 92851 h 127792"/>
                  <a:gd name="connsiteX1" fmla="*/ 269947 w 397142"/>
                  <a:gd name="connsiteY1" fmla="*/ 10301 h 127792"/>
                  <a:gd name="connsiteX2" fmla="*/ 72 w 397142"/>
                  <a:gd name="connsiteY2" fmla="*/ 127776 h 127792"/>
                  <a:gd name="connsiteX3" fmla="*/ 244547 w 397142"/>
                  <a:gd name="connsiteY3" fmla="*/ 776 h 127792"/>
                  <a:gd name="connsiteX4" fmla="*/ 396947 w 397142"/>
                  <a:gd name="connsiteY4" fmla="*/ 92851 h 12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142" h="127792">
                    <a:moveTo>
                      <a:pt x="396947" y="92851"/>
                    </a:moveTo>
                    <a:cubicBezTo>
                      <a:pt x="401180" y="94438"/>
                      <a:pt x="336093" y="4480"/>
                      <a:pt x="269947" y="10301"/>
                    </a:cubicBezTo>
                    <a:cubicBezTo>
                      <a:pt x="203801" y="16122"/>
                      <a:pt x="4305" y="129363"/>
                      <a:pt x="72" y="127776"/>
                    </a:cubicBezTo>
                    <a:cubicBezTo>
                      <a:pt x="-4161" y="126189"/>
                      <a:pt x="178401" y="11359"/>
                      <a:pt x="244547" y="776"/>
                    </a:cubicBezTo>
                    <a:cubicBezTo>
                      <a:pt x="310693" y="-9807"/>
                      <a:pt x="392714" y="91264"/>
                      <a:pt x="396947" y="928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7C4A4381-B712-4993-9C14-C18CA4744201}"/>
                  </a:ext>
                </a:extLst>
              </p:cNvPr>
              <p:cNvSpPr/>
              <p:nvPr/>
            </p:nvSpPr>
            <p:spPr>
              <a:xfrm>
                <a:off x="2038757" y="580775"/>
                <a:ext cx="762238" cy="193927"/>
              </a:xfrm>
              <a:custGeom>
                <a:avLst/>
                <a:gdLst>
                  <a:gd name="connsiteX0" fmla="*/ 742543 w 762238"/>
                  <a:gd name="connsiteY0" fmla="*/ 152650 h 193927"/>
                  <a:gd name="connsiteX1" fmla="*/ 679043 w 762238"/>
                  <a:gd name="connsiteY1" fmla="*/ 89150 h 193927"/>
                  <a:gd name="connsiteX2" fmla="*/ 390118 w 762238"/>
                  <a:gd name="connsiteY2" fmla="*/ 250 h 193927"/>
                  <a:gd name="connsiteX3" fmla="*/ 82143 w 762238"/>
                  <a:gd name="connsiteY3" fmla="*/ 66925 h 193927"/>
                  <a:gd name="connsiteX4" fmla="*/ 5943 w 762238"/>
                  <a:gd name="connsiteY4" fmla="*/ 193925 h 193927"/>
                  <a:gd name="connsiteX5" fmla="*/ 202793 w 762238"/>
                  <a:gd name="connsiteY5" fmla="*/ 70100 h 193927"/>
                  <a:gd name="connsiteX6" fmla="*/ 377418 w 762238"/>
                  <a:gd name="connsiteY6" fmla="*/ 32000 h 193927"/>
                  <a:gd name="connsiteX7" fmla="*/ 742543 w 762238"/>
                  <a:gd name="connsiteY7" fmla="*/ 152650 h 193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238" h="193927">
                    <a:moveTo>
                      <a:pt x="742543" y="152650"/>
                    </a:moveTo>
                    <a:cubicBezTo>
                      <a:pt x="792814" y="162175"/>
                      <a:pt x="737780" y="114550"/>
                      <a:pt x="679043" y="89150"/>
                    </a:cubicBezTo>
                    <a:cubicBezTo>
                      <a:pt x="620306" y="63750"/>
                      <a:pt x="489601" y="3954"/>
                      <a:pt x="390118" y="250"/>
                    </a:cubicBezTo>
                    <a:cubicBezTo>
                      <a:pt x="290635" y="-3454"/>
                      <a:pt x="146172" y="34646"/>
                      <a:pt x="82143" y="66925"/>
                    </a:cubicBezTo>
                    <a:cubicBezTo>
                      <a:pt x="18114" y="99204"/>
                      <a:pt x="-14165" y="193396"/>
                      <a:pt x="5943" y="193925"/>
                    </a:cubicBezTo>
                    <a:cubicBezTo>
                      <a:pt x="26051" y="194454"/>
                      <a:pt x="140881" y="97087"/>
                      <a:pt x="202793" y="70100"/>
                    </a:cubicBezTo>
                    <a:cubicBezTo>
                      <a:pt x="264705" y="43113"/>
                      <a:pt x="290635" y="20358"/>
                      <a:pt x="377418" y="32000"/>
                    </a:cubicBezTo>
                    <a:cubicBezTo>
                      <a:pt x="464201" y="43642"/>
                      <a:pt x="692272" y="143125"/>
                      <a:pt x="742543" y="1526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DB68DC60-F34F-4E1D-BFA6-592B35FE0E13}"/>
                  </a:ext>
                </a:extLst>
              </p:cNvPr>
              <p:cNvSpPr/>
              <p:nvPr/>
            </p:nvSpPr>
            <p:spPr>
              <a:xfrm>
                <a:off x="2304835" y="325484"/>
                <a:ext cx="509219" cy="376191"/>
              </a:xfrm>
              <a:custGeom>
                <a:avLst/>
                <a:gdLst>
                  <a:gd name="connsiteX0" fmla="*/ 508215 w 509219"/>
                  <a:gd name="connsiteY0" fmla="*/ 376191 h 376191"/>
                  <a:gd name="connsiteX1" fmla="*/ 387565 w 509219"/>
                  <a:gd name="connsiteY1" fmla="*/ 103141 h 376191"/>
                  <a:gd name="connsiteX2" fmla="*/ 270090 w 509219"/>
                  <a:gd name="connsiteY2" fmla="*/ 45991 h 376191"/>
                  <a:gd name="connsiteX3" fmla="*/ 215 w 509219"/>
                  <a:gd name="connsiteY3" fmla="*/ 1541 h 376191"/>
                  <a:gd name="connsiteX4" fmla="*/ 317715 w 509219"/>
                  <a:gd name="connsiteY4" fmla="*/ 103141 h 376191"/>
                  <a:gd name="connsiteX5" fmla="*/ 508215 w 509219"/>
                  <a:gd name="connsiteY5" fmla="*/ 376191 h 37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219" h="376191">
                    <a:moveTo>
                      <a:pt x="508215" y="376191"/>
                    </a:moveTo>
                    <a:cubicBezTo>
                      <a:pt x="519857" y="376191"/>
                      <a:pt x="427252" y="158174"/>
                      <a:pt x="387565" y="103141"/>
                    </a:cubicBezTo>
                    <a:cubicBezTo>
                      <a:pt x="347878" y="48108"/>
                      <a:pt x="334648" y="62924"/>
                      <a:pt x="270090" y="45991"/>
                    </a:cubicBezTo>
                    <a:cubicBezTo>
                      <a:pt x="205532" y="29058"/>
                      <a:pt x="-7722" y="-7984"/>
                      <a:pt x="215" y="1541"/>
                    </a:cubicBezTo>
                    <a:cubicBezTo>
                      <a:pt x="8152" y="11066"/>
                      <a:pt x="238869" y="45462"/>
                      <a:pt x="317715" y="103141"/>
                    </a:cubicBezTo>
                    <a:cubicBezTo>
                      <a:pt x="396561" y="160820"/>
                      <a:pt x="496573" y="376191"/>
                      <a:pt x="508215" y="376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D6DBF693-D061-46FC-BE77-AB10DAC019DE}"/>
                  </a:ext>
                </a:extLst>
              </p:cNvPr>
              <p:cNvSpPr/>
              <p:nvPr/>
            </p:nvSpPr>
            <p:spPr>
              <a:xfrm>
                <a:off x="2704359" y="412621"/>
                <a:ext cx="387370" cy="212929"/>
              </a:xfrm>
              <a:custGeom>
                <a:avLst/>
                <a:gdLst>
                  <a:gd name="connsiteX0" fmla="*/ 741 w 387370"/>
                  <a:gd name="connsiteY0" fmla="*/ 63629 h 212929"/>
                  <a:gd name="connsiteX1" fmla="*/ 229341 w 387370"/>
                  <a:gd name="connsiteY1" fmla="*/ 129 h 212929"/>
                  <a:gd name="connsiteX2" fmla="*/ 365866 w 387370"/>
                  <a:gd name="connsiteY2" fmla="*/ 82679 h 212929"/>
                  <a:gd name="connsiteX3" fmla="*/ 381741 w 387370"/>
                  <a:gd name="connsiteY3" fmla="*/ 212854 h 212929"/>
                  <a:gd name="connsiteX4" fmla="*/ 311891 w 387370"/>
                  <a:gd name="connsiteY4" fmla="*/ 63629 h 212929"/>
                  <a:gd name="connsiteX5" fmla="*/ 741 w 387370"/>
                  <a:gd name="connsiteY5" fmla="*/ 63629 h 21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70" h="212929">
                    <a:moveTo>
                      <a:pt x="741" y="63629"/>
                    </a:moveTo>
                    <a:cubicBezTo>
                      <a:pt x="-13017" y="53046"/>
                      <a:pt x="168487" y="-3046"/>
                      <a:pt x="229341" y="129"/>
                    </a:cubicBezTo>
                    <a:cubicBezTo>
                      <a:pt x="290195" y="3304"/>
                      <a:pt x="340466" y="47225"/>
                      <a:pt x="365866" y="82679"/>
                    </a:cubicBezTo>
                    <a:cubicBezTo>
                      <a:pt x="391266" y="118133"/>
                      <a:pt x="390737" y="216029"/>
                      <a:pt x="381741" y="212854"/>
                    </a:cubicBezTo>
                    <a:cubicBezTo>
                      <a:pt x="372745" y="209679"/>
                      <a:pt x="374862" y="92204"/>
                      <a:pt x="311891" y="63629"/>
                    </a:cubicBezTo>
                    <a:cubicBezTo>
                      <a:pt x="248920" y="35054"/>
                      <a:pt x="14499" y="74212"/>
                      <a:pt x="741" y="636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EA7F75D6-2CBF-4C2F-AF3C-B93290ACA389}"/>
                  </a:ext>
                </a:extLst>
              </p:cNvPr>
              <p:cNvSpPr/>
              <p:nvPr/>
            </p:nvSpPr>
            <p:spPr>
              <a:xfrm>
                <a:off x="3124577" y="598342"/>
                <a:ext cx="492760" cy="96994"/>
              </a:xfrm>
              <a:custGeom>
                <a:avLst/>
                <a:gdLst>
                  <a:gd name="connsiteX0" fmla="*/ 2798 w 492760"/>
                  <a:gd name="connsiteY0" fmla="*/ 33483 h 96994"/>
                  <a:gd name="connsiteX1" fmla="*/ 199648 w 492760"/>
                  <a:gd name="connsiteY1" fmla="*/ 1733 h 96994"/>
                  <a:gd name="connsiteX2" fmla="*/ 488573 w 492760"/>
                  <a:gd name="connsiteY2" fmla="*/ 96983 h 96994"/>
                  <a:gd name="connsiteX3" fmla="*/ 345698 w 492760"/>
                  <a:gd name="connsiteY3" fmla="*/ 8083 h 96994"/>
                  <a:gd name="connsiteX4" fmla="*/ 2798 w 492760"/>
                  <a:gd name="connsiteY4" fmla="*/ 33483 h 96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" h="96994">
                    <a:moveTo>
                      <a:pt x="2798" y="33483"/>
                    </a:moveTo>
                    <a:cubicBezTo>
                      <a:pt x="-21544" y="32425"/>
                      <a:pt x="118686" y="-8850"/>
                      <a:pt x="199648" y="1733"/>
                    </a:cubicBezTo>
                    <a:cubicBezTo>
                      <a:pt x="280610" y="12316"/>
                      <a:pt x="464231" y="95925"/>
                      <a:pt x="488573" y="96983"/>
                    </a:cubicBezTo>
                    <a:cubicBezTo>
                      <a:pt x="512915" y="98041"/>
                      <a:pt x="426661" y="23958"/>
                      <a:pt x="345698" y="8083"/>
                    </a:cubicBezTo>
                    <a:cubicBezTo>
                      <a:pt x="264736" y="-7792"/>
                      <a:pt x="27140" y="34541"/>
                      <a:pt x="2798" y="334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8606C790-8DBC-42CD-9FAC-180E00D9ABBC}"/>
                  </a:ext>
                </a:extLst>
              </p:cNvPr>
              <p:cNvSpPr/>
              <p:nvPr/>
            </p:nvSpPr>
            <p:spPr>
              <a:xfrm>
                <a:off x="3148285" y="671801"/>
                <a:ext cx="975645" cy="388688"/>
              </a:xfrm>
              <a:custGeom>
                <a:avLst/>
                <a:gdLst>
                  <a:gd name="connsiteX0" fmla="*/ 1315 w 975645"/>
                  <a:gd name="connsiteY0" fmla="*/ 83849 h 388688"/>
                  <a:gd name="connsiteX1" fmla="*/ 407715 w 975645"/>
                  <a:gd name="connsiteY1" fmla="*/ 23524 h 388688"/>
                  <a:gd name="connsiteX2" fmla="*/ 747440 w 975645"/>
                  <a:gd name="connsiteY2" fmla="*/ 118774 h 388688"/>
                  <a:gd name="connsiteX3" fmla="*/ 972865 w 975645"/>
                  <a:gd name="connsiteY3" fmla="*/ 388649 h 388688"/>
                  <a:gd name="connsiteX4" fmla="*/ 852215 w 975645"/>
                  <a:gd name="connsiteY4" fmla="*/ 137824 h 388688"/>
                  <a:gd name="connsiteX5" fmla="*/ 550590 w 975645"/>
                  <a:gd name="connsiteY5" fmla="*/ 1299 h 388688"/>
                  <a:gd name="connsiteX6" fmla="*/ 1315 w 975645"/>
                  <a:gd name="connsiteY6" fmla="*/ 83849 h 38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645" h="388688">
                    <a:moveTo>
                      <a:pt x="1315" y="83849"/>
                    </a:moveTo>
                    <a:cubicBezTo>
                      <a:pt x="-22498" y="87553"/>
                      <a:pt x="283361" y="17703"/>
                      <a:pt x="407715" y="23524"/>
                    </a:cubicBezTo>
                    <a:cubicBezTo>
                      <a:pt x="532069" y="29345"/>
                      <a:pt x="653248" y="57920"/>
                      <a:pt x="747440" y="118774"/>
                    </a:cubicBezTo>
                    <a:cubicBezTo>
                      <a:pt x="841632" y="179628"/>
                      <a:pt x="955403" y="385474"/>
                      <a:pt x="972865" y="388649"/>
                    </a:cubicBezTo>
                    <a:cubicBezTo>
                      <a:pt x="990328" y="391824"/>
                      <a:pt x="922594" y="202382"/>
                      <a:pt x="852215" y="137824"/>
                    </a:cubicBezTo>
                    <a:cubicBezTo>
                      <a:pt x="781836" y="73266"/>
                      <a:pt x="688702" y="14528"/>
                      <a:pt x="550590" y="1299"/>
                    </a:cubicBezTo>
                    <a:cubicBezTo>
                      <a:pt x="412478" y="-11930"/>
                      <a:pt x="25128" y="80145"/>
                      <a:pt x="1315" y="838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7DEF21BC-6D68-4FC5-A142-F5AC5F48E43F}"/>
                  </a:ext>
                </a:extLst>
              </p:cNvPr>
              <p:cNvSpPr/>
              <p:nvPr/>
            </p:nvSpPr>
            <p:spPr>
              <a:xfrm>
                <a:off x="4079870" y="1066229"/>
                <a:ext cx="295163" cy="533969"/>
              </a:xfrm>
              <a:custGeom>
                <a:avLst/>
                <a:gdLst>
                  <a:gd name="connsiteX0" fmla="*/ 5 w 295163"/>
                  <a:gd name="connsiteY0" fmla="*/ 571 h 533969"/>
                  <a:gd name="connsiteX1" fmla="*/ 190505 w 295163"/>
                  <a:gd name="connsiteY1" fmla="*/ 273621 h 533969"/>
                  <a:gd name="connsiteX2" fmla="*/ 276230 w 295163"/>
                  <a:gd name="connsiteY2" fmla="*/ 530796 h 533969"/>
                  <a:gd name="connsiteX3" fmla="*/ 288930 w 295163"/>
                  <a:gd name="connsiteY3" fmla="*/ 403796 h 533969"/>
                  <a:gd name="connsiteX4" fmla="*/ 196855 w 295163"/>
                  <a:gd name="connsiteY4" fmla="*/ 206946 h 533969"/>
                  <a:gd name="connsiteX5" fmla="*/ 5 w 295163"/>
                  <a:gd name="connsiteY5" fmla="*/ 571 h 53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163" h="533969">
                    <a:moveTo>
                      <a:pt x="5" y="571"/>
                    </a:moveTo>
                    <a:cubicBezTo>
                      <a:pt x="-1053" y="11683"/>
                      <a:pt x="144467" y="185250"/>
                      <a:pt x="190505" y="273621"/>
                    </a:cubicBezTo>
                    <a:cubicBezTo>
                      <a:pt x="236543" y="361992"/>
                      <a:pt x="259826" y="509100"/>
                      <a:pt x="276230" y="530796"/>
                    </a:cubicBezTo>
                    <a:cubicBezTo>
                      <a:pt x="292634" y="552492"/>
                      <a:pt x="302159" y="457771"/>
                      <a:pt x="288930" y="403796"/>
                    </a:cubicBezTo>
                    <a:cubicBezTo>
                      <a:pt x="275701" y="349821"/>
                      <a:pt x="243422" y="270446"/>
                      <a:pt x="196855" y="206946"/>
                    </a:cubicBezTo>
                    <a:cubicBezTo>
                      <a:pt x="150288" y="143446"/>
                      <a:pt x="1063" y="-10541"/>
                      <a:pt x="5" y="5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46D2E173-BF58-4F67-8602-757F0B2C7C8B}"/>
                  </a:ext>
                </a:extLst>
              </p:cNvPr>
              <p:cNvSpPr/>
              <p:nvPr/>
            </p:nvSpPr>
            <p:spPr>
              <a:xfrm>
                <a:off x="4381272" y="1621602"/>
                <a:ext cx="400638" cy="735821"/>
              </a:xfrm>
              <a:custGeom>
                <a:avLst/>
                <a:gdLst>
                  <a:gd name="connsiteX0" fmla="*/ 228 w 400638"/>
                  <a:gd name="connsiteY0" fmla="*/ 823 h 735821"/>
                  <a:gd name="connsiteX1" fmla="*/ 105003 w 400638"/>
                  <a:gd name="connsiteY1" fmla="*/ 337373 h 735821"/>
                  <a:gd name="connsiteX2" fmla="*/ 139928 w 400638"/>
                  <a:gd name="connsiteY2" fmla="*/ 629473 h 735821"/>
                  <a:gd name="connsiteX3" fmla="*/ 400278 w 400638"/>
                  <a:gd name="connsiteY3" fmla="*/ 734248 h 735821"/>
                  <a:gd name="connsiteX4" fmla="*/ 193903 w 400638"/>
                  <a:gd name="connsiteY4" fmla="*/ 673923 h 735821"/>
                  <a:gd name="connsiteX5" fmla="*/ 79603 w 400638"/>
                  <a:gd name="connsiteY5" fmla="*/ 438973 h 735821"/>
                  <a:gd name="connsiteX6" fmla="*/ 228 w 400638"/>
                  <a:gd name="connsiteY6" fmla="*/ 823 h 73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638" h="735821">
                    <a:moveTo>
                      <a:pt x="228" y="823"/>
                    </a:moveTo>
                    <a:cubicBezTo>
                      <a:pt x="4461" y="-16110"/>
                      <a:pt x="81720" y="232598"/>
                      <a:pt x="105003" y="337373"/>
                    </a:cubicBezTo>
                    <a:cubicBezTo>
                      <a:pt x="128286" y="442148"/>
                      <a:pt x="90716" y="563327"/>
                      <a:pt x="139928" y="629473"/>
                    </a:cubicBezTo>
                    <a:cubicBezTo>
                      <a:pt x="189140" y="695619"/>
                      <a:pt x="391282" y="726840"/>
                      <a:pt x="400278" y="734248"/>
                    </a:cubicBezTo>
                    <a:cubicBezTo>
                      <a:pt x="409274" y="741656"/>
                      <a:pt x="247349" y="723135"/>
                      <a:pt x="193903" y="673923"/>
                    </a:cubicBezTo>
                    <a:cubicBezTo>
                      <a:pt x="140457" y="624711"/>
                      <a:pt x="107649" y="554861"/>
                      <a:pt x="79603" y="438973"/>
                    </a:cubicBezTo>
                    <a:cubicBezTo>
                      <a:pt x="51557" y="323086"/>
                      <a:pt x="-4005" y="17756"/>
                      <a:pt x="228" y="8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E12CE0D3-1DE1-44FF-815C-65EE97761882}"/>
                  </a:ext>
                </a:extLst>
              </p:cNvPr>
              <p:cNvSpPr/>
              <p:nvPr/>
            </p:nvSpPr>
            <p:spPr>
              <a:xfrm>
                <a:off x="4234768" y="2355598"/>
                <a:ext cx="454967" cy="973627"/>
              </a:xfrm>
              <a:custGeom>
                <a:avLst/>
                <a:gdLst>
                  <a:gd name="connsiteX0" fmla="*/ 454707 w 454967"/>
                  <a:gd name="connsiteY0" fmla="*/ 6602 h 973627"/>
                  <a:gd name="connsiteX1" fmla="*/ 245157 w 454967"/>
                  <a:gd name="connsiteY1" fmla="*/ 38352 h 973627"/>
                  <a:gd name="connsiteX2" fmla="*/ 203882 w 454967"/>
                  <a:gd name="connsiteY2" fmla="*/ 273302 h 973627"/>
                  <a:gd name="connsiteX3" fmla="*/ 153082 w 454967"/>
                  <a:gd name="connsiteY3" fmla="*/ 654302 h 973627"/>
                  <a:gd name="connsiteX4" fmla="*/ 124507 w 454967"/>
                  <a:gd name="connsiteY4" fmla="*/ 787652 h 973627"/>
                  <a:gd name="connsiteX5" fmla="*/ 682 w 454967"/>
                  <a:gd name="connsiteY5" fmla="*/ 971802 h 973627"/>
                  <a:gd name="connsiteX6" fmla="*/ 76882 w 454967"/>
                  <a:gd name="connsiteY6" fmla="*/ 873377 h 973627"/>
                  <a:gd name="connsiteX7" fmla="*/ 124507 w 454967"/>
                  <a:gd name="connsiteY7" fmla="*/ 733677 h 973627"/>
                  <a:gd name="connsiteX8" fmla="*/ 153082 w 454967"/>
                  <a:gd name="connsiteY8" fmla="*/ 352677 h 973627"/>
                  <a:gd name="connsiteX9" fmla="*/ 197532 w 454967"/>
                  <a:gd name="connsiteY9" fmla="*/ 105027 h 973627"/>
                  <a:gd name="connsiteX10" fmla="*/ 454707 w 454967"/>
                  <a:gd name="connsiteY10" fmla="*/ 6602 h 97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967" h="973627">
                    <a:moveTo>
                      <a:pt x="454707" y="6602"/>
                    </a:moveTo>
                    <a:cubicBezTo>
                      <a:pt x="462645" y="-4511"/>
                      <a:pt x="286961" y="-6098"/>
                      <a:pt x="245157" y="38352"/>
                    </a:cubicBezTo>
                    <a:cubicBezTo>
                      <a:pt x="203353" y="82802"/>
                      <a:pt x="219228" y="170644"/>
                      <a:pt x="203882" y="273302"/>
                    </a:cubicBezTo>
                    <a:cubicBezTo>
                      <a:pt x="188536" y="375960"/>
                      <a:pt x="166311" y="568577"/>
                      <a:pt x="153082" y="654302"/>
                    </a:cubicBezTo>
                    <a:cubicBezTo>
                      <a:pt x="139853" y="740027"/>
                      <a:pt x="149907" y="734735"/>
                      <a:pt x="124507" y="787652"/>
                    </a:cubicBezTo>
                    <a:cubicBezTo>
                      <a:pt x="99107" y="840569"/>
                      <a:pt x="8619" y="957515"/>
                      <a:pt x="682" y="971802"/>
                    </a:cubicBezTo>
                    <a:cubicBezTo>
                      <a:pt x="-7255" y="986089"/>
                      <a:pt x="56244" y="913065"/>
                      <a:pt x="76882" y="873377"/>
                    </a:cubicBezTo>
                    <a:cubicBezTo>
                      <a:pt x="97519" y="833690"/>
                      <a:pt x="111807" y="820460"/>
                      <a:pt x="124507" y="733677"/>
                    </a:cubicBezTo>
                    <a:cubicBezTo>
                      <a:pt x="137207" y="646894"/>
                      <a:pt x="140911" y="457452"/>
                      <a:pt x="153082" y="352677"/>
                    </a:cubicBezTo>
                    <a:cubicBezTo>
                      <a:pt x="165253" y="247902"/>
                      <a:pt x="150965" y="162706"/>
                      <a:pt x="197532" y="105027"/>
                    </a:cubicBezTo>
                    <a:cubicBezTo>
                      <a:pt x="244099" y="47348"/>
                      <a:pt x="446769" y="17715"/>
                      <a:pt x="454707" y="66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2D63D2F0-1E8F-4336-B24A-12C086502F4D}"/>
                  </a:ext>
                </a:extLst>
              </p:cNvPr>
              <p:cNvSpPr/>
              <p:nvPr/>
            </p:nvSpPr>
            <p:spPr>
              <a:xfrm>
                <a:off x="4060582" y="3247765"/>
                <a:ext cx="279632" cy="925057"/>
              </a:xfrm>
              <a:custGeom>
                <a:avLst/>
                <a:gdLst>
                  <a:gd name="connsiteX0" fmla="*/ 263768 w 279632"/>
                  <a:gd name="connsiteY0" fmla="*/ 3435 h 925057"/>
                  <a:gd name="connsiteX1" fmla="*/ 273293 w 279632"/>
                  <a:gd name="connsiteY1" fmla="*/ 409835 h 925057"/>
                  <a:gd name="connsiteX2" fmla="*/ 158993 w 279632"/>
                  <a:gd name="connsiteY2" fmla="*/ 632085 h 925057"/>
                  <a:gd name="connsiteX3" fmla="*/ 243 w 279632"/>
                  <a:gd name="connsiteY3" fmla="*/ 924185 h 925057"/>
                  <a:gd name="connsiteX4" fmla="*/ 197093 w 279632"/>
                  <a:gd name="connsiteY4" fmla="*/ 714635 h 925057"/>
                  <a:gd name="connsiteX5" fmla="*/ 225668 w 279632"/>
                  <a:gd name="connsiteY5" fmla="*/ 498735 h 925057"/>
                  <a:gd name="connsiteX6" fmla="*/ 254243 w 279632"/>
                  <a:gd name="connsiteY6" fmla="*/ 228860 h 925057"/>
                  <a:gd name="connsiteX7" fmla="*/ 263768 w 279632"/>
                  <a:gd name="connsiteY7" fmla="*/ 3435 h 92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632" h="925057">
                    <a:moveTo>
                      <a:pt x="263768" y="3435"/>
                    </a:moveTo>
                    <a:cubicBezTo>
                      <a:pt x="266943" y="33598"/>
                      <a:pt x="290755" y="305060"/>
                      <a:pt x="273293" y="409835"/>
                    </a:cubicBezTo>
                    <a:cubicBezTo>
                      <a:pt x="255831" y="514610"/>
                      <a:pt x="204501" y="546360"/>
                      <a:pt x="158993" y="632085"/>
                    </a:cubicBezTo>
                    <a:cubicBezTo>
                      <a:pt x="113485" y="717810"/>
                      <a:pt x="-6107" y="910427"/>
                      <a:pt x="243" y="924185"/>
                    </a:cubicBezTo>
                    <a:cubicBezTo>
                      <a:pt x="6593" y="937943"/>
                      <a:pt x="159522" y="785543"/>
                      <a:pt x="197093" y="714635"/>
                    </a:cubicBezTo>
                    <a:cubicBezTo>
                      <a:pt x="234664" y="643727"/>
                      <a:pt x="216143" y="579697"/>
                      <a:pt x="225668" y="498735"/>
                    </a:cubicBezTo>
                    <a:cubicBezTo>
                      <a:pt x="235193" y="417773"/>
                      <a:pt x="244718" y="308235"/>
                      <a:pt x="254243" y="228860"/>
                    </a:cubicBezTo>
                    <a:cubicBezTo>
                      <a:pt x="263768" y="149485"/>
                      <a:pt x="260593" y="-26728"/>
                      <a:pt x="263768" y="34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0B0990E9-4B63-419E-8B2E-BDF83B284B43}"/>
                  </a:ext>
                </a:extLst>
              </p:cNvPr>
              <p:cNvSpPr/>
              <p:nvPr/>
            </p:nvSpPr>
            <p:spPr>
              <a:xfrm>
                <a:off x="1711425" y="2230908"/>
                <a:ext cx="334582" cy="637382"/>
              </a:xfrm>
              <a:custGeom>
                <a:avLst/>
                <a:gdLst>
                  <a:gd name="connsiteX0" fmla="*/ 331158 w 334582"/>
                  <a:gd name="connsiteY0" fmla="*/ 2175 h 637382"/>
                  <a:gd name="connsiteX1" fmla="*/ 98325 w 334582"/>
                  <a:gd name="connsiteY1" fmla="*/ 245592 h 637382"/>
                  <a:gd name="connsiteX2" fmla="*/ 9425 w 334582"/>
                  <a:gd name="connsiteY2" fmla="*/ 444559 h 637382"/>
                  <a:gd name="connsiteX3" fmla="*/ 3075 w 334582"/>
                  <a:gd name="connsiteY3" fmla="*/ 635059 h 637382"/>
                  <a:gd name="connsiteX4" fmla="*/ 13658 w 334582"/>
                  <a:gd name="connsiteY4" fmla="*/ 535575 h 637382"/>
                  <a:gd name="connsiteX5" fmla="*/ 94092 w 334582"/>
                  <a:gd name="connsiteY5" fmla="*/ 319675 h 637382"/>
                  <a:gd name="connsiteX6" fmla="*/ 227442 w 334582"/>
                  <a:gd name="connsiteY6" fmla="*/ 135525 h 637382"/>
                  <a:gd name="connsiteX7" fmla="*/ 331158 w 334582"/>
                  <a:gd name="connsiteY7" fmla="*/ 2175 h 637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4582" h="637382">
                    <a:moveTo>
                      <a:pt x="331158" y="2175"/>
                    </a:moveTo>
                    <a:cubicBezTo>
                      <a:pt x="309638" y="20520"/>
                      <a:pt x="151947" y="171861"/>
                      <a:pt x="98325" y="245592"/>
                    </a:cubicBezTo>
                    <a:cubicBezTo>
                      <a:pt x="44703" y="319323"/>
                      <a:pt x="25300" y="379648"/>
                      <a:pt x="9425" y="444559"/>
                    </a:cubicBezTo>
                    <a:cubicBezTo>
                      <a:pt x="-6450" y="509470"/>
                      <a:pt x="2369" y="619890"/>
                      <a:pt x="3075" y="635059"/>
                    </a:cubicBezTo>
                    <a:cubicBezTo>
                      <a:pt x="3781" y="650228"/>
                      <a:pt x="-1511" y="588139"/>
                      <a:pt x="13658" y="535575"/>
                    </a:cubicBezTo>
                    <a:cubicBezTo>
                      <a:pt x="28827" y="483011"/>
                      <a:pt x="58461" y="386350"/>
                      <a:pt x="94092" y="319675"/>
                    </a:cubicBezTo>
                    <a:cubicBezTo>
                      <a:pt x="129723" y="253000"/>
                      <a:pt x="187578" y="184914"/>
                      <a:pt x="227442" y="135525"/>
                    </a:cubicBezTo>
                    <a:cubicBezTo>
                      <a:pt x="267306" y="86136"/>
                      <a:pt x="352678" y="-16170"/>
                      <a:pt x="331158" y="21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F45DC2EF-79AB-44DD-9D3F-61C6975C2F88}"/>
                  </a:ext>
                </a:extLst>
              </p:cNvPr>
              <p:cNvSpPr/>
              <p:nvPr/>
            </p:nvSpPr>
            <p:spPr>
              <a:xfrm>
                <a:off x="1695440" y="2195376"/>
                <a:ext cx="653425" cy="674837"/>
              </a:xfrm>
              <a:custGeom>
                <a:avLst/>
                <a:gdLst>
                  <a:gd name="connsiteX0" fmla="*/ 645593 w 653425"/>
                  <a:gd name="connsiteY0" fmla="*/ 20774 h 674837"/>
                  <a:gd name="connsiteX1" fmla="*/ 586327 w 653425"/>
                  <a:gd name="connsiteY1" fmla="*/ 67341 h 674837"/>
                  <a:gd name="connsiteX2" fmla="*/ 484727 w 653425"/>
                  <a:gd name="connsiteY2" fmla="*/ 298057 h 674837"/>
                  <a:gd name="connsiteX3" fmla="*/ 304810 w 653425"/>
                  <a:gd name="connsiteY3" fmla="*/ 501257 h 674837"/>
                  <a:gd name="connsiteX4" fmla="*/ 10 w 653425"/>
                  <a:gd name="connsiteY4" fmla="*/ 674824 h 674837"/>
                  <a:gd name="connsiteX5" fmla="*/ 294227 w 653425"/>
                  <a:gd name="connsiteY5" fmla="*/ 492791 h 674837"/>
                  <a:gd name="connsiteX6" fmla="*/ 408527 w 653425"/>
                  <a:gd name="connsiteY6" fmla="*/ 367907 h 674837"/>
                  <a:gd name="connsiteX7" fmla="*/ 645593 w 653425"/>
                  <a:gd name="connsiteY7" fmla="*/ 20774 h 67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425" h="674837">
                    <a:moveTo>
                      <a:pt x="645593" y="20774"/>
                    </a:moveTo>
                    <a:cubicBezTo>
                      <a:pt x="675226" y="-29320"/>
                      <a:pt x="613138" y="21127"/>
                      <a:pt x="586327" y="67341"/>
                    </a:cubicBezTo>
                    <a:cubicBezTo>
                      <a:pt x="559516" y="113555"/>
                      <a:pt x="531646" y="225738"/>
                      <a:pt x="484727" y="298057"/>
                    </a:cubicBezTo>
                    <a:cubicBezTo>
                      <a:pt x="437807" y="370376"/>
                      <a:pt x="385596" y="438463"/>
                      <a:pt x="304810" y="501257"/>
                    </a:cubicBezTo>
                    <a:cubicBezTo>
                      <a:pt x="224024" y="564051"/>
                      <a:pt x="1774" y="676235"/>
                      <a:pt x="10" y="674824"/>
                    </a:cubicBezTo>
                    <a:cubicBezTo>
                      <a:pt x="-1754" y="673413"/>
                      <a:pt x="226141" y="543944"/>
                      <a:pt x="294227" y="492791"/>
                    </a:cubicBezTo>
                    <a:cubicBezTo>
                      <a:pt x="362313" y="441638"/>
                      <a:pt x="346085" y="449046"/>
                      <a:pt x="408527" y="367907"/>
                    </a:cubicBezTo>
                    <a:cubicBezTo>
                      <a:pt x="470969" y="286768"/>
                      <a:pt x="615960" y="70868"/>
                      <a:pt x="645593" y="207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8E869681-0E72-4D82-A8DC-F5DE2B1B26B7}"/>
                  </a:ext>
                </a:extLst>
              </p:cNvPr>
              <p:cNvSpPr/>
              <p:nvPr/>
            </p:nvSpPr>
            <p:spPr>
              <a:xfrm rot="575774">
                <a:off x="2260478" y="2143530"/>
                <a:ext cx="241423" cy="841625"/>
              </a:xfrm>
              <a:custGeom>
                <a:avLst/>
                <a:gdLst>
                  <a:gd name="connsiteX0" fmla="*/ 406523 w 451126"/>
                  <a:gd name="connsiteY0" fmla="*/ 9120 h 841625"/>
                  <a:gd name="connsiteX1" fmla="*/ 266823 w 451126"/>
                  <a:gd name="connsiteY1" fmla="*/ 546754 h 841625"/>
                  <a:gd name="connsiteX2" fmla="*/ 184273 w 451126"/>
                  <a:gd name="connsiteY2" fmla="*/ 747837 h 841625"/>
                  <a:gd name="connsiteX3" fmla="*/ 123 w 451126"/>
                  <a:gd name="connsiteY3" fmla="*/ 840970 h 841625"/>
                  <a:gd name="connsiteX4" fmla="*/ 213906 w 451126"/>
                  <a:gd name="connsiteY4" fmla="*/ 705504 h 841625"/>
                  <a:gd name="connsiteX5" fmla="*/ 343023 w 451126"/>
                  <a:gd name="connsiteY5" fmla="*/ 531937 h 841625"/>
                  <a:gd name="connsiteX6" fmla="*/ 446739 w 451126"/>
                  <a:gd name="connsiteY6" fmla="*/ 231370 h 841625"/>
                  <a:gd name="connsiteX7" fmla="*/ 406523 w 451126"/>
                  <a:gd name="connsiteY7" fmla="*/ 9120 h 84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1126" h="841625">
                    <a:moveTo>
                      <a:pt x="406523" y="9120"/>
                    </a:moveTo>
                    <a:cubicBezTo>
                      <a:pt x="376537" y="61684"/>
                      <a:pt x="303865" y="423635"/>
                      <a:pt x="266823" y="546754"/>
                    </a:cubicBezTo>
                    <a:cubicBezTo>
                      <a:pt x="229781" y="669873"/>
                      <a:pt x="228723" y="698801"/>
                      <a:pt x="184273" y="747837"/>
                    </a:cubicBezTo>
                    <a:cubicBezTo>
                      <a:pt x="139823" y="796873"/>
                      <a:pt x="-4816" y="848025"/>
                      <a:pt x="123" y="840970"/>
                    </a:cubicBezTo>
                    <a:cubicBezTo>
                      <a:pt x="5062" y="833915"/>
                      <a:pt x="156756" y="757009"/>
                      <a:pt x="213906" y="705504"/>
                    </a:cubicBezTo>
                    <a:cubicBezTo>
                      <a:pt x="271056" y="653999"/>
                      <a:pt x="304218" y="610959"/>
                      <a:pt x="343023" y="531937"/>
                    </a:cubicBezTo>
                    <a:cubicBezTo>
                      <a:pt x="381828" y="452915"/>
                      <a:pt x="431922" y="318153"/>
                      <a:pt x="446739" y="231370"/>
                    </a:cubicBezTo>
                    <a:cubicBezTo>
                      <a:pt x="461556" y="144587"/>
                      <a:pt x="436509" y="-43444"/>
                      <a:pt x="406523" y="91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ED75D823-9F96-4809-A2BA-C78C0104C166}"/>
                  </a:ext>
                </a:extLst>
              </p:cNvPr>
              <p:cNvSpPr/>
              <p:nvPr/>
            </p:nvSpPr>
            <p:spPr>
              <a:xfrm>
                <a:off x="2215609" y="2050049"/>
                <a:ext cx="487915" cy="953729"/>
              </a:xfrm>
              <a:custGeom>
                <a:avLst/>
                <a:gdLst>
                  <a:gd name="connsiteX0" fmla="*/ 434458 w 487915"/>
                  <a:gd name="connsiteY0" fmla="*/ 3118 h 953729"/>
                  <a:gd name="connsiteX1" fmla="*/ 483141 w 487915"/>
                  <a:gd name="connsiteY1" fmla="*/ 365068 h 953729"/>
                  <a:gd name="connsiteX2" fmla="*/ 311691 w 487915"/>
                  <a:gd name="connsiteY2" fmla="*/ 748184 h 953729"/>
                  <a:gd name="connsiteX3" fmla="*/ 161408 w 487915"/>
                  <a:gd name="connsiteY3" fmla="*/ 892118 h 953729"/>
                  <a:gd name="connsiteX4" fmla="*/ 541 w 487915"/>
                  <a:gd name="connsiteY4" fmla="*/ 953501 h 953729"/>
                  <a:gd name="connsiteX5" fmla="*/ 218558 w 487915"/>
                  <a:gd name="connsiteY5" fmla="*/ 873068 h 953729"/>
                  <a:gd name="connsiteX6" fmla="*/ 373074 w 487915"/>
                  <a:gd name="connsiteY6" fmla="*/ 576734 h 953729"/>
                  <a:gd name="connsiteX7" fmla="*/ 434458 w 487915"/>
                  <a:gd name="connsiteY7" fmla="*/ 3118 h 953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7915" h="953729">
                    <a:moveTo>
                      <a:pt x="434458" y="3118"/>
                    </a:moveTo>
                    <a:cubicBezTo>
                      <a:pt x="452802" y="-32160"/>
                      <a:pt x="503602" y="240890"/>
                      <a:pt x="483141" y="365068"/>
                    </a:cubicBezTo>
                    <a:cubicBezTo>
                      <a:pt x="462680" y="489246"/>
                      <a:pt x="365313" y="660342"/>
                      <a:pt x="311691" y="748184"/>
                    </a:cubicBezTo>
                    <a:cubicBezTo>
                      <a:pt x="258069" y="836026"/>
                      <a:pt x="213266" y="857899"/>
                      <a:pt x="161408" y="892118"/>
                    </a:cubicBezTo>
                    <a:cubicBezTo>
                      <a:pt x="109550" y="926337"/>
                      <a:pt x="-8984" y="956676"/>
                      <a:pt x="541" y="953501"/>
                    </a:cubicBezTo>
                    <a:cubicBezTo>
                      <a:pt x="10066" y="950326"/>
                      <a:pt x="156469" y="935863"/>
                      <a:pt x="218558" y="873068"/>
                    </a:cubicBezTo>
                    <a:cubicBezTo>
                      <a:pt x="280647" y="810274"/>
                      <a:pt x="337796" y="722784"/>
                      <a:pt x="373074" y="576734"/>
                    </a:cubicBezTo>
                    <a:cubicBezTo>
                      <a:pt x="408352" y="430684"/>
                      <a:pt x="416114" y="38396"/>
                      <a:pt x="434458" y="31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5EDF3830-8F89-4765-88CE-3D8265105CDF}"/>
                  </a:ext>
                </a:extLst>
              </p:cNvPr>
              <p:cNvSpPr/>
              <p:nvPr/>
            </p:nvSpPr>
            <p:spPr>
              <a:xfrm>
                <a:off x="2252121" y="2002358"/>
                <a:ext cx="648664" cy="1062801"/>
              </a:xfrm>
              <a:custGeom>
                <a:avLst/>
                <a:gdLst>
                  <a:gd name="connsiteX0" fmla="*/ 531296 w 648664"/>
                  <a:gd name="connsiteY0" fmla="*/ 9 h 1062801"/>
                  <a:gd name="connsiteX1" fmla="*/ 645596 w 648664"/>
                  <a:gd name="connsiteY1" fmla="*/ 349259 h 1062801"/>
                  <a:gd name="connsiteX2" fmla="*/ 601146 w 648664"/>
                  <a:gd name="connsiteY2" fmla="*/ 571509 h 1062801"/>
                  <a:gd name="connsiteX3" fmla="*/ 446629 w 648664"/>
                  <a:gd name="connsiteY3" fmla="*/ 795875 h 1062801"/>
                  <a:gd name="connsiteX4" fmla="*/ 251896 w 648664"/>
                  <a:gd name="connsiteY4" fmla="*/ 956742 h 1062801"/>
                  <a:gd name="connsiteX5" fmla="*/ 12 w 648664"/>
                  <a:gd name="connsiteY5" fmla="*/ 1062575 h 1062801"/>
                  <a:gd name="connsiteX6" fmla="*/ 262479 w 648664"/>
                  <a:gd name="connsiteY6" fmla="*/ 929225 h 1062801"/>
                  <a:gd name="connsiteX7" fmla="*/ 433929 w 648664"/>
                  <a:gd name="connsiteY7" fmla="*/ 738725 h 1062801"/>
                  <a:gd name="connsiteX8" fmla="*/ 560929 w 648664"/>
                  <a:gd name="connsiteY8" fmla="*/ 524942 h 1062801"/>
                  <a:gd name="connsiteX9" fmla="*/ 590562 w 648664"/>
                  <a:gd name="connsiteY9" fmla="*/ 359842 h 1062801"/>
                  <a:gd name="connsiteX10" fmla="*/ 531296 w 648664"/>
                  <a:gd name="connsiteY10" fmla="*/ 9 h 1062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664" h="1062801">
                    <a:moveTo>
                      <a:pt x="531296" y="9"/>
                    </a:moveTo>
                    <a:cubicBezTo>
                      <a:pt x="540468" y="-1755"/>
                      <a:pt x="633954" y="254009"/>
                      <a:pt x="645596" y="349259"/>
                    </a:cubicBezTo>
                    <a:cubicBezTo>
                      <a:pt x="657238" y="444509"/>
                      <a:pt x="634307" y="497073"/>
                      <a:pt x="601146" y="571509"/>
                    </a:cubicBezTo>
                    <a:cubicBezTo>
                      <a:pt x="567985" y="645945"/>
                      <a:pt x="504837" y="731670"/>
                      <a:pt x="446629" y="795875"/>
                    </a:cubicBezTo>
                    <a:cubicBezTo>
                      <a:pt x="388421" y="860081"/>
                      <a:pt x="326332" y="912292"/>
                      <a:pt x="251896" y="956742"/>
                    </a:cubicBezTo>
                    <a:cubicBezTo>
                      <a:pt x="177460" y="1001192"/>
                      <a:pt x="-1752" y="1067161"/>
                      <a:pt x="12" y="1062575"/>
                    </a:cubicBezTo>
                    <a:cubicBezTo>
                      <a:pt x="1776" y="1057989"/>
                      <a:pt x="190160" y="983200"/>
                      <a:pt x="262479" y="929225"/>
                    </a:cubicBezTo>
                    <a:cubicBezTo>
                      <a:pt x="334798" y="875250"/>
                      <a:pt x="384187" y="806105"/>
                      <a:pt x="433929" y="738725"/>
                    </a:cubicBezTo>
                    <a:cubicBezTo>
                      <a:pt x="483671" y="671345"/>
                      <a:pt x="534823" y="588089"/>
                      <a:pt x="560929" y="524942"/>
                    </a:cubicBezTo>
                    <a:cubicBezTo>
                      <a:pt x="587035" y="461795"/>
                      <a:pt x="597970" y="444509"/>
                      <a:pt x="590562" y="359842"/>
                    </a:cubicBezTo>
                    <a:cubicBezTo>
                      <a:pt x="583154" y="275175"/>
                      <a:pt x="522124" y="1773"/>
                      <a:pt x="531296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0896CE89-23C2-4407-A670-AE0BDA6744D3}"/>
                  </a:ext>
                </a:extLst>
              </p:cNvPr>
              <p:cNvSpPr/>
              <p:nvPr/>
            </p:nvSpPr>
            <p:spPr>
              <a:xfrm>
                <a:off x="2618317" y="1915552"/>
                <a:ext cx="620290" cy="967768"/>
              </a:xfrm>
              <a:custGeom>
                <a:avLst/>
                <a:gdLst>
                  <a:gd name="connsiteX0" fmla="*/ 184150 w 620290"/>
                  <a:gd name="connsiteY0" fmla="*/ 31 h 967768"/>
                  <a:gd name="connsiteX1" fmla="*/ 586316 w 620290"/>
                  <a:gd name="connsiteY1" fmla="*/ 241331 h 967768"/>
                  <a:gd name="connsiteX2" fmla="*/ 577850 w 620290"/>
                  <a:gd name="connsiteY2" fmla="*/ 590581 h 967768"/>
                  <a:gd name="connsiteX3" fmla="*/ 408516 w 620290"/>
                  <a:gd name="connsiteY3" fmla="*/ 853048 h 967768"/>
                  <a:gd name="connsiteX4" fmla="*/ 207433 w 620290"/>
                  <a:gd name="connsiteY4" fmla="*/ 965231 h 967768"/>
                  <a:gd name="connsiteX5" fmla="*/ 0 w 620290"/>
                  <a:gd name="connsiteY5" fmla="*/ 931365 h 967768"/>
                  <a:gd name="connsiteX6" fmla="*/ 205316 w 620290"/>
                  <a:gd name="connsiteY6" fmla="*/ 931365 h 967768"/>
                  <a:gd name="connsiteX7" fmla="*/ 334433 w 620290"/>
                  <a:gd name="connsiteY7" fmla="*/ 893265 h 967768"/>
                  <a:gd name="connsiteX8" fmla="*/ 501650 w 620290"/>
                  <a:gd name="connsiteY8" fmla="*/ 719698 h 967768"/>
                  <a:gd name="connsiteX9" fmla="*/ 577850 w 620290"/>
                  <a:gd name="connsiteY9" fmla="*/ 359865 h 967768"/>
                  <a:gd name="connsiteX10" fmla="*/ 533400 w 620290"/>
                  <a:gd name="connsiteY10" fmla="*/ 256148 h 967768"/>
                  <a:gd name="connsiteX11" fmla="*/ 184150 w 620290"/>
                  <a:gd name="connsiteY11" fmla="*/ 31 h 96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0290" h="967768">
                    <a:moveTo>
                      <a:pt x="184150" y="31"/>
                    </a:moveTo>
                    <a:cubicBezTo>
                      <a:pt x="192969" y="-2439"/>
                      <a:pt x="520699" y="142906"/>
                      <a:pt x="586316" y="241331"/>
                    </a:cubicBezTo>
                    <a:cubicBezTo>
                      <a:pt x="651933" y="339756"/>
                      <a:pt x="607483" y="488628"/>
                      <a:pt x="577850" y="590581"/>
                    </a:cubicBezTo>
                    <a:cubicBezTo>
                      <a:pt x="548217" y="692534"/>
                      <a:pt x="470252" y="790606"/>
                      <a:pt x="408516" y="853048"/>
                    </a:cubicBezTo>
                    <a:cubicBezTo>
                      <a:pt x="346780" y="915490"/>
                      <a:pt x="275519" y="952178"/>
                      <a:pt x="207433" y="965231"/>
                    </a:cubicBezTo>
                    <a:cubicBezTo>
                      <a:pt x="139347" y="978284"/>
                      <a:pt x="353" y="937009"/>
                      <a:pt x="0" y="931365"/>
                    </a:cubicBezTo>
                    <a:cubicBezTo>
                      <a:pt x="-353" y="925721"/>
                      <a:pt x="149577" y="937715"/>
                      <a:pt x="205316" y="931365"/>
                    </a:cubicBezTo>
                    <a:cubicBezTo>
                      <a:pt x="261055" y="925015"/>
                      <a:pt x="285044" y="928543"/>
                      <a:pt x="334433" y="893265"/>
                    </a:cubicBezTo>
                    <a:cubicBezTo>
                      <a:pt x="383822" y="857987"/>
                      <a:pt x="461081" y="808598"/>
                      <a:pt x="501650" y="719698"/>
                    </a:cubicBezTo>
                    <a:cubicBezTo>
                      <a:pt x="542219" y="630798"/>
                      <a:pt x="572558" y="437123"/>
                      <a:pt x="577850" y="359865"/>
                    </a:cubicBezTo>
                    <a:cubicBezTo>
                      <a:pt x="583142" y="282607"/>
                      <a:pt x="599017" y="315415"/>
                      <a:pt x="533400" y="256148"/>
                    </a:cubicBezTo>
                    <a:cubicBezTo>
                      <a:pt x="467783" y="196881"/>
                      <a:pt x="175331" y="2501"/>
                      <a:pt x="184150" y="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BFE796CF-848A-44BC-9A9E-1077799BD786}"/>
                  </a:ext>
                </a:extLst>
              </p:cNvPr>
              <p:cNvSpPr/>
              <p:nvPr/>
            </p:nvSpPr>
            <p:spPr>
              <a:xfrm>
                <a:off x="3130550" y="1928283"/>
                <a:ext cx="471423" cy="692570"/>
              </a:xfrm>
              <a:custGeom>
                <a:avLst/>
                <a:gdLst>
                  <a:gd name="connsiteX0" fmla="*/ 0 w 471423"/>
                  <a:gd name="connsiteY0" fmla="*/ 0 h 692570"/>
                  <a:gd name="connsiteX1" fmla="*/ 436033 w 471423"/>
                  <a:gd name="connsiteY1" fmla="*/ 349250 h 692570"/>
                  <a:gd name="connsiteX2" fmla="*/ 438150 w 471423"/>
                  <a:gd name="connsiteY2" fmla="*/ 558800 h 692570"/>
                  <a:gd name="connsiteX3" fmla="*/ 376767 w 471423"/>
                  <a:gd name="connsiteY3" fmla="*/ 692150 h 692570"/>
                  <a:gd name="connsiteX4" fmla="*/ 448733 w 471423"/>
                  <a:gd name="connsiteY4" fmla="*/ 516467 h 692570"/>
                  <a:gd name="connsiteX5" fmla="*/ 429683 w 471423"/>
                  <a:gd name="connsiteY5" fmla="*/ 357717 h 692570"/>
                  <a:gd name="connsiteX6" fmla="*/ 287867 w 471423"/>
                  <a:gd name="connsiteY6" fmla="*/ 234950 h 692570"/>
                  <a:gd name="connsiteX7" fmla="*/ 0 w 471423"/>
                  <a:gd name="connsiteY7" fmla="*/ 0 h 69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423" h="692570">
                    <a:moveTo>
                      <a:pt x="0" y="0"/>
                    </a:moveTo>
                    <a:cubicBezTo>
                      <a:pt x="181504" y="128058"/>
                      <a:pt x="363008" y="256117"/>
                      <a:pt x="436033" y="349250"/>
                    </a:cubicBezTo>
                    <a:cubicBezTo>
                      <a:pt x="509058" y="442383"/>
                      <a:pt x="448028" y="501650"/>
                      <a:pt x="438150" y="558800"/>
                    </a:cubicBezTo>
                    <a:cubicBezTo>
                      <a:pt x="428272" y="615950"/>
                      <a:pt x="375003" y="699206"/>
                      <a:pt x="376767" y="692150"/>
                    </a:cubicBezTo>
                    <a:cubicBezTo>
                      <a:pt x="378531" y="685095"/>
                      <a:pt x="439914" y="572206"/>
                      <a:pt x="448733" y="516467"/>
                    </a:cubicBezTo>
                    <a:cubicBezTo>
                      <a:pt x="457552" y="460728"/>
                      <a:pt x="456494" y="404636"/>
                      <a:pt x="429683" y="357717"/>
                    </a:cubicBezTo>
                    <a:cubicBezTo>
                      <a:pt x="402872" y="310798"/>
                      <a:pt x="287867" y="234950"/>
                      <a:pt x="287867" y="234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705DB48E-3F5C-4195-AEC6-FDFCA8D73F65}"/>
                  </a:ext>
                </a:extLst>
              </p:cNvPr>
              <p:cNvSpPr/>
              <p:nvPr/>
            </p:nvSpPr>
            <p:spPr>
              <a:xfrm>
                <a:off x="3060495" y="1868448"/>
                <a:ext cx="317512" cy="942605"/>
              </a:xfrm>
              <a:custGeom>
                <a:avLst/>
                <a:gdLst>
                  <a:gd name="connsiteX0" fmla="*/ 6555 w 317512"/>
                  <a:gd name="connsiteY0" fmla="*/ 9035 h 942605"/>
                  <a:gd name="connsiteX1" fmla="*/ 57355 w 317512"/>
                  <a:gd name="connsiteY1" fmla="*/ 83119 h 942605"/>
                  <a:gd name="connsiteX2" fmla="*/ 311355 w 317512"/>
                  <a:gd name="connsiteY2" fmla="*/ 455652 h 942605"/>
                  <a:gd name="connsiteX3" fmla="*/ 228805 w 317512"/>
                  <a:gd name="connsiteY3" fmla="*/ 794319 h 942605"/>
                  <a:gd name="connsiteX4" fmla="*/ 114505 w 317512"/>
                  <a:gd name="connsiteY4" fmla="*/ 940369 h 942605"/>
                  <a:gd name="connsiteX5" fmla="*/ 266905 w 317512"/>
                  <a:gd name="connsiteY5" fmla="*/ 692719 h 942605"/>
                  <a:gd name="connsiteX6" fmla="*/ 292305 w 317512"/>
                  <a:gd name="connsiteY6" fmla="*/ 462002 h 942605"/>
                  <a:gd name="connsiteX7" fmla="*/ 235155 w 317512"/>
                  <a:gd name="connsiteY7" fmla="*/ 332885 h 942605"/>
                  <a:gd name="connsiteX8" fmla="*/ 6555 w 317512"/>
                  <a:gd name="connsiteY8" fmla="*/ 9035 h 94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512" h="942605">
                    <a:moveTo>
                      <a:pt x="6555" y="9035"/>
                    </a:moveTo>
                    <a:cubicBezTo>
                      <a:pt x="-23078" y="-32593"/>
                      <a:pt x="57355" y="83119"/>
                      <a:pt x="57355" y="83119"/>
                    </a:cubicBezTo>
                    <a:cubicBezTo>
                      <a:pt x="108155" y="157555"/>
                      <a:pt x="282780" y="337119"/>
                      <a:pt x="311355" y="455652"/>
                    </a:cubicBezTo>
                    <a:cubicBezTo>
                      <a:pt x="339930" y="574185"/>
                      <a:pt x="261613" y="713533"/>
                      <a:pt x="228805" y="794319"/>
                    </a:cubicBezTo>
                    <a:cubicBezTo>
                      <a:pt x="195997" y="875105"/>
                      <a:pt x="108155" y="957302"/>
                      <a:pt x="114505" y="940369"/>
                    </a:cubicBezTo>
                    <a:cubicBezTo>
                      <a:pt x="120855" y="923436"/>
                      <a:pt x="237272" y="772447"/>
                      <a:pt x="266905" y="692719"/>
                    </a:cubicBezTo>
                    <a:cubicBezTo>
                      <a:pt x="296538" y="612991"/>
                      <a:pt x="297597" y="521974"/>
                      <a:pt x="292305" y="462002"/>
                    </a:cubicBezTo>
                    <a:cubicBezTo>
                      <a:pt x="287013" y="402030"/>
                      <a:pt x="282427" y="404499"/>
                      <a:pt x="235155" y="332885"/>
                    </a:cubicBezTo>
                    <a:cubicBezTo>
                      <a:pt x="187883" y="261271"/>
                      <a:pt x="36188" y="50663"/>
                      <a:pt x="6555" y="90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15D27765-32C3-4162-A081-9F4F72F97B24}"/>
                  </a:ext>
                </a:extLst>
              </p:cNvPr>
              <p:cNvSpPr/>
              <p:nvPr/>
            </p:nvSpPr>
            <p:spPr>
              <a:xfrm>
                <a:off x="3481082" y="2273300"/>
                <a:ext cx="539339" cy="568435"/>
              </a:xfrm>
              <a:custGeom>
                <a:avLst/>
                <a:gdLst>
                  <a:gd name="connsiteX0" fmla="*/ 24118 w 539339"/>
                  <a:gd name="connsiteY0" fmla="*/ 0 h 568435"/>
                  <a:gd name="connsiteX1" fmla="*/ 252718 w 539339"/>
                  <a:gd name="connsiteY1" fmla="*/ 307975 h 568435"/>
                  <a:gd name="connsiteX2" fmla="*/ 176518 w 539339"/>
                  <a:gd name="connsiteY2" fmla="*/ 346075 h 568435"/>
                  <a:gd name="connsiteX3" fmla="*/ 33643 w 539339"/>
                  <a:gd name="connsiteY3" fmla="*/ 314325 h 568435"/>
                  <a:gd name="connsiteX4" fmla="*/ 11418 w 539339"/>
                  <a:gd name="connsiteY4" fmla="*/ 384175 h 568435"/>
                  <a:gd name="connsiteX5" fmla="*/ 182868 w 539339"/>
                  <a:gd name="connsiteY5" fmla="*/ 479425 h 568435"/>
                  <a:gd name="connsiteX6" fmla="*/ 328918 w 539339"/>
                  <a:gd name="connsiteY6" fmla="*/ 488950 h 568435"/>
                  <a:gd name="connsiteX7" fmla="*/ 420993 w 539339"/>
                  <a:gd name="connsiteY7" fmla="*/ 492125 h 568435"/>
                  <a:gd name="connsiteX8" fmla="*/ 535293 w 539339"/>
                  <a:gd name="connsiteY8" fmla="*/ 568325 h 568435"/>
                  <a:gd name="connsiteX9" fmla="*/ 265418 w 539339"/>
                  <a:gd name="connsiteY9" fmla="*/ 473075 h 568435"/>
                  <a:gd name="connsiteX10" fmla="*/ 62218 w 539339"/>
                  <a:gd name="connsiteY10" fmla="*/ 403225 h 568435"/>
                  <a:gd name="connsiteX11" fmla="*/ 138418 w 539339"/>
                  <a:gd name="connsiteY11" fmla="*/ 368300 h 568435"/>
                  <a:gd name="connsiteX12" fmla="*/ 170168 w 539339"/>
                  <a:gd name="connsiteY12" fmla="*/ 307975 h 568435"/>
                  <a:gd name="connsiteX13" fmla="*/ 24118 w 539339"/>
                  <a:gd name="connsiteY13" fmla="*/ 0 h 56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9339" h="568435">
                    <a:moveTo>
                      <a:pt x="24118" y="0"/>
                    </a:moveTo>
                    <a:cubicBezTo>
                      <a:pt x="37876" y="0"/>
                      <a:pt x="227318" y="250296"/>
                      <a:pt x="252718" y="307975"/>
                    </a:cubicBezTo>
                    <a:cubicBezTo>
                      <a:pt x="278118" y="365654"/>
                      <a:pt x="213030" y="345017"/>
                      <a:pt x="176518" y="346075"/>
                    </a:cubicBezTo>
                    <a:cubicBezTo>
                      <a:pt x="140006" y="347133"/>
                      <a:pt x="61160" y="307975"/>
                      <a:pt x="33643" y="314325"/>
                    </a:cubicBezTo>
                    <a:cubicBezTo>
                      <a:pt x="6126" y="320675"/>
                      <a:pt x="-13453" y="356658"/>
                      <a:pt x="11418" y="384175"/>
                    </a:cubicBezTo>
                    <a:cubicBezTo>
                      <a:pt x="36289" y="411692"/>
                      <a:pt x="129951" y="461963"/>
                      <a:pt x="182868" y="479425"/>
                    </a:cubicBezTo>
                    <a:cubicBezTo>
                      <a:pt x="235785" y="496888"/>
                      <a:pt x="289231" y="486833"/>
                      <a:pt x="328918" y="488950"/>
                    </a:cubicBezTo>
                    <a:cubicBezTo>
                      <a:pt x="368605" y="491067"/>
                      <a:pt x="386597" y="478896"/>
                      <a:pt x="420993" y="492125"/>
                    </a:cubicBezTo>
                    <a:cubicBezTo>
                      <a:pt x="455389" y="505354"/>
                      <a:pt x="561222" y="571500"/>
                      <a:pt x="535293" y="568325"/>
                    </a:cubicBezTo>
                    <a:cubicBezTo>
                      <a:pt x="509364" y="565150"/>
                      <a:pt x="344264" y="500592"/>
                      <a:pt x="265418" y="473075"/>
                    </a:cubicBezTo>
                    <a:cubicBezTo>
                      <a:pt x="186572" y="445558"/>
                      <a:pt x="83385" y="420687"/>
                      <a:pt x="62218" y="403225"/>
                    </a:cubicBezTo>
                    <a:cubicBezTo>
                      <a:pt x="41051" y="385763"/>
                      <a:pt x="120426" y="384175"/>
                      <a:pt x="138418" y="368300"/>
                    </a:cubicBezTo>
                    <a:cubicBezTo>
                      <a:pt x="156410" y="352425"/>
                      <a:pt x="184455" y="367242"/>
                      <a:pt x="170168" y="307975"/>
                    </a:cubicBezTo>
                    <a:cubicBezTo>
                      <a:pt x="155881" y="248708"/>
                      <a:pt x="10360" y="0"/>
                      <a:pt x="2411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38F798D6-D993-4023-93A5-BAD816D39C9C}"/>
                  </a:ext>
                </a:extLst>
              </p:cNvPr>
              <p:cNvSpPr/>
              <p:nvPr/>
            </p:nvSpPr>
            <p:spPr>
              <a:xfrm>
                <a:off x="3590913" y="2261293"/>
                <a:ext cx="390618" cy="549789"/>
              </a:xfrm>
              <a:custGeom>
                <a:avLst/>
                <a:gdLst>
                  <a:gd name="connsiteX0" fmla="*/ 1600 w 390618"/>
                  <a:gd name="connsiteY0" fmla="*/ 2482 h 549789"/>
                  <a:gd name="connsiteX1" fmla="*/ 346087 w 390618"/>
                  <a:gd name="connsiteY1" fmla="*/ 415232 h 549789"/>
                  <a:gd name="connsiteX2" fmla="*/ 373075 w 390618"/>
                  <a:gd name="connsiteY2" fmla="*/ 543820 h 549789"/>
                  <a:gd name="connsiteX3" fmla="*/ 223850 w 390618"/>
                  <a:gd name="connsiteY3" fmla="*/ 256482 h 549789"/>
                  <a:gd name="connsiteX4" fmla="*/ 1600 w 390618"/>
                  <a:gd name="connsiteY4" fmla="*/ 2482 h 549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8" h="549789">
                    <a:moveTo>
                      <a:pt x="1600" y="2482"/>
                    </a:moveTo>
                    <a:cubicBezTo>
                      <a:pt x="21973" y="28940"/>
                      <a:pt x="284175" y="325009"/>
                      <a:pt x="346087" y="415232"/>
                    </a:cubicBezTo>
                    <a:cubicBezTo>
                      <a:pt x="408000" y="505455"/>
                      <a:pt x="393448" y="570278"/>
                      <a:pt x="373075" y="543820"/>
                    </a:cubicBezTo>
                    <a:cubicBezTo>
                      <a:pt x="352702" y="517362"/>
                      <a:pt x="286821" y="345117"/>
                      <a:pt x="223850" y="256482"/>
                    </a:cubicBezTo>
                    <a:cubicBezTo>
                      <a:pt x="160879" y="167847"/>
                      <a:pt x="-18773" y="-23976"/>
                      <a:pt x="1600" y="24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7B34B58C-6BB5-441C-BF46-E21A2EFF2C6F}"/>
                  </a:ext>
                </a:extLst>
              </p:cNvPr>
              <p:cNvSpPr/>
              <p:nvPr/>
            </p:nvSpPr>
            <p:spPr>
              <a:xfrm>
                <a:off x="3616352" y="2273699"/>
                <a:ext cx="201376" cy="602446"/>
              </a:xfrm>
              <a:custGeom>
                <a:avLst/>
                <a:gdLst>
                  <a:gd name="connsiteX0" fmla="*/ 4736 w 201376"/>
                  <a:gd name="connsiteY0" fmla="*/ 4364 h 602446"/>
                  <a:gd name="connsiteX1" fmla="*/ 192061 w 201376"/>
                  <a:gd name="connsiteY1" fmla="*/ 417114 h 602446"/>
                  <a:gd name="connsiteX2" fmla="*/ 173011 w 201376"/>
                  <a:gd name="connsiteY2" fmla="*/ 586976 h 602446"/>
                  <a:gd name="connsiteX3" fmla="*/ 173011 w 201376"/>
                  <a:gd name="connsiteY3" fmla="*/ 582214 h 602446"/>
                  <a:gd name="connsiteX4" fmla="*/ 122211 w 201376"/>
                  <a:gd name="connsiteY4" fmla="*/ 477439 h 602446"/>
                  <a:gd name="connsiteX5" fmla="*/ 61886 w 201376"/>
                  <a:gd name="connsiteY5" fmla="*/ 215501 h 602446"/>
                  <a:gd name="connsiteX6" fmla="*/ 4736 w 201376"/>
                  <a:gd name="connsiteY6" fmla="*/ 4364 h 60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376" h="602446">
                    <a:moveTo>
                      <a:pt x="4736" y="4364"/>
                    </a:moveTo>
                    <a:cubicBezTo>
                      <a:pt x="26432" y="37966"/>
                      <a:pt x="164015" y="320012"/>
                      <a:pt x="192061" y="417114"/>
                    </a:cubicBezTo>
                    <a:cubicBezTo>
                      <a:pt x="220107" y="514216"/>
                      <a:pt x="176186" y="559459"/>
                      <a:pt x="173011" y="586976"/>
                    </a:cubicBezTo>
                    <a:cubicBezTo>
                      <a:pt x="169836" y="614493"/>
                      <a:pt x="181478" y="600470"/>
                      <a:pt x="173011" y="582214"/>
                    </a:cubicBezTo>
                    <a:cubicBezTo>
                      <a:pt x="164544" y="563958"/>
                      <a:pt x="140732" y="538558"/>
                      <a:pt x="122211" y="477439"/>
                    </a:cubicBezTo>
                    <a:cubicBezTo>
                      <a:pt x="103690" y="416320"/>
                      <a:pt x="81994" y="291172"/>
                      <a:pt x="61886" y="215501"/>
                    </a:cubicBezTo>
                    <a:cubicBezTo>
                      <a:pt x="41778" y="139830"/>
                      <a:pt x="-16960" y="-29238"/>
                      <a:pt x="4736" y="43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F6E72EFC-6B92-47BD-A36A-8328BF6B1880}"/>
                  </a:ext>
                </a:extLst>
              </p:cNvPr>
              <p:cNvSpPr/>
              <p:nvPr/>
            </p:nvSpPr>
            <p:spPr>
              <a:xfrm>
                <a:off x="3457048" y="2222618"/>
                <a:ext cx="505166" cy="751433"/>
              </a:xfrm>
              <a:custGeom>
                <a:avLst/>
                <a:gdLst>
                  <a:gd name="connsiteX0" fmla="*/ 25927 w 505166"/>
                  <a:gd name="connsiteY0" fmla="*/ 30045 h 751433"/>
                  <a:gd name="connsiteX1" fmla="*/ 17990 w 505166"/>
                  <a:gd name="connsiteY1" fmla="*/ 95132 h 751433"/>
                  <a:gd name="connsiteX2" fmla="*/ 194202 w 505166"/>
                  <a:gd name="connsiteY2" fmla="*/ 547570 h 751433"/>
                  <a:gd name="connsiteX3" fmla="*/ 502177 w 505166"/>
                  <a:gd name="connsiteY3" fmla="*/ 749182 h 751433"/>
                  <a:gd name="connsiteX4" fmla="*/ 341840 w 505166"/>
                  <a:gd name="connsiteY4" fmla="*/ 644407 h 751433"/>
                  <a:gd name="connsiteX5" fmla="*/ 195790 w 505166"/>
                  <a:gd name="connsiteY5" fmla="*/ 469782 h 751433"/>
                  <a:gd name="connsiteX6" fmla="*/ 25927 w 505166"/>
                  <a:gd name="connsiteY6" fmla="*/ 30045 h 751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5166" h="751433">
                    <a:moveTo>
                      <a:pt x="25927" y="30045"/>
                    </a:moveTo>
                    <a:cubicBezTo>
                      <a:pt x="-3706" y="-32397"/>
                      <a:pt x="-10056" y="8878"/>
                      <a:pt x="17990" y="95132"/>
                    </a:cubicBezTo>
                    <a:cubicBezTo>
                      <a:pt x="46036" y="181386"/>
                      <a:pt x="113504" y="438562"/>
                      <a:pt x="194202" y="547570"/>
                    </a:cubicBezTo>
                    <a:cubicBezTo>
                      <a:pt x="274900" y="656578"/>
                      <a:pt x="477571" y="733043"/>
                      <a:pt x="502177" y="749182"/>
                    </a:cubicBezTo>
                    <a:cubicBezTo>
                      <a:pt x="526783" y="765322"/>
                      <a:pt x="392904" y="690974"/>
                      <a:pt x="341840" y="644407"/>
                    </a:cubicBezTo>
                    <a:cubicBezTo>
                      <a:pt x="290776" y="597840"/>
                      <a:pt x="250294" y="573499"/>
                      <a:pt x="195790" y="469782"/>
                    </a:cubicBezTo>
                    <a:cubicBezTo>
                      <a:pt x="141286" y="366065"/>
                      <a:pt x="55560" y="92487"/>
                      <a:pt x="25927" y="300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7B572D9F-2EAE-45CA-ACAE-F257CF91EFEA}"/>
                  </a:ext>
                </a:extLst>
              </p:cNvPr>
              <p:cNvSpPr/>
              <p:nvPr/>
            </p:nvSpPr>
            <p:spPr>
              <a:xfrm>
                <a:off x="1780764" y="2118907"/>
                <a:ext cx="675361" cy="643191"/>
              </a:xfrm>
              <a:custGeom>
                <a:avLst/>
                <a:gdLst>
                  <a:gd name="connsiteX0" fmla="*/ 674569 w 675361"/>
                  <a:gd name="connsiteY0" fmla="*/ 4110 h 643191"/>
                  <a:gd name="connsiteX1" fmla="*/ 217369 w 675361"/>
                  <a:gd name="connsiteY1" fmla="*/ 289860 h 643191"/>
                  <a:gd name="connsiteX2" fmla="*/ 7819 w 675361"/>
                  <a:gd name="connsiteY2" fmla="*/ 641226 h 643191"/>
                  <a:gd name="connsiteX3" fmla="*/ 71319 w 675361"/>
                  <a:gd name="connsiteY3" fmla="*/ 418976 h 643191"/>
                  <a:gd name="connsiteX4" fmla="*/ 321086 w 675361"/>
                  <a:gd name="connsiteY4" fmla="*/ 141693 h 643191"/>
                  <a:gd name="connsiteX5" fmla="*/ 674569 w 675361"/>
                  <a:gd name="connsiteY5" fmla="*/ 4110 h 6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361" h="643191">
                    <a:moveTo>
                      <a:pt x="674569" y="4110"/>
                    </a:moveTo>
                    <a:cubicBezTo>
                      <a:pt x="657283" y="28804"/>
                      <a:pt x="328494" y="183674"/>
                      <a:pt x="217369" y="289860"/>
                    </a:cubicBezTo>
                    <a:cubicBezTo>
                      <a:pt x="106244" y="396046"/>
                      <a:pt x="32161" y="619707"/>
                      <a:pt x="7819" y="641226"/>
                    </a:cubicBezTo>
                    <a:cubicBezTo>
                      <a:pt x="-16523" y="662745"/>
                      <a:pt x="19108" y="502231"/>
                      <a:pt x="71319" y="418976"/>
                    </a:cubicBezTo>
                    <a:cubicBezTo>
                      <a:pt x="123530" y="335721"/>
                      <a:pt x="220544" y="212249"/>
                      <a:pt x="321086" y="141693"/>
                    </a:cubicBezTo>
                    <a:cubicBezTo>
                      <a:pt x="421628" y="71138"/>
                      <a:pt x="691855" y="-20584"/>
                      <a:pt x="674569" y="41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61CB3233-ED08-43B5-8E72-A4E6E197A130}"/>
                  </a:ext>
                </a:extLst>
              </p:cNvPr>
              <p:cNvSpPr/>
              <p:nvPr/>
            </p:nvSpPr>
            <p:spPr>
              <a:xfrm>
                <a:off x="2244427" y="2021939"/>
                <a:ext cx="371812" cy="993015"/>
              </a:xfrm>
              <a:custGeom>
                <a:avLst/>
                <a:gdLst>
                  <a:gd name="connsiteX0" fmla="*/ 365423 w 371812"/>
                  <a:gd name="connsiteY0" fmla="*/ 43928 h 993015"/>
                  <a:gd name="connsiteX1" fmla="*/ 348490 w 371812"/>
                  <a:gd name="connsiteY1" fmla="*/ 105311 h 993015"/>
                  <a:gd name="connsiteX2" fmla="*/ 297690 w 371812"/>
                  <a:gd name="connsiteY2" fmla="*/ 570978 h 993015"/>
                  <a:gd name="connsiteX3" fmla="*/ 1356 w 371812"/>
                  <a:gd name="connsiteY3" fmla="*/ 983728 h 993015"/>
                  <a:gd name="connsiteX4" fmla="*/ 189740 w 371812"/>
                  <a:gd name="connsiteY4" fmla="*/ 841911 h 993015"/>
                  <a:gd name="connsiteX5" fmla="*/ 242656 w 371812"/>
                  <a:gd name="connsiteY5" fmla="*/ 649294 h 993015"/>
                  <a:gd name="connsiteX6" fmla="*/ 365423 w 371812"/>
                  <a:gd name="connsiteY6" fmla="*/ 43928 h 993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812" h="993015">
                    <a:moveTo>
                      <a:pt x="365423" y="43928"/>
                    </a:moveTo>
                    <a:cubicBezTo>
                      <a:pt x="383062" y="-46736"/>
                      <a:pt x="359779" y="17469"/>
                      <a:pt x="348490" y="105311"/>
                    </a:cubicBezTo>
                    <a:cubicBezTo>
                      <a:pt x="337201" y="193153"/>
                      <a:pt x="355546" y="424575"/>
                      <a:pt x="297690" y="570978"/>
                    </a:cubicBezTo>
                    <a:cubicBezTo>
                      <a:pt x="239834" y="717381"/>
                      <a:pt x="19348" y="938573"/>
                      <a:pt x="1356" y="983728"/>
                    </a:cubicBezTo>
                    <a:cubicBezTo>
                      <a:pt x="-16636" y="1028883"/>
                      <a:pt x="149523" y="897650"/>
                      <a:pt x="189740" y="841911"/>
                    </a:cubicBezTo>
                    <a:cubicBezTo>
                      <a:pt x="229957" y="786172"/>
                      <a:pt x="212670" y="779469"/>
                      <a:pt x="242656" y="649294"/>
                    </a:cubicBezTo>
                    <a:cubicBezTo>
                      <a:pt x="272642" y="519119"/>
                      <a:pt x="347784" y="134592"/>
                      <a:pt x="365423" y="439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92F13641-2E77-4E57-B332-D7A2F1B978BF}"/>
                  </a:ext>
                </a:extLst>
              </p:cNvPr>
              <p:cNvSpPr/>
              <p:nvPr/>
            </p:nvSpPr>
            <p:spPr>
              <a:xfrm>
                <a:off x="2893483" y="2014662"/>
                <a:ext cx="272662" cy="581141"/>
              </a:xfrm>
              <a:custGeom>
                <a:avLst/>
                <a:gdLst>
                  <a:gd name="connsiteX0" fmla="*/ 0 w 272662"/>
                  <a:gd name="connsiteY0" fmla="*/ 2521 h 581141"/>
                  <a:gd name="connsiteX1" fmla="*/ 264584 w 272662"/>
                  <a:gd name="connsiteY1" fmla="*/ 264988 h 581141"/>
                  <a:gd name="connsiteX2" fmla="*/ 209550 w 272662"/>
                  <a:gd name="connsiteY2" fmla="*/ 576138 h 581141"/>
                  <a:gd name="connsiteX3" fmla="*/ 262467 w 272662"/>
                  <a:gd name="connsiteY3" fmla="*/ 425855 h 581141"/>
                  <a:gd name="connsiteX4" fmla="*/ 0 w 272662"/>
                  <a:gd name="connsiteY4" fmla="*/ 2521 h 581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662" h="581141">
                    <a:moveTo>
                      <a:pt x="0" y="2521"/>
                    </a:moveTo>
                    <a:cubicBezTo>
                      <a:pt x="353" y="-24290"/>
                      <a:pt x="229659" y="169385"/>
                      <a:pt x="264584" y="264988"/>
                    </a:cubicBezTo>
                    <a:cubicBezTo>
                      <a:pt x="299509" y="360591"/>
                      <a:pt x="209903" y="549327"/>
                      <a:pt x="209550" y="576138"/>
                    </a:cubicBezTo>
                    <a:cubicBezTo>
                      <a:pt x="209197" y="602949"/>
                      <a:pt x="293864" y="517577"/>
                      <a:pt x="262467" y="425855"/>
                    </a:cubicBezTo>
                    <a:cubicBezTo>
                      <a:pt x="231070" y="334133"/>
                      <a:pt x="-353" y="29332"/>
                      <a:pt x="0" y="25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7BD874EB-6BE5-4CDB-8753-9491A52179DA}"/>
                  </a:ext>
                </a:extLst>
              </p:cNvPr>
              <p:cNvSpPr/>
              <p:nvPr/>
            </p:nvSpPr>
            <p:spPr>
              <a:xfrm>
                <a:off x="2596741" y="1908985"/>
                <a:ext cx="406786" cy="880979"/>
              </a:xfrm>
              <a:custGeom>
                <a:avLst/>
                <a:gdLst>
                  <a:gd name="connsiteX0" fmla="*/ 409 w 406786"/>
                  <a:gd name="connsiteY0" fmla="*/ 248 h 880979"/>
                  <a:gd name="connsiteX1" fmla="*/ 402576 w 406786"/>
                  <a:gd name="connsiteY1" fmla="*/ 404532 h 880979"/>
                  <a:gd name="connsiteX2" fmla="*/ 216309 w 406786"/>
                  <a:gd name="connsiteY2" fmla="*/ 872315 h 880979"/>
                  <a:gd name="connsiteX3" fmla="*/ 305209 w 406786"/>
                  <a:gd name="connsiteY3" fmla="*/ 681815 h 880979"/>
                  <a:gd name="connsiteX4" fmla="*/ 326376 w 406786"/>
                  <a:gd name="connsiteY4" fmla="*/ 349498 h 880979"/>
                  <a:gd name="connsiteX5" fmla="*/ 409 w 406786"/>
                  <a:gd name="connsiteY5" fmla="*/ 248 h 88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786" h="880979">
                    <a:moveTo>
                      <a:pt x="409" y="248"/>
                    </a:moveTo>
                    <a:cubicBezTo>
                      <a:pt x="13109" y="9420"/>
                      <a:pt x="366593" y="259187"/>
                      <a:pt x="402576" y="404532"/>
                    </a:cubicBezTo>
                    <a:cubicBezTo>
                      <a:pt x="438559" y="549877"/>
                      <a:pt x="232537" y="826101"/>
                      <a:pt x="216309" y="872315"/>
                    </a:cubicBezTo>
                    <a:cubicBezTo>
                      <a:pt x="200081" y="918529"/>
                      <a:pt x="286865" y="768951"/>
                      <a:pt x="305209" y="681815"/>
                    </a:cubicBezTo>
                    <a:cubicBezTo>
                      <a:pt x="323554" y="594679"/>
                      <a:pt x="378587" y="460623"/>
                      <a:pt x="326376" y="349498"/>
                    </a:cubicBezTo>
                    <a:cubicBezTo>
                      <a:pt x="274165" y="238373"/>
                      <a:pt x="-12291" y="-8924"/>
                      <a:pt x="409" y="2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9DF72AFF-0E5B-4E83-A242-20C260A8F283}"/>
                  </a:ext>
                </a:extLst>
              </p:cNvPr>
              <p:cNvSpPr/>
              <p:nvPr/>
            </p:nvSpPr>
            <p:spPr>
              <a:xfrm>
                <a:off x="1785885" y="2245783"/>
                <a:ext cx="453548" cy="537531"/>
              </a:xfrm>
              <a:custGeom>
                <a:avLst/>
                <a:gdLst>
                  <a:gd name="connsiteX0" fmla="*/ 453548 w 453548"/>
                  <a:gd name="connsiteY0" fmla="*/ 0 h 537531"/>
                  <a:gd name="connsiteX1" fmla="*/ 296915 w 453548"/>
                  <a:gd name="connsiteY1" fmla="*/ 249767 h 537531"/>
                  <a:gd name="connsiteX2" fmla="*/ 6932 w 453548"/>
                  <a:gd name="connsiteY2" fmla="*/ 524934 h 537531"/>
                  <a:gd name="connsiteX3" fmla="*/ 102182 w 453548"/>
                  <a:gd name="connsiteY3" fmla="*/ 469900 h 537531"/>
                  <a:gd name="connsiteX4" fmla="*/ 233415 w 453548"/>
                  <a:gd name="connsiteY4" fmla="*/ 281517 h 537531"/>
                  <a:gd name="connsiteX5" fmla="*/ 453548 w 453548"/>
                  <a:gd name="connsiteY5" fmla="*/ 0 h 53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548" h="537531">
                    <a:moveTo>
                      <a:pt x="453548" y="0"/>
                    </a:moveTo>
                    <a:cubicBezTo>
                      <a:pt x="412449" y="81139"/>
                      <a:pt x="371351" y="162278"/>
                      <a:pt x="296915" y="249767"/>
                    </a:cubicBezTo>
                    <a:cubicBezTo>
                      <a:pt x="222479" y="337256"/>
                      <a:pt x="39387" y="488245"/>
                      <a:pt x="6932" y="524934"/>
                    </a:cubicBezTo>
                    <a:cubicBezTo>
                      <a:pt x="-25524" y="561623"/>
                      <a:pt x="64435" y="510469"/>
                      <a:pt x="102182" y="469900"/>
                    </a:cubicBezTo>
                    <a:cubicBezTo>
                      <a:pt x="139929" y="429331"/>
                      <a:pt x="233415" y="281517"/>
                      <a:pt x="233415" y="281517"/>
                    </a:cubicBezTo>
                    <a:lnTo>
                      <a:pt x="45354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A0CDA9E3-B992-4914-A3E3-9CB69FF3DB2D}"/>
                  </a:ext>
                </a:extLst>
              </p:cNvPr>
              <p:cNvSpPr/>
              <p:nvPr/>
            </p:nvSpPr>
            <p:spPr>
              <a:xfrm>
                <a:off x="3021370" y="1742575"/>
                <a:ext cx="834058" cy="771378"/>
              </a:xfrm>
              <a:custGeom>
                <a:avLst/>
                <a:gdLst>
                  <a:gd name="connsiteX0" fmla="*/ 7580 w 834058"/>
                  <a:gd name="connsiteY0" fmla="*/ 73525 h 771378"/>
                  <a:gd name="connsiteX1" fmla="*/ 312380 w 834058"/>
                  <a:gd name="connsiteY1" fmla="*/ 16375 h 771378"/>
                  <a:gd name="connsiteX2" fmla="*/ 610830 w 834058"/>
                  <a:gd name="connsiteY2" fmla="*/ 346575 h 771378"/>
                  <a:gd name="connsiteX3" fmla="*/ 820380 w 834058"/>
                  <a:gd name="connsiteY3" fmla="*/ 765675 h 771378"/>
                  <a:gd name="connsiteX4" fmla="*/ 794980 w 834058"/>
                  <a:gd name="connsiteY4" fmla="*/ 568825 h 771378"/>
                  <a:gd name="connsiteX5" fmla="*/ 642580 w 834058"/>
                  <a:gd name="connsiteY5" fmla="*/ 276725 h 771378"/>
                  <a:gd name="connsiteX6" fmla="*/ 7580 w 834058"/>
                  <a:gd name="connsiteY6" fmla="*/ 73525 h 77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4058" h="771378">
                    <a:moveTo>
                      <a:pt x="7580" y="73525"/>
                    </a:moveTo>
                    <a:cubicBezTo>
                      <a:pt x="-47453" y="30133"/>
                      <a:pt x="211838" y="-29133"/>
                      <a:pt x="312380" y="16375"/>
                    </a:cubicBezTo>
                    <a:cubicBezTo>
                      <a:pt x="412922" y="61883"/>
                      <a:pt x="526163" y="221692"/>
                      <a:pt x="610830" y="346575"/>
                    </a:cubicBezTo>
                    <a:cubicBezTo>
                      <a:pt x="695497" y="471458"/>
                      <a:pt x="789688" y="728633"/>
                      <a:pt x="820380" y="765675"/>
                    </a:cubicBezTo>
                    <a:cubicBezTo>
                      <a:pt x="851072" y="802717"/>
                      <a:pt x="824613" y="650317"/>
                      <a:pt x="794980" y="568825"/>
                    </a:cubicBezTo>
                    <a:cubicBezTo>
                      <a:pt x="765347" y="487333"/>
                      <a:pt x="770638" y="357158"/>
                      <a:pt x="642580" y="276725"/>
                    </a:cubicBezTo>
                    <a:cubicBezTo>
                      <a:pt x="514522" y="196292"/>
                      <a:pt x="62613" y="116917"/>
                      <a:pt x="7580" y="735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CB5862E5-5113-4445-9E22-3ABDE28F992A}"/>
                  </a:ext>
                </a:extLst>
              </p:cNvPr>
              <p:cNvSpPr/>
              <p:nvPr/>
            </p:nvSpPr>
            <p:spPr>
              <a:xfrm>
                <a:off x="2895013" y="1428010"/>
                <a:ext cx="1664771" cy="918668"/>
              </a:xfrm>
              <a:custGeom>
                <a:avLst/>
                <a:gdLst>
                  <a:gd name="connsiteX0" fmla="*/ 19637 w 1664771"/>
                  <a:gd name="connsiteY0" fmla="*/ 121390 h 918668"/>
                  <a:gd name="connsiteX1" fmla="*/ 394287 w 1664771"/>
                  <a:gd name="connsiteY1" fmla="*/ 740 h 918668"/>
                  <a:gd name="connsiteX2" fmla="*/ 800687 w 1664771"/>
                  <a:gd name="connsiteY2" fmla="*/ 172190 h 918668"/>
                  <a:gd name="connsiteX3" fmla="*/ 1048337 w 1664771"/>
                  <a:gd name="connsiteY3" fmla="*/ 413490 h 918668"/>
                  <a:gd name="connsiteX4" fmla="*/ 1340437 w 1664771"/>
                  <a:gd name="connsiteY4" fmla="*/ 819890 h 918668"/>
                  <a:gd name="connsiteX5" fmla="*/ 1664287 w 1664771"/>
                  <a:gd name="connsiteY5" fmla="*/ 915140 h 918668"/>
                  <a:gd name="connsiteX6" fmla="*/ 1403937 w 1664771"/>
                  <a:gd name="connsiteY6" fmla="*/ 737340 h 918668"/>
                  <a:gd name="connsiteX7" fmla="*/ 1029287 w 1664771"/>
                  <a:gd name="connsiteY7" fmla="*/ 381740 h 918668"/>
                  <a:gd name="connsiteX8" fmla="*/ 19637 w 1664771"/>
                  <a:gd name="connsiteY8" fmla="*/ 121390 h 91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4771" h="918668">
                    <a:moveTo>
                      <a:pt x="19637" y="121390"/>
                    </a:moveTo>
                    <a:cubicBezTo>
                      <a:pt x="-86196" y="57890"/>
                      <a:pt x="264112" y="-7727"/>
                      <a:pt x="394287" y="740"/>
                    </a:cubicBezTo>
                    <a:cubicBezTo>
                      <a:pt x="524462" y="9207"/>
                      <a:pt x="691679" y="103398"/>
                      <a:pt x="800687" y="172190"/>
                    </a:cubicBezTo>
                    <a:cubicBezTo>
                      <a:pt x="909695" y="240982"/>
                      <a:pt x="958379" y="305540"/>
                      <a:pt x="1048337" y="413490"/>
                    </a:cubicBezTo>
                    <a:cubicBezTo>
                      <a:pt x="1138295" y="521440"/>
                      <a:pt x="1237779" y="736282"/>
                      <a:pt x="1340437" y="819890"/>
                    </a:cubicBezTo>
                    <a:cubicBezTo>
                      <a:pt x="1443095" y="903498"/>
                      <a:pt x="1653704" y="928898"/>
                      <a:pt x="1664287" y="915140"/>
                    </a:cubicBezTo>
                    <a:cubicBezTo>
                      <a:pt x="1674870" y="901382"/>
                      <a:pt x="1509770" y="826240"/>
                      <a:pt x="1403937" y="737340"/>
                    </a:cubicBezTo>
                    <a:cubicBezTo>
                      <a:pt x="1298104" y="648440"/>
                      <a:pt x="1252595" y="486515"/>
                      <a:pt x="1029287" y="381740"/>
                    </a:cubicBezTo>
                    <a:cubicBezTo>
                      <a:pt x="805979" y="276965"/>
                      <a:pt x="125470" y="184890"/>
                      <a:pt x="19637" y="1213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59411F4E-CCFA-4169-849A-BA7EFA3C79ED}"/>
                  </a:ext>
                </a:extLst>
              </p:cNvPr>
              <p:cNvSpPr/>
              <p:nvPr/>
            </p:nvSpPr>
            <p:spPr>
              <a:xfrm>
                <a:off x="1562100" y="1807495"/>
                <a:ext cx="1208146" cy="821678"/>
              </a:xfrm>
              <a:custGeom>
                <a:avLst/>
                <a:gdLst>
                  <a:gd name="connsiteX0" fmla="*/ 1206500 w 1208146"/>
                  <a:gd name="connsiteY0" fmla="*/ 2255 h 821678"/>
                  <a:gd name="connsiteX1" fmla="*/ 698500 w 1208146"/>
                  <a:gd name="connsiteY1" fmla="*/ 110205 h 821678"/>
                  <a:gd name="connsiteX2" fmla="*/ 203200 w 1208146"/>
                  <a:gd name="connsiteY2" fmla="*/ 427705 h 821678"/>
                  <a:gd name="connsiteX3" fmla="*/ 0 w 1208146"/>
                  <a:gd name="connsiteY3" fmla="*/ 821405 h 821678"/>
                  <a:gd name="connsiteX4" fmla="*/ 203200 w 1208146"/>
                  <a:gd name="connsiteY4" fmla="*/ 484855 h 821678"/>
                  <a:gd name="connsiteX5" fmla="*/ 838200 w 1208146"/>
                  <a:gd name="connsiteY5" fmla="*/ 192755 h 821678"/>
                  <a:gd name="connsiteX6" fmla="*/ 1206500 w 1208146"/>
                  <a:gd name="connsiteY6" fmla="*/ 2255 h 82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146" h="821678">
                    <a:moveTo>
                      <a:pt x="1206500" y="2255"/>
                    </a:moveTo>
                    <a:cubicBezTo>
                      <a:pt x="1183217" y="-11503"/>
                      <a:pt x="865717" y="39297"/>
                      <a:pt x="698500" y="110205"/>
                    </a:cubicBezTo>
                    <a:cubicBezTo>
                      <a:pt x="531283" y="181113"/>
                      <a:pt x="319617" y="309172"/>
                      <a:pt x="203200" y="427705"/>
                    </a:cubicBezTo>
                    <a:cubicBezTo>
                      <a:pt x="86783" y="546238"/>
                      <a:pt x="0" y="811880"/>
                      <a:pt x="0" y="821405"/>
                    </a:cubicBezTo>
                    <a:cubicBezTo>
                      <a:pt x="0" y="830930"/>
                      <a:pt x="63500" y="589630"/>
                      <a:pt x="203200" y="484855"/>
                    </a:cubicBezTo>
                    <a:cubicBezTo>
                      <a:pt x="342900" y="380080"/>
                      <a:pt x="675217" y="272130"/>
                      <a:pt x="838200" y="192755"/>
                    </a:cubicBezTo>
                    <a:cubicBezTo>
                      <a:pt x="1001183" y="113380"/>
                      <a:pt x="1229783" y="16013"/>
                      <a:pt x="1206500" y="22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F953A96C-7FE8-40FB-942D-A45213C1FD0E}"/>
                  </a:ext>
                </a:extLst>
              </p:cNvPr>
              <p:cNvSpPr/>
              <p:nvPr/>
            </p:nvSpPr>
            <p:spPr>
              <a:xfrm>
                <a:off x="1421542" y="1687651"/>
                <a:ext cx="1312672" cy="1121932"/>
              </a:xfrm>
              <a:custGeom>
                <a:avLst/>
                <a:gdLst>
                  <a:gd name="connsiteX0" fmla="*/ 1302608 w 1312672"/>
                  <a:gd name="connsiteY0" fmla="*/ 14149 h 1121932"/>
                  <a:gd name="connsiteX1" fmla="*/ 667608 w 1312672"/>
                  <a:gd name="connsiteY1" fmla="*/ 109399 h 1121932"/>
                  <a:gd name="connsiteX2" fmla="*/ 102458 w 1312672"/>
                  <a:gd name="connsiteY2" fmla="*/ 585649 h 1121932"/>
                  <a:gd name="connsiteX3" fmla="*/ 858 w 1312672"/>
                  <a:gd name="connsiteY3" fmla="*/ 1112699 h 1121932"/>
                  <a:gd name="connsiteX4" fmla="*/ 58008 w 1312672"/>
                  <a:gd name="connsiteY4" fmla="*/ 877749 h 1121932"/>
                  <a:gd name="connsiteX5" fmla="*/ 134208 w 1312672"/>
                  <a:gd name="connsiteY5" fmla="*/ 331649 h 1121932"/>
                  <a:gd name="connsiteX6" fmla="*/ 1302608 w 1312672"/>
                  <a:gd name="connsiteY6" fmla="*/ 14149 h 112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672" h="1121932">
                    <a:moveTo>
                      <a:pt x="1302608" y="14149"/>
                    </a:moveTo>
                    <a:cubicBezTo>
                      <a:pt x="1391508" y="-22893"/>
                      <a:pt x="867633" y="14149"/>
                      <a:pt x="667608" y="109399"/>
                    </a:cubicBezTo>
                    <a:cubicBezTo>
                      <a:pt x="467583" y="204649"/>
                      <a:pt x="213583" y="418432"/>
                      <a:pt x="102458" y="585649"/>
                    </a:cubicBezTo>
                    <a:cubicBezTo>
                      <a:pt x="-8667" y="752866"/>
                      <a:pt x="8266" y="1064016"/>
                      <a:pt x="858" y="1112699"/>
                    </a:cubicBezTo>
                    <a:cubicBezTo>
                      <a:pt x="-6550" y="1161382"/>
                      <a:pt x="35783" y="1007924"/>
                      <a:pt x="58008" y="877749"/>
                    </a:cubicBezTo>
                    <a:cubicBezTo>
                      <a:pt x="80233" y="747574"/>
                      <a:pt x="-68992" y="480874"/>
                      <a:pt x="134208" y="331649"/>
                    </a:cubicBezTo>
                    <a:cubicBezTo>
                      <a:pt x="337408" y="182424"/>
                      <a:pt x="1213708" y="51191"/>
                      <a:pt x="1302608" y="141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18747B0C-BAEE-43BA-8F77-30EAA1C00D0F}"/>
                  </a:ext>
                </a:extLst>
              </p:cNvPr>
              <p:cNvSpPr/>
              <p:nvPr/>
            </p:nvSpPr>
            <p:spPr>
              <a:xfrm>
                <a:off x="1770107" y="1295168"/>
                <a:ext cx="993582" cy="228887"/>
              </a:xfrm>
              <a:custGeom>
                <a:avLst/>
                <a:gdLst>
                  <a:gd name="connsiteX0" fmla="*/ 973093 w 993582"/>
                  <a:gd name="connsiteY0" fmla="*/ 228832 h 228887"/>
                  <a:gd name="connsiteX1" fmla="*/ 852443 w 993582"/>
                  <a:gd name="connsiteY1" fmla="*/ 133582 h 228887"/>
                  <a:gd name="connsiteX2" fmla="*/ 585743 w 993582"/>
                  <a:gd name="connsiteY2" fmla="*/ 232 h 228887"/>
                  <a:gd name="connsiteX3" fmla="*/ 1543 w 993582"/>
                  <a:gd name="connsiteY3" fmla="*/ 101832 h 228887"/>
                  <a:gd name="connsiteX4" fmla="*/ 433343 w 993582"/>
                  <a:gd name="connsiteY4" fmla="*/ 120882 h 228887"/>
                  <a:gd name="connsiteX5" fmla="*/ 973093 w 993582"/>
                  <a:gd name="connsiteY5" fmla="*/ 228832 h 22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3582" h="228887">
                    <a:moveTo>
                      <a:pt x="973093" y="228832"/>
                    </a:moveTo>
                    <a:cubicBezTo>
                      <a:pt x="1042943" y="230949"/>
                      <a:pt x="917001" y="171682"/>
                      <a:pt x="852443" y="133582"/>
                    </a:cubicBezTo>
                    <a:cubicBezTo>
                      <a:pt x="787885" y="95482"/>
                      <a:pt x="727560" y="5524"/>
                      <a:pt x="585743" y="232"/>
                    </a:cubicBezTo>
                    <a:cubicBezTo>
                      <a:pt x="443926" y="-5060"/>
                      <a:pt x="26943" y="81724"/>
                      <a:pt x="1543" y="101832"/>
                    </a:cubicBezTo>
                    <a:cubicBezTo>
                      <a:pt x="-23857" y="121940"/>
                      <a:pt x="270360" y="101832"/>
                      <a:pt x="433343" y="120882"/>
                    </a:cubicBezTo>
                    <a:cubicBezTo>
                      <a:pt x="596326" y="139932"/>
                      <a:pt x="903243" y="226715"/>
                      <a:pt x="973093" y="2288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6424F06F-87FC-41F1-8520-46FFEEC68A21}"/>
                  </a:ext>
                </a:extLst>
              </p:cNvPr>
              <p:cNvSpPr/>
              <p:nvPr/>
            </p:nvSpPr>
            <p:spPr>
              <a:xfrm>
                <a:off x="3004775" y="1257260"/>
                <a:ext cx="931984" cy="330498"/>
              </a:xfrm>
              <a:custGeom>
                <a:avLst/>
                <a:gdLst>
                  <a:gd name="connsiteX0" fmla="*/ 5125 w 931984"/>
                  <a:gd name="connsiteY0" fmla="*/ 146090 h 330498"/>
                  <a:gd name="connsiteX1" fmla="*/ 309925 w 931984"/>
                  <a:gd name="connsiteY1" fmla="*/ 40 h 330498"/>
                  <a:gd name="connsiteX2" fmla="*/ 633775 w 931984"/>
                  <a:gd name="connsiteY2" fmla="*/ 133390 h 330498"/>
                  <a:gd name="connsiteX3" fmla="*/ 925875 w 931984"/>
                  <a:gd name="connsiteY3" fmla="*/ 330240 h 330498"/>
                  <a:gd name="connsiteX4" fmla="*/ 811575 w 931984"/>
                  <a:gd name="connsiteY4" fmla="*/ 171490 h 330498"/>
                  <a:gd name="connsiteX5" fmla="*/ 570275 w 931984"/>
                  <a:gd name="connsiteY5" fmla="*/ 12740 h 330498"/>
                  <a:gd name="connsiteX6" fmla="*/ 5125 w 931984"/>
                  <a:gd name="connsiteY6" fmla="*/ 146090 h 33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1984" h="330498">
                    <a:moveTo>
                      <a:pt x="5125" y="146090"/>
                    </a:moveTo>
                    <a:cubicBezTo>
                      <a:pt x="-38267" y="143973"/>
                      <a:pt x="205150" y="2157"/>
                      <a:pt x="309925" y="40"/>
                    </a:cubicBezTo>
                    <a:cubicBezTo>
                      <a:pt x="414700" y="-2077"/>
                      <a:pt x="531117" y="78357"/>
                      <a:pt x="633775" y="133390"/>
                    </a:cubicBezTo>
                    <a:cubicBezTo>
                      <a:pt x="736433" y="188423"/>
                      <a:pt x="896242" y="323890"/>
                      <a:pt x="925875" y="330240"/>
                    </a:cubicBezTo>
                    <a:cubicBezTo>
                      <a:pt x="955508" y="336590"/>
                      <a:pt x="870842" y="224407"/>
                      <a:pt x="811575" y="171490"/>
                    </a:cubicBezTo>
                    <a:cubicBezTo>
                      <a:pt x="752308" y="118573"/>
                      <a:pt x="706800" y="22265"/>
                      <a:pt x="570275" y="12740"/>
                    </a:cubicBezTo>
                    <a:cubicBezTo>
                      <a:pt x="433750" y="3215"/>
                      <a:pt x="48517" y="148207"/>
                      <a:pt x="5125" y="1460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2D8349EC-AAEB-4B31-8395-DE0FDE88AFAB}"/>
                  </a:ext>
                </a:extLst>
              </p:cNvPr>
              <p:cNvSpPr/>
              <p:nvPr/>
            </p:nvSpPr>
            <p:spPr>
              <a:xfrm>
                <a:off x="2108094" y="980008"/>
                <a:ext cx="691952" cy="361704"/>
              </a:xfrm>
              <a:custGeom>
                <a:avLst/>
                <a:gdLst>
                  <a:gd name="connsiteX0" fmla="*/ 685906 w 691952"/>
                  <a:gd name="connsiteY0" fmla="*/ 359842 h 361704"/>
                  <a:gd name="connsiteX1" fmla="*/ 552556 w 691952"/>
                  <a:gd name="connsiteY1" fmla="*/ 245542 h 361704"/>
                  <a:gd name="connsiteX2" fmla="*/ 279506 w 691952"/>
                  <a:gd name="connsiteY2" fmla="*/ 16942 h 361704"/>
                  <a:gd name="connsiteX3" fmla="*/ 106 w 691952"/>
                  <a:gd name="connsiteY3" fmla="*/ 29642 h 361704"/>
                  <a:gd name="connsiteX4" fmla="*/ 311256 w 691952"/>
                  <a:gd name="connsiteY4" fmla="*/ 131242 h 361704"/>
                  <a:gd name="connsiteX5" fmla="*/ 685906 w 691952"/>
                  <a:gd name="connsiteY5" fmla="*/ 359842 h 36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1952" h="361704">
                    <a:moveTo>
                      <a:pt x="685906" y="359842"/>
                    </a:moveTo>
                    <a:cubicBezTo>
                      <a:pt x="726123" y="378892"/>
                      <a:pt x="552556" y="245542"/>
                      <a:pt x="552556" y="245542"/>
                    </a:cubicBezTo>
                    <a:cubicBezTo>
                      <a:pt x="484823" y="188392"/>
                      <a:pt x="371581" y="52925"/>
                      <a:pt x="279506" y="16942"/>
                    </a:cubicBezTo>
                    <a:cubicBezTo>
                      <a:pt x="187431" y="-19041"/>
                      <a:pt x="-5186" y="10592"/>
                      <a:pt x="106" y="29642"/>
                    </a:cubicBezTo>
                    <a:cubicBezTo>
                      <a:pt x="5398" y="48692"/>
                      <a:pt x="201189" y="74092"/>
                      <a:pt x="311256" y="131242"/>
                    </a:cubicBezTo>
                    <a:cubicBezTo>
                      <a:pt x="421323" y="188392"/>
                      <a:pt x="645689" y="340792"/>
                      <a:pt x="685906" y="3598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F44A457D-EFE7-483C-B76D-06EA2FA0460C}"/>
                  </a:ext>
                </a:extLst>
              </p:cNvPr>
              <p:cNvSpPr/>
              <p:nvPr/>
            </p:nvSpPr>
            <p:spPr>
              <a:xfrm>
                <a:off x="1359506" y="1203193"/>
                <a:ext cx="765524" cy="602474"/>
              </a:xfrm>
              <a:custGeom>
                <a:avLst/>
                <a:gdLst>
                  <a:gd name="connsiteX0" fmla="*/ 742344 w 765524"/>
                  <a:gd name="connsiteY0" fmla="*/ 22357 h 602474"/>
                  <a:gd name="connsiteX1" fmla="*/ 659794 w 765524"/>
                  <a:gd name="connsiteY1" fmla="*/ 16007 h 602474"/>
                  <a:gd name="connsiteX2" fmla="*/ 196244 w 765524"/>
                  <a:gd name="connsiteY2" fmla="*/ 162057 h 602474"/>
                  <a:gd name="connsiteX3" fmla="*/ 5744 w 765524"/>
                  <a:gd name="connsiteY3" fmla="*/ 600207 h 602474"/>
                  <a:gd name="connsiteX4" fmla="*/ 75594 w 765524"/>
                  <a:gd name="connsiteY4" fmla="*/ 327157 h 602474"/>
                  <a:gd name="connsiteX5" fmla="*/ 335944 w 765524"/>
                  <a:gd name="connsiteY5" fmla="*/ 181107 h 602474"/>
                  <a:gd name="connsiteX6" fmla="*/ 742344 w 765524"/>
                  <a:gd name="connsiteY6" fmla="*/ 22357 h 602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5524" h="602474">
                    <a:moveTo>
                      <a:pt x="742344" y="22357"/>
                    </a:moveTo>
                    <a:cubicBezTo>
                      <a:pt x="796319" y="-5160"/>
                      <a:pt x="750811" y="-7276"/>
                      <a:pt x="659794" y="16007"/>
                    </a:cubicBezTo>
                    <a:cubicBezTo>
                      <a:pt x="568777" y="39290"/>
                      <a:pt x="305252" y="64690"/>
                      <a:pt x="196244" y="162057"/>
                    </a:cubicBezTo>
                    <a:cubicBezTo>
                      <a:pt x="87236" y="259424"/>
                      <a:pt x="25852" y="572690"/>
                      <a:pt x="5744" y="600207"/>
                    </a:cubicBezTo>
                    <a:cubicBezTo>
                      <a:pt x="-14364" y="627724"/>
                      <a:pt x="20561" y="397007"/>
                      <a:pt x="75594" y="327157"/>
                    </a:cubicBezTo>
                    <a:cubicBezTo>
                      <a:pt x="130627" y="257307"/>
                      <a:pt x="224819" y="237199"/>
                      <a:pt x="335944" y="181107"/>
                    </a:cubicBezTo>
                    <a:cubicBezTo>
                      <a:pt x="447069" y="125015"/>
                      <a:pt x="688369" y="49874"/>
                      <a:pt x="742344" y="223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9130418D-2BE8-4F9F-A065-A5729B1BE7C9}"/>
                  </a:ext>
                </a:extLst>
              </p:cNvPr>
              <p:cNvSpPr/>
              <p:nvPr/>
            </p:nvSpPr>
            <p:spPr>
              <a:xfrm>
                <a:off x="1283615" y="1612844"/>
                <a:ext cx="996791" cy="741567"/>
              </a:xfrm>
              <a:custGeom>
                <a:avLst/>
                <a:gdLst>
                  <a:gd name="connsiteX0" fmla="*/ 996035 w 996791"/>
                  <a:gd name="connsiteY0" fmla="*/ 19106 h 741567"/>
                  <a:gd name="connsiteX1" fmla="*/ 697585 w 996791"/>
                  <a:gd name="connsiteY1" fmla="*/ 19106 h 741567"/>
                  <a:gd name="connsiteX2" fmla="*/ 297535 w 996791"/>
                  <a:gd name="connsiteY2" fmla="*/ 215956 h 741567"/>
                  <a:gd name="connsiteX3" fmla="*/ 11785 w 996791"/>
                  <a:gd name="connsiteY3" fmla="*/ 736656 h 741567"/>
                  <a:gd name="connsiteX4" fmla="*/ 126085 w 996791"/>
                  <a:gd name="connsiteY4" fmla="*/ 457256 h 741567"/>
                  <a:gd name="connsiteX5" fmla="*/ 761085 w 996791"/>
                  <a:gd name="connsiteY5" fmla="*/ 120706 h 741567"/>
                  <a:gd name="connsiteX6" fmla="*/ 996035 w 996791"/>
                  <a:gd name="connsiteY6" fmla="*/ 19106 h 74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6791" h="741567">
                    <a:moveTo>
                      <a:pt x="996035" y="19106"/>
                    </a:moveTo>
                    <a:cubicBezTo>
                      <a:pt x="985452" y="2173"/>
                      <a:pt x="814002" y="-13702"/>
                      <a:pt x="697585" y="19106"/>
                    </a:cubicBezTo>
                    <a:cubicBezTo>
                      <a:pt x="581168" y="51914"/>
                      <a:pt x="411835" y="96364"/>
                      <a:pt x="297535" y="215956"/>
                    </a:cubicBezTo>
                    <a:cubicBezTo>
                      <a:pt x="183235" y="335548"/>
                      <a:pt x="40360" y="696439"/>
                      <a:pt x="11785" y="736656"/>
                    </a:cubicBezTo>
                    <a:cubicBezTo>
                      <a:pt x="-16790" y="776873"/>
                      <a:pt x="1202" y="559914"/>
                      <a:pt x="126085" y="457256"/>
                    </a:cubicBezTo>
                    <a:cubicBezTo>
                      <a:pt x="250968" y="354598"/>
                      <a:pt x="617152" y="191614"/>
                      <a:pt x="761085" y="120706"/>
                    </a:cubicBezTo>
                    <a:cubicBezTo>
                      <a:pt x="905018" y="49798"/>
                      <a:pt x="1006618" y="36039"/>
                      <a:pt x="996035" y="191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CBD4E091-AA2A-4310-8F05-88D08BF3EF65}"/>
                  </a:ext>
                </a:extLst>
              </p:cNvPr>
              <p:cNvSpPr/>
              <p:nvPr/>
            </p:nvSpPr>
            <p:spPr>
              <a:xfrm>
                <a:off x="1240786" y="1463968"/>
                <a:ext cx="1281037" cy="756242"/>
              </a:xfrm>
              <a:custGeom>
                <a:avLst/>
                <a:gdLst>
                  <a:gd name="connsiteX0" fmla="*/ 1254764 w 1281037"/>
                  <a:gd name="connsiteY0" fmla="*/ 104482 h 756242"/>
                  <a:gd name="connsiteX1" fmla="*/ 1096014 w 1281037"/>
                  <a:gd name="connsiteY1" fmla="*/ 66382 h 756242"/>
                  <a:gd name="connsiteX2" fmla="*/ 511814 w 1281037"/>
                  <a:gd name="connsiteY2" fmla="*/ 66382 h 756242"/>
                  <a:gd name="connsiteX3" fmla="*/ 283214 w 1281037"/>
                  <a:gd name="connsiteY3" fmla="*/ 288632 h 756242"/>
                  <a:gd name="connsiteX4" fmla="*/ 10164 w 1281037"/>
                  <a:gd name="connsiteY4" fmla="*/ 739482 h 756242"/>
                  <a:gd name="connsiteX5" fmla="*/ 73664 w 1281037"/>
                  <a:gd name="connsiteY5" fmla="*/ 618832 h 756242"/>
                  <a:gd name="connsiteX6" fmla="*/ 219714 w 1281037"/>
                  <a:gd name="connsiteY6" fmla="*/ 231482 h 756242"/>
                  <a:gd name="connsiteX7" fmla="*/ 619764 w 1281037"/>
                  <a:gd name="connsiteY7" fmla="*/ 2882 h 756242"/>
                  <a:gd name="connsiteX8" fmla="*/ 1254764 w 1281037"/>
                  <a:gd name="connsiteY8" fmla="*/ 104482 h 75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1037" h="756242">
                    <a:moveTo>
                      <a:pt x="1254764" y="104482"/>
                    </a:moveTo>
                    <a:cubicBezTo>
                      <a:pt x="1334139" y="115065"/>
                      <a:pt x="1219839" y="72732"/>
                      <a:pt x="1096014" y="66382"/>
                    </a:cubicBezTo>
                    <a:cubicBezTo>
                      <a:pt x="972189" y="60032"/>
                      <a:pt x="647281" y="29340"/>
                      <a:pt x="511814" y="66382"/>
                    </a:cubicBezTo>
                    <a:cubicBezTo>
                      <a:pt x="376347" y="103424"/>
                      <a:pt x="366822" y="176449"/>
                      <a:pt x="283214" y="288632"/>
                    </a:cubicBezTo>
                    <a:cubicBezTo>
                      <a:pt x="199606" y="400815"/>
                      <a:pt x="45089" y="684449"/>
                      <a:pt x="10164" y="739482"/>
                    </a:cubicBezTo>
                    <a:cubicBezTo>
                      <a:pt x="-24761" y="794515"/>
                      <a:pt x="38739" y="703499"/>
                      <a:pt x="73664" y="618832"/>
                    </a:cubicBezTo>
                    <a:cubicBezTo>
                      <a:pt x="108589" y="534165"/>
                      <a:pt x="128697" y="334140"/>
                      <a:pt x="219714" y="231482"/>
                    </a:cubicBezTo>
                    <a:cubicBezTo>
                      <a:pt x="310731" y="128824"/>
                      <a:pt x="444081" y="25107"/>
                      <a:pt x="619764" y="2882"/>
                    </a:cubicBezTo>
                    <a:cubicBezTo>
                      <a:pt x="795447" y="-19343"/>
                      <a:pt x="1175389" y="93899"/>
                      <a:pt x="1254764" y="1044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18B36204-77C7-4749-9159-1E33DA5EC373}"/>
                  </a:ext>
                </a:extLst>
              </p:cNvPr>
              <p:cNvSpPr/>
              <p:nvPr/>
            </p:nvSpPr>
            <p:spPr>
              <a:xfrm>
                <a:off x="2945824" y="1089814"/>
                <a:ext cx="1106245" cy="244713"/>
              </a:xfrm>
              <a:custGeom>
                <a:avLst/>
                <a:gdLst>
                  <a:gd name="connsiteX0" fmla="*/ 6926 w 1106245"/>
                  <a:gd name="connsiteY0" fmla="*/ 243686 h 244713"/>
                  <a:gd name="connsiteX1" fmla="*/ 426026 w 1106245"/>
                  <a:gd name="connsiteY1" fmla="*/ 15086 h 244713"/>
                  <a:gd name="connsiteX2" fmla="*/ 857826 w 1106245"/>
                  <a:gd name="connsiteY2" fmla="*/ 40486 h 244713"/>
                  <a:gd name="connsiteX3" fmla="*/ 1105476 w 1106245"/>
                  <a:gd name="connsiteY3" fmla="*/ 192886 h 244713"/>
                  <a:gd name="connsiteX4" fmla="*/ 781626 w 1106245"/>
                  <a:gd name="connsiteY4" fmla="*/ 103986 h 244713"/>
                  <a:gd name="connsiteX5" fmla="*/ 6926 w 1106245"/>
                  <a:gd name="connsiteY5" fmla="*/ 243686 h 24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245" h="244713">
                    <a:moveTo>
                      <a:pt x="6926" y="243686"/>
                    </a:moveTo>
                    <a:cubicBezTo>
                      <a:pt x="-52341" y="228869"/>
                      <a:pt x="284209" y="48953"/>
                      <a:pt x="426026" y="15086"/>
                    </a:cubicBezTo>
                    <a:cubicBezTo>
                      <a:pt x="567843" y="-18781"/>
                      <a:pt x="744584" y="10853"/>
                      <a:pt x="857826" y="40486"/>
                    </a:cubicBezTo>
                    <a:cubicBezTo>
                      <a:pt x="971068" y="70119"/>
                      <a:pt x="1118176" y="182303"/>
                      <a:pt x="1105476" y="192886"/>
                    </a:cubicBezTo>
                    <a:cubicBezTo>
                      <a:pt x="1092776" y="203469"/>
                      <a:pt x="966834" y="99753"/>
                      <a:pt x="781626" y="103986"/>
                    </a:cubicBezTo>
                    <a:cubicBezTo>
                      <a:pt x="596418" y="108219"/>
                      <a:pt x="66193" y="258503"/>
                      <a:pt x="6926" y="2436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2E59C6C1-FB47-43F8-8B39-79E16D89F98C}"/>
                  </a:ext>
                </a:extLst>
              </p:cNvPr>
              <p:cNvSpPr/>
              <p:nvPr/>
            </p:nvSpPr>
            <p:spPr>
              <a:xfrm>
                <a:off x="3714626" y="945997"/>
                <a:ext cx="625505" cy="1033728"/>
              </a:xfrm>
              <a:custGeom>
                <a:avLst/>
                <a:gdLst>
                  <a:gd name="connsiteX0" fmla="*/ 124 w 625505"/>
                  <a:gd name="connsiteY0" fmla="*/ 153 h 1033728"/>
                  <a:gd name="connsiteX1" fmla="*/ 520824 w 625505"/>
                  <a:gd name="connsiteY1" fmla="*/ 514503 h 1033728"/>
                  <a:gd name="connsiteX2" fmla="*/ 609724 w 625505"/>
                  <a:gd name="connsiteY2" fmla="*/ 1028853 h 1033728"/>
                  <a:gd name="connsiteX3" fmla="*/ 609724 w 625505"/>
                  <a:gd name="connsiteY3" fmla="*/ 755803 h 1033728"/>
                  <a:gd name="connsiteX4" fmla="*/ 571624 w 625505"/>
                  <a:gd name="connsiteY4" fmla="*/ 463703 h 1033728"/>
                  <a:gd name="connsiteX5" fmla="*/ 124 w 625505"/>
                  <a:gd name="connsiteY5" fmla="*/ 153 h 103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505" h="1033728">
                    <a:moveTo>
                      <a:pt x="124" y="153"/>
                    </a:moveTo>
                    <a:cubicBezTo>
                      <a:pt x="-8343" y="8620"/>
                      <a:pt x="419224" y="343053"/>
                      <a:pt x="520824" y="514503"/>
                    </a:cubicBezTo>
                    <a:cubicBezTo>
                      <a:pt x="622424" y="685953"/>
                      <a:pt x="594907" y="988636"/>
                      <a:pt x="609724" y="1028853"/>
                    </a:cubicBezTo>
                    <a:cubicBezTo>
                      <a:pt x="624541" y="1069070"/>
                      <a:pt x="616074" y="849995"/>
                      <a:pt x="609724" y="755803"/>
                    </a:cubicBezTo>
                    <a:cubicBezTo>
                      <a:pt x="603374" y="661611"/>
                      <a:pt x="668991" y="590703"/>
                      <a:pt x="571624" y="463703"/>
                    </a:cubicBezTo>
                    <a:cubicBezTo>
                      <a:pt x="474257" y="336703"/>
                      <a:pt x="8591" y="-8314"/>
                      <a:pt x="124" y="1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8B3EEF47-C72A-42B5-A517-815F48A6D5B6}"/>
                  </a:ext>
                </a:extLst>
              </p:cNvPr>
              <p:cNvSpPr/>
              <p:nvPr/>
            </p:nvSpPr>
            <p:spPr>
              <a:xfrm>
                <a:off x="3830825" y="1276749"/>
                <a:ext cx="610381" cy="782805"/>
              </a:xfrm>
              <a:custGeom>
                <a:avLst/>
                <a:gdLst>
                  <a:gd name="connsiteX0" fmla="*/ 4575 w 610381"/>
                  <a:gd name="connsiteY0" fmla="*/ 12301 h 782805"/>
                  <a:gd name="connsiteX1" fmla="*/ 68075 w 610381"/>
                  <a:gd name="connsiteY1" fmla="*/ 44051 h 782805"/>
                  <a:gd name="connsiteX2" fmla="*/ 322075 w 610381"/>
                  <a:gd name="connsiteY2" fmla="*/ 329801 h 782805"/>
                  <a:gd name="connsiteX3" fmla="*/ 607825 w 610381"/>
                  <a:gd name="connsiteY3" fmla="*/ 767951 h 782805"/>
                  <a:gd name="connsiteX4" fmla="*/ 449075 w 610381"/>
                  <a:gd name="connsiteY4" fmla="*/ 653651 h 782805"/>
                  <a:gd name="connsiteX5" fmla="*/ 220475 w 610381"/>
                  <a:gd name="connsiteY5" fmla="*/ 393301 h 782805"/>
                  <a:gd name="connsiteX6" fmla="*/ 163325 w 610381"/>
                  <a:gd name="connsiteY6" fmla="*/ 158351 h 782805"/>
                  <a:gd name="connsiteX7" fmla="*/ 4575 w 610381"/>
                  <a:gd name="connsiteY7" fmla="*/ 12301 h 78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381" h="782805">
                    <a:moveTo>
                      <a:pt x="4575" y="12301"/>
                    </a:moveTo>
                    <a:cubicBezTo>
                      <a:pt x="-11300" y="-6749"/>
                      <a:pt x="15158" y="-8866"/>
                      <a:pt x="68075" y="44051"/>
                    </a:cubicBezTo>
                    <a:cubicBezTo>
                      <a:pt x="120992" y="96968"/>
                      <a:pt x="232117" y="209151"/>
                      <a:pt x="322075" y="329801"/>
                    </a:cubicBezTo>
                    <a:cubicBezTo>
                      <a:pt x="412033" y="450451"/>
                      <a:pt x="586658" y="713976"/>
                      <a:pt x="607825" y="767951"/>
                    </a:cubicBezTo>
                    <a:cubicBezTo>
                      <a:pt x="628992" y="821926"/>
                      <a:pt x="513633" y="716093"/>
                      <a:pt x="449075" y="653651"/>
                    </a:cubicBezTo>
                    <a:cubicBezTo>
                      <a:pt x="384517" y="591209"/>
                      <a:pt x="268100" y="475851"/>
                      <a:pt x="220475" y="393301"/>
                    </a:cubicBezTo>
                    <a:cubicBezTo>
                      <a:pt x="172850" y="310751"/>
                      <a:pt x="199308" y="228201"/>
                      <a:pt x="163325" y="158351"/>
                    </a:cubicBezTo>
                    <a:cubicBezTo>
                      <a:pt x="127342" y="88501"/>
                      <a:pt x="20450" y="31351"/>
                      <a:pt x="4575" y="123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E74A6ADE-6CB8-4C18-8349-F31F868634A6}"/>
                  </a:ext>
                </a:extLst>
              </p:cNvPr>
              <p:cNvSpPr/>
              <p:nvPr/>
            </p:nvSpPr>
            <p:spPr>
              <a:xfrm>
                <a:off x="2928512" y="844533"/>
                <a:ext cx="908534" cy="316436"/>
              </a:xfrm>
              <a:custGeom>
                <a:avLst/>
                <a:gdLst>
                  <a:gd name="connsiteX0" fmla="*/ 17888 w 908534"/>
                  <a:gd name="connsiteY0" fmla="*/ 311167 h 316436"/>
                  <a:gd name="connsiteX1" fmla="*/ 113138 w 908534"/>
                  <a:gd name="connsiteY1" fmla="*/ 266717 h 316436"/>
                  <a:gd name="connsiteX2" fmla="*/ 329038 w 908534"/>
                  <a:gd name="connsiteY2" fmla="*/ 57167 h 316436"/>
                  <a:gd name="connsiteX3" fmla="*/ 563988 w 908534"/>
                  <a:gd name="connsiteY3" fmla="*/ 17 h 316436"/>
                  <a:gd name="connsiteX4" fmla="*/ 906888 w 908534"/>
                  <a:gd name="connsiteY4" fmla="*/ 50817 h 316436"/>
                  <a:gd name="connsiteX5" fmla="*/ 684638 w 908534"/>
                  <a:gd name="connsiteY5" fmla="*/ 25417 h 316436"/>
                  <a:gd name="connsiteX6" fmla="*/ 468738 w 908534"/>
                  <a:gd name="connsiteY6" fmla="*/ 177817 h 316436"/>
                  <a:gd name="connsiteX7" fmla="*/ 17888 w 908534"/>
                  <a:gd name="connsiteY7" fmla="*/ 311167 h 31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8534" h="316436">
                    <a:moveTo>
                      <a:pt x="17888" y="311167"/>
                    </a:moveTo>
                    <a:cubicBezTo>
                      <a:pt x="-41379" y="325984"/>
                      <a:pt x="61280" y="309050"/>
                      <a:pt x="113138" y="266717"/>
                    </a:cubicBezTo>
                    <a:cubicBezTo>
                      <a:pt x="164996" y="224384"/>
                      <a:pt x="253896" y="101617"/>
                      <a:pt x="329038" y="57167"/>
                    </a:cubicBezTo>
                    <a:cubicBezTo>
                      <a:pt x="404180" y="12717"/>
                      <a:pt x="467680" y="1075"/>
                      <a:pt x="563988" y="17"/>
                    </a:cubicBezTo>
                    <a:cubicBezTo>
                      <a:pt x="660296" y="-1041"/>
                      <a:pt x="886780" y="46584"/>
                      <a:pt x="906888" y="50817"/>
                    </a:cubicBezTo>
                    <a:cubicBezTo>
                      <a:pt x="926996" y="55050"/>
                      <a:pt x="757663" y="4250"/>
                      <a:pt x="684638" y="25417"/>
                    </a:cubicBezTo>
                    <a:cubicBezTo>
                      <a:pt x="611613" y="46584"/>
                      <a:pt x="583038" y="131250"/>
                      <a:pt x="468738" y="177817"/>
                    </a:cubicBezTo>
                    <a:cubicBezTo>
                      <a:pt x="354438" y="224384"/>
                      <a:pt x="77155" y="296350"/>
                      <a:pt x="17888" y="3111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673BC056-6EA9-4065-B2A0-7B12E83A6524}"/>
                  </a:ext>
                </a:extLst>
              </p:cNvPr>
              <p:cNvSpPr/>
              <p:nvPr/>
            </p:nvSpPr>
            <p:spPr>
              <a:xfrm>
                <a:off x="2061641" y="715711"/>
                <a:ext cx="832583" cy="567101"/>
              </a:xfrm>
              <a:custGeom>
                <a:avLst/>
                <a:gdLst>
                  <a:gd name="connsiteX0" fmla="*/ 802209 w 832583"/>
                  <a:gd name="connsiteY0" fmla="*/ 547939 h 567101"/>
                  <a:gd name="connsiteX1" fmla="*/ 789509 w 832583"/>
                  <a:gd name="connsiteY1" fmla="*/ 490789 h 567101"/>
                  <a:gd name="connsiteX2" fmla="*/ 478359 w 832583"/>
                  <a:gd name="connsiteY2" fmla="*/ 39939 h 567101"/>
                  <a:gd name="connsiteX3" fmla="*/ 427559 w 832583"/>
                  <a:gd name="connsiteY3" fmla="*/ 20889 h 567101"/>
                  <a:gd name="connsiteX4" fmla="*/ 2109 w 832583"/>
                  <a:gd name="connsiteY4" fmla="*/ 27239 h 567101"/>
                  <a:gd name="connsiteX5" fmla="*/ 275159 w 832583"/>
                  <a:gd name="connsiteY5" fmla="*/ 27239 h 567101"/>
                  <a:gd name="connsiteX6" fmla="*/ 529159 w 832583"/>
                  <a:gd name="connsiteY6" fmla="*/ 287589 h 567101"/>
                  <a:gd name="connsiteX7" fmla="*/ 802209 w 832583"/>
                  <a:gd name="connsiteY7" fmla="*/ 547939 h 56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583" h="567101">
                    <a:moveTo>
                      <a:pt x="802209" y="547939"/>
                    </a:moveTo>
                    <a:cubicBezTo>
                      <a:pt x="845601" y="581806"/>
                      <a:pt x="843484" y="575456"/>
                      <a:pt x="789509" y="490789"/>
                    </a:cubicBezTo>
                    <a:cubicBezTo>
                      <a:pt x="735534" y="406122"/>
                      <a:pt x="538684" y="118256"/>
                      <a:pt x="478359" y="39939"/>
                    </a:cubicBezTo>
                    <a:cubicBezTo>
                      <a:pt x="418034" y="-38378"/>
                      <a:pt x="506934" y="23006"/>
                      <a:pt x="427559" y="20889"/>
                    </a:cubicBezTo>
                    <a:cubicBezTo>
                      <a:pt x="348184" y="18772"/>
                      <a:pt x="27509" y="26181"/>
                      <a:pt x="2109" y="27239"/>
                    </a:cubicBezTo>
                    <a:cubicBezTo>
                      <a:pt x="-23291" y="28297"/>
                      <a:pt x="187317" y="-16153"/>
                      <a:pt x="275159" y="27239"/>
                    </a:cubicBezTo>
                    <a:cubicBezTo>
                      <a:pt x="363001" y="70631"/>
                      <a:pt x="442376" y="196572"/>
                      <a:pt x="529159" y="287589"/>
                    </a:cubicBezTo>
                    <a:cubicBezTo>
                      <a:pt x="615942" y="378606"/>
                      <a:pt x="758817" y="514072"/>
                      <a:pt x="802209" y="5479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C7619C70-E330-4309-A770-222EF1F086B4}"/>
                  </a:ext>
                </a:extLst>
              </p:cNvPr>
              <p:cNvSpPr/>
              <p:nvPr/>
            </p:nvSpPr>
            <p:spPr>
              <a:xfrm>
                <a:off x="1475040" y="874619"/>
                <a:ext cx="865070" cy="470468"/>
              </a:xfrm>
              <a:custGeom>
                <a:avLst/>
                <a:gdLst>
                  <a:gd name="connsiteX0" fmla="*/ 861760 w 865070"/>
                  <a:gd name="connsiteY0" fmla="*/ 1681 h 470468"/>
                  <a:gd name="connsiteX1" fmla="*/ 506160 w 865070"/>
                  <a:gd name="connsiteY1" fmla="*/ 71531 h 470468"/>
                  <a:gd name="connsiteX2" fmla="*/ 17210 w 865070"/>
                  <a:gd name="connsiteY2" fmla="*/ 458881 h 470468"/>
                  <a:gd name="connsiteX3" fmla="*/ 112460 w 865070"/>
                  <a:gd name="connsiteY3" fmla="*/ 357281 h 470468"/>
                  <a:gd name="connsiteX4" fmla="*/ 131510 w 865070"/>
                  <a:gd name="connsiteY4" fmla="*/ 236631 h 470468"/>
                  <a:gd name="connsiteX5" fmla="*/ 296610 w 865070"/>
                  <a:gd name="connsiteY5" fmla="*/ 96931 h 470468"/>
                  <a:gd name="connsiteX6" fmla="*/ 861760 w 865070"/>
                  <a:gd name="connsiteY6" fmla="*/ 1681 h 47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5070" h="470468">
                    <a:moveTo>
                      <a:pt x="861760" y="1681"/>
                    </a:moveTo>
                    <a:cubicBezTo>
                      <a:pt x="896685" y="-2552"/>
                      <a:pt x="646918" y="-4669"/>
                      <a:pt x="506160" y="71531"/>
                    </a:cubicBezTo>
                    <a:cubicBezTo>
                      <a:pt x="365402" y="147731"/>
                      <a:pt x="82827" y="411256"/>
                      <a:pt x="17210" y="458881"/>
                    </a:cubicBezTo>
                    <a:cubicBezTo>
                      <a:pt x="-48407" y="506506"/>
                      <a:pt x="93410" y="394323"/>
                      <a:pt x="112460" y="357281"/>
                    </a:cubicBezTo>
                    <a:cubicBezTo>
                      <a:pt x="131510" y="320239"/>
                      <a:pt x="100818" y="280023"/>
                      <a:pt x="131510" y="236631"/>
                    </a:cubicBezTo>
                    <a:cubicBezTo>
                      <a:pt x="162202" y="193239"/>
                      <a:pt x="171727" y="137148"/>
                      <a:pt x="296610" y="96931"/>
                    </a:cubicBezTo>
                    <a:cubicBezTo>
                      <a:pt x="421493" y="56714"/>
                      <a:pt x="826835" y="5914"/>
                      <a:pt x="861760" y="16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BBB71B72-0BDF-4D6C-93AB-56593C176E41}"/>
                  </a:ext>
                </a:extLst>
              </p:cNvPr>
              <p:cNvSpPr/>
              <p:nvPr/>
            </p:nvSpPr>
            <p:spPr>
              <a:xfrm>
                <a:off x="2895478" y="504957"/>
                <a:ext cx="943681" cy="563216"/>
              </a:xfrm>
              <a:custGeom>
                <a:avLst/>
                <a:gdLst>
                  <a:gd name="connsiteX0" fmla="*/ 122 w 943681"/>
                  <a:gd name="connsiteY0" fmla="*/ 555493 h 563216"/>
                  <a:gd name="connsiteX1" fmla="*/ 95372 w 943681"/>
                  <a:gd name="connsiteY1" fmla="*/ 390393 h 563216"/>
                  <a:gd name="connsiteX2" fmla="*/ 235072 w 943681"/>
                  <a:gd name="connsiteY2" fmla="*/ 187193 h 563216"/>
                  <a:gd name="connsiteX3" fmla="*/ 749422 w 943681"/>
                  <a:gd name="connsiteY3" fmla="*/ 60193 h 563216"/>
                  <a:gd name="connsiteX4" fmla="*/ 939922 w 943681"/>
                  <a:gd name="connsiteY4" fmla="*/ 72893 h 563216"/>
                  <a:gd name="connsiteX5" fmla="*/ 603372 w 943681"/>
                  <a:gd name="connsiteY5" fmla="*/ 22093 h 563216"/>
                  <a:gd name="connsiteX6" fmla="*/ 114422 w 943681"/>
                  <a:gd name="connsiteY6" fmla="*/ 485643 h 563216"/>
                  <a:gd name="connsiteX7" fmla="*/ 122 w 943681"/>
                  <a:gd name="connsiteY7" fmla="*/ 555493 h 56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3681" h="563216">
                    <a:moveTo>
                      <a:pt x="122" y="555493"/>
                    </a:moveTo>
                    <a:cubicBezTo>
                      <a:pt x="-3053" y="539618"/>
                      <a:pt x="56214" y="451776"/>
                      <a:pt x="95372" y="390393"/>
                    </a:cubicBezTo>
                    <a:cubicBezTo>
                      <a:pt x="134530" y="329010"/>
                      <a:pt x="126064" y="242226"/>
                      <a:pt x="235072" y="187193"/>
                    </a:cubicBezTo>
                    <a:cubicBezTo>
                      <a:pt x="344080" y="132160"/>
                      <a:pt x="631947" y="79243"/>
                      <a:pt x="749422" y="60193"/>
                    </a:cubicBezTo>
                    <a:cubicBezTo>
                      <a:pt x="866897" y="41143"/>
                      <a:pt x="964264" y="79243"/>
                      <a:pt x="939922" y="72893"/>
                    </a:cubicBezTo>
                    <a:cubicBezTo>
                      <a:pt x="915580" y="66543"/>
                      <a:pt x="740955" y="-46699"/>
                      <a:pt x="603372" y="22093"/>
                    </a:cubicBezTo>
                    <a:cubicBezTo>
                      <a:pt x="465789" y="90885"/>
                      <a:pt x="214964" y="402035"/>
                      <a:pt x="114422" y="485643"/>
                    </a:cubicBezTo>
                    <a:cubicBezTo>
                      <a:pt x="13880" y="569251"/>
                      <a:pt x="3297" y="571368"/>
                      <a:pt x="122" y="5554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61586C5D-1426-4344-9DCB-A2E2807B88C8}"/>
                  </a:ext>
                </a:extLst>
              </p:cNvPr>
              <p:cNvSpPr/>
              <p:nvPr/>
            </p:nvSpPr>
            <p:spPr>
              <a:xfrm>
                <a:off x="1980163" y="330098"/>
                <a:ext cx="1001319" cy="520896"/>
              </a:xfrm>
              <a:custGeom>
                <a:avLst/>
                <a:gdLst>
                  <a:gd name="connsiteX0" fmla="*/ 997987 w 1001319"/>
                  <a:gd name="connsiteY0" fmla="*/ 520802 h 520896"/>
                  <a:gd name="connsiteX1" fmla="*/ 972587 w 1001319"/>
                  <a:gd name="connsiteY1" fmla="*/ 362052 h 520896"/>
                  <a:gd name="connsiteX2" fmla="*/ 858287 w 1001319"/>
                  <a:gd name="connsiteY2" fmla="*/ 171552 h 520896"/>
                  <a:gd name="connsiteX3" fmla="*/ 401087 w 1001319"/>
                  <a:gd name="connsiteY3" fmla="*/ 102 h 520896"/>
                  <a:gd name="connsiteX4" fmla="*/ 1037 w 1001319"/>
                  <a:gd name="connsiteY4" fmla="*/ 146152 h 520896"/>
                  <a:gd name="connsiteX5" fmla="*/ 521737 w 1001319"/>
                  <a:gd name="connsiteY5" fmla="*/ 133452 h 520896"/>
                  <a:gd name="connsiteX6" fmla="*/ 915437 w 1001319"/>
                  <a:gd name="connsiteY6" fmla="*/ 381102 h 520896"/>
                  <a:gd name="connsiteX7" fmla="*/ 997987 w 1001319"/>
                  <a:gd name="connsiteY7" fmla="*/ 520802 h 52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1319" h="520896">
                    <a:moveTo>
                      <a:pt x="997987" y="520802"/>
                    </a:moveTo>
                    <a:cubicBezTo>
                      <a:pt x="1007512" y="517627"/>
                      <a:pt x="995870" y="420260"/>
                      <a:pt x="972587" y="362052"/>
                    </a:cubicBezTo>
                    <a:cubicBezTo>
                      <a:pt x="949304" y="303844"/>
                      <a:pt x="953537" y="231877"/>
                      <a:pt x="858287" y="171552"/>
                    </a:cubicBezTo>
                    <a:cubicBezTo>
                      <a:pt x="763037" y="111227"/>
                      <a:pt x="543962" y="4335"/>
                      <a:pt x="401087" y="102"/>
                    </a:cubicBezTo>
                    <a:cubicBezTo>
                      <a:pt x="258212" y="-4131"/>
                      <a:pt x="-19071" y="123927"/>
                      <a:pt x="1037" y="146152"/>
                    </a:cubicBezTo>
                    <a:cubicBezTo>
                      <a:pt x="21145" y="168377"/>
                      <a:pt x="369337" y="94294"/>
                      <a:pt x="521737" y="133452"/>
                    </a:cubicBezTo>
                    <a:cubicBezTo>
                      <a:pt x="674137" y="172610"/>
                      <a:pt x="837120" y="315485"/>
                      <a:pt x="915437" y="381102"/>
                    </a:cubicBezTo>
                    <a:cubicBezTo>
                      <a:pt x="993754" y="446719"/>
                      <a:pt x="988462" y="523977"/>
                      <a:pt x="997987" y="5208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905DD8F3-CD7D-490F-8073-B6208E5E7A11}"/>
                  </a:ext>
                </a:extLst>
              </p:cNvPr>
              <p:cNvSpPr/>
              <p:nvPr/>
            </p:nvSpPr>
            <p:spPr>
              <a:xfrm>
                <a:off x="3809082" y="1860257"/>
                <a:ext cx="453039" cy="1582590"/>
              </a:xfrm>
              <a:custGeom>
                <a:avLst/>
                <a:gdLst>
                  <a:gd name="connsiteX0" fmla="*/ 7268 w 453039"/>
                  <a:gd name="connsiteY0" fmla="*/ 12993 h 1582590"/>
                  <a:gd name="connsiteX1" fmla="*/ 58068 w 453039"/>
                  <a:gd name="connsiteY1" fmla="*/ 95543 h 1582590"/>
                  <a:gd name="connsiteX2" fmla="*/ 439068 w 453039"/>
                  <a:gd name="connsiteY2" fmla="*/ 686093 h 1582590"/>
                  <a:gd name="connsiteX3" fmla="*/ 375568 w 453039"/>
                  <a:gd name="connsiteY3" fmla="*/ 1162343 h 1582590"/>
                  <a:gd name="connsiteX4" fmla="*/ 426368 w 453039"/>
                  <a:gd name="connsiteY4" fmla="*/ 1581443 h 1582590"/>
                  <a:gd name="connsiteX5" fmla="*/ 388268 w 453039"/>
                  <a:gd name="connsiteY5" fmla="*/ 1295693 h 1582590"/>
                  <a:gd name="connsiteX6" fmla="*/ 362868 w 453039"/>
                  <a:gd name="connsiteY6" fmla="*/ 1028993 h 1582590"/>
                  <a:gd name="connsiteX7" fmla="*/ 381918 w 453039"/>
                  <a:gd name="connsiteY7" fmla="*/ 736893 h 1582590"/>
                  <a:gd name="connsiteX8" fmla="*/ 248568 w 453039"/>
                  <a:gd name="connsiteY8" fmla="*/ 425743 h 1582590"/>
                  <a:gd name="connsiteX9" fmla="*/ 7268 w 453039"/>
                  <a:gd name="connsiteY9" fmla="*/ 12993 h 158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039" h="1582590">
                    <a:moveTo>
                      <a:pt x="7268" y="12993"/>
                    </a:moveTo>
                    <a:cubicBezTo>
                      <a:pt x="-24482" y="-42040"/>
                      <a:pt x="58068" y="95543"/>
                      <a:pt x="58068" y="95543"/>
                    </a:cubicBezTo>
                    <a:cubicBezTo>
                      <a:pt x="130035" y="207726"/>
                      <a:pt x="386151" y="508293"/>
                      <a:pt x="439068" y="686093"/>
                    </a:cubicBezTo>
                    <a:cubicBezTo>
                      <a:pt x="491985" y="863893"/>
                      <a:pt x="377685" y="1013118"/>
                      <a:pt x="375568" y="1162343"/>
                    </a:cubicBezTo>
                    <a:cubicBezTo>
                      <a:pt x="373451" y="1311568"/>
                      <a:pt x="424251" y="1559218"/>
                      <a:pt x="426368" y="1581443"/>
                    </a:cubicBezTo>
                    <a:cubicBezTo>
                      <a:pt x="428485" y="1603668"/>
                      <a:pt x="388268" y="1295693"/>
                      <a:pt x="388268" y="1295693"/>
                    </a:cubicBezTo>
                    <a:cubicBezTo>
                      <a:pt x="377685" y="1203618"/>
                      <a:pt x="363926" y="1122126"/>
                      <a:pt x="362868" y="1028993"/>
                    </a:cubicBezTo>
                    <a:cubicBezTo>
                      <a:pt x="361810" y="935860"/>
                      <a:pt x="400968" y="837435"/>
                      <a:pt x="381918" y="736893"/>
                    </a:cubicBezTo>
                    <a:cubicBezTo>
                      <a:pt x="362868" y="636351"/>
                      <a:pt x="307835" y="545335"/>
                      <a:pt x="248568" y="425743"/>
                    </a:cubicBezTo>
                    <a:cubicBezTo>
                      <a:pt x="189301" y="306151"/>
                      <a:pt x="39018" y="68026"/>
                      <a:pt x="7268" y="129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4FBF5F18-435B-46FD-AD49-70795CEBEE0D}"/>
                  </a:ext>
                </a:extLst>
              </p:cNvPr>
              <p:cNvSpPr/>
              <p:nvPr/>
            </p:nvSpPr>
            <p:spPr>
              <a:xfrm>
                <a:off x="3566200" y="1797099"/>
                <a:ext cx="602593" cy="1432429"/>
              </a:xfrm>
              <a:custGeom>
                <a:avLst/>
                <a:gdLst>
                  <a:gd name="connsiteX0" fmla="*/ 21550 w 602593"/>
                  <a:gd name="connsiteY0" fmla="*/ 31701 h 1432429"/>
                  <a:gd name="connsiteX1" fmla="*/ 135850 w 602593"/>
                  <a:gd name="connsiteY1" fmla="*/ 184101 h 1432429"/>
                  <a:gd name="connsiteX2" fmla="*/ 472400 w 602593"/>
                  <a:gd name="connsiteY2" fmla="*/ 819101 h 1432429"/>
                  <a:gd name="connsiteX3" fmla="*/ 535900 w 602593"/>
                  <a:gd name="connsiteY3" fmla="*/ 1155651 h 1432429"/>
                  <a:gd name="connsiteX4" fmla="*/ 554950 w 602593"/>
                  <a:gd name="connsiteY4" fmla="*/ 1428701 h 1432429"/>
                  <a:gd name="connsiteX5" fmla="*/ 593050 w 602593"/>
                  <a:gd name="connsiteY5" fmla="*/ 952451 h 1432429"/>
                  <a:gd name="connsiteX6" fmla="*/ 542250 w 602593"/>
                  <a:gd name="connsiteY6" fmla="*/ 711151 h 1432429"/>
                  <a:gd name="connsiteX7" fmla="*/ 21550 w 602593"/>
                  <a:gd name="connsiteY7" fmla="*/ 31701 h 1432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593" h="1432429">
                    <a:moveTo>
                      <a:pt x="21550" y="31701"/>
                    </a:moveTo>
                    <a:cubicBezTo>
                      <a:pt x="-46183" y="-56141"/>
                      <a:pt x="60708" y="52868"/>
                      <a:pt x="135850" y="184101"/>
                    </a:cubicBezTo>
                    <a:cubicBezTo>
                      <a:pt x="210992" y="315334"/>
                      <a:pt x="405725" y="657176"/>
                      <a:pt x="472400" y="819101"/>
                    </a:cubicBezTo>
                    <a:cubicBezTo>
                      <a:pt x="539075" y="981026"/>
                      <a:pt x="522142" y="1054051"/>
                      <a:pt x="535900" y="1155651"/>
                    </a:cubicBezTo>
                    <a:cubicBezTo>
                      <a:pt x="549658" y="1257251"/>
                      <a:pt x="545425" y="1462568"/>
                      <a:pt x="554950" y="1428701"/>
                    </a:cubicBezTo>
                    <a:cubicBezTo>
                      <a:pt x="564475" y="1394834"/>
                      <a:pt x="595167" y="1072043"/>
                      <a:pt x="593050" y="952451"/>
                    </a:cubicBezTo>
                    <a:cubicBezTo>
                      <a:pt x="590933" y="832859"/>
                      <a:pt x="637500" y="861434"/>
                      <a:pt x="542250" y="711151"/>
                    </a:cubicBezTo>
                    <a:cubicBezTo>
                      <a:pt x="447000" y="560868"/>
                      <a:pt x="89283" y="119543"/>
                      <a:pt x="21550" y="317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B90177B3-328F-42E8-BF0C-FB92D44E1BF0}"/>
                  </a:ext>
                </a:extLst>
              </p:cNvPr>
              <p:cNvSpPr/>
              <p:nvPr/>
            </p:nvSpPr>
            <p:spPr>
              <a:xfrm>
                <a:off x="4112512" y="2409640"/>
                <a:ext cx="236842" cy="1395493"/>
              </a:xfrm>
              <a:custGeom>
                <a:avLst/>
                <a:gdLst>
                  <a:gd name="connsiteX0" fmla="*/ 230888 w 236842"/>
                  <a:gd name="connsiteY0" fmla="*/ 35110 h 1395493"/>
                  <a:gd name="connsiteX1" fmla="*/ 230888 w 236842"/>
                  <a:gd name="connsiteY1" fmla="*/ 92260 h 1395493"/>
                  <a:gd name="connsiteX2" fmla="*/ 161038 w 236842"/>
                  <a:gd name="connsiteY2" fmla="*/ 543110 h 1395493"/>
                  <a:gd name="connsiteX3" fmla="*/ 116588 w 236842"/>
                  <a:gd name="connsiteY3" fmla="*/ 987610 h 1395493"/>
                  <a:gd name="connsiteX4" fmla="*/ 129288 w 236842"/>
                  <a:gd name="connsiteY4" fmla="*/ 1241610 h 1395493"/>
                  <a:gd name="connsiteX5" fmla="*/ 2288 w 236842"/>
                  <a:gd name="connsiteY5" fmla="*/ 1394010 h 1395493"/>
                  <a:gd name="connsiteX6" fmla="*/ 53088 w 236842"/>
                  <a:gd name="connsiteY6" fmla="*/ 1152710 h 1395493"/>
                  <a:gd name="connsiteX7" fmla="*/ 122938 w 236842"/>
                  <a:gd name="connsiteY7" fmla="*/ 727260 h 1395493"/>
                  <a:gd name="connsiteX8" fmla="*/ 211838 w 236842"/>
                  <a:gd name="connsiteY8" fmla="*/ 511360 h 1395493"/>
                  <a:gd name="connsiteX9" fmla="*/ 230888 w 236842"/>
                  <a:gd name="connsiteY9" fmla="*/ 35110 h 139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842" h="1395493">
                    <a:moveTo>
                      <a:pt x="230888" y="35110"/>
                    </a:moveTo>
                    <a:cubicBezTo>
                      <a:pt x="234063" y="-34740"/>
                      <a:pt x="242530" y="7593"/>
                      <a:pt x="230888" y="92260"/>
                    </a:cubicBezTo>
                    <a:cubicBezTo>
                      <a:pt x="219246" y="176927"/>
                      <a:pt x="180088" y="393885"/>
                      <a:pt x="161038" y="543110"/>
                    </a:cubicBezTo>
                    <a:cubicBezTo>
                      <a:pt x="141988" y="692335"/>
                      <a:pt x="121880" y="871193"/>
                      <a:pt x="116588" y="987610"/>
                    </a:cubicBezTo>
                    <a:cubicBezTo>
                      <a:pt x="111296" y="1104027"/>
                      <a:pt x="148338" y="1173877"/>
                      <a:pt x="129288" y="1241610"/>
                    </a:cubicBezTo>
                    <a:cubicBezTo>
                      <a:pt x="110238" y="1309343"/>
                      <a:pt x="14988" y="1408827"/>
                      <a:pt x="2288" y="1394010"/>
                    </a:cubicBezTo>
                    <a:cubicBezTo>
                      <a:pt x="-10412" y="1379193"/>
                      <a:pt x="32980" y="1263835"/>
                      <a:pt x="53088" y="1152710"/>
                    </a:cubicBezTo>
                    <a:cubicBezTo>
                      <a:pt x="73196" y="1041585"/>
                      <a:pt x="96480" y="834152"/>
                      <a:pt x="122938" y="727260"/>
                    </a:cubicBezTo>
                    <a:cubicBezTo>
                      <a:pt x="149396" y="620368"/>
                      <a:pt x="192788" y="627777"/>
                      <a:pt x="211838" y="511360"/>
                    </a:cubicBezTo>
                    <a:cubicBezTo>
                      <a:pt x="230888" y="394943"/>
                      <a:pt x="227713" y="104960"/>
                      <a:pt x="230888" y="351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8C1E8D03-A4AA-4D4E-B91F-495E55C34013}"/>
                  </a:ext>
                </a:extLst>
              </p:cNvPr>
              <p:cNvSpPr/>
              <p:nvPr/>
            </p:nvSpPr>
            <p:spPr>
              <a:xfrm>
                <a:off x="1202191" y="1750317"/>
                <a:ext cx="144136" cy="816732"/>
              </a:xfrm>
              <a:custGeom>
                <a:avLst/>
                <a:gdLst>
                  <a:gd name="connsiteX0" fmla="*/ 144009 w 144136"/>
                  <a:gd name="connsiteY0" fmla="*/ 27683 h 816732"/>
                  <a:gd name="connsiteX1" fmla="*/ 97442 w 144136"/>
                  <a:gd name="connsiteY1" fmla="*/ 65783 h 816732"/>
                  <a:gd name="connsiteX2" fmla="*/ 76 w 144136"/>
                  <a:gd name="connsiteY2" fmla="*/ 501816 h 816732"/>
                  <a:gd name="connsiteX3" fmla="*/ 80509 w 144136"/>
                  <a:gd name="connsiteY3" fmla="*/ 815083 h 816732"/>
                  <a:gd name="connsiteX4" fmla="*/ 42409 w 144136"/>
                  <a:gd name="connsiteY4" fmla="*/ 611883 h 816732"/>
                  <a:gd name="connsiteX5" fmla="*/ 84742 w 144136"/>
                  <a:gd name="connsiteY5" fmla="*/ 319783 h 816732"/>
                  <a:gd name="connsiteX6" fmla="*/ 144009 w 144136"/>
                  <a:gd name="connsiteY6" fmla="*/ 27683 h 81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136" h="816732">
                    <a:moveTo>
                      <a:pt x="144009" y="27683"/>
                    </a:moveTo>
                    <a:cubicBezTo>
                      <a:pt x="146126" y="-14650"/>
                      <a:pt x="121431" y="-13239"/>
                      <a:pt x="97442" y="65783"/>
                    </a:cubicBezTo>
                    <a:cubicBezTo>
                      <a:pt x="73453" y="144805"/>
                      <a:pt x="2898" y="376933"/>
                      <a:pt x="76" y="501816"/>
                    </a:cubicBezTo>
                    <a:cubicBezTo>
                      <a:pt x="-2746" y="626699"/>
                      <a:pt x="73453" y="796739"/>
                      <a:pt x="80509" y="815083"/>
                    </a:cubicBezTo>
                    <a:cubicBezTo>
                      <a:pt x="87564" y="833428"/>
                      <a:pt x="41703" y="694433"/>
                      <a:pt x="42409" y="611883"/>
                    </a:cubicBezTo>
                    <a:cubicBezTo>
                      <a:pt x="43114" y="529333"/>
                      <a:pt x="70631" y="415033"/>
                      <a:pt x="84742" y="319783"/>
                    </a:cubicBezTo>
                    <a:cubicBezTo>
                      <a:pt x="98853" y="224533"/>
                      <a:pt x="141892" y="70016"/>
                      <a:pt x="144009" y="276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53CD7080-1492-43B2-8212-6AF77CADA769}"/>
                  </a:ext>
                </a:extLst>
              </p:cNvPr>
              <p:cNvSpPr/>
              <p:nvPr/>
            </p:nvSpPr>
            <p:spPr>
              <a:xfrm>
                <a:off x="1321825" y="2067582"/>
                <a:ext cx="170538" cy="701046"/>
              </a:xfrm>
              <a:custGeom>
                <a:avLst/>
                <a:gdLst>
                  <a:gd name="connsiteX0" fmla="*/ 164075 w 170538"/>
                  <a:gd name="connsiteY0" fmla="*/ 23685 h 701046"/>
                  <a:gd name="connsiteX1" fmla="*/ 130208 w 170538"/>
                  <a:gd name="connsiteY1" fmla="*/ 87185 h 701046"/>
                  <a:gd name="connsiteX2" fmla="*/ 49775 w 170538"/>
                  <a:gd name="connsiteY2" fmla="*/ 548618 h 701046"/>
                  <a:gd name="connsiteX3" fmla="*/ 24375 w 170538"/>
                  <a:gd name="connsiteY3" fmla="*/ 701018 h 701046"/>
                  <a:gd name="connsiteX4" fmla="*/ 49775 w 170538"/>
                  <a:gd name="connsiteY4" fmla="*/ 540151 h 701046"/>
                  <a:gd name="connsiteX5" fmla="*/ 3208 w 170538"/>
                  <a:gd name="connsiteY5" fmla="*/ 366585 h 701046"/>
                  <a:gd name="connsiteX6" fmla="*/ 164075 w 170538"/>
                  <a:gd name="connsiteY6" fmla="*/ 23685 h 70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538" h="701046">
                    <a:moveTo>
                      <a:pt x="164075" y="23685"/>
                    </a:moveTo>
                    <a:cubicBezTo>
                      <a:pt x="185242" y="-22882"/>
                      <a:pt x="149258" y="-304"/>
                      <a:pt x="130208" y="87185"/>
                    </a:cubicBezTo>
                    <a:cubicBezTo>
                      <a:pt x="111158" y="174674"/>
                      <a:pt x="67414" y="446313"/>
                      <a:pt x="49775" y="548618"/>
                    </a:cubicBezTo>
                    <a:cubicBezTo>
                      <a:pt x="32136" y="650923"/>
                      <a:pt x="24375" y="702429"/>
                      <a:pt x="24375" y="701018"/>
                    </a:cubicBezTo>
                    <a:cubicBezTo>
                      <a:pt x="24375" y="699607"/>
                      <a:pt x="53303" y="595890"/>
                      <a:pt x="49775" y="540151"/>
                    </a:cubicBezTo>
                    <a:cubicBezTo>
                      <a:pt x="46247" y="484412"/>
                      <a:pt x="-14431" y="451252"/>
                      <a:pt x="3208" y="366585"/>
                    </a:cubicBezTo>
                    <a:cubicBezTo>
                      <a:pt x="20847" y="281918"/>
                      <a:pt x="142908" y="70252"/>
                      <a:pt x="164075" y="236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48E970AF-C58B-415B-93E4-B3AC810C70B2}"/>
                  </a:ext>
                </a:extLst>
              </p:cNvPr>
              <p:cNvSpPr/>
              <p:nvPr/>
            </p:nvSpPr>
            <p:spPr>
              <a:xfrm>
                <a:off x="1576836" y="1958723"/>
                <a:ext cx="467887" cy="455902"/>
              </a:xfrm>
              <a:custGeom>
                <a:avLst/>
                <a:gdLst>
                  <a:gd name="connsiteX0" fmla="*/ 467864 w 467887"/>
                  <a:gd name="connsiteY0" fmla="*/ 252 h 455902"/>
                  <a:gd name="connsiteX1" fmla="*/ 172589 w 467887"/>
                  <a:gd name="connsiteY1" fmla="*/ 200277 h 455902"/>
                  <a:gd name="connsiteX2" fmla="*/ 10664 w 467887"/>
                  <a:gd name="connsiteY2" fmla="*/ 444752 h 455902"/>
                  <a:gd name="connsiteX3" fmla="*/ 17014 w 467887"/>
                  <a:gd name="connsiteY3" fmla="*/ 406652 h 455902"/>
                  <a:gd name="connsiteX4" fmla="*/ 29714 w 467887"/>
                  <a:gd name="connsiteY4" fmla="*/ 336802 h 455902"/>
                  <a:gd name="connsiteX5" fmla="*/ 156714 w 467887"/>
                  <a:gd name="connsiteY5" fmla="*/ 162177 h 455902"/>
                  <a:gd name="connsiteX6" fmla="*/ 467864 w 467887"/>
                  <a:gd name="connsiteY6" fmla="*/ 252 h 45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7887" h="455902">
                    <a:moveTo>
                      <a:pt x="467864" y="252"/>
                    </a:moveTo>
                    <a:cubicBezTo>
                      <a:pt x="470510" y="6602"/>
                      <a:pt x="248789" y="126194"/>
                      <a:pt x="172589" y="200277"/>
                    </a:cubicBezTo>
                    <a:cubicBezTo>
                      <a:pt x="96389" y="274360"/>
                      <a:pt x="36593" y="410356"/>
                      <a:pt x="10664" y="444752"/>
                    </a:cubicBezTo>
                    <a:cubicBezTo>
                      <a:pt x="-15265" y="479148"/>
                      <a:pt x="13839" y="424644"/>
                      <a:pt x="17014" y="406652"/>
                    </a:cubicBezTo>
                    <a:cubicBezTo>
                      <a:pt x="20189" y="388660"/>
                      <a:pt x="6431" y="377548"/>
                      <a:pt x="29714" y="336802"/>
                    </a:cubicBezTo>
                    <a:cubicBezTo>
                      <a:pt x="52997" y="296056"/>
                      <a:pt x="81572" y="215623"/>
                      <a:pt x="156714" y="162177"/>
                    </a:cubicBezTo>
                    <a:cubicBezTo>
                      <a:pt x="231856" y="108731"/>
                      <a:pt x="465218" y="-6098"/>
                      <a:pt x="467864" y="2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89911FEC-F218-44E3-9059-BE5E18CE50CE}"/>
                  </a:ext>
                </a:extLst>
              </p:cNvPr>
              <p:cNvSpPr/>
              <p:nvPr/>
            </p:nvSpPr>
            <p:spPr>
              <a:xfrm>
                <a:off x="1577947" y="2403262"/>
                <a:ext cx="127110" cy="952175"/>
              </a:xfrm>
              <a:custGeom>
                <a:avLst/>
                <a:gdLst>
                  <a:gd name="connsiteX0" fmla="*/ 127028 w 127110"/>
                  <a:gd name="connsiteY0" fmla="*/ 19263 h 952175"/>
                  <a:gd name="connsiteX1" fmla="*/ 85753 w 127110"/>
                  <a:gd name="connsiteY1" fmla="*/ 51013 h 952175"/>
                  <a:gd name="connsiteX2" fmla="*/ 28 w 127110"/>
                  <a:gd name="connsiteY2" fmla="*/ 352638 h 952175"/>
                  <a:gd name="connsiteX3" fmla="*/ 95278 w 127110"/>
                  <a:gd name="connsiteY3" fmla="*/ 933663 h 952175"/>
                  <a:gd name="connsiteX4" fmla="*/ 73053 w 127110"/>
                  <a:gd name="connsiteY4" fmla="*/ 787613 h 952175"/>
                  <a:gd name="connsiteX5" fmla="*/ 60353 w 127110"/>
                  <a:gd name="connsiteY5" fmla="*/ 581238 h 952175"/>
                  <a:gd name="connsiteX6" fmla="*/ 76228 w 127110"/>
                  <a:gd name="connsiteY6" fmla="*/ 251038 h 952175"/>
                  <a:gd name="connsiteX7" fmla="*/ 127028 w 127110"/>
                  <a:gd name="connsiteY7" fmla="*/ 19263 h 95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110" h="952175">
                    <a:moveTo>
                      <a:pt x="127028" y="19263"/>
                    </a:moveTo>
                    <a:cubicBezTo>
                      <a:pt x="128615" y="-14074"/>
                      <a:pt x="106920" y="-4550"/>
                      <a:pt x="85753" y="51013"/>
                    </a:cubicBezTo>
                    <a:cubicBezTo>
                      <a:pt x="64586" y="106576"/>
                      <a:pt x="-1559" y="205530"/>
                      <a:pt x="28" y="352638"/>
                    </a:cubicBezTo>
                    <a:cubicBezTo>
                      <a:pt x="1615" y="499746"/>
                      <a:pt x="83107" y="861167"/>
                      <a:pt x="95278" y="933663"/>
                    </a:cubicBezTo>
                    <a:cubicBezTo>
                      <a:pt x="107449" y="1006159"/>
                      <a:pt x="78874" y="846351"/>
                      <a:pt x="73053" y="787613"/>
                    </a:cubicBezTo>
                    <a:cubicBezTo>
                      <a:pt x="67232" y="728876"/>
                      <a:pt x="59824" y="670667"/>
                      <a:pt x="60353" y="581238"/>
                    </a:cubicBezTo>
                    <a:cubicBezTo>
                      <a:pt x="60882" y="491809"/>
                      <a:pt x="66703" y="344700"/>
                      <a:pt x="76228" y="251038"/>
                    </a:cubicBezTo>
                    <a:cubicBezTo>
                      <a:pt x="85753" y="157376"/>
                      <a:pt x="125441" y="52600"/>
                      <a:pt x="127028" y="192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0EED7511-2401-48CB-A076-B33E59FF620E}"/>
                  </a:ext>
                </a:extLst>
              </p:cNvPr>
              <p:cNvSpPr/>
              <p:nvPr/>
            </p:nvSpPr>
            <p:spPr>
              <a:xfrm>
                <a:off x="1479004" y="2346301"/>
                <a:ext cx="85386" cy="660569"/>
              </a:xfrm>
              <a:custGeom>
                <a:avLst/>
                <a:gdLst>
                  <a:gd name="connsiteX0" fmla="*/ 67221 w 85386"/>
                  <a:gd name="connsiteY0" fmla="*/ 9549 h 660569"/>
                  <a:gd name="connsiteX1" fmla="*/ 48171 w 85386"/>
                  <a:gd name="connsiteY1" fmla="*/ 57174 h 660569"/>
                  <a:gd name="connsiteX2" fmla="*/ 546 w 85386"/>
                  <a:gd name="connsiteY2" fmla="*/ 371499 h 660569"/>
                  <a:gd name="connsiteX3" fmla="*/ 83096 w 85386"/>
                  <a:gd name="connsiteY3" fmla="*/ 657249 h 660569"/>
                  <a:gd name="connsiteX4" fmla="*/ 60871 w 85386"/>
                  <a:gd name="connsiteY4" fmla="*/ 504849 h 660569"/>
                  <a:gd name="connsiteX5" fmla="*/ 44996 w 85386"/>
                  <a:gd name="connsiteY5" fmla="*/ 171474 h 660569"/>
                  <a:gd name="connsiteX6" fmla="*/ 67221 w 85386"/>
                  <a:gd name="connsiteY6" fmla="*/ 9549 h 66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386" h="660569">
                    <a:moveTo>
                      <a:pt x="67221" y="9549"/>
                    </a:moveTo>
                    <a:cubicBezTo>
                      <a:pt x="67750" y="-9501"/>
                      <a:pt x="59283" y="-3151"/>
                      <a:pt x="48171" y="57174"/>
                    </a:cubicBezTo>
                    <a:cubicBezTo>
                      <a:pt x="37059" y="117499"/>
                      <a:pt x="-5275" y="271487"/>
                      <a:pt x="546" y="371499"/>
                    </a:cubicBezTo>
                    <a:cubicBezTo>
                      <a:pt x="6367" y="471512"/>
                      <a:pt x="73042" y="635024"/>
                      <a:pt x="83096" y="657249"/>
                    </a:cubicBezTo>
                    <a:cubicBezTo>
                      <a:pt x="93150" y="679474"/>
                      <a:pt x="67221" y="585811"/>
                      <a:pt x="60871" y="504849"/>
                    </a:cubicBezTo>
                    <a:cubicBezTo>
                      <a:pt x="54521" y="423887"/>
                      <a:pt x="44996" y="252436"/>
                      <a:pt x="44996" y="171474"/>
                    </a:cubicBezTo>
                    <a:cubicBezTo>
                      <a:pt x="44996" y="90512"/>
                      <a:pt x="66692" y="28599"/>
                      <a:pt x="67221" y="95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354DF034-A162-4B18-84C1-FB43C2B95375}"/>
                  </a:ext>
                </a:extLst>
              </p:cNvPr>
              <p:cNvSpPr/>
              <p:nvPr/>
            </p:nvSpPr>
            <p:spPr>
              <a:xfrm>
                <a:off x="2831265" y="1665329"/>
                <a:ext cx="723062" cy="117929"/>
              </a:xfrm>
              <a:custGeom>
                <a:avLst/>
                <a:gdLst>
                  <a:gd name="connsiteX0" fmla="*/ 835 w 723062"/>
                  <a:gd name="connsiteY0" fmla="*/ 36471 h 117929"/>
                  <a:gd name="connsiteX1" fmla="*/ 530002 w 723062"/>
                  <a:gd name="connsiteY1" fmla="*/ 57638 h 117929"/>
                  <a:gd name="connsiteX2" fmla="*/ 720502 w 723062"/>
                  <a:gd name="connsiteY2" fmla="*/ 116904 h 117929"/>
                  <a:gd name="connsiteX3" fmla="*/ 415702 w 723062"/>
                  <a:gd name="connsiteY3" fmla="*/ 2604 h 117929"/>
                  <a:gd name="connsiteX4" fmla="*/ 835 w 723062"/>
                  <a:gd name="connsiteY4" fmla="*/ 36471 h 11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062" h="117929">
                    <a:moveTo>
                      <a:pt x="835" y="36471"/>
                    </a:moveTo>
                    <a:cubicBezTo>
                      <a:pt x="19885" y="45643"/>
                      <a:pt x="410058" y="44233"/>
                      <a:pt x="530002" y="57638"/>
                    </a:cubicBezTo>
                    <a:cubicBezTo>
                      <a:pt x="649947" y="71044"/>
                      <a:pt x="739552" y="126076"/>
                      <a:pt x="720502" y="116904"/>
                    </a:cubicBezTo>
                    <a:cubicBezTo>
                      <a:pt x="701452" y="107732"/>
                      <a:pt x="537763" y="15304"/>
                      <a:pt x="415702" y="2604"/>
                    </a:cubicBezTo>
                    <a:cubicBezTo>
                      <a:pt x="293641" y="-10096"/>
                      <a:pt x="-18215" y="27299"/>
                      <a:pt x="835" y="364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7E7C3C3E-9511-4001-945C-53BD820AA8C3}"/>
                  </a:ext>
                </a:extLst>
              </p:cNvPr>
              <p:cNvSpPr/>
              <p:nvPr/>
            </p:nvSpPr>
            <p:spPr>
              <a:xfrm>
                <a:off x="2228361" y="3847674"/>
                <a:ext cx="202392" cy="204157"/>
              </a:xfrm>
              <a:custGeom>
                <a:avLst/>
                <a:gdLst>
                  <a:gd name="connsiteX0" fmla="*/ 200514 w 202392"/>
                  <a:gd name="connsiteY0" fmla="*/ 426 h 204157"/>
                  <a:gd name="connsiteX1" fmla="*/ 127489 w 202392"/>
                  <a:gd name="connsiteY1" fmla="*/ 140126 h 204157"/>
                  <a:gd name="connsiteX2" fmla="*/ 73514 w 202392"/>
                  <a:gd name="connsiteY2" fmla="*/ 184576 h 204157"/>
                  <a:gd name="connsiteX3" fmla="*/ 489 w 202392"/>
                  <a:gd name="connsiteY3" fmla="*/ 203626 h 204157"/>
                  <a:gd name="connsiteX4" fmla="*/ 41764 w 202392"/>
                  <a:gd name="connsiteY4" fmla="*/ 165526 h 204157"/>
                  <a:gd name="connsiteX5" fmla="*/ 44939 w 202392"/>
                  <a:gd name="connsiteY5" fmla="*/ 98851 h 204157"/>
                  <a:gd name="connsiteX6" fmla="*/ 200514 w 202392"/>
                  <a:gd name="connsiteY6" fmla="*/ 426 h 20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92" h="204157">
                    <a:moveTo>
                      <a:pt x="200514" y="426"/>
                    </a:moveTo>
                    <a:cubicBezTo>
                      <a:pt x="214272" y="7305"/>
                      <a:pt x="148656" y="109434"/>
                      <a:pt x="127489" y="140126"/>
                    </a:cubicBezTo>
                    <a:cubicBezTo>
                      <a:pt x="106322" y="170818"/>
                      <a:pt x="94681" y="173993"/>
                      <a:pt x="73514" y="184576"/>
                    </a:cubicBezTo>
                    <a:cubicBezTo>
                      <a:pt x="52347" y="195159"/>
                      <a:pt x="5781" y="206801"/>
                      <a:pt x="489" y="203626"/>
                    </a:cubicBezTo>
                    <a:cubicBezTo>
                      <a:pt x="-4803" y="200451"/>
                      <a:pt x="34356" y="182988"/>
                      <a:pt x="41764" y="165526"/>
                    </a:cubicBezTo>
                    <a:cubicBezTo>
                      <a:pt x="49172" y="148064"/>
                      <a:pt x="25889" y="125838"/>
                      <a:pt x="44939" y="98851"/>
                    </a:cubicBezTo>
                    <a:cubicBezTo>
                      <a:pt x="63989" y="71864"/>
                      <a:pt x="186756" y="-6453"/>
                      <a:pt x="200514" y="426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257852CA-1D34-4C13-B0C4-09D796C73EFE}"/>
                  </a:ext>
                </a:extLst>
              </p:cNvPr>
              <p:cNvSpPr/>
              <p:nvPr/>
            </p:nvSpPr>
            <p:spPr>
              <a:xfrm>
                <a:off x="4446783" y="3063695"/>
                <a:ext cx="377975" cy="201938"/>
              </a:xfrm>
              <a:custGeom>
                <a:avLst/>
                <a:gdLst>
                  <a:gd name="connsiteX0" fmla="*/ 6684 w 377975"/>
                  <a:gd name="connsiteY0" fmla="*/ 1238 h 201938"/>
                  <a:gd name="connsiteX1" fmla="*/ 345350 w 377975"/>
                  <a:gd name="connsiteY1" fmla="*/ 170572 h 201938"/>
                  <a:gd name="connsiteX2" fmla="*/ 341117 w 377975"/>
                  <a:gd name="connsiteY2" fmla="*/ 195972 h 201938"/>
                  <a:gd name="connsiteX3" fmla="*/ 137917 w 377975"/>
                  <a:gd name="connsiteY3" fmla="*/ 98605 h 201938"/>
                  <a:gd name="connsiteX4" fmla="*/ 6684 w 377975"/>
                  <a:gd name="connsiteY4" fmla="*/ 1238 h 20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975" h="201938">
                    <a:moveTo>
                      <a:pt x="6684" y="1238"/>
                    </a:moveTo>
                    <a:cubicBezTo>
                      <a:pt x="41256" y="13232"/>
                      <a:pt x="289611" y="138116"/>
                      <a:pt x="345350" y="170572"/>
                    </a:cubicBezTo>
                    <a:cubicBezTo>
                      <a:pt x="401089" y="203028"/>
                      <a:pt x="375689" y="207966"/>
                      <a:pt x="341117" y="195972"/>
                    </a:cubicBezTo>
                    <a:cubicBezTo>
                      <a:pt x="306545" y="183978"/>
                      <a:pt x="195772" y="129649"/>
                      <a:pt x="137917" y="98605"/>
                    </a:cubicBezTo>
                    <a:cubicBezTo>
                      <a:pt x="80062" y="67561"/>
                      <a:pt x="-27888" y="-10756"/>
                      <a:pt x="6684" y="1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41D9DF7C-E11C-4F01-AE10-2442CEA9B451}"/>
                  </a:ext>
                </a:extLst>
              </p:cNvPr>
              <p:cNvSpPr/>
              <p:nvPr/>
            </p:nvSpPr>
            <p:spPr>
              <a:xfrm>
                <a:off x="3876446" y="4186383"/>
                <a:ext cx="193904" cy="1058351"/>
              </a:xfrm>
              <a:custGeom>
                <a:avLst/>
                <a:gdLst>
                  <a:gd name="connsiteX0" fmla="*/ 193904 w 193904"/>
                  <a:gd name="connsiteY0" fmla="*/ 1442 h 1058351"/>
                  <a:gd name="connsiteX1" fmla="*/ 117704 w 193904"/>
                  <a:gd name="connsiteY1" fmla="*/ 366567 h 1058351"/>
                  <a:gd name="connsiteX2" fmla="*/ 28804 w 193904"/>
                  <a:gd name="connsiteY2" fmla="*/ 817417 h 1058351"/>
                  <a:gd name="connsiteX3" fmla="*/ 3404 w 193904"/>
                  <a:gd name="connsiteY3" fmla="*/ 1055542 h 1058351"/>
                  <a:gd name="connsiteX4" fmla="*/ 12929 w 193904"/>
                  <a:gd name="connsiteY4" fmla="*/ 919017 h 1058351"/>
                  <a:gd name="connsiteX5" fmla="*/ 117704 w 193904"/>
                  <a:gd name="connsiteY5" fmla="*/ 503092 h 1058351"/>
                  <a:gd name="connsiteX6" fmla="*/ 193904 w 193904"/>
                  <a:gd name="connsiteY6" fmla="*/ 1442 h 105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04" h="1058351">
                    <a:moveTo>
                      <a:pt x="193904" y="1442"/>
                    </a:moveTo>
                    <a:cubicBezTo>
                      <a:pt x="193904" y="-21312"/>
                      <a:pt x="145221" y="230571"/>
                      <a:pt x="117704" y="366567"/>
                    </a:cubicBezTo>
                    <a:cubicBezTo>
                      <a:pt x="90187" y="502563"/>
                      <a:pt x="47854" y="702588"/>
                      <a:pt x="28804" y="817417"/>
                    </a:cubicBezTo>
                    <a:cubicBezTo>
                      <a:pt x="9754" y="932246"/>
                      <a:pt x="6050" y="1038609"/>
                      <a:pt x="3404" y="1055542"/>
                    </a:cubicBezTo>
                    <a:cubicBezTo>
                      <a:pt x="758" y="1072475"/>
                      <a:pt x="-6121" y="1011092"/>
                      <a:pt x="12929" y="919017"/>
                    </a:cubicBezTo>
                    <a:cubicBezTo>
                      <a:pt x="31979" y="826942"/>
                      <a:pt x="82779" y="661842"/>
                      <a:pt x="117704" y="503092"/>
                    </a:cubicBezTo>
                    <a:cubicBezTo>
                      <a:pt x="152629" y="344342"/>
                      <a:pt x="193904" y="24196"/>
                      <a:pt x="193904" y="14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BDA3B13C-740B-4450-98AE-9C5FB8276374}"/>
                  </a:ext>
                </a:extLst>
              </p:cNvPr>
              <p:cNvSpPr/>
              <p:nvPr/>
            </p:nvSpPr>
            <p:spPr>
              <a:xfrm>
                <a:off x="4315142" y="3233149"/>
                <a:ext cx="174337" cy="671659"/>
              </a:xfrm>
              <a:custGeom>
                <a:avLst/>
                <a:gdLst>
                  <a:gd name="connsiteX0" fmla="*/ 47308 w 174337"/>
                  <a:gd name="connsiteY0" fmla="*/ 2176 h 671659"/>
                  <a:gd name="connsiteX1" fmla="*/ 53658 w 174337"/>
                  <a:gd name="connsiteY1" fmla="*/ 341901 h 671659"/>
                  <a:gd name="connsiteX2" fmla="*/ 2858 w 174337"/>
                  <a:gd name="connsiteY2" fmla="*/ 649876 h 671659"/>
                  <a:gd name="connsiteX3" fmla="*/ 6033 w 174337"/>
                  <a:gd name="connsiteY3" fmla="*/ 646701 h 671659"/>
                  <a:gd name="connsiteX4" fmla="*/ 85408 w 174337"/>
                  <a:gd name="connsiteY4" fmla="*/ 567326 h 671659"/>
                  <a:gd name="connsiteX5" fmla="*/ 174308 w 174337"/>
                  <a:gd name="connsiteY5" fmla="*/ 78376 h 671659"/>
                  <a:gd name="connsiteX6" fmla="*/ 75883 w 174337"/>
                  <a:gd name="connsiteY6" fmla="*/ 564151 h 671659"/>
                  <a:gd name="connsiteX7" fmla="*/ 15558 w 174337"/>
                  <a:gd name="connsiteY7" fmla="*/ 618126 h 671659"/>
                  <a:gd name="connsiteX8" fmla="*/ 56833 w 174337"/>
                  <a:gd name="connsiteY8" fmla="*/ 513351 h 671659"/>
                  <a:gd name="connsiteX9" fmla="*/ 47308 w 174337"/>
                  <a:gd name="connsiteY9" fmla="*/ 2176 h 67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4337" h="671659">
                    <a:moveTo>
                      <a:pt x="47308" y="2176"/>
                    </a:moveTo>
                    <a:cubicBezTo>
                      <a:pt x="46779" y="-26399"/>
                      <a:pt x="61066" y="233951"/>
                      <a:pt x="53658" y="341901"/>
                    </a:cubicBezTo>
                    <a:cubicBezTo>
                      <a:pt x="46250" y="449851"/>
                      <a:pt x="2858" y="649876"/>
                      <a:pt x="2858" y="649876"/>
                    </a:cubicBezTo>
                    <a:cubicBezTo>
                      <a:pt x="-5080" y="700676"/>
                      <a:pt x="6033" y="646701"/>
                      <a:pt x="6033" y="646701"/>
                    </a:cubicBezTo>
                    <a:cubicBezTo>
                      <a:pt x="19791" y="632943"/>
                      <a:pt x="57362" y="662047"/>
                      <a:pt x="85408" y="567326"/>
                    </a:cubicBezTo>
                    <a:cubicBezTo>
                      <a:pt x="113454" y="472605"/>
                      <a:pt x="175895" y="78905"/>
                      <a:pt x="174308" y="78376"/>
                    </a:cubicBezTo>
                    <a:cubicBezTo>
                      <a:pt x="172721" y="77847"/>
                      <a:pt x="102341" y="474193"/>
                      <a:pt x="75883" y="564151"/>
                    </a:cubicBezTo>
                    <a:cubicBezTo>
                      <a:pt x="49425" y="654109"/>
                      <a:pt x="18733" y="626593"/>
                      <a:pt x="15558" y="618126"/>
                    </a:cubicBezTo>
                    <a:cubicBezTo>
                      <a:pt x="12383" y="609659"/>
                      <a:pt x="49425" y="610718"/>
                      <a:pt x="56833" y="513351"/>
                    </a:cubicBezTo>
                    <a:cubicBezTo>
                      <a:pt x="64241" y="415984"/>
                      <a:pt x="47837" y="30751"/>
                      <a:pt x="47308" y="21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F9D3948D-61B6-4D7A-B4B2-7564D7C61401}"/>
                  </a:ext>
                </a:extLst>
              </p:cNvPr>
              <p:cNvSpPr/>
              <p:nvPr/>
            </p:nvSpPr>
            <p:spPr>
              <a:xfrm>
                <a:off x="4276359" y="3084881"/>
                <a:ext cx="369093" cy="920093"/>
              </a:xfrm>
              <a:custGeom>
                <a:avLst/>
                <a:gdLst>
                  <a:gd name="connsiteX0" fmla="*/ 181341 w 369093"/>
                  <a:gd name="connsiteY0" fmla="*/ 1219 h 920093"/>
                  <a:gd name="connsiteX1" fmla="*/ 365491 w 369093"/>
                  <a:gd name="connsiteY1" fmla="*/ 144094 h 920093"/>
                  <a:gd name="connsiteX2" fmla="*/ 295641 w 369093"/>
                  <a:gd name="connsiteY2" fmla="*/ 486994 h 920093"/>
                  <a:gd name="connsiteX3" fmla="*/ 200391 w 369093"/>
                  <a:gd name="connsiteY3" fmla="*/ 718769 h 920093"/>
                  <a:gd name="connsiteX4" fmla="*/ 105141 w 369093"/>
                  <a:gd name="connsiteY4" fmla="*/ 890219 h 920093"/>
                  <a:gd name="connsiteX5" fmla="*/ 366 w 369093"/>
                  <a:gd name="connsiteY5" fmla="*/ 915619 h 920093"/>
                  <a:gd name="connsiteX6" fmla="*/ 143241 w 369093"/>
                  <a:gd name="connsiteY6" fmla="*/ 839419 h 920093"/>
                  <a:gd name="connsiteX7" fmla="*/ 327391 w 369093"/>
                  <a:gd name="connsiteY7" fmla="*/ 417144 h 920093"/>
                  <a:gd name="connsiteX8" fmla="*/ 349616 w 369093"/>
                  <a:gd name="connsiteY8" fmla="*/ 213944 h 920093"/>
                  <a:gd name="connsiteX9" fmla="*/ 181341 w 369093"/>
                  <a:gd name="connsiteY9" fmla="*/ 1219 h 920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9093" h="920093">
                    <a:moveTo>
                      <a:pt x="181341" y="1219"/>
                    </a:moveTo>
                    <a:cubicBezTo>
                      <a:pt x="183987" y="-10423"/>
                      <a:pt x="346441" y="63132"/>
                      <a:pt x="365491" y="144094"/>
                    </a:cubicBezTo>
                    <a:cubicBezTo>
                      <a:pt x="384541" y="225056"/>
                      <a:pt x="323158" y="391215"/>
                      <a:pt x="295641" y="486994"/>
                    </a:cubicBezTo>
                    <a:cubicBezTo>
                      <a:pt x="268124" y="582773"/>
                      <a:pt x="232141" y="651565"/>
                      <a:pt x="200391" y="718769"/>
                    </a:cubicBezTo>
                    <a:cubicBezTo>
                      <a:pt x="168641" y="785973"/>
                      <a:pt x="138478" y="857411"/>
                      <a:pt x="105141" y="890219"/>
                    </a:cubicBezTo>
                    <a:cubicBezTo>
                      <a:pt x="71803" y="923027"/>
                      <a:pt x="-5984" y="924086"/>
                      <a:pt x="366" y="915619"/>
                    </a:cubicBezTo>
                    <a:cubicBezTo>
                      <a:pt x="6716" y="907152"/>
                      <a:pt x="88737" y="922498"/>
                      <a:pt x="143241" y="839419"/>
                    </a:cubicBezTo>
                    <a:cubicBezTo>
                      <a:pt x="197745" y="756340"/>
                      <a:pt x="292995" y="521390"/>
                      <a:pt x="327391" y="417144"/>
                    </a:cubicBezTo>
                    <a:cubicBezTo>
                      <a:pt x="361787" y="312898"/>
                      <a:pt x="369195" y="283794"/>
                      <a:pt x="349616" y="213944"/>
                    </a:cubicBezTo>
                    <a:cubicBezTo>
                      <a:pt x="330037" y="144094"/>
                      <a:pt x="178695" y="12861"/>
                      <a:pt x="181341" y="12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02" name="fuku">
              <a:extLst>
                <a:ext uri="{FF2B5EF4-FFF2-40B4-BE49-F238E27FC236}">
                  <a16:creationId xmlns:a16="http://schemas.microsoft.com/office/drawing/2014/main" id="{3BAFABA1-0486-44CA-B45B-F5333690FB2A}"/>
                </a:ext>
              </a:extLst>
            </p:cNvPr>
            <p:cNvGrpSpPr/>
            <p:nvPr/>
          </p:nvGrpSpPr>
          <p:grpSpPr>
            <a:xfrm>
              <a:off x="535154" y="2972968"/>
              <a:ext cx="6257861" cy="9769258"/>
              <a:chOff x="535154" y="2972968"/>
              <a:chExt cx="6257861" cy="9769258"/>
            </a:xfrm>
          </p:grpSpPr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407E3565-0234-4499-9A9D-C0B739AE5963}"/>
                  </a:ext>
                </a:extLst>
              </p:cNvPr>
              <p:cNvSpPr/>
              <p:nvPr/>
            </p:nvSpPr>
            <p:spPr>
              <a:xfrm>
                <a:off x="4448436" y="2975576"/>
                <a:ext cx="896527" cy="531873"/>
              </a:xfrm>
              <a:custGeom>
                <a:avLst/>
                <a:gdLst>
                  <a:gd name="connsiteX0" fmla="*/ 9264 w 896527"/>
                  <a:gd name="connsiteY0" fmla="*/ 38557 h 531873"/>
                  <a:gd name="connsiteX1" fmla="*/ 305597 w 896527"/>
                  <a:gd name="connsiteY1" fmla="*/ 457 h 531873"/>
                  <a:gd name="connsiteX2" fmla="*/ 455881 w 896527"/>
                  <a:gd name="connsiteY2" fmla="*/ 32207 h 531873"/>
                  <a:gd name="connsiteX3" fmla="*/ 699297 w 896527"/>
                  <a:gd name="connsiteY3" fmla="*/ 210007 h 531873"/>
                  <a:gd name="connsiteX4" fmla="*/ 845347 w 896527"/>
                  <a:gd name="connsiteY4" fmla="*/ 457657 h 531873"/>
                  <a:gd name="connsiteX5" fmla="*/ 891914 w 896527"/>
                  <a:gd name="connsiteY5" fmla="*/ 519041 h 531873"/>
                  <a:gd name="connsiteX6" fmla="*/ 745864 w 896527"/>
                  <a:gd name="connsiteY6" fmla="*/ 241757 h 531873"/>
                  <a:gd name="connsiteX7" fmla="*/ 474931 w 896527"/>
                  <a:gd name="connsiteY7" fmla="*/ 25857 h 531873"/>
                  <a:gd name="connsiteX8" fmla="*/ 112981 w 896527"/>
                  <a:gd name="connsiteY8" fmla="*/ 11041 h 531873"/>
                  <a:gd name="connsiteX9" fmla="*/ 9264 w 896527"/>
                  <a:gd name="connsiteY9" fmla="*/ 38557 h 53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6527" h="531873">
                    <a:moveTo>
                      <a:pt x="9264" y="38557"/>
                    </a:moveTo>
                    <a:cubicBezTo>
                      <a:pt x="41367" y="36793"/>
                      <a:pt x="231161" y="1515"/>
                      <a:pt x="305597" y="457"/>
                    </a:cubicBezTo>
                    <a:cubicBezTo>
                      <a:pt x="380033" y="-601"/>
                      <a:pt x="390264" y="-2718"/>
                      <a:pt x="455881" y="32207"/>
                    </a:cubicBezTo>
                    <a:cubicBezTo>
                      <a:pt x="521498" y="67132"/>
                      <a:pt x="634386" y="139099"/>
                      <a:pt x="699297" y="210007"/>
                    </a:cubicBezTo>
                    <a:cubicBezTo>
                      <a:pt x="764208" y="280915"/>
                      <a:pt x="813244" y="406151"/>
                      <a:pt x="845347" y="457657"/>
                    </a:cubicBezTo>
                    <a:cubicBezTo>
                      <a:pt x="877450" y="509163"/>
                      <a:pt x="908495" y="555024"/>
                      <a:pt x="891914" y="519041"/>
                    </a:cubicBezTo>
                    <a:cubicBezTo>
                      <a:pt x="875333" y="483058"/>
                      <a:pt x="815361" y="323954"/>
                      <a:pt x="745864" y="241757"/>
                    </a:cubicBezTo>
                    <a:cubicBezTo>
                      <a:pt x="676367" y="159560"/>
                      <a:pt x="580411" y="64310"/>
                      <a:pt x="474931" y="25857"/>
                    </a:cubicBezTo>
                    <a:cubicBezTo>
                      <a:pt x="369451" y="-12596"/>
                      <a:pt x="193414" y="9983"/>
                      <a:pt x="112981" y="11041"/>
                    </a:cubicBezTo>
                    <a:cubicBezTo>
                      <a:pt x="32548" y="12099"/>
                      <a:pt x="-22839" y="40321"/>
                      <a:pt x="9264" y="385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233D647F-5FA7-480B-B2C9-AED1375089DC}"/>
                  </a:ext>
                </a:extLst>
              </p:cNvPr>
              <p:cNvSpPr/>
              <p:nvPr/>
            </p:nvSpPr>
            <p:spPr>
              <a:xfrm>
                <a:off x="4668373" y="2972968"/>
                <a:ext cx="646888" cy="616828"/>
              </a:xfrm>
              <a:custGeom>
                <a:avLst/>
                <a:gdLst>
                  <a:gd name="connsiteX0" fmla="*/ 24277 w 646888"/>
                  <a:gd name="connsiteY0" fmla="*/ 13649 h 616828"/>
                  <a:gd name="connsiteX1" fmla="*/ 75077 w 646888"/>
                  <a:gd name="connsiteY1" fmla="*/ 19999 h 616828"/>
                  <a:gd name="connsiteX2" fmla="*/ 348127 w 646888"/>
                  <a:gd name="connsiteY2" fmla="*/ 108899 h 616828"/>
                  <a:gd name="connsiteX3" fmla="*/ 449727 w 646888"/>
                  <a:gd name="connsiteY3" fmla="*/ 278232 h 616828"/>
                  <a:gd name="connsiteX4" fmla="*/ 602127 w 646888"/>
                  <a:gd name="connsiteY4" fmla="*/ 483549 h 616828"/>
                  <a:gd name="connsiteX5" fmla="*/ 644460 w 646888"/>
                  <a:gd name="connsiteY5" fmla="*/ 614782 h 616828"/>
                  <a:gd name="connsiteX6" fmla="*/ 544977 w 646888"/>
                  <a:gd name="connsiteY6" fmla="*/ 381949 h 616828"/>
                  <a:gd name="connsiteX7" fmla="*/ 415860 w 646888"/>
                  <a:gd name="connsiteY7" fmla="*/ 176632 h 616828"/>
                  <a:gd name="connsiteX8" fmla="*/ 24277 w 646888"/>
                  <a:gd name="connsiteY8" fmla="*/ 13649 h 61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888" h="616828">
                    <a:moveTo>
                      <a:pt x="24277" y="13649"/>
                    </a:moveTo>
                    <a:cubicBezTo>
                      <a:pt x="-32520" y="-12456"/>
                      <a:pt x="21102" y="4124"/>
                      <a:pt x="75077" y="19999"/>
                    </a:cubicBezTo>
                    <a:cubicBezTo>
                      <a:pt x="129052" y="35874"/>
                      <a:pt x="285685" y="65860"/>
                      <a:pt x="348127" y="108899"/>
                    </a:cubicBezTo>
                    <a:cubicBezTo>
                      <a:pt x="410569" y="151938"/>
                      <a:pt x="407394" y="215790"/>
                      <a:pt x="449727" y="278232"/>
                    </a:cubicBezTo>
                    <a:cubicBezTo>
                      <a:pt x="492060" y="340674"/>
                      <a:pt x="569672" y="427457"/>
                      <a:pt x="602127" y="483549"/>
                    </a:cubicBezTo>
                    <a:cubicBezTo>
                      <a:pt x="634583" y="539641"/>
                      <a:pt x="653985" y="631715"/>
                      <a:pt x="644460" y="614782"/>
                    </a:cubicBezTo>
                    <a:cubicBezTo>
                      <a:pt x="634935" y="597849"/>
                      <a:pt x="583077" y="454974"/>
                      <a:pt x="544977" y="381949"/>
                    </a:cubicBezTo>
                    <a:cubicBezTo>
                      <a:pt x="506877" y="308924"/>
                      <a:pt x="503702" y="240838"/>
                      <a:pt x="415860" y="176632"/>
                    </a:cubicBezTo>
                    <a:cubicBezTo>
                      <a:pt x="328018" y="112426"/>
                      <a:pt x="81074" y="39754"/>
                      <a:pt x="24277" y="136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C0D99ACA-56E6-4E3B-855A-79EDF3254E80}"/>
                  </a:ext>
                </a:extLst>
              </p:cNvPr>
              <p:cNvSpPr/>
              <p:nvPr/>
            </p:nvSpPr>
            <p:spPr>
              <a:xfrm>
                <a:off x="4949087" y="3958053"/>
                <a:ext cx="439502" cy="1147411"/>
              </a:xfrm>
              <a:custGeom>
                <a:avLst/>
                <a:gdLst>
                  <a:gd name="connsiteX0" fmla="*/ 389146 w 439502"/>
                  <a:gd name="connsiteY0" fmla="*/ 40330 h 1147411"/>
                  <a:gd name="connsiteX1" fmla="*/ 338346 w 439502"/>
                  <a:gd name="connsiteY1" fmla="*/ 249880 h 1147411"/>
                  <a:gd name="connsiteX2" fmla="*/ 198646 w 439502"/>
                  <a:gd name="connsiteY2" fmla="*/ 609714 h 1147411"/>
                  <a:gd name="connsiteX3" fmla="*/ 69530 w 439502"/>
                  <a:gd name="connsiteY3" fmla="*/ 963197 h 1147411"/>
                  <a:gd name="connsiteX4" fmla="*/ 20846 w 439502"/>
                  <a:gd name="connsiteY4" fmla="*/ 1096547 h 1147411"/>
                  <a:gd name="connsiteX5" fmla="*/ 414546 w 439502"/>
                  <a:gd name="connsiteY5" fmla="*/ 105947 h 1147411"/>
                  <a:gd name="connsiteX6" fmla="*/ 389146 w 439502"/>
                  <a:gd name="connsiteY6" fmla="*/ 40330 h 114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502" h="1147411">
                    <a:moveTo>
                      <a:pt x="389146" y="40330"/>
                    </a:moveTo>
                    <a:cubicBezTo>
                      <a:pt x="376446" y="64319"/>
                      <a:pt x="370096" y="154983"/>
                      <a:pt x="338346" y="249880"/>
                    </a:cubicBezTo>
                    <a:cubicBezTo>
                      <a:pt x="306596" y="344777"/>
                      <a:pt x="243449" y="490828"/>
                      <a:pt x="198646" y="609714"/>
                    </a:cubicBezTo>
                    <a:cubicBezTo>
                      <a:pt x="153843" y="728600"/>
                      <a:pt x="69530" y="963197"/>
                      <a:pt x="69530" y="963197"/>
                    </a:cubicBezTo>
                    <a:cubicBezTo>
                      <a:pt x="39897" y="1044336"/>
                      <a:pt x="-36657" y="1239422"/>
                      <a:pt x="20846" y="1096547"/>
                    </a:cubicBezTo>
                    <a:cubicBezTo>
                      <a:pt x="78349" y="953672"/>
                      <a:pt x="351046" y="276691"/>
                      <a:pt x="414546" y="105947"/>
                    </a:cubicBezTo>
                    <a:cubicBezTo>
                      <a:pt x="478046" y="-64797"/>
                      <a:pt x="401846" y="16341"/>
                      <a:pt x="389146" y="403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2BF28D75-2A50-4221-8912-2D8C76FB39F5}"/>
                  </a:ext>
                </a:extLst>
              </p:cNvPr>
              <p:cNvSpPr/>
              <p:nvPr/>
            </p:nvSpPr>
            <p:spPr>
              <a:xfrm>
                <a:off x="5015673" y="3952891"/>
                <a:ext cx="295113" cy="929578"/>
              </a:xfrm>
              <a:custGeom>
                <a:avLst/>
                <a:gdLst>
                  <a:gd name="connsiteX0" fmla="*/ 290810 w 295113"/>
                  <a:gd name="connsiteY0" fmla="*/ 7392 h 929578"/>
                  <a:gd name="connsiteX1" fmla="*/ 165927 w 295113"/>
                  <a:gd name="connsiteY1" fmla="*/ 496342 h 929578"/>
                  <a:gd name="connsiteX2" fmla="*/ 827 w 295113"/>
                  <a:gd name="connsiteY2" fmla="*/ 926026 h 929578"/>
                  <a:gd name="connsiteX3" fmla="*/ 240010 w 295113"/>
                  <a:gd name="connsiteY3" fmla="*/ 252926 h 929578"/>
                  <a:gd name="connsiteX4" fmla="*/ 290810 w 295113"/>
                  <a:gd name="connsiteY4" fmla="*/ 7392 h 92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113" h="929578">
                    <a:moveTo>
                      <a:pt x="290810" y="7392"/>
                    </a:moveTo>
                    <a:cubicBezTo>
                      <a:pt x="278463" y="47961"/>
                      <a:pt x="214257" y="343236"/>
                      <a:pt x="165927" y="496342"/>
                    </a:cubicBezTo>
                    <a:cubicBezTo>
                      <a:pt x="117597" y="649448"/>
                      <a:pt x="-11520" y="966595"/>
                      <a:pt x="827" y="926026"/>
                    </a:cubicBezTo>
                    <a:cubicBezTo>
                      <a:pt x="13174" y="885457"/>
                      <a:pt x="190268" y="406384"/>
                      <a:pt x="240010" y="252926"/>
                    </a:cubicBezTo>
                    <a:cubicBezTo>
                      <a:pt x="289752" y="99468"/>
                      <a:pt x="303157" y="-33177"/>
                      <a:pt x="290810" y="73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EBA92959-A646-417E-A805-595581E4193F}"/>
                  </a:ext>
                </a:extLst>
              </p:cNvPr>
              <p:cNvSpPr/>
              <p:nvPr/>
            </p:nvSpPr>
            <p:spPr>
              <a:xfrm>
                <a:off x="4798361" y="5018060"/>
                <a:ext cx="190629" cy="837024"/>
              </a:xfrm>
              <a:custGeom>
                <a:avLst/>
                <a:gdLst>
                  <a:gd name="connsiteX0" fmla="*/ 190622 w 190629"/>
                  <a:gd name="connsiteY0" fmla="*/ 557 h 837024"/>
                  <a:gd name="connsiteX1" fmla="*/ 36106 w 190629"/>
                  <a:gd name="connsiteY1" fmla="*/ 527607 h 837024"/>
                  <a:gd name="connsiteX2" fmla="*/ 122 w 190629"/>
                  <a:gd name="connsiteY2" fmla="*/ 834523 h 837024"/>
                  <a:gd name="connsiteX3" fmla="*/ 42456 w 190629"/>
                  <a:gd name="connsiteY3" fmla="*/ 633440 h 837024"/>
                  <a:gd name="connsiteX4" fmla="*/ 190622 w 190629"/>
                  <a:gd name="connsiteY4" fmla="*/ 557 h 837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29" h="837024">
                    <a:moveTo>
                      <a:pt x="190622" y="557"/>
                    </a:moveTo>
                    <a:cubicBezTo>
                      <a:pt x="189564" y="-17082"/>
                      <a:pt x="67856" y="388613"/>
                      <a:pt x="36106" y="527607"/>
                    </a:cubicBezTo>
                    <a:cubicBezTo>
                      <a:pt x="4356" y="666601"/>
                      <a:pt x="-936" y="816884"/>
                      <a:pt x="122" y="834523"/>
                    </a:cubicBezTo>
                    <a:cubicBezTo>
                      <a:pt x="1180" y="852162"/>
                      <a:pt x="9295" y="775609"/>
                      <a:pt x="42456" y="633440"/>
                    </a:cubicBezTo>
                    <a:cubicBezTo>
                      <a:pt x="75617" y="491271"/>
                      <a:pt x="191680" y="18196"/>
                      <a:pt x="190622" y="5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6ED57771-9579-4554-ADA5-068A659624A7}"/>
                  </a:ext>
                </a:extLst>
              </p:cNvPr>
              <p:cNvSpPr/>
              <p:nvPr/>
            </p:nvSpPr>
            <p:spPr>
              <a:xfrm>
                <a:off x="4794328" y="4863969"/>
                <a:ext cx="230924" cy="930503"/>
              </a:xfrm>
              <a:custGeom>
                <a:avLst/>
                <a:gdLst>
                  <a:gd name="connsiteX0" fmla="*/ 230639 w 230924"/>
                  <a:gd name="connsiteY0" fmla="*/ 4364 h 930503"/>
                  <a:gd name="connsiteX1" fmla="*/ 74005 w 230924"/>
                  <a:gd name="connsiteY1" fmla="*/ 400181 h 930503"/>
                  <a:gd name="connsiteX2" fmla="*/ 4155 w 230924"/>
                  <a:gd name="connsiteY2" fmla="*/ 922998 h 930503"/>
                  <a:gd name="connsiteX3" fmla="*/ 31672 w 230924"/>
                  <a:gd name="connsiteY3" fmla="*/ 658414 h 930503"/>
                  <a:gd name="connsiteX4" fmla="*/ 230639 w 230924"/>
                  <a:gd name="connsiteY4" fmla="*/ 4364 h 93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924" h="930503">
                    <a:moveTo>
                      <a:pt x="230639" y="4364"/>
                    </a:moveTo>
                    <a:cubicBezTo>
                      <a:pt x="237695" y="-38675"/>
                      <a:pt x="111752" y="247075"/>
                      <a:pt x="74005" y="400181"/>
                    </a:cubicBezTo>
                    <a:cubicBezTo>
                      <a:pt x="36258" y="553287"/>
                      <a:pt x="11210" y="879959"/>
                      <a:pt x="4155" y="922998"/>
                    </a:cubicBezTo>
                    <a:cubicBezTo>
                      <a:pt x="-2901" y="966037"/>
                      <a:pt x="-5017" y="816811"/>
                      <a:pt x="31672" y="658414"/>
                    </a:cubicBezTo>
                    <a:cubicBezTo>
                      <a:pt x="68361" y="500017"/>
                      <a:pt x="223583" y="47403"/>
                      <a:pt x="230639" y="43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959EC15F-AEC2-4530-BA24-4F0FB8863582}"/>
                  </a:ext>
                </a:extLst>
              </p:cNvPr>
              <p:cNvSpPr/>
              <p:nvPr/>
            </p:nvSpPr>
            <p:spPr>
              <a:xfrm>
                <a:off x="4532829" y="5845073"/>
                <a:ext cx="295267" cy="492915"/>
              </a:xfrm>
              <a:custGeom>
                <a:avLst/>
                <a:gdLst>
                  <a:gd name="connsiteX0" fmla="*/ 293171 w 295267"/>
                  <a:gd name="connsiteY0" fmla="*/ 102 h 492915"/>
                  <a:gd name="connsiteX1" fmla="*/ 162996 w 295267"/>
                  <a:gd name="connsiteY1" fmla="*/ 304902 h 492915"/>
                  <a:gd name="connsiteX2" fmla="*/ 1071 w 295267"/>
                  <a:gd name="connsiteY2" fmla="*/ 485877 h 492915"/>
                  <a:gd name="connsiteX3" fmla="*/ 99496 w 295267"/>
                  <a:gd name="connsiteY3" fmla="*/ 438252 h 492915"/>
                  <a:gd name="connsiteX4" fmla="*/ 232846 w 295267"/>
                  <a:gd name="connsiteY4" fmla="*/ 273152 h 492915"/>
                  <a:gd name="connsiteX5" fmla="*/ 293171 w 295267"/>
                  <a:gd name="connsiteY5" fmla="*/ 102 h 492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67" h="492915">
                    <a:moveTo>
                      <a:pt x="293171" y="102"/>
                    </a:moveTo>
                    <a:cubicBezTo>
                      <a:pt x="281529" y="5394"/>
                      <a:pt x="211679" y="223940"/>
                      <a:pt x="162996" y="304902"/>
                    </a:cubicBezTo>
                    <a:cubicBezTo>
                      <a:pt x="114313" y="385864"/>
                      <a:pt x="11654" y="463652"/>
                      <a:pt x="1071" y="485877"/>
                    </a:cubicBezTo>
                    <a:cubicBezTo>
                      <a:pt x="-9512" y="508102"/>
                      <a:pt x="60867" y="473706"/>
                      <a:pt x="99496" y="438252"/>
                    </a:cubicBezTo>
                    <a:cubicBezTo>
                      <a:pt x="138125" y="402798"/>
                      <a:pt x="200038" y="349881"/>
                      <a:pt x="232846" y="273152"/>
                    </a:cubicBezTo>
                    <a:cubicBezTo>
                      <a:pt x="265654" y="196423"/>
                      <a:pt x="304813" y="-5190"/>
                      <a:pt x="293171" y="1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F6F2B73D-CD67-4E0A-A621-30265F54762A}"/>
                  </a:ext>
                </a:extLst>
              </p:cNvPr>
              <p:cNvSpPr/>
              <p:nvPr/>
            </p:nvSpPr>
            <p:spPr>
              <a:xfrm>
                <a:off x="3911600" y="5031196"/>
                <a:ext cx="646407" cy="1302619"/>
              </a:xfrm>
              <a:custGeom>
                <a:avLst/>
                <a:gdLst>
                  <a:gd name="connsiteX0" fmla="*/ 0 w 646407"/>
                  <a:gd name="connsiteY0" fmla="*/ 1179 h 1302619"/>
                  <a:gd name="connsiteX1" fmla="*/ 73025 w 646407"/>
                  <a:gd name="connsiteY1" fmla="*/ 420279 h 1302619"/>
                  <a:gd name="connsiteX2" fmla="*/ 238125 w 646407"/>
                  <a:gd name="connsiteY2" fmla="*/ 861604 h 1302619"/>
                  <a:gd name="connsiteX3" fmla="*/ 504825 w 646407"/>
                  <a:gd name="connsiteY3" fmla="*/ 1179104 h 1302619"/>
                  <a:gd name="connsiteX4" fmla="*/ 644525 w 646407"/>
                  <a:gd name="connsiteY4" fmla="*/ 1299754 h 1302619"/>
                  <a:gd name="connsiteX5" fmla="*/ 409575 w 646407"/>
                  <a:gd name="connsiteY5" fmla="*/ 1074329 h 1302619"/>
                  <a:gd name="connsiteX6" fmla="*/ 73025 w 646407"/>
                  <a:gd name="connsiteY6" fmla="*/ 321854 h 1302619"/>
                  <a:gd name="connsiteX7" fmla="*/ 0 w 646407"/>
                  <a:gd name="connsiteY7" fmla="*/ 1179 h 130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6407" h="1302619">
                    <a:moveTo>
                      <a:pt x="0" y="1179"/>
                    </a:moveTo>
                    <a:cubicBezTo>
                      <a:pt x="0" y="17583"/>
                      <a:pt x="33338" y="276875"/>
                      <a:pt x="73025" y="420279"/>
                    </a:cubicBezTo>
                    <a:cubicBezTo>
                      <a:pt x="112712" y="563683"/>
                      <a:pt x="166158" y="735133"/>
                      <a:pt x="238125" y="861604"/>
                    </a:cubicBezTo>
                    <a:cubicBezTo>
                      <a:pt x="310092" y="988075"/>
                      <a:pt x="437092" y="1106079"/>
                      <a:pt x="504825" y="1179104"/>
                    </a:cubicBezTo>
                    <a:cubicBezTo>
                      <a:pt x="572558" y="1252129"/>
                      <a:pt x="660400" y="1317216"/>
                      <a:pt x="644525" y="1299754"/>
                    </a:cubicBezTo>
                    <a:cubicBezTo>
                      <a:pt x="628650" y="1282292"/>
                      <a:pt x="504825" y="1237312"/>
                      <a:pt x="409575" y="1074329"/>
                    </a:cubicBezTo>
                    <a:cubicBezTo>
                      <a:pt x="314325" y="911346"/>
                      <a:pt x="142346" y="501771"/>
                      <a:pt x="73025" y="321854"/>
                    </a:cubicBezTo>
                    <a:cubicBezTo>
                      <a:pt x="3704" y="141937"/>
                      <a:pt x="0" y="-15225"/>
                      <a:pt x="0" y="11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181B25D7-346F-426D-A572-0FFB35E7631A}"/>
                  </a:ext>
                </a:extLst>
              </p:cNvPr>
              <p:cNvSpPr/>
              <p:nvPr/>
            </p:nvSpPr>
            <p:spPr>
              <a:xfrm>
                <a:off x="4656667" y="3475286"/>
                <a:ext cx="338301" cy="820490"/>
              </a:xfrm>
              <a:custGeom>
                <a:avLst/>
                <a:gdLst>
                  <a:gd name="connsiteX0" fmla="*/ 58208 w 338301"/>
                  <a:gd name="connsiteY0" fmla="*/ 29914 h 820490"/>
                  <a:gd name="connsiteX1" fmla="*/ 236008 w 338301"/>
                  <a:gd name="connsiteY1" fmla="*/ 1339 h 820490"/>
                  <a:gd name="connsiteX2" fmla="*/ 274108 w 338301"/>
                  <a:gd name="connsiteY2" fmla="*/ 77539 h 820490"/>
                  <a:gd name="connsiteX3" fmla="*/ 334433 w 338301"/>
                  <a:gd name="connsiteY3" fmla="*/ 109289 h 820490"/>
                  <a:gd name="connsiteX4" fmla="*/ 153458 w 338301"/>
                  <a:gd name="connsiteY4" fmla="*/ 347414 h 820490"/>
                  <a:gd name="connsiteX5" fmla="*/ 10583 w 338301"/>
                  <a:gd name="connsiteY5" fmla="*/ 534739 h 820490"/>
                  <a:gd name="connsiteX6" fmla="*/ 10583 w 338301"/>
                  <a:gd name="connsiteY6" fmla="*/ 820489 h 820490"/>
                  <a:gd name="connsiteX7" fmla="*/ 23283 w 338301"/>
                  <a:gd name="connsiteY7" fmla="*/ 537914 h 820490"/>
                  <a:gd name="connsiteX8" fmla="*/ 194733 w 338301"/>
                  <a:gd name="connsiteY8" fmla="*/ 363289 h 820490"/>
                  <a:gd name="connsiteX9" fmla="*/ 334433 w 338301"/>
                  <a:gd name="connsiteY9" fmla="*/ 102939 h 820490"/>
                  <a:gd name="connsiteX10" fmla="*/ 245533 w 338301"/>
                  <a:gd name="connsiteY10" fmla="*/ 42614 h 820490"/>
                  <a:gd name="connsiteX11" fmla="*/ 58208 w 338301"/>
                  <a:gd name="connsiteY11" fmla="*/ 29914 h 82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8301" h="820490">
                    <a:moveTo>
                      <a:pt x="58208" y="29914"/>
                    </a:moveTo>
                    <a:cubicBezTo>
                      <a:pt x="56621" y="23035"/>
                      <a:pt x="200025" y="-6599"/>
                      <a:pt x="236008" y="1339"/>
                    </a:cubicBezTo>
                    <a:cubicBezTo>
                      <a:pt x="271991" y="9276"/>
                      <a:pt x="257704" y="59547"/>
                      <a:pt x="274108" y="77539"/>
                    </a:cubicBezTo>
                    <a:cubicBezTo>
                      <a:pt x="290512" y="95531"/>
                      <a:pt x="354541" y="64310"/>
                      <a:pt x="334433" y="109289"/>
                    </a:cubicBezTo>
                    <a:cubicBezTo>
                      <a:pt x="314325" y="154268"/>
                      <a:pt x="207433" y="276506"/>
                      <a:pt x="153458" y="347414"/>
                    </a:cubicBezTo>
                    <a:cubicBezTo>
                      <a:pt x="99483" y="418322"/>
                      <a:pt x="34395" y="455893"/>
                      <a:pt x="10583" y="534739"/>
                    </a:cubicBezTo>
                    <a:cubicBezTo>
                      <a:pt x="-13229" y="613585"/>
                      <a:pt x="10583" y="820489"/>
                      <a:pt x="10583" y="820489"/>
                    </a:cubicBezTo>
                    <a:cubicBezTo>
                      <a:pt x="12700" y="821018"/>
                      <a:pt x="-7409" y="614114"/>
                      <a:pt x="23283" y="537914"/>
                    </a:cubicBezTo>
                    <a:cubicBezTo>
                      <a:pt x="53975" y="461714"/>
                      <a:pt x="142875" y="435785"/>
                      <a:pt x="194733" y="363289"/>
                    </a:cubicBezTo>
                    <a:cubicBezTo>
                      <a:pt x="246591" y="290793"/>
                      <a:pt x="325966" y="156385"/>
                      <a:pt x="334433" y="102939"/>
                    </a:cubicBezTo>
                    <a:cubicBezTo>
                      <a:pt x="342900" y="49493"/>
                      <a:pt x="291041" y="56902"/>
                      <a:pt x="245533" y="42614"/>
                    </a:cubicBezTo>
                    <a:cubicBezTo>
                      <a:pt x="200025" y="28326"/>
                      <a:pt x="59795" y="36793"/>
                      <a:pt x="58208" y="299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BAC6FB69-F828-45D3-976E-90823775C1AA}"/>
                  </a:ext>
                </a:extLst>
              </p:cNvPr>
              <p:cNvSpPr/>
              <p:nvPr/>
            </p:nvSpPr>
            <p:spPr>
              <a:xfrm>
                <a:off x="4161766" y="3511352"/>
                <a:ext cx="689336" cy="618020"/>
              </a:xfrm>
              <a:custGeom>
                <a:avLst/>
                <a:gdLst>
                  <a:gd name="connsiteX0" fmla="*/ 659 w 689336"/>
                  <a:gd name="connsiteY0" fmla="*/ 581223 h 618020"/>
                  <a:gd name="connsiteX1" fmla="*/ 254659 w 689336"/>
                  <a:gd name="connsiteY1" fmla="*/ 606623 h 618020"/>
                  <a:gd name="connsiteX2" fmla="*/ 515009 w 689336"/>
                  <a:gd name="connsiteY2" fmla="*/ 371673 h 618020"/>
                  <a:gd name="connsiteX3" fmla="*/ 654709 w 689336"/>
                  <a:gd name="connsiteY3" fmla="*/ 38298 h 618020"/>
                  <a:gd name="connsiteX4" fmla="*/ 622959 w 689336"/>
                  <a:gd name="connsiteY4" fmla="*/ 9723 h 618020"/>
                  <a:gd name="connsiteX5" fmla="*/ 686459 w 689336"/>
                  <a:gd name="connsiteY5" fmla="*/ 60523 h 618020"/>
                  <a:gd name="connsiteX6" fmla="*/ 511834 w 689336"/>
                  <a:gd name="connsiteY6" fmla="*/ 336748 h 618020"/>
                  <a:gd name="connsiteX7" fmla="*/ 191159 w 689336"/>
                  <a:gd name="connsiteY7" fmla="*/ 581223 h 618020"/>
                  <a:gd name="connsiteX8" fmla="*/ 659 w 689336"/>
                  <a:gd name="connsiteY8" fmla="*/ 581223 h 61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9336" h="618020">
                    <a:moveTo>
                      <a:pt x="659" y="581223"/>
                    </a:moveTo>
                    <a:cubicBezTo>
                      <a:pt x="11242" y="585456"/>
                      <a:pt x="168934" y="641548"/>
                      <a:pt x="254659" y="606623"/>
                    </a:cubicBezTo>
                    <a:cubicBezTo>
                      <a:pt x="340384" y="571698"/>
                      <a:pt x="448334" y="466394"/>
                      <a:pt x="515009" y="371673"/>
                    </a:cubicBezTo>
                    <a:cubicBezTo>
                      <a:pt x="581684" y="276952"/>
                      <a:pt x="636717" y="98623"/>
                      <a:pt x="654709" y="38298"/>
                    </a:cubicBezTo>
                    <a:cubicBezTo>
                      <a:pt x="672701" y="-22027"/>
                      <a:pt x="617667" y="6019"/>
                      <a:pt x="622959" y="9723"/>
                    </a:cubicBezTo>
                    <a:cubicBezTo>
                      <a:pt x="628251" y="13427"/>
                      <a:pt x="704980" y="6019"/>
                      <a:pt x="686459" y="60523"/>
                    </a:cubicBezTo>
                    <a:cubicBezTo>
                      <a:pt x="667938" y="115027"/>
                      <a:pt x="594384" y="249965"/>
                      <a:pt x="511834" y="336748"/>
                    </a:cubicBezTo>
                    <a:cubicBezTo>
                      <a:pt x="429284" y="423531"/>
                      <a:pt x="273180" y="539419"/>
                      <a:pt x="191159" y="581223"/>
                    </a:cubicBezTo>
                    <a:cubicBezTo>
                      <a:pt x="109138" y="623027"/>
                      <a:pt x="-9924" y="576990"/>
                      <a:pt x="659" y="5812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E9DAC874-98C8-4F38-B504-B1892A362693}"/>
                  </a:ext>
                </a:extLst>
              </p:cNvPr>
              <p:cNvSpPr/>
              <p:nvPr/>
            </p:nvSpPr>
            <p:spPr>
              <a:xfrm>
                <a:off x="4640960" y="3608588"/>
                <a:ext cx="652319" cy="699041"/>
              </a:xfrm>
              <a:custGeom>
                <a:avLst/>
                <a:gdLst>
                  <a:gd name="connsiteX0" fmla="*/ 651765 w 652319"/>
                  <a:gd name="connsiteY0" fmla="*/ 1387 h 699041"/>
                  <a:gd name="connsiteX1" fmla="*/ 362840 w 652319"/>
                  <a:gd name="connsiteY1" fmla="*/ 337937 h 699041"/>
                  <a:gd name="connsiteX2" fmla="*/ 4065 w 652319"/>
                  <a:gd name="connsiteY2" fmla="*/ 693537 h 699041"/>
                  <a:gd name="connsiteX3" fmla="*/ 185040 w 652319"/>
                  <a:gd name="connsiteY3" fmla="*/ 531612 h 699041"/>
                  <a:gd name="connsiteX4" fmla="*/ 429515 w 652319"/>
                  <a:gd name="connsiteY4" fmla="*/ 229987 h 699041"/>
                  <a:gd name="connsiteX5" fmla="*/ 651765 w 652319"/>
                  <a:gd name="connsiteY5" fmla="*/ 1387 h 69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319" h="699041">
                    <a:moveTo>
                      <a:pt x="651765" y="1387"/>
                    </a:moveTo>
                    <a:cubicBezTo>
                      <a:pt x="640653" y="19378"/>
                      <a:pt x="470790" y="222579"/>
                      <a:pt x="362840" y="337937"/>
                    </a:cubicBezTo>
                    <a:cubicBezTo>
                      <a:pt x="254890" y="453295"/>
                      <a:pt x="33698" y="661258"/>
                      <a:pt x="4065" y="693537"/>
                    </a:cubicBezTo>
                    <a:cubicBezTo>
                      <a:pt x="-25568" y="725816"/>
                      <a:pt x="114132" y="608870"/>
                      <a:pt x="185040" y="531612"/>
                    </a:cubicBezTo>
                    <a:cubicBezTo>
                      <a:pt x="255948" y="454354"/>
                      <a:pt x="354903" y="315183"/>
                      <a:pt x="429515" y="229987"/>
                    </a:cubicBezTo>
                    <a:cubicBezTo>
                      <a:pt x="504127" y="144791"/>
                      <a:pt x="662877" y="-16604"/>
                      <a:pt x="651765" y="13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653E47E7-DDFE-4942-AD8F-EA9DCC66DE36}"/>
                  </a:ext>
                </a:extLst>
              </p:cNvPr>
              <p:cNvSpPr/>
              <p:nvPr/>
            </p:nvSpPr>
            <p:spPr>
              <a:xfrm>
                <a:off x="4179614" y="3879004"/>
                <a:ext cx="1131509" cy="1957303"/>
              </a:xfrm>
              <a:custGeom>
                <a:avLst/>
                <a:gdLst>
                  <a:gd name="connsiteX0" fmla="*/ 1100411 w 1131509"/>
                  <a:gd name="connsiteY0" fmla="*/ 124671 h 1957303"/>
                  <a:gd name="connsiteX1" fmla="*/ 1071836 w 1131509"/>
                  <a:gd name="connsiteY1" fmla="*/ 188171 h 1957303"/>
                  <a:gd name="connsiteX2" fmla="*/ 830536 w 1131509"/>
                  <a:gd name="connsiteY2" fmla="*/ 537421 h 1957303"/>
                  <a:gd name="connsiteX3" fmla="*/ 373336 w 1131509"/>
                  <a:gd name="connsiteY3" fmla="*/ 1112096 h 1957303"/>
                  <a:gd name="connsiteX4" fmla="*/ 195536 w 1131509"/>
                  <a:gd name="connsiteY4" fmla="*/ 1721696 h 1957303"/>
                  <a:gd name="connsiteX5" fmla="*/ 186011 w 1131509"/>
                  <a:gd name="connsiteY5" fmla="*/ 1953471 h 1957303"/>
                  <a:gd name="connsiteX6" fmla="*/ 87586 w 1131509"/>
                  <a:gd name="connsiteY6" fmla="*/ 1829646 h 1957303"/>
                  <a:gd name="connsiteX7" fmla="*/ 36786 w 1131509"/>
                  <a:gd name="connsiteY7" fmla="*/ 1378796 h 1957303"/>
                  <a:gd name="connsiteX8" fmla="*/ 233636 w 1131509"/>
                  <a:gd name="connsiteY8" fmla="*/ 1010496 h 1957303"/>
                  <a:gd name="connsiteX9" fmla="*/ 948011 w 1131509"/>
                  <a:gd name="connsiteY9" fmla="*/ 102446 h 1957303"/>
                  <a:gd name="connsiteX10" fmla="*/ 970236 w 1131509"/>
                  <a:gd name="connsiteY10" fmla="*/ 45296 h 1957303"/>
                  <a:gd name="connsiteX11" fmla="*/ 741636 w 1131509"/>
                  <a:gd name="connsiteY11" fmla="*/ 318346 h 1957303"/>
                  <a:gd name="connsiteX12" fmla="*/ 84411 w 1131509"/>
                  <a:gd name="connsiteY12" fmla="*/ 1277196 h 1957303"/>
                  <a:gd name="connsiteX13" fmla="*/ 20911 w 1131509"/>
                  <a:gd name="connsiteY13" fmla="*/ 1562946 h 1957303"/>
                  <a:gd name="connsiteX14" fmla="*/ 198711 w 1131509"/>
                  <a:gd name="connsiteY14" fmla="*/ 1877271 h 1957303"/>
                  <a:gd name="connsiteX15" fmla="*/ 268561 w 1131509"/>
                  <a:gd name="connsiteY15" fmla="*/ 1521671 h 1957303"/>
                  <a:gd name="connsiteX16" fmla="*/ 687661 w 1131509"/>
                  <a:gd name="connsiteY16" fmla="*/ 658071 h 1957303"/>
                  <a:gd name="connsiteX17" fmla="*/ 1100411 w 1131509"/>
                  <a:gd name="connsiteY17" fmla="*/ 124671 h 195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1509" h="1957303">
                    <a:moveTo>
                      <a:pt x="1100411" y="124671"/>
                    </a:moveTo>
                    <a:cubicBezTo>
                      <a:pt x="1164440" y="46354"/>
                      <a:pt x="1116815" y="119379"/>
                      <a:pt x="1071836" y="188171"/>
                    </a:cubicBezTo>
                    <a:cubicBezTo>
                      <a:pt x="1026857" y="256963"/>
                      <a:pt x="946953" y="383434"/>
                      <a:pt x="830536" y="537421"/>
                    </a:cubicBezTo>
                    <a:cubicBezTo>
                      <a:pt x="714119" y="691408"/>
                      <a:pt x="479169" y="914717"/>
                      <a:pt x="373336" y="1112096"/>
                    </a:cubicBezTo>
                    <a:cubicBezTo>
                      <a:pt x="267503" y="1309475"/>
                      <a:pt x="226757" y="1581467"/>
                      <a:pt x="195536" y="1721696"/>
                    </a:cubicBezTo>
                    <a:cubicBezTo>
                      <a:pt x="164315" y="1861925"/>
                      <a:pt x="204003" y="1935479"/>
                      <a:pt x="186011" y="1953471"/>
                    </a:cubicBezTo>
                    <a:cubicBezTo>
                      <a:pt x="168019" y="1971463"/>
                      <a:pt x="112457" y="1925425"/>
                      <a:pt x="87586" y="1829646"/>
                    </a:cubicBezTo>
                    <a:cubicBezTo>
                      <a:pt x="62715" y="1733867"/>
                      <a:pt x="12444" y="1515321"/>
                      <a:pt x="36786" y="1378796"/>
                    </a:cubicBezTo>
                    <a:cubicBezTo>
                      <a:pt x="61128" y="1242271"/>
                      <a:pt x="81765" y="1223221"/>
                      <a:pt x="233636" y="1010496"/>
                    </a:cubicBezTo>
                    <a:cubicBezTo>
                      <a:pt x="385507" y="797771"/>
                      <a:pt x="825244" y="263313"/>
                      <a:pt x="948011" y="102446"/>
                    </a:cubicBezTo>
                    <a:cubicBezTo>
                      <a:pt x="1070778" y="-58421"/>
                      <a:pt x="1004632" y="9313"/>
                      <a:pt x="970236" y="45296"/>
                    </a:cubicBezTo>
                    <a:cubicBezTo>
                      <a:pt x="935840" y="81279"/>
                      <a:pt x="889273" y="113029"/>
                      <a:pt x="741636" y="318346"/>
                    </a:cubicBezTo>
                    <a:cubicBezTo>
                      <a:pt x="593999" y="523663"/>
                      <a:pt x="204532" y="1069763"/>
                      <a:pt x="84411" y="1277196"/>
                    </a:cubicBezTo>
                    <a:cubicBezTo>
                      <a:pt x="-35710" y="1484629"/>
                      <a:pt x="1861" y="1462934"/>
                      <a:pt x="20911" y="1562946"/>
                    </a:cubicBezTo>
                    <a:cubicBezTo>
                      <a:pt x="39961" y="1662959"/>
                      <a:pt x="157436" y="1884150"/>
                      <a:pt x="198711" y="1877271"/>
                    </a:cubicBezTo>
                    <a:cubicBezTo>
                      <a:pt x="239986" y="1870392"/>
                      <a:pt x="187069" y="1724871"/>
                      <a:pt x="268561" y="1521671"/>
                    </a:cubicBezTo>
                    <a:cubicBezTo>
                      <a:pt x="350053" y="1318471"/>
                      <a:pt x="545315" y="895138"/>
                      <a:pt x="687661" y="658071"/>
                    </a:cubicBezTo>
                    <a:cubicBezTo>
                      <a:pt x="830007" y="421004"/>
                      <a:pt x="1036382" y="202988"/>
                      <a:pt x="1100411" y="1246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1F588B08-4493-4BAD-BE8F-BABE3411BF25}"/>
                  </a:ext>
                </a:extLst>
              </p:cNvPr>
              <p:cNvSpPr/>
              <p:nvPr/>
            </p:nvSpPr>
            <p:spPr>
              <a:xfrm>
                <a:off x="3832028" y="4108221"/>
                <a:ext cx="273825" cy="1150866"/>
              </a:xfrm>
              <a:custGeom>
                <a:avLst/>
                <a:gdLst>
                  <a:gd name="connsiteX0" fmla="*/ 273247 w 273825"/>
                  <a:gd name="connsiteY0" fmla="*/ 229 h 1150866"/>
                  <a:gd name="connsiteX1" fmla="*/ 108147 w 273825"/>
                  <a:gd name="connsiteY1" fmla="*/ 682854 h 1150866"/>
                  <a:gd name="connsiteX2" fmla="*/ 73222 w 273825"/>
                  <a:gd name="connsiteY2" fmla="*/ 844779 h 1150866"/>
                  <a:gd name="connsiteX3" fmla="*/ 25597 w 273825"/>
                  <a:gd name="connsiteY3" fmla="*/ 962254 h 1150866"/>
                  <a:gd name="connsiteX4" fmla="*/ 197 w 273825"/>
                  <a:gd name="connsiteY4" fmla="*/ 1051154 h 1150866"/>
                  <a:gd name="connsiteX5" fmla="*/ 38297 w 273825"/>
                  <a:gd name="connsiteY5" fmla="*/ 1146404 h 1150866"/>
                  <a:gd name="connsiteX6" fmla="*/ 66872 w 273825"/>
                  <a:gd name="connsiteY6" fmla="*/ 898754 h 1150866"/>
                  <a:gd name="connsiteX7" fmla="*/ 158947 w 273825"/>
                  <a:gd name="connsiteY7" fmla="*/ 609829 h 1150866"/>
                  <a:gd name="connsiteX8" fmla="*/ 273247 w 273825"/>
                  <a:gd name="connsiteY8" fmla="*/ 229 h 115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825" h="1150866">
                    <a:moveTo>
                      <a:pt x="273247" y="229"/>
                    </a:moveTo>
                    <a:cubicBezTo>
                      <a:pt x="264780" y="12400"/>
                      <a:pt x="141484" y="542096"/>
                      <a:pt x="108147" y="682854"/>
                    </a:cubicBezTo>
                    <a:cubicBezTo>
                      <a:pt x="74810" y="823612"/>
                      <a:pt x="86980" y="798212"/>
                      <a:pt x="73222" y="844779"/>
                    </a:cubicBezTo>
                    <a:cubicBezTo>
                      <a:pt x="59464" y="891346"/>
                      <a:pt x="37768" y="927858"/>
                      <a:pt x="25597" y="962254"/>
                    </a:cubicBezTo>
                    <a:cubicBezTo>
                      <a:pt x="13426" y="996650"/>
                      <a:pt x="-1920" y="1020462"/>
                      <a:pt x="197" y="1051154"/>
                    </a:cubicBezTo>
                    <a:cubicBezTo>
                      <a:pt x="2314" y="1081846"/>
                      <a:pt x="27185" y="1171804"/>
                      <a:pt x="38297" y="1146404"/>
                    </a:cubicBezTo>
                    <a:cubicBezTo>
                      <a:pt x="49409" y="1121004"/>
                      <a:pt x="46764" y="988183"/>
                      <a:pt x="66872" y="898754"/>
                    </a:cubicBezTo>
                    <a:cubicBezTo>
                      <a:pt x="86980" y="809325"/>
                      <a:pt x="122964" y="756408"/>
                      <a:pt x="158947" y="609829"/>
                    </a:cubicBezTo>
                    <a:cubicBezTo>
                      <a:pt x="194930" y="463250"/>
                      <a:pt x="281714" y="-11942"/>
                      <a:pt x="273247" y="2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E424DC9E-33DA-4B32-A8CB-0CDDB4C9DB4E}"/>
                  </a:ext>
                </a:extLst>
              </p:cNvPr>
              <p:cNvSpPr/>
              <p:nvPr/>
            </p:nvSpPr>
            <p:spPr>
              <a:xfrm>
                <a:off x="3910601" y="4753513"/>
                <a:ext cx="32749" cy="397051"/>
              </a:xfrm>
              <a:custGeom>
                <a:avLst/>
                <a:gdLst>
                  <a:gd name="connsiteX0" fmla="*/ 32749 w 32749"/>
                  <a:gd name="connsiteY0" fmla="*/ 2637 h 397051"/>
                  <a:gd name="connsiteX1" fmla="*/ 999 w 32749"/>
                  <a:gd name="connsiteY1" fmla="*/ 345537 h 397051"/>
                  <a:gd name="connsiteX2" fmla="*/ 7349 w 32749"/>
                  <a:gd name="connsiteY2" fmla="*/ 380462 h 397051"/>
                  <a:gd name="connsiteX3" fmla="*/ 999 w 32749"/>
                  <a:gd name="connsiteY3" fmla="*/ 196312 h 397051"/>
                  <a:gd name="connsiteX4" fmla="*/ 32749 w 32749"/>
                  <a:gd name="connsiteY4" fmla="*/ 2637 h 39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49" h="397051">
                    <a:moveTo>
                      <a:pt x="32749" y="2637"/>
                    </a:moveTo>
                    <a:cubicBezTo>
                      <a:pt x="32749" y="27508"/>
                      <a:pt x="5232" y="282566"/>
                      <a:pt x="999" y="345537"/>
                    </a:cubicBezTo>
                    <a:cubicBezTo>
                      <a:pt x="-3234" y="408508"/>
                      <a:pt x="7349" y="405333"/>
                      <a:pt x="7349" y="380462"/>
                    </a:cubicBezTo>
                    <a:cubicBezTo>
                      <a:pt x="7349" y="355591"/>
                      <a:pt x="-3234" y="257166"/>
                      <a:pt x="999" y="196312"/>
                    </a:cubicBezTo>
                    <a:cubicBezTo>
                      <a:pt x="5232" y="135458"/>
                      <a:pt x="32749" y="-22234"/>
                      <a:pt x="32749" y="26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E19425D0-E4AF-4747-9160-4D7FFC799D30}"/>
                  </a:ext>
                </a:extLst>
              </p:cNvPr>
              <p:cNvSpPr/>
              <p:nvPr/>
            </p:nvSpPr>
            <p:spPr>
              <a:xfrm>
                <a:off x="5370135" y="3998935"/>
                <a:ext cx="925960" cy="478438"/>
              </a:xfrm>
              <a:custGeom>
                <a:avLst/>
                <a:gdLst>
                  <a:gd name="connsiteX0" fmla="*/ 1965 w 925960"/>
                  <a:gd name="connsiteY0" fmla="*/ 1565 h 478438"/>
                  <a:gd name="connsiteX1" fmla="*/ 297240 w 925960"/>
                  <a:gd name="connsiteY1" fmla="*/ 144440 h 478438"/>
                  <a:gd name="connsiteX2" fmla="*/ 617915 w 925960"/>
                  <a:gd name="connsiteY2" fmla="*/ 255565 h 478438"/>
                  <a:gd name="connsiteX3" fmla="*/ 830640 w 925960"/>
                  <a:gd name="connsiteY3" fmla="*/ 341290 h 478438"/>
                  <a:gd name="connsiteX4" fmla="*/ 925890 w 925960"/>
                  <a:gd name="connsiteY4" fmla="*/ 477815 h 478438"/>
                  <a:gd name="connsiteX5" fmla="*/ 817940 w 925960"/>
                  <a:gd name="connsiteY5" fmla="*/ 385740 h 478438"/>
                  <a:gd name="connsiteX6" fmla="*/ 446465 w 925960"/>
                  <a:gd name="connsiteY6" fmla="*/ 242865 h 478438"/>
                  <a:gd name="connsiteX7" fmla="*/ 1965 w 925960"/>
                  <a:gd name="connsiteY7" fmla="*/ 1565 h 4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960" h="478438">
                    <a:moveTo>
                      <a:pt x="1965" y="1565"/>
                    </a:moveTo>
                    <a:cubicBezTo>
                      <a:pt x="-22906" y="-14839"/>
                      <a:pt x="194582" y="102107"/>
                      <a:pt x="297240" y="144440"/>
                    </a:cubicBezTo>
                    <a:cubicBezTo>
                      <a:pt x="399898" y="186773"/>
                      <a:pt x="529015" y="222757"/>
                      <a:pt x="617915" y="255565"/>
                    </a:cubicBezTo>
                    <a:cubicBezTo>
                      <a:pt x="706815" y="288373"/>
                      <a:pt x="779311" y="304248"/>
                      <a:pt x="830640" y="341290"/>
                    </a:cubicBezTo>
                    <a:cubicBezTo>
                      <a:pt x="881969" y="378332"/>
                      <a:pt x="928007" y="470407"/>
                      <a:pt x="925890" y="477815"/>
                    </a:cubicBezTo>
                    <a:cubicBezTo>
                      <a:pt x="923773" y="485223"/>
                      <a:pt x="897844" y="424898"/>
                      <a:pt x="817940" y="385740"/>
                    </a:cubicBezTo>
                    <a:cubicBezTo>
                      <a:pt x="738036" y="346582"/>
                      <a:pt x="582461" y="301602"/>
                      <a:pt x="446465" y="242865"/>
                    </a:cubicBezTo>
                    <a:cubicBezTo>
                      <a:pt x="310469" y="184128"/>
                      <a:pt x="26836" y="17969"/>
                      <a:pt x="1965" y="15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687565B0-33A0-4542-B2AA-C7AA267E1DD4}"/>
                  </a:ext>
                </a:extLst>
              </p:cNvPr>
              <p:cNvSpPr/>
              <p:nvPr/>
            </p:nvSpPr>
            <p:spPr>
              <a:xfrm>
                <a:off x="5147560" y="4104558"/>
                <a:ext cx="411235" cy="766209"/>
              </a:xfrm>
              <a:custGeom>
                <a:avLst/>
                <a:gdLst>
                  <a:gd name="connsiteX0" fmla="*/ 395990 w 411235"/>
                  <a:gd name="connsiteY0" fmla="*/ 10242 h 766209"/>
                  <a:gd name="connsiteX1" fmla="*/ 208665 w 411235"/>
                  <a:gd name="connsiteY1" fmla="*/ 349967 h 766209"/>
                  <a:gd name="connsiteX2" fmla="*/ 8640 w 411235"/>
                  <a:gd name="connsiteY2" fmla="*/ 740492 h 766209"/>
                  <a:gd name="connsiteX3" fmla="*/ 49915 w 411235"/>
                  <a:gd name="connsiteY3" fmla="*/ 702392 h 766209"/>
                  <a:gd name="connsiteX4" fmla="*/ 173740 w 411235"/>
                  <a:gd name="connsiteY4" fmla="*/ 486492 h 766209"/>
                  <a:gd name="connsiteX5" fmla="*/ 373765 w 411235"/>
                  <a:gd name="connsiteY5" fmla="*/ 121367 h 766209"/>
                  <a:gd name="connsiteX6" fmla="*/ 395990 w 411235"/>
                  <a:gd name="connsiteY6" fmla="*/ 10242 h 76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35" h="766209">
                    <a:moveTo>
                      <a:pt x="395990" y="10242"/>
                    </a:moveTo>
                    <a:cubicBezTo>
                      <a:pt x="368473" y="48342"/>
                      <a:pt x="273223" y="228259"/>
                      <a:pt x="208665" y="349967"/>
                    </a:cubicBezTo>
                    <a:cubicBezTo>
                      <a:pt x="144107" y="471675"/>
                      <a:pt x="35098" y="681755"/>
                      <a:pt x="8640" y="740492"/>
                    </a:cubicBezTo>
                    <a:cubicBezTo>
                      <a:pt x="-17818" y="799229"/>
                      <a:pt x="22398" y="744725"/>
                      <a:pt x="49915" y="702392"/>
                    </a:cubicBezTo>
                    <a:cubicBezTo>
                      <a:pt x="77432" y="660059"/>
                      <a:pt x="119765" y="583329"/>
                      <a:pt x="173740" y="486492"/>
                    </a:cubicBezTo>
                    <a:cubicBezTo>
                      <a:pt x="227715" y="389655"/>
                      <a:pt x="335136" y="195450"/>
                      <a:pt x="373765" y="121367"/>
                    </a:cubicBezTo>
                    <a:cubicBezTo>
                      <a:pt x="412394" y="47284"/>
                      <a:pt x="423507" y="-27858"/>
                      <a:pt x="395990" y="102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C4AEB704-A0F1-466B-B5DE-1199F7A72482}"/>
                  </a:ext>
                </a:extLst>
              </p:cNvPr>
              <p:cNvSpPr/>
              <p:nvPr/>
            </p:nvSpPr>
            <p:spPr>
              <a:xfrm>
                <a:off x="5158376" y="4218770"/>
                <a:ext cx="595612" cy="630833"/>
              </a:xfrm>
              <a:custGeom>
                <a:avLst/>
                <a:gdLst>
                  <a:gd name="connsiteX0" fmla="*/ 588374 w 595612"/>
                  <a:gd name="connsiteY0" fmla="*/ 13505 h 630833"/>
                  <a:gd name="connsiteX1" fmla="*/ 283574 w 595612"/>
                  <a:gd name="connsiteY1" fmla="*/ 337355 h 630833"/>
                  <a:gd name="connsiteX2" fmla="*/ 999 w 595612"/>
                  <a:gd name="connsiteY2" fmla="*/ 629455 h 630833"/>
                  <a:gd name="connsiteX3" fmla="*/ 194674 w 595612"/>
                  <a:gd name="connsiteY3" fmla="*/ 438955 h 630833"/>
                  <a:gd name="connsiteX4" fmla="*/ 328024 w 595612"/>
                  <a:gd name="connsiteY4" fmla="*/ 245280 h 630833"/>
                  <a:gd name="connsiteX5" fmla="*/ 486774 w 595612"/>
                  <a:gd name="connsiteY5" fmla="*/ 80180 h 630833"/>
                  <a:gd name="connsiteX6" fmla="*/ 588374 w 595612"/>
                  <a:gd name="connsiteY6" fmla="*/ 13505 h 63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612" h="630833">
                    <a:moveTo>
                      <a:pt x="588374" y="13505"/>
                    </a:moveTo>
                    <a:cubicBezTo>
                      <a:pt x="554507" y="56368"/>
                      <a:pt x="381470" y="234697"/>
                      <a:pt x="283574" y="337355"/>
                    </a:cubicBezTo>
                    <a:cubicBezTo>
                      <a:pt x="185678" y="440013"/>
                      <a:pt x="15816" y="612522"/>
                      <a:pt x="999" y="629455"/>
                    </a:cubicBezTo>
                    <a:cubicBezTo>
                      <a:pt x="-13818" y="646388"/>
                      <a:pt x="140170" y="502984"/>
                      <a:pt x="194674" y="438955"/>
                    </a:cubicBezTo>
                    <a:cubicBezTo>
                      <a:pt x="249178" y="374926"/>
                      <a:pt x="279341" y="305076"/>
                      <a:pt x="328024" y="245280"/>
                    </a:cubicBezTo>
                    <a:cubicBezTo>
                      <a:pt x="376707" y="185484"/>
                      <a:pt x="444970" y="120397"/>
                      <a:pt x="486774" y="80180"/>
                    </a:cubicBezTo>
                    <a:cubicBezTo>
                      <a:pt x="528578" y="39963"/>
                      <a:pt x="622241" y="-29358"/>
                      <a:pt x="588374" y="135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E71E35D6-CCC3-4B17-91C3-5D55862E0CDA}"/>
                  </a:ext>
                </a:extLst>
              </p:cNvPr>
              <p:cNvSpPr/>
              <p:nvPr/>
            </p:nvSpPr>
            <p:spPr>
              <a:xfrm>
                <a:off x="5238663" y="4775422"/>
                <a:ext cx="835126" cy="285820"/>
              </a:xfrm>
              <a:custGeom>
                <a:avLst/>
                <a:gdLst>
                  <a:gd name="connsiteX0" fmla="*/ 87 w 835126"/>
                  <a:gd name="connsiteY0" fmla="*/ 18828 h 285820"/>
                  <a:gd name="connsiteX1" fmla="*/ 368387 w 835126"/>
                  <a:gd name="connsiteY1" fmla="*/ 2953 h 285820"/>
                  <a:gd name="connsiteX2" fmla="*/ 628737 w 835126"/>
                  <a:gd name="connsiteY2" fmla="*/ 88678 h 285820"/>
                  <a:gd name="connsiteX3" fmla="*/ 784312 w 835126"/>
                  <a:gd name="connsiteY3" fmla="*/ 174403 h 285820"/>
                  <a:gd name="connsiteX4" fmla="*/ 835112 w 835126"/>
                  <a:gd name="connsiteY4" fmla="*/ 285528 h 285820"/>
                  <a:gd name="connsiteX5" fmla="*/ 787487 w 835126"/>
                  <a:gd name="connsiteY5" fmla="*/ 202978 h 285820"/>
                  <a:gd name="connsiteX6" fmla="*/ 631912 w 835126"/>
                  <a:gd name="connsiteY6" fmla="*/ 88678 h 285820"/>
                  <a:gd name="connsiteX7" fmla="*/ 336637 w 835126"/>
                  <a:gd name="connsiteY7" fmla="*/ 9303 h 285820"/>
                  <a:gd name="connsiteX8" fmla="*/ 87 w 835126"/>
                  <a:gd name="connsiteY8" fmla="*/ 18828 h 28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5126" h="285820">
                    <a:moveTo>
                      <a:pt x="87" y="18828"/>
                    </a:moveTo>
                    <a:cubicBezTo>
                      <a:pt x="5378" y="17770"/>
                      <a:pt x="263612" y="-8689"/>
                      <a:pt x="368387" y="2953"/>
                    </a:cubicBezTo>
                    <a:cubicBezTo>
                      <a:pt x="473162" y="14595"/>
                      <a:pt x="559416" y="60103"/>
                      <a:pt x="628737" y="88678"/>
                    </a:cubicBezTo>
                    <a:cubicBezTo>
                      <a:pt x="698058" y="117253"/>
                      <a:pt x="749916" y="141595"/>
                      <a:pt x="784312" y="174403"/>
                    </a:cubicBezTo>
                    <a:cubicBezTo>
                      <a:pt x="818708" y="207211"/>
                      <a:pt x="834583" y="280766"/>
                      <a:pt x="835112" y="285528"/>
                    </a:cubicBezTo>
                    <a:cubicBezTo>
                      <a:pt x="835641" y="290291"/>
                      <a:pt x="821354" y="235786"/>
                      <a:pt x="787487" y="202978"/>
                    </a:cubicBezTo>
                    <a:cubicBezTo>
                      <a:pt x="753620" y="170170"/>
                      <a:pt x="707054" y="120957"/>
                      <a:pt x="631912" y="88678"/>
                    </a:cubicBezTo>
                    <a:cubicBezTo>
                      <a:pt x="556770" y="56399"/>
                      <a:pt x="441412" y="24649"/>
                      <a:pt x="336637" y="9303"/>
                    </a:cubicBezTo>
                    <a:cubicBezTo>
                      <a:pt x="231862" y="-6043"/>
                      <a:pt x="-5204" y="19886"/>
                      <a:pt x="87" y="188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439CD5D0-8594-48A0-AB2C-427286900371}"/>
                  </a:ext>
                </a:extLst>
              </p:cNvPr>
              <p:cNvSpPr/>
              <p:nvPr/>
            </p:nvSpPr>
            <p:spPr>
              <a:xfrm>
                <a:off x="5282393" y="4716323"/>
                <a:ext cx="801592" cy="300774"/>
              </a:xfrm>
              <a:custGeom>
                <a:avLst/>
                <a:gdLst>
                  <a:gd name="connsiteX0" fmla="*/ 3982 w 801592"/>
                  <a:gd name="connsiteY0" fmla="*/ 20777 h 300774"/>
                  <a:gd name="connsiteX1" fmla="*/ 229407 w 801592"/>
                  <a:gd name="connsiteY1" fmla="*/ 1727 h 300774"/>
                  <a:gd name="connsiteX2" fmla="*/ 518332 w 801592"/>
                  <a:gd name="connsiteY2" fmla="*/ 68402 h 300774"/>
                  <a:gd name="connsiteX3" fmla="*/ 753282 w 801592"/>
                  <a:gd name="connsiteY3" fmla="*/ 189052 h 300774"/>
                  <a:gd name="connsiteX4" fmla="*/ 785032 w 801592"/>
                  <a:gd name="connsiteY4" fmla="*/ 300177 h 300774"/>
                  <a:gd name="connsiteX5" fmla="*/ 769157 w 801592"/>
                  <a:gd name="connsiteY5" fmla="*/ 223977 h 300774"/>
                  <a:gd name="connsiteX6" fmla="*/ 423082 w 801592"/>
                  <a:gd name="connsiteY6" fmla="*/ 33477 h 300774"/>
                  <a:gd name="connsiteX7" fmla="*/ 3982 w 801592"/>
                  <a:gd name="connsiteY7" fmla="*/ 20777 h 30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1592" h="300774">
                    <a:moveTo>
                      <a:pt x="3982" y="20777"/>
                    </a:moveTo>
                    <a:cubicBezTo>
                      <a:pt x="-28297" y="15485"/>
                      <a:pt x="143682" y="-6210"/>
                      <a:pt x="229407" y="1727"/>
                    </a:cubicBezTo>
                    <a:cubicBezTo>
                      <a:pt x="315132" y="9664"/>
                      <a:pt x="431020" y="37181"/>
                      <a:pt x="518332" y="68402"/>
                    </a:cubicBezTo>
                    <a:cubicBezTo>
                      <a:pt x="605644" y="99623"/>
                      <a:pt x="708832" y="150423"/>
                      <a:pt x="753282" y="189052"/>
                    </a:cubicBezTo>
                    <a:cubicBezTo>
                      <a:pt x="797732" y="227681"/>
                      <a:pt x="782386" y="294356"/>
                      <a:pt x="785032" y="300177"/>
                    </a:cubicBezTo>
                    <a:cubicBezTo>
                      <a:pt x="787678" y="305998"/>
                      <a:pt x="829482" y="268427"/>
                      <a:pt x="769157" y="223977"/>
                    </a:cubicBezTo>
                    <a:cubicBezTo>
                      <a:pt x="708832" y="179527"/>
                      <a:pt x="547436" y="71048"/>
                      <a:pt x="423082" y="33477"/>
                    </a:cubicBezTo>
                    <a:cubicBezTo>
                      <a:pt x="298728" y="-4094"/>
                      <a:pt x="36261" y="26069"/>
                      <a:pt x="3982" y="207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5F162B8F-EDE2-438A-B021-6F3B15165A93}"/>
                  </a:ext>
                </a:extLst>
              </p:cNvPr>
              <p:cNvSpPr/>
              <p:nvPr/>
            </p:nvSpPr>
            <p:spPr>
              <a:xfrm>
                <a:off x="4425252" y="4572053"/>
                <a:ext cx="707631" cy="947706"/>
              </a:xfrm>
              <a:custGeom>
                <a:avLst/>
                <a:gdLst>
                  <a:gd name="connsiteX0" fmla="*/ 700786 w 707631"/>
                  <a:gd name="connsiteY0" fmla="*/ 4710 h 947706"/>
                  <a:gd name="connsiteX1" fmla="*/ 316611 w 707631"/>
                  <a:gd name="connsiteY1" fmla="*/ 512710 h 947706"/>
                  <a:gd name="connsiteX2" fmla="*/ 186436 w 707631"/>
                  <a:gd name="connsiteY2" fmla="*/ 700035 h 947706"/>
                  <a:gd name="connsiteX3" fmla="*/ 76898 w 707631"/>
                  <a:gd name="connsiteY3" fmla="*/ 852435 h 947706"/>
                  <a:gd name="connsiteX4" fmla="*/ 2286 w 707631"/>
                  <a:gd name="connsiteY4" fmla="*/ 946097 h 947706"/>
                  <a:gd name="connsiteX5" fmla="*/ 164211 w 707631"/>
                  <a:gd name="connsiteY5" fmla="*/ 776235 h 947706"/>
                  <a:gd name="connsiteX6" fmla="*/ 530923 w 707631"/>
                  <a:gd name="connsiteY6" fmla="*/ 288872 h 947706"/>
                  <a:gd name="connsiteX7" fmla="*/ 700786 w 707631"/>
                  <a:gd name="connsiteY7" fmla="*/ 4710 h 94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7631" h="947706">
                    <a:moveTo>
                      <a:pt x="700786" y="4710"/>
                    </a:moveTo>
                    <a:cubicBezTo>
                      <a:pt x="665067" y="42016"/>
                      <a:pt x="402336" y="396823"/>
                      <a:pt x="316611" y="512710"/>
                    </a:cubicBezTo>
                    <a:cubicBezTo>
                      <a:pt x="230886" y="628597"/>
                      <a:pt x="226388" y="643414"/>
                      <a:pt x="186436" y="700035"/>
                    </a:cubicBezTo>
                    <a:cubicBezTo>
                      <a:pt x="146484" y="756656"/>
                      <a:pt x="107590" y="811425"/>
                      <a:pt x="76898" y="852435"/>
                    </a:cubicBezTo>
                    <a:cubicBezTo>
                      <a:pt x="46206" y="893445"/>
                      <a:pt x="-12266" y="958797"/>
                      <a:pt x="2286" y="946097"/>
                    </a:cubicBezTo>
                    <a:cubicBezTo>
                      <a:pt x="16838" y="933397"/>
                      <a:pt x="76105" y="885773"/>
                      <a:pt x="164211" y="776235"/>
                    </a:cubicBezTo>
                    <a:cubicBezTo>
                      <a:pt x="252317" y="666698"/>
                      <a:pt x="436467" y="417724"/>
                      <a:pt x="530923" y="288872"/>
                    </a:cubicBezTo>
                    <a:cubicBezTo>
                      <a:pt x="625379" y="160020"/>
                      <a:pt x="736505" y="-32596"/>
                      <a:pt x="700786" y="47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7601E2F1-B83C-4D99-A8DA-B9A700590AC1}"/>
                  </a:ext>
                </a:extLst>
              </p:cNvPr>
              <p:cNvSpPr/>
              <p:nvPr/>
            </p:nvSpPr>
            <p:spPr>
              <a:xfrm>
                <a:off x="4408839" y="5387868"/>
                <a:ext cx="280934" cy="581932"/>
              </a:xfrm>
              <a:custGeom>
                <a:avLst/>
                <a:gdLst>
                  <a:gd name="connsiteX0" fmla="*/ 280636 w 280934"/>
                  <a:gd name="connsiteY0" fmla="*/ 107 h 581932"/>
                  <a:gd name="connsiteX1" fmla="*/ 109186 w 280934"/>
                  <a:gd name="connsiteY1" fmla="*/ 454132 h 581932"/>
                  <a:gd name="connsiteX2" fmla="*/ 1236 w 280934"/>
                  <a:gd name="connsiteY2" fmla="*/ 581132 h 581932"/>
                  <a:gd name="connsiteX3" fmla="*/ 64736 w 280934"/>
                  <a:gd name="connsiteY3" fmla="*/ 412857 h 581932"/>
                  <a:gd name="connsiteX4" fmla="*/ 280636 w 280934"/>
                  <a:gd name="connsiteY4" fmla="*/ 107 h 58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934" h="581932">
                    <a:moveTo>
                      <a:pt x="280636" y="107"/>
                    </a:moveTo>
                    <a:cubicBezTo>
                      <a:pt x="288044" y="6986"/>
                      <a:pt x="155753" y="357295"/>
                      <a:pt x="109186" y="454132"/>
                    </a:cubicBezTo>
                    <a:cubicBezTo>
                      <a:pt x="62619" y="550970"/>
                      <a:pt x="8644" y="588011"/>
                      <a:pt x="1236" y="581132"/>
                    </a:cubicBezTo>
                    <a:cubicBezTo>
                      <a:pt x="-6172" y="574253"/>
                      <a:pt x="20286" y="507578"/>
                      <a:pt x="64736" y="412857"/>
                    </a:cubicBezTo>
                    <a:cubicBezTo>
                      <a:pt x="109186" y="318136"/>
                      <a:pt x="273228" y="-6772"/>
                      <a:pt x="280636" y="1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8897CC9F-6ABC-417E-A014-A76700167919}"/>
                  </a:ext>
                </a:extLst>
              </p:cNvPr>
              <p:cNvSpPr/>
              <p:nvPr/>
            </p:nvSpPr>
            <p:spPr>
              <a:xfrm>
                <a:off x="3935510" y="4994250"/>
                <a:ext cx="814458" cy="1240326"/>
              </a:xfrm>
              <a:custGeom>
                <a:avLst/>
                <a:gdLst>
                  <a:gd name="connsiteX0" fmla="*/ 4665 w 814458"/>
                  <a:gd name="connsiteY0" fmla="*/ 3200 h 1240326"/>
                  <a:gd name="connsiteX1" fmla="*/ 90390 w 814458"/>
                  <a:gd name="connsiteY1" fmla="*/ 390550 h 1240326"/>
                  <a:gd name="connsiteX2" fmla="*/ 280890 w 814458"/>
                  <a:gd name="connsiteY2" fmla="*/ 885850 h 1240326"/>
                  <a:gd name="connsiteX3" fmla="*/ 496790 w 814458"/>
                  <a:gd name="connsiteY3" fmla="*/ 1111275 h 1240326"/>
                  <a:gd name="connsiteX4" fmla="*/ 601565 w 814458"/>
                  <a:gd name="connsiteY4" fmla="*/ 1238275 h 1240326"/>
                  <a:gd name="connsiteX5" fmla="*/ 706340 w 814458"/>
                  <a:gd name="connsiteY5" fmla="*/ 1174775 h 1240326"/>
                  <a:gd name="connsiteX6" fmla="*/ 814290 w 814458"/>
                  <a:gd name="connsiteY6" fmla="*/ 984275 h 1240326"/>
                  <a:gd name="connsiteX7" fmla="*/ 680940 w 814458"/>
                  <a:gd name="connsiteY7" fmla="*/ 1130325 h 1240326"/>
                  <a:gd name="connsiteX8" fmla="*/ 503140 w 814458"/>
                  <a:gd name="connsiteY8" fmla="*/ 1031900 h 1240326"/>
                  <a:gd name="connsiteX9" fmla="*/ 569815 w 814458"/>
                  <a:gd name="connsiteY9" fmla="*/ 1133500 h 1240326"/>
                  <a:gd name="connsiteX10" fmla="*/ 395190 w 814458"/>
                  <a:gd name="connsiteY10" fmla="*/ 965225 h 1240326"/>
                  <a:gd name="connsiteX11" fmla="*/ 223740 w 814458"/>
                  <a:gd name="connsiteY11" fmla="*/ 606450 h 1240326"/>
                  <a:gd name="connsiteX12" fmla="*/ 4665 w 814458"/>
                  <a:gd name="connsiteY12" fmla="*/ 3200 h 124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4458" h="1240326">
                    <a:moveTo>
                      <a:pt x="4665" y="3200"/>
                    </a:moveTo>
                    <a:cubicBezTo>
                      <a:pt x="-17560" y="-32783"/>
                      <a:pt x="44353" y="243442"/>
                      <a:pt x="90390" y="390550"/>
                    </a:cubicBezTo>
                    <a:cubicBezTo>
                      <a:pt x="136428" y="537658"/>
                      <a:pt x="213157" y="765729"/>
                      <a:pt x="280890" y="885850"/>
                    </a:cubicBezTo>
                    <a:cubicBezTo>
                      <a:pt x="348623" y="1005971"/>
                      <a:pt x="443344" y="1052537"/>
                      <a:pt x="496790" y="1111275"/>
                    </a:cubicBezTo>
                    <a:cubicBezTo>
                      <a:pt x="550236" y="1170013"/>
                      <a:pt x="566640" y="1227692"/>
                      <a:pt x="601565" y="1238275"/>
                    </a:cubicBezTo>
                    <a:cubicBezTo>
                      <a:pt x="636490" y="1248858"/>
                      <a:pt x="670886" y="1217108"/>
                      <a:pt x="706340" y="1174775"/>
                    </a:cubicBezTo>
                    <a:cubicBezTo>
                      <a:pt x="741794" y="1132442"/>
                      <a:pt x="818523" y="991683"/>
                      <a:pt x="814290" y="984275"/>
                    </a:cubicBezTo>
                    <a:cubicBezTo>
                      <a:pt x="810057" y="976867"/>
                      <a:pt x="732798" y="1122388"/>
                      <a:pt x="680940" y="1130325"/>
                    </a:cubicBezTo>
                    <a:cubicBezTo>
                      <a:pt x="629082" y="1138262"/>
                      <a:pt x="521661" y="1031371"/>
                      <a:pt x="503140" y="1031900"/>
                    </a:cubicBezTo>
                    <a:cubicBezTo>
                      <a:pt x="484619" y="1032429"/>
                      <a:pt x="587806" y="1144612"/>
                      <a:pt x="569815" y="1133500"/>
                    </a:cubicBezTo>
                    <a:cubicBezTo>
                      <a:pt x="551824" y="1122388"/>
                      <a:pt x="452869" y="1053066"/>
                      <a:pt x="395190" y="965225"/>
                    </a:cubicBezTo>
                    <a:cubicBezTo>
                      <a:pt x="337511" y="877384"/>
                      <a:pt x="290944" y="761496"/>
                      <a:pt x="223740" y="606450"/>
                    </a:cubicBezTo>
                    <a:cubicBezTo>
                      <a:pt x="156536" y="451404"/>
                      <a:pt x="26890" y="39183"/>
                      <a:pt x="4665" y="32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3A76F8E4-CADC-401B-A0B9-22620958D039}"/>
                  </a:ext>
                </a:extLst>
              </p:cNvPr>
              <p:cNvSpPr/>
              <p:nvPr/>
            </p:nvSpPr>
            <p:spPr>
              <a:xfrm>
                <a:off x="1123931" y="3330477"/>
                <a:ext cx="441389" cy="343049"/>
              </a:xfrm>
              <a:custGeom>
                <a:avLst/>
                <a:gdLst>
                  <a:gd name="connsiteX0" fmla="*/ 441344 w 441389"/>
                  <a:gd name="connsiteY0" fmla="*/ 98 h 343049"/>
                  <a:gd name="connsiteX1" fmla="*/ 230207 w 441389"/>
                  <a:gd name="connsiteY1" fmla="*/ 144561 h 343049"/>
                  <a:gd name="connsiteX2" fmla="*/ 79394 w 441389"/>
                  <a:gd name="connsiteY2" fmla="*/ 276323 h 343049"/>
                  <a:gd name="connsiteX3" fmla="*/ 19 w 441389"/>
                  <a:gd name="connsiteY3" fmla="*/ 342998 h 343049"/>
                  <a:gd name="connsiteX4" fmla="*/ 85744 w 441389"/>
                  <a:gd name="connsiteY4" fmla="*/ 266798 h 343049"/>
                  <a:gd name="connsiteX5" fmla="*/ 292119 w 441389"/>
                  <a:gd name="connsiteY5" fmla="*/ 98523 h 343049"/>
                  <a:gd name="connsiteX6" fmla="*/ 333394 w 441389"/>
                  <a:gd name="connsiteY6" fmla="*/ 93761 h 343049"/>
                  <a:gd name="connsiteX7" fmla="*/ 61932 w 441389"/>
                  <a:gd name="connsiteY7" fmla="*/ 311248 h 343049"/>
                  <a:gd name="connsiteX8" fmla="*/ 47644 w 441389"/>
                  <a:gd name="connsiteY8" fmla="*/ 314423 h 343049"/>
                  <a:gd name="connsiteX9" fmla="*/ 36532 w 441389"/>
                  <a:gd name="connsiteY9" fmla="*/ 312836 h 343049"/>
                  <a:gd name="connsiteX10" fmla="*/ 187344 w 441389"/>
                  <a:gd name="connsiteY10" fmla="*/ 209648 h 343049"/>
                  <a:gd name="connsiteX11" fmla="*/ 120669 w 441389"/>
                  <a:gd name="connsiteY11" fmla="*/ 257273 h 343049"/>
                  <a:gd name="connsiteX12" fmla="*/ 65107 w 441389"/>
                  <a:gd name="connsiteY12" fmla="*/ 249336 h 343049"/>
                  <a:gd name="connsiteX13" fmla="*/ 247669 w 441389"/>
                  <a:gd name="connsiteY13" fmla="*/ 123923 h 343049"/>
                  <a:gd name="connsiteX14" fmla="*/ 441344 w 441389"/>
                  <a:gd name="connsiteY14" fmla="*/ 98 h 343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1389" h="343049">
                    <a:moveTo>
                      <a:pt x="441344" y="98"/>
                    </a:moveTo>
                    <a:cubicBezTo>
                      <a:pt x="438434" y="3538"/>
                      <a:pt x="290532" y="98524"/>
                      <a:pt x="230207" y="144561"/>
                    </a:cubicBezTo>
                    <a:cubicBezTo>
                      <a:pt x="169882" y="190598"/>
                      <a:pt x="117759" y="243250"/>
                      <a:pt x="79394" y="276323"/>
                    </a:cubicBezTo>
                    <a:cubicBezTo>
                      <a:pt x="41029" y="309396"/>
                      <a:pt x="-1039" y="344586"/>
                      <a:pt x="19" y="342998"/>
                    </a:cubicBezTo>
                    <a:cubicBezTo>
                      <a:pt x="1077" y="341410"/>
                      <a:pt x="37061" y="307544"/>
                      <a:pt x="85744" y="266798"/>
                    </a:cubicBezTo>
                    <a:cubicBezTo>
                      <a:pt x="134427" y="226052"/>
                      <a:pt x="250844" y="127362"/>
                      <a:pt x="292119" y="98523"/>
                    </a:cubicBezTo>
                    <a:cubicBezTo>
                      <a:pt x="333394" y="69684"/>
                      <a:pt x="371759" y="58307"/>
                      <a:pt x="333394" y="93761"/>
                    </a:cubicBezTo>
                    <a:cubicBezTo>
                      <a:pt x="295029" y="129215"/>
                      <a:pt x="109557" y="274471"/>
                      <a:pt x="61932" y="311248"/>
                    </a:cubicBezTo>
                    <a:cubicBezTo>
                      <a:pt x="14307" y="348025"/>
                      <a:pt x="51877" y="314158"/>
                      <a:pt x="47644" y="314423"/>
                    </a:cubicBezTo>
                    <a:cubicBezTo>
                      <a:pt x="43411" y="314688"/>
                      <a:pt x="13249" y="330299"/>
                      <a:pt x="36532" y="312836"/>
                    </a:cubicBezTo>
                    <a:cubicBezTo>
                      <a:pt x="59815" y="295374"/>
                      <a:pt x="173321" y="218909"/>
                      <a:pt x="187344" y="209648"/>
                    </a:cubicBezTo>
                    <a:cubicBezTo>
                      <a:pt x="201367" y="200388"/>
                      <a:pt x="141042" y="250658"/>
                      <a:pt x="120669" y="257273"/>
                    </a:cubicBezTo>
                    <a:cubicBezTo>
                      <a:pt x="100296" y="263888"/>
                      <a:pt x="43940" y="271561"/>
                      <a:pt x="65107" y="249336"/>
                    </a:cubicBezTo>
                    <a:cubicBezTo>
                      <a:pt x="86274" y="227111"/>
                      <a:pt x="247669" y="123923"/>
                      <a:pt x="247669" y="123923"/>
                    </a:cubicBezTo>
                    <a:cubicBezTo>
                      <a:pt x="306671" y="83971"/>
                      <a:pt x="444254" y="-3342"/>
                      <a:pt x="441344" y="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ED3402D7-EBA3-4B2A-B12C-2E3D62AFC9B0}"/>
                  </a:ext>
                </a:extLst>
              </p:cNvPr>
              <p:cNvSpPr/>
              <p:nvPr/>
            </p:nvSpPr>
            <p:spPr>
              <a:xfrm>
                <a:off x="1117653" y="3296445"/>
                <a:ext cx="445807" cy="397539"/>
              </a:xfrm>
              <a:custGeom>
                <a:avLst/>
                <a:gdLst>
                  <a:gd name="connsiteX0" fmla="*/ 444447 w 445807"/>
                  <a:gd name="connsiteY0" fmla="*/ 793 h 397539"/>
                  <a:gd name="connsiteX1" fmla="*/ 168222 w 445807"/>
                  <a:gd name="connsiteY1" fmla="*/ 169068 h 397539"/>
                  <a:gd name="connsiteX2" fmla="*/ 30110 w 445807"/>
                  <a:gd name="connsiteY2" fmla="*/ 342105 h 397539"/>
                  <a:gd name="connsiteX3" fmla="*/ 4710 w 445807"/>
                  <a:gd name="connsiteY3" fmla="*/ 394493 h 397539"/>
                  <a:gd name="connsiteX4" fmla="*/ 98372 w 445807"/>
                  <a:gd name="connsiteY4" fmla="*/ 267493 h 397539"/>
                  <a:gd name="connsiteX5" fmla="*/ 266647 w 445807"/>
                  <a:gd name="connsiteY5" fmla="*/ 111918 h 397539"/>
                  <a:gd name="connsiteX6" fmla="*/ 444447 w 445807"/>
                  <a:gd name="connsiteY6" fmla="*/ 793 h 3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5807" h="397539">
                    <a:moveTo>
                      <a:pt x="444447" y="793"/>
                    </a:moveTo>
                    <a:cubicBezTo>
                      <a:pt x="428043" y="10318"/>
                      <a:pt x="237278" y="112183"/>
                      <a:pt x="168222" y="169068"/>
                    </a:cubicBezTo>
                    <a:cubicBezTo>
                      <a:pt x="99166" y="225953"/>
                      <a:pt x="57362" y="304534"/>
                      <a:pt x="30110" y="342105"/>
                    </a:cubicBezTo>
                    <a:cubicBezTo>
                      <a:pt x="2858" y="379676"/>
                      <a:pt x="-6667" y="406928"/>
                      <a:pt x="4710" y="394493"/>
                    </a:cubicBezTo>
                    <a:cubicBezTo>
                      <a:pt x="16087" y="382058"/>
                      <a:pt x="54716" y="314589"/>
                      <a:pt x="98372" y="267493"/>
                    </a:cubicBezTo>
                    <a:cubicBezTo>
                      <a:pt x="142028" y="220397"/>
                      <a:pt x="208703" y="153987"/>
                      <a:pt x="266647" y="111918"/>
                    </a:cubicBezTo>
                    <a:cubicBezTo>
                      <a:pt x="324591" y="69849"/>
                      <a:pt x="460851" y="-8732"/>
                      <a:pt x="444447" y="7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A98CBDBA-52F4-452C-9C5A-C5DE470F3A77}"/>
                  </a:ext>
                </a:extLst>
              </p:cNvPr>
              <p:cNvSpPr/>
              <p:nvPr/>
            </p:nvSpPr>
            <p:spPr>
              <a:xfrm>
                <a:off x="1327998" y="3326088"/>
                <a:ext cx="172784" cy="106095"/>
              </a:xfrm>
              <a:custGeom>
                <a:avLst/>
                <a:gdLst>
                  <a:gd name="connsiteX0" fmla="*/ 172190 w 172784"/>
                  <a:gd name="connsiteY0" fmla="*/ 18775 h 106095"/>
                  <a:gd name="connsiteX1" fmla="*/ 107102 w 172784"/>
                  <a:gd name="connsiteY1" fmla="*/ 1312 h 106095"/>
                  <a:gd name="connsiteX2" fmla="*/ 19790 w 172784"/>
                  <a:gd name="connsiteY2" fmla="*/ 61637 h 106095"/>
                  <a:gd name="connsiteX3" fmla="*/ 8677 w 172784"/>
                  <a:gd name="connsiteY3" fmla="*/ 106087 h 106095"/>
                  <a:gd name="connsiteX4" fmla="*/ 3915 w 172784"/>
                  <a:gd name="connsiteY4" fmla="*/ 64812 h 106095"/>
                  <a:gd name="connsiteX5" fmla="*/ 69002 w 172784"/>
                  <a:gd name="connsiteY5" fmla="*/ 2900 h 106095"/>
                  <a:gd name="connsiteX6" fmla="*/ 172190 w 172784"/>
                  <a:gd name="connsiteY6" fmla="*/ 18775 h 10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784" h="106095">
                    <a:moveTo>
                      <a:pt x="172190" y="18775"/>
                    </a:moveTo>
                    <a:cubicBezTo>
                      <a:pt x="178540" y="18510"/>
                      <a:pt x="132502" y="-5832"/>
                      <a:pt x="107102" y="1312"/>
                    </a:cubicBezTo>
                    <a:cubicBezTo>
                      <a:pt x="81702" y="8456"/>
                      <a:pt x="36194" y="44175"/>
                      <a:pt x="19790" y="61637"/>
                    </a:cubicBezTo>
                    <a:cubicBezTo>
                      <a:pt x="3386" y="79100"/>
                      <a:pt x="11323" y="105558"/>
                      <a:pt x="8677" y="106087"/>
                    </a:cubicBezTo>
                    <a:cubicBezTo>
                      <a:pt x="6031" y="106616"/>
                      <a:pt x="-6139" y="82010"/>
                      <a:pt x="3915" y="64812"/>
                    </a:cubicBezTo>
                    <a:cubicBezTo>
                      <a:pt x="13969" y="47614"/>
                      <a:pt x="44131" y="13483"/>
                      <a:pt x="69002" y="2900"/>
                    </a:cubicBezTo>
                    <a:cubicBezTo>
                      <a:pt x="93873" y="-7683"/>
                      <a:pt x="165840" y="19040"/>
                      <a:pt x="172190" y="187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49EB73E4-08DB-468D-8A56-C23B87D4C088}"/>
                  </a:ext>
                </a:extLst>
              </p:cNvPr>
              <p:cNvSpPr/>
              <p:nvPr/>
            </p:nvSpPr>
            <p:spPr>
              <a:xfrm>
                <a:off x="1257981" y="3274563"/>
                <a:ext cx="289171" cy="199039"/>
              </a:xfrm>
              <a:custGeom>
                <a:avLst/>
                <a:gdLst>
                  <a:gd name="connsiteX0" fmla="*/ 288244 w 289171"/>
                  <a:gd name="connsiteY0" fmla="*/ 8387 h 199039"/>
                  <a:gd name="connsiteX1" fmla="*/ 121557 w 289171"/>
                  <a:gd name="connsiteY1" fmla="*/ 11562 h 199039"/>
                  <a:gd name="connsiteX2" fmla="*/ 8844 w 289171"/>
                  <a:gd name="connsiteY2" fmla="*/ 149675 h 199039"/>
                  <a:gd name="connsiteX3" fmla="*/ 10432 w 289171"/>
                  <a:gd name="connsiteY3" fmla="*/ 198887 h 199039"/>
                  <a:gd name="connsiteX4" fmla="*/ 35832 w 289171"/>
                  <a:gd name="connsiteY4" fmla="*/ 136975 h 199039"/>
                  <a:gd name="connsiteX5" fmla="*/ 94569 w 289171"/>
                  <a:gd name="connsiteY5" fmla="*/ 52837 h 199039"/>
                  <a:gd name="connsiteX6" fmla="*/ 185057 w 289171"/>
                  <a:gd name="connsiteY6" fmla="*/ 16325 h 199039"/>
                  <a:gd name="connsiteX7" fmla="*/ 288244 w 289171"/>
                  <a:gd name="connsiteY7" fmla="*/ 8387 h 199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171" h="199039">
                    <a:moveTo>
                      <a:pt x="288244" y="8387"/>
                    </a:moveTo>
                    <a:cubicBezTo>
                      <a:pt x="277661" y="7593"/>
                      <a:pt x="168124" y="-11986"/>
                      <a:pt x="121557" y="11562"/>
                    </a:cubicBezTo>
                    <a:cubicBezTo>
                      <a:pt x="74990" y="35110"/>
                      <a:pt x="27365" y="118454"/>
                      <a:pt x="8844" y="149675"/>
                    </a:cubicBezTo>
                    <a:cubicBezTo>
                      <a:pt x="-9677" y="180896"/>
                      <a:pt x="5934" y="201004"/>
                      <a:pt x="10432" y="198887"/>
                    </a:cubicBezTo>
                    <a:cubicBezTo>
                      <a:pt x="14930" y="196770"/>
                      <a:pt x="21809" y="161317"/>
                      <a:pt x="35832" y="136975"/>
                    </a:cubicBezTo>
                    <a:cubicBezTo>
                      <a:pt x="49855" y="112633"/>
                      <a:pt x="69698" y="72945"/>
                      <a:pt x="94569" y="52837"/>
                    </a:cubicBezTo>
                    <a:cubicBezTo>
                      <a:pt x="119440" y="32729"/>
                      <a:pt x="154101" y="21881"/>
                      <a:pt x="185057" y="16325"/>
                    </a:cubicBezTo>
                    <a:cubicBezTo>
                      <a:pt x="216013" y="10769"/>
                      <a:pt x="298827" y="9181"/>
                      <a:pt x="288244" y="83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5FE1173C-745A-477D-9F34-76A004BE28FF}"/>
                  </a:ext>
                </a:extLst>
              </p:cNvPr>
              <p:cNvSpPr/>
              <p:nvPr/>
            </p:nvSpPr>
            <p:spPr>
              <a:xfrm>
                <a:off x="881774" y="3643202"/>
                <a:ext cx="322073" cy="559780"/>
              </a:xfrm>
              <a:custGeom>
                <a:avLst/>
                <a:gdLst>
                  <a:gd name="connsiteX0" fmla="*/ 320493 w 322073"/>
                  <a:gd name="connsiteY0" fmla="*/ 3815 h 559780"/>
                  <a:gd name="connsiteX1" fmla="*/ 104593 w 322073"/>
                  <a:gd name="connsiteY1" fmla="*/ 300148 h 559780"/>
                  <a:gd name="connsiteX2" fmla="*/ 876 w 322073"/>
                  <a:gd name="connsiteY2" fmla="*/ 556265 h 559780"/>
                  <a:gd name="connsiteX3" fmla="*/ 60143 w 322073"/>
                  <a:gd name="connsiteY3" fmla="*/ 433498 h 559780"/>
                  <a:gd name="connsiteX4" fmla="*/ 153276 w 322073"/>
                  <a:gd name="connsiteY4" fmla="*/ 215481 h 559780"/>
                  <a:gd name="connsiteX5" fmla="*/ 199843 w 322073"/>
                  <a:gd name="connsiteY5" fmla="*/ 137165 h 559780"/>
                  <a:gd name="connsiteX6" fmla="*/ 320493 w 322073"/>
                  <a:gd name="connsiteY6" fmla="*/ 3815 h 559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073" h="559780">
                    <a:moveTo>
                      <a:pt x="320493" y="3815"/>
                    </a:moveTo>
                    <a:cubicBezTo>
                      <a:pt x="304618" y="30979"/>
                      <a:pt x="157862" y="208073"/>
                      <a:pt x="104593" y="300148"/>
                    </a:cubicBezTo>
                    <a:cubicBezTo>
                      <a:pt x="51324" y="392223"/>
                      <a:pt x="8284" y="534040"/>
                      <a:pt x="876" y="556265"/>
                    </a:cubicBezTo>
                    <a:cubicBezTo>
                      <a:pt x="-6532" y="578490"/>
                      <a:pt x="34743" y="490295"/>
                      <a:pt x="60143" y="433498"/>
                    </a:cubicBezTo>
                    <a:cubicBezTo>
                      <a:pt x="85543" y="376701"/>
                      <a:pt x="129993" y="264870"/>
                      <a:pt x="153276" y="215481"/>
                    </a:cubicBezTo>
                    <a:cubicBezTo>
                      <a:pt x="176559" y="166092"/>
                      <a:pt x="171621" y="172090"/>
                      <a:pt x="199843" y="137165"/>
                    </a:cubicBezTo>
                    <a:cubicBezTo>
                      <a:pt x="228065" y="102240"/>
                      <a:pt x="336368" y="-23349"/>
                      <a:pt x="320493" y="38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F62F6C32-7AAB-4618-9039-C7320FEE5AED}"/>
                  </a:ext>
                </a:extLst>
              </p:cNvPr>
              <p:cNvSpPr/>
              <p:nvPr/>
            </p:nvSpPr>
            <p:spPr>
              <a:xfrm>
                <a:off x="884105" y="3625638"/>
                <a:ext cx="272113" cy="544507"/>
              </a:xfrm>
              <a:custGeom>
                <a:avLst/>
                <a:gdLst>
                  <a:gd name="connsiteX0" fmla="*/ 271595 w 272113"/>
                  <a:gd name="connsiteY0" fmla="*/ 2329 h 544507"/>
                  <a:gd name="connsiteX1" fmla="*/ 140362 w 272113"/>
                  <a:gd name="connsiteY1" fmla="*/ 184362 h 544507"/>
                  <a:gd name="connsiteX2" fmla="*/ 17595 w 272113"/>
                  <a:gd name="connsiteY2" fmla="*/ 453179 h 544507"/>
                  <a:gd name="connsiteX3" fmla="*/ 2778 w 272113"/>
                  <a:gd name="connsiteY3" fmla="*/ 544195 h 544507"/>
                  <a:gd name="connsiteX4" fmla="*/ 9128 w 272113"/>
                  <a:gd name="connsiteY4" fmla="*/ 476462 h 544507"/>
                  <a:gd name="connsiteX5" fmla="*/ 89562 w 272113"/>
                  <a:gd name="connsiteY5" fmla="*/ 311362 h 544507"/>
                  <a:gd name="connsiteX6" fmla="*/ 271595 w 272113"/>
                  <a:gd name="connsiteY6" fmla="*/ 2329 h 5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113" h="544507">
                    <a:moveTo>
                      <a:pt x="271595" y="2329"/>
                    </a:moveTo>
                    <a:cubicBezTo>
                      <a:pt x="280062" y="-18838"/>
                      <a:pt x="182695" y="109220"/>
                      <a:pt x="140362" y="184362"/>
                    </a:cubicBezTo>
                    <a:cubicBezTo>
                      <a:pt x="98029" y="259504"/>
                      <a:pt x="40526" y="393207"/>
                      <a:pt x="17595" y="453179"/>
                    </a:cubicBezTo>
                    <a:cubicBezTo>
                      <a:pt x="-5336" y="513151"/>
                      <a:pt x="4189" y="540315"/>
                      <a:pt x="2778" y="544195"/>
                    </a:cubicBezTo>
                    <a:cubicBezTo>
                      <a:pt x="1367" y="548075"/>
                      <a:pt x="-5336" y="515267"/>
                      <a:pt x="9128" y="476462"/>
                    </a:cubicBezTo>
                    <a:cubicBezTo>
                      <a:pt x="23592" y="437657"/>
                      <a:pt x="46876" y="385798"/>
                      <a:pt x="89562" y="311362"/>
                    </a:cubicBezTo>
                    <a:cubicBezTo>
                      <a:pt x="132248" y="236926"/>
                      <a:pt x="263128" y="23496"/>
                      <a:pt x="271595" y="23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DAC517EE-CF51-4372-A6CA-4B03D9E5C0C2}"/>
                  </a:ext>
                </a:extLst>
              </p:cNvPr>
              <p:cNvSpPr/>
              <p:nvPr/>
            </p:nvSpPr>
            <p:spPr>
              <a:xfrm>
                <a:off x="535154" y="4165583"/>
                <a:ext cx="347293" cy="993965"/>
              </a:xfrm>
              <a:custGeom>
                <a:avLst/>
                <a:gdLst>
                  <a:gd name="connsiteX0" fmla="*/ 331621 w 347293"/>
                  <a:gd name="connsiteY0" fmla="*/ 17 h 993965"/>
                  <a:gd name="connsiteX1" fmla="*/ 280821 w 347293"/>
                  <a:gd name="connsiteY1" fmla="*/ 298467 h 993965"/>
                  <a:gd name="connsiteX2" fmla="*/ 191921 w 347293"/>
                  <a:gd name="connsiteY2" fmla="*/ 666767 h 993965"/>
                  <a:gd name="connsiteX3" fmla="*/ 118896 w 347293"/>
                  <a:gd name="connsiteY3" fmla="*/ 787417 h 993965"/>
                  <a:gd name="connsiteX4" fmla="*/ 61746 w 347293"/>
                  <a:gd name="connsiteY4" fmla="*/ 847742 h 993965"/>
                  <a:gd name="connsiteX5" fmla="*/ 1421 w 347293"/>
                  <a:gd name="connsiteY5" fmla="*/ 993792 h 993965"/>
                  <a:gd name="connsiteX6" fmla="*/ 125246 w 347293"/>
                  <a:gd name="connsiteY6" fmla="*/ 815992 h 993965"/>
                  <a:gd name="connsiteX7" fmla="*/ 249071 w 347293"/>
                  <a:gd name="connsiteY7" fmla="*/ 561992 h 993965"/>
                  <a:gd name="connsiteX8" fmla="*/ 341146 w 347293"/>
                  <a:gd name="connsiteY8" fmla="*/ 311167 h 993965"/>
                  <a:gd name="connsiteX9" fmla="*/ 331621 w 347293"/>
                  <a:gd name="connsiteY9" fmla="*/ 17 h 99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293" h="993965">
                    <a:moveTo>
                      <a:pt x="331621" y="17"/>
                    </a:moveTo>
                    <a:cubicBezTo>
                      <a:pt x="321567" y="-2100"/>
                      <a:pt x="304104" y="187342"/>
                      <a:pt x="280821" y="298467"/>
                    </a:cubicBezTo>
                    <a:cubicBezTo>
                      <a:pt x="257538" y="409592"/>
                      <a:pt x="218908" y="585275"/>
                      <a:pt x="191921" y="666767"/>
                    </a:cubicBezTo>
                    <a:cubicBezTo>
                      <a:pt x="164934" y="748259"/>
                      <a:pt x="140592" y="757255"/>
                      <a:pt x="118896" y="787417"/>
                    </a:cubicBezTo>
                    <a:cubicBezTo>
                      <a:pt x="97200" y="817579"/>
                      <a:pt x="81325" y="813346"/>
                      <a:pt x="61746" y="847742"/>
                    </a:cubicBezTo>
                    <a:cubicBezTo>
                      <a:pt x="42167" y="882138"/>
                      <a:pt x="-9162" y="999084"/>
                      <a:pt x="1421" y="993792"/>
                    </a:cubicBezTo>
                    <a:cubicBezTo>
                      <a:pt x="12004" y="988500"/>
                      <a:pt x="83971" y="887959"/>
                      <a:pt x="125246" y="815992"/>
                    </a:cubicBezTo>
                    <a:cubicBezTo>
                      <a:pt x="166521" y="744025"/>
                      <a:pt x="213088" y="646129"/>
                      <a:pt x="249071" y="561992"/>
                    </a:cubicBezTo>
                    <a:cubicBezTo>
                      <a:pt x="285054" y="477855"/>
                      <a:pt x="326859" y="399538"/>
                      <a:pt x="341146" y="311167"/>
                    </a:cubicBezTo>
                    <a:cubicBezTo>
                      <a:pt x="355433" y="222796"/>
                      <a:pt x="341675" y="2134"/>
                      <a:pt x="331621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690F731F-6B27-4815-94C6-CF1E0AB73857}"/>
                  </a:ext>
                </a:extLst>
              </p:cNvPr>
              <p:cNvSpPr/>
              <p:nvPr/>
            </p:nvSpPr>
            <p:spPr>
              <a:xfrm>
                <a:off x="539569" y="4841626"/>
                <a:ext cx="624739" cy="381258"/>
              </a:xfrm>
              <a:custGeom>
                <a:avLst/>
                <a:gdLst>
                  <a:gd name="connsiteX0" fmla="*/ 181 w 624739"/>
                  <a:gd name="connsiteY0" fmla="*/ 330449 h 381258"/>
                  <a:gd name="connsiteX1" fmla="*/ 52569 w 624739"/>
                  <a:gd name="connsiteY1" fmla="*/ 378074 h 381258"/>
                  <a:gd name="connsiteX2" fmla="*/ 135119 w 624739"/>
                  <a:gd name="connsiteY2" fmla="*/ 359024 h 381258"/>
                  <a:gd name="connsiteX3" fmla="*/ 201794 w 624739"/>
                  <a:gd name="connsiteY3" fmla="*/ 308224 h 381258"/>
                  <a:gd name="connsiteX4" fmla="*/ 284344 w 624739"/>
                  <a:gd name="connsiteY4" fmla="*/ 265362 h 381258"/>
                  <a:gd name="connsiteX5" fmla="*/ 603431 w 624739"/>
                  <a:gd name="connsiteY5" fmla="*/ 51049 h 381258"/>
                  <a:gd name="connsiteX6" fmla="*/ 595494 w 624739"/>
                  <a:gd name="connsiteY6" fmla="*/ 249 h 381258"/>
                  <a:gd name="connsiteX7" fmla="*/ 598669 w 624739"/>
                  <a:gd name="connsiteY7" fmla="*/ 36762 h 381258"/>
                  <a:gd name="connsiteX8" fmla="*/ 457381 w 624739"/>
                  <a:gd name="connsiteY8" fmla="*/ 144712 h 381258"/>
                  <a:gd name="connsiteX9" fmla="*/ 257356 w 624739"/>
                  <a:gd name="connsiteY9" fmla="*/ 273299 h 381258"/>
                  <a:gd name="connsiteX10" fmla="*/ 168456 w 624739"/>
                  <a:gd name="connsiteY10" fmla="*/ 335212 h 381258"/>
                  <a:gd name="connsiteX11" fmla="*/ 70031 w 624739"/>
                  <a:gd name="connsiteY11" fmla="*/ 381249 h 381258"/>
                  <a:gd name="connsiteX12" fmla="*/ 181 w 624739"/>
                  <a:gd name="connsiteY12" fmla="*/ 330449 h 38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4739" h="381258">
                    <a:moveTo>
                      <a:pt x="181" y="330449"/>
                    </a:moveTo>
                    <a:cubicBezTo>
                      <a:pt x="-2729" y="329920"/>
                      <a:pt x="30079" y="373312"/>
                      <a:pt x="52569" y="378074"/>
                    </a:cubicBezTo>
                    <a:cubicBezTo>
                      <a:pt x="75059" y="382836"/>
                      <a:pt x="110248" y="370666"/>
                      <a:pt x="135119" y="359024"/>
                    </a:cubicBezTo>
                    <a:cubicBezTo>
                      <a:pt x="159990" y="347382"/>
                      <a:pt x="176923" y="323834"/>
                      <a:pt x="201794" y="308224"/>
                    </a:cubicBezTo>
                    <a:cubicBezTo>
                      <a:pt x="226665" y="292614"/>
                      <a:pt x="217405" y="308224"/>
                      <a:pt x="284344" y="265362"/>
                    </a:cubicBezTo>
                    <a:cubicBezTo>
                      <a:pt x="351283" y="222500"/>
                      <a:pt x="551573" y="95235"/>
                      <a:pt x="603431" y="51049"/>
                    </a:cubicBezTo>
                    <a:cubicBezTo>
                      <a:pt x="655289" y="6863"/>
                      <a:pt x="596288" y="2630"/>
                      <a:pt x="595494" y="249"/>
                    </a:cubicBezTo>
                    <a:cubicBezTo>
                      <a:pt x="594700" y="-2132"/>
                      <a:pt x="621688" y="12685"/>
                      <a:pt x="598669" y="36762"/>
                    </a:cubicBezTo>
                    <a:cubicBezTo>
                      <a:pt x="575650" y="60839"/>
                      <a:pt x="514266" y="105289"/>
                      <a:pt x="457381" y="144712"/>
                    </a:cubicBezTo>
                    <a:cubicBezTo>
                      <a:pt x="400496" y="184135"/>
                      <a:pt x="305510" y="241549"/>
                      <a:pt x="257356" y="273299"/>
                    </a:cubicBezTo>
                    <a:cubicBezTo>
                      <a:pt x="209202" y="305049"/>
                      <a:pt x="199677" y="317220"/>
                      <a:pt x="168456" y="335212"/>
                    </a:cubicBezTo>
                    <a:cubicBezTo>
                      <a:pt x="137235" y="353204"/>
                      <a:pt x="99135" y="380455"/>
                      <a:pt x="70031" y="381249"/>
                    </a:cubicBezTo>
                    <a:cubicBezTo>
                      <a:pt x="40927" y="382043"/>
                      <a:pt x="3091" y="330978"/>
                      <a:pt x="181" y="3304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BAD10FBE-C74C-4277-9FBC-6957960376C5}"/>
                  </a:ext>
                </a:extLst>
              </p:cNvPr>
              <p:cNvSpPr/>
              <p:nvPr/>
            </p:nvSpPr>
            <p:spPr>
              <a:xfrm>
                <a:off x="585675" y="4848839"/>
                <a:ext cx="547510" cy="362296"/>
              </a:xfrm>
              <a:custGeom>
                <a:avLst/>
                <a:gdLst>
                  <a:gd name="connsiteX0" fmla="*/ 11225 w 547510"/>
                  <a:gd name="connsiteY0" fmla="*/ 354986 h 362296"/>
                  <a:gd name="connsiteX1" fmla="*/ 162038 w 547510"/>
                  <a:gd name="connsiteY1" fmla="*/ 264499 h 362296"/>
                  <a:gd name="connsiteX2" fmla="*/ 362063 w 547510"/>
                  <a:gd name="connsiteY2" fmla="*/ 158136 h 362296"/>
                  <a:gd name="connsiteX3" fmla="*/ 535100 w 547510"/>
                  <a:gd name="connsiteY3" fmla="*/ 24786 h 362296"/>
                  <a:gd name="connsiteX4" fmla="*/ 531925 w 547510"/>
                  <a:gd name="connsiteY4" fmla="*/ 4149 h 362296"/>
                  <a:gd name="connsiteX5" fmla="*/ 517638 w 547510"/>
                  <a:gd name="connsiteY5" fmla="*/ 5736 h 362296"/>
                  <a:gd name="connsiteX6" fmla="*/ 476363 w 547510"/>
                  <a:gd name="connsiteY6" fmla="*/ 62886 h 362296"/>
                  <a:gd name="connsiteX7" fmla="*/ 11225 w 547510"/>
                  <a:gd name="connsiteY7" fmla="*/ 354986 h 36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7510" h="362296">
                    <a:moveTo>
                      <a:pt x="11225" y="354986"/>
                    </a:moveTo>
                    <a:cubicBezTo>
                      <a:pt x="-41162" y="388588"/>
                      <a:pt x="103565" y="297307"/>
                      <a:pt x="162038" y="264499"/>
                    </a:cubicBezTo>
                    <a:cubicBezTo>
                      <a:pt x="220511" y="231691"/>
                      <a:pt x="299886" y="198088"/>
                      <a:pt x="362063" y="158136"/>
                    </a:cubicBezTo>
                    <a:cubicBezTo>
                      <a:pt x="424240" y="118184"/>
                      <a:pt x="506790" y="50451"/>
                      <a:pt x="535100" y="24786"/>
                    </a:cubicBezTo>
                    <a:cubicBezTo>
                      <a:pt x="563410" y="-879"/>
                      <a:pt x="534835" y="7324"/>
                      <a:pt x="531925" y="4149"/>
                    </a:cubicBezTo>
                    <a:cubicBezTo>
                      <a:pt x="529015" y="974"/>
                      <a:pt x="526898" y="-4053"/>
                      <a:pt x="517638" y="5736"/>
                    </a:cubicBezTo>
                    <a:cubicBezTo>
                      <a:pt x="508378" y="15525"/>
                      <a:pt x="558913" y="7853"/>
                      <a:pt x="476363" y="62886"/>
                    </a:cubicBezTo>
                    <a:cubicBezTo>
                      <a:pt x="393813" y="117919"/>
                      <a:pt x="63612" y="321384"/>
                      <a:pt x="11225" y="3549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FC806E06-46BA-422B-9B7F-E383D4278B8A}"/>
                  </a:ext>
                </a:extLst>
              </p:cNvPr>
              <p:cNvSpPr/>
              <p:nvPr/>
            </p:nvSpPr>
            <p:spPr>
              <a:xfrm>
                <a:off x="1139019" y="4683078"/>
                <a:ext cx="166120" cy="166969"/>
              </a:xfrm>
              <a:custGeom>
                <a:avLst/>
                <a:gdLst>
                  <a:gd name="connsiteX0" fmla="*/ 165906 w 166120"/>
                  <a:gd name="connsiteY0" fmla="*/ 47 h 166969"/>
                  <a:gd name="connsiteX1" fmla="*/ 16681 w 166120"/>
                  <a:gd name="connsiteY1" fmla="*/ 125460 h 166969"/>
                  <a:gd name="connsiteX2" fmla="*/ 7156 w 166120"/>
                  <a:gd name="connsiteY2" fmla="*/ 166735 h 166969"/>
                  <a:gd name="connsiteX3" fmla="*/ 48431 w 166120"/>
                  <a:gd name="connsiteY3" fmla="*/ 111172 h 166969"/>
                  <a:gd name="connsiteX4" fmla="*/ 165906 w 166120"/>
                  <a:gd name="connsiteY4" fmla="*/ 47 h 16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20" h="166969">
                    <a:moveTo>
                      <a:pt x="165906" y="47"/>
                    </a:moveTo>
                    <a:cubicBezTo>
                      <a:pt x="160614" y="2428"/>
                      <a:pt x="43139" y="97679"/>
                      <a:pt x="16681" y="125460"/>
                    </a:cubicBezTo>
                    <a:cubicBezTo>
                      <a:pt x="-9777" y="153241"/>
                      <a:pt x="1864" y="169116"/>
                      <a:pt x="7156" y="166735"/>
                    </a:cubicBezTo>
                    <a:cubicBezTo>
                      <a:pt x="12448" y="164354"/>
                      <a:pt x="19592" y="137101"/>
                      <a:pt x="48431" y="111172"/>
                    </a:cubicBezTo>
                    <a:cubicBezTo>
                      <a:pt x="77270" y="85243"/>
                      <a:pt x="171198" y="-2334"/>
                      <a:pt x="165906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D8CC771F-271A-48EA-B618-1E4724984072}"/>
                  </a:ext>
                </a:extLst>
              </p:cNvPr>
              <p:cNvSpPr/>
              <p:nvPr/>
            </p:nvSpPr>
            <p:spPr>
              <a:xfrm>
                <a:off x="1102363" y="4687017"/>
                <a:ext cx="175577" cy="137924"/>
              </a:xfrm>
              <a:custGeom>
                <a:avLst/>
                <a:gdLst>
                  <a:gd name="connsiteX0" fmla="*/ 173987 w 175577"/>
                  <a:gd name="connsiteY0" fmla="*/ 871 h 137924"/>
                  <a:gd name="connsiteX1" fmla="*/ 21587 w 175577"/>
                  <a:gd name="connsiteY1" fmla="*/ 115171 h 137924"/>
                  <a:gd name="connsiteX2" fmla="*/ 8887 w 175577"/>
                  <a:gd name="connsiteY2" fmla="*/ 134221 h 137924"/>
                  <a:gd name="connsiteX3" fmla="*/ 96200 w 175577"/>
                  <a:gd name="connsiteY3" fmla="*/ 65958 h 137924"/>
                  <a:gd name="connsiteX4" fmla="*/ 173987 w 175577"/>
                  <a:gd name="connsiteY4" fmla="*/ 871 h 13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577" h="137924">
                    <a:moveTo>
                      <a:pt x="173987" y="871"/>
                    </a:moveTo>
                    <a:cubicBezTo>
                      <a:pt x="161552" y="9073"/>
                      <a:pt x="49104" y="92946"/>
                      <a:pt x="21587" y="115171"/>
                    </a:cubicBezTo>
                    <a:cubicBezTo>
                      <a:pt x="-5930" y="137396"/>
                      <a:pt x="-3548" y="142423"/>
                      <a:pt x="8887" y="134221"/>
                    </a:cubicBezTo>
                    <a:cubicBezTo>
                      <a:pt x="21322" y="126019"/>
                      <a:pt x="69742" y="87389"/>
                      <a:pt x="96200" y="65958"/>
                    </a:cubicBezTo>
                    <a:cubicBezTo>
                      <a:pt x="122658" y="44527"/>
                      <a:pt x="186422" y="-7331"/>
                      <a:pt x="173987" y="8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99ED5633-902C-490A-9042-D02D015B931E}"/>
                  </a:ext>
                </a:extLst>
              </p:cNvPr>
              <p:cNvSpPr/>
              <p:nvPr/>
            </p:nvSpPr>
            <p:spPr>
              <a:xfrm>
                <a:off x="1338490" y="4002658"/>
                <a:ext cx="429766" cy="615141"/>
              </a:xfrm>
              <a:custGeom>
                <a:avLst/>
                <a:gdLst>
                  <a:gd name="connsiteX0" fmla="*/ 426810 w 429766"/>
                  <a:gd name="connsiteY0" fmla="*/ 4192 h 615141"/>
                  <a:gd name="connsiteX1" fmla="*/ 272293 w 429766"/>
                  <a:gd name="connsiteY1" fmla="*/ 256075 h 615141"/>
                  <a:gd name="connsiteX2" fmla="*/ 58510 w 429766"/>
                  <a:gd name="connsiteY2" fmla="*/ 524892 h 615141"/>
                  <a:gd name="connsiteX3" fmla="*/ 3477 w 429766"/>
                  <a:gd name="connsiteY3" fmla="*/ 613792 h 615141"/>
                  <a:gd name="connsiteX4" fmla="*/ 134710 w 429766"/>
                  <a:gd name="connsiteY4" fmla="*/ 469859 h 615141"/>
                  <a:gd name="connsiteX5" fmla="*/ 426810 w 429766"/>
                  <a:gd name="connsiteY5" fmla="*/ 4192 h 615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766" h="615141">
                    <a:moveTo>
                      <a:pt x="426810" y="4192"/>
                    </a:moveTo>
                    <a:cubicBezTo>
                      <a:pt x="449740" y="-31439"/>
                      <a:pt x="333676" y="169292"/>
                      <a:pt x="272293" y="256075"/>
                    </a:cubicBezTo>
                    <a:cubicBezTo>
                      <a:pt x="210910" y="342858"/>
                      <a:pt x="103313" y="465273"/>
                      <a:pt x="58510" y="524892"/>
                    </a:cubicBezTo>
                    <a:cubicBezTo>
                      <a:pt x="13707" y="584512"/>
                      <a:pt x="-9223" y="622964"/>
                      <a:pt x="3477" y="613792"/>
                    </a:cubicBezTo>
                    <a:cubicBezTo>
                      <a:pt x="16177" y="604620"/>
                      <a:pt x="64507" y="567578"/>
                      <a:pt x="134710" y="469859"/>
                    </a:cubicBezTo>
                    <a:cubicBezTo>
                      <a:pt x="204913" y="372140"/>
                      <a:pt x="403880" y="39823"/>
                      <a:pt x="426810" y="41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9A450449-11C6-4270-89AA-2BCC1543CA5F}"/>
                  </a:ext>
                </a:extLst>
              </p:cNvPr>
              <p:cNvSpPr/>
              <p:nvPr/>
            </p:nvSpPr>
            <p:spPr>
              <a:xfrm>
                <a:off x="1350522" y="4019323"/>
                <a:ext cx="391660" cy="533975"/>
              </a:xfrm>
              <a:custGeom>
                <a:avLst/>
                <a:gdLst>
                  <a:gd name="connsiteX0" fmla="*/ 391495 w 391660"/>
                  <a:gd name="connsiteY0" fmla="*/ 227 h 533975"/>
                  <a:gd name="connsiteX1" fmla="*/ 135378 w 391660"/>
                  <a:gd name="connsiteY1" fmla="*/ 357944 h 533975"/>
                  <a:gd name="connsiteX2" fmla="*/ 14728 w 391660"/>
                  <a:gd name="connsiteY2" fmla="*/ 514577 h 533975"/>
                  <a:gd name="connsiteX3" fmla="*/ 2028 w 391660"/>
                  <a:gd name="connsiteY3" fmla="*/ 531510 h 533975"/>
                  <a:gd name="connsiteX4" fmla="*/ 171361 w 391660"/>
                  <a:gd name="connsiteY4" fmla="*/ 307144 h 533975"/>
                  <a:gd name="connsiteX5" fmla="*/ 391495 w 391660"/>
                  <a:gd name="connsiteY5" fmla="*/ 227 h 53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660" h="533975">
                    <a:moveTo>
                      <a:pt x="391495" y="227"/>
                    </a:moveTo>
                    <a:cubicBezTo>
                      <a:pt x="385498" y="8694"/>
                      <a:pt x="198172" y="272219"/>
                      <a:pt x="135378" y="357944"/>
                    </a:cubicBezTo>
                    <a:cubicBezTo>
                      <a:pt x="72584" y="443669"/>
                      <a:pt x="36953" y="485649"/>
                      <a:pt x="14728" y="514577"/>
                    </a:cubicBezTo>
                    <a:cubicBezTo>
                      <a:pt x="-7497" y="543505"/>
                      <a:pt x="2028" y="531510"/>
                      <a:pt x="2028" y="531510"/>
                    </a:cubicBezTo>
                    <a:cubicBezTo>
                      <a:pt x="28133" y="496938"/>
                      <a:pt x="103628" y="392516"/>
                      <a:pt x="171361" y="307144"/>
                    </a:cubicBezTo>
                    <a:cubicBezTo>
                      <a:pt x="239094" y="221772"/>
                      <a:pt x="397492" y="-8240"/>
                      <a:pt x="391495" y="2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E344CAED-7C1B-4462-919D-D22FE4488852}"/>
                  </a:ext>
                </a:extLst>
              </p:cNvPr>
              <p:cNvSpPr/>
              <p:nvPr/>
            </p:nvSpPr>
            <p:spPr>
              <a:xfrm>
                <a:off x="984279" y="3376083"/>
                <a:ext cx="586288" cy="1065782"/>
              </a:xfrm>
              <a:custGeom>
                <a:avLst/>
                <a:gdLst>
                  <a:gd name="connsiteX0" fmla="*/ 586288 w 586288"/>
                  <a:gd name="connsiteY0" fmla="*/ 0 h 1065782"/>
                  <a:gd name="connsiteX1" fmla="*/ 292071 w 586288"/>
                  <a:gd name="connsiteY1" fmla="*/ 192617 h 1065782"/>
                  <a:gd name="connsiteX2" fmla="*/ 25371 w 586288"/>
                  <a:gd name="connsiteY2" fmla="*/ 939800 h 1065782"/>
                  <a:gd name="connsiteX3" fmla="*/ 16904 w 586288"/>
                  <a:gd name="connsiteY3" fmla="*/ 1058334 h 1065782"/>
                  <a:gd name="connsiteX4" fmla="*/ 78288 w 586288"/>
                  <a:gd name="connsiteY4" fmla="*/ 861484 h 1065782"/>
                  <a:gd name="connsiteX5" fmla="*/ 239154 w 586288"/>
                  <a:gd name="connsiteY5" fmla="*/ 336550 h 1065782"/>
                  <a:gd name="connsiteX6" fmla="*/ 315354 w 586288"/>
                  <a:gd name="connsiteY6" fmla="*/ 188384 h 1065782"/>
                  <a:gd name="connsiteX7" fmla="*/ 406371 w 586288"/>
                  <a:gd name="connsiteY7" fmla="*/ 80434 h 1065782"/>
                  <a:gd name="connsiteX8" fmla="*/ 520671 w 586288"/>
                  <a:gd name="connsiteY8" fmla="*/ 38100 h 1065782"/>
                  <a:gd name="connsiteX9" fmla="*/ 586288 w 586288"/>
                  <a:gd name="connsiteY9" fmla="*/ 0 h 1065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6288" h="1065782">
                    <a:moveTo>
                      <a:pt x="586288" y="0"/>
                    </a:moveTo>
                    <a:cubicBezTo>
                      <a:pt x="485922" y="17992"/>
                      <a:pt x="385557" y="35984"/>
                      <a:pt x="292071" y="192617"/>
                    </a:cubicBezTo>
                    <a:cubicBezTo>
                      <a:pt x="198585" y="349250"/>
                      <a:pt x="71232" y="795514"/>
                      <a:pt x="25371" y="939800"/>
                    </a:cubicBezTo>
                    <a:cubicBezTo>
                      <a:pt x="-20490" y="1084086"/>
                      <a:pt x="8085" y="1071387"/>
                      <a:pt x="16904" y="1058334"/>
                    </a:cubicBezTo>
                    <a:cubicBezTo>
                      <a:pt x="25723" y="1045281"/>
                      <a:pt x="78288" y="861484"/>
                      <a:pt x="78288" y="861484"/>
                    </a:cubicBezTo>
                    <a:cubicBezTo>
                      <a:pt x="115330" y="741187"/>
                      <a:pt x="199643" y="448733"/>
                      <a:pt x="239154" y="336550"/>
                    </a:cubicBezTo>
                    <a:cubicBezTo>
                      <a:pt x="278665" y="224367"/>
                      <a:pt x="287485" y="231070"/>
                      <a:pt x="315354" y="188384"/>
                    </a:cubicBezTo>
                    <a:cubicBezTo>
                      <a:pt x="343223" y="145698"/>
                      <a:pt x="372152" y="105481"/>
                      <a:pt x="406371" y="80434"/>
                    </a:cubicBezTo>
                    <a:cubicBezTo>
                      <a:pt x="440590" y="55387"/>
                      <a:pt x="520671" y="38100"/>
                      <a:pt x="520671" y="38100"/>
                    </a:cubicBezTo>
                    <a:lnTo>
                      <a:pt x="58628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8EFE7937-47E3-4E51-9874-1191A8E003B1}"/>
                  </a:ext>
                </a:extLst>
              </p:cNvPr>
              <p:cNvSpPr/>
              <p:nvPr/>
            </p:nvSpPr>
            <p:spPr>
              <a:xfrm>
                <a:off x="963404" y="3666154"/>
                <a:ext cx="239659" cy="785806"/>
              </a:xfrm>
              <a:custGeom>
                <a:avLst/>
                <a:gdLst>
                  <a:gd name="connsiteX0" fmla="*/ 3913 w 239659"/>
                  <a:gd name="connsiteY0" fmla="*/ 761913 h 785806"/>
                  <a:gd name="connsiteX1" fmla="*/ 20846 w 239659"/>
                  <a:gd name="connsiteY1" fmla="*/ 698413 h 785806"/>
                  <a:gd name="connsiteX2" fmla="*/ 73763 w 239659"/>
                  <a:gd name="connsiteY2" fmla="*/ 471929 h 785806"/>
                  <a:gd name="connsiteX3" fmla="*/ 107629 w 239659"/>
                  <a:gd name="connsiteY3" fmla="*/ 251796 h 785806"/>
                  <a:gd name="connsiteX4" fmla="*/ 147846 w 239659"/>
                  <a:gd name="connsiteY4" fmla="*/ 143846 h 785806"/>
                  <a:gd name="connsiteX5" fmla="*/ 238863 w 239659"/>
                  <a:gd name="connsiteY5" fmla="*/ 4146 h 785806"/>
                  <a:gd name="connsiteX6" fmla="*/ 90696 w 239659"/>
                  <a:gd name="connsiteY6" fmla="*/ 315296 h 785806"/>
                  <a:gd name="connsiteX7" fmla="*/ 3913 w 239659"/>
                  <a:gd name="connsiteY7" fmla="*/ 761913 h 785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659" h="785806">
                    <a:moveTo>
                      <a:pt x="3913" y="761913"/>
                    </a:moveTo>
                    <a:cubicBezTo>
                      <a:pt x="-7729" y="825766"/>
                      <a:pt x="9204" y="746744"/>
                      <a:pt x="20846" y="698413"/>
                    </a:cubicBezTo>
                    <a:cubicBezTo>
                      <a:pt x="32488" y="650082"/>
                      <a:pt x="59299" y="546365"/>
                      <a:pt x="73763" y="471929"/>
                    </a:cubicBezTo>
                    <a:cubicBezTo>
                      <a:pt x="88227" y="397493"/>
                      <a:pt x="95282" y="306476"/>
                      <a:pt x="107629" y="251796"/>
                    </a:cubicBezTo>
                    <a:cubicBezTo>
                      <a:pt x="119976" y="197115"/>
                      <a:pt x="125974" y="185121"/>
                      <a:pt x="147846" y="143846"/>
                    </a:cubicBezTo>
                    <a:cubicBezTo>
                      <a:pt x="169718" y="102571"/>
                      <a:pt x="248388" y="-24429"/>
                      <a:pt x="238863" y="4146"/>
                    </a:cubicBezTo>
                    <a:cubicBezTo>
                      <a:pt x="229338" y="32721"/>
                      <a:pt x="127738" y="192882"/>
                      <a:pt x="90696" y="315296"/>
                    </a:cubicBezTo>
                    <a:cubicBezTo>
                      <a:pt x="53654" y="437710"/>
                      <a:pt x="15555" y="698060"/>
                      <a:pt x="3913" y="7619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3DBA8B7A-0E65-4F76-855B-C2E4087F8167}"/>
                  </a:ext>
                </a:extLst>
              </p:cNvPr>
              <p:cNvSpPr/>
              <p:nvPr/>
            </p:nvSpPr>
            <p:spPr>
              <a:xfrm>
                <a:off x="1229257" y="3395169"/>
                <a:ext cx="327561" cy="385397"/>
              </a:xfrm>
              <a:custGeom>
                <a:avLst/>
                <a:gdLst>
                  <a:gd name="connsiteX0" fmla="*/ 326493 w 327561"/>
                  <a:gd name="connsiteY0" fmla="*/ 4198 h 385397"/>
                  <a:gd name="connsiteX1" fmla="*/ 47093 w 327561"/>
                  <a:gd name="connsiteY1" fmla="*/ 253964 h 385397"/>
                  <a:gd name="connsiteX2" fmla="*/ 526 w 327561"/>
                  <a:gd name="connsiteY2" fmla="*/ 385198 h 385397"/>
                  <a:gd name="connsiteX3" fmla="*/ 49210 w 327561"/>
                  <a:gd name="connsiteY3" fmla="*/ 279364 h 385397"/>
                  <a:gd name="connsiteX4" fmla="*/ 140226 w 327561"/>
                  <a:gd name="connsiteY4" fmla="*/ 110031 h 385397"/>
                  <a:gd name="connsiteX5" fmla="*/ 326493 w 327561"/>
                  <a:gd name="connsiteY5" fmla="*/ 4198 h 38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561" h="385397">
                    <a:moveTo>
                      <a:pt x="326493" y="4198"/>
                    </a:moveTo>
                    <a:cubicBezTo>
                      <a:pt x="310971" y="28187"/>
                      <a:pt x="101421" y="190464"/>
                      <a:pt x="47093" y="253964"/>
                    </a:cubicBezTo>
                    <a:cubicBezTo>
                      <a:pt x="-7235" y="317464"/>
                      <a:pt x="173" y="380965"/>
                      <a:pt x="526" y="385198"/>
                    </a:cubicBezTo>
                    <a:cubicBezTo>
                      <a:pt x="879" y="389431"/>
                      <a:pt x="25927" y="325225"/>
                      <a:pt x="49210" y="279364"/>
                    </a:cubicBezTo>
                    <a:cubicBezTo>
                      <a:pt x="72493" y="233503"/>
                      <a:pt x="96482" y="155187"/>
                      <a:pt x="140226" y="110031"/>
                    </a:cubicBezTo>
                    <a:cubicBezTo>
                      <a:pt x="183970" y="64876"/>
                      <a:pt x="342015" y="-19791"/>
                      <a:pt x="326493" y="4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CD33170E-72BC-4FDE-A59B-FAE3919BA551}"/>
                  </a:ext>
                </a:extLst>
              </p:cNvPr>
              <p:cNvSpPr/>
              <p:nvPr/>
            </p:nvSpPr>
            <p:spPr>
              <a:xfrm>
                <a:off x="1225959" y="3417461"/>
                <a:ext cx="376312" cy="581337"/>
              </a:xfrm>
              <a:custGeom>
                <a:avLst/>
                <a:gdLst>
                  <a:gd name="connsiteX0" fmla="*/ 370008 w 376312"/>
                  <a:gd name="connsiteY0" fmla="*/ 11539 h 581337"/>
                  <a:gd name="connsiteX1" fmla="*/ 50391 w 376312"/>
                  <a:gd name="connsiteY1" fmla="*/ 396772 h 581337"/>
                  <a:gd name="connsiteX2" fmla="*/ 1708 w 376312"/>
                  <a:gd name="connsiteY2" fmla="*/ 580922 h 581337"/>
                  <a:gd name="connsiteX3" fmla="*/ 58858 w 376312"/>
                  <a:gd name="connsiteY3" fmla="*/ 436989 h 581337"/>
                  <a:gd name="connsiteX4" fmla="*/ 247241 w 376312"/>
                  <a:gd name="connsiteY4" fmla="*/ 130072 h 581337"/>
                  <a:gd name="connsiteX5" fmla="*/ 370008 w 376312"/>
                  <a:gd name="connsiteY5" fmla="*/ 11539 h 58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312" h="581337">
                    <a:moveTo>
                      <a:pt x="370008" y="11539"/>
                    </a:moveTo>
                    <a:cubicBezTo>
                      <a:pt x="337200" y="55989"/>
                      <a:pt x="111774" y="301875"/>
                      <a:pt x="50391" y="396772"/>
                    </a:cubicBezTo>
                    <a:cubicBezTo>
                      <a:pt x="-10992" y="491669"/>
                      <a:pt x="297" y="574219"/>
                      <a:pt x="1708" y="580922"/>
                    </a:cubicBezTo>
                    <a:cubicBezTo>
                      <a:pt x="3119" y="587625"/>
                      <a:pt x="17936" y="512131"/>
                      <a:pt x="58858" y="436989"/>
                    </a:cubicBezTo>
                    <a:cubicBezTo>
                      <a:pt x="99780" y="361847"/>
                      <a:pt x="195030" y="199569"/>
                      <a:pt x="247241" y="130072"/>
                    </a:cubicBezTo>
                    <a:cubicBezTo>
                      <a:pt x="299452" y="60575"/>
                      <a:pt x="402816" y="-32911"/>
                      <a:pt x="370008" y="115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88E92063-389E-4941-B11D-67E399ACC666}"/>
                  </a:ext>
                </a:extLst>
              </p:cNvPr>
              <p:cNvSpPr/>
              <p:nvPr/>
            </p:nvSpPr>
            <p:spPr>
              <a:xfrm>
                <a:off x="1284751" y="3413692"/>
                <a:ext cx="286916" cy="389989"/>
              </a:xfrm>
              <a:custGeom>
                <a:avLst/>
                <a:gdLst>
                  <a:gd name="connsiteX0" fmla="*/ 285816 w 286916"/>
                  <a:gd name="connsiteY0" fmla="*/ 2608 h 389989"/>
                  <a:gd name="connsiteX1" fmla="*/ 50866 w 286916"/>
                  <a:gd name="connsiteY1" fmla="*/ 267191 h 389989"/>
                  <a:gd name="connsiteX2" fmla="*/ 66 w 286916"/>
                  <a:gd name="connsiteY2" fmla="*/ 389958 h 389989"/>
                  <a:gd name="connsiteX3" fmla="*/ 42399 w 286916"/>
                  <a:gd name="connsiteY3" fmla="*/ 277775 h 389989"/>
                  <a:gd name="connsiteX4" fmla="*/ 135532 w 286916"/>
                  <a:gd name="connsiteY4" fmla="*/ 140191 h 389989"/>
                  <a:gd name="connsiteX5" fmla="*/ 285816 w 286916"/>
                  <a:gd name="connsiteY5" fmla="*/ 2608 h 38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916" h="389989">
                    <a:moveTo>
                      <a:pt x="285816" y="2608"/>
                    </a:moveTo>
                    <a:cubicBezTo>
                      <a:pt x="271705" y="23775"/>
                      <a:pt x="98491" y="202633"/>
                      <a:pt x="50866" y="267191"/>
                    </a:cubicBezTo>
                    <a:cubicBezTo>
                      <a:pt x="3241" y="331749"/>
                      <a:pt x="1477" y="388194"/>
                      <a:pt x="66" y="389958"/>
                    </a:cubicBezTo>
                    <a:cubicBezTo>
                      <a:pt x="-1345" y="391722"/>
                      <a:pt x="19821" y="319403"/>
                      <a:pt x="42399" y="277775"/>
                    </a:cubicBezTo>
                    <a:cubicBezTo>
                      <a:pt x="64977" y="236147"/>
                      <a:pt x="96727" y="185699"/>
                      <a:pt x="135532" y="140191"/>
                    </a:cubicBezTo>
                    <a:cubicBezTo>
                      <a:pt x="174337" y="94683"/>
                      <a:pt x="299927" y="-18559"/>
                      <a:pt x="285816" y="26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C1566E63-839E-4189-AE2A-148746AA9BCE}"/>
                  </a:ext>
                </a:extLst>
              </p:cNvPr>
              <p:cNvSpPr/>
              <p:nvPr/>
            </p:nvSpPr>
            <p:spPr>
              <a:xfrm>
                <a:off x="1297427" y="3481466"/>
                <a:ext cx="264722" cy="617902"/>
              </a:xfrm>
              <a:custGeom>
                <a:avLst/>
                <a:gdLst>
                  <a:gd name="connsiteX0" fmla="*/ 264673 w 264722"/>
                  <a:gd name="connsiteY0" fmla="*/ 451 h 617902"/>
                  <a:gd name="connsiteX1" fmla="*/ 61473 w 264722"/>
                  <a:gd name="connsiteY1" fmla="*/ 434367 h 617902"/>
                  <a:gd name="connsiteX2" fmla="*/ 42423 w 264722"/>
                  <a:gd name="connsiteY2" fmla="*/ 614284 h 617902"/>
                  <a:gd name="connsiteX3" fmla="*/ 21256 w 264722"/>
                  <a:gd name="connsiteY3" fmla="*/ 544434 h 617902"/>
                  <a:gd name="connsiteX4" fmla="*/ 90 w 264722"/>
                  <a:gd name="connsiteY4" fmla="*/ 419551 h 617902"/>
                  <a:gd name="connsiteX5" fmla="*/ 29723 w 264722"/>
                  <a:gd name="connsiteY5" fmla="*/ 489401 h 617902"/>
                  <a:gd name="connsiteX6" fmla="*/ 80523 w 264722"/>
                  <a:gd name="connsiteY6" fmla="*/ 353934 h 617902"/>
                  <a:gd name="connsiteX7" fmla="*/ 264673 w 264722"/>
                  <a:gd name="connsiteY7" fmla="*/ 451 h 61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722" h="617902">
                    <a:moveTo>
                      <a:pt x="264673" y="451"/>
                    </a:moveTo>
                    <a:cubicBezTo>
                      <a:pt x="261498" y="13856"/>
                      <a:pt x="98515" y="332062"/>
                      <a:pt x="61473" y="434367"/>
                    </a:cubicBezTo>
                    <a:cubicBezTo>
                      <a:pt x="24431" y="536672"/>
                      <a:pt x="49126" y="595940"/>
                      <a:pt x="42423" y="614284"/>
                    </a:cubicBezTo>
                    <a:cubicBezTo>
                      <a:pt x="35720" y="632628"/>
                      <a:pt x="28311" y="576889"/>
                      <a:pt x="21256" y="544434"/>
                    </a:cubicBezTo>
                    <a:cubicBezTo>
                      <a:pt x="14201" y="511979"/>
                      <a:pt x="-1321" y="428723"/>
                      <a:pt x="90" y="419551"/>
                    </a:cubicBezTo>
                    <a:cubicBezTo>
                      <a:pt x="1501" y="410379"/>
                      <a:pt x="16318" y="500337"/>
                      <a:pt x="29723" y="489401"/>
                    </a:cubicBezTo>
                    <a:cubicBezTo>
                      <a:pt x="43128" y="478465"/>
                      <a:pt x="42776" y="431898"/>
                      <a:pt x="80523" y="353934"/>
                    </a:cubicBezTo>
                    <a:cubicBezTo>
                      <a:pt x="118270" y="275970"/>
                      <a:pt x="267848" y="-12954"/>
                      <a:pt x="264673" y="4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00C78821-E68F-4A91-A40F-C1901AB1BD8A}"/>
                  </a:ext>
                </a:extLst>
              </p:cNvPr>
              <p:cNvSpPr/>
              <p:nvPr/>
            </p:nvSpPr>
            <p:spPr>
              <a:xfrm>
                <a:off x="1259378" y="3947583"/>
                <a:ext cx="22313" cy="517302"/>
              </a:xfrm>
              <a:custGeom>
                <a:avLst/>
                <a:gdLst>
                  <a:gd name="connsiteX0" fmla="*/ 16972 w 22313"/>
                  <a:gd name="connsiteY0" fmla="*/ 0 h 517302"/>
                  <a:gd name="connsiteX1" fmla="*/ 39 w 22313"/>
                  <a:gd name="connsiteY1" fmla="*/ 114300 h 517302"/>
                  <a:gd name="connsiteX2" fmla="*/ 21205 w 22313"/>
                  <a:gd name="connsiteY2" fmla="*/ 476250 h 517302"/>
                  <a:gd name="connsiteX3" fmla="*/ 19089 w 22313"/>
                  <a:gd name="connsiteY3" fmla="*/ 491067 h 517302"/>
                  <a:gd name="connsiteX4" fmla="*/ 16972 w 22313"/>
                  <a:gd name="connsiteY4" fmla="*/ 315384 h 517302"/>
                  <a:gd name="connsiteX5" fmla="*/ 16972 w 22313"/>
                  <a:gd name="connsiteY5" fmla="*/ 127000 h 517302"/>
                  <a:gd name="connsiteX6" fmla="*/ 16972 w 22313"/>
                  <a:gd name="connsiteY6" fmla="*/ 0 h 517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13" h="517302">
                    <a:moveTo>
                      <a:pt x="16972" y="0"/>
                    </a:moveTo>
                    <a:cubicBezTo>
                      <a:pt x="8152" y="17462"/>
                      <a:pt x="-667" y="34925"/>
                      <a:pt x="39" y="114300"/>
                    </a:cubicBezTo>
                    <a:cubicBezTo>
                      <a:pt x="744" y="193675"/>
                      <a:pt x="18030" y="413456"/>
                      <a:pt x="21205" y="476250"/>
                    </a:cubicBezTo>
                    <a:cubicBezTo>
                      <a:pt x="24380" y="539045"/>
                      <a:pt x="19794" y="517878"/>
                      <a:pt x="19089" y="491067"/>
                    </a:cubicBezTo>
                    <a:cubicBezTo>
                      <a:pt x="18384" y="464256"/>
                      <a:pt x="17325" y="376062"/>
                      <a:pt x="16972" y="315384"/>
                    </a:cubicBezTo>
                    <a:cubicBezTo>
                      <a:pt x="16619" y="254706"/>
                      <a:pt x="16972" y="127000"/>
                      <a:pt x="16972" y="127000"/>
                    </a:cubicBezTo>
                    <a:lnTo>
                      <a:pt x="1697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9FCDB728-886F-4027-B7DA-D7AC7128A99B}"/>
                  </a:ext>
                </a:extLst>
              </p:cNvPr>
              <p:cNvSpPr/>
              <p:nvPr/>
            </p:nvSpPr>
            <p:spPr>
              <a:xfrm>
                <a:off x="1486996" y="3515314"/>
                <a:ext cx="175198" cy="622478"/>
              </a:xfrm>
              <a:custGeom>
                <a:avLst/>
                <a:gdLst>
                  <a:gd name="connsiteX0" fmla="*/ 174587 w 175198"/>
                  <a:gd name="connsiteY0" fmla="*/ 469 h 622478"/>
                  <a:gd name="connsiteX1" fmla="*/ 45471 w 175198"/>
                  <a:gd name="connsiteY1" fmla="*/ 218486 h 622478"/>
                  <a:gd name="connsiteX2" fmla="*/ 1021 w 175198"/>
                  <a:gd name="connsiteY2" fmla="*/ 366653 h 622478"/>
                  <a:gd name="connsiteX3" fmla="*/ 13721 w 175198"/>
                  <a:gd name="connsiteY3" fmla="*/ 620653 h 622478"/>
                  <a:gd name="connsiteX4" fmla="*/ 7371 w 175198"/>
                  <a:gd name="connsiteY4" fmla="*/ 470369 h 622478"/>
                  <a:gd name="connsiteX5" fmla="*/ 9487 w 175198"/>
                  <a:gd name="connsiteY5" fmla="*/ 273519 h 622478"/>
                  <a:gd name="connsiteX6" fmla="*/ 89921 w 175198"/>
                  <a:gd name="connsiteY6" fmla="*/ 163453 h 622478"/>
                  <a:gd name="connsiteX7" fmla="*/ 174587 w 175198"/>
                  <a:gd name="connsiteY7" fmla="*/ 469 h 62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198" h="622478">
                    <a:moveTo>
                      <a:pt x="174587" y="469"/>
                    </a:moveTo>
                    <a:cubicBezTo>
                      <a:pt x="167179" y="9641"/>
                      <a:pt x="74399" y="157455"/>
                      <a:pt x="45471" y="218486"/>
                    </a:cubicBezTo>
                    <a:cubicBezTo>
                      <a:pt x="16543" y="279517"/>
                      <a:pt x="6313" y="299625"/>
                      <a:pt x="1021" y="366653"/>
                    </a:cubicBezTo>
                    <a:cubicBezTo>
                      <a:pt x="-4271" y="433681"/>
                      <a:pt x="12663" y="603367"/>
                      <a:pt x="13721" y="620653"/>
                    </a:cubicBezTo>
                    <a:cubicBezTo>
                      <a:pt x="14779" y="637939"/>
                      <a:pt x="8077" y="528225"/>
                      <a:pt x="7371" y="470369"/>
                    </a:cubicBezTo>
                    <a:cubicBezTo>
                      <a:pt x="6665" y="412513"/>
                      <a:pt x="-4271" y="324672"/>
                      <a:pt x="9487" y="273519"/>
                    </a:cubicBezTo>
                    <a:cubicBezTo>
                      <a:pt x="23245" y="222366"/>
                      <a:pt x="59582" y="207903"/>
                      <a:pt x="89921" y="163453"/>
                    </a:cubicBezTo>
                    <a:cubicBezTo>
                      <a:pt x="120260" y="119003"/>
                      <a:pt x="181995" y="-8703"/>
                      <a:pt x="174587" y="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D5AF83BD-898A-40FE-8CD4-637FC6639492}"/>
                  </a:ext>
                </a:extLst>
              </p:cNvPr>
              <p:cNvSpPr/>
              <p:nvPr/>
            </p:nvSpPr>
            <p:spPr>
              <a:xfrm>
                <a:off x="1445648" y="3501379"/>
                <a:ext cx="197585" cy="422994"/>
              </a:xfrm>
              <a:custGeom>
                <a:avLst/>
                <a:gdLst>
                  <a:gd name="connsiteX0" fmla="*/ 196885 w 197585"/>
                  <a:gd name="connsiteY0" fmla="*/ 1704 h 422994"/>
                  <a:gd name="connsiteX1" fmla="*/ 21202 w 197585"/>
                  <a:gd name="connsiteY1" fmla="*/ 276871 h 422994"/>
                  <a:gd name="connsiteX2" fmla="*/ 4269 w 197585"/>
                  <a:gd name="connsiteY2" fmla="*/ 422921 h 422994"/>
                  <a:gd name="connsiteX3" fmla="*/ 31785 w 197585"/>
                  <a:gd name="connsiteY3" fmla="*/ 259938 h 422994"/>
                  <a:gd name="connsiteX4" fmla="*/ 80469 w 197585"/>
                  <a:gd name="connsiteY4" fmla="*/ 164688 h 422994"/>
                  <a:gd name="connsiteX5" fmla="*/ 196885 w 197585"/>
                  <a:gd name="connsiteY5" fmla="*/ 1704 h 422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585" h="422994">
                    <a:moveTo>
                      <a:pt x="196885" y="1704"/>
                    </a:moveTo>
                    <a:cubicBezTo>
                      <a:pt x="187007" y="20401"/>
                      <a:pt x="53305" y="206668"/>
                      <a:pt x="21202" y="276871"/>
                    </a:cubicBezTo>
                    <a:cubicBezTo>
                      <a:pt x="-10901" y="347074"/>
                      <a:pt x="2505" y="425743"/>
                      <a:pt x="4269" y="422921"/>
                    </a:cubicBezTo>
                    <a:cubicBezTo>
                      <a:pt x="6033" y="420099"/>
                      <a:pt x="19085" y="302977"/>
                      <a:pt x="31785" y="259938"/>
                    </a:cubicBezTo>
                    <a:cubicBezTo>
                      <a:pt x="44485" y="216899"/>
                      <a:pt x="51541" y="205963"/>
                      <a:pt x="80469" y="164688"/>
                    </a:cubicBezTo>
                    <a:cubicBezTo>
                      <a:pt x="109397" y="123413"/>
                      <a:pt x="206763" y="-16993"/>
                      <a:pt x="196885" y="17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224BEF41-88A6-4F78-B1D2-CF51DED45A07}"/>
                  </a:ext>
                </a:extLst>
              </p:cNvPr>
              <p:cNvSpPr/>
              <p:nvPr/>
            </p:nvSpPr>
            <p:spPr>
              <a:xfrm>
                <a:off x="1543583" y="3699855"/>
                <a:ext cx="294091" cy="506622"/>
              </a:xfrm>
              <a:custGeom>
                <a:avLst/>
                <a:gdLst>
                  <a:gd name="connsiteX0" fmla="*/ 293684 w 294091"/>
                  <a:gd name="connsiteY0" fmla="*/ 78 h 506622"/>
                  <a:gd name="connsiteX1" fmla="*/ 217484 w 294091"/>
                  <a:gd name="connsiteY1" fmla="*/ 203278 h 506622"/>
                  <a:gd name="connsiteX2" fmla="*/ 103184 w 294091"/>
                  <a:gd name="connsiteY2" fmla="*/ 338745 h 506622"/>
                  <a:gd name="connsiteX3" fmla="*/ 1584 w 294091"/>
                  <a:gd name="connsiteY3" fmla="*/ 505962 h 506622"/>
                  <a:gd name="connsiteX4" fmla="*/ 185734 w 294091"/>
                  <a:gd name="connsiteY4" fmla="*/ 273128 h 506622"/>
                  <a:gd name="connsiteX5" fmla="*/ 245000 w 294091"/>
                  <a:gd name="connsiteY5" fmla="*/ 179995 h 506622"/>
                  <a:gd name="connsiteX6" fmla="*/ 293684 w 294091"/>
                  <a:gd name="connsiteY6" fmla="*/ 78 h 50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091" h="506622">
                    <a:moveTo>
                      <a:pt x="293684" y="78"/>
                    </a:moveTo>
                    <a:cubicBezTo>
                      <a:pt x="289098" y="3959"/>
                      <a:pt x="249234" y="146833"/>
                      <a:pt x="217484" y="203278"/>
                    </a:cubicBezTo>
                    <a:cubicBezTo>
                      <a:pt x="185734" y="259723"/>
                      <a:pt x="139167" y="288298"/>
                      <a:pt x="103184" y="338745"/>
                    </a:cubicBezTo>
                    <a:cubicBezTo>
                      <a:pt x="67201" y="389192"/>
                      <a:pt x="-12174" y="516898"/>
                      <a:pt x="1584" y="505962"/>
                    </a:cubicBezTo>
                    <a:cubicBezTo>
                      <a:pt x="15342" y="495026"/>
                      <a:pt x="145165" y="327456"/>
                      <a:pt x="185734" y="273128"/>
                    </a:cubicBezTo>
                    <a:cubicBezTo>
                      <a:pt x="226303" y="218800"/>
                      <a:pt x="227008" y="222681"/>
                      <a:pt x="245000" y="179995"/>
                    </a:cubicBezTo>
                    <a:cubicBezTo>
                      <a:pt x="262992" y="137309"/>
                      <a:pt x="298270" y="-3803"/>
                      <a:pt x="293684" y="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: 図形 1153">
                <a:extLst>
                  <a:ext uri="{FF2B5EF4-FFF2-40B4-BE49-F238E27FC236}">
                    <a16:creationId xmlns:a16="http://schemas.microsoft.com/office/drawing/2014/main" id="{A908775E-95DB-460A-A2CD-5AC8ED43DD51}"/>
                  </a:ext>
                </a:extLst>
              </p:cNvPr>
              <p:cNvSpPr/>
              <p:nvPr/>
            </p:nvSpPr>
            <p:spPr>
              <a:xfrm>
                <a:off x="1703339" y="3840492"/>
                <a:ext cx="166209" cy="240550"/>
              </a:xfrm>
              <a:custGeom>
                <a:avLst/>
                <a:gdLst>
                  <a:gd name="connsiteX0" fmla="*/ 578 w 166209"/>
                  <a:gd name="connsiteY0" fmla="*/ 240441 h 240550"/>
                  <a:gd name="connsiteX1" fmla="*/ 64078 w 166209"/>
                  <a:gd name="connsiteY1" fmla="*/ 64758 h 240550"/>
                  <a:gd name="connsiteX2" fmla="*/ 165678 w 166209"/>
                  <a:gd name="connsiteY2" fmla="*/ 1258 h 240550"/>
                  <a:gd name="connsiteX3" fmla="*/ 100061 w 166209"/>
                  <a:gd name="connsiteY3" fmla="*/ 37241 h 240550"/>
                  <a:gd name="connsiteX4" fmla="*/ 578 w 166209"/>
                  <a:gd name="connsiteY4" fmla="*/ 240441 h 24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209" h="240550">
                    <a:moveTo>
                      <a:pt x="578" y="240441"/>
                    </a:moveTo>
                    <a:cubicBezTo>
                      <a:pt x="-5419" y="245027"/>
                      <a:pt x="36561" y="104622"/>
                      <a:pt x="64078" y="64758"/>
                    </a:cubicBezTo>
                    <a:cubicBezTo>
                      <a:pt x="91595" y="24894"/>
                      <a:pt x="159681" y="5844"/>
                      <a:pt x="165678" y="1258"/>
                    </a:cubicBezTo>
                    <a:cubicBezTo>
                      <a:pt x="171675" y="-3328"/>
                      <a:pt x="125461" y="3727"/>
                      <a:pt x="100061" y="37241"/>
                    </a:cubicBezTo>
                    <a:cubicBezTo>
                      <a:pt x="74661" y="70755"/>
                      <a:pt x="6575" y="235855"/>
                      <a:pt x="578" y="2404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: 図形 1154">
                <a:extLst>
                  <a:ext uri="{FF2B5EF4-FFF2-40B4-BE49-F238E27FC236}">
                    <a16:creationId xmlns:a16="http://schemas.microsoft.com/office/drawing/2014/main" id="{B78BF1F9-45B1-4F2A-AB7C-291BE619E3DB}"/>
                  </a:ext>
                </a:extLst>
              </p:cNvPr>
              <p:cNvSpPr/>
              <p:nvPr/>
            </p:nvSpPr>
            <p:spPr>
              <a:xfrm>
                <a:off x="1554435" y="3887632"/>
                <a:ext cx="348947" cy="934124"/>
              </a:xfrm>
              <a:custGeom>
                <a:avLst/>
                <a:gdLst>
                  <a:gd name="connsiteX0" fmla="*/ 348448 w 348947"/>
                  <a:gd name="connsiteY0" fmla="*/ 685 h 934124"/>
                  <a:gd name="connsiteX1" fmla="*/ 105032 w 348947"/>
                  <a:gd name="connsiteY1" fmla="*/ 438835 h 934124"/>
                  <a:gd name="connsiteX2" fmla="*/ 107148 w 348947"/>
                  <a:gd name="connsiteY2" fmla="*/ 489635 h 934124"/>
                  <a:gd name="connsiteX3" fmla="*/ 47882 w 348947"/>
                  <a:gd name="connsiteY3" fmla="*/ 716118 h 934124"/>
                  <a:gd name="connsiteX4" fmla="*/ 1315 w 348947"/>
                  <a:gd name="connsiteY4" fmla="*/ 932018 h 934124"/>
                  <a:gd name="connsiteX5" fmla="*/ 100798 w 348947"/>
                  <a:gd name="connsiteY5" fmla="*/ 580651 h 934124"/>
                  <a:gd name="connsiteX6" fmla="*/ 166415 w 348947"/>
                  <a:gd name="connsiteY6" fmla="*/ 343585 h 934124"/>
                  <a:gd name="connsiteX7" fmla="*/ 348448 w 348947"/>
                  <a:gd name="connsiteY7" fmla="*/ 685 h 934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8947" h="934124">
                    <a:moveTo>
                      <a:pt x="348448" y="685"/>
                    </a:moveTo>
                    <a:cubicBezTo>
                      <a:pt x="338217" y="16560"/>
                      <a:pt x="145249" y="357343"/>
                      <a:pt x="105032" y="438835"/>
                    </a:cubicBezTo>
                    <a:cubicBezTo>
                      <a:pt x="64815" y="520327"/>
                      <a:pt x="116673" y="443421"/>
                      <a:pt x="107148" y="489635"/>
                    </a:cubicBezTo>
                    <a:cubicBezTo>
                      <a:pt x="97623" y="535849"/>
                      <a:pt x="65521" y="642388"/>
                      <a:pt x="47882" y="716118"/>
                    </a:cubicBezTo>
                    <a:cubicBezTo>
                      <a:pt x="30243" y="789848"/>
                      <a:pt x="-7504" y="954596"/>
                      <a:pt x="1315" y="932018"/>
                    </a:cubicBezTo>
                    <a:cubicBezTo>
                      <a:pt x="10134" y="909440"/>
                      <a:pt x="73281" y="678723"/>
                      <a:pt x="100798" y="580651"/>
                    </a:cubicBezTo>
                    <a:cubicBezTo>
                      <a:pt x="128315" y="482579"/>
                      <a:pt x="124082" y="438129"/>
                      <a:pt x="166415" y="343585"/>
                    </a:cubicBezTo>
                    <a:cubicBezTo>
                      <a:pt x="208748" y="249041"/>
                      <a:pt x="358679" y="-15190"/>
                      <a:pt x="348448" y="6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: 図形 1155">
                <a:extLst>
                  <a:ext uri="{FF2B5EF4-FFF2-40B4-BE49-F238E27FC236}">
                    <a16:creationId xmlns:a16="http://schemas.microsoft.com/office/drawing/2014/main" id="{13986787-A89F-41C0-AB5D-BD34D79D26AA}"/>
                  </a:ext>
                </a:extLst>
              </p:cNvPr>
              <p:cNvSpPr/>
              <p:nvPr/>
            </p:nvSpPr>
            <p:spPr>
              <a:xfrm>
                <a:off x="1316172" y="4465878"/>
                <a:ext cx="149479" cy="929267"/>
              </a:xfrm>
              <a:custGeom>
                <a:avLst/>
                <a:gdLst>
                  <a:gd name="connsiteX0" fmla="*/ 148561 w 149479"/>
                  <a:gd name="connsiteY0" fmla="*/ 10872 h 929267"/>
                  <a:gd name="connsiteX1" fmla="*/ 57545 w 149479"/>
                  <a:gd name="connsiteY1" fmla="*/ 514639 h 929267"/>
                  <a:gd name="connsiteX2" fmla="*/ 395 w 149479"/>
                  <a:gd name="connsiteY2" fmla="*/ 838489 h 929267"/>
                  <a:gd name="connsiteX3" fmla="*/ 32145 w 149479"/>
                  <a:gd name="connsiteY3" fmla="*/ 921039 h 929267"/>
                  <a:gd name="connsiteX4" fmla="*/ 30028 w 149479"/>
                  <a:gd name="connsiteY4" fmla="*/ 677622 h 929267"/>
                  <a:gd name="connsiteX5" fmla="*/ 99878 w 149479"/>
                  <a:gd name="connsiteY5" fmla="*/ 207722 h 929267"/>
                  <a:gd name="connsiteX6" fmla="*/ 148561 w 149479"/>
                  <a:gd name="connsiteY6" fmla="*/ 10872 h 92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479" h="929267">
                    <a:moveTo>
                      <a:pt x="148561" y="10872"/>
                    </a:moveTo>
                    <a:cubicBezTo>
                      <a:pt x="141506" y="62025"/>
                      <a:pt x="82239" y="376703"/>
                      <a:pt x="57545" y="514639"/>
                    </a:cubicBezTo>
                    <a:cubicBezTo>
                      <a:pt x="32851" y="652575"/>
                      <a:pt x="4628" y="770756"/>
                      <a:pt x="395" y="838489"/>
                    </a:cubicBezTo>
                    <a:cubicBezTo>
                      <a:pt x="-3838" y="906222"/>
                      <a:pt x="27206" y="947850"/>
                      <a:pt x="32145" y="921039"/>
                    </a:cubicBezTo>
                    <a:cubicBezTo>
                      <a:pt x="37084" y="894228"/>
                      <a:pt x="18739" y="796508"/>
                      <a:pt x="30028" y="677622"/>
                    </a:cubicBezTo>
                    <a:cubicBezTo>
                      <a:pt x="41317" y="558736"/>
                      <a:pt x="79417" y="315672"/>
                      <a:pt x="99878" y="207722"/>
                    </a:cubicBezTo>
                    <a:cubicBezTo>
                      <a:pt x="120339" y="99772"/>
                      <a:pt x="155616" y="-40281"/>
                      <a:pt x="148561" y="108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: 図形 1156">
                <a:extLst>
                  <a:ext uri="{FF2B5EF4-FFF2-40B4-BE49-F238E27FC236}">
                    <a16:creationId xmlns:a16="http://schemas.microsoft.com/office/drawing/2014/main" id="{0DAE8FA0-1801-4E0E-9A70-A02D95D7D3F8}"/>
                  </a:ext>
                </a:extLst>
              </p:cNvPr>
              <p:cNvSpPr/>
              <p:nvPr/>
            </p:nvSpPr>
            <p:spPr>
              <a:xfrm>
                <a:off x="1386720" y="4342904"/>
                <a:ext cx="269810" cy="971724"/>
              </a:xfrm>
              <a:custGeom>
                <a:avLst/>
                <a:gdLst>
                  <a:gd name="connsiteX0" fmla="*/ 262163 w 269810"/>
                  <a:gd name="connsiteY0" fmla="*/ 19546 h 971724"/>
                  <a:gd name="connsiteX1" fmla="*/ 86480 w 269810"/>
                  <a:gd name="connsiteY1" fmla="*/ 464046 h 971724"/>
                  <a:gd name="connsiteX2" fmla="*/ 1813 w 269810"/>
                  <a:gd name="connsiteY2" fmla="*/ 959346 h 971724"/>
                  <a:gd name="connsiteX3" fmla="*/ 44147 w 269810"/>
                  <a:gd name="connsiteY3" fmla="*/ 764613 h 971724"/>
                  <a:gd name="connsiteX4" fmla="*/ 217713 w 269810"/>
                  <a:gd name="connsiteY4" fmla="*/ 146546 h 971724"/>
                  <a:gd name="connsiteX5" fmla="*/ 262163 w 269810"/>
                  <a:gd name="connsiteY5" fmla="*/ 19546 h 971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810" h="971724">
                    <a:moveTo>
                      <a:pt x="262163" y="19546"/>
                    </a:moveTo>
                    <a:cubicBezTo>
                      <a:pt x="240291" y="72463"/>
                      <a:pt x="129872" y="307413"/>
                      <a:pt x="86480" y="464046"/>
                    </a:cubicBezTo>
                    <a:cubicBezTo>
                      <a:pt x="43088" y="620679"/>
                      <a:pt x="8868" y="909252"/>
                      <a:pt x="1813" y="959346"/>
                    </a:cubicBezTo>
                    <a:cubicBezTo>
                      <a:pt x="-5242" y="1009440"/>
                      <a:pt x="8164" y="900080"/>
                      <a:pt x="44147" y="764613"/>
                    </a:cubicBezTo>
                    <a:cubicBezTo>
                      <a:pt x="80130" y="629146"/>
                      <a:pt x="179613" y="267902"/>
                      <a:pt x="217713" y="146546"/>
                    </a:cubicBezTo>
                    <a:cubicBezTo>
                      <a:pt x="255813" y="25190"/>
                      <a:pt x="284035" y="-33371"/>
                      <a:pt x="262163" y="195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: 図形 1157">
                <a:extLst>
                  <a:ext uri="{FF2B5EF4-FFF2-40B4-BE49-F238E27FC236}">
                    <a16:creationId xmlns:a16="http://schemas.microsoft.com/office/drawing/2014/main" id="{244061F3-34E9-440F-8B09-7F764558773B}"/>
                  </a:ext>
                </a:extLst>
              </p:cNvPr>
              <p:cNvSpPr/>
              <p:nvPr/>
            </p:nvSpPr>
            <p:spPr>
              <a:xfrm>
                <a:off x="1071262" y="4933887"/>
                <a:ext cx="264053" cy="577477"/>
              </a:xfrm>
              <a:custGeom>
                <a:avLst/>
                <a:gdLst>
                  <a:gd name="connsiteX0" fmla="*/ 12471 w 264053"/>
                  <a:gd name="connsiteY0" fmla="*/ 8530 h 577477"/>
                  <a:gd name="connsiteX1" fmla="*/ 65388 w 264053"/>
                  <a:gd name="connsiteY1" fmla="*/ 313330 h 577477"/>
                  <a:gd name="connsiteX2" fmla="*/ 232605 w 264053"/>
                  <a:gd name="connsiteY2" fmla="*/ 546163 h 577477"/>
                  <a:gd name="connsiteX3" fmla="*/ 251655 w 264053"/>
                  <a:gd name="connsiteY3" fmla="*/ 554630 h 577477"/>
                  <a:gd name="connsiteX4" fmla="*/ 92905 w 264053"/>
                  <a:gd name="connsiteY4" fmla="*/ 355663 h 577477"/>
                  <a:gd name="connsiteX5" fmla="*/ 37871 w 264053"/>
                  <a:gd name="connsiteY5" fmla="*/ 243480 h 577477"/>
                  <a:gd name="connsiteX6" fmla="*/ 4005 w 264053"/>
                  <a:gd name="connsiteY6" fmla="*/ 97430 h 577477"/>
                  <a:gd name="connsiteX7" fmla="*/ 12471 w 264053"/>
                  <a:gd name="connsiteY7" fmla="*/ 8530 h 57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053" h="577477">
                    <a:moveTo>
                      <a:pt x="12471" y="8530"/>
                    </a:moveTo>
                    <a:cubicBezTo>
                      <a:pt x="22701" y="44513"/>
                      <a:pt x="28699" y="223725"/>
                      <a:pt x="65388" y="313330"/>
                    </a:cubicBezTo>
                    <a:cubicBezTo>
                      <a:pt x="102077" y="402935"/>
                      <a:pt x="201561" y="505946"/>
                      <a:pt x="232605" y="546163"/>
                    </a:cubicBezTo>
                    <a:cubicBezTo>
                      <a:pt x="263650" y="586380"/>
                      <a:pt x="274938" y="586380"/>
                      <a:pt x="251655" y="554630"/>
                    </a:cubicBezTo>
                    <a:cubicBezTo>
                      <a:pt x="228372" y="522880"/>
                      <a:pt x="128536" y="407521"/>
                      <a:pt x="92905" y="355663"/>
                    </a:cubicBezTo>
                    <a:cubicBezTo>
                      <a:pt x="57274" y="303805"/>
                      <a:pt x="52688" y="286519"/>
                      <a:pt x="37871" y="243480"/>
                    </a:cubicBezTo>
                    <a:cubicBezTo>
                      <a:pt x="23054" y="200441"/>
                      <a:pt x="12824" y="135177"/>
                      <a:pt x="4005" y="97430"/>
                    </a:cubicBezTo>
                    <a:cubicBezTo>
                      <a:pt x="-4814" y="59683"/>
                      <a:pt x="2241" y="-27453"/>
                      <a:pt x="12471" y="85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: 図形 1158">
                <a:extLst>
                  <a:ext uri="{FF2B5EF4-FFF2-40B4-BE49-F238E27FC236}">
                    <a16:creationId xmlns:a16="http://schemas.microsoft.com/office/drawing/2014/main" id="{D8BA24E4-0D94-4710-9449-C621D62F1E8E}"/>
                  </a:ext>
                </a:extLst>
              </p:cNvPr>
              <p:cNvSpPr/>
              <p:nvPr/>
            </p:nvSpPr>
            <p:spPr>
              <a:xfrm>
                <a:off x="579060" y="5183194"/>
                <a:ext cx="693319" cy="1705267"/>
              </a:xfrm>
              <a:custGeom>
                <a:avLst/>
                <a:gdLst>
                  <a:gd name="connsiteX0" fmla="*/ 8315 w 693319"/>
                  <a:gd name="connsiteY0" fmla="*/ 46031 h 1705267"/>
                  <a:gd name="connsiteX1" fmla="*/ 33715 w 693319"/>
                  <a:gd name="connsiteY1" fmla="*/ 103181 h 1705267"/>
                  <a:gd name="connsiteX2" fmla="*/ 179765 w 693319"/>
                  <a:gd name="connsiteY2" fmla="*/ 719131 h 1705267"/>
                  <a:gd name="connsiteX3" fmla="*/ 367090 w 693319"/>
                  <a:gd name="connsiteY3" fmla="*/ 1265231 h 1705267"/>
                  <a:gd name="connsiteX4" fmla="*/ 513140 w 693319"/>
                  <a:gd name="connsiteY4" fmla="*/ 1509706 h 1705267"/>
                  <a:gd name="connsiteX5" fmla="*/ 690940 w 693319"/>
                  <a:gd name="connsiteY5" fmla="*/ 1690681 h 1705267"/>
                  <a:gd name="connsiteX6" fmla="*/ 376615 w 693319"/>
                  <a:gd name="connsiteY6" fmla="*/ 1112831 h 1705267"/>
                  <a:gd name="connsiteX7" fmla="*/ 148015 w 693319"/>
                  <a:gd name="connsiteY7" fmla="*/ 573081 h 1705267"/>
                  <a:gd name="connsiteX8" fmla="*/ 8315 w 693319"/>
                  <a:gd name="connsiteY8" fmla="*/ 46031 h 170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3319" h="1705267">
                    <a:moveTo>
                      <a:pt x="8315" y="46031"/>
                    </a:moveTo>
                    <a:cubicBezTo>
                      <a:pt x="-10735" y="-32286"/>
                      <a:pt x="5140" y="-9002"/>
                      <a:pt x="33715" y="103181"/>
                    </a:cubicBezTo>
                    <a:cubicBezTo>
                      <a:pt x="62290" y="215364"/>
                      <a:pt x="124203" y="525456"/>
                      <a:pt x="179765" y="719131"/>
                    </a:cubicBezTo>
                    <a:cubicBezTo>
                      <a:pt x="235328" y="912806"/>
                      <a:pt x="311528" y="1133469"/>
                      <a:pt x="367090" y="1265231"/>
                    </a:cubicBezTo>
                    <a:cubicBezTo>
                      <a:pt x="422653" y="1396994"/>
                      <a:pt x="459165" y="1438798"/>
                      <a:pt x="513140" y="1509706"/>
                    </a:cubicBezTo>
                    <a:cubicBezTo>
                      <a:pt x="567115" y="1580614"/>
                      <a:pt x="713694" y="1756827"/>
                      <a:pt x="690940" y="1690681"/>
                    </a:cubicBezTo>
                    <a:cubicBezTo>
                      <a:pt x="668186" y="1624535"/>
                      <a:pt x="467102" y="1299098"/>
                      <a:pt x="376615" y="1112831"/>
                    </a:cubicBezTo>
                    <a:cubicBezTo>
                      <a:pt x="286128" y="926564"/>
                      <a:pt x="208869" y="748235"/>
                      <a:pt x="148015" y="573081"/>
                    </a:cubicBezTo>
                    <a:cubicBezTo>
                      <a:pt x="87161" y="397927"/>
                      <a:pt x="27365" y="124348"/>
                      <a:pt x="8315" y="460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: 図形 1159">
                <a:extLst>
                  <a:ext uri="{FF2B5EF4-FFF2-40B4-BE49-F238E27FC236}">
                    <a16:creationId xmlns:a16="http://schemas.microsoft.com/office/drawing/2014/main" id="{46488048-5EC7-4DD0-85D2-20E58E4B5EA8}"/>
                  </a:ext>
                </a:extLst>
              </p:cNvPr>
              <p:cNvSpPr/>
              <p:nvPr/>
            </p:nvSpPr>
            <p:spPr>
              <a:xfrm>
                <a:off x="702478" y="5115736"/>
                <a:ext cx="381319" cy="1351408"/>
              </a:xfrm>
              <a:custGeom>
                <a:avLst/>
                <a:gdLst>
                  <a:gd name="connsiteX0" fmla="*/ 21422 w 381319"/>
                  <a:gd name="connsiteY0" fmla="*/ 69039 h 1351408"/>
                  <a:gd name="connsiteX1" fmla="*/ 56347 w 381319"/>
                  <a:gd name="connsiteY1" fmla="*/ 173814 h 1351408"/>
                  <a:gd name="connsiteX2" fmla="*/ 323047 w 381319"/>
                  <a:gd name="connsiteY2" fmla="*/ 1069164 h 1351408"/>
                  <a:gd name="connsiteX3" fmla="*/ 351622 w 381319"/>
                  <a:gd name="connsiteY3" fmla="*/ 1339039 h 1351408"/>
                  <a:gd name="connsiteX4" fmla="*/ 284947 w 381319"/>
                  <a:gd name="connsiteY4" fmla="*/ 1297764 h 1351408"/>
                  <a:gd name="connsiteX5" fmla="*/ 380197 w 381319"/>
                  <a:gd name="connsiteY5" fmla="*/ 1224739 h 1351408"/>
                  <a:gd name="connsiteX6" fmla="*/ 316697 w 381319"/>
                  <a:gd name="connsiteY6" fmla="*/ 967564 h 1351408"/>
                  <a:gd name="connsiteX7" fmla="*/ 21422 w 381319"/>
                  <a:gd name="connsiteY7" fmla="*/ 69039 h 135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319" h="1351408">
                    <a:moveTo>
                      <a:pt x="21422" y="69039"/>
                    </a:moveTo>
                    <a:cubicBezTo>
                      <a:pt x="-21970" y="-63253"/>
                      <a:pt x="6076" y="7127"/>
                      <a:pt x="56347" y="173814"/>
                    </a:cubicBezTo>
                    <a:cubicBezTo>
                      <a:pt x="106618" y="340501"/>
                      <a:pt x="273835" y="874960"/>
                      <a:pt x="323047" y="1069164"/>
                    </a:cubicBezTo>
                    <a:cubicBezTo>
                      <a:pt x="372259" y="1263368"/>
                      <a:pt x="357972" y="1300939"/>
                      <a:pt x="351622" y="1339039"/>
                    </a:cubicBezTo>
                    <a:cubicBezTo>
                      <a:pt x="345272" y="1377139"/>
                      <a:pt x="280185" y="1316814"/>
                      <a:pt x="284947" y="1297764"/>
                    </a:cubicBezTo>
                    <a:cubicBezTo>
                      <a:pt x="289709" y="1278714"/>
                      <a:pt x="374905" y="1279772"/>
                      <a:pt x="380197" y="1224739"/>
                    </a:cubicBezTo>
                    <a:cubicBezTo>
                      <a:pt x="385489" y="1169706"/>
                      <a:pt x="373318" y="1159651"/>
                      <a:pt x="316697" y="967564"/>
                    </a:cubicBezTo>
                    <a:cubicBezTo>
                      <a:pt x="260076" y="775477"/>
                      <a:pt x="64814" y="201331"/>
                      <a:pt x="21422" y="690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: 図形 1160">
                <a:extLst>
                  <a:ext uri="{FF2B5EF4-FFF2-40B4-BE49-F238E27FC236}">
                    <a16:creationId xmlns:a16="http://schemas.microsoft.com/office/drawing/2014/main" id="{9CCF7C73-0C91-40AF-BEBE-EF9A4BDE5955}"/>
                  </a:ext>
                </a:extLst>
              </p:cNvPr>
              <p:cNvSpPr/>
              <p:nvPr/>
            </p:nvSpPr>
            <p:spPr>
              <a:xfrm>
                <a:off x="757037" y="5091587"/>
                <a:ext cx="999355" cy="1785464"/>
              </a:xfrm>
              <a:custGeom>
                <a:avLst/>
                <a:gdLst>
                  <a:gd name="connsiteX0" fmla="*/ 39888 w 999355"/>
                  <a:gd name="connsiteY0" fmla="*/ 70963 h 1785464"/>
                  <a:gd name="connsiteX1" fmla="*/ 39888 w 999355"/>
                  <a:gd name="connsiteY1" fmla="*/ 124938 h 1785464"/>
                  <a:gd name="connsiteX2" fmla="*/ 363738 w 999355"/>
                  <a:gd name="connsiteY2" fmla="*/ 877413 h 1785464"/>
                  <a:gd name="connsiteX3" fmla="*/ 528838 w 999355"/>
                  <a:gd name="connsiteY3" fmla="*/ 1258413 h 1785464"/>
                  <a:gd name="connsiteX4" fmla="*/ 741563 w 999355"/>
                  <a:gd name="connsiteY4" fmla="*/ 1566388 h 1785464"/>
                  <a:gd name="connsiteX5" fmla="*/ 998738 w 999355"/>
                  <a:gd name="connsiteY5" fmla="*/ 1785463 h 1785464"/>
                  <a:gd name="connsiteX6" fmla="*/ 798713 w 999355"/>
                  <a:gd name="connsiteY6" fmla="*/ 1563213 h 1785464"/>
                  <a:gd name="connsiteX7" fmla="*/ 354213 w 999355"/>
                  <a:gd name="connsiteY7" fmla="*/ 836138 h 1785464"/>
                  <a:gd name="connsiteX8" fmla="*/ 39888 w 999355"/>
                  <a:gd name="connsiteY8" fmla="*/ 70963 h 1785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9355" h="1785464">
                    <a:moveTo>
                      <a:pt x="39888" y="70963"/>
                    </a:moveTo>
                    <a:cubicBezTo>
                      <a:pt x="-12500" y="-47570"/>
                      <a:pt x="-14087" y="-9470"/>
                      <a:pt x="39888" y="124938"/>
                    </a:cubicBezTo>
                    <a:cubicBezTo>
                      <a:pt x="93863" y="259346"/>
                      <a:pt x="363738" y="877413"/>
                      <a:pt x="363738" y="877413"/>
                    </a:cubicBezTo>
                    <a:cubicBezTo>
                      <a:pt x="445230" y="1066326"/>
                      <a:pt x="465867" y="1143584"/>
                      <a:pt x="528838" y="1258413"/>
                    </a:cubicBezTo>
                    <a:cubicBezTo>
                      <a:pt x="591809" y="1373242"/>
                      <a:pt x="663246" y="1478546"/>
                      <a:pt x="741563" y="1566388"/>
                    </a:cubicBezTo>
                    <a:cubicBezTo>
                      <a:pt x="819880" y="1654230"/>
                      <a:pt x="989213" y="1785992"/>
                      <a:pt x="998738" y="1785463"/>
                    </a:cubicBezTo>
                    <a:cubicBezTo>
                      <a:pt x="1008263" y="1784934"/>
                      <a:pt x="906134" y="1721434"/>
                      <a:pt x="798713" y="1563213"/>
                    </a:cubicBezTo>
                    <a:cubicBezTo>
                      <a:pt x="691292" y="1404992"/>
                      <a:pt x="485976" y="1085376"/>
                      <a:pt x="354213" y="836138"/>
                    </a:cubicBezTo>
                    <a:cubicBezTo>
                      <a:pt x="222451" y="586901"/>
                      <a:pt x="92276" y="189496"/>
                      <a:pt x="39888" y="709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: 図形 1161">
                <a:extLst>
                  <a:ext uri="{FF2B5EF4-FFF2-40B4-BE49-F238E27FC236}">
                    <a16:creationId xmlns:a16="http://schemas.microsoft.com/office/drawing/2014/main" id="{D9592863-2C9F-46E8-9C02-74D048CE799F}"/>
                  </a:ext>
                </a:extLst>
              </p:cNvPr>
              <p:cNvSpPr/>
              <p:nvPr/>
            </p:nvSpPr>
            <p:spPr>
              <a:xfrm>
                <a:off x="863600" y="5198850"/>
                <a:ext cx="130182" cy="182788"/>
              </a:xfrm>
              <a:custGeom>
                <a:avLst/>
                <a:gdLst>
                  <a:gd name="connsiteX0" fmla="*/ 130175 w 130182"/>
                  <a:gd name="connsiteY0" fmla="*/ 119275 h 182788"/>
                  <a:gd name="connsiteX1" fmla="*/ 112713 w 130182"/>
                  <a:gd name="connsiteY1" fmla="*/ 171663 h 182788"/>
                  <a:gd name="connsiteX2" fmla="*/ 65088 w 130182"/>
                  <a:gd name="connsiteY2" fmla="*/ 168488 h 182788"/>
                  <a:gd name="connsiteX3" fmla="*/ 12700 w 130182"/>
                  <a:gd name="connsiteY3" fmla="*/ 106575 h 182788"/>
                  <a:gd name="connsiteX4" fmla="*/ 0 w 130182"/>
                  <a:gd name="connsiteY4" fmla="*/ 65300 h 182788"/>
                  <a:gd name="connsiteX5" fmla="*/ 12700 w 130182"/>
                  <a:gd name="connsiteY5" fmla="*/ 17675 h 182788"/>
                  <a:gd name="connsiteX6" fmla="*/ 57150 w 130182"/>
                  <a:gd name="connsiteY6" fmla="*/ 213 h 182788"/>
                  <a:gd name="connsiteX7" fmla="*/ 90488 w 130182"/>
                  <a:gd name="connsiteY7" fmla="*/ 9738 h 182788"/>
                  <a:gd name="connsiteX8" fmla="*/ 112713 w 130182"/>
                  <a:gd name="connsiteY8" fmla="*/ 35138 h 182788"/>
                  <a:gd name="connsiteX9" fmla="*/ 46038 w 130182"/>
                  <a:gd name="connsiteY9" fmla="*/ 16088 h 182788"/>
                  <a:gd name="connsiteX10" fmla="*/ 15875 w 130182"/>
                  <a:gd name="connsiteY10" fmla="*/ 58950 h 182788"/>
                  <a:gd name="connsiteX11" fmla="*/ 63500 w 130182"/>
                  <a:gd name="connsiteY11" fmla="*/ 146263 h 182788"/>
                  <a:gd name="connsiteX12" fmla="*/ 111125 w 130182"/>
                  <a:gd name="connsiteY12" fmla="*/ 182775 h 182788"/>
                  <a:gd name="connsiteX13" fmla="*/ 130175 w 130182"/>
                  <a:gd name="connsiteY13" fmla="*/ 119275 h 18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182" h="182788">
                    <a:moveTo>
                      <a:pt x="130175" y="119275"/>
                    </a:moveTo>
                    <a:cubicBezTo>
                      <a:pt x="130440" y="117423"/>
                      <a:pt x="123561" y="163461"/>
                      <a:pt x="112713" y="171663"/>
                    </a:cubicBezTo>
                    <a:cubicBezTo>
                      <a:pt x="101865" y="179865"/>
                      <a:pt x="81757" y="179336"/>
                      <a:pt x="65088" y="168488"/>
                    </a:cubicBezTo>
                    <a:cubicBezTo>
                      <a:pt x="48419" y="157640"/>
                      <a:pt x="23548" y="123773"/>
                      <a:pt x="12700" y="106575"/>
                    </a:cubicBezTo>
                    <a:cubicBezTo>
                      <a:pt x="1852" y="89377"/>
                      <a:pt x="0" y="80117"/>
                      <a:pt x="0" y="65300"/>
                    </a:cubicBezTo>
                    <a:cubicBezTo>
                      <a:pt x="0" y="50483"/>
                      <a:pt x="3175" y="28523"/>
                      <a:pt x="12700" y="17675"/>
                    </a:cubicBezTo>
                    <a:cubicBezTo>
                      <a:pt x="22225" y="6827"/>
                      <a:pt x="44185" y="1536"/>
                      <a:pt x="57150" y="213"/>
                    </a:cubicBezTo>
                    <a:cubicBezTo>
                      <a:pt x="70115" y="-1110"/>
                      <a:pt x="81227" y="3917"/>
                      <a:pt x="90488" y="9738"/>
                    </a:cubicBezTo>
                    <a:cubicBezTo>
                      <a:pt x="99749" y="15559"/>
                      <a:pt x="120121" y="34080"/>
                      <a:pt x="112713" y="35138"/>
                    </a:cubicBezTo>
                    <a:cubicBezTo>
                      <a:pt x="105305" y="36196"/>
                      <a:pt x="62178" y="12119"/>
                      <a:pt x="46038" y="16088"/>
                    </a:cubicBezTo>
                    <a:cubicBezTo>
                      <a:pt x="29898" y="20057"/>
                      <a:pt x="12965" y="37254"/>
                      <a:pt x="15875" y="58950"/>
                    </a:cubicBezTo>
                    <a:cubicBezTo>
                      <a:pt x="18785" y="80646"/>
                      <a:pt x="47625" y="125626"/>
                      <a:pt x="63500" y="146263"/>
                    </a:cubicBezTo>
                    <a:cubicBezTo>
                      <a:pt x="79375" y="166901"/>
                      <a:pt x="100277" y="181717"/>
                      <a:pt x="111125" y="182775"/>
                    </a:cubicBezTo>
                    <a:cubicBezTo>
                      <a:pt x="121973" y="183833"/>
                      <a:pt x="129910" y="121127"/>
                      <a:pt x="130175" y="1192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: 図形 1162">
                <a:extLst>
                  <a:ext uri="{FF2B5EF4-FFF2-40B4-BE49-F238E27FC236}">
                    <a16:creationId xmlns:a16="http://schemas.microsoft.com/office/drawing/2014/main" id="{238B05AF-AD90-4548-8A17-A1AD7607BFFB}"/>
                  </a:ext>
                </a:extLst>
              </p:cNvPr>
              <p:cNvSpPr/>
              <p:nvPr/>
            </p:nvSpPr>
            <p:spPr>
              <a:xfrm>
                <a:off x="907986" y="5249070"/>
                <a:ext cx="68330" cy="89794"/>
              </a:xfrm>
              <a:custGeom>
                <a:avLst/>
                <a:gdLst>
                  <a:gd name="connsiteX0" fmla="*/ 64 w 68330"/>
                  <a:gd name="connsiteY0" fmla="*/ 793 h 89794"/>
                  <a:gd name="connsiteX1" fmla="*/ 55627 w 68330"/>
                  <a:gd name="connsiteY1" fmla="*/ 29368 h 89794"/>
                  <a:gd name="connsiteX2" fmla="*/ 44514 w 68330"/>
                  <a:gd name="connsiteY2" fmla="*/ 69055 h 89794"/>
                  <a:gd name="connsiteX3" fmla="*/ 44514 w 68330"/>
                  <a:gd name="connsiteY3" fmla="*/ 89693 h 89794"/>
                  <a:gd name="connsiteX4" fmla="*/ 68327 w 68330"/>
                  <a:gd name="connsiteY4" fmla="*/ 61118 h 89794"/>
                  <a:gd name="connsiteX5" fmla="*/ 64 w 68330"/>
                  <a:gd name="connsiteY5" fmla="*/ 793 h 8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330" h="89794">
                    <a:moveTo>
                      <a:pt x="64" y="793"/>
                    </a:moveTo>
                    <a:cubicBezTo>
                      <a:pt x="-2053" y="-4499"/>
                      <a:pt x="48219" y="17991"/>
                      <a:pt x="55627" y="29368"/>
                    </a:cubicBezTo>
                    <a:cubicBezTo>
                      <a:pt x="63035" y="40745"/>
                      <a:pt x="46366" y="59001"/>
                      <a:pt x="44514" y="69055"/>
                    </a:cubicBezTo>
                    <a:cubicBezTo>
                      <a:pt x="42662" y="79109"/>
                      <a:pt x="40545" y="91016"/>
                      <a:pt x="44514" y="89693"/>
                    </a:cubicBezTo>
                    <a:cubicBezTo>
                      <a:pt x="48483" y="88370"/>
                      <a:pt x="67798" y="74876"/>
                      <a:pt x="68327" y="61118"/>
                    </a:cubicBezTo>
                    <a:cubicBezTo>
                      <a:pt x="68856" y="47360"/>
                      <a:pt x="2181" y="6085"/>
                      <a:pt x="64" y="7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: 図形 1163">
                <a:extLst>
                  <a:ext uri="{FF2B5EF4-FFF2-40B4-BE49-F238E27FC236}">
                    <a16:creationId xmlns:a16="http://schemas.microsoft.com/office/drawing/2014/main" id="{BC1209EB-0D80-400F-BA58-15C6DB4E5B5B}"/>
                  </a:ext>
                </a:extLst>
              </p:cNvPr>
              <p:cNvSpPr/>
              <p:nvPr/>
            </p:nvSpPr>
            <p:spPr>
              <a:xfrm>
                <a:off x="1394496" y="4784724"/>
                <a:ext cx="250441" cy="1608668"/>
              </a:xfrm>
              <a:custGeom>
                <a:avLst/>
                <a:gdLst>
                  <a:gd name="connsiteX0" fmla="*/ 193004 w 250441"/>
                  <a:gd name="connsiteY0" fmla="*/ 1 h 1608668"/>
                  <a:gd name="connsiteX1" fmla="*/ 18379 w 250441"/>
                  <a:gd name="connsiteY1" fmla="*/ 736601 h 1608668"/>
                  <a:gd name="connsiteX2" fmla="*/ 12029 w 250441"/>
                  <a:gd name="connsiteY2" fmla="*/ 1127126 h 1608668"/>
                  <a:gd name="connsiteX3" fmla="*/ 78704 w 250441"/>
                  <a:gd name="connsiteY3" fmla="*/ 1295401 h 1608668"/>
                  <a:gd name="connsiteX4" fmla="*/ 180304 w 250441"/>
                  <a:gd name="connsiteY4" fmla="*/ 1460501 h 1608668"/>
                  <a:gd name="connsiteX5" fmla="*/ 246979 w 250441"/>
                  <a:gd name="connsiteY5" fmla="*/ 1603376 h 1608668"/>
                  <a:gd name="connsiteX6" fmla="*/ 72354 w 250441"/>
                  <a:gd name="connsiteY6" fmla="*/ 1266826 h 1608668"/>
                  <a:gd name="connsiteX7" fmla="*/ 24729 w 250441"/>
                  <a:gd name="connsiteY7" fmla="*/ 730251 h 1608668"/>
                  <a:gd name="connsiteX8" fmla="*/ 193004 w 250441"/>
                  <a:gd name="connsiteY8" fmla="*/ 1 h 160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441" h="1608668">
                    <a:moveTo>
                      <a:pt x="193004" y="1"/>
                    </a:moveTo>
                    <a:cubicBezTo>
                      <a:pt x="191946" y="1059"/>
                      <a:pt x="48541" y="548747"/>
                      <a:pt x="18379" y="736601"/>
                    </a:cubicBezTo>
                    <a:cubicBezTo>
                      <a:pt x="-11783" y="924455"/>
                      <a:pt x="1975" y="1033993"/>
                      <a:pt x="12029" y="1127126"/>
                    </a:cubicBezTo>
                    <a:cubicBezTo>
                      <a:pt x="22083" y="1220259"/>
                      <a:pt x="50658" y="1239839"/>
                      <a:pt x="78704" y="1295401"/>
                    </a:cubicBezTo>
                    <a:cubicBezTo>
                      <a:pt x="106750" y="1350963"/>
                      <a:pt x="152258" y="1409172"/>
                      <a:pt x="180304" y="1460501"/>
                    </a:cubicBezTo>
                    <a:cubicBezTo>
                      <a:pt x="208350" y="1511830"/>
                      <a:pt x="264971" y="1635655"/>
                      <a:pt x="246979" y="1603376"/>
                    </a:cubicBezTo>
                    <a:cubicBezTo>
                      <a:pt x="228987" y="1571097"/>
                      <a:pt x="109396" y="1412347"/>
                      <a:pt x="72354" y="1266826"/>
                    </a:cubicBezTo>
                    <a:cubicBezTo>
                      <a:pt x="35312" y="1121305"/>
                      <a:pt x="9383" y="938743"/>
                      <a:pt x="24729" y="730251"/>
                    </a:cubicBezTo>
                    <a:cubicBezTo>
                      <a:pt x="40075" y="521759"/>
                      <a:pt x="194062" y="-1057"/>
                      <a:pt x="193004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: 図形 1164">
                <a:extLst>
                  <a:ext uri="{FF2B5EF4-FFF2-40B4-BE49-F238E27FC236}">
                    <a16:creationId xmlns:a16="http://schemas.microsoft.com/office/drawing/2014/main" id="{0E02B29B-FAC7-48A2-95AF-B708238BA870}"/>
                  </a:ext>
                </a:extLst>
              </p:cNvPr>
              <p:cNvSpPr/>
              <p:nvPr/>
            </p:nvSpPr>
            <p:spPr>
              <a:xfrm>
                <a:off x="1318996" y="5390576"/>
                <a:ext cx="342012" cy="1016504"/>
              </a:xfrm>
              <a:custGeom>
                <a:avLst/>
                <a:gdLst>
                  <a:gd name="connsiteX0" fmla="*/ 1804 w 342012"/>
                  <a:gd name="connsiteY0" fmla="*/ 3749 h 1016504"/>
                  <a:gd name="connsiteX1" fmla="*/ 24029 w 342012"/>
                  <a:gd name="connsiteY1" fmla="*/ 448249 h 1016504"/>
                  <a:gd name="connsiteX2" fmla="*/ 192304 w 342012"/>
                  <a:gd name="connsiteY2" fmla="*/ 819724 h 1016504"/>
                  <a:gd name="connsiteX3" fmla="*/ 341529 w 342012"/>
                  <a:gd name="connsiteY3" fmla="*/ 1013399 h 1016504"/>
                  <a:gd name="connsiteX4" fmla="*/ 141504 w 342012"/>
                  <a:gd name="connsiteY4" fmla="*/ 673674 h 1016504"/>
                  <a:gd name="connsiteX5" fmla="*/ 30379 w 342012"/>
                  <a:gd name="connsiteY5" fmla="*/ 257749 h 1016504"/>
                  <a:gd name="connsiteX6" fmla="*/ 1804 w 342012"/>
                  <a:gd name="connsiteY6" fmla="*/ 3749 h 1016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2012" h="1016504">
                    <a:moveTo>
                      <a:pt x="1804" y="3749"/>
                    </a:moveTo>
                    <a:cubicBezTo>
                      <a:pt x="746" y="35499"/>
                      <a:pt x="-7721" y="312253"/>
                      <a:pt x="24029" y="448249"/>
                    </a:cubicBezTo>
                    <a:cubicBezTo>
                      <a:pt x="55779" y="584245"/>
                      <a:pt x="139387" y="725532"/>
                      <a:pt x="192304" y="819724"/>
                    </a:cubicBezTo>
                    <a:cubicBezTo>
                      <a:pt x="245221" y="913916"/>
                      <a:pt x="349996" y="1037741"/>
                      <a:pt x="341529" y="1013399"/>
                    </a:cubicBezTo>
                    <a:cubicBezTo>
                      <a:pt x="333062" y="989057"/>
                      <a:pt x="193362" y="799616"/>
                      <a:pt x="141504" y="673674"/>
                    </a:cubicBezTo>
                    <a:cubicBezTo>
                      <a:pt x="89646" y="547732"/>
                      <a:pt x="51016" y="366228"/>
                      <a:pt x="30379" y="257749"/>
                    </a:cubicBezTo>
                    <a:cubicBezTo>
                      <a:pt x="9742" y="149270"/>
                      <a:pt x="2862" y="-28001"/>
                      <a:pt x="1804" y="37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: 図形 1165">
                <a:extLst>
                  <a:ext uri="{FF2B5EF4-FFF2-40B4-BE49-F238E27FC236}">
                    <a16:creationId xmlns:a16="http://schemas.microsoft.com/office/drawing/2014/main" id="{AD176AAB-3728-4E84-A2A1-ED1E865C5BC2}"/>
                  </a:ext>
                </a:extLst>
              </p:cNvPr>
              <p:cNvSpPr/>
              <p:nvPr/>
            </p:nvSpPr>
            <p:spPr>
              <a:xfrm>
                <a:off x="1183400" y="6811888"/>
                <a:ext cx="598833" cy="541609"/>
              </a:xfrm>
              <a:custGeom>
                <a:avLst/>
                <a:gdLst>
                  <a:gd name="connsiteX0" fmla="*/ 23100 w 598833"/>
                  <a:gd name="connsiteY0" fmla="*/ 12245 h 541609"/>
                  <a:gd name="connsiteX1" fmla="*/ 69667 w 598833"/>
                  <a:gd name="connsiteY1" fmla="*/ 63045 h 541609"/>
                  <a:gd name="connsiteX2" fmla="*/ 467600 w 598833"/>
                  <a:gd name="connsiteY2" fmla="*/ 401712 h 541609"/>
                  <a:gd name="connsiteX3" fmla="*/ 598833 w 598833"/>
                  <a:gd name="connsiteY3" fmla="*/ 541412 h 541609"/>
                  <a:gd name="connsiteX4" fmla="*/ 467600 w 598833"/>
                  <a:gd name="connsiteY4" fmla="*/ 376312 h 541609"/>
                  <a:gd name="connsiteX5" fmla="*/ 319433 w 598833"/>
                  <a:gd name="connsiteY5" fmla="*/ 211212 h 541609"/>
                  <a:gd name="connsiteX6" fmla="*/ 23100 w 598833"/>
                  <a:gd name="connsiteY6" fmla="*/ 12245 h 541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833" h="541609">
                    <a:moveTo>
                      <a:pt x="23100" y="12245"/>
                    </a:moveTo>
                    <a:cubicBezTo>
                      <a:pt x="-18528" y="-12450"/>
                      <a:pt x="-4416" y="-1866"/>
                      <a:pt x="69667" y="63045"/>
                    </a:cubicBezTo>
                    <a:cubicBezTo>
                      <a:pt x="143750" y="127956"/>
                      <a:pt x="379406" y="321984"/>
                      <a:pt x="467600" y="401712"/>
                    </a:cubicBezTo>
                    <a:cubicBezTo>
                      <a:pt x="555794" y="481440"/>
                      <a:pt x="598833" y="545645"/>
                      <a:pt x="598833" y="541412"/>
                    </a:cubicBezTo>
                    <a:cubicBezTo>
                      <a:pt x="598833" y="537179"/>
                      <a:pt x="514167" y="431345"/>
                      <a:pt x="467600" y="376312"/>
                    </a:cubicBezTo>
                    <a:cubicBezTo>
                      <a:pt x="421033" y="321279"/>
                      <a:pt x="395633" y="269773"/>
                      <a:pt x="319433" y="211212"/>
                    </a:cubicBezTo>
                    <a:cubicBezTo>
                      <a:pt x="243233" y="152651"/>
                      <a:pt x="64728" y="36940"/>
                      <a:pt x="23100" y="122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: 図形 1166">
                <a:extLst>
                  <a:ext uri="{FF2B5EF4-FFF2-40B4-BE49-F238E27FC236}">
                    <a16:creationId xmlns:a16="http://schemas.microsoft.com/office/drawing/2014/main" id="{4CC17577-5622-4FBC-B0AA-D6DC3C0A43AC}"/>
                  </a:ext>
                </a:extLst>
              </p:cNvPr>
              <p:cNvSpPr/>
              <p:nvPr/>
            </p:nvSpPr>
            <p:spPr>
              <a:xfrm>
                <a:off x="1207528" y="6827228"/>
                <a:ext cx="236959" cy="617115"/>
              </a:xfrm>
              <a:custGeom>
                <a:avLst/>
                <a:gdLst>
                  <a:gd name="connsiteX0" fmla="*/ 560 w 236959"/>
                  <a:gd name="connsiteY0" fmla="*/ 5372 h 617115"/>
                  <a:gd name="connsiteX1" fmla="*/ 106922 w 236959"/>
                  <a:gd name="connsiteY1" fmla="*/ 370497 h 617115"/>
                  <a:gd name="connsiteX2" fmla="*/ 235510 w 236959"/>
                  <a:gd name="connsiteY2" fmla="*/ 613385 h 617115"/>
                  <a:gd name="connsiteX3" fmla="*/ 172010 w 236959"/>
                  <a:gd name="connsiteY3" fmla="*/ 505435 h 617115"/>
                  <a:gd name="connsiteX4" fmla="*/ 106922 w 236959"/>
                  <a:gd name="connsiteY4" fmla="*/ 338747 h 617115"/>
                  <a:gd name="connsiteX5" fmla="*/ 65647 w 236959"/>
                  <a:gd name="connsiteY5" fmla="*/ 164122 h 617115"/>
                  <a:gd name="connsiteX6" fmla="*/ 560 w 236959"/>
                  <a:gd name="connsiteY6" fmla="*/ 5372 h 617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959" h="617115">
                    <a:moveTo>
                      <a:pt x="560" y="5372"/>
                    </a:moveTo>
                    <a:cubicBezTo>
                      <a:pt x="7439" y="39768"/>
                      <a:pt x="67764" y="269162"/>
                      <a:pt x="106922" y="370497"/>
                    </a:cubicBezTo>
                    <a:cubicBezTo>
                      <a:pt x="146080" y="471832"/>
                      <a:pt x="224662" y="590895"/>
                      <a:pt x="235510" y="613385"/>
                    </a:cubicBezTo>
                    <a:cubicBezTo>
                      <a:pt x="246358" y="635875"/>
                      <a:pt x="193441" y="551208"/>
                      <a:pt x="172010" y="505435"/>
                    </a:cubicBezTo>
                    <a:cubicBezTo>
                      <a:pt x="150579" y="459662"/>
                      <a:pt x="124649" y="395632"/>
                      <a:pt x="106922" y="338747"/>
                    </a:cubicBezTo>
                    <a:cubicBezTo>
                      <a:pt x="89195" y="281862"/>
                      <a:pt x="79141" y="217303"/>
                      <a:pt x="65647" y="164122"/>
                    </a:cubicBezTo>
                    <a:cubicBezTo>
                      <a:pt x="52153" y="110941"/>
                      <a:pt x="-6319" y="-29024"/>
                      <a:pt x="560" y="53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: 図形 1167">
                <a:extLst>
                  <a:ext uri="{FF2B5EF4-FFF2-40B4-BE49-F238E27FC236}">
                    <a16:creationId xmlns:a16="http://schemas.microsoft.com/office/drawing/2014/main" id="{5907C052-05E1-4AE0-8D4E-AE594B778F8E}"/>
                  </a:ext>
                </a:extLst>
              </p:cNvPr>
              <p:cNvSpPr/>
              <p:nvPr/>
            </p:nvSpPr>
            <p:spPr>
              <a:xfrm>
                <a:off x="1347218" y="7414307"/>
                <a:ext cx="135096" cy="313724"/>
              </a:xfrm>
              <a:custGeom>
                <a:avLst/>
                <a:gdLst>
                  <a:gd name="connsiteX0" fmla="*/ 70420 w 135096"/>
                  <a:gd name="connsiteY0" fmla="*/ 906 h 313724"/>
                  <a:gd name="connsiteX1" fmla="*/ 3745 w 135096"/>
                  <a:gd name="connsiteY1" fmla="*/ 134256 h 313724"/>
                  <a:gd name="connsiteX2" fmla="*/ 21207 w 135096"/>
                  <a:gd name="connsiteY2" fmla="*/ 250143 h 313724"/>
                  <a:gd name="connsiteX3" fmla="*/ 127570 w 135096"/>
                  <a:gd name="connsiteY3" fmla="*/ 312056 h 313724"/>
                  <a:gd name="connsiteX4" fmla="*/ 116457 w 135096"/>
                  <a:gd name="connsiteY4" fmla="*/ 291418 h 313724"/>
                  <a:gd name="connsiteX5" fmla="*/ 37082 w 135096"/>
                  <a:gd name="connsiteY5" fmla="*/ 242206 h 313724"/>
                  <a:gd name="connsiteX6" fmla="*/ 22795 w 135096"/>
                  <a:gd name="connsiteY6" fmla="*/ 199343 h 313724"/>
                  <a:gd name="connsiteX7" fmla="*/ 46607 w 135096"/>
                  <a:gd name="connsiteY7" fmla="*/ 100918 h 313724"/>
                  <a:gd name="connsiteX8" fmla="*/ 45020 w 135096"/>
                  <a:gd name="connsiteY8" fmla="*/ 75518 h 313724"/>
                  <a:gd name="connsiteX9" fmla="*/ 70420 w 135096"/>
                  <a:gd name="connsiteY9" fmla="*/ 906 h 31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096" h="313724">
                    <a:moveTo>
                      <a:pt x="70420" y="906"/>
                    </a:moveTo>
                    <a:cubicBezTo>
                      <a:pt x="63541" y="10696"/>
                      <a:pt x="11947" y="92716"/>
                      <a:pt x="3745" y="134256"/>
                    </a:cubicBezTo>
                    <a:cubicBezTo>
                      <a:pt x="-4457" y="175796"/>
                      <a:pt x="570" y="220510"/>
                      <a:pt x="21207" y="250143"/>
                    </a:cubicBezTo>
                    <a:cubicBezTo>
                      <a:pt x="41844" y="279776"/>
                      <a:pt x="111695" y="305177"/>
                      <a:pt x="127570" y="312056"/>
                    </a:cubicBezTo>
                    <a:cubicBezTo>
                      <a:pt x="143445" y="318935"/>
                      <a:pt x="131538" y="303060"/>
                      <a:pt x="116457" y="291418"/>
                    </a:cubicBezTo>
                    <a:cubicBezTo>
                      <a:pt x="101376" y="279776"/>
                      <a:pt x="52692" y="257552"/>
                      <a:pt x="37082" y="242206"/>
                    </a:cubicBezTo>
                    <a:cubicBezTo>
                      <a:pt x="21472" y="226860"/>
                      <a:pt x="21207" y="222891"/>
                      <a:pt x="22795" y="199343"/>
                    </a:cubicBezTo>
                    <a:cubicBezTo>
                      <a:pt x="24382" y="175795"/>
                      <a:pt x="42903" y="121556"/>
                      <a:pt x="46607" y="100918"/>
                    </a:cubicBezTo>
                    <a:cubicBezTo>
                      <a:pt x="50311" y="80280"/>
                      <a:pt x="41580" y="87424"/>
                      <a:pt x="45020" y="75518"/>
                    </a:cubicBezTo>
                    <a:cubicBezTo>
                      <a:pt x="48460" y="63612"/>
                      <a:pt x="77299" y="-8884"/>
                      <a:pt x="70420" y="9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: 図形 1168">
                <a:extLst>
                  <a:ext uri="{FF2B5EF4-FFF2-40B4-BE49-F238E27FC236}">
                    <a16:creationId xmlns:a16="http://schemas.microsoft.com/office/drawing/2014/main" id="{AF5CE572-878A-4F69-8568-06912ADE63B2}"/>
                  </a:ext>
                </a:extLst>
              </p:cNvPr>
              <p:cNvSpPr/>
              <p:nvPr/>
            </p:nvSpPr>
            <p:spPr>
              <a:xfrm>
                <a:off x="1443533" y="7412506"/>
                <a:ext cx="378933" cy="301176"/>
              </a:xfrm>
              <a:custGeom>
                <a:avLst/>
                <a:gdLst>
                  <a:gd name="connsiteX0" fmla="*/ 378917 w 378933"/>
                  <a:gd name="connsiteY0" fmla="*/ 7469 h 301176"/>
                  <a:gd name="connsiteX1" fmla="*/ 261442 w 378933"/>
                  <a:gd name="connsiteY1" fmla="*/ 12232 h 301176"/>
                  <a:gd name="connsiteX2" fmla="*/ 182067 w 378933"/>
                  <a:gd name="connsiteY2" fmla="*/ 145582 h 301176"/>
                  <a:gd name="connsiteX3" fmla="*/ 123330 w 378933"/>
                  <a:gd name="connsiteY3" fmla="*/ 237657 h 301176"/>
                  <a:gd name="connsiteX4" fmla="*/ 85230 w 378933"/>
                  <a:gd name="connsiteY4" fmla="*/ 280519 h 301176"/>
                  <a:gd name="connsiteX5" fmla="*/ 47130 w 378933"/>
                  <a:gd name="connsiteY5" fmla="*/ 301157 h 301176"/>
                  <a:gd name="connsiteX6" fmla="*/ 1092 w 378933"/>
                  <a:gd name="connsiteY6" fmla="*/ 277344 h 301176"/>
                  <a:gd name="connsiteX7" fmla="*/ 96342 w 378933"/>
                  <a:gd name="connsiteY7" fmla="*/ 261469 h 301176"/>
                  <a:gd name="connsiteX8" fmla="*/ 131267 w 378933"/>
                  <a:gd name="connsiteY8" fmla="*/ 191619 h 301176"/>
                  <a:gd name="connsiteX9" fmla="*/ 161430 w 378933"/>
                  <a:gd name="connsiteY9" fmla="*/ 145582 h 301176"/>
                  <a:gd name="connsiteX10" fmla="*/ 269380 w 378933"/>
                  <a:gd name="connsiteY10" fmla="*/ 24932 h 301176"/>
                  <a:gd name="connsiteX11" fmla="*/ 378917 w 378933"/>
                  <a:gd name="connsiteY11" fmla="*/ 7469 h 30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933" h="301176">
                    <a:moveTo>
                      <a:pt x="378917" y="7469"/>
                    </a:moveTo>
                    <a:cubicBezTo>
                      <a:pt x="377594" y="5352"/>
                      <a:pt x="294250" y="-10787"/>
                      <a:pt x="261442" y="12232"/>
                    </a:cubicBezTo>
                    <a:cubicBezTo>
                      <a:pt x="228634" y="35251"/>
                      <a:pt x="205086" y="108011"/>
                      <a:pt x="182067" y="145582"/>
                    </a:cubicBezTo>
                    <a:cubicBezTo>
                      <a:pt x="159048" y="183153"/>
                      <a:pt x="139469" y="215168"/>
                      <a:pt x="123330" y="237657"/>
                    </a:cubicBezTo>
                    <a:cubicBezTo>
                      <a:pt x="107191" y="260146"/>
                      <a:pt x="97930" y="269936"/>
                      <a:pt x="85230" y="280519"/>
                    </a:cubicBezTo>
                    <a:cubicBezTo>
                      <a:pt x="72530" y="291102"/>
                      <a:pt x="61153" y="301686"/>
                      <a:pt x="47130" y="301157"/>
                    </a:cubicBezTo>
                    <a:cubicBezTo>
                      <a:pt x="33107" y="300628"/>
                      <a:pt x="-7110" y="283959"/>
                      <a:pt x="1092" y="277344"/>
                    </a:cubicBezTo>
                    <a:cubicBezTo>
                      <a:pt x="9294" y="270729"/>
                      <a:pt x="74646" y="275757"/>
                      <a:pt x="96342" y="261469"/>
                    </a:cubicBezTo>
                    <a:cubicBezTo>
                      <a:pt x="118038" y="247182"/>
                      <a:pt x="120419" y="210934"/>
                      <a:pt x="131267" y="191619"/>
                    </a:cubicBezTo>
                    <a:cubicBezTo>
                      <a:pt x="142115" y="172305"/>
                      <a:pt x="138411" y="173363"/>
                      <a:pt x="161430" y="145582"/>
                    </a:cubicBezTo>
                    <a:cubicBezTo>
                      <a:pt x="184449" y="117801"/>
                      <a:pt x="237630" y="47686"/>
                      <a:pt x="269380" y="24932"/>
                    </a:cubicBezTo>
                    <a:cubicBezTo>
                      <a:pt x="301130" y="2178"/>
                      <a:pt x="380240" y="9586"/>
                      <a:pt x="378917" y="7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: 図形 1169">
                <a:extLst>
                  <a:ext uri="{FF2B5EF4-FFF2-40B4-BE49-F238E27FC236}">
                    <a16:creationId xmlns:a16="http://schemas.microsoft.com/office/drawing/2014/main" id="{345E9D30-4F5F-446C-B2E7-F64D2B40689D}"/>
                  </a:ext>
                </a:extLst>
              </p:cNvPr>
              <p:cNvSpPr/>
              <p:nvPr/>
            </p:nvSpPr>
            <p:spPr>
              <a:xfrm>
                <a:off x="1516031" y="7345293"/>
                <a:ext cx="301709" cy="332282"/>
              </a:xfrm>
              <a:custGeom>
                <a:avLst/>
                <a:gdLst>
                  <a:gd name="connsiteX0" fmla="*/ 298482 w 301709"/>
                  <a:gd name="connsiteY0" fmla="*/ 127070 h 332282"/>
                  <a:gd name="connsiteX1" fmla="*/ 288957 w 301709"/>
                  <a:gd name="connsiteY1" fmla="*/ 3245 h 332282"/>
                  <a:gd name="connsiteX2" fmla="*/ 231807 w 301709"/>
                  <a:gd name="connsiteY2" fmla="*/ 39757 h 332282"/>
                  <a:gd name="connsiteX3" fmla="*/ 174657 w 301709"/>
                  <a:gd name="connsiteY3" fmla="*/ 79445 h 332282"/>
                  <a:gd name="connsiteX4" fmla="*/ 76232 w 301709"/>
                  <a:gd name="connsiteY4" fmla="*/ 219145 h 332282"/>
                  <a:gd name="connsiteX5" fmla="*/ 36544 w 301709"/>
                  <a:gd name="connsiteY5" fmla="*/ 288995 h 332282"/>
                  <a:gd name="connsiteX6" fmla="*/ 32 w 301709"/>
                  <a:gd name="connsiteY6" fmla="*/ 331857 h 332282"/>
                  <a:gd name="connsiteX7" fmla="*/ 42894 w 301709"/>
                  <a:gd name="connsiteY7" fmla="*/ 263595 h 332282"/>
                  <a:gd name="connsiteX8" fmla="*/ 195294 w 301709"/>
                  <a:gd name="connsiteY8" fmla="*/ 65157 h 332282"/>
                  <a:gd name="connsiteX9" fmla="*/ 292132 w 301709"/>
                  <a:gd name="connsiteY9" fmla="*/ 17532 h 332282"/>
                  <a:gd name="connsiteX10" fmla="*/ 298482 w 301709"/>
                  <a:gd name="connsiteY10" fmla="*/ 127070 h 33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1709" h="332282">
                    <a:moveTo>
                      <a:pt x="298482" y="127070"/>
                    </a:moveTo>
                    <a:cubicBezTo>
                      <a:pt x="297953" y="124689"/>
                      <a:pt x="300069" y="17797"/>
                      <a:pt x="288957" y="3245"/>
                    </a:cubicBezTo>
                    <a:cubicBezTo>
                      <a:pt x="277845" y="-11307"/>
                      <a:pt x="250857" y="27057"/>
                      <a:pt x="231807" y="39757"/>
                    </a:cubicBezTo>
                    <a:cubicBezTo>
                      <a:pt x="212757" y="52457"/>
                      <a:pt x="200586" y="49547"/>
                      <a:pt x="174657" y="79445"/>
                    </a:cubicBezTo>
                    <a:cubicBezTo>
                      <a:pt x="148728" y="109343"/>
                      <a:pt x="99251" y="184220"/>
                      <a:pt x="76232" y="219145"/>
                    </a:cubicBezTo>
                    <a:cubicBezTo>
                      <a:pt x="53213" y="254070"/>
                      <a:pt x="49244" y="270210"/>
                      <a:pt x="36544" y="288995"/>
                    </a:cubicBezTo>
                    <a:cubicBezTo>
                      <a:pt x="23844" y="307780"/>
                      <a:pt x="-1026" y="336090"/>
                      <a:pt x="32" y="331857"/>
                    </a:cubicBezTo>
                    <a:cubicBezTo>
                      <a:pt x="1090" y="327624"/>
                      <a:pt x="10350" y="308045"/>
                      <a:pt x="42894" y="263595"/>
                    </a:cubicBezTo>
                    <a:cubicBezTo>
                      <a:pt x="75438" y="219145"/>
                      <a:pt x="153754" y="106167"/>
                      <a:pt x="195294" y="65157"/>
                    </a:cubicBezTo>
                    <a:cubicBezTo>
                      <a:pt x="236834" y="24147"/>
                      <a:pt x="275728" y="13034"/>
                      <a:pt x="292132" y="17532"/>
                    </a:cubicBezTo>
                    <a:cubicBezTo>
                      <a:pt x="308536" y="22030"/>
                      <a:pt x="299011" y="129451"/>
                      <a:pt x="298482" y="1270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: 図形 1170">
                <a:extLst>
                  <a:ext uri="{FF2B5EF4-FFF2-40B4-BE49-F238E27FC236}">
                    <a16:creationId xmlns:a16="http://schemas.microsoft.com/office/drawing/2014/main" id="{3AE06ECF-1B1C-4F15-88DC-8DE77D74A4FC}"/>
                  </a:ext>
                </a:extLst>
              </p:cNvPr>
              <p:cNvSpPr/>
              <p:nvPr/>
            </p:nvSpPr>
            <p:spPr>
              <a:xfrm>
                <a:off x="1637627" y="7423767"/>
                <a:ext cx="161157" cy="164455"/>
              </a:xfrm>
              <a:custGeom>
                <a:avLst/>
                <a:gdLst>
                  <a:gd name="connsiteX0" fmla="*/ 161011 w 161157"/>
                  <a:gd name="connsiteY0" fmla="*/ 971 h 164455"/>
                  <a:gd name="connsiteX1" fmla="*/ 37186 w 161157"/>
                  <a:gd name="connsiteY1" fmla="*/ 116858 h 164455"/>
                  <a:gd name="connsiteX2" fmla="*/ 673 w 161157"/>
                  <a:gd name="connsiteY2" fmla="*/ 162896 h 164455"/>
                  <a:gd name="connsiteX3" fmla="*/ 60998 w 161157"/>
                  <a:gd name="connsiteY3" fmla="*/ 66058 h 164455"/>
                  <a:gd name="connsiteX4" fmla="*/ 161011 w 161157"/>
                  <a:gd name="connsiteY4" fmla="*/ 971 h 16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157" h="164455">
                    <a:moveTo>
                      <a:pt x="161011" y="971"/>
                    </a:moveTo>
                    <a:cubicBezTo>
                      <a:pt x="157042" y="9437"/>
                      <a:pt x="63909" y="89871"/>
                      <a:pt x="37186" y="116858"/>
                    </a:cubicBezTo>
                    <a:cubicBezTo>
                      <a:pt x="10463" y="143845"/>
                      <a:pt x="-3296" y="171362"/>
                      <a:pt x="673" y="162896"/>
                    </a:cubicBezTo>
                    <a:cubicBezTo>
                      <a:pt x="4642" y="154430"/>
                      <a:pt x="34804" y="90664"/>
                      <a:pt x="60998" y="66058"/>
                    </a:cubicBezTo>
                    <a:cubicBezTo>
                      <a:pt x="87192" y="41452"/>
                      <a:pt x="164980" y="-7495"/>
                      <a:pt x="161011" y="9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: 図形 1171">
                <a:extLst>
                  <a:ext uri="{FF2B5EF4-FFF2-40B4-BE49-F238E27FC236}">
                    <a16:creationId xmlns:a16="http://schemas.microsoft.com/office/drawing/2014/main" id="{F2B8E289-CCFE-429D-890D-1537AEBF08DC}"/>
                  </a:ext>
                </a:extLst>
              </p:cNvPr>
              <p:cNvSpPr/>
              <p:nvPr/>
            </p:nvSpPr>
            <p:spPr>
              <a:xfrm>
                <a:off x="1469944" y="7717425"/>
                <a:ext cx="370142" cy="139680"/>
              </a:xfrm>
              <a:custGeom>
                <a:avLst/>
                <a:gdLst>
                  <a:gd name="connsiteX0" fmla="*/ 81 w 370142"/>
                  <a:gd name="connsiteY0" fmla="*/ 1000 h 139680"/>
                  <a:gd name="connsiteX1" fmla="*/ 171531 w 370142"/>
                  <a:gd name="connsiteY1" fmla="*/ 129588 h 139680"/>
                  <a:gd name="connsiteX2" fmla="*/ 220744 w 370142"/>
                  <a:gd name="connsiteY2" fmla="*/ 124825 h 139680"/>
                  <a:gd name="connsiteX3" fmla="*/ 342981 w 370142"/>
                  <a:gd name="connsiteY3" fmla="*/ 72438 h 139680"/>
                  <a:gd name="connsiteX4" fmla="*/ 369969 w 370142"/>
                  <a:gd name="connsiteY4" fmla="*/ 40688 h 139680"/>
                  <a:gd name="connsiteX5" fmla="*/ 336631 w 370142"/>
                  <a:gd name="connsiteY5" fmla="*/ 59738 h 139680"/>
                  <a:gd name="connsiteX6" fmla="*/ 201694 w 370142"/>
                  <a:gd name="connsiteY6" fmla="*/ 110538 h 139680"/>
                  <a:gd name="connsiteX7" fmla="*/ 149306 w 370142"/>
                  <a:gd name="connsiteY7" fmla="*/ 72438 h 139680"/>
                  <a:gd name="connsiteX8" fmla="*/ 81 w 370142"/>
                  <a:gd name="connsiteY8" fmla="*/ 1000 h 13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142" h="139680">
                    <a:moveTo>
                      <a:pt x="81" y="1000"/>
                    </a:moveTo>
                    <a:cubicBezTo>
                      <a:pt x="3785" y="10525"/>
                      <a:pt x="134754" y="108951"/>
                      <a:pt x="171531" y="129588"/>
                    </a:cubicBezTo>
                    <a:cubicBezTo>
                      <a:pt x="208308" y="150226"/>
                      <a:pt x="192169" y="134350"/>
                      <a:pt x="220744" y="124825"/>
                    </a:cubicBezTo>
                    <a:cubicBezTo>
                      <a:pt x="249319" y="115300"/>
                      <a:pt x="318110" y="86461"/>
                      <a:pt x="342981" y="72438"/>
                    </a:cubicBezTo>
                    <a:cubicBezTo>
                      <a:pt x="367852" y="58415"/>
                      <a:pt x="371027" y="42805"/>
                      <a:pt x="369969" y="40688"/>
                    </a:cubicBezTo>
                    <a:cubicBezTo>
                      <a:pt x="368911" y="38571"/>
                      <a:pt x="364677" y="48096"/>
                      <a:pt x="336631" y="59738"/>
                    </a:cubicBezTo>
                    <a:cubicBezTo>
                      <a:pt x="308585" y="71380"/>
                      <a:pt x="232915" y="108421"/>
                      <a:pt x="201694" y="110538"/>
                    </a:cubicBezTo>
                    <a:cubicBezTo>
                      <a:pt x="170473" y="112655"/>
                      <a:pt x="178146" y="92282"/>
                      <a:pt x="149306" y="72438"/>
                    </a:cubicBezTo>
                    <a:cubicBezTo>
                      <a:pt x="120466" y="52594"/>
                      <a:pt x="-3623" y="-8525"/>
                      <a:pt x="81" y="10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: 図形 1172">
                <a:extLst>
                  <a:ext uri="{FF2B5EF4-FFF2-40B4-BE49-F238E27FC236}">
                    <a16:creationId xmlns:a16="http://schemas.microsoft.com/office/drawing/2014/main" id="{4D071F40-1C37-449B-B01E-3D7E8654DDF1}"/>
                  </a:ext>
                </a:extLst>
              </p:cNvPr>
              <p:cNvSpPr/>
              <p:nvPr/>
            </p:nvSpPr>
            <p:spPr>
              <a:xfrm>
                <a:off x="1238845" y="4671230"/>
                <a:ext cx="69866" cy="704171"/>
              </a:xfrm>
              <a:custGeom>
                <a:avLst/>
                <a:gdLst>
                  <a:gd name="connsiteX0" fmla="*/ 69255 w 69866"/>
                  <a:gd name="connsiteY0" fmla="*/ 21420 h 704171"/>
                  <a:gd name="connsiteX1" fmla="*/ 40680 w 69866"/>
                  <a:gd name="connsiteY1" fmla="*/ 81745 h 704171"/>
                  <a:gd name="connsiteX2" fmla="*/ 50205 w 69866"/>
                  <a:gd name="connsiteY2" fmla="*/ 526245 h 704171"/>
                  <a:gd name="connsiteX3" fmla="*/ 50205 w 69866"/>
                  <a:gd name="connsiteY3" fmla="*/ 704045 h 704171"/>
                  <a:gd name="connsiteX4" fmla="*/ 5755 w 69866"/>
                  <a:gd name="connsiteY4" fmla="*/ 504020 h 704171"/>
                  <a:gd name="connsiteX5" fmla="*/ 8930 w 69866"/>
                  <a:gd name="connsiteY5" fmla="*/ 329395 h 704171"/>
                  <a:gd name="connsiteX6" fmla="*/ 69255 w 69866"/>
                  <a:gd name="connsiteY6" fmla="*/ 21420 h 704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866" h="704171">
                    <a:moveTo>
                      <a:pt x="69255" y="21420"/>
                    </a:moveTo>
                    <a:cubicBezTo>
                      <a:pt x="74547" y="-19855"/>
                      <a:pt x="43855" y="-2392"/>
                      <a:pt x="40680" y="81745"/>
                    </a:cubicBezTo>
                    <a:cubicBezTo>
                      <a:pt x="37505" y="165882"/>
                      <a:pt x="48618" y="422528"/>
                      <a:pt x="50205" y="526245"/>
                    </a:cubicBezTo>
                    <a:cubicBezTo>
                      <a:pt x="51792" y="629962"/>
                      <a:pt x="57613" y="707749"/>
                      <a:pt x="50205" y="704045"/>
                    </a:cubicBezTo>
                    <a:cubicBezTo>
                      <a:pt x="42797" y="700341"/>
                      <a:pt x="12634" y="566462"/>
                      <a:pt x="5755" y="504020"/>
                    </a:cubicBezTo>
                    <a:cubicBezTo>
                      <a:pt x="-1124" y="441578"/>
                      <a:pt x="-3770" y="405066"/>
                      <a:pt x="8930" y="329395"/>
                    </a:cubicBezTo>
                    <a:cubicBezTo>
                      <a:pt x="21630" y="253724"/>
                      <a:pt x="63963" y="62695"/>
                      <a:pt x="69255" y="214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: 図形 1173">
                <a:extLst>
                  <a:ext uri="{FF2B5EF4-FFF2-40B4-BE49-F238E27FC236}">
                    <a16:creationId xmlns:a16="http://schemas.microsoft.com/office/drawing/2014/main" id="{4B410C00-3EA5-4A76-B633-5CCC057AF94A}"/>
                  </a:ext>
                </a:extLst>
              </p:cNvPr>
              <p:cNvSpPr/>
              <p:nvPr/>
            </p:nvSpPr>
            <p:spPr>
              <a:xfrm>
                <a:off x="1067979" y="3880393"/>
                <a:ext cx="135338" cy="899092"/>
              </a:xfrm>
              <a:custGeom>
                <a:avLst/>
                <a:gdLst>
                  <a:gd name="connsiteX0" fmla="*/ 132171 w 135338"/>
                  <a:gd name="connsiteY0" fmla="*/ 21682 h 899092"/>
                  <a:gd name="connsiteX1" fmla="*/ 94071 w 135338"/>
                  <a:gd name="connsiteY1" fmla="*/ 199482 h 899092"/>
                  <a:gd name="connsiteX2" fmla="*/ 11521 w 135338"/>
                  <a:gd name="connsiteY2" fmla="*/ 885282 h 899092"/>
                  <a:gd name="connsiteX3" fmla="*/ 14696 w 135338"/>
                  <a:gd name="connsiteY3" fmla="*/ 609057 h 899092"/>
                  <a:gd name="connsiteX4" fmla="*/ 132171 w 135338"/>
                  <a:gd name="connsiteY4" fmla="*/ 21682 h 89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338" h="899092">
                    <a:moveTo>
                      <a:pt x="132171" y="21682"/>
                    </a:moveTo>
                    <a:cubicBezTo>
                      <a:pt x="145400" y="-46580"/>
                      <a:pt x="114179" y="55549"/>
                      <a:pt x="94071" y="199482"/>
                    </a:cubicBezTo>
                    <a:cubicBezTo>
                      <a:pt x="73963" y="343415"/>
                      <a:pt x="24750" y="817020"/>
                      <a:pt x="11521" y="885282"/>
                    </a:cubicBezTo>
                    <a:cubicBezTo>
                      <a:pt x="-1708" y="953544"/>
                      <a:pt x="-7000" y="754048"/>
                      <a:pt x="14696" y="609057"/>
                    </a:cubicBezTo>
                    <a:cubicBezTo>
                      <a:pt x="36392" y="464066"/>
                      <a:pt x="118942" y="89944"/>
                      <a:pt x="132171" y="216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: 図形 1174">
                <a:extLst>
                  <a:ext uri="{FF2B5EF4-FFF2-40B4-BE49-F238E27FC236}">
                    <a16:creationId xmlns:a16="http://schemas.microsoft.com/office/drawing/2014/main" id="{A94EA4C3-2459-4D6B-92DF-218EAB8BD620}"/>
                  </a:ext>
                </a:extLst>
              </p:cNvPr>
              <p:cNvSpPr/>
              <p:nvPr/>
            </p:nvSpPr>
            <p:spPr>
              <a:xfrm>
                <a:off x="2834640" y="6348835"/>
                <a:ext cx="1660314" cy="1597132"/>
              </a:xfrm>
              <a:custGeom>
                <a:avLst/>
                <a:gdLst>
                  <a:gd name="connsiteX0" fmla="*/ 1644227 w 1660314"/>
                  <a:gd name="connsiteY0" fmla="*/ 13865 h 1597132"/>
                  <a:gd name="connsiteX1" fmla="*/ 1153160 w 1660314"/>
                  <a:gd name="connsiteY1" fmla="*/ 373698 h 1597132"/>
                  <a:gd name="connsiteX2" fmla="*/ 556260 w 1660314"/>
                  <a:gd name="connsiteY2" fmla="*/ 856298 h 1597132"/>
                  <a:gd name="connsiteX3" fmla="*/ 86360 w 1660314"/>
                  <a:gd name="connsiteY3" fmla="*/ 1355832 h 1597132"/>
                  <a:gd name="connsiteX4" fmla="*/ 1693 w 1660314"/>
                  <a:gd name="connsiteY4" fmla="*/ 1597132 h 1597132"/>
                  <a:gd name="connsiteX5" fmla="*/ 111760 w 1660314"/>
                  <a:gd name="connsiteY5" fmla="*/ 1355832 h 1597132"/>
                  <a:gd name="connsiteX6" fmla="*/ 539327 w 1660314"/>
                  <a:gd name="connsiteY6" fmla="*/ 864765 h 1597132"/>
                  <a:gd name="connsiteX7" fmla="*/ 1644227 w 1660314"/>
                  <a:gd name="connsiteY7" fmla="*/ 13865 h 159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0314" h="1597132">
                    <a:moveTo>
                      <a:pt x="1644227" y="13865"/>
                    </a:moveTo>
                    <a:cubicBezTo>
                      <a:pt x="1746532" y="-67979"/>
                      <a:pt x="1334488" y="233293"/>
                      <a:pt x="1153160" y="373698"/>
                    </a:cubicBezTo>
                    <a:cubicBezTo>
                      <a:pt x="971832" y="514103"/>
                      <a:pt x="734060" y="692609"/>
                      <a:pt x="556260" y="856298"/>
                    </a:cubicBezTo>
                    <a:cubicBezTo>
                      <a:pt x="378460" y="1019987"/>
                      <a:pt x="178788" y="1232360"/>
                      <a:pt x="86360" y="1355832"/>
                    </a:cubicBezTo>
                    <a:cubicBezTo>
                      <a:pt x="-6068" y="1479304"/>
                      <a:pt x="-2540" y="1597132"/>
                      <a:pt x="1693" y="1597132"/>
                    </a:cubicBezTo>
                    <a:cubicBezTo>
                      <a:pt x="5926" y="1597132"/>
                      <a:pt x="22154" y="1477893"/>
                      <a:pt x="111760" y="1355832"/>
                    </a:cubicBezTo>
                    <a:cubicBezTo>
                      <a:pt x="201366" y="1233771"/>
                      <a:pt x="283916" y="1082782"/>
                      <a:pt x="539327" y="864765"/>
                    </a:cubicBezTo>
                    <a:cubicBezTo>
                      <a:pt x="794738" y="646748"/>
                      <a:pt x="1541922" y="95709"/>
                      <a:pt x="1644227" y="138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: 図形 1176">
                <a:extLst>
                  <a:ext uri="{FF2B5EF4-FFF2-40B4-BE49-F238E27FC236}">
                    <a16:creationId xmlns:a16="http://schemas.microsoft.com/office/drawing/2014/main" id="{E18DF054-8B09-4458-9611-B09FEB35C896}"/>
                  </a:ext>
                </a:extLst>
              </p:cNvPr>
              <p:cNvSpPr/>
              <p:nvPr/>
            </p:nvSpPr>
            <p:spPr>
              <a:xfrm>
                <a:off x="2810849" y="6280515"/>
                <a:ext cx="1644271" cy="1654430"/>
              </a:xfrm>
              <a:custGeom>
                <a:avLst/>
                <a:gdLst>
                  <a:gd name="connsiteX0" fmla="*/ 5376 w 1644271"/>
                  <a:gd name="connsiteY0" fmla="*/ 1650635 h 1654430"/>
                  <a:gd name="connsiteX1" fmla="*/ 230801 w 1644271"/>
                  <a:gd name="connsiteY1" fmla="*/ 1212485 h 1654430"/>
                  <a:gd name="connsiteX2" fmla="*/ 986451 w 1644271"/>
                  <a:gd name="connsiteY2" fmla="*/ 510810 h 1654430"/>
                  <a:gd name="connsiteX3" fmla="*/ 1577001 w 1644271"/>
                  <a:gd name="connsiteY3" fmla="*/ 53610 h 1654430"/>
                  <a:gd name="connsiteX4" fmla="*/ 1630976 w 1644271"/>
                  <a:gd name="connsiteY4" fmla="*/ 9160 h 1654430"/>
                  <a:gd name="connsiteX5" fmla="*/ 983276 w 1644271"/>
                  <a:gd name="connsiteY5" fmla="*/ 482235 h 1654430"/>
                  <a:gd name="connsiteX6" fmla="*/ 405426 w 1644271"/>
                  <a:gd name="connsiteY6" fmla="*/ 971185 h 1654430"/>
                  <a:gd name="connsiteX7" fmla="*/ 5376 w 1644271"/>
                  <a:gd name="connsiteY7" fmla="*/ 1650635 h 165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4271" h="1654430">
                    <a:moveTo>
                      <a:pt x="5376" y="1650635"/>
                    </a:moveTo>
                    <a:cubicBezTo>
                      <a:pt x="-23728" y="1690852"/>
                      <a:pt x="67289" y="1402456"/>
                      <a:pt x="230801" y="1212485"/>
                    </a:cubicBezTo>
                    <a:cubicBezTo>
                      <a:pt x="394313" y="1022514"/>
                      <a:pt x="762084" y="703956"/>
                      <a:pt x="986451" y="510810"/>
                    </a:cubicBezTo>
                    <a:cubicBezTo>
                      <a:pt x="1210818" y="317664"/>
                      <a:pt x="1577001" y="53610"/>
                      <a:pt x="1577001" y="53610"/>
                    </a:cubicBezTo>
                    <a:cubicBezTo>
                      <a:pt x="1684422" y="-29998"/>
                      <a:pt x="1630976" y="9160"/>
                      <a:pt x="1630976" y="9160"/>
                    </a:cubicBezTo>
                    <a:cubicBezTo>
                      <a:pt x="1532022" y="80597"/>
                      <a:pt x="1187534" y="321898"/>
                      <a:pt x="983276" y="482235"/>
                    </a:cubicBezTo>
                    <a:cubicBezTo>
                      <a:pt x="779018" y="642572"/>
                      <a:pt x="569997" y="782802"/>
                      <a:pt x="405426" y="971185"/>
                    </a:cubicBezTo>
                    <a:cubicBezTo>
                      <a:pt x="240855" y="1159568"/>
                      <a:pt x="34480" y="1610418"/>
                      <a:pt x="5376" y="16506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: 図形 1177">
                <a:extLst>
                  <a:ext uri="{FF2B5EF4-FFF2-40B4-BE49-F238E27FC236}">
                    <a16:creationId xmlns:a16="http://schemas.microsoft.com/office/drawing/2014/main" id="{65CEB0FE-BE24-4797-93AF-9FA3E7A4BDBA}"/>
                  </a:ext>
                </a:extLst>
              </p:cNvPr>
              <p:cNvSpPr/>
              <p:nvPr/>
            </p:nvSpPr>
            <p:spPr>
              <a:xfrm>
                <a:off x="2797597" y="7944303"/>
                <a:ext cx="472401" cy="1622473"/>
              </a:xfrm>
              <a:custGeom>
                <a:avLst/>
                <a:gdLst>
                  <a:gd name="connsiteX0" fmla="*/ 636 w 472401"/>
                  <a:gd name="connsiteY0" fmla="*/ 1664 h 1622473"/>
                  <a:gd name="connsiteX1" fmla="*/ 267336 w 472401"/>
                  <a:gd name="connsiteY1" fmla="*/ 882197 h 1622473"/>
                  <a:gd name="connsiteX2" fmla="*/ 470536 w 472401"/>
                  <a:gd name="connsiteY2" fmla="*/ 1618797 h 1622473"/>
                  <a:gd name="connsiteX3" fmla="*/ 347770 w 472401"/>
                  <a:gd name="connsiteY3" fmla="*/ 1115030 h 1622473"/>
                  <a:gd name="connsiteX4" fmla="*/ 636 w 472401"/>
                  <a:gd name="connsiteY4" fmla="*/ 1664 h 1622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401" h="1622473">
                    <a:moveTo>
                      <a:pt x="636" y="1664"/>
                    </a:moveTo>
                    <a:cubicBezTo>
                      <a:pt x="-12770" y="-37141"/>
                      <a:pt x="189019" y="612675"/>
                      <a:pt x="267336" y="882197"/>
                    </a:cubicBezTo>
                    <a:cubicBezTo>
                      <a:pt x="345653" y="1151719"/>
                      <a:pt x="457130" y="1579992"/>
                      <a:pt x="470536" y="1618797"/>
                    </a:cubicBezTo>
                    <a:cubicBezTo>
                      <a:pt x="483942" y="1657602"/>
                      <a:pt x="423264" y="1382435"/>
                      <a:pt x="347770" y="1115030"/>
                    </a:cubicBezTo>
                    <a:cubicBezTo>
                      <a:pt x="272276" y="847625"/>
                      <a:pt x="14042" y="40469"/>
                      <a:pt x="636" y="16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: 図形 1178">
                <a:extLst>
                  <a:ext uri="{FF2B5EF4-FFF2-40B4-BE49-F238E27FC236}">
                    <a16:creationId xmlns:a16="http://schemas.microsoft.com/office/drawing/2014/main" id="{31E1B862-7680-4319-B3C0-0A51D34CE924}"/>
                  </a:ext>
                </a:extLst>
              </p:cNvPr>
              <p:cNvSpPr/>
              <p:nvPr/>
            </p:nvSpPr>
            <p:spPr>
              <a:xfrm>
                <a:off x="2765776" y="7891178"/>
                <a:ext cx="483230" cy="1753787"/>
              </a:xfrm>
              <a:custGeom>
                <a:avLst/>
                <a:gdLst>
                  <a:gd name="connsiteX0" fmla="*/ 18699 w 483230"/>
                  <a:gd name="connsiteY0" fmla="*/ 55847 h 1753787"/>
                  <a:gd name="connsiteX1" fmla="*/ 126649 w 483230"/>
                  <a:gd name="connsiteY1" fmla="*/ 586072 h 1753787"/>
                  <a:gd name="connsiteX2" fmla="*/ 456849 w 483230"/>
                  <a:gd name="connsiteY2" fmla="*/ 1681447 h 1753787"/>
                  <a:gd name="connsiteX3" fmla="*/ 415574 w 483230"/>
                  <a:gd name="connsiteY3" fmla="*/ 1487772 h 1753787"/>
                  <a:gd name="connsiteX4" fmla="*/ 40924 w 483230"/>
                  <a:gd name="connsiteY4" fmla="*/ 176497 h 1753787"/>
                  <a:gd name="connsiteX5" fmla="*/ 18699 w 483230"/>
                  <a:gd name="connsiteY5" fmla="*/ 55847 h 175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230" h="1753787">
                    <a:moveTo>
                      <a:pt x="18699" y="55847"/>
                    </a:moveTo>
                    <a:cubicBezTo>
                      <a:pt x="32986" y="124109"/>
                      <a:pt x="53624" y="315139"/>
                      <a:pt x="126649" y="586072"/>
                    </a:cubicBezTo>
                    <a:cubicBezTo>
                      <a:pt x="199674" y="857005"/>
                      <a:pt x="408695" y="1531164"/>
                      <a:pt x="456849" y="1681447"/>
                    </a:cubicBezTo>
                    <a:cubicBezTo>
                      <a:pt x="505003" y="1831730"/>
                      <a:pt x="484895" y="1738597"/>
                      <a:pt x="415574" y="1487772"/>
                    </a:cubicBezTo>
                    <a:cubicBezTo>
                      <a:pt x="346253" y="1236947"/>
                      <a:pt x="106012" y="413564"/>
                      <a:pt x="40924" y="176497"/>
                    </a:cubicBezTo>
                    <a:cubicBezTo>
                      <a:pt x="-24164" y="-60570"/>
                      <a:pt x="4412" y="-12415"/>
                      <a:pt x="18699" y="558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: 図形 1179">
                <a:extLst>
                  <a:ext uri="{FF2B5EF4-FFF2-40B4-BE49-F238E27FC236}">
                    <a16:creationId xmlns:a16="http://schemas.microsoft.com/office/drawing/2014/main" id="{CBE3F4D2-159B-4CD5-9F8F-B4659FBFC883}"/>
                  </a:ext>
                </a:extLst>
              </p:cNvPr>
              <p:cNvSpPr/>
              <p:nvPr/>
            </p:nvSpPr>
            <p:spPr>
              <a:xfrm>
                <a:off x="3134026" y="4861365"/>
                <a:ext cx="759371" cy="1747670"/>
              </a:xfrm>
              <a:custGeom>
                <a:avLst/>
                <a:gdLst>
                  <a:gd name="connsiteX0" fmla="*/ 739474 w 759371"/>
                  <a:gd name="connsiteY0" fmla="*/ 56710 h 1747670"/>
                  <a:gd name="connsiteX1" fmla="*/ 656924 w 759371"/>
                  <a:gd name="connsiteY1" fmla="*/ 88460 h 1747670"/>
                  <a:gd name="connsiteX2" fmla="*/ 285449 w 759371"/>
                  <a:gd name="connsiteY2" fmla="*/ 704410 h 1747670"/>
                  <a:gd name="connsiteX3" fmla="*/ 15574 w 759371"/>
                  <a:gd name="connsiteY3" fmla="*/ 1698185 h 1747670"/>
                  <a:gd name="connsiteX4" fmla="*/ 40974 w 759371"/>
                  <a:gd name="connsiteY4" fmla="*/ 1555310 h 1747670"/>
                  <a:gd name="connsiteX5" fmla="*/ 110824 w 759371"/>
                  <a:gd name="connsiteY5" fmla="*/ 1187010 h 1747670"/>
                  <a:gd name="connsiteX6" fmla="*/ 342599 w 759371"/>
                  <a:gd name="connsiteY6" fmla="*/ 590110 h 1747670"/>
                  <a:gd name="connsiteX7" fmla="*/ 739474 w 759371"/>
                  <a:gd name="connsiteY7" fmla="*/ 56710 h 17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9371" h="1747670">
                    <a:moveTo>
                      <a:pt x="739474" y="56710"/>
                    </a:moveTo>
                    <a:cubicBezTo>
                      <a:pt x="791861" y="-26898"/>
                      <a:pt x="732595" y="-19490"/>
                      <a:pt x="656924" y="88460"/>
                    </a:cubicBezTo>
                    <a:cubicBezTo>
                      <a:pt x="581253" y="196410"/>
                      <a:pt x="392341" y="436123"/>
                      <a:pt x="285449" y="704410"/>
                    </a:cubicBezTo>
                    <a:cubicBezTo>
                      <a:pt x="178557" y="972697"/>
                      <a:pt x="56320" y="1556368"/>
                      <a:pt x="15574" y="1698185"/>
                    </a:cubicBezTo>
                    <a:cubicBezTo>
                      <a:pt x="-25172" y="1840002"/>
                      <a:pt x="25099" y="1640506"/>
                      <a:pt x="40974" y="1555310"/>
                    </a:cubicBezTo>
                    <a:cubicBezTo>
                      <a:pt x="56849" y="1470114"/>
                      <a:pt x="60553" y="1347877"/>
                      <a:pt x="110824" y="1187010"/>
                    </a:cubicBezTo>
                    <a:cubicBezTo>
                      <a:pt x="161095" y="1026143"/>
                      <a:pt x="238353" y="780081"/>
                      <a:pt x="342599" y="590110"/>
                    </a:cubicBezTo>
                    <a:cubicBezTo>
                      <a:pt x="446845" y="400139"/>
                      <a:pt x="687087" y="140318"/>
                      <a:pt x="739474" y="567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: 図形 1180">
                <a:extLst>
                  <a:ext uri="{FF2B5EF4-FFF2-40B4-BE49-F238E27FC236}">
                    <a16:creationId xmlns:a16="http://schemas.microsoft.com/office/drawing/2014/main" id="{E8E3F4C5-DB54-4BB9-AD3A-1D7C40A7F781}"/>
                  </a:ext>
                </a:extLst>
              </p:cNvPr>
              <p:cNvSpPr/>
              <p:nvPr/>
            </p:nvSpPr>
            <p:spPr>
              <a:xfrm>
                <a:off x="3483445" y="5179804"/>
                <a:ext cx="512481" cy="761904"/>
              </a:xfrm>
              <a:custGeom>
                <a:avLst/>
                <a:gdLst>
                  <a:gd name="connsiteX0" fmla="*/ 405930 w 512481"/>
                  <a:gd name="connsiteY0" fmla="*/ 17671 h 761904"/>
                  <a:gd name="connsiteX1" fmla="*/ 186855 w 512481"/>
                  <a:gd name="connsiteY1" fmla="*/ 427246 h 761904"/>
                  <a:gd name="connsiteX2" fmla="*/ 28105 w 512481"/>
                  <a:gd name="connsiteY2" fmla="*/ 722521 h 761904"/>
                  <a:gd name="connsiteX3" fmla="*/ 28105 w 512481"/>
                  <a:gd name="connsiteY3" fmla="*/ 732046 h 761904"/>
                  <a:gd name="connsiteX4" fmla="*/ 310680 w 512481"/>
                  <a:gd name="connsiteY4" fmla="*/ 474871 h 761904"/>
                  <a:gd name="connsiteX5" fmla="*/ 510705 w 512481"/>
                  <a:gd name="connsiteY5" fmla="*/ 344696 h 761904"/>
                  <a:gd name="connsiteX6" fmla="*/ 196380 w 512481"/>
                  <a:gd name="connsiteY6" fmla="*/ 570121 h 761904"/>
                  <a:gd name="connsiteX7" fmla="*/ 59855 w 512481"/>
                  <a:gd name="connsiteY7" fmla="*/ 633621 h 761904"/>
                  <a:gd name="connsiteX8" fmla="*/ 259880 w 512481"/>
                  <a:gd name="connsiteY8" fmla="*/ 306596 h 761904"/>
                  <a:gd name="connsiteX9" fmla="*/ 326555 w 512481"/>
                  <a:gd name="connsiteY9" fmla="*/ 97046 h 761904"/>
                  <a:gd name="connsiteX10" fmla="*/ 405930 w 512481"/>
                  <a:gd name="connsiteY10" fmla="*/ 17671 h 7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2481" h="761904">
                    <a:moveTo>
                      <a:pt x="405930" y="17671"/>
                    </a:moveTo>
                    <a:cubicBezTo>
                      <a:pt x="382647" y="72704"/>
                      <a:pt x="249826" y="309771"/>
                      <a:pt x="186855" y="427246"/>
                    </a:cubicBezTo>
                    <a:cubicBezTo>
                      <a:pt x="123884" y="544721"/>
                      <a:pt x="54563" y="671721"/>
                      <a:pt x="28105" y="722521"/>
                    </a:cubicBezTo>
                    <a:cubicBezTo>
                      <a:pt x="1647" y="773321"/>
                      <a:pt x="-18991" y="773321"/>
                      <a:pt x="28105" y="732046"/>
                    </a:cubicBezTo>
                    <a:cubicBezTo>
                      <a:pt x="75201" y="690771"/>
                      <a:pt x="230247" y="539429"/>
                      <a:pt x="310680" y="474871"/>
                    </a:cubicBezTo>
                    <a:cubicBezTo>
                      <a:pt x="391113" y="410313"/>
                      <a:pt x="529755" y="328821"/>
                      <a:pt x="510705" y="344696"/>
                    </a:cubicBezTo>
                    <a:cubicBezTo>
                      <a:pt x="491655" y="360571"/>
                      <a:pt x="271522" y="521967"/>
                      <a:pt x="196380" y="570121"/>
                    </a:cubicBezTo>
                    <a:cubicBezTo>
                      <a:pt x="121238" y="618275"/>
                      <a:pt x="49272" y="677542"/>
                      <a:pt x="59855" y="633621"/>
                    </a:cubicBezTo>
                    <a:cubicBezTo>
                      <a:pt x="70438" y="589700"/>
                      <a:pt x="215430" y="396025"/>
                      <a:pt x="259880" y="306596"/>
                    </a:cubicBezTo>
                    <a:cubicBezTo>
                      <a:pt x="304330" y="217167"/>
                      <a:pt x="303801" y="144671"/>
                      <a:pt x="326555" y="97046"/>
                    </a:cubicBezTo>
                    <a:cubicBezTo>
                      <a:pt x="349309" y="49421"/>
                      <a:pt x="429213" y="-37362"/>
                      <a:pt x="405930" y="176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: 図形 1181">
                <a:extLst>
                  <a:ext uri="{FF2B5EF4-FFF2-40B4-BE49-F238E27FC236}">
                    <a16:creationId xmlns:a16="http://schemas.microsoft.com/office/drawing/2014/main" id="{CC4B20B8-3632-424F-8A0F-F6B5617D2E19}"/>
                  </a:ext>
                </a:extLst>
              </p:cNvPr>
              <p:cNvSpPr/>
              <p:nvPr/>
            </p:nvSpPr>
            <p:spPr>
              <a:xfrm>
                <a:off x="3758119" y="5250589"/>
                <a:ext cx="205170" cy="121572"/>
              </a:xfrm>
              <a:custGeom>
                <a:avLst/>
                <a:gdLst>
                  <a:gd name="connsiteX0" fmla="*/ 201106 w 205170"/>
                  <a:gd name="connsiteY0" fmla="*/ 7211 h 121572"/>
                  <a:gd name="connsiteX1" fmla="*/ 1081 w 205170"/>
                  <a:gd name="connsiteY1" fmla="*/ 121511 h 121572"/>
                  <a:gd name="connsiteX2" fmla="*/ 124906 w 205170"/>
                  <a:gd name="connsiteY2" fmla="*/ 23086 h 121572"/>
                  <a:gd name="connsiteX3" fmla="*/ 201106 w 205170"/>
                  <a:gd name="connsiteY3" fmla="*/ 7211 h 121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170" h="121572">
                    <a:moveTo>
                      <a:pt x="201106" y="7211"/>
                    </a:moveTo>
                    <a:cubicBezTo>
                      <a:pt x="180469" y="23615"/>
                      <a:pt x="13781" y="118865"/>
                      <a:pt x="1081" y="121511"/>
                    </a:cubicBezTo>
                    <a:cubicBezTo>
                      <a:pt x="-11619" y="124157"/>
                      <a:pt x="91039" y="41078"/>
                      <a:pt x="124906" y="23086"/>
                    </a:cubicBezTo>
                    <a:cubicBezTo>
                      <a:pt x="158773" y="5094"/>
                      <a:pt x="221743" y="-9193"/>
                      <a:pt x="201106" y="72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: 図形 1182">
                <a:extLst>
                  <a:ext uri="{FF2B5EF4-FFF2-40B4-BE49-F238E27FC236}">
                    <a16:creationId xmlns:a16="http://schemas.microsoft.com/office/drawing/2014/main" id="{23D0C247-857A-431F-A030-F2915BE9BD6B}"/>
                  </a:ext>
                </a:extLst>
              </p:cNvPr>
              <p:cNvSpPr/>
              <p:nvPr/>
            </p:nvSpPr>
            <p:spPr>
              <a:xfrm>
                <a:off x="3355489" y="5146675"/>
                <a:ext cx="487849" cy="909991"/>
              </a:xfrm>
              <a:custGeom>
                <a:avLst/>
                <a:gdLst>
                  <a:gd name="connsiteX0" fmla="*/ 487849 w 487849"/>
                  <a:gd name="connsiteY0" fmla="*/ 0 h 909991"/>
                  <a:gd name="connsiteX1" fmla="*/ 408474 w 487849"/>
                  <a:gd name="connsiteY1" fmla="*/ 34925 h 909991"/>
                  <a:gd name="connsiteX2" fmla="*/ 391011 w 487849"/>
                  <a:gd name="connsiteY2" fmla="*/ 100013 h 909991"/>
                  <a:gd name="connsiteX3" fmla="*/ 362436 w 487849"/>
                  <a:gd name="connsiteY3" fmla="*/ 122238 h 909991"/>
                  <a:gd name="connsiteX4" fmla="*/ 354499 w 487849"/>
                  <a:gd name="connsiteY4" fmla="*/ 173038 h 909991"/>
                  <a:gd name="connsiteX5" fmla="*/ 333861 w 487849"/>
                  <a:gd name="connsiteY5" fmla="*/ 173038 h 909991"/>
                  <a:gd name="connsiteX6" fmla="*/ 316399 w 487849"/>
                  <a:gd name="connsiteY6" fmla="*/ 179388 h 909991"/>
                  <a:gd name="connsiteX7" fmla="*/ 298936 w 487849"/>
                  <a:gd name="connsiteY7" fmla="*/ 219075 h 909991"/>
                  <a:gd name="connsiteX8" fmla="*/ 284649 w 487849"/>
                  <a:gd name="connsiteY8" fmla="*/ 241300 h 909991"/>
                  <a:gd name="connsiteX9" fmla="*/ 254486 w 487849"/>
                  <a:gd name="connsiteY9" fmla="*/ 258763 h 909991"/>
                  <a:gd name="connsiteX10" fmla="*/ 238611 w 487849"/>
                  <a:gd name="connsiteY10" fmla="*/ 317500 h 909991"/>
                  <a:gd name="connsiteX11" fmla="*/ 235436 w 487849"/>
                  <a:gd name="connsiteY11" fmla="*/ 338138 h 909991"/>
                  <a:gd name="connsiteX12" fmla="*/ 213211 w 487849"/>
                  <a:gd name="connsiteY12" fmla="*/ 349250 h 909991"/>
                  <a:gd name="connsiteX13" fmla="*/ 186224 w 487849"/>
                  <a:gd name="connsiteY13" fmla="*/ 428625 h 909991"/>
                  <a:gd name="connsiteX14" fmla="*/ 149711 w 487849"/>
                  <a:gd name="connsiteY14" fmla="*/ 471488 h 909991"/>
                  <a:gd name="connsiteX15" fmla="*/ 132249 w 487849"/>
                  <a:gd name="connsiteY15" fmla="*/ 550863 h 909991"/>
                  <a:gd name="connsiteX16" fmla="*/ 119549 w 487849"/>
                  <a:gd name="connsiteY16" fmla="*/ 608013 h 909991"/>
                  <a:gd name="connsiteX17" fmla="*/ 92561 w 487849"/>
                  <a:gd name="connsiteY17" fmla="*/ 644525 h 909991"/>
                  <a:gd name="connsiteX18" fmla="*/ 81449 w 487849"/>
                  <a:gd name="connsiteY18" fmla="*/ 676275 h 909991"/>
                  <a:gd name="connsiteX19" fmla="*/ 71924 w 487849"/>
                  <a:gd name="connsiteY19" fmla="*/ 704850 h 909991"/>
                  <a:gd name="connsiteX20" fmla="*/ 51286 w 487849"/>
                  <a:gd name="connsiteY20" fmla="*/ 736600 h 909991"/>
                  <a:gd name="connsiteX21" fmla="*/ 46524 w 487849"/>
                  <a:gd name="connsiteY21" fmla="*/ 760413 h 909991"/>
                  <a:gd name="connsiteX22" fmla="*/ 25886 w 487849"/>
                  <a:gd name="connsiteY22" fmla="*/ 811213 h 909991"/>
                  <a:gd name="connsiteX23" fmla="*/ 25886 w 487849"/>
                  <a:gd name="connsiteY23" fmla="*/ 825500 h 909991"/>
                  <a:gd name="connsiteX24" fmla="*/ 19536 w 487849"/>
                  <a:gd name="connsiteY24" fmla="*/ 889000 h 909991"/>
                  <a:gd name="connsiteX25" fmla="*/ 486 w 487849"/>
                  <a:gd name="connsiteY25" fmla="*/ 906463 h 909991"/>
                  <a:gd name="connsiteX26" fmla="*/ 41761 w 487849"/>
                  <a:gd name="connsiteY26" fmla="*/ 827088 h 909991"/>
                  <a:gd name="connsiteX27" fmla="*/ 487849 w 487849"/>
                  <a:gd name="connsiteY27" fmla="*/ 0 h 90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87849" h="909991">
                    <a:moveTo>
                      <a:pt x="487849" y="0"/>
                    </a:moveTo>
                    <a:cubicBezTo>
                      <a:pt x="456231" y="9128"/>
                      <a:pt x="424614" y="18256"/>
                      <a:pt x="408474" y="34925"/>
                    </a:cubicBezTo>
                    <a:cubicBezTo>
                      <a:pt x="392334" y="51594"/>
                      <a:pt x="398684" y="85461"/>
                      <a:pt x="391011" y="100013"/>
                    </a:cubicBezTo>
                    <a:cubicBezTo>
                      <a:pt x="383338" y="114565"/>
                      <a:pt x="368521" y="110067"/>
                      <a:pt x="362436" y="122238"/>
                    </a:cubicBezTo>
                    <a:cubicBezTo>
                      <a:pt x="356351" y="134409"/>
                      <a:pt x="359262" y="164571"/>
                      <a:pt x="354499" y="173038"/>
                    </a:cubicBezTo>
                    <a:cubicBezTo>
                      <a:pt x="349736" y="181505"/>
                      <a:pt x="340211" y="171980"/>
                      <a:pt x="333861" y="173038"/>
                    </a:cubicBezTo>
                    <a:cubicBezTo>
                      <a:pt x="327511" y="174096"/>
                      <a:pt x="322220" y="171715"/>
                      <a:pt x="316399" y="179388"/>
                    </a:cubicBezTo>
                    <a:cubicBezTo>
                      <a:pt x="310578" y="187061"/>
                      <a:pt x="304228" y="208756"/>
                      <a:pt x="298936" y="219075"/>
                    </a:cubicBezTo>
                    <a:cubicBezTo>
                      <a:pt x="293644" y="229394"/>
                      <a:pt x="292057" y="234685"/>
                      <a:pt x="284649" y="241300"/>
                    </a:cubicBezTo>
                    <a:cubicBezTo>
                      <a:pt x="277241" y="247915"/>
                      <a:pt x="262159" y="246063"/>
                      <a:pt x="254486" y="258763"/>
                    </a:cubicBezTo>
                    <a:cubicBezTo>
                      <a:pt x="246813" y="271463"/>
                      <a:pt x="241786" y="304271"/>
                      <a:pt x="238611" y="317500"/>
                    </a:cubicBezTo>
                    <a:cubicBezTo>
                      <a:pt x="235436" y="330729"/>
                      <a:pt x="239669" y="332846"/>
                      <a:pt x="235436" y="338138"/>
                    </a:cubicBezTo>
                    <a:cubicBezTo>
                      <a:pt x="231203" y="343430"/>
                      <a:pt x="221413" y="334169"/>
                      <a:pt x="213211" y="349250"/>
                    </a:cubicBezTo>
                    <a:cubicBezTo>
                      <a:pt x="205009" y="364331"/>
                      <a:pt x="196807" y="408252"/>
                      <a:pt x="186224" y="428625"/>
                    </a:cubicBezTo>
                    <a:cubicBezTo>
                      <a:pt x="175641" y="448998"/>
                      <a:pt x="158707" y="451115"/>
                      <a:pt x="149711" y="471488"/>
                    </a:cubicBezTo>
                    <a:cubicBezTo>
                      <a:pt x="140715" y="491861"/>
                      <a:pt x="137276" y="528109"/>
                      <a:pt x="132249" y="550863"/>
                    </a:cubicBezTo>
                    <a:cubicBezTo>
                      <a:pt x="127222" y="573617"/>
                      <a:pt x="126164" y="592403"/>
                      <a:pt x="119549" y="608013"/>
                    </a:cubicBezTo>
                    <a:cubicBezTo>
                      <a:pt x="112934" y="623623"/>
                      <a:pt x="98911" y="633148"/>
                      <a:pt x="92561" y="644525"/>
                    </a:cubicBezTo>
                    <a:cubicBezTo>
                      <a:pt x="86211" y="655902"/>
                      <a:pt x="84888" y="666221"/>
                      <a:pt x="81449" y="676275"/>
                    </a:cubicBezTo>
                    <a:cubicBezTo>
                      <a:pt x="78009" y="686329"/>
                      <a:pt x="76951" y="694796"/>
                      <a:pt x="71924" y="704850"/>
                    </a:cubicBezTo>
                    <a:cubicBezTo>
                      <a:pt x="66897" y="714904"/>
                      <a:pt x="55519" y="727340"/>
                      <a:pt x="51286" y="736600"/>
                    </a:cubicBezTo>
                    <a:cubicBezTo>
                      <a:pt x="47053" y="745860"/>
                      <a:pt x="50757" y="747978"/>
                      <a:pt x="46524" y="760413"/>
                    </a:cubicBezTo>
                    <a:cubicBezTo>
                      <a:pt x="42291" y="772848"/>
                      <a:pt x="29326" y="800365"/>
                      <a:pt x="25886" y="811213"/>
                    </a:cubicBezTo>
                    <a:cubicBezTo>
                      <a:pt x="22446" y="822061"/>
                      <a:pt x="26944" y="812536"/>
                      <a:pt x="25886" y="825500"/>
                    </a:cubicBezTo>
                    <a:cubicBezTo>
                      <a:pt x="24828" y="838464"/>
                      <a:pt x="23769" y="875506"/>
                      <a:pt x="19536" y="889000"/>
                    </a:cubicBezTo>
                    <a:cubicBezTo>
                      <a:pt x="15303" y="902494"/>
                      <a:pt x="-3218" y="916782"/>
                      <a:pt x="486" y="906463"/>
                    </a:cubicBezTo>
                    <a:cubicBezTo>
                      <a:pt x="4190" y="896144"/>
                      <a:pt x="41761" y="827088"/>
                      <a:pt x="41761" y="827088"/>
                    </a:cubicBezTo>
                    <a:lnTo>
                      <a:pt x="48784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: 図形 1183">
                <a:extLst>
                  <a:ext uri="{FF2B5EF4-FFF2-40B4-BE49-F238E27FC236}">
                    <a16:creationId xmlns:a16="http://schemas.microsoft.com/office/drawing/2014/main" id="{12ABC140-5CFB-4857-8EFC-1B367B7A0F56}"/>
                  </a:ext>
                </a:extLst>
              </p:cNvPr>
              <p:cNvSpPr/>
              <p:nvPr/>
            </p:nvSpPr>
            <p:spPr>
              <a:xfrm>
                <a:off x="3296234" y="6014161"/>
                <a:ext cx="91572" cy="333628"/>
              </a:xfrm>
              <a:custGeom>
                <a:avLst/>
                <a:gdLst>
                  <a:gd name="connsiteX0" fmla="*/ 91491 w 91572"/>
                  <a:gd name="connsiteY0" fmla="*/ 877 h 333628"/>
                  <a:gd name="connsiteX1" fmla="*/ 4179 w 91572"/>
                  <a:gd name="connsiteY1" fmla="*/ 323139 h 333628"/>
                  <a:gd name="connsiteX2" fmla="*/ 20054 w 91572"/>
                  <a:gd name="connsiteY2" fmla="*/ 231064 h 333628"/>
                  <a:gd name="connsiteX3" fmla="*/ 91491 w 91572"/>
                  <a:gd name="connsiteY3" fmla="*/ 877 h 3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572" h="333628">
                    <a:moveTo>
                      <a:pt x="91491" y="877"/>
                    </a:moveTo>
                    <a:cubicBezTo>
                      <a:pt x="88845" y="16223"/>
                      <a:pt x="16085" y="284775"/>
                      <a:pt x="4179" y="323139"/>
                    </a:cubicBezTo>
                    <a:cubicBezTo>
                      <a:pt x="-7727" y="361504"/>
                      <a:pt x="8412" y="286362"/>
                      <a:pt x="20054" y="231064"/>
                    </a:cubicBezTo>
                    <a:cubicBezTo>
                      <a:pt x="31696" y="175766"/>
                      <a:pt x="94137" y="-14469"/>
                      <a:pt x="91491" y="8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: 図形 1184">
                <a:extLst>
                  <a:ext uri="{FF2B5EF4-FFF2-40B4-BE49-F238E27FC236}">
                    <a16:creationId xmlns:a16="http://schemas.microsoft.com/office/drawing/2014/main" id="{B1F4AD73-D733-49B7-88BE-D6A2A1939179}"/>
                  </a:ext>
                </a:extLst>
              </p:cNvPr>
              <p:cNvSpPr/>
              <p:nvPr/>
            </p:nvSpPr>
            <p:spPr>
              <a:xfrm>
                <a:off x="3428072" y="5562290"/>
                <a:ext cx="552812" cy="475853"/>
              </a:xfrm>
              <a:custGeom>
                <a:avLst/>
                <a:gdLst>
                  <a:gd name="connsiteX0" fmla="*/ 928 w 552812"/>
                  <a:gd name="connsiteY0" fmla="*/ 470210 h 475853"/>
                  <a:gd name="connsiteX1" fmla="*/ 77128 w 552812"/>
                  <a:gd name="connsiteY1" fmla="*/ 425760 h 475853"/>
                  <a:gd name="connsiteX2" fmla="*/ 239053 w 552812"/>
                  <a:gd name="connsiteY2" fmla="*/ 262248 h 475853"/>
                  <a:gd name="connsiteX3" fmla="*/ 551791 w 552812"/>
                  <a:gd name="connsiteY3" fmla="*/ 310 h 475853"/>
                  <a:gd name="connsiteX4" fmla="*/ 124753 w 552812"/>
                  <a:gd name="connsiteY4" fmla="*/ 317810 h 475853"/>
                  <a:gd name="connsiteX5" fmla="*/ 928 w 552812"/>
                  <a:gd name="connsiteY5" fmla="*/ 470210 h 475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2812" h="475853">
                    <a:moveTo>
                      <a:pt x="928" y="470210"/>
                    </a:moveTo>
                    <a:cubicBezTo>
                      <a:pt x="-7010" y="488202"/>
                      <a:pt x="37440" y="460420"/>
                      <a:pt x="77128" y="425760"/>
                    </a:cubicBezTo>
                    <a:cubicBezTo>
                      <a:pt x="116816" y="391100"/>
                      <a:pt x="159943" y="333156"/>
                      <a:pt x="239053" y="262248"/>
                    </a:cubicBezTo>
                    <a:cubicBezTo>
                      <a:pt x="318163" y="191340"/>
                      <a:pt x="570841" y="-8950"/>
                      <a:pt x="551791" y="310"/>
                    </a:cubicBezTo>
                    <a:cubicBezTo>
                      <a:pt x="532741" y="9570"/>
                      <a:pt x="215770" y="241081"/>
                      <a:pt x="124753" y="317810"/>
                    </a:cubicBezTo>
                    <a:cubicBezTo>
                      <a:pt x="33736" y="394539"/>
                      <a:pt x="8866" y="452218"/>
                      <a:pt x="928" y="4702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: 図形 1185">
                <a:extLst>
                  <a:ext uri="{FF2B5EF4-FFF2-40B4-BE49-F238E27FC236}">
                    <a16:creationId xmlns:a16="http://schemas.microsoft.com/office/drawing/2014/main" id="{FAB5A96B-6126-4A66-A9C5-6E0200997BBB}"/>
                  </a:ext>
                </a:extLst>
              </p:cNvPr>
              <p:cNvSpPr/>
              <p:nvPr/>
            </p:nvSpPr>
            <p:spPr>
              <a:xfrm>
                <a:off x="3302906" y="6011045"/>
                <a:ext cx="137465" cy="381005"/>
              </a:xfrm>
              <a:custGeom>
                <a:avLst/>
                <a:gdLst>
                  <a:gd name="connsiteX0" fmla="*/ 135619 w 137465"/>
                  <a:gd name="connsiteY0" fmla="*/ 5580 h 381005"/>
                  <a:gd name="connsiteX1" fmla="*/ 107044 w 137465"/>
                  <a:gd name="connsiteY1" fmla="*/ 88130 h 381005"/>
                  <a:gd name="connsiteX2" fmla="*/ 682 w 137465"/>
                  <a:gd name="connsiteY2" fmla="*/ 378643 h 381005"/>
                  <a:gd name="connsiteX3" fmla="*/ 65769 w 137465"/>
                  <a:gd name="connsiteY3" fmla="*/ 215130 h 381005"/>
                  <a:gd name="connsiteX4" fmla="*/ 135619 w 137465"/>
                  <a:gd name="connsiteY4" fmla="*/ 5580 h 38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465" h="381005">
                    <a:moveTo>
                      <a:pt x="135619" y="5580"/>
                    </a:moveTo>
                    <a:cubicBezTo>
                      <a:pt x="142498" y="-15586"/>
                      <a:pt x="129533" y="25953"/>
                      <a:pt x="107044" y="88130"/>
                    </a:cubicBezTo>
                    <a:cubicBezTo>
                      <a:pt x="84555" y="150307"/>
                      <a:pt x="7561" y="357477"/>
                      <a:pt x="682" y="378643"/>
                    </a:cubicBezTo>
                    <a:cubicBezTo>
                      <a:pt x="-6197" y="399809"/>
                      <a:pt x="40634" y="273338"/>
                      <a:pt x="65769" y="215130"/>
                    </a:cubicBezTo>
                    <a:cubicBezTo>
                      <a:pt x="90904" y="156922"/>
                      <a:pt x="128740" y="26746"/>
                      <a:pt x="135619" y="55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: 図形 1186">
                <a:extLst>
                  <a:ext uri="{FF2B5EF4-FFF2-40B4-BE49-F238E27FC236}">
                    <a16:creationId xmlns:a16="http://schemas.microsoft.com/office/drawing/2014/main" id="{CCAD0A8D-71AC-4BDD-A16E-8F7ED6BE914E}"/>
                  </a:ext>
                </a:extLst>
              </p:cNvPr>
              <p:cNvSpPr/>
              <p:nvPr/>
            </p:nvSpPr>
            <p:spPr>
              <a:xfrm>
                <a:off x="3095790" y="5784324"/>
                <a:ext cx="1047844" cy="937224"/>
              </a:xfrm>
              <a:custGeom>
                <a:avLst/>
                <a:gdLst>
                  <a:gd name="connsiteX0" fmla="*/ 1012660 w 1047844"/>
                  <a:gd name="connsiteY0" fmla="*/ 37039 h 937224"/>
                  <a:gd name="connsiteX1" fmla="*/ 844385 w 1047844"/>
                  <a:gd name="connsiteY1" fmla="*/ 149751 h 937224"/>
                  <a:gd name="connsiteX2" fmla="*/ 814223 w 1047844"/>
                  <a:gd name="connsiteY2" fmla="*/ 200551 h 937224"/>
                  <a:gd name="connsiteX3" fmla="*/ 822160 w 1047844"/>
                  <a:gd name="connsiteY3" fmla="*/ 221189 h 937224"/>
                  <a:gd name="connsiteX4" fmla="*/ 763423 w 1047844"/>
                  <a:gd name="connsiteY4" fmla="*/ 232301 h 937224"/>
                  <a:gd name="connsiteX5" fmla="*/ 755485 w 1047844"/>
                  <a:gd name="connsiteY5" fmla="*/ 257701 h 937224"/>
                  <a:gd name="connsiteX6" fmla="*/ 707860 w 1047844"/>
                  <a:gd name="connsiteY6" fmla="*/ 268814 h 937224"/>
                  <a:gd name="connsiteX7" fmla="*/ 698335 w 1047844"/>
                  <a:gd name="connsiteY7" fmla="*/ 294214 h 937224"/>
                  <a:gd name="connsiteX8" fmla="*/ 652298 w 1047844"/>
                  <a:gd name="connsiteY8" fmla="*/ 321201 h 937224"/>
                  <a:gd name="connsiteX9" fmla="*/ 647535 w 1047844"/>
                  <a:gd name="connsiteY9" fmla="*/ 349776 h 937224"/>
                  <a:gd name="connsiteX10" fmla="*/ 588798 w 1047844"/>
                  <a:gd name="connsiteY10" fmla="*/ 376764 h 937224"/>
                  <a:gd name="connsiteX11" fmla="*/ 549110 w 1047844"/>
                  <a:gd name="connsiteY11" fmla="*/ 410101 h 937224"/>
                  <a:gd name="connsiteX12" fmla="*/ 533235 w 1047844"/>
                  <a:gd name="connsiteY12" fmla="*/ 424389 h 937224"/>
                  <a:gd name="connsiteX13" fmla="*/ 449098 w 1047844"/>
                  <a:gd name="connsiteY13" fmla="*/ 487889 h 937224"/>
                  <a:gd name="connsiteX14" fmla="*/ 407823 w 1047844"/>
                  <a:gd name="connsiteY14" fmla="*/ 514876 h 937224"/>
                  <a:gd name="connsiteX15" fmla="*/ 322098 w 1047844"/>
                  <a:gd name="connsiteY15" fmla="*/ 576789 h 937224"/>
                  <a:gd name="connsiteX16" fmla="*/ 271298 w 1047844"/>
                  <a:gd name="connsiteY16" fmla="*/ 608539 h 937224"/>
                  <a:gd name="connsiteX17" fmla="*/ 258598 w 1047844"/>
                  <a:gd name="connsiteY17" fmla="*/ 659339 h 937224"/>
                  <a:gd name="connsiteX18" fmla="*/ 218910 w 1047844"/>
                  <a:gd name="connsiteY18" fmla="*/ 697439 h 937224"/>
                  <a:gd name="connsiteX19" fmla="*/ 190335 w 1047844"/>
                  <a:gd name="connsiteY19" fmla="*/ 727601 h 937224"/>
                  <a:gd name="connsiteX20" fmla="*/ 131598 w 1047844"/>
                  <a:gd name="connsiteY20" fmla="*/ 803801 h 937224"/>
                  <a:gd name="connsiteX21" fmla="*/ 93498 w 1047844"/>
                  <a:gd name="connsiteY21" fmla="*/ 829201 h 937224"/>
                  <a:gd name="connsiteX22" fmla="*/ 88735 w 1047844"/>
                  <a:gd name="connsiteY22" fmla="*/ 859364 h 937224"/>
                  <a:gd name="connsiteX23" fmla="*/ 64923 w 1047844"/>
                  <a:gd name="connsiteY23" fmla="*/ 892701 h 937224"/>
                  <a:gd name="connsiteX24" fmla="*/ 71273 w 1047844"/>
                  <a:gd name="connsiteY24" fmla="*/ 865714 h 937224"/>
                  <a:gd name="connsiteX25" fmla="*/ 1012660 w 1047844"/>
                  <a:gd name="connsiteY25" fmla="*/ 37039 h 9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47844" h="937224">
                    <a:moveTo>
                      <a:pt x="1012660" y="37039"/>
                    </a:moveTo>
                    <a:cubicBezTo>
                      <a:pt x="1141512" y="-82288"/>
                      <a:pt x="877458" y="122499"/>
                      <a:pt x="844385" y="149751"/>
                    </a:cubicBezTo>
                    <a:cubicBezTo>
                      <a:pt x="811312" y="177003"/>
                      <a:pt x="817927" y="188645"/>
                      <a:pt x="814223" y="200551"/>
                    </a:cubicBezTo>
                    <a:cubicBezTo>
                      <a:pt x="810519" y="212457"/>
                      <a:pt x="830627" y="215897"/>
                      <a:pt x="822160" y="221189"/>
                    </a:cubicBezTo>
                    <a:cubicBezTo>
                      <a:pt x="813693" y="226481"/>
                      <a:pt x="774535" y="226216"/>
                      <a:pt x="763423" y="232301"/>
                    </a:cubicBezTo>
                    <a:cubicBezTo>
                      <a:pt x="752310" y="238386"/>
                      <a:pt x="764745" y="251616"/>
                      <a:pt x="755485" y="257701"/>
                    </a:cubicBezTo>
                    <a:cubicBezTo>
                      <a:pt x="746225" y="263786"/>
                      <a:pt x="717385" y="262729"/>
                      <a:pt x="707860" y="268814"/>
                    </a:cubicBezTo>
                    <a:cubicBezTo>
                      <a:pt x="698335" y="274899"/>
                      <a:pt x="707595" y="285483"/>
                      <a:pt x="698335" y="294214"/>
                    </a:cubicBezTo>
                    <a:cubicBezTo>
                      <a:pt x="689075" y="302945"/>
                      <a:pt x="660765" y="311941"/>
                      <a:pt x="652298" y="321201"/>
                    </a:cubicBezTo>
                    <a:cubicBezTo>
                      <a:pt x="643831" y="330461"/>
                      <a:pt x="658118" y="340516"/>
                      <a:pt x="647535" y="349776"/>
                    </a:cubicBezTo>
                    <a:cubicBezTo>
                      <a:pt x="636952" y="359036"/>
                      <a:pt x="605202" y="366710"/>
                      <a:pt x="588798" y="376764"/>
                    </a:cubicBezTo>
                    <a:cubicBezTo>
                      <a:pt x="572394" y="386818"/>
                      <a:pt x="558370" y="402164"/>
                      <a:pt x="549110" y="410101"/>
                    </a:cubicBezTo>
                    <a:cubicBezTo>
                      <a:pt x="539850" y="418038"/>
                      <a:pt x="549904" y="411424"/>
                      <a:pt x="533235" y="424389"/>
                    </a:cubicBezTo>
                    <a:cubicBezTo>
                      <a:pt x="516566" y="437354"/>
                      <a:pt x="470000" y="472808"/>
                      <a:pt x="449098" y="487889"/>
                    </a:cubicBezTo>
                    <a:cubicBezTo>
                      <a:pt x="428196" y="502970"/>
                      <a:pt x="428990" y="500059"/>
                      <a:pt x="407823" y="514876"/>
                    </a:cubicBezTo>
                    <a:cubicBezTo>
                      <a:pt x="386656" y="529693"/>
                      <a:pt x="344852" y="561179"/>
                      <a:pt x="322098" y="576789"/>
                    </a:cubicBezTo>
                    <a:cubicBezTo>
                      <a:pt x="299344" y="592399"/>
                      <a:pt x="281881" y="594781"/>
                      <a:pt x="271298" y="608539"/>
                    </a:cubicBezTo>
                    <a:cubicBezTo>
                      <a:pt x="260715" y="622297"/>
                      <a:pt x="267329" y="644522"/>
                      <a:pt x="258598" y="659339"/>
                    </a:cubicBezTo>
                    <a:cubicBezTo>
                      <a:pt x="249867" y="674156"/>
                      <a:pt x="230287" y="686062"/>
                      <a:pt x="218910" y="697439"/>
                    </a:cubicBezTo>
                    <a:cubicBezTo>
                      <a:pt x="207533" y="708816"/>
                      <a:pt x="204887" y="709874"/>
                      <a:pt x="190335" y="727601"/>
                    </a:cubicBezTo>
                    <a:cubicBezTo>
                      <a:pt x="175783" y="745328"/>
                      <a:pt x="147737" y="786868"/>
                      <a:pt x="131598" y="803801"/>
                    </a:cubicBezTo>
                    <a:cubicBezTo>
                      <a:pt x="115458" y="820734"/>
                      <a:pt x="100642" y="819941"/>
                      <a:pt x="93498" y="829201"/>
                    </a:cubicBezTo>
                    <a:cubicBezTo>
                      <a:pt x="86354" y="838462"/>
                      <a:pt x="93497" y="848781"/>
                      <a:pt x="88735" y="859364"/>
                    </a:cubicBezTo>
                    <a:cubicBezTo>
                      <a:pt x="83972" y="869947"/>
                      <a:pt x="67833" y="891643"/>
                      <a:pt x="64923" y="892701"/>
                    </a:cubicBezTo>
                    <a:cubicBezTo>
                      <a:pt x="62013" y="893759"/>
                      <a:pt x="-83773" y="1008324"/>
                      <a:pt x="71273" y="865714"/>
                    </a:cubicBezTo>
                    <a:cubicBezTo>
                      <a:pt x="226319" y="723104"/>
                      <a:pt x="883808" y="156366"/>
                      <a:pt x="1012660" y="370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: 図形 1187">
                <a:extLst>
                  <a:ext uri="{FF2B5EF4-FFF2-40B4-BE49-F238E27FC236}">
                    <a16:creationId xmlns:a16="http://schemas.microsoft.com/office/drawing/2014/main" id="{4381C7DC-A5E8-4FDA-9D18-12156E8912AB}"/>
                  </a:ext>
                </a:extLst>
              </p:cNvPr>
              <p:cNvSpPr/>
              <p:nvPr/>
            </p:nvSpPr>
            <p:spPr>
              <a:xfrm>
                <a:off x="3314243" y="5792805"/>
                <a:ext cx="767220" cy="589402"/>
              </a:xfrm>
              <a:custGeom>
                <a:avLst/>
                <a:gdLst>
                  <a:gd name="connsiteX0" fmla="*/ 767220 w 767220"/>
                  <a:gd name="connsiteY0" fmla="*/ 6333 h 589402"/>
                  <a:gd name="connsiteX1" fmla="*/ 684670 w 767220"/>
                  <a:gd name="connsiteY1" fmla="*/ 49195 h 589402"/>
                  <a:gd name="connsiteX2" fmla="*/ 284620 w 767220"/>
                  <a:gd name="connsiteY2" fmla="*/ 369870 h 589402"/>
                  <a:gd name="connsiteX3" fmla="*/ 457 w 767220"/>
                  <a:gd name="connsiteY3" fmla="*/ 588945 h 589402"/>
                  <a:gd name="connsiteX4" fmla="*/ 213182 w 767220"/>
                  <a:gd name="connsiteY4" fmla="*/ 431783 h 589402"/>
                  <a:gd name="connsiteX5" fmla="*/ 767220 w 767220"/>
                  <a:gd name="connsiteY5" fmla="*/ 6333 h 58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7220" h="589402">
                    <a:moveTo>
                      <a:pt x="767220" y="6333"/>
                    </a:moveTo>
                    <a:cubicBezTo>
                      <a:pt x="766161" y="-2531"/>
                      <a:pt x="765103" y="-11395"/>
                      <a:pt x="684670" y="49195"/>
                    </a:cubicBezTo>
                    <a:cubicBezTo>
                      <a:pt x="604237" y="109785"/>
                      <a:pt x="398655" y="279912"/>
                      <a:pt x="284620" y="369870"/>
                    </a:cubicBezTo>
                    <a:cubicBezTo>
                      <a:pt x="170584" y="459828"/>
                      <a:pt x="12363" y="578626"/>
                      <a:pt x="457" y="588945"/>
                    </a:cubicBezTo>
                    <a:cubicBezTo>
                      <a:pt x="-11449" y="599264"/>
                      <a:pt x="213182" y="431783"/>
                      <a:pt x="213182" y="431783"/>
                    </a:cubicBezTo>
                    <a:lnTo>
                      <a:pt x="767220" y="633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: 図形 1188">
                <a:extLst>
                  <a:ext uri="{FF2B5EF4-FFF2-40B4-BE49-F238E27FC236}">
                    <a16:creationId xmlns:a16="http://schemas.microsoft.com/office/drawing/2014/main" id="{F7705BD3-F228-4279-9AEB-131A3CFEE215}"/>
                  </a:ext>
                </a:extLst>
              </p:cNvPr>
              <p:cNvSpPr/>
              <p:nvPr/>
            </p:nvSpPr>
            <p:spPr>
              <a:xfrm>
                <a:off x="3066314" y="6314866"/>
                <a:ext cx="256367" cy="512297"/>
              </a:xfrm>
              <a:custGeom>
                <a:avLst/>
                <a:gdLst>
                  <a:gd name="connsiteX0" fmla="*/ 256324 w 256367"/>
                  <a:gd name="connsiteY0" fmla="*/ 209 h 512297"/>
                  <a:gd name="connsiteX1" fmla="*/ 72174 w 256367"/>
                  <a:gd name="connsiteY1" fmla="*/ 308184 h 512297"/>
                  <a:gd name="connsiteX2" fmla="*/ 7086 w 256367"/>
                  <a:gd name="connsiteY2" fmla="*/ 489159 h 512297"/>
                  <a:gd name="connsiteX3" fmla="*/ 7086 w 256367"/>
                  <a:gd name="connsiteY3" fmla="*/ 495509 h 512297"/>
                  <a:gd name="connsiteX4" fmla="*/ 54711 w 256367"/>
                  <a:gd name="connsiteY4" fmla="*/ 357397 h 512297"/>
                  <a:gd name="connsiteX5" fmla="*/ 256324 w 256367"/>
                  <a:gd name="connsiteY5" fmla="*/ 209 h 5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367" h="512297">
                    <a:moveTo>
                      <a:pt x="256324" y="209"/>
                    </a:moveTo>
                    <a:cubicBezTo>
                      <a:pt x="259235" y="-7993"/>
                      <a:pt x="113714" y="226692"/>
                      <a:pt x="72174" y="308184"/>
                    </a:cubicBezTo>
                    <a:cubicBezTo>
                      <a:pt x="30634" y="389676"/>
                      <a:pt x="17934" y="457938"/>
                      <a:pt x="7086" y="489159"/>
                    </a:cubicBezTo>
                    <a:cubicBezTo>
                      <a:pt x="-3762" y="520380"/>
                      <a:pt x="-851" y="517469"/>
                      <a:pt x="7086" y="495509"/>
                    </a:cubicBezTo>
                    <a:cubicBezTo>
                      <a:pt x="15023" y="473549"/>
                      <a:pt x="11584" y="435978"/>
                      <a:pt x="54711" y="357397"/>
                    </a:cubicBezTo>
                    <a:cubicBezTo>
                      <a:pt x="97838" y="278816"/>
                      <a:pt x="253413" y="8411"/>
                      <a:pt x="256324" y="2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: 図形 1189">
                <a:extLst>
                  <a:ext uri="{FF2B5EF4-FFF2-40B4-BE49-F238E27FC236}">
                    <a16:creationId xmlns:a16="http://schemas.microsoft.com/office/drawing/2014/main" id="{6041D142-C282-4BB4-ABD2-003E868AC1F5}"/>
                  </a:ext>
                </a:extLst>
              </p:cNvPr>
              <p:cNvSpPr/>
              <p:nvPr/>
            </p:nvSpPr>
            <p:spPr>
              <a:xfrm>
                <a:off x="3071024" y="6607324"/>
                <a:ext cx="149455" cy="285632"/>
              </a:xfrm>
              <a:custGeom>
                <a:avLst/>
                <a:gdLst>
                  <a:gd name="connsiteX0" fmla="*/ 2376 w 149455"/>
                  <a:gd name="connsiteY0" fmla="*/ 282426 h 285632"/>
                  <a:gd name="connsiteX1" fmla="*/ 64289 w 149455"/>
                  <a:gd name="connsiteY1" fmla="*/ 144314 h 285632"/>
                  <a:gd name="connsiteX2" fmla="*/ 148426 w 149455"/>
                  <a:gd name="connsiteY2" fmla="*/ 1439 h 285632"/>
                  <a:gd name="connsiteX3" fmla="*/ 2376 w 149455"/>
                  <a:gd name="connsiteY3" fmla="*/ 282426 h 28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455" h="285632">
                    <a:moveTo>
                      <a:pt x="2376" y="282426"/>
                    </a:moveTo>
                    <a:cubicBezTo>
                      <a:pt x="-11647" y="306238"/>
                      <a:pt x="39947" y="191145"/>
                      <a:pt x="64289" y="144314"/>
                    </a:cubicBezTo>
                    <a:cubicBezTo>
                      <a:pt x="88631" y="97483"/>
                      <a:pt x="158745" y="-13907"/>
                      <a:pt x="148426" y="1439"/>
                    </a:cubicBezTo>
                    <a:cubicBezTo>
                      <a:pt x="138107" y="16785"/>
                      <a:pt x="16399" y="258614"/>
                      <a:pt x="2376" y="2824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: 図形 1190">
                <a:extLst>
                  <a:ext uri="{FF2B5EF4-FFF2-40B4-BE49-F238E27FC236}">
                    <a16:creationId xmlns:a16="http://schemas.microsoft.com/office/drawing/2014/main" id="{9C0CD029-2234-427A-9088-AC7A87F5562A}"/>
                  </a:ext>
                </a:extLst>
              </p:cNvPr>
              <p:cNvSpPr/>
              <p:nvPr/>
            </p:nvSpPr>
            <p:spPr>
              <a:xfrm>
                <a:off x="2824849" y="6891338"/>
                <a:ext cx="240729" cy="885905"/>
              </a:xfrm>
              <a:custGeom>
                <a:avLst/>
                <a:gdLst>
                  <a:gd name="connsiteX0" fmla="*/ 240614 w 240729"/>
                  <a:gd name="connsiteY0" fmla="*/ 0 h 885905"/>
                  <a:gd name="connsiteX1" fmla="*/ 51701 w 240729"/>
                  <a:gd name="connsiteY1" fmla="*/ 614362 h 885905"/>
                  <a:gd name="connsiteX2" fmla="*/ 5664 w 240729"/>
                  <a:gd name="connsiteY2" fmla="*/ 776287 h 885905"/>
                  <a:gd name="connsiteX3" fmla="*/ 8839 w 240729"/>
                  <a:gd name="connsiteY3" fmla="*/ 881062 h 885905"/>
                  <a:gd name="connsiteX4" fmla="*/ 78689 w 240729"/>
                  <a:gd name="connsiteY4" fmla="*/ 619125 h 885905"/>
                  <a:gd name="connsiteX5" fmla="*/ 240614 w 240729"/>
                  <a:gd name="connsiteY5" fmla="*/ 0 h 88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0729" h="885905">
                    <a:moveTo>
                      <a:pt x="240614" y="0"/>
                    </a:moveTo>
                    <a:cubicBezTo>
                      <a:pt x="236116" y="-794"/>
                      <a:pt x="90859" y="484981"/>
                      <a:pt x="51701" y="614362"/>
                    </a:cubicBezTo>
                    <a:cubicBezTo>
                      <a:pt x="12543" y="743743"/>
                      <a:pt x="12808" y="731837"/>
                      <a:pt x="5664" y="776287"/>
                    </a:cubicBezTo>
                    <a:cubicBezTo>
                      <a:pt x="-1480" y="820737"/>
                      <a:pt x="-3332" y="907256"/>
                      <a:pt x="8839" y="881062"/>
                    </a:cubicBezTo>
                    <a:cubicBezTo>
                      <a:pt x="21010" y="854868"/>
                      <a:pt x="40060" y="761735"/>
                      <a:pt x="78689" y="619125"/>
                    </a:cubicBezTo>
                    <a:cubicBezTo>
                      <a:pt x="117318" y="476515"/>
                      <a:pt x="245112" y="794"/>
                      <a:pt x="24061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: 図形 1191">
                <a:extLst>
                  <a:ext uri="{FF2B5EF4-FFF2-40B4-BE49-F238E27FC236}">
                    <a16:creationId xmlns:a16="http://schemas.microsoft.com/office/drawing/2014/main" id="{1FEF72DE-708E-47B7-AF0F-208CF2A3D4D5}"/>
                  </a:ext>
                </a:extLst>
              </p:cNvPr>
              <p:cNvSpPr/>
              <p:nvPr/>
            </p:nvSpPr>
            <p:spPr>
              <a:xfrm>
                <a:off x="2766966" y="7688362"/>
                <a:ext cx="78693" cy="285651"/>
              </a:xfrm>
              <a:custGeom>
                <a:avLst/>
                <a:gdLst>
                  <a:gd name="connsiteX0" fmla="*/ 47 w 78693"/>
                  <a:gd name="connsiteY0" fmla="*/ 285651 h 285651"/>
                  <a:gd name="connsiteX1" fmla="*/ 63547 w 78693"/>
                  <a:gd name="connsiteY1" fmla="*/ 31651 h 285651"/>
                  <a:gd name="connsiteX2" fmla="*/ 74659 w 78693"/>
                  <a:gd name="connsiteY2" fmla="*/ 28476 h 285651"/>
                  <a:gd name="connsiteX3" fmla="*/ 47 w 78693"/>
                  <a:gd name="connsiteY3" fmla="*/ 285651 h 28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93" h="285651">
                    <a:moveTo>
                      <a:pt x="47" y="285651"/>
                    </a:moveTo>
                    <a:cubicBezTo>
                      <a:pt x="-1805" y="286180"/>
                      <a:pt x="51112" y="74513"/>
                      <a:pt x="63547" y="31651"/>
                    </a:cubicBezTo>
                    <a:cubicBezTo>
                      <a:pt x="75982" y="-11211"/>
                      <a:pt x="83920" y="-8830"/>
                      <a:pt x="74659" y="28476"/>
                    </a:cubicBezTo>
                    <a:cubicBezTo>
                      <a:pt x="65399" y="65782"/>
                      <a:pt x="1899" y="285122"/>
                      <a:pt x="47" y="2856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: 図形 1192">
                <a:extLst>
                  <a:ext uri="{FF2B5EF4-FFF2-40B4-BE49-F238E27FC236}">
                    <a16:creationId xmlns:a16="http://schemas.microsoft.com/office/drawing/2014/main" id="{D63595B9-BF35-4758-B8C3-BE530E0F43F6}"/>
                  </a:ext>
                </a:extLst>
              </p:cNvPr>
              <p:cNvSpPr/>
              <p:nvPr/>
            </p:nvSpPr>
            <p:spPr>
              <a:xfrm>
                <a:off x="2778568" y="7565579"/>
                <a:ext cx="209922" cy="372493"/>
              </a:xfrm>
              <a:custGeom>
                <a:avLst/>
                <a:gdLst>
                  <a:gd name="connsiteX0" fmla="*/ 4320 w 209922"/>
                  <a:gd name="connsiteY0" fmla="*/ 370334 h 372493"/>
                  <a:gd name="connsiteX1" fmla="*/ 80520 w 209922"/>
                  <a:gd name="connsiteY1" fmla="*/ 149671 h 372493"/>
                  <a:gd name="connsiteX2" fmla="*/ 209107 w 209922"/>
                  <a:gd name="connsiteY2" fmla="*/ 5209 h 372493"/>
                  <a:gd name="connsiteX3" fmla="*/ 4320 w 209922"/>
                  <a:gd name="connsiteY3" fmla="*/ 370334 h 37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922" h="372493">
                    <a:moveTo>
                      <a:pt x="4320" y="370334"/>
                    </a:moveTo>
                    <a:cubicBezTo>
                      <a:pt x="-17111" y="394411"/>
                      <a:pt x="46389" y="210525"/>
                      <a:pt x="80520" y="149671"/>
                    </a:cubicBezTo>
                    <a:cubicBezTo>
                      <a:pt x="114651" y="88817"/>
                      <a:pt x="220219" y="-25747"/>
                      <a:pt x="209107" y="5209"/>
                    </a:cubicBezTo>
                    <a:cubicBezTo>
                      <a:pt x="197995" y="36165"/>
                      <a:pt x="25751" y="346257"/>
                      <a:pt x="4320" y="3703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: 図形 1193">
                <a:extLst>
                  <a:ext uri="{FF2B5EF4-FFF2-40B4-BE49-F238E27FC236}">
                    <a16:creationId xmlns:a16="http://schemas.microsoft.com/office/drawing/2014/main" id="{AADCB38F-FCF3-4945-83FE-F135171A78B2}"/>
                  </a:ext>
                </a:extLst>
              </p:cNvPr>
              <p:cNvSpPr/>
              <p:nvPr/>
            </p:nvSpPr>
            <p:spPr>
              <a:xfrm>
                <a:off x="3972051" y="6158704"/>
                <a:ext cx="217586" cy="207847"/>
              </a:xfrm>
              <a:custGeom>
                <a:avLst/>
                <a:gdLst>
                  <a:gd name="connsiteX0" fmla="*/ 932 w 217586"/>
                  <a:gd name="connsiteY0" fmla="*/ 68529 h 207847"/>
                  <a:gd name="connsiteX1" fmla="*/ 83482 w 217586"/>
                  <a:gd name="connsiteY1" fmla="*/ 24079 h 207847"/>
                  <a:gd name="connsiteX2" fmla="*/ 157566 w 217586"/>
                  <a:gd name="connsiteY2" fmla="*/ 60063 h 207847"/>
                  <a:gd name="connsiteX3" fmla="*/ 180849 w 217586"/>
                  <a:gd name="connsiteY3" fmla="*/ 132029 h 207847"/>
                  <a:gd name="connsiteX4" fmla="*/ 151216 w 217586"/>
                  <a:gd name="connsiteY4" fmla="*/ 201879 h 207847"/>
                  <a:gd name="connsiteX5" fmla="*/ 187199 w 217586"/>
                  <a:gd name="connsiteY5" fmla="*/ 199763 h 207847"/>
                  <a:gd name="connsiteX6" fmla="*/ 214716 w 217586"/>
                  <a:gd name="connsiteY6" fmla="*/ 163779 h 207847"/>
                  <a:gd name="connsiteX7" fmla="*/ 208366 w 217586"/>
                  <a:gd name="connsiteY7" fmla="*/ 85463 h 207847"/>
                  <a:gd name="connsiteX8" fmla="*/ 140632 w 217586"/>
                  <a:gd name="connsiteY8" fmla="*/ 796 h 207847"/>
                  <a:gd name="connsiteX9" fmla="*/ 932 w 217586"/>
                  <a:gd name="connsiteY9" fmla="*/ 68529 h 20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586" h="207847">
                    <a:moveTo>
                      <a:pt x="932" y="68529"/>
                    </a:moveTo>
                    <a:cubicBezTo>
                      <a:pt x="-8593" y="72409"/>
                      <a:pt x="57377" y="25490"/>
                      <a:pt x="83482" y="24079"/>
                    </a:cubicBezTo>
                    <a:cubicBezTo>
                      <a:pt x="109587" y="22668"/>
                      <a:pt x="141338" y="42071"/>
                      <a:pt x="157566" y="60063"/>
                    </a:cubicBezTo>
                    <a:cubicBezTo>
                      <a:pt x="173794" y="78055"/>
                      <a:pt x="181907" y="108393"/>
                      <a:pt x="180849" y="132029"/>
                    </a:cubicBezTo>
                    <a:cubicBezTo>
                      <a:pt x="179791" y="155665"/>
                      <a:pt x="150158" y="190590"/>
                      <a:pt x="151216" y="201879"/>
                    </a:cubicBezTo>
                    <a:cubicBezTo>
                      <a:pt x="152274" y="213168"/>
                      <a:pt x="176616" y="206113"/>
                      <a:pt x="187199" y="199763"/>
                    </a:cubicBezTo>
                    <a:cubicBezTo>
                      <a:pt x="197782" y="193413"/>
                      <a:pt x="211188" y="182829"/>
                      <a:pt x="214716" y="163779"/>
                    </a:cubicBezTo>
                    <a:cubicBezTo>
                      <a:pt x="218244" y="144729"/>
                      <a:pt x="220713" y="112627"/>
                      <a:pt x="208366" y="85463"/>
                    </a:cubicBezTo>
                    <a:cubicBezTo>
                      <a:pt x="196019" y="58299"/>
                      <a:pt x="173793" y="9968"/>
                      <a:pt x="140632" y="796"/>
                    </a:cubicBezTo>
                    <a:cubicBezTo>
                      <a:pt x="107471" y="-8376"/>
                      <a:pt x="10457" y="64649"/>
                      <a:pt x="932" y="685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: 図形 1194">
                <a:extLst>
                  <a:ext uri="{FF2B5EF4-FFF2-40B4-BE49-F238E27FC236}">
                    <a16:creationId xmlns:a16="http://schemas.microsoft.com/office/drawing/2014/main" id="{00FFE36B-C394-4141-ACB3-0542040EE74B}"/>
                  </a:ext>
                </a:extLst>
              </p:cNvPr>
              <p:cNvSpPr/>
              <p:nvPr/>
            </p:nvSpPr>
            <p:spPr>
              <a:xfrm>
                <a:off x="4004550" y="6214412"/>
                <a:ext cx="95471" cy="127610"/>
              </a:xfrm>
              <a:custGeom>
                <a:avLst/>
                <a:gdLst>
                  <a:gd name="connsiteX0" fmla="*/ 57333 w 95471"/>
                  <a:gd name="connsiteY0" fmla="*/ 121 h 127610"/>
                  <a:gd name="connsiteX1" fmla="*/ 31933 w 95471"/>
                  <a:gd name="connsiteY1" fmla="*/ 76321 h 127610"/>
                  <a:gd name="connsiteX2" fmla="*/ 95433 w 95471"/>
                  <a:gd name="connsiteY2" fmla="*/ 127121 h 127610"/>
                  <a:gd name="connsiteX3" fmla="*/ 21350 w 95471"/>
                  <a:gd name="connsiteY3" fmla="*/ 99605 h 127610"/>
                  <a:gd name="connsiteX4" fmla="*/ 183 w 95471"/>
                  <a:gd name="connsiteY4" fmla="*/ 59388 h 127610"/>
                  <a:gd name="connsiteX5" fmla="*/ 57333 w 95471"/>
                  <a:gd name="connsiteY5" fmla="*/ 121 h 12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471" h="127610">
                    <a:moveTo>
                      <a:pt x="57333" y="121"/>
                    </a:moveTo>
                    <a:cubicBezTo>
                      <a:pt x="62625" y="2943"/>
                      <a:pt x="25583" y="55154"/>
                      <a:pt x="31933" y="76321"/>
                    </a:cubicBezTo>
                    <a:cubicBezTo>
                      <a:pt x="38283" y="97488"/>
                      <a:pt x="97197" y="123240"/>
                      <a:pt x="95433" y="127121"/>
                    </a:cubicBezTo>
                    <a:cubicBezTo>
                      <a:pt x="93669" y="131002"/>
                      <a:pt x="37225" y="110894"/>
                      <a:pt x="21350" y="99605"/>
                    </a:cubicBezTo>
                    <a:cubicBezTo>
                      <a:pt x="5475" y="88316"/>
                      <a:pt x="-1228" y="74204"/>
                      <a:pt x="183" y="59388"/>
                    </a:cubicBezTo>
                    <a:cubicBezTo>
                      <a:pt x="1594" y="44572"/>
                      <a:pt x="52041" y="-2701"/>
                      <a:pt x="57333" y="1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: 図形 1195">
                <a:extLst>
                  <a:ext uri="{FF2B5EF4-FFF2-40B4-BE49-F238E27FC236}">
                    <a16:creationId xmlns:a16="http://schemas.microsoft.com/office/drawing/2014/main" id="{5E7DD455-391D-4710-A63E-1EC3D3BEB37E}"/>
                  </a:ext>
                </a:extLst>
              </p:cNvPr>
              <p:cNvSpPr/>
              <p:nvPr/>
            </p:nvSpPr>
            <p:spPr>
              <a:xfrm>
                <a:off x="3976814" y="6233543"/>
                <a:ext cx="116871" cy="142179"/>
              </a:xfrm>
              <a:custGeom>
                <a:avLst/>
                <a:gdLst>
                  <a:gd name="connsiteX0" fmla="*/ 403 w 116871"/>
                  <a:gd name="connsiteY0" fmla="*/ 40 h 142179"/>
                  <a:gd name="connsiteX1" fmla="*/ 23686 w 116871"/>
                  <a:gd name="connsiteY1" fmla="*/ 112224 h 142179"/>
                  <a:gd name="connsiteX2" fmla="*/ 116819 w 116871"/>
                  <a:gd name="connsiteY2" fmla="*/ 141857 h 142179"/>
                  <a:gd name="connsiteX3" fmla="*/ 36386 w 116871"/>
                  <a:gd name="connsiteY3" fmla="*/ 99524 h 142179"/>
                  <a:gd name="connsiteX4" fmla="*/ 403 w 116871"/>
                  <a:gd name="connsiteY4" fmla="*/ 40 h 14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871" h="142179">
                    <a:moveTo>
                      <a:pt x="403" y="40"/>
                    </a:moveTo>
                    <a:cubicBezTo>
                      <a:pt x="-1714" y="2157"/>
                      <a:pt x="4283" y="88588"/>
                      <a:pt x="23686" y="112224"/>
                    </a:cubicBezTo>
                    <a:cubicBezTo>
                      <a:pt x="43089" y="135860"/>
                      <a:pt x="114702" y="143974"/>
                      <a:pt x="116819" y="141857"/>
                    </a:cubicBezTo>
                    <a:cubicBezTo>
                      <a:pt x="118936" y="139740"/>
                      <a:pt x="56141" y="119985"/>
                      <a:pt x="36386" y="99524"/>
                    </a:cubicBezTo>
                    <a:cubicBezTo>
                      <a:pt x="16631" y="79063"/>
                      <a:pt x="2520" y="-2077"/>
                      <a:pt x="403" y="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8" name="フリーフォーム: 図形 1197">
                <a:extLst>
                  <a:ext uri="{FF2B5EF4-FFF2-40B4-BE49-F238E27FC236}">
                    <a16:creationId xmlns:a16="http://schemas.microsoft.com/office/drawing/2014/main" id="{E22B5EF1-EE0D-4158-8784-4CCAD093B613}"/>
                  </a:ext>
                </a:extLst>
              </p:cNvPr>
              <p:cNvSpPr/>
              <p:nvPr/>
            </p:nvSpPr>
            <p:spPr>
              <a:xfrm>
                <a:off x="3057515" y="6975001"/>
                <a:ext cx="88936" cy="213248"/>
              </a:xfrm>
              <a:custGeom>
                <a:avLst/>
                <a:gdLst>
                  <a:gd name="connsiteX0" fmla="*/ 10 w 88936"/>
                  <a:gd name="connsiteY0" fmla="*/ 19524 h 213248"/>
                  <a:gd name="connsiteX1" fmla="*/ 53985 w 88936"/>
                  <a:gd name="connsiteY1" fmla="*/ 474 h 213248"/>
                  <a:gd name="connsiteX2" fmla="*/ 76210 w 88936"/>
                  <a:gd name="connsiteY2" fmla="*/ 38574 h 213248"/>
                  <a:gd name="connsiteX3" fmla="*/ 88910 w 88936"/>
                  <a:gd name="connsiteY3" fmla="*/ 95724 h 213248"/>
                  <a:gd name="connsiteX4" fmla="*/ 73035 w 88936"/>
                  <a:gd name="connsiteY4" fmla="*/ 151287 h 213248"/>
                  <a:gd name="connsiteX5" fmla="*/ 11123 w 88936"/>
                  <a:gd name="connsiteY5" fmla="*/ 213199 h 213248"/>
                  <a:gd name="connsiteX6" fmla="*/ 50810 w 88936"/>
                  <a:gd name="connsiteY6" fmla="*/ 160812 h 213248"/>
                  <a:gd name="connsiteX7" fmla="*/ 55573 w 88936"/>
                  <a:gd name="connsiteY7" fmla="*/ 113187 h 213248"/>
                  <a:gd name="connsiteX8" fmla="*/ 49223 w 88936"/>
                  <a:gd name="connsiteY8" fmla="*/ 52862 h 213248"/>
                  <a:gd name="connsiteX9" fmla="*/ 10 w 88936"/>
                  <a:gd name="connsiteY9" fmla="*/ 19524 h 21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936" h="213248">
                    <a:moveTo>
                      <a:pt x="10" y="19524"/>
                    </a:moveTo>
                    <a:cubicBezTo>
                      <a:pt x="804" y="10793"/>
                      <a:pt x="41285" y="-2701"/>
                      <a:pt x="53985" y="474"/>
                    </a:cubicBezTo>
                    <a:cubicBezTo>
                      <a:pt x="66685" y="3649"/>
                      <a:pt x="70389" y="22699"/>
                      <a:pt x="76210" y="38574"/>
                    </a:cubicBezTo>
                    <a:cubicBezTo>
                      <a:pt x="82031" y="54449"/>
                      <a:pt x="89439" y="76939"/>
                      <a:pt x="88910" y="95724"/>
                    </a:cubicBezTo>
                    <a:cubicBezTo>
                      <a:pt x="88381" y="114509"/>
                      <a:pt x="85999" y="131708"/>
                      <a:pt x="73035" y="151287"/>
                    </a:cubicBezTo>
                    <a:cubicBezTo>
                      <a:pt x="60071" y="170866"/>
                      <a:pt x="14827" y="211612"/>
                      <a:pt x="11123" y="213199"/>
                    </a:cubicBezTo>
                    <a:cubicBezTo>
                      <a:pt x="7419" y="214786"/>
                      <a:pt x="43402" y="177481"/>
                      <a:pt x="50810" y="160812"/>
                    </a:cubicBezTo>
                    <a:cubicBezTo>
                      <a:pt x="58218" y="144143"/>
                      <a:pt x="55837" y="131179"/>
                      <a:pt x="55573" y="113187"/>
                    </a:cubicBezTo>
                    <a:cubicBezTo>
                      <a:pt x="55309" y="95195"/>
                      <a:pt x="53192" y="66356"/>
                      <a:pt x="49223" y="52862"/>
                    </a:cubicBezTo>
                    <a:cubicBezTo>
                      <a:pt x="45254" y="39368"/>
                      <a:pt x="-784" y="28255"/>
                      <a:pt x="10" y="195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: 図形 1198">
                <a:extLst>
                  <a:ext uri="{FF2B5EF4-FFF2-40B4-BE49-F238E27FC236}">
                    <a16:creationId xmlns:a16="http://schemas.microsoft.com/office/drawing/2014/main" id="{36561B62-F813-4A7F-AFF1-D8A953FE32D2}"/>
                  </a:ext>
                </a:extLst>
              </p:cNvPr>
              <p:cNvSpPr/>
              <p:nvPr/>
            </p:nvSpPr>
            <p:spPr>
              <a:xfrm>
                <a:off x="3022456" y="6998952"/>
                <a:ext cx="49526" cy="173529"/>
              </a:xfrm>
              <a:custGeom>
                <a:avLst/>
                <a:gdLst>
                  <a:gd name="connsiteX0" fmla="*/ 33482 w 49526"/>
                  <a:gd name="connsiteY0" fmla="*/ 336 h 173529"/>
                  <a:gd name="connsiteX1" fmla="*/ 144 w 49526"/>
                  <a:gd name="connsiteY1" fmla="*/ 113048 h 173529"/>
                  <a:gd name="connsiteX2" fmla="*/ 49357 w 49526"/>
                  <a:gd name="connsiteY2" fmla="*/ 173373 h 173529"/>
                  <a:gd name="connsiteX3" fmla="*/ 16019 w 49526"/>
                  <a:gd name="connsiteY3" fmla="*/ 128923 h 173529"/>
                  <a:gd name="connsiteX4" fmla="*/ 8082 w 49526"/>
                  <a:gd name="connsiteY4" fmla="*/ 79711 h 173529"/>
                  <a:gd name="connsiteX5" fmla="*/ 33482 w 49526"/>
                  <a:gd name="connsiteY5" fmla="*/ 336 h 173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526" h="173529">
                    <a:moveTo>
                      <a:pt x="33482" y="336"/>
                    </a:moveTo>
                    <a:cubicBezTo>
                      <a:pt x="32159" y="5892"/>
                      <a:pt x="-2502" y="84209"/>
                      <a:pt x="144" y="113048"/>
                    </a:cubicBezTo>
                    <a:cubicBezTo>
                      <a:pt x="2790" y="141887"/>
                      <a:pt x="46711" y="170727"/>
                      <a:pt x="49357" y="173373"/>
                    </a:cubicBezTo>
                    <a:cubicBezTo>
                      <a:pt x="52003" y="176019"/>
                      <a:pt x="22898" y="144533"/>
                      <a:pt x="16019" y="128923"/>
                    </a:cubicBezTo>
                    <a:cubicBezTo>
                      <a:pt x="9140" y="113313"/>
                      <a:pt x="6230" y="99819"/>
                      <a:pt x="8082" y="79711"/>
                    </a:cubicBezTo>
                    <a:cubicBezTo>
                      <a:pt x="9934" y="59603"/>
                      <a:pt x="34805" y="-5220"/>
                      <a:pt x="33482" y="3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: 図形 1199">
                <a:extLst>
                  <a:ext uri="{FF2B5EF4-FFF2-40B4-BE49-F238E27FC236}">
                    <a16:creationId xmlns:a16="http://schemas.microsoft.com/office/drawing/2014/main" id="{FE48E36D-F149-4F4E-8FCB-DF68ABBCA7EF}"/>
                  </a:ext>
                </a:extLst>
              </p:cNvPr>
              <p:cNvSpPr/>
              <p:nvPr/>
            </p:nvSpPr>
            <p:spPr>
              <a:xfrm>
                <a:off x="3065300" y="6999225"/>
                <a:ext cx="43003" cy="151723"/>
              </a:xfrm>
              <a:custGeom>
                <a:avLst/>
                <a:gdLst>
                  <a:gd name="connsiteX0" fmla="*/ 163 w 43003"/>
                  <a:gd name="connsiteY0" fmla="*/ 63 h 151723"/>
                  <a:gd name="connsiteX1" fmla="*/ 27150 w 43003"/>
                  <a:gd name="connsiteY1" fmla="*/ 66738 h 151723"/>
                  <a:gd name="connsiteX2" fmla="*/ 30325 w 43003"/>
                  <a:gd name="connsiteY2" fmla="*/ 101663 h 151723"/>
                  <a:gd name="connsiteX3" fmla="*/ 19213 w 43003"/>
                  <a:gd name="connsiteY3" fmla="*/ 150875 h 151723"/>
                  <a:gd name="connsiteX4" fmla="*/ 36675 w 43003"/>
                  <a:gd name="connsiteY4" fmla="*/ 127063 h 151723"/>
                  <a:gd name="connsiteX5" fmla="*/ 41438 w 43003"/>
                  <a:gd name="connsiteY5" fmla="*/ 55625 h 151723"/>
                  <a:gd name="connsiteX6" fmla="*/ 163 w 43003"/>
                  <a:gd name="connsiteY6" fmla="*/ 63 h 15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03" h="151723">
                    <a:moveTo>
                      <a:pt x="163" y="63"/>
                    </a:moveTo>
                    <a:cubicBezTo>
                      <a:pt x="-2218" y="1915"/>
                      <a:pt x="22123" y="49805"/>
                      <a:pt x="27150" y="66738"/>
                    </a:cubicBezTo>
                    <a:cubicBezTo>
                      <a:pt x="32177" y="83671"/>
                      <a:pt x="31648" y="87640"/>
                      <a:pt x="30325" y="101663"/>
                    </a:cubicBezTo>
                    <a:cubicBezTo>
                      <a:pt x="29002" y="115686"/>
                      <a:pt x="18155" y="146642"/>
                      <a:pt x="19213" y="150875"/>
                    </a:cubicBezTo>
                    <a:cubicBezTo>
                      <a:pt x="20271" y="155108"/>
                      <a:pt x="32971" y="142938"/>
                      <a:pt x="36675" y="127063"/>
                    </a:cubicBezTo>
                    <a:cubicBezTo>
                      <a:pt x="40379" y="111188"/>
                      <a:pt x="45671" y="74146"/>
                      <a:pt x="41438" y="55625"/>
                    </a:cubicBezTo>
                    <a:cubicBezTo>
                      <a:pt x="37205" y="37104"/>
                      <a:pt x="2544" y="-1789"/>
                      <a:pt x="163" y="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: 図形 1200">
                <a:extLst>
                  <a:ext uri="{FF2B5EF4-FFF2-40B4-BE49-F238E27FC236}">
                    <a16:creationId xmlns:a16="http://schemas.microsoft.com/office/drawing/2014/main" id="{EE33E79A-9C37-47AD-9CB4-3FE034E17E2A}"/>
                  </a:ext>
                </a:extLst>
              </p:cNvPr>
              <p:cNvSpPr/>
              <p:nvPr/>
            </p:nvSpPr>
            <p:spPr>
              <a:xfrm>
                <a:off x="3482213" y="6903109"/>
                <a:ext cx="216013" cy="2195200"/>
              </a:xfrm>
              <a:custGeom>
                <a:avLst/>
                <a:gdLst>
                  <a:gd name="connsiteX0" fmla="*/ 210947 w 216013"/>
                  <a:gd name="connsiteY0" fmla="*/ 86971 h 2195200"/>
                  <a:gd name="connsiteX1" fmla="*/ 190627 w 216013"/>
                  <a:gd name="connsiteY1" fmla="*/ 193651 h 2195200"/>
                  <a:gd name="connsiteX2" fmla="*/ 2667 w 216013"/>
                  <a:gd name="connsiteY2" fmla="*/ 1661771 h 2195200"/>
                  <a:gd name="connsiteX3" fmla="*/ 78867 w 216013"/>
                  <a:gd name="connsiteY3" fmla="*/ 2195171 h 2195200"/>
                  <a:gd name="connsiteX4" fmla="*/ 63627 w 216013"/>
                  <a:gd name="connsiteY4" fmla="*/ 1682091 h 2195200"/>
                  <a:gd name="connsiteX5" fmla="*/ 160147 w 216013"/>
                  <a:gd name="connsiteY5" fmla="*/ 848971 h 2195200"/>
                  <a:gd name="connsiteX6" fmla="*/ 210947 w 216013"/>
                  <a:gd name="connsiteY6" fmla="*/ 86971 h 219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013" h="2195200">
                    <a:moveTo>
                      <a:pt x="210947" y="86971"/>
                    </a:moveTo>
                    <a:cubicBezTo>
                      <a:pt x="216027" y="-22249"/>
                      <a:pt x="225340" y="-68816"/>
                      <a:pt x="190627" y="193651"/>
                    </a:cubicBezTo>
                    <a:cubicBezTo>
                      <a:pt x="155914" y="456118"/>
                      <a:pt x="21294" y="1328184"/>
                      <a:pt x="2667" y="1661771"/>
                    </a:cubicBezTo>
                    <a:cubicBezTo>
                      <a:pt x="-15960" y="1995358"/>
                      <a:pt x="68707" y="2191784"/>
                      <a:pt x="78867" y="2195171"/>
                    </a:cubicBezTo>
                    <a:cubicBezTo>
                      <a:pt x="89027" y="2198558"/>
                      <a:pt x="50080" y="1906458"/>
                      <a:pt x="63627" y="1682091"/>
                    </a:cubicBezTo>
                    <a:cubicBezTo>
                      <a:pt x="77174" y="1457724"/>
                      <a:pt x="131360" y="1115671"/>
                      <a:pt x="160147" y="848971"/>
                    </a:cubicBezTo>
                    <a:cubicBezTo>
                      <a:pt x="188934" y="582271"/>
                      <a:pt x="205867" y="196191"/>
                      <a:pt x="210947" y="869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: 図形 1201">
                <a:extLst>
                  <a:ext uri="{FF2B5EF4-FFF2-40B4-BE49-F238E27FC236}">
                    <a16:creationId xmlns:a16="http://schemas.microsoft.com/office/drawing/2014/main" id="{54A154FD-E0B6-4867-897C-65EA9C9344F6}"/>
                  </a:ext>
                </a:extLst>
              </p:cNvPr>
              <p:cNvSpPr/>
              <p:nvPr/>
            </p:nvSpPr>
            <p:spPr>
              <a:xfrm>
                <a:off x="3173176" y="7331638"/>
                <a:ext cx="333993" cy="1281795"/>
              </a:xfrm>
              <a:custGeom>
                <a:avLst/>
                <a:gdLst>
                  <a:gd name="connsiteX0" fmla="*/ 25107 w 333993"/>
                  <a:gd name="connsiteY0" fmla="*/ 80929 h 1281795"/>
                  <a:gd name="connsiteX1" fmla="*/ 25107 w 333993"/>
                  <a:gd name="connsiteY1" fmla="*/ 131729 h 1281795"/>
                  <a:gd name="connsiteX2" fmla="*/ 296041 w 333993"/>
                  <a:gd name="connsiteY2" fmla="*/ 1183712 h 1281795"/>
                  <a:gd name="connsiteX3" fmla="*/ 329907 w 333993"/>
                  <a:gd name="connsiteY3" fmla="*/ 1230279 h 1281795"/>
                  <a:gd name="connsiteX4" fmla="*/ 276991 w 333993"/>
                  <a:gd name="connsiteY4" fmla="*/ 1130795 h 1281795"/>
                  <a:gd name="connsiteX5" fmla="*/ 141524 w 333993"/>
                  <a:gd name="connsiteY5" fmla="*/ 728629 h 1281795"/>
                  <a:gd name="connsiteX6" fmla="*/ 25107 w 333993"/>
                  <a:gd name="connsiteY6" fmla="*/ 80929 h 1281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3993" h="1281795">
                    <a:moveTo>
                      <a:pt x="25107" y="80929"/>
                    </a:moveTo>
                    <a:cubicBezTo>
                      <a:pt x="5704" y="-18554"/>
                      <a:pt x="-20049" y="-52068"/>
                      <a:pt x="25107" y="131729"/>
                    </a:cubicBezTo>
                    <a:cubicBezTo>
                      <a:pt x="70263" y="315526"/>
                      <a:pt x="245241" y="1000620"/>
                      <a:pt x="296041" y="1183712"/>
                    </a:cubicBezTo>
                    <a:cubicBezTo>
                      <a:pt x="346841" y="1366804"/>
                      <a:pt x="333082" y="1239099"/>
                      <a:pt x="329907" y="1230279"/>
                    </a:cubicBezTo>
                    <a:cubicBezTo>
                      <a:pt x="326732" y="1221460"/>
                      <a:pt x="308388" y="1214403"/>
                      <a:pt x="276991" y="1130795"/>
                    </a:cubicBezTo>
                    <a:cubicBezTo>
                      <a:pt x="245594" y="1047187"/>
                      <a:pt x="186680" y="907840"/>
                      <a:pt x="141524" y="728629"/>
                    </a:cubicBezTo>
                    <a:cubicBezTo>
                      <a:pt x="96368" y="549418"/>
                      <a:pt x="44510" y="180412"/>
                      <a:pt x="25107" y="809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: 図形 1202">
                <a:extLst>
                  <a:ext uri="{FF2B5EF4-FFF2-40B4-BE49-F238E27FC236}">
                    <a16:creationId xmlns:a16="http://schemas.microsoft.com/office/drawing/2014/main" id="{CADC5FDE-3D5D-4DD5-AFBE-3EA958B97498}"/>
                  </a:ext>
                </a:extLst>
              </p:cNvPr>
              <p:cNvSpPr/>
              <p:nvPr/>
            </p:nvSpPr>
            <p:spPr>
              <a:xfrm>
                <a:off x="2977994" y="7742602"/>
                <a:ext cx="222729" cy="857353"/>
              </a:xfrm>
              <a:custGeom>
                <a:avLst/>
                <a:gdLst>
                  <a:gd name="connsiteX0" fmla="*/ 78473 w 222729"/>
                  <a:gd name="connsiteY0" fmla="*/ 4398 h 857353"/>
                  <a:gd name="connsiteX1" fmla="*/ 82706 w 222729"/>
                  <a:gd name="connsiteY1" fmla="*/ 65781 h 857353"/>
                  <a:gd name="connsiteX2" fmla="*/ 46723 w 222729"/>
                  <a:gd name="connsiteY2" fmla="*/ 247815 h 857353"/>
                  <a:gd name="connsiteX3" fmla="*/ 4389 w 222729"/>
                  <a:gd name="connsiteY3" fmla="*/ 379048 h 857353"/>
                  <a:gd name="connsiteX4" fmla="*/ 161023 w 222729"/>
                  <a:gd name="connsiteY4" fmla="*/ 846831 h 857353"/>
                  <a:gd name="connsiteX5" fmla="*/ 222406 w 222729"/>
                  <a:gd name="connsiteY5" fmla="*/ 694431 h 857353"/>
                  <a:gd name="connsiteX6" fmla="*/ 182189 w 222729"/>
                  <a:gd name="connsiteY6" fmla="*/ 571665 h 857353"/>
                  <a:gd name="connsiteX7" fmla="*/ 116573 w 222729"/>
                  <a:gd name="connsiteY7" fmla="*/ 326131 h 857353"/>
                  <a:gd name="connsiteX8" fmla="*/ 137739 w 222729"/>
                  <a:gd name="connsiteY8" fmla="*/ 171615 h 857353"/>
                  <a:gd name="connsiteX9" fmla="*/ 78473 w 222729"/>
                  <a:gd name="connsiteY9" fmla="*/ 4398 h 85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729" h="857353">
                    <a:moveTo>
                      <a:pt x="78473" y="4398"/>
                    </a:moveTo>
                    <a:cubicBezTo>
                      <a:pt x="69301" y="-13241"/>
                      <a:pt x="87998" y="25212"/>
                      <a:pt x="82706" y="65781"/>
                    </a:cubicBezTo>
                    <a:cubicBezTo>
                      <a:pt x="77414" y="106350"/>
                      <a:pt x="59776" y="195604"/>
                      <a:pt x="46723" y="247815"/>
                    </a:cubicBezTo>
                    <a:cubicBezTo>
                      <a:pt x="33670" y="300026"/>
                      <a:pt x="-14661" y="279212"/>
                      <a:pt x="4389" y="379048"/>
                    </a:cubicBezTo>
                    <a:cubicBezTo>
                      <a:pt x="23439" y="478884"/>
                      <a:pt x="124687" y="794267"/>
                      <a:pt x="161023" y="846831"/>
                    </a:cubicBezTo>
                    <a:cubicBezTo>
                      <a:pt x="197359" y="899395"/>
                      <a:pt x="218878" y="740292"/>
                      <a:pt x="222406" y="694431"/>
                    </a:cubicBezTo>
                    <a:cubicBezTo>
                      <a:pt x="225934" y="648570"/>
                      <a:pt x="199828" y="633048"/>
                      <a:pt x="182189" y="571665"/>
                    </a:cubicBezTo>
                    <a:cubicBezTo>
                      <a:pt x="164550" y="510282"/>
                      <a:pt x="123981" y="392806"/>
                      <a:pt x="116573" y="326131"/>
                    </a:cubicBezTo>
                    <a:cubicBezTo>
                      <a:pt x="109165" y="259456"/>
                      <a:pt x="139150" y="222062"/>
                      <a:pt x="137739" y="171615"/>
                    </a:cubicBezTo>
                    <a:cubicBezTo>
                      <a:pt x="136328" y="121168"/>
                      <a:pt x="87645" y="22037"/>
                      <a:pt x="78473" y="43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4" name="フリーフォーム: 図形 1203">
                <a:extLst>
                  <a:ext uri="{FF2B5EF4-FFF2-40B4-BE49-F238E27FC236}">
                    <a16:creationId xmlns:a16="http://schemas.microsoft.com/office/drawing/2014/main" id="{AF270ACB-A0D2-4344-83C3-180617C42D62}"/>
                  </a:ext>
                </a:extLst>
              </p:cNvPr>
              <p:cNvSpPr/>
              <p:nvPr/>
            </p:nvSpPr>
            <p:spPr>
              <a:xfrm>
                <a:off x="3200301" y="8431810"/>
                <a:ext cx="152532" cy="934251"/>
              </a:xfrm>
              <a:custGeom>
                <a:avLst/>
                <a:gdLst>
                  <a:gd name="connsiteX0" fmla="*/ 72066 w 152532"/>
                  <a:gd name="connsiteY0" fmla="*/ 990 h 934251"/>
                  <a:gd name="connsiteX1" fmla="*/ 118632 w 152532"/>
                  <a:gd name="connsiteY1" fmla="*/ 83540 h 934251"/>
                  <a:gd name="connsiteX2" fmla="*/ 152499 w 152532"/>
                  <a:gd name="connsiteY2" fmla="*/ 426440 h 934251"/>
                  <a:gd name="connsiteX3" fmla="*/ 124982 w 152532"/>
                  <a:gd name="connsiteY3" fmla="*/ 898457 h 934251"/>
                  <a:gd name="connsiteX4" fmla="*/ 124982 w 152532"/>
                  <a:gd name="connsiteY4" fmla="*/ 879407 h 934251"/>
                  <a:gd name="connsiteX5" fmla="*/ 108049 w 152532"/>
                  <a:gd name="connsiteY5" fmla="*/ 705840 h 934251"/>
                  <a:gd name="connsiteX6" fmla="*/ 99 w 152532"/>
                  <a:gd name="connsiteY6" fmla="*/ 420090 h 934251"/>
                  <a:gd name="connsiteX7" fmla="*/ 88999 w 152532"/>
                  <a:gd name="connsiteY7" fmla="*/ 352357 h 934251"/>
                  <a:gd name="connsiteX8" fmla="*/ 108049 w 152532"/>
                  <a:gd name="connsiteY8" fmla="*/ 278273 h 934251"/>
                  <a:gd name="connsiteX9" fmla="*/ 36082 w 152532"/>
                  <a:gd name="connsiteY9" fmla="*/ 117407 h 934251"/>
                  <a:gd name="connsiteX10" fmla="*/ 72066 w 152532"/>
                  <a:gd name="connsiteY10" fmla="*/ 990 h 934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532" h="934251">
                    <a:moveTo>
                      <a:pt x="72066" y="990"/>
                    </a:moveTo>
                    <a:cubicBezTo>
                      <a:pt x="85824" y="-4654"/>
                      <a:pt x="105227" y="12632"/>
                      <a:pt x="118632" y="83540"/>
                    </a:cubicBezTo>
                    <a:cubicBezTo>
                      <a:pt x="132037" y="154448"/>
                      <a:pt x="151441" y="290621"/>
                      <a:pt x="152499" y="426440"/>
                    </a:cubicBezTo>
                    <a:cubicBezTo>
                      <a:pt x="153557" y="562259"/>
                      <a:pt x="129568" y="822962"/>
                      <a:pt x="124982" y="898457"/>
                    </a:cubicBezTo>
                    <a:cubicBezTo>
                      <a:pt x="120396" y="973952"/>
                      <a:pt x="127804" y="911510"/>
                      <a:pt x="124982" y="879407"/>
                    </a:cubicBezTo>
                    <a:cubicBezTo>
                      <a:pt x="122160" y="847304"/>
                      <a:pt x="128863" y="782393"/>
                      <a:pt x="108049" y="705840"/>
                    </a:cubicBezTo>
                    <a:cubicBezTo>
                      <a:pt x="87235" y="629287"/>
                      <a:pt x="3274" y="479004"/>
                      <a:pt x="99" y="420090"/>
                    </a:cubicBezTo>
                    <a:cubicBezTo>
                      <a:pt x="-3076" y="361176"/>
                      <a:pt x="71008" y="375993"/>
                      <a:pt x="88999" y="352357"/>
                    </a:cubicBezTo>
                    <a:cubicBezTo>
                      <a:pt x="106990" y="328721"/>
                      <a:pt x="116869" y="317431"/>
                      <a:pt x="108049" y="278273"/>
                    </a:cubicBezTo>
                    <a:cubicBezTo>
                      <a:pt x="99230" y="239115"/>
                      <a:pt x="39257" y="161151"/>
                      <a:pt x="36082" y="117407"/>
                    </a:cubicBezTo>
                    <a:cubicBezTo>
                      <a:pt x="32907" y="73663"/>
                      <a:pt x="58308" y="6634"/>
                      <a:pt x="72066" y="9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フリーフォーム: 図形 1204">
                <a:extLst>
                  <a:ext uri="{FF2B5EF4-FFF2-40B4-BE49-F238E27FC236}">
                    <a16:creationId xmlns:a16="http://schemas.microsoft.com/office/drawing/2014/main" id="{7189140A-2A93-4E32-91CD-179B67D860C4}"/>
                  </a:ext>
                </a:extLst>
              </p:cNvPr>
              <p:cNvSpPr/>
              <p:nvPr/>
            </p:nvSpPr>
            <p:spPr>
              <a:xfrm>
                <a:off x="3427216" y="7100158"/>
                <a:ext cx="126243" cy="917900"/>
              </a:xfrm>
              <a:custGeom>
                <a:avLst/>
                <a:gdLst>
                  <a:gd name="connsiteX0" fmla="*/ 118624 w 126243"/>
                  <a:gd name="connsiteY0" fmla="*/ 6762 h 917900"/>
                  <a:gd name="connsiteX1" fmla="*/ 123704 w 126243"/>
                  <a:gd name="connsiteY1" fmla="*/ 98202 h 917900"/>
                  <a:gd name="connsiteX2" fmla="*/ 108464 w 126243"/>
                  <a:gd name="connsiteY2" fmla="*/ 682402 h 917900"/>
                  <a:gd name="connsiteX3" fmla="*/ 1784 w 126243"/>
                  <a:gd name="connsiteY3" fmla="*/ 916082 h 917900"/>
                  <a:gd name="connsiteX4" fmla="*/ 42424 w 126243"/>
                  <a:gd name="connsiteY4" fmla="*/ 575722 h 917900"/>
                  <a:gd name="connsiteX5" fmla="*/ 52584 w 126243"/>
                  <a:gd name="connsiteY5" fmla="*/ 169322 h 917900"/>
                  <a:gd name="connsiteX6" fmla="*/ 118624 w 126243"/>
                  <a:gd name="connsiteY6" fmla="*/ 6762 h 91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243" h="917900">
                    <a:moveTo>
                      <a:pt x="118624" y="6762"/>
                    </a:moveTo>
                    <a:cubicBezTo>
                      <a:pt x="130477" y="-5091"/>
                      <a:pt x="125397" y="-14405"/>
                      <a:pt x="123704" y="98202"/>
                    </a:cubicBezTo>
                    <a:cubicBezTo>
                      <a:pt x="122011" y="210809"/>
                      <a:pt x="128784" y="546089"/>
                      <a:pt x="108464" y="682402"/>
                    </a:cubicBezTo>
                    <a:cubicBezTo>
                      <a:pt x="88144" y="818715"/>
                      <a:pt x="12791" y="933862"/>
                      <a:pt x="1784" y="916082"/>
                    </a:cubicBezTo>
                    <a:cubicBezTo>
                      <a:pt x="-9223" y="898302"/>
                      <a:pt x="33957" y="700182"/>
                      <a:pt x="42424" y="575722"/>
                    </a:cubicBezTo>
                    <a:cubicBezTo>
                      <a:pt x="50891" y="451262"/>
                      <a:pt x="39037" y="257375"/>
                      <a:pt x="52584" y="169322"/>
                    </a:cubicBezTo>
                    <a:cubicBezTo>
                      <a:pt x="66131" y="81269"/>
                      <a:pt x="106771" y="18615"/>
                      <a:pt x="118624" y="67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: 図形 1205">
                <a:extLst>
                  <a:ext uri="{FF2B5EF4-FFF2-40B4-BE49-F238E27FC236}">
                    <a16:creationId xmlns:a16="http://schemas.microsoft.com/office/drawing/2014/main" id="{791D169A-0FFE-419D-B249-9F99CA392246}"/>
                  </a:ext>
                </a:extLst>
              </p:cNvPr>
              <p:cNvSpPr/>
              <p:nvPr/>
            </p:nvSpPr>
            <p:spPr>
              <a:xfrm>
                <a:off x="1651084" y="7518282"/>
                <a:ext cx="186713" cy="210314"/>
              </a:xfrm>
              <a:custGeom>
                <a:avLst/>
                <a:gdLst>
                  <a:gd name="connsiteX0" fmla="*/ 181949 w 186713"/>
                  <a:gd name="connsiteY0" fmla="*/ 4351 h 210314"/>
                  <a:gd name="connsiteX1" fmla="*/ 33783 w 186713"/>
                  <a:gd name="connsiteY1" fmla="*/ 173685 h 210314"/>
                  <a:gd name="connsiteX2" fmla="*/ 8383 w 186713"/>
                  <a:gd name="connsiteY2" fmla="*/ 207551 h 210314"/>
                  <a:gd name="connsiteX3" fmla="*/ 148083 w 186713"/>
                  <a:gd name="connsiteY3" fmla="*/ 127118 h 210314"/>
                  <a:gd name="connsiteX4" fmla="*/ 152316 w 186713"/>
                  <a:gd name="connsiteY4" fmla="*/ 55151 h 210314"/>
                  <a:gd name="connsiteX5" fmla="*/ 181949 w 186713"/>
                  <a:gd name="connsiteY5" fmla="*/ 4351 h 21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713" h="210314">
                    <a:moveTo>
                      <a:pt x="181949" y="4351"/>
                    </a:moveTo>
                    <a:cubicBezTo>
                      <a:pt x="162194" y="24107"/>
                      <a:pt x="62711" y="139818"/>
                      <a:pt x="33783" y="173685"/>
                    </a:cubicBezTo>
                    <a:cubicBezTo>
                      <a:pt x="4855" y="207552"/>
                      <a:pt x="-10667" y="215312"/>
                      <a:pt x="8383" y="207551"/>
                    </a:cubicBezTo>
                    <a:cubicBezTo>
                      <a:pt x="27433" y="199790"/>
                      <a:pt x="124094" y="152518"/>
                      <a:pt x="148083" y="127118"/>
                    </a:cubicBezTo>
                    <a:cubicBezTo>
                      <a:pt x="172072" y="101718"/>
                      <a:pt x="150905" y="72790"/>
                      <a:pt x="152316" y="55151"/>
                    </a:cubicBezTo>
                    <a:cubicBezTo>
                      <a:pt x="153727" y="37512"/>
                      <a:pt x="201704" y="-15405"/>
                      <a:pt x="181949" y="43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: 図形 1206">
                <a:extLst>
                  <a:ext uri="{FF2B5EF4-FFF2-40B4-BE49-F238E27FC236}">
                    <a16:creationId xmlns:a16="http://schemas.microsoft.com/office/drawing/2014/main" id="{5E0646FF-F22C-4A2D-B61A-1178A43AF5EE}"/>
                  </a:ext>
                </a:extLst>
              </p:cNvPr>
              <p:cNvSpPr/>
              <p:nvPr/>
            </p:nvSpPr>
            <p:spPr>
              <a:xfrm>
                <a:off x="3214118" y="9550310"/>
                <a:ext cx="479987" cy="1119752"/>
              </a:xfrm>
              <a:custGeom>
                <a:avLst/>
                <a:gdLst>
                  <a:gd name="connsiteX0" fmla="*/ 18032 w 479987"/>
                  <a:gd name="connsiteY0" fmla="*/ 44540 h 1119752"/>
                  <a:gd name="connsiteX1" fmla="*/ 18032 w 479987"/>
                  <a:gd name="connsiteY1" fmla="*/ 103807 h 1119752"/>
                  <a:gd name="connsiteX2" fmla="*/ 113282 w 479987"/>
                  <a:gd name="connsiteY2" fmla="*/ 493273 h 1119752"/>
                  <a:gd name="connsiteX3" fmla="*/ 236049 w 479987"/>
                  <a:gd name="connsiteY3" fmla="*/ 802307 h 1119752"/>
                  <a:gd name="connsiteX4" fmla="*/ 386332 w 479987"/>
                  <a:gd name="connsiteY4" fmla="*/ 1016090 h 1119752"/>
                  <a:gd name="connsiteX5" fmla="*/ 473115 w 479987"/>
                  <a:gd name="connsiteY5" fmla="*/ 1102873 h 1119752"/>
                  <a:gd name="connsiteX6" fmla="*/ 204299 w 479987"/>
                  <a:gd name="connsiteY6" fmla="*/ 688007 h 1119752"/>
                  <a:gd name="connsiteX7" fmla="*/ 18032 w 479987"/>
                  <a:gd name="connsiteY7" fmla="*/ 44540 h 111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9987" h="1119752">
                    <a:moveTo>
                      <a:pt x="18032" y="44540"/>
                    </a:moveTo>
                    <a:cubicBezTo>
                      <a:pt x="-13012" y="-52826"/>
                      <a:pt x="2157" y="29018"/>
                      <a:pt x="18032" y="103807"/>
                    </a:cubicBezTo>
                    <a:cubicBezTo>
                      <a:pt x="33907" y="178596"/>
                      <a:pt x="76946" y="376856"/>
                      <a:pt x="113282" y="493273"/>
                    </a:cubicBezTo>
                    <a:cubicBezTo>
                      <a:pt x="149618" y="609690"/>
                      <a:pt x="190541" y="715171"/>
                      <a:pt x="236049" y="802307"/>
                    </a:cubicBezTo>
                    <a:cubicBezTo>
                      <a:pt x="281557" y="889443"/>
                      <a:pt x="346821" y="965996"/>
                      <a:pt x="386332" y="1016090"/>
                    </a:cubicBezTo>
                    <a:cubicBezTo>
                      <a:pt x="425843" y="1066184"/>
                      <a:pt x="503454" y="1157553"/>
                      <a:pt x="473115" y="1102873"/>
                    </a:cubicBezTo>
                    <a:cubicBezTo>
                      <a:pt x="442776" y="1048193"/>
                      <a:pt x="279793" y="862279"/>
                      <a:pt x="204299" y="688007"/>
                    </a:cubicBezTo>
                    <a:cubicBezTo>
                      <a:pt x="128805" y="513735"/>
                      <a:pt x="49076" y="141906"/>
                      <a:pt x="18032" y="445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: 図形 1207">
                <a:extLst>
                  <a:ext uri="{FF2B5EF4-FFF2-40B4-BE49-F238E27FC236}">
                    <a16:creationId xmlns:a16="http://schemas.microsoft.com/office/drawing/2014/main" id="{81E99C11-0262-402D-850C-6D763461EB33}"/>
                  </a:ext>
                </a:extLst>
              </p:cNvPr>
              <p:cNvSpPr/>
              <p:nvPr/>
            </p:nvSpPr>
            <p:spPr>
              <a:xfrm>
                <a:off x="3674404" y="10659469"/>
                <a:ext cx="281918" cy="470110"/>
              </a:xfrm>
              <a:custGeom>
                <a:avLst/>
                <a:gdLst>
                  <a:gd name="connsiteX0" fmla="*/ 129 w 281918"/>
                  <a:gd name="connsiteY0" fmla="*/ 64 h 470110"/>
                  <a:gd name="connsiteX1" fmla="*/ 160996 w 281918"/>
                  <a:gd name="connsiteY1" fmla="*/ 279464 h 470110"/>
                  <a:gd name="connsiteX2" fmla="*/ 281646 w 281918"/>
                  <a:gd name="connsiteY2" fmla="*/ 469964 h 470110"/>
                  <a:gd name="connsiteX3" fmla="*/ 188513 w 281918"/>
                  <a:gd name="connsiteY3" fmla="*/ 304864 h 470110"/>
                  <a:gd name="connsiteX4" fmla="*/ 129 w 281918"/>
                  <a:gd name="connsiteY4" fmla="*/ 64 h 47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918" h="470110">
                    <a:moveTo>
                      <a:pt x="129" y="64"/>
                    </a:moveTo>
                    <a:cubicBezTo>
                      <a:pt x="-4457" y="-4169"/>
                      <a:pt x="114077" y="201147"/>
                      <a:pt x="160996" y="279464"/>
                    </a:cubicBezTo>
                    <a:cubicBezTo>
                      <a:pt x="207915" y="357781"/>
                      <a:pt x="277060" y="465731"/>
                      <a:pt x="281646" y="469964"/>
                    </a:cubicBezTo>
                    <a:cubicBezTo>
                      <a:pt x="286232" y="474197"/>
                      <a:pt x="231905" y="385650"/>
                      <a:pt x="188513" y="304864"/>
                    </a:cubicBezTo>
                    <a:cubicBezTo>
                      <a:pt x="145121" y="224078"/>
                      <a:pt x="4715" y="4297"/>
                      <a:pt x="129" y="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: 図形 1208">
                <a:extLst>
                  <a:ext uri="{FF2B5EF4-FFF2-40B4-BE49-F238E27FC236}">
                    <a16:creationId xmlns:a16="http://schemas.microsoft.com/office/drawing/2014/main" id="{C743C0D0-959B-48D3-BE3D-478001A88D8A}"/>
                  </a:ext>
                </a:extLst>
              </p:cNvPr>
              <p:cNvSpPr/>
              <p:nvPr/>
            </p:nvSpPr>
            <p:spPr>
              <a:xfrm>
                <a:off x="3272849" y="9528263"/>
                <a:ext cx="389485" cy="1061420"/>
              </a:xfrm>
              <a:custGeom>
                <a:avLst/>
                <a:gdLst>
                  <a:gd name="connsiteX0" fmla="*/ 12218 w 389485"/>
                  <a:gd name="connsiteY0" fmla="*/ 34837 h 1061420"/>
                  <a:gd name="connsiteX1" fmla="*/ 134984 w 389485"/>
                  <a:gd name="connsiteY1" fmla="*/ 591520 h 1061420"/>
                  <a:gd name="connsiteX2" fmla="*/ 206951 w 389485"/>
                  <a:gd name="connsiteY2" fmla="*/ 794720 h 1061420"/>
                  <a:gd name="connsiteX3" fmla="*/ 388984 w 389485"/>
                  <a:gd name="connsiteY3" fmla="*/ 1061420 h 1061420"/>
                  <a:gd name="connsiteX4" fmla="*/ 253518 w 389485"/>
                  <a:gd name="connsiteY4" fmla="*/ 796837 h 1061420"/>
                  <a:gd name="connsiteX5" fmla="*/ 33384 w 389485"/>
                  <a:gd name="connsiteY5" fmla="*/ 138554 h 1061420"/>
                  <a:gd name="connsiteX6" fmla="*/ 12218 w 389485"/>
                  <a:gd name="connsiteY6" fmla="*/ 34837 h 106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9485" h="1061420">
                    <a:moveTo>
                      <a:pt x="12218" y="34837"/>
                    </a:moveTo>
                    <a:cubicBezTo>
                      <a:pt x="29151" y="110331"/>
                      <a:pt x="102529" y="464873"/>
                      <a:pt x="134984" y="591520"/>
                    </a:cubicBezTo>
                    <a:cubicBezTo>
                      <a:pt x="167439" y="718167"/>
                      <a:pt x="164618" y="716403"/>
                      <a:pt x="206951" y="794720"/>
                    </a:cubicBezTo>
                    <a:cubicBezTo>
                      <a:pt x="249284" y="873037"/>
                      <a:pt x="381223" y="1061067"/>
                      <a:pt x="388984" y="1061420"/>
                    </a:cubicBezTo>
                    <a:cubicBezTo>
                      <a:pt x="396745" y="1061773"/>
                      <a:pt x="312785" y="950648"/>
                      <a:pt x="253518" y="796837"/>
                    </a:cubicBezTo>
                    <a:cubicBezTo>
                      <a:pt x="194251" y="643026"/>
                      <a:pt x="76070" y="264849"/>
                      <a:pt x="33384" y="138554"/>
                    </a:cubicBezTo>
                    <a:cubicBezTo>
                      <a:pt x="-9302" y="12259"/>
                      <a:pt x="-4715" y="-40657"/>
                      <a:pt x="12218" y="348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: 図形 1209">
                <a:extLst>
                  <a:ext uri="{FF2B5EF4-FFF2-40B4-BE49-F238E27FC236}">
                    <a16:creationId xmlns:a16="http://schemas.microsoft.com/office/drawing/2014/main" id="{001308CA-A767-48A2-8ED5-52C5313C8FFA}"/>
                  </a:ext>
                </a:extLst>
              </p:cNvPr>
              <p:cNvSpPr/>
              <p:nvPr/>
            </p:nvSpPr>
            <p:spPr>
              <a:xfrm>
                <a:off x="3657592" y="10566209"/>
                <a:ext cx="294304" cy="570054"/>
              </a:xfrm>
              <a:custGeom>
                <a:avLst/>
                <a:gdLst>
                  <a:gd name="connsiteX0" fmla="*/ 8 w 294304"/>
                  <a:gd name="connsiteY0" fmla="*/ 191 h 570054"/>
                  <a:gd name="connsiteX1" fmla="*/ 222258 w 294304"/>
                  <a:gd name="connsiteY1" fmla="*/ 338858 h 570054"/>
                  <a:gd name="connsiteX2" fmla="*/ 294225 w 294304"/>
                  <a:gd name="connsiteY2" fmla="*/ 569574 h 570054"/>
                  <a:gd name="connsiteX3" fmla="*/ 230725 w 294304"/>
                  <a:gd name="connsiteY3" fmla="*/ 387541 h 570054"/>
                  <a:gd name="connsiteX4" fmla="*/ 8 w 294304"/>
                  <a:gd name="connsiteY4" fmla="*/ 191 h 570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304" h="570054">
                    <a:moveTo>
                      <a:pt x="8" y="191"/>
                    </a:moveTo>
                    <a:cubicBezTo>
                      <a:pt x="-1403" y="-7923"/>
                      <a:pt x="173222" y="243961"/>
                      <a:pt x="222258" y="338858"/>
                    </a:cubicBezTo>
                    <a:cubicBezTo>
                      <a:pt x="271294" y="433755"/>
                      <a:pt x="292814" y="561460"/>
                      <a:pt x="294225" y="569574"/>
                    </a:cubicBezTo>
                    <a:cubicBezTo>
                      <a:pt x="295636" y="577688"/>
                      <a:pt x="278350" y="481733"/>
                      <a:pt x="230725" y="387541"/>
                    </a:cubicBezTo>
                    <a:cubicBezTo>
                      <a:pt x="183100" y="293349"/>
                      <a:pt x="1419" y="8305"/>
                      <a:pt x="8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: 図形 1210">
                <a:extLst>
                  <a:ext uri="{FF2B5EF4-FFF2-40B4-BE49-F238E27FC236}">
                    <a16:creationId xmlns:a16="http://schemas.microsoft.com/office/drawing/2014/main" id="{93183E13-145B-4E3E-ABF0-82605EC25CCC}"/>
                  </a:ext>
                </a:extLst>
              </p:cNvPr>
              <p:cNvSpPr/>
              <p:nvPr/>
            </p:nvSpPr>
            <p:spPr>
              <a:xfrm>
                <a:off x="3819250" y="11131940"/>
                <a:ext cx="187314" cy="157763"/>
              </a:xfrm>
              <a:custGeom>
                <a:avLst/>
                <a:gdLst>
                  <a:gd name="connsiteX0" fmla="*/ 138388 w 187314"/>
                  <a:gd name="connsiteY0" fmla="*/ 1198 h 157763"/>
                  <a:gd name="connsiteX1" fmla="*/ 79650 w 187314"/>
                  <a:gd name="connsiteY1" fmla="*/ 21835 h 157763"/>
                  <a:gd name="connsiteX2" fmla="*/ 62188 w 187314"/>
                  <a:gd name="connsiteY2" fmla="*/ 39298 h 157763"/>
                  <a:gd name="connsiteX3" fmla="*/ 20913 w 187314"/>
                  <a:gd name="connsiteY3" fmla="*/ 51998 h 157763"/>
                  <a:gd name="connsiteX4" fmla="*/ 1863 w 187314"/>
                  <a:gd name="connsiteY4" fmla="*/ 109148 h 157763"/>
                  <a:gd name="connsiteX5" fmla="*/ 65363 w 187314"/>
                  <a:gd name="connsiteY5" fmla="*/ 145660 h 157763"/>
                  <a:gd name="connsiteX6" fmla="*/ 100288 w 187314"/>
                  <a:gd name="connsiteY6" fmla="*/ 147248 h 157763"/>
                  <a:gd name="connsiteX7" fmla="*/ 178075 w 187314"/>
                  <a:gd name="connsiteY7" fmla="*/ 156773 h 157763"/>
                  <a:gd name="connsiteX8" fmla="*/ 186013 w 187314"/>
                  <a:gd name="connsiteY8" fmla="*/ 120260 h 157763"/>
                  <a:gd name="connsiteX9" fmla="*/ 179663 w 187314"/>
                  <a:gd name="connsiteY9" fmla="*/ 59935 h 157763"/>
                  <a:gd name="connsiteX10" fmla="*/ 138388 w 187314"/>
                  <a:gd name="connsiteY10" fmla="*/ 1198 h 157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314" h="157763">
                    <a:moveTo>
                      <a:pt x="138388" y="1198"/>
                    </a:moveTo>
                    <a:cubicBezTo>
                      <a:pt x="121719" y="-5152"/>
                      <a:pt x="92350" y="15485"/>
                      <a:pt x="79650" y="21835"/>
                    </a:cubicBezTo>
                    <a:cubicBezTo>
                      <a:pt x="66950" y="28185"/>
                      <a:pt x="71977" y="34271"/>
                      <a:pt x="62188" y="39298"/>
                    </a:cubicBezTo>
                    <a:cubicBezTo>
                      <a:pt x="52398" y="44325"/>
                      <a:pt x="30967" y="40356"/>
                      <a:pt x="20913" y="51998"/>
                    </a:cubicBezTo>
                    <a:cubicBezTo>
                      <a:pt x="10859" y="63640"/>
                      <a:pt x="-5545" y="93538"/>
                      <a:pt x="1863" y="109148"/>
                    </a:cubicBezTo>
                    <a:cubicBezTo>
                      <a:pt x="9271" y="124758"/>
                      <a:pt x="48959" y="139310"/>
                      <a:pt x="65363" y="145660"/>
                    </a:cubicBezTo>
                    <a:cubicBezTo>
                      <a:pt x="81767" y="152010"/>
                      <a:pt x="81503" y="145396"/>
                      <a:pt x="100288" y="147248"/>
                    </a:cubicBezTo>
                    <a:cubicBezTo>
                      <a:pt x="119073" y="149100"/>
                      <a:pt x="163788" y="161271"/>
                      <a:pt x="178075" y="156773"/>
                    </a:cubicBezTo>
                    <a:cubicBezTo>
                      <a:pt x="192362" y="152275"/>
                      <a:pt x="185748" y="136400"/>
                      <a:pt x="186013" y="120260"/>
                    </a:cubicBezTo>
                    <a:cubicBezTo>
                      <a:pt x="186278" y="104120"/>
                      <a:pt x="185219" y="77927"/>
                      <a:pt x="179663" y="59935"/>
                    </a:cubicBezTo>
                    <a:cubicBezTo>
                      <a:pt x="174107" y="41943"/>
                      <a:pt x="155057" y="7548"/>
                      <a:pt x="138388" y="1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: 図形 1211">
                <a:extLst>
                  <a:ext uri="{FF2B5EF4-FFF2-40B4-BE49-F238E27FC236}">
                    <a16:creationId xmlns:a16="http://schemas.microsoft.com/office/drawing/2014/main" id="{7FDFE834-1707-4CB1-90F3-567F48A03A49}"/>
                  </a:ext>
                </a:extLst>
              </p:cNvPr>
              <p:cNvSpPr/>
              <p:nvPr/>
            </p:nvSpPr>
            <p:spPr>
              <a:xfrm>
                <a:off x="3961488" y="11213976"/>
                <a:ext cx="2732003" cy="354195"/>
              </a:xfrm>
              <a:custGeom>
                <a:avLst/>
                <a:gdLst>
                  <a:gd name="connsiteX0" fmla="*/ 5145 w 2732003"/>
                  <a:gd name="connsiteY0" fmla="*/ 124 h 354195"/>
                  <a:gd name="connsiteX1" fmla="*/ 394612 w 2732003"/>
                  <a:gd name="connsiteY1" fmla="*/ 42457 h 354195"/>
                  <a:gd name="connsiteX2" fmla="*/ 665545 w 2732003"/>
                  <a:gd name="connsiteY2" fmla="*/ 55157 h 354195"/>
                  <a:gd name="connsiteX3" fmla="*/ 1038079 w 2732003"/>
                  <a:gd name="connsiteY3" fmla="*/ 55157 h 354195"/>
                  <a:gd name="connsiteX4" fmla="*/ 1380979 w 2732003"/>
                  <a:gd name="connsiteY4" fmla="*/ 203324 h 354195"/>
                  <a:gd name="connsiteX5" fmla="*/ 1685779 w 2732003"/>
                  <a:gd name="connsiteY5" fmla="*/ 334557 h 354195"/>
                  <a:gd name="connsiteX6" fmla="*/ 2028679 w 2732003"/>
                  <a:gd name="connsiteY6" fmla="*/ 351491 h 354195"/>
                  <a:gd name="connsiteX7" fmla="*/ 2392745 w 2732003"/>
                  <a:gd name="connsiteY7" fmla="*/ 313391 h 354195"/>
                  <a:gd name="connsiteX8" fmla="*/ 2706012 w 2732003"/>
                  <a:gd name="connsiteY8" fmla="*/ 186391 h 354195"/>
                  <a:gd name="connsiteX9" fmla="*/ 1681545 w 2732003"/>
                  <a:gd name="connsiteY9" fmla="*/ 334557 h 354195"/>
                  <a:gd name="connsiteX10" fmla="*/ 1126979 w 2732003"/>
                  <a:gd name="connsiteY10" fmla="*/ 135591 h 354195"/>
                  <a:gd name="connsiteX11" fmla="*/ 695179 w 2732003"/>
                  <a:gd name="connsiteY11" fmla="*/ 33991 h 354195"/>
                  <a:gd name="connsiteX12" fmla="*/ 5145 w 2732003"/>
                  <a:gd name="connsiteY12" fmla="*/ 124 h 35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2003" h="354195">
                    <a:moveTo>
                      <a:pt x="5145" y="124"/>
                    </a:moveTo>
                    <a:cubicBezTo>
                      <a:pt x="-44949" y="1535"/>
                      <a:pt x="284545" y="33285"/>
                      <a:pt x="394612" y="42457"/>
                    </a:cubicBezTo>
                    <a:cubicBezTo>
                      <a:pt x="504679" y="51629"/>
                      <a:pt x="558301" y="53040"/>
                      <a:pt x="665545" y="55157"/>
                    </a:cubicBezTo>
                    <a:cubicBezTo>
                      <a:pt x="772789" y="57274"/>
                      <a:pt x="918840" y="30463"/>
                      <a:pt x="1038079" y="55157"/>
                    </a:cubicBezTo>
                    <a:cubicBezTo>
                      <a:pt x="1157318" y="79851"/>
                      <a:pt x="1380979" y="203324"/>
                      <a:pt x="1380979" y="203324"/>
                    </a:cubicBezTo>
                    <a:cubicBezTo>
                      <a:pt x="1488929" y="249891"/>
                      <a:pt x="1577829" y="309863"/>
                      <a:pt x="1685779" y="334557"/>
                    </a:cubicBezTo>
                    <a:cubicBezTo>
                      <a:pt x="1793729" y="359251"/>
                      <a:pt x="1910851" y="355019"/>
                      <a:pt x="2028679" y="351491"/>
                    </a:cubicBezTo>
                    <a:cubicBezTo>
                      <a:pt x="2146507" y="347963"/>
                      <a:pt x="2279856" y="340908"/>
                      <a:pt x="2392745" y="313391"/>
                    </a:cubicBezTo>
                    <a:cubicBezTo>
                      <a:pt x="2505634" y="285874"/>
                      <a:pt x="2824545" y="182863"/>
                      <a:pt x="2706012" y="186391"/>
                    </a:cubicBezTo>
                    <a:cubicBezTo>
                      <a:pt x="2587479" y="189919"/>
                      <a:pt x="1944717" y="343024"/>
                      <a:pt x="1681545" y="334557"/>
                    </a:cubicBezTo>
                    <a:cubicBezTo>
                      <a:pt x="1418373" y="326090"/>
                      <a:pt x="1291373" y="185685"/>
                      <a:pt x="1126979" y="135591"/>
                    </a:cubicBezTo>
                    <a:cubicBezTo>
                      <a:pt x="962585" y="85497"/>
                      <a:pt x="883562" y="58685"/>
                      <a:pt x="695179" y="33991"/>
                    </a:cubicBezTo>
                    <a:cubicBezTo>
                      <a:pt x="506796" y="9297"/>
                      <a:pt x="55239" y="-1287"/>
                      <a:pt x="5145" y="1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: 図形 1212">
                <a:extLst>
                  <a:ext uri="{FF2B5EF4-FFF2-40B4-BE49-F238E27FC236}">
                    <a16:creationId xmlns:a16="http://schemas.microsoft.com/office/drawing/2014/main" id="{4D375B53-9559-4FFF-AED0-5481E6760B09}"/>
                  </a:ext>
                </a:extLst>
              </p:cNvPr>
              <p:cNvSpPr/>
              <p:nvPr/>
            </p:nvSpPr>
            <p:spPr>
              <a:xfrm>
                <a:off x="3949758" y="11115711"/>
                <a:ext cx="1579164" cy="401233"/>
              </a:xfrm>
              <a:custGeom>
                <a:avLst/>
                <a:gdLst>
                  <a:gd name="connsiteX0" fmla="*/ 35925 w 1579164"/>
                  <a:gd name="connsiteY0" fmla="*/ 5256 h 401233"/>
                  <a:gd name="connsiteX1" fmla="*/ 766175 w 1579164"/>
                  <a:gd name="connsiteY1" fmla="*/ 47589 h 401233"/>
                  <a:gd name="connsiteX2" fmla="*/ 1168342 w 1579164"/>
                  <a:gd name="connsiteY2" fmla="*/ 166122 h 401233"/>
                  <a:gd name="connsiteX3" fmla="*/ 1578975 w 1579164"/>
                  <a:gd name="connsiteY3" fmla="*/ 401072 h 401233"/>
                  <a:gd name="connsiteX4" fmla="*/ 1206442 w 1579164"/>
                  <a:gd name="connsiteY4" fmla="*/ 199989 h 401233"/>
                  <a:gd name="connsiteX5" fmla="*/ 226425 w 1579164"/>
                  <a:gd name="connsiteY5" fmla="*/ 22189 h 401233"/>
                  <a:gd name="connsiteX6" fmla="*/ 35925 w 1579164"/>
                  <a:gd name="connsiteY6" fmla="*/ 5256 h 401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9164" h="401233">
                    <a:moveTo>
                      <a:pt x="35925" y="5256"/>
                    </a:moveTo>
                    <a:cubicBezTo>
                      <a:pt x="125883" y="9489"/>
                      <a:pt x="577439" y="20778"/>
                      <a:pt x="766175" y="47589"/>
                    </a:cubicBezTo>
                    <a:cubicBezTo>
                      <a:pt x="954911" y="74400"/>
                      <a:pt x="1032875" y="107208"/>
                      <a:pt x="1168342" y="166122"/>
                    </a:cubicBezTo>
                    <a:cubicBezTo>
                      <a:pt x="1303809" y="225036"/>
                      <a:pt x="1572625" y="395428"/>
                      <a:pt x="1578975" y="401072"/>
                    </a:cubicBezTo>
                    <a:cubicBezTo>
                      <a:pt x="1585325" y="406716"/>
                      <a:pt x="1431867" y="263136"/>
                      <a:pt x="1206442" y="199989"/>
                    </a:cubicBezTo>
                    <a:cubicBezTo>
                      <a:pt x="981017" y="136842"/>
                      <a:pt x="422217" y="54292"/>
                      <a:pt x="226425" y="22189"/>
                    </a:cubicBezTo>
                    <a:cubicBezTo>
                      <a:pt x="30633" y="-9914"/>
                      <a:pt x="-54033" y="1023"/>
                      <a:pt x="35925" y="5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: 図形 1213">
                <a:extLst>
                  <a:ext uri="{FF2B5EF4-FFF2-40B4-BE49-F238E27FC236}">
                    <a16:creationId xmlns:a16="http://schemas.microsoft.com/office/drawing/2014/main" id="{E7EF3C95-D50B-49D5-BAB8-9ACBAC03839F}"/>
                  </a:ext>
                </a:extLst>
              </p:cNvPr>
              <p:cNvSpPr/>
              <p:nvPr/>
            </p:nvSpPr>
            <p:spPr>
              <a:xfrm>
                <a:off x="5427119" y="11154784"/>
                <a:ext cx="1331246" cy="340998"/>
              </a:xfrm>
              <a:custGeom>
                <a:avLst/>
                <a:gdLst>
                  <a:gd name="connsiteX0" fmla="*/ 27531 w 1331246"/>
                  <a:gd name="connsiteY0" fmla="*/ 292149 h 340998"/>
                  <a:gd name="connsiteX1" fmla="*/ 97381 w 1331246"/>
                  <a:gd name="connsiteY1" fmla="*/ 309083 h 340998"/>
                  <a:gd name="connsiteX2" fmla="*/ 603264 w 1331246"/>
                  <a:gd name="connsiteY2" fmla="*/ 321783 h 340998"/>
                  <a:gd name="connsiteX3" fmla="*/ 950398 w 1331246"/>
                  <a:gd name="connsiteY3" fmla="*/ 270983 h 340998"/>
                  <a:gd name="connsiteX4" fmla="*/ 1174764 w 1331246"/>
                  <a:gd name="connsiteY4" fmla="*/ 234999 h 340998"/>
                  <a:gd name="connsiteX5" fmla="*/ 1289064 w 1331246"/>
                  <a:gd name="connsiteY5" fmla="*/ 171499 h 340998"/>
                  <a:gd name="connsiteX6" fmla="*/ 1327164 w 1331246"/>
                  <a:gd name="connsiteY6" fmla="*/ 49 h 340998"/>
                  <a:gd name="connsiteX7" fmla="*/ 1312348 w 1331246"/>
                  <a:gd name="connsiteY7" fmla="*/ 154566 h 340998"/>
                  <a:gd name="connsiteX8" fmla="*/ 1214981 w 1331246"/>
                  <a:gd name="connsiteY8" fmla="*/ 234999 h 340998"/>
                  <a:gd name="connsiteX9" fmla="*/ 122781 w 1331246"/>
                  <a:gd name="connsiteY9" fmla="*/ 338716 h 340998"/>
                  <a:gd name="connsiteX10" fmla="*/ 27531 w 1331246"/>
                  <a:gd name="connsiteY10" fmla="*/ 292149 h 34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1246" h="340998">
                    <a:moveTo>
                      <a:pt x="27531" y="292149"/>
                    </a:moveTo>
                    <a:cubicBezTo>
                      <a:pt x="23298" y="287210"/>
                      <a:pt x="1426" y="304144"/>
                      <a:pt x="97381" y="309083"/>
                    </a:cubicBezTo>
                    <a:cubicBezTo>
                      <a:pt x="193336" y="314022"/>
                      <a:pt x="461095" y="328133"/>
                      <a:pt x="603264" y="321783"/>
                    </a:cubicBezTo>
                    <a:cubicBezTo>
                      <a:pt x="745434" y="315433"/>
                      <a:pt x="950398" y="270983"/>
                      <a:pt x="950398" y="270983"/>
                    </a:cubicBezTo>
                    <a:cubicBezTo>
                      <a:pt x="1045648" y="256519"/>
                      <a:pt x="1118320" y="251580"/>
                      <a:pt x="1174764" y="234999"/>
                    </a:cubicBezTo>
                    <a:cubicBezTo>
                      <a:pt x="1231208" y="218418"/>
                      <a:pt x="1263664" y="210657"/>
                      <a:pt x="1289064" y="171499"/>
                    </a:cubicBezTo>
                    <a:cubicBezTo>
                      <a:pt x="1314464" y="132341"/>
                      <a:pt x="1323283" y="2871"/>
                      <a:pt x="1327164" y="49"/>
                    </a:cubicBezTo>
                    <a:cubicBezTo>
                      <a:pt x="1331045" y="-2773"/>
                      <a:pt x="1331045" y="115408"/>
                      <a:pt x="1312348" y="154566"/>
                    </a:cubicBezTo>
                    <a:cubicBezTo>
                      <a:pt x="1293651" y="193724"/>
                      <a:pt x="1413242" y="204307"/>
                      <a:pt x="1214981" y="234999"/>
                    </a:cubicBezTo>
                    <a:cubicBezTo>
                      <a:pt x="1016720" y="265691"/>
                      <a:pt x="327039" y="324605"/>
                      <a:pt x="122781" y="338716"/>
                    </a:cubicBezTo>
                    <a:cubicBezTo>
                      <a:pt x="-81477" y="352827"/>
                      <a:pt x="31764" y="297088"/>
                      <a:pt x="27531" y="2921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: 図形 1214">
                <a:extLst>
                  <a:ext uri="{FF2B5EF4-FFF2-40B4-BE49-F238E27FC236}">
                    <a16:creationId xmlns:a16="http://schemas.microsoft.com/office/drawing/2014/main" id="{1AD9B461-B1A1-41B1-A955-5A272752D06A}"/>
                  </a:ext>
                </a:extLst>
              </p:cNvPr>
              <p:cNvSpPr/>
              <p:nvPr/>
            </p:nvSpPr>
            <p:spPr>
              <a:xfrm>
                <a:off x="6307903" y="8859197"/>
                <a:ext cx="485112" cy="2385008"/>
              </a:xfrm>
              <a:custGeom>
                <a:avLst/>
                <a:gdLst>
                  <a:gd name="connsiteX0" fmla="*/ 12464 w 485112"/>
                  <a:gd name="connsiteY0" fmla="*/ 35036 h 2385008"/>
                  <a:gd name="connsiteX1" fmla="*/ 46330 w 485112"/>
                  <a:gd name="connsiteY1" fmla="*/ 280570 h 2385008"/>
                  <a:gd name="connsiteX2" fmla="*/ 465430 w 485112"/>
                  <a:gd name="connsiteY2" fmla="*/ 2151703 h 2385008"/>
                  <a:gd name="connsiteX3" fmla="*/ 406164 w 485112"/>
                  <a:gd name="connsiteY3" fmla="*/ 2325270 h 2385008"/>
                  <a:gd name="connsiteX4" fmla="*/ 313030 w 485112"/>
                  <a:gd name="connsiteY4" fmla="*/ 1863836 h 2385008"/>
                  <a:gd name="connsiteX5" fmla="*/ 63264 w 485112"/>
                  <a:gd name="connsiteY5" fmla="*/ 200136 h 2385008"/>
                  <a:gd name="connsiteX6" fmla="*/ 12464 w 485112"/>
                  <a:gd name="connsiteY6" fmla="*/ 35036 h 238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112" h="2385008">
                    <a:moveTo>
                      <a:pt x="12464" y="35036"/>
                    </a:moveTo>
                    <a:cubicBezTo>
                      <a:pt x="9642" y="48442"/>
                      <a:pt x="-29164" y="-72208"/>
                      <a:pt x="46330" y="280570"/>
                    </a:cubicBezTo>
                    <a:cubicBezTo>
                      <a:pt x="121824" y="633348"/>
                      <a:pt x="405458" y="1810920"/>
                      <a:pt x="465430" y="2151703"/>
                    </a:cubicBezTo>
                    <a:cubicBezTo>
                      <a:pt x="525402" y="2492486"/>
                      <a:pt x="431564" y="2373248"/>
                      <a:pt x="406164" y="2325270"/>
                    </a:cubicBezTo>
                    <a:cubicBezTo>
                      <a:pt x="380764" y="2277292"/>
                      <a:pt x="370180" y="2218025"/>
                      <a:pt x="313030" y="1863836"/>
                    </a:cubicBezTo>
                    <a:cubicBezTo>
                      <a:pt x="255880" y="1509647"/>
                      <a:pt x="114064" y="498586"/>
                      <a:pt x="63264" y="200136"/>
                    </a:cubicBezTo>
                    <a:cubicBezTo>
                      <a:pt x="12464" y="-98314"/>
                      <a:pt x="15286" y="21630"/>
                      <a:pt x="12464" y="350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: 図形 1215">
                <a:extLst>
                  <a:ext uri="{FF2B5EF4-FFF2-40B4-BE49-F238E27FC236}">
                    <a16:creationId xmlns:a16="http://schemas.microsoft.com/office/drawing/2014/main" id="{6CE48C53-D0CE-489D-AA01-8F9AB967A6A3}"/>
                  </a:ext>
                </a:extLst>
              </p:cNvPr>
              <p:cNvSpPr/>
              <p:nvPr/>
            </p:nvSpPr>
            <p:spPr>
              <a:xfrm>
                <a:off x="3525275" y="9026751"/>
                <a:ext cx="199035" cy="891010"/>
              </a:xfrm>
              <a:custGeom>
                <a:avLst/>
                <a:gdLst>
                  <a:gd name="connsiteX0" fmla="*/ 18025 w 199035"/>
                  <a:gd name="connsiteY0" fmla="*/ 53749 h 891010"/>
                  <a:gd name="connsiteX1" fmla="*/ 20142 w 199035"/>
                  <a:gd name="connsiteY1" fmla="*/ 108782 h 891010"/>
                  <a:gd name="connsiteX2" fmla="*/ 153492 w 199035"/>
                  <a:gd name="connsiteY2" fmla="*/ 631599 h 891010"/>
                  <a:gd name="connsiteX3" fmla="*/ 183125 w 199035"/>
                  <a:gd name="connsiteY3" fmla="*/ 849616 h 891010"/>
                  <a:gd name="connsiteX4" fmla="*/ 181008 w 199035"/>
                  <a:gd name="connsiteY4" fmla="*/ 881366 h 891010"/>
                  <a:gd name="connsiteX5" fmla="*/ 187358 w 199035"/>
                  <a:gd name="connsiteY5" fmla="*/ 733199 h 891010"/>
                  <a:gd name="connsiteX6" fmla="*/ 18025 w 199035"/>
                  <a:gd name="connsiteY6" fmla="*/ 53749 h 89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035" h="891010">
                    <a:moveTo>
                      <a:pt x="18025" y="53749"/>
                    </a:moveTo>
                    <a:cubicBezTo>
                      <a:pt x="-9844" y="-50321"/>
                      <a:pt x="-2436" y="12474"/>
                      <a:pt x="20142" y="108782"/>
                    </a:cubicBezTo>
                    <a:cubicBezTo>
                      <a:pt x="42720" y="205090"/>
                      <a:pt x="126328" y="508127"/>
                      <a:pt x="153492" y="631599"/>
                    </a:cubicBezTo>
                    <a:cubicBezTo>
                      <a:pt x="180656" y="755071"/>
                      <a:pt x="178539" y="807988"/>
                      <a:pt x="183125" y="849616"/>
                    </a:cubicBezTo>
                    <a:cubicBezTo>
                      <a:pt x="187711" y="891244"/>
                      <a:pt x="180303" y="900769"/>
                      <a:pt x="181008" y="881366"/>
                    </a:cubicBezTo>
                    <a:cubicBezTo>
                      <a:pt x="181713" y="861963"/>
                      <a:pt x="216639" y="867960"/>
                      <a:pt x="187358" y="733199"/>
                    </a:cubicBezTo>
                    <a:cubicBezTo>
                      <a:pt x="158077" y="598438"/>
                      <a:pt x="45894" y="157819"/>
                      <a:pt x="18025" y="537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: 図形 1216">
                <a:extLst>
                  <a:ext uri="{FF2B5EF4-FFF2-40B4-BE49-F238E27FC236}">
                    <a16:creationId xmlns:a16="http://schemas.microsoft.com/office/drawing/2014/main" id="{6B0BD47F-E296-4E9C-AECF-7E562A9B6E1E}"/>
                  </a:ext>
                </a:extLst>
              </p:cNvPr>
              <p:cNvSpPr/>
              <p:nvPr/>
            </p:nvSpPr>
            <p:spPr>
              <a:xfrm>
                <a:off x="3519995" y="9044462"/>
                <a:ext cx="205425" cy="918275"/>
              </a:xfrm>
              <a:custGeom>
                <a:avLst/>
                <a:gdLst>
                  <a:gd name="connsiteX0" fmla="*/ 22 w 205425"/>
                  <a:gd name="connsiteY0" fmla="*/ 55 h 918275"/>
                  <a:gd name="connsiteX1" fmla="*/ 91038 w 205425"/>
                  <a:gd name="connsiteY1" fmla="*/ 440321 h 918275"/>
                  <a:gd name="connsiteX2" fmla="*/ 156655 w 205425"/>
                  <a:gd name="connsiteY2" fmla="*/ 711255 h 918275"/>
                  <a:gd name="connsiteX3" fmla="*/ 173588 w 205425"/>
                  <a:gd name="connsiteY3" fmla="*/ 901755 h 918275"/>
                  <a:gd name="connsiteX4" fmla="*/ 205338 w 205425"/>
                  <a:gd name="connsiteY4" fmla="*/ 895405 h 918275"/>
                  <a:gd name="connsiteX5" fmla="*/ 163005 w 205425"/>
                  <a:gd name="connsiteY5" fmla="*/ 787455 h 918275"/>
                  <a:gd name="connsiteX6" fmla="*/ 99505 w 205425"/>
                  <a:gd name="connsiteY6" fmla="*/ 469955 h 918275"/>
                  <a:gd name="connsiteX7" fmla="*/ 22 w 205425"/>
                  <a:gd name="connsiteY7" fmla="*/ 55 h 91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425" h="918275">
                    <a:moveTo>
                      <a:pt x="22" y="55"/>
                    </a:moveTo>
                    <a:cubicBezTo>
                      <a:pt x="-1389" y="-4884"/>
                      <a:pt x="64932" y="321788"/>
                      <a:pt x="91038" y="440321"/>
                    </a:cubicBezTo>
                    <a:cubicBezTo>
                      <a:pt x="117144" y="558854"/>
                      <a:pt x="142897" y="634349"/>
                      <a:pt x="156655" y="711255"/>
                    </a:cubicBezTo>
                    <a:cubicBezTo>
                      <a:pt x="170413" y="788161"/>
                      <a:pt x="165474" y="871063"/>
                      <a:pt x="173588" y="901755"/>
                    </a:cubicBezTo>
                    <a:cubicBezTo>
                      <a:pt x="181702" y="932447"/>
                      <a:pt x="207102" y="914455"/>
                      <a:pt x="205338" y="895405"/>
                    </a:cubicBezTo>
                    <a:cubicBezTo>
                      <a:pt x="203574" y="876355"/>
                      <a:pt x="180644" y="858363"/>
                      <a:pt x="163005" y="787455"/>
                    </a:cubicBezTo>
                    <a:cubicBezTo>
                      <a:pt x="145366" y="716547"/>
                      <a:pt x="126316" y="601188"/>
                      <a:pt x="99505" y="469955"/>
                    </a:cubicBezTo>
                    <a:cubicBezTo>
                      <a:pt x="72694" y="338722"/>
                      <a:pt x="1433" y="4994"/>
                      <a:pt x="22" y="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: 図形 1217">
                <a:extLst>
                  <a:ext uri="{FF2B5EF4-FFF2-40B4-BE49-F238E27FC236}">
                    <a16:creationId xmlns:a16="http://schemas.microsoft.com/office/drawing/2014/main" id="{0DD94B9C-2934-4FCC-8CCB-8E94F8D3A9B4}"/>
                  </a:ext>
                </a:extLst>
              </p:cNvPr>
              <p:cNvSpPr/>
              <p:nvPr/>
            </p:nvSpPr>
            <p:spPr>
              <a:xfrm>
                <a:off x="4660734" y="9064586"/>
                <a:ext cx="459910" cy="245085"/>
              </a:xfrm>
              <a:custGeom>
                <a:avLst/>
                <a:gdLst>
                  <a:gd name="connsiteX0" fmla="*/ 166 w 459910"/>
                  <a:gd name="connsiteY0" fmla="*/ 145031 h 245085"/>
                  <a:gd name="connsiteX1" fmla="*/ 61549 w 459910"/>
                  <a:gd name="connsiteY1" fmla="*/ 125981 h 245085"/>
                  <a:gd name="connsiteX2" fmla="*/ 184316 w 459910"/>
                  <a:gd name="connsiteY2" fmla="*/ 22264 h 245085"/>
                  <a:gd name="connsiteX3" fmla="*/ 260516 w 459910"/>
                  <a:gd name="connsiteY3" fmla="*/ 7447 h 245085"/>
                  <a:gd name="connsiteX4" fmla="*/ 459483 w 459910"/>
                  <a:gd name="connsiteY4" fmla="*/ 115397 h 245085"/>
                  <a:gd name="connsiteX5" fmla="*/ 313433 w 459910"/>
                  <a:gd name="connsiteY5" fmla="*/ 236047 h 245085"/>
                  <a:gd name="connsiteX6" fmla="*/ 311316 w 459910"/>
                  <a:gd name="connsiteY6" fmla="*/ 223347 h 245085"/>
                  <a:gd name="connsiteX7" fmla="*/ 408683 w 459910"/>
                  <a:gd name="connsiteY7" fmla="*/ 119631 h 245085"/>
                  <a:gd name="connsiteX8" fmla="*/ 311316 w 459910"/>
                  <a:gd name="connsiteY8" fmla="*/ 64597 h 245085"/>
                  <a:gd name="connsiteX9" fmla="*/ 197016 w 459910"/>
                  <a:gd name="connsiteY9" fmla="*/ 45547 h 245085"/>
                  <a:gd name="connsiteX10" fmla="*/ 78483 w 459910"/>
                  <a:gd name="connsiteY10" fmla="*/ 117514 h 245085"/>
                  <a:gd name="connsiteX11" fmla="*/ 166 w 459910"/>
                  <a:gd name="connsiteY11" fmla="*/ 145031 h 245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9910" h="245085">
                    <a:moveTo>
                      <a:pt x="166" y="145031"/>
                    </a:moveTo>
                    <a:cubicBezTo>
                      <a:pt x="-2656" y="146442"/>
                      <a:pt x="30857" y="146442"/>
                      <a:pt x="61549" y="125981"/>
                    </a:cubicBezTo>
                    <a:cubicBezTo>
                      <a:pt x="92241" y="105520"/>
                      <a:pt x="151155" y="42020"/>
                      <a:pt x="184316" y="22264"/>
                    </a:cubicBezTo>
                    <a:cubicBezTo>
                      <a:pt x="217477" y="2508"/>
                      <a:pt x="214655" y="-8075"/>
                      <a:pt x="260516" y="7447"/>
                    </a:cubicBezTo>
                    <a:cubicBezTo>
                      <a:pt x="306377" y="22969"/>
                      <a:pt x="450663" y="77297"/>
                      <a:pt x="459483" y="115397"/>
                    </a:cubicBezTo>
                    <a:cubicBezTo>
                      <a:pt x="468303" y="153497"/>
                      <a:pt x="338128" y="218055"/>
                      <a:pt x="313433" y="236047"/>
                    </a:cubicBezTo>
                    <a:cubicBezTo>
                      <a:pt x="288739" y="254039"/>
                      <a:pt x="295441" y="242750"/>
                      <a:pt x="311316" y="223347"/>
                    </a:cubicBezTo>
                    <a:cubicBezTo>
                      <a:pt x="327191" y="203944"/>
                      <a:pt x="408683" y="146089"/>
                      <a:pt x="408683" y="119631"/>
                    </a:cubicBezTo>
                    <a:cubicBezTo>
                      <a:pt x="408683" y="93173"/>
                      <a:pt x="346594" y="76944"/>
                      <a:pt x="311316" y="64597"/>
                    </a:cubicBezTo>
                    <a:cubicBezTo>
                      <a:pt x="276038" y="52250"/>
                      <a:pt x="235821" y="36728"/>
                      <a:pt x="197016" y="45547"/>
                    </a:cubicBezTo>
                    <a:cubicBezTo>
                      <a:pt x="158211" y="54366"/>
                      <a:pt x="111644" y="101992"/>
                      <a:pt x="78483" y="117514"/>
                    </a:cubicBezTo>
                    <a:cubicBezTo>
                      <a:pt x="45322" y="133036"/>
                      <a:pt x="2988" y="143620"/>
                      <a:pt x="166" y="1450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: 図形 1218">
                <a:extLst>
                  <a:ext uri="{FF2B5EF4-FFF2-40B4-BE49-F238E27FC236}">
                    <a16:creationId xmlns:a16="http://schemas.microsoft.com/office/drawing/2014/main" id="{966812B2-4D23-4C8B-B8D5-A77A46C7DD15}"/>
                  </a:ext>
                </a:extLst>
              </p:cNvPr>
              <p:cNvSpPr/>
              <p:nvPr/>
            </p:nvSpPr>
            <p:spPr>
              <a:xfrm>
                <a:off x="4769791" y="9116564"/>
                <a:ext cx="265160" cy="170103"/>
              </a:xfrm>
              <a:custGeom>
                <a:avLst/>
                <a:gdLst>
                  <a:gd name="connsiteX0" fmla="*/ 5409 w 265160"/>
                  <a:gd name="connsiteY0" fmla="*/ 2036 h 170103"/>
                  <a:gd name="connsiteX1" fmla="*/ 189559 w 265160"/>
                  <a:gd name="connsiteY1" fmla="*/ 167136 h 170103"/>
                  <a:gd name="connsiteX2" fmla="*/ 259409 w 265160"/>
                  <a:gd name="connsiteY2" fmla="*/ 107869 h 170103"/>
                  <a:gd name="connsiteX3" fmla="*/ 246709 w 265160"/>
                  <a:gd name="connsiteY3" fmla="*/ 103636 h 170103"/>
                  <a:gd name="connsiteX4" fmla="*/ 132409 w 265160"/>
                  <a:gd name="connsiteY4" fmla="*/ 152319 h 170103"/>
                  <a:gd name="connsiteX5" fmla="*/ 54092 w 265160"/>
                  <a:gd name="connsiteY5" fmla="*/ 78236 h 170103"/>
                  <a:gd name="connsiteX6" fmla="*/ 5409 w 265160"/>
                  <a:gd name="connsiteY6" fmla="*/ 2036 h 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160" h="170103">
                    <a:moveTo>
                      <a:pt x="5409" y="2036"/>
                    </a:moveTo>
                    <a:cubicBezTo>
                      <a:pt x="27987" y="16853"/>
                      <a:pt x="147226" y="149497"/>
                      <a:pt x="189559" y="167136"/>
                    </a:cubicBezTo>
                    <a:cubicBezTo>
                      <a:pt x="231892" y="184775"/>
                      <a:pt x="249884" y="118452"/>
                      <a:pt x="259409" y="107869"/>
                    </a:cubicBezTo>
                    <a:cubicBezTo>
                      <a:pt x="268934" y="97286"/>
                      <a:pt x="267876" y="96228"/>
                      <a:pt x="246709" y="103636"/>
                    </a:cubicBezTo>
                    <a:cubicBezTo>
                      <a:pt x="225542" y="111044"/>
                      <a:pt x="164512" y="156552"/>
                      <a:pt x="132409" y="152319"/>
                    </a:cubicBezTo>
                    <a:cubicBezTo>
                      <a:pt x="100306" y="148086"/>
                      <a:pt x="71025" y="99050"/>
                      <a:pt x="54092" y="78236"/>
                    </a:cubicBezTo>
                    <a:cubicBezTo>
                      <a:pt x="37159" y="57422"/>
                      <a:pt x="-17169" y="-12781"/>
                      <a:pt x="5409" y="20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0" name="フリーフォーム: 図形 1219">
                <a:extLst>
                  <a:ext uri="{FF2B5EF4-FFF2-40B4-BE49-F238E27FC236}">
                    <a16:creationId xmlns:a16="http://schemas.microsoft.com/office/drawing/2014/main" id="{112AEE59-2429-4751-82DE-FB441ECEF162}"/>
                  </a:ext>
                </a:extLst>
              </p:cNvPr>
              <p:cNvSpPr/>
              <p:nvPr/>
            </p:nvSpPr>
            <p:spPr>
              <a:xfrm>
                <a:off x="3676826" y="9201011"/>
                <a:ext cx="2601863" cy="448686"/>
              </a:xfrm>
              <a:custGeom>
                <a:avLst/>
                <a:gdLst>
                  <a:gd name="connsiteX0" fmla="*/ 44274 w 2601863"/>
                  <a:gd name="connsiteY0" fmla="*/ 2256 h 448686"/>
                  <a:gd name="connsiteX1" fmla="*/ 209374 w 2601863"/>
                  <a:gd name="connsiteY1" fmla="*/ 167356 h 448686"/>
                  <a:gd name="connsiteX2" fmla="*/ 721607 w 2601863"/>
                  <a:gd name="connsiteY2" fmla="*/ 319756 h 448686"/>
                  <a:gd name="connsiteX3" fmla="*/ 1204207 w 2601863"/>
                  <a:gd name="connsiteY3" fmla="*/ 438289 h 448686"/>
                  <a:gd name="connsiteX4" fmla="*/ 1733374 w 2601863"/>
                  <a:gd name="connsiteY4" fmla="*/ 400189 h 448686"/>
                  <a:gd name="connsiteX5" fmla="*/ 2275241 w 2601863"/>
                  <a:gd name="connsiteY5" fmla="*/ 438289 h 448686"/>
                  <a:gd name="connsiteX6" fmla="*/ 2601207 w 2601863"/>
                  <a:gd name="connsiteY6" fmla="*/ 175822 h 448686"/>
                  <a:gd name="connsiteX7" fmla="*/ 2194807 w 2601863"/>
                  <a:gd name="connsiteY7" fmla="*/ 391722 h 448686"/>
                  <a:gd name="connsiteX8" fmla="*/ 979841 w 2601863"/>
                  <a:gd name="connsiteY8" fmla="*/ 294356 h 448686"/>
                  <a:gd name="connsiteX9" fmla="*/ 44274 w 2601863"/>
                  <a:gd name="connsiteY9" fmla="*/ 2256 h 44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1863" h="448686">
                    <a:moveTo>
                      <a:pt x="44274" y="2256"/>
                    </a:moveTo>
                    <a:cubicBezTo>
                      <a:pt x="-84137" y="-18911"/>
                      <a:pt x="96485" y="114439"/>
                      <a:pt x="209374" y="167356"/>
                    </a:cubicBezTo>
                    <a:cubicBezTo>
                      <a:pt x="322263" y="220273"/>
                      <a:pt x="555802" y="274601"/>
                      <a:pt x="721607" y="319756"/>
                    </a:cubicBezTo>
                    <a:cubicBezTo>
                      <a:pt x="887413" y="364912"/>
                      <a:pt x="1035579" y="424884"/>
                      <a:pt x="1204207" y="438289"/>
                    </a:cubicBezTo>
                    <a:cubicBezTo>
                      <a:pt x="1372835" y="451694"/>
                      <a:pt x="1554868" y="400189"/>
                      <a:pt x="1733374" y="400189"/>
                    </a:cubicBezTo>
                    <a:cubicBezTo>
                      <a:pt x="1911880" y="400189"/>
                      <a:pt x="2130602" y="475683"/>
                      <a:pt x="2275241" y="438289"/>
                    </a:cubicBezTo>
                    <a:cubicBezTo>
                      <a:pt x="2419880" y="400895"/>
                      <a:pt x="2614613" y="183583"/>
                      <a:pt x="2601207" y="175822"/>
                    </a:cubicBezTo>
                    <a:cubicBezTo>
                      <a:pt x="2587801" y="168061"/>
                      <a:pt x="2465035" y="371966"/>
                      <a:pt x="2194807" y="391722"/>
                    </a:cubicBezTo>
                    <a:cubicBezTo>
                      <a:pt x="1924579" y="411478"/>
                      <a:pt x="1338969" y="352211"/>
                      <a:pt x="979841" y="294356"/>
                    </a:cubicBezTo>
                    <a:cubicBezTo>
                      <a:pt x="620713" y="236501"/>
                      <a:pt x="172685" y="23423"/>
                      <a:pt x="44274" y="2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フリーフォーム: 図形 1220">
                <a:extLst>
                  <a:ext uri="{FF2B5EF4-FFF2-40B4-BE49-F238E27FC236}">
                    <a16:creationId xmlns:a16="http://schemas.microsoft.com/office/drawing/2014/main" id="{1351B60A-3D59-4CB4-B106-3762675CD261}"/>
                  </a:ext>
                </a:extLst>
              </p:cNvPr>
              <p:cNvSpPr/>
              <p:nvPr/>
            </p:nvSpPr>
            <p:spPr>
              <a:xfrm>
                <a:off x="4024810" y="8187827"/>
                <a:ext cx="2230135" cy="856761"/>
              </a:xfrm>
              <a:custGeom>
                <a:avLst/>
                <a:gdLst>
                  <a:gd name="connsiteX0" fmla="*/ 13790 w 2230135"/>
                  <a:gd name="connsiteY0" fmla="*/ 133848 h 856761"/>
                  <a:gd name="connsiteX1" fmla="*/ 51890 w 2230135"/>
                  <a:gd name="connsiteY1" fmla="*/ 89398 h 856761"/>
                  <a:gd name="connsiteX2" fmla="*/ 178890 w 2230135"/>
                  <a:gd name="connsiteY2" fmla="*/ 13198 h 856761"/>
                  <a:gd name="connsiteX3" fmla="*/ 375740 w 2230135"/>
                  <a:gd name="connsiteY3" fmla="*/ 16373 h 856761"/>
                  <a:gd name="connsiteX4" fmla="*/ 607515 w 2230135"/>
                  <a:gd name="connsiteY4" fmla="*/ 67173 h 856761"/>
                  <a:gd name="connsiteX5" fmla="*/ 756740 w 2230135"/>
                  <a:gd name="connsiteY5" fmla="*/ 194173 h 856761"/>
                  <a:gd name="connsiteX6" fmla="*/ 985340 w 2230135"/>
                  <a:gd name="connsiteY6" fmla="*/ 441823 h 856761"/>
                  <a:gd name="connsiteX7" fmla="*/ 1248865 w 2230135"/>
                  <a:gd name="connsiteY7" fmla="*/ 625973 h 856761"/>
                  <a:gd name="connsiteX8" fmla="*/ 2017215 w 2230135"/>
                  <a:gd name="connsiteY8" fmla="*/ 832348 h 856761"/>
                  <a:gd name="connsiteX9" fmla="*/ 2220415 w 2230135"/>
                  <a:gd name="connsiteY9" fmla="*/ 848223 h 856761"/>
                  <a:gd name="connsiteX10" fmla="*/ 2163265 w 2230135"/>
                  <a:gd name="connsiteY10" fmla="*/ 791073 h 856761"/>
                  <a:gd name="connsiteX11" fmla="*/ 1864815 w 2230135"/>
                  <a:gd name="connsiteY11" fmla="*/ 746623 h 856761"/>
                  <a:gd name="connsiteX12" fmla="*/ 1207590 w 2230135"/>
                  <a:gd name="connsiteY12" fmla="*/ 533898 h 856761"/>
                  <a:gd name="connsiteX13" fmla="*/ 540840 w 2230135"/>
                  <a:gd name="connsiteY13" fmla="*/ 70348 h 856761"/>
                  <a:gd name="connsiteX14" fmla="*/ 277315 w 2230135"/>
                  <a:gd name="connsiteY14" fmla="*/ 6848 h 856761"/>
                  <a:gd name="connsiteX15" fmla="*/ 13790 w 2230135"/>
                  <a:gd name="connsiteY15" fmla="*/ 133848 h 85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30135" h="856761">
                    <a:moveTo>
                      <a:pt x="13790" y="133848"/>
                    </a:moveTo>
                    <a:cubicBezTo>
                      <a:pt x="-23781" y="147606"/>
                      <a:pt x="24373" y="109506"/>
                      <a:pt x="51890" y="89398"/>
                    </a:cubicBezTo>
                    <a:cubicBezTo>
                      <a:pt x="79407" y="69290"/>
                      <a:pt x="124915" y="25369"/>
                      <a:pt x="178890" y="13198"/>
                    </a:cubicBezTo>
                    <a:cubicBezTo>
                      <a:pt x="232865" y="1027"/>
                      <a:pt x="304303" y="7377"/>
                      <a:pt x="375740" y="16373"/>
                    </a:cubicBezTo>
                    <a:cubicBezTo>
                      <a:pt x="447177" y="25369"/>
                      <a:pt x="544015" y="37540"/>
                      <a:pt x="607515" y="67173"/>
                    </a:cubicBezTo>
                    <a:cubicBezTo>
                      <a:pt x="671015" y="96806"/>
                      <a:pt x="693769" y="131731"/>
                      <a:pt x="756740" y="194173"/>
                    </a:cubicBezTo>
                    <a:cubicBezTo>
                      <a:pt x="819711" y="256615"/>
                      <a:pt x="903319" y="369856"/>
                      <a:pt x="985340" y="441823"/>
                    </a:cubicBezTo>
                    <a:cubicBezTo>
                      <a:pt x="1067361" y="513790"/>
                      <a:pt x="1076886" y="560886"/>
                      <a:pt x="1248865" y="625973"/>
                    </a:cubicBezTo>
                    <a:cubicBezTo>
                      <a:pt x="1420844" y="691060"/>
                      <a:pt x="1855290" y="795306"/>
                      <a:pt x="2017215" y="832348"/>
                    </a:cubicBezTo>
                    <a:cubicBezTo>
                      <a:pt x="2179140" y="869390"/>
                      <a:pt x="2196073" y="855102"/>
                      <a:pt x="2220415" y="848223"/>
                    </a:cubicBezTo>
                    <a:cubicBezTo>
                      <a:pt x="2244757" y="841344"/>
                      <a:pt x="2222532" y="808006"/>
                      <a:pt x="2163265" y="791073"/>
                    </a:cubicBezTo>
                    <a:cubicBezTo>
                      <a:pt x="2103998" y="774140"/>
                      <a:pt x="2024094" y="789485"/>
                      <a:pt x="1864815" y="746623"/>
                    </a:cubicBezTo>
                    <a:cubicBezTo>
                      <a:pt x="1705536" y="703761"/>
                      <a:pt x="1428252" y="646610"/>
                      <a:pt x="1207590" y="533898"/>
                    </a:cubicBezTo>
                    <a:cubicBezTo>
                      <a:pt x="986928" y="421186"/>
                      <a:pt x="695886" y="158190"/>
                      <a:pt x="540840" y="70348"/>
                    </a:cubicBezTo>
                    <a:cubicBezTo>
                      <a:pt x="385794" y="-17494"/>
                      <a:pt x="364098" y="-1619"/>
                      <a:pt x="277315" y="6848"/>
                    </a:cubicBezTo>
                    <a:cubicBezTo>
                      <a:pt x="190532" y="15315"/>
                      <a:pt x="51361" y="120090"/>
                      <a:pt x="13790" y="1338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: 図形 1221">
                <a:extLst>
                  <a:ext uri="{FF2B5EF4-FFF2-40B4-BE49-F238E27FC236}">
                    <a16:creationId xmlns:a16="http://schemas.microsoft.com/office/drawing/2014/main" id="{55004179-A44B-40AC-8936-F44A2CE97D29}"/>
                  </a:ext>
                </a:extLst>
              </p:cNvPr>
              <p:cNvSpPr/>
              <p:nvPr/>
            </p:nvSpPr>
            <p:spPr>
              <a:xfrm>
                <a:off x="4011995" y="8312128"/>
                <a:ext cx="2192997" cy="969707"/>
              </a:xfrm>
              <a:custGeom>
                <a:avLst/>
                <a:gdLst>
                  <a:gd name="connsiteX0" fmla="*/ 48830 w 2192997"/>
                  <a:gd name="connsiteY0" fmla="*/ 15897 h 969707"/>
                  <a:gd name="connsiteX1" fmla="*/ 80580 w 2192997"/>
                  <a:gd name="connsiteY1" fmla="*/ 79397 h 969707"/>
                  <a:gd name="connsiteX2" fmla="*/ 772730 w 2192997"/>
                  <a:gd name="connsiteY2" fmla="*/ 546122 h 969707"/>
                  <a:gd name="connsiteX3" fmla="*/ 1817305 w 2192997"/>
                  <a:gd name="connsiteY3" fmla="*/ 914422 h 969707"/>
                  <a:gd name="connsiteX4" fmla="*/ 2049080 w 2192997"/>
                  <a:gd name="connsiteY4" fmla="*/ 965222 h 969707"/>
                  <a:gd name="connsiteX5" fmla="*/ 2188780 w 2192997"/>
                  <a:gd name="connsiteY5" fmla="*/ 885847 h 969707"/>
                  <a:gd name="connsiteX6" fmla="*/ 1890330 w 2192997"/>
                  <a:gd name="connsiteY6" fmla="*/ 923947 h 969707"/>
                  <a:gd name="connsiteX7" fmla="*/ 391730 w 2192997"/>
                  <a:gd name="connsiteY7" fmla="*/ 250847 h 969707"/>
                  <a:gd name="connsiteX8" fmla="*/ 48830 w 2192997"/>
                  <a:gd name="connsiteY8" fmla="*/ 15897 h 96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2997" h="969707">
                    <a:moveTo>
                      <a:pt x="48830" y="15897"/>
                    </a:moveTo>
                    <a:cubicBezTo>
                      <a:pt x="-3028" y="-12678"/>
                      <a:pt x="-40070" y="-8974"/>
                      <a:pt x="80580" y="79397"/>
                    </a:cubicBezTo>
                    <a:cubicBezTo>
                      <a:pt x="201230" y="167768"/>
                      <a:pt x="483276" y="406951"/>
                      <a:pt x="772730" y="546122"/>
                    </a:cubicBezTo>
                    <a:cubicBezTo>
                      <a:pt x="1062184" y="685293"/>
                      <a:pt x="1604580" y="844572"/>
                      <a:pt x="1817305" y="914422"/>
                    </a:cubicBezTo>
                    <a:cubicBezTo>
                      <a:pt x="2030030" y="984272"/>
                      <a:pt x="1987168" y="969985"/>
                      <a:pt x="2049080" y="965222"/>
                    </a:cubicBezTo>
                    <a:cubicBezTo>
                      <a:pt x="2110993" y="960460"/>
                      <a:pt x="2215238" y="892726"/>
                      <a:pt x="2188780" y="885847"/>
                    </a:cubicBezTo>
                    <a:cubicBezTo>
                      <a:pt x="2162322" y="878968"/>
                      <a:pt x="2189838" y="1029780"/>
                      <a:pt x="1890330" y="923947"/>
                    </a:cubicBezTo>
                    <a:cubicBezTo>
                      <a:pt x="1590822" y="818114"/>
                      <a:pt x="701293" y="402189"/>
                      <a:pt x="391730" y="250847"/>
                    </a:cubicBezTo>
                    <a:cubicBezTo>
                      <a:pt x="82168" y="99505"/>
                      <a:pt x="100688" y="44472"/>
                      <a:pt x="48830" y="158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: 図形 1222">
                <a:extLst>
                  <a:ext uri="{FF2B5EF4-FFF2-40B4-BE49-F238E27FC236}">
                    <a16:creationId xmlns:a16="http://schemas.microsoft.com/office/drawing/2014/main" id="{87BEB3DC-BA1E-483F-A4D2-C9F90986A2E3}"/>
                  </a:ext>
                </a:extLst>
              </p:cNvPr>
              <p:cNvSpPr/>
              <p:nvPr/>
            </p:nvSpPr>
            <p:spPr>
              <a:xfrm>
                <a:off x="4235405" y="8242135"/>
                <a:ext cx="342967" cy="255926"/>
              </a:xfrm>
              <a:custGeom>
                <a:avLst/>
                <a:gdLst>
                  <a:gd name="connsiteX0" fmla="*/ 45 w 342967"/>
                  <a:gd name="connsiteY0" fmla="*/ 165 h 255926"/>
                  <a:gd name="connsiteX1" fmla="*/ 127045 w 342967"/>
                  <a:gd name="connsiteY1" fmla="*/ 143040 h 255926"/>
                  <a:gd name="connsiteX2" fmla="*/ 342945 w 342967"/>
                  <a:gd name="connsiteY2" fmla="*/ 255753 h 255926"/>
                  <a:gd name="connsiteX3" fmla="*/ 139745 w 342967"/>
                  <a:gd name="connsiteY3" fmla="*/ 117640 h 255926"/>
                  <a:gd name="connsiteX4" fmla="*/ 45 w 342967"/>
                  <a:gd name="connsiteY4" fmla="*/ 165 h 255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67" h="255926">
                    <a:moveTo>
                      <a:pt x="45" y="165"/>
                    </a:moveTo>
                    <a:cubicBezTo>
                      <a:pt x="-2072" y="4398"/>
                      <a:pt x="69895" y="100442"/>
                      <a:pt x="127045" y="143040"/>
                    </a:cubicBezTo>
                    <a:cubicBezTo>
                      <a:pt x="184195" y="185638"/>
                      <a:pt x="340828" y="259986"/>
                      <a:pt x="342945" y="255753"/>
                    </a:cubicBezTo>
                    <a:cubicBezTo>
                      <a:pt x="345062" y="251520"/>
                      <a:pt x="195837" y="161561"/>
                      <a:pt x="139745" y="117640"/>
                    </a:cubicBezTo>
                    <a:cubicBezTo>
                      <a:pt x="83653" y="73719"/>
                      <a:pt x="2162" y="-4068"/>
                      <a:pt x="45" y="1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: 図形 1223">
                <a:extLst>
                  <a:ext uri="{FF2B5EF4-FFF2-40B4-BE49-F238E27FC236}">
                    <a16:creationId xmlns:a16="http://schemas.microsoft.com/office/drawing/2014/main" id="{C2C70DB3-50DC-410B-B9C3-61D935179154}"/>
                  </a:ext>
                </a:extLst>
              </p:cNvPr>
              <p:cNvSpPr/>
              <p:nvPr/>
            </p:nvSpPr>
            <p:spPr>
              <a:xfrm>
                <a:off x="4215967" y="8220036"/>
                <a:ext cx="443548" cy="393744"/>
              </a:xfrm>
              <a:custGeom>
                <a:avLst/>
                <a:gdLst>
                  <a:gd name="connsiteX0" fmla="*/ 433 w 443548"/>
                  <a:gd name="connsiteY0" fmla="*/ 39 h 393744"/>
                  <a:gd name="connsiteX1" fmla="*/ 76633 w 443548"/>
                  <a:gd name="connsiteY1" fmla="*/ 147677 h 393744"/>
                  <a:gd name="connsiteX2" fmla="*/ 224271 w 443548"/>
                  <a:gd name="connsiteY2" fmla="*/ 266739 h 393744"/>
                  <a:gd name="connsiteX3" fmla="*/ 443346 w 443548"/>
                  <a:gd name="connsiteY3" fmla="*/ 393739 h 393744"/>
                  <a:gd name="connsiteX4" fmla="*/ 260783 w 443548"/>
                  <a:gd name="connsiteY4" fmla="*/ 271502 h 393744"/>
                  <a:gd name="connsiteX5" fmla="*/ 108383 w 443548"/>
                  <a:gd name="connsiteY5" fmla="*/ 161964 h 393744"/>
                  <a:gd name="connsiteX6" fmla="*/ 433 w 443548"/>
                  <a:gd name="connsiteY6" fmla="*/ 39 h 393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3548" h="393744">
                    <a:moveTo>
                      <a:pt x="433" y="39"/>
                    </a:moveTo>
                    <a:cubicBezTo>
                      <a:pt x="-4859" y="-2342"/>
                      <a:pt x="39327" y="103227"/>
                      <a:pt x="76633" y="147677"/>
                    </a:cubicBezTo>
                    <a:cubicBezTo>
                      <a:pt x="113939" y="192127"/>
                      <a:pt x="163152" y="225729"/>
                      <a:pt x="224271" y="266739"/>
                    </a:cubicBezTo>
                    <a:cubicBezTo>
                      <a:pt x="285390" y="307749"/>
                      <a:pt x="437261" y="392945"/>
                      <a:pt x="443346" y="393739"/>
                    </a:cubicBezTo>
                    <a:cubicBezTo>
                      <a:pt x="449431" y="394533"/>
                      <a:pt x="316610" y="310131"/>
                      <a:pt x="260783" y="271502"/>
                    </a:cubicBezTo>
                    <a:cubicBezTo>
                      <a:pt x="204956" y="232873"/>
                      <a:pt x="151510" y="200858"/>
                      <a:pt x="108383" y="161964"/>
                    </a:cubicBezTo>
                    <a:cubicBezTo>
                      <a:pt x="65256" y="123070"/>
                      <a:pt x="5725" y="2420"/>
                      <a:pt x="433" y="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: 図形 1224">
                <a:extLst>
                  <a:ext uri="{FF2B5EF4-FFF2-40B4-BE49-F238E27FC236}">
                    <a16:creationId xmlns:a16="http://schemas.microsoft.com/office/drawing/2014/main" id="{79A17376-E1F0-4C77-9DBF-5BE885F76332}"/>
                  </a:ext>
                </a:extLst>
              </p:cNvPr>
              <p:cNvSpPr/>
              <p:nvPr/>
            </p:nvSpPr>
            <p:spPr>
              <a:xfrm>
                <a:off x="4518224" y="8570927"/>
                <a:ext cx="1787830" cy="629767"/>
              </a:xfrm>
              <a:custGeom>
                <a:avLst/>
                <a:gdLst>
                  <a:gd name="connsiteX0" fmla="*/ 125743 w 1787830"/>
                  <a:gd name="connsiteY0" fmla="*/ 26973 h 629767"/>
                  <a:gd name="connsiteX1" fmla="*/ 320476 w 1787830"/>
                  <a:gd name="connsiteY1" fmla="*/ 132806 h 629767"/>
                  <a:gd name="connsiteX2" fmla="*/ 1095176 w 1787830"/>
                  <a:gd name="connsiteY2" fmla="*/ 484173 h 629767"/>
                  <a:gd name="connsiteX3" fmla="*/ 1522743 w 1787830"/>
                  <a:gd name="connsiteY3" fmla="*/ 585773 h 629767"/>
                  <a:gd name="connsiteX4" fmla="*/ 1738643 w 1787830"/>
                  <a:gd name="connsiteY4" fmla="*/ 611173 h 629767"/>
                  <a:gd name="connsiteX5" fmla="*/ 1725943 w 1787830"/>
                  <a:gd name="connsiteY5" fmla="*/ 619640 h 629767"/>
                  <a:gd name="connsiteX6" fmla="*/ 1078243 w 1787830"/>
                  <a:gd name="connsiteY6" fmla="*/ 463006 h 629767"/>
                  <a:gd name="connsiteX7" fmla="*/ 53776 w 1787830"/>
                  <a:gd name="connsiteY7" fmla="*/ 18506 h 629767"/>
                  <a:gd name="connsiteX8" fmla="*/ 142676 w 1787830"/>
                  <a:gd name="connsiteY8" fmla="*/ 77773 h 629767"/>
                  <a:gd name="connsiteX9" fmla="*/ 125743 w 1787830"/>
                  <a:gd name="connsiteY9" fmla="*/ 26973 h 62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7830" h="629767">
                    <a:moveTo>
                      <a:pt x="125743" y="26973"/>
                    </a:moveTo>
                    <a:cubicBezTo>
                      <a:pt x="155376" y="36145"/>
                      <a:pt x="158904" y="56606"/>
                      <a:pt x="320476" y="132806"/>
                    </a:cubicBezTo>
                    <a:cubicBezTo>
                      <a:pt x="482048" y="209006"/>
                      <a:pt x="894798" y="408679"/>
                      <a:pt x="1095176" y="484173"/>
                    </a:cubicBezTo>
                    <a:cubicBezTo>
                      <a:pt x="1295554" y="559667"/>
                      <a:pt x="1415499" y="564606"/>
                      <a:pt x="1522743" y="585773"/>
                    </a:cubicBezTo>
                    <a:cubicBezTo>
                      <a:pt x="1629987" y="606940"/>
                      <a:pt x="1704776" y="605529"/>
                      <a:pt x="1738643" y="611173"/>
                    </a:cubicBezTo>
                    <a:cubicBezTo>
                      <a:pt x="1772510" y="616817"/>
                      <a:pt x="1836010" y="644334"/>
                      <a:pt x="1725943" y="619640"/>
                    </a:cubicBezTo>
                    <a:cubicBezTo>
                      <a:pt x="1615876" y="594946"/>
                      <a:pt x="1356938" y="563195"/>
                      <a:pt x="1078243" y="463006"/>
                    </a:cubicBezTo>
                    <a:cubicBezTo>
                      <a:pt x="799548" y="362817"/>
                      <a:pt x="209704" y="82712"/>
                      <a:pt x="53776" y="18506"/>
                    </a:cubicBezTo>
                    <a:cubicBezTo>
                      <a:pt x="-102152" y="-45700"/>
                      <a:pt x="129271" y="77773"/>
                      <a:pt x="142676" y="77773"/>
                    </a:cubicBezTo>
                    <a:cubicBezTo>
                      <a:pt x="156081" y="77773"/>
                      <a:pt x="96110" y="17801"/>
                      <a:pt x="125743" y="269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: 図形 1225">
                <a:extLst>
                  <a:ext uri="{FF2B5EF4-FFF2-40B4-BE49-F238E27FC236}">
                    <a16:creationId xmlns:a16="http://schemas.microsoft.com/office/drawing/2014/main" id="{D9A47124-F49B-417A-9FB6-30D2B0A01791}"/>
                  </a:ext>
                </a:extLst>
              </p:cNvPr>
              <p:cNvSpPr/>
              <p:nvPr/>
            </p:nvSpPr>
            <p:spPr>
              <a:xfrm>
                <a:off x="4378536" y="6309983"/>
                <a:ext cx="737024" cy="2060742"/>
              </a:xfrm>
              <a:custGeom>
                <a:avLst/>
                <a:gdLst>
                  <a:gd name="connsiteX0" fmla="*/ 737024 w 737024"/>
                  <a:gd name="connsiteY0" fmla="*/ 65417 h 2060742"/>
                  <a:gd name="connsiteX1" fmla="*/ 315384 w 737024"/>
                  <a:gd name="connsiteY1" fmla="*/ 1619897 h 2060742"/>
                  <a:gd name="connsiteX2" fmla="*/ 442384 w 737024"/>
                  <a:gd name="connsiteY2" fmla="*/ 2056777 h 2060742"/>
                  <a:gd name="connsiteX3" fmla="*/ 96944 w 737024"/>
                  <a:gd name="connsiteY3" fmla="*/ 1812937 h 2060742"/>
                  <a:gd name="connsiteX4" fmla="*/ 424 w 737024"/>
                  <a:gd name="connsiteY4" fmla="*/ 1426857 h 2060742"/>
                  <a:gd name="connsiteX5" fmla="*/ 122344 w 737024"/>
                  <a:gd name="connsiteY5" fmla="*/ 751217 h 2060742"/>
                  <a:gd name="connsiteX6" fmla="*/ 315384 w 737024"/>
                  <a:gd name="connsiteY6" fmla="*/ 334657 h 2060742"/>
                  <a:gd name="connsiteX7" fmla="*/ 737024 w 737024"/>
                  <a:gd name="connsiteY7" fmla="*/ 65417 h 206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7024" h="2060742">
                    <a:moveTo>
                      <a:pt x="737024" y="65417"/>
                    </a:moveTo>
                    <a:cubicBezTo>
                      <a:pt x="737024" y="279624"/>
                      <a:pt x="364491" y="1288004"/>
                      <a:pt x="315384" y="1619897"/>
                    </a:cubicBezTo>
                    <a:cubicBezTo>
                      <a:pt x="266277" y="1951790"/>
                      <a:pt x="478791" y="2024604"/>
                      <a:pt x="442384" y="2056777"/>
                    </a:cubicBezTo>
                    <a:cubicBezTo>
                      <a:pt x="405977" y="2088950"/>
                      <a:pt x="170604" y="1917924"/>
                      <a:pt x="96944" y="1812937"/>
                    </a:cubicBezTo>
                    <a:cubicBezTo>
                      <a:pt x="23284" y="1707950"/>
                      <a:pt x="-3809" y="1603810"/>
                      <a:pt x="424" y="1426857"/>
                    </a:cubicBezTo>
                    <a:cubicBezTo>
                      <a:pt x="4657" y="1249904"/>
                      <a:pt x="69851" y="933250"/>
                      <a:pt x="122344" y="751217"/>
                    </a:cubicBezTo>
                    <a:cubicBezTo>
                      <a:pt x="174837" y="569184"/>
                      <a:pt x="219711" y="447264"/>
                      <a:pt x="315384" y="334657"/>
                    </a:cubicBezTo>
                    <a:cubicBezTo>
                      <a:pt x="411057" y="222050"/>
                      <a:pt x="737024" y="-148790"/>
                      <a:pt x="737024" y="6541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: 図形 1226">
                <a:extLst>
                  <a:ext uri="{FF2B5EF4-FFF2-40B4-BE49-F238E27FC236}">
                    <a16:creationId xmlns:a16="http://schemas.microsoft.com/office/drawing/2014/main" id="{55CFAD4B-BA82-4DF7-BA02-54FB34F4DA97}"/>
                  </a:ext>
                </a:extLst>
              </p:cNvPr>
              <p:cNvSpPr/>
              <p:nvPr/>
            </p:nvSpPr>
            <p:spPr>
              <a:xfrm>
                <a:off x="5150682" y="6989408"/>
                <a:ext cx="564583" cy="1779774"/>
              </a:xfrm>
              <a:custGeom>
                <a:avLst/>
                <a:gdLst>
                  <a:gd name="connsiteX0" fmla="*/ 96958 w 564583"/>
                  <a:gd name="connsiteY0" fmla="*/ 31152 h 1779774"/>
                  <a:gd name="connsiteX1" fmla="*/ 61398 w 564583"/>
                  <a:gd name="connsiteY1" fmla="*/ 203872 h 1779774"/>
                  <a:gd name="connsiteX2" fmla="*/ 249358 w 564583"/>
                  <a:gd name="connsiteY2" fmla="*/ 1169072 h 1779774"/>
                  <a:gd name="connsiteX3" fmla="*/ 564318 w 564583"/>
                  <a:gd name="connsiteY3" fmla="*/ 1758352 h 1779774"/>
                  <a:gd name="connsiteX4" fmla="*/ 300158 w 564583"/>
                  <a:gd name="connsiteY4" fmla="*/ 1611032 h 1779774"/>
                  <a:gd name="connsiteX5" fmla="*/ 107118 w 564583"/>
                  <a:gd name="connsiteY5" fmla="*/ 1230032 h 1779774"/>
                  <a:gd name="connsiteX6" fmla="*/ 438 w 564583"/>
                  <a:gd name="connsiteY6" fmla="*/ 645832 h 1779774"/>
                  <a:gd name="connsiteX7" fmla="*/ 96958 w 564583"/>
                  <a:gd name="connsiteY7" fmla="*/ 31152 h 177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4583" h="1779774">
                    <a:moveTo>
                      <a:pt x="96958" y="31152"/>
                    </a:moveTo>
                    <a:cubicBezTo>
                      <a:pt x="107118" y="-42508"/>
                      <a:pt x="35998" y="14219"/>
                      <a:pt x="61398" y="203872"/>
                    </a:cubicBezTo>
                    <a:cubicBezTo>
                      <a:pt x="86798" y="393525"/>
                      <a:pt x="165538" y="909992"/>
                      <a:pt x="249358" y="1169072"/>
                    </a:cubicBezTo>
                    <a:cubicBezTo>
                      <a:pt x="333178" y="1428152"/>
                      <a:pt x="555851" y="1684692"/>
                      <a:pt x="564318" y="1758352"/>
                    </a:cubicBezTo>
                    <a:cubicBezTo>
                      <a:pt x="572785" y="1832012"/>
                      <a:pt x="376358" y="1699085"/>
                      <a:pt x="300158" y="1611032"/>
                    </a:cubicBezTo>
                    <a:cubicBezTo>
                      <a:pt x="223958" y="1522979"/>
                      <a:pt x="157071" y="1390899"/>
                      <a:pt x="107118" y="1230032"/>
                    </a:cubicBezTo>
                    <a:cubicBezTo>
                      <a:pt x="57165" y="1069165"/>
                      <a:pt x="8058" y="844799"/>
                      <a:pt x="438" y="645832"/>
                    </a:cubicBezTo>
                    <a:cubicBezTo>
                      <a:pt x="-7182" y="446865"/>
                      <a:pt x="86798" y="104812"/>
                      <a:pt x="96958" y="3115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: 図形 1227">
                <a:extLst>
                  <a:ext uri="{FF2B5EF4-FFF2-40B4-BE49-F238E27FC236}">
                    <a16:creationId xmlns:a16="http://schemas.microsoft.com/office/drawing/2014/main" id="{57E0D341-0A09-4AEC-8F00-05BF982ABB32}"/>
                  </a:ext>
                </a:extLst>
              </p:cNvPr>
              <p:cNvSpPr/>
              <p:nvPr/>
            </p:nvSpPr>
            <p:spPr>
              <a:xfrm>
                <a:off x="2081699" y="4286069"/>
                <a:ext cx="75272" cy="841251"/>
              </a:xfrm>
              <a:custGeom>
                <a:avLst/>
                <a:gdLst>
                  <a:gd name="connsiteX0" fmla="*/ 75184 w 75272"/>
                  <a:gd name="connsiteY0" fmla="*/ 181 h 841251"/>
                  <a:gd name="connsiteX1" fmla="*/ 5334 w 75272"/>
                  <a:gd name="connsiteY1" fmla="*/ 480664 h 841251"/>
                  <a:gd name="connsiteX2" fmla="*/ 5334 w 75272"/>
                  <a:gd name="connsiteY2" fmla="*/ 662698 h 841251"/>
                  <a:gd name="connsiteX3" fmla="*/ 9568 w 75272"/>
                  <a:gd name="connsiteY3" fmla="*/ 743131 h 841251"/>
                  <a:gd name="connsiteX4" fmla="*/ 3218 w 75272"/>
                  <a:gd name="connsiteY4" fmla="*/ 840498 h 841251"/>
                  <a:gd name="connsiteX5" fmla="*/ 3218 w 75272"/>
                  <a:gd name="connsiteY5" fmla="*/ 766414 h 841251"/>
                  <a:gd name="connsiteX6" fmla="*/ 20151 w 75272"/>
                  <a:gd name="connsiteY6" fmla="*/ 427748 h 841251"/>
                  <a:gd name="connsiteX7" fmla="*/ 75184 w 75272"/>
                  <a:gd name="connsiteY7" fmla="*/ 181 h 841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72" h="841251">
                    <a:moveTo>
                      <a:pt x="75184" y="181"/>
                    </a:moveTo>
                    <a:cubicBezTo>
                      <a:pt x="72714" y="9000"/>
                      <a:pt x="16976" y="370244"/>
                      <a:pt x="5334" y="480664"/>
                    </a:cubicBezTo>
                    <a:cubicBezTo>
                      <a:pt x="-6308" y="591084"/>
                      <a:pt x="4628" y="618954"/>
                      <a:pt x="5334" y="662698"/>
                    </a:cubicBezTo>
                    <a:cubicBezTo>
                      <a:pt x="6040" y="706442"/>
                      <a:pt x="9921" y="713498"/>
                      <a:pt x="9568" y="743131"/>
                    </a:cubicBezTo>
                    <a:cubicBezTo>
                      <a:pt x="9215" y="772764"/>
                      <a:pt x="4276" y="836618"/>
                      <a:pt x="3218" y="840498"/>
                    </a:cubicBezTo>
                    <a:cubicBezTo>
                      <a:pt x="2160" y="844379"/>
                      <a:pt x="396" y="835206"/>
                      <a:pt x="3218" y="766414"/>
                    </a:cubicBezTo>
                    <a:cubicBezTo>
                      <a:pt x="6040" y="697622"/>
                      <a:pt x="12743" y="549456"/>
                      <a:pt x="20151" y="427748"/>
                    </a:cubicBezTo>
                    <a:cubicBezTo>
                      <a:pt x="27559" y="306040"/>
                      <a:pt x="77654" y="-8638"/>
                      <a:pt x="75184" y="1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: 図形 1228">
                <a:extLst>
                  <a:ext uri="{FF2B5EF4-FFF2-40B4-BE49-F238E27FC236}">
                    <a16:creationId xmlns:a16="http://schemas.microsoft.com/office/drawing/2014/main" id="{237FAE69-D01F-4BB0-B401-90D7FF4ED411}"/>
                  </a:ext>
                </a:extLst>
              </p:cNvPr>
              <p:cNvSpPr/>
              <p:nvPr/>
            </p:nvSpPr>
            <p:spPr>
              <a:xfrm>
                <a:off x="2012924" y="5029293"/>
                <a:ext cx="78790" cy="956577"/>
              </a:xfrm>
              <a:custGeom>
                <a:avLst/>
                <a:gdLst>
                  <a:gd name="connsiteX0" fmla="*/ 76226 w 78790"/>
                  <a:gd name="connsiteY0" fmla="*/ 44357 h 956577"/>
                  <a:gd name="connsiteX1" fmla="*/ 65643 w 78790"/>
                  <a:gd name="connsiteY1" fmla="*/ 103624 h 956577"/>
                  <a:gd name="connsiteX2" fmla="*/ 29659 w 78790"/>
                  <a:gd name="connsiteY2" fmla="*/ 647607 h 956577"/>
                  <a:gd name="connsiteX3" fmla="*/ 19076 w 78790"/>
                  <a:gd name="connsiteY3" fmla="*/ 759790 h 956577"/>
                  <a:gd name="connsiteX4" fmla="*/ 40243 w 78790"/>
                  <a:gd name="connsiteY4" fmla="*/ 867740 h 956577"/>
                  <a:gd name="connsiteX5" fmla="*/ 26 w 78790"/>
                  <a:gd name="connsiteY5" fmla="*/ 954524 h 956577"/>
                  <a:gd name="connsiteX6" fmla="*/ 33893 w 78790"/>
                  <a:gd name="connsiteY6" fmla="*/ 778840 h 956577"/>
                  <a:gd name="connsiteX7" fmla="*/ 21193 w 78790"/>
                  <a:gd name="connsiteY7" fmla="*/ 603157 h 956577"/>
                  <a:gd name="connsiteX8" fmla="*/ 76226 w 78790"/>
                  <a:gd name="connsiteY8" fmla="*/ 44357 h 95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790" h="956577">
                    <a:moveTo>
                      <a:pt x="76226" y="44357"/>
                    </a:moveTo>
                    <a:cubicBezTo>
                      <a:pt x="83634" y="-38899"/>
                      <a:pt x="73404" y="3082"/>
                      <a:pt x="65643" y="103624"/>
                    </a:cubicBezTo>
                    <a:cubicBezTo>
                      <a:pt x="57882" y="204166"/>
                      <a:pt x="37420" y="538246"/>
                      <a:pt x="29659" y="647607"/>
                    </a:cubicBezTo>
                    <a:cubicBezTo>
                      <a:pt x="21898" y="756968"/>
                      <a:pt x="17312" y="723101"/>
                      <a:pt x="19076" y="759790"/>
                    </a:cubicBezTo>
                    <a:cubicBezTo>
                      <a:pt x="20840" y="796479"/>
                      <a:pt x="43418" y="835284"/>
                      <a:pt x="40243" y="867740"/>
                    </a:cubicBezTo>
                    <a:cubicBezTo>
                      <a:pt x="37068" y="900196"/>
                      <a:pt x="1084" y="969341"/>
                      <a:pt x="26" y="954524"/>
                    </a:cubicBezTo>
                    <a:cubicBezTo>
                      <a:pt x="-1032" y="939707"/>
                      <a:pt x="30365" y="837401"/>
                      <a:pt x="33893" y="778840"/>
                    </a:cubicBezTo>
                    <a:cubicBezTo>
                      <a:pt x="37421" y="720279"/>
                      <a:pt x="10610" y="725571"/>
                      <a:pt x="21193" y="603157"/>
                    </a:cubicBezTo>
                    <a:cubicBezTo>
                      <a:pt x="31776" y="480743"/>
                      <a:pt x="68818" y="127613"/>
                      <a:pt x="76226" y="443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: 図形 1229">
                <a:extLst>
                  <a:ext uri="{FF2B5EF4-FFF2-40B4-BE49-F238E27FC236}">
                    <a16:creationId xmlns:a16="http://schemas.microsoft.com/office/drawing/2014/main" id="{57E7D20C-0369-43A1-A8FC-A78EB772643F}"/>
                  </a:ext>
                </a:extLst>
              </p:cNvPr>
              <p:cNvSpPr/>
              <p:nvPr/>
            </p:nvSpPr>
            <p:spPr>
              <a:xfrm>
                <a:off x="2015942" y="5939762"/>
                <a:ext cx="284330" cy="1853873"/>
              </a:xfrm>
              <a:custGeom>
                <a:avLst/>
                <a:gdLst>
                  <a:gd name="connsiteX0" fmla="*/ 7591 w 284330"/>
                  <a:gd name="connsiteY0" fmla="*/ 33471 h 1853873"/>
                  <a:gd name="connsiteX1" fmla="*/ 3358 w 284330"/>
                  <a:gd name="connsiteY1" fmla="*/ 92738 h 1853873"/>
                  <a:gd name="connsiteX2" fmla="*/ 58391 w 284330"/>
                  <a:gd name="connsiteY2" fmla="*/ 643071 h 1853873"/>
                  <a:gd name="connsiteX3" fmla="*/ 109191 w 284330"/>
                  <a:gd name="connsiteY3" fmla="*/ 960571 h 1853873"/>
                  <a:gd name="connsiteX4" fmla="*/ 143058 w 284330"/>
                  <a:gd name="connsiteY4" fmla="*/ 1002905 h 1853873"/>
                  <a:gd name="connsiteX5" fmla="*/ 121891 w 284330"/>
                  <a:gd name="connsiteY5" fmla="*/ 1184938 h 1853873"/>
                  <a:gd name="connsiteX6" fmla="*/ 147291 w 284330"/>
                  <a:gd name="connsiteY6" fmla="*/ 1477038 h 1853873"/>
                  <a:gd name="connsiteX7" fmla="*/ 206558 w 284330"/>
                  <a:gd name="connsiteY7" fmla="*/ 1705638 h 1853873"/>
                  <a:gd name="connsiteX8" fmla="*/ 282758 w 284330"/>
                  <a:gd name="connsiteY8" fmla="*/ 1845338 h 1853873"/>
                  <a:gd name="connsiteX9" fmla="*/ 248891 w 284330"/>
                  <a:gd name="connsiteY9" fmla="*/ 1760671 h 1853873"/>
                  <a:gd name="connsiteX10" fmla="*/ 143058 w 284330"/>
                  <a:gd name="connsiteY10" fmla="*/ 1134138 h 1853873"/>
                  <a:gd name="connsiteX11" fmla="*/ 11825 w 284330"/>
                  <a:gd name="connsiteY11" fmla="*/ 439871 h 1853873"/>
                  <a:gd name="connsiteX12" fmla="*/ 7591 w 284330"/>
                  <a:gd name="connsiteY12" fmla="*/ 33471 h 185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4330" h="1853873">
                    <a:moveTo>
                      <a:pt x="7591" y="33471"/>
                    </a:moveTo>
                    <a:cubicBezTo>
                      <a:pt x="6180" y="-24384"/>
                      <a:pt x="-5109" y="-8862"/>
                      <a:pt x="3358" y="92738"/>
                    </a:cubicBezTo>
                    <a:cubicBezTo>
                      <a:pt x="11825" y="194338"/>
                      <a:pt x="40752" y="498432"/>
                      <a:pt x="58391" y="643071"/>
                    </a:cubicBezTo>
                    <a:cubicBezTo>
                      <a:pt x="76030" y="787710"/>
                      <a:pt x="95080" y="900599"/>
                      <a:pt x="109191" y="960571"/>
                    </a:cubicBezTo>
                    <a:cubicBezTo>
                      <a:pt x="123302" y="1020543"/>
                      <a:pt x="140941" y="965510"/>
                      <a:pt x="143058" y="1002905"/>
                    </a:cubicBezTo>
                    <a:cubicBezTo>
                      <a:pt x="145175" y="1040300"/>
                      <a:pt x="121186" y="1105916"/>
                      <a:pt x="121891" y="1184938"/>
                    </a:cubicBezTo>
                    <a:cubicBezTo>
                      <a:pt x="122596" y="1263960"/>
                      <a:pt x="133180" y="1390255"/>
                      <a:pt x="147291" y="1477038"/>
                    </a:cubicBezTo>
                    <a:cubicBezTo>
                      <a:pt x="161402" y="1563821"/>
                      <a:pt x="183980" y="1644255"/>
                      <a:pt x="206558" y="1705638"/>
                    </a:cubicBezTo>
                    <a:cubicBezTo>
                      <a:pt x="229136" y="1767021"/>
                      <a:pt x="275703" y="1836166"/>
                      <a:pt x="282758" y="1845338"/>
                    </a:cubicBezTo>
                    <a:cubicBezTo>
                      <a:pt x="289813" y="1854510"/>
                      <a:pt x="272174" y="1879204"/>
                      <a:pt x="248891" y="1760671"/>
                    </a:cubicBezTo>
                    <a:cubicBezTo>
                      <a:pt x="225608" y="1642138"/>
                      <a:pt x="182569" y="1354271"/>
                      <a:pt x="143058" y="1134138"/>
                    </a:cubicBezTo>
                    <a:cubicBezTo>
                      <a:pt x="103547" y="914005"/>
                      <a:pt x="36519" y="622610"/>
                      <a:pt x="11825" y="439871"/>
                    </a:cubicBezTo>
                    <a:cubicBezTo>
                      <a:pt x="-12869" y="257132"/>
                      <a:pt x="9002" y="91326"/>
                      <a:pt x="7591" y="334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: 図形 1230">
                <a:extLst>
                  <a:ext uri="{FF2B5EF4-FFF2-40B4-BE49-F238E27FC236}">
                    <a16:creationId xmlns:a16="http://schemas.microsoft.com/office/drawing/2014/main" id="{6DAA73F6-90D0-4663-B6BC-91E46F438874}"/>
                  </a:ext>
                </a:extLst>
              </p:cNvPr>
              <p:cNvSpPr/>
              <p:nvPr/>
            </p:nvSpPr>
            <p:spPr>
              <a:xfrm>
                <a:off x="2147773" y="7412051"/>
                <a:ext cx="168397" cy="702299"/>
              </a:xfrm>
              <a:custGeom>
                <a:avLst/>
                <a:gdLst>
                  <a:gd name="connsiteX0" fmla="*/ 644 w 168397"/>
                  <a:gd name="connsiteY0" fmla="*/ 516 h 702299"/>
                  <a:gd name="connsiteX1" fmla="*/ 114944 w 168397"/>
                  <a:gd name="connsiteY1" fmla="*/ 385749 h 702299"/>
                  <a:gd name="connsiteX2" fmla="*/ 167860 w 168397"/>
                  <a:gd name="connsiteY2" fmla="*/ 586832 h 702299"/>
                  <a:gd name="connsiteX3" fmla="*/ 85310 w 168397"/>
                  <a:gd name="connsiteY3" fmla="*/ 701132 h 702299"/>
                  <a:gd name="connsiteX4" fmla="*/ 131877 w 168397"/>
                  <a:gd name="connsiteY4" fmla="*/ 519099 h 702299"/>
                  <a:gd name="connsiteX5" fmla="*/ 70494 w 168397"/>
                  <a:gd name="connsiteY5" fmla="*/ 307432 h 702299"/>
                  <a:gd name="connsiteX6" fmla="*/ 644 w 168397"/>
                  <a:gd name="connsiteY6" fmla="*/ 516 h 70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397" h="702299">
                    <a:moveTo>
                      <a:pt x="644" y="516"/>
                    </a:moveTo>
                    <a:cubicBezTo>
                      <a:pt x="8052" y="13569"/>
                      <a:pt x="87075" y="288030"/>
                      <a:pt x="114944" y="385749"/>
                    </a:cubicBezTo>
                    <a:cubicBezTo>
                      <a:pt x="142813" y="483468"/>
                      <a:pt x="172799" y="534268"/>
                      <a:pt x="167860" y="586832"/>
                    </a:cubicBezTo>
                    <a:cubicBezTo>
                      <a:pt x="162921" y="639396"/>
                      <a:pt x="91307" y="712421"/>
                      <a:pt x="85310" y="701132"/>
                    </a:cubicBezTo>
                    <a:cubicBezTo>
                      <a:pt x="79313" y="689843"/>
                      <a:pt x="134346" y="584716"/>
                      <a:pt x="131877" y="519099"/>
                    </a:cubicBezTo>
                    <a:cubicBezTo>
                      <a:pt x="129408" y="453482"/>
                      <a:pt x="89191" y="389629"/>
                      <a:pt x="70494" y="307432"/>
                    </a:cubicBezTo>
                    <a:cubicBezTo>
                      <a:pt x="51797" y="225235"/>
                      <a:pt x="-6764" y="-12537"/>
                      <a:pt x="644" y="5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2" name="フリーフォーム: 図形 1231">
                <a:extLst>
                  <a:ext uri="{FF2B5EF4-FFF2-40B4-BE49-F238E27FC236}">
                    <a16:creationId xmlns:a16="http://schemas.microsoft.com/office/drawing/2014/main" id="{505BCE5A-09F2-4B4E-963B-02AA72E4819C}"/>
                  </a:ext>
                </a:extLst>
              </p:cNvPr>
              <p:cNvSpPr/>
              <p:nvPr/>
            </p:nvSpPr>
            <p:spPr>
              <a:xfrm>
                <a:off x="1824566" y="7775921"/>
                <a:ext cx="277202" cy="1047876"/>
              </a:xfrm>
              <a:custGeom>
                <a:avLst/>
                <a:gdLst>
                  <a:gd name="connsiteX0" fmla="*/ 1 w 277202"/>
                  <a:gd name="connsiteY0" fmla="*/ 2829 h 1047876"/>
                  <a:gd name="connsiteX1" fmla="*/ 82551 w 277202"/>
                  <a:gd name="connsiteY1" fmla="*/ 584912 h 1047876"/>
                  <a:gd name="connsiteX2" fmla="*/ 139701 w 277202"/>
                  <a:gd name="connsiteY2" fmla="*/ 927812 h 1047876"/>
                  <a:gd name="connsiteX3" fmla="*/ 218017 w 277202"/>
                  <a:gd name="connsiteY3" fmla="*/ 1025179 h 1047876"/>
                  <a:gd name="connsiteX4" fmla="*/ 275167 w 277202"/>
                  <a:gd name="connsiteY4" fmla="*/ 1031529 h 1047876"/>
                  <a:gd name="connsiteX5" fmla="*/ 143934 w 277202"/>
                  <a:gd name="connsiteY5" fmla="*/ 836796 h 1047876"/>
                  <a:gd name="connsiteX6" fmla="*/ 80434 w 277202"/>
                  <a:gd name="connsiteY6" fmla="*/ 381712 h 1047876"/>
                  <a:gd name="connsiteX7" fmla="*/ 1 w 277202"/>
                  <a:gd name="connsiteY7" fmla="*/ 2829 h 104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202" h="1047876">
                    <a:moveTo>
                      <a:pt x="1" y="2829"/>
                    </a:moveTo>
                    <a:cubicBezTo>
                      <a:pt x="354" y="36696"/>
                      <a:pt x="59268" y="430748"/>
                      <a:pt x="82551" y="584912"/>
                    </a:cubicBezTo>
                    <a:cubicBezTo>
                      <a:pt x="105834" y="739076"/>
                      <a:pt x="117123" y="854434"/>
                      <a:pt x="139701" y="927812"/>
                    </a:cubicBezTo>
                    <a:cubicBezTo>
                      <a:pt x="162279" y="1001190"/>
                      <a:pt x="195439" y="1007893"/>
                      <a:pt x="218017" y="1025179"/>
                    </a:cubicBezTo>
                    <a:cubicBezTo>
                      <a:pt x="240595" y="1042465"/>
                      <a:pt x="287514" y="1062926"/>
                      <a:pt x="275167" y="1031529"/>
                    </a:cubicBezTo>
                    <a:cubicBezTo>
                      <a:pt x="262820" y="1000132"/>
                      <a:pt x="176390" y="945099"/>
                      <a:pt x="143934" y="836796"/>
                    </a:cubicBezTo>
                    <a:cubicBezTo>
                      <a:pt x="111479" y="728493"/>
                      <a:pt x="103717" y="515768"/>
                      <a:pt x="80434" y="381712"/>
                    </a:cubicBezTo>
                    <a:cubicBezTo>
                      <a:pt x="57151" y="247656"/>
                      <a:pt x="-352" y="-31038"/>
                      <a:pt x="1" y="28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: 図形 1232">
                <a:extLst>
                  <a:ext uri="{FF2B5EF4-FFF2-40B4-BE49-F238E27FC236}">
                    <a16:creationId xmlns:a16="http://schemas.microsoft.com/office/drawing/2014/main" id="{35347560-C766-4AF7-9DB6-81BE5FB07F15}"/>
                  </a:ext>
                </a:extLst>
              </p:cNvPr>
              <p:cNvSpPr/>
              <p:nvPr/>
            </p:nvSpPr>
            <p:spPr>
              <a:xfrm>
                <a:off x="1464346" y="7791450"/>
                <a:ext cx="348848" cy="331956"/>
              </a:xfrm>
              <a:custGeom>
                <a:avLst/>
                <a:gdLst>
                  <a:gd name="connsiteX0" fmla="*/ 348579 w 348848"/>
                  <a:gd name="connsiteY0" fmla="*/ 0 h 331956"/>
                  <a:gd name="connsiteX1" fmla="*/ 116804 w 348848"/>
                  <a:gd name="connsiteY1" fmla="*/ 128588 h 331956"/>
                  <a:gd name="connsiteX2" fmla="*/ 37429 w 348848"/>
                  <a:gd name="connsiteY2" fmla="*/ 288925 h 331956"/>
                  <a:gd name="connsiteX3" fmla="*/ 917 w 348848"/>
                  <a:gd name="connsiteY3" fmla="*/ 330200 h 331956"/>
                  <a:gd name="connsiteX4" fmla="*/ 72354 w 348848"/>
                  <a:gd name="connsiteY4" fmla="*/ 246063 h 331956"/>
                  <a:gd name="connsiteX5" fmla="*/ 161254 w 348848"/>
                  <a:gd name="connsiteY5" fmla="*/ 127000 h 331956"/>
                  <a:gd name="connsiteX6" fmla="*/ 348579 w 348848"/>
                  <a:gd name="connsiteY6" fmla="*/ 0 h 33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848" h="331956">
                    <a:moveTo>
                      <a:pt x="348579" y="0"/>
                    </a:moveTo>
                    <a:cubicBezTo>
                      <a:pt x="341171" y="265"/>
                      <a:pt x="168662" y="80434"/>
                      <a:pt x="116804" y="128588"/>
                    </a:cubicBezTo>
                    <a:cubicBezTo>
                      <a:pt x="64946" y="176742"/>
                      <a:pt x="56743" y="255323"/>
                      <a:pt x="37429" y="288925"/>
                    </a:cubicBezTo>
                    <a:cubicBezTo>
                      <a:pt x="18114" y="322527"/>
                      <a:pt x="-4904" y="337344"/>
                      <a:pt x="917" y="330200"/>
                    </a:cubicBezTo>
                    <a:cubicBezTo>
                      <a:pt x="6738" y="323056"/>
                      <a:pt x="45631" y="279930"/>
                      <a:pt x="72354" y="246063"/>
                    </a:cubicBezTo>
                    <a:cubicBezTo>
                      <a:pt x="99077" y="212196"/>
                      <a:pt x="113893" y="165365"/>
                      <a:pt x="161254" y="127000"/>
                    </a:cubicBezTo>
                    <a:cubicBezTo>
                      <a:pt x="208614" y="88635"/>
                      <a:pt x="355987" y="-265"/>
                      <a:pt x="34857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: 図形 1233">
                <a:extLst>
                  <a:ext uri="{FF2B5EF4-FFF2-40B4-BE49-F238E27FC236}">
                    <a16:creationId xmlns:a16="http://schemas.microsoft.com/office/drawing/2014/main" id="{A20603F0-099F-4537-9BC5-5BB89004A24C}"/>
                  </a:ext>
                </a:extLst>
              </p:cNvPr>
              <p:cNvSpPr/>
              <p:nvPr/>
            </p:nvSpPr>
            <p:spPr>
              <a:xfrm>
                <a:off x="1450698" y="8118414"/>
                <a:ext cx="684376" cy="890757"/>
              </a:xfrm>
              <a:custGeom>
                <a:avLst/>
                <a:gdLst>
                  <a:gd name="connsiteX0" fmla="*/ 3452 w 684376"/>
                  <a:gd name="connsiteY0" fmla="*/ 6411 h 890757"/>
                  <a:gd name="connsiteX1" fmla="*/ 165377 w 684376"/>
                  <a:gd name="connsiteY1" fmla="*/ 576324 h 890757"/>
                  <a:gd name="connsiteX2" fmla="*/ 224115 w 684376"/>
                  <a:gd name="connsiteY2" fmla="*/ 695386 h 890757"/>
                  <a:gd name="connsiteX3" fmla="*/ 286027 w 684376"/>
                  <a:gd name="connsiteY3" fmla="*/ 801749 h 890757"/>
                  <a:gd name="connsiteX4" fmla="*/ 398740 w 684376"/>
                  <a:gd name="connsiteY4" fmla="*/ 871599 h 890757"/>
                  <a:gd name="connsiteX5" fmla="*/ 517802 w 684376"/>
                  <a:gd name="connsiteY5" fmla="*/ 890649 h 890757"/>
                  <a:gd name="connsiteX6" fmla="*/ 624165 w 684376"/>
                  <a:gd name="connsiteY6" fmla="*/ 877949 h 890757"/>
                  <a:gd name="connsiteX7" fmla="*/ 663852 w 684376"/>
                  <a:gd name="connsiteY7" fmla="*/ 849374 h 890757"/>
                  <a:gd name="connsiteX8" fmla="*/ 293965 w 684376"/>
                  <a:gd name="connsiteY8" fmla="*/ 812861 h 890757"/>
                  <a:gd name="connsiteX9" fmla="*/ 74890 w 684376"/>
                  <a:gd name="connsiteY9" fmla="*/ 301686 h 890757"/>
                  <a:gd name="connsiteX10" fmla="*/ 3452 w 684376"/>
                  <a:gd name="connsiteY10" fmla="*/ 6411 h 89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4376" h="890757">
                    <a:moveTo>
                      <a:pt x="3452" y="6411"/>
                    </a:moveTo>
                    <a:cubicBezTo>
                      <a:pt x="18533" y="52184"/>
                      <a:pt x="128600" y="461495"/>
                      <a:pt x="165377" y="576324"/>
                    </a:cubicBezTo>
                    <a:cubicBezTo>
                      <a:pt x="202154" y="691153"/>
                      <a:pt x="204007" y="657815"/>
                      <a:pt x="224115" y="695386"/>
                    </a:cubicBezTo>
                    <a:cubicBezTo>
                      <a:pt x="244223" y="732957"/>
                      <a:pt x="256923" y="772380"/>
                      <a:pt x="286027" y="801749"/>
                    </a:cubicBezTo>
                    <a:cubicBezTo>
                      <a:pt x="315131" y="831118"/>
                      <a:pt x="360111" y="856782"/>
                      <a:pt x="398740" y="871599"/>
                    </a:cubicBezTo>
                    <a:cubicBezTo>
                      <a:pt x="437369" y="886416"/>
                      <a:pt x="480231" y="889591"/>
                      <a:pt x="517802" y="890649"/>
                    </a:cubicBezTo>
                    <a:cubicBezTo>
                      <a:pt x="555373" y="891707"/>
                      <a:pt x="599823" y="884828"/>
                      <a:pt x="624165" y="877949"/>
                    </a:cubicBezTo>
                    <a:cubicBezTo>
                      <a:pt x="648507" y="871070"/>
                      <a:pt x="718885" y="860222"/>
                      <a:pt x="663852" y="849374"/>
                    </a:cubicBezTo>
                    <a:cubicBezTo>
                      <a:pt x="608819" y="838526"/>
                      <a:pt x="392125" y="904142"/>
                      <a:pt x="293965" y="812861"/>
                    </a:cubicBezTo>
                    <a:cubicBezTo>
                      <a:pt x="195805" y="721580"/>
                      <a:pt x="125161" y="432919"/>
                      <a:pt x="74890" y="301686"/>
                    </a:cubicBezTo>
                    <a:cubicBezTo>
                      <a:pt x="24619" y="170453"/>
                      <a:pt x="-11629" y="-39362"/>
                      <a:pt x="3452" y="64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5" name="フリーフォーム: 図形 1234">
                <a:extLst>
                  <a:ext uri="{FF2B5EF4-FFF2-40B4-BE49-F238E27FC236}">
                    <a16:creationId xmlns:a16="http://schemas.microsoft.com/office/drawing/2014/main" id="{6388E9F1-65CF-4111-BDB8-25532C1D5E1A}"/>
                  </a:ext>
                </a:extLst>
              </p:cNvPr>
              <p:cNvSpPr/>
              <p:nvPr/>
            </p:nvSpPr>
            <p:spPr>
              <a:xfrm>
                <a:off x="1689934" y="8694662"/>
                <a:ext cx="484181" cy="281565"/>
              </a:xfrm>
              <a:custGeom>
                <a:avLst/>
                <a:gdLst>
                  <a:gd name="connsiteX0" fmla="*/ 754 w 484181"/>
                  <a:gd name="connsiteY0" fmla="*/ 166763 h 281565"/>
                  <a:gd name="connsiteX1" fmla="*/ 170616 w 484181"/>
                  <a:gd name="connsiteY1" fmla="*/ 271538 h 281565"/>
                  <a:gd name="connsiteX2" fmla="*/ 400804 w 484181"/>
                  <a:gd name="connsiteY2" fmla="*/ 268363 h 281565"/>
                  <a:gd name="connsiteX3" fmla="*/ 461129 w 484181"/>
                  <a:gd name="connsiteY3" fmla="*/ 192163 h 281565"/>
                  <a:gd name="connsiteX4" fmla="*/ 483354 w 484181"/>
                  <a:gd name="connsiteY4" fmla="*/ 76 h 281565"/>
                  <a:gd name="connsiteX5" fmla="*/ 435729 w 484181"/>
                  <a:gd name="connsiteY5" fmla="*/ 215976 h 281565"/>
                  <a:gd name="connsiteX6" fmla="*/ 237291 w 484181"/>
                  <a:gd name="connsiteY6" fmla="*/ 236613 h 281565"/>
                  <a:gd name="connsiteX7" fmla="*/ 754 w 484181"/>
                  <a:gd name="connsiteY7" fmla="*/ 166763 h 28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4181" h="281565">
                    <a:moveTo>
                      <a:pt x="754" y="166763"/>
                    </a:moveTo>
                    <a:cubicBezTo>
                      <a:pt x="-10358" y="172584"/>
                      <a:pt x="103941" y="254605"/>
                      <a:pt x="170616" y="271538"/>
                    </a:cubicBezTo>
                    <a:cubicBezTo>
                      <a:pt x="237291" y="288471"/>
                      <a:pt x="352385" y="281592"/>
                      <a:pt x="400804" y="268363"/>
                    </a:cubicBezTo>
                    <a:cubicBezTo>
                      <a:pt x="449223" y="255134"/>
                      <a:pt x="447371" y="236878"/>
                      <a:pt x="461129" y="192163"/>
                    </a:cubicBezTo>
                    <a:cubicBezTo>
                      <a:pt x="474887" y="147448"/>
                      <a:pt x="487587" y="-3893"/>
                      <a:pt x="483354" y="76"/>
                    </a:cubicBezTo>
                    <a:cubicBezTo>
                      <a:pt x="479121" y="4045"/>
                      <a:pt x="476740" y="176553"/>
                      <a:pt x="435729" y="215976"/>
                    </a:cubicBezTo>
                    <a:cubicBezTo>
                      <a:pt x="394719" y="255399"/>
                      <a:pt x="305818" y="242169"/>
                      <a:pt x="237291" y="236613"/>
                    </a:cubicBezTo>
                    <a:cubicBezTo>
                      <a:pt x="168764" y="231057"/>
                      <a:pt x="11866" y="160942"/>
                      <a:pt x="754" y="1667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: 図形 1235">
                <a:extLst>
                  <a:ext uri="{FF2B5EF4-FFF2-40B4-BE49-F238E27FC236}">
                    <a16:creationId xmlns:a16="http://schemas.microsoft.com/office/drawing/2014/main" id="{BED123C3-F3C0-491F-920B-B542EB34FD5A}"/>
                  </a:ext>
                </a:extLst>
              </p:cNvPr>
              <p:cNvSpPr/>
              <p:nvPr/>
            </p:nvSpPr>
            <p:spPr>
              <a:xfrm>
                <a:off x="1584085" y="6320579"/>
                <a:ext cx="278322" cy="1532060"/>
              </a:xfrm>
              <a:custGeom>
                <a:avLst/>
                <a:gdLst>
                  <a:gd name="connsiteX0" fmla="*/ 19290 w 278322"/>
                  <a:gd name="connsiteY0" fmla="*/ 32596 h 1532060"/>
                  <a:gd name="connsiteX1" fmla="*/ 22465 w 278322"/>
                  <a:gd name="connsiteY1" fmla="*/ 115146 h 1532060"/>
                  <a:gd name="connsiteX2" fmla="*/ 251065 w 278322"/>
                  <a:gd name="connsiteY2" fmla="*/ 1150196 h 1532060"/>
                  <a:gd name="connsiteX3" fmla="*/ 263765 w 278322"/>
                  <a:gd name="connsiteY3" fmla="*/ 1521671 h 1532060"/>
                  <a:gd name="connsiteX4" fmla="*/ 266940 w 278322"/>
                  <a:gd name="connsiteY4" fmla="*/ 1394671 h 1532060"/>
                  <a:gd name="connsiteX5" fmla="*/ 276465 w 278322"/>
                  <a:gd name="connsiteY5" fmla="*/ 1035896 h 1532060"/>
                  <a:gd name="connsiteX6" fmla="*/ 225665 w 278322"/>
                  <a:gd name="connsiteY6" fmla="*/ 670771 h 1532060"/>
                  <a:gd name="connsiteX7" fmla="*/ 193915 w 278322"/>
                  <a:gd name="connsiteY7" fmla="*/ 445346 h 1532060"/>
                  <a:gd name="connsiteX8" fmla="*/ 117715 w 278322"/>
                  <a:gd name="connsiteY8" fmla="*/ 178646 h 1532060"/>
                  <a:gd name="connsiteX9" fmla="*/ 19290 w 278322"/>
                  <a:gd name="connsiteY9" fmla="*/ 32596 h 153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8322" h="1532060">
                    <a:moveTo>
                      <a:pt x="19290" y="32596"/>
                    </a:moveTo>
                    <a:cubicBezTo>
                      <a:pt x="3415" y="22013"/>
                      <a:pt x="-16164" y="-71121"/>
                      <a:pt x="22465" y="115146"/>
                    </a:cubicBezTo>
                    <a:cubicBezTo>
                      <a:pt x="61094" y="301413"/>
                      <a:pt x="210848" y="915775"/>
                      <a:pt x="251065" y="1150196"/>
                    </a:cubicBezTo>
                    <a:cubicBezTo>
                      <a:pt x="291282" y="1384617"/>
                      <a:pt x="261119" y="1480925"/>
                      <a:pt x="263765" y="1521671"/>
                    </a:cubicBezTo>
                    <a:cubicBezTo>
                      <a:pt x="266411" y="1562417"/>
                      <a:pt x="264823" y="1475633"/>
                      <a:pt x="266940" y="1394671"/>
                    </a:cubicBezTo>
                    <a:cubicBezTo>
                      <a:pt x="269057" y="1313709"/>
                      <a:pt x="283344" y="1156546"/>
                      <a:pt x="276465" y="1035896"/>
                    </a:cubicBezTo>
                    <a:cubicBezTo>
                      <a:pt x="269586" y="915246"/>
                      <a:pt x="239423" y="769196"/>
                      <a:pt x="225665" y="670771"/>
                    </a:cubicBezTo>
                    <a:cubicBezTo>
                      <a:pt x="211907" y="572346"/>
                      <a:pt x="211907" y="527367"/>
                      <a:pt x="193915" y="445346"/>
                    </a:cubicBezTo>
                    <a:cubicBezTo>
                      <a:pt x="175923" y="363325"/>
                      <a:pt x="146290" y="253258"/>
                      <a:pt x="117715" y="178646"/>
                    </a:cubicBezTo>
                    <a:cubicBezTo>
                      <a:pt x="89140" y="104034"/>
                      <a:pt x="35165" y="43179"/>
                      <a:pt x="19290" y="325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: 図形 1236">
                <a:extLst>
                  <a:ext uri="{FF2B5EF4-FFF2-40B4-BE49-F238E27FC236}">
                    <a16:creationId xmlns:a16="http://schemas.microsoft.com/office/drawing/2014/main" id="{A97DCBBF-BB4F-4C49-9381-7E446E5576E9}"/>
                  </a:ext>
                </a:extLst>
              </p:cNvPr>
              <p:cNvSpPr/>
              <p:nvPr/>
            </p:nvSpPr>
            <p:spPr>
              <a:xfrm>
                <a:off x="2290657" y="4425950"/>
                <a:ext cx="32265" cy="284968"/>
              </a:xfrm>
              <a:custGeom>
                <a:avLst/>
                <a:gdLst>
                  <a:gd name="connsiteX0" fmla="*/ 6456 w 32265"/>
                  <a:gd name="connsiteY0" fmla="*/ 0 h 284968"/>
                  <a:gd name="connsiteX1" fmla="*/ 1693 w 32265"/>
                  <a:gd name="connsiteY1" fmla="*/ 163513 h 284968"/>
                  <a:gd name="connsiteX2" fmla="*/ 31856 w 32265"/>
                  <a:gd name="connsiteY2" fmla="*/ 284163 h 284968"/>
                  <a:gd name="connsiteX3" fmla="*/ 19156 w 32265"/>
                  <a:gd name="connsiteY3" fmla="*/ 211138 h 284968"/>
                  <a:gd name="connsiteX4" fmla="*/ 19156 w 32265"/>
                  <a:gd name="connsiteY4" fmla="*/ 114300 h 284968"/>
                  <a:gd name="connsiteX5" fmla="*/ 6456 w 32265"/>
                  <a:gd name="connsiteY5" fmla="*/ 0 h 28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265" h="284968">
                    <a:moveTo>
                      <a:pt x="6456" y="0"/>
                    </a:moveTo>
                    <a:cubicBezTo>
                      <a:pt x="1958" y="58076"/>
                      <a:pt x="-2540" y="116153"/>
                      <a:pt x="1693" y="163513"/>
                    </a:cubicBezTo>
                    <a:cubicBezTo>
                      <a:pt x="5926" y="210873"/>
                      <a:pt x="28946" y="276226"/>
                      <a:pt x="31856" y="284163"/>
                    </a:cubicBezTo>
                    <a:cubicBezTo>
                      <a:pt x="34766" y="292100"/>
                      <a:pt x="21273" y="239448"/>
                      <a:pt x="19156" y="211138"/>
                    </a:cubicBezTo>
                    <a:cubicBezTo>
                      <a:pt x="17039" y="182828"/>
                      <a:pt x="19156" y="114300"/>
                      <a:pt x="19156" y="114300"/>
                    </a:cubicBezTo>
                    <a:lnTo>
                      <a:pt x="645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: 図形 1237">
                <a:extLst>
                  <a:ext uri="{FF2B5EF4-FFF2-40B4-BE49-F238E27FC236}">
                    <a16:creationId xmlns:a16="http://schemas.microsoft.com/office/drawing/2014/main" id="{D57EB403-36B4-4AB7-8094-9C4D5D1667BF}"/>
                  </a:ext>
                </a:extLst>
              </p:cNvPr>
              <p:cNvSpPr/>
              <p:nvPr/>
            </p:nvSpPr>
            <p:spPr>
              <a:xfrm>
                <a:off x="2066930" y="4828517"/>
                <a:ext cx="215014" cy="375914"/>
              </a:xfrm>
              <a:custGeom>
                <a:avLst/>
                <a:gdLst>
                  <a:gd name="connsiteX0" fmla="*/ 214308 w 215014"/>
                  <a:gd name="connsiteY0" fmla="*/ 375308 h 375914"/>
                  <a:gd name="connsiteX1" fmla="*/ 196845 w 215014"/>
                  <a:gd name="connsiteY1" fmla="*/ 249896 h 375914"/>
                  <a:gd name="connsiteX2" fmla="*/ 96833 w 215014"/>
                  <a:gd name="connsiteY2" fmla="*/ 186396 h 375914"/>
                  <a:gd name="connsiteX3" fmla="*/ 11108 w 215014"/>
                  <a:gd name="connsiteY3" fmla="*/ 111783 h 375914"/>
                  <a:gd name="connsiteX4" fmla="*/ 1583 w 215014"/>
                  <a:gd name="connsiteY4" fmla="*/ 72096 h 375914"/>
                  <a:gd name="connsiteX5" fmla="*/ 15870 w 215014"/>
                  <a:gd name="connsiteY5" fmla="*/ 37171 h 375914"/>
                  <a:gd name="connsiteX6" fmla="*/ 82545 w 215014"/>
                  <a:gd name="connsiteY6" fmla="*/ 658 h 375914"/>
                  <a:gd name="connsiteX7" fmla="*/ 20633 w 215014"/>
                  <a:gd name="connsiteY7" fmla="*/ 21296 h 375914"/>
                  <a:gd name="connsiteX8" fmla="*/ 6345 w 215014"/>
                  <a:gd name="connsiteY8" fmla="*/ 110196 h 375914"/>
                  <a:gd name="connsiteX9" fmla="*/ 98420 w 215014"/>
                  <a:gd name="connsiteY9" fmla="*/ 197508 h 375914"/>
                  <a:gd name="connsiteX10" fmla="*/ 200020 w 215014"/>
                  <a:gd name="connsiteY10" fmla="*/ 294346 h 375914"/>
                  <a:gd name="connsiteX11" fmla="*/ 214308 w 215014"/>
                  <a:gd name="connsiteY11" fmla="*/ 375308 h 37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5014" h="375914">
                    <a:moveTo>
                      <a:pt x="214308" y="375308"/>
                    </a:moveTo>
                    <a:cubicBezTo>
                      <a:pt x="213779" y="367900"/>
                      <a:pt x="216424" y="281381"/>
                      <a:pt x="196845" y="249896"/>
                    </a:cubicBezTo>
                    <a:cubicBezTo>
                      <a:pt x="177266" y="218411"/>
                      <a:pt x="127789" y="209415"/>
                      <a:pt x="96833" y="186396"/>
                    </a:cubicBezTo>
                    <a:cubicBezTo>
                      <a:pt x="65877" y="163377"/>
                      <a:pt x="26983" y="130833"/>
                      <a:pt x="11108" y="111783"/>
                    </a:cubicBezTo>
                    <a:cubicBezTo>
                      <a:pt x="-4767" y="92733"/>
                      <a:pt x="789" y="84531"/>
                      <a:pt x="1583" y="72096"/>
                    </a:cubicBezTo>
                    <a:cubicBezTo>
                      <a:pt x="2377" y="59661"/>
                      <a:pt x="2376" y="49077"/>
                      <a:pt x="15870" y="37171"/>
                    </a:cubicBezTo>
                    <a:cubicBezTo>
                      <a:pt x="29364" y="25265"/>
                      <a:pt x="81751" y="3304"/>
                      <a:pt x="82545" y="658"/>
                    </a:cubicBezTo>
                    <a:cubicBezTo>
                      <a:pt x="83339" y="-1988"/>
                      <a:pt x="33333" y="3040"/>
                      <a:pt x="20633" y="21296"/>
                    </a:cubicBezTo>
                    <a:cubicBezTo>
                      <a:pt x="7933" y="39552"/>
                      <a:pt x="-6619" y="80827"/>
                      <a:pt x="6345" y="110196"/>
                    </a:cubicBezTo>
                    <a:cubicBezTo>
                      <a:pt x="19309" y="139565"/>
                      <a:pt x="66141" y="166816"/>
                      <a:pt x="98420" y="197508"/>
                    </a:cubicBezTo>
                    <a:cubicBezTo>
                      <a:pt x="130699" y="228200"/>
                      <a:pt x="181234" y="268417"/>
                      <a:pt x="200020" y="294346"/>
                    </a:cubicBezTo>
                    <a:cubicBezTo>
                      <a:pt x="218806" y="320275"/>
                      <a:pt x="214837" y="382716"/>
                      <a:pt x="214308" y="375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: 図形 1238">
                <a:extLst>
                  <a:ext uri="{FF2B5EF4-FFF2-40B4-BE49-F238E27FC236}">
                    <a16:creationId xmlns:a16="http://schemas.microsoft.com/office/drawing/2014/main" id="{3BF31083-9A48-4A1E-ADE1-3D6D39543C00}"/>
                  </a:ext>
                </a:extLst>
              </p:cNvPr>
              <p:cNvSpPr/>
              <p:nvPr/>
            </p:nvSpPr>
            <p:spPr>
              <a:xfrm>
                <a:off x="2324839" y="4820998"/>
                <a:ext cx="390300" cy="317016"/>
              </a:xfrm>
              <a:custGeom>
                <a:avLst/>
                <a:gdLst>
                  <a:gd name="connsiteX0" fmla="*/ 849 w 390300"/>
                  <a:gd name="connsiteY0" fmla="*/ 240 h 317016"/>
                  <a:gd name="connsiteX1" fmla="*/ 113561 w 390300"/>
                  <a:gd name="connsiteY1" fmla="*/ 193915 h 317016"/>
                  <a:gd name="connsiteX2" fmla="*/ 288186 w 390300"/>
                  <a:gd name="connsiteY2" fmla="*/ 292340 h 317016"/>
                  <a:gd name="connsiteX3" fmla="*/ 373911 w 390300"/>
                  <a:gd name="connsiteY3" fmla="*/ 312977 h 317016"/>
                  <a:gd name="connsiteX4" fmla="*/ 377086 w 390300"/>
                  <a:gd name="connsiteY4" fmla="*/ 311390 h 317016"/>
                  <a:gd name="connsiteX5" fmla="*/ 234211 w 390300"/>
                  <a:gd name="connsiteY5" fmla="*/ 255827 h 317016"/>
                  <a:gd name="connsiteX6" fmla="*/ 70699 w 390300"/>
                  <a:gd name="connsiteY6" fmla="*/ 155815 h 317016"/>
                  <a:gd name="connsiteX7" fmla="*/ 849 w 390300"/>
                  <a:gd name="connsiteY7" fmla="*/ 240 h 317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0300" h="317016">
                    <a:moveTo>
                      <a:pt x="849" y="240"/>
                    </a:moveTo>
                    <a:cubicBezTo>
                      <a:pt x="7993" y="6590"/>
                      <a:pt x="65671" y="145232"/>
                      <a:pt x="113561" y="193915"/>
                    </a:cubicBezTo>
                    <a:cubicBezTo>
                      <a:pt x="161451" y="242598"/>
                      <a:pt x="244794" y="272496"/>
                      <a:pt x="288186" y="292340"/>
                    </a:cubicBezTo>
                    <a:cubicBezTo>
                      <a:pt x="331578" y="312184"/>
                      <a:pt x="359094" y="309802"/>
                      <a:pt x="373911" y="312977"/>
                    </a:cubicBezTo>
                    <a:cubicBezTo>
                      <a:pt x="388728" y="316152"/>
                      <a:pt x="400369" y="320915"/>
                      <a:pt x="377086" y="311390"/>
                    </a:cubicBezTo>
                    <a:cubicBezTo>
                      <a:pt x="353803" y="301865"/>
                      <a:pt x="285276" y="281756"/>
                      <a:pt x="234211" y="255827"/>
                    </a:cubicBezTo>
                    <a:cubicBezTo>
                      <a:pt x="183146" y="229898"/>
                      <a:pt x="108534" y="196561"/>
                      <a:pt x="70699" y="155815"/>
                    </a:cubicBezTo>
                    <a:cubicBezTo>
                      <a:pt x="32864" y="115069"/>
                      <a:pt x="-6295" y="-6110"/>
                      <a:pt x="849" y="2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: 図形 1239">
                <a:extLst>
                  <a:ext uri="{FF2B5EF4-FFF2-40B4-BE49-F238E27FC236}">
                    <a16:creationId xmlns:a16="http://schemas.microsoft.com/office/drawing/2014/main" id="{059ACCC8-86D0-4A55-B008-10F8E915C04C}"/>
                  </a:ext>
                </a:extLst>
              </p:cNvPr>
              <p:cNvSpPr/>
              <p:nvPr/>
            </p:nvSpPr>
            <p:spPr>
              <a:xfrm>
                <a:off x="2105797" y="4830648"/>
                <a:ext cx="213583" cy="198552"/>
              </a:xfrm>
              <a:custGeom>
                <a:avLst/>
                <a:gdLst>
                  <a:gd name="connsiteX0" fmla="*/ 213541 w 213583"/>
                  <a:gd name="connsiteY0" fmla="*/ 115 h 198552"/>
                  <a:gd name="connsiteX1" fmla="*/ 21453 w 213583"/>
                  <a:gd name="connsiteY1" fmla="*/ 57265 h 198552"/>
                  <a:gd name="connsiteX2" fmla="*/ 10341 w 213583"/>
                  <a:gd name="connsiteY2" fmla="*/ 96952 h 198552"/>
                  <a:gd name="connsiteX3" fmla="*/ 72253 w 213583"/>
                  <a:gd name="connsiteY3" fmla="*/ 154102 h 198552"/>
                  <a:gd name="connsiteX4" fmla="*/ 119878 w 213583"/>
                  <a:gd name="connsiteY4" fmla="*/ 198552 h 198552"/>
                  <a:gd name="connsiteX5" fmla="*/ 48441 w 213583"/>
                  <a:gd name="connsiteY5" fmla="*/ 131877 h 198552"/>
                  <a:gd name="connsiteX6" fmla="*/ 19866 w 213583"/>
                  <a:gd name="connsiteY6" fmla="*/ 93777 h 198552"/>
                  <a:gd name="connsiteX7" fmla="*/ 38916 w 213583"/>
                  <a:gd name="connsiteY7" fmla="*/ 73140 h 198552"/>
                  <a:gd name="connsiteX8" fmla="*/ 213541 w 213583"/>
                  <a:gd name="connsiteY8" fmla="*/ 115 h 19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583" h="198552">
                    <a:moveTo>
                      <a:pt x="213541" y="115"/>
                    </a:moveTo>
                    <a:cubicBezTo>
                      <a:pt x="210631" y="-2531"/>
                      <a:pt x="55320" y="41126"/>
                      <a:pt x="21453" y="57265"/>
                    </a:cubicBezTo>
                    <a:cubicBezTo>
                      <a:pt x="-12414" y="73404"/>
                      <a:pt x="1874" y="80813"/>
                      <a:pt x="10341" y="96952"/>
                    </a:cubicBezTo>
                    <a:cubicBezTo>
                      <a:pt x="18808" y="113091"/>
                      <a:pt x="53997" y="137169"/>
                      <a:pt x="72253" y="154102"/>
                    </a:cubicBezTo>
                    <a:lnTo>
                      <a:pt x="119878" y="198552"/>
                    </a:lnTo>
                    <a:cubicBezTo>
                      <a:pt x="115909" y="194848"/>
                      <a:pt x="65110" y="149339"/>
                      <a:pt x="48441" y="131877"/>
                    </a:cubicBezTo>
                    <a:cubicBezTo>
                      <a:pt x="31772" y="114415"/>
                      <a:pt x="21453" y="103567"/>
                      <a:pt x="19866" y="93777"/>
                    </a:cubicBezTo>
                    <a:cubicBezTo>
                      <a:pt x="18278" y="83988"/>
                      <a:pt x="8489" y="85575"/>
                      <a:pt x="38916" y="73140"/>
                    </a:cubicBezTo>
                    <a:cubicBezTo>
                      <a:pt x="69343" y="60705"/>
                      <a:pt x="216451" y="2761"/>
                      <a:pt x="213541" y="1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: 図形 1240">
                <a:extLst>
                  <a:ext uri="{FF2B5EF4-FFF2-40B4-BE49-F238E27FC236}">
                    <a16:creationId xmlns:a16="http://schemas.microsoft.com/office/drawing/2014/main" id="{8450B421-D541-451E-B37D-9E087B67C7F6}"/>
                  </a:ext>
                </a:extLst>
              </p:cNvPr>
              <p:cNvSpPr/>
              <p:nvPr/>
            </p:nvSpPr>
            <p:spPr>
              <a:xfrm>
                <a:off x="2297090" y="4843320"/>
                <a:ext cx="65115" cy="346899"/>
              </a:xfrm>
              <a:custGeom>
                <a:avLst/>
                <a:gdLst>
                  <a:gd name="connsiteX0" fmla="*/ 42885 w 65115"/>
                  <a:gd name="connsiteY0" fmla="*/ 143 h 346899"/>
                  <a:gd name="connsiteX1" fmla="*/ 65110 w 65115"/>
                  <a:gd name="connsiteY1" fmla="*/ 230330 h 346899"/>
                  <a:gd name="connsiteX2" fmla="*/ 44473 w 65115"/>
                  <a:gd name="connsiteY2" fmla="*/ 312880 h 346899"/>
                  <a:gd name="connsiteX3" fmla="*/ 23 w 65115"/>
                  <a:gd name="connsiteY3" fmla="*/ 346218 h 346899"/>
                  <a:gd name="connsiteX4" fmla="*/ 50823 w 65115"/>
                  <a:gd name="connsiteY4" fmla="*/ 285893 h 346899"/>
                  <a:gd name="connsiteX5" fmla="*/ 50823 w 65115"/>
                  <a:gd name="connsiteY5" fmla="*/ 196993 h 346899"/>
                  <a:gd name="connsiteX6" fmla="*/ 42885 w 65115"/>
                  <a:gd name="connsiteY6" fmla="*/ 143 h 346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15" h="346899">
                    <a:moveTo>
                      <a:pt x="42885" y="143"/>
                    </a:moveTo>
                    <a:cubicBezTo>
                      <a:pt x="45266" y="5699"/>
                      <a:pt x="64845" y="178207"/>
                      <a:pt x="65110" y="230330"/>
                    </a:cubicBezTo>
                    <a:cubicBezTo>
                      <a:pt x="65375" y="282453"/>
                      <a:pt x="55321" y="293565"/>
                      <a:pt x="44473" y="312880"/>
                    </a:cubicBezTo>
                    <a:cubicBezTo>
                      <a:pt x="33625" y="332195"/>
                      <a:pt x="-1035" y="350716"/>
                      <a:pt x="23" y="346218"/>
                    </a:cubicBezTo>
                    <a:cubicBezTo>
                      <a:pt x="1081" y="341720"/>
                      <a:pt x="42356" y="310764"/>
                      <a:pt x="50823" y="285893"/>
                    </a:cubicBezTo>
                    <a:cubicBezTo>
                      <a:pt x="59290" y="261022"/>
                      <a:pt x="52940" y="242501"/>
                      <a:pt x="50823" y="196993"/>
                    </a:cubicBezTo>
                    <a:cubicBezTo>
                      <a:pt x="48706" y="151485"/>
                      <a:pt x="40504" y="-5413"/>
                      <a:pt x="42885" y="1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: 図形 1241">
                <a:extLst>
                  <a:ext uri="{FF2B5EF4-FFF2-40B4-BE49-F238E27FC236}">
                    <a16:creationId xmlns:a16="http://schemas.microsoft.com/office/drawing/2014/main" id="{FAB1B0CC-4EEA-433C-A229-85338A0D1159}"/>
                  </a:ext>
                </a:extLst>
              </p:cNvPr>
              <p:cNvSpPr/>
              <p:nvPr/>
            </p:nvSpPr>
            <p:spPr>
              <a:xfrm>
                <a:off x="2327105" y="4465638"/>
                <a:ext cx="41485" cy="365560"/>
              </a:xfrm>
              <a:custGeom>
                <a:avLst/>
                <a:gdLst>
                  <a:gd name="connsiteX0" fmla="*/ 170 w 41485"/>
                  <a:gd name="connsiteY0" fmla="*/ 0 h 365560"/>
                  <a:gd name="connsiteX1" fmla="*/ 39858 w 41485"/>
                  <a:gd name="connsiteY1" fmla="*/ 182562 h 365560"/>
                  <a:gd name="connsiteX2" fmla="*/ 33508 w 41485"/>
                  <a:gd name="connsiteY2" fmla="*/ 325437 h 365560"/>
                  <a:gd name="connsiteX3" fmla="*/ 30333 w 41485"/>
                  <a:gd name="connsiteY3" fmla="*/ 361950 h 365560"/>
                  <a:gd name="connsiteX4" fmla="*/ 36683 w 41485"/>
                  <a:gd name="connsiteY4" fmla="*/ 355600 h 365560"/>
                  <a:gd name="connsiteX5" fmla="*/ 35095 w 41485"/>
                  <a:gd name="connsiteY5" fmla="*/ 285750 h 365560"/>
                  <a:gd name="connsiteX6" fmla="*/ 25570 w 41485"/>
                  <a:gd name="connsiteY6" fmla="*/ 184150 h 365560"/>
                  <a:gd name="connsiteX7" fmla="*/ 170 w 41485"/>
                  <a:gd name="connsiteY7" fmla="*/ 0 h 36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85" h="365560">
                    <a:moveTo>
                      <a:pt x="170" y="0"/>
                    </a:moveTo>
                    <a:cubicBezTo>
                      <a:pt x="2551" y="-265"/>
                      <a:pt x="34302" y="128323"/>
                      <a:pt x="39858" y="182562"/>
                    </a:cubicBezTo>
                    <a:cubicBezTo>
                      <a:pt x="45414" y="236801"/>
                      <a:pt x="35095" y="295539"/>
                      <a:pt x="33508" y="325437"/>
                    </a:cubicBezTo>
                    <a:cubicBezTo>
                      <a:pt x="31921" y="355335"/>
                      <a:pt x="29804" y="356923"/>
                      <a:pt x="30333" y="361950"/>
                    </a:cubicBezTo>
                    <a:cubicBezTo>
                      <a:pt x="30862" y="366977"/>
                      <a:pt x="35889" y="368300"/>
                      <a:pt x="36683" y="355600"/>
                    </a:cubicBezTo>
                    <a:cubicBezTo>
                      <a:pt x="37477" y="342900"/>
                      <a:pt x="36947" y="314325"/>
                      <a:pt x="35095" y="285750"/>
                    </a:cubicBezTo>
                    <a:cubicBezTo>
                      <a:pt x="33243" y="257175"/>
                      <a:pt x="30068" y="229923"/>
                      <a:pt x="25570" y="184150"/>
                    </a:cubicBezTo>
                    <a:cubicBezTo>
                      <a:pt x="21072" y="138377"/>
                      <a:pt x="-2211" y="265"/>
                      <a:pt x="17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: 図形 1242">
                <a:extLst>
                  <a:ext uri="{FF2B5EF4-FFF2-40B4-BE49-F238E27FC236}">
                    <a16:creationId xmlns:a16="http://schemas.microsoft.com/office/drawing/2014/main" id="{FE9CF2B9-E91C-460E-99BE-E4198CB944C8}"/>
                  </a:ext>
                </a:extLst>
              </p:cNvPr>
              <p:cNvSpPr/>
              <p:nvPr/>
            </p:nvSpPr>
            <p:spPr>
              <a:xfrm>
                <a:off x="2356724" y="4847437"/>
                <a:ext cx="429988" cy="282167"/>
              </a:xfrm>
              <a:custGeom>
                <a:avLst/>
                <a:gdLst>
                  <a:gd name="connsiteX0" fmla="*/ 3889 w 429988"/>
                  <a:gd name="connsiteY0" fmla="*/ 2376 h 282167"/>
                  <a:gd name="connsiteX1" fmla="*/ 116601 w 429988"/>
                  <a:gd name="connsiteY1" fmla="*/ 148426 h 282167"/>
                  <a:gd name="connsiteX2" fmla="*/ 267414 w 429988"/>
                  <a:gd name="connsiteY2" fmla="*/ 230976 h 282167"/>
                  <a:gd name="connsiteX3" fmla="*/ 338851 w 429988"/>
                  <a:gd name="connsiteY3" fmla="*/ 259551 h 282167"/>
                  <a:gd name="connsiteX4" fmla="*/ 429339 w 429988"/>
                  <a:gd name="connsiteY4" fmla="*/ 281776 h 282167"/>
                  <a:gd name="connsiteX5" fmla="*/ 289639 w 429988"/>
                  <a:gd name="connsiteY5" fmla="*/ 240501 h 282167"/>
                  <a:gd name="connsiteX6" fmla="*/ 110251 w 429988"/>
                  <a:gd name="connsiteY6" fmla="*/ 154776 h 282167"/>
                  <a:gd name="connsiteX7" fmla="*/ 32464 w 429988"/>
                  <a:gd name="connsiteY7" fmla="*/ 64288 h 282167"/>
                  <a:gd name="connsiteX8" fmla="*/ 3889 w 429988"/>
                  <a:gd name="connsiteY8" fmla="*/ 2376 h 28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988" h="282167">
                    <a:moveTo>
                      <a:pt x="3889" y="2376"/>
                    </a:moveTo>
                    <a:cubicBezTo>
                      <a:pt x="17912" y="16399"/>
                      <a:pt x="72680" y="110326"/>
                      <a:pt x="116601" y="148426"/>
                    </a:cubicBezTo>
                    <a:cubicBezTo>
                      <a:pt x="160522" y="186526"/>
                      <a:pt x="230372" y="212455"/>
                      <a:pt x="267414" y="230976"/>
                    </a:cubicBezTo>
                    <a:cubicBezTo>
                      <a:pt x="304456" y="249497"/>
                      <a:pt x="311863" y="251084"/>
                      <a:pt x="338851" y="259551"/>
                    </a:cubicBezTo>
                    <a:cubicBezTo>
                      <a:pt x="365839" y="268018"/>
                      <a:pt x="437541" y="284951"/>
                      <a:pt x="429339" y="281776"/>
                    </a:cubicBezTo>
                    <a:cubicBezTo>
                      <a:pt x="421137" y="278601"/>
                      <a:pt x="342820" y="261668"/>
                      <a:pt x="289639" y="240501"/>
                    </a:cubicBezTo>
                    <a:cubicBezTo>
                      <a:pt x="236458" y="219334"/>
                      <a:pt x="153113" y="184145"/>
                      <a:pt x="110251" y="154776"/>
                    </a:cubicBezTo>
                    <a:cubicBezTo>
                      <a:pt x="67389" y="125407"/>
                      <a:pt x="47810" y="88630"/>
                      <a:pt x="32464" y="64288"/>
                    </a:cubicBezTo>
                    <a:cubicBezTo>
                      <a:pt x="17118" y="39946"/>
                      <a:pt x="-10134" y="-11647"/>
                      <a:pt x="3889" y="23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4" name="フリーフォーム: 図形 1243">
                <a:extLst>
                  <a:ext uri="{FF2B5EF4-FFF2-40B4-BE49-F238E27FC236}">
                    <a16:creationId xmlns:a16="http://schemas.microsoft.com/office/drawing/2014/main" id="{CFC5C25A-4A8B-4AD2-929F-A9376D397F9F}"/>
                  </a:ext>
                </a:extLst>
              </p:cNvPr>
              <p:cNvSpPr/>
              <p:nvPr/>
            </p:nvSpPr>
            <p:spPr>
              <a:xfrm>
                <a:off x="2412195" y="4572523"/>
                <a:ext cx="384490" cy="563557"/>
              </a:xfrm>
              <a:custGeom>
                <a:avLst/>
                <a:gdLst>
                  <a:gd name="connsiteX0" fmla="*/ 805 w 384490"/>
                  <a:gd name="connsiteY0" fmla="*/ 1065 h 563557"/>
                  <a:gd name="connsiteX1" fmla="*/ 107168 w 384490"/>
                  <a:gd name="connsiteY1" fmla="*/ 167752 h 563557"/>
                  <a:gd name="connsiteX2" fmla="*/ 150030 w 384490"/>
                  <a:gd name="connsiteY2" fmla="*/ 286815 h 563557"/>
                  <a:gd name="connsiteX3" fmla="*/ 223055 w 384490"/>
                  <a:gd name="connsiteY3" fmla="*/ 402702 h 563557"/>
                  <a:gd name="connsiteX4" fmla="*/ 315130 w 384490"/>
                  <a:gd name="connsiteY4" fmla="*/ 459852 h 563557"/>
                  <a:gd name="connsiteX5" fmla="*/ 370693 w 384490"/>
                  <a:gd name="connsiteY5" fmla="*/ 502715 h 563557"/>
                  <a:gd name="connsiteX6" fmla="*/ 383393 w 384490"/>
                  <a:gd name="connsiteY6" fmla="*/ 563040 h 563557"/>
                  <a:gd name="connsiteX7" fmla="*/ 350055 w 384490"/>
                  <a:gd name="connsiteY7" fmla="*/ 466202 h 563557"/>
                  <a:gd name="connsiteX8" fmla="*/ 259568 w 384490"/>
                  <a:gd name="connsiteY8" fmla="*/ 409052 h 563557"/>
                  <a:gd name="connsiteX9" fmla="*/ 202418 w 384490"/>
                  <a:gd name="connsiteY9" fmla="*/ 342377 h 563557"/>
                  <a:gd name="connsiteX10" fmla="*/ 169080 w 384490"/>
                  <a:gd name="connsiteY10" fmla="*/ 253477 h 563557"/>
                  <a:gd name="connsiteX11" fmla="*/ 805 w 384490"/>
                  <a:gd name="connsiteY11" fmla="*/ 1065 h 563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4490" h="563557">
                    <a:moveTo>
                      <a:pt x="805" y="1065"/>
                    </a:moveTo>
                    <a:cubicBezTo>
                      <a:pt x="-9514" y="-13222"/>
                      <a:pt x="82297" y="120127"/>
                      <a:pt x="107168" y="167752"/>
                    </a:cubicBezTo>
                    <a:cubicBezTo>
                      <a:pt x="132039" y="215377"/>
                      <a:pt x="130716" y="247657"/>
                      <a:pt x="150030" y="286815"/>
                    </a:cubicBezTo>
                    <a:cubicBezTo>
                      <a:pt x="169345" y="325973"/>
                      <a:pt x="195538" y="373863"/>
                      <a:pt x="223055" y="402702"/>
                    </a:cubicBezTo>
                    <a:cubicBezTo>
                      <a:pt x="250572" y="431541"/>
                      <a:pt x="290524" y="443183"/>
                      <a:pt x="315130" y="459852"/>
                    </a:cubicBezTo>
                    <a:cubicBezTo>
                      <a:pt x="339736" y="476521"/>
                      <a:pt x="359316" y="485517"/>
                      <a:pt x="370693" y="502715"/>
                    </a:cubicBezTo>
                    <a:cubicBezTo>
                      <a:pt x="382070" y="519913"/>
                      <a:pt x="386833" y="569125"/>
                      <a:pt x="383393" y="563040"/>
                    </a:cubicBezTo>
                    <a:cubicBezTo>
                      <a:pt x="379953" y="556955"/>
                      <a:pt x="370693" y="491867"/>
                      <a:pt x="350055" y="466202"/>
                    </a:cubicBezTo>
                    <a:cubicBezTo>
                      <a:pt x="329418" y="440537"/>
                      <a:pt x="284174" y="429689"/>
                      <a:pt x="259568" y="409052"/>
                    </a:cubicBezTo>
                    <a:cubicBezTo>
                      <a:pt x="234962" y="388415"/>
                      <a:pt x="217499" y="368306"/>
                      <a:pt x="202418" y="342377"/>
                    </a:cubicBezTo>
                    <a:cubicBezTo>
                      <a:pt x="187337" y="316448"/>
                      <a:pt x="200830" y="308775"/>
                      <a:pt x="169080" y="253477"/>
                    </a:cubicBezTo>
                    <a:cubicBezTo>
                      <a:pt x="137330" y="198179"/>
                      <a:pt x="11124" y="15352"/>
                      <a:pt x="805" y="10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5" name="フリーフォーム: 図形 1244">
                <a:extLst>
                  <a:ext uri="{FF2B5EF4-FFF2-40B4-BE49-F238E27FC236}">
                    <a16:creationId xmlns:a16="http://schemas.microsoft.com/office/drawing/2014/main" id="{C36449E9-37A9-4FF8-B1C1-647F26B5A804}"/>
                  </a:ext>
                </a:extLst>
              </p:cNvPr>
              <p:cNvSpPr/>
              <p:nvPr/>
            </p:nvSpPr>
            <p:spPr>
              <a:xfrm>
                <a:off x="2180263" y="4897307"/>
                <a:ext cx="106850" cy="52589"/>
              </a:xfrm>
              <a:custGeom>
                <a:avLst/>
                <a:gdLst>
                  <a:gd name="connsiteX0" fmla="*/ 962 w 106850"/>
                  <a:gd name="connsiteY0" fmla="*/ 6481 h 52589"/>
                  <a:gd name="connsiteX1" fmla="*/ 96212 w 106850"/>
                  <a:gd name="connsiteY1" fmla="*/ 36643 h 52589"/>
                  <a:gd name="connsiteX2" fmla="*/ 99387 w 106850"/>
                  <a:gd name="connsiteY2" fmla="*/ 131 h 52589"/>
                  <a:gd name="connsiteX3" fmla="*/ 50175 w 106850"/>
                  <a:gd name="connsiteY3" fmla="*/ 52518 h 52589"/>
                  <a:gd name="connsiteX4" fmla="*/ 962 w 106850"/>
                  <a:gd name="connsiteY4" fmla="*/ 6481 h 5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850" h="52589">
                    <a:moveTo>
                      <a:pt x="962" y="6481"/>
                    </a:moveTo>
                    <a:cubicBezTo>
                      <a:pt x="8635" y="3835"/>
                      <a:pt x="79808" y="37701"/>
                      <a:pt x="96212" y="36643"/>
                    </a:cubicBezTo>
                    <a:cubicBezTo>
                      <a:pt x="112616" y="35585"/>
                      <a:pt x="107060" y="-2515"/>
                      <a:pt x="99387" y="131"/>
                    </a:cubicBezTo>
                    <a:cubicBezTo>
                      <a:pt x="91714" y="2777"/>
                      <a:pt x="66844" y="50401"/>
                      <a:pt x="50175" y="52518"/>
                    </a:cubicBezTo>
                    <a:cubicBezTo>
                      <a:pt x="33506" y="54635"/>
                      <a:pt x="-6711" y="9127"/>
                      <a:pt x="962" y="64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6" name="フリーフォーム: 図形 1245">
                <a:extLst>
                  <a:ext uri="{FF2B5EF4-FFF2-40B4-BE49-F238E27FC236}">
                    <a16:creationId xmlns:a16="http://schemas.microsoft.com/office/drawing/2014/main" id="{692F32E7-0AE2-41A9-B5E5-88E6ED7E495C}"/>
                  </a:ext>
                </a:extLst>
              </p:cNvPr>
              <p:cNvSpPr/>
              <p:nvPr/>
            </p:nvSpPr>
            <p:spPr>
              <a:xfrm>
                <a:off x="2150342" y="4912838"/>
                <a:ext cx="156363" cy="133871"/>
              </a:xfrm>
              <a:custGeom>
                <a:avLst/>
                <a:gdLst>
                  <a:gd name="connsiteX0" fmla="*/ 721 w 156363"/>
                  <a:gd name="connsiteY0" fmla="*/ 475 h 133871"/>
                  <a:gd name="connsiteX1" fmla="*/ 153121 w 156363"/>
                  <a:gd name="connsiteY1" fmla="*/ 130650 h 133871"/>
                  <a:gd name="connsiteX2" fmla="*/ 97558 w 156363"/>
                  <a:gd name="connsiteY2" fmla="*/ 87787 h 133871"/>
                  <a:gd name="connsiteX3" fmla="*/ 721 w 156363"/>
                  <a:gd name="connsiteY3" fmla="*/ 475 h 13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63" h="133871">
                    <a:moveTo>
                      <a:pt x="721" y="475"/>
                    </a:moveTo>
                    <a:cubicBezTo>
                      <a:pt x="9982" y="7619"/>
                      <a:pt x="136982" y="116098"/>
                      <a:pt x="153121" y="130650"/>
                    </a:cubicBezTo>
                    <a:cubicBezTo>
                      <a:pt x="169260" y="145202"/>
                      <a:pt x="121106" y="106837"/>
                      <a:pt x="97558" y="87787"/>
                    </a:cubicBezTo>
                    <a:cubicBezTo>
                      <a:pt x="74010" y="68737"/>
                      <a:pt x="-8540" y="-6669"/>
                      <a:pt x="721" y="4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7" name="フリーフォーム: 図形 1246">
                <a:extLst>
                  <a:ext uri="{FF2B5EF4-FFF2-40B4-BE49-F238E27FC236}">
                    <a16:creationId xmlns:a16="http://schemas.microsoft.com/office/drawing/2014/main" id="{94ACE6C1-6EB3-482F-B16C-D5592337E3CF}"/>
                  </a:ext>
                </a:extLst>
              </p:cNvPr>
              <p:cNvSpPr/>
              <p:nvPr/>
            </p:nvSpPr>
            <p:spPr>
              <a:xfrm>
                <a:off x="3799642" y="3921320"/>
                <a:ext cx="280758" cy="756881"/>
              </a:xfrm>
              <a:custGeom>
                <a:avLst/>
                <a:gdLst>
                  <a:gd name="connsiteX0" fmla="*/ 279175 w 280758"/>
                  <a:gd name="connsiteY0" fmla="*/ 22030 h 756881"/>
                  <a:gd name="connsiteX1" fmla="*/ 262241 w 280758"/>
                  <a:gd name="connsiteY1" fmla="*/ 81297 h 756881"/>
                  <a:gd name="connsiteX2" fmla="*/ 181808 w 280758"/>
                  <a:gd name="connsiteY2" fmla="*/ 502513 h 756881"/>
                  <a:gd name="connsiteX3" fmla="*/ 1891 w 280758"/>
                  <a:gd name="connsiteY3" fmla="*/ 754397 h 756881"/>
                  <a:gd name="connsiteX4" fmla="*/ 92908 w 280758"/>
                  <a:gd name="connsiteY4" fmla="*/ 623163 h 756881"/>
                  <a:gd name="connsiteX5" fmla="*/ 179691 w 280758"/>
                  <a:gd name="connsiteY5" fmla="*/ 489813 h 756881"/>
                  <a:gd name="connsiteX6" fmla="*/ 234725 w 280758"/>
                  <a:gd name="connsiteY6" fmla="*/ 345880 h 756881"/>
                  <a:gd name="connsiteX7" fmla="*/ 279175 w 280758"/>
                  <a:gd name="connsiteY7" fmla="*/ 22030 h 756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58" h="756881">
                    <a:moveTo>
                      <a:pt x="279175" y="22030"/>
                    </a:moveTo>
                    <a:cubicBezTo>
                      <a:pt x="283761" y="-22067"/>
                      <a:pt x="278469" y="1217"/>
                      <a:pt x="262241" y="81297"/>
                    </a:cubicBezTo>
                    <a:cubicBezTo>
                      <a:pt x="246013" y="161377"/>
                      <a:pt x="225200" y="390330"/>
                      <a:pt x="181808" y="502513"/>
                    </a:cubicBezTo>
                    <a:cubicBezTo>
                      <a:pt x="138416" y="614696"/>
                      <a:pt x="16708" y="734289"/>
                      <a:pt x="1891" y="754397"/>
                    </a:cubicBezTo>
                    <a:cubicBezTo>
                      <a:pt x="-12926" y="774505"/>
                      <a:pt x="63275" y="667260"/>
                      <a:pt x="92908" y="623163"/>
                    </a:cubicBezTo>
                    <a:cubicBezTo>
                      <a:pt x="122541" y="579066"/>
                      <a:pt x="156055" y="536027"/>
                      <a:pt x="179691" y="489813"/>
                    </a:cubicBezTo>
                    <a:cubicBezTo>
                      <a:pt x="203327" y="443599"/>
                      <a:pt x="217086" y="423491"/>
                      <a:pt x="234725" y="345880"/>
                    </a:cubicBezTo>
                    <a:cubicBezTo>
                      <a:pt x="252364" y="268269"/>
                      <a:pt x="274589" y="66127"/>
                      <a:pt x="279175" y="220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8" name="フリーフォーム: 図形 1247">
                <a:extLst>
                  <a:ext uri="{FF2B5EF4-FFF2-40B4-BE49-F238E27FC236}">
                    <a16:creationId xmlns:a16="http://schemas.microsoft.com/office/drawing/2014/main" id="{60B71BF9-31A2-40C1-A582-8B0DD0873B37}"/>
                  </a:ext>
                </a:extLst>
              </p:cNvPr>
              <p:cNvSpPr/>
              <p:nvPr/>
            </p:nvSpPr>
            <p:spPr>
              <a:xfrm>
                <a:off x="3361138" y="4279455"/>
                <a:ext cx="658647" cy="1124557"/>
              </a:xfrm>
              <a:custGeom>
                <a:avLst/>
                <a:gdLst>
                  <a:gd name="connsiteX0" fmla="*/ 658412 w 658647"/>
                  <a:gd name="connsiteY0" fmla="*/ 445 h 1124557"/>
                  <a:gd name="connsiteX1" fmla="*/ 300695 w 658647"/>
                  <a:gd name="connsiteY1" fmla="*/ 614278 h 1124557"/>
                  <a:gd name="connsiteX2" fmla="*/ 144062 w 658647"/>
                  <a:gd name="connsiteY2" fmla="*/ 840762 h 1124557"/>
                  <a:gd name="connsiteX3" fmla="*/ 114429 w 658647"/>
                  <a:gd name="connsiteY3" fmla="*/ 961412 h 1124557"/>
                  <a:gd name="connsiteX4" fmla="*/ 72095 w 658647"/>
                  <a:gd name="connsiteY4" fmla="*/ 1046078 h 1124557"/>
                  <a:gd name="connsiteX5" fmla="*/ 129 w 658647"/>
                  <a:gd name="connsiteY5" fmla="*/ 1124395 h 1124557"/>
                  <a:gd name="connsiteX6" fmla="*/ 91145 w 658647"/>
                  <a:gd name="connsiteY6" fmla="*/ 1024912 h 1124557"/>
                  <a:gd name="connsiteX7" fmla="*/ 243545 w 658647"/>
                  <a:gd name="connsiteY7" fmla="*/ 717995 h 1124557"/>
                  <a:gd name="connsiteX8" fmla="*/ 658412 w 658647"/>
                  <a:gd name="connsiteY8" fmla="*/ 445 h 11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8647" h="1124557">
                    <a:moveTo>
                      <a:pt x="658412" y="445"/>
                    </a:moveTo>
                    <a:cubicBezTo>
                      <a:pt x="667937" y="-16841"/>
                      <a:pt x="386420" y="474225"/>
                      <a:pt x="300695" y="614278"/>
                    </a:cubicBezTo>
                    <a:cubicBezTo>
                      <a:pt x="214970" y="754331"/>
                      <a:pt x="175106" y="782906"/>
                      <a:pt x="144062" y="840762"/>
                    </a:cubicBezTo>
                    <a:cubicBezTo>
                      <a:pt x="113018" y="898618"/>
                      <a:pt x="126423" y="927193"/>
                      <a:pt x="114429" y="961412"/>
                    </a:cubicBezTo>
                    <a:cubicBezTo>
                      <a:pt x="102435" y="995631"/>
                      <a:pt x="91145" y="1018914"/>
                      <a:pt x="72095" y="1046078"/>
                    </a:cubicBezTo>
                    <a:cubicBezTo>
                      <a:pt x="53045" y="1073242"/>
                      <a:pt x="-3046" y="1127923"/>
                      <a:pt x="129" y="1124395"/>
                    </a:cubicBezTo>
                    <a:cubicBezTo>
                      <a:pt x="3304" y="1120867"/>
                      <a:pt x="50576" y="1092645"/>
                      <a:pt x="91145" y="1024912"/>
                    </a:cubicBezTo>
                    <a:cubicBezTo>
                      <a:pt x="131714" y="957179"/>
                      <a:pt x="149706" y="882390"/>
                      <a:pt x="243545" y="717995"/>
                    </a:cubicBezTo>
                    <a:cubicBezTo>
                      <a:pt x="337384" y="553600"/>
                      <a:pt x="648887" y="17731"/>
                      <a:pt x="658412" y="4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9" name="フリーフォーム: 図形 1248">
                <a:extLst>
                  <a:ext uri="{FF2B5EF4-FFF2-40B4-BE49-F238E27FC236}">
                    <a16:creationId xmlns:a16="http://schemas.microsoft.com/office/drawing/2014/main" id="{A24CEB4E-9B70-46C4-847F-E0142AF83D96}"/>
                  </a:ext>
                </a:extLst>
              </p:cNvPr>
              <p:cNvSpPr/>
              <p:nvPr/>
            </p:nvSpPr>
            <p:spPr>
              <a:xfrm>
                <a:off x="3035212" y="4993132"/>
                <a:ext cx="305054" cy="396408"/>
              </a:xfrm>
              <a:custGeom>
                <a:avLst/>
                <a:gdLst>
                  <a:gd name="connsiteX0" fmla="*/ 88 w 305054"/>
                  <a:gd name="connsiteY0" fmla="*/ 85 h 396408"/>
                  <a:gd name="connsiteX1" fmla="*/ 171538 w 305054"/>
                  <a:gd name="connsiteY1" fmla="*/ 271018 h 396408"/>
                  <a:gd name="connsiteX2" fmla="*/ 304888 w 305054"/>
                  <a:gd name="connsiteY2" fmla="*/ 395901 h 396408"/>
                  <a:gd name="connsiteX3" fmla="*/ 194821 w 305054"/>
                  <a:gd name="connsiteY3" fmla="*/ 300651 h 396408"/>
                  <a:gd name="connsiteX4" fmla="*/ 88 w 305054"/>
                  <a:gd name="connsiteY4" fmla="*/ 85 h 396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054" h="396408">
                    <a:moveTo>
                      <a:pt x="88" y="85"/>
                    </a:moveTo>
                    <a:cubicBezTo>
                      <a:pt x="-3792" y="-4854"/>
                      <a:pt x="120738" y="205049"/>
                      <a:pt x="171538" y="271018"/>
                    </a:cubicBezTo>
                    <a:cubicBezTo>
                      <a:pt x="222338" y="336987"/>
                      <a:pt x="301008" y="390962"/>
                      <a:pt x="304888" y="395901"/>
                    </a:cubicBezTo>
                    <a:cubicBezTo>
                      <a:pt x="308768" y="400840"/>
                      <a:pt x="244210" y="369795"/>
                      <a:pt x="194821" y="300651"/>
                    </a:cubicBezTo>
                    <a:cubicBezTo>
                      <a:pt x="145432" y="231507"/>
                      <a:pt x="3968" y="5024"/>
                      <a:pt x="88" y="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0" name="フリーフォーム: 図形 1249">
                <a:extLst>
                  <a:ext uri="{FF2B5EF4-FFF2-40B4-BE49-F238E27FC236}">
                    <a16:creationId xmlns:a16="http://schemas.microsoft.com/office/drawing/2014/main" id="{F30D243C-B02B-475F-8042-A2D6B890C033}"/>
                  </a:ext>
                </a:extLst>
              </p:cNvPr>
              <p:cNvSpPr/>
              <p:nvPr/>
            </p:nvSpPr>
            <p:spPr>
              <a:xfrm>
                <a:off x="3143843" y="5026804"/>
                <a:ext cx="228559" cy="319915"/>
              </a:xfrm>
              <a:custGeom>
                <a:avLst/>
                <a:gdLst>
                  <a:gd name="connsiteX0" fmla="*/ 3640 w 228559"/>
                  <a:gd name="connsiteY0" fmla="*/ 2396 h 319915"/>
                  <a:gd name="connsiteX1" fmla="*/ 162390 w 228559"/>
                  <a:gd name="connsiteY1" fmla="*/ 239463 h 319915"/>
                  <a:gd name="connsiteX2" fmla="*/ 228007 w 228559"/>
                  <a:gd name="connsiteY2" fmla="*/ 319896 h 319915"/>
                  <a:gd name="connsiteX3" fmla="*/ 130640 w 228559"/>
                  <a:gd name="connsiteY3" fmla="*/ 245813 h 319915"/>
                  <a:gd name="connsiteX4" fmla="*/ 56557 w 228559"/>
                  <a:gd name="connsiteY4" fmla="*/ 123046 h 319915"/>
                  <a:gd name="connsiteX5" fmla="*/ 3640 w 228559"/>
                  <a:gd name="connsiteY5" fmla="*/ 2396 h 31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59" h="319915">
                    <a:moveTo>
                      <a:pt x="3640" y="2396"/>
                    </a:moveTo>
                    <a:cubicBezTo>
                      <a:pt x="21279" y="21799"/>
                      <a:pt x="124996" y="186546"/>
                      <a:pt x="162390" y="239463"/>
                    </a:cubicBezTo>
                    <a:cubicBezTo>
                      <a:pt x="199784" y="292380"/>
                      <a:pt x="233298" y="318838"/>
                      <a:pt x="228007" y="319896"/>
                    </a:cubicBezTo>
                    <a:cubicBezTo>
                      <a:pt x="222716" y="320954"/>
                      <a:pt x="159215" y="278621"/>
                      <a:pt x="130640" y="245813"/>
                    </a:cubicBezTo>
                    <a:cubicBezTo>
                      <a:pt x="102065" y="213005"/>
                      <a:pt x="75960" y="159382"/>
                      <a:pt x="56557" y="123046"/>
                    </a:cubicBezTo>
                    <a:cubicBezTo>
                      <a:pt x="37154" y="86710"/>
                      <a:pt x="-13999" y="-17007"/>
                      <a:pt x="3640" y="23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1" name="フリーフォーム: 図形 1250">
                <a:extLst>
                  <a:ext uri="{FF2B5EF4-FFF2-40B4-BE49-F238E27FC236}">
                    <a16:creationId xmlns:a16="http://schemas.microsoft.com/office/drawing/2014/main" id="{4AB12377-45DC-443F-877E-D9D0903748C8}"/>
                  </a:ext>
                </a:extLst>
              </p:cNvPr>
              <p:cNvSpPr/>
              <p:nvPr/>
            </p:nvSpPr>
            <p:spPr>
              <a:xfrm>
                <a:off x="3439667" y="4908548"/>
                <a:ext cx="222632" cy="309100"/>
              </a:xfrm>
              <a:custGeom>
                <a:avLst/>
                <a:gdLst>
                  <a:gd name="connsiteX0" fmla="*/ 220050 w 222632"/>
                  <a:gd name="connsiteY0" fmla="*/ 2119 h 309100"/>
                  <a:gd name="connsiteX1" fmla="*/ 27433 w 222632"/>
                  <a:gd name="connsiteY1" fmla="*/ 215902 h 309100"/>
                  <a:gd name="connsiteX2" fmla="*/ 4150 w 222632"/>
                  <a:gd name="connsiteY2" fmla="*/ 309035 h 309100"/>
                  <a:gd name="connsiteX3" fmla="*/ 54950 w 222632"/>
                  <a:gd name="connsiteY3" fmla="*/ 228602 h 309100"/>
                  <a:gd name="connsiteX4" fmla="*/ 135383 w 222632"/>
                  <a:gd name="connsiteY4" fmla="*/ 112185 h 309100"/>
                  <a:gd name="connsiteX5" fmla="*/ 220050 w 222632"/>
                  <a:gd name="connsiteY5" fmla="*/ 2119 h 30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632" h="309100">
                    <a:moveTo>
                      <a:pt x="220050" y="2119"/>
                    </a:moveTo>
                    <a:cubicBezTo>
                      <a:pt x="202058" y="19405"/>
                      <a:pt x="63416" y="164749"/>
                      <a:pt x="27433" y="215902"/>
                    </a:cubicBezTo>
                    <a:cubicBezTo>
                      <a:pt x="-8550" y="267055"/>
                      <a:pt x="-436" y="306918"/>
                      <a:pt x="4150" y="309035"/>
                    </a:cubicBezTo>
                    <a:cubicBezTo>
                      <a:pt x="8736" y="311152"/>
                      <a:pt x="33078" y="261410"/>
                      <a:pt x="54950" y="228602"/>
                    </a:cubicBezTo>
                    <a:cubicBezTo>
                      <a:pt x="76822" y="195794"/>
                      <a:pt x="113864" y="146405"/>
                      <a:pt x="135383" y="112185"/>
                    </a:cubicBezTo>
                    <a:cubicBezTo>
                      <a:pt x="156902" y="77965"/>
                      <a:pt x="238042" y="-15167"/>
                      <a:pt x="220050" y="21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2" name="フリーフォーム: 図形 1251">
                <a:extLst>
                  <a:ext uri="{FF2B5EF4-FFF2-40B4-BE49-F238E27FC236}">
                    <a16:creationId xmlns:a16="http://schemas.microsoft.com/office/drawing/2014/main" id="{F44BD55B-6BF1-44A5-B74F-21BF5EF96AD3}"/>
                  </a:ext>
                </a:extLst>
              </p:cNvPr>
              <p:cNvSpPr/>
              <p:nvPr/>
            </p:nvSpPr>
            <p:spPr>
              <a:xfrm>
                <a:off x="2773380" y="4616142"/>
                <a:ext cx="784540" cy="514705"/>
              </a:xfrm>
              <a:custGeom>
                <a:avLst/>
                <a:gdLst>
                  <a:gd name="connsiteX0" fmla="*/ 780503 w 784540"/>
                  <a:gd name="connsiteY0" fmla="*/ 308 h 514705"/>
                  <a:gd name="connsiteX1" fmla="*/ 562487 w 784540"/>
                  <a:gd name="connsiteY1" fmla="*/ 186575 h 514705"/>
                  <a:gd name="connsiteX2" fmla="*/ 329653 w 784540"/>
                  <a:gd name="connsiteY2" fmla="*/ 241608 h 514705"/>
                  <a:gd name="connsiteX3" fmla="*/ 16387 w 784540"/>
                  <a:gd name="connsiteY3" fmla="*/ 370725 h 514705"/>
                  <a:gd name="connsiteX4" fmla="*/ 43903 w 784540"/>
                  <a:gd name="connsiteY4" fmla="*/ 506191 h 514705"/>
                  <a:gd name="connsiteX5" fmla="*/ 41787 w 784540"/>
                  <a:gd name="connsiteY5" fmla="*/ 487141 h 514705"/>
                  <a:gd name="connsiteX6" fmla="*/ 22737 w 784540"/>
                  <a:gd name="connsiteY6" fmla="*/ 377075 h 514705"/>
                  <a:gd name="connsiteX7" fmla="*/ 75653 w 784540"/>
                  <a:gd name="connsiteY7" fmla="*/ 324158 h 514705"/>
                  <a:gd name="connsiteX8" fmla="*/ 365637 w 784540"/>
                  <a:gd name="connsiteY8" fmla="*/ 235258 h 514705"/>
                  <a:gd name="connsiteX9" fmla="*/ 780503 w 784540"/>
                  <a:gd name="connsiteY9" fmla="*/ 308 h 514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4540" h="514705">
                    <a:moveTo>
                      <a:pt x="780503" y="308"/>
                    </a:moveTo>
                    <a:cubicBezTo>
                      <a:pt x="813311" y="-7806"/>
                      <a:pt x="637628" y="146358"/>
                      <a:pt x="562487" y="186575"/>
                    </a:cubicBezTo>
                    <a:cubicBezTo>
                      <a:pt x="487346" y="226792"/>
                      <a:pt x="420670" y="210916"/>
                      <a:pt x="329653" y="241608"/>
                    </a:cubicBezTo>
                    <a:cubicBezTo>
                      <a:pt x="238636" y="272300"/>
                      <a:pt x="64012" y="326628"/>
                      <a:pt x="16387" y="370725"/>
                    </a:cubicBezTo>
                    <a:cubicBezTo>
                      <a:pt x="-31238" y="414822"/>
                      <a:pt x="39670" y="486789"/>
                      <a:pt x="43903" y="506191"/>
                    </a:cubicBezTo>
                    <a:cubicBezTo>
                      <a:pt x="48136" y="525593"/>
                      <a:pt x="45315" y="508660"/>
                      <a:pt x="41787" y="487141"/>
                    </a:cubicBezTo>
                    <a:cubicBezTo>
                      <a:pt x="38259" y="465622"/>
                      <a:pt x="17093" y="404239"/>
                      <a:pt x="22737" y="377075"/>
                    </a:cubicBezTo>
                    <a:cubicBezTo>
                      <a:pt x="28381" y="349911"/>
                      <a:pt x="18503" y="347794"/>
                      <a:pt x="75653" y="324158"/>
                    </a:cubicBezTo>
                    <a:cubicBezTo>
                      <a:pt x="132803" y="300522"/>
                      <a:pt x="251690" y="286058"/>
                      <a:pt x="365637" y="235258"/>
                    </a:cubicBezTo>
                    <a:cubicBezTo>
                      <a:pt x="479584" y="184458"/>
                      <a:pt x="747695" y="8422"/>
                      <a:pt x="780503" y="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3" name="フリーフォーム: 図形 1252">
                <a:extLst>
                  <a:ext uri="{FF2B5EF4-FFF2-40B4-BE49-F238E27FC236}">
                    <a16:creationId xmlns:a16="http://schemas.microsoft.com/office/drawing/2014/main" id="{D4993FE0-E2D3-4A6A-8783-D9237DAC2EC3}"/>
                  </a:ext>
                </a:extLst>
              </p:cNvPr>
              <p:cNvSpPr/>
              <p:nvPr/>
            </p:nvSpPr>
            <p:spPr>
              <a:xfrm>
                <a:off x="2672712" y="5122012"/>
                <a:ext cx="509346" cy="195789"/>
              </a:xfrm>
              <a:custGeom>
                <a:avLst/>
                <a:gdLst>
                  <a:gd name="connsiteX0" fmla="*/ 638 w 509346"/>
                  <a:gd name="connsiteY0" fmla="*/ 321 h 195789"/>
                  <a:gd name="connsiteX1" fmla="*/ 159388 w 509346"/>
                  <a:gd name="connsiteY1" fmla="*/ 91338 h 195789"/>
                  <a:gd name="connsiteX2" fmla="*/ 222888 w 509346"/>
                  <a:gd name="connsiteY2" fmla="*/ 159071 h 195789"/>
                  <a:gd name="connsiteX3" fmla="*/ 328721 w 509346"/>
                  <a:gd name="connsiteY3" fmla="*/ 195055 h 195789"/>
                  <a:gd name="connsiteX4" fmla="*/ 434555 w 509346"/>
                  <a:gd name="connsiteY4" fmla="*/ 180238 h 195789"/>
                  <a:gd name="connsiteX5" fmla="*/ 472655 w 509346"/>
                  <a:gd name="connsiteY5" fmla="*/ 144255 h 195789"/>
                  <a:gd name="connsiteX6" fmla="*/ 498055 w 509346"/>
                  <a:gd name="connsiteY6" fmla="*/ 110388 h 195789"/>
                  <a:gd name="connsiteX7" fmla="*/ 502288 w 509346"/>
                  <a:gd name="connsiteY7" fmla="*/ 110388 h 195789"/>
                  <a:gd name="connsiteX8" fmla="*/ 402805 w 509346"/>
                  <a:gd name="connsiteY8" fmla="*/ 156955 h 195789"/>
                  <a:gd name="connsiteX9" fmla="*/ 225005 w 509346"/>
                  <a:gd name="connsiteY9" fmla="*/ 125205 h 195789"/>
                  <a:gd name="connsiteX10" fmla="*/ 638 w 509346"/>
                  <a:gd name="connsiteY10" fmla="*/ 321 h 19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9346" h="195789">
                    <a:moveTo>
                      <a:pt x="638" y="321"/>
                    </a:moveTo>
                    <a:cubicBezTo>
                      <a:pt x="-10298" y="-5323"/>
                      <a:pt x="122346" y="64880"/>
                      <a:pt x="159388" y="91338"/>
                    </a:cubicBezTo>
                    <a:cubicBezTo>
                      <a:pt x="196430" y="117796"/>
                      <a:pt x="194666" y="141785"/>
                      <a:pt x="222888" y="159071"/>
                    </a:cubicBezTo>
                    <a:cubicBezTo>
                      <a:pt x="251110" y="176357"/>
                      <a:pt x="293443" y="191527"/>
                      <a:pt x="328721" y="195055"/>
                    </a:cubicBezTo>
                    <a:cubicBezTo>
                      <a:pt x="363999" y="198583"/>
                      <a:pt x="410566" y="188705"/>
                      <a:pt x="434555" y="180238"/>
                    </a:cubicBezTo>
                    <a:cubicBezTo>
                      <a:pt x="458544" y="171771"/>
                      <a:pt x="462072" y="155897"/>
                      <a:pt x="472655" y="144255"/>
                    </a:cubicBezTo>
                    <a:cubicBezTo>
                      <a:pt x="483238" y="132613"/>
                      <a:pt x="493116" y="116032"/>
                      <a:pt x="498055" y="110388"/>
                    </a:cubicBezTo>
                    <a:cubicBezTo>
                      <a:pt x="502994" y="104744"/>
                      <a:pt x="518163" y="102627"/>
                      <a:pt x="502288" y="110388"/>
                    </a:cubicBezTo>
                    <a:cubicBezTo>
                      <a:pt x="486413" y="118149"/>
                      <a:pt x="449019" y="154486"/>
                      <a:pt x="402805" y="156955"/>
                    </a:cubicBezTo>
                    <a:cubicBezTo>
                      <a:pt x="356591" y="159425"/>
                      <a:pt x="290622" y="151663"/>
                      <a:pt x="225005" y="125205"/>
                    </a:cubicBezTo>
                    <a:cubicBezTo>
                      <a:pt x="159388" y="98747"/>
                      <a:pt x="11574" y="5965"/>
                      <a:pt x="638" y="3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4" name="フリーフォーム: 図形 1253">
                <a:extLst>
                  <a:ext uri="{FF2B5EF4-FFF2-40B4-BE49-F238E27FC236}">
                    <a16:creationId xmlns:a16="http://schemas.microsoft.com/office/drawing/2014/main" id="{51CE64DE-7DD1-454B-9255-851BDBAD6390}"/>
                  </a:ext>
                </a:extLst>
              </p:cNvPr>
              <p:cNvSpPr/>
              <p:nvPr/>
            </p:nvSpPr>
            <p:spPr>
              <a:xfrm>
                <a:off x="2861318" y="4913307"/>
                <a:ext cx="185731" cy="135361"/>
              </a:xfrm>
              <a:custGeom>
                <a:avLst/>
                <a:gdLst>
                  <a:gd name="connsiteX0" fmla="*/ 182449 w 185731"/>
                  <a:gd name="connsiteY0" fmla="*/ 7943 h 135361"/>
                  <a:gd name="connsiteX1" fmla="*/ 118949 w 185731"/>
                  <a:gd name="connsiteY1" fmla="*/ 16410 h 135361"/>
                  <a:gd name="connsiteX2" fmla="*/ 30049 w 185731"/>
                  <a:gd name="connsiteY2" fmla="*/ 111660 h 135361"/>
                  <a:gd name="connsiteX3" fmla="*/ 6765 w 185731"/>
                  <a:gd name="connsiteY3" fmla="*/ 134943 h 135361"/>
                  <a:gd name="connsiteX4" fmla="*/ 15232 w 185731"/>
                  <a:gd name="connsiteY4" fmla="*/ 98960 h 135361"/>
                  <a:gd name="connsiteX5" fmla="*/ 182449 w 185731"/>
                  <a:gd name="connsiteY5" fmla="*/ 7943 h 135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731" h="135361">
                    <a:moveTo>
                      <a:pt x="182449" y="7943"/>
                    </a:moveTo>
                    <a:cubicBezTo>
                      <a:pt x="199735" y="-5815"/>
                      <a:pt x="144349" y="-876"/>
                      <a:pt x="118949" y="16410"/>
                    </a:cubicBezTo>
                    <a:cubicBezTo>
                      <a:pt x="93549" y="33696"/>
                      <a:pt x="48746" y="91905"/>
                      <a:pt x="30049" y="111660"/>
                    </a:cubicBezTo>
                    <a:cubicBezTo>
                      <a:pt x="11352" y="131415"/>
                      <a:pt x="9234" y="137060"/>
                      <a:pt x="6765" y="134943"/>
                    </a:cubicBezTo>
                    <a:cubicBezTo>
                      <a:pt x="4295" y="132826"/>
                      <a:pt x="-11226" y="119068"/>
                      <a:pt x="15232" y="98960"/>
                    </a:cubicBezTo>
                    <a:cubicBezTo>
                      <a:pt x="41690" y="78852"/>
                      <a:pt x="165163" y="21701"/>
                      <a:pt x="182449" y="79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5" name="フリーフォーム: 図形 1254">
                <a:extLst>
                  <a:ext uri="{FF2B5EF4-FFF2-40B4-BE49-F238E27FC236}">
                    <a16:creationId xmlns:a16="http://schemas.microsoft.com/office/drawing/2014/main" id="{D1A72CCF-5B7C-45A2-BF00-B96CAF91D225}"/>
                  </a:ext>
                </a:extLst>
              </p:cNvPr>
              <p:cNvSpPr/>
              <p:nvPr/>
            </p:nvSpPr>
            <p:spPr>
              <a:xfrm>
                <a:off x="2849033" y="5141383"/>
                <a:ext cx="256117" cy="46636"/>
              </a:xfrm>
              <a:custGeom>
                <a:avLst/>
                <a:gdLst>
                  <a:gd name="connsiteX0" fmla="*/ 256117 w 256117"/>
                  <a:gd name="connsiteY0" fmla="*/ 0 h 46636"/>
                  <a:gd name="connsiteX1" fmla="*/ 141817 w 256117"/>
                  <a:gd name="connsiteY1" fmla="*/ 46567 h 46636"/>
                  <a:gd name="connsiteX2" fmla="*/ 0 w 256117"/>
                  <a:gd name="connsiteY2" fmla="*/ 10584 h 46636"/>
                  <a:gd name="connsiteX3" fmla="*/ 143934 w 256117"/>
                  <a:gd name="connsiteY3" fmla="*/ 14817 h 46636"/>
                  <a:gd name="connsiteX4" fmla="*/ 256117 w 256117"/>
                  <a:gd name="connsiteY4" fmla="*/ 0 h 46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117" h="46636">
                    <a:moveTo>
                      <a:pt x="256117" y="0"/>
                    </a:moveTo>
                    <a:cubicBezTo>
                      <a:pt x="220310" y="22401"/>
                      <a:pt x="184503" y="44803"/>
                      <a:pt x="141817" y="46567"/>
                    </a:cubicBezTo>
                    <a:cubicBezTo>
                      <a:pt x="99131" y="48331"/>
                      <a:pt x="-353" y="15876"/>
                      <a:pt x="0" y="10584"/>
                    </a:cubicBezTo>
                    <a:cubicBezTo>
                      <a:pt x="353" y="5292"/>
                      <a:pt x="143934" y="14817"/>
                      <a:pt x="143934" y="14817"/>
                    </a:cubicBezTo>
                    <a:lnTo>
                      <a:pt x="25611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6" name="フリーフォーム: 図形 1255">
                <a:extLst>
                  <a:ext uri="{FF2B5EF4-FFF2-40B4-BE49-F238E27FC236}">
                    <a16:creationId xmlns:a16="http://schemas.microsoft.com/office/drawing/2014/main" id="{7A89979F-271F-436B-8AD5-80F0AA2A8856}"/>
                  </a:ext>
                </a:extLst>
              </p:cNvPr>
              <p:cNvSpPr/>
              <p:nvPr/>
            </p:nvSpPr>
            <p:spPr>
              <a:xfrm>
                <a:off x="2379104" y="4539974"/>
                <a:ext cx="277314" cy="518013"/>
              </a:xfrm>
              <a:custGeom>
                <a:avLst/>
                <a:gdLst>
                  <a:gd name="connsiteX0" fmla="*/ 2146 w 277314"/>
                  <a:gd name="connsiteY0" fmla="*/ 276 h 518013"/>
                  <a:gd name="connsiteX1" fmla="*/ 143963 w 277314"/>
                  <a:gd name="connsiteY1" fmla="*/ 336826 h 518013"/>
                  <a:gd name="connsiteX2" fmla="*/ 277313 w 277314"/>
                  <a:gd name="connsiteY2" fmla="*/ 514626 h 518013"/>
                  <a:gd name="connsiteX3" fmla="*/ 141846 w 277314"/>
                  <a:gd name="connsiteY3" fmla="*/ 440543 h 518013"/>
                  <a:gd name="connsiteX4" fmla="*/ 63529 w 277314"/>
                  <a:gd name="connsiteY4" fmla="*/ 281793 h 518013"/>
                  <a:gd name="connsiteX5" fmla="*/ 2146 w 277314"/>
                  <a:gd name="connsiteY5" fmla="*/ 276 h 51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314" h="518013">
                    <a:moveTo>
                      <a:pt x="2146" y="276"/>
                    </a:moveTo>
                    <a:cubicBezTo>
                      <a:pt x="15552" y="9448"/>
                      <a:pt x="98102" y="251101"/>
                      <a:pt x="143963" y="336826"/>
                    </a:cubicBezTo>
                    <a:cubicBezTo>
                      <a:pt x="189824" y="422551"/>
                      <a:pt x="277666" y="497340"/>
                      <a:pt x="277313" y="514626"/>
                    </a:cubicBezTo>
                    <a:cubicBezTo>
                      <a:pt x="276960" y="531912"/>
                      <a:pt x="177477" y="479348"/>
                      <a:pt x="141846" y="440543"/>
                    </a:cubicBezTo>
                    <a:cubicBezTo>
                      <a:pt x="106215" y="401738"/>
                      <a:pt x="85401" y="351290"/>
                      <a:pt x="63529" y="281793"/>
                    </a:cubicBezTo>
                    <a:cubicBezTo>
                      <a:pt x="41657" y="212296"/>
                      <a:pt x="-11260" y="-8896"/>
                      <a:pt x="2146" y="276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7" name="フリーフォーム: 図形 1256">
                <a:extLst>
                  <a:ext uri="{FF2B5EF4-FFF2-40B4-BE49-F238E27FC236}">
                    <a16:creationId xmlns:a16="http://schemas.microsoft.com/office/drawing/2014/main" id="{D1866C20-BE42-433D-88AA-78A2B7714977}"/>
                  </a:ext>
                </a:extLst>
              </p:cNvPr>
              <p:cNvSpPr/>
              <p:nvPr/>
            </p:nvSpPr>
            <p:spPr>
              <a:xfrm>
                <a:off x="3607164" y="4584297"/>
                <a:ext cx="285451" cy="365563"/>
              </a:xfrm>
              <a:custGeom>
                <a:avLst/>
                <a:gdLst>
                  <a:gd name="connsiteX0" fmla="*/ 280624 w 285451"/>
                  <a:gd name="connsiteY0" fmla="*/ 13103 h 365563"/>
                  <a:gd name="connsiteX1" fmla="*/ 71074 w 285451"/>
                  <a:gd name="connsiteY1" fmla="*/ 303616 h 365563"/>
                  <a:gd name="connsiteX2" fmla="*/ 1224 w 285451"/>
                  <a:gd name="connsiteY2" fmla="*/ 365528 h 365563"/>
                  <a:gd name="connsiteX3" fmla="*/ 34561 w 285451"/>
                  <a:gd name="connsiteY3" fmla="*/ 309966 h 365563"/>
                  <a:gd name="connsiteX4" fmla="*/ 132986 w 285451"/>
                  <a:gd name="connsiteY4" fmla="*/ 162328 h 365563"/>
                  <a:gd name="connsiteX5" fmla="*/ 212361 w 285451"/>
                  <a:gd name="connsiteY5" fmla="*/ 60728 h 365563"/>
                  <a:gd name="connsiteX6" fmla="*/ 280624 w 285451"/>
                  <a:gd name="connsiteY6" fmla="*/ 13103 h 36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451" h="365563">
                    <a:moveTo>
                      <a:pt x="280624" y="13103"/>
                    </a:moveTo>
                    <a:cubicBezTo>
                      <a:pt x="257076" y="53584"/>
                      <a:pt x="117641" y="244879"/>
                      <a:pt x="71074" y="303616"/>
                    </a:cubicBezTo>
                    <a:cubicBezTo>
                      <a:pt x="24507" y="362353"/>
                      <a:pt x="7309" y="364470"/>
                      <a:pt x="1224" y="365528"/>
                    </a:cubicBezTo>
                    <a:cubicBezTo>
                      <a:pt x="-4862" y="366586"/>
                      <a:pt x="12601" y="343833"/>
                      <a:pt x="34561" y="309966"/>
                    </a:cubicBezTo>
                    <a:cubicBezTo>
                      <a:pt x="56521" y="276099"/>
                      <a:pt x="103353" y="203868"/>
                      <a:pt x="132986" y="162328"/>
                    </a:cubicBezTo>
                    <a:cubicBezTo>
                      <a:pt x="162619" y="120788"/>
                      <a:pt x="189607" y="84805"/>
                      <a:pt x="212361" y="60728"/>
                    </a:cubicBezTo>
                    <a:cubicBezTo>
                      <a:pt x="235115" y="36651"/>
                      <a:pt x="304172" y="-27378"/>
                      <a:pt x="280624" y="131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8" name="フリーフォーム: 図形 1257">
                <a:extLst>
                  <a:ext uri="{FF2B5EF4-FFF2-40B4-BE49-F238E27FC236}">
                    <a16:creationId xmlns:a16="http://schemas.microsoft.com/office/drawing/2014/main" id="{7CFB0E49-A6EE-40D5-82A3-CD604CEF1C07}"/>
                  </a:ext>
                </a:extLst>
              </p:cNvPr>
              <p:cNvSpPr/>
              <p:nvPr/>
            </p:nvSpPr>
            <p:spPr>
              <a:xfrm>
                <a:off x="3005005" y="5357556"/>
                <a:ext cx="284641" cy="119484"/>
              </a:xfrm>
              <a:custGeom>
                <a:avLst/>
                <a:gdLst>
                  <a:gd name="connsiteX0" fmla="*/ 284295 w 284641"/>
                  <a:gd name="connsiteY0" fmla="*/ 257 h 119484"/>
                  <a:gd name="connsiteX1" fmla="*/ 192220 w 284641"/>
                  <a:gd name="connsiteY1" fmla="*/ 108207 h 119484"/>
                  <a:gd name="connsiteX2" fmla="*/ 155708 w 284641"/>
                  <a:gd name="connsiteY2" fmla="*/ 114557 h 119484"/>
                  <a:gd name="connsiteX3" fmla="*/ 133 w 284641"/>
                  <a:gd name="connsiteY3" fmla="*/ 93919 h 119484"/>
                  <a:gd name="connsiteX4" fmla="*/ 130308 w 284641"/>
                  <a:gd name="connsiteY4" fmla="*/ 98682 h 119484"/>
                  <a:gd name="connsiteX5" fmla="*/ 220795 w 284641"/>
                  <a:gd name="connsiteY5" fmla="*/ 78044 h 119484"/>
                  <a:gd name="connsiteX6" fmla="*/ 284295 w 284641"/>
                  <a:gd name="connsiteY6" fmla="*/ 257 h 11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4641" h="119484">
                    <a:moveTo>
                      <a:pt x="284295" y="257"/>
                    </a:moveTo>
                    <a:cubicBezTo>
                      <a:pt x="279533" y="5284"/>
                      <a:pt x="213651" y="89157"/>
                      <a:pt x="192220" y="108207"/>
                    </a:cubicBezTo>
                    <a:cubicBezTo>
                      <a:pt x="170789" y="127257"/>
                      <a:pt x="187722" y="116938"/>
                      <a:pt x="155708" y="114557"/>
                    </a:cubicBezTo>
                    <a:cubicBezTo>
                      <a:pt x="123694" y="112176"/>
                      <a:pt x="4366" y="96565"/>
                      <a:pt x="133" y="93919"/>
                    </a:cubicBezTo>
                    <a:cubicBezTo>
                      <a:pt x="-4100" y="91273"/>
                      <a:pt x="93531" y="101328"/>
                      <a:pt x="130308" y="98682"/>
                    </a:cubicBezTo>
                    <a:cubicBezTo>
                      <a:pt x="167085" y="96036"/>
                      <a:pt x="198041" y="90744"/>
                      <a:pt x="220795" y="78044"/>
                    </a:cubicBezTo>
                    <a:cubicBezTo>
                      <a:pt x="243549" y="65344"/>
                      <a:pt x="289057" y="-4770"/>
                      <a:pt x="284295" y="2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9" name="フリーフォーム: 図形 1258">
                <a:extLst>
                  <a:ext uri="{FF2B5EF4-FFF2-40B4-BE49-F238E27FC236}">
                    <a16:creationId xmlns:a16="http://schemas.microsoft.com/office/drawing/2014/main" id="{046A4A56-DA88-4E21-AFFB-29AC39C4F0BE}"/>
                  </a:ext>
                </a:extLst>
              </p:cNvPr>
              <p:cNvSpPr/>
              <p:nvPr/>
            </p:nvSpPr>
            <p:spPr>
              <a:xfrm>
                <a:off x="3182621" y="5235182"/>
                <a:ext cx="96253" cy="130536"/>
              </a:xfrm>
              <a:custGeom>
                <a:avLst/>
                <a:gdLst>
                  <a:gd name="connsiteX0" fmla="*/ 1904 w 96253"/>
                  <a:gd name="connsiteY0" fmla="*/ 393 h 130536"/>
                  <a:gd name="connsiteX1" fmla="*/ 73342 w 96253"/>
                  <a:gd name="connsiteY1" fmla="*/ 103581 h 130536"/>
                  <a:gd name="connsiteX2" fmla="*/ 93979 w 96253"/>
                  <a:gd name="connsiteY2" fmla="*/ 128981 h 130536"/>
                  <a:gd name="connsiteX3" fmla="*/ 27304 w 96253"/>
                  <a:gd name="connsiteY3" fmla="*/ 70243 h 130536"/>
                  <a:gd name="connsiteX4" fmla="*/ 1904 w 96253"/>
                  <a:gd name="connsiteY4" fmla="*/ 393 h 13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253" h="130536">
                    <a:moveTo>
                      <a:pt x="1904" y="393"/>
                    </a:moveTo>
                    <a:cubicBezTo>
                      <a:pt x="9577" y="5949"/>
                      <a:pt x="57996" y="82150"/>
                      <a:pt x="73342" y="103581"/>
                    </a:cubicBezTo>
                    <a:cubicBezTo>
                      <a:pt x="88688" y="125012"/>
                      <a:pt x="101652" y="134537"/>
                      <a:pt x="93979" y="128981"/>
                    </a:cubicBezTo>
                    <a:cubicBezTo>
                      <a:pt x="86306" y="123425"/>
                      <a:pt x="43443" y="90880"/>
                      <a:pt x="27304" y="70243"/>
                    </a:cubicBezTo>
                    <a:cubicBezTo>
                      <a:pt x="11165" y="49606"/>
                      <a:pt x="-5769" y="-5163"/>
                      <a:pt x="1904" y="3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0" name="フリーフォーム: 図形 1259">
                <a:extLst>
                  <a:ext uri="{FF2B5EF4-FFF2-40B4-BE49-F238E27FC236}">
                    <a16:creationId xmlns:a16="http://schemas.microsoft.com/office/drawing/2014/main" id="{78F6C3CC-9322-4595-9A92-E29989EFDDAF}"/>
                  </a:ext>
                </a:extLst>
              </p:cNvPr>
              <p:cNvSpPr/>
              <p:nvPr/>
            </p:nvSpPr>
            <p:spPr>
              <a:xfrm>
                <a:off x="3006400" y="5259386"/>
                <a:ext cx="172844" cy="66679"/>
              </a:xfrm>
              <a:custGeom>
                <a:avLst/>
                <a:gdLst>
                  <a:gd name="connsiteX0" fmla="*/ 325 w 172844"/>
                  <a:gd name="connsiteY0" fmla="*/ 66677 h 66679"/>
                  <a:gd name="connsiteX1" fmla="*/ 130500 w 172844"/>
                  <a:gd name="connsiteY1" fmla="*/ 36514 h 66679"/>
                  <a:gd name="connsiteX2" fmla="*/ 171775 w 172844"/>
                  <a:gd name="connsiteY2" fmla="*/ 2 h 66679"/>
                  <a:gd name="connsiteX3" fmla="*/ 95575 w 172844"/>
                  <a:gd name="connsiteY3" fmla="*/ 34927 h 66679"/>
                  <a:gd name="connsiteX4" fmla="*/ 325 w 172844"/>
                  <a:gd name="connsiteY4" fmla="*/ 66677 h 6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44" h="66679">
                    <a:moveTo>
                      <a:pt x="325" y="66677"/>
                    </a:moveTo>
                    <a:cubicBezTo>
                      <a:pt x="6146" y="66941"/>
                      <a:pt x="101925" y="47626"/>
                      <a:pt x="130500" y="36514"/>
                    </a:cubicBezTo>
                    <a:cubicBezTo>
                      <a:pt x="159075" y="25402"/>
                      <a:pt x="177596" y="266"/>
                      <a:pt x="171775" y="2"/>
                    </a:cubicBezTo>
                    <a:cubicBezTo>
                      <a:pt x="165954" y="-262"/>
                      <a:pt x="122827" y="24873"/>
                      <a:pt x="95575" y="34927"/>
                    </a:cubicBezTo>
                    <a:cubicBezTo>
                      <a:pt x="68323" y="44981"/>
                      <a:pt x="-5496" y="66413"/>
                      <a:pt x="325" y="666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1" name="フリーフォーム: 図形 1260">
                <a:extLst>
                  <a:ext uri="{FF2B5EF4-FFF2-40B4-BE49-F238E27FC236}">
                    <a16:creationId xmlns:a16="http://schemas.microsoft.com/office/drawing/2014/main" id="{03B2D694-BC0E-4063-8B9F-032C3D795E10}"/>
                  </a:ext>
                </a:extLst>
              </p:cNvPr>
              <p:cNvSpPr/>
              <p:nvPr/>
            </p:nvSpPr>
            <p:spPr>
              <a:xfrm>
                <a:off x="2965325" y="5326006"/>
                <a:ext cx="98890" cy="122569"/>
              </a:xfrm>
              <a:custGeom>
                <a:avLst/>
                <a:gdLst>
                  <a:gd name="connsiteX0" fmla="*/ 39813 w 98890"/>
                  <a:gd name="connsiteY0" fmla="*/ 57 h 122569"/>
                  <a:gd name="connsiteX1" fmla="*/ 16000 w 98890"/>
                  <a:gd name="connsiteY1" fmla="*/ 88957 h 122569"/>
                  <a:gd name="connsiteX2" fmla="*/ 4888 w 98890"/>
                  <a:gd name="connsiteY2" fmla="*/ 112769 h 122569"/>
                  <a:gd name="connsiteX3" fmla="*/ 98550 w 98890"/>
                  <a:gd name="connsiteY3" fmla="*/ 122294 h 122569"/>
                  <a:gd name="connsiteX4" fmla="*/ 36638 w 98890"/>
                  <a:gd name="connsiteY4" fmla="*/ 103244 h 122569"/>
                  <a:gd name="connsiteX5" fmla="*/ 39813 w 98890"/>
                  <a:gd name="connsiteY5" fmla="*/ 57 h 12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890" h="122569">
                    <a:moveTo>
                      <a:pt x="39813" y="57"/>
                    </a:moveTo>
                    <a:cubicBezTo>
                      <a:pt x="36373" y="-2324"/>
                      <a:pt x="21821" y="70172"/>
                      <a:pt x="16000" y="88957"/>
                    </a:cubicBezTo>
                    <a:cubicBezTo>
                      <a:pt x="10179" y="107742"/>
                      <a:pt x="-8870" y="107213"/>
                      <a:pt x="4888" y="112769"/>
                    </a:cubicBezTo>
                    <a:cubicBezTo>
                      <a:pt x="18646" y="118325"/>
                      <a:pt x="93258" y="123881"/>
                      <a:pt x="98550" y="122294"/>
                    </a:cubicBezTo>
                    <a:cubicBezTo>
                      <a:pt x="103842" y="120707"/>
                      <a:pt x="45898" y="117796"/>
                      <a:pt x="36638" y="103244"/>
                    </a:cubicBezTo>
                    <a:cubicBezTo>
                      <a:pt x="27378" y="88692"/>
                      <a:pt x="43253" y="2438"/>
                      <a:pt x="39813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2" name="フリーフォーム: 図形 1261">
                <a:extLst>
                  <a:ext uri="{FF2B5EF4-FFF2-40B4-BE49-F238E27FC236}">
                    <a16:creationId xmlns:a16="http://schemas.microsoft.com/office/drawing/2014/main" id="{7AA70E33-7462-4821-8DB6-C596B80640AD}"/>
                  </a:ext>
                </a:extLst>
              </p:cNvPr>
              <p:cNvSpPr/>
              <p:nvPr/>
            </p:nvSpPr>
            <p:spPr>
              <a:xfrm>
                <a:off x="3109778" y="5286072"/>
                <a:ext cx="125548" cy="150983"/>
              </a:xfrm>
              <a:custGeom>
                <a:avLst/>
                <a:gdLst>
                  <a:gd name="connsiteX0" fmla="*/ 135 w 125548"/>
                  <a:gd name="connsiteY0" fmla="*/ 303 h 150983"/>
                  <a:gd name="connsiteX1" fmla="*/ 33472 w 125548"/>
                  <a:gd name="connsiteY1" fmla="*/ 114603 h 150983"/>
                  <a:gd name="connsiteX2" fmla="*/ 73160 w 125548"/>
                  <a:gd name="connsiteY2" fmla="*/ 149528 h 150983"/>
                  <a:gd name="connsiteX3" fmla="*/ 125547 w 125548"/>
                  <a:gd name="connsiteY3" fmla="*/ 74916 h 150983"/>
                  <a:gd name="connsiteX4" fmla="*/ 74747 w 125548"/>
                  <a:gd name="connsiteY4" fmla="*/ 111428 h 150983"/>
                  <a:gd name="connsiteX5" fmla="*/ 46172 w 125548"/>
                  <a:gd name="connsiteY5" fmla="*/ 81266 h 150983"/>
                  <a:gd name="connsiteX6" fmla="*/ 135 w 125548"/>
                  <a:gd name="connsiteY6" fmla="*/ 303 h 15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548" h="150983">
                    <a:moveTo>
                      <a:pt x="135" y="303"/>
                    </a:moveTo>
                    <a:cubicBezTo>
                      <a:pt x="-1982" y="5859"/>
                      <a:pt x="21301" y="89732"/>
                      <a:pt x="33472" y="114603"/>
                    </a:cubicBezTo>
                    <a:cubicBezTo>
                      <a:pt x="45643" y="139474"/>
                      <a:pt x="57814" y="156142"/>
                      <a:pt x="73160" y="149528"/>
                    </a:cubicBezTo>
                    <a:cubicBezTo>
                      <a:pt x="88506" y="142914"/>
                      <a:pt x="125283" y="81266"/>
                      <a:pt x="125547" y="74916"/>
                    </a:cubicBezTo>
                    <a:cubicBezTo>
                      <a:pt x="125811" y="68566"/>
                      <a:pt x="87976" y="110370"/>
                      <a:pt x="74747" y="111428"/>
                    </a:cubicBezTo>
                    <a:cubicBezTo>
                      <a:pt x="61518" y="112486"/>
                      <a:pt x="57020" y="95289"/>
                      <a:pt x="46172" y="81266"/>
                    </a:cubicBezTo>
                    <a:cubicBezTo>
                      <a:pt x="35324" y="67243"/>
                      <a:pt x="2252" y="-5253"/>
                      <a:pt x="135" y="3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3" name="フリーフォーム: 図形 1262">
                <a:extLst>
                  <a:ext uri="{FF2B5EF4-FFF2-40B4-BE49-F238E27FC236}">
                    <a16:creationId xmlns:a16="http://schemas.microsoft.com/office/drawing/2014/main" id="{D170D9FC-FECA-41FE-8CCC-A2444D68C9F1}"/>
                  </a:ext>
                </a:extLst>
              </p:cNvPr>
              <p:cNvSpPr/>
              <p:nvPr/>
            </p:nvSpPr>
            <p:spPr>
              <a:xfrm>
                <a:off x="2416081" y="4997075"/>
                <a:ext cx="244781" cy="323810"/>
              </a:xfrm>
              <a:custGeom>
                <a:avLst/>
                <a:gdLst>
                  <a:gd name="connsiteX0" fmla="*/ 94 w 244781"/>
                  <a:gd name="connsiteY0" fmla="*/ 375 h 323810"/>
                  <a:gd name="connsiteX1" fmla="*/ 162019 w 244781"/>
                  <a:gd name="connsiteY1" fmla="*/ 273425 h 323810"/>
                  <a:gd name="connsiteX2" fmla="*/ 244569 w 244781"/>
                  <a:gd name="connsiteY2" fmla="*/ 319463 h 323810"/>
                  <a:gd name="connsiteX3" fmla="*/ 139794 w 244781"/>
                  <a:gd name="connsiteY3" fmla="*/ 216275 h 323810"/>
                  <a:gd name="connsiteX4" fmla="*/ 94 w 244781"/>
                  <a:gd name="connsiteY4" fmla="*/ 375 h 32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1" h="323810">
                    <a:moveTo>
                      <a:pt x="94" y="375"/>
                    </a:moveTo>
                    <a:cubicBezTo>
                      <a:pt x="3798" y="9900"/>
                      <a:pt x="121273" y="220244"/>
                      <a:pt x="162019" y="273425"/>
                    </a:cubicBezTo>
                    <a:cubicBezTo>
                      <a:pt x="202765" y="326606"/>
                      <a:pt x="248273" y="328988"/>
                      <a:pt x="244569" y="319463"/>
                    </a:cubicBezTo>
                    <a:cubicBezTo>
                      <a:pt x="240865" y="309938"/>
                      <a:pt x="176571" y="267340"/>
                      <a:pt x="139794" y="216275"/>
                    </a:cubicBezTo>
                    <a:cubicBezTo>
                      <a:pt x="103017" y="165210"/>
                      <a:pt x="-3610" y="-9150"/>
                      <a:pt x="94" y="3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4" name="フリーフォーム: 図形 1263">
                <a:extLst>
                  <a:ext uri="{FF2B5EF4-FFF2-40B4-BE49-F238E27FC236}">
                    <a16:creationId xmlns:a16="http://schemas.microsoft.com/office/drawing/2014/main" id="{38D8760B-0E3B-45E1-A81B-F8E92BBB5105}"/>
                  </a:ext>
                </a:extLst>
              </p:cNvPr>
              <p:cNvSpPr/>
              <p:nvPr/>
            </p:nvSpPr>
            <p:spPr>
              <a:xfrm>
                <a:off x="2689209" y="5133827"/>
                <a:ext cx="390298" cy="194039"/>
              </a:xfrm>
              <a:custGeom>
                <a:avLst/>
                <a:gdLst>
                  <a:gd name="connsiteX0" fmla="*/ 387366 w 390298"/>
                  <a:gd name="connsiteY0" fmla="*/ 182711 h 194039"/>
                  <a:gd name="connsiteX1" fmla="*/ 336566 w 390298"/>
                  <a:gd name="connsiteY1" fmla="*/ 190648 h 194039"/>
                  <a:gd name="connsiteX2" fmla="*/ 190516 w 390298"/>
                  <a:gd name="connsiteY2" fmla="*/ 189061 h 194039"/>
                  <a:gd name="connsiteX3" fmla="*/ 111141 w 390298"/>
                  <a:gd name="connsiteY3" fmla="*/ 133498 h 194039"/>
                  <a:gd name="connsiteX4" fmla="*/ 16 w 390298"/>
                  <a:gd name="connsiteY4" fmla="*/ 148 h 194039"/>
                  <a:gd name="connsiteX5" fmla="*/ 103204 w 390298"/>
                  <a:gd name="connsiteY5" fmla="*/ 108098 h 194039"/>
                  <a:gd name="connsiteX6" fmla="*/ 154004 w 390298"/>
                  <a:gd name="connsiteY6" fmla="*/ 149373 h 194039"/>
                  <a:gd name="connsiteX7" fmla="*/ 260366 w 390298"/>
                  <a:gd name="connsiteY7" fmla="*/ 184298 h 194039"/>
                  <a:gd name="connsiteX8" fmla="*/ 387366 w 390298"/>
                  <a:gd name="connsiteY8" fmla="*/ 182711 h 194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298" h="194039">
                    <a:moveTo>
                      <a:pt x="387366" y="182711"/>
                    </a:moveTo>
                    <a:cubicBezTo>
                      <a:pt x="400066" y="183769"/>
                      <a:pt x="369374" y="189590"/>
                      <a:pt x="336566" y="190648"/>
                    </a:cubicBezTo>
                    <a:cubicBezTo>
                      <a:pt x="303758" y="191706"/>
                      <a:pt x="228087" y="198586"/>
                      <a:pt x="190516" y="189061"/>
                    </a:cubicBezTo>
                    <a:cubicBezTo>
                      <a:pt x="152945" y="179536"/>
                      <a:pt x="142891" y="164983"/>
                      <a:pt x="111141" y="133498"/>
                    </a:cubicBezTo>
                    <a:cubicBezTo>
                      <a:pt x="79391" y="102012"/>
                      <a:pt x="1339" y="4381"/>
                      <a:pt x="16" y="148"/>
                    </a:cubicBezTo>
                    <a:cubicBezTo>
                      <a:pt x="-1307" y="-4085"/>
                      <a:pt x="77539" y="83227"/>
                      <a:pt x="103204" y="108098"/>
                    </a:cubicBezTo>
                    <a:cubicBezTo>
                      <a:pt x="128869" y="132969"/>
                      <a:pt x="127810" y="136673"/>
                      <a:pt x="154004" y="149373"/>
                    </a:cubicBezTo>
                    <a:cubicBezTo>
                      <a:pt x="180198" y="162073"/>
                      <a:pt x="225970" y="178477"/>
                      <a:pt x="260366" y="184298"/>
                    </a:cubicBezTo>
                    <a:cubicBezTo>
                      <a:pt x="294762" y="190119"/>
                      <a:pt x="374666" y="181653"/>
                      <a:pt x="387366" y="1827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5" name="フリーフォーム: 図形 1264">
                <a:extLst>
                  <a:ext uri="{FF2B5EF4-FFF2-40B4-BE49-F238E27FC236}">
                    <a16:creationId xmlns:a16="http://schemas.microsoft.com/office/drawing/2014/main" id="{88AECB31-6636-4BCA-BF43-C5D6D97AB330}"/>
                  </a:ext>
                </a:extLst>
              </p:cNvPr>
              <p:cNvSpPr/>
              <p:nvPr/>
            </p:nvSpPr>
            <p:spPr>
              <a:xfrm>
                <a:off x="2541510" y="5083167"/>
                <a:ext cx="424854" cy="369300"/>
              </a:xfrm>
              <a:custGeom>
                <a:avLst/>
                <a:gdLst>
                  <a:gd name="connsiteX0" fmla="*/ 78 w 424854"/>
                  <a:gd name="connsiteY0" fmla="*/ 8 h 369300"/>
                  <a:gd name="connsiteX1" fmla="*/ 98503 w 424854"/>
                  <a:gd name="connsiteY1" fmla="*/ 136533 h 369300"/>
                  <a:gd name="connsiteX2" fmla="*/ 138190 w 424854"/>
                  <a:gd name="connsiteY2" fmla="*/ 231783 h 369300"/>
                  <a:gd name="connsiteX3" fmla="*/ 119140 w 424854"/>
                  <a:gd name="connsiteY3" fmla="*/ 247658 h 369300"/>
                  <a:gd name="connsiteX4" fmla="*/ 423940 w 424854"/>
                  <a:gd name="connsiteY4" fmla="*/ 368308 h 369300"/>
                  <a:gd name="connsiteX5" fmla="*/ 211215 w 424854"/>
                  <a:gd name="connsiteY5" fmla="*/ 300046 h 369300"/>
                  <a:gd name="connsiteX6" fmla="*/ 149303 w 424854"/>
                  <a:gd name="connsiteY6" fmla="*/ 212733 h 369300"/>
                  <a:gd name="connsiteX7" fmla="*/ 115965 w 424854"/>
                  <a:gd name="connsiteY7" fmla="*/ 142883 h 369300"/>
                  <a:gd name="connsiteX8" fmla="*/ 78 w 424854"/>
                  <a:gd name="connsiteY8" fmla="*/ 8 h 36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4854" h="369300">
                    <a:moveTo>
                      <a:pt x="78" y="8"/>
                    </a:moveTo>
                    <a:cubicBezTo>
                      <a:pt x="-2832" y="-1050"/>
                      <a:pt x="75484" y="97904"/>
                      <a:pt x="98503" y="136533"/>
                    </a:cubicBezTo>
                    <a:cubicBezTo>
                      <a:pt x="121522" y="175162"/>
                      <a:pt x="134750" y="213262"/>
                      <a:pt x="138190" y="231783"/>
                    </a:cubicBezTo>
                    <a:cubicBezTo>
                      <a:pt x="141630" y="250304"/>
                      <a:pt x="71515" y="224904"/>
                      <a:pt x="119140" y="247658"/>
                    </a:cubicBezTo>
                    <a:cubicBezTo>
                      <a:pt x="166765" y="270412"/>
                      <a:pt x="408594" y="359577"/>
                      <a:pt x="423940" y="368308"/>
                    </a:cubicBezTo>
                    <a:cubicBezTo>
                      <a:pt x="439286" y="377039"/>
                      <a:pt x="256988" y="325975"/>
                      <a:pt x="211215" y="300046"/>
                    </a:cubicBezTo>
                    <a:cubicBezTo>
                      <a:pt x="165442" y="274117"/>
                      <a:pt x="165178" y="238927"/>
                      <a:pt x="149303" y="212733"/>
                    </a:cubicBezTo>
                    <a:cubicBezTo>
                      <a:pt x="133428" y="186539"/>
                      <a:pt x="137925" y="175427"/>
                      <a:pt x="115965" y="142883"/>
                    </a:cubicBezTo>
                    <a:cubicBezTo>
                      <a:pt x="94005" y="110339"/>
                      <a:pt x="2988" y="1066"/>
                      <a:pt x="78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6" name="フリーフォーム: 図形 1265">
                <a:extLst>
                  <a:ext uri="{FF2B5EF4-FFF2-40B4-BE49-F238E27FC236}">
                    <a16:creationId xmlns:a16="http://schemas.microsoft.com/office/drawing/2014/main" id="{EF46F503-4CAB-44CD-8251-7C864D21DE5E}"/>
                  </a:ext>
                </a:extLst>
              </p:cNvPr>
              <p:cNvSpPr/>
              <p:nvPr/>
            </p:nvSpPr>
            <p:spPr>
              <a:xfrm>
                <a:off x="2460513" y="5091111"/>
                <a:ext cx="213020" cy="747812"/>
              </a:xfrm>
              <a:custGeom>
                <a:avLst/>
                <a:gdLst>
                  <a:gd name="connsiteX0" fmla="*/ 112 w 213020"/>
                  <a:gd name="connsiteY0" fmla="*/ 2 h 747812"/>
                  <a:gd name="connsiteX1" fmla="*/ 42975 w 213020"/>
                  <a:gd name="connsiteY1" fmla="*/ 96839 h 747812"/>
                  <a:gd name="connsiteX2" fmla="*/ 54087 w 213020"/>
                  <a:gd name="connsiteY2" fmla="*/ 165102 h 747812"/>
                  <a:gd name="connsiteX3" fmla="*/ 196962 w 213020"/>
                  <a:gd name="connsiteY3" fmla="*/ 720727 h 747812"/>
                  <a:gd name="connsiteX4" fmla="*/ 192200 w 213020"/>
                  <a:gd name="connsiteY4" fmla="*/ 604839 h 747812"/>
                  <a:gd name="connsiteX5" fmla="*/ 41387 w 213020"/>
                  <a:gd name="connsiteY5" fmla="*/ 112714 h 747812"/>
                  <a:gd name="connsiteX6" fmla="*/ 57262 w 213020"/>
                  <a:gd name="connsiteY6" fmla="*/ 100014 h 747812"/>
                  <a:gd name="connsiteX7" fmla="*/ 112 w 213020"/>
                  <a:gd name="connsiteY7" fmla="*/ 2 h 74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020" h="747812">
                    <a:moveTo>
                      <a:pt x="112" y="2"/>
                    </a:moveTo>
                    <a:cubicBezTo>
                      <a:pt x="-2269" y="-527"/>
                      <a:pt x="33979" y="69322"/>
                      <a:pt x="42975" y="96839"/>
                    </a:cubicBezTo>
                    <a:cubicBezTo>
                      <a:pt x="51971" y="124356"/>
                      <a:pt x="28423" y="61121"/>
                      <a:pt x="54087" y="165102"/>
                    </a:cubicBezTo>
                    <a:cubicBezTo>
                      <a:pt x="79751" y="269083"/>
                      <a:pt x="173943" y="647438"/>
                      <a:pt x="196962" y="720727"/>
                    </a:cubicBezTo>
                    <a:cubicBezTo>
                      <a:pt x="219981" y="794017"/>
                      <a:pt x="218129" y="706175"/>
                      <a:pt x="192200" y="604839"/>
                    </a:cubicBezTo>
                    <a:cubicBezTo>
                      <a:pt x="166271" y="503504"/>
                      <a:pt x="63877" y="196852"/>
                      <a:pt x="41387" y="112714"/>
                    </a:cubicBezTo>
                    <a:cubicBezTo>
                      <a:pt x="18897" y="28577"/>
                      <a:pt x="60966" y="116418"/>
                      <a:pt x="57262" y="100014"/>
                    </a:cubicBezTo>
                    <a:cubicBezTo>
                      <a:pt x="53558" y="83610"/>
                      <a:pt x="2493" y="531"/>
                      <a:pt x="112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7" name="フリーフォーム: 図形 1266">
                <a:extLst>
                  <a:ext uri="{FF2B5EF4-FFF2-40B4-BE49-F238E27FC236}">
                    <a16:creationId xmlns:a16="http://schemas.microsoft.com/office/drawing/2014/main" id="{E70333E6-658C-4B9B-9815-1249719C1369}"/>
                  </a:ext>
                </a:extLst>
              </p:cNvPr>
              <p:cNvSpPr/>
              <p:nvPr/>
            </p:nvSpPr>
            <p:spPr>
              <a:xfrm>
                <a:off x="2688337" y="5473682"/>
                <a:ext cx="490397" cy="395251"/>
              </a:xfrm>
              <a:custGeom>
                <a:avLst/>
                <a:gdLst>
                  <a:gd name="connsiteX0" fmla="*/ 486663 w 490397"/>
                  <a:gd name="connsiteY0" fmla="*/ 14306 h 395251"/>
                  <a:gd name="connsiteX1" fmla="*/ 327913 w 490397"/>
                  <a:gd name="connsiteY1" fmla="*/ 296881 h 395251"/>
                  <a:gd name="connsiteX2" fmla="*/ 242188 w 490397"/>
                  <a:gd name="connsiteY2" fmla="*/ 352443 h 395251"/>
                  <a:gd name="connsiteX3" fmla="*/ 172338 w 490397"/>
                  <a:gd name="connsiteY3" fmla="*/ 388956 h 395251"/>
                  <a:gd name="connsiteX4" fmla="*/ 40576 w 490397"/>
                  <a:gd name="connsiteY4" fmla="*/ 390543 h 395251"/>
                  <a:gd name="connsiteX5" fmla="*/ 8826 w 490397"/>
                  <a:gd name="connsiteY5" fmla="*/ 341331 h 395251"/>
                  <a:gd name="connsiteX6" fmla="*/ 181863 w 490397"/>
                  <a:gd name="connsiteY6" fmla="*/ 358793 h 395251"/>
                  <a:gd name="connsiteX7" fmla="*/ 297751 w 490397"/>
                  <a:gd name="connsiteY7" fmla="*/ 317518 h 395251"/>
                  <a:gd name="connsiteX8" fmla="*/ 343788 w 490397"/>
                  <a:gd name="connsiteY8" fmla="*/ 195281 h 395251"/>
                  <a:gd name="connsiteX9" fmla="*/ 429513 w 490397"/>
                  <a:gd name="connsiteY9" fmla="*/ 58756 h 395251"/>
                  <a:gd name="connsiteX10" fmla="*/ 486663 w 490397"/>
                  <a:gd name="connsiteY10" fmla="*/ 14306 h 395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0397" h="395251">
                    <a:moveTo>
                      <a:pt x="486663" y="14306"/>
                    </a:moveTo>
                    <a:cubicBezTo>
                      <a:pt x="469730" y="53993"/>
                      <a:pt x="368659" y="240525"/>
                      <a:pt x="327913" y="296881"/>
                    </a:cubicBezTo>
                    <a:cubicBezTo>
                      <a:pt x="287167" y="353237"/>
                      <a:pt x="268117" y="337097"/>
                      <a:pt x="242188" y="352443"/>
                    </a:cubicBezTo>
                    <a:cubicBezTo>
                      <a:pt x="216259" y="367789"/>
                      <a:pt x="205940" y="382606"/>
                      <a:pt x="172338" y="388956"/>
                    </a:cubicBezTo>
                    <a:cubicBezTo>
                      <a:pt x="138736" y="395306"/>
                      <a:pt x="67828" y="398480"/>
                      <a:pt x="40576" y="390543"/>
                    </a:cubicBezTo>
                    <a:cubicBezTo>
                      <a:pt x="13324" y="382606"/>
                      <a:pt x="-14722" y="346623"/>
                      <a:pt x="8826" y="341331"/>
                    </a:cubicBezTo>
                    <a:cubicBezTo>
                      <a:pt x="32374" y="336039"/>
                      <a:pt x="133709" y="362762"/>
                      <a:pt x="181863" y="358793"/>
                    </a:cubicBezTo>
                    <a:cubicBezTo>
                      <a:pt x="230017" y="354824"/>
                      <a:pt x="270764" y="344770"/>
                      <a:pt x="297751" y="317518"/>
                    </a:cubicBezTo>
                    <a:cubicBezTo>
                      <a:pt x="324738" y="290266"/>
                      <a:pt x="321828" y="238408"/>
                      <a:pt x="343788" y="195281"/>
                    </a:cubicBezTo>
                    <a:cubicBezTo>
                      <a:pt x="365748" y="152154"/>
                      <a:pt x="399880" y="90771"/>
                      <a:pt x="429513" y="58756"/>
                    </a:cubicBezTo>
                    <a:cubicBezTo>
                      <a:pt x="459146" y="26741"/>
                      <a:pt x="503596" y="-25381"/>
                      <a:pt x="486663" y="143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8" name="フリーフォーム: 図形 1267">
                <a:extLst>
                  <a:ext uri="{FF2B5EF4-FFF2-40B4-BE49-F238E27FC236}">
                    <a16:creationId xmlns:a16="http://schemas.microsoft.com/office/drawing/2014/main" id="{E00F7043-30D4-4178-9268-FFEF5D7AAA2B}"/>
                  </a:ext>
                </a:extLst>
              </p:cNvPr>
              <p:cNvSpPr/>
              <p:nvPr/>
            </p:nvSpPr>
            <p:spPr>
              <a:xfrm>
                <a:off x="2373660" y="5822615"/>
                <a:ext cx="306288" cy="1320469"/>
              </a:xfrm>
              <a:custGeom>
                <a:avLst/>
                <a:gdLst>
                  <a:gd name="connsiteX0" fmla="*/ 274290 w 306288"/>
                  <a:gd name="connsiteY0" fmla="*/ 3510 h 1320469"/>
                  <a:gd name="connsiteX1" fmla="*/ 290165 w 306288"/>
                  <a:gd name="connsiteY1" fmla="*/ 76535 h 1320469"/>
                  <a:gd name="connsiteX2" fmla="*/ 261590 w 306288"/>
                  <a:gd name="connsiteY2" fmla="*/ 276560 h 1320469"/>
                  <a:gd name="connsiteX3" fmla="*/ 23465 w 306288"/>
                  <a:gd name="connsiteY3" fmla="*/ 1295735 h 1320469"/>
                  <a:gd name="connsiteX4" fmla="*/ 39340 w 306288"/>
                  <a:gd name="connsiteY4" fmla="*/ 936960 h 1320469"/>
                  <a:gd name="connsiteX5" fmla="*/ 293340 w 306288"/>
                  <a:gd name="connsiteY5" fmla="*/ 174960 h 1320469"/>
                  <a:gd name="connsiteX6" fmla="*/ 274290 w 306288"/>
                  <a:gd name="connsiteY6" fmla="*/ 3510 h 132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288" h="1320469">
                    <a:moveTo>
                      <a:pt x="274290" y="3510"/>
                    </a:moveTo>
                    <a:cubicBezTo>
                      <a:pt x="273761" y="-12894"/>
                      <a:pt x="292282" y="31027"/>
                      <a:pt x="290165" y="76535"/>
                    </a:cubicBezTo>
                    <a:cubicBezTo>
                      <a:pt x="288048" y="122043"/>
                      <a:pt x="306040" y="73360"/>
                      <a:pt x="261590" y="276560"/>
                    </a:cubicBezTo>
                    <a:cubicBezTo>
                      <a:pt x="217140" y="479760"/>
                      <a:pt x="60507" y="1185668"/>
                      <a:pt x="23465" y="1295735"/>
                    </a:cubicBezTo>
                    <a:cubicBezTo>
                      <a:pt x="-13577" y="1405802"/>
                      <a:pt x="-5639" y="1123756"/>
                      <a:pt x="39340" y="936960"/>
                    </a:cubicBezTo>
                    <a:cubicBezTo>
                      <a:pt x="84319" y="750164"/>
                      <a:pt x="255769" y="326831"/>
                      <a:pt x="293340" y="174960"/>
                    </a:cubicBezTo>
                    <a:cubicBezTo>
                      <a:pt x="330911" y="23089"/>
                      <a:pt x="274819" y="19914"/>
                      <a:pt x="274290" y="35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9" name="フリーフォーム: 図形 1268">
                <a:extLst>
                  <a:ext uri="{FF2B5EF4-FFF2-40B4-BE49-F238E27FC236}">
                    <a16:creationId xmlns:a16="http://schemas.microsoft.com/office/drawing/2014/main" id="{E6E78CCB-7BDE-4253-94AA-C3D62AE453AF}"/>
                  </a:ext>
                </a:extLst>
              </p:cNvPr>
              <p:cNvSpPr/>
              <p:nvPr/>
            </p:nvSpPr>
            <p:spPr>
              <a:xfrm>
                <a:off x="3030108" y="5692275"/>
                <a:ext cx="116272" cy="960897"/>
              </a:xfrm>
              <a:custGeom>
                <a:avLst/>
                <a:gdLst>
                  <a:gd name="connsiteX0" fmla="*/ 46467 w 116272"/>
                  <a:gd name="connsiteY0" fmla="*/ 500 h 960897"/>
                  <a:gd name="connsiteX1" fmla="*/ 11542 w 116272"/>
                  <a:gd name="connsiteY1" fmla="*/ 244975 h 960897"/>
                  <a:gd name="connsiteX2" fmla="*/ 113142 w 116272"/>
                  <a:gd name="connsiteY2" fmla="*/ 622800 h 960897"/>
                  <a:gd name="connsiteX3" fmla="*/ 90917 w 116272"/>
                  <a:gd name="connsiteY3" fmla="*/ 959350 h 960897"/>
                  <a:gd name="connsiteX4" fmla="*/ 97267 w 116272"/>
                  <a:gd name="connsiteY4" fmla="*/ 724400 h 960897"/>
                  <a:gd name="connsiteX5" fmla="*/ 2017 w 116272"/>
                  <a:gd name="connsiteY5" fmla="*/ 197350 h 960897"/>
                  <a:gd name="connsiteX6" fmla="*/ 46467 w 116272"/>
                  <a:gd name="connsiteY6" fmla="*/ 500 h 96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72" h="960897">
                    <a:moveTo>
                      <a:pt x="46467" y="500"/>
                    </a:moveTo>
                    <a:cubicBezTo>
                      <a:pt x="48055" y="8438"/>
                      <a:pt x="430" y="141258"/>
                      <a:pt x="11542" y="244975"/>
                    </a:cubicBezTo>
                    <a:cubicBezTo>
                      <a:pt x="22654" y="348692"/>
                      <a:pt x="99913" y="503738"/>
                      <a:pt x="113142" y="622800"/>
                    </a:cubicBezTo>
                    <a:cubicBezTo>
                      <a:pt x="126371" y="741862"/>
                      <a:pt x="93563" y="942417"/>
                      <a:pt x="90917" y="959350"/>
                    </a:cubicBezTo>
                    <a:cubicBezTo>
                      <a:pt x="88271" y="976283"/>
                      <a:pt x="112084" y="851400"/>
                      <a:pt x="97267" y="724400"/>
                    </a:cubicBezTo>
                    <a:cubicBezTo>
                      <a:pt x="82450" y="597400"/>
                      <a:pt x="15246" y="314825"/>
                      <a:pt x="2017" y="197350"/>
                    </a:cubicBezTo>
                    <a:cubicBezTo>
                      <a:pt x="-11212" y="79875"/>
                      <a:pt x="44879" y="-7438"/>
                      <a:pt x="46467" y="5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0" name="フリーフォーム: 図形 1269">
                <a:extLst>
                  <a:ext uri="{FF2B5EF4-FFF2-40B4-BE49-F238E27FC236}">
                    <a16:creationId xmlns:a16="http://schemas.microsoft.com/office/drawing/2014/main" id="{FB3C92CB-9A36-4DCE-AF1F-6A903D0922BA}"/>
                  </a:ext>
                </a:extLst>
              </p:cNvPr>
              <p:cNvSpPr/>
              <p:nvPr/>
            </p:nvSpPr>
            <p:spPr>
              <a:xfrm>
                <a:off x="2320454" y="7055868"/>
                <a:ext cx="64254" cy="1937058"/>
              </a:xfrm>
              <a:custGeom>
                <a:avLst/>
                <a:gdLst>
                  <a:gd name="connsiteX0" fmla="*/ 63971 w 64254"/>
                  <a:gd name="connsiteY0" fmla="*/ 81532 h 1937058"/>
                  <a:gd name="connsiteX1" fmla="*/ 32221 w 64254"/>
                  <a:gd name="connsiteY1" fmla="*/ 164082 h 1937058"/>
                  <a:gd name="connsiteX2" fmla="*/ 471 w 64254"/>
                  <a:gd name="connsiteY2" fmla="*/ 1170557 h 1937058"/>
                  <a:gd name="connsiteX3" fmla="*/ 57621 w 64254"/>
                  <a:gd name="connsiteY3" fmla="*/ 1932557 h 1937058"/>
                  <a:gd name="connsiteX4" fmla="*/ 35396 w 64254"/>
                  <a:gd name="connsiteY4" fmla="*/ 1462657 h 1937058"/>
                  <a:gd name="connsiteX5" fmla="*/ 13171 w 64254"/>
                  <a:gd name="connsiteY5" fmla="*/ 973707 h 1937058"/>
                  <a:gd name="connsiteX6" fmla="*/ 63971 w 64254"/>
                  <a:gd name="connsiteY6" fmla="*/ 81532 h 1937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54" h="1937058">
                    <a:moveTo>
                      <a:pt x="63971" y="81532"/>
                    </a:moveTo>
                    <a:cubicBezTo>
                      <a:pt x="67146" y="-53405"/>
                      <a:pt x="42804" y="-17422"/>
                      <a:pt x="32221" y="164082"/>
                    </a:cubicBezTo>
                    <a:cubicBezTo>
                      <a:pt x="21638" y="345586"/>
                      <a:pt x="-3762" y="875811"/>
                      <a:pt x="471" y="1170557"/>
                    </a:cubicBezTo>
                    <a:cubicBezTo>
                      <a:pt x="4704" y="1465303"/>
                      <a:pt x="51800" y="1883874"/>
                      <a:pt x="57621" y="1932557"/>
                    </a:cubicBezTo>
                    <a:cubicBezTo>
                      <a:pt x="63442" y="1981240"/>
                      <a:pt x="42804" y="1622465"/>
                      <a:pt x="35396" y="1462657"/>
                    </a:cubicBezTo>
                    <a:cubicBezTo>
                      <a:pt x="27988" y="1302849"/>
                      <a:pt x="3646" y="1210244"/>
                      <a:pt x="13171" y="973707"/>
                    </a:cubicBezTo>
                    <a:cubicBezTo>
                      <a:pt x="22696" y="737170"/>
                      <a:pt x="60796" y="216469"/>
                      <a:pt x="63971" y="815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1" name="フリーフォーム: 図形 1270">
                <a:extLst>
                  <a:ext uri="{FF2B5EF4-FFF2-40B4-BE49-F238E27FC236}">
                    <a16:creationId xmlns:a16="http://schemas.microsoft.com/office/drawing/2014/main" id="{CB7E201B-8605-4A18-A37A-8EF70F921522}"/>
                  </a:ext>
                </a:extLst>
              </p:cNvPr>
              <p:cNvSpPr/>
              <p:nvPr/>
            </p:nvSpPr>
            <p:spPr>
              <a:xfrm>
                <a:off x="2335154" y="8979068"/>
                <a:ext cx="546198" cy="449263"/>
              </a:xfrm>
              <a:custGeom>
                <a:avLst/>
                <a:gdLst>
                  <a:gd name="connsiteX0" fmla="*/ 42921 w 546198"/>
                  <a:gd name="connsiteY0" fmla="*/ 6182 h 449263"/>
                  <a:gd name="connsiteX1" fmla="*/ 150871 w 546198"/>
                  <a:gd name="connsiteY1" fmla="*/ 231607 h 449263"/>
                  <a:gd name="connsiteX2" fmla="*/ 442971 w 546198"/>
                  <a:gd name="connsiteY2" fmla="*/ 431632 h 449263"/>
                  <a:gd name="connsiteX3" fmla="*/ 544571 w 546198"/>
                  <a:gd name="connsiteY3" fmla="*/ 428457 h 449263"/>
                  <a:gd name="connsiteX4" fmla="*/ 376296 w 546198"/>
                  <a:gd name="connsiteY4" fmla="*/ 336382 h 449263"/>
                  <a:gd name="connsiteX5" fmla="*/ 27046 w 546198"/>
                  <a:gd name="connsiteY5" fmla="*/ 88732 h 449263"/>
                  <a:gd name="connsiteX6" fmla="*/ 42921 w 546198"/>
                  <a:gd name="connsiteY6" fmla="*/ 6182 h 4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6198" h="449263">
                    <a:moveTo>
                      <a:pt x="42921" y="6182"/>
                    </a:moveTo>
                    <a:cubicBezTo>
                      <a:pt x="63558" y="29994"/>
                      <a:pt x="84196" y="160699"/>
                      <a:pt x="150871" y="231607"/>
                    </a:cubicBezTo>
                    <a:cubicBezTo>
                      <a:pt x="217546" y="302515"/>
                      <a:pt x="377354" y="398824"/>
                      <a:pt x="442971" y="431632"/>
                    </a:cubicBezTo>
                    <a:cubicBezTo>
                      <a:pt x="508588" y="464440"/>
                      <a:pt x="555684" y="444332"/>
                      <a:pt x="544571" y="428457"/>
                    </a:cubicBezTo>
                    <a:cubicBezTo>
                      <a:pt x="533459" y="412582"/>
                      <a:pt x="462550" y="393003"/>
                      <a:pt x="376296" y="336382"/>
                    </a:cubicBezTo>
                    <a:cubicBezTo>
                      <a:pt x="290042" y="279761"/>
                      <a:pt x="86842" y="146411"/>
                      <a:pt x="27046" y="88732"/>
                    </a:cubicBezTo>
                    <a:cubicBezTo>
                      <a:pt x="-32750" y="31053"/>
                      <a:pt x="22284" y="-17630"/>
                      <a:pt x="42921" y="61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2" name="フリーフォーム: 図形 1271">
                <a:extLst>
                  <a:ext uri="{FF2B5EF4-FFF2-40B4-BE49-F238E27FC236}">
                    <a16:creationId xmlns:a16="http://schemas.microsoft.com/office/drawing/2014/main" id="{A3257069-A1F5-41A5-9224-3A5C6BDC2ADB}"/>
                  </a:ext>
                </a:extLst>
              </p:cNvPr>
              <p:cNvSpPr/>
              <p:nvPr/>
            </p:nvSpPr>
            <p:spPr>
              <a:xfrm>
                <a:off x="2742047" y="7931486"/>
                <a:ext cx="492264" cy="1806291"/>
              </a:xfrm>
              <a:custGeom>
                <a:avLst/>
                <a:gdLst>
                  <a:gd name="connsiteX0" fmla="*/ 18086 w 492264"/>
                  <a:gd name="connsiteY0" fmla="*/ 10247 h 1806291"/>
                  <a:gd name="connsiteX1" fmla="*/ 284786 w 492264"/>
                  <a:gd name="connsiteY1" fmla="*/ 1034714 h 1806291"/>
                  <a:gd name="connsiteX2" fmla="*/ 492220 w 492264"/>
                  <a:gd name="connsiteY2" fmla="*/ 1784014 h 1806291"/>
                  <a:gd name="connsiteX3" fmla="*/ 301720 w 492264"/>
                  <a:gd name="connsiteY3" fmla="*/ 1589281 h 1806291"/>
                  <a:gd name="connsiteX4" fmla="*/ 128153 w 492264"/>
                  <a:gd name="connsiteY4" fmla="*/ 1386081 h 1806291"/>
                  <a:gd name="connsiteX5" fmla="*/ 64653 w 492264"/>
                  <a:gd name="connsiteY5" fmla="*/ 1089747 h 1806291"/>
                  <a:gd name="connsiteX6" fmla="*/ 30786 w 492264"/>
                  <a:gd name="connsiteY6" fmla="*/ 543647 h 1806291"/>
                  <a:gd name="connsiteX7" fmla="*/ 18086 w 492264"/>
                  <a:gd name="connsiteY7" fmla="*/ 10247 h 1806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2264" h="1806291">
                    <a:moveTo>
                      <a:pt x="18086" y="10247"/>
                    </a:moveTo>
                    <a:cubicBezTo>
                      <a:pt x="60419" y="92091"/>
                      <a:pt x="205764" y="739086"/>
                      <a:pt x="284786" y="1034714"/>
                    </a:cubicBezTo>
                    <a:cubicBezTo>
                      <a:pt x="363808" y="1330342"/>
                      <a:pt x="489398" y="1691586"/>
                      <a:pt x="492220" y="1784014"/>
                    </a:cubicBezTo>
                    <a:cubicBezTo>
                      <a:pt x="495042" y="1876442"/>
                      <a:pt x="362398" y="1655603"/>
                      <a:pt x="301720" y="1589281"/>
                    </a:cubicBezTo>
                    <a:cubicBezTo>
                      <a:pt x="241042" y="1522959"/>
                      <a:pt x="167664" y="1469337"/>
                      <a:pt x="128153" y="1386081"/>
                    </a:cubicBezTo>
                    <a:cubicBezTo>
                      <a:pt x="88642" y="1302825"/>
                      <a:pt x="80881" y="1230153"/>
                      <a:pt x="64653" y="1089747"/>
                    </a:cubicBezTo>
                    <a:cubicBezTo>
                      <a:pt x="48425" y="949341"/>
                      <a:pt x="42075" y="729208"/>
                      <a:pt x="30786" y="543647"/>
                    </a:cubicBezTo>
                    <a:cubicBezTo>
                      <a:pt x="19497" y="358086"/>
                      <a:pt x="-24247" y="-71597"/>
                      <a:pt x="18086" y="102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3" name="フリーフォーム: 図形 1272">
                <a:extLst>
                  <a:ext uri="{FF2B5EF4-FFF2-40B4-BE49-F238E27FC236}">
                    <a16:creationId xmlns:a16="http://schemas.microsoft.com/office/drawing/2014/main" id="{152E5056-B941-4722-8836-F0FB4D03E982}"/>
                  </a:ext>
                </a:extLst>
              </p:cNvPr>
              <p:cNvSpPr/>
              <p:nvPr/>
            </p:nvSpPr>
            <p:spPr>
              <a:xfrm>
                <a:off x="3687682" y="10603453"/>
                <a:ext cx="1702701" cy="708996"/>
              </a:xfrm>
              <a:custGeom>
                <a:avLst/>
                <a:gdLst>
                  <a:gd name="connsiteX0" fmla="*/ 46118 w 1702701"/>
                  <a:gd name="connsiteY0" fmla="*/ 23907 h 708996"/>
                  <a:gd name="connsiteX1" fmla="*/ 168038 w 1702701"/>
                  <a:gd name="connsiteY1" fmla="*/ 18827 h 708996"/>
                  <a:gd name="connsiteX2" fmla="*/ 1057038 w 1702701"/>
                  <a:gd name="connsiteY2" fmla="*/ 267747 h 708996"/>
                  <a:gd name="connsiteX3" fmla="*/ 1311038 w 1702701"/>
                  <a:gd name="connsiteY3" fmla="*/ 542067 h 708996"/>
                  <a:gd name="connsiteX4" fmla="*/ 1702198 w 1702701"/>
                  <a:gd name="connsiteY4" fmla="*/ 699547 h 708996"/>
                  <a:gd name="connsiteX5" fmla="*/ 1224678 w 1702701"/>
                  <a:gd name="connsiteY5" fmla="*/ 267747 h 708996"/>
                  <a:gd name="connsiteX6" fmla="*/ 711598 w 1702701"/>
                  <a:gd name="connsiteY6" fmla="*/ 74707 h 708996"/>
                  <a:gd name="connsiteX7" fmla="*/ 46118 w 1702701"/>
                  <a:gd name="connsiteY7" fmla="*/ 23907 h 708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2701" h="708996">
                    <a:moveTo>
                      <a:pt x="46118" y="23907"/>
                    </a:moveTo>
                    <a:cubicBezTo>
                      <a:pt x="-44475" y="14594"/>
                      <a:pt x="-449" y="-21813"/>
                      <a:pt x="168038" y="18827"/>
                    </a:cubicBezTo>
                    <a:cubicBezTo>
                      <a:pt x="336525" y="59467"/>
                      <a:pt x="866538" y="180540"/>
                      <a:pt x="1057038" y="267747"/>
                    </a:cubicBezTo>
                    <a:cubicBezTo>
                      <a:pt x="1247538" y="354954"/>
                      <a:pt x="1203511" y="470100"/>
                      <a:pt x="1311038" y="542067"/>
                    </a:cubicBezTo>
                    <a:cubicBezTo>
                      <a:pt x="1418565" y="614034"/>
                      <a:pt x="1716591" y="745267"/>
                      <a:pt x="1702198" y="699547"/>
                    </a:cubicBezTo>
                    <a:cubicBezTo>
                      <a:pt x="1687805" y="653827"/>
                      <a:pt x="1389778" y="371887"/>
                      <a:pt x="1224678" y="267747"/>
                    </a:cubicBezTo>
                    <a:cubicBezTo>
                      <a:pt x="1059578" y="163607"/>
                      <a:pt x="909718" y="117040"/>
                      <a:pt x="711598" y="74707"/>
                    </a:cubicBezTo>
                    <a:cubicBezTo>
                      <a:pt x="513478" y="32374"/>
                      <a:pt x="136711" y="33220"/>
                      <a:pt x="46118" y="239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4" name="フリーフォーム: 図形 1273">
                <a:extLst>
                  <a:ext uri="{FF2B5EF4-FFF2-40B4-BE49-F238E27FC236}">
                    <a16:creationId xmlns:a16="http://schemas.microsoft.com/office/drawing/2014/main" id="{91662B97-D52D-49FB-AA15-FF59D12A5D5B}"/>
                  </a:ext>
                </a:extLst>
              </p:cNvPr>
              <p:cNvSpPr/>
              <p:nvPr/>
            </p:nvSpPr>
            <p:spPr>
              <a:xfrm>
                <a:off x="5773509" y="9047936"/>
                <a:ext cx="891973" cy="2278433"/>
              </a:xfrm>
              <a:custGeom>
                <a:avLst/>
                <a:gdLst>
                  <a:gd name="connsiteX0" fmla="*/ 444411 w 891973"/>
                  <a:gd name="connsiteY0" fmla="*/ 70664 h 2278433"/>
                  <a:gd name="connsiteX1" fmla="*/ 490131 w 891973"/>
                  <a:gd name="connsiteY1" fmla="*/ 207824 h 2278433"/>
                  <a:gd name="connsiteX2" fmla="*/ 673011 w 891973"/>
                  <a:gd name="connsiteY2" fmla="*/ 1300024 h 2278433"/>
                  <a:gd name="connsiteX3" fmla="*/ 439331 w 891973"/>
                  <a:gd name="connsiteY3" fmla="*/ 1853744 h 2278433"/>
                  <a:gd name="connsiteX4" fmla="*/ 7531 w 891973"/>
                  <a:gd name="connsiteY4" fmla="*/ 2244904 h 2278433"/>
                  <a:gd name="connsiteX5" fmla="*/ 835571 w 891973"/>
                  <a:gd name="connsiteY5" fmla="*/ 2122984 h 2278433"/>
                  <a:gd name="connsiteX6" fmla="*/ 794931 w 891973"/>
                  <a:gd name="connsiteY6" fmla="*/ 1056184 h 2278433"/>
                  <a:gd name="connsiteX7" fmla="*/ 606971 w 891973"/>
                  <a:gd name="connsiteY7" fmla="*/ 339904 h 2278433"/>
                  <a:gd name="connsiteX8" fmla="*/ 454571 w 891973"/>
                  <a:gd name="connsiteY8" fmla="*/ 14784 h 2278433"/>
                  <a:gd name="connsiteX9" fmla="*/ 444411 w 891973"/>
                  <a:gd name="connsiteY9" fmla="*/ 70664 h 227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973" h="2278433">
                    <a:moveTo>
                      <a:pt x="444411" y="70664"/>
                    </a:moveTo>
                    <a:cubicBezTo>
                      <a:pt x="450338" y="102837"/>
                      <a:pt x="452031" y="2931"/>
                      <a:pt x="490131" y="207824"/>
                    </a:cubicBezTo>
                    <a:cubicBezTo>
                      <a:pt x="528231" y="412717"/>
                      <a:pt x="681478" y="1025704"/>
                      <a:pt x="673011" y="1300024"/>
                    </a:cubicBezTo>
                    <a:cubicBezTo>
                      <a:pt x="664544" y="1574344"/>
                      <a:pt x="550244" y="1696264"/>
                      <a:pt x="439331" y="1853744"/>
                    </a:cubicBezTo>
                    <a:cubicBezTo>
                      <a:pt x="328418" y="2011224"/>
                      <a:pt x="-58509" y="2200031"/>
                      <a:pt x="7531" y="2244904"/>
                    </a:cubicBezTo>
                    <a:cubicBezTo>
                      <a:pt x="73571" y="2289777"/>
                      <a:pt x="704338" y="2321104"/>
                      <a:pt x="835571" y="2122984"/>
                    </a:cubicBezTo>
                    <a:cubicBezTo>
                      <a:pt x="966804" y="1924864"/>
                      <a:pt x="833031" y="1353364"/>
                      <a:pt x="794931" y="1056184"/>
                    </a:cubicBezTo>
                    <a:cubicBezTo>
                      <a:pt x="756831" y="759004"/>
                      <a:pt x="663698" y="513471"/>
                      <a:pt x="606971" y="339904"/>
                    </a:cubicBezTo>
                    <a:cubicBezTo>
                      <a:pt x="550244" y="166337"/>
                      <a:pt x="477431" y="59657"/>
                      <a:pt x="454571" y="14784"/>
                    </a:cubicBezTo>
                    <a:cubicBezTo>
                      <a:pt x="431711" y="-30089"/>
                      <a:pt x="438484" y="38491"/>
                      <a:pt x="444411" y="70664"/>
                    </a:cubicBezTo>
                    <a:close/>
                  </a:path>
                </a:pathLst>
              </a:custGeom>
              <a:solidFill>
                <a:srgbClr val="FF00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5" name="フリーフォーム: 図形 1274">
                <a:extLst>
                  <a:ext uri="{FF2B5EF4-FFF2-40B4-BE49-F238E27FC236}">
                    <a16:creationId xmlns:a16="http://schemas.microsoft.com/office/drawing/2014/main" id="{3090C3B1-9955-4B74-934F-9A5BDEF88A18}"/>
                  </a:ext>
                </a:extLst>
              </p:cNvPr>
              <p:cNvSpPr/>
              <p:nvPr/>
            </p:nvSpPr>
            <p:spPr>
              <a:xfrm>
                <a:off x="2053773" y="5784427"/>
                <a:ext cx="543072" cy="175314"/>
              </a:xfrm>
              <a:custGeom>
                <a:avLst/>
                <a:gdLst>
                  <a:gd name="connsiteX0" fmla="*/ 7860 w 543072"/>
                  <a:gd name="connsiteY0" fmla="*/ 167640 h 175314"/>
                  <a:gd name="connsiteX1" fmla="*/ 67127 w 543072"/>
                  <a:gd name="connsiteY1" fmla="*/ 159173 h 175314"/>
                  <a:gd name="connsiteX2" fmla="*/ 498927 w 543072"/>
                  <a:gd name="connsiteY2" fmla="*/ 23706 h 175314"/>
                  <a:gd name="connsiteX3" fmla="*/ 511627 w 543072"/>
                  <a:gd name="connsiteY3" fmla="*/ 2540 h 175314"/>
                  <a:gd name="connsiteX4" fmla="*/ 346527 w 543072"/>
                  <a:gd name="connsiteY4" fmla="*/ 53340 h 175314"/>
                  <a:gd name="connsiteX5" fmla="*/ 7860 w 543072"/>
                  <a:gd name="connsiteY5" fmla="*/ 167640 h 17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3072" h="175314">
                    <a:moveTo>
                      <a:pt x="7860" y="167640"/>
                    </a:moveTo>
                    <a:cubicBezTo>
                      <a:pt x="-3429" y="175401"/>
                      <a:pt x="-14718" y="183162"/>
                      <a:pt x="67127" y="159173"/>
                    </a:cubicBezTo>
                    <a:cubicBezTo>
                      <a:pt x="148972" y="135184"/>
                      <a:pt x="424844" y="49811"/>
                      <a:pt x="498927" y="23706"/>
                    </a:cubicBezTo>
                    <a:cubicBezTo>
                      <a:pt x="573010" y="-2399"/>
                      <a:pt x="537027" y="-2399"/>
                      <a:pt x="511627" y="2540"/>
                    </a:cubicBezTo>
                    <a:cubicBezTo>
                      <a:pt x="486227" y="7479"/>
                      <a:pt x="346527" y="53340"/>
                      <a:pt x="346527" y="53340"/>
                    </a:cubicBezTo>
                    <a:lnTo>
                      <a:pt x="7860" y="1676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6" name="フリーフォーム: 図形 1275">
                <a:extLst>
                  <a:ext uri="{FF2B5EF4-FFF2-40B4-BE49-F238E27FC236}">
                    <a16:creationId xmlns:a16="http://schemas.microsoft.com/office/drawing/2014/main" id="{3B76222C-1339-426E-8741-057F59A411F5}"/>
                  </a:ext>
                </a:extLst>
              </p:cNvPr>
              <p:cNvSpPr/>
              <p:nvPr/>
            </p:nvSpPr>
            <p:spPr>
              <a:xfrm>
                <a:off x="3081867" y="5816600"/>
                <a:ext cx="173640" cy="21397"/>
              </a:xfrm>
              <a:custGeom>
                <a:avLst/>
                <a:gdLst>
                  <a:gd name="connsiteX0" fmla="*/ 0 w 173640"/>
                  <a:gd name="connsiteY0" fmla="*/ 0 h 21397"/>
                  <a:gd name="connsiteX1" fmla="*/ 173566 w 173640"/>
                  <a:gd name="connsiteY1" fmla="*/ 21167 h 21397"/>
                  <a:gd name="connsiteX2" fmla="*/ 0 w 173640"/>
                  <a:gd name="connsiteY2" fmla="*/ 0 h 2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40" h="21397">
                    <a:moveTo>
                      <a:pt x="0" y="0"/>
                    </a:moveTo>
                    <a:cubicBezTo>
                      <a:pt x="0" y="0"/>
                      <a:pt x="169333" y="18345"/>
                      <a:pt x="173566" y="21167"/>
                    </a:cubicBezTo>
                    <a:cubicBezTo>
                      <a:pt x="177799" y="239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7" name="フリーフォーム: 図形 1276">
                <a:extLst>
                  <a:ext uri="{FF2B5EF4-FFF2-40B4-BE49-F238E27FC236}">
                    <a16:creationId xmlns:a16="http://schemas.microsoft.com/office/drawing/2014/main" id="{B731277A-0AA2-467F-99C0-A83852B290EC}"/>
                  </a:ext>
                </a:extLst>
              </p:cNvPr>
              <p:cNvSpPr/>
              <p:nvPr/>
            </p:nvSpPr>
            <p:spPr>
              <a:xfrm>
                <a:off x="1977835" y="8940753"/>
                <a:ext cx="189576" cy="427420"/>
              </a:xfrm>
              <a:custGeom>
                <a:avLst/>
                <a:gdLst>
                  <a:gd name="connsiteX0" fmla="*/ 151003 w 189576"/>
                  <a:gd name="connsiteY0" fmla="*/ 47 h 427420"/>
                  <a:gd name="connsiteX1" fmla="*/ 165290 w 189576"/>
                  <a:gd name="connsiteY1" fmla="*/ 95297 h 427420"/>
                  <a:gd name="connsiteX2" fmla="*/ 81153 w 189576"/>
                  <a:gd name="connsiteY2" fmla="*/ 146097 h 427420"/>
                  <a:gd name="connsiteX3" fmla="*/ 62103 w 189576"/>
                  <a:gd name="connsiteY3" fmla="*/ 185785 h 427420"/>
                  <a:gd name="connsiteX4" fmla="*/ 65278 w 189576"/>
                  <a:gd name="connsiteY4" fmla="*/ 236585 h 427420"/>
                  <a:gd name="connsiteX5" fmla="*/ 66865 w 189576"/>
                  <a:gd name="connsiteY5" fmla="*/ 273097 h 427420"/>
                  <a:gd name="connsiteX6" fmla="*/ 20828 w 189576"/>
                  <a:gd name="connsiteY6" fmla="*/ 349297 h 427420"/>
                  <a:gd name="connsiteX7" fmla="*/ 190 w 189576"/>
                  <a:gd name="connsiteY7" fmla="*/ 393747 h 427420"/>
                  <a:gd name="connsiteX8" fmla="*/ 11303 w 189576"/>
                  <a:gd name="connsiteY8" fmla="*/ 427085 h 427420"/>
                  <a:gd name="connsiteX9" fmla="*/ 24003 w 189576"/>
                  <a:gd name="connsiteY9" fmla="*/ 373110 h 427420"/>
                  <a:gd name="connsiteX10" fmla="*/ 79565 w 189576"/>
                  <a:gd name="connsiteY10" fmla="*/ 242935 h 427420"/>
                  <a:gd name="connsiteX11" fmla="*/ 103378 w 189576"/>
                  <a:gd name="connsiteY11" fmla="*/ 166735 h 427420"/>
                  <a:gd name="connsiteX12" fmla="*/ 176403 w 189576"/>
                  <a:gd name="connsiteY12" fmla="*/ 114347 h 427420"/>
                  <a:gd name="connsiteX13" fmla="*/ 189103 w 189576"/>
                  <a:gd name="connsiteY13" fmla="*/ 82597 h 427420"/>
                  <a:gd name="connsiteX14" fmla="*/ 151003 w 189576"/>
                  <a:gd name="connsiteY14" fmla="*/ 47 h 42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9576" h="427420">
                    <a:moveTo>
                      <a:pt x="151003" y="47"/>
                    </a:moveTo>
                    <a:cubicBezTo>
                      <a:pt x="147034" y="2164"/>
                      <a:pt x="176932" y="70955"/>
                      <a:pt x="165290" y="95297"/>
                    </a:cubicBezTo>
                    <a:cubicBezTo>
                      <a:pt x="153648" y="119639"/>
                      <a:pt x="98351" y="131016"/>
                      <a:pt x="81153" y="146097"/>
                    </a:cubicBezTo>
                    <a:cubicBezTo>
                      <a:pt x="63955" y="161178"/>
                      <a:pt x="64749" y="170704"/>
                      <a:pt x="62103" y="185785"/>
                    </a:cubicBezTo>
                    <a:cubicBezTo>
                      <a:pt x="59457" y="200866"/>
                      <a:pt x="64484" y="222033"/>
                      <a:pt x="65278" y="236585"/>
                    </a:cubicBezTo>
                    <a:cubicBezTo>
                      <a:pt x="66072" y="251137"/>
                      <a:pt x="74273" y="254312"/>
                      <a:pt x="66865" y="273097"/>
                    </a:cubicBezTo>
                    <a:cubicBezTo>
                      <a:pt x="59457" y="291882"/>
                      <a:pt x="31940" y="329189"/>
                      <a:pt x="20828" y="349297"/>
                    </a:cubicBezTo>
                    <a:cubicBezTo>
                      <a:pt x="9716" y="369405"/>
                      <a:pt x="1777" y="380782"/>
                      <a:pt x="190" y="393747"/>
                    </a:cubicBezTo>
                    <a:cubicBezTo>
                      <a:pt x="-1397" y="406712"/>
                      <a:pt x="7334" y="430524"/>
                      <a:pt x="11303" y="427085"/>
                    </a:cubicBezTo>
                    <a:cubicBezTo>
                      <a:pt x="15272" y="423646"/>
                      <a:pt x="12626" y="403802"/>
                      <a:pt x="24003" y="373110"/>
                    </a:cubicBezTo>
                    <a:cubicBezTo>
                      <a:pt x="35380" y="342418"/>
                      <a:pt x="66336" y="277331"/>
                      <a:pt x="79565" y="242935"/>
                    </a:cubicBezTo>
                    <a:cubicBezTo>
                      <a:pt x="92794" y="208539"/>
                      <a:pt x="87238" y="188166"/>
                      <a:pt x="103378" y="166735"/>
                    </a:cubicBezTo>
                    <a:cubicBezTo>
                      <a:pt x="119518" y="145304"/>
                      <a:pt x="162115" y="128370"/>
                      <a:pt x="176403" y="114347"/>
                    </a:cubicBezTo>
                    <a:cubicBezTo>
                      <a:pt x="190691" y="100324"/>
                      <a:pt x="190161" y="98472"/>
                      <a:pt x="189103" y="82597"/>
                    </a:cubicBezTo>
                    <a:cubicBezTo>
                      <a:pt x="188045" y="66722"/>
                      <a:pt x="154972" y="-2070"/>
                      <a:pt x="151003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8" name="フリーフォーム: 図形 1277">
                <a:extLst>
                  <a:ext uri="{FF2B5EF4-FFF2-40B4-BE49-F238E27FC236}">
                    <a16:creationId xmlns:a16="http://schemas.microsoft.com/office/drawing/2014/main" id="{81781349-2F45-4173-927F-BC05272472B9}"/>
                  </a:ext>
                </a:extLst>
              </p:cNvPr>
              <p:cNvSpPr/>
              <p:nvPr/>
            </p:nvSpPr>
            <p:spPr>
              <a:xfrm>
                <a:off x="2420809" y="9447928"/>
                <a:ext cx="507244" cy="302577"/>
              </a:xfrm>
              <a:custGeom>
                <a:avLst/>
                <a:gdLst>
                  <a:gd name="connsiteX0" fmla="*/ 492254 w 507244"/>
                  <a:gd name="connsiteY0" fmla="*/ 2460 h 302577"/>
                  <a:gd name="connsiteX1" fmla="*/ 504954 w 507244"/>
                  <a:gd name="connsiteY1" fmla="*/ 108822 h 302577"/>
                  <a:gd name="connsiteX2" fmla="*/ 441454 w 507244"/>
                  <a:gd name="connsiteY2" fmla="*/ 205660 h 302577"/>
                  <a:gd name="connsiteX3" fmla="*/ 333504 w 507244"/>
                  <a:gd name="connsiteY3" fmla="*/ 262810 h 302577"/>
                  <a:gd name="connsiteX4" fmla="*/ 209679 w 507244"/>
                  <a:gd name="connsiteY4" fmla="*/ 286622 h 302577"/>
                  <a:gd name="connsiteX5" fmla="*/ 1716 w 507244"/>
                  <a:gd name="connsiteY5" fmla="*/ 273922 h 302577"/>
                  <a:gd name="connsiteX6" fmla="*/ 127129 w 507244"/>
                  <a:gd name="connsiteY6" fmla="*/ 302497 h 302577"/>
                  <a:gd name="connsiteX7" fmla="*/ 408116 w 507244"/>
                  <a:gd name="connsiteY7" fmla="*/ 280272 h 302577"/>
                  <a:gd name="connsiteX8" fmla="*/ 482729 w 507244"/>
                  <a:gd name="connsiteY8" fmla="*/ 219947 h 302577"/>
                  <a:gd name="connsiteX9" fmla="*/ 492254 w 507244"/>
                  <a:gd name="connsiteY9" fmla="*/ 2460 h 302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7244" h="302577">
                    <a:moveTo>
                      <a:pt x="492254" y="2460"/>
                    </a:moveTo>
                    <a:cubicBezTo>
                      <a:pt x="495958" y="-16061"/>
                      <a:pt x="513421" y="74955"/>
                      <a:pt x="504954" y="108822"/>
                    </a:cubicBezTo>
                    <a:cubicBezTo>
                      <a:pt x="496487" y="142689"/>
                      <a:pt x="470029" y="179995"/>
                      <a:pt x="441454" y="205660"/>
                    </a:cubicBezTo>
                    <a:cubicBezTo>
                      <a:pt x="412879" y="231325"/>
                      <a:pt x="372133" y="249316"/>
                      <a:pt x="333504" y="262810"/>
                    </a:cubicBezTo>
                    <a:cubicBezTo>
                      <a:pt x="294875" y="276304"/>
                      <a:pt x="264977" y="284770"/>
                      <a:pt x="209679" y="286622"/>
                    </a:cubicBezTo>
                    <a:cubicBezTo>
                      <a:pt x="154381" y="288474"/>
                      <a:pt x="15474" y="271276"/>
                      <a:pt x="1716" y="273922"/>
                    </a:cubicBezTo>
                    <a:cubicBezTo>
                      <a:pt x="-12042" y="276568"/>
                      <a:pt x="59396" y="301439"/>
                      <a:pt x="127129" y="302497"/>
                    </a:cubicBezTo>
                    <a:cubicBezTo>
                      <a:pt x="194862" y="303555"/>
                      <a:pt x="348849" y="294030"/>
                      <a:pt x="408116" y="280272"/>
                    </a:cubicBezTo>
                    <a:cubicBezTo>
                      <a:pt x="467383" y="266514"/>
                      <a:pt x="467912" y="261222"/>
                      <a:pt x="482729" y="219947"/>
                    </a:cubicBezTo>
                    <a:cubicBezTo>
                      <a:pt x="497546" y="178672"/>
                      <a:pt x="488550" y="20981"/>
                      <a:pt x="492254" y="24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9" name="フリーフォーム: 図形 1278">
                <a:extLst>
                  <a:ext uri="{FF2B5EF4-FFF2-40B4-BE49-F238E27FC236}">
                    <a16:creationId xmlns:a16="http://schemas.microsoft.com/office/drawing/2014/main" id="{4978C0E5-EA7E-4481-B40C-651135229435}"/>
                  </a:ext>
                </a:extLst>
              </p:cNvPr>
              <p:cNvSpPr/>
              <p:nvPr/>
            </p:nvSpPr>
            <p:spPr>
              <a:xfrm>
                <a:off x="2414547" y="9451528"/>
                <a:ext cx="484631" cy="264322"/>
              </a:xfrm>
              <a:custGeom>
                <a:avLst/>
                <a:gdLst>
                  <a:gd name="connsiteX0" fmla="*/ 479466 w 484631"/>
                  <a:gd name="connsiteY0" fmla="*/ 447 h 264322"/>
                  <a:gd name="connsiteX1" fmla="*/ 474703 w 484631"/>
                  <a:gd name="connsiteY1" fmla="*/ 95697 h 264322"/>
                  <a:gd name="connsiteX2" fmla="*/ 371516 w 484631"/>
                  <a:gd name="connsiteY2" fmla="*/ 167135 h 264322"/>
                  <a:gd name="connsiteX3" fmla="*/ 201653 w 484631"/>
                  <a:gd name="connsiteY3" fmla="*/ 229047 h 264322"/>
                  <a:gd name="connsiteX4" fmla="*/ 41 w 484631"/>
                  <a:gd name="connsiteY4" fmla="*/ 260797 h 264322"/>
                  <a:gd name="connsiteX5" fmla="*/ 185778 w 484631"/>
                  <a:gd name="connsiteY5" fmla="*/ 256035 h 264322"/>
                  <a:gd name="connsiteX6" fmla="*/ 392153 w 484631"/>
                  <a:gd name="connsiteY6" fmla="*/ 194122 h 264322"/>
                  <a:gd name="connsiteX7" fmla="*/ 465178 w 484631"/>
                  <a:gd name="connsiteY7" fmla="*/ 136972 h 264322"/>
                  <a:gd name="connsiteX8" fmla="*/ 479466 w 484631"/>
                  <a:gd name="connsiteY8" fmla="*/ 447 h 26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4631" h="264322">
                    <a:moveTo>
                      <a:pt x="479466" y="447"/>
                    </a:moveTo>
                    <a:cubicBezTo>
                      <a:pt x="481053" y="-6432"/>
                      <a:pt x="492695" y="67916"/>
                      <a:pt x="474703" y="95697"/>
                    </a:cubicBezTo>
                    <a:cubicBezTo>
                      <a:pt x="456711" y="123478"/>
                      <a:pt x="417024" y="144910"/>
                      <a:pt x="371516" y="167135"/>
                    </a:cubicBezTo>
                    <a:cubicBezTo>
                      <a:pt x="326008" y="189360"/>
                      <a:pt x="263566" y="213437"/>
                      <a:pt x="201653" y="229047"/>
                    </a:cubicBezTo>
                    <a:cubicBezTo>
                      <a:pt x="139740" y="244657"/>
                      <a:pt x="2687" y="256299"/>
                      <a:pt x="41" y="260797"/>
                    </a:cubicBezTo>
                    <a:cubicBezTo>
                      <a:pt x="-2605" y="265295"/>
                      <a:pt x="120426" y="267148"/>
                      <a:pt x="185778" y="256035"/>
                    </a:cubicBezTo>
                    <a:cubicBezTo>
                      <a:pt x="251130" y="244923"/>
                      <a:pt x="345586" y="213966"/>
                      <a:pt x="392153" y="194122"/>
                    </a:cubicBezTo>
                    <a:cubicBezTo>
                      <a:pt x="438720" y="174278"/>
                      <a:pt x="447980" y="167399"/>
                      <a:pt x="465178" y="136972"/>
                    </a:cubicBezTo>
                    <a:cubicBezTo>
                      <a:pt x="482376" y="106545"/>
                      <a:pt x="477879" y="7326"/>
                      <a:pt x="479466" y="4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0" name="フリーフォーム: 図形 1279">
                <a:extLst>
                  <a:ext uri="{FF2B5EF4-FFF2-40B4-BE49-F238E27FC236}">
                    <a16:creationId xmlns:a16="http://schemas.microsoft.com/office/drawing/2014/main" id="{50A00181-02F4-4985-A5C1-354F9C0328B9}"/>
                  </a:ext>
                </a:extLst>
              </p:cNvPr>
              <p:cNvSpPr/>
              <p:nvPr/>
            </p:nvSpPr>
            <p:spPr>
              <a:xfrm>
                <a:off x="2150221" y="8983563"/>
                <a:ext cx="374468" cy="363281"/>
              </a:xfrm>
              <a:custGeom>
                <a:avLst/>
                <a:gdLst>
                  <a:gd name="connsiteX0" fmla="*/ 842 w 374468"/>
                  <a:gd name="connsiteY0" fmla="*/ 100 h 363281"/>
                  <a:gd name="connsiteX1" fmla="*/ 140542 w 374468"/>
                  <a:gd name="connsiteY1" fmla="*/ 209650 h 363281"/>
                  <a:gd name="connsiteX2" fmla="*/ 373904 w 374468"/>
                  <a:gd name="connsiteY2" fmla="*/ 362050 h 363281"/>
                  <a:gd name="connsiteX3" fmla="*/ 202454 w 374468"/>
                  <a:gd name="connsiteY3" fmla="*/ 276325 h 363281"/>
                  <a:gd name="connsiteX4" fmla="*/ 86567 w 374468"/>
                  <a:gd name="connsiteY4" fmla="*/ 182662 h 363281"/>
                  <a:gd name="connsiteX5" fmla="*/ 842 w 374468"/>
                  <a:gd name="connsiteY5" fmla="*/ 100 h 36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4468" h="363281">
                    <a:moveTo>
                      <a:pt x="842" y="100"/>
                    </a:moveTo>
                    <a:cubicBezTo>
                      <a:pt x="9838" y="4598"/>
                      <a:pt x="78365" y="149325"/>
                      <a:pt x="140542" y="209650"/>
                    </a:cubicBezTo>
                    <a:cubicBezTo>
                      <a:pt x="202719" y="269975"/>
                      <a:pt x="363585" y="350937"/>
                      <a:pt x="373904" y="362050"/>
                    </a:cubicBezTo>
                    <a:cubicBezTo>
                      <a:pt x="384223" y="373163"/>
                      <a:pt x="250343" y="306223"/>
                      <a:pt x="202454" y="276325"/>
                    </a:cubicBezTo>
                    <a:cubicBezTo>
                      <a:pt x="154565" y="246427"/>
                      <a:pt x="115936" y="222350"/>
                      <a:pt x="86567" y="182662"/>
                    </a:cubicBezTo>
                    <a:cubicBezTo>
                      <a:pt x="57198" y="142975"/>
                      <a:pt x="-8154" y="-4398"/>
                      <a:pt x="842" y="1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1" name="フリーフォーム: 図形 1280">
                <a:extLst>
                  <a:ext uri="{FF2B5EF4-FFF2-40B4-BE49-F238E27FC236}">
                    <a16:creationId xmlns:a16="http://schemas.microsoft.com/office/drawing/2014/main" id="{A0FA53AC-477C-4E5F-A711-809F56962259}"/>
                  </a:ext>
                </a:extLst>
              </p:cNvPr>
              <p:cNvSpPr/>
              <p:nvPr/>
            </p:nvSpPr>
            <p:spPr>
              <a:xfrm>
                <a:off x="2056561" y="9170058"/>
                <a:ext cx="435307" cy="245834"/>
              </a:xfrm>
              <a:custGeom>
                <a:avLst/>
                <a:gdLst>
                  <a:gd name="connsiteX0" fmla="*/ 839 w 435307"/>
                  <a:gd name="connsiteY0" fmla="*/ 930 h 245834"/>
                  <a:gd name="connsiteX1" fmla="*/ 156414 w 435307"/>
                  <a:gd name="connsiteY1" fmla="*/ 154917 h 245834"/>
                  <a:gd name="connsiteX2" fmla="*/ 434227 w 435307"/>
                  <a:gd name="connsiteY2" fmla="*/ 245405 h 245834"/>
                  <a:gd name="connsiteX3" fmla="*/ 246902 w 435307"/>
                  <a:gd name="connsiteY3" fmla="*/ 185080 h 245834"/>
                  <a:gd name="connsiteX4" fmla="*/ 100852 w 435307"/>
                  <a:gd name="connsiteY4" fmla="*/ 94592 h 245834"/>
                  <a:gd name="connsiteX5" fmla="*/ 839 w 435307"/>
                  <a:gd name="connsiteY5" fmla="*/ 930 h 24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307" h="245834">
                    <a:moveTo>
                      <a:pt x="839" y="930"/>
                    </a:moveTo>
                    <a:cubicBezTo>
                      <a:pt x="10099" y="10984"/>
                      <a:pt x="84183" y="114171"/>
                      <a:pt x="156414" y="154917"/>
                    </a:cubicBezTo>
                    <a:cubicBezTo>
                      <a:pt x="228645" y="195663"/>
                      <a:pt x="419146" y="240378"/>
                      <a:pt x="434227" y="245405"/>
                    </a:cubicBezTo>
                    <a:cubicBezTo>
                      <a:pt x="449308" y="250432"/>
                      <a:pt x="302465" y="210216"/>
                      <a:pt x="246902" y="185080"/>
                    </a:cubicBezTo>
                    <a:cubicBezTo>
                      <a:pt x="191340" y="159945"/>
                      <a:pt x="140540" y="124225"/>
                      <a:pt x="100852" y="94592"/>
                    </a:cubicBezTo>
                    <a:cubicBezTo>
                      <a:pt x="61165" y="64959"/>
                      <a:pt x="-8421" y="-9124"/>
                      <a:pt x="839" y="9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2" name="フリーフォーム: 図形 1281">
                <a:extLst>
                  <a:ext uri="{FF2B5EF4-FFF2-40B4-BE49-F238E27FC236}">
                    <a16:creationId xmlns:a16="http://schemas.microsoft.com/office/drawing/2014/main" id="{FFB7CF3D-DACE-454A-B731-8E47C5FC0052}"/>
                  </a:ext>
                </a:extLst>
              </p:cNvPr>
              <p:cNvSpPr/>
              <p:nvPr/>
            </p:nvSpPr>
            <p:spPr>
              <a:xfrm>
                <a:off x="2047875" y="9235973"/>
                <a:ext cx="571536" cy="258865"/>
              </a:xfrm>
              <a:custGeom>
                <a:avLst/>
                <a:gdLst>
                  <a:gd name="connsiteX0" fmla="*/ 0 w 571536"/>
                  <a:gd name="connsiteY0" fmla="*/ 102 h 258865"/>
                  <a:gd name="connsiteX1" fmla="*/ 103188 w 571536"/>
                  <a:gd name="connsiteY1" fmla="*/ 146152 h 258865"/>
                  <a:gd name="connsiteX2" fmla="*/ 271463 w 571536"/>
                  <a:gd name="connsiteY2" fmla="*/ 227115 h 258865"/>
                  <a:gd name="connsiteX3" fmla="*/ 571500 w 571536"/>
                  <a:gd name="connsiteY3" fmla="*/ 258865 h 258865"/>
                  <a:gd name="connsiteX4" fmla="*/ 290513 w 571536"/>
                  <a:gd name="connsiteY4" fmla="*/ 220765 h 258865"/>
                  <a:gd name="connsiteX5" fmla="*/ 101600 w 571536"/>
                  <a:gd name="connsiteY5" fmla="*/ 169965 h 258865"/>
                  <a:gd name="connsiteX6" fmla="*/ 0 w 571536"/>
                  <a:gd name="connsiteY6" fmla="*/ 102 h 2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36" h="258865">
                    <a:moveTo>
                      <a:pt x="0" y="102"/>
                    </a:moveTo>
                    <a:cubicBezTo>
                      <a:pt x="265" y="-3867"/>
                      <a:pt x="57944" y="108317"/>
                      <a:pt x="103188" y="146152"/>
                    </a:cubicBezTo>
                    <a:cubicBezTo>
                      <a:pt x="148432" y="183987"/>
                      <a:pt x="193411" y="208329"/>
                      <a:pt x="271463" y="227115"/>
                    </a:cubicBezTo>
                    <a:cubicBezTo>
                      <a:pt x="349515" y="245901"/>
                      <a:pt x="571500" y="258865"/>
                      <a:pt x="571500" y="258865"/>
                    </a:cubicBezTo>
                    <a:cubicBezTo>
                      <a:pt x="574675" y="257807"/>
                      <a:pt x="368830" y="235582"/>
                      <a:pt x="290513" y="220765"/>
                    </a:cubicBezTo>
                    <a:cubicBezTo>
                      <a:pt x="212196" y="205948"/>
                      <a:pt x="149225" y="204096"/>
                      <a:pt x="101600" y="169965"/>
                    </a:cubicBezTo>
                    <a:cubicBezTo>
                      <a:pt x="53975" y="135834"/>
                      <a:pt x="-265" y="4071"/>
                      <a:pt x="0" y="1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3" name="フリーフォーム: 図形 1282">
                <a:extLst>
                  <a:ext uri="{FF2B5EF4-FFF2-40B4-BE49-F238E27FC236}">
                    <a16:creationId xmlns:a16="http://schemas.microsoft.com/office/drawing/2014/main" id="{8C505B14-EA3E-4648-AD41-A56E97740A3D}"/>
                  </a:ext>
                </a:extLst>
              </p:cNvPr>
              <p:cNvSpPr/>
              <p:nvPr/>
            </p:nvSpPr>
            <p:spPr>
              <a:xfrm>
                <a:off x="1974294" y="9319660"/>
                <a:ext cx="100422" cy="205701"/>
              </a:xfrm>
              <a:custGeom>
                <a:avLst/>
                <a:gdLst>
                  <a:gd name="connsiteX0" fmla="*/ 5319 w 100422"/>
                  <a:gd name="connsiteY0" fmla="*/ 553 h 205701"/>
                  <a:gd name="connsiteX1" fmla="*/ 75169 w 100422"/>
                  <a:gd name="connsiteY1" fmla="*/ 179940 h 205701"/>
                  <a:gd name="connsiteX2" fmla="*/ 97394 w 100422"/>
                  <a:gd name="connsiteY2" fmla="*/ 198990 h 205701"/>
                  <a:gd name="connsiteX3" fmla="*/ 14844 w 100422"/>
                  <a:gd name="connsiteY3" fmla="*/ 125965 h 205701"/>
                  <a:gd name="connsiteX4" fmla="*/ 5319 w 100422"/>
                  <a:gd name="connsiteY4" fmla="*/ 553 h 20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422" h="205701">
                    <a:moveTo>
                      <a:pt x="5319" y="553"/>
                    </a:moveTo>
                    <a:cubicBezTo>
                      <a:pt x="15373" y="9549"/>
                      <a:pt x="59823" y="146867"/>
                      <a:pt x="75169" y="179940"/>
                    </a:cubicBezTo>
                    <a:cubicBezTo>
                      <a:pt x="90515" y="213013"/>
                      <a:pt x="107448" y="207986"/>
                      <a:pt x="97394" y="198990"/>
                    </a:cubicBezTo>
                    <a:cubicBezTo>
                      <a:pt x="87340" y="189994"/>
                      <a:pt x="29661" y="157186"/>
                      <a:pt x="14844" y="125965"/>
                    </a:cubicBezTo>
                    <a:cubicBezTo>
                      <a:pt x="27" y="94744"/>
                      <a:pt x="-4735" y="-8443"/>
                      <a:pt x="5319" y="5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4" name="フリーフォーム: 図形 1283">
                <a:extLst>
                  <a:ext uri="{FF2B5EF4-FFF2-40B4-BE49-F238E27FC236}">
                    <a16:creationId xmlns:a16="http://schemas.microsoft.com/office/drawing/2014/main" id="{2C0DE6D6-838D-4C46-BA50-3CF3CC2CC7CD}"/>
                  </a:ext>
                </a:extLst>
              </p:cNvPr>
              <p:cNvSpPr/>
              <p:nvPr/>
            </p:nvSpPr>
            <p:spPr>
              <a:xfrm>
                <a:off x="1933573" y="9423384"/>
                <a:ext cx="233367" cy="193795"/>
              </a:xfrm>
              <a:custGeom>
                <a:avLst/>
                <a:gdLst>
                  <a:gd name="connsiteX0" fmla="*/ 2 w 233367"/>
                  <a:gd name="connsiteY0" fmla="*/ 16 h 193795"/>
                  <a:gd name="connsiteX1" fmla="*/ 122240 w 233367"/>
                  <a:gd name="connsiteY1" fmla="*/ 141304 h 193795"/>
                  <a:gd name="connsiteX2" fmla="*/ 233365 w 233367"/>
                  <a:gd name="connsiteY2" fmla="*/ 193691 h 193795"/>
                  <a:gd name="connsiteX3" fmla="*/ 119065 w 233367"/>
                  <a:gd name="connsiteY3" fmla="*/ 150829 h 193795"/>
                  <a:gd name="connsiteX4" fmla="*/ 2 w 233367"/>
                  <a:gd name="connsiteY4" fmla="*/ 16 h 19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367" h="193795">
                    <a:moveTo>
                      <a:pt x="2" y="16"/>
                    </a:moveTo>
                    <a:cubicBezTo>
                      <a:pt x="531" y="-1571"/>
                      <a:pt x="83346" y="109025"/>
                      <a:pt x="122240" y="141304"/>
                    </a:cubicBezTo>
                    <a:cubicBezTo>
                      <a:pt x="161134" y="173583"/>
                      <a:pt x="233894" y="192104"/>
                      <a:pt x="233365" y="193691"/>
                    </a:cubicBezTo>
                    <a:cubicBezTo>
                      <a:pt x="232836" y="195278"/>
                      <a:pt x="157959" y="178610"/>
                      <a:pt x="119065" y="150829"/>
                    </a:cubicBezTo>
                    <a:cubicBezTo>
                      <a:pt x="80171" y="123048"/>
                      <a:pt x="-527" y="1603"/>
                      <a:pt x="2" y="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5" name="フリーフォーム: 図形 1284">
                <a:extLst>
                  <a:ext uri="{FF2B5EF4-FFF2-40B4-BE49-F238E27FC236}">
                    <a16:creationId xmlns:a16="http://schemas.microsoft.com/office/drawing/2014/main" id="{0FDD4AEE-3F75-4424-9BA8-0BBB34FD9DE8}"/>
                  </a:ext>
                </a:extLst>
              </p:cNvPr>
              <p:cNvSpPr/>
              <p:nvPr/>
            </p:nvSpPr>
            <p:spPr>
              <a:xfrm>
                <a:off x="1195800" y="9291518"/>
                <a:ext cx="793530" cy="400228"/>
              </a:xfrm>
              <a:custGeom>
                <a:avLst/>
                <a:gdLst>
                  <a:gd name="connsiteX0" fmla="*/ 793338 w 793530"/>
                  <a:gd name="connsiteY0" fmla="*/ 120 h 400228"/>
                  <a:gd name="connsiteX1" fmla="*/ 498063 w 793530"/>
                  <a:gd name="connsiteY1" fmla="*/ 44570 h 400228"/>
                  <a:gd name="connsiteX2" fmla="*/ 325025 w 793530"/>
                  <a:gd name="connsiteY2" fmla="*/ 122357 h 400228"/>
                  <a:gd name="connsiteX3" fmla="*/ 164688 w 793530"/>
                  <a:gd name="connsiteY3" fmla="*/ 198557 h 400228"/>
                  <a:gd name="connsiteX4" fmla="*/ 31338 w 793530"/>
                  <a:gd name="connsiteY4" fmla="*/ 282695 h 400228"/>
                  <a:gd name="connsiteX5" fmla="*/ 4350 w 793530"/>
                  <a:gd name="connsiteY5" fmla="*/ 339845 h 400228"/>
                  <a:gd name="connsiteX6" fmla="*/ 2763 w 793530"/>
                  <a:gd name="connsiteY6" fmla="*/ 400170 h 400228"/>
                  <a:gd name="connsiteX7" fmla="*/ 31338 w 793530"/>
                  <a:gd name="connsiteY7" fmla="*/ 328732 h 400228"/>
                  <a:gd name="connsiteX8" fmla="*/ 134525 w 793530"/>
                  <a:gd name="connsiteY8" fmla="*/ 246182 h 400228"/>
                  <a:gd name="connsiteX9" fmla="*/ 536163 w 793530"/>
                  <a:gd name="connsiteY9" fmla="*/ 57270 h 400228"/>
                  <a:gd name="connsiteX10" fmla="*/ 793338 w 793530"/>
                  <a:gd name="connsiteY10" fmla="*/ 120 h 40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3530" h="400228">
                    <a:moveTo>
                      <a:pt x="793338" y="120"/>
                    </a:moveTo>
                    <a:cubicBezTo>
                      <a:pt x="786988" y="-1997"/>
                      <a:pt x="576115" y="24197"/>
                      <a:pt x="498063" y="44570"/>
                    </a:cubicBezTo>
                    <a:cubicBezTo>
                      <a:pt x="420011" y="64943"/>
                      <a:pt x="380587" y="96693"/>
                      <a:pt x="325025" y="122357"/>
                    </a:cubicBezTo>
                    <a:cubicBezTo>
                      <a:pt x="269463" y="148021"/>
                      <a:pt x="213636" y="171834"/>
                      <a:pt x="164688" y="198557"/>
                    </a:cubicBezTo>
                    <a:cubicBezTo>
                      <a:pt x="115740" y="225280"/>
                      <a:pt x="58061" y="259147"/>
                      <a:pt x="31338" y="282695"/>
                    </a:cubicBezTo>
                    <a:cubicBezTo>
                      <a:pt x="4615" y="306243"/>
                      <a:pt x="9112" y="320266"/>
                      <a:pt x="4350" y="339845"/>
                    </a:cubicBezTo>
                    <a:cubicBezTo>
                      <a:pt x="-412" y="359424"/>
                      <a:pt x="-1735" y="402022"/>
                      <a:pt x="2763" y="400170"/>
                    </a:cubicBezTo>
                    <a:cubicBezTo>
                      <a:pt x="7261" y="398318"/>
                      <a:pt x="9378" y="354397"/>
                      <a:pt x="31338" y="328732"/>
                    </a:cubicBezTo>
                    <a:cubicBezTo>
                      <a:pt x="53298" y="303067"/>
                      <a:pt x="50387" y="291426"/>
                      <a:pt x="134525" y="246182"/>
                    </a:cubicBezTo>
                    <a:cubicBezTo>
                      <a:pt x="218662" y="200938"/>
                      <a:pt x="424773" y="97751"/>
                      <a:pt x="536163" y="57270"/>
                    </a:cubicBezTo>
                    <a:cubicBezTo>
                      <a:pt x="647553" y="16789"/>
                      <a:pt x="799688" y="2237"/>
                      <a:pt x="793338" y="1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6" name="フリーフォーム: 図形 1285">
                <a:extLst>
                  <a:ext uri="{FF2B5EF4-FFF2-40B4-BE49-F238E27FC236}">
                    <a16:creationId xmlns:a16="http://schemas.microsoft.com/office/drawing/2014/main" id="{CB5A0EAD-FFDE-4CCE-A7EC-F59F7B758CDA}"/>
                  </a:ext>
                </a:extLst>
              </p:cNvPr>
              <p:cNvSpPr/>
              <p:nvPr/>
            </p:nvSpPr>
            <p:spPr>
              <a:xfrm>
                <a:off x="2187164" y="9705872"/>
                <a:ext cx="270820" cy="35168"/>
              </a:xfrm>
              <a:custGeom>
                <a:avLst/>
                <a:gdLst>
                  <a:gd name="connsiteX0" fmla="*/ 270286 w 270820"/>
                  <a:gd name="connsiteY0" fmla="*/ 35028 h 35168"/>
                  <a:gd name="connsiteX1" fmla="*/ 125824 w 270820"/>
                  <a:gd name="connsiteY1" fmla="*/ 12803 h 35168"/>
                  <a:gd name="connsiteX2" fmla="*/ 411 w 270820"/>
                  <a:gd name="connsiteY2" fmla="*/ 23916 h 35168"/>
                  <a:gd name="connsiteX3" fmla="*/ 168686 w 270820"/>
                  <a:gd name="connsiteY3" fmla="*/ 103 h 35168"/>
                  <a:gd name="connsiteX4" fmla="*/ 270286 w 270820"/>
                  <a:gd name="connsiteY4" fmla="*/ 35028 h 3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820" h="35168">
                    <a:moveTo>
                      <a:pt x="270286" y="35028"/>
                    </a:moveTo>
                    <a:cubicBezTo>
                      <a:pt x="263142" y="37145"/>
                      <a:pt x="170803" y="14655"/>
                      <a:pt x="125824" y="12803"/>
                    </a:cubicBezTo>
                    <a:cubicBezTo>
                      <a:pt x="80845" y="10951"/>
                      <a:pt x="-6733" y="26033"/>
                      <a:pt x="411" y="23916"/>
                    </a:cubicBezTo>
                    <a:cubicBezTo>
                      <a:pt x="7555" y="21799"/>
                      <a:pt x="126088" y="-1749"/>
                      <a:pt x="168686" y="103"/>
                    </a:cubicBezTo>
                    <a:cubicBezTo>
                      <a:pt x="211284" y="1955"/>
                      <a:pt x="277430" y="32911"/>
                      <a:pt x="270286" y="350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7" name="フリーフォーム: 図形 1286">
                <a:extLst>
                  <a:ext uri="{FF2B5EF4-FFF2-40B4-BE49-F238E27FC236}">
                    <a16:creationId xmlns:a16="http://schemas.microsoft.com/office/drawing/2014/main" id="{96120E46-88E8-44DA-921B-7A0FBD68995F}"/>
                  </a:ext>
                </a:extLst>
              </p:cNvPr>
              <p:cNvSpPr/>
              <p:nvPr/>
            </p:nvSpPr>
            <p:spPr>
              <a:xfrm>
                <a:off x="1183801" y="9677315"/>
                <a:ext cx="1119129" cy="271571"/>
              </a:xfrm>
              <a:custGeom>
                <a:avLst/>
                <a:gdLst>
                  <a:gd name="connsiteX0" fmla="*/ 2062 w 1119129"/>
                  <a:gd name="connsiteY0" fmla="*/ 85 h 271571"/>
                  <a:gd name="connsiteX1" fmla="*/ 40162 w 1119129"/>
                  <a:gd name="connsiteY1" fmla="*/ 136610 h 271571"/>
                  <a:gd name="connsiteX2" fmla="*/ 206849 w 1119129"/>
                  <a:gd name="connsiteY2" fmla="*/ 230273 h 271571"/>
                  <a:gd name="connsiteX3" fmla="*/ 546574 w 1119129"/>
                  <a:gd name="connsiteY3" fmla="*/ 271548 h 271571"/>
                  <a:gd name="connsiteX4" fmla="*/ 745012 w 1119129"/>
                  <a:gd name="connsiteY4" fmla="*/ 225510 h 271571"/>
                  <a:gd name="connsiteX5" fmla="*/ 879949 w 1119129"/>
                  <a:gd name="connsiteY5" fmla="*/ 163598 h 271571"/>
                  <a:gd name="connsiteX6" fmla="*/ 1010124 w 1119129"/>
                  <a:gd name="connsiteY6" fmla="*/ 77873 h 271571"/>
                  <a:gd name="connsiteX7" fmla="*/ 1118074 w 1119129"/>
                  <a:gd name="connsiteY7" fmla="*/ 8023 h 271571"/>
                  <a:gd name="connsiteX8" fmla="*/ 943449 w 1119129"/>
                  <a:gd name="connsiteY8" fmla="*/ 103273 h 271571"/>
                  <a:gd name="connsiteX9" fmla="*/ 765649 w 1119129"/>
                  <a:gd name="connsiteY9" fmla="*/ 184235 h 271571"/>
                  <a:gd name="connsiteX10" fmla="*/ 495774 w 1119129"/>
                  <a:gd name="connsiteY10" fmla="*/ 227098 h 271571"/>
                  <a:gd name="connsiteX11" fmla="*/ 83024 w 1119129"/>
                  <a:gd name="connsiteY11" fmla="*/ 157248 h 271571"/>
                  <a:gd name="connsiteX12" fmla="*/ 2062 w 1119129"/>
                  <a:gd name="connsiteY12" fmla="*/ 85 h 27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19129" h="271571">
                    <a:moveTo>
                      <a:pt x="2062" y="85"/>
                    </a:moveTo>
                    <a:cubicBezTo>
                      <a:pt x="-5082" y="-3355"/>
                      <a:pt x="6031" y="98245"/>
                      <a:pt x="40162" y="136610"/>
                    </a:cubicBezTo>
                    <a:cubicBezTo>
                      <a:pt x="74293" y="174975"/>
                      <a:pt x="122447" y="207783"/>
                      <a:pt x="206849" y="230273"/>
                    </a:cubicBezTo>
                    <a:cubicBezTo>
                      <a:pt x="291251" y="252763"/>
                      <a:pt x="456880" y="272342"/>
                      <a:pt x="546574" y="271548"/>
                    </a:cubicBezTo>
                    <a:cubicBezTo>
                      <a:pt x="636268" y="270754"/>
                      <a:pt x="689450" y="243502"/>
                      <a:pt x="745012" y="225510"/>
                    </a:cubicBezTo>
                    <a:cubicBezTo>
                      <a:pt x="800574" y="207518"/>
                      <a:pt x="835764" y="188204"/>
                      <a:pt x="879949" y="163598"/>
                    </a:cubicBezTo>
                    <a:cubicBezTo>
                      <a:pt x="924134" y="138992"/>
                      <a:pt x="970437" y="103802"/>
                      <a:pt x="1010124" y="77873"/>
                    </a:cubicBezTo>
                    <a:cubicBezTo>
                      <a:pt x="1049811" y="51944"/>
                      <a:pt x="1129187" y="3790"/>
                      <a:pt x="1118074" y="8023"/>
                    </a:cubicBezTo>
                    <a:cubicBezTo>
                      <a:pt x="1106962" y="12256"/>
                      <a:pt x="1002186" y="73904"/>
                      <a:pt x="943449" y="103273"/>
                    </a:cubicBezTo>
                    <a:cubicBezTo>
                      <a:pt x="884712" y="132642"/>
                      <a:pt x="840262" y="163597"/>
                      <a:pt x="765649" y="184235"/>
                    </a:cubicBezTo>
                    <a:cubicBezTo>
                      <a:pt x="691036" y="204873"/>
                      <a:pt x="609545" y="231596"/>
                      <a:pt x="495774" y="227098"/>
                    </a:cubicBezTo>
                    <a:cubicBezTo>
                      <a:pt x="382003" y="222600"/>
                      <a:pt x="162134" y="190586"/>
                      <a:pt x="83024" y="157248"/>
                    </a:cubicBezTo>
                    <a:cubicBezTo>
                      <a:pt x="3914" y="123910"/>
                      <a:pt x="9206" y="3525"/>
                      <a:pt x="2062" y="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8" name="フリーフォーム: 図形 1287">
                <a:extLst>
                  <a:ext uri="{FF2B5EF4-FFF2-40B4-BE49-F238E27FC236}">
                    <a16:creationId xmlns:a16="http://schemas.microsoft.com/office/drawing/2014/main" id="{B7216EC4-33FF-4FC1-852D-0CCA9D163A00}"/>
                  </a:ext>
                </a:extLst>
              </p:cNvPr>
              <p:cNvSpPr/>
              <p:nvPr/>
            </p:nvSpPr>
            <p:spPr>
              <a:xfrm>
                <a:off x="1990806" y="9679676"/>
                <a:ext cx="274832" cy="89205"/>
              </a:xfrm>
              <a:custGeom>
                <a:avLst/>
                <a:gdLst>
                  <a:gd name="connsiteX0" fmla="*/ 1507 w 274832"/>
                  <a:gd name="connsiteY0" fmla="*/ 88212 h 89205"/>
                  <a:gd name="connsiteX1" fmla="*/ 269794 w 274832"/>
                  <a:gd name="connsiteY1" fmla="*/ 899 h 89205"/>
                  <a:gd name="connsiteX2" fmla="*/ 165019 w 274832"/>
                  <a:gd name="connsiteY2" fmla="*/ 45349 h 89205"/>
                  <a:gd name="connsiteX3" fmla="*/ 1507 w 274832"/>
                  <a:gd name="connsiteY3" fmla="*/ 88212 h 8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832" h="89205">
                    <a:moveTo>
                      <a:pt x="1507" y="88212"/>
                    </a:moveTo>
                    <a:cubicBezTo>
                      <a:pt x="18969" y="80804"/>
                      <a:pt x="242542" y="8043"/>
                      <a:pt x="269794" y="899"/>
                    </a:cubicBezTo>
                    <a:cubicBezTo>
                      <a:pt x="297046" y="-6245"/>
                      <a:pt x="206823" y="31062"/>
                      <a:pt x="165019" y="45349"/>
                    </a:cubicBezTo>
                    <a:cubicBezTo>
                      <a:pt x="123215" y="59636"/>
                      <a:pt x="-15955" y="95620"/>
                      <a:pt x="1507" y="882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9" name="フリーフォーム: 図形 1288">
                <a:extLst>
                  <a:ext uri="{FF2B5EF4-FFF2-40B4-BE49-F238E27FC236}">
                    <a16:creationId xmlns:a16="http://schemas.microsoft.com/office/drawing/2014/main" id="{6741D7AF-A496-40BF-8A31-223DE6B2BF14}"/>
                  </a:ext>
                </a:extLst>
              </p:cNvPr>
              <p:cNvSpPr/>
              <p:nvPr/>
            </p:nvSpPr>
            <p:spPr>
              <a:xfrm>
                <a:off x="1223710" y="9664637"/>
                <a:ext cx="588877" cy="106904"/>
              </a:xfrm>
              <a:custGeom>
                <a:avLst/>
                <a:gdLst>
                  <a:gd name="connsiteX0" fmla="*/ 253 w 588877"/>
                  <a:gd name="connsiteY0" fmla="*/ 6413 h 106904"/>
                  <a:gd name="connsiteX1" fmla="*/ 132015 w 588877"/>
                  <a:gd name="connsiteY1" fmla="*/ 76263 h 106904"/>
                  <a:gd name="connsiteX2" fmla="*/ 301878 w 588877"/>
                  <a:gd name="connsiteY2" fmla="*/ 95313 h 106904"/>
                  <a:gd name="connsiteX3" fmla="*/ 436815 w 588877"/>
                  <a:gd name="connsiteY3" fmla="*/ 95313 h 106904"/>
                  <a:gd name="connsiteX4" fmla="*/ 587628 w 588877"/>
                  <a:gd name="connsiteY4" fmla="*/ 63 h 106904"/>
                  <a:gd name="connsiteX5" fmla="*/ 500315 w 588877"/>
                  <a:gd name="connsiteY5" fmla="*/ 81026 h 106904"/>
                  <a:gd name="connsiteX6" fmla="*/ 354265 w 588877"/>
                  <a:gd name="connsiteY6" fmla="*/ 106426 h 106904"/>
                  <a:gd name="connsiteX7" fmla="*/ 165353 w 588877"/>
                  <a:gd name="connsiteY7" fmla="*/ 63563 h 106904"/>
                  <a:gd name="connsiteX8" fmla="*/ 253 w 588877"/>
                  <a:gd name="connsiteY8" fmla="*/ 6413 h 10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877" h="106904">
                    <a:moveTo>
                      <a:pt x="253" y="6413"/>
                    </a:moveTo>
                    <a:cubicBezTo>
                      <a:pt x="-5303" y="8530"/>
                      <a:pt x="81744" y="61446"/>
                      <a:pt x="132015" y="76263"/>
                    </a:cubicBezTo>
                    <a:cubicBezTo>
                      <a:pt x="182286" y="91080"/>
                      <a:pt x="251078" y="92138"/>
                      <a:pt x="301878" y="95313"/>
                    </a:cubicBezTo>
                    <a:cubicBezTo>
                      <a:pt x="352678" y="98488"/>
                      <a:pt x="389190" y="111188"/>
                      <a:pt x="436815" y="95313"/>
                    </a:cubicBezTo>
                    <a:cubicBezTo>
                      <a:pt x="484440" y="79438"/>
                      <a:pt x="577045" y="2444"/>
                      <a:pt x="587628" y="63"/>
                    </a:cubicBezTo>
                    <a:cubicBezTo>
                      <a:pt x="598211" y="-2318"/>
                      <a:pt x="539209" y="63299"/>
                      <a:pt x="500315" y="81026"/>
                    </a:cubicBezTo>
                    <a:cubicBezTo>
                      <a:pt x="461421" y="98753"/>
                      <a:pt x="410092" y="109336"/>
                      <a:pt x="354265" y="106426"/>
                    </a:cubicBezTo>
                    <a:cubicBezTo>
                      <a:pt x="298438" y="103516"/>
                      <a:pt x="222768" y="78644"/>
                      <a:pt x="165353" y="63563"/>
                    </a:cubicBezTo>
                    <a:cubicBezTo>
                      <a:pt x="107939" y="48482"/>
                      <a:pt x="5809" y="4296"/>
                      <a:pt x="253" y="64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0" name="フリーフォーム: 図形 1289">
                <a:extLst>
                  <a:ext uri="{FF2B5EF4-FFF2-40B4-BE49-F238E27FC236}">
                    <a16:creationId xmlns:a16="http://schemas.microsoft.com/office/drawing/2014/main" id="{C392261D-73FF-4F23-AA19-3475BDB69BB8}"/>
                  </a:ext>
                </a:extLst>
              </p:cNvPr>
              <p:cNvSpPr/>
              <p:nvPr/>
            </p:nvSpPr>
            <p:spPr>
              <a:xfrm>
                <a:off x="5407018" y="11488604"/>
                <a:ext cx="288633" cy="285770"/>
              </a:xfrm>
              <a:custGeom>
                <a:avLst/>
                <a:gdLst>
                  <a:gd name="connsiteX0" fmla="*/ 7 w 288633"/>
                  <a:gd name="connsiteY0" fmla="*/ 134 h 285770"/>
                  <a:gd name="connsiteX1" fmla="*/ 107957 w 288633"/>
                  <a:gd name="connsiteY1" fmla="*/ 212859 h 285770"/>
                  <a:gd name="connsiteX2" fmla="*/ 273057 w 288633"/>
                  <a:gd name="connsiteY2" fmla="*/ 281121 h 285770"/>
                  <a:gd name="connsiteX3" fmla="*/ 271470 w 288633"/>
                  <a:gd name="connsiteY3" fmla="*/ 274771 h 285770"/>
                  <a:gd name="connsiteX4" fmla="*/ 182570 w 288633"/>
                  <a:gd name="connsiteY4" fmla="*/ 235084 h 285770"/>
                  <a:gd name="connsiteX5" fmla="*/ 112720 w 288633"/>
                  <a:gd name="connsiteY5" fmla="*/ 181109 h 285770"/>
                  <a:gd name="connsiteX6" fmla="*/ 7 w 288633"/>
                  <a:gd name="connsiteY6" fmla="*/ 134 h 28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633" h="285770">
                    <a:moveTo>
                      <a:pt x="7" y="134"/>
                    </a:moveTo>
                    <a:cubicBezTo>
                      <a:pt x="-787" y="5426"/>
                      <a:pt x="62449" y="166028"/>
                      <a:pt x="107957" y="212859"/>
                    </a:cubicBezTo>
                    <a:cubicBezTo>
                      <a:pt x="153465" y="259690"/>
                      <a:pt x="245805" y="270802"/>
                      <a:pt x="273057" y="281121"/>
                    </a:cubicBezTo>
                    <a:cubicBezTo>
                      <a:pt x="300309" y="291440"/>
                      <a:pt x="286551" y="282444"/>
                      <a:pt x="271470" y="274771"/>
                    </a:cubicBezTo>
                    <a:cubicBezTo>
                      <a:pt x="256389" y="267098"/>
                      <a:pt x="209028" y="250694"/>
                      <a:pt x="182570" y="235084"/>
                    </a:cubicBezTo>
                    <a:cubicBezTo>
                      <a:pt x="156112" y="219474"/>
                      <a:pt x="138120" y="215240"/>
                      <a:pt x="112720" y="181109"/>
                    </a:cubicBezTo>
                    <a:cubicBezTo>
                      <a:pt x="87320" y="146978"/>
                      <a:pt x="801" y="-5158"/>
                      <a:pt x="7" y="1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1" name="フリーフォーム: 図形 1290">
                <a:extLst>
                  <a:ext uri="{FF2B5EF4-FFF2-40B4-BE49-F238E27FC236}">
                    <a16:creationId xmlns:a16="http://schemas.microsoft.com/office/drawing/2014/main" id="{B247D13F-9BFB-4FC6-8C16-06E266EE6571}"/>
                  </a:ext>
                </a:extLst>
              </p:cNvPr>
              <p:cNvSpPr/>
              <p:nvPr/>
            </p:nvSpPr>
            <p:spPr>
              <a:xfrm>
                <a:off x="5964136" y="11532031"/>
                <a:ext cx="404228" cy="123313"/>
              </a:xfrm>
              <a:custGeom>
                <a:avLst/>
                <a:gdLst>
                  <a:gd name="connsiteX0" fmla="*/ 102 w 404228"/>
                  <a:gd name="connsiteY0" fmla="*/ 26557 h 123313"/>
                  <a:gd name="connsiteX1" fmla="*/ 389039 w 404228"/>
                  <a:gd name="connsiteY1" fmla="*/ 20207 h 123313"/>
                  <a:gd name="connsiteX2" fmla="*/ 325539 w 404228"/>
                  <a:gd name="connsiteY2" fmla="*/ 102757 h 123313"/>
                  <a:gd name="connsiteX3" fmla="*/ 328714 w 404228"/>
                  <a:gd name="connsiteY3" fmla="*/ 117044 h 123313"/>
                  <a:gd name="connsiteX4" fmla="*/ 368402 w 404228"/>
                  <a:gd name="connsiteY4" fmla="*/ 17032 h 123313"/>
                  <a:gd name="connsiteX5" fmla="*/ 350939 w 404228"/>
                  <a:gd name="connsiteY5" fmla="*/ 1157 h 123313"/>
                  <a:gd name="connsiteX6" fmla="*/ 102 w 404228"/>
                  <a:gd name="connsiteY6" fmla="*/ 26557 h 12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4228" h="123313">
                    <a:moveTo>
                      <a:pt x="102" y="26557"/>
                    </a:moveTo>
                    <a:cubicBezTo>
                      <a:pt x="6452" y="29732"/>
                      <a:pt x="334800" y="7507"/>
                      <a:pt x="389039" y="20207"/>
                    </a:cubicBezTo>
                    <a:cubicBezTo>
                      <a:pt x="443278" y="32907"/>
                      <a:pt x="335593" y="86618"/>
                      <a:pt x="325539" y="102757"/>
                    </a:cubicBezTo>
                    <a:cubicBezTo>
                      <a:pt x="315485" y="118896"/>
                      <a:pt x="321570" y="131332"/>
                      <a:pt x="328714" y="117044"/>
                    </a:cubicBezTo>
                    <a:cubicBezTo>
                      <a:pt x="335858" y="102757"/>
                      <a:pt x="364698" y="36346"/>
                      <a:pt x="368402" y="17032"/>
                    </a:cubicBezTo>
                    <a:cubicBezTo>
                      <a:pt x="372106" y="-2282"/>
                      <a:pt x="416556" y="-960"/>
                      <a:pt x="350939" y="1157"/>
                    </a:cubicBezTo>
                    <a:cubicBezTo>
                      <a:pt x="285322" y="3274"/>
                      <a:pt x="-6248" y="23382"/>
                      <a:pt x="102" y="265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2" name="フリーフォーム: 図形 1291">
                <a:extLst>
                  <a:ext uri="{FF2B5EF4-FFF2-40B4-BE49-F238E27FC236}">
                    <a16:creationId xmlns:a16="http://schemas.microsoft.com/office/drawing/2014/main" id="{84357FCB-95A6-480C-924F-57C165EB9D1B}"/>
                  </a:ext>
                </a:extLst>
              </p:cNvPr>
              <p:cNvSpPr/>
              <p:nvPr/>
            </p:nvSpPr>
            <p:spPr>
              <a:xfrm>
                <a:off x="6273381" y="11655147"/>
                <a:ext cx="45115" cy="808562"/>
              </a:xfrm>
              <a:custGeom>
                <a:avLst/>
                <a:gdLst>
                  <a:gd name="connsiteX0" fmla="*/ 17882 w 45115"/>
                  <a:gd name="connsiteY0" fmla="*/ 5041 h 808562"/>
                  <a:gd name="connsiteX1" fmla="*/ 24232 w 45115"/>
                  <a:gd name="connsiteY1" fmla="*/ 86003 h 808562"/>
                  <a:gd name="connsiteX2" fmla="*/ 14707 w 45115"/>
                  <a:gd name="connsiteY2" fmla="*/ 581303 h 808562"/>
                  <a:gd name="connsiteX3" fmla="*/ 21057 w 45115"/>
                  <a:gd name="connsiteY3" fmla="*/ 686078 h 808562"/>
                  <a:gd name="connsiteX4" fmla="*/ 419 w 45115"/>
                  <a:gd name="connsiteY4" fmla="*/ 808316 h 808562"/>
                  <a:gd name="connsiteX5" fmla="*/ 43282 w 45115"/>
                  <a:gd name="connsiteY5" fmla="*/ 652741 h 808562"/>
                  <a:gd name="connsiteX6" fmla="*/ 35344 w 45115"/>
                  <a:gd name="connsiteY6" fmla="*/ 144741 h 808562"/>
                  <a:gd name="connsiteX7" fmla="*/ 17882 w 45115"/>
                  <a:gd name="connsiteY7" fmla="*/ 5041 h 80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115" h="808562">
                    <a:moveTo>
                      <a:pt x="17882" y="5041"/>
                    </a:moveTo>
                    <a:cubicBezTo>
                      <a:pt x="16030" y="-4748"/>
                      <a:pt x="24761" y="-10041"/>
                      <a:pt x="24232" y="86003"/>
                    </a:cubicBezTo>
                    <a:cubicBezTo>
                      <a:pt x="23703" y="182047"/>
                      <a:pt x="15236" y="481291"/>
                      <a:pt x="14707" y="581303"/>
                    </a:cubicBezTo>
                    <a:cubicBezTo>
                      <a:pt x="14178" y="681315"/>
                      <a:pt x="23438" y="648243"/>
                      <a:pt x="21057" y="686078"/>
                    </a:cubicBezTo>
                    <a:cubicBezTo>
                      <a:pt x="18676" y="723913"/>
                      <a:pt x="-3285" y="813872"/>
                      <a:pt x="419" y="808316"/>
                    </a:cubicBezTo>
                    <a:cubicBezTo>
                      <a:pt x="4123" y="802760"/>
                      <a:pt x="37461" y="763337"/>
                      <a:pt x="43282" y="652741"/>
                    </a:cubicBezTo>
                    <a:cubicBezTo>
                      <a:pt x="49103" y="542145"/>
                      <a:pt x="39577" y="251897"/>
                      <a:pt x="35344" y="144741"/>
                    </a:cubicBezTo>
                    <a:cubicBezTo>
                      <a:pt x="31111" y="37585"/>
                      <a:pt x="19734" y="14830"/>
                      <a:pt x="17882" y="50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3" name="フリーフォーム: 図形 1292">
                <a:extLst>
                  <a:ext uri="{FF2B5EF4-FFF2-40B4-BE49-F238E27FC236}">
                    <a16:creationId xmlns:a16="http://schemas.microsoft.com/office/drawing/2014/main" id="{0952A736-DD00-467B-83AF-3023E56F0C03}"/>
                  </a:ext>
                </a:extLst>
              </p:cNvPr>
              <p:cNvSpPr/>
              <p:nvPr/>
            </p:nvSpPr>
            <p:spPr>
              <a:xfrm>
                <a:off x="5649338" y="11584455"/>
                <a:ext cx="666854" cy="170000"/>
              </a:xfrm>
              <a:custGeom>
                <a:avLst/>
                <a:gdLst>
                  <a:gd name="connsiteX0" fmla="*/ 45 w 666854"/>
                  <a:gd name="connsiteY0" fmla="*/ 169395 h 170000"/>
                  <a:gd name="connsiteX1" fmla="*/ 372579 w 666854"/>
                  <a:gd name="connsiteY1" fmla="*/ 118595 h 170000"/>
                  <a:gd name="connsiteX2" fmla="*/ 666795 w 666854"/>
                  <a:gd name="connsiteY2" fmla="*/ 62 h 170000"/>
                  <a:gd name="connsiteX3" fmla="*/ 349295 w 666854"/>
                  <a:gd name="connsiteY3" fmla="*/ 135528 h 170000"/>
                  <a:gd name="connsiteX4" fmla="*/ 45 w 666854"/>
                  <a:gd name="connsiteY4" fmla="*/ 169395 h 17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854" h="170000">
                    <a:moveTo>
                      <a:pt x="45" y="169395"/>
                    </a:moveTo>
                    <a:cubicBezTo>
                      <a:pt x="3926" y="166573"/>
                      <a:pt x="261454" y="146817"/>
                      <a:pt x="372579" y="118595"/>
                    </a:cubicBezTo>
                    <a:cubicBezTo>
                      <a:pt x="483704" y="90373"/>
                      <a:pt x="670676" y="-2760"/>
                      <a:pt x="666795" y="62"/>
                    </a:cubicBezTo>
                    <a:cubicBezTo>
                      <a:pt x="662914" y="2884"/>
                      <a:pt x="456892" y="105189"/>
                      <a:pt x="349295" y="135528"/>
                    </a:cubicBezTo>
                    <a:cubicBezTo>
                      <a:pt x="241698" y="165867"/>
                      <a:pt x="-3836" y="172217"/>
                      <a:pt x="45" y="1693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4" name="フリーフォーム: 図形 1293">
                <a:extLst>
                  <a:ext uri="{FF2B5EF4-FFF2-40B4-BE49-F238E27FC236}">
                    <a16:creationId xmlns:a16="http://schemas.microsoft.com/office/drawing/2014/main" id="{F1D434C6-E324-4DE0-9FB6-3B462F92C232}"/>
                  </a:ext>
                </a:extLst>
              </p:cNvPr>
              <p:cNvSpPr/>
              <p:nvPr/>
            </p:nvSpPr>
            <p:spPr>
              <a:xfrm>
                <a:off x="5564717" y="11764433"/>
                <a:ext cx="124341" cy="683684"/>
              </a:xfrm>
              <a:custGeom>
                <a:avLst/>
                <a:gdLst>
                  <a:gd name="connsiteX0" fmla="*/ 88900 w 124341"/>
                  <a:gd name="connsiteY0" fmla="*/ 0 h 683684"/>
                  <a:gd name="connsiteX1" fmla="*/ 103716 w 124341"/>
                  <a:gd name="connsiteY1" fmla="*/ 59267 h 683684"/>
                  <a:gd name="connsiteX2" fmla="*/ 122766 w 124341"/>
                  <a:gd name="connsiteY2" fmla="*/ 226484 h 683684"/>
                  <a:gd name="connsiteX3" fmla="*/ 59266 w 124341"/>
                  <a:gd name="connsiteY3" fmla="*/ 531284 h 683684"/>
                  <a:gd name="connsiteX4" fmla="*/ 0 w 124341"/>
                  <a:gd name="connsiteY4" fmla="*/ 683684 h 68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341" h="683684">
                    <a:moveTo>
                      <a:pt x="88900" y="0"/>
                    </a:moveTo>
                    <a:cubicBezTo>
                      <a:pt x="93486" y="10760"/>
                      <a:pt x="98072" y="21520"/>
                      <a:pt x="103716" y="59267"/>
                    </a:cubicBezTo>
                    <a:cubicBezTo>
                      <a:pt x="109360" y="97014"/>
                      <a:pt x="130174" y="147815"/>
                      <a:pt x="122766" y="226484"/>
                    </a:cubicBezTo>
                    <a:cubicBezTo>
                      <a:pt x="115358" y="305153"/>
                      <a:pt x="79727" y="455084"/>
                      <a:pt x="59266" y="531284"/>
                    </a:cubicBezTo>
                    <a:cubicBezTo>
                      <a:pt x="38805" y="607484"/>
                      <a:pt x="7408" y="601840"/>
                      <a:pt x="0" y="683684"/>
                    </a:cubicBezTo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6" name="フリーフォーム: 図形 1295">
                <a:extLst>
                  <a:ext uri="{FF2B5EF4-FFF2-40B4-BE49-F238E27FC236}">
                    <a16:creationId xmlns:a16="http://schemas.microsoft.com/office/drawing/2014/main" id="{7EBD9035-955B-4FF7-AAC7-DC4347CE50B2}"/>
                  </a:ext>
                </a:extLst>
              </p:cNvPr>
              <p:cNvSpPr/>
              <p:nvPr/>
            </p:nvSpPr>
            <p:spPr>
              <a:xfrm>
                <a:off x="5653323" y="11766882"/>
                <a:ext cx="34176" cy="434670"/>
              </a:xfrm>
              <a:custGeom>
                <a:avLst/>
                <a:gdLst>
                  <a:gd name="connsiteX0" fmla="*/ 21460 w 34176"/>
                  <a:gd name="connsiteY0" fmla="*/ 8135 h 434670"/>
                  <a:gd name="connsiteX1" fmla="*/ 34160 w 34176"/>
                  <a:gd name="connsiteY1" fmla="*/ 113968 h 434670"/>
                  <a:gd name="connsiteX2" fmla="*/ 23577 w 34176"/>
                  <a:gd name="connsiteY2" fmla="*/ 393368 h 434670"/>
                  <a:gd name="connsiteX3" fmla="*/ 294 w 34176"/>
                  <a:gd name="connsiteY3" fmla="*/ 425118 h 434670"/>
                  <a:gd name="connsiteX4" fmla="*/ 10877 w 34176"/>
                  <a:gd name="connsiteY4" fmla="*/ 312935 h 434670"/>
                  <a:gd name="connsiteX5" fmla="*/ 21460 w 34176"/>
                  <a:gd name="connsiteY5" fmla="*/ 8135 h 43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76" h="434670">
                    <a:moveTo>
                      <a:pt x="21460" y="8135"/>
                    </a:moveTo>
                    <a:cubicBezTo>
                      <a:pt x="25340" y="-25026"/>
                      <a:pt x="33807" y="49763"/>
                      <a:pt x="34160" y="113968"/>
                    </a:cubicBezTo>
                    <a:cubicBezTo>
                      <a:pt x="34513" y="178174"/>
                      <a:pt x="29221" y="341510"/>
                      <a:pt x="23577" y="393368"/>
                    </a:cubicBezTo>
                    <a:cubicBezTo>
                      <a:pt x="17933" y="445226"/>
                      <a:pt x="2411" y="438524"/>
                      <a:pt x="294" y="425118"/>
                    </a:cubicBezTo>
                    <a:cubicBezTo>
                      <a:pt x="-1823" y="411713"/>
                      <a:pt x="8055" y="382079"/>
                      <a:pt x="10877" y="312935"/>
                    </a:cubicBezTo>
                    <a:cubicBezTo>
                      <a:pt x="13699" y="243791"/>
                      <a:pt x="17580" y="41296"/>
                      <a:pt x="21460" y="8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7" name="フリーフォーム: 図形 1296">
                <a:extLst>
                  <a:ext uri="{FF2B5EF4-FFF2-40B4-BE49-F238E27FC236}">
                    <a16:creationId xmlns:a16="http://schemas.microsoft.com/office/drawing/2014/main" id="{91ACCE06-50BF-48FC-B096-46FA9C659757}"/>
                  </a:ext>
                </a:extLst>
              </p:cNvPr>
              <p:cNvSpPr/>
              <p:nvPr/>
            </p:nvSpPr>
            <p:spPr>
              <a:xfrm>
                <a:off x="5557447" y="12211048"/>
                <a:ext cx="98810" cy="510133"/>
              </a:xfrm>
              <a:custGeom>
                <a:avLst/>
                <a:gdLst>
                  <a:gd name="connsiteX0" fmla="*/ 98286 w 98810"/>
                  <a:gd name="connsiteY0" fmla="*/ 2 h 510133"/>
                  <a:gd name="connsiteX1" fmla="*/ 22086 w 98810"/>
                  <a:gd name="connsiteY1" fmla="*/ 182035 h 510133"/>
                  <a:gd name="connsiteX2" fmla="*/ 5153 w 98810"/>
                  <a:gd name="connsiteY2" fmla="*/ 345019 h 510133"/>
                  <a:gd name="connsiteX3" fmla="*/ 5153 w 98810"/>
                  <a:gd name="connsiteY3" fmla="*/ 510119 h 510133"/>
                  <a:gd name="connsiteX4" fmla="*/ 3036 w 98810"/>
                  <a:gd name="connsiteY4" fmla="*/ 353485 h 510133"/>
                  <a:gd name="connsiteX5" fmla="*/ 51720 w 98810"/>
                  <a:gd name="connsiteY5" fmla="*/ 186269 h 510133"/>
                  <a:gd name="connsiteX6" fmla="*/ 98286 w 98810"/>
                  <a:gd name="connsiteY6" fmla="*/ 2 h 51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810" h="510133">
                    <a:moveTo>
                      <a:pt x="98286" y="2"/>
                    </a:moveTo>
                    <a:cubicBezTo>
                      <a:pt x="93347" y="-704"/>
                      <a:pt x="37608" y="124532"/>
                      <a:pt x="22086" y="182035"/>
                    </a:cubicBezTo>
                    <a:cubicBezTo>
                      <a:pt x="6564" y="239538"/>
                      <a:pt x="7975" y="290338"/>
                      <a:pt x="5153" y="345019"/>
                    </a:cubicBezTo>
                    <a:cubicBezTo>
                      <a:pt x="2331" y="399700"/>
                      <a:pt x="5506" y="508708"/>
                      <a:pt x="5153" y="510119"/>
                    </a:cubicBezTo>
                    <a:cubicBezTo>
                      <a:pt x="4800" y="511530"/>
                      <a:pt x="-4725" y="407460"/>
                      <a:pt x="3036" y="353485"/>
                    </a:cubicBezTo>
                    <a:cubicBezTo>
                      <a:pt x="10797" y="299510"/>
                      <a:pt x="31259" y="246241"/>
                      <a:pt x="51720" y="186269"/>
                    </a:cubicBezTo>
                    <a:cubicBezTo>
                      <a:pt x="72181" y="126297"/>
                      <a:pt x="103225" y="708"/>
                      <a:pt x="98286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8" name="フリーフォーム: 図形 1297">
                <a:extLst>
                  <a:ext uri="{FF2B5EF4-FFF2-40B4-BE49-F238E27FC236}">
                    <a16:creationId xmlns:a16="http://schemas.microsoft.com/office/drawing/2014/main" id="{519F8877-63DC-473D-94D7-D8120C026752}"/>
                  </a:ext>
                </a:extLst>
              </p:cNvPr>
              <p:cNvSpPr/>
              <p:nvPr/>
            </p:nvSpPr>
            <p:spPr>
              <a:xfrm>
                <a:off x="6162531" y="12438989"/>
                <a:ext cx="124461" cy="303237"/>
              </a:xfrm>
              <a:custGeom>
                <a:avLst/>
                <a:gdLst>
                  <a:gd name="connsiteX0" fmla="*/ 123969 w 124461"/>
                  <a:gd name="connsiteY0" fmla="*/ 2778 h 303237"/>
                  <a:gd name="connsiteX1" fmla="*/ 3319 w 124461"/>
                  <a:gd name="connsiteY1" fmla="*/ 299111 h 303237"/>
                  <a:gd name="connsiteX2" fmla="*/ 43536 w 124461"/>
                  <a:gd name="connsiteY2" fmla="*/ 161528 h 303237"/>
                  <a:gd name="connsiteX3" fmla="*/ 123969 w 124461"/>
                  <a:gd name="connsiteY3" fmla="*/ 2778 h 30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1" h="303237">
                    <a:moveTo>
                      <a:pt x="123969" y="2778"/>
                    </a:moveTo>
                    <a:cubicBezTo>
                      <a:pt x="117266" y="25708"/>
                      <a:pt x="16724" y="272653"/>
                      <a:pt x="3319" y="299111"/>
                    </a:cubicBezTo>
                    <a:cubicBezTo>
                      <a:pt x="-10086" y="325569"/>
                      <a:pt x="19900" y="218325"/>
                      <a:pt x="43536" y="161528"/>
                    </a:cubicBezTo>
                    <a:cubicBezTo>
                      <a:pt x="67172" y="104731"/>
                      <a:pt x="130672" y="-20152"/>
                      <a:pt x="123969" y="27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9" name="フリーフォーム: 図形 1298">
                <a:extLst>
                  <a:ext uri="{FF2B5EF4-FFF2-40B4-BE49-F238E27FC236}">
                    <a16:creationId xmlns:a16="http://schemas.microsoft.com/office/drawing/2014/main" id="{B9ED7D10-8F67-4AC8-B60B-3661DCD0426B}"/>
                  </a:ext>
                </a:extLst>
              </p:cNvPr>
              <p:cNvSpPr/>
              <p:nvPr/>
            </p:nvSpPr>
            <p:spPr>
              <a:xfrm>
                <a:off x="5683327" y="11958464"/>
                <a:ext cx="150421" cy="176872"/>
              </a:xfrm>
              <a:custGeom>
                <a:avLst/>
                <a:gdLst>
                  <a:gd name="connsiteX0" fmla="*/ 6273 w 150421"/>
                  <a:gd name="connsiteY0" fmla="*/ 4936 h 176872"/>
                  <a:gd name="connsiteX1" fmla="*/ 150206 w 150421"/>
                  <a:gd name="connsiteY1" fmla="*/ 176386 h 176872"/>
                  <a:gd name="connsiteX2" fmla="*/ 38023 w 150421"/>
                  <a:gd name="connsiteY2" fmla="*/ 55736 h 176872"/>
                  <a:gd name="connsiteX3" fmla="*/ 6273 w 150421"/>
                  <a:gd name="connsiteY3" fmla="*/ 4936 h 17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421" h="176872">
                    <a:moveTo>
                      <a:pt x="6273" y="4936"/>
                    </a:moveTo>
                    <a:cubicBezTo>
                      <a:pt x="24970" y="25044"/>
                      <a:pt x="144914" y="167919"/>
                      <a:pt x="150206" y="176386"/>
                    </a:cubicBezTo>
                    <a:cubicBezTo>
                      <a:pt x="155498" y="184853"/>
                      <a:pt x="61659" y="80430"/>
                      <a:pt x="38023" y="55736"/>
                    </a:cubicBezTo>
                    <a:cubicBezTo>
                      <a:pt x="14387" y="31042"/>
                      <a:pt x="-12424" y="-15172"/>
                      <a:pt x="6273" y="49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0" name="フリーフォーム: 図形 1299">
                <a:extLst>
                  <a:ext uri="{FF2B5EF4-FFF2-40B4-BE49-F238E27FC236}">
                    <a16:creationId xmlns:a16="http://schemas.microsoft.com/office/drawing/2014/main" id="{65C6CE6E-02F3-4DC5-982A-E8CD7B80BA7F}"/>
                  </a:ext>
                </a:extLst>
              </p:cNvPr>
              <p:cNvSpPr/>
              <p:nvPr/>
            </p:nvSpPr>
            <p:spPr>
              <a:xfrm>
                <a:off x="5727604" y="12145426"/>
                <a:ext cx="108143" cy="368340"/>
              </a:xfrm>
              <a:custGeom>
                <a:avLst/>
                <a:gdLst>
                  <a:gd name="connsiteX0" fmla="*/ 108046 w 108143"/>
                  <a:gd name="connsiteY0" fmla="*/ 7 h 368340"/>
                  <a:gd name="connsiteX1" fmla="*/ 59363 w 108143"/>
                  <a:gd name="connsiteY1" fmla="*/ 264591 h 368340"/>
                  <a:gd name="connsiteX2" fmla="*/ 96 w 108143"/>
                  <a:gd name="connsiteY2" fmla="*/ 368307 h 368340"/>
                  <a:gd name="connsiteX3" fmla="*/ 46663 w 108143"/>
                  <a:gd name="connsiteY3" fmla="*/ 256124 h 368340"/>
                  <a:gd name="connsiteX4" fmla="*/ 108046 w 108143"/>
                  <a:gd name="connsiteY4" fmla="*/ 7 h 36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43" h="368340">
                    <a:moveTo>
                      <a:pt x="108046" y="7"/>
                    </a:moveTo>
                    <a:cubicBezTo>
                      <a:pt x="110163" y="1418"/>
                      <a:pt x="77355" y="203208"/>
                      <a:pt x="59363" y="264591"/>
                    </a:cubicBezTo>
                    <a:cubicBezTo>
                      <a:pt x="41371" y="325974"/>
                      <a:pt x="2213" y="369718"/>
                      <a:pt x="96" y="368307"/>
                    </a:cubicBezTo>
                    <a:cubicBezTo>
                      <a:pt x="-2021" y="366896"/>
                      <a:pt x="31141" y="316449"/>
                      <a:pt x="46663" y="256124"/>
                    </a:cubicBezTo>
                    <a:cubicBezTo>
                      <a:pt x="62185" y="195799"/>
                      <a:pt x="105929" y="-1404"/>
                      <a:pt x="108046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1" name="フリーフォーム: 図形 1300">
                <a:extLst>
                  <a:ext uri="{FF2B5EF4-FFF2-40B4-BE49-F238E27FC236}">
                    <a16:creationId xmlns:a16="http://schemas.microsoft.com/office/drawing/2014/main" id="{0E022BC6-4BD2-4F8B-9E5B-68B2483B661C}"/>
                  </a:ext>
                </a:extLst>
              </p:cNvPr>
              <p:cNvSpPr/>
              <p:nvPr/>
            </p:nvSpPr>
            <p:spPr>
              <a:xfrm>
                <a:off x="5592072" y="12357099"/>
                <a:ext cx="36340" cy="304819"/>
              </a:xfrm>
              <a:custGeom>
                <a:avLst/>
                <a:gdLst>
                  <a:gd name="connsiteX0" fmla="*/ 21328 w 36340"/>
                  <a:gd name="connsiteY0" fmla="*/ 1 h 304819"/>
                  <a:gd name="connsiteX1" fmla="*/ 161 w 36340"/>
                  <a:gd name="connsiteY1" fmla="*/ 234951 h 304819"/>
                  <a:gd name="connsiteX2" fmla="*/ 12861 w 36340"/>
                  <a:gd name="connsiteY2" fmla="*/ 304801 h 304819"/>
                  <a:gd name="connsiteX3" fmla="*/ 36145 w 36340"/>
                  <a:gd name="connsiteY3" fmla="*/ 230718 h 304819"/>
                  <a:gd name="connsiteX4" fmla="*/ 21328 w 36340"/>
                  <a:gd name="connsiteY4" fmla="*/ 1 h 30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0" h="304819">
                    <a:moveTo>
                      <a:pt x="21328" y="1"/>
                    </a:moveTo>
                    <a:cubicBezTo>
                      <a:pt x="15331" y="706"/>
                      <a:pt x="1572" y="184151"/>
                      <a:pt x="161" y="234951"/>
                    </a:cubicBezTo>
                    <a:cubicBezTo>
                      <a:pt x="-1250" y="285751"/>
                      <a:pt x="6864" y="305506"/>
                      <a:pt x="12861" y="304801"/>
                    </a:cubicBezTo>
                    <a:cubicBezTo>
                      <a:pt x="18858" y="304096"/>
                      <a:pt x="34381" y="275873"/>
                      <a:pt x="36145" y="230718"/>
                    </a:cubicBezTo>
                    <a:cubicBezTo>
                      <a:pt x="37909" y="185563"/>
                      <a:pt x="27325" y="-704"/>
                      <a:pt x="2132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90" name="hidarite">
              <a:extLst>
                <a:ext uri="{FF2B5EF4-FFF2-40B4-BE49-F238E27FC236}">
                  <a16:creationId xmlns:a16="http://schemas.microsoft.com/office/drawing/2014/main" id="{5B3D1A3C-F9FF-478B-B1A7-74FE35D1B4F3}"/>
                </a:ext>
              </a:extLst>
            </p:cNvPr>
            <p:cNvGrpSpPr/>
            <p:nvPr/>
          </p:nvGrpSpPr>
          <p:grpSpPr>
            <a:xfrm>
              <a:off x="5307845" y="3484169"/>
              <a:ext cx="3746289" cy="5710835"/>
              <a:chOff x="5307845" y="3484169"/>
              <a:chExt cx="3746289" cy="5710835"/>
            </a:xfrm>
          </p:grpSpPr>
          <p:sp>
            <p:nvSpPr>
              <p:cNvPr id="1303" name="フリーフォーム: 図形 1302">
                <a:extLst>
                  <a:ext uri="{FF2B5EF4-FFF2-40B4-BE49-F238E27FC236}">
                    <a16:creationId xmlns:a16="http://schemas.microsoft.com/office/drawing/2014/main" id="{6050F677-630D-4305-ADAD-FC7254738790}"/>
                  </a:ext>
                </a:extLst>
              </p:cNvPr>
              <p:cNvSpPr/>
              <p:nvPr/>
            </p:nvSpPr>
            <p:spPr>
              <a:xfrm>
                <a:off x="5307845" y="5600013"/>
                <a:ext cx="305693" cy="1106729"/>
              </a:xfrm>
              <a:custGeom>
                <a:avLst/>
                <a:gdLst>
                  <a:gd name="connsiteX0" fmla="*/ 305555 w 305693"/>
                  <a:gd name="connsiteY0" fmla="*/ 4920 h 1106729"/>
                  <a:gd name="connsiteX1" fmla="*/ 55788 w 305693"/>
                  <a:gd name="connsiteY1" fmla="*/ 982820 h 1106729"/>
                  <a:gd name="connsiteX2" fmla="*/ 51555 w 305693"/>
                  <a:gd name="connsiteY2" fmla="*/ 1080187 h 1106729"/>
                  <a:gd name="connsiteX3" fmla="*/ 34622 w 305693"/>
                  <a:gd name="connsiteY3" fmla="*/ 864287 h 1106729"/>
                  <a:gd name="connsiteX4" fmla="*/ 17688 w 305693"/>
                  <a:gd name="connsiteY4" fmla="*/ 614520 h 1106729"/>
                  <a:gd name="connsiteX5" fmla="*/ 305555 w 305693"/>
                  <a:gd name="connsiteY5" fmla="*/ 4920 h 110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693" h="1106729">
                    <a:moveTo>
                      <a:pt x="305555" y="4920"/>
                    </a:moveTo>
                    <a:cubicBezTo>
                      <a:pt x="311905" y="66303"/>
                      <a:pt x="98121" y="803609"/>
                      <a:pt x="55788" y="982820"/>
                    </a:cubicBezTo>
                    <a:cubicBezTo>
                      <a:pt x="13455" y="1162031"/>
                      <a:pt x="55083" y="1099943"/>
                      <a:pt x="51555" y="1080187"/>
                    </a:cubicBezTo>
                    <a:cubicBezTo>
                      <a:pt x="48027" y="1060431"/>
                      <a:pt x="40266" y="941898"/>
                      <a:pt x="34622" y="864287"/>
                    </a:cubicBezTo>
                    <a:cubicBezTo>
                      <a:pt x="28977" y="786676"/>
                      <a:pt x="-28173" y="754925"/>
                      <a:pt x="17688" y="614520"/>
                    </a:cubicBezTo>
                    <a:cubicBezTo>
                      <a:pt x="63549" y="474115"/>
                      <a:pt x="299205" y="-56463"/>
                      <a:pt x="305555" y="49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4" name="フリーフォーム: 図形 1303">
                <a:extLst>
                  <a:ext uri="{FF2B5EF4-FFF2-40B4-BE49-F238E27FC236}">
                    <a16:creationId xmlns:a16="http://schemas.microsoft.com/office/drawing/2014/main" id="{6B652BD9-BF6E-4B14-98E4-58DB1ED2C617}"/>
                  </a:ext>
                </a:extLst>
              </p:cNvPr>
              <p:cNvSpPr/>
              <p:nvPr/>
            </p:nvSpPr>
            <p:spPr>
              <a:xfrm>
                <a:off x="5519930" y="5071475"/>
                <a:ext cx="542231" cy="931727"/>
              </a:xfrm>
              <a:custGeom>
                <a:avLst/>
                <a:gdLst>
                  <a:gd name="connsiteX0" fmla="*/ 542203 w 542231"/>
                  <a:gd name="connsiteY0" fmla="*/ 58 h 931727"/>
                  <a:gd name="connsiteX1" fmla="*/ 110403 w 542231"/>
                  <a:gd name="connsiteY1" fmla="*/ 698558 h 931727"/>
                  <a:gd name="connsiteX2" fmla="*/ 337 w 542231"/>
                  <a:gd name="connsiteY2" fmla="*/ 931392 h 931727"/>
                  <a:gd name="connsiteX3" fmla="*/ 131570 w 542231"/>
                  <a:gd name="connsiteY3" fmla="*/ 660458 h 931727"/>
                  <a:gd name="connsiteX4" fmla="*/ 542203 w 542231"/>
                  <a:gd name="connsiteY4" fmla="*/ 58 h 93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231" h="931727">
                    <a:moveTo>
                      <a:pt x="542203" y="58"/>
                    </a:moveTo>
                    <a:cubicBezTo>
                      <a:pt x="538675" y="6408"/>
                      <a:pt x="200714" y="543336"/>
                      <a:pt x="110403" y="698558"/>
                    </a:cubicBezTo>
                    <a:cubicBezTo>
                      <a:pt x="20092" y="853780"/>
                      <a:pt x="-3191" y="937742"/>
                      <a:pt x="337" y="931392"/>
                    </a:cubicBezTo>
                    <a:cubicBezTo>
                      <a:pt x="3865" y="925042"/>
                      <a:pt x="38437" y="814975"/>
                      <a:pt x="131570" y="660458"/>
                    </a:cubicBezTo>
                    <a:cubicBezTo>
                      <a:pt x="224703" y="505941"/>
                      <a:pt x="545731" y="-6292"/>
                      <a:pt x="542203" y="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5" name="フリーフォーム: 図形 1304">
                <a:extLst>
                  <a:ext uri="{FF2B5EF4-FFF2-40B4-BE49-F238E27FC236}">
                    <a16:creationId xmlns:a16="http://schemas.microsoft.com/office/drawing/2014/main" id="{13C5919E-2F8E-47AC-BF2F-AF53B868FBFD}"/>
                  </a:ext>
                </a:extLst>
              </p:cNvPr>
              <p:cNvSpPr/>
              <p:nvPr/>
            </p:nvSpPr>
            <p:spPr>
              <a:xfrm>
                <a:off x="5495434" y="4898353"/>
                <a:ext cx="515236" cy="936714"/>
              </a:xfrm>
              <a:custGeom>
                <a:avLst/>
                <a:gdLst>
                  <a:gd name="connsiteX0" fmla="*/ 498966 w 515236"/>
                  <a:gd name="connsiteY0" fmla="*/ 41947 h 936714"/>
                  <a:gd name="connsiteX1" fmla="*/ 431233 w 515236"/>
                  <a:gd name="connsiteY1" fmla="*/ 101214 h 936714"/>
                  <a:gd name="connsiteX2" fmla="*/ 12133 w 515236"/>
                  <a:gd name="connsiteY2" fmla="*/ 918247 h 936714"/>
                  <a:gd name="connsiteX3" fmla="*/ 122199 w 515236"/>
                  <a:gd name="connsiteY3" fmla="*/ 647314 h 936714"/>
                  <a:gd name="connsiteX4" fmla="*/ 219566 w 515236"/>
                  <a:gd name="connsiteY4" fmla="*/ 367914 h 936714"/>
                  <a:gd name="connsiteX5" fmla="*/ 498966 w 515236"/>
                  <a:gd name="connsiteY5" fmla="*/ 41947 h 93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5236" h="936714">
                    <a:moveTo>
                      <a:pt x="498966" y="41947"/>
                    </a:moveTo>
                    <a:cubicBezTo>
                      <a:pt x="534244" y="-2503"/>
                      <a:pt x="512372" y="-44836"/>
                      <a:pt x="431233" y="101214"/>
                    </a:cubicBezTo>
                    <a:cubicBezTo>
                      <a:pt x="350094" y="247264"/>
                      <a:pt x="63639" y="827230"/>
                      <a:pt x="12133" y="918247"/>
                    </a:cubicBezTo>
                    <a:cubicBezTo>
                      <a:pt x="-39373" y="1009264"/>
                      <a:pt x="87627" y="739036"/>
                      <a:pt x="122199" y="647314"/>
                    </a:cubicBezTo>
                    <a:cubicBezTo>
                      <a:pt x="156771" y="555592"/>
                      <a:pt x="156772" y="468808"/>
                      <a:pt x="219566" y="367914"/>
                    </a:cubicBezTo>
                    <a:cubicBezTo>
                      <a:pt x="282360" y="267020"/>
                      <a:pt x="463688" y="86397"/>
                      <a:pt x="498966" y="419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6" name="フリーフォーム: 図形 1305">
                <a:extLst>
                  <a:ext uri="{FF2B5EF4-FFF2-40B4-BE49-F238E27FC236}">
                    <a16:creationId xmlns:a16="http://schemas.microsoft.com/office/drawing/2014/main" id="{3215AF86-2929-4D6D-A150-C1C296958024}"/>
                  </a:ext>
                </a:extLst>
              </p:cNvPr>
              <p:cNvSpPr/>
              <p:nvPr/>
            </p:nvSpPr>
            <p:spPr>
              <a:xfrm>
                <a:off x="5553386" y="5836947"/>
                <a:ext cx="512045" cy="312117"/>
              </a:xfrm>
              <a:custGeom>
                <a:avLst/>
                <a:gdLst>
                  <a:gd name="connsiteX0" fmla="*/ 504514 w 512045"/>
                  <a:gd name="connsiteY0" fmla="*/ 5053 h 312117"/>
                  <a:gd name="connsiteX1" fmla="*/ 453714 w 512045"/>
                  <a:gd name="connsiteY1" fmla="*/ 26220 h 312117"/>
                  <a:gd name="connsiteX2" fmla="*/ 89647 w 512045"/>
                  <a:gd name="connsiteY2" fmla="*/ 267520 h 312117"/>
                  <a:gd name="connsiteX3" fmla="*/ 9214 w 512045"/>
                  <a:gd name="connsiteY3" fmla="*/ 297153 h 312117"/>
                  <a:gd name="connsiteX4" fmla="*/ 250514 w 512045"/>
                  <a:gd name="connsiteY4" fmla="*/ 98186 h 312117"/>
                  <a:gd name="connsiteX5" fmla="*/ 381747 w 512045"/>
                  <a:gd name="connsiteY5" fmla="*/ 13520 h 312117"/>
                  <a:gd name="connsiteX6" fmla="*/ 504514 w 512045"/>
                  <a:gd name="connsiteY6" fmla="*/ 5053 h 31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2045" h="312117">
                    <a:moveTo>
                      <a:pt x="504514" y="5053"/>
                    </a:moveTo>
                    <a:cubicBezTo>
                      <a:pt x="516508" y="7170"/>
                      <a:pt x="522858" y="-17524"/>
                      <a:pt x="453714" y="26220"/>
                    </a:cubicBezTo>
                    <a:cubicBezTo>
                      <a:pt x="384570" y="69964"/>
                      <a:pt x="163730" y="222365"/>
                      <a:pt x="89647" y="267520"/>
                    </a:cubicBezTo>
                    <a:cubicBezTo>
                      <a:pt x="15564" y="312675"/>
                      <a:pt x="-17597" y="325375"/>
                      <a:pt x="9214" y="297153"/>
                    </a:cubicBezTo>
                    <a:cubicBezTo>
                      <a:pt x="36025" y="268931"/>
                      <a:pt x="188425" y="145458"/>
                      <a:pt x="250514" y="98186"/>
                    </a:cubicBezTo>
                    <a:cubicBezTo>
                      <a:pt x="312603" y="50914"/>
                      <a:pt x="341530" y="29042"/>
                      <a:pt x="381747" y="13520"/>
                    </a:cubicBezTo>
                    <a:cubicBezTo>
                      <a:pt x="421964" y="-2002"/>
                      <a:pt x="492520" y="2936"/>
                      <a:pt x="504514" y="50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7" name="フリーフォーム: 図形 1306">
                <a:extLst>
                  <a:ext uri="{FF2B5EF4-FFF2-40B4-BE49-F238E27FC236}">
                    <a16:creationId xmlns:a16="http://schemas.microsoft.com/office/drawing/2014/main" id="{04FAB21A-71ED-45E2-A4F1-B13F7E109599}"/>
                  </a:ext>
                </a:extLst>
              </p:cNvPr>
              <p:cNvSpPr/>
              <p:nvPr/>
            </p:nvSpPr>
            <p:spPr>
              <a:xfrm>
                <a:off x="5463095" y="5968933"/>
                <a:ext cx="610352" cy="631817"/>
              </a:xfrm>
              <a:custGeom>
                <a:avLst/>
                <a:gdLst>
                  <a:gd name="connsiteX0" fmla="*/ 603272 w 610352"/>
                  <a:gd name="connsiteY0" fmla="*/ 12767 h 631817"/>
                  <a:gd name="connsiteX1" fmla="*/ 467805 w 610352"/>
                  <a:gd name="connsiteY1" fmla="*/ 105900 h 631817"/>
                  <a:gd name="connsiteX2" fmla="*/ 36005 w 610352"/>
                  <a:gd name="connsiteY2" fmla="*/ 516534 h 631817"/>
                  <a:gd name="connsiteX3" fmla="*/ 52938 w 610352"/>
                  <a:gd name="connsiteY3" fmla="*/ 622367 h 631817"/>
                  <a:gd name="connsiteX4" fmla="*/ 285772 w 610352"/>
                  <a:gd name="connsiteY4" fmla="*/ 326034 h 631817"/>
                  <a:gd name="connsiteX5" fmla="*/ 603272 w 610352"/>
                  <a:gd name="connsiteY5" fmla="*/ 12767 h 63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352" h="631817">
                    <a:moveTo>
                      <a:pt x="603272" y="12767"/>
                    </a:moveTo>
                    <a:cubicBezTo>
                      <a:pt x="633611" y="-23922"/>
                      <a:pt x="562349" y="21939"/>
                      <a:pt x="467805" y="105900"/>
                    </a:cubicBezTo>
                    <a:cubicBezTo>
                      <a:pt x="373261" y="189861"/>
                      <a:pt x="105149" y="430456"/>
                      <a:pt x="36005" y="516534"/>
                    </a:cubicBezTo>
                    <a:cubicBezTo>
                      <a:pt x="-33140" y="602612"/>
                      <a:pt x="11310" y="654117"/>
                      <a:pt x="52938" y="622367"/>
                    </a:cubicBezTo>
                    <a:cubicBezTo>
                      <a:pt x="94566" y="590617"/>
                      <a:pt x="191933" y="429045"/>
                      <a:pt x="285772" y="326034"/>
                    </a:cubicBezTo>
                    <a:cubicBezTo>
                      <a:pt x="379611" y="223023"/>
                      <a:pt x="572933" y="49456"/>
                      <a:pt x="603272" y="127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8" name="フリーフォーム: 図形 1307">
                <a:extLst>
                  <a:ext uri="{FF2B5EF4-FFF2-40B4-BE49-F238E27FC236}">
                    <a16:creationId xmlns:a16="http://schemas.microsoft.com/office/drawing/2014/main" id="{84439984-6228-48A2-B4D4-B951650C5BA8}"/>
                  </a:ext>
                </a:extLst>
              </p:cNvPr>
              <p:cNvSpPr/>
              <p:nvPr/>
            </p:nvSpPr>
            <p:spPr>
              <a:xfrm>
                <a:off x="5339079" y="6577596"/>
                <a:ext cx="449382" cy="239344"/>
              </a:xfrm>
              <a:custGeom>
                <a:avLst/>
                <a:gdLst>
                  <a:gd name="connsiteX0" fmla="*/ 16088 w 449382"/>
                  <a:gd name="connsiteY0" fmla="*/ 132237 h 239344"/>
                  <a:gd name="connsiteX1" fmla="*/ 384388 w 449382"/>
                  <a:gd name="connsiteY1" fmla="*/ 60271 h 239344"/>
                  <a:gd name="connsiteX2" fmla="*/ 430954 w 449382"/>
                  <a:gd name="connsiteY2" fmla="*/ 5237 h 239344"/>
                  <a:gd name="connsiteX3" fmla="*/ 181188 w 449382"/>
                  <a:gd name="connsiteY3" fmla="*/ 195737 h 239344"/>
                  <a:gd name="connsiteX4" fmla="*/ 71121 w 449382"/>
                  <a:gd name="connsiteY4" fmla="*/ 238071 h 239344"/>
                  <a:gd name="connsiteX5" fmla="*/ 62654 w 449382"/>
                  <a:gd name="connsiteY5" fmla="*/ 166104 h 239344"/>
                  <a:gd name="connsiteX6" fmla="*/ 16088 w 449382"/>
                  <a:gd name="connsiteY6" fmla="*/ 132237 h 23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382" h="239344">
                    <a:moveTo>
                      <a:pt x="16088" y="132237"/>
                    </a:moveTo>
                    <a:cubicBezTo>
                      <a:pt x="69710" y="114598"/>
                      <a:pt x="315244" y="81438"/>
                      <a:pt x="384388" y="60271"/>
                    </a:cubicBezTo>
                    <a:cubicBezTo>
                      <a:pt x="453532" y="39104"/>
                      <a:pt x="464821" y="-17341"/>
                      <a:pt x="430954" y="5237"/>
                    </a:cubicBezTo>
                    <a:cubicBezTo>
                      <a:pt x="397087" y="27815"/>
                      <a:pt x="241160" y="156931"/>
                      <a:pt x="181188" y="195737"/>
                    </a:cubicBezTo>
                    <a:cubicBezTo>
                      <a:pt x="121216" y="234543"/>
                      <a:pt x="90877" y="243010"/>
                      <a:pt x="71121" y="238071"/>
                    </a:cubicBezTo>
                    <a:cubicBezTo>
                      <a:pt x="51365" y="233132"/>
                      <a:pt x="65476" y="183037"/>
                      <a:pt x="62654" y="166104"/>
                    </a:cubicBezTo>
                    <a:cubicBezTo>
                      <a:pt x="59832" y="149171"/>
                      <a:pt x="-37534" y="149876"/>
                      <a:pt x="16088" y="1322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9" name="フリーフォーム: 図形 1308">
                <a:extLst>
                  <a:ext uri="{FF2B5EF4-FFF2-40B4-BE49-F238E27FC236}">
                    <a16:creationId xmlns:a16="http://schemas.microsoft.com/office/drawing/2014/main" id="{B9C7D671-5AE0-48E7-AC08-049A152A7D08}"/>
                  </a:ext>
                </a:extLst>
              </p:cNvPr>
              <p:cNvSpPr/>
              <p:nvPr/>
            </p:nvSpPr>
            <p:spPr>
              <a:xfrm>
                <a:off x="5340659" y="6308656"/>
                <a:ext cx="387671" cy="1223883"/>
              </a:xfrm>
              <a:custGeom>
                <a:avLst/>
                <a:gdLst>
                  <a:gd name="connsiteX0" fmla="*/ 35674 w 387671"/>
                  <a:gd name="connsiteY0" fmla="*/ 54044 h 1223883"/>
                  <a:gd name="connsiteX1" fmla="*/ 6041 w 387671"/>
                  <a:gd name="connsiteY1" fmla="*/ 197977 h 1223883"/>
                  <a:gd name="connsiteX2" fmla="*/ 124574 w 387671"/>
                  <a:gd name="connsiteY2" fmla="*/ 917644 h 1223883"/>
                  <a:gd name="connsiteX3" fmla="*/ 387041 w 387671"/>
                  <a:gd name="connsiteY3" fmla="*/ 1222444 h 1223883"/>
                  <a:gd name="connsiteX4" fmla="*/ 192308 w 387671"/>
                  <a:gd name="connsiteY4" fmla="*/ 985377 h 1223883"/>
                  <a:gd name="connsiteX5" fmla="*/ 35674 w 387671"/>
                  <a:gd name="connsiteY5" fmla="*/ 54044 h 122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71" h="1223883">
                    <a:moveTo>
                      <a:pt x="35674" y="54044"/>
                    </a:moveTo>
                    <a:cubicBezTo>
                      <a:pt x="4630" y="-77189"/>
                      <a:pt x="-8776" y="54044"/>
                      <a:pt x="6041" y="197977"/>
                    </a:cubicBezTo>
                    <a:cubicBezTo>
                      <a:pt x="20858" y="341910"/>
                      <a:pt x="61074" y="746900"/>
                      <a:pt x="124574" y="917644"/>
                    </a:cubicBezTo>
                    <a:cubicBezTo>
                      <a:pt x="188074" y="1088388"/>
                      <a:pt x="375752" y="1211155"/>
                      <a:pt x="387041" y="1222444"/>
                    </a:cubicBezTo>
                    <a:cubicBezTo>
                      <a:pt x="398330" y="1233733"/>
                      <a:pt x="255103" y="1180816"/>
                      <a:pt x="192308" y="985377"/>
                    </a:cubicBezTo>
                    <a:cubicBezTo>
                      <a:pt x="129513" y="789938"/>
                      <a:pt x="66718" y="185277"/>
                      <a:pt x="35674" y="540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0" name="フリーフォーム: 図形 1309">
                <a:extLst>
                  <a:ext uri="{FF2B5EF4-FFF2-40B4-BE49-F238E27FC236}">
                    <a16:creationId xmlns:a16="http://schemas.microsoft.com/office/drawing/2014/main" id="{2DD2C3B5-540B-4717-A6A9-4C400A3B6C68}"/>
                  </a:ext>
                </a:extLst>
              </p:cNvPr>
              <p:cNvSpPr/>
              <p:nvPr/>
            </p:nvSpPr>
            <p:spPr>
              <a:xfrm>
                <a:off x="5327243" y="6483111"/>
                <a:ext cx="459786" cy="1185196"/>
              </a:xfrm>
              <a:custGeom>
                <a:avLst/>
                <a:gdLst>
                  <a:gd name="connsiteX0" fmla="*/ 15224 w 459786"/>
                  <a:gd name="connsiteY0" fmla="*/ 31989 h 1185196"/>
                  <a:gd name="connsiteX1" fmla="*/ 10990 w 459786"/>
                  <a:gd name="connsiteY1" fmla="*/ 137822 h 1185196"/>
                  <a:gd name="connsiteX2" fmla="*/ 154924 w 459786"/>
                  <a:gd name="connsiteY2" fmla="*/ 891356 h 1185196"/>
                  <a:gd name="connsiteX3" fmla="*/ 264990 w 459786"/>
                  <a:gd name="connsiteY3" fmla="*/ 1094556 h 1185196"/>
                  <a:gd name="connsiteX4" fmla="*/ 459724 w 459786"/>
                  <a:gd name="connsiteY4" fmla="*/ 1183456 h 1185196"/>
                  <a:gd name="connsiteX5" fmla="*/ 243824 w 459786"/>
                  <a:gd name="connsiteY5" fmla="*/ 1022589 h 1185196"/>
                  <a:gd name="connsiteX6" fmla="*/ 57557 w 459786"/>
                  <a:gd name="connsiteY6" fmla="*/ 510356 h 1185196"/>
                  <a:gd name="connsiteX7" fmla="*/ 15224 w 459786"/>
                  <a:gd name="connsiteY7" fmla="*/ 31989 h 118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9786" h="1185196">
                    <a:moveTo>
                      <a:pt x="15224" y="31989"/>
                    </a:moveTo>
                    <a:cubicBezTo>
                      <a:pt x="7463" y="-30100"/>
                      <a:pt x="-12293" y="-5406"/>
                      <a:pt x="10990" y="137822"/>
                    </a:cubicBezTo>
                    <a:cubicBezTo>
                      <a:pt x="34273" y="281050"/>
                      <a:pt x="112591" y="731900"/>
                      <a:pt x="154924" y="891356"/>
                    </a:cubicBezTo>
                    <a:cubicBezTo>
                      <a:pt x="197257" y="1050812"/>
                      <a:pt x="214190" y="1045873"/>
                      <a:pt x="264990" y="1094556"/>
                    </a:cubicBezTo>
                    <a:cubicBezTo>
                      <a:pt x="315790" y="1143239"/>
                      <a:pt x="463252" y="1195450"/>
                      <a:pt x="459724" y="1183456"/>
                    </a:cubicBezTo>
                    <a:cubicBezTo>
                      <a:pt x="456196" y="1171462"/>
                      <a:pt x="310852" y="1134772"/>
                      <a:pt x="243824" y="1022589"/>
                    </a:cubicBezTo>
                    <a:cubicBezTo>
                      <a:pt x="176796" y="910406"/>
                      <a:pt x="94951" y="675456"/>
                      <a:pt x="57557" y="510356"/>
                    </a:cubicBezTo>
                    <a:cubicBezTo>
                      <a:pt x="20163" y="345256"/>
                      <a:pt x="22985" y="94078"/>
                      <a:pt x="15224" y="319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1" name="フリーフォーム: 図形 1310">
                <a:extLst>
                  <a:ext uri="{FF2B5EF4-FFF2-40B4-BE49-F238E27FC236}">
                    <a16:creationId xmlns:a16="http://schemas.microsoft.com/office/drawing/2014/main" id="{9C73396F-DAEF-4D3D-82C0-CE47D5B4897D}"/>
                  </a:ext>
                </a:extLst>
              </p:cNvPr>
              <p:cNvSpPr/>
              <p:nvPr/>
            </p:nvSpPr>
            <p:spPr>
              <a:xfrm>
                <a:off x="5923804" y="6082258"/>
                <a:ext cx="267468" cy="623007"/>
              </a:xfrm>
              <a:custGeom>
                <a:avLst/>
                <a:gdLst>
                  <a:gd name="connsiteX0" fmla="*/ 265859 w 267468"/>
                  <a:gd name="connsiteY0" fmla="*/ 5805 h 623007"/>
                  <a:gd name="connsiteX1" fmla="*/ 29321 w 267468"/>
                  <a:gd name="connsiteY1" fmla="*/ 350292 h 623007"/>
                  <a:gd name="connsiteX2" fmla="*/ 2334 w 267468"/>
                  <a:gd name="connsiteY2" fmla="*/ 510630 h 623007"/>
                  <a:gd name="connsiteX3" fmla="*/ 16621 w 267468"/>
                  <a:gd name="connsiteY3" fmla="*/ 621755 h 623007"/>
                  <a:gd name="connsiteX4" fmla="*/ 8684 w 267468"/>
                  <a:gd name="connsiteY4" fmla="*/ 556667 h 623007"/>
                  <a:gd name="connsiteX5" fmla="*/ 53134 w 267468"/>
                  <a:gd name="connsiteY5" fmla="*/ 355055 h 623007"/>
                  <a:gd name="connsiteX6" fmla="*/ 129334 w 267468"/>
                  <a:gd name="connsiteY6" fmla="*/ 150267 h 623007"/>
                  <a:gd name="connsiteX7" fmla="*/ 265859 w 267468"/>
                  <a:gd name="connsiteY7" fmla="*/ 5805 h 62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468" h="623007">
                    <a:moveTo>
                      <a:pt x="265859" y="5805"/>
                    </a:moveTo>
                    <a:cubicBezTo>
                      <a:pt x="249190" y="39142"/>
                      <a:pt x="73242" y="266155"/>
                      <a:pt x="29321" y="350292"/>
                    </a:cubicBezTo>
                    <a:cubicBezTo>
                      <a:pt x="-14600" y="434429"/>
                      <a:pt x="4451" y="465386"/>
                      <a:pt x="2334" y="510630"/>
                    </a:cubicBezTo>
                    <a:cubicBezTo>
                      <a:pt x="217" y="555874"/>
                      <a:pt x="15563" y="614082"/>
                      <a:pt x="16621" y="621755"/>
                    </a:cubicBezTo>
                    <a:cubicBezTo>
                      <a:pt x="17679" y="629428"/>
                      <a:pt x="2598" y="601117"/>
                      <a:pt x="8684" y="556667"/>
                    </a:cubicBezTo>
                    <a:cubicBezTo>
                      <a:pt x="14769" y="512217"/>
                      <a:pt x="33026" y="422788"/>
                      <a:pt x="53134" y="355055"/>
                    </a:cubicBezTo>
                    <a:cubicBezTo>
                      <a:pt x="73242" y="287322"/>
                      <a:pt x="93615" y="209534"/>
                      <a:pt x="129334" y="150267"/>
                    </a:cubicBezTo>
                    <a:cubicBezTo>
                      <a:pt x="165053" y="91000"/>
                      <a:pt x="282528" y="-27532"/>
                      <a:pt x="265859" y="58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2" name="フリーフォーム: 図形 1311">
                <a:extLst>
                  <a:ext uri="{FF2B5EF4-FFF2-40B4-BE49-F238E27FC236}">
                    <a16:creationId xmlns:a16="http://schemas.microsoft.com/office/drawing/2014/main" id="{E4C4C950-F4EA-4CF4-960B-5BBE2BA3A8B0}"/>
                  </a:ext>
                </a:extLst>
              </p:cNvPr>
              <p:cNvSpPr/>
              <p:nvPr/>
            </p:nvSpPr>
            <p:spPr>
              <a:xfrm>
                <a:off x="5813876" y="5979749"/>
                <a:ext cx="323600" cy="746809"/>
              </a:xfrm>
              <a:custGeom>
                <a:avLst/>
                <a:gdLst>
                  <a:gd name="connsiteX0" fmla="*/ 323399 w 323600"/>
                  <a:gd name="connsiteY0" fmla="*/ 3539 h 746809"/>
                  <a:gd name="connsiteX1" fmla="*/ 80512 w 323600"/>
                  <a:gd name="connsiteY1" fmla="*/ 379776 h 746809"/>
                  <a:gd name="connsiteX2" fmla="*/ 13837 w 323600"/>
                  <a:gd name="connsiteY2" fmla="*/ 570276 h 746809"/>
                  <a:gd name="connsiteX3" fmla="*/ 5899 w 323600"/>
                  <a:gd name="connsiteY3" fmla="*/ 660764 h 746809"/>
                  <a:gd name="connsiteX4" fmla="*/ 83687 w 323600"/>
                  <a:gd name="connsiteY4" fmla="*/ 744901 h 746809"/>
                  <a:gd name="connsiteX5" fmla="*/ 110674 w 323600"/>
                  <a:gd name="connsiteY5" fmla="*/ 717914 h 746809"/>
                  <a:gd name="connsiteX6" fmla="*/ 59874 w 323600"/>
                  <a:gd name="connsiteY6" fmla="*/ 698864 h 746809"/>
                  <a:gd name="connsiteX7" fmla="*/ 36062 w 323600"/>
                  <a:gd name="connsiteY7" fmla="*/ 624251 h 746809"/>
                  <a:gd name="connsiteX8" fmla="*/ 323399 w 323600"/>
                  <a:gd name="connsiteY8" fmla="*/ 3539 h 74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600" h="746809">
                    <a:moveTo>
                      <a:pt x="323399" y="3539"/>
                    </a:moveTo>
                    <a:cubicBezTo>
                      <a:pt x="330807" y="-37207"/>
                      <a:pt x="132106" y="285320"/>
                      <a:pt x="80512" y="379776"/>
                    </a:cubicBezTo>
                    <a:cubicBezTo>
                      <a:pt x="28918" y="474232"/>
                      <a:pt x="26272" y="523445"/>
                      <a:pt x="13837" y="570276"/>
                    </a:cubicBezTo>
                    <a:cubicBezTo>
                      <a:pt x="1402" y="617107"/>
                      <a:pt x="-5743" y="631660"/>
                      <a:pt x="5899" y="660764"/>
                    </a:cubicBezTo>
                    <a:cubicBezTo>
                      <a:pt x="17541" y="689868"/>
                      <a:pt x="66224" y="735376"/>
                      <a:pt x="83687" y="744901"/>
                    </a:cubicBezTo>
                    <a:cubicBezTo>
                      <a:pt x="101149" y="754426"/>
                      <a:pt x="114643" y="725587"/>
                      <a:pt x="110674" y="717914"/>
                    </a:cubicBezTo>
                    <a:cubicBezTo>
                      <a:pt x="106705" y="710241"/>
                      <a:pt x="72309" y="714475"/>
                      <a:pt x="59874" y="698864"/>
                    </a:cubicBezTo>
                    <a:cubicBezTo>
                      <a:pt x="47439" y="683254"/>
                      <a:pt x="-5478" y="735905"/>
                      <a:pt x="36062" y="624251"/>
                    </a:cubicBezTo>
                    <a:cubicBezTo>
                      <a:pt x="77602" y="512597"/>
                      <a:pt x="315991" y="44285"/>
                      <a:pt x="323399" y="35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3" name="フリーフォーム: 図形 1312">
                <a:extLst>
                  <a:ext uri="{FF2B5EF4-FFF2-40B4-BE49-F238E27FC236}">
                    <a16:creationId xmlns:a16="http://schemas.microsoft.com/office/drawing/2014/main" id="{D06B4D61-910E-4CB8-A427-E64EFB370570}"/>
                  </a:ext>
                </a:extLst>
              </p:cNvPr>
              <p:cNvSpPr/>
              <p:nvPr/>
            </p:nvSpPr>
            <p:spPr>
              <a:xfrm>
                <a:off x="5795963" y="6710343"/>
                <a:ext cx="258020" cy="348591"/>
              </a:xfrm>
              <a:custGeom>
                <a:avLst/>
                <a:gdLst>
                  <a:gd name="connsiteX0" fmla="*/ 114300 w 258020"/>
                  <a:gd name="connsiteY0" fmla="*/ 20 h 348591"/>
                  <a:gd name="connsiteX1" fmla="*/ 244475 w 258020"/>
                  <a:gd name="connsiteY1" fmla="*/ 127020 h 348591"/>
                  <a:gd name="connsiteX2" fmla="*/ 244475 w 258020"/>
                  <a:gd name="connsiteY2" fmla="*/ 219095 h 348591"/>
                  <a:gd name="connsiteX3" fmla="*/ 160337 w 258020"/>
                  <a:gd name="connsiteY3" fmla="*/ 328632 h 348591"/>
                  <a:gd name="connsiteX4" fmla="*/ 0 w 258020"/>
                  <a:gd name="connsiteY4" fmla="*/ 320695 h 348591"/>
                  <a:gd name="connsiteX5" fmla="*/ 158750 w 258020"/>
                  <a:gd name="connsiteY5" fmla="*/ 346095 h 348591"/>
                  <a:gd name="connsiteX6" fmla="*/ 236537 w 258020"/>
                  <a:gd name="connsiteY6" fmla="*/ 249257 h 348591"/>
                  <a:gd name="connsiteX7" fmla="*/ 227012 w 258020"/>
                  <a:gd name="connsiteY7" fmla="*/ 136545 h 348591"/>
                  <a:gd name="connsiteX8" fmla="*/ 114300 w 258020"/>
                  <a:gd name="connsiteY8" fmla="*/ 20 h 348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020" h="348591">
                    <a:moveTo>
                      <a:pt x="114300" y="20"/>
                    </a:moveTo>
                    <a:cubicBezTo>
                      <a:pt x="117210" y="-1567"/>
                      <a:pt x="222779" y="90508"/>
                      <a:pt x="244475" y="127020"/>
                    </a:cubicBezTo>
                    <a:cubicBezTo>
                      <a:pt x="266171" y="163532"/>
                      <a:pt x="258498" y="185493"/>
                      <a:pt x="244475" y="219095"/>
                    </a:cubicBezTo>
                    <a:cubicBezTo>
                      <a:pt x="230452" y="252697"/>
                      <a:pt x="201083" y="311699"/>
                      <a:pt x="160337" y="328632"/>
                    </a:cubicBezTo>
                    <a:cubicBezTo>
                      <a:pt x="119591" y="345565"/>
                      <a:pt x="264" y="317785"/>
                      <a:pt x="0" y="320695"/>
                    </a:cubicBezTo>
                    <a:cubicBezTo>
                      <a:pt x="-264" y="323605"/>
                      <a:pt x="119327" y="358001"/>
                      <a:pt x="158750" y="346095"/>
                    </a:cubicBezTo>
                    <a:cubicBezTo>
                      <a:pt x="198173" y="334189"/>
                      <a:pt x="225160" y="284182"/>
                      <a:pt x="236537" y="249257"/>
                    </a:cubicBezTo>
                    <a:cubicBezTo>
                      <a:pt x="247914" y="214332"/>
                      <a:pt x="245797" y="173587"/>
                      <a:pt x="227012" y="136545"/>
                    </a:cubicBezTo>
                    <a:cubicBezTo>
                      <a:pt x="208227" y="99503"/>
                      <a:pt x="111390" y="1607"/>
                      <a:pt x="114300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4" name="フリーフォーム: 図形 1313">
                <a:extLst>
                  <a:ext uri="{FF2B5EF4-FFF2-40B4-BE49-F238E27FC236}">
                    <a16:creationId xmlns:a16="http://schemas.microsoft.com/office/drawing/2014/main" id="{F946F811-7F81-4D4D-A10C-B654D3E7BE6F}"/>
                  </a:ext>
                </a:extLst>
              </p:cNvPr>
              <p:cNvSpPr/>
              <p:nvPr/>
            </p:nvSpPr>
            <p:spPr>
              <a:xfrm>
                <a:off x="5768972" y="6706919"/>
                <a:ext cx="435371" cy="784679"/>
              </a:xfrm>
              <a:custGeom>
                <a:avLst/>
                <a:gdLst>
                  <a:gd name="connsiteX0" fmla="*/ 152403 w 435371"/>
                  <a:gd name="connsiteY0" fmla="*/ 269 h 784679"/>
                  <a:gd name="connsiteX1" fmla="*/ 30166 w 435371"/>
                  <a:gd name="connsiteY1" fmla="*/ 263794 h 784679"/>
                  <a:gd name="connsiteX2" fmla="*/ 4766 w 435371"/>
                  <a:gd name="connsiteY2" fmla="*/ 347931 h 784679"/>
                  <a:gd name="connsiteX3" fmla="*/ 14291 w 435371"/>
                  <a:gd name="connsiteY3" fmla="*/ 568594 h 784679"/>
                  <a:gd name="connsiteX4" fmla="*/ 141291 w 435371"/>
                  <a:gd name="connsiteY4" fmla="*/ 652731 h 784679"/>
                  <a:gd name="connsiteX5" fmla="*/ 430216 w 435371"/>
                  <a:gd name="connsiteY5" fmla="*/ 782906 h 784679"/>
                  <a:gd name="connsiteX6" fmla="*/ 306391 w 435371"/>
                  <a:gd name="connsiteY6" fmla="*/ 716231 h 784679"/>
                  <a:gd name="connsiteX7" fmla="*/ 53978 w 435371"/>
                  <a:gd name="connsiteY7" fmla="*/ 551131 h 784679"/>
                  <a:gd name="connsiteX8" fmla="*/ 82553 w 435371"/>
                  <a:gd name="connsiteY8" fmla="*/ 220931 h 784679"/>
                  <a:gd name="connsiteX9" fmla="*/ 152403 w 435371"/>
                  <a:gd name="connsiteY9" fmla="*/ 269 h 78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5371" h="784679">
                    <a:moveTo>
                      <a:pt x="152403" y="269"/>
                    </a:moveTo>
                    <a:cubicBezTo>
                      <a:pt x="143672" y="7413"/>
                      <a:pt x="54772" y="205850"/>
                      <a:pt x="30166" y="263794"/>
                    </a:cubicBezTo>
                    <a:cubicBezTo>
                      <a:pt x="5560" y="321738"/>
                      <a:pt x="7412" y="297131"/>
                      <a:pt x="4766" y="347931"/>
                    </a:cubicBezTo>
                    <a:cubicBezTo>
                      <a:pt x="2120" y="398731"/>
                      <a:pt x="-8463" y="517794"/>
                      <a:pt x="14291" y="568594"/>
                    </a:cubicBezTo>
                    <a:cubicBezTo>
                      <a:pt x="37045" y="619394"/>
                      <a:pt x="71970" y="617012"/>
                      <a:pt x="141291" y="652731"/>
                    </a:cubicBezTo>
                    <a:cubicBezTo>
                      <a:pt x="210612" y="688450"/>
                      <a:pt x="402699" y="772323"/>
                      <a:pt x="430216" y="782906"/>
                    </a:cubicBezTo>
                    <a:cubicBezTo>
                      <a:pt x="457733" y="793489"/>
                      <a:pt x="369097" y="754860"/>
                      <a:pt x="306391" y="716231"/>
                    </a:cubicBezTo>
                    <a:cubicBezTo>
                      <a:pt x="243685" y="677602"/>
                      <a:pt x="91284" y="633681"/>
                      <a:pt x="53978" y="551131"/>
                    </a:cubicBezTo>
                    <a:cubicBezTo>
                      <a:pt x="16672" y="468581"/>
                      <a:pt x="64032" y="312477"/>
                      <a:pt x="82553" y="220931"/>
                    </a:cubicBezTo>
                    <a:cubicBezTo>
                      <a:pt x="101074" y="129385"/>
                      <a:pt x="161134" y="-6875"/>
                      <a:pt x="152403" y="2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5" name="フリーフォーム: 図形 1314">
                <a:extLst>
                  <a:ext uri="{FF2B5EF4-FFF2-40B4-BE49-F238E27FC236}">
                    <a16:creationId xmlns:a16="http://schemas.microsoft.com/office/drawing/2014/main" id="{DCEF6120-0FA8-4551-AC9A-400116D74D50}"/>
                  </a:ext>
                </a:extLst>
              </p:cNvPr>
              <p:cNvSpPr/>
              <p:nvPr/>
            </p:nvSpPr>
            <p:spPr>
              <a:xfrm>
                <a:off x="5703367" y="6666282"/>
                <a:ext cx="522125" cy="924426"/>
              </a:xfrm>
              <a:custGeom>
                <a:avLst/>
                <a:gdLst>
                  <a:gd name="connsiteX0" fmla="*/ 122758 w 522125"/>
                  <a:gd name="connsiteY0" fmla="*/ 1218 h 924426"/>
                  <a:gd name="connsiteX1" fmla="*/ 29096 w 522125"/>
                  <a:gd name="connsiteY1" fmla="*/ 242518 h 924426"/>
                  <a:gd name="connsiteX2" fmla="*/ 5283 w 522125"/>
                  <a:gd name="connsiteY2" fmla="*/ 599706 h 924426"/>
                  <a:gd name="connsiteX3" fmla="*/ 117996 w 522125"/>
                  <a:gd name="connsiteY3" fmla="*/ 742581 h 924426"/>
                  <a:gd name="connsiteX4" fmla="*/ 371996 w 522125"/>
                  <a:gd name="connsiteY4" fmla="*/ 806081 h 924426"/>
                  <a:gd name="connsiteX5" fmla="*/ 511696 w 522125"/>
                  <a:gd name="connsiteY5" fmla="*/ 923556 h 924426"/>
                  <a:gd name="connsiteX6" fmla="*/ 92596 w 522125"/>
                  <a:gd name="connsiteY6" fmla="*/ 739406 h 924426"/>
                  <a:gd name="connsiteX7" fmla="*/ 22746 w 522125"/>
                  <a:gd name="connsiteY7" fmla="*/ 342531 h 924426"/>
                  <a:gd name="connsiteX8" fmla="*/ 122758 w 522125"/>
                  <a:gd name="connsiteY8" fmla="*/ 1218 h 92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125" h="924426">
                    <a:moveTo>
                      <a:pt x="122758" y="1218"/>
                    </a:moveTo>
                    <a:cubicBezTo>
                      <a:pt x="123816" y="-15451"/>
                      <a:pt x="48675" y="142770"/>
                      <a:pt x="29096" y="242518"/>
                    </a:cubicBezTo>
                    <a:cubicBezTo>
                      <a:pt x="9517" y="342266"/>
                      <a:pt x="-9534" y="516362"/>
                      <a:pt x="5283" y="599706"/>
                    </a:cubicBezTo>
                    <a:cubicBezTo>
                      <a:pt x="20100" y="683050"/>
                      <a:pt x="56877" y="708185"/>
                      <a:pt x="117996" y="742581"/>
                    </a:cubicBezTo>
                    <a:cubicBezTo>
                      <a:pt x="179115" y="776977"/>
                      <a:pt x="306379" y="775919"/>
                      <a:pt x="371996" y="806081"/>
                    </a:cubicBezTo>
                    <a:cubicBezTo>
                      <a:pt x="437613" y="836243"/>
                      <a:pt x="558263" y="934668"/>
                      <a:pt x="511696" y="923556"/>
                    </a:cubicBezTo>
                    <a:cubicBezTo>
                      <a:pt x="465129" y="912444"/>
                      <a:pt x="174088" y="836243"/>
                      <a:pt x="92596" y="739406"/>
                    </a:cubicBezTo>
                    <a:cubicBezTo>
                      <a:pt x="11104" y="642569"/>
                      <a:pt x="16396" y="463710"/>
                      <a:pt x="22746" y="342531"/>
                    </a:cubicBezTo>
                    <a:cubicBezTo>
                      <a:pt x="29096" y="221352"/>
                      <a:pt x="121700" y="17887"/>
                      <a:pt x="122758" y="12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6" name="フリーフォーム: 図形 1315">
                <a:extLst>
                  <a:ext uri="{FF2B5EF4-FFF2-40B4-BE49-F238E27FC236}">
                    <a16:creationId xmlns:a16="http://schemas.microsoft.com/office/drawing/2014/main" id="{59969193-BCD4-4FBA-A5C8-F0B1D3BF6DCA}"/>
                  </a:ext>
                </a:extLst>
              </p:cNvPr>
              <p:cNvSpPr/>
              <p:nvPr/>
            </p:nvSpPr>
            <p:spPr>
              <a:xfrm>
                <a:off x="6167407" y="7449250"/>
                <a:ext cx="1173438" cy="347055"/>
              </a:xfrm>
              <a:custGeom>
                <a:avLst/>
                <a:gdLst>
                  <a:gd name="connsiteX0" fmla="*/ 14318 w 1173438"/>
                  <a:gd name="connsiteY0" fmla="*/ 15175 h 347055"/>
                  <a:gd name="connsiteX1" fmla="*/ 77818 w 1173438"/>
                  <a:gd name="connsiteY1" fmla="*/ 40575 h 347055"/>
                  <a:gd name="connsiteX2" fmla="*/ 379443 w 1173438"/>
                  <a:gd name="connsiteY2" fmla="*/ 278700 h 347055"/>
                  <a:gd name="connsiteX3" fmla="*/ 728693 w 1173438"/>
                  <a:gd name="connsiteY3" fmla="*/ 345375 h 347055"/>
                  <a:gd name="connsiteX4" fmla="*/ 963643 w 1173438"/>
                  <a:gd name="connsiteY4" fmla="*/ 313625 h 347055"/>
                  <a:gd name="connsiteX5" fmla="*/ 1125568 w 1173438"/>
                  <a:gd name="connsiteY5" fmla="*/ 173925 h 347055"/>
                  <a:gd name="connsiteX6" fmla="*/ 1150968 w 1173438"/>
                  <a:gd name="connsiteY6" fmla="*/ 78675 h 347055"/>
                  <a:gd name="connsiteX7" fmla="*/ 827118 w 1173438"/>
                  <a:gd name="connsiteY7" fmla="*/ 250125 h 347055"/>
                  <a:gd name="connsiteX8" fmla="*/ 300068 w 1173438"/>
                  <a:gd name="connsiteY8" fmla="*/ 199325 h 347055"/>
                  <a:gd name="connsiteX9" fmla="*/ 14318 w 1173438"/>
                  <a:gd name="connsiteY9" fmla="*/ 15175 h 34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3438" h="347055">
                    <a:moveTo>
                      <a:pt x="14318" y="15175"/>
                    </a:moveTo>
                    <a:cubicBezTo>
                      <a:pt x="-22724" y="-11283"/>
                      <a:pt x="16964" y="-3346"/>
                      <a:pt x="77818" y="40575"/>
                    </a:cubicBezTo>
                    <a:cubicBezTo>
                      <a:pt x="138672" y="84496"/>
                      <a:pt x="270964" y="227900"/>
                      <a:pt x="379443" y="278700"/>
                    </a:cubicBezTo>
                    <a:cubicBezTo>
                      <a:pt x="487922" y="329500"/>
                      <a:pt x="631326" y="339554"/>
                      <a:pt x="728693" y="345375"/>
                    </a:cubicBezTo>
                    <a:cubicBezTo>
                      <a:pt x="826060" y="351196"/>
                      <a:pt x="897497" y="342200"/>
                      <a:pt x="963643" y="313625"/>
                    </a:cubicBezTo>
                    <a:cubicBezTo>
                      <a:pt x="1029789" y="285050"/>
                      <a:pt x="1094347" y="213083"/>
                      <a:pt x="1125568" y="173925"/>
                    </a:cubicBezTo>
                    <a:cubicBezTo>
                      <a:pt x="1156789" y="134767"/>
                      <a:pt x="1200710" y="65975"/>
                      <a:pt x="1150968" y="78675"/>
                    </a:cubicBezTo>
                    <a:cubicBezTo>
                      <a:pt x="1101226" y="91375"/>
                      <a:pt x="968935" y="230017"/>
                      <a:pt x="827118" y="250125"/>
                    </a:cubicBezTo>
                    <a:cubicBezTo>
                      <a:pt x="685301" y="270233"/>
                      <a:pt x="432889" y="239542"/>
                      <a:pt x="300068" y="199325"/>
                    </a:cubicBezTo>
                    <a:cubicBezTo>
                      <a:pt x="167247" y="159108"/>
                      <a:pt x="51360" y="41633"/>
                      <a:pt x="14318" y="151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8" name="フリーフォーム: 図形 1317">
                <a:extLst>
                  <a:ext uri="{FF2B5EF4-FFF2-40B4-BE49-F238E27FC236}">
                    <a16:creationId xmlns:a16="http://schemas.microsoft.com/office/drawing/2014/main" id="{ECEEB902-865E-4A00-87BE-3C255BC7D7B7}"/>
                  </a:ext>
                </a:extLst>
              </p:cNvPr>
              <p:cNvSpPr/>
              <p:nvPr/>
            </p:nvSpPr>
            <p:spPr>
              <a:xfrm>
                <a:off x="5757152" y="7670710"/>
                <a:ext cx="161138" cy="528099"/>
              </a:xfrm>
              <a:custGeom>
                <a:avLst/>
                <a:gdLst>
                  <a:gd name="connsiteX0" fmla="*/ 161048 w 161138"/>
                  <a:gd name="connsiteY0" fmla="*/ 90 h 528099"/>
                  <a:gd name="connsiteX1" fmla="*/ 91198 w 161138"/>
                  <a:gd name="connsiteY1" fmla="*/ 82640 h 528099"/>
                  <a:gd name="connsiteX2" fmla="*/ 27698 w 161138"/>
                  <a:gd name="connsiteY2" fmla="*/ 57240 h 528099"/>
                  <a:gd name="connsiteX3" fmla="*/ 5473 w 161138"/>
                  <a:gd name="connsiteY3" fmla="*/ 314415 h 528099"/>
                  <a:gd name="connsiteX4" fmla="*/ 126123 w 161138"/>
                  <a:gd name="connsiteY4" fmla="*/ 527140 h 528099"/>
                  <a:gd name="connsiteX5" fmla="*/ 30873 w 161138"/>
                  <a:gd name="connsiteY5" fmla="*/ 228690 h 528099"/>
                  <a:gd name="connsiteX6" fmla="*/ 49923 w 161138"/>
                  <a:gd name="connsiteY6" fmla="*/ 92165 h 528099"/>
                  <a:gd name="connsiteX7" fmla="*/ 103898 w 161138"/>
                  <a:gd name="connsiteY7" fmla="*/ 66765 h 528099"/>
                  <a:gd name="connsiteX8" fmla="*/ 161048 w 161138"/>
                  <a:gd name="connsiteY8" fmla="*/ 90 h 52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138" h="528099">
                    <a:moveTo>
                      <a:pt x="161048" y="90"/>
                    </a:moveTo>
                    <a:cubicBezTo>
                      <a:pt x="158931" y="2736"/>
                      <a:pt x="113423" y="73115"/>
                      <a:pt x="91198" y="82640"/>
                    </a:cubicBezTo>
                    <a:cubicBezTo>
                      <a:pt x="68973" y="92165"/>
                      <a:pt x="41985" y="18611"/>
                      <a:pt x="27698" y="57240"/>
                    </a:cubicBezTo>
                    <a:cubicBezTo>
                      <a:pt x="13411" y="95869"/>
                      <a:pt x="-10931" y="236098"/>
                      <a:pt x="5473" y="314415"/>
                    </a:cubicBezTo>
                    <a:cubicBezTo>
                      <a:pt x="21877" y="392732"/>
                      <a:pt x="121890" y="541427"/>
                      <a:pt x="126123" y="527140"/>
                    </a:cubicBezTo>
                    <a:cubicBezTo>
                      <a:pt x="130356" y="512853"/>
                      <a:pt x="43573" y="301186"/>
                      <a:pt x="30873" y="228690"/>
                    </a:cubicBezTo>
                    <a:cubicBezTo>
                      <a:pt x="18173" y="156194"/>
                      <a:pt x="37752" y="119153"/>
                      <a:pt x="49923" y="92165"/>
                    </a:cubicBezTo>
                    <a:cubicBezTo>
                      <a:pt x="62094" y="65178"/>
                      <a:pt x="80086" y="79994"/>
                      <a:pt x="103898" y="66765"/>
                    </a:cubicBezTo>
                    <a:cubicBezTo>
                      <a:pt x="127710" y="53536"/>
                      <a:pt x="163165" y="-2556"/>
                      <a:pt x="161048" y="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9" name="フリーフォーム: 図形 1318">
                <a:extLst>
                  <a:ext uri="{FF2B5EF4-FFF2-40B4-BE49-F238E27FC236}">
                    <a16:creationId xmlns:a16="http://schemas.microsoft.com/office/drawing/2014/main" id="{A2F8E94F-BF63-400F-B4B6-28D245F63751}"/>
                  </a:ext>
                </a:extLst>
              </p:cNvPr>
              <p:cNvSpPr/>
              <p:nvPr/>
            </p:nvSpPr>
            <p:spPr>
              <a:xfrm>
                <a:off x="5741879" y="7410792"/>
                <a:ext cx="1561680" cy="511912"/>
              </a:xfrm>
              <a:custGeom>
                <a:avLst/>
                <a:gdLst>
                  <a:gd name="connsiteX0" fmla="*/ 33446 w 1561680"/>
                  <a:gd name="connsiteY0" fmla="*/ 12358 h 511912"/>
                  <a:gd name="connsiteX1" fmla="*/ 614471 w 1561680"/>
                  <a:gd name="connsiteY1" fmla="*/ 387008 h 511912"/>
                  <a:gd name="connsiteX2" fmla="*/ 1087546 w 1561680"/>
                  <a:gd name="connsiteY2" fmla="*/ 453683 h 511912"/>
                  <a:gd name="connsiteX3" fmla="*/ 1532046 w 1561680"/>
                  <a:gd name="connsiteY3" fmla="*/ 475908 h 511912"/>
                  <a:gd name="connsiteX4" fmla="*/ 1436796 w 1561680"/>
                  <a:gd name="connsiteY4" fmla="*/ 510833 h 511912"/>
                  <a:gd name="connsiteX5" fmla="*/ 763696 w 1561680"/>
                  <a:gd name="connsiteY5" fmla="*/ 431458 h 511912"/>
                  <a:gd name="connsiteX6" fmla="*/ 144571 w 1561680"/>
                  <a:gd name="connsiteY6" fmla="*/ 120308 h 511912"/>
                  <a:gd name="connsiteX7" fmla="*/ 33446 w 1561680"/>
                  <a:gd name="connsiteY7" fmla="*/ 12358 h 51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1680" h="511912">
                    <a:moveTo>
                      <a:pt x="33446" y="12358"/>
                    </a:moveTo>
                    <a:cubicBezTo>
                      <a:pt x="111763" y="56808"/>
                      <a:pt x="438788" y="313454"/>
                      <a:pt x="614471" y="387008"/>
                    </a:cubicBezTo>
                    <a:cubicBezTo>
                      <a:pt x="790154" y="460562"/>
                      <a:pt x="934617" y="438866"/>
                      <a:pt x="1087546" y="453683"/>
                    </a:cubicBezTo>
                    <a:cubicBezTo>
                      <a:pt x="1240475" y="468500"/>
                      <a:pt x="1473838" y="466383"/>
                      <a:pt x="1532046" y="475908"/>
                    </a:cubicBezTo>
                    <a:cubicBezTo>
                      <a:pt x="1590254" y="485433"/>
                      <a:pt x="1564854" y="518241"/>
                      <a:pt x="1436796" y="510833"/>
                    </a:cubicBezTo>
                    <a:cubicBezTo>
                      <a:pt x="1308738" y="503425"/>
                      <a:pt x="979067" y="496545"/>
                      <a:pt x="763696" y="431458"/>
                    </a:cubicBezTo>
                    <a:cubicBezTo>
                      <a:pt x="548325" y="366371"/>
                      <a:pt x="265750" y="188041"/>
                      <a:pt x="144571" y="120308"/>
                    </a:cubicBezTo>
                    <a:cubicBezTo>
                      <a:pt x="23392" y="52575"/>
                      <a:pt x="-44871" y="-32092"/>
                      <a:pt x="33446" y="123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0" name="フリーフォーム: 図形 1319">
                <a:extLst>
                  <a:ext uri="{FF2B5EF4-FFF2-40B4-BE49-F238E27FC236}">
                    <a16:creationId xmlns:a16="http://schemas.microsoft.com/office/drawing/2014/main" id="{6EF584CC-4E4F-4A01-8F52-E37ECC4804E0}"/>
                  </a:ext>
                </a:extLst>
              </p:cNvPr>
              <p:cNvSpPr/>
              <p:nvPr/>
            </p:nvSpPr>
            <p:spPr>
              <a:xfrm>
                <a:off x="6179589" y="7569023"/>
                <a:ext cx="1193474" cy="270872"/>
              </a:xfrm>
              <a:custGeom>
                <a:avLst/>
                <a:gdLst>
                  <a:gd name="connsiteX0" fmla="*/ 24361 w 1193474"/>
                  <a:gd name="connsiteY0" fmla="*/ 6527 h 270872"/>
                  <a:gd name="connsiteX1" fmla="*/ 33886 w 1193474"/>
                  <a:gd name="connsiteY1" fmla="*/ 60502 h 270872"/>
                  <a:gd name="connsiteX2" fmla="*/ 233911 w 1193474"/>
                  <a:gd name="connsiteY2" fmla="*/ 219252 h 270872"/>
                  <a:gd name="connsiteX3" fmla="*/ 545061 w 1193474"/>
                  <a:gd name="connsiteY3" fmla="*/ 270052 h 270872"/>
                  <a:gd name="connsiteX4" fmla="*/ 894311 w 1193474"/>
                  <a:gd name="connsiteY4" fmla="*/ 244652 h 270872"/>
                  <a:gd name="connsiteX5" fmla="*/ 1053061 w 1193474"/>
                  <a:gd name="connsiteY5" fmla="*/ 168452 h 270872"/>
                  <a:gd name="connsiteX6" fmla="*/ 1186411 w 1193474"/>
                  <a:gd name="connsiteY6" fmla="*/ 16052 h 270872"/>
                  <a:gd name="connsiteX7" fmla="*/ 827636 w 1193474"/>
                  <a:gd name="connsiteY7" fmla="*/ 238302 h 270872"/>
                  <a:gd name="connsiteX8" fmla="*/ 278361 w 1193474"/>
                  <a:gd name="connsiteY8" fmla="*/ 197027 h 270872"/>
                  <a:gd name="connsiteX9" fmla="*/ 24361 w 1193474"/>
                  <a:gd name="connsiteY9" fmla="*/ 6527 h 27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3474" h="270872">
                    <a:moveTo>
                      <a:pt x="24361" y="6527"/>
                    </a:moveTo>
                    <a:cubicBezTo>
                      <a:pt x="-16385" y="-16227"/>
                      <a:pt x="-1039" y="25048"/>
                      <a:pt x="33886" y="60502"/>
                    </a:cubicBezTo>
                    <a:cubicBezTo>
                      <a:pt x="68811" y="95956"/>
                      <a:pt x="148715" y="184327"/>
                      <a:pt x="233911" y="219252"/>
                    </a:cubicBezTo>
                    <a:cubicBezTo>
                      <a:pt x="319107" y="254177"/>
                      <a:pt x="434994" y="265819"/>
                      <a:pt x="545061" y="270052"/>
                    </a:cubicBezTo>
                    <a:cubicBezTo>
                      <a:pt x="655128" y="274285"/>
                      <a:pt x="809644" y="261585"/>
                      <a:pt x="894311" y="244652"/>
                    </a:cubicBezTo>
                    <a:cubicBezTo>
                      <a:pt x="978978" y="227719"/>
                      <a:pt x="1004378" y="206552"/>
                      <a:pt x="1053061" y="168452"/>
                    </a:cubicBezTo>
                    <a:cubicBezTo>
                      <a:pt x="1101744" y="130352"/>
                      <a:pt x="1223982" y="4410"/>
                      <a:pt x="1186411" y="16052"/>
                    </a:cubicBezTo>
                    <a:cubicBezTo>
                      <a:pt x="1148840" y="27694"/>
                      <a:pt x="978978" y="208140"/>
                      <a:pt x="827636" y="238302"/>
                    </a:cubicBezTo>
                    <a:cubicBezTo>
                      <a:pt x="676294" y="268464"/>
                      <a:pt x="416474" y="231952"/>
                      <a:pt x="278361" y="197027"/>
                    </a:cubicBezTo>
                    <a:cubicBezTo>
                      <a:pt x="140249" y="162102"/>
                      <a:pt x="65107" y="29281"/>
                      <a:pt x="24361" y="65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1" name="フリーフォーム: 図形 1320">
                <a:extLst>
                  <a:ext uri="{FF2B5EF4-FFF2-40B4-BE49-F238E27FC236}">
                    <a16:creationId xmlns:a16="http://schemas.microsoft.com/office/drawing/2014/main" id="{1911323E-8864-4CFA-B31C-639E8D42067D}"/>
                  </a:ext>
                </a:extLst>
              </p:cNvPr>
              <p:cNvSpPr/>
              <p:nvPr/>
            </p:nvSpPr>
            <p:spPr>
              <a:xfrm>
                <a:off x="5875618" y="8163225"/>
                <a:ext cx="2751063" cy="1031779"/>
              </a:xfrm>
              <a:custGeom>
                <a:avLst/>
                <a:gdLst>
                  <a:gd name="connsiteX0" fmla="*/ 249 w 2751063"/>
                  <a:gd name="connsiteY0" fmla="*/ 2875 h 1031779"/>
                  <a:gd name="connsiteX1" fmla="*/ 84915 w 2751063"/>
                  <a:gd name="connsiteY1" fmla="*/ 108708 h 1031779"/>
                  <a:gd name="connsiteX2" fmla="*/ 161115 w 2751063"/>
                  <a:gd name="connsiteY2" fmla="*/ 519342 h 1031779"/>
                  <a:gd name="connsiteX3" fmla="*/ 423582 w 2751063"/>
                  <a:gd name="connsiteY3" fmla="*/ 747942 h 1031779"/>
                  <a:gd name="connsiteX4" fmla="*/ 1464982 w 2751063"/>
                  <a:gd name="connsiteY4" fmla="*/ 972308 h 1031779"/>
                  <a:gd name="connsiteX5" fmla="*/ 2095749 w 2751063"/>
                  <a:gd name="connsiteY5" fmla="*/ 1027342 h 1031779"/>
                  <a:gd name="connsiteX6" fmla="*/ 2739215 w 2751063"/>
                  <a:gd name="connsiteY6" fmla="*/ 883408 h 1031779"/>
                  <a:gd name="connsiteX7" fmla="*/ 1511549 w 2751063"/>
                  <a:gd name="connsiteY7" fmla="*/ 870708 h 1031779"/>
                  <a:gd name="connsiteX8" fmla="*/ 220382 w 2751063"/>
                  <a:gd name="connsiteY8" fmla="*/ 574375 h 1031779"/>
                  <a:gd name="connsiteX9" fmla="*/ 63749 w 2751063"/>
                  <a:gd name="connsiteY9" fmla="*/ 189142 h 1031779"/>
                  <a:gd name="connsiteX10" fmla="*/ 249 w 2751063"/>
                  <a:gd name="connsiteY10" fmla="*/ 2875 h 1031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1063" h="1031779">
                    <a:moveTo>
                      <a:pt x="249" y="2875"/>
                    </a:moveTo>
                    <a:cubicBezTo>
                      <a:pt x="3777" y="-10531"/>
                      <a:pt x="58104" y="22630"/>
                      <a:pt x="84915" y="108708"/>
                    </a:cubicBezTo>
                    <a:cubicBezTo>
                      <a:pt x="111726" y="194786"/>
                      <a:pt x="104671" y="412803"/>
                      <a:pt x="161115" y="519342"/>
                    </a:cubicBezTo>
                    <a:cubicBezTo>
                      <a:pt x="217559" y="625881"/>
                      <a:pt x="206271" y="672448"/>
                      <a:pt x="423582" y="747942"/>
                    </a:cubicBezTo>
                    <a:cubicBezTo>
                      <a:pt x="640893" y="823436"/>
                      <a:pt x="1186288" y="925741"/>
                      <a:pt x="1464982" y="972308"/>
                    </a:cubicBezTo>
                    <a:cubicBezTo>
                      <a:pt x="1743676" y="1018875"/>
                      <a:pt x="1883377" y="1042159"/>
                      <a:pt x="2095749" y="1027342"/>
                    </a:cubicBezTo>
                    <a:cubicBezTo>
                      <a:pt x="2308121" y="1012525"/>
                      <a:pt x="2836582" y="909514"/>
                      <a:pt x="2739215" y="883408"/>
                    </a:cubicBezTo>
                    <a:cubicBezTo>
                      <a:pt x="2641848" y="857302"/>
                      <a:pt x="1931355" y="922214"/>
                      <a:pt x="1511549" y="870708"/>
                    </a:cubicBezTo>
                    <a:cubicBezTo>
                      <a:pt x="1091744" y="819203"/>
                      <a:pt x="461682" y="687969"/>
                      <a:pt x="220382" y="574375"/>
                    </a:cubicBezTo>
                    <a:cubicBezTo>
                      <a:pt x="-20918" y="460781"/>
                      <a:pt x="96204" y="281570"/>
                      <a:pt x="63749" y="189142"/>
                    </a:cubicBezTo>
                    <a:cubicBezTo>
                      <a:pt x="31294" y="96714"/>
                      <a:pt x="-3279" y="16281"/>
                      <a:pt x="249" y="28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2" name="フリーフォーム: 図形 1321">
                <a:extLst>
                  <a:ext uri="{FF2B5EF4-FFF2-40B4-BE49-F238E27FC236}">
                    <a16:creationId xmlns:a16="http://schemas.microsoft.com/office/drawing/2014/main" id="{1490556E-D5E2-4B19-AAB0-1A126AA0775E}"/>
                  </a:ext>
                </a:extLst>
              </p:cNvPr>
              <p:cNvSpPr/>
              <p:nvPr/>
            </p:nvSpPr>
            <p:spPr>
              <a:xfrm>
                <a:off x="8632329" y="7866747"/>
                <a:ext cx="395053" cy="1219874"/>
              </a:xfrm>
              <a:custGeom>
                <a:avLst/>
                <a:gdLst>
                  <a:gd name="connsiteX0" fmla="*/ 380438 w 395053"/>
                  <a:gd name="connsiteY0" fmla="*/ 62286 h 1219874"/>
                  <a:gd name="connsiteX1" fmla="*/ 380438 w 395053"/>
                  <a:gd name="connsiteY1" fmla="*/ 151186 h 1219874"/>
                  <a:gd name="connsiteX2" fmla="*/ 359271 w 395053"/>
                  <a:gd name="connsiteY2" fmla="*/ 515253 h 1219874"/>
                  <a:gd name="connsiteX3" fmla="*/ 67171 w 395053"/>
                  <a:gd name="connsiteY3" fmla="*/ 1137553 h 1219874"/>
                  <a:gd name="connsiteX4" fmla="*/ 7904 w 395053"/>
                  <a:gd name="connsiteY4" fmla="*/ 1205286 h 1219874"/>
                  <a:gd name="connsiteX5" fmla="*/ 194171 w 395053"/>
                  <a:gd name="connsiteY5" fmla="*/ 1065586 h 1219874"/>
                  <a:gd name="connsiteX6" fmla="*/ 380438 w 395053"/>
                  <a:gd name="connsiteY6" fmla="*/ 62286 h 121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053" h="1219874">
                    <a:moveTo>
                      <a:pt x="380438" y="62286"/>
                    </a:moveTo>
                    <a:cubicBezTo>
                      <a:pt x="411482" y="-90114"/>
                      <a:pt x="383966" y="75692"/>
                      <a:pt x="380438" y="151186"/>
                    </a:cubicBezTo>
                    <a:cubicBezTo>
                      <a:pt x="376910" y="226681"/>
                      <a:pt x="411482" y="350858"/>
                      <a:pt x="359271" y="515253"/>
                    </a:cubicBezTo>
                    <a:cubicBezTo>
                      <a:pt x="307060" y="679648"/>
                      <a:pt x="125732" y="1022547"/>
                      <a:pt x="67171" y="1137553"/>
                    </a:cubicBezTo>
                    <a:cubicBezTo>
                      <a:pt x="8610" y="1252559"/>
                      <a:pt x="-13263" y="1217281"/>
                      <a:pt x="7904" y="1205286"/>
                    </a:cubicBezTo>
                    <a:cubicBezTo>
                      <a:pt x="29071" y="1193291"/>
                      <a:pt x="132788" y="1254675"/>
                      <a:pt x="194171" y="1065586"/>
                    </a:cubicBezTo>
                    <a:cubicBezTo>
                      <a:pt x="255554" y="876497"/>
                      <a:pt x="349394" y="214686"/>
                      <a:pt x="380438" y="622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3" name="フリーフォーム: 図形 1322">
                <a:extLst>
                  <a:ext uri="{FF2B5EF4-FFF2-40B4-BE49-F238E27FC236}">
                    <a16:creationId xmlns:a16="http://schemas.microsoft.com/office/drawing/2014/main" id="{08376CB0-D57E-4BA6-ADF7-1E39C2F55482}"/>
                  </a:ext>
                </a:extLst>
              </p:cNvPr>
              <p:cNvSpPr/>
              <p:nvPr/>
            </p:nvSpPr>
            <p:spPr>
              <a:xfrm>
                <a:off x="8345736" y="6546431"/>
                <a:ext cx="708398" cy="1388055"/>
              </a:xfrm>
              <a:custGeom>
                <a:avLst/>
                <a:gdLst>
                  <a:gd name="connsiteX0" fmla="*/ 2397 w 708398"/>
                  <a:gd name="connsiteY0" fmla="*/ 11002 h 1388055"/>
                  <a:gd name="connsiteX1" fmla="*/ 374931 w 708398"/>
                  <a:gd name="connsiteY1" fmla="*/ 489369 h 1388055"/>
                  <a:gd name="connsiteX2" fmla="*/ 675497 w 708398"/>
                  <a:gd name="connsiteY2" fmla="*/ 1077802 h 1388055"/>
                  <a:gd name="connsiteX3" fmla="*/ 688197 w 708398"/>
                  <a:gd name="connsiteY3" fmla="*/ 1386836 h 1388055"/>
                  <a:gd name="connsiteX4" fmla="*/ 565431 w 708398"/>
                  <a:gd name="connsiteY4" fmla="*/ 971969 h 1388055"/>
                  <a:gd name="connsiteX5" fmla="*/ 2397 w 708398"/>
                  <a:gd name="connsiteY5" fmla="*/ 11002 h 138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398" h="1388055">
                    <a:moveTo>
                      <a:pt x="2397" y="11002"/>
                    </a:moveTo>
                    <a:cubicBezTo>
                      <a:pt x="-29353" y="-69431"/>
                      <a:pt x="262748" y="311569"/>
                      <a:pt x="374931" y="489369"/>
                    </a:cubicBezTo>
                    <a:cubicBezTo>
                      <a:pt x="487114" y="667169"/>
                      <a:pt x="623286" y="928224"/>
                      <a:pt x="675497" y="1077802"/>
                    </a:cubicBezTo>
                    <a:cubicBezTo>
                      <a:pt x="727708" y="1227380"/>
                      <a:pt x="706541" y="1404475"/>
                      <a:pt x="688197" y="1386836"/>
                    </a:cubicBezTo>
                    <a:cubicBezTo>
                      <a:pt x="669853" y="1369197"/>
                      <a:pt x="679025" y="1197747"/>
                      <a:pt x="565431" y="971969"/>
                    </a:cubicBezTo>
                    <a:cubicBezTo>
                      <a:pt x="451837" y="746191"/>
                      <a:pt x="34147" y="91435"/>
                      <a:pt x="2397" y="110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4" name="フリーフォーム: 図形 1323">
                <a:extLst>
                  <a:ext uri="{FF2B5EF4-FFF2-40B4-BE49-F238E27FC236}">
                    <a16:creationId xmlns:a16="http://schemas.microsoft.com/office/drawing/2014/main" id="{75DA194F-D3F8-43DE-80E4-177037A198F6}"/>
                  </a:ext>
                </a:extLst>
              </p:cNvPr>
              <p:cNvSpPr/>
              <p:nvPr/>
            </p:nvSpPr>
            <p:spPr>
              <a:xfrm>
                <a:off x="7662094" y="5888563"/>
                <a:ext cx="762526" cy="715445"/>
              </a:xfrm>
              <a:custGeom>
                <a:avLst/>
                <a:gdLst>
                  <a:gd name="connsiteX0" fmla="*/ 239 w 762526"/>
                  <a:gd name="connsiteY0" fmla="*/ 4 h 715445"/>
                  <a:gd name="connsiteX1" fmla="*/ 432039 w 762526"/>
                  <a:gd name="connsiteY1" fmla="*/ 419104 h 715445"/>
                  <a:gd name="connsiteX2" fmla="*/ 762239 w 762526"/>
                  <a:gd name="connsiteY2" fmla="*/ 715437 h 715445"/>
                  <a:gd name="connsiteX3" fmla="*/ 377006 w 762526"/>
                  <a:gd name="connsiteY3" fmla="*/ 427570 h 715445"/>
                  <a:gd name="connsiteX4" fmla="*/ 239 w 762526"/>
                  <a:gd name="connsiteY4" fmla="*/ 4 h 71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526" h="715445">
                    <a:moveTo>
                      <a:pt x="239" y="4"/>
                    </a:moveTo>
                    <a:cubicBezTo>
                      <a:pt x="9411" y="-1407"/>
                      <a:pt x="305039" y="299865"/>
                      <a:pt x="432039" y="419104"/>
                    </a:cubicBezTo>
                    <a:cubicBezTo>
                      <a:pt x="559039" y="538343"/>
                      <a:pt x="771411" y="714026"/>
                      <a:pt x="762239" y="715437"/>
                    </a:cubicBezTo>
                    <a:cubicBezTo>
                      <a:pt x="753067" y="716848"/>
                      <a:pt x="506828" y="541870"/>
                      <a:pt x="377006" y="427570"/>
                    </a:cubicBezTo>
                    <a:cubicBezTo>
                      <a:pt x="247184" y="313270"/>
                      <a:pt x="-8933" y="1415"/>
                      <a:pt x="239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5" name="フリーフォーム: 図形 1324">
                <a:extLst>
                  <a:ext uri="{FF2B5EF4-FFF2-40B4-BE49-F238E27FC236}">
                    <a16:creationId xmlns:a16="http://schemas.microsoft.com/office/drawing/2014/main" id="{C9A4C866-1CA9-4442-895F-493044876889}"/>
                  </a:ext>
                </a:extLst>
              </p:cNvPr>
              <p:cNvSpPr/>
              <p:nvPr/>
            </p:nvSpPr>
            <p:spPr>
              <a:xfrm>
                <a:off x="7589236" y="5994416"/>
                <a:ext cx="272746" cy="821854"/>
              </a:xfrm>
              <a:custGeom>
                <a:avLst/>
                <a:gdLst>
                  <a:gd name="connsiteX0" fmla="*/ 1131 w 272746"/>
                  <a:gd name="connsiteY0" fmla="*/ 8451 h 821854"/>
                  <a:gd name="connsiteX1" fmla="*/ 221264 w 272746"/>
                  <a:gd name="connsiteY1" fmla="*/ 372517 h 821854"/>
                  <a:gd name="connsiteX2" fmla="*/ 272064 w 272746"/>
                  <a:gd name="connsiteY2" fmla="*/ 821251 h 821854"/>
                  <a:gd name="connsiteX3" fmla="*/ 200097 w 272746"/>
                  <a:gd name="connsiteY3" fmla="*/ 461417 h 821854"/>
                  <a:gd name="connsiteX4" fmla="*/ 136597 w 272746"/>
                  <a:gd name="connsiteY4" fmla="*/ 143917 h 821854"/>
                  <a:gd name="connsiteX5" fmla="*/ 1131 w 272746"/>
                  <a:gd name="connsiteY5" fmla="*/ 8451 h 82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746" h="821854">
                    <a:moveTo>
                      <a:pt x="1131" y="8451"/>
                    </a:moveTo>
                    <a:cubicBezTo>
                      <a:pt x="15242" y="46551"/>
                      <a:pt x="176108" y="237050"/>
                      <a:pt x="221264" y="372517"/>
                    </a:cubicBezTo>
                    <a:cubicBezTo>
                      <a:pt x="266420" y="507984"/>
                      <a:pt x="275592" y="806434"/>
                      <a:pt x="272064" y="821251"/>
                    </a:cubicBezTo>
                    <a:cubicBezTo>
                      <a:pt x="268536" y="836068"/>
                      <a:pt x="222675" y="574306"/>
                      <a:pt x="200097" y="461417"/>
                    </a:cubicBezTo>
                    <a:cubicBezTo>
                      <a:pt x="177519" y="348528"/>
                      <a:pt x="164114" y="218706"/>
                      <a:pt x="136597" y="143917"/>
                    </a:cubicBezTo>
                    <a:cubicBezTo>
                      <a:pt x="109080" y="69128"/>
                      <a:pt x="-12980" y="-29649"/>
                      <a:pt x="1131" y="84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6" name="フリーフォーム: 図形 1325">
                <a:extLst>
                  <a:ext uri="{FF2B5EF4-FFF2-40B4-BE49-F238E27FC236}">
                    <a16:creationId xmlns:a16="http://schemas.microsoft.com/office/drawing/2014/main" id="{84CA218B-FFA1-43AA-BEBC-CD841B6E87F7}"/>
                  </a:ext>
                </a:extLst>
              </p:cNvPr>
              <p:cNvSpPr/>
              <p:nvPr/>
            </p:nvSpPr>
            <p:spPr>
              <a:xfrm>
                <a:off x="7296842" y="6188387"/>
                <a:ext cx="718448" cy="1681260"/>
              </a:xfrm>
              <a:custGeom>
                <a:avLst/>
                <a:gdLst>
                  <a:gd name="connsiteX0" fmla="*/ 577158 w 718448"/>
                  <a:gd name="connsiteY0" fmla="*/ 30380 h 1681260"/>
                  <a:gd name="connsiteX1" fmla="*/ 699925 w 718448"/>
                  <a:gd name="connsiteY1" fmla="*/ 669613 h 1681260"/>
                  <a:gd name="connsiteX2" fmla="*/ 598325 w 718448"/>
                  <a:gd name="connsiteY2" fmla="*/ 1114113 h 1681260"/>
                  <a:gd name="connsiteX3" fmla="*/ 484025 w 718448"/>
                  <a:gd name="connsiteY3" fmla="*/ 1406213 h 1681260"/>
                  <a:gd name="connsiteX4" fmla="*/ 208858 w 718448"/>
                  <a:gd name="connsiteY4" fmla="*/ 1660213 h 1681260"/>
                  <a:gd name="connsiteX5" fmla="*/ 26825 w 718448"/>
                  <a:gd name="connsiteY5" fmla="*/ 1655980 h 1681260"/>
                  <a:gd name="connsiteX6" fmla="*/ 5658 w 718448"/>
                  <a:gd name="connsiteY6" fmla="*/ 1567080 h 1681260"/>
                  <a:gd name="connsiteX7" fmla="*/ 73391 w 718448"/>
                  <a:gd name="connsiteY7" fmla="*/ 1406213 h 1681260"/>
                  <a:gd name="connsiteX8" fmla="*/ 119958 w 718448"/>
                  <a:gd name="connsiteY8" fmla="*/ 1660213 h 1681260"/>
                  <a:gd name="connsiteX9" fmla="*/ 416291 w 718448"/>
                  <a:gd name="connsiteY9" fmla="*/ 1524746 h 1681260"/>
                  <a:gd name="connsiteX10" fmla="*/ 704158 w 718448"/>
                  <a:gd name="connsiteY10" fmla="*/ 957480 h 1681260"/>
                  <a:gd name="connsiteX11" fmla="*/ 666058 w 718448"/>
                  <a:gd name="connsiteY11" fmla="*/ 191246 h 1681260"/>
                  <a:gd name="connsiteX12" fmla="*/ 577158 w 718448"/>
                  <a:gd name="connsiteY12" fmla="*/ 30380 h 168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8448" h="1681260">
                    <a:moveTo>
                      <a:pt x="577158" y="30380"/>
                    </a:moveTo>
                    <a:cubicBezTo>
                      <a:pt x="582803" y="110108"/>
                      <a:pt x="696397" y="488991"/>
                      <a:pt x="699925" y="669613"/>
                    </a:cubicBezTo>
                    <a:cubicBezTo>
                      <a:pt x="703453" y="850235"/>
                      <a:pt x="634308" y="991346"/>
                      <a:pt x="598325" y="1114113"/>
                    </a:cubicBezTo>
                    <a:cubicBezTo>
                      <a:pt x="562342" y="1236880"/>
                      <a:pt x="548936" y="1315196"/>
                      <a:pt x="484025" y="1406213"/>
                    </a:cubicBezTo>
                    <a:cubicBezTo>
                      <a:pt x="419114" y="1497230"/>
                      <a:pt x="285058" y="1618585"/>
                      <a:pt x="208858" y="1660213"/>
                    </a:cubicBezTo>
                    <a:cubicBezTo>
                      <a:pt x="132658" y="1701841"/>
                      <a:pt x="60692" y="1671502"/>
                      <a:pt x="26825" y="1655980"/>
                    </a:cubicBezTo>
                    <a:cubicBezTo>
                      <a:pt x="-7042" y="1640458"/>
                      <a:pt x="-2103" y="1608708"/>
                      <a:pt x="5658" y="1567080"/>
                    </a:cubicBezTo>
                    <a:cubicBezTo>
                      <a:pt x="13419" y="1525452"/>
                      <a:pt x="54341" y="1390691"/>
                      <a:pt x="73391" y="1406213"/>
                    </a:cubicBezTo>
                    <a:cubicBezTo>
                      <a:pt x="92441" y="1421735"/>
                      <a:pt x="62808" y="1640458"/>
                      <a:pt x="119958" y="1660213"/>
                    </a:cubicBezTo>
                    <a:cubicBezTo>
                      <a:pt x="177108" y="1679968"/>
                      <a:pt x="318924" y="1641868"/>
                      <a:pt x="416291" y="1524746"/>
                    </a:cubicBezTo>
                    <a:cubicBezTo>
                      <a:pt x="513658" y="1407624"/>
                      <a:pt x="662530" y="1179730"/>
                      <a:pt x="704158" y="957480"/>
                    </a:cubicBezTo>
                    <a:cubicBezTo>
                      <a:pt x="745786" y="735230"/>
                      <a:pt x="685108" y="346468"/>
                      <a:pt x="666058" y="191246"/>
                    </a:cubicBezTo>
                    <a:cubicBezTo>
                      <a:pt x="647008" y="36024"/>
                      <a:pt x="571513" y="-49348"/>
                      <a:pt x="577158" y="303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7" name="フリーフォーム: 図形 1326">
                <a:extLst>
                  <a:ext uri="{FF2B5EF4-FFF2-40B4-BE49-F238E27FC236}">
                    <a16:creationId xmlns:a16="http://schemas.microsoft.com/office/drawing/2014/main" id="{9D7EEF3F-3CBB-4FC7-B512-016A2C69D0DB}"/>
                  </a:ext>
                </a:extLst>
              </p:cNvPr>
              <p:cNvSpPr/>
              <p:nvPr/>
            </p:nvSpPr>
            <p:spPr>
              <a:xfrm>
                <a:off x="7785934" y="6138854"/>
                <a:ext cx="131211" cy="1028738"/>
              </a:xfrm>
              <a:custGeom>
                <a:avLst/>
                <a:gdLst>
                  <a:gd name="connsiteX0" fmla="*/ 3399 w 131211"/>
                  <a:gd name="connsiteY0" fmla="*/ 41813 h 1028738"/>
                  <a:gd name="connsiteX1" fmla="*/ 28799 w 131211"/>
                  <a:gd name="connsiteY1" fmla="*/ 88379 h 1028738"/>
                  <a:gd name="connsiteX2" fmla="*/ 75366 w 131211"/>
                  <a:gd name="connsiteY2" fmla="*/ 829213 h 1028738"/>
                  <a:gd name="connsiteX3" fmla="*/ 92299 w 131211"/>
                  <a:gd name="connsiteY3" fmla="*/ 998546 h 1028738"/>
                  <a:gd name="connsiteX4" fmla="*/ 121933 w 131211"/>
                  <a:gd name="connsiteY4" fmla="*/ 1007013 h 1028738"/>
                  <a:gd name="connsiteX5" fmla="*/ 130399 w 131211"/>
                  <a:gd name="connsiteY5" fmla="*/ 774179 h 1028738"/>
                  <a:gd name="connsiteX6" fmla="*/ 104999 w 131211"/>
                  <a:gd name="connsiteY6" fmla="*/ 342379 h 1028738"/>
                  <a:gd name="connsiteX7" fmla="*/ 3399 w 131211"/>
                  <a:gd name="connsiteY7" fmla="*/ 41813 h 102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211" h="1028738">
                    <a:moveTo>
                      <a:pt x="3399" y="41813"/>
                    </a:moveTo>
                    <a:cubicBezTo>
                      <a:pt x="-9301" y="-520"/>
                      <a:pt x="16805" y="-42854"/>
                      <a:pt x="28799" y="88379"/>
                    </a:cubicBezTo>
                    <a:cubicBezTo>
                      <a:pt x="40793" y="219612"/>
                      <a:pt x="64783" y="677519"/>
                      <a:pt x="75366" y="829213"/>
                    </a:cubicBezTo>
                    <a:cubicBezTo>
                      <a:pt x="85949" y="980907"/>
                      <a:pt x="84538" y="968913"/>
                      <a:pt x="92299" y="998546"/>
                    </a:cubicBezTo>
                    <a:cubicBezTo>
                      <a:pt x="100060" y="1028179"/>
                      <a:pt x="115583" y="1044407"/>
                      <a:pt x="121933" y="1007013"/>
                    </a:cubicBezTo>
                    <a:cubicBezTo>
                      <a:pt x="128283" y="969619"/>
                      <a:pt x="133221" y="884951"/>
                      <a:pt x="130399" y="774179"/>
                    </a:cubicBezTo>
                    <a:cubicBezTo>
                      <a:pt x="127577" y="663407"/>
                      <a:pt x="120521" y="465851"/>
                      <a:pt x="104999" y="342379"/>
                    </a:cubicBezTo>
                    <a:cubicBezTo>
                      <a:pt x="89477" y="218907"/>
                      <a:pt x="16099" y="84146"/>
                      <a:pt x="3399" y="418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8" name="フリーフォーム: 図形 1327">
                <a:extLst>
                  <a:ext uri="{FF2B5EF4-FFF2-40B4-BE49-F238E27FC236}">
                    <a16:creationId xmlns:a16="http://schemas.microsoft.com/office/drawing/2014/main" id="{D4884273-6E73-4F1B-B263-6D052D853E9B}"/>
                  </a:ext>
                </a:extLst>
              </p:cNvPr>
              <p:cNvSpPr/>
              <p:nvPr/>
            </p:nvSpPr>
            <p:spPr>
              <a:xfrm>
                <a:off x="7396374" y="6857097"/>
                <a:ext cx="402116" cy="863828"/>
              </a:xfrm>
              <a:custGeom>
                <a:avLst/>
                <a:gdLst>
                  <a:gd name="connsiteX0" fmla="*/ 401426 w 402116"/>
                  <a:gd name="connsiteY0" fmla="*/ 903 h 863828"/>
                  <a:gd name="connsiteX1" fmla="*/ 337926 w 402116"/>
                  <a:gd name="connsiteY1" fmla="*/ 432703 h 863828"/>
                  <a:gd name="connsiteX2" fmla="*/ 333693 w 402116"/>
                  <a:gd name="connsiteY2" fmla="*/ 576636 h 863828"/>
                  <a:gd name="connsiteX3" fmla="*/ 215159 w 402116"/>
                  <a:gd name="connsiteY3" fmla="*/ 733270 h 863828"/>
                  <a:gd name="connsiteX4" fmla="*/ 117793 w 402116"/>
                  <a:gd name="connsiteY4" fmla="*/ 830636 h 863828"/>
                  <a:gd name="connsiteX5" fmla="*/ 16193 w 402116"/>
                  <a:gd name="connsiteY5" fmla="*/ 860270 h 863828"/>
                  <a:gd name="connsiteX6" fmla="*/ 75459 w 402116"/>
                  <a:gd name="connsiteY6" fmla="*/ 758670 h 863828"/>
                  <a:gd name="connsiteX7" fmla="*/ 113559 w 402116"/>
                  <a:gd name="connsiteY7" fmla="*/ 618970 h 863828"/>
                  <a:gd name="connsiteX8" fmla="*/ 16193 w 402116"/>
                  <a:gd name="connsiteY8" fmla="*/ 606270 h 863828"/>
                  <a:gd name="connsiteX9" fmla="*/ 11959 w 402116"/>
                  <a:gd name="connsiteY9" fmla="*/ 631670 h 863828"/>
                  <a:gd name="connsiteX10" fmla="*/ 134726 w 402116"/>
                  <a:gd name="connsiteY10" fmla="*/ 745970 h 863828"/>
                  <a:gd name="connsiteX11" fmla="*/ 291359 w 402116"/>
                  <a:gd name="connsiteY11" fmla="*/ 559703 h 863828"/>
                  <a:gd name="connsiteX12" fmla="*/ 401426 w 402116"/>
                  <a:gd name="connsiteY12" fmla="*/ 903 h 86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2116" h="863828">
                    <a:moveTo>
                      <a:pt x="401426" y="903"/>
                    </a:moveTo>
                    <a:cubicBezTo>
                      <a:pt x="409187" y="-20264"/>
                      <a:pt x="349215" y="336748"/>
                      <a:pt x="337926" y="432703"/>
                    </a:cubicBezTo>
                    <a:cubicBezTo>
                      <a:pt x="326637" y="528658"/>
                      <a:pt x="354154" y="526541"/>
                      <a:pt x="333693" y="576636"/>
                    </a:cubicBezTo>
                    <a:cubicBezTo>
                      <a:pt x="313232" y="626731"/>
                      <a:pt x="251142" y="690937"/>
                      <a:pt x="215159" y="733270"/>
                    </a:cubicBezTo>
                    <a:cubicBezTo>
                      <a:pt x="179176" y="775603"/>
                      <a:pt x="150954" y="809469"/>
                      <a:pt x="117793" y="830636"/>
                    </a:cubicBezTo>
                    <a:cubicBezTo>
                      <a:pt x="84632" y="851803"/>
                      <a:pt x="23249" y="872264"/>
                      <a:pt x="16193" y="860270"/>
                    </a:cubicBezTo>
                    <a:cubicBezTo>
                      <a:pt x="9137" y="848276"/>
                      <a:pt x="59231" y="798887"/>
                      <a:pt x="75459" y="758670"/>
                    </a:cubicBezTo>
                    <a:cubicBezTo>
                      <a:pt x="91687" y="718453"/>
                      <a:pt x="123437" y="644370"/>
                      <a:pt x="113559" y="618970"/>
                    </a:cubicBezTo>
                    <a:cubicBezTo>
                      <a:pt x="103681" y="593570"/>
                      <a:pt x="33126" y="604153"/>
                      <a:pt x="16193" y="606270"/>
                    </a:cubicBezTo>
                    <a:cubicBezTo>
                      <a:pt x="-740" y="608387"/>
                      <a:pt x="-7797" y="608387"/>
                      <a:pt x="11959" y="631670"/>
                    </a:cubicBezTo>
                    <a:cubicBezTo>
                      <a:pt x="31714" y="654953"/>
                      <a:pt x="88159" y="757965"/>
                      <a:pt x="134726" y="745970"/>
                    </a:cubicBezTo>
                    <a:cubicBezTo>
                      <a:pt x="181293" y="733975"/>
                      <a:pt x="239854" y="687409"/>
                      <a:pt x="291359" y="559703"/>
                    </a:cubicBezTo>
                    <a:cubicBezTo>
                      <a:pt x="342864" y="431997"/>
                      <a:pt x="393665" y="22070"/>
                      <a:pt x="401426" y="9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9" name="フリーフォーム: 図形 1328">
                <a:extLst>
                  <a:ext uri="{FF2B5EF4-FFF2-40B4-BE49-F238E27FC236}">
                    <a16:creationId xmlns:a16="http://schemas.microsoft.com/office/drawing/2014/main" id="{F684CF1D-9D03-427E-83A7-58BE5AF40341}"/>
                  </a:ext>
                </a:extLst>
              </p:cNvPr>
              <p:cNvSpPr/>
              <p:nvPr/>
            </p:nvSpPr>
            <p:spPr>
              <a:xfrm>
                <a:off x="7445291" y="6907465"/>
                <a:ext cx="387091" cy="844304"/>
              </a:xfrm>
              <a:custGeom>
                <a:avLst/>
                <a:gdLst>
                  <a:gd name="connsiteX0" fmla="*/ 386376 w 387091"/>
                  <a:gd name="connsiteY0" fmla="*/ 22502 h 844304"/>
                  <a:gd name="connsiteX1" fmla="*/ 373676 w 387091"/>
                  <a:gd name="connsiteY1" fmla="*/ 81768 h 844304"/>
                  <a:gd name="connsiteX2" fmla="*/ 310176 w 387091"/>
                  <a:gd name="connsiteY2" fmla="*/ 543202 h 844304"/>
                  <a:gd name="connsiteX3" fmla="*/ 174709 w 387091"/>
                  <a:gd name="connsiteY3" fmla="*/ 725235 h 844304"/>
                  <a:gd name="connsiteX4" fmla="*/ 30776 w 387091"/>
                  <a:gd name="connsiteY4" fmla="*/ 831068 h 844304"/>
                  <a:gd name="connsiteX5" fmla="*/ 13842 w 387091"/>
                  <a:gd name="connsiteY5" fmla="*/ 835302 h 844304"/>
                  <a:gd name="connsiteX6" fmla="*/ 195876 w 387091"/>
                  <a:gd name="connsiteY6" fmla="*/ 763335 h 844304"/>
                  <a:gd name="connsiteX7" fmla="*/ 360976 w 387091"/>
                  <a:gd name="connsiteY7" fmla="*/ 331535 h 844304"/>
                  <a:gd name="connsiteX8" fmla="*/ 386376 w 387091"/>
                  <a:gd name="connsiteY8" fmla="*/ 22502 h 84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091" h="844304">
                    <a:moveTo>
                      <a:pt x="386376" y="22502"/>
                    </a:moveTo>
                    <a:cubicBezTo>
                      <a:pt x="388493" y="-19126"/>
                      <a:pt x="386376" y="-5015"/>
                      <a:pt x="373676" y="81768"/>
                    </a:cubicBezTo>
                    <a:cubicBezTo>
                      <a:pt x="360976" y="168551"/>
                      <a:pt x="343337" y="435958"/>
                      <a:pt x="310176" y="543202"/>
                    </a:cubicBezTo>
                    <a:cubicBezTo>
                      <a:pt x="277015" y="650446"/>
                      <a:pt x="221276" y="677257"/>
                      <a:pt x="174709" y="725235"/>
                    </a:cubicBezTo>
                    <a:cubicBezTo>
                      <a:pt x="128142" y="773213"/>
                      <a:pt x="57587" y="812724"/>
                      <a:pt x="30776" y="831068"/>
                    </a:cubicBezTo>
                    <a:cubicBezTo>
                      <a:pt x="3965" y="849413"/>
                      <a:pt x="-13675" y="846591"/>
                      <a:pt x="13842" y="835302"/>
                    </a:cubicBezTo>
                    <a:cubicBezTo>
                      <a:pt x="41359" y="824013"/>
                      <a:pt x="138020" y="847296"/>
                      <a:pt x="195876" y="763335"/>
                    </a:cubicBezTo>
                    <a:cubicBezTo>
                      <a:pt x="253732" y="679374"/>
                      <a:pt x="329932" y="454302"/>
                      <a:pt x="360976" y="331535"/>
                    </a:cubicBezTo>
                    <a:cubicBezTo>
                      <a:pt x="392020" y="208768"/>
                      <a:pt x="384259" y="64130"/>
                      <a:pt x="386376" y="225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0" name="フリーフォーム: 図形 1329">
                <a:extLst>
                  <a:ext uri="{FF2B5EF4-FFF2-40B4-BE49-F238E27FC236}">
                    <a16:creationId xmlns:a16="http://schemas.microsoft.com/office/drawing/2014/main" id="{7B00780C-D39D-48BB-B0D1-426F05F2348E}"/>
                  </a:ext>
                </a:extLst>
              </p:cNvPr>
              <p:cNvSpPr/>
              <p:nvPr/>
            </p:nvSpPr>
            <p:spPr>
              <a:xfrm>
                <a:off x="6242595" y="6503817"/>
                <a:ext cx="1010088" cy="1104367"/>
              </a:xfrm>
              <a:custGeom>
                <a:avLst/>
                <a:gdLst>
                  <a:gd name="connsiteX0" fmla="*/ 26972 w 1010088"/>
                  <a:gd name="connsiteY0" fmla="*/ 2816 h 1104367"/>
                  <a:gd name="connsiteX1" fmla="*/ 1572 w 1010088"/>
                  <a:gd name="connsiteY1" fmla="*/ 261050 h 1104367"/>
                  <a:gd name="connsiteX2" fmla="*/ 77772 w 1010088"/>
                  <a:gd name="connsiteY2" fmla="*/ 633583 h 1104367"/>
                  <a:gd name="connsiteX3" fmla="*/ 310605 w 1010088"/>
                  <a:gd name="connsiteY3" fmla="*/ 828316 h 1104367"/>
                  <a:gd name="connsiteX4" fmla="*/ 865172 w 1010088"/>
                  <a:gd name="connsiteY4" fmla="*/ 1044216 h 1104367"/>
                  <a:gd name="connsiteX5" fmla="*/ 996405 w 1010088"/>
                  <a:gd name="connsiteY5" fmla="*/ 1099250 h 1104367"/>
                  <a:gd name="connsiteX6" fmla="*/ 611172 w 1010088"/>
                  <a:gd name="connsiteY6" fmla="*/ 942616 h 1104367"/>
                  <a:gd name="connsiteX7" fmla="*/ 141272 w 1010088"/>
                  <a:gd name="connsiteY7" fmla="*/ 663216 h 1104367"/>
                  <a:gd name="connsiteX8" fmla="*/ 35438 w 1010088"/>
                  <a:gd name="connsiteY8" fmla="*/ 426150 h 1104367"/>
                  <a:gd name="connsiteX9" fmla="*/ 26972 w 1010088"/>
                  <a:gd name="connsiteY9" fmla="*/ 2816 h 110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0088" h="1104367">
                    <a:moveTo>
                      <a:pt x="26972" y="2816"/>
                    </a:moveTo>
                    <a:cubicBezTo>
                      <a:pt x="21328" y="-24701"/>
                      <a:pt x="-6895" y="155922"/>
                      <a:pt x="1572" y="261050"/>
                    </a:cubicBezTo>
                    <a:cubicBezTo>
                      <a:pt x="10039" y="366178"/>
                      <a:pt x="26267" y="539039"/>
                      <a:pt x="77772" y="633583"/>
                    </a:cubicBezTo>
                    <a:cubicBezTo>
                      <a:pt x="129277" y="728127"/>
                      <a:pt x="179372" y="759877"/>
                      <a:pt x="310605" y="828316"/>
                    </a:cubicBezTo>
                    <a:cubicBezTo>
                      <a:pt x="441838" y="896755"/>
                      <a:pt x="865172" y="1044216"/>
                      <a:pt x="865172" y="1044216"/>
                    </a:cubicBezTo>
                    <a:cubicBezTo>
                      <a:pt x="979472" y="1089372"/>
                      <a:pt x="1038738" y="1116183"/>
                      <a:pt x="996405" y="1099250"/>
                    </a:cubicBezTo>
                    <a:cubicBezTo>
                      <a:pt x="954072" y="1082317"/>
                      <a:pt x="753694" y="1015288"/>
                      <a:pt x="611172" y="942616"/>
                    </a:cubicBezTo>
                    <a:cubicBezTo>
                      <a:pt x="468650" y="869944"/>
                      <a:pt x="237228" y="749294"/>
                      <a:pt x="141272" y="663216"/>
                    </a:cubicBezTo>
                    <a:cubicBezTo>
                      <a:pt x="45316" y="577138"/>
                      <a:pt x="53782" y="534100"/>
                      <a:pt x="35438" y="426150"/>
                    </a:cubicBezTo>
                    <a:cubicBezTo>
                      <a:pt x="17094" y="318200"/>
                      <a:pt x="32616" y="30333"/>
                      <a:pt x="26972" y="28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1" name="フリーフォーム: 図形 1330">
                <a:extLst>
                  <a:ext uri="{FF2B5EF4-FFF2-40B4-BE49-F238E27FC236}">
                    <a16:creationId xmlns:a16="http://schemas.microsoft.com/office/drawing/2014/main" id="{8B5A547C-87C1-4FB0-A4F6-89079BF06855}"/>
                  </a:ext>
                </a:extLst>
              </p:cNvPr>
              <p:cNvSpPr/>
              <p:nvPr/>
            </p:nvSpPr>
            <p:spPr>
              <a:xfrm>
                <a:off x="6164039" y="6371037"/>
                <a:ext cx="837894" cy="1299763"/>
              </a:xfrm>
              <a:custGeom>
                <a:avLst/>
                <a:gdLst>
                  <a:gd name="connsiteX0" fmla="*/ 88594 w 837894"/>
                  <a:gd name="connsiteY0" fmla="*/ 130 h 1299763"/>
                  <a:gd name="connsiteX1" fmla="*/ 33561 w 837894"/>
                  <a:gd name="connsiteY1" fmla="*/ 317630 h 1299763"/>
                  <a:gd name="connsiteX2" fmla="*/ 80128 w 837894"/>
                  <a:gd name="connsiteY2" fmla="*/ 728263 h 1299763"/>
                  <a:gd name="connsiteX3" fmla="*/ 245228 w 837894"/>
                  <a:gd name="connsiteY3" fmla="*/ 969563 h 1299763"/>
                  <a:gd name="connsiteX4" fmla="*/ 465361 w 837894"/>
                  <a:gd name="connsiteY4" fmla="*/ 1185463 h 1299763"/>
                  <a:gd name="connsiteX5" fmla="*/ 837894 w 837894"/>
                  <a:gd name="connsiteY5" fmla="*/ 1299763 h 1299763"/>
                  <a:gd name="connsiteX6" fmla="*/ 770161 w 837894"/>
                  <a:gd name="connsiteY6" fmla="*/ 1278596 h 1299763"/>
                  <a:gd name="connsiteX7" fmla="*/ 367994 w 837894"/>
                  <a:gd name="connsiteY7" fmla="*/ 1121963 h 1299763"/>
                  <a:gd name="connsiteX8" fmla="*/ 50494 w 837894"/>
                  <a:gd name="connsiteY8" fmla="*/ 668996 h 1299763"/>
                  <a:gd name="connsiteX9" fmla="*/ 3928 w 837894"/>
                  <a:gd name="connsiteY9" fmla="*/ 283763 h 1299763"/>
                  <a:gd name="connsiteX10" fmla="*/ 88594 w 837894"/>
                  <a:gd name="connsiteY10" fmla="*/ 130 h 12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7894" h="1299763">
                    <a:moveTo>
                      <a:pt x="88594" y="130"/>
                    </a:moveTo>
                    <a:cubicBezTo>
                      <a:pt x="93533" y="5774"/>
                      <a:pt x="34972" y="196275"/>
                      <a:pt x="33561" y="317630"/>
                    </a:cubicBezTo>
                    <a:cubicBezTo>
                      <a:pt x="32150" y="438985"/>
                      <a:pt x="44850" y="619608"/>
                      <a:pt x="80128" y="728263"/>
                    </a:cubicBezTo>
                    <a:cubicBezTo>
                      <a:pt x="115406" y="836918"/>
                      <a:pt x="181023" y="893363"/>
                      <a:pt x="245228" y="969563"/>
                    </a:cubicBezTo>
                    <a:cubicBezTo>
                      <a:pt x="309433" y="1045763"/>
                      <a:pt x="366583" y="1130430"/>
                      <a:pt x="465361" y="1185463"/>
                    </a:cubicBezTo>
                    <a:cubicBezTo>
                      <a:pt x="564139" y="1240496"/>
                      <a:pt x="787094" y="1284241"/>
                      <a:pt x="837894" y="1299763"/>
                    </a:cubicBezTo>
                    <a:lnTo>
                      <a:pt x="770161" y="1278596"/>
                    </a:lnTo>
                    <a:cubicBezTo>
                      <a:pt x="691844" y="1248963"/>
                      <a:pt x="487938" y="1223563"/>
                      <a:pt x="367994" y="1121963"/>
                    </a:cubicBezTo>
                    <a:cubicBezTo>
                      <a:pt x="248050" y="1020363"/>
                      <a:pt x="111172" y="808696"/>
                      <a:pt x="50494" y="668996"/>
                    </a:cubicBezTo>
                    <a:cubicBezTo>
                      <a:pt x="-10184" y="529296"/>
                      <a:pt x="-1717" y="393830"/>
                      <a:pt x="3928" y="283763"/>
                    </a:cubicBezTo>
                    <a:cubicBezTo>
                      <a:pt x="9572" y="173696"/>
                      <a:pt x="83655" y="-5514"/>
                      <a:pt x="88594" y="1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2" name="フリーフォーム: 図形 1331">
                <a:extLst>
                  <a:ext uri="{FF2B5EF4-FFF2-40B4-BE49-F238E27FC236}">
                    <a16:creationId xmlns:a16="http://schemas.microsoft.com/office/drawing/2014/main" id="{9153BB47-63AE-4CA8-A0FC-B5CA50F47145}"/>
                  </a:ext>
                </a:extLst>
              </p:cNvPr>
              <p:cNvSpPr/>
              <p:nvPr/>
            </p:nvSpPr>
            <p:spPr>
              <a:xfrm>
                <a:off x="7463367" y="6136464"/>
                <a:ext cx="332712" cy="1305818"/>
              </a:xfrm>
              <a:custGeom>
                <a:avLst/>
                <a:gdLst>
                  <a:gd name="connsiteX0" fmla="*/ 84666 w 332712"/>
                  <a:gd name="connsiteY0" fmla="*/ 1869 h 1305818"/>
                  <a:gd name="connsiteX1" fmla="*/ 313266 w 332712"/>
                  <a:gd name="connsiteY1" fmla="*/ 399803 h 1305818"/>
                  <a:gd name="connsiteX2" fmla="*/ 245533 w 332712"/>
                  <a:gd name="connsiteY2" fmla="*/ 797736 h 1305818"/>
                  <a:gd name="connsiteX3" fmla="*/ 110066 w 332712"/>
                  <a:gd name="connsiteY3" fmla="*/ 1085603 h 1305818"/>
                  <a:gd name="connsiteX4" fmla="*/ 0 w 332712"/>
                  <a:gd name="connsiteY4" fmla="*/ 1305736 h 1305818"/>
                  <a:gd name="connsiteX5" fmla="*/ 110066 w 332712"/>
                  <a:gd name="connsiteY5" fmla="*/ 1102536 h 1305818"/>
                  <a:gd name="connsiteX6" fmla="*/ 313266 w 332712"/>
                  <a:gd name="connsiteY6" fmla="*/ 488703 h 1305818"/>
                  <a:gd name="connsiteX7" fmla="*/ 300566 w 332712"/>
                  <a:gd name="connsiteY7" fmla="*/ 260103 h 1305818"/>
                  <a:gd name="connsiteX8" fmla="*/ 84666 w 332712"/>
                  <a:gd name="connsiteY8" fmla="*/ 1869 h 130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712" h="1305818">
                    <a:moveTo>
                      <a:pt x="84666" y="1869"/>
                    </a:moveTo>
                    <a:cubicBezTo>
                      <a:pt x="86783" y="25152"/>
                      <a:pt x="286455" y="267159"/>
                      <a:pt x="313266" y="399803"/>
                    </a:cubicBezTo>
                    <a:cubicBezTo>
                      <a:pt x="340077" y="532447"/>
                      <a:pt x="279400" y="683436"/>
                      <a:pt x="245533" y="797736"/>
                    </a:cubicBezTo>
                    <a:cubicBezTo>
                      <a:pt x="211666" y="912036"/>
                      <a:pt x="150988" y="1000936"/>
                      <a:pt x="110066" y="1085603"/>
                    </a:cubicBezTo>
                    <a:cubicBezTo>
                      <a:pt x="69144" y="1170270"/>
                      <a:pt x="0" y="1302914"/>
                      <a:pt x="0" y="1305736"/>
                    </a:cubicBezTo>
                    <a:cubicBezTo>
                      <a:pt x="0" y="1308558"/>
                      <a:pt x="57855" y="1238708"/>
                      <a:pt x="110066" y="1102536"/>
                    </a:cubicBezTo>
                    <a:cubicBezTo>
                      <a:pt x="162277" y="966364"/>
                      <a:pt x="281516" y="629108"/>
                      <a:pt x="313266" y="488703"/>
                    </a:cubicBezTo>
                    <a:cubicBezTo>
                      <a:pt x="345016" y="348298"/>
                      <a:pt x="335844" y="341242"/>
                      <a:pt x="300566" y="260103"/>
                    </a:cubicBezTo>
                    <a:cubicBezTo>
                      <a:pt x="265288" y="178964"/>
                      <a:pt x="82549" y="-21414"/>
                      <a:pt x="84666" y="18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3" name="フリーフォーム: 図形 1332">
                <a:extLst>
                  <a:ext uri="{FF2B5EF4-FFF2-40B4-BE49-F238E27FC236}">
                    <a16:creationId xmlns:a16="http://schemas.microsoft.com/office/drawing/2014/main" id="{99663A98-7371-4D67-9A41-2DA3C85BF302}"/>
                  </a:ext>
                </a:extLst>
              </p:cNvPr>
              <p:cNvSpPr/>
              <p:nvPr/>
            </p:nvSpPr>
            <p:spPr>
              <a:xfrm>
                <a:off x="7496929" y="6637297"/>
                <a:ext cx="301256" cy="897665"/>
              </a:xfrm>
              <a:custGeom>
                <a:avLst/>
                <a:gdLst>
                  <a:gd name="connsiteX0" fmla="*/ 279704 w 301256"/>
                  <a:gd name="connsiteY0" fmla="*/ 55603 h 897665"/>
                  <a:gd name="connsiteX1" fmla="*/ 279704 w 301256"/>
                  <a:gd name="connsiteY1" fmla="*/ 110636 h 897665"/>
                  <a:gd name="connsiteX2" fmla="*/ 156938 w 301256"/>
                  <a:gd name="connsiteY2" fmla="*/ 614403 h 897665"/>
                  <a:gd name="connsiteX3" fmla="*/ 4538 w 301256"/>
                  <a:gd name="connsiteY3" fmla="*/ 885336 h 897665"/>
                  <a:gd name="connsiteX4" fmla="*/ 63804 w 301256"/>
                  <a:gd name="connsiteY4" fmla="*/ 771036 h 897665"/>
                  <a:gd name="connsiteX5" fmla="*/ 279704 w 301256"/>
                  <a:gd name="connsiteY5" fmla="*/ 55603 h 89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256" h="897665">
                    <a:moveTo>
                      <a:pt x="279704" y="55603"/>
                    </a:moveTo>
                    <a:cubicBezTo>
                      <a:pt x="315687" y="-54464"/>
                      <a:pt x="300165" y="17503"/>
                      <a:pt x="279704" y="110636"/>
                    </a:cubicBezTo>
                    <a:cubicBezTo>
                      <a:pt x="259243" y="203769"/>
                      <a:pt x="202799" y="485286"/>
                      <a:pt x="156938" y="614403"/>
                    </a:cubicBezTo>
                    <a:cubicBezTo>
                      <a:pt x="111077" y="743520"/>
                      <a:pt x="20060" y="859231"/>
                      <a:pt x="4538" y="885336"/>
                    </a:cubicBezTo>
                    <a:cubicBezTo>
                      <a:pt x="-10984" y="911441"/>
                      <a:pt x="14415" y="905797"/>
                      <a:pt x="63804" y="771036"/>
                    </a:cubicBezTo>
                    <a:cubicBezTo>
                      <a:pt x="113193" y="636275"/>
                      <a:pt x="243721" y="165670"/>
                      <a:pt x="279704" y="556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4" name="フリーフォーム: 図形 1333">
                <a:extLst>
                  <a:ext uri="{FF2B5EF4-FFF2-40B4-BE49-F238E27FC236}">
                    <a16:creationId xmlns:a16="http://schemas.microsoft.com/office/drawing/2014/main" id="{0552FD40-780A-441E-A0EC-494D1B59B7E2}"/>
                  </a:ext>
                </a:extLst>
              </p:cNvPr>
              <p:cNvSpPr/>
              <p:nvPr/>
            </p:nvSpPr>
            <p:spPr>
              <a:xfrm>
                <a:off x="7352476" y="6152438"/>
                <a:ext cx="383567" cy="1384237"/>
              </a:xfrm>
              <a:custGeom>
                <a:avLst/>
                <a:gdLst>
                  <a:gd name="connsiteX0" fmla="*/ 204024 w 383567"/>
                  <a:gd name="connsiteY0" fmla="*/ 19762 h 1384237"/>
                  <a:gd name="connsiteX1" fmla="*/ 225191 w 383567"/>
                  <a:gd name="connsiteY1" fmla="*/ 83262 h 1384237"/>
                  <a:gd name="connsiteX2" fmla="*/ 377591 w 383567"/>
                  <a:gd name="connsiteY2" fmla="*/ 430395 h 1384237"/>
                  <a:gd name="connsiteX3" fmla="*/ 174391 w 383567"/>
                  <a:gd name="connsiteY3" fmla="*/ 934162 h 1384237"/>
                  <a:gd name="connsiteX4" fmla="*/ 38924 w 383567"/>
                  <a:gd name="connsiteY4" fmla="*/ 1078095 h 1384237"/>
                  <a:gd name="connsiteX5" fmla="*/ 5057 w 383567"/>
                  <a:gd name="connsiteY5" fmla="*/ 1162762 h 1384237"/>
                  <a:gd name="connsiteX6" fmla="*/ 5057 w 383567"/>
                  <a:gd name="connsiteY6" fmla="*/ 1382895 h 1384237"/>
                  <a:gd name="connsiteX7" fmla="*/ 51624 w 383567"/>
                  <a:gd name="connsiteY7" fmla="*/ 1230495 h 1384237"/>
                  <a:gd name="connsiteX8" fmla="*/ 292924 w 383567"/>
                  <a:gd name="connsiteY8" fmla="*/ 764829 h 1384237"/>
                  <a:gd name="connsiteX9" fmla="*/ 381824 w 383567"/>
                  <a:gd name="connsiteY9" fmla="*/ 362662 h 1384237"/>
                  <a:gd name="connsiteX10" fmla="*/ 204024 w 383567"/>
                  <a:gd name="connsiteY10" fmla="*/ 19762 h 138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567" h="1384237">
                    <a:moveTo>
                      <a:pt x="204024" y="19762"/>
                    </a:moveTo>
                    <a:cubicBezTo>
                      <a:pt x="177918" y="-26805"/>
                      <a:pt x="196263" y="14823"/>
                      <a:pt x="225191" y="83262"/>
                    </a:cubicBezTo>
                    <a:cubicBezTo>
                      <a:pt x="254119" y="151701"/>
                      <a:pt x="386058" y="288578"/>
                      <a:pt x="377591" y="430395"/>
                    </a:cubicBezTo>
                    <a:cubicBezTo>
                      <a:pt x="369124" y="572212"/>
                      <a:pt x="230836" y="826212"/>
                      <a:pt x="174391" y="934162"/>
                    </a:cubicBezTo>
                    <a:cubicBezTo>
                      <a:pt x="117946" y="1042112"/>
                      <a:pt x="67146" y="1039995"/>
                      <a:pt x="38924" y="1078095"/>
                    </a:cubicBezTo>
                    <a:cubicBezTo>
                      <a:pt x="10702" y="1116195"/>
                      <a:pt x="10701" y="1111962"/>
                      <a:pt x="5057" y="1162762"/>
                    </a:cubicBezTo>
                    <a:cubicBezTo>
                      <a:pt x="-587" y="1213562"/>
                      <a:pt x="-2704" y="1371606"/>
                      <a:pt x="5057" y="1382895"/>
                    </a:cubicBezTo>
                    <a:cubicBezTo>
                      <a:pt x="12818" y="1394184"/>
                      <a:pt x="3646" y="1333506"/>
                      <a:pt x="51624" y="1230495"/>
                    </a:cubicBezTo>
                    <a:cubicBezTo>
                      <a:pt x="99602" y="1127484"/>
                      <a:pt x="237891" y="909468"/>
                      <a:pt x="292924" y="764829"/>
                    </a:cubicBezTo>
                    <a:cubicBezTo>
                      <a:pt x="347957" y="620190"/>
                      <a:pt x="393113" y="486134"/>
                      <a:pt x="381824" y="362662"/>
                    </a:cubicBezTo>
                    <a:cubicBezTo>
                      <a:pt x="370535" y="239190"/>
                      <a:pt x="230130" y="66329"/>
                      <a:pt x="204024" y="197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5" name="フリーフォーム: 図形 1334">
                <a:extLst>
                  <a:ext uri="{FF2B5EF4-FFF2-40B4-BE49-F238E27FC236}">
                    <a16:creationId xmlns:a16="http://schemas.microsoft.com/office/drawing/2014/main" id="{21007055-184B-4A21-A3C9-C276457E4922}"/>
                  </a:ext>
                </a:extLst>
              </p:cNvPr>
              <p:cNvSpPr/>
              <p:nvPr/>
            </p:nvSpPr>
            <p:spPr>
              <a:xfrm>
                <a:off x="6532011" y="6867722"/>
                <a:ext cx="144024" cy="500336"/>
              </a:xfrm>
              <a:custGeom>
                <a:avLst/>
                <a:gdLst>
                  <a:gd name="connsiteX0" fmla="*/ 22 w 144024"/>
                  <a:gd name="connsiteY0" fmla="*/ 2978 h 500336"/>
                  <a:gd name="connsiteX1" fmla="*/ 88922 w 144024"/>
                  <a:gd name="connsiteY1" fmla="*/ 218878 h 500336"/>
                  <a:gd name="connsiteX2" fmla="*/ 143956 w 144024"/>
                  <a:gd name="connsiteY2" fmla="*/ 494045 h 500336"/>
                  <a:gd name="connsiteX3" fmla="*/ 97389 w 144024"/>
                  <a:gd name="connsiteY3" fmla="*/ 379745 h 500336"/>
                  <a:gd name="connsiteX4" fmla="*/ 22 w 144024"/>
                  <a:gd name="connsiteY4" fmla="*/ 2978 h 500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24" h="500336">
                    <a:moveTo>
                      <a:pt x="22" y="2978"/>
                    </a:moveTo>
                    <a:cubicBezTo>
                      <a:pt x="-1389" y="-23833"/>
                      <a:pt x="64933" y="137034"/>
                      <a:pt x="88922" y="218878"/>
                    </a:cubicBezTo>
                    <a:cubicBezTo>
                      <a:pt x="112911" y="300723"/>
                      <a:pt x="142545" y="467234"/>
                      <a:pt x="143956" y="494045"/>
                    </a:cubicBezTo>
                    <a:cubicBezTo>
                      <a:pt x="145367" y="520856"/>
                      <a:pt x="124906" y="458062"/>
                      <a:pt x="97389" y="379745"/>
                    </a:cubicBezTo>
                    <a:cubicBezTo>
                      <a:pt x="69872" y="301428"/>
                      <a:pt x="1433" y="29789"/>
                      <a:pt x="22" y="29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6" name="フリーフォーム: 図形 1335">
                <a:extLst>
                  <a:ext uri="{FF2B5EF4-FFF2-40B4-BE49-F238E27FC236}">
                    <a16:creationId xmlns:a16="http://schemas.microsoft.com/office/drawing/2014/main" id="{A63443BD-8343-4DEE-B419-42ED720E9705}"/>
                  </a:ext>
                </a:extLst>
              </p:cNvPr>
              <p:cNvSpPr/>
              <p:nvPr/>
            </p:nvSpPr>
            <p:spPr>
              <a:xfrm>
                <a:off x="7385599" y="6466732"/>
                <a:ext cx="91162" cy="731497"/>
              </a:xfrm>
              <a:custGeom>
                <a:avLst/>
                <a:gdLst>
                  <a:gd name="connsiteX0" fmla="*/ 10034 w 91162"/>
                  <a:gd name="connsiteY0" fmla="*/ 1801 h 731497"/>
                  <a:gd name="connsiteX1" fmla="*/ 5801 w 91162"/>
                  <a:gd name="connsiteY1" fmla="*/ 497101 h 731497"/>
                  <a:gd name="connsiteX2" fmla="*/ 86234 w 91162"/>
                  <a:gd name="connsiteY2" fmla="*/ 729935 h 731497"/>
                  <a:gd name="connsiteX3" fmla="*/ 77768 w 91162"/>
                  <a:gd name="connsiteY3" fmla="*/ 586001 h 731497"/>
                  <a:gd name="connsiteX4" fmla="*/ 39668 w 91162"/>
                  <a:gd name="connsiteY4" fmla="*/ 340468 h 731497"/>
                  <a:gd name="connsiteX5" fmla="*/ 10034 w 91162"/>
                  <a:gd name="connsiteY5" fmla="*/ 1801 h 73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62" h="731497">
                    <a:moveTo>
                      <a:pt x="10034" y="1801"/>
                    </a:moveTo>
                    <a:cubicBezTo>
                      <a:pt x="4390" y="27906"/>
                      <a:pt x="-6899" y="375745"/>
                      <a:pt x="5801" y="497101"/>
                    </a:cubicBezTo>
                    <a:cubicBezTo>
                      <a:pt x="18501" y="618457"/>
                      <a:pt x="74240" y="715118"/>
                      <a:pt x="86234" y="729935"/>
                    </a:cubicBezTo>
                    <a:cubicBezTo>
                      <a:pt x="98228" y="744752"/>
                      <a:pt x="85529" y="650912"/>
                      <a:pt x="77768" y="586001"/>
                    </a:cubicBezTo>
                    <a:cubicBezTo>
                      <a:pt x="70007" y="521090"/>
                      <a:pt x="46724" y="440657"/>
                      <a:pt x="39668" y="340468"/>
                    </a:cubicBezTo>
                    <a:cubicBezTo>
                      <a:pt x="32612" y="240279"/>
                      <a:pt x="15678" y="-24304"/>
                      <a:pt x="10034" y="18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7" name="フリーフォーム: 図形 1336">
                <a:extLst>
                  <a:ext uri="{FF2B5EF4-FFF2-40B4-BE49-F238E27FC236}">
                    <a16:creationId xmlns:a16="http://schemas.microsoft.com/office/drawing/2014/main" id="{48A74FAB-ADA2-42A9-A48F-55871A2F0BEF}"/>
                  </a:ext>
                </a:extLst>
              </p:cNvPr>
              <p:cNvSpPr/>
              <p:nvPr/>
            </p:nvSpPr>
            <p:spPr>
              <a:xfrm>
                <a:off x="6618995" y="6463917"/>
                <a:ext cx="760257" cy="432577"/>
              </a:xfrm>
              <a:custGeom>
                <a:avLst/>
                <a:gdLst>
                  <a:gd name="connsiteX0" fmla="*/ 747005 w 760257"/>
                  <a:gd name="connsiteY0" fmla="*/ 383 h 432577"/>
                  <a:gd name="connsiteX1" fmla="*/ 505705 w 760257"/>
                  <a:gd name="connsiteY1" fmla="*/ 233216 h 432577"/>
                  <a:gd name="connsiteX2" fmla="*/ 222072 w 760257"/>
                  <a:gd name="connsiteY2" fmla="*/ 339050 h 432577"/>
                  <a:gd name="connsiteX3" fmla="*/ 1938 w 760257"/>
                  <a:gd name="connsiteY3" fmla="*/ 432183 h 432577"/>
                  <a:gd name="connsiteX4" fmla="*/ 349072 w 760257"/>
                  <a:gd name="connsiteY4" fmla="*/ 364450 h 432577"/>
                  <a:gd name="connsiteX5" fmla="*/ 687738 w 760257"/>
                  <a:gd name="connsiteY5" fmla="*/ 182416 h 432577"/>
                  <a:gd name="connsiteX6" fmla="*/ 747005 w 760257"/>
                  <a:gd name="connsiteY6" fmla="*/ 383 h 432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0257" h="432577">
                    <a:moveTo>
                      <a:pt x="747005" y="383"/>
                    </a:moveTo>
                    <a:cubicBezTo>
                      <a:pt x="716666" y="8850"/>
                      <a:pt x="593194" y="176772"/>
                      <a:pt x="505705" y="233216"/>
                    </a:cubicBezTo>
                    <a:cubicBezTo>
                      <a:pt x="418216" y="289660"/>
                      <a:pt x="306033" y="305889"/>
                      <a:pt x="222072" y="339050"/>
                    </a:cubicBezTo>
                    <a:cubicBezTo>
                      <a:pt x="138111" y="372211"/>
                      <a:pt x="-19229" y="427950"/>
                      <a:pt x="1938" y="432183"/>
                    </a:cubicBezTo>
                    <a:cubicBezTo>
                      <a:pt x="23105" y="436416"/>
                      <a:pt x="234772" y="406078"/>
                      <a:pt x="349072" y="364450"/>
                    </a:cubicBezTo>
                    <a:cubicBezTo>
                      <a:pt x="463372" y="322822"/>
                      <a:pt x="620710" y="238860"/>
                      <a:pt x="687738" y="182416"/>
                    </a:cubicBezTo>
                    <a:cubicBezTo>
                      <a:pt x="754766" y="125972"/>
                      <a:pt x="777344" y="-8084"/>
                      <a:pt x="747005" y="3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8" name="フリーフォーム: 図形 1337">
                <a:extLst>
                  <a:ext uri="{FF2B5EF4-FFF2-40B4-BE49-F238E27FC236}">
                    <a16:creationId xmlns:a16="http://schemas.microsoft.com/office/drawing/2014/main" id="{DE05AE10-DE94-4518-883D-4087E790F66C}"/>
                  </a:ext>
                </a:extLst>
              </p:cNvPr>
              <p:cNvSpPr/>
              <p:nvPr/>
            </p:nvSpPr>
            <p:spPr>
              <a:xfrm>
                <a:off x="6205081" y="6216225"/>
                <a:ext cx="350243" cy="692751"/>
              </a:xfrm>
              <a:custGeom>
                <a:avLst/>
                <a:gdLst>
                  <a:gd name="connsiteX0" fmla="*/ 43319 w 350243"/>
                  <a:gd name="connsiteY0" fmla="*/ 6775 h 692751"/>
                  <a:gd name="connsiteX1" fmla="*/ 22152 w 350243"/>
                  <a:gd name="connsiteY1" fmla="*/ 265008 h 692751"/>
                  <a:gd name="connsiteX2" fmla="*/ 348119 w 350243"/>
                  <a:gd name="connsiteY2" fmla="*/ 679875 h 692751"/>
                  <a:gd name="connsiteX3" fmla="*/ 157619 w 350243"/>
                  <a:gd name="connsiteY3" fmla="*/ 535942 h 692751"/>
                  <a:gd name="connsiteX4" fmla="*/ 43319 w 350243"/>
                  <a:gd name="connsiteY4" fmla="*/ 6775 h 69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243" h="692751">
                    <a:moveTo>
                      <a:pt x="43319" y="6775"/>
                    </a:moveTo>
                    <a:cubicBezTo>
                      <a:pt x="20741" y="-38381"/>
                      <a:pt x="-28648" y="152825"/>
                      <a:pt x="22152" y="265008"/>
                    </a:cubicBezTo>
                    <a:cubicBezTo>
                      <a:pt x="72952" y="377191"/>
                      <a:pt x="325541" y="634719"/>
                      <a:pt x="348119" y="679875"/>
                    </a:cubicBezTo>
                    <a:cubicBezTo>
                      <a:pt x="370697" y="725031"/>
                      <a:pt x="207008" y="645303"/>
                      <a:pt x="157619" y="535942"/>
                    </a:cubicBezTo>
                    <a:cubicBezTo>
                      <a:pt x="108230" y="426581"/>
                      <a:pt x="65897" y="51931"/>
                      <a:pt x="43319" y="67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9" name="フリーフォーム: 図形 1338">
                <a:extLst>
                  <a:ext uri="{FF2B5EF4-FFF2-40B4-BE49-F238E27FC236}">
                    <a16:creationId xmlns:a16="http://schemas.microsoft.com/office/drawing/2014/main" id="{6B70F37C-855C-4B39-BEF3-DA0CB40C3A5F}"/>
                  </a:ext>
                </a:extLst>
              </p:cNvPr>
              <p:cNvSpPr/>
              <p:nvPr/>
            </p:nvSpPr>
            <p:spPr>
              <a:xfrm>
                <a:off x="7309690" y="5651135"/>
                <a:ext cx="303982" cy="864289"/>
              </a:xfrm>
              <a:custGeom>
                <a:avLst/>
                <a:gdLst>
                  <a:gd name="connsiteX0" fmla="*/ 246810 w 303982"/>
                  <a:gd name="connsiteY0" fmla="*/ 365 h 864289"/>
                  <a:gd name="connsiteX1" fmla="*/ 246810 w 303982"/>
                  <a:gd name="connsiteY1" fmla="*/ 309398 h 864289"/>
                  <a:gd name="connsiteX2" fmla="*/ 81710 w 303982"/>
                  <a:gd name="connsiteY2" fmla="*/ 669232 h 864289"/>
                  <a:gd name="connsiteX3" fmla="*/ 1277 w 303982"/>
                  <a:gd name="connsiteY3" fmla="*/ 863965 h 864289"/>
                  <a:gd name="connsiteX4" fmla="*/ 140977 w 303982"/>
                  <a:gd name="connsiteY4" fmla="*/ 626898 h 864289"/>
                  <a:gd name="connsiteX5" fmla="*/ 301843 w 303982"/>
                  <a:gd name="connsiteY5" fmla="*/ 254365 h 864289"/>
                  <a:gd name="connsiteX6" fmla="*/ 246810 w 303982"/>
                  <a:gd name="connsiteY6" fmla="*/ 365 h 86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982" h="864289">
                    <a:moveTo>
                      <a:pt x="246810" y="365"/>
                    </a:moveTo>
                    <a:cubicBezTo>
                      <a:pt x="237638" y="9537"/>
                      <a:pt x="274327" y="197920"/>
                      <a:pt x="246810" y="309398"/>
                    </a:cubicBezTo>
                    <a:cubicBezTo>
                      <a:pt x="219293" y="420876"/>
                      <a:pt x="122632" y="576804"/>
                      <a:pt x="81710" y="669232"/>
                    </a:cubicBezTo>
                    <a:cubicBezTo>
                      <a:pt x="40788" y="761660"/>
                      <a:pt x="-8601" y="871021"/>
                      <a:pt x="1277" y="863965"/>
                    </a:cubicBezTo>
                    <a:cubicBezTo>
                      <a:pt x="11155" y="856909"/>
                      <a:pt x="90883" y="728498"/>
                      <a:pt x="140977" y="626898"/>
                    </a:cubicBezTo>
                    <a:cubicBezTo>
                      <a:pt x="191071" y="525298"/>
                      <a:pt x="287732" y="351731"/>
                      <a:pt x="301843" y="254365"/>
                    </a:cubicBezTo>
                    <a:cubicBezTo>
                      <a:pt x="315954" y="156999"/>
                      <a:pt x="255982" y="-8807"/>
                      <a:pt x="246810" y="3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0" name="フリーフォーム: 図形 1339">
                <a:extLst>
                  <a:ext uri="{FF2B5EF4-FFF2-40B4-BE49-F238E27FC236}">
                    <a16:creationId xmlns:a16="http://schemas.microsoft.com/office/drawing/2014/main" id="{8B441A59-7E5B-4FA4-B69F-B3E813DC2433}"/>
                  </a:ext>
                </a:extLst>
              </p:cNvPr>
              <p:cNvSpPr/>
              <p:nvPr/>
            </p:nvSpPr>
            <p:spPr>
              <a:xfrm>
                <a:off x="5984656" y="4786883"/>
                <a:ext cx="236029" cy="1433022"/>
              </a:xfrm>
              <a:custGeom>
                <a:avLst/>
                <a:gdLst>
                  <a:gd name="connsiteX0" fmla="*/ 149444 w 236029"/>
                  <a:gd name="connsiteY0" fmla="*/ 5250 h 1433022"/>
                  <a:gd name="connsiteX1" fmla="*/ 98644 w 236029"/>
                  <a:gd name="connsiteY1" fmla="*/ 250784 h 1433022"/>
                  <a:gd name="connsiteX2" fmla="*/ 1277 w 236029"/>
                  <a:gd name="connsiteY2" fmla="*/ 678350 h 1433022"/>
                  <a:gd name="connsiteX3" fmla="*/ 52077 w 236029"/>
                  <a:gd name="connsiteY3" fmla="*/ 1000084 h 1433022"/>
                  <a:gd name="connsiteX4" fmla="*/ 179077 w 236029"/>
                  <a:gd name="connsiteY4" fmla="*/ 1241384 h 1433022"/>
                  <a:gd name="connsiteX5" fmla="*/ 234111 w 236029"/>
                  <a:gd name="connsiteY5" fmla="*/ 1431884 h 1433022"/>
                  <a:gd name="connsiteX6" fmla="*/ 115577 w 236029"/>
                  <a:gd name="connsiteY6" fmla="*/ 1152484 h 1433022"/>
                  <a:gd name="connsiteX7" fmla="*/ 56311 w 236029"/>
                  <a:gd name="connsiteY7" fmla="*/ 805350 h 1433022"/>
                  <a:gd name="connsiteX8" fmla="*/ 56311 w 236029"/>
                  <a:gd name="connsiteY8" fmla="*/ 475150 h 1433022"/>
                  <a:gd name="connsiteX9" fmla="*/ 149444 w 236029"/>
                  <a:gd name="connsiteY9" fmla="*/ 5250 h 1433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029" h="1433022">
                    <a:moveTo>
                      <a:pt x="149444" y="5250"/>
                    </a:moveTo>
                    <a:cubicBezTo>
                      <a:pt x="156500" y="-32144"/>
                      <a:pt x="123338" y="138601"/>
                      <a:pt x="98644" y="250784"/>
                    </a:cubicBezTo>
                    <a:cubicBezTo>
                      <a:pt x="73950" y="362967"/>
                      <a:pt x="9038" y="553467"/>
                      <a:pt x="1277" y="678350"/>
                    </a:cubicBezTo>
                    <a:cubicBezTo>
                      <a:pt x="-6484" y="803233"/>
                      <a:pt x="22444" y="906245"/>
                      <a:pt x="52077" y="1000084"/>
                    </a:cubicBezTo>
                    <a:cubicBezTo>
                      <a:pt x="81710" y="1093923"/>
                      <a:pt x="148738" y="1169417"/>
                      <a:pt x="179077" y="1241384"/>
                    </a:cubicBezTo>
                    <a:cubicBezTo>
                      <a:pt x="209416" y="1313351"/>
                      <a:pt x="244694" y="1446701"/>
                      <a:pt x="234111" y="1431884"/>
                    </a:cubicBezTo>
                    <a:cubicBezTo>
                      <a:pt x="223528" y="1417067"/>
                      <a:pt x="145210" y="1256906"/>
                      <a:pt x="115577" y="1152484"/>
                    </a:cubicBezTo>
                    <a:cubicBezTo>
                      <a:pt x="85944" y="1048062"/>
                      <a:pt x="66189" y="918239"/>
                      <a:pt x="56311" y="805350"/>
                    </a:cubicBezTo>
                    <a:cubicBezTo>
                      <a:pt x="46433" y="692461"/>
                      <a:pt x="35144" y="610617"/>
                      <a:pt x="56311" y="475150"/>
                    </a:cubicBezTo>
                    <a:cubicBezTo>
                      <a:pt x="77478" y="339683"/>
                      <a:pt x="142388" y="42644"/>
                      <a:pt x="149444" y="52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1" name="フリーフォーム: 図形 1340">
                <a:extLst>
                  <a:ext uri="{FF2B5EF4-FFF2-40B4-BE49-F238E27FC236}">
                    <a16:creationId xmlns:a16="http://schemas.microsoft.com/office/drawing/2014/main" id="{260C0A30-0234-4595-BFB8-80E68A566A76}"/>
                  </a:ext>
                </a:extLst>
              </p:cNvPr>
              <p:cNvSpPr/>
              <p:nvPr/>
            </p:nvSpPr>
            <p:spPr>
              <a:xfrm>
                <a:off x="6538279" y="5169426"/>
                <a:ext cx="863592" cy="334967"/>
              </a:xfrm>
              <a:custGeom>
                <a:avLst/>
                <a:gdLst>
                  <a:gd name="connsiteX0" fmla="*/ 840421 w 863592"/>
                  <a:gd name="connsiteY0" fmla="*/ 316974 h 334967"/>
                  <a:gd name="connsiteX1" fmla="*/ 729296 w 863592"/>
                  <a:gd name="connsiteY1" fmla="*/ 301099 h 334967"/>
                  <a:gd name="connsiteX2" fmla="*/ 437196 w 863592"/>
                  <a:gd name="connsiteY2" fmla="*/ 196324 h 334967"/>
                  <a:gd name="connsiteX3" fmla="*/ 14921 w 863592"/>
                  <a:gd name="connsiteY3" fmla="*/ 15349 h 334967"/>
                  <a:gd name="connsiteX4" fmla="*/ 113346 w 863592"/>
                  <a:gd name="connsiteY4" fmla="*/ 15349 h 334967"/>
                  <a:gd name="connsiteX5" fmla="*/ 291146 w 863592"/>
                  <a:gd name="connsiteY5" fmla="*/ 62974 h 334967"/>
                  <a:gd name="connsiteX6" fmla="*/ 840421 w 863592"/>
                  <a:gd name="connsiteY6" fmla="*/ 316974 h 334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3592" h="334967">
                    <a:moveTo>
                      <a:pt x="840421" y="316974"/>
                    </a:moveTo>
                    <a:cubicBezTo>
                      <a:pt x="913446" y="356662"/>
                      <a:pt x="796500" y="321207"/>
                      <a:pt x="729296" y="301099"/>
                    </a:cubicBezTo>
                    <a:cubicBezTo>
                      <a:pt x="662092" y="280991"/>
                      <a:pt x="556258" y="243949"/>
                      <a:pt x="437196" y="196324"/>
                    </a:cubicBezTo>
                    <a:cubicBezTo>
                      <a:pt x="318134" y="148699"/>
                      <a:pt x="68896" y="45511"/>
                      <a:pt x="14921" y="15349"/>
                    </a:cubicBezTo>
                    <a:cubicBezTo>
                      <a:pt x="-39054" y="-14814"/>
                      <a:pt x="67309" y="7412"/>
                      <a:pt x="113346" y="15349"/>
                    </a:cubicBezTo>
                    <a:cubicBezTo>
                      <a:pt x="159383" y="23286"/>
                      <a:pt x="175258" y="15349"/>
                      <a:pt x="291146" y="62974"/>
                    </a:cubicBezTo>
                    <a:cubicBezTo>
                      <a:pt x="407033" y="110599"/>
                      <a:pt x="767396" y="277286"/>
                      <a:pt x="840421" y="3169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2" name="フリーフォーム: 図形 1341">
                <a:extLst>
                  <a:ext uri="{FF2B5EF4-FFF2-40B4-BE49-F238E27FC236}">
                    <a16:creationId xmlns:a16="http://schemas.microsoft.com/office/drawing/2014/main" id="{90FFB5EB-7F9B-42B8-AC4A-B031A5AAC279}"/>
                  </a:ext>
                </a:extLst>
              </p:cNvPr>
              <p:cNvSpPr/>
              <p:nvPr/>
            </p:nvSpPr>
            <p:spPr>
              <a:xfrm>
                <a:off x="6225792" y="5206750"/>
                <a:ext cx="395953" cy="464446"/>
              </a:xfrm>
              <a:custGeom>
                <a:avLst/>
                <a:gdLst>
                  <a:gd name="connsiteX0" fmla="*/ 394083 w 395953"/>
                  <a:gd name="connsiteY0" fmla="*/ 28825 h 464446"/>
                  <a:gd name="connsiteX1" fmla="*/ 340108 w 395953"/>
                  <a:gd name="connsiteY1" fmla="*/ 22475 h 464446"/>
                  <a:gd name="connsiteX2" fmla="*/ 203583 w 395953"/>
                  <a:gd name="connsiteY2" fmla="*/ 57400 h 464446"/>
                  <a:gd name="connsiteX3" fmla="*/ 60708 w 395953"/>
                  <a:gd name="connsiteY3" fmla="*/ 222500 h 464446"/>
                  <a:gd name="connsiteX4" fmla="*/ 9908 w 395953"/>
                  <a:gd name="connsiteY4" fmla="*/ 320925 h 464446"/>
                  <a:gd name="connsiteX5" fmla="*/ 383 w 395953"/>
                  <a:gd name="connsiteY5" fmla="*/ 397125 h 464446"/>
                  <a:gd name="connsiteX6" fmla="*/ 16258 w 395953"/>
                  <a:gd name="connsiteY6" fmla="*/ 463800 h 464446"/>
                  <a:gd name="connsiteX7" fmla="*/ 19433 w 395953"/>
                  <a:gd name="connsiteY7" fmla="*/ 355850 h 464446"/>
                  <a:gd name="connsiteX8" fmla="*/ 54358 w 395953"/>
                  <a:gd name="connsiteY8" fmla="*/ 254250 h 464446"/>
                  <a:gd name="connsiteX9" fmla="*/ 171833 w 395953"/>
                  <a:gd name="connsiteY9" fmla="*/ 108200 h 464446"/>
                  <a:gd name="connsiteX10" fmla="*/ 216283 w 395953"/>
                  <a:gd name="connsiteY10" fmla="*/ 19300 h 464446"/>
                  <a:gd name="connsiteX11" fmla="*/ 279783 w 395953"/>
                  <a:gd name="connsiteY11" fmla="*/ 250 h 464446"/>
                  <a:gd name="connsiteX12" fmla="*/ 394083 w 395953"/>
                  <a:gd name="connsiteY12" fmla="*/ 28825 h 46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953" h="464446">
                    <a:moveTo>
                      <a:pt x="394083" y="28825"/>
                    </a:moveTo>
                    <a:cubicBezTo>
                      <a:pt x="404137" y="32529"/>
                      <a:pt x="371858" y="17713"/>
                      <a:pt x="340108" y="22475"/>
                    </a:cubicBezTo>
                    <a:cubicBezTo>
                      <a:pt x="308358" y="27237"/>
                      <a:pt x="250150" y="24062"/>
                      <a:pt x="203583" y="57400"/>
                    </a:cubicBezTo>
                    <a:cubicBezTo>
                      <a:pt x="157016" y="90738"/>
                      <a:pt x="92987" y="178579"/>
                      <a:pt x="60708" y="222500"/>
                    </a:cubicBezTo>
                    <a:cubicBezTo>
                      <a:pt x="28429" y="266421"/>
                      <a:pt x="19962" y="291821"/>
                      <a:pt x="9908" y="320925"/>
                    </a:cubicBezTo>
                    <a:cubicBezTo>
                      <a:pt x="-146" y="350029"/>
                      <a:pt x="-675" y="373313"/>
                      <a:pt x="383" y="397125"/>
                    </a:cubicBezTo>
                    <a:cubicBezTo>
                      <a:pt x="1441" y="420937"/>
                      <a:pt x="13083" y="470679"/>
                      <a:pt x="16258" y="463800"/>
                    </a:cubicBezTo>
                    <a:cubicBezTo>
                      <a:pt x="19433" y="456921"/>
                      <a:pt x="13083" y="390775"/>
                      <a:pt x="19433" y="355850"/>
                    </a:cubicBezTo>
                    <a:cubicBezTo>
                      <a:pt x="25783" y="320925"/>
                      <a:pt x="28958" y="295525"/>
                      <a:pt x="54358" y="254250"/>
                    </a:cubicBezTo>
                    <a:cubicBezTo>
                      <a:pt x="79758" y="212975"/>
                      <a:pt x="144845" y="147358"/>
                      <a:pt x="171833" y="108200"/>
                    </a:cubicBezTo>
                    <a:cubicBezTo>
                      <a:pt x="198820" y="69042"/>
                      <a:pt x="198291" y="37292"/>
                      <a:pt x="216283" y="19300"/>
                    </a:cubicBezTo>
                    <a:cubicBezTo>
                      <a:pt x="234275" y="1308"/>
                      <a:pt x="252795" y="3425"/>
                      <a:pt x="279783" y="250"/>
                    </a:cubicBezTo>
                    <a:cubicBezTo>
                      <a:pt x="306771" y="-2925"/>
                      <a:pt x="384029" y="25121"/>
                      <a:pt x="394083" y="288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3" name="フリーフォーム: 図形 1342">
                <a:extLst>
                  <a:ext uri="{FF2B5EF4-FFF2-40B4-BE49-F238E27FC236}">
                    <a16:creationId xmlns:a16="http://schemas.microsoft.com/office/drawing/2014/main" id="{DBAC6CC4-2E62-4295-BBAB-5803276DAA23}"/>
                  </a:ext>
                </a:extLst>
              </p:cNvPr>
              <p:cNvSpPr/>
              <p:nvPr/>
            </p:nvSpPr>
            <p:spPr>
              <a:xfrm>
                <a:off x="6482212" y="5550949"/>
                <a:ext cx="274248" cy="424401"/>
              </a:xfrm>
              <a:custGeom>
                <a:avLst/>
                <a:gdLst>
                  <a:gd name="connsiteX0" fmla="*/ 7488 w 274248"/>
                  <a:gd name="connsiteY0" fmla="*/ 8476 h 424401"/>
                  <a:gd name="connsiteX1" fmla="*/ 29713 w 274248"/>
                  <a:gd name="connsiteY1" fmla="*/ 56101 h 424401"/>
                  <a:gd name="connsiteX2" fmla="*/ 137663 w 274248"/>
                  <a:gd name="connsiteY2" fmla="*/ 218026 h 424401"/>
                  <a:gd name="connsiteX3" fmla="*/ 213863 w 274248"/>
                  <a:gd name="connsiteY3" fmla="*/ 287876 h 424401"/>
                  <a:gd name="connsiteX4" fmla="*/ 274188 w 274248"/>
                  <a:gd name="connsiteY4" fmla="*/ 424401 h 424401"/>
                  <a:gd name="connsiteX5" fmla="*/ 223388 w 274248"/>
                  <a:gd name="connsiteY5" fmla="*/ 287876 h 424401"/>
                  <a:gd name="connsiteX6" fmla="*/ 140838 w 274248"/>
                  <a:gd name="connsiteY6" fmla="*/ 211676 h 424401"/>
                  <a:gd name="connsiteX7" fmla="*/ 7488 w 274248"/>
                  <a:gd name="connsiteY7" fmla="*/ 8476 h 42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248" h="424401">
                    <a:moveTo>
                      <a:pt x="7488" y="8476"/>
                    </a:moveTo>
                    <a:cubicBezTo>
                      <a:pt x="-11033" y="-17453"/>
                      <a:pt x="8017" y="21176"/>
                      <a:pt x="29713" y="56101"/>
                    </a:cubicBezTo>
                    <a:cubicBezTo>
                      <a:pt x="51409" y="91026"/>
                      <a:pt x="106971" y="179397"/>
                      <a:pt x="137663" y="218026"/>
                    </a:cubicBezTo>
                    <a:cubicBezTo>
                      <a:pt x="168355" y="256655"/>
                      <a:pt x="191109" y="253480"/>
                      <a:pt x="213863" y="287876"/>
                    </a:cubicBezTo>
                    <a:cubicBezTo>
                      <a:pt x="236617" y="322272"/>
                      <a:pt x="272601" y="424401"/>
                      <a:pt x="274188" y="424401"/>
                    </a:cubicBezTo>
                    <a:cubicBezTo>
                      <a:pt x="275775" y="424401"/>
                      <a:pt x="245613" y="323330"/>
                      <a:pt x="223388" y="287876"/>
                    </a:cubicBezTo>
                    <a:cubicBezTo>
                      <a:pt x="201163" y="252422"/>
                      <a:pt x="174175" y="253480"/>
                      <a:pt x="140838" y="211676"/>
                    </a:cubicBezTo>
                    <a:cubicBezTo>
                      <a:pt x="107501" y="169872"/>
                      <a:pt x="26009" y="34405"/>
                      <a:pt x="7488" y="84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4" name="フリーフォーム: 図形 1343">
                <a:extLst>
                  <a:ext uri="{FF2B5EF4-FFF2-40B4-BE49-F238E27FC236}">
                    <a16:creationId xmlns:a16="http://schemas.microsoft.com/office/drawing/2014/main" id="{9EF61501-3C46-49AF-A31D-4F29FF17B828}"/>
                  </a:ext>
                </a:extLst>
              </p:cNvPr>
              <p:cNvSpPr/>
              <p:nvPr/>
            </p:nvSpPr>
            <p:spPr>
              <a:xfrm>
                <a:off x="6237859" y="5660923"/>
                <a:ext cx="477335" cy="223965"/>
              </a:xfrm>
              <a:custGeom>
                <a:avLst/>
                <a:gdLst>
                  <a:gd name="connsiteX0" fmla="*/ 1016 w 477335"/>
                  <a:gd name="connsiteY0" fmla="*/ 102 h 223965"/>
                  <a:gd name="connsiteX1" fmla="*/ 69279 w 477335"/>
                  <a:gd name="connsiteY1" fmla="*/ 96940 h 223965"/>
                  <a:gd name="connsiteX2" fmla="*/ 201041 w 477335"/>
                  <a:gd name="connsiteY2" fmla="*/ 171552 h 223965"/>
                  <a:gd name="connsiteX3" fmla="*/ 340741 w 477335"/>
                  <a:gd name="connsiteY3" fmla="*/ 209652 h 223965"/>
                  <a:gd name="connsiteX4" fmla="*/ 451866 w 477335"/>
                  <a:gd name="connsiteY4" fmla="*/ 223940 h 223965"/>
                  <a:gd name="connsiteX5" fmla="*/ 466154 w 477335"/>
                  <a:gd name="connsiteY5" fmla="*/ 212827 h 223965"/>
                  <a:gd name="connsiteX6" fmla="*/ 313754 w 477335"/>
                  <a:gd name="connsiteY6" fmla="*/ 201715 h 223965"/>
                  <a:gd name="connsiteX7" fmla="*/ 118491 w 477335"/>
                  <a:gd name="connsiteY7" fmla="*/ 115990 h 223965"/>
                  <a:gd name="connsiteX8" fmla="*/ 1016 w 477335"/>
                  <a:gd name="connsiteY8" fmla="*/ 102 h 2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7335" h="223965">
                    <a:moveTo>
                      <a:pt x="1016" y="102"/>
                    </a:moveTo>
                    <a:cubicBezTo>
                      <a:pt x="-7186" y="-3073"/>
                      <a:pt x="35942" y="68365"/>
                      <a:pt x="69279" y="96940"/>
                    </a:cubicBezTo>
                    <a:cubicBezTo>
                      <a:pt x="102617" y="125515"/>
                      <a:pt x="155797" y="152767"/>
                      <a:pt x="201041" y="171552"/>
                    </a:cubicBezTo>
                    <a:cubicBezTo>
                      <a:pt x="246285" y="190337"/>
                      <a:pt x="298937" y="200921"/>
                      <a:pt x="340741" y="209652"/>
                    </a:cubicBezTo>
                    <a:cubicBezTo>
                      <a:pt x="382545" y="218383"/>
                      <a:pt x="430964" y="223411"/>
                      <a:pt x="451866" y="223940"/>
                    </a:cubicBezTo>
                    <a:cubicBezTo>
                      <a:pt x="472768" y="224469"/>
                      <a:pt x="489173" y="216531"/>
                      <a:pt x="466154" y="212827"/>
                    </a:cubicBezTo>
                    <a:cubicBezTo>
                      <a:pt x="443135" y="209123"/>
                      <a:pt x="371698" y="217855"/>
                      <a:pt x="313754" y="201715"/>
                    </a:cubicBezTo>
                    <a:cubicBezTo>
                      <a:pt x="255810" y="185575"/>
                      <a:pt x="167968" y="148269"/>
                      <a:pt x="118491" y="115990"/>
                    </a:cubicBezTo>
                    <a:cubicBezTo>
                      <a:pt x="69014" y="83711"/>
                      <a:pt x="9218" y="3277"/>
                      <a:pt x="1016" y="1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5" name="フリーフォーム: 図形 1344">
                <a:extLst>
                  <a:ext uri="{FF2B5EF4-FFF2-40B4-BE49-F238E27FC236}">
                    <a16:creationId xmlns:a16="http://schemas.microsoft.com/office/drawing/2014/main" id="{C9D644B9-0B2D-4ABD-AE15-8DEBC4C766DA}"/>
                  </a:ext>
                </a:extLst>
              </p:cNvPr>
              <p:cNvSpPr/>
              <p:nvPr/>
            </p:nvSpPr>
            <p:spPr>
              <a:xfrm>
                <a:off x="6383387" y="5743561"/>
                <a:ext cx="189297" cy="28639"/>
              </a:xfrm>
              <a:custGeom>
                <a:avLst/>
                <a:gdLst>
                  <a:gd name="connsiteX0" fmla="*/ 3126 w 189297"/>
                  <a:gd name="connsiteY0" fmla="*/ 28589 h 28639"/>
                  <a:gd name="connsiteX1" fmla="*/ 171401 w 189297"/>
                  <a:gd name="connsiteY1" fmla="*/ 20652 h 28639"/>
                  <a:gd name="connsiteX2" fmla="*/ 172988 w 189297"/>
                  <a:gd name="connsiteY2" fmla="*/ 14 h 28639"/>
                  <a:gd name="connsiteX3" fmla="*/ 69801 w 189297"/>
                  <a:gd name="connsiteY3" fmla="*/ 17477 h 28639"/>
                  <a:gd name="connsiteX4" fmla="*/ 3126 w 189297"/>
                  <a:gd name="connsiteY4" fmla="*/ 28589 h 2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297" h="28639">
                    <a:moveTo>
                      <a:pt x="3126" y="28589"/>
                    </a:moveTo>
                    <a:cubicBezTo>
                      <a:pt x="20059" y="29118"/>
                      <a:pt x="143091" y="25414"/>
                      <a:pt x="171401" y="20652"/>
                    </a:cubicBezTo>
                    <a:cubicBezTo>
                      <a:pt x="199711" y="15890"/>
                      <a:pt x="189921" y="543"/>
                      <a:pt x="172988" y="14"/>
                    </a:cubicBezTo>
                    <a:cubicBezTo>
                      <a:pt x="156055" y="-515"/>
                      <a:pt x="97318" y="13244"/>
                      <a:pt x="69801" y="17477"/>
                    </a:cubicBezTo>
                    <a:cubicBezTo>
                      <a:pt x="42284" y="21710"/>
                      <a:pt x="-13807" y="28060"/>
                      <a:pt x="3126" y="285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6" name="フリーフォーム: 図形 1345">
                <a:extLst>
                  <a:ext uri="{FF2B5EF4-FFF2-40B4-BE49-F238E27FC236}">
                    <a16:creationId xmlns:a16="http://schemas.microsoft.com/office/drawing/2014/main" id="{6A9A79B4-B2B0-4AF3-B84E-51E2844424F7}"/>
                  </a:ext>
                </a:extLst>
              </p:cNvPr>
              <p:cNvSpPr/>
              <p:nvPr/>
            </p:nvSpPr>
            <p:spPr>
              <a:xfrm>
                <a:off x="7370820" y="5070781"/>
                <a:ext cx="472217" cy="628159"/>
              </a:xfrm>
              <a:custGeom>
                <a:avLst/>
                <a:gdLst>
                  <a:gd name="connsiteX0" fmla="*/ 395230 w 472217"/>
                  <a:gd name="connsiteY0" fmla="*/ 612469 h 628159"/>
                  <a:gd name="connsiteX1" fmla="*/ 471430 w 472217"/>
                  <a:gd name="connsiteY1" fmla="*/ 390219 h 628159"/>
                  <a:gd name="connsiteX2" fmla="*/ 338080 w 472217"/>
                  <a:gd name="connsiteY2" fmla="*/ 193369 h 628159"/>
                  <a:gd name="connsiteX3" fmla="*/ 20580 w 472217"/>
                  <a:gd name="connsiteY3" fmla="*/ 12394 h 628159"/>
                  <a:gd name="connsiteX4" fmla="*/ 30105 w 472217"/>
                  <a:gd name="connsiteY4" fmla="*/ 15569 h 628159"/>
                  <a:gd name="connsiteX5" fmla="*/ 334905 w 472217"/>
                  <a:gd name="connsiteY5" fmla="*/ 167969 h 628159"/>
                  <a:gd name="connsiteX6" fmla="*/ 436505 w 472217"/>
                  <a:gd name="connsiteY6" fmla="*/ 558494 h 628159"/>
                  <a:gd name="connsiteX7" fmla="*/ 395230 w 472217"/>
                  <a:gd name="connsiteY7" fmla="*/ 612469 h 628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217" h="628159">
                    <a:moveTo>
                      <a:pt x="395230" y="612469"/>
                    </a:moveTo>
                    <a:cubicBezTo>
                      <a:pt x="401051" y="584423"/>
                      <a:pt x="480955" y="460069"/>
                      <a:pt x="471430" y="390219"/>
                    </a:cubicBezTo>
                    <a:cubicBezTo>
                      <a:pt x="461905" y="320369"/>
                      <a:pt x="413222" y="256340"/>
                      <a:pt x="338080" y="193369"/>
                    </a:cubicBezTo>
                    <a:cubicBezTo>
                      <a:pt x="262938" y="130398"/>
                      <a:pt x="71909" y="42027"/>
                      <a:pt x="20580" y="12394"/>
                    </a:cubicBezTo>
                    <a:cubicBezTo>
                      <a:pt x="-30749" y="-17239"/>
                      <a:pt x="30105" y="15569"/>
                      <a:pt x="30105" y="15569"/>
                    </a:cubicBezTo>
                    <a:cubicBezTo>
                      <a:pt x="82492" y="41498"/>
                      <a:pt x="267172" y="77482"/>
                      <a:pt x="334905" y="167969"/>
                    </a:cubicBezTo>
                    <a:cubicBezTo>
                      <a:pt x="402638" y="258456"/>
                      <a:pt x="428568" y="481236"/>
                      <a:pt x="436505" y="558494"/>
                    </a:cubicBezTo>
                    <a:cubicBezTo>
                      <a:pt x="444442" y="635752"/>
                      <a:pt x="389409" y="640515"/>
                      <a:pt x="395230" y="612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7" name="フリーフォーム: 図形 1346">
                <a:extLst>
                  <a:ext uri="{FF2B5EF4-FFF2-40B4-BE49-F238E27FC236}">
                    <a16:creationId xmlns:a16="http://schemas.microsoft.com/office/drawing/2014/main" id="{BDEB5B80-3AB0-479E-9021-18357872C72A}"/>
                  </a:ext>
                </a:extLst>
              </p:cNvPr>
              <p:cNvSpPr/>
              <p:nvPr/>
            </p:nvSpPr>
            <p:spPr>
              <a:xfrm>
                <a:off x="6054309" y="4683846"/>
                <a:ext cx="1930148" cy="547858"/>
              </a:xfrm>
              <a:custGeom>
                <a:avLst/>
                <a:gdLst>
                  <a:gd name="connsiteX0" fmla="*/ 1883191 w 1930148"/>
                  <a:gd name="connsiteY0" fmla="*/ 526329 h 547858"/>
                  <a:gd name="connsiteX1" fmla="*/ 1784766 w 1930148"/>
                  <a:gd name="connsiteY1" fmla="*/ 478704 h 547858"/>
                  <a:gd name="connsiteX2" fmla="*/ 864016 w 1930148"/>
                  <a:gd name="connsiteY2" fmla="*/ 94529 h 547858"/>
                  <a:gd name="connsiteX3" fmla="*/ 470316 w 1930148"/>
                  <a:gd name="connsiteY3" fmla="*/ 2454 h 547858"/>
                  <a:gd name="connsiteX4" fmla="*/ 308391 w 1930148"/>
                  <a:gd name="connsiteY4" fmla="*/ 132629 h 547858"/>
                  <a:gd name="connsiteX5" fmla="*/ 416 w 1930148"/>
                  <a:gd name="connsiteY5" fmla="*/ 418379 h 547858"/>
                  <a:gd name="connsiteX6" fmla="*/ 251241 w 1930148"/>
                  <a:gd name="connsiteY6" fmla="*/ 180254 h 547858"/>
                  <a:gd name="connsiteX7" fmla="*/ 625891 w 1930148"/>
                  <a:gd name="connsiteY7" fmla="*/ 11979 h 547858"/>
                  <a:gd name="connsiteX8" fmla="*/ 902116 w 1930148"/>
                  <a:gd name="connsiteY8" fmla="*/ 69129 h 547858"/>
                  <a:gd name="connsiteX9" fmla="*/ 1883191 w 1930148"/>
                  <a:gd name="connsiteY9" fmla="*/ 526329 h 547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0148" h="547858">
                    <a:moveTo>
                      <a:pt x="1883191" y="526329"/>
                    </a:moveTo>
                    <a:cubicBezTo>
                      <a:pt x="2030299" y="594591"/>
                      <a:pt x="1784766" y="478704"/>
                      <a:pt x="1784766" y="478704"/>
                    </a:cubicBezTo>
                    <a:cubicBezTo>
                      <a:pt x="1614904" y="406737"/>
                      <a:pt x="1083091" y="173904"/>
                      <a:pt x="864016" y="94529"/>
                    </a:cubicBezTo>
                    <a:cubicBezTo>
                      <a:pt x="644941" y="15154"/>
                      <a:pt x="562920" y="-3896"/>
                      <a:pt x="470316" y="2454"/>
                    </a:cubicBezTo>
                    <a:cubicBezTo>
                      <a:pt x="377712" y="8804"/>
                      <a:pt x="386708" y="63308"/>
                      <a:pt x="308391" y="132629"/>
                    </a:cubicBezTo>
                    <a:cubicBezTo>
                      <a:pt x="230074" y="201950"/>
                      <a:pt x="9941" y="410442"/>
                      <a:pt x="416" y="418379"/>
                    </a:cubicBezTo>
                    <a:cubicBezTo>
                      <a:pt x="-9109" y="426316"/>
                      <a:pt x="146995" y="247987"/>
                      <a:pt x="251241" y="180254"/>
                    </a:cubicBezTo>
                    <a:cubicBezTo>
                      <a:pt x="355487" y="112521"/>
                      <a:pt x="517412" y="30500"/>
                      <a:pt x="625891" y="11979"/>
                    </a:cubicBezTo>
                    <a:cubicBezTo>
                      <a:pt x="734370" y="-6542"/>
                      <a:pt x="690449" y="-13950"/>
                      <a:pt x="902116" y="69129"/>
                    </a:cubicBezTo>
                    <a:cubicBezTo>
                      <a:pt x="1113783" y="152208"/>
                      <a:pt x="1736083" y="458067"/>
                      <a:pt x="1883191" y="5263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8" name="フリーフォーム: 図形 1347">
                <a:extLst>
                  <a:ext uri="{FF2B5EF4-FFF2-40B4-BE49-F238E27FC236}">
                    <a16:creationId xmlns:a16="http://schemas.microsoft.com/office/drawing/2014/main" id="{C8C42D55-2351-4C96-A1B6-32953E235A36}"/>
                  </a:ext>
                </a:extLst>
              </p:cNvPr>
              <p:cNvSpPr/>
              <p:nvPr/>
            </p:nvSpPr>
            <p:spPr>
              <a:xfrm>
                <a:off x="7568210" y="5516020"/>
                <a:ext cx="202858" cy="433931"/>
              </a:xfrm>
              <a:custGeom>
                <a:avLst/>
                <a:gdLst>
                  <a:gd name="connsiteX0" fmla="*/ 990 w 202858"/>
                  <a:gd name="connsiteY0" fmla="*/ 74097 h 433931"/>
                  <a:gd name="connsiteX1" fmla="*/ 66607 w 202858"/>
                  <a:gd name="connsiteY1" fmla="*/ 304813 h 433931"/>
                  <a:gd name="connsiteX2" fmla="*/ 22157 w 202858"/>
                  <a:gd name="connsiteY2" fmla="*/ 433930 h 433931"/>
                  <a:gd name="connsiteX3" fmla="*/ 136457 w 202858"/>
                  <a:gd name="connsiteY3" fmla="*/ 306930 h 433931"/>
                  <a:gd name="connsiteX4" fmla="*/ 183023 w 202858"/>
                  <a:gd name="connsiteY4" fmla="*/ 188397 h 433931"/>
                  <a:gd name="connsiteX5" fmla="*/ 195723 w 202858"/>
                  <a:gd name="connsiteY5" fmla="*/ 57163 h 433931"/>
                  <a:gd name="connsiteX6" fmla="*/ 197840 w 202858"/>
                  <a:gd name="connsiteY6" fmla="*/ 13 h 433931"/>
                  <a:gd name="connsiteX7" fmla="*/ 127990 w 202858"/>
                  <a:gd name="connsiteY7" fmla="*/ 61397 h 433931"/>
                  <a:gd name="connsiteX8" fmla="*/ 990 w 202858"/>
                  <a:gd name="connsiteY8" fmla="*/ 74097 h 43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858" h="433931">
                    <a:moveTo>
                      <a:pt x="990" y="74097"/>
                    </a:moveTo>
                    <a:cubicBezTo>
                      <a:pt x="-9240" y="114666"/>
                      <a:pt x="63079" y="244841"/>
                      <a:pt x="66607" y="304813"/>
                    </a:cubicBezTo>
                    <a:cubicBezTo>
                      <a:pt x="70135" y="364785"/>
                      <a:pt x="10515" y="433577"/>
                      <a:pt x="22157" y="433930"/>
                    </a:cubicBezTo>
                    <a:cubicBezTo>
                      <a:pt x="33799" y="434283"/>
                      <a:pt x="109646" y="347852"/>
                      <a:pt x="136457" y="306930"/>
                    </a:cubicBezTo>
                    <a:cubicBezTo>
                      <a:pt x="163268" y="266008"/>
                      <a:pt x="173145" y="230025"/>
                      <a:pt x="183023" y="188397"/>
                    </a:cubicBezTo>
                    <a:cubicBezTo>
                      <a:pt x="192901" y="146769"/>
                      <a:pt x="193253" y="88560"/>
                      <a:pt x="195723" y="57163"/>
                    </a:cubicBezTo>
                    <a:cubicBezTo>
                      <a:pt x="198193" y="25766"/>
                      <a:pt x="209129" y="-693"/>
                      <a:pt x="197840" y="13"/>
                    </a:cubicBezTo>
                    <a:cubicBezTo>
                      <a:pt x="186551" y="719"/>
                      <a:pt x="157271" y="47991"/>
                      <a:pt x="127990" y="61397"/>
                    </a:cubicBezTo>
                    <a:cubicBezTo>
                      <a:pt x="98710" y="74803"/>
                      <a:pt x="11220" y="33528"/>
                      <a:pt x="990" y="740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9" name="フリーフォーム: 図形 1348">
                <a:extLst>
                  <a:ext uri="{FF2B5EF4-FFF2-40B4-BE49-F238E27FC236}">
                    <a16:creationId xmlns:a16="http://schemas.microsoft.com/office/drawing/2014/main" id="{B4630A7C-DDA5-4696-B740-77CC58CCF61C}"/>
                  </a:ext>
                </a:extLst>
              </p:cNvPr>
              <p:cNvSpPr/>
              <p:nvPr/>
            </p:nvSpPr>
            <p:spPr>
              <a:xfrm>
                <a:off x="6762681" y="4715304"/>
                <a:ext cx="1163923" cy="930910"/>
              </a:xfrm>
              <a:custGeom>
                <a:avLst/>
                <a:gdLst>
                  <a:gd name="connsiteX0" fmla="*/ 69 w 1163923"/>
                  <a:gd name="connsiteY0" fmla="*/ 629 h 930910"/>
                  <a:gd name="connsiteX1" fmla="*/ 677402 w 1163923"/>
                  <a:gd name="connsiteY1" fmla="*/ 337179 h 930910"/>
                  <a:gd name="connsiteX2" fmla="*/ 908119 w 1163923"/>
                  <a:gd name="connsiteY2" fmla="*/ 445129 h 930910"/>
                  <a:gd name="connsiteX3" fmla="*/ 1039352 w 1163923"/>
                  <a:gd name="connsiteY3" fmla="*/ 561546 h 930910"/>
                  <a:gd name="connsiteX4" fmla="*/ 1083802 w 1163923"/>
                  <a:gd name="connsiteY4" fmla="*/ 669496 h 930910"/>
                  <a:gd name="connsiteX5" fmla="*/ 1083802 w 1163923"/>
                  <a:gd name="connsiteY5" fmla="*/ 811313 h 930910"/>
                  <a:gd name="connsiteX6" fmla="*/ 1041469 w 1163923"/>
                  <a:gd name="connsiteY6" fmla="*/ 929846 h 930910"/>
                  <a:gd name="connsiteX7" fmla="*/ 1132486 w 1163923"/>
                  <a:gd name="connsiteY7" fmla="*/ 741463 h 930910"/>
                  <a:gd name="connsiteX8" fmla="*/ 1155769 w 1163923"/>
                  <a:gd name="connsiteY8" fmla="*/ 514979 h 930910"/>
                  <a:gd name="connsiteX9" fmla="*/ 1003369 w 1163923"/>
                  <a:gd name="connsiteY9" fmla="*/ 390096 h 930910"/>
                  <a:gd name="connsiteX10" fmla="*/ 637186 w 1163923"/>
                  <a:gd name="connsiteY10" fmla="*/ 256746 h 930910"/>
                  <a:gd name="connsiteX11" fmla="*/ 69 w 1163923"/>
                  <a:gd name="connsiteY11" fmla="*/ 629 h 930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3923" h="930910">
                    <a:moveTo>
                      <a:pt x="69" y="629"/>
                    </a:moveTo>
                    <a:cubicBezTo>
                      <a:pt x="6772" y="14035"/>
                      <a:pt x="526060" y="263096"/>
                      <a:pt x="677402" y="337179"/>
                    </a:cubicBezTo>
                    <a:cubicBezTo>
                      <a:pt x="828744" y="411262"/>
                      <a:pt x="847794" y="407735"/>
                      <a:pt x="908119" y="445129"/>
                    </a:cubicBezTo>
                    <a:cubicBezTo>
                      <a:pt x="968444" y="482523"/>
                      <a:pt x="1010072" y="524152"/>
                      <a:pt x="1039352" y="561546"/>
                    </a:cubicBezTo>
                    <a:cubicBezTo>
                      <a:pt x="1068632" y="598940"/>
                      <a:pt x="1076394" y="627868"/>
                      <a:pt x="1083802" y="669496"/>
                    </a:cubicBezTo>
                    <a:cubicBezTo>
                      <a:pt x="1091210" y="711124"/>
                      <a:pt x="1090858" y="767921"/>
                      <a:pt x="1083802" y="811313"/>
                    </a:cubicBezTo>
                    <a:cubicBezTo>
                      <a:pt x="1076746" y="854705"/>
                      <a:pt x="1033355" y="941488"/>
                      <a:pt x="1041469" y="929846"/>
                    </a:cubicBezTo>
                    <a:cubicBezTo>
                      <a:pt x="1049583" y="918204"/>
                      <a:pt x="1113436" y="810607"/>
                      <a:pt x="1132486" y="741463"/>
                    </a:cubicBezTo>
                    <a:cubicBezTo>
                      <a:pt x="1151536" y="672319"/>
                      <a:pt x="1177288" y="573540"/>
                      <a:pt x="1155769" y="514979"/>
                    </a:cubicBezTo>
                    <a:cubicBezTo>
                      <a:pt x="1134250" y="456418"/>
                      <a:pt x="1089800" y="433135"/>
                      <a:pt x="1003369" y="390096"/>
                    </a:cubicBezTo>
                    <a:cubicBezTo>
                      <a:pt x="916938" y="347057"/>
                      <a:pt x="798758" y="321657"/>
                      <a:pt x="637186" y="256746"/>
                    </a:cubicBezTo>
                    <a:cubicBezTo>
                      <a:pt x="475614" y="191835"/>
                      <a:pt x="-6634" y="-12777"/>
                      <a:pt x="69" y="6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0" name="フリーフォーム: 図形 1349">
                <a:extLst>
                  <a:ext uri="{FF2B5EF4-FFF2-40B4-BE49-F238E27FC236}">
                    <a16:creationId xmlns:a16="http://schemas.microsoft.com/office/drawing/2014/main" id="{AE7416E1-AA50-4354-9D42-0609EC8A2B88}"/>
                  </a:ext>
                </a:extLst>
              </p:cNvPr>
              <p:cNvSpPr/>
              <p:nvPr/>
            </p:nvSpPr>
            <p:spPr>
              <a:xfrm>
                <a:off x="6038289" y="5073123"/>
                <a:ext cx="219123" cy="578869"/>
              </a:xfrm>
              <a:custGeom>
                <a:avLst/>
                <a:gdLst>
                  <a:gd name="connsiteX0" fmla="*/ 57711 w 219123"/>
                  <a:gd name="connsiteY0" fmla="*/ 527 h 578869"/>
                  <a:gd name="connsiteX1" fmla="*/ 561 w 219123"/>
                  <a:gd name="connsiteY1" fmla="*/ 243944 h 578869"/>
                  <a:gd name="connsiteX2" fmla="*/ 100044 w 219123"/>
                  <a:gd name="connsiteY2" fmla="*/ 442910 h 578869"/>
                  <a:gd name="connsiteX3" fmla="*/ 205878 w 219123"/>
                  <a:gd name="connsiteY3" fmla="*/ 578377 h 578869"/>
                  <a:gd name="connsiteX4" fmla="*/ 195294 w 219123"/>
                  <a:gd name="connsiteY4" fmla="*/ 485244 h 578869"/>
                  <a:gd name="connsiteX5" fmla="*/ 218578 w 219123"/>
                  <a:gd name="connsiteY5" fmla="*/ 400577 h 578869"/>
                  <a:gd name="connsiteX6" fmla="*/ 167778 w 219123"/>
                  <a:gd name="connsiteY6" fmla="*/ 500060 h 578869"/>
                  <a:gd name="connsiteX7" fmla="*/ 100044 w 219123"/>
                  <a:gd name="connsiteY7" fmla="*/ 398460 h 578869"/>
                  <a:gd name="connsiteX8" fmla="*/ 15378 w 219123"/>
                  <a:gd name="connsiteY8" fmla="*/ 184677 h 578869"/>
                  <a:gd name="connsiteX9" fmla="*/ 57711 w 219123"/>
                  <a:gd name="connsiteY9" fmla="*/ 527 h 57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23" h="578869">
                    <a:moveTo>
                      <a:pt x="57711" y="527"/>
                    </a:moveTo>
                    <a:cubicBezTo>
                      <a:pt x="55241" y="10405"/>
                      <a:pt x="-6495" y="170214"/>
                      <a:pt x="561" y="243944"/>
                    </a:cubicBezTo>
                    <a:cubicBezTo>
                      <a:pt x="7616" y="317675"/>
                      <a:pt x="65825" y="387171"/>
                      <a:pt x="100044" y="442910"/>
                    </a:cubicBezTo>
                    <a:cubicBezTo>
                      <a:pt x="134263" y="498649"/>
                      <a:pt x="190003" y="571321"/>
                      <a:pt x="205878" y="578377"/>
                    </a:cubicBezTo>
                    <a:cubicBezTo>
                      <a:pt x="221753" y="585433"/>
                      <a:pt x="193177" y="514877"/>
                      <a:pt x="195294" y="485244"/>
                    </a:cubicBezTo>
                    <a:cubicBezTo>
                      <a:pt x="197411" y="455611"/>
                      <a:pt x="223164" y="398108"/>
                      <a:pt x="218578" y="400577"/>
                    </a:cubicBezTo>
                    <a:cubicBezTo>
                      <a:pt x="213992" y="403046"/>
                      <a:pt x="187534" y="500413"/>
                      <a:pt x="167778" y="500060"/>
                    </a:cubicBezTo>
                    <a:cubicBezTo>
                      <a:pt x="148022" y="499707"/>
                      <a:pt x="125444" y="451024"/>
                      <a:pt x="100044" y="398460"/>
                    </a:cubicBezTo>
                    <a:cubicBezTo>
                      <a:pt x="74644" y="345896"/>
                      <a:pt x="22433" y="247471"/>
                      <a:pt x="15378" y="184677"/>
                    </a:cubicBezTo>
                    <a:cubicBezTo>
                      <a:pt x="8323" y="121883"/>
                      <a:pt x="60181" y="-9351"/>
                      <a:pt x="57711" y="5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1" name="フリーフォーム: 図形 1350">
                <a:extLst>
                  <a:ext uri="{FF2B5EF4-FFF2-40B4-BE49-F238E27FC236}">
                    <a16:creationId xmlns:a16="http://schemas.microsoft.com/office/drawing/2014/main" id="{15941D7D-2ABE-4465-8CD0-CCFF86CEE281}"/>
                  </a:ext>
                </a:extLst>
              </p:cNvPr>
              <p:cNvSpPr/>
              <p:nvPr/>
            </p:nvSpPr>
            <p:spPr>
              <a:xfrm>
                <a:off x="7812434" y="4717762"/>
                <a:ext cx="242640" cy="542290"/>
              </a:xfrm>
              <a:custGeom>
                <a:avLst/>
                <a:gdLst>
                  <a:gd name="connsiteX0" fmla="*/ 2299 w 242640"/>
                  <a:gd name="connsiteY0" fmla="*/ 288 h 542290"/>
                  <a:gd name="connsiteX1" fmla="*/ 50983 w 242640"/>
                  <a:gd name="connsiteY1" fmla="*/ 36271 h 542290"/>
                  <a:gd name="connsiteX2" fmla="*/ 226666 w 242640"/>
                  <a:gd name="connsiteY2" fmla="*/ 192905 h 542290"/>
                  <a:gd name="connsiteX3" fmla="*/ 188566 w 242640"/>
                  <a:gd name="connsiteY3" fmla="*/ 461721 h 542290"/>
                  <a:gd name="connsiteX4" fmla="*/ 141999 w 242640"/>
                  <a:gd name="connsiteY4" fmla="*/ 506171 h 542290"/>
                  <a:gd name="connsiteX5" fmla="*/ 91199 w 242640"/>
                  <a:gd name="connsiteY5" fmla="*/ 540038 h 542290"/>
                  <a:gd name="connsiteX6" fmla="*/ 133533 w 242640"/>
                  <a:gd name="connsiteY6" fmla="*/ 440555 h 542290"/>
                  <a:gd name="connsiteX7" fmla="*/ 226666 w 242640"/>
                  <a:gd name="connsiteY7" fmla="*/ 243705 h 542290"/>
                  <a:gd name="connsiteX8" fmla="*/ 230899 w 242640"/>
                  <a:gd name="connsiteY8" fmla="*/ 156921 h 542290"/>
                  <a:gd name="connsiteX9" fmla="*/ 108133 w 242640"/>
                  <a:gd name="connsiteY9" fmla="*/ 46855 h 542290"/>
                  <a:gd name="connsiteX10" fmla="*/ 2299 w 242640"/>
                  <a:gd name="connsiteY10" fmla="*/ 288 h 5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640" h="542290">
                    <a:moveTo>
                      <a:pt x="2299" y="288"/>
                    </a:moveTo>
                    <a:cubicBezTo>
                      <a:pt x="-7226" y="-1476"/>
                      <a:pt x="13589" y="4168"/>
                      <a:pt x="50983" y="36271"/>
                    </a:cubicBezTo>
                    <a:cubicBezTo>
                      <a:pt x="88377" y="68374"/>
                      <a:pt x="203736" y="121997"/>
                      <a:pt x="226666" y="192905"/>
                    </a:cubicBezTo>
                    <a:cubicBezTo>
                      <a:pt x="249596" y="263813"/>
                      <a:pt x="202677" y="409510"/>
                      <a:pt x="188566" y="461721"/>
                    </a:cubicBezTo>
                    <a:cubicBezTo>
                      <a:pt x="174455" y="513932"/>
                      <a:pt x="158227" y="493118"/>
                      <a:pt x="141999" y="506171"/>
                    </a:cubicBezTo>
                    <a:cubicBezTo>
                      <a:pt x="125771" y="519224"/>
                      <a:pt x="92610" y="550974"/>
                      <a:pt x="91199" y="540038"/>
                    </a:cubicBezTo>
                    <a:cubicBezTo>
                      <a:pt x="89788" y="529102"/>
                      <a:pt x="110955" y="489944"/>
                      <a:pt x="133533" y="440555"/>
                    </a:cubicBezTo>
                    <a:cubicBezTo>
                      <a:pt x="156111" y="391166"/>
                      <a:pt x="210438" y="290977"/>
                      <a:pt x="226666" y="243705"/>
                    </a:cubicBezTo>
                    <a:cubicBezTo>
                      <a:pt x="242894" y="196433"/>
                      <a:pt x="250654" y="189729"/>
                      <a:pt x="230899" y="156921"/>
                    </a:cubicBezTo>
                    <a:cubicBezTo>
                      <a:pt x="211144" y="124113"/>
                      <a:pt x="150466" y="75430"/>
                      <a:pt x="108133" y="46855"/>
                    </a:cubicBezTo>
                    <a:cubicBezTo>
                      <a:pt x="65800" y="18280"/>
                      <a:pt x="11824" y="2052"/>
                      <a:pt x="2299" y="28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2" name="フリーフォーム: 図形 1351">
                <a:extLst>
                  <a:ext uri="{FF2B5EF4-FFF2-40B4-BE49-F238E27FC236}">
                    <a16:creationId xmlns:a16="http://schemas.microsoft.com/office/drawing/2014/main" id="{B51B3C35-9834-474D-9B72-22E0550C0D14}"/>
                  </a:ext>
                </a:extLst>
              </p:cNvPr>
              <p:cNvSpPr/>
              <p:nvPr/>
            </p:nvSpPr>
            <p:spPr>
              <a:xfrm>
                <a:off x="6152699" y="4170676"/>
                <a:ext cx="960239" cy="600517"/>
              </a:xfrm>
              <a:custGeom>
                <a:avLst/>
                <a:gdLst>
                  <a:gd name="connsiteX0" fmla="*/ 451 w 960239"/>
                  <a:gd name="connsiteY0" fmla="*/ 600291 h 600517"/>
                  <a:gd name="connsiteX1" fmla="*/ 55484 w 960239"/>
                  <a:gd name="connsiteY1" fmla="*/ 392857 h 600517"/>
                  <a:gd name="connsiteX2" fmla="*/ 199418 w 960239"/>
                  <a:gd name="connsiteY2" fmla="*/ 267974 h 600517"/>
                  <a:gd name="connsiteX3" fmla="*/ 381451 w 960239"/>
                  <a:gd name="connsiteY3" fmla="*/ 174841 h 600517"/>
                  <a:gd name="connsiteX4" fmla="*/ 720118 w 960239"/>
                  <a:gd name="connsiteY4" fmla="*/ 43607 h 600517"/>
                  <a:gd name="connsiteX5" fmla="*/ 842884 w 960239"/>
                  <a:gd name="connsiteY5" fmla="*/ 11857 h 600517"/>
                  <a:gd name="connsiteX6" fmla="*/ 959301 w 960239"/>
                  <a:gd name="connsiteY6" fmla="*/ 49957 h 600517"/>
                  <a:gd name="connsiteX7" fmla="*/ 777268 w 960239"/>
                  <a:gd name="connsiteY7" fmla="*/ 5507 h 600517"/>
                  <a:gd name="connsiteX8" fmla="*/ 296784 w 960239"/>
                  <a:gd name="connsiteY8" fmla="*/ 200241 h 600517"/>
                  <a:gd name="connsiteX9" fmla="*/ 80884 w 960239"/>
                  <a:gd name="connsiteY9" fmla="*/ 428841 h 600517"/>
                  <a:gd name="connsiteX10" fmla="*/ 451 w 960239"/>
                  <a:gd name="connsiteY10" fmla="*/ 600291 h 60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0239" h="600517">
                    <a:moveTo>
                      <a:pt x="451" y="600291"/>
                    </a:moveTo>
                    <a:cubicBezTo>
                      <a:pt x="-3782" y="594294"/>
                      <a:pt x="22323" y="448243"/>
                      <a:pt x="55484" y="392857"/>
                    </a:cubicBezTo>
                    <a:cubicBezTo>
                      <a:pt x="88645" y="337471"/>
                      <a:pt x="145090" y="304310"/>
                      <a:pt x="199418" y="267974"/>
                    </a:cubicBezTo>
                    <a:cubicBezTo>
                      <a:pt x="253746" y="231638"/>
                      <a:pt x="294668" y="212235"/>
                      <a:pt x="381451" y="174841"/>
                    </a:cubicBezTo>
                    <a:cubicBezTo>
                      <a:pt x="468234" y="137447"/>
                      <a:pt x="643213" y="70771"/>
                      <a:pt x="720118" y="43607"/>
                    </a:cubicBezTo>
                    <a:cubicBezTo>
                      <a:pt x="797024" y="16443"/>
                      <a:pt x="803020" y="10799"/>
                      <a:pt x="842884" y="11857"/>
                    </a:cubicBezTo>
                    <a:cubicBezTo>
                      <a:pt x="882748" y="12915"/>
                      <a:pt x="970237" y="51015"/>
                      <a:pt x="959301" y="49957"/>
                    </a:cubicBezTo>
                    <a:cubicBezTo>
                      <a:pt x="948365" y="48899"/>
                      <a:pt x="887687" y="-19540"/>
                      <a:pt x="777268" y="5507"/>
                    </a:cubicBezTo>
                    <a:cubicBezTo>
                      <a:pt x="666849" y="30554"/>
                      <a:pt x="412848" y="129685"/>
                      <a:pt x="296784" y="200241"/>
                    </a:cubicBezTo>
                    <a:cubicBezTo>
                      <a:pt x="180720" y="270797"/>
                      <a:pt x="129567" y="365694"/>
                      <a:pt x="80884" y="428841"/>
                    </a:cubicBezTo>
                    <a:cubicBezTo>
                      <a:pt x="32201" y="491988"/>
                      <a:pt x="4684" y="606288"/>
                      <a:pt x="451" y="6002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3" name="フリーフォーム: 図形 1352">
                <a:extLst>
                  <a:ext uri="{FF2B5EF4-FFF2-40B4-BE49-F238E27FC236}">
                    <a16:creationId xmlns:a16="http://schemas.microsoft.com/office/drawing/2014/main" id="{85CECB25-6925-461D-B60A-0E385740482B}"/>
                  </a:ext>
                </a:extLst>
              </p:cNvPr>
              <p:cNvSpPr/>
              <p:nvPr/>
            </p:nvSpPr>
            <p:spPr>
              <a:xfrm>
                <a:off x="7105650" y="4212167"/>
                <a:ext cx="758110" cy="522823"/>
              </a:xfrm>
              <a:custGeom>
                <a:avLst/>
                <a:gdLst>
                  <a:gd name="connsiteX0" fmla="*/ 0 w 758110"/>
                  <a:gd name="connsiteY0" fmla="*/ 0 h 522823"/>
                  <a:gd name="connsiteX1" fmla="*/ 501650 w 758110"/>
                  <a:gd name="connsiteY1" fmla="*/ 387350 h 522823"/>
                  <a:gd name="connsiteX2" fmla="*/ 757767 w 758110"/>
                  <a:gd name="connsiteY2" fmla="*/ 522816 h 522823"/>
                  <a:gd name="connsiteX3" fmla="*/ 560917 w 758110"/>
                  <a:gd name="connsiteY3" fmla="*/ 383116 h 522823"/>
                  <a:gd name="connsiteX4" fmla="*/ 0 w 758110"/>
                  <a:gd name="connsiteY4" fmla="*/ 0 h 52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110" h="522823">
                    <a:moveTo>
                      <a:pt x="0" y="0"/>
                    </a:moveTo>
                    <a:cubicBezTo>
                      <a:pt x="187678" y="150107"/>
                      <a:pt x="375356" y="300214"/>
                      <a:pt x="501650" y="387350"/>
                    </a:cubicBezTo>
                    <a:cubicBezTo>
                      <a:pt x="627945" y="474486"/>
                      <a:pt x="747889" y="523522"/>
                      <a:pt x="757767" y="522816"/>
                    </a:cubicBezTo>
                    <a:cubicBezTo>
                      <a:pt x="767645" y="522110"/>
                      <a:pt x="560917" y="383116"/>
                      <a:pt x="560917" y="3831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4" name="フリーフォーム: 図形 1353">
                <a:extLst>
                  <a:ext uri="{FF2B5EF4-FFF2-40B4-BE49-F238E27FC236}">
                    <a16:creationId xmlns:a16="http://schemas.microsoft.com/office/drawing/2014/main" id="{A48EB457-FFE1-439F-A8FC-B0BC28102FD0}"/>
                  </a:ext>
                </a:extLst>
              </p:cNvPr>
              <p:cNvSpPr/>
              <p:nvPr/>
            </p:nvSpPr>
            <p:spPr>
              <a:xfrm>
                <a:off x="6075363" y="4682035"/>
                <a:ext cx="154875" cy="414679"/>
              </a:xfrm>
              <a:custGeom>
                <a:avLst/>
                <a:gdLst>
                  <a:gd name="connsiteX0" fmla="*/ 105304 w 154875"/>
                  <a:gd name="connsiteY0" fmla="*/ 32 h 414679"/>
                  <a:gd name="connsiteX1" fmla="*/ 115887 w 154875"/>
                  <a:gd name="connsiteY1" fmla="*/ 175715 h 414679"/>
                  <a:gd name="connsiteX2" fmla="*/ 153987 w 154875"/>
                  <a:gd name="connsiteY2" fmla="*/ 239215 h 414679"/>
                  <a:gd name="connsiteX3" fmla="*/ 73554 w 154875"/>
                  <a:gd name="connsiteY3" fmla="*/ 313298 h 414679"/>
                  <a:gd name="connsiteX4" fmla="*/ 7937 w 154875"/>
                  <a:gd name="connsiteY4" fmla="*/ 406432 h 414679"/>
                  <a:gd name="connsiteX5" fmla="*/ 5820 w 154875"/>
                  <a:gd name="connsiteY5" fmla="*/ 378915 h 414679"/>
                  <a:gd name="connsiteX6" fmla="*/ 50270 w 154875"/>
                  <a:gd name="connsiteY6" fmla="*/ 131265 h 414679"/>
                  <a:gd name="connsiteX7" fmla="*/ 29104 w 154875"/>
                  <a:gd name="connsiteY7" fmla="*/ 247682 h 414679"/>
                  <a:gd name="connsiteX8" fmla="*/ 46037 w 154875"/>
                  <a:gd name="connsiteY8" fmla="*/ 279432 h 414679"/>
                  <a:gd name="connsiteX9" fmla="*/ 109537 w 154875"/>
                  <a:gd name="connsiteY9" fmla="*/ 281548 h 414679"/>
                  <a:gd name="connsiteX10" fmla="*/ 109537 w 154875"/>
                  <a:gd name="connsiteY10" fmla="*/ 190532 h 414679"/>
                  <a:gd name="connsiteX11" fmla="*/ 105304 w 154875"/>
                  <a:gd name="connsiteY11" fmla="*/ 32 h 41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875" h="414679">
                    <a:moveTo>
                      <a:pt x="105304" y="32"/>
                    </a:moveTo>
                    <a:cubicBezTo>
                      <a:pt x="106362" y="-2438"/>
                      <a:pt x="107773" y="135851"/>
                      <a:pt x="115887" y="175715"/>
                    </a:cubicBezTo>
                    <a:cubicBezTo>
                      <a:pt x="124001" y="215579"/>
                      <a:pt x="161042" y="216285"/>
                      <a:pt x="153987" y="239215"/>
                    </a:cubicBezTo>
                    <a:cubicBezTo>
                      <a:pt x="146932" y="262145"/>
                      <a:pt x="97896" y="285429"/>
                      <a:pt x="73554" y="313298"/>
                    </a:cubicBezTo>
                    <a:cubicBezTo>
                      <a:pt x="49212" y="341167"/>
                      <a:pt x="19226" y="395496"/>
                      <a:pt x="7937" y="406432"/>
                    </a:cubicBezTo>
                    <a:cubicBezTo>
                      <a:pt x="-3352" y="417368"/>
                      <a:pt x="-1236" y="424776"/>
                      <a:pt x="5820" y="378915"/>
                    </a:cubicBezTo>
                    <a:cubicBezTo>
                      <a:pt x="12875" y="333054"/>
                      <a:pt x="46389" y="153137"/>
                      <a:pt x="50270" y="131265"/>
                    </a:cubicBezTo>
                    <a:cubicBezTo>
                      <a:pt x="54151" y="109393"/>
                      <a:pt x="29809" y="222988"/>
                      <a:pt x="29104" y="247682"/>
                    </a:cubicBezTo>
                    <a:cubicBezTo>
                      <a:pt x="28399" y="272376"/>
                      <a:pt x="32632" y="273788"/>
                      <a:pt x="46037" y="279432"/>
                    </a:cubicBezTo>
                    <a:cubicBezTo>
                      <a:pt x="59442" y="285076"/>
                      <a:pt x="98954" y="296365"/>
                      <a:pt x="109537" y="281548"/>
                    </a:cubicBezTo>
                    <a:cubicBezTo>
                      <a:pt x="120120" y="266731"/>
                      <a:pt x="112712" y="232513"/>
                      <a:pt x="109537" y="190532"/>
                    </a:cubicBezTo>
                    <a:cubicBezTo>
                      <a:pt x="106362" y="148551"/>
                      <a:pt x="104246" y="2502"/>
                      <a:pt x="105304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5" name="フリーフォーム: 図形 1354">
                <a:extLst>
                  <a:ext uri="{FF2B5EF4-FFF2-40B4-BE49-F238E27FC236}">
                    <a16:creationId xmlns:a16="http://schemas.microsoft.com/office/drawing/2014/main" id="{E9EECC20-B822-4BA8-8668-D0D034FE4730}"/>
                  </a:ext>
                </a:extLst>
              </p:cNvPr>
              <p:cNvSpPr/>
              <p:nvPr/>
            </p:nvSpPr>
            <p:spPr>
              <a:xfrm>
                <a:off x="6073690" y="4679306"/>
                <a:ext cx="117325" cy="325187"/>
              </a:xfrm>
              <a:custGeom>
                <a:avLst/>
                <a:gdLst>
                  <a:gd name="connsiteX0" fmla="*/ 115443 w 117325"/>
                  <a:gd name="connsiteY0" fmla="*/ 6994 h 325187"/>
                  <a:gd name="connsiteX1" fmla="*/ 26543 w 117325"/>
                  <a:gd name="connsiteY1" fmla="*/ 203844 h 325187"/>
                  <a:gd name="connsiteX2" fmla="*/ 15960 w 117325"/>
                  <a:gd name="connsiteY2" fmla="*/ 324494 h 325187"/>
                  <a:gd name="connsiteX3" fmla="*/ 3260 w 117325"/>
                  <a:gd name="connsiteY3" fmla="*/ 244061 h 325187"/>
                  <a:gd name="connsiteX4" fmla="*/ 81577 w 117325"/>
                  <a:gd name="connsiteY4" fmla="*/ 59911 h 325187"/>
                  <a:gd name="connsiteX5" fmla="*/ 115443 w 117325"/>
                  <a:gd name="connsiteY5" fmla="*/ 6994 h 325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325" h="325187">
                    <a:moveTo>
                      <a:pt x="115443" y="6994"/>
                    </a:moveTo>
                    <a:cubicBezTo>
                      <a:pt x="106271" y="30983"/>
                      <a:pt x="43123" y="150927"/>
                      <a:pt x="26543" y="203844"/>
                    </a:cubicBezTo>
                    <a:cubicBezTo>
                      <a:pt x="9963" y="256761"/>
                      <a:pt x="19840" y="317791"/>
                      <a:pt x="15960" y="324494"/>
                    </a:cubicBezTo>
                    <a:cubicBezTo>
                      <a:pt x="12080" y="331197"/>
                      <a:pt x="-7676" y="288158"/>
                      <a:pt x="3260" y="244061"/>
                    </a:cubicBezTo>
                    <a:cubicBezTo>
                      <a:pt x="14196" y="199964"/>
                      <a:pt x="64997" y="94130"/>
                      <a:pt x="81577" y="59911"/>
                    </a:cubicBezTo>
                    <a:cubicBezTo>
                      <a:pt x="98157" y="25692"/>
                      <a:pt x="124615" y="-16995"/>
                      <a:pt x="115443" y="69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6" name="フリーフォーム: 図形 1355">
                <a:extLst>
                  <a:ext uri="{FF2B5EF4-FFF2-40B4-BE49-F238E27FC236}">
                    <a16:creationId xmlns:a16="http://schemas.microsoft.com/office/drawing/2014/main" id="{94D485C0-8AB6-46D0-B70A-34C00A34FD59}"/>
                  </a:ext>
                </a:extLst>
              </p:cNvPr>
              <p:cNvSpPr/>
              <p:nvPr/>
            </p:nvSpPr>
            <p:spPr>
              <a:xfrm>
                <a:off x="7010398" y="3652507"/>
                <a:ext cx="906183" cy="1094475"/>
              </a:xfrm>
              <a:custGeom>
                <a:avLst/>
                <a:gdLst>
                  <a:gd name="connsiteX0" fmla="*/ 66677 w 906183"/>
                  <a:gd name="connsiteY0" fmla="*/ 316243 h 1094475"/>
                  <a:gd name="connsiteX1" fmla="*/ 127002 w 906183"/>
                  <a:gd name="connsiteY1" fmla="*/ 347993 h 1094475"/>
                  <a:gd name="connsiteX2" fmla="*/ 257177 w 906183"/>
                  <a:gd name="connsiteY2" fmla="*/ 376568 h 1094475"/>
                  <a:gd name="connsiteX3" fmla="*/ 317502 w 906183"/>
                  <a:gd name="connsiteY3" fmla="*/ 535318 h 1094475"/>
                  <a:gd name="connsiteX4" fmla="*/ 476252 w 906183"/>
                  <a:gd name="connsiteY4" fmla="*/ 627393 h 1094475"/>
                  <a:gd name="connsiteX5" fmla="*/ 615952 w 906183"/>
                  <a:gd name="connsiteY5" fmla="*/ 751218 h 1094475"/>
                  <a:gd name="connsiteX6" fmla="*/ 711202 w 906183"/>
                  <a:gd name="connsiteY6" fmla="*/ 760743 h 1094475"/>
                  <a:gd name="connsiteX7" fmla="*/ 768352 w 906183"/>
                  <a:gd name="connsiteY7" fmla="*/ 608343 h 1094475"/>
                  <a:gd name="connsiteX8" fmla="*/ 809627 w 906183"/>
                  <a:gd name="connsiteY8" fmla="*/ 217818 h 1094475"/>
                  <a:gd name="connsiteX9" fmla="*/ 796927 w 906183"/>
                  <a:gd name="connsiteY9" fmla="*/ 1918 h 1094475"/>
                  <a:gd name="connsiteX10" fmla="*/ 835027 w 906183"/>
                  <a:gd name="connsiteY10" fmla="*/ 335293 h 1094475"/>
                  <a:gd name="connsiteX11" fmla="*/ 898527 w 906183"/>
                  <a:gd name="connsiteY11" fmla="*/ 954418 h 1094475"/>
                  <a:gd name="connsiteX12" fmla="*/ 857252 w 906183"/>
                  <a:gd name="connsiteY12" fmla="*/ 1087768 h 1094475"/>
                  <a:gd name="connsiteX13" fmla="*/ 473077 w 906183"/>
                  <a:gd name="connsiteY13" fmla="*/ 821068 h 1094475"/>
                  <a:gd name="connsiteX14" fmla="*/ 104777 w 906183"/>
                  <a:gd name="connsiteY14" fmla="*/ 563893 h 1094475"/>
                  <a:gd name="connsiteX15" fmla="*/ 2 w 906183"/>
                  <a:gd name="connsiteY15" fmla="*/ 525793 h 1094475"/>
                  <a:gd name="connsiteX16" fmla="*/ 101602 w 906183"/>
                  <a:gd name="connsiteY16" fmla="*/ 363868 h 1094475"/>
                  <a:gd name="connsiteX17" fmla="*/ 66677 w 906183"/>
                  <a:gd name="connsiteY17" fmla="*/ 316243 h 109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6183" h="1094475">
                    <a:moveTo>
                      <a:pt x="66677" y="316243"/>
                    </a:moveTo>
                    <a:cubicBezTo>
                      <a:pt x="70910" y="313597"/>
                      <a:pt x="95252" y="337939"/>
                      <a:pt x="127002" y="347993"/>
                    </a:cubicBezTo>
                    <a:cubicBezTo>
                      <a:pt x="158752" y="358047"/>
                      <a:pt x="225427" y="345347"/>
                      <a:pt x="257177" y="376568"/>
                    </a:cubicBezTo>
                    <a:cubicBezTo>
                      <a:pt x="288927" y="407789"/>
                      <a:pt x="280989" y="493514"/>
                      <a:pt x="317502" y="535318"/>
                    </a:cubicBezTo>
                    <a:cubicBezTo>
                      <a:pt x="354015" y="577122"/>
                      <a:pt x="426510" y="591410"/>
                      <a:pt x="476252" y="627393"/>
                    </a:cubicBezTo>
                    <a:cubicBezTo>
                      <a:pt x="525994" y="663376"/>
                      <a:pt x="576794" y="728993"/>
                      <a:pt x="615952" y="751218"/>
                    </a:cubicBezTo>
                    <a:cubicBezTo>
                      <a:pt x="655110" y="773443"/>
                      <a:pt x="685802" y="784556"/>
                      <a:pt x="711202" y="760743"/>
                    </a:cubicBezTo>
                    <a:cubicBezTo>
                      <a:pt x="736602" y="736931"/>
                      <a:pt x="751948" y="698830"/>
                      <a:pt x="768352" y="608343"/>
                    </a:cubicBezTo>
                    <a:cubicBezTo>
                      <a:pt x="784756" y="517856"/>
                      <a:pt x="804865" y="318889"/>
                      <a:pt x="809627" y="217818"/>
                    </a:cubicBezTo>
                    <a:cubicBezTo>
                      <a:pt x="814389" y="116747"/>
                      <a:pt x="792694" y="-17661"/>
                      <a:pt x="796927" y="1918"/>
                    </a:cubicBezTo>
                    <a:cubicBezTo>
                      <a:pt x="801160" y="21497"/>
                      <a:pt x="818094" y="176543"/>
                      <a:pt x="835027" y="335293"/>
                    </a:cubicBezTo>
                    <a:cubicBezTo>
                      <a:pt x="851960" y="494043"/>
                      <a:pt x="894823" y="829006"/>
                      <a:pt x="898527" y="954418"/>
                    </a:cubicBezTo>
                    <a:cubicBezTo>
                      <a:pt x="902231" y="1079830"/>
                      <a:pt x="928160" y="1109993"/>
                      <a:pt x="857252" y="1087768"/>
                    </a:cubicBezTo>
                    <a:cubicBezTo>
                      <a:pt x="786344" y="1065543"/>
                      <a:pt x="473077" y="821068"/>
                      <a:pt x="473077" y="821068"/>
                    </a:cubicBezTo>
                    <a:cubicBezTo>
                      <a:pt x="347665" y="733756"/>
                      <a:pt x="183623" y="613105"/>
                      <a:pt x="104777" y="563893"/>
                    </a:cubicBezTo>
                    <a:cubicBezTo>
                      <a:pt x="25931" y="514681"/>
                      <a:pt x="531" y="559130"/>
                      <a:pt x="2" y="525793"/>
                    </a:cubicBezTo>
                    <a:cubicBezTo>
                      <a:pt x="-527" y="492456"/>
                      <a:pt x="84669" y="395089"/>
                      <a:pt x="101602" y="363868"/>
                    </a:cubicBezTo>
                    <a:cubicBezTo>
                      <a:pt x="118535" y="332647"/>
                      <a:pt x="62444" y="318889"/>
                      <a:pt x="66677" y="3162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7" name="フリーフォーム: 図形 1356">
                <a:extLst>
                  <a:ext uri="{FF2B5EF4-FFF2-40B4-BE49-F238E27FC236}">
                    <a16:creationId xmlns:a16="http://schemas.microsoft.com/office/drawing/2014/main" id="{F5B03770-BE6B-4CCD-AC2B-6D1606EDDE2B}"/>
                  </a:ext>
                </a:extLst>
              </p:cNvPr>
              <p:cNvSpPr/>
              <p:nvPr/>
            </p:nvSpPr>
            <p:spPr>
              <a:xfrm>
                <a:off x="6510538" y="3484169"/>
                <a:ext cx="1361281" cy="332222"/>
              </a:xfrm>
              <a:custGeom>
                <a:avLst/>
                <a:gdLst>
                  <a:gd name="connsiteX0" fmla="*/ 4562 w 1361281"/>
                  <a:gd name="connsiteY0" fmla="*/ 249631 h 332222"/>
                  <a:gd name="connsiteX1" fmla="*/ 356987 w 1361281"/>
                  <a:gd name="connsiteY1" fmla="*/ 71831 h 332222"/>
                  <a:gd name="connsiteX2" fmla="*/ 623687 w 1361281"/>
                  <a:gd name="connsiteY2" fmla="*/ 33731 h 332222"/>
                  <a:gd name="connsiteX3" fmla="*/ 1179312 w 1361281"/>
                  <a:gd name="connsiteY3" fmla="*/ 55956 h 332222"/>
                  <a:gd name="connsiteX4" fmla="*/ 1277737 w 1361281"/>
                  <a:gd name="connsiteY4" fmla="*/ 163906 h 332222"/>
                  <a:gd name="connsiteX5" fmla="*/ 1347587 w 1361281"/>
                  <a:gd name="connsiteY5" fmla="*/ 332181 h 332222"/>
                  <a:gd name="connsiteX6" fmla="*/ 1312662 w 1361281"/>
                  <a:gd name="connsiteY6" fmla="*/ 148031 h 332222"/>
                  <a:gd name="connsiteX7" fmla="*/ 884037 w 1361281"/>
                  <a:gd name="connsiteY7" fmla="*/ 5156 h 332222"/>
                  <a:gd name="connsiteX8" fmla="*/ 452237 w 1361281"/>
                  <a:gd name="connsiteY8" fmla="*/ 40081 h 332222"/>
                  <a:gd name="connsiteX9" fmla="*/ 176012 w 1361281"/>
                  <a:gd name="connsiteY9" fmla="*/ 122631 h 332222"/>
                  <a:gd name="connsiteX10" fmla="*/ 4562 w 1361281"/>
                  <a:gd name="connsiteY10" fmla="*/ 249631 h 33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1281" h="332222">
                    <a:moveTo>
                      <a:pt x="4562" y="249631"/>
                    </a:moveTo>
                    <a:cubicBezTo>
                      <a:pt x="34725" y="241164"/>
                      <a:pt x="253800" y="107814"/>
                      <a:pt x="356987" y="71831"/>
                    </a:cubicBezTo>
                    <a:cubicBezTo>
                      <a:pt x="460175" y="35848"/>
                      <a:pt x="486633" y="36377"/>
                      <a:pt x="623687" y="33731"/>
                    </a:cubicBezTo>
                    <a:cubicBezTo>
                      <a:pt x="760741" y="31085"/>
                      <a:pt x="1070304" y="34260"/>
                      <a:pt x="1179312" y="55956"/>
                    </a:cubicBezTo>
                    <a:cubicBezTo>
                      <a:pt x="1288320" y="77652"/>
                      <a:pt x="1249691" y="117868"/>
                      <a:pt x="1277737" y="163906"/>
                    </a:cubicBezTo>
                    <a:cubicBezTo>
                      <a:pt x="1305783" y="209944"/>
                      <a:pt x="1341766" y="334827"/>
                      <a:pt x="1347587" y="332181"/>
                    </a:cubicBezTo>
                    <a:cubicBezTo>
                      <a:pt x="1353408" y="329535"/>
                      <a:pt x="1389920" y="202535"/>
                      <a:pt x="1312662" y="148031"/>
                    </a:cubicBezTo>
                    <a:cubicBezTo>
                      <a:pt x="1235404" y="93527"/>
                      <a:pt x="1027441" y="23148"/>
                      <a:pt x="884037" y="5156"/>
                    </a:cubicBezTo>
                    <a:cubicBezTo>
                      <a:pt x="740633" y="-12836"/>
                      <a:pt x="570241" y="20502"/>
                      <a:pt x="452237" y="40081"/>
                    </a:cubicBezTo>
                    <a:cubicBezTo>
                      <a:pt x="334233" y="59660"/>
                      <a:pt x="251154" y="92998"/>
                      <a:pt x="176012" y="122631"/>
                    </a:cubicBezTo>
                    <a:cubicBezTo>
                      <a:pt x="100870" y="152264"/>
                      <a:pt x="-25601" y="258098"/>
                      <a:pt x="4562" y="2496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8" name="フリーフォーム: 図形 1357">
                <a:extLst>
                  <a:ext uri="{FF2B5EF4-FFF2-40B4-BE49-F238E27FC236}">
                    <a16:creationId xmlns:a16="http://schemas.microsoft.com/office/drawing/2014/main" id="{7E389C03-2FD2-48B6-981B-FB8983EB4989}"/>
                  </a:ext>
                </a:extLst>
              </p:cNvPr>
              <p:cNvSpPr/>
              <p:nvPr/>
            </p:nvSpPr>
            <p:spPr>
              <a:xfrm>
                <a:off x="6443396" y="3726918"/>
                <a:ext cx="699011" cy="323282"/>
              </a:xfrm>
              <a:custGeom>
                <a:avLst/>
                <a:gdLst>
                  <a:gd name="connsiteX0" fmla="*/ 97104 w 699011"/>
                  <a:gd name="connsiteY0" fmla="*/ 532 h 323282"/>
                  <a:gd name="connsiteX1" fmla="*/ 8204 w 699011"/>
                  <a:gd name="connsiteY1" fmla="*/ 130707 h 323282"/>
                  <a:gd name="connsiteX2" fmla="*/ 93929 w 699011"/>
                  <a:gd name="connsiteY2" fmla="*/ 302157 h 323282"/>
                  <a:gd name="connsiteX3" fmla="*/ 335229 w 699011"/>
                  <a:gd name="connsiteY3" fmla="*/ 321207 h 323282"/>
                  <a:gd name="connsiteX4" fmla="*/ 576529 w 699011"/>
                  <a:gd name="connsiteY4" fmla="*/ 308507 h 323282"/>
                  <a:gd name="connsiteX5" fmla="*/ 694004 w 699011"/>
                  <a:gd name="connsiteY5" fmla="*/ 254532 h 323282"/>
                  <a:gd name="connsiteX6" fmla="*/ 417779 w 699011"/>
                  <a:gd name="connsiteY6" fmla="*/ 292632 h 323282"/>
                  <a:gd name="connsiteX7" fmla="*/ 100279 w 699011"/>
                  <a:gd name="connsiteY7" fmla="*/ 279932 h 323282"/>
                  <a:gd name="connsiteX8" fmla="*/ 8204 w 699011"/>
                  <a:gd name="connsiteY8" fmla="*/ 206907 h 323282"/>
                  <a:gd name="connsiteX9" fmla="*/ 14554 w 699011"/>
                  <a:gd name="connsiteY9" fmla="*/ 89432 h 323282"/>
                  <a:gd name="connsiteX10" fmla="*/ 97104 w 699011"/>
                  <a:gd name="connsiteY10" fmla="*/ 532 h 3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9011" h="323282">
                    <a:moveTo>
                      <a:pt x="97104" y="532"/>
                    </a:moveTo>
                    <a:cubicBezTo>
                      <a:pt x="96046" y="7411"/>
                      <a:pt x="8733" y="80436"/>
                      <a:pt x="8204" y="130707"/>
                    </a:cubicBezTo>
                    <a:cubicBezTo>
                      <a:pt x="7675" y="180978"/>
                      <a:pt x="39425" y="270407"/>
                      <a:pt x="93929" y="302157"/>
                    </a:cubicBezTo>
                    <a:cubicBezTo>
                      <a:pt x="148433" y="333907"/>
                      <a:pt x="254796" y="320149"/>
                      <a:pt x="335229" y="321207"/>
                    </a:cubicBezTo>
                    <a:cubicBezTo>
                      <a:pt x="415662" y="322265"/>
                      <a:pt x="516733" y="319620"/>
                      <a:pt x="576529" y="308507"/>
                    </a:cubicBezTo>
                    <a:cubicBezTo>
                      <a:pt x="636325" y="297395"/>
                      <a:pt x="720462" y="257178"/>
                      <a:pt x="694004" y="254532"/>
                    </a:cubicBezTo>
                    <a:cubicBezTo>
                      <a:pt x="667546" y="251886"/>
                      <a:pt x="516733" y="288399"/>
                      <a:pt x="417779" y="292632"/>
                    </a:cubicBezTo>
                    <a:cubicBezTo>
                      <a:pt x="318825" y="296865"/>
                      <a:pt x="168541" y="294219"/>
                      <a:pt x="100279" y="279932"/>
                    </a:cubicBezTo>
                    <a:cubicBezTo>
                      <a:pt x="32017" y="265645"/>
                      <a:pt x="22491" y="238657"/>
                      <a:pt x="8204" y="206907"/>
                    </a:cubicBezTo>
                    <a:cubicBezTo>
                      <a:pt x="-6084" y="175157"/>
                      <a:pt x="-263" y="123828"/>
                      <a:pt x="14554" y="89432"/>
                    </a:cubicBezTo>
                    <a:cubicBezTo>
                      <a:pt x="29371" y="55036"/>
                      <a:pt x="98162" y="-6347"/>
                      <a:pt x="97104" y="5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9" name="フリーフォーム: 図形 1358">
                <a:extLst>
                  <a:ext uri="{FF2B5EF4-FFF2-40B4-BE49-F238E27FC236}">
                    <a16:creationId xmlns:a16="http://schemas.microsoft.com/office/drawing/2014/main" id="{9765CEF6-6FCE-46DA-93D9-BA662664BA8C}"/>
                  </a:ext>
                </a:extLst>
              </p:cNvPr>
              <p:cNvSpPr/>
              <p:nvPr/>
            </p:nvSpPr>
            <p:spPr>
              <a:xfrm>
                <a:off x="6441989" y="3666925"/>
                <a:ext cx="374431" cy="318425"/>
              </a:xfrm>
              <a:custGeom>
                <a:avLst/>
                <a:gdLst>
                  <a:gd name="connsiteX0" fmla="*/ 66761 w 374431"/>
                  <a:gd name="connsiteY0" fmla="*/ 54175 h 318425"/>
                  <a:gd name="connsiteX1" fmla="*/ 142961 w 374431"/>
                  <a:gd name="connsiteY1" fmla="*/ 54175 h 318425"/>
                  <a:gd name="connsiteX2" fmla="*/ 295361 w 374431"/>
                  <a:gd name="connsiteY2" fmla="*/ 6550 h 318425"/>
                  <a:gd name="connsiteX3" fmla="*/ 282661 w 374431"/>
                  <a:gd name="connsiteY3" fmla="*/ 12900 h 318425"/>
                  <a:gd name="connsiteX4" fmla="*/ 333461 w 374431"/>
                  <a:gd name="connsiteY4" fmla="*/ 111325 h 318425"/>
                  <a:gd name="connsiteX5" fmla="*/ 346161 w 374431"/>
                  <a:gd name="connsiteY5" fmla="*/ 209750 h 318425"/>
                  <a:gd name="connsiteX6" fmla="*/ 196936 w 374431"/>
                  <a:gd name="connsiteY6" fmla="*/ 305000 h 318425"/>
                  <a:gd name="connsiteX7" fmla="*/ 66761 w 374431"/>
                  <a:gd name="connsiteY7" fmla="*/ 317700 h 318425"/>
                  <a:gd name="connsiteX8" fmla="*/ 35011 w 374431"/>
                  <a:gd name="connsiteY8" fmla="*/ 305000 h 318425"/>
                  <a:gd name="connsiteX9" fmla="*/ 86 w 374431"/>
                  <a:gd name="connsiteY9" fmla="*/ 235150 h 318425"/>
                  <a:gd name="connsiteX10" fmla="*/ 25486 w 374431"/>
                  <a:gd name="connsiteY10" fmla="*/ 133550 h 318425"/>
                  <a:gd name="connsiteX11" fmla="*/ 38186 w 374431"/>
                  <a:gd name="connsiteY11" fmla="*/ 222450 h 318425"/>
                  <a:gd name="connsiteX12" fmla="*/ 88986 w 374431"/>
                  <a:gd name="connsiteY12" fmla="*/ 276425 h 318425"/>
                  <a:gd name="connsiteX13" fmla="*/ 200111 w 374431"/>
                  <a:gd name="connsiteY13" fmla="*/ 282775 h 318425"/>
                  <a:gd name="connsiteX14" fmla="*/ 289011 w 374431"/>
                  <a:gd name="connsiteY14" fmla="*/ 244675 h 318425"/>
                  <a:gd name="connsiteX15" fmla="*/ 371561 w 374431"/>
                  <a:gd name="connsiteY15" fmla="*/ 152600 h 318425"/>
                  <a:gd name="connsiteX16" fmla="*/ 349336 w 374431"/>
                  <a:gd name="connsiteY16" fmla="*/ 44650 h 318425"/>
                  <a:gd name="connsiteX17" fmla="*/ 289011 w 374431"/>
                  <a:gd name="connsiteY17" fmla="*/ 200 h 318425"/>
                  <a:gd name="connsiteX18" fmla="*/ 66761 w 374431"/>
                  <a:gd name="connsiteY18" fmla="*/ 54175 h 31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4431" h="318425">
                    <a:moveTo>
                      <a:pt x="66761" y="54175"/>
                    </a:moveTo>
                    <a:cubicBezTo>
                      <a:pt x="42419" y="63171"/>
                      <a:pt x="104861" y="62112"/>
                      <a:pt x="142961" y="54175"/>
                    </a:cubicBezTo>
                    <a:cubicBezTo>
                      <a:pt x="181061" y="46238"/>
                      <a:pt x="272078" y="13429"/>
                      <a:pt x="295361" y="6550"/>
                    </a:cubicBezTo>
                    <a:cubicBezTo>
                      <a:pt x="318644" y="-329"/>
                      <a:pt x="276311" y="-4562"/>
                      <a:pt x="282661" y="12900"/>
                    </a:cubicBezTo>
                    <a:cubicBezTo>
                      <a:pt x="289011" y="30362"/>
                      <a:pt x="322878" y="78517"/>
                      <a:pt x="333461" y="111325"/>
                    </a:cubicBezTo>
                    <a:cubicBezTo>
                      <a:pt x="344044" y="144133"/>
                      <a:pt x="368915" y="177471"/>
                      <a:pt x="346161" y="209750"/>
                    </a:cubicBezTo>
                    <a:cubicBezTo>
                      <a:pt x="323407" y="242029"/>
                      <a:pt x="243503" y="287008"/>
                      <a:pt x="196936" y="305000"/>
                    </a:cubicBezTo>
                    <a:cubicBezTo>
                      <a:pt x="150369" y="322992"/>
                      <a:pt x="93748" y="317700"/>
                      <a:pt x="66761" y="317700"/>
                    </a:cubicBezTo>
                    <a:cubicBezTo>
                      <a:pt x="39774" y="317700"/>
                      <a:pt x="46124" y="318758"/>
                      <a:pt x="35011" y="305000"/>
                    </a:cubicBezTo>
                    <a:cubicBezTo>
                      <a:pt x="23898" y="291242"/>
                      <a:pt x="1673" y="263725"/>
                      <a:pt x="86" y="235150"/>
                    </a:cubicBezTo>
                    <a:cubicBezTo>
                      <a:pt x="-1502" y="206575"/>
                      <a:pt x="19136" y="135667"/>
                      <a:pt x="25486" y="133550"/>
                    </a:cubicBezTo>
                    <a:cubicBezTo>
                      <a:pt x="31836" y="131433"/>
                      <a:pt x="27603" y="198638"/>
                      <a:pt x="38186" y="222450"/>
                    </a:cubicBezTo>
                    <a:cubicBezTo>
                      <a:pt x="48769" y="246262"/>
                      <a:pt x="61998" y="266371"/>
                      <a:pt x="88986" y="276425"/>
                    </a:cubicBezTo>
                    <a:cubicBezTo>
                      <a:pt x="115974" y="286479"/>
                      <a:pt x="166774" y="288067"/>
                      <a:pt x="200111" y="282775"/>
                    </a:cubicBezTo>
                    <a:cubicBezTo>
                      <a:pt x="233448" y="277483"/>
                      <a:pt x="260436" y="266371"/>
                      <a:pt x="289011" y="244675"/>
                    </a:cubicBezTo>
                    <a:cubicBezTo>
                      <a:pt x="317586" y="222979"/>
                      <a:pt x="361507" y="185938"/>
                      <a:pt x="371561" y="152600"/>
                    </a:cubicBezTo>
                    <a:cubicBezTo>
                      <a:pt x="381615" y="119262"/>
                      <a:pt x="363094" y="70050"/>
                      <a:pt x="349336" y="44650"/>
                    </a:cubicBezTo>
                    <a:cubicBezTo>
                      <a:pt x="335578" y="19250"/>
                      <a:pt x="333461" y="3904"/>
                      <a:pt x="289011" y="200"/>
                    </a:cubicBezTo>
                    <a:cubicBezTo>
                      <a:pt x="244561" y="-3504"/>
                      <a:pt x="91103" y="45179"/>
                      <a:pt x="66761" y="541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0" name="フリーフォーム: 図形 1359">
                <a:extLst>
                  <a:ext uri="{FF2B5EF4-FFF2-40B4-BE49-F238E27FC236}">
                    <a16:creationId xmlns:a16="http://schemas.microsoft.com/office/drawing/2014/main" id="{CD6544D7-F0F2-4780-B4C1-AF664D4C7977}"/>
                  </a:ext>
                </a:extLst>
              </p:cNvPr>
              <p:cNvSpPr/>
              <p:nvPr/>
            </p:nvSpPr>
            <p:spPr>
              <a:xfrm>
                <a:off x="6444578" y="3711417"/>
                <a:ext cx="137215" cy="133798"/>
              </a:xfrm>
              <a:custGeom>
                <a:avLst/>
                <a:gdLst>
                  <a:gd name="connsiteX0" fmla="*/ 137197 w 137215"/>
                  <a:gd name="connsiteY0" fmla="*/ 158 h 133798"/>
                  <a:gd name="connsiteX1" fmla="*/ 10197 w 137215"/>
                  <a:gd name="connsiteY1" fmla="*/ 127158 h 133798"/>
                  <a:gd name="connsiteX2" fmla="*/ 19722 w 137215"/>
                  <a:gd name="connsiteY2" fmla="*/ 101758 h 133798"/>
                  <a:gd name="connsiteX3" fmla="*/ 137197 w 137215"/>
                  <a:gd name="connsiteY3" fmla="*/ 158 h 13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215" h="133798">
                    <a:moveTo>
                      <a:pt x="137197" y="158"/>
                    </a:moveTo>
                    <a:cubicBezTo>
                      <a:pt x="135610" y="4391"/>
                      <a:pt x="29776" y="110225"/>
                      <a:pt x="10197" y="127158"/>
                    </a:cubicBezTo>
                    <a:cubicBezTo>
                      <a:pt x="-9382" y="144091"/>
                      <a:pt x="2259" y="126100"/>
                      <a:pt x="19722" y="101758"/>
                    </a:cubicBezTo>
                    <a:cubicBezTo>
                      <a:pt x="37185" y="77416"/>
                      <a:pt x="138784" y="-4075"/>
                      <a:pt x="137197" y="1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1" name="フリーフォーム: 図形 1360">
                <a:extLst>
                  <a:ext uri="{FF2B5EF4-FFF2-40B4-BE49-F238E27FC236}">
                    <a16:creationId xmlns:a16="http://schemas.microsoft.com/office/drawing/2014/main" id="{819161EE-C73D-4536-89E4-259F107DD874}"/>
                  </a:ext>
                </a:extLst>
              </p:cNvPr>
              <p:cNvSpPr/>
              <p:nvPr/>
            </p:nvSpPr>
            <p:spPr>
              <a:xfrm>
                <a:off x="6628162" y="5895893"/>
                <a:ext cx="99775" cy="179651"/>
              </a:xfrm>
              <a:custGeom>
                <a:avLst/>
                <a:gdLst>
                  <a:gd name="connsiteX0" fmla="*/ 99663 w 99775"/>
                  <a:gd name="connsiteY0" fmla="*/ 82 h 179651"/>
                  <a:gd name="connsiteX1" fmla="*/ 25051 w 99775"/>
                  <a:gd name="connsiteY1" fmla="*/ 109620 h 179651"/>
                  <a:gd name="connsiteX2" fmla="*/ 23463 w 99775"/>
                  <a:gd name="connsiteY2" fmla="*/ 179470 h 179651"/>
                  <a:gd name="connsiteX3" fmla="*/ 7588 w 99775"/>
                  <a:gd name="connsiteY3" fmla="*/ 128670 h 179651"/>
                  <a:gd name="connsiteX4" fmla="*/ 6001 w 99775"/>
                  <a:gd name="connsiteY4" fmla="*/ 92157 h 179651"/>
                  <a:gd name="connsiteX5" fmla="*/ 99663 w 99775"/>
                  <a:gd name="connsiteY5" fmla="*/ 82 h 17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775" h="179651">
                    <a:moveTo>
                      <a:pt x="99663" y="82"/>
                    </a:moveTo>
                    <a:cubicBezTo>
                      <a:pt x="102838" y="2993"/>
                      <a:pt x="37751" y="79722"/>
                      <a:pt x="25051" y="109620"/>
                    </a:cubicBezTo>
                    <a:cubicBezTo>
                      <a:pt x="12351" y="139518"/>
                      <a:pt x="26373" y="176295"/>
                      <a:pt x="23463" y="179470"/>
                    </a:cubicBezTo>
                    <a:cubicBezTo>
                      <a:pt x="20552" y="182645"/>
                      <a:pt x="10498" y="143222"/>
                      <a:pt x="7588" y="128670"/>
                    </a:cubicBezTo>
                    <a:cubicBezTo>
                      <a:pt x="4678" y="114118"/>
                      <a:pt x="-6964" y="112001"/>
                      <a:pt x="6001" y="92157"/>
                    </a:cubicBezTo>
                    <a:cubicBezTo>
                      <a:pt x="18966" y="72313"/>
                      <a:pt x="96488" y="-2829"/>
                      <a:pt x="99663" y="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2" name="フリーフォーム: 図形 1361">
                <a:extLst>
                  <a:ext uri="{FF2B5EF4-FFF2-40B4-BE49-F238E27FC236}">
                    <a16:creationId xmlns:a16="http://schemas.microsoft.com/office/drawing/2014/main" id="{F21F3FC7-6513-4FFF-AAA4-E9F1C8FA5FC1}"/>
                  </a:ext>
                </a:extLst>
              </p:cNvPr>
              <p:cNvSpPr/>
              <p:nvPr/>
            </p:nvSpPr>
            <p:spPr>
              <a:xfrm>
                <a:off x="6540179" y="5889587"/>
                <a:ext cx="89233" cy="157276"/>
              </a:xfrm>
              <a:custGeom>
                <a:avLst/>
                <a:gdLst>
                  <a:gd name="connsiteX0" fmla="*/ 89221 w 89233"/>
                  <a:gd name="connsiteY0" fmla="*/ 38 h 157276"/>
                  <a:gd name="connsiteX1" fmla="*/ 11434 w 89233"/>
                  <a:gd name="connsiteY1" fmla="*/ 90526 h 157276"/>
                  <a:gd name="connsiteX2" fmla="*/ 11434 w 89233"/>
                  <a:gd name="connsiteY2" fmla="*/ 157201 h 157276"/>
                  <a:gd name="connsiteX3" fmla="*/ 5084 w 89233"/>
                  <a:gd name="connsiteY3" fmla="*/ 101638 h 157276"/>
                  <a:gd name="connsiteX4" fmla="*/ 89221 w 89233"/>
                  <a:gd name="connsiteY4" fmla="*/ 38 h 15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33" h="157276">
                    <a:moveTo>
                      <a:pt x="89221" y="38"/>
                    </a:moveTo>
                    <a:cubicBezTo>
                      <a:pt x="90279" y="-1814"/>
                      <a:pt x="24398" y="64332"/>
                      <a:pt x="11434" y="90526"/>
                    </a:cubicBezTo>
                    <a:cubicBezTo>
                      <a:pt x="-1530" y="116720"/>
                      <a:pt x="12492" y="155349"/>
                      <a:pt x="11434" y="157201"/>
                    </a:cubicBezTo>
                    <a:cubicBezTo>
                      <a:pt x="10376" y="159053"/>
                      <a:pt x="-8939" y="126244"/>
                      <a:pt x="5084" y="101638"/>
                    </a:cubicBezTo>
                    <a:cubicBezTo>
                      <a:pt x="19107" y="77032"/>
                      <a:pt x="88163" y="1890"/>
                      <a:pt x="89221" y="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3" name="フリーフォーム: 図形 1362">
                <a:extLst>
                  <a:ext uri="{FF2B5EF4-FFF2-40B4-BE49-F238E27FC236}">
                    <a16:creationId xmlns:a16="http://schemas.microsoft.com/office/drawing/2014/main" id="{49DC0C8F-8E34-4266-A17C-1CEFE47498A6}"/>
                  </a:ext>
                </a:extLst>
              </p:cNvPr>
              <p:cNvSpPr/>
              <p:nvPr/>
            </p:nvSpPr>
            <p:spPr>
              <a:xfrm>
                <a:off x="6487225" y="5891209"/>
                <a:ext cx="90868" cy="62134"/>
              </a:xfrm>
              <a:custGeom>
                <a:avLst/>
                <a:gdLst>
                  <a:gd name="connsiteX0" fmla="*/ 89788 w 90868"/>
                  <a:gd name="connsiteY0" fmla="*/ 4 h 62134"/>
                  <a:gd name="connsiteX1" fmla="*/ 888 w 90868"/>
                  <a:gd name="connsiteY1" fmla="*/ 57154 h 62134"/>
                  <a:gd name="connsiteX2" fmla="*/ 46925 w 90868"/>
                  <a:gd name="connsiteY2" fmla="*/ 53979 h 62134"/>
                  <a:gd name="connsiteX3" fmla="*/ 89788 w 90868"/>
                  <a:gd name="connsiteY3" fmla="*/ 4 h 62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2134">
                    <a:moveTo>
                      <a:pt x="89788" y="4"/>
                    </a:moveTo>
                    <a:cubicBezTo>
                      <a:pt x="82115" y="533"/>
                      <a:pt x="8032" y="48158"/>
                      <a:pt x="888" y="57154"/>
                    </a:cubicBezTo>
                    <a:cubicBezTo>
                      <a:pt x="-6256" y="66150"/>
                      <a:pt x="31579" y="61652"/>
                      <a:pt x="46925" y="53979"/>
                    </a:cubicBezTo>
                    <a:cubicBezTo>
                      <a:pt x="62271" y="46306"/>
                      <a:pt x="97461" y="-525"/>
                      <a:pt x="89788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4" name="フリーフォーム: 図形 1363">
                <a:extLst>
                  <a:ext uri="{FF2B5EF4-FFF2-40B4-BE49-F238E27FC236}">
                    <a16:creationId xmlns:a16="http://schemas.microsoft.com/office/drawing/2014/main" id="{A98609FF-42E6-45B9-A0C7-DED0C64F5AC9}"/>
                  </a:ext>
                </a:extLst>
              </p:cNvPr>
              <p:cNvSpPr/>
              <p:nvPr/>
            </p:nvSpPr>
            <p:spPr>
              <a:xfrm>
                <a:off x="6450555" y="5867838"/>
                <a:ext cx="51857" cy="74735"/>
              </a:xfrm>
              <a:custGeom>
                <a:avLst/>
                <a:gdLst>
                  <a:gd name="connsiteX0" fmla="*/ 51845 w 51857"/>
                  <a:gd name="connsiteY0" fmla="*/ 1150 h 74735"/>
                  <a:gd name="connsiteX1" fmla="*/ 7395 w 51857"/>
                  <a:gd name="connsiteY1" fmla="*/ 74175 h 74735"/>
                  <a:gd name="connsiteX2" fmla="*/ 2633 w 51857"/>
                  <a:gd name="connsiteY2" fmla="*/ 32900 h 74735"/>
                  <a:gd name="connsiteX3" fmla="*/ 51845 w 51857"/>
                  <a:gd name="connsiteY3" fmla="*/ 1150 h 7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57" h="74735">
                    <a:moveTo>
                      <a:pt x="51845" y="1150"/>
                    </a:moveTo>
                    <a:cubicBezTo>
                      <a:pt x="52639" y="8029"/>
                      <a:pt x="15597" y="68883"/>
                      <a:pt x="7395" y="74175"/>
                    </a:cubicBezTo>
                    <a:cubicBezTo>
                      <a:pt x="-807" y="79467"/>
                      <a:pt x="-1865" y="45865"/>
                      <a:pt x="2633" y="32900"/>
                    </a:cubicBezTo>
                    <a:cubicBezTo>
                      <a:pt x="7131" y="19935"/>
                      <a:pt x="51051" y="-5729"/>
                      <a:pt x="51845" y="11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5" name="フリーフォーム: 図形 1364">
                <a:extLst>
                  <a:ext uri="{FF2B5EF4-FFF2-40B4-BE49-F238E27FC236}">
                    <a16:creationId xmlns:a16="http://schemas.microsoft.com/office/drawing/2014/main" id="{EC6DEC0A-818E-4343-8843-4117A3B4DC93}"/>
                  </a:ext>
                </a:extLst>
              </p:cNvPr>
              <p:cNvSpPr/>
              <p:nvPr/>
            </p:nvSpPr>
            <p:spPr>
              <a:xfrm>
                <a:off x="6378507" y="5759061"/>
                <a:ext cx="342385" cy="129154"/>
              </a:xfrm>
              <a:custGeom>
                <a:avLst/>
                <a:gdLst>
                  <a:gd name="connsiteX0" fmla="*/ 68 w 342385"/>
                  <a:gd name="connsiteY0" fmla="*/ 389 h 129154"/>
                  <a:gd name="connsiteX1" fmla="*/ 238193 w 342385"/>
                  <a:gd name="connsiteY1" fmla="*/ 111514 h 129154"/>
                  <a:gd name="connsiteX2" fmla="*/ 336618 w 342385"/>
                  <a:gd name="connsiteY2" fmla="*/ 122627 h 129154"/>
                  <a:gd name="connsiteX3" fmla="*/ 323918 w 342385"/>
                  <a:gd name="connsiteY3" fmla="*/ 48014 h 129154"/>
                  <a:gd name="connsiteX4" fmla="*/ 266768 w 342385"/>
                  <a:gd name="connsiteY4" fmla="*/ 14677 h 129154"/>
                  <a:gd name="connsiteX5" fmla="*/ 309631 w 342385"/>
                  <a:gd name="connsiteY5" fmla="*/ 59127 h 129154"/>
                  <a:gd name="connsiteX6" fmla="*/ 214381 w 342385"/>
                  <a:gd name="connsiteY6" fmla="*/ 73414 h 129154"/>
                  <a:gd name="connsiteX7" fmla="*/ 68 w 342385"/>
                  <a:gd name="connsiteY7" fmla="*/ 389 h 12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385" h="129154">
                    <a:moveTo>
                      <a:pt x="68" y="389"/>
                    </a:moveTo>
                    <a:cubicBezTo>
                      <a:pt x="4037" y="6739"/>
                      <a:pt x="182101" y="91141"/>
                      <a:pt x="238193" y="111514"/>
                    </a:cubicBezTo>
                    <a:cubicBezTo>
                      <a:pt x="294285" y="131887"/>
                      <a:pt x="322331" y="133210"/>
                      <a:pt x="336618" y="122627"/>
                    </a:cubicBezTo>
                    <a:cubicBezTo>
                      <a:pt x="350906" y="112044"/>
                      <a:pt x="335560" y="66006"/>
                      <a:pt x="323918" y="48014"/>
                    </a:cubicBezTo>
                    <a:cubicBezTo>
                      <a:pt x="312276" y="30022"/>
                      <a:pt x="269149" y="12825"/>
                      <a:pt x="266768" y="14677"/>
                    </a:cubicBezTo>
                    <a:cubicBezTo>
                      <a:pt x="264387" y="16529"/>
                      <a:pt x="318362" y="49338"/>
                      <a:pt x="309631" y="59127"/>
                    </a:cubicBezTo>
                    <a:cubicBezTo>
                      <a:pt x="300900" y="68916"/>
                      <a:pt x="262271" y="79500"/>
                      <a:pt x="214381" y="73414"/>
                    </a:cubicBezTo>
                    <a:cubicBezTo>
                      <a:pt x="166491" y="67329"/>
                      <a:pt x="-3901" y="-5961"/>
                      <a:pt x="68" y="3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6" name="フリーフォーム: 図形 1365">
                <a:extLst>
                  <a:ext uri="{FF2B5EF4-FFF2-40B4-BE49-F238E27FC236}">
                    <a16:creationId xmlns:a16="http://schemas.microsoft.com/office/drawing/2014/main" id="{464438AE-C4E9-48F1-AC57-BF2870E7A319}"/>
                  </a:ext>
                </a:extLst>
              </p:cNvPr>
              <p:cNvSpPr/>
              <p:nvPr/>
            </p:nvSpPr>
            <p:spPr>
              <a:xfrm>
                <a:off x="6377281" y="5359662"/>
                <a:ext cx="564265" cy="231315"/>
              </a:xfrm>
              <a:custGeom>
                <a:avLst/>
                <a:gdLst>
                  <a:gd name="connsiteX0" fmla="*/ 236 w 564265"/>
                  <a:gd name="connsiteY0" fmla="*/ 114038 h 231315"/>
                  <a:gd name="connsiteX1" fmla="*/ 114536 w 564265"/>
                  <a:gd name="connsiteY1" fmla="*/ 3971 h 231315"/>
                  <a:gd name="connsiteX2" fmla="*/ 207669 w 564265"/>
                  <a:gd name="connsiteY2" fmla="*/ 44188 h 231315"/>
                  <a:gd name="connsiteX3" fmla="*/ 563269 w 564265"/>
                  <a:gd name="connsiteY3" fmla="*/ 230455 h 231315"/>
                  <a:gd name="connsiteX4" fmla="*/ 321969 w 564265"/>
                  <a:gd name="connsiteY4" fmla="*/ 118271 h 231315"/>
                  <a:gd name="connsiteX5" fmla="*/ 146286 w 564265"/>
                  <a:gd name="connsiteY5" fmla="*/ 42071 h 231315"/>
                  <a:gd name="connsiteX6" fmla="*/ 236 w 564265"/>
                  <a:gd name="connsiteY6" fmla="*/ 114038 h 23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4265" h="231315">
                    <a:moveTo>
                      <a:pt x="236" y="114038"/>
                    </a:moveTo>
                    <a:cubicBezTo>
                      <a:pt x="-5056" y="107688"/>
                      <a:pt x="79964" y="15613"/>
                      <a:pt x="114536" y="3971"/>
                    </a:cubicBezTo>
                    <a:cubicBezTo>
                      <a:pt x="149108" y="-7671"/>
                      <a:pt x="132880" y="6441"/>
                      <a:pt x="207669" y="44188"/>
                    </a:cubicBezTo>
                    <a:cubicBezTo>
                      <a:pt x="282458" y="81935"/>
                      <a:pt x="544219" y="218108"/>
                      <a:pt x="563269" y="230455"/>
                    </a:cubicBezTo>
                    <a:cubicBezTo>
                      <a:pt x="582319" y="242802"/>
                      <a:pt x="321969" y="118271"/>
                      <a:pt x="321969" y="118271"/>
                    </a:cubicBezTo>
                    <a:cubicBezTo>
                      <a:pt x="252472" y="86874"/>
                      <a:pt x="196733" y="47010"/>
                      <a:pt x="146286" y="42071"/>
                    </a:cubicBezTo>
                    <a:cubicBezTo>
                      <a:pt x="95839" y="37132"/>
                      <a:pt x="5528" y="120388"/>
                      <a:pt x="236" y="1140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7" name="フリーフォーム: 図形 1366">
                <a:extLst>
                  <a:ext uri="{FF2B5EF4-FFF2-40B4-BE49-F238E27FC236}">
                    <a16:creationId xmlns:a16="http://schemas.microsoft.com/office/drawing/2014/main" id="{7DD4CBD6-766E-4191-B038-368D88D95508}"/>
                  </a:ext>
                </a:extLst>
              </p:cNvPr>
              <p:cNvSpPr/>
              <p:nvPr/>
            </p:nvSpPr>
            <p:spPr>
              <a:xfrm>
                <a:off x="6783860" y="5849895"/>
                <a:ext cx="241368" cy="34054"/>
              </a:xfrm>
              <a:custGeom>
                <a:avLst/>
                <a:gdLst>
                  <a:gd name="connsiteX0" fmla="*/ 57 w 241368"/>
                  <a:gd name="connsiteY0" fmla="*/ 2688 h 34054"/>
                  <a:gd name="connsiteX1" fmla="*/ 63557 w 241368"/>
                  <a:gd name="connsiteY1" fmla="*/ 28088 h 34054"/>
                  <a:gd name="connsiteX2" fmla="*/ 241357 w 241368"/>
                  <a:gd name="connsiteY2" fmla="*/ 32322 h 34054"/>
                  <a:gd name="connsiteX3" fmla="*/ 72023 w 241368"/>
                  <a:gd name="connsiteY3" fmla="*/ 4805 h 34054"/>
                  <a:gd name="connsiteX4" fmla="*/ 57 w 241368"/>
                  <a:gd name="connsiteY4" fmla="*/ 2688 h 3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68" h="34054">
                    <a:moveTo>
                      <a:pt x="57" y="2688"/>
                    </a:moveTo>
                    <a:cubicBezTo>
                      <a:pt x="-1354" y="6569"/>
                      <a:pt x="23340" y="23149"/>
                      <a:pt x="63557" y="28088"/>
                    </a:cubicBezTo>
                    <a:cubicBezTo>
                      <a:pt x="103774" y="33027"/>
                      <a:pt x="239946" y="36203"/>
                      <a:pt x="241357" y="32322"/>
                    </a:cubicBezTo>
                    <a:cubicBezTo>
                      <a:pt x="242768" y="28442"/>
                      <a:pt x="112945" y="10802"/>
                      <a:pt x="72023" y="4805"/>
                    </a:cubicBezTo>
                    <a:cubicBezTo>
                      <a:pt x="31101" y="-1192"/>
                      <a:pt x="1468" y="-1193"/>
                      <a:pt x="57" y="268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8" name="フリーフォーム: 図形 1367">
                <a:extLst>
                  <a:ext uri="{FF2B5EF4-FFF2-40B4-BE49-F238E27FC236}">
                    <a16:creationId xmlns:a16="http://schemas.microsoft.com/office/drawing/2014/main" id="{02759B7A-86C2-42D4-A1FE-D3398994D557}"/>
                  </a:ext>
                </a:extLst>
              </p:cNvPr>
              <p:cNvSpPr/>
              <p:nvPr/>
            </p:nvSpPr>
            <p:spPr>
              <a:xfrm>
                <a:off x="6443546" y="6060065"/>
                <a:ext cx="1048801" cy="579894"/>
              </a:xfrm>
              <a:custGeom>
                <a:avLst/>
                <a:gdLst>
                  <a:gd name="connsiteX0" fmla="*/ 1038871 w 1048801"/>
                  <a:gd name="connsiteY0" fmla="*/ 2068 h 579894"/>
                  <a:gd name="connsiteX1" fmla="*/ 958437 w 1048801"/>
                  <a:gd name="connsiteY1" fmla="*/ 21118 h 579894"/>
                  <a:gd name="connsiteX2" fmla="*/ 645171 w 1048801"/>
                  <a:gd name="connsiteY2" fmla="*/ 48635 h 579894"/>
                  <a:gd name="connsiteX3" fmla="*/ 543571 w 1048801"/>
                  <a:gd name="connsiteY3" fmla="*/ 266652 h 579894"/>
                  <a:gd name="connsiteX4" fmla="*/ 452554 w 1048801"/>
                  <a:gd name="connsiteY4" fmla="*/ 488902 h 579894"/>
                  <a:gd name="connsiteX5" fmla="*/ 245121 w 1048801"/>
                  <a:gd name="connsiteY5" fmla="*/ 567218 h 579894"/>
                  <a:gd name="connsiteX6" fmla="*/ 3821 w 1048801"/>
                  <a:gd name="connsiteY6" fmla="*/ 571452 h 579894"/>
                  <a:gd name="connsiteX7" fmla="*/ 448321 w 1048801"/>
                  <a:gd name="connsiteY7" fmla="*/ 484668 h 579894"/>
                  <a:gd name="connsiteX8" fmla="*/ 626121 w 1048801"/>
                  <a:gd name="connsiteY8" fmla="*/ 158702 h 579894"/>
                  <a:gd name="connsiteX9" fmla="*/ 772171 w 1048801"/>
                  <a:gd name="connsiteY9" fmla="*/ 71918 h 579894"/>
                  <a:gd name="connsiteX10" fmla="*/ 1038871 w 1048801"/>
                  <a:gd name="connsiteY10" fmla="*/ 2068 h 579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8801" h="579894">
                    <a:moveTo>
                      <a:pt x="1038871" y="2068"/>
                    </a:moveTo>
                    <a:cubicBezTo>
                      <a:pt x="1069915" y="-6399"/>
                      <a:pt x="1024054" y="13357"/>
                      <a:pt x="958437" y="21118"/>
                    </a:cubicBezTo>
                    <a:cubicBezTo>
                      <a:pt x="892820" y="28879"/>
                      <a:pt x="714315" y="7713"/>
                      <a:pt x="645171" y="48635"/>
                    </a:cubicBezTo>
                    <a:cubicBezTo>
                      <a:pt x="576027" y="89557"/>
                      <a:pt x="575674" y="193274"/>
                      <a:pt x="543571" y="266652"/>
                    </a:cubicBezTo>
                    <a:cubicBezTo>
                      <a:pt x="511468" y="340030"/>
                      <a:pt x="502296" y="438808"/>
                      <a:pt x="452554" y="488902"/>
                    </a:cubicBezTo>
                    <a:cubicBezTo>
                      <a:pt x="402812" y="538996"/>
                      <a:pt x="319910" y="553460"/>
                      <a:pt x="245121" y="567218"/>
                    </a:cubicBezTo>
                    <a:cubicBezTo>
                      <a:pt x="170332" y="580976"/>
                      <a:pt x="-30046" y="585210"/>
                      <a:pt x="3821" y="571452"/>
                    </a:cubicBezTo>
                    <a:cubicBezTo>
                      <a:pt x="37688" y="557694"/>
                      <a:pt x="344604" y="553460"/>
                      <a:pt x="448321" y="484668"/>
                    </a:cubicBezTo>
                    <a:cubicBezTo>
                      <a:pt x="552038" y="415876"/>
                      <a:pt x="572146" y="227494"/>
                      <a:pt x="626121" y="158702"/>
                    </a:cubicBezTo>
                    <a:cubicBezTo>
                      <a:pt x="680096" y="89910"/>
                      <a:pt x="700910" y="96613"/>
                      <a:pt x="772171" y="71918"/>
                    </a:cubicBezTo>
                    <a:cubicBezTo>
                      <a:pt x="843432" y="47224"/>
                      <a:pt x="1007827" y="10535"/>
                      <a:pt x="1038871" y="20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9" name="フリーフォーム: 図形 1368">
                <a:extLst>
                  <a:ext uri="{FF2B5EF4-FFF2-40B4-BE49-F238E27FC236}">
                    <a16:creationId xmlns:a16="http://schemas.microsoft.com/office/drawing/2014/main" id="{3D27DBD8-C26E-46EA-B5DD-FF4861D79D7D}"/>
                  </a:ext>
                </a:extLst>
              </p:cNvPr>
              <p:cNvSpPr/>
              <p:nvPr/>
            </p:nvSpPr>
            <p:spPr>
              <a:xfrm>
                <a:off x="7258050" y="5420783"/>
                <a:ext cx="456917" cy="57421"/>
              </a:xfrm>
              <a:custGeom>
                <a:avLst/>
                <a:gdLst>
                  <a:gd name="connsiteX0" fmla="*/ 0 w 456917"/>
                  <a:gd name="connsiteY0" fmla="*/ 0 h 57421"/>
                  <a:gd name="connsiteX1" fmla="*/ 76200 w 456917"/>
                  <a:gd name="connsiteY1" fmla="*/ 10584 h 57421"/>
                  <a:gd name="connsiteX2" fmla="*/ 412750 w 456917"/>
                  <a:gd name="connsiteY2" fmla="*/ 44450 h 57421"/>
                  <a:gd name="connsiteX3" fmla="*/ 452967 w 456917"/>
                  <a:gd name="connsiteY3" fmla="*/ 42334 h 57421"/>
                  <a:gd name="connsiteX4" fmla="*/ 201083 w 456917"/>
                  <a:gd name="connsiteY4" fmla="*/ 57150 h 57421"/>
                  <a:gd name="connsiteX5" fmla="*/ 0 w 456917"/>
                  <a:gd name="connsiteY5" fmla="*/ 0 h 5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17" h="57421">
                    <a:moveTo>
                      <a:pt x="0" y="0"/>
                    </a:moveTo>
                    <a:cubicBezTo>
                      <a:pt x="3704" y="1588"/>
                      <a:pt x="76200" y="10584"/>
                      <a:pt x="76200" y="10584"/>
                    </a:cubicBezTo>
                    <a:lnTo>
                      <a:pt x="412750" y="44450"/>
                    </a:lnTo>
                    <a:cubicBezTo>
                      <a:pt x="475545" y="49742"/>
                      <a:pt x="452967" y="42334"/>
                      <a:pt x="452967" y="42334"/>
                    </a:cubicBezTo>
                    <a:cubicBezTo>
                      <a:pt x="417689" y="44451"/>
                      <a:pt x="274814" y="59620"/>
                      <a:pt x="201083" y="57150"/>
                    </a:cubicBezTo>
                    <a:cubicBezTo>
                      <a:pt x="127352" y="54681"/>
                      <a:pt x="68967" y="41099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0" name="フリーフォーム: 図形 1369">
                <a:extLst>
                  <a:ext uri="{FF2B5EF4-FFF2-40B4-BE49-F238E27FC236}">
                    <a16:creationId xmlns:a16="http://schemas.microsoft.com/office/drawing/2014/main" id="{A5CDF9D0-9AEE-4753-9BB3-50191C357BBD}"/>
                  </a:ext>
                </a:extLst>
              </p:cNvPr>
              <p:cNvSpPr/>
              <p:nvPr/>
            </p:nvSpPr>
            <p:spPr>
              <a:xfrm>
                <a:off x="6555621" y="5251048"/>
                <a:ext cx="625762" cy="246628"/>
              </a:xfrm>
              <a:custGeom>
                <a:avLst/>
                <a:gdLst>
                  <a:gd name="connsiteX0" fmla="*/ 20862 w 625762"/>
                  <a:gd name="connsiteY0" fmla="*/ 6752 h 246628"/>
                  <a:gd name="connsiteX1" fmla="*/ 600829 w 625762"/>
                  <a:gd name="connsiteY1" fmla="*/ 239585 h 246628"/>
                  <a:gd name="connsiteX2" fmla="*/ 484412 w 625762"/>
                  <a:gd name="connsiteY2" fmla="*/ 176085 h 246628"/>
                  <a:gd name="connsiteX3" fmla="*/ 160562 w 625762"/>
                  <a:gd name="connsiteY3" fmla="*/ 72369 h 246628"/>
                  <a:gd name="connsiteX4" fmla="*/ 20862 w 625762"/>
                  <a:gd name="connsiteY4" fmla="*/ 6752 h 24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762" h="246628">
                    <a:moveTo>
                      <a:pt x="20862" y="6752"/>
                    </a:moveTo>
                    <a:cubicBezTo>
                      <a:pt x="94240" y="34621"/>
                      <a:pt x="523571" y="211363"/>
                      <a:pt x="600829" y="239585"/>
                    </a:cubicBezTo>
                    <a:cubicBezTo>
                      <a:pt x="678087" y="267807"/>
                      <a:pt x="557790" y="203954"/>
                      <a:pt x="484412" y="176085"/>
                    </a:cubicBezTo>
                    <a:cubicBezTo>
                      <a:pt x="411034" y="148216"/>
                      <a:pt x="235704" y="100238"/>
                      <a:pt x="160562" y="72369"/>
                    </a:cubicBezTo>
                    <a:cubicBezTo>
                      <a:pt x="85420" y="44500"/>
                      <a:pt x="-52516" y="-21117"/>
                      <a:pt x="20862" y="67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1" name="フリーフォーム: 図形 1370">
                <a:extLst>
                  <a:ext uri="{FF2B5EF4-FFF2-40B4-BE49-F238E27FC236}">
                    <a16:creationId xmlns:a16="http://schemas.microsoft.com/office/drawing/2014/main" id="{702C1C91-F1A6-4504-944D-D95D264B9A52}"/>
                  </a:ext>
                </a:extLst>
              </p:cNvPr>
              <p:cNvSpPr/>
              <p:nvPr/>
            </p:nvSpPr>
            <p:spPr>
              <a:xfrm>
                <a:off x="6052661" y="4845622"/>
                <a:ext cx="620949" cy="331745"/>
              </a:xfrm>
              <a:custGeom>
                <a:avLst/>
                <a:gdLst>
                  <a:gd name="connsiteX0" fmla="*/ 612722 w 620949"/>
                  <a:gd name="connsiteY0" fmla="*/ 16361 h 331745"/>
                  <a:gd name="connsiteX1" fmla="*/ 509006 w 620949"/>
                  <a:gd name="connsiteY1" fmla="*/ 26945 h 331745"/>
                  <a:gd name="connsiteX2" fmla="*/ 223256 w 620949"/>
                  <a:gd name="connsiteY2" fmla="*/ 189928 h 331745"/>
                  <a:gd name="connsiteX3" fmla="*/ 1006 w 620949"/>
                  <a:gd name="connsiteY3" fmla="*/ 331745 h 331745"/>
                  <a:gd name="connsiteX4" fmla="*/ 312156 w 620949"/>
                  <a:gd name="connsiteY4" fmla="*/ 189928 h 331745"/>
                  <a:gd name="connsiteX5" fmla="*/ 612722 w 620949"/>
                  <a:gd name="connsiteY5" fmla="*/ 16361 h 3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949" h="331745">
                    <a:moveTo>
                      <a:pt x="612722" y="16361"/>
                    </a:moveTo>
                    <a:cubicBezTo>
                      <a:pt x="645530" y="-10803"/>
                      <a:pt x="573917" y="-1983"/>
                      <a:pt x="509006" y="26945"/>
                    </a:cubicBezTo>
                    <a:cubicBezTo>
                      <a:pt x="444095" y="55873"/>
                      <a:pt x="307923" y="139128"/>
                      <a:pt x="223256" y="189928"/>
                    </a:cubicBezTo>
                    <a:cubicBezTo>
                      <a:pt x="138589" y="240728"/>
                      <a:pt x="-13811" y="331745"/>
                      <a:pt x="1006" y="331745"/>
                    </a:cubicBezTo>
                    <a:cubicBezTo>
                      <a:pt x="15823" y="331745"/>
                      <a:pt x="216553" y="241434"/>
                      <a:pt x="312156" y="189928"/>
                    </a:cubicBezTo>
                    <a:cubicBezTo>
                      <a:pt x="407759" y="138422"/>
                      <a:pt x="579914" y="43525"/>
                      <a:pt x="612722" y="163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2" name="フリーフォーム: 図形 1371">
                <a:extLst>
                  <a:ext uri="{FF2B5EF4-FFF2-40B4-BE49-F238E27FC236}">
                    <a16:creationId xmlns:a16="http://schemas.microsoft.com/office/drawing/2014/main" id="{6E353C1D-1BA0-41A9-A899-B41730880C7F}"/>
                  </a:ext>
                </a:extLst>
              </p:cNvPr>
              <p:cNvSpPr/>
              <p:nvPr/>
            </p:nvSpPr>
            <p:spPr>
              <a:xfrm>
                <a:off x="6675102" y="4862939"/>
                <a:ext cx="510777" cy="440285"/>
              </a:xfrm>
              <a:custGeom>
                <a:avLst/>
                <a:gdLst>
                  <a:gd name="connsiteX0" fmla="*/ 865 w 510777"/>
                  <a:gd name="connsiteY0" fmla="*/ 1161 h 440285"/>
                  <a:gd name="connsiteX1" fmla="*/ 335298 w 510777"/>
                  <a:gd name="connsiteY1" fmla="*/ 246694 h 440285"/>
                  <a:gd name="connsiteX2" fmla="*/ 506748 w 510777"/>
                  <a:gd name="connsiteY2" fmla="*/ 439311 h 440285"/>
                  <a:gd name="connsiteX3" fmla="*/ 439015 w 510777"/>
                  <a:gd name="connsiteY3" fmla="*/ 314428 h 440285"/>
                  <a:gd name="connsiteX4" fmla="*/ 244281 w 510777"/>
                  <a:gd name="connsiteY4" fmla="*/ 159911 h 440285"/>
                  <a:gd name="connsiteX5" fmla="*/ 865 w 510777"/>
                  <a:gd name="connsiteY5" fmla="*/ 1161 h 44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0777" h="440285">
                    <a:moveTo>
                      <a:pt x="865" y="1161"/>
                    </a:moveTo>
                    <a:cubicBezTo>
                      <a:pt x="16035" y="15625"/>
                      <a:pt x="250984" y="173669"/>
                      <a:pt x="335298" y="246694"/>
                    </a:cubicBezTo>
                    <a:cubicBezTo>
                      <a:pt x="419612" y="319719"/>
                      <a:pt x="489462" y="428022"/>
                      <a:pt x="506748" y="439311"/>
                    </a:cubicBezTo>
                    <a:cubicBezTo>
                      <a:pt x="524034" y="450600"/>
                      <a:pt x="482760" y="360995"/>
                      <a:pt x="439015" y="314428"/>
                    </a:cubicBezTo>
                    <a:cubicBezTo>
                      <a:pt x="395271" y="267861"/>
                      <a:pt x="314484" y="208594"/>
                      <a:pt x="244281" y="159911"/>
                    </a:cubicBezTo>
                    <a:cubicBezTo>
                      <a:pt x="174078" y="111228"/>
                      <a:pt x="-14305" y="-13303"/>
                      <a:pt x="865" y="11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3" name="フリーフォーム: 図形 1372">
                <a:extLst>
                  <a:ext uri="{FF2B5EF4-FFF2-40B4-BE49-F238E27FC236}">
                    <a16:creationId xmlns:a16="http://schemas.microsoft.com/office/drawing/2014/main" id="{CB256413-3F4E-44FA-838E-5BA17742D2EB}"/>
                  </a:ext>
                </a:extLst>
              </p:cNvPr>
              <p:cNvSpPr/>
              <p:nvPr/>
            </p:nvSpPr>
            <p:spPr>
              <a:xfrm>
                <a:off x="6177359" y="4347964"/>
                <a:ext cx="713908" cy="380646"/>
              </a:xfrm>
              <a:custGeom>
                <a:avLst/>
                <a:gdLst>
                  <a:gd name="connsiteX0" fmla="*/ 11774 w 713908"/>
                  <a:gd name="connsiteY0" fmla="*/ 372203 h 380646"/>
                  <a:gd name="connsiteX1" fmla="*/ 113374 w 713908"/>
                  <a:gd name="connsiteY1" fmla="*/ 298119 h 380646"/>
                  <a:gd name="connsiteX2" fmla="*/ 289058 w 713908"/>
                  <a:gd name="connsiteY2" fmla="*/ 156303 h 380646"/>
                  <a:gd name="connsiteX3" fmla="*/ 604441 w 713908"/>
                  <a:gd name="connsiteY3" fmla="*/ 46236 h 380646"/>
                  <a:gd name="connsiteX4" fmla="*/ 703924 w 713908"/>
                  <a:gd name="connsiteY4" fmla="*/ 1786 h 380646"/>
                  <a:gd name="connsiteX5" fmla="*/ 390658 w 713908"/>
                  <a:gd name="connsiteY5" fmla="*/ 101269 h 380646"/>
                  <a:gd name="connsiteX6" fmla="*/ 11774 w 713908"/>
                  <a:gd name="connsiteY6" fmla="*/ 372203 h 38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908" h="380646">
                    <a:moveTo>
                      <a:pt x="11774" y="372203"/>
                    </a:moveTo>
                    <a:cubicBezTo>
                      <a:pt x="-34440" y="405011"/>
                      <a:pt x="67160" y="334102"/>
                      <a:pt x="113374" y="298119"/>
                    </a:cubicBezTo>
                    <a:cubicBezTo>
                      <a:pt x="159588" y="262136"/>
                      <a:pt x="207214" y="198283"/>
                      <a:pt x="289058" y="156303"/>
                    </a:cubicBezTo>
                    <a:cubicBezTo>
                      <a:pt x="370902" y="114323"/>
                      <a:pt x="535297" y="71989"/>
                      <a:pt x="604441" y="46236"/>
                    </a:cubicBezTo>
                    <a:cubicBezTo>
                      <a:pt x="673585" y="20483"/>
                      <a:pt x="739555" y="-7386"/>
                      <a:pt x="703924" y="1786"/>
                    </a:cubicBezTo>
                    <a:cubicBezTo>
                      <a:pt x="668294" y="10958"/>
                      <a:pt x="503547" y="44472"/>
                      <a:pt x="390658" y="101269"/>
                    </a:cubicBezTo>
                    <a:cubicBezTo>
                      <a:pt x="277769" y="158066"/>
                      <a:pt x="57988" y="339395"/>
                      <a:pt x="11774" y="3722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4" name="フリーフォーム: 図形 1373">
                <a:extLst>
                  <a:ext uri="{FF2B5EF4-FFF2-40B4-BE49-F238E27FC236}">
                    <a16:creationId xmlns:a16="http://schemas.microsoft.com/office/drawing/2014/main" id="{C3FD21E3-4B33-443E-BD26-D7491FC6EAA1}"/>
                  </a:ext>
                </a:extLst>
              </p:cNvPr>
              <p:cNvSpPr/>
              <p:nvPr/>
            </p:nvSpPr>
            <p:spPr>
              <a:xfrm>
                <a:off x="6943038" y="4354379"/>
                <a:ext cx="681637" cy="516300"/>
              </a:xfrm>
              <a:custGeom>
                <a:avLst/>
                <a:gdLst>
                  <a:gd name="connsiteX0" fmla="*/ 20795 w 681637"/>
                  <a:gd name="connsiteY0" fmla="*/ 5954 h 516300"/>
                  <a:gd name="connsiteX1" fmla="*/ 192245 w 681637"/>
                  <a:gd name="connsiteY1" fmla="*/ 217621 h 516300"/>
                  <a:gd name="connsiteX2" fmla="*/ 609229 w 681637"/>
                  <a:gd name="connsiteY2" fmla="*/ 410238 h 516300"/>
                  <a:gd name="connsiteX3" fmla="*/ 681195 w 681637"/>
                  <a:gd name="connsiteY3" fmla="*/ 516071 h 516300"/>
                  <a:gd name="connsiteX4" fmla="*/ 630395 w 681637"/>
                  <a:gd name="connsiteY4" fmla="*/ 435638 h 516300"/>
                  <a:gd name="connsiteX5" fmla="*/ 461062 w 681637"/>
                  <a:gd name="connsiteY5" fmla="*/ 340388 h 516300"/>
                  <a:gd name="connsiteX6" fmla="*/ 52545 w 681637"/>
                  <a:gd name="connsiteY6" fmla="*/ 82154 h 516300"/>
                  <a:gd name="connsiteX7" fmla="*/ 20795 w 681637"/>
                  <a:gd name="connsiteY7" fmla="*/ 5954 h 51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637" h="516300">
                    <a:moveTo>
                      <a:pt x="20795" y="5954"/>
                    </a:moveTo>
                    <a:cubicBezTo>
                      <a:pt x="44078" y="28532"/>
                      <a:pt x="94173" y="150240"/>
                      <a:pt x="192245" y="217621"/>
                    </a:cubicBezTo>
                    <a:cubicBezTo>
                      <a:pt x="290317" y="285002"/>
                      <a:pt x="527737" y="360496"/>
                      <a:pt x="609229" y="410238"/>
                    </a:cubicBezTo>
                    <a:cubicBezTo>
                      <a:pt x="690721" y="459980"/>
                      <a:pt x="677667" y="511838"/>
                      <a:pt x="681195" y="516071"/>
                    </a:cubicBezTo>
                    <a:cubicBezTo>
                      <a:pt x="684723" y="520304"/>
                      <a:pt x="667084" y="464918"/>
                      <a:pt x="630395" y="435638"/>
                    </a:cubicBezTo>
                    <a:cubicBezTo>
                      <a:pt x="593706" y="406358"/>
                      <a:pt x="557370" y="399302"/>
                      <a:pt x="461062" y="340388"/>
                    </a:cubicBezTo>
                    <a:cubicBezTo>
                      <a:pt x="364754" y="281474"/>
                      <a:pt x="126628" y="135776"/>
                      <a:pt x="52545" y="82154"/>
                    </a:cubicBezTo>
                    <a:cubicBezTo>
                      <a:pt x="-21538" y="28532"/>
                      <a:pt x="-2488" y="-16624"/>
                      <a:pt x="20795" y="59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5" name="フリーフォーム: 図形 1374">
                <a:extLst>
                  <a:ext uri="{FF2B5EF4-FFF2-40B4-BE49-F238E27FC236}">
                    <a16:creationId xmlns:a16="http://schemas.microsoft.com/office/drawing/2014/main" id="{A3ECB005-0C81-4BDE-8D95-8238B315457C}"/>
                  </a:ext>
                </a:extLst>
              </p:cNvPr>
              <p:cNvSpPr/>
              <p:nvPr/>
            </p:nvSpPr>
            <p:spPr>
              <a:xfrm>
                <a:off x="6838819" y="3683491"/>
                <a:ext cx="793881" cy="116235"/>
              </a:xfrm>
              <a:custGeom>
                <a:avLst/>
                <a:gdLst>
                  <a:gd name="connsiteX0" fmla="*/ 131 w 793881"/>
                  <a:gd name="connsiteY0" fmla="*/ 115926 h 116235"/>
                  <a:gd name="connsiteX1" fmla="*/ 63631 w 793881"/>
                  <a:gd name="connsiteY1" fmla="*/ 79942 h 116235"/>
                  <a:gd name="connsiteX2" fmla="*/ 199098 w 793881"/>
                  <a:gd name="connsiteY2" fmla="*/ 12209 h 116235"/>
                  <a:gd name="connsiteX3" fmla="*/ 453098 w 793881"/>
                  <a:gd name="connsiteY3" fmla="*/ 35492 h 116235"/>
                  <a:gd name="connsiteX4" fmla="*/ 721914 w 793881"/>
                  <a:gd name="connsiteY4" fmla="*/ 50309 h 116235"/>
                  <a:gd name="connsiteX5" fmla="*/ 793881 w 793881"/>
                  <a:gd name="connsiteY5" fmla="*/ 63009 h 116235"/>
                  <a:gd name="connsiteX6" fmla="*/ 516598 w 793881"/>
                  <a:gd name="connsiteY6" fmla="*/ 20676 h 116235"/>
                  <a:gd name="connsiteX7" fmla="*/ 249898 w 793881"/>
                  <a:gd name="connsiteY7" fmla="*/ 1626 h 116235"/>
                  <a:gd name="connsiteX8" fmla="*/ 78448 w 793881"/>
                  <a:gd name="connsiteY8" fmla="*/ 60892 h 116235"/>
                  <a:gd name="connsiteX9" fmla="*/ 131 w 793881"/>
                  <a:gd name="connsiteY9" fmla="*/ 115926 h 11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3881" h="116235">
                    <a:moveTo>
                      <a:pt x="131" y="115926"/>
                    </a:moveTo>
                    <a:cubicBezTo>
                      <a:pt x="-2339" y="119101"/>
                      <a:pt x="30470" y="97228"/>
                      <a:pt x="63631" y="79942"/>
                    </a:cubicBezTo>
                    <a:cubicBezTo>
                      <a:pt x="96792" y="62656"/>
                      <a:pt x="134187" y="19617"/>
                      <a:pt x="199098" y="12209"/>
                    </a:cubicBezTo>
                    <a:cubicBezTo>
                      <a:pt x="264009" y="4801"/>
                      <a:pt x="365962" y="29142"/>
                      <a:pt x="453098" y="35492"/>
                    </a:cubicBezTo>
                    <a:cubicBezTo>
                      <a:pt x="540234" y="41842"/>
                      <a:pt x="665117" y="45723"/>
                      <a:pt x="721914" y="50309"/>
                    </a:cubicBezTo>
                    <a:cubicBezTo>
                      <a:pt x="778711" y="54895"/>
                      <a:pt x="793881" y="63009"/>
                      <a:pt x="793881" y="63009"/>
                    </a:cubicBezTo>
                    <a:cubicBezTo>
                      <a:pt x="759662" y="58070"/>
                      <a:pt x="607262" y="30906"/>
                      <a:pt x="516598" y="20676"/>
                    </a:cubicBezTo>
                    <a:cubicBezTo>
                      <a:pt x="425934" y="10446"/>
                      <a:pt x="322923" y="-5077"/>
                      <a:pt x="249898" y="1626"/>
                    </a:cubicBezTo>
                    <a:cubicBezTo>
                      <a:pt x="176873" y="8329"/>
                      <a:pt x="120076" y="44311"/>
                      <a:pt x="78448" y="60892"/>
                    </a:cubicBezTo>
                    <a:cubicBezTo>
                      <a:pt x="36820" y="77472"/>
                      <a:pt x="2601" y="112751"/>
                      <a:pt x="131" y="1159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6" name="フリーフォーム: 図形 1375">
                <a:extLst>
                  <a:ext uri="{FF2B5EF4-FFF2-40B4-BE49-F238E27FC236}">
                    <a16:creationId xmlns:a16="http://schemas.microsoft.com/office/drawing/2014/main" id="{0D3AABB4-5D06-4674-9554-FE43495EBE0B}"/>
                  </a:ext>
                </a:extLst>
              </p:cNvPr>
              <p:cNvSpPr/>
              <p:nvPr/>
            </p:nvSpPr>
            <p:spPr>
              <a:xfrm>
                <a:off x="7001904" y="3534104"/>
                <a:ext cx="100523" cy="140978"/>
              </a:xfrm>
              <a:custGeom>
                <a:avLst/>
                <a:gdLst>
                  <a:gd name="connsiteX0" fmla="*/ 29 w 100523"/>
                  <a:gd name="connsiteY0" fmla="*/ 729 h 140978"/>
                  <a:gd name="connsiteX1" fmla="*/ 69879 w 100523"/>
                  <a:gd name="connsiteY1" fmla="*/ 55763 h 140978"/>
                  <a:gd name="connsiteX2" fmla="*/ 82579 w 100523"/>
                  <a:gd name="connsiteY2" fmla="*/ 125613 h 140978"/>
                  <a:gd name="connsiteX3" fmla="*/ 88929 w 100523"/>
                  <a:gd name="connsiteY3" fmla="*/ 138313 h 140978"/>
                  <a:gd name="connsiteX4" fmla="*/ 99513 w 100523"/>
                  <a:gd name="connsiteY4" fmla="*/ 87513 h 140978"/>
                  <a:gd name="connsiteX5" fmla="*/ 61413 w 100523"/>
                  <a:gd name="connsiteY5" fmla="*/ 28246 h 140978"/>
                  <a:gd name="connsiteX6" fmla="*/ 29 w 100523"/>
                  <a:gd name="connsiteY6" fmla="*/ 729 h 140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523" h="140978">
                    <a:moveTo>
                      <a:pt x="29" y="729"/>
                    </a:moveTo>
                    <a:cubicBezTo>
                      <a:pt x="1440" y="5315"/>
                      <a:pt x="56121" y="34949"/>
                      <a:pt x="69879" y="55763"/>
                    </a:cubicBezTo>
                    <a:cubicBezTo>
                      <a:pt x="83637" y="76577"/>
                      <a:pt x="79404" y="111855"/>
                      <a:pt x="82579" y="125613"/>
                    </a:cubicBezTo>
                    <a:cubicBezTo>
                      <a:pt x="85754" y="139371"/>
                      <a:pt x="86107" y="144663"/>
                      <a:pt x="88929" y="138313"/>
                    </a:cubicBezTo>
                    <a:cubicBezTo>
                      <a:pt x="91751" y="131963"/>
                      <a:pt x="104099" y="105857"/>
                      <a:pt x="99513" y="87513"/>
                    </a:cubicBezTo>
                    <a:cubicBezTo>
                      <a:pt x="94927" y="69169"/>
                      <a:pt x="75171" y="42357"/>
                      <a:pt x="61413" y="28246"/>
                    </a:cubicBezTo>
                    <a:cubicBezTo>
                      <a:pt x="47655" y="14135"/>
                      <a:pt x="-1382" y="-3857"/>
                      <a:pt x="29" y="7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7" name="フリーフォーム: 図形 1376">
                <a:extLst>
                  <a:ext uri="{FF2B5EF4-FFF2-40B4-BE49-F238E27FC236}">
                    <a16:creationId xmlns:a16="http://schemas.microsoft.com/office/drawing/2014/main" id="{5E6B63B7-2A76-40EA-9203-36135C7114E3}"/>
                  </a:ext>
                </a:extLst>
              </p:cNvPr>
              <p:cNvSpPr/>
              <p:nvPr/>
            </p:nvSpPr>
            <p:spPr>
              <a:xfrm>
                <a:off x="7103516" y="3545405"/>
                <a:ext cx="30138" cy="93755"/>
              </a:xfrm>
              <a:custGeom>
                <a:avLst/>
                <a:gdLst>
                  <a:gd name="connsiteX0" fmla="*/ 17 w 30138"/>
                  <a:gd name="connsiteY0" fmla="*/ 12 h 93755"/>
                  <a:gd name="connsiteX1" fmla="*/ 25417 w 30138"/>
                  <a:gd name="connsiteY1" fmla="*/ 82562 h 93755"/>
                  <a:gd name="connsiteX2" fmla="*/ 29651 w 30138"/>
                  <a:gd name="connsiteY2" fmla="*/ 88912 h 93755"/>
                  <a:gd name="connsiteX3" fmla="*/ 17 w 30138"/>
                  <a:gd name="connsiteY3" fmla="*/ 12 h 9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38" h="93755">
                    <a:moveTo>
                      <a:pt x="17" y="12"/>
                    </a:moveTo>
                    <a:cubicBezTo>
                      <a:pt x="-689" y="-1046"/>
                      <a:pt x="20478" y="67745"/>
                      <a:pt x="25417" y="82562"/>
                    </a:cubicBezTo>
                    <a:cubicBezTo>
                      <a:pt x="30356" y="97379"/>
                      <a:pt x="30709" y="95262"/>
                      <a:pt x="29651" y="88912"/>
                    </a:cubicBezTo>
                    <a:cubicBezTo>
                      <a:pt x="28593" y="82562"/>
                      <a:pt x="723" y="1070"/>
                      <a:pt x="17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8" name="フリーフォーム: 図形 1377">
                <a:extLst>
                  <a:ext uri="{FF2B5EF4-FFF2-40B4-BE49-F238E27FC236}">
                    <a16:creationId xmlns:a16="http://schemas.microsoft.com/office/drawing/2014/main" id="{D4C99E6C-CDC5-4066-A3B2-786845681BDA}"/>
                  </a:ext>
                </a:extLst>
              </p:cNvPr>
              <p:cNvSpPr/>
              <p:nvPr/>
            </p:nvSpPr>
            <p:spPr>
              <a:xfrm>
                <a:off x="7162773" y="3962254"/>
                <a:ext cx="480513" cy="82074"/>
              </a:xfrm>
              <a:custGeom>
                <a:avLst/>
                <a:gdLst>
                  <a:gd name="connsiteX0" fmla="*/ 27 w 480513"/>
                  <a:gd name="connsiteY0" fmla="*/ 146 h 82074"/>
                  <a:gd name="connsiteX1" fmla="*/ 218044 w 480513"/>
                  <a:gd name="connsiteY1" fmla="*/ 72113 h 82074"/>
                  <a:gd name="connsiteX2" fmla="*/ 334460 w 480513"/>
                  <a:gd name="connsiteY2" fmla="*/ 74229 h 82074"/>
                  <a:gd name="connsiteX3" fmla="*/ 480510 w 480513"/>
                  <a:gd name="connsiteY3" fmla="*/ 4379 h 82074"/>
                  <a:gd name="connsiteX4" fmla="*/ 330227 w 480513"/>
                  <a:gd name="connsiteY4" fmla="*/ 50946 h 82074"/>
                  <a:gd name="connsiteX5" fmla="*/ 232860 w 480513"/>
                  <a:gd name="connsiteY5" fmla="*/ 53063 h 82074"/>
                  <a:gd name="connsiteX6" fmla="*/ 27 w 480513"/>
                  <a:gd name="connsiteY6" fmla="*/ 146 h 8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0513" h="82074">
                    <a:moveTo>
                      <a:pt x="27" y="146"/>
                    </a:moveTo>
                    <a:cubicBezTo>
                      <a:pt x="-2442" y="3321"/>
                      <a:pt x="162305" y="59766"/>
                      <a:pt x="218044" y="72113"/>
                    </a:cubicBezTo>
                    <a:cubicBezTo>
                      <a:pt x="273783" y="84460"/>
                      <a:pt x="290716" y="85518"/>
                      <a:pt x="334460" y="74229"/>
                    </a:cubicBezTo>
                    <a:cubicBezTo>
                      <a:pt x="378204" y="62940"/>
                      <a:pt x="481215" y="8259"/>
                      <a:pt x="480510" y="4379"/>
                    </a:cubicBezTo>
                    <a:cubicBezTo>
                      <a:pt x="479805" y="499"/>
                      <a:pt x="371502" y="42832"/>
                      <a:pt x="330227" y="50946"/>
                    </a:cubicBezTo>
                    <a:cubicBezTo>
                      <a:pt x="288952" y="59060"/>
                      <a:pt x="282955" y="59766"/>
                      <a:pt x="232860" y="53063"/>
                    </a:cubicBezTo>
                    <a:cubicBezTo>
                      <a:pt x="182766" y="46360"/>
                      <a:pt x="2496" y="-3029"/>
                      <a:pt x="27" y="1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9" name="フリーフォーム: 図形 1378">
                <a:extLst>
                  <a:ext uri="{FF2B5EF4-FFF2-40B4-BE49-F238E27FC236}">
                    <a16:creationId xmlns:a16="http://schemas.microsoft.com/office/drawing/2014/main" id="{18F1D6C8-98F0-4868-AA03-229AD4CB143F}"/>
                  </a:ext>
                </a:extLst>
              </p:cNvPr>
              <p:cNvSpPr/>
              <p:nvPr/>
            </p:nvSpPr>
            <p:spPr>
              <a:xfrm>
                <a:off x="7112000" y="3516292"/>
                <a:ext cx="669016" cy="205876"/>
              </a:xfrm>
              <a:custGeom>
                <a:avLst/>
                <a:gdLst>
                  <a:gd name="connsiteX0" fmla="*/ 0 w 669016"/>
                  <a:gd name="connsiteY0" fmla="*/ 154008 h 205876"/>
                  <a:gd name="connsiteX1" fmla="*/ 71967 w 669016"/>
                  <a:gd name="connsiteY1" fmla="*/ 154008 h 205876"/>
                  <a:gd name="connsiteX2" fmla="*/ 478367 w 669016"/>
                  <a:gd name="connsiteY2" fmla="*/ 158241 h 205876"/>
                  <a:gd name="connsiteX3" fmla="*/ 630767 w 669016"/>
                  <a:gd name="connsiteY3" fmla="*/ 200575 h 205876"/>
                  <a:gd name="connsiteX4" fmla="*/ 668867 w 669016"/>
                  <a:gd name="connsiteY4" fmla="*/ 196341 h 205876"/>
                  <a:gd name="connsiteX5" fmla="*/ 639233 w 669016"/>
                  <a:gd name="connsiteY5" fmla="*/ 120141 h 205876"/>
                  <a:gd name="connsiteX6" fmla="*/ 533400 w 669016"/>
                  <a:gd name="connsiteY6" fmla="*/ 43941 h 205876"/>
                  <a:gd name="connsiteX7" fmla="*/ 156633 w 669016"/>
                  <a:gd name="connsiteY7" fmla="*/ 1608 h 205876"/>
                  <a:gd name="connsiteX8" fmla="*/ 55033 w 669016"/>
                  <a:gd name="connsiteY8" fmla="*/ 14308 h 205876"/>
                  <a:gd name="connsiteX9" fmla="*/ 118533 w 669016"/>
                  <a:gd name="connsiteY9" fmla="*/ 65108 h 205876"/>
                  <a:gd name="connsiteX10" fmla="*/ 0 w 669016"/>
                  <a:gd name="connsiteY10" fmla="*/ 154008 h 20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016" h="205876">
                    <a:moveTo>
                      <a:pt x="0" y="154008"/>
                    </a:moveTo>
                    <a:lnTo>
                      <a:pt x="71967" y="154008"/>
                    </a:lnTo>
                    <a:lnTo>
                      <a:pt x="478367" y="158241"/>
                    </a:lnTo>
                    <a:cubicBezTo>
                      <a:pt x="571500" y="166002"/>
                      <a:pt x="599017" y="194225"/>
                      <a:pt x="630767" y="200575"/>
                    </a:cubicBezTo>
                    <a:cubicBezTo>
                      <a:pt x="662517" y="206925"/>
                      <a:pt x="667456" y="209747"/>
                      <a:pt x="668867" y="196341"/>
                    </a:cubicBezTo>
                    <a:cubicBezTo>
                      <a:pt x="670278" y="182935"/>
                      <a:pt x="661811" y="145541"/>
                      <a:pt x="639233" y="120141"/>
                    </a:cubicBezTo>
                    <a:cubicBezTo>
                      <a:pt x="616655" y="94741"/>
                      <a:pt x="613833" y="63696"/>
                      <a:pt x="533400" y="43941"/>
                    </a:cubicBezTo>
                    <a:cubicBezTo>
                      <a:pt x="452967" y="24185"/>
                      <a:pt x="236361" y="6547"/>
                      <a:pt x="156633" y="1608"/>
                    </a:cubicBezTo>
                    <a:cubicBezTo>
                      <a:pt x="76905" y="-3331"/>
                      <a:pt x="61383" y="3725"/>
                      <a:pt x="55033" y="14308"/>
                    </a:cubicBezTo>
                    <a:cubicBezTo>
                      <a:pt x="48683" y="24891"/>
                      <a:pt x="124883" y="48175"/>
                      <a:pt x="118533" y="65108"/>
                    </a:cubicBezTo>
                    <a:cubicBezTo>
                      <a:pt x="112183" y="82041"/>
                      <a:pt x="64558" y="98974"/>
                      <a:pt x="0" y="154008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0" name="フリーフォーム: 図形 1379">
                <a:extLst>
                  <a:ext uri="{FF2B5EF4-FFF2-40B4-BE49-F238E27FC236}">
                    <a16:creationId xmlns:a16="http://schemas.microsoft.com/office/drawing/2014/main" id="{C0DD7D14-AFC8-4E0A-B00D-09ABB0002643}"/>
                  </a:ext>
                </a:extLst>
              </p:cNvPr>
              <p:cNvSpPr/>
              <p:nvPr/>
            </p:nvSpPr>
            <p:spPr>
              <a:xfrm>
                <a:off x="7072421" y="4216131"/>
                <a:ext cx="920581" cy="665047"/>
              </a:xfrm>
              <a:custGeom>
                <a:avLst/>
                <a:gdLst>
                  <a:gd name="connsiteX0" fmla="*/ 5712 w 920581"/>
                  <a:gd name="connsiteY0" fmla="*/ 269 h 665047"/>
                  <a:gd name="connsiteX1" fmla="*/ 141179 w 920581"/>
                  <a:gd name="connsiteY1" fmla="*/ 216169 h 665047"/>
                  <a:gd name="connsiteX2" fmla="*/ 445979 w 920581"/>
                  <a:gd name="connsiteY2" fmla="*/ 402436 h 665047"/>
                  <a:gd name="connsiteX3" fmla="*/ 691512 w 920581"/>
                  <a:gd name="connsiteY3" fmla="*/ 504036 h 665047"/>
                  <a:gd name="connsiteX4" fmla="*/ 920112 w 920581"/>
                  <a:gd name="connsiteY4" fmla="*/ 664902 h 665047"/>
                  <a:gd name="connsiteX5" fmla="*/ 738079 w 920581"/>
                  <a:gd name="connsiteY5" fmla="*/ 474402 h 665047"/>
                  <a:gd name="connsiteX6" fmla="*/ 318979 w 920581"/>
                  <a:gd name="connsiteY6" fmla="*/ 178069 h 665047"/>
                  <a:gd name="connsiteX7" fmla="*/ 5712 w 920581"/>
                  <a:gd name="connsiteY7" fmla="*/ 269 h 66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0581" h="665047">
                    <a:moveTo>
                      <a:pt x="5712" y="269"/>
                    </a:moveTo>
                    <a:cubicBezTo>
                      <a:pt x="-23921" y="6619"/>
                      <a:pt x="67801" y="149141"/>
                      <a:pt x="141179" y="216169"/>
                    </a:cubicBezTo>
                    <a:cubicBezTo>
                      <a:pt x="214557" y="283197"/>
                      <a:pt x="354257" y="354458"/>
                      <a:pt x="445979" y="402436"/>
                    </a:cubicBezTo>
                    <a:cubicBezTo>
                      <a:pt x="537701" y="450414"/>
                      <a:pt x="612490" y="460292"/>
                      <a:pt x="691512" y="504036"/>
                    </a:cubicBezTo>
                    <a:cubicBezTo>
                      <a:pt x="770534" y="547780"/>
                      <a:pt x="912351" y="669841"/>
                      <a:pt x="920112" y="664902"/>
                    </a:cubicBezTo>
                    <a:cubicBezTo>
                      <a:pt x="927873" y="659963"/>
                      <a:pt x="838268" y="555541"/>
                      <a:pt x="738079" y="474402"/>
                    </a:cubicBezTo>
                    <a:cubicBezTo>
                      <a:pt x="637890" y="393263"/>
                      <a:pt x="438218" y="254974"/>
                      <a:pt x="318979" y="178069"/>
                    </a:cubicBezTo>
                    <a:cubicBezTo>
                      <a:pt x="199740" y="101164"/>
                      <a:pt x="35345" y="-6081"/>
                      <a:pt x="5712" y="269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1" name="フリーフォーム: 図形 1380">
                <a:extLst>
                  <a:ext uri="{FF2B5EF4-FFF2-40B4-BE49-F238E27FC236}">
                    <a16:creationId xmlns:a16="http://schemas.microsoft.com/office/drawing/2014/main" id="{2AB23F3F-1FF3-43A7-839F-AED891D74DF5}"/>
                  </a:ext>
                </a:extLst>
              </p:cNvPr>
              <p:cNvSpPr/>
              <p:nvPr/>
            </p:nvSpPr>
            <p:spPr>
              <a:xfrm>
                <a:off x="6926969" y="4728433"/>
                <a:ext cx="1016127" cy="488949"/>
              </a:xfrm>
              <a:custGeom>
                <a:avLst/>
                <a:gdLst>
                  <a:gd name="connsiteX0" fmla="*/ 2998 w 1016127"/>
                  <a:gd name="connsiteY0" fmla="*/ 200 h 488949"/>
                  <a:gd name="connsiteX1" fmla="*/ 633764 w 1016127"/>
                  <a:gd name="connsiteY1" fmla="*/ 228800 h 488949"/>
                  <a:gd name="connsiteX2" fmla="*/ 980898 w 1016127"/>
                  <a:gd name="connsiteY2" fmla="*/ 432000 h 488949"/>
                  <a:gd name="connsiteX3" fmla="*/ 976664 w 1016127"/>
                  <a:gd name="connsiteY3" fmla="*/ 482800 h 488949"/>
                  <a:gd name="connsiteX4" fmla="*/ 735364 w 1016127"/>
                  <a:gd name="connsiteY4" fmla="*/ 317700 h 488949"/>
                  <a:gd name="connsiteX5" fmla="*/ 409398 w 1016127"/>
                  <a:gd name="connsiteY5" fmla="*/ 190700 h 488949"/>
                  <a:gd name="connsiteX6" fmla="*/ 2998 w 1016127"/>
                  <a:gd name="connsiteY6" fmla="*/ 200 h 48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6127" h="488949">
                    <a:moveTo>
                      <a:pt x="2998" y="200"/>
                    </a:moveTo>
                    <a:cubicBezTo>
                      <a:pt x="40392" y="6550"/>
                      <a:pt x="470781" y="156833"/>
                      <a:pt x="633764" y="228800"/>
                    </a:cubicBezTo>
                    <a:cubicBezTo>
                      <a:pt x="796747" y="300767"/>
                      <a:pt x="923748" y="389667"/>
                      <a:pt x="980898" y="432000"/>
                    </a:cubicBezTo>
                    <a:cubicBezTo>
                      <a:pt x="1038048" y="474333"/>
                      <a:pt x="1017586" y="501850"/>
                      <a:pt x="976664" y="482800"/>
                    </a:cubicBezTo>
                    <a:cubicBezTo>
                      <a:pt x="935742" y="463750"/>
                      <a:pt x="829908" y="366383"/>
                      <a:pt x="735364" y="317700"/>
                    </a:cubicBezTo>
                    <a:cubicBezTo>
                      <a:pt x="640820" y="269017"/>
                      <a:pt x="530754" y="241500"/>
                      <a:pt x="409398" y="190700"/>
                    </a:cubicBezTo>
                    <a:cubicBezTo>
                      <a:pt x="288043" y="139900"/>
                      <a:pt x="-34396" y="-6150"/>
                      <a:pt x="2998" y="200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2" name="フリーフォーム: 図形 1381">
                <a:extLst>
                  <a:ext uri="{FF2B5EF4-FFF2-40B4-BE49-F238E27FC236}">
                    <a16:creationId xmlns:a16="http://schemas.microsoft.com/office/drawing/2014/main" id="{42C6E4D0-4D19-4CD5-B244-53E00C3F7FF7}"/>
                  </a:ext>
                </a:extLst>
              </p:cNvPr>
              <p:cNvSpPr/>
              <p:nvPr/>
            </p:nvSpPr>
            <p:spPr>
              <a:xfrm>
                <a:off x="6095741" y="4712353"/>
                <a:ext cx="1276549" cy="389115"/>
              </a:xfrm>
              <a:custGeom>
                <a:avLst/>
                <a:gdLst>
                  <a:gd name="connsiteX0" fmla="*/ 12959 w 1276549"/>
                  <a:gd name="connsiteY0" fmla="*/ 376114 h 389115"/>
                  <a:gd name="connsiteX1" fmla="*/ 139959 w 1276549"/>
                  <a:gd name="connsiteY1" fmla="*/ 321080 h 389115"/>
                  <a:gd name="connsiteX2" fmla="*/ 597159 w 1276549"/>
                  <a:gd name="connsiteY2" fmla="*/ 122114 h 389115"/>
                  <a:gd name="connsiteX3" fmla="*/ 1045892 w 1276549"/>
                  <a:gd name="connsiteY3" fmla="*/ 291447 h 389115"/>
                  <a:gd name="connsiteX4" fmla="*/ 1274492 w 1276549"/>
                  <a:gd name="connsiteY4" fmla="*/ 338014 h 389115"/>
                  <a:gd name="connsiteX5" fmla="*/ 923126 w 1276549"/>
                  <a:gd name="connsiteY5" fmla="*/ 130580 h 389115"/>
                  <a:gd name="connsiteX6" fmla="*/ 677592 w 1276549"/>
                  <a:gd name="connsiteY6" fmla="*/ 28980 h 389115"/>
                  <a:gd name="connsiteX7" fmla="*/ 520959 w 1276549"/>
                  <a:gd name="connsiteY7" fmla="*/ 28980 h 389115"/>
                  <a:gd name="connsiteX8" fmla="*/ 12959 w 1276549"/>
                  <a:gd name="connsiteY8" fmla="*/ 376114 h 38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6549" h="389115">
                    <a:moveTo>
                      <a:pt x="12959" y="376114"/>
                    </a:moveTo>
                    <a:cubicBezTo>
                      <a:pt x="-50541" y="424797"/>
                      <a:pt x="139959" y="321080"/>
                      <a:pt x="139959" y="321080"/>
                    </a:cubicBezTo>
                    <a:cubicBezTo>
                      <a:pt x="237326" y="278747"/>
                      <a:pt x="446170" y="127053"/>
                      <a:pt x="597159" y="122114"/>
                    </a:cubicBezTo>
                    <a:cubicBezTo>
                      <a:pt x="748148" y="117175"/>
                      <a:pt x="933003" y="255464"/>
                      <a:pt x="1045892" y="291447"/>
                    </a:cubicBezTo>
                    <a:cubicBezTo>
                      <a:pt x="1158781" y="327430"/>
                      <a:pt x="1294953" y="364825"/>
                      <a:pt x="1274492" y="338014"/>
                    </a:cubicBezTo>
                    <a:cubicBezTo>
                      <a:pt x="1254031" y="311203"/>
                      <a:pt x="1022609" y="182086"/>
                      <a:pt x="923126" y="130580"/>
                    </a:cubicBezTo>
                    <a:cubicBezTo>
                      <a:pt x="823643" y="79074"/>
                      <a:pt x="744620" y="45913"/>
                      <a:pt x="677592" y="28980"/>
                    </a:cubicBezTo>
                    <a:cubicBezTo>
                      <a:pt x="610564" y="12047"/>
                      <a:pt x="632437" y="-26759"/>
                      <a:pt x="520959" y="28980"/>
                    </a:cubicBezTo>
                    <a:cubicBezTo>
                      <a:pt x="409481" y="84719"/>
                      <a:pt x="76459" y="327431"/>
                      <a:pt x="12959" y="37611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3" name="フリーフォーム: 図形 1382">
                <a:extLst>
                  <a:ext uri="{FF2B5EF4-FFF2-40B4-BE49-F238E27FC236}">
                    <a16:creationId xmlns:a16="http://schemas.microsoft.com/office/drawing/2014/main" id="{BFAB0048-509D-460B-B560-3A71A3F17D59}"/>
                  </a:ext>
                </a:extLst>
              </p:cNvPr>
              <p:cNvSpPr/>
              <p:nvPr/>
            </p:nvSpPr>
            <p:spPr>
              <a:xfrm>
                <a:off x="6393915" y="5231753"/>
                <a:ext cx="892752" cy="265519"/>
              </a:xfrm>
              <a:custGeom>
                <a:avLst/>
                <a:gdLst>
                  <a:gd name="connsiteX0" fmla="*/ 6885 w 892752"/>
                  <a:gd name="connsiteY0" fmla="*/ 148814 h 265519"/>
                  <a:gd name="connsiteX1" fmla="*/ 61918 w 892752"/>
                  <a:gd name="connsiteY1" fmla="*/ 119180 h 265519"/>
                  <a:gd name="connsiteX2" fmla="*/ 349785 w 892752"/>
                  <a:gd name="connsiteY2" fmla="*/ 64147 h 265519"/>
                  <a:gd name="connsiteX3" fmla="*/ 857785 w 892752"/>
                  <a:gd name="connsiteY3" fmla="*/ 258880 h 265519"/>
                  <a:gd name="connsiteX4" fmla="*/ 773118 w 892752"/>
                  <a:gd name="connsiteY4" fmla="*/ 199614 h 265519"/>
                  <a:gd name="connsiteX5" fmla="*/ 167752 w 892752"/>
                  <a:gd name="connsiteY5" fmla="*/ 647 h 265519"/>
                  <a:gd name="connsiteX6" fmla="*/ 6885 w 892752"/>
                  <a:gd name="connsiteY6" fmla="*/ 148814 h 26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752" h="265519">
                    <a:moveTo>
                      <a:pt x="6885" y="148814"/>
                    </a:moveTo>
                    <a:cubicBezTo>
                      <a:pt x="-10754" y="168569"/>
                      <a:pt x="4768" y="133291"/>
                      <a:pt x="61918" y="119180"/>
                    </a:cubicBezTo>
                    <a:cubicBezTo>
                      <a:pt x="119068" y="105069"/>
                      <a:pt x="217141" y="40864"/>
                      <a:pt x="349785" y="64147"/>
                    </a:cubicBezTo>
                    <a:cubicBezTo>
                      <a:pt x="482429" y="87430"/>
                      <a:pt x="787230" y="236302"/>
                      <a:pt x="857785" y="258880"/>
                    </a:cubicBezTo>
                    <a:cubicBezTo>
                      <a:pt x="928340" y="281458"/>
                      <a:pt x="888123" y="242653"/>
                      <a:pt x="773118" y="199614"/>
                    </a:cubicBezTo>
                    <a:cubicBezTo>
                      <a:pt x="658113" y="156575"/>
                      <a:pt x="301808" y="11936"/>
                      <a:pt x="167752" y="647"/>
                    </a:cubicBezTo>
                    <a:cubicBezTo>
                      <a:pt x="33697" y="-10642"/>
                      <a:pt x="24524" y="129059"/>
                      <a:pt x="6885" y="148814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4" name="フリーフォーム: 図形 1383">
                <a:extLst>
                  <a:ext uri="{FF2B5EF4-FFF2-40B4-BE49-F238E27FC236}">
                    <a16:creationId xmlns:a16="http://schemas.microsoft.com/office/drawing/2014/main" id="{C15B4D3C-CE11-4675-9949-5897EE75948F}"/>
                  </a:ext>
                </a:extLst>
              </p:cNvPr>
              <p:cNvSpPr/>
              <p:nvPr/>
            </p:nvSpPr>
            <p:spPr>
              <a:xfrm>
                <a:off x="6383860" y="5252813"/>
                <a:ext cx="1340236" cy="537526"/>
              </a:xfrm>
              <a:custGeom>
                <a:avLst/>
                <a:gdLst>
                  <a:gd name="connsiteX0" fmla="*/ 1320807 w 1340236"/>
                  <a:gd name="connsiteY0" fmla="*/ 267454 h 537526"/>
                  <a:gd name="connsiteX1" fmla="*/ 774707 w 1340236"/>
                  <a:gd name="connsiteY1" fmla="*/ 258987 h 537526"/>
                  <a:gd name="connsiteX2" fmla="*/ 177807 w 1340236"/>
                  <a:gd name="connsiteY2" fmla="*/ 4987 h 537526"/>
                  <a:gd name="connsiteX3" fmla="*/ 7 w 1340236"/>
                  <a:gd name="connsiteY3" fmla="*/ 89654 h 537526"/>
                  <a:gd name="connsiteX4" fmla="*/ 182040 w 1340236"/>
                  <a:gd name="connsiteY4" fmla="*/ 81187 h 537526"/>
                  <a:gd name="connsiteX5" fmla="*/ 677340 w 1340236"/>
                  <a:gd name="connsiteY5" fmla="*/ 271687 h 537526"/>
                  <a:gd name="connsiteX6" fmla="*/ 1134540 w 1340236"/>
                  <a:gd name="connsiteY6" fmla="*/ 534154 h 537526"/>
                  <a:gd name="connsiteX7" fmla="*/ 1109140 w 1340236"/>
                  <a:gd name="connsiteY7" fmla="*/ 415620 h 537526"/>
                  <a:gd name="connsiteX8" fmla="*/ 1210740 w 1340236"/>
                  <a:gd name="connsiteY8" fmla="*/ 343654 h 537526"/>
                  <a:gd name="connsiteX9" fmla="*/ 1320807 w 1340236"/>
                  <a:gd name="connsiteY9" fmla="*/ 267454 h 53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0236" h="537526">
                    <a:moveTo>
                      <a:pt x="1320807" y="267454"/>
                    </a:moveTo>
                    <a:cubicBezTo>
                      <a:pt x="1248135" y="253343"/>
                      <a:pt x="965207" y="302731"/>
                      <a:pt x="774707" y="258987"/>
                    </a:cubicBezTo>
                    <a:cubicBezTo>
                      <a:pt x="584207" y="215243"/>
                      <a:pt x="306924" y="33209"/>
                      <a:pt x="177807" y="4987"/>
                    </a:cubicBezTo>
                    <a:cubicBezTo>
                      <a:pt x="48690" y="-23235"/>
                      <a:pt x="-698" y="76954"/>
                      <a:pt x="7" y="89654"/>
                    </a:cubicBezTo>
                    <a:cubicBezTo>
                      <a:pt x="712" y="102354"/>
                      <a:pt x="69151" y="50848"/>
                      <a:pt x="182040" y="81187"/>
                    </a:cubicBezTo>
                    <a:cubicBezTo>
                      <a:pt x="294929" y="111526"/>
                      <a:pt x="518590" y="196192"/>
                      <a:pt x="677340" y="271687"/>
                    </a:cubicBezTo>
                    <a:cubicBezTo>
                      <a:pt x="836090" y="347182"/>
                      <a:pt x="1062573" y="510165"/>
                      <a:pt x="1134540" y="534154"/>
                    </a:cubicBezTo>
                    <a:cubicBezTo>
                      <a:pt x="1206507" y="558143"/>
                      <a:pt x="1096440" y="447370"/>
                      <a:pt x="1109140" y="415620"/>
                    </a:cubicBezTo>
                    <a:cubicBezTo>
                      <a:pt x="1121840" y="383870"/>
                      <a:pt x="1180401" y="366232"/>
                      <a:pt x="1210740" y="343654"/>
                    </a:cubicBezTo>
                    <a:cubicBezTo>
                      <a:pt x="1241079" y="321076"/>
                      <a:pt x="1393479" y="281565"/>
                      <a:pt x="1320807" y="26745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5" name="フリーフォーム: 図形 1384">
                <a:extLst>
                  <a:ext uri="{FF2B5EF4-FFF2-40B4-BE49-F238E27FC236}">
                    <a16:creationId xmlns:a16="http://schemas.microsoft.com/office/drawing/2014/main" id="{94ED41E8-D5CD-41DB-9565-31D8ABAB99F7}"/>
                  </a:ext>
                </a:extLst>
              </p:cNvPr>
              <p:cNvSpPr/>
              <p:nvPr/>
            </p:nvSpPr>
            <p:spPr>
              <a:xfrm>
                <a:off x="7283142" y="6524624"/>
                <a:ext cx="95850" cy="250833"/>
              </a:xfrm>
              <a:custGeom>
                <a:avLst/>
                <a:gdLst>
                  <a:gd name="connsiteX0" fmla="*/ 89208 w 95850"/>
                  <a:gd name="connsiteY0" fmla="*/ 1 h 250833"/>
                  <a:gd name="connsiteX1" fmla="*/ 82858 w 95850"/>
                  <a:gd name="connsiteY1" fmla="*/ 180976 h 250833"/>
                  <a:gd name="connsiteX2" fmla="*/ 19358 w 95850"/>
                  <a:gd name="connsiteY2" fmla="*/ 250826 h 250833"/>
                  <a:gd name="connsiteX3" fmla="*/ 6658 w 95850"/>
                  <a:gd name="connsiteY3" fmla="*/ 177801 h 250833"/>
                  <a:gd name="connsiteX4" fmla="*/ 89208 w 95850"/>
                  <a:gd name="connsiteY4" fmla="*/ 1 h 25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50" h="250833">
                    <a:moveTo>
                      <a:pt x="89208" y="1"/>
                    </a:moveTo>
                    <a:cubicBezTo>
                      <a:pt x="101908" y="530"/>
                      <a:pt x="94500" y="139172"/>
                      <a:pt x="82858" y="180976"/>
                    </a:cubicBezTo>
                    <a:cubicBezTo>
                      <a:pt x="71216" y="222780"/>
                      <a:pt x="32058" y="251355"/>
                      <a:pt x="19358" y="250826"/>
                    </a:cubicBezTo>
                    <a:cubicBezTo>
                      <a:pt x="6658" y="250297"/>
                      <a:pt x="-9217" y="212726"/>
                      <a:pt x="6658" y="177801"/>
                    </a:cubicBezTo>
                    <a:cubicBezTo>
                      <a:pt x="22533" y="142876"/>
                      <a:pt x="76508" y="-528"/>
                      <a:pt x="8920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6" name="フリーフォーム: 図形 1385">
                <a:extLst>
                  <a:ext uri="{FF2B5EF4-FFF2-40B4-BE49-F238E27FC236}">
                    <a16:creationId xmlns:a16="http://schemas.microsoft.com/office/drawing/2014/main" id="{6E9C42BF-4CB8-4215-9BD2-0E6FD97C12B5}"/>
                  </a:ext>
                </a:extLst>
              </p:cNvPr>
              <p:cNvSpPr/>
              <p:nvPr/>
            </p:nvSpPr>
            <p:spPr>
              <a:xfrm>
                <a:off x="6719057" y="6047635"/>
                <a:ext cx="793905" cy="622460"/>
              </a:xfrm>
              <a:custGeom>
                <a:avLst/>
                <a:gdLst>
                  <a:gd name="connsiteX0" fmla="*/ 783468 w 793905"/>
                  <a:gd name="connsiteY0" fmla="*/ 51540 h 622460"/>
                  <a:gd name="connsiteX1" fmla="*/ 729493 w 793905"/>
                  <a:gd name="connsiteY1" fmla="*/ 57890 h 622460"/>
                  <a:gd name="connsiteX2" fmla="*/ 542168 w 793905"/>
                  <a:gd name="connsiteY2" fmla="*/ 435715 h 622460"/>
                  <a:gd name="connsiteX3" fmla="*/ 240543 w 793905"/>
                  <a:gd name="connsiteY3" fmla="*/ 600815 h 622460"/>
                  <a:gd name="connsiteX4" fmla="*/ 2418 w 793905"/>
                  <a:gd name="connsiteY4" fmla="*/ 619865 h 622460"/>
                  <a:gd name="connsiteX5" fmla="*/ 389768 w 793905"/>
                  <a:gd name="connsiteY5" fmla="*/ 613515 h 622460"/>
                  <a:gd name="connsiteX6" fmla="*/ 542168 w 793905"/>
                  <a:gd name="connsiteY6" fmla="*/ 540490 h 622460"/>
                  <a:gd name="connsiteX7" fmla="*/ 783468 w 793905"/>
                  <a:gd name="connsiteY7" fmla="*/ 51540 h 62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3905" h="622460">
                    <a:moveTo>
                      <a:pt x="783468" y="51540"/>
                    </a:moveTo>
                    <a:cubicBezTo>
                      <a:pt x="814689" y="-28893"/>
                      <a:pt x="769710" y="-6139"/>
                      <a:pt x="729493" y="57890"/>
                    </a:cubicBezTo>
                    <a:cubicBezTo>
                      <a:pt x="689276" y="121919"/>
                      <a:pt x="623660" y="345228"/>
                      <a:pt x="542168" y="435715"/>
                    </a:cubicBezTo>
                    <a:cubicBezTo>
                      <a:pt x="460676" y="526202"/>
                      <a:pt x="330501" y="570123"/>
                      <a:pt x="240543" y="600815"/>
                    </a:cubicBezTo>
                    <a:cubicBezTo>
                      <a:pt x="150585" y="631507"/>
                      <a:pt x="-22453" y="617748"/>
                      <a:pt x="2418" y="619865"/>
                    </a:cubicBezTo>
                    <a:cubicBezTo>
                      <a:pt x="27289" y="621982"/>
                      <a:pt x="299810" y="626744"/>
                      <a:pt x="389768" y="613515"/>
                    </a:cubicBezTo>
                    <a:cubicBezTo>
                      <a:pt x="479726" y="600286"/>
                      <a:pt x="475493" y="631507"/>
                      <a:pt x="542168" y="540490"/>
                    </a:cubicBezTo>
                    <a:cubicBezTo>
                      <a:pt x="608843" y="449473"/>
                      <a:pt x="752247" y="131973"/>
                      <a:pt x="783468" y="5154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7" name="フリーフォーム: 図形 1386">
                <a:extLst>
                  <a:ext uri="{FF2B5EF4-FFF2-40B4-BE49-F238E27FC236}">
                    <a16:creationId xmlns:a16="http://schemas.microsoft.com/office/drawing/2014/main" id="{BBB4C52B-314D-4A5B-B295-3878FCA8595C}"/>
                  </a:ext>
                </a:extLst>
              </p:cNvPr>
              <p:cNvSpPr/>
              <p:nvPr/>
            </p:nvSpPr>
            <p:spPr>
              <a:xfrm>
                <a:off x="6617421" y="5919612"/>
                <a:ext cx="408344" cy="299454"/>
              </a:xfrm>
              <a:custGeom>
                <a:avLst/>
                <a:gdLst>
                  <a:gd name="connsiteX0" fmla="*/ 115696 w 408344"/>
                  <a:gd name="connsiteY0" fmla="*/ 705 h 299454"/>
                  <a:gd name="connsiteX1" fmla="*/ 268096 w 408344"/>
                  <a:gd name="connsiteY1" fmla="*/ 167921 h 299454"/>
                  <a:gd name="connsiteX2" fmla="*/ 407796 w 408344"/>
                  <a:gd name="connsiteY2" fmla="*/ 203905 h 299454"/>
                  <a:gd name="connsiteX3" fmla="*/ 215179 w 408344"/>
                  <a:gd name="connsiteY3" fmla="*/ 172155 h 299454"/>
                  <a:gd name="connsiteX4" fmla="*/ 145329 w 408344"/>
                  <a:gd name="connsiteY4" fmla="*/ 155221 h 299454"/>
                  <a:gd name="connsiteX5" fmla="*/ 96646 w 408344"/>
                  <a:gd name="connsiteY5" fmla="*/ 123471 h 299454"/>
                  <a:gd name="connsiteX6" fmla="*/ 22562 w 408344"/>
                  <a:gd name="connsiteY6" fmla="*/ 157338 h 299454"/>
                  <a:gd name="connsiteX7" fmla="*/ 5629 w 408344"/>
                  <a:gd name="connsiteY7" fmla="*/ 299155 h 299454"/>
                  <a:gd name="connsiteX8" fmla="*/ 109346 w 408344"/>
                  <a:gd name="connsiteY8" fmla="*/ 115005 h 299454"/>
                  <a:gd name="connsiteX9" fmla="*/ 115696 w 408344"/>
                  <a:gd name="connsiteY9" fmla="*/ 705 h 29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344" h="299454">
                    <a:moveTo>
                      <a:pt x="115696" y="705"/>
                    </a:moveTo>
                    <a:cubicBezTo>
                      <a:pt x="142154" y="9524"/>
                      <a:pt x="219413" y="134054"/>
                      <a:pt x="268096" y="167921"/>
                    </a:cubicBezTo>
                    <a:cubicBezTo>
                      <a:pt x="316779" y="201788"/>
                      <a:pt x="416616" y="203199"/>
                      <a:pt x="407796" y="203905"/>
                    </a:cubicBezTo>
                    <a:cubicBezTo>
                      <a:pt x="398976" y="204611"/>
                      <a:pt x="258923" y="180269"/>
                      <a:pt x="215179" y="172155"/>
                    </a:cubicBezTo>
                    <a:cubicBezTo>
                      <a:pt x="171435" y="164041"/>
                      <a:pt x="165085" y="163335"/>
                      <a:pt x="145329" y="155221"/>
                    </a:cubicBezTo>
                    <a:cubicBezTo>
                      <a:pt x="125573" y="147107"/>
                      <a:pt x="117107" y="123118"/>
                      <a:pt x="96646" y="123471"/>
                    </a:cubicBezTo>
                    <a:cubicBezTo>
                      <a:pt x="76185" y="123824"/>
                      <a:pt x="37731" y="128057"/>
                      <a:pt x="22562" y="157338"/>
                    </a:cubicBezTo>
                    <a:cubicBezTo>
                      <a:pt x="7393" y="186619"/>
                      <a:pt x="-8835" y="306210"/>
                      <a:pt x="5629" y="299155"/>
                    </a:cubicBezTo>
                    <a:cubicBezTo>
                      <a:pt x="20093" y="292100"/>
                      <a:pt x="88532" y="162277"/>
                      <a:pt x="109346" y="115005"/>
                    </a:cubicBezTo>
                    <a:cubicBezTo>
                      <a:pt x="130160" y="67733"/>
                      <a:pt x="89238" y="-8114"/>
                      <a:pt x="115696" y="7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8" name="フリーフォーム: 図形 1387">
                <a:extLst>
                  <a:ext uri="{FF2B5EF4-FFF2-40B4-BE49-F238E27FC236}">
                    <a16:creationId xmlns:a16="http://schemas.microsoft.com/office/drawing/2014/main" id="{4AD678C2-B083-4DA2-917B-E0AA1505F37D}"/>
                  </a:ext>
                </a:extLst>
              </p:cNvPr>
              <p:cNvSpPr/>
              <p:nvPr/>
            </p:nvSpPr>
            <p:spPr>
              <a:xfrm>
                <a:off x="6395789" y="5918160"/>
                <a:ext cx="332120" cy="583644"/>
              </a:xfrm>
              <a:custGeom>
                <a:avLst/>
                <a:gdLst>
                  <a:gd name="connsiteX0" fmla="*/ 332036 w 332120"/>
                  <a:gd name="connsiteY0" fmla="*/ 40 h 583644"/>
                  <a:gd name="connsiteX1" fmla="*/ 58986 w 332120"/>
                  <a:gd name="connsiteY1" fmla="*/ 139740 h 583644"/>
                  <a:gd name="connsiteX2" fmla="*/ 14536 w 332120"/>
                  <a:gd name="connsiteY2" fmla="*/ 577890 h 583644"/>
                  <a:gd name="connsiteX3" fmla="*/ 5011 w 332120"/>
                  <a:gd name="connsiteY3" fmla="*/ 374690 h 583644"/>
                  <a:gd name="connsiteX4" fmla="*/ 87561 w 332120"/>
                  <a:gd name="connsiteY4" fmla="*/ 149265 h 583644"/>
                  <a:gd name="connsiteX5" fmla="*/ 332036 w 332120"/>
                  <a:gd name="connsiteY5" fmla="*/ 40 h 58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20" h="583644">
                    <a:moveTo>
                      <a:pt x="332036" y="40"/>
                    </a:moveTo>
                    <a:cubicBezTo>
                      <a:pt x="327274" y="-1547"/>
                      <a:pt x="111903" y="43432"/>
                      <a:pt x="58986" y="139740"/>
                    </a:cubicBezTo>
                    <a:cubicBezTo>
                      <a:pt x="6069" y="236048"/>
                      <a:pt x="23532" y="538732"/>
                      <a:pt x="14536" y="577890"/>
                    </a:cubicBezTo>
                    <a:cubicBezTo>
                      <a:pt x="5540" y="617048"/>
                      <a:pt x="-7160" y="446127"/>
                      <a:pt x="5011" y="374690"/>
                    </a:cubicBezTo>
                    <a:cubicBezTo>
                      <a:pt x="17182" y="303253"/>
                      <a:pt x="35174" y="210119"/>
                      <a:pt x="87561" y="149265"/>
                    </a:cubicBezTo>
                    <a:cubicBezTo>
                      <a:pt x="139948" y="88411"/>
                      <a:pt x="336798" y="1627"/>
                      <a:pt x="332036" y="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9" name="フリーフォーム: 図形 1388">
                <a:extLst>
                  <a:ext uri="{FF2B5EF4-FFF2-40B4-BE49-F238E27FC236}">
                    <a16:creationId xmlns:a16="http://schemas.microsoft.com/office/drawing/2014/main" id="{6FD05E11-16E0-4679-B5B4-774532F0C616}"/>
                  </a:ext>
                </a:extLst>
              </p:cNvPr>
              <p:cNvSpPr/>
              <p:nvPr/>
            </p:nvSpPr>
            <p:spPr>
              <a:xfrm>
                <a:off x="6200379" y="4191939"/>
                <a:ext cx="925602" cy="457101"/>
              </a:xfrm>
              <a:custGeom>
                <a:avLst/>
                <a:gdLst>
                  <a:gd name="connsiteX0" fmla="*/ 914796 w 925602"/>
                  <a:gd name="connsiteY0" fmla="*/ 126061 h 457101"/>
                  <a:gd name="connsiteX1" fmla="*/ 673496 w 925602"/>
                  <a:gd name="connsiteY1" fmla="*/ 119711 h 457101"/>
                  <a:gd name="connsiteX2" fmla="*/ 257571 w 925602"/>
                  <a:gd name="connsiteY2" fmla="*/ 272111 h 457101"/>
                  <a:gd name="connsiteX3" fmla="*/ 6746 w 925602"/>
                  <a:gd name="connsiteY3" fmla="*/ 456261 h 457101"/>
                  <a:gd name="connsiteX4" fmla="*/ 82946 w 925602"/>
                  <a:gd name="connsiteY4" fmla="*/ 335611 h 457101"/>
                  <a:gd name="connsiteX5" fmla="*/ 203596 w 925602"/>
                  <a:gd name="connsiteY5" fmla="*/ 221311 h 457101"/>
                  <a:gd name="connsiteX6" fmla="*/ 790971 w 925602"/>
                  <a:gd name="connsiteY6" fmla="*/ 14936 h 457101"/>
                  <a:gd name="connsiteX7" fmla="*/ 876696 w 925602"/>
                  <a:gd name="connsiteY7" fmla="*/ 30811 h 457101"/>
                  <a:gd name="connsiteX8" fmla="*/ 914796 w 925602"/>
                  <a:gd name="connsiteY8" fmla="*/ 126061 h 45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5602" h="457101">
                    <a:moveTo>
                      <a:pt x="914796" y="126061"/>
                    </a:moveTo>
                    <a:cubicBezTo>
                      <a:pt x="880929" y="140878"/>
                      <a:pt x="783034" y="95369"/>
                      <a:pt x="673496" y="119711"/>
                    </a:cubicBezTo>
                    <a:cubicBezTo>
                      <a:pt x="563958" y="144053"/>
                      <a:pt x="368696" y="216019"/>
                      <a:pt x="257571" y="272111"/>
                    </a:cubicBezTo>
                    <a:cubicBezTo>
                      <a:pt x="146446" y="328203"/>
                      <a:pt x="35850" y="445678"/>
                      <a:pt x="6746" y="456261"/>
                    </a:cubicBezTo>
                    <a:cubicBezTo>
                      <a:pt x="-22358" y="466844"/>
                      <a:pt x="50138" y="374769"/>
                      <a:pt x="82946" y="335611"/>
                    </a:cubicBezTo>
                    <a:cubicBezTo>
                      <a:pt x="115754" y="296453"/>
                      <a:pt x="85592" y="274757"/>
                      <a:pt x="203596" y="221311"/>
                    </a:cubicBezTo>
                    <a:cubicBezTo>
                      <a:pt x="321600" y="167865"/>
                      <a:pt x="678788" y="46686"/>
                      <a:pt x="790971" y="14936"/>
                    </a:cubicBezTo>
                    <a:cubicBezTo>
                      <a:pt x="903154" y="-16814"/>
                      <a:pt x="859763" y="8586"/>
                      <a:pt x="876696" y="30811"/>
                    </a:cubicBezTo>
                    <a:cubicBezTo>
                      <a:pt x="893629" y="53036"/>
                      <a:pt x="948663" y="111244"/>
                      <a:pt x="914796" y="126061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71" name="手帳">
              <a:extLst>
                <a:ext uri="{FF2B5EF4-FFF2-40B4-BE49-F238E27FC236}">
                  <a16:creationId xmlns:a16="http://schemas.microsoft.com/office/drawing/2014/main" id="{1081B0D8-C7EC-475E-999C-6E3F26849AFB}"/>
                </a:ext>
              </a:extLst>
            </p:cNvPr>
            <p:cNvGrpSpPr/>
            <p:nvPr/>
          </p:nvGrpSpPr>
          <p:grpSpPr>
            <a:xfrm>
              <a:off x="5218501" y="1095546"/>
              <a:ext cx="2788004" cy="3326923"/>
              <a:chOff x="5218501" y="1095546"/>
              <a:chExt cx="2788004" cy="3326923"/>
            </a:xfrm>
          </p:grpSpPr>
          <p:sp>
            <p:nvSpPr>
              <p:cNvPr id="1391" name="フリーフォーム: 図形 1390">
                <a:extLst>
                  <a:ext uri="{FF2B5EF4-FFF2-40B4-BE49-F238E27FC236}">
                    <a16:creationId xmlns:a16="http://schemas.microsoft.com/office/drawing/2014/main" id="{D3EDFFB3-13DA-4202-93E1-3DB73D637E04}"/>
                  </a:ext>
                </a:extLst>
              </p:cNvPr>
              <p:cNvSpPr/>
              <p:nvPr/>
            </p:nvSpPr>
            <p:spPr>
              <a:xfrm>
                <a:off x="5218501" y="3871148"/>
                <a:ext cx="1147320" cy="551321"/>
              </a:xfrm>
              <a:custGeom>
                <a:avLst/>
                <a:gdLst>
                  <a:gd name="connsiteX0" fmla="*/ 29774 w 1147320"/>
                  <a:gd name="connsiteY0" fmla="*/ 2352 h 551321"/>
                  <a:gd name="connsiteX1" fmla="*/ 344099 w 1147320"/>
                  <a:gd name="connsiteY1" fmla="*/ 221427 h 551321"/>
                  <a:gd name="connsiteX2" fmla="*/ 1141024 w 1147320"/>
                  <a:gd name="connsiteY2" fmla="*/ 548452 h 551321"/>
                  <a:gd name="connsiteX3" fmla="*/ 737799 w 1147320"/>
                  <a:gd name="connsiteY3" fmla="*/ 389702 h 551321"/>
                  <a:gd name="connsiteX4" fmla="*/ 96449 w 1147320"/>
                  <a:gd name="connsiteY4" fmla="*/ 123002 h 551321"/>
                  <a:gd name="connsiteX5" fmla="*/ 29774 w 1147320"/>
                  <a:gd name="connsiteY5" fmla="*/ 2352 h 5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7320" h="551321">
                    <a:moveTo>
                      <a:pt x="29774" y="2352"/>
                    </a:moveTo>
                    <a:cubicBezTo>
                      <a:pt x="71049" y="18756"/>
                      <a:pt x="158891" y="130410"/>
                      <a:pt x="344099" y="221427"/>
                    </a:cubicBezTo>
                    <a:cubicBezTo>
                      <a:pt x="529307" y="312444"/>
                      <a:pt x="1075407" y="520406"/>
                      <a:pt x="1141024" y="548452"/>
                    </a:cubicBezTo>
                    <a:cubicBezTo>
                      <a:pt x="1206641" y="576498"/>
                      <a:pt x="737799" y="389702"/>
                      <a:pt x="737799" y="389702"/>
                    </a:cubicBezTo>
                    <a:cubicBezTo>
                      <a:pt x="563703" y="318794"/>
                      <a:pt x="219216" y="187560"/>
                      <a:pt x="96449" y="123002"/>
                    </a:cubicBezTo>
                    <a:cubicBezTo>
                      <a:pt x="-26318" y="58444"/>
                      <a:pt x="-11501" y="-14052"/>
                      <a:pt x="29774" y="23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2" name="フリーフォーム: 図形 1391">
                <a:extLst>
                  <a:ext uri="{FF2B5EF4-FFF2-40B4-BE49-F238E27FC236}">
                    <a16:creationId xmlns:a16="http://schemas.microsoft.com/office/drawing/2014/main" id="{8BB15C11-827F-47BB-9854-5BC628E390A3}"/>
                  </a:ext>
                </a:extLst>
              </p:cNvPr>
              <p:cNvSpPr/>
              <p:nvPr/>
            </p:nvSpPr>
            <p:spPr>
              <a:xfrm>
                <a:off x="5240786" y="1355310"/>
                <a:ext cx="897931" cy="2472452"/>
              </a:xfrm>
              <a:custGeom>
                <a:avLst/>
                <a:gdLst>
                  <a:gd name="connsiteX0" fmla="*/ 893314 w 897931"/>
                  <a:gd name="connsiteY0" fmla="*/ 3590 h 2472452"/>
                  <a:gd name="connsiteX1" fmla="*/ 690114 w 897931"/>
                  <a:gd name="connsiteY1" fmla="*/ 630123 h 2472452"/>
                  <a:gd name="connsiteX2" fmla="*/ 190581 w 897931"/>
                  <a:gd name="connsiteY2" fmla="*/ 1849323 h 2472452"/>
                  <a:gd name="connsiteX3" fmla="*/ 4314 w 897931"/>
                  <a:gd name="connsiteY3" fmla="*/ 2454690 h 2472452"/>
                  <a:gd name="connsiteX4" fmla="*/ 55114 w 897931"/>
                  <a:gd name="connsiteY4" fmla="*/ 2323457 h 2472452"/>
                  <a:gd name="connsiteX5" fmla="*/ 762081 w 897931"/>
                  <a:gd name="connsiteY5" fmla="*/ 473490 h 2472452"/>
                  <a:gd name="connsiteX6" fmla="*/ 893314 w 897931"/>
                  <a:gd name="connsiteY6" fmla="*/ 3590 h 247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7931" h="2472452">
                    <a:moveTo>
                      <a:pt x="893314" y="3590"/>
                    </a:moveTo>
                    <a:cubicBezTo>
                      <a:pt x="881320" y="29695"/>
                      <a:pt x="807236" y="322501"/>
                      <a:pt x="690114" y="630123"/>
                    </a:cubicBezTo>
                    <a:cubicBezTo>
                      <a:pt x="572992" y="937745"/>
                      <a:pt x="304881" y="1545228"/>
                      <a:pt x="190581" y="1849323"/>
                    </a:cubicBezTo>
                    <a:cubicBezTo>
                      <a:pt x="76281" y="2153418"/>
                      <a:pt x="26892" y="2375668"/>
                      <a:pt x="4314" y="2454690"/>
                    </a:cubicBezTo>
                    <a:cubicBezTo>
                      <a:pt x="-18264" y="2533712"/>
                      <a:pt x="55114" y="2323457"/>
                      <a:pt x="55114" y="2323457"/>
                    </a:cubicBezTo>
                    <a:cubicBezTo>
                      <a:pt x="181408" y="1993257"/>
                      <a:pt x="620264" y="857312"/>
                      <a:pt x="762081" y="473490"/>
                    </a:cubicBezTo>
                    <a:cubicBezTo>
                      <a:pt x="903898" y="89668"/>
                      <a:pt x="905308" y="-22515"/>
                      <a:pt x="893314" y="35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3" name="フリーフォーム: 図形 1392">
                <a:extLst>
                  <a:ext uri="{FF2B5EF4-FFF2-40B4-BE49-F238E27FC236}">
                    <a16:creationId xmlns:a16="http://schemas.microsoft.com/office/drawing/2014/main" id="{0817F4D0-7673-4DC4-B710-9E27BF47B28A}"/>
                  </a:ext>
                </a:extLst>
              </p:cNvPr>
              <p:cNvSpPr/>
              <p:nvPr/>
            </p:nvSpPr>
            <p:spPr>
              <a:xfrm>
                <a:off x="5816940" y="1291072"/>
                <a:ext cx="442770" cy="1048350"/>
              </a:xfrm>
              <a:custGeom>
                <a:avLst/>
                <a:gdLst>
                  <a:gd name="connsiteX0" fmla="*/ 431460 w 442770"/>
                  <a:gd name="connsiteY0" fmla="*/ 55128 h 1048350"/>
                  <a:gd name="connsiteX1" fmla="*/ 367960 w 442770"/>
                  <a:gd name="connsiteY1" fmla="*/ 105928 h 1048350"/>
                  <a:gd name="connsiteX2" fmla="*/ 84327 w 442770"/>
                  <a:gd name="connsiteY2" fmla="*/ 842528 h 1048350"/>
                  <a:gd name="connsiteX3" fmla="*/ 3893 w 442770"/>
                  <a:gd name="connsiteY3" fmla="*/ 1037261 h 1048350"/>
                  <a:gd name="connsiteX4" fmla="*/ 181693 w 442770"/>
                  <a:gd name="connsiteY4" fmla="*/ 588528 h 1048350"/>
                  <a:gd name="connsiteX5" fmla="*/ 431460 w 442770"/>
                  <a:gd name="connsiteY5" fmla="*/ 55128 h 104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2770" h="1048350">
                    <a:moveTo>
                      <a:pt x="431460" y="55128"/>
                    </a:moveTo>
                    <a:cubicBezTo>
                      <a:pt x="462504" y="-25305"/>
                      <a:pt x="425815" y="-25305"/>
                      <a:pt x="367960" y="105928"/>
                    </a:cubicBezTo>
                    <a:cubicBezTo>
                      <a:pt x="310105" y="237161"/>
                      <a:pt x="145005" y="687306"/>
                      <a:pt x="84327" y="842528"/>
                    </a:cubicBezTo>
                    <a:cubicBezTo>
                      <a:pt x="23649" y="997750"/>
                      <a:pt x="-12335" y="1079594"/>
                      <a:pt x="3893" y="1037261"/>
                    </a:cubicBezTo>
                    <a:cubicBezTo>
                      <a:pt x="20121" y="994928"/>
                      <a:pt x="112549" y="753628"/>
                      <a:pt x="181693" y="588528"/>
                    </a:cubicBezTo>
                    <a:cubicBezTo>
                      <a:pt x="250837" y="423428"/>
                      <a:pt x="400416" y="135561"/>
                      <a:pt x="431460" y="551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4" name="フリーフォーム: 図形 1393">
                <a:extLst>
                  <a:ext uri="{FF2B5EF4-FFF2-40B4-BE49-F238E27FC236}">
                    <a16:creationId xmlns:a16="http://schemas.microsoft.com/office/drawing/2014/main" id="{F3627A57-7825-4136-B208-4AFD9B39C7C7}"/>
                  </a:ext>
                </a:extLst>
              </p:cNvPr>
              <p:cNvSpPr/>
              <p:nvPr/>
            </p:nvSpPr>
            <p:spPr>
              <a:xfrm>
                <a:off x="5280503" y="1574265"/>
                <a:ext cx="872853" cy="2417118"/>
              </a:xfrm>
              <a:custGeom>
                <a:avLst/>
                <a:gdLst>
                  <a:gd name="connsiteX0" fmla="*/ 853597 w 872853"/>
                  <a:gd name="connsiteY0" fmla="*/ 51335 h 2417118"/>
                  <a:gd name="connsiteX1" fmla="*/ 836664 w 872853"/>
                  <a:gd name="connsiteY1" fmla="*/ 102135 h 2417118"/>
                  <a:gd name="connsiteX2" fmla="*/ 591130 w 872853"/>
                  <a:gd name="connsiteY2" fmla="*/ 766768 h 2417118"/>
                  <a:gd name="connsiteX3" fmla="*/ 176264 w 872853"/>
                  <a:gd name="connsiteY3" fmla="*/ 1803935 h 2417118"/>
                  <a:gd name="connsiteX4" fmla="*/ 36564 w 872853"/>
                  <a:gd name="connsiteY4" fmla="*/ 2248435 h 2417118"/>
                  <a:gd name="connsiteX5" fmla="*/ 70430 w 872853"/>
                  <a:gd name="connsiteY5" fmla="*/ 2371202 h 2417118"/>
                  <a:gd name="connsiteX6" fmla="*/ 36564 w 872853"/>
                  <a:gd name="connsiteY6" fmla="*/ 2239968 h 2417118"/>
                  <a:gd name="connsiteX7" fmla="*/ 663097 w 872853"/>
                  <a:gd name="connsiteY7" fmla="*/ 584735 h 2417118"/>
                  <a:gd name="connsiteX8" fmla="*/ 853597 w 872853"/>
                  <a:gd name="connsiteY8" fmla="*/ 51335 h 2417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2853" h="2417118">
                    <a:moveTo>
                      <a:pt x="853597" y="51335"/>
                    </a:moveTo>
                    <a:cubicBezTo>
                      <a:pt x="882525" y="-29098"/>
                      <a:pt x="880408" y="-17104"/>
                      <a:pt x="836664" y="102135"/>
                    </a:cubicBezTo>
                    <a:cubicBezTo>
                      <a:pt x="792920" y="221374"/>
                      <a:pt x="701197" y="483135"/>
                      <a:pt x="591130" y="766768"/>
                    </a:cubicBezTo>
                    <a:cubicBezTo>
                      <a:pt x="481063" y="1050401"/>
                      <a:pt x="268692" y="1556991"/>
                      <a:pt x="176264" y="1803935"/>
                    </a:cubicBezTo>
                    <a:cubicBezTo>
                      <a:pt x="83836" y="2050879"/>
                      <a:pt x="54203" y="2153890"/>
                      <a:pt x="36564" y="2248435"/>
                    </a:cubicBezTo>
                    <a:cubicBezTo>
                      <a:pt x="18925" y="2342980"/>
                      <a:pt x="70430" y="2372613"/>
                      <a:pt x="70430" y="2371202"/>
                    </a:cubicBezTo>
                    <a:cubicBezTo>
                      <a:pt x="70430" y="2369791"/>
                      <a:pt x="-62214" y="2537712"/>
                      <a:pt x="36564" y="2239968"/>
                    </a:cubicBezTo>
                    <a:cubicBezTo>
                      <a:pt x="135342" y="1942224"/>
                      <a:pt x="521280" y="948802"/>
                      <a:pt x="663097" y="584735"/>
                    </a:cubicBezTo>
                    <a:cubicBezTo>
                      <a:pt x="804914" y="220668"/>
                      <a:pt x="824669" y="131768"/>
                      <a:pt x="853597" y="513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5" name="フリーフォーム: 図形 1394">
                <a:extLst>
                  <a:ext uri="{FF2B5EF4-FFF2-40B4-BE49-F238E27FC236}">
                    <a16:creationId xmlns:a16="http://schemas.microsoft.com/office/drawing/2014/main" id="{2904A04E-E409-4AFF-ABC6-1C725E21D3C6}"/>
                  </a:ext>
                </a:extLst>
              </p:cNvPr>
              <p:cNvSpPr/>
              <p:nvPr/>
            </p:nvSpPr>
            <p:spPr>
              <a:xfrm>
                <a:off x="6136024" y="1142125"/>
                <a:ext cx="473396" cy="286782"/>
              </a:xfrm>
              <a:custGeom>
                <a:avLst/>
                <a:gdLst>
                  <a:gd name="connsiteX0" fmla="*/ 23476 w 473396"/>
                  <a:gd name="connsiteY0" fmla="*/ 286625 h 286782"/>
                  <a:gd name="connsiteX1" fmla="*/ 193 w 473396"/>
                  <a:gd name="connsiteY1" fmla="*/ 178675 h 286782"/>
                  <a:gd name="connsiteX2" fmla="*/ 38293 w 473396"/>
                  <a:gd name="connsiteY2" fmla="*/ 106708 h 286782"/>
                  <a:gd name="connsiteX3" fmla="*/ 142009 w 473396"/>
                  <a:gd name="connsiteY3" fmla="*/ 36858 h 286782"/>
                  <a:gd name="connsiteX4" fmla="*/ 355793 w 473396"/>
                  <a:gd name="connsiteY4" fmla="*/ 875 h 286782"/>
                  <a:gd name="connsiteX5" fmla="*/ 465859 w 473396"/>
                  <a:gd name="connsiteY5" fmla="*/ 13575 h 286782"/>
                  <a:gd name="connsiteX6" fmla="*/ 150476 w 473396"/>
                  <a:gd name="connsiteY6" fmla="*/ 41092 h 286782"/>
                  <a:gd name="connsiteX7" fmla="*/ 23476 w 473396"/>
                  <a:gd name="connsiteY7" fmla="*/ 153275 h 286782"/>
                  <a:gd name="connsiteX8" fmla="*/ 23476 w 473396"/>
                  <a:gd name="connsiteY8" fmla="*/ 286625 h 28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396" h="286782">
                    <a:moveTo>
                      <a:pt x="23476" y="286625"/>
                    </a:moveTo>
                    <a:cubicBezTo>
                      <a:pt x="19596" y="290858"/>
                      <a:pt x="-2277" y="208661"/>
                      <a:pt x="193" y="178675"/>
                    </a:cubicBezTo>
                    <a:cubicBezTo>
                      <a:pt x="2662" y="148689"/>
                      <a:pt x="14657" y="130344"/>
                      <a:pt x="38293" y="106708"/>
                    </a:cubicBezTo>
                    <a:cubicBezTo>
                      <a:pt x="61929" y="83072"/>
                      <a:pt x="89093" y="54497"/>
                      <a:pt x="142009" y="36858"/>
                    </a:cubicBezTo>
                    <a:cubicBezTo>
                      <a:pt x="194925" y="19219"/>
                      <a:pt x="301818" y="4755"/>
                      <a:pt x="355793" y="875"/>
                    </a:cubicBezTo>
                    <a:cubicBezTo>
                      <a:pt x="409768" y="-3005"/>
                      <a:pt x="500078" y="6872"/>
                      <a:pt x="465859" y="13575"/>
                    </a:cubicBezTo>
                    <a:cubicBezTo>
                      <a:pt x="431640" y="20278"/>
                      <a:pt x="224207" y="17809"/>
                      <a:pt x="150476" y="41092"/>
                    </a:cubicBezTo>
                    <a:cubicBezTo>
                      <a:pt x="76745" y="64375"/>
                      <a:pt x="44290" y="115175"/>
                      <a:pt x="23476" y="153275"/>
                    </a:cubicBezTo>
                    <a:cubicBezTo>
                      <a:pt x="2662" y="191375"/>
                      <a:pt x="27356" y="282392"/>
                      <a:pt x="23476" y="2866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6" name="フリーフォーム: 図形 1395">
                <a:extLst>
                  <a:ext uri="{FF2B5EF4-FFF2-40B4-BE49-F238E27FC236}">
                    <a16:creationId xmlns:a16="http://schemas.microsoft.com/office/drawing/2014/main" id="{A5AEFBF5-84A5-4D1E-9BF7-F67E3E7E26E6}"/>
                  </a:ext>
                </a:extLst>
              </p:cNvPr>
              <p:cNvSpPr/>
              <p:nvPr/>
            </p:nvSpPr>
            <p:spPr>
              <a:xfrm>
                <a:off x="6198832" y="1095546"/>
                <a:ext cx="399118" cy="127949"/>
              </a:xfrm>
              <a:custGeom>
                <a:avLst/>
                <a:gdLst>
                  <a:gd name="connsiteX0" fmla="*/ 885 w 399118"/>
                  <a:gd name="connsiteY0" fmla="*/ 127887 h 127949"/>
                  <a:gd name="connsiteX1" fmla="*/ 62268 w 399118"/>
                  <a:gd name="connsiteY1" fmla="*/ 9354 h 127949"/>
                  <a:gd name="connsiteX2" fmla="*/ 144818 w 399118"/>
                  <a:gd name="connsiteY2" fmla="*/ 9354 h 127949"/>
                  <a:gd name="connsiteX3" fmla="*/ 214668 w 399118"/>
                  <a:gd name="connsiteY3" fmla="*/ 24171 h 127949"/>
                  <a:gd name="connsiteX4" fmla="*/ 398818 w 399118"/>
                  <a:gd name="connsiteY4" fmla="*/ 32637 h 127949"/>
                  <a:gd name="connsiteX5" fmla="*/ 261235 w 399118"/>
                  <a:gd name="connsiteY5" fmla="*/ 28404 h 127949"/>
                  <a:gd name="connsiteX6" fmla="*/ 108835 w 399118"/>
                  <a:gd name="connsiteY6" fmla="*/ 26287 h 127949"/>
                  <a:gd name="connsiteX7" fmla="*/ 885 w 399118"/>
                  <a:gd name="connsiteY7" fmla="*/ 127887 h 12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9118" h="127949">
                    <a:moveTo>
                      <a:pt x="885" y="127887"/>
                    </a:moveTo>
                    <a:cubicBezTo>
                      <a:pt x="-6876" y="125065"/>
                      <a:pt x="38279" y="29109"/>
                      <a:pt x="62268" y="9354"/>
                    </a:cubicBezTo>
                    <a:cubicBezTo>
                      <a:pt x="86257" y="-10401"/>
                      <a:pt x="119418" y="6885"/>
                      <a:pt x="144818" y="9354"/>
                    </a:cubicBezTo>
                    <a:cubicBezTo>
                      <a:pt x="170218" y="11823"/>
                      <a:pt x="172335" y="20291"/>
                      <a:pt x="214668" y="24171"/>
                    </a:cubicBezTo>
                    <a:cubicBezTo>
                      <a:pt x="257001" y="28051"/>
                      <a:pt x="391057" y="31932"/>
                      <a:pt x="398818" y="32637"/>
                    </a:cubicBezTo>
                    <a:cubicBezTo>
                      <a:pt x="406579" y="33342"/>
                      <a:pt x="261235" y="28404"/>
                      <a:pt x="261235" y="28404"/>
                    </a:cubicBezTo>
                    <a:cubicBezTo>
                      <a:pt x="212905" y="27346"/>
                      <a:pt x="149405" y="15351"/>
                      <a:pt x="108835" y="26287"/>
                    </a:cubicBezTo>
                    <a:cubicBezTo>
                      <a:pt x="68266" y="37223"/>
                      <a:pt x="8646" y="130709"/>
                      <a:pt x="885" y="1278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7" name="フリーフォーム: 図形 1396">
                <a:extLst>
                  <a:ext uri="{FF2B5EF4-FFF2-40B4-BE49-F238E27FC236}">
                    <a16:creationId xmlns:a16="http://schemas.microsoft.com/office/drawing/2014/main" id="{1375730F-BEE9-4A72-BE70-11925AED7663}"/>
                  </a:ext>
                </a:extLst>
              </p:cNvPr>
              <p:cNvSpPr/>
              <p:nvPr/>
            </p:nvSpPr>
            <p:spPr>
              <a:xfrm>
                <a:off x="6561208" y="1119796"/>
                <a:ext cx="1445297" cy="973595"/>
              </a:xfrm>
              <a:custGeom>
                <a:avLst/>
                <a:gdLst>
                  <a:gd name="connsiteX0" fmla="*/ 459 w 1445297"/>
                  <a:gd name="connsiteY0" fmla="*/ 4154 h 973595"/>
                  <a:gd name="connsiteX1" fmla="*/ 241759 w 1445297"/>
                  <a:gd name="connsiteY1" fmla="*/ 33787 h 973595"/>
                  <a:gd name="connsiteX2" fmla="*/ 724359 w 1445297"/>
                  <a:gd name="connsiteY2" fmla="*/ 272971 h 973595"/>
                  <a:gd name="connsiteX3" fmla="*/ 1069375 w 1445297"/>
                  <a:gd name="connsiteY3" fmla="*/ 448654 h 973595"/>
                  <a:gd name="connsiteX4" fmla="*/ 1386875 w 1445297"/>
                  <a:gd name="connsiteY4" fmla="*/ 685721 h 973595"/>
                  <a:gd name="connsiteX5" fmla="*/ 1444025 w 1445297"/>
                  <a:gd name="connsiteY5" fmla="*/ 823304 h 973595"/>
                  <a:gd name="connsiteX6" fmla="*/ 1367825 w 1445297"/>
                  <a:gd name="connsiteY6" fmla="*/ 973587 h 973595"/>
                  <a:gd name="connsiteX7" fmla="*/ 1420742 w 1445297"/>
                  <a:gd name="connsiteY7" fmla="*/ 816954 h 973595"/>
                  <a:gd name="connsiteX8" fmla="*/ 1372059 w 1445297"/>
                  <a:gd name="connsiteY8" fmla="*/ 685721 h 973595"/>
                  <a:gd name="connsiteX9" fmla="*/ 834425 w 1445297"/>
                  <a:gd name="connsiteY9" fmla="*/ 368221 h 973595"/>
                  <a:gd name="connsiteX10" fmla="*/ 296792 w 1445297"/>
                  <a:gd name="connsiteY10" fmla="*/ 57071 h 973595"/>
                  <a:gd name="connsiteX11" fmla="*/ 459 w 1445297"/>
                  <a:gd name="connsiteY11" fmla="*/ 4154 h 9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5297" h="973595">
                    <a:moveTo>
                      <a:pt x="459" y="4154"/>
                    </a:moveTo>
                    <a:cubicBezTo>
                      <a:pt x="-8713" y="273"/>
                      <a:pt x="121109" y="-11016"/>
                      <a:pt x="241759" y="33787"/>
                    </a:cubicBezTo>
                    <a:cubicBezTo>
                      <a:pt x="362409" y="78590"/>
                      <a:pt x="724359" y="272971"/>
                      <a:pt x="724359" y="272971"/>
                    </a:cubicBezTo>
                    <a:cubicBezTo>
                      <a:pt x="862295" y="342116"/>
                      <a:pt x="958956" y="379862"/>
                      <a:pt x="1069375" y="448654"/>
                    </a:cubicBezTo>
                    <a:cubicBezTo>
                      <a:pt x="1179794" y="517446"/>
                      <a:pt x="1324433" y="623279"/>
                      <a:pt x="1386875" y="685721"/>
                    </a:cubicBezTo>
                    <a:cubicBezTo>
                      <a:pt x="1449317" y="748163"/>
                      <a:pt x="1447200" y="775326"/>
                      <a:pt x="1444025" y="823304"/>
                    </a:cubicBezTo>
                    <a:cubicBezTo>
                      <a:pt x="1440850" y="871282"/>
                      <a:pt x="1371706" y="974645"/>
                      <a:pt x="1367825" y="973587"/>
                    </a:cubicBezTo>
                    <a:cubicBezTo>
                      <a:pt x="1363945" y="972529"/>
                      <a:pt x="1420036" y="864932"/>
                      <a:pt x="1420742" y="816954"/>
                    </a:cubicBezTo>
                    <a:cubicBezTo>
                      <a:pt x="1421448" y="768976"/>
                      <a:pt x="1469778" y="760510"/>
                      <a:pt x="1372059" y="685721"/>
                    </a:cubicBezTo>
                    <a:cubicBezTo>
                      <a:pt x="1274340" y="610932"/>
                      <a:pt x="834425" y="368221"/>
                      <a:pt x="834425" y="368221"/>
                    </a:cubicBezTo>
                    <a:cubicBezTo>
                      <a:pt x="655214" y="263446"/>
                      <a:pt x="436845" y="116338"/>
                      <a:pt x="296792" y="57071"/>
                    </a:cubicBezTo>
                    <a:cubicBezTo>
                      <a:pt x="156739" y="-2196"/>
                      <a:pt x="9631" y="8035"/>
                      <a:pt x="459" y="41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8" name="フリーフォーム: 図形 1397">
                <a:extLst>
                  <a:ext uri="{FF2B5EF4-FFF2-40B4-BE49-F238E27FC236}">
                    <a16:creationId xmlns:a16="http://schemas.microsoft.com/office/drawing/2014/main" id="{0EEDC13E-78A8-4C09-A036-CA8E202A0FAC}"/>
                  </a:ext>
                </a:extLst>
              </p:cNvPr>
              <p:cNvSpPr/>
              <p:nvPr/>
            </p:nvSpPr>
            <p:spPr>
              <a:xfrm>
                <a:off x="6533735" y="1205500"/>
                <a:ext cx="466730" cy="115656"/>
              </a:xfrm>
              <a:custGeom>
                <a:avLst/>
                <a:gdLst>
                  <a:gd name="connsiteX0" fmla="*/ 15232 w 466730"/>
                  <a:gd name="connsiteY0" fmla="*/ 17933 h 115656"/>
                  <a:gd name="connsiteX1" fmla="*/ 370832 w 466730"/>
                  <a:gd name="connsiteY1" fmla="*/ 68733 h 115656"/>
                  <a:gd name="connsiteX2" fmla="*/ 463965 w 466730"/>
                  <a:gd name="connsiteY2" fmla="*/ 115300 h 115656"/>
                  <a:gd name="connsiteX3" fmla="*/ 294632 w 466730"/>
                  <a:gd name="connsiteY3" fmla="*/ 43333 h 115656"/>
                  <a:gd name="connsiteX4" fmla="*/ 87198 w 466730"/>
                  <a:gd name="connsiteY4" fmla="*/ 1000 h 115656"/>
                  <a:gd name="connsiteX5" fmla="*/ 15232 w 466730"/>
                  <a:gd name="connsiteY5" fmla="*/ 17933 h 115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30" h="115656">
                    <a:moveTo>
                      <a:pt x="15232" y="17933"/>
                    </a:moveTo>
                    <a:cubicBezTo>
                      <a:pt x="62504" y="29222"/>
                      <a:pt x="296043" y="52505"/>
                      <a:pt x="370832" y="68733"/>
                    </a:cubicBezTo>
                    <a:cubicBezTo>
                      <a:pt x="445621" y="84961"/>
                      <a:pt x="476665" y="119533"/>
                      <a:pt x="463965" y="115300"/>
                    </a:cubicBezTo>
                    <a:cubicBezTo>
                      <a:pt x="451265" y="111067"/>
                      <a:pt x="357427" y="62383"/>
                      <a:pt x="294632" y="43333"/>
                    </a:cubicBezTo>
                    <a:cubicBezTo>
                      <a:pt x="231838" y="24283"/>
                      <a:pt x="132706" y="5233"/>
                      <a:pt x="87198" y="1000"/>
                    </a:cubicBezTo>
                    <a:cubicBezTo>
                      <a:pt x="41690" y="-3233"/>
                      <a:pt x="-32040" y="6644"/>
                      <a:pt x="15232" y="179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9" name="フリーフォーム: 図形 1398">
                <a:extLst>
                  <a:ext uri="{FF2B5EF4-FFF2-40B4-BE49-F238E27FC236}">
                    <a16:creationId xmlns:a16="http://schemas.microsoft.com/office/drawing/2014/main" id="{56EC6CA2-A4AE-431A-9655-B3CA7A41F507}"/>
                  </a:ext>
                </a:extLst>
              </p:cNvPr>
              <p:cNvSpPr/>
              <p:nvPr/>
            </p:nvSpPr>
            <p:spPr>
              <a:xfrm>
                <a:off x="6344623" y="1288236"/>
                <a:ext cx="1226712" cy="465792"/>
              </a:xfrm>
              <a:custGeom>
                <a:avLst/>
                <a:gdLst>
                  <a:gd name="connsiteX0" fmla="*/ 3260 w 1226712"/>
                  <a:gd name="connsiteY0" fmla="*/ 814 h 465792"/>
                  <a:gd name="connsiteX1" fmla="*/ 966344 w 1226712"/>
                  <a:gd name="connsiteY1" fmla="*/ 364881 h 465792"/>
                  <a:gd name="connsiteX2" fmla="*/ 1213994 w 1226712"/>
                  <a:gd name="connsiteY2" fmla="*/ 462247 h 465792"/>
                  <a:gd name="connsiteX3" fmla="*/ 672127 w 1226712"/>
                  <a:gd name="connsiteY3" fmla="*/ 271747 h 465792"/>
                  <a:gd name="connsiteX4" fmla="*/ 3260 w 1226712"/>
                  <a:gd name="connsiteY4" fmla="*/ 814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6712" h="465792">
                    <a:moveTo>
                      <a:pt x="3260" y="814"/>
                    </a:moveTo>
                    <a:cubicBezTo>
                      <a:pt x="52296" y="16336"/>
                      <a:pt x="966344" y="364881"/>
                      <a:pt x="966344" y="364881"/>
                    </a:cubicBezTo>
                    <a:cubicBezTo>
                      <a:pt x="1168133" y="441787"/>
                      <a:pt x="1263030" y="477769"/>
                      <a:pt x="1213994" y="462247"/>
                    </a:cubicBezTo>
                    <a:cubicBezTo>
                      <a:pt x="1164958" y="446725"/>
                      <a:pt x="872858" y="347594"/>
                      <a:pt x="672127" y="271747"/>
                    </a:cubicBezTo>
                    <a:cubicBezTo>
                      <a:pt x="471396" y="195900"/>
                      <a:pt x="-45776" y="-14708"/>
                      <a:pt x="3260" y="8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0" name="フリーフォーム: 図形 1399">
                <a:extLst>
                  <a:ext uri="{FF2B5EF4-FFF2-40B4-BE49-F238E27FC236}">
                    <a16:creationId xmlns:a16="http://schemas.microsoft.com/office/drawing/2014/main" id="{CBC5C51D-88BA-4B9B-9C54-184356B44FDB}"/>
                  </a:ext>
                </a:extLst>
              </p:cNvPr>
              <p:cNvSpPr/>
              <p:nvPr/>
            </p:nvSpPr>
            <p:spPr>
              <a:xfrm>
                <a:off x="6337456" y="1261305"/>
                <a:ext cx="1168716" cy="454011"/>
              </a:xfrm>
              <a:custGeom>
                <a:avLst/>
                <a:gdLst>
                  <a:gd name="connsiteX0" fmla="*/ 6194 w 1168716"/>
                  <a:gd name="connsiteY0" fmla="*/ 21395 h 454011"/>
                  <a:gd name="connsiteX1" fmla="*/ 173411 w 1168716"/>
                  <a:gd name="connsiteY1" fmla="*/ 48912 h 454011"/>
                  <a:gd name="connsiteX2" fmla="*/ 1159777 w 1168716"/>
                  <a:gd name="connsiteY2" fmla="*/ 451078 h 454011"/>
                  <a:gd name="connsiteX3" fmla="*/ 630611 w 1168716"/>
                  <a:gd name="connsiteY3" fmla="*/ 222478 h 454011"/>
                  <a:gd name="connsiteX4" fmla="*/ 114144 w 1168716"/>
                  <a:gd name="connsiteY4" fmla="*/ 63728 h 454011"/>
                  <a:gd name="connsiteX5" fmla="*/ 6194 w 1168716"/>
                  <a:gd name="connsiteY5" fmla="*/ 21395 h 454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716" h="454011">
                    <a:moveTo>
                      <a:pt x="6194" y="21395"/>
                    </a:moveTo>
                    <a:cubicBezTo>
                      <a:pt x="-6330" y="-654"/>
                      <a:pt x="-18853" y="-22702"/>
                      <a:pt x="173411" y="48912"/>
                    </a:cubicBezTo>
                    <a:cubicBezTo>
                      <a:pt x="365675" y="120526"/>
                      <a:pt x="1083577" y="422150"/>
                      <a:pt x="1159777" y="451078"/>
                    </a:cubicBezTo>
                    <a:cubicBezTo>
                      <a:pt x="1235977" y="480006"/>
                      <a:pt x="804883" y="287036"/>
                      <a:pt x="630611" y="222478"/>
                    </a:cubicBezTo>
                    <a:cubicBezTo>
                      <a:pt x="456339" y="157920"/>
                      <a:pt x="114144" y="63728"/>
                      <a:pt x="114144" y="63728"/>
                    </a:cubicBezTo>
                    <a:lnTo>
                      <a:pt x="6194" y="2139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1" name="フリーフォーム: 図形 1400">
                <a:extLst>
                  <a:ext uri="{FF2B5EF4-FFF2-40B4-BE49-F238E27FC236}">
                    <a16:creationId xmlns:a16="http://schemas.microsoft.com/office/drawing/2014/main" id="{469E83BD-E3EF-49C7-9384-54EEF5E57EB6}"/>
                  </a:ext>
                </a:extLst>
              </p:cNvPr>
              <p:cNvSpPr/>
              <p:nvPr/>
            </p:nvSpPr>
            <p:spPr>
              <a:xfrm>
                <a:off x="6613551" y="1249648"/>
                <a:ext cx="465535" cy="181963"/>
              </a:xfrm>
              <a:custGeom>
                <a:avLst/>
                <a:gdLst>
                  <a:gd name="connsiteX0" fmla="*/ 3149 w 465535"/>
                  <a:gd name="connsiteY0" fmla="*/ 1302 h 181963"/>
                  <a:gd name="connsiteX1" fmla="*/ 458232 w 465535"/>
                  <a:gd name="connsiteY1" fmla="*/ 179102 h 181963"/>
                  <a:gd name="connsiteX2" fmla="*/ 265616 w 465535"/>
                  <a:gd name="connsiteY2" fmla="*/ 102902 h 181963"/>
                  <a:gd name="connsiteX3" fmla="*/ 3149 w 465535"/>
                  <a:gd name="connsiteY3" fmla="*/ 1302 h 18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5535" h="181963">
                    <a:moveTo>
                      <a:pt x="3149" y="1302"/>
                    </a:moveTo>
                    <a:lnTo>
                      <a:pt x="458232" y="179102"/>
                    </a:lnTo>
                    <a:cubicBezTo>
                      <a:pt x="501977" y="196035"/>
                      <a:pt x="337935" y="133594"/>
                      <a:pt x="265616" y="102902"/>
                    </a:cubicBezTo>
                    <a:cubicBezTo>
                      <a:pt x="193297" y="72210"/>
                      <a:pt x="-28954" y="-11398"/>
                      <a:pt x="3149" y="13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2" name="フリーフォーム: 図形 1401">
                <a:extLst>
                  <a:ext uri="{FF2B5EF4-FFF2-40B4-BE49-F238E27FC236}">
                    <a16:creationId xmlns:a16="http://schemas.microsoft.com/office/drawing/2014/main" id="{06B43D5A-4152-4976-9079-D3F7455F70E8}"/>
                  </a:ext>
                </a:extLst>
              </p:cNvPr>
              <p:cNvSpPr/>
              <p:nvPr/>
            </p:nvSpPr>
            <p:spPr>
              <a:xfrm>
                <a:off x="6438221" y="1209644"/>
                <a:ext cx="739396" cy="303773"/>
              </a:xfrm>
              <a:custGeom>
                <a:avLst/>
                <a:gdLst>
                  <a:gd name="connsiteX0" fmla="*/ 4912 w 739396"/>
                  <a:gd name="connsiteY0" fmla="*/ 1089 h 303773"/>
                  <a:gd name="connsiteX1" fmla="*/ 53596 w 739396"/>
                  <a:gd name="connsiteY1" fmla="*/ 26489 h 303773"/>
                  <a:gd name="connsiteX2" fmla="*/ 586996 w 739396"/>
                  <a:gd name="connsiteY2" fmla="*/ 242389 h 303773"/>
                  <a:gd name="connsiteX3" fmla="*/ 739396 w 739396"/>
                  <a:gd name="connsiteY3" fmla="*/ 303773 h 303773"/>
                  <a:gd name="connsiteX4" fmla="*/ 489629 w 739396"/>
                  <a:gd name="connsiteY4" fmla="*/ 208523 h 303773"/>
                  <a:gd name="connsiteX5" fmla="*/ 229279 w 739396"/>
                  <a:gd name="connsiteY5" fmla="*/ 136556 h 303773"/>
                  <a:gd name="connsiteX6" fmla="*/ 4912 w 739396"/>
                  <a:gd name="connsiteY6" fmla="*/ 1089 h 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9396" h="303773">
                    <a:moveTo>
                      <a:pt x="4912" y="1089"/>
                    </a:moveTo>
                    <a:cubicBezTo>
                      <a:pt x="-19253" y="-6320"/>
                      <a:pt x="53596" y="26489"/>
                      <a:pt x="53596" y="26489"/>
                    </a:cubicBezTo>
                    <a:lnTo>
                      <a:pt x="586996" y="242389"/>
                    </a:lnTo>
                    <a:lnTo>
                      <a:pt x="739396" y="303773"/>
                    </a:lnTo>
                    <a:cubicBezTo>
                      <a:pt x="723168" y="298129"/>
                      <a:pt x="574648" y="236392"/>
                      <a:pt x="489629" y="208523"/>
                    </a:cubicBezTo>
                    <a:cubicBezTo>
                      <a:pt x="404610" y="180654"/>
                      <a:pt x="311476" y="169012"/>
                      <a:pt x="229279" y="136556"/>
                    </a:cubicBezTo>
                    <a:cubicBezTo>
                      <a:pt x="147082" y="104100"/>
                      <a:pt x="71764" y="58944"/>
                      <a:pt x="4912" y="10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3" name="フリーフォーム: 図形 1402">
                <a:extLst>
                  <a:ext uri="{FF2B5EF4-FFF2-40B4-BE49-F238E27FC236}">
                    <a16:creationId xmlns:a16="http://schemas.microsoft.com/office/drawing/2014/main" id="{AF041F49-AE77-4006-92C5-BC7FBBD1BD59}"/>
                  </a:ext>
                </a:extLst>
              </p:cNvPr>
              <p:cNvSpPr/>
              <p:nvPr/>
            </p:nvSpPr>
            <p:spPr>
              <a:xfrm>
                <a:off x="7135283" y="1407583"/>
                <a:ext cx="776585" cy="573624"/>
              </a:xfrm>
              <a:custGeom>
                <a:avLst/>
                <a:gdLst>
                  <a:gd name="connsiteX0" fmla="*/ 0 w 776585"/>
                  <a:gd name="connsiteY0" fmla="*/ 0 h 573624"/>
                  <a:gd name="connsiteX1" fmla="*/ 442384 w 776585"/>
                  <a:gd name="connsiteY1" fmla="*/ 266700 h 573624"/>
                  <a:gd name="connsiteX2" fmla="*/ 738717 w 776585"/>
                  <a:gd name="connsiteY2" fmla="*/ 472017 h 573624"/>
                  <a:gd name="connsiteX3" fmla="*/ 772584 w 776585"/>
                  <a:gd name="connsiteY3" fmla="*/ 573617 h 573624"/>
                  <a:gd name="connsiteX4" fmla="*/ 738717 w 776585"/>
                  <a:gd name="connsiteY4" fmla="*/ 467784 h 573624"/>
                  <a:gd name="connsiteX5" fmla="*/ 649817 w 776585"/>
                  <a:gd name="connsiteY5" fmla="*/ 400050 h 573624"/>
                  <a:gd name="connsiteX6" fmla="*/ 455084 w 776585"/>
                  <a:gd name="connsiteY6" fmla="*/ 279400 h 573624"/>
                  <a:gd name="connsiteX7" fmla="*/ 0 w 776585"/>
                  <a:gd name="connsiteY7" fmla="*/ 0 h 57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585" h="573624">
                    <a:moveTo>
                      <a:pt x="0" y="0"/>
                    </a:moveTo>
                    <a:cubicBezTo>
                      <a:pt x="159632" y="94015"/>
                      <a:pt x="319265" y="188031"/>
                      <a:pt x="442384" y="266700"/>
                    </a:cubicBezTo>
                    <a:cubicBezTo>
                      <a:pt x="565503" y="345369"/>
                      <a:pt x="683684" y="420864"/>
                      <a:pt x="738717" y="472017"/>
                    </a:cubicBezTo>
                    <a:cubicBezTo>
                      <a:pt x="793750" y="523170"/>
                      <a:pt x="772584" y="574322"/>
                      <a:pt x="772584" y="573617"/>
                    </a:cubicBezTo>
                    <a:cubicBezTo>
                      <a:pt x="772584" y="572912"/>
                      <a:pt x="759178" y="496712"/>
                      <a:pt x="738717" y="467784"/>
                    </a:cubicBezTo>
                    <a:cubicBezTo>
                      <a:pt x="718256" y="438856"/>
                      <a:pt x="697089" y="431447"/>
                      <a:pt x="649817" y="400050"/>
                    </a:cubicBezTo>
                    <a:cubicBezTo>
                      <a:pt x="602545" y="368653"/>
                      <a:pt x="455084" y="279400"/>
                      <a:pt x="455084" y="2794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4" name="フリーフォーム: 図形 1403">
                <a:extLst>
                  <a:ext uri="{FF2B5EF4-FFF2-40B4-BE49-F238E27FC236}">
                    <a16:creationId xmlns:a16="http://schemas.microsoft.com/office/drawing/2014/main" id="{95566B0E-F8F4-4B78-9E5A-B368B0EA9980}"/>
                  </a:ext>
                </a:extLst>
              </p:cNvPr>
              <p:cNvSpPr/>
              <p:nvPr/>
            </p:nvSpPr>
            <p:spPr>
              <a:xfrm>
                <a:off x="7769533" y="2025650"/>
                <a:ext cx="193634" cy="326265"/>
              </a:xfrm>
              <a:custGeom>
                <a:avLst/>
                <a:gdLst>
                  <a:gd name="connsiteX0" fmla="*/ 193367 w 193634"/>
                  <a:gd name="connsiteY0" fmla="*/ 0 h 326265"/>
                  <a:gd name="connsiteX1" fmla="*/ 119284 w 193634"/>
                  <a:gd name="connsiteY1" fmla="*/ 116417 h 326265"/>
                  <a:gd name="connsiteX2" fmla="*/ 108700 w 193634"/>
                  <a:gd name="connsiteY2" fmla="*/ 194733 h 326265"/>
                  <a:gd name="connsiteX3" fmla="*/ 79067 w 193634"/>
                  <a:gd name="connsiteY3" fmla="*/ 292100 h 326265"/>
                  <a:gd name="connsiteX4" fmla="*/ 32500 w 193634"/>
                  <a:gd name="connsiteY4" fmla="*/ 321733 h 326265"/>
                  <a:gd name="connsiteX5" fmla="*/ 750 w 193634"/>
                  <a:gd name="connsiteY5" fmla="*/ 321733 h 326265"/>
                  <a:gd name="connsiteX6" fmla="*/ 64250 w 193634"/>
                  <a:gd name="connsiteY6" fmla="*/ 279400 h 326265"/>
                  <a:gd name="connsiteX7" fmla="*/ 81184 w 193634"/>
                  <a:gd name="connsiteY7" fmla="*/ 194733 h 326265"/>
                  <a:gd name="connsiteX8" fmla="*/ 89650 w 193634"/>
                  <a:gd name="connsiteY8" fmla="*/ 116417 h 326265"/>
                  <a:gd name="connsiteX9" fmla="*/ 193367 w 193634"/>
                  <a:gd name="connsiteY9" fmla="*/ 0 h 32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634" h="326265">
                    <a:moveTo>
                      <a:pt x="193367" y="0"/>
                    </a:moveTo>
                    <a:cubicBezTo>
                      <a:pt x="198306" y="0"/>
                      <a:pt x="133395" y="83962"/>
                      <a:pt x="119284" y="116417"/>
                    </a:cubicBezTo>
                    <a:cubicBezTo>
                      <a:pt x="105173" y="148872"/>
                      <a:pt x="115403" y="165453"/>
                      <a:pt x="108700" y="194733"/>
                    </a:cubicBezTo>
                    <a:cubicBezTo>
                      <a:pt x="101997" y="224013"/>
                      <a:pt x="91767" y="270933"/>
                      <a:pt x="79067" y="292100"/>
                    </a:cubicBezTo>
                    <a:cubicBezTo>
                      <a:pt x="66367" y="313267"/>
                      <a:pt x="45553" y="316794"/>
                      <a:pt x="32500" y="321733"/>
                    </a:cubicBezTo>
                    <a:cubicBezTo>
                      <a:pt x="19447" y="326672"/>
                      <a:pt x="-4542" y="328789"/>
                      <a:pt x="750" y="321733"/>
                    </a:cubicBezTo>
                    <a:cubicBezTo>
                      <a:pt x="6042" y="314678"/>
                      <a:pt x="50844" y="300567"/>
                      <a:pt x="64250" y="279400"/>
                    </a:cubicBezTo>
                    <a:cubicBezTo>
                      <a:pt x="77656" y="258233"/>
                      <a:pt x="76951" y="221897"/>
                      <a:pt x="81184" y="194733"/>
                    </a:cubicBezTo>
                    <a:cubicBezTo>
                      <a:pt x="85417" y="167569"/>
                      <a:pt x="71306" y="145698"/>
                      <a:pt x="89650" y="116417"/>
                    </a:cubicBezTo>
                    <a:cubicBezTo>
                      <a:pt x="107994" y="87137"/>
                      <a:pt x="188428" y="0"/>
                      <a:pt x="193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5" name="フリーフォーム: 図形 1404">
                <a:extLst>
                  <a:ext uri="{FF2B5EF4-FFF2-40B4-BE49-F238E27FC236}">
                    <a16:creationId xmlns:a16="http://schemas.microsoft.com/office/drawing/2014/main" id="{EE842E26-ACE3-4FC7-8F5D-CD264A91BEAA}"/>
                  </a:ext>
                </a:extLst>
              </p:cNvPr>
              <p:cNvSpPr/>
              <p:nvPr/>
            </p:nvSpPr>
            <p:spPr>
              <a:xfrm>
                <a:off x="7641519" y="2341672"/>
                <a:ext cx="135399" cy="377492"/>
              </a:xfrm>
              <a:custGeom>
                <a:avLst/>
                <a:gdLst>
                  <a:gd name="connsiteX0" fmla="*/ 135114 w 135399"/>
                  <a:gd name="connsiteY0" fmla="*/ 1478 h 377492"/>
                  <a:gd name="connsiteX1" fmla="*/ 56798 w 135399"/>
                  <a:gd name="connsiteY1" fmla="*/ 213145 h 377492"/>
                  <a:gd name="connsiteX2" fmla="*/ 73731 w 135399"/>
                  <a:gd name="connsiteY2" fmla="*/ 280878 h 377492"/>
                  <a:gd name="connsiteX3" fmla="*/ 75848 w 135399"/>
                  <a:gd name="connsiteY3" fmla="*/ 338028 h 377492"/>
                  <a:gd name="connsiteX4" fmla="*/ 10231 w 135399"/>
                  <a:gd name="connsiteY4" fmla="*/ 371895 h 377492"/>
                  <a:gd name="connsiteX5" fmla="*/ 5998 w 135399"/>
                  <a:gd name="connsiteY5" fmla="*/ 369778 h 377492"/>
                  <a:gd name="connsiteX6" fmla="*/ 67381 w 135399"/>
                  <a:gd name="connsiteY6" fmla="*/ 297811 h 377492"/>
                  <a:gd name="connsiteX7" fmla="*/ 54681 w 135399"/>
                  <a:gd name="connsiteY7" fmla="*/ 196211 h 377492"/>
                  <a:gd name="connsiteX8" fmla="*/ 82198 w 135399"/>
                  <a:gd name="connsiteY8" fmla="*/ 122128 h 377492"/>
                  <a:gd name="connsiteX9" fmla="*/ 135114 w 135399"/>
                  <a:gd name="connsiteY9" fmla="*/ 1478 h 37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399" h="377492">
                    <a:moveTo>
                      <a:pt x="135114" y="1478"/>
                    </a:moveTo>
                    <a:cubicBezTo>
                      <a:pt x="130881" y="16647"/>
                      <a:pt x="67028" y="166578"/>
                      <a:pt x="56798" y="213145"/>
                    </a:cubicBezTo>
                    <a:cubicBezTo>
                      <a:pt x="46567" y="259712"/>
                      <a:pt x="70556" y="260064"/>
                      <a:pt x="73731" y="280878"/>
                    </a:cubicBezTo>
                    <a:cubicBezTo>
                      <a:pt x="76906" y="301692"/>
                      <a:pt x="86431" y="322859"/>
                      <a:pt x="75848" y="338028"/>
                    </a:cubicBezTo>
                    <a:cubicBezTo>
                      <a:pt x="65265" y="353197"/>
                      <a:pt x="21873" y="366603"/>
                      <a:pt x="10231" y="371895"/>
                    </a:cubicBezTo>
                    <a:cubicBezTo>
                      <a:pt x="-1411" y="377187"/>
                      <a:pt x="-3527" y="382125"/>
                      <a:pt x="5998" y="369778"/>
                    </a:cubicBezTo>
                    <a:cubicBezTo>
                      <a:pt x="15523" y="357431"/>
                      <a:pt x="59267" y="326739"/>
                      <a:pt x="67381" y="297811"/>
                    </a:cubicBezTo>
                    <a:cubicBezTo>
                      <a:pt x="75495" y="268883"/>
                      <a:pt x="52212" y="225491"/>
                      <a:pt x="54681" y="196211"/>
                    </a:cubicBezTo>
                    <a:cubicBezTo>
                      <a:pt x="57150" y="166931"/>
                      <a:pt x="69145" y="152114"/>
                      <a:pt x="82198" y="122128"/>
                    </a:cubicBezTo>
                    <a:cubicBezTo>
                      <a:pt x="95251" y="92142"/>
                      <a:pt x="139347" y="-13691"/>
                      <a:pt x="135114" y="14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6" name="フリーフォーム: 図形 1405">
                <a:extLst>
                  <a:ext uri="{FF2B5EF4-FFF2-40B4-BE49-F238E27FC236}">
                    <a16:creationId xmlns:a16="http://schemas.microsoft.com/office/drawing/2014/main" id="{1B7A904E-98C4-497D-87AD-7F3515B2389D}"/>
                  </a:ext>
                </a:extLst>
              </p:cNvPr>
              <p:cNvSpPr/>
              <p:nvPr/>
            </p:nvSpPr>
            <p:spPr>
              <a:xfrm>
                <a:off x="7420154" y="2720674"/>
                <a:ext cx="222084" cy="771498"/>
              </a:xfrm>
              <a:custGeom>
                <a:avLst/>
                <a:gdLst>
                  <a:gd name="connsiteX0" fmla="*/ 221013 w 222084"/>
                  <a:gd name="connsiteY0" fmla="*/ 1359 h 771498"/>
                  <a:gd name="connsiteX1" fmla="*/ 115179 w 222084"/>
                  <a:gd name="connsiteY1" fmla="*/ 422576 h 771498"/>
                  <a:gd name="connsiteX2" fmla="*/ 2996 w 222084"/>
                  <a:gd name="connsiteY2" fmla="*/ 767593 h 771498"/>
                  <a:gd name="connsiteX3" fmla="*/ 47446 w 222084"/>
                  <a:gd name="connsiteY3" fmla="*/ 570743 h 771498"/>
                  <a:gd name="connsiteX4" fmla="*/ 221013 w 222084"/>
                  <a:gd name="connsiteY4" fmla="*/ 1359 h 771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084" h="771498">
                    <a:moveTo>
                      <a:pt x="221013" y="1359"/>
                    </a:moveTo>
                    <a:cubicBezTo>
                      <a:pt x="232302" y="-23335"/>
                      <a:pt x="151515" y="294870"/>
                      <a:pt x="115179" y="422576"/>
                    </a:cubicBezTo>
                    <a:cubicBezTo>
                      <a:pt x="78843" y="550282"/>
                      <a:pt x="14285" y="742899"/>
                      <a:pt x="2996" y="767593"/>
                    </a:cubicBezTo>
                    <a:cubicBezTo>
                      <a:pt x="-8293" y="792287"/>
                      <a:pt x="13579" y="696685"/>
                      <a:pt x="47446" y="570743"/>
                    </a:cubicBezTo>
                    <a:cubicBezTo>
                      <a:pt x="81313" y="444801"/>
                      <a:pt x="209724" y="26053"/>
                      <a:pt x="221013" y="13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7" name="フリーフォーム: 図形 1406">
                <a:extLst>
                  <a:ext uri="{FF2B5EF4-FFF2-40B4-BE49-F238E27FC236}">
                    <a16:creationId xmlns:a16="http://schemas.microsoft.com/office/drawing/2014/main" id="{F9FD151F-9364-4858-A35E-A9902DB3D80F}"/>
                  </a:ext>
                </a:extLst>
              </p:cNvPr>
              <p:cNvSpPr/>
              <p:nvPr/>
            </p:nvSpPr>
            <p:spPr>
              <a:xfrm>
                <a:off x="7342118" y="2281583"/>
                <a:ext cx="399408" cy="1119663"/>
              </a:xfrm>
              <a:custGeom>
                <a:avLst/>
                <a:gdLst>
                  <a:gd name="connsiteX0" fmla="*/ 398532 w 399408"/>
                  <a:gd name="connsiteY0" fmla="*/ 2300 h 1119663"/>
                  <a:gd name="connsiteX1" fmla="*/ 188982 w 399408"/>
                  <a:gd name="connsiteY1" fmla="*/ 586500 h 1119663"/>
                  <a:gd name="connsiteX2" fmla="*/ 66215 w 399408"/>
                  <a:gd name="connsiteY2" fmla="*/ 963267 h 1119663"/>
                  <a:gd name="connsiteX3" fmla="*/ 599 w 399408"/>
                  <a:gd name="connsiteY3" fmla="*/ 1115667 h 1119663"/>
                  <a:gd name="connsiteX4" fmla="*/ 102199 w 399408"/>
                  <a:gd name="connsiteY4" fmla="*/ 819334 h 1119663"/>
                  <a:gd name="connsiteX5" fmla="*/ 398532 w 399408"/>
                  <a:gd name="connsiteY5" fmla="*/ 2300 h 111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408" h="1119663">
                    <a:moveTo>
                      <a:pt x="398532" y="2300"/>
                    </a:moveTo>
                    <a:cubicBezTo>
                      <a:pt x="412996" y="-36505"/>
                      <a:pt x="244368" y="426339"/>
                      <a:pt x="188982" y="586500"/>
                    </a:cubicBezTo>
                    <a:cubicBezTo>
                      <a:pt x="133596" y="746661"/>
                      <a:pt x="97612" y="875072"/>
                      <a:pt x="66215" y="963267"/>
                    </a:cubicBezTo>
                    <a:cubicBezTo>
                      <a:pt x="34818" y="1051462"/>
                      <a:pt x="-5398" y="1139656"/>
                      <a:pt x="599" y="1115667"/>
                    </a:cubicBezTo>
                    <a:cubicBezTo>
                      <a:pt x="6596" y="1091678"/>
                      <a:pt x="37641" y="1002073"/>
                      <a:pt x="102199" y="819334"/>
                    </a:cubicBezTo>
                    <a:cubicBezTo>
                      <a:pt x="166757" y="636595"/>
                      <a:pt x="384068" y="41105"/>
                      <a:pt x="398532" y="23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8" name="フリーフォーム: 図形 1407">
                <a:extLst>
                  <a:ext uri="{FF2B5EF4-FFF2-40B4-BE49-F238E27FC236}">
                    <a16:creationId xmlns:a16="http://schemas.microsoft.com/office/drawing/2014/main" id="{3B3A36FB-3FC7-4871-969D-43802A915115}"/>
                  </a:ext>
                </a:extLst>
              </p:cNvPr>
              <p:cNvSpPr/>
              <p:nvPr/>
            </p:nvSpPr>
            <p:spPr>
              <a:xfrm>
                <a:off x="7321693" y="2275538"/>
                <a:ext cx="409069" cy="1133151"/>
              </a:xfrm>
              <a:custGeom>
                <a:avLst/>
                <a:gdLst>
                  <a:gd name="connsiteX0" fmla="*/ 402024 w 409069"/>
                  <a:gd name="connsiteY0" fmla="*/ 18929 h 1133151"/>
                  <a:gd name="connsiteX1" fmla="*/ 378740 w 409069"/>
                  <a:gd name="connsiteY1" fmla="*/ 69729 h 1133151"/>
                  <a:gd name="connsiteX2" fmla="*/ 141674 w 409069"/>
                  <a:gd name="connsiteY2" fmla="*/ 666629 h 1133151"/>
                  <a:gd name="connsiteX3" fmla="*/ 8324 w 409069"/>
                  <a:gd name="connsiteY3" fmla="*/ 1085729 h 1133151"/>
                  <a:gd name="connsiteX4" fmla="*/ 21024 w 409069"/>
                  <a:gd name="connsiteY4" fmla="*/ 1100545 h 1133151"/>
                  <a:gd name="connsiteX5" fmla="*/ 78174 w 409069"/>
                  <a:gd name="connsiteY5" fmla="*/ 880412 h 1133151"/>
                  <a:gd name="connsiteX6" fmla="*/ 266557 w 409069"/>
                  <a:gd name="connsiteY6" fmla="*/ 300445 h 1133151"/>
                  <a:gd name="connsiteX7" fmla="*/ 342757 w 409069"/>
                  <a:gd name="connsiteY7" fmla="*/ 131112 h 1133151"/>
                  <a:gd name="connsiteX8" fmla="*/ 402024 w 409069"/>
                  <a:gd name="connsiteY8" fmla="*/ 18929 h 113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069" h="1133151">
                    <a:moveTo>
                      <a:pt x="402024" y="18929"/>
                    </a:moveTo>
                    <a:cubicBezTo>
                      <a:pt x="408021" y="8698"/>
                      <a:pt x="422132" y="-38221"/>
                      <a:pt x="378740" y="69729"/>
                    </a:cubicBezTo>
                    <a:cubicBezTo>
                      <a:pt x="335348" y="177679"/>
                      <a:pt x="203410" y="497296"/>
                      <a:pt x="141674" y="666629"/>
                    </a:cubicBezTo>
                    <a:cubicBezTo>
                      <a:pt x="79938" y="835962"/>
                      <a:pt x="28432" y="1013410"/>
                      <a:pt x="8324" y="1085729"/>
                    </a:cubicBezTo>
                    <a:cubicBezTo>
                      <a:pt x="-11784" y="1158048"/>
                      <a:pt x="9382" y="1134765"/>
                      <a:pt x="21024" y="1100545"/>
                    </a:cubicBezTo>
                    <a:cubicBezTo>
                      <a:pt x="32666" y="1066326"/>
                      <a:pt x="37252" y="1013762"/>
                      <a:pt x="78174" y="880412"/>
                    </a:cubicBezTo>
                    <a:cubicBezTo>
                      <a:pt x="119096" y="747062"/>
                      <a:pt x="222460" y="425328"/>
                      <a:pt x="266557" y="300445"/>
                    </a:cubicBezTo>
                    <a:cubicBezTo>
                      <a:pt x="310654" y="175562"/>
                      <a:pt x="315593" y="178384"/>
                      <a:pt x="342757" y="131112"/>
                    </a:cubicBezTo>
                    <a:cubicBezTo>
                      <a:pt x="369921" y="83840"/>
                      <a:pt x="396027" y="29160"/>
                      <a:pt x="402024" y="189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9" name="フリーフォーム: 図形 1408">
                <a:extLst>
                  <a:ext uri="{FF2B5EF4-FFF2-40B4-BE49-F238E27FC236}">
                    <a16:creationId xmlns:a16="http://schemas.microsoft.com/office/drawing/2014/main" id="{D6E53D64-A194-4A60-A4C7-9827688FD38C}"/>
                  </a:ext>
                </a:extLst>
              </p:cNvPr>
              <p:cNvSpPr/>
              <p:nvPr/>
            </p:nvSpPr>
            <p:spPr>
              <a:xfrm>
                <a:off x="6137648" y="1486582"/>
                <a:ext cx="230964" cy="203572"/>
              </a:xfrm>
              <a:custGeom>
                <a:avLst/>
                <a:gdLst>
                  <a:gd name="connsiteX0" fmla="*/ 36669 w 230964"/>
                  <a:gd name="connsiteY0" fmla="*/ 18368 h 203572"/>
                  <a:gd name="connsiteX1" fmla="*/ 176369 w 230964"/>
                  <a:gd name="connsiteY1" fmla="*/ 5668 h 203572"/>
                  <a:gd name="connsiteX2" fmla="*/ 212352 w 230964"/>
                  <a:gd name="connsiteY2" fmla="*/ 73401 h 203572"/>
                  <a:gd name="connsiteX3" fmla="*/ 180602 w 230964"/>
                  <a:gd name="connsiteY3" fmla="*/ 177118 h 203572"/>
                  <a:gd name="connsiteX4" fmla="*/ 72652 w 230964"/>
                  <a:gd name="connsiteY4" fmla="*/ 198285 h 203572"/>
                  <a:gd name="connsiteX5" fmla="*/ 685 w 230964"/>
                  <a:gd name="connsiteY5" fmla="*/ 107268 h 203572"/>
                  <a:gd name="connsiteX6" fmla="*/ 114985 w 230964"/>
                  <a:gd name="connsiteY6" fmla="*/ 198285 h 203572"/>
                  <a:gd name="connsiteX7" fmla="*/ 212352 w 230964"/>
                  <a:gd name="connsiteY7" fmla="*/ 175001 h 203572"/>
                  <a:gd name="connsiteX8" fmla="*/ 229285 w 230964"/>
                  <a:gd name="connsiteY8" fmla="*/ 28951 h 203572"/>
                  <a:gd name="connsiteX9" fmla="*/ 189069 w 230964"/>
                  <a:gd name="connsiteY9" fmla="*/ 1435 h 203572"/>
                  <a:gd name="connsiteX10" fmla="*/ 36669 w 230964"/>
                  <a:gd name="connsiteY10" fmla="*/ 18368 h 2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64" h="203572">
                    <a:moveTo>
                      <a:pt x="36669" y="18368"/>
                    </a:moveTo>
                    <a:cubicBezTo>
                      <a:pt x="34552" y="19074"/>
                      <a:pt x="147089" y="-3504"/>
                      <a:pt x="176369" y="5668"/>
                    </a:cubicBezTo>
                    <a:cubicBezTo>
                      <a:pt x="205649" y="14840"/>
                      <a:pt x="211647" y="44826"/>
                      <a:pt x="212352" y="73401"/>
                    </a:cubicBezTo>
                    <a:cubicBezTo>
                      <a:pt x="213058" y="101976"/>
                      <a:pt x="203885" y="156304"/>
                      <a:pt x="180602" y="177118"/>
                    </a:cubicBezTo>
                    <a:cubicBezTo>
                      <a:pt x="157319" y="197932"/>
                      <a:pt x="102638" y="209927"/>
                      <a:pt x="72652" y="198285"/>
                    </a:cubicBezTo>
                    <a:cubicBezTo>
                      <a:pt x="42666" y="186643"/>
                      <a:pt x="-6370" y="107268"/>
                      <a:pt x="685" y="107268"/>
                    </a:cubicBezTo>
                    <a:cubicBezTo>
                      <a:pt x="7740" y="107268"/>
                      <a:pt x="79707" y="186996"/>
                      <a:pt x="114985" y="198285"/>
                    </a:cubicBezTo>
                    <a:cubicBezTo>
                      <a:pt x="150263" y="209574"/>
                      <a:pt x="193302" y="203223"/>
                      <a:pt x="212352" y="175001"/>
                    </a:cubicBezTo>
                    <a:cubicBezTo>
                      <a:pt x="231402" y="146779"/>
                      <a:pt x="233165" y="57879"/>
                      <a:pt x="229285" y="28951"/>
                    </a:cubicBezTo>
                    <a:cubicBezTo>
                      <a:pt x="225405" y="23"/>
                      <a:pt x="216233" y="8843"/>
                      <a:pt x="189069" y="1435"/>
                    </a:cubicBezTo>
                    <a:cubicBezTo>
                      <a:pt x="161905" y="-5973"/>
                      <a:pt x="38786" y="17662"/>
                      <a:pt x="36669" y="183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0" name="フリーフォーム: 図形 1409">
                <a:extLst>
                  <a:ext uri="{FF2B5EF4-FFF2-40B4-BE49-F238E27FC236}">
                    <a16:creationId xmlns:a16="http://schemas.microsoft.com/office/drawing/2014/main" id="{DCE4A47A-FDFB-47DC-8888-A35B7377EE6A}"/>
                  </a:ext>
                </a:extLst>
              </p:cNvPr>
              <p:cNvSpPr/>
              <p:nvPr/>
            </p:nvSpPr>
            <p:spPr>
              <a:xfrm>
                <a:off x="6166953" y="1506007"/>
                <a:ext cx="156209" cy="141613"/>
              </a:xfrm>
              <a:custGeom>
                <a:avLst/>
                <a:gdLst>
                  <a:gd name="connsiteX0" fmla="*/ 3130 w 156209"/>
                  <a:gd name="connsiteY0" fmla="*/ 83610 h 141613"/>
                  <a:gd name="connsiteX1" fmla="*/ 41230 w 156209"/>
                  <a:gd name="connsiteY1" fmla="*/ 9526 h 141613"/>
                  <a:gd name="connsiteX2" fmla="*/ 125897 w 156209"/>
                  <a:gd name="connsiteY2" fmla="*/ 9526 h 141613"/>
                  <a:gd name="connsiteX3" fmla="*/ 151297 w 156209"/>
                  <a:gd name="connsiteY3" fmla="*/ 87843 h 141613"/>
                  <a:gd name="connsiteX4" fmla="*/ 85680 w 156209"/>
                  <a:gd name="connsiteY4" fmla="*/ 140760 h 141613"/>
                  <a:gd name="connsiteX5" fmla="*/ 149180 w 156209"/>
                  <a:gd name="connsiteY5" fmla="*/ 117476 h 141613"/>
                  <a:gd name="connsiteX6" fmla="*/ 151297 w 156209"/>
                  <a:gd name="connsiteY6" fmla="*/ 77260 h 141613"/>
                  <a:gd name="connsiteX7" fmla="*/ 119547 w 156209"/>
                  <a:gd name="connsiteY7" fmla="*/ 30693 h 141613"/>
                  <a:gd name="connsiteX8" fmla="*/ 3130 w 156209"/>
                  <a:gd name="connsiteY8" fmla="*/ 83610 h 14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209" h="141613">
                    <a:moveTo>
                      <a:pt x="3130" y="83610"/>
                    </a:moveTo>
                    <a:cubicBezTo>
                      <a:pt x="-9923" y="80082"/>
                      <a:pt x="20769" y="21873"/>
                      <a:pt x="41230" y="9526"/>
                    </a:cubicBezTo>
                    <a:cubicBezTo>
                      <a:pt x="61691" y="-2821"/>
                      <a:pt x="107553" y="-3527"/>
                      <a:pt x="125897" y="9526"/>
                    </a:cubicBezTo>
                    <a:cubicBezTo>
                      <a:pt x="144241" y="22579"/>
                      <a:pt x="158000" y="65971"/>
                      <a:pt x="151297" y="87843"/>
                    </a:cubicBezTo>
                    <a:cubicBezTo>
                      <a:pt x="144594" y="109715"/>
                      <a:pt x="86033" y="135821"/>
                      <a:pt x="85680" y="140760"/>
                    </a:cubicBezTo>
                    <a:cubicBezTo>
                      <a:pt x="85327" y="145699"/>
                      <a:pt x="138244" y="128059"/>
                      <a:pt x="149180" y="117476"/>
                    </a:cubicBezTo>
                    <a:cubicBezTo>
                      <a:pt x="160116" y="106893"/>
                      <a:pt x="156236" y="91724"/>
                      <a:pt x="151297" y="77260"/>
                    </a:cubicBezTo>
                    <a:cubicBezTo>
                      <a:pt x="146358" y="62796"/>
                      <a:pt x="147064" y="34221"/>
                      <a:pt x="119547" y="30693"/>
                    </a:cubicBezTo>
                    <a:cubicBezTo>
                      <a:pt x="92030" y="27165"/>
                      <a:pt x="16183" y="87138"/>
                      <a:pt x="3130" y="836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1" name="フリーフォーム: 図形 1410">
                <a:extLst>
                  <a:ext uri="{FF2B5EF4-FFF2-40B4-BE49-F238E27FC236}">
                    <a16:creationId xmlns:a16="http://schemas.microsoft.com/office/drawing/2014/main" id="{1687CF8F-9C34-4767-9937-7013E67ED198}"/>
                  </a:ext>
                </a:extLst>
              </p:cNvPr>
              <p:cNvSpPr/>
              <p:nvPr/>
            </p:nvSpPr>
            <p:spPr>
              <a:xfrm>
                <a:off x="7562859" y="2070834"/>
                <a:ext cx="209607" cy="181945"/>
              </a:xfrm>
              <a:custGeom>
                <a:avLst/>
                <a:gdLst>
                  <a:gd name="connsiteX0" fmla="*/ 209541 w 209607"/>
                  <a:gd name="connsiteY0" fmla="*/ 39483 h 181945"/>
                  <a:gd name="connsiteX1" fmla="*/ 71958 w 209607"/>
                  <a:gd name="connsiteY1" fmla="*/ 1383 h 181945"/>
                  <a:gd name="connsiteX2" fmla="*/ 33858 w 209607"/>
                  <a:gd name="connsiteY2" fmla="*/ 98749 h 181945"/>
                  <a:gd name="connsiteX3" fmla="*/ 112174 w 209607"/>
                  <a:gd name="connsiteY3" fmla="*/ 170716 h 181945"/>
                  <a:gd name="connsiteX4" fmla="*/ 143924 w 209607"/>
                  <a:gd name="connsiteY4" fmla="*/ 177066 h 181945"/>
                  <a:gd name="connsiteX5" fmla="*/ 4224 w 209607"/>
                  <a:gd name="connsiteY5" fmla="*/ 124149 h 181945"/>
                  <a:gd name="connsiteX6" fmla="*/ 52908 w 209607"/>
                  <a:gd name="connsiteY6" fmla="*/ 11966 h 181945"/>
                  <a:gd name="connsiteX7" fmla="*/ 209541 w 209607"/>
                  <a:gd name="connsiteY7" fmla="*/ 39483 h 18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607" h="181945">
                    <a:moveTo>
                      <a:pt x="209541" y="39483"/>
                    </a:moveTo>
                    <a:cubicBezTo>
                      <a:pt x="212716" y="37719"/>
                      <a:pt x="101238" y="-8495"/>
                      <a:pt x="71958" y="1383"/>
                    </a:cubicBezTo>
                    <a:cubicBezTo>
                      <a:pt x="42677" y="11261"/>
                      <a:pt x="27155" y="70527"/>
                      <a:pt x="33858" y="98749"/>
                    </a:cubicBezTo>
                    <a:cubicBezTo>
                      <a:pt x="40561" y="126971"/>
                      <a:pt x="93830" y="157663"/>
                      <a:pt x="112174" y="170716"/>
                    </a:cubicBezTo>
                    <a:cubicBezTo>
                      <a:pt x="130518" y="183769"/>
                      <a:pt x="161916" y="184827"/>
                      <a:pt x="143924" y="177066"/>
                    </a:cubicBezTo>
                    <a:cubicBezTo>
                      <a:pt x="125932" y="169305"/>
                      <a:pt x="19393" y="151666"/>
                      <a:pt x="4224" y="124149"/>
                    </a:cubicBezTo>
                    <a:cubicBezTo>
                      <a:pt x="-10945" y="96632"/>
                      <a:pt x="16925" y="28194"/>
                      <a:pt x="52908" y="11966"/>
                    </a:cubicBezTo>
                    <a:cubicBezTo>
                      <a:pt x="88891" y="-4262"/>
                      <a:pt x="206366" y="41247"/>
                      <a:pt x="209541" y="394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2" name="フリーフォーム: 図形 1411">
                <a:extLst>
                  <a:ext uri="{FF2B5EF4-FFF2-40B4-BE49-F238E27FC236}">
                    <a16:creationId xmlns:a16="http://schemas.microsoft.com/office/drawing/2014/main" id="{2506D245-1ACA-4EE1-B92C-4AC0A4853234}"/>
                  </a:ext>
                </a:extLst>
              </p:cNvPr>
              <p:cNvSpPr/>
              <p:nvPr/>
            </p:nvSpPr>
            <p:spPr>
              <a:xfrm>
                <a:off x="7633414" y="2112701"/>
                <a:ext cx="131115" cy="93462"/>
              </a:xfrm>
              <a:custGeom>
                <a:avLst/>
                <a:gdLst>
                  <a:gd name="connsiteX0" fmla="*/ 130519 w 131115"/>
                  <a:gd name="connsiteY0" fmla="*/ 16666 h 93462"/>
                  <a:gd name="connsiteX1" fmla="*/ 3519 w 131115"/>
                  <a:gd name="connsiteY1" fmla="*/ 3966 h 93462"/>
                  <a:gd name="connsiteX2" fmla="*/ 35269 w 131115"/>
                  <a:gd name="connsiteY2" fmla="*/ 92866 h 93462"/>
                  <a:gd name="connsiteX3" fmla="*/ 33153 w 131115"/>
                  <a:gd name="connsiteY3" fmla="*/ 42066 h 93462"/>
                  <a:gd name="connsiteX4" fmla="*/ 50086 w 131115"/>
                  <a:gd name="connsiteY4" fmla="*/ 27249 h 93462"/>
                  <a:gd name="connsiteX5" fmla="*/ 130519 w 131115"/>
                  <a:gd name="connsiteY5" fmla="*/ 16666 h 9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115" h="93462">
                    <a:moveTo>
                      <a:pt x="130519" y="16666"/>
                    </a:moveTo>
                    <a:cubicBezTo>
                      <a:pt x="122758" y="12785"/>
                      <a:pt x="19394" y="-8734"/>
                      <a:pt x="3519" y="3966"/>
                    </a:cubicBezTo>
                    <a:cubicBezTo>
                      <a:pt x="-12356" y="16666"/>
                      <a:pt x="30330" y="86516"/>
                      <a:pt x="35269" y="92866"/>
                    </a:cubicBezTo>
                    <a:cubicBezTo>
                      <a:pt x="40208" y="99216"/>
                      <a:pt x="30684" y="53002"/>
                      <a:pt x="33153" y="42066"/>
                    </a:cubicBezTo>
                    <a:cubicBezTo>
                      <a:pt x="35622" y="31130"/>
                      <a:pt x="32094" y="31835"/>
                      <a:pt x="50086" y="27249"/>
                    </a:cubicBezTo>
                    <a:cubicBezTo>
                      <a:pt x="68078" y="22663"/>
                      <a:pt x="138280" y="20547"/>
                      <a:pt x="130519" y="1666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3" name="フリーフォーム: 図形 1412">
                <a:extLst>
                  <a:ext uri="{FF2B5EF4-FFF2-40B4-BE49-F238E27FC236}">
                    <a16:creationId xmlns:a16="http://schemas.microsoft.com/office/drawing/2014/main" id="{EB8C8532-415E-4DCA-BDF2-BFA46C4D6AFB}"/>
                  </a:ext>
                </a:extLst>
              </p:cNvPr>
              <p:cNvSpPr/>
              <p:nvPr/>
            </p:nvSpPr>
            <p:spPr>
              <a:xfrm>
                <a:off x="6170282" y="2260954"/>
                <a:ext cx="1134252" cy="423619"/>
              </a:xfrm>
              <a:custGeom>
                <a:avLst/>
                <a:gdLst>
                  <a:gd name="connsiteX0" fmla="*/ 6151 w 1134252"/>
                  <a:gd name="connsiteY0" fmla="*/ 18696 h 423619"/>
                  <a:gd name="connsiteX1" fmla="*/ 448535 w 1134252"/>
                  <a:gd name="connsiteY1" fmla="*/ 73729 h 423619"/>
                  <a:gd name="connsiteX2" fmla="*/ 975585 w 1134252"/>
                  <a:gd name="connsiteY2" fmla="*/ 302329 h 423619"/>
                  <a:gd name="connsiteX3" fmla="*/ 1132218 w 1134252"/>
                  <a:gd name="connsiteY3" fmla="*/ 422979 h 423619"/>
                  <a:gd name="connsiteX4" fmla="*/ 893035 w 1134252"/>
                  <a:gd name="connsiteY4" fmla="*/ 253646 h 423619"/>
                  <a:gd name="connsiteX5" fmla="*/ 236868 w 1134252"/>
                  <a:gd name="connsiteY5" fmla="*/ 18696 h 423619"/>
                  <a:gd name="connsiteX6" fmla="*/ 6151 w 1134252"/>
                  <a:gd name="connsiteY6" fmla="*/ 18696 h 42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4252" h="423619">
                    <a:moveTo>
                      <a:pt x="6151" y="18696"/>
                    </a:moveTo>
                    <a:cubicBezTo>
                      <a:pt x="41429" y="27868"/>
                      <a:pt x="286963" y="26457"/>
                      <a:pt x="448535" y="73729"/>
                    </a:cubicBezTo>
                    <a:cubicBezTo>
                      <a:pt x="610107" y="121001"/>
                      <a:pt x="861638" y="244121"/>
                      <a:pt x="975585" y="302329"/>
                    </a:cubicBezTo>
                    <a:cubicBezTo>
                      <a:pt x="1089532" y="360537"/>
                      <a:pt x="1145976" y="431093"/>
                      <a:pt x="1132218" y="422979"/>
                    </a:cubicBezTo>
                    <a:cubicBezTo>
                      <a:pt x="1118460" y="414865"/>
                      <a:pt x="1042260" y="321027"/>
                      <a:pt x="893035" y="253646"/>
                    </a:cubicBezTo>
                    <a:cubicBezTo>
                      <a:pt x="743810" y="186266"/>
                      <a:pt x="381154" y="55738"/>
                      <a:pt x="236868" y="18696"/>
                    </a:cubicBezTo>
                    <a:cubicBezTo>
                      <a:pt x="92582" y="-18346"/>
                      <a:pt x="-29127" y="9524"/>
                      <a:pt x="6151" y="186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4" name="フリーフォーム: 図形 1413">
                <a:extLst>
                  <a:ext uri="{FF2B5EF4-FFF2-40B4-BE49-F238E27FC236}">
                    <a16:creationId xmlns:a16="http://schemas.microsoft.com/office/drawing/2014/main" id="{58DE3082-499D-4288-A3BE-4DB4EC471379}"/>
                  </a:ext>
                </a:extLst>
              </p:cNvPr>
              <p:cNvSpPr/>
              <p:nvPr/>
            </p:nvSpPr>
            <p:spPr>
              <a:xfrm>
                <a:off x="6288587" y="2304225"/>
                <a:ext cx="907126" cy="497017"/>
              </a:xfrm>
              <a:custGeom>
                <a:avLst/>
                <a:gdLst>
                  <a:gd name="connsiteX0" fmla="*/ 30 w 907126"/>
                  <a:gd name="connsiteY0" fmla="*/ 825 h 497017"/>
                  <a:gd name="connsiteX1" fmla="*/ 325996 w 907126"/>
                  <a:gd name="connsiteY1" fmla="*/ 53742 h 497017"/>
                  <a:gd name="connsiteX2" fmla="*/ 821296 w 907126"/>
                  <a:gd name="connsiteY2" fmla="*/ 261175 h 497017"/>
                  <a:gd name="connsiteX3" fmla="*/ 884796 w 907126"/>
                  <a:gd name="connsiteY3" fmla="*/ 324675 h 497017"/>
                  <a:gd name="connsiteX4" fmla="*/ 798013 w 907126"/>
                  <a:gd name="connsiteY4" fmla="*/ 496125 h 497017"/>
                  <a:gd name="connsiteX5" fmla="*/ 869980 w 907126"/>
                  <a:gd name="connsiteY5" fmla="*/ 388175 h 497017"/>
                  <a:gd name="connsiteX6" fmla="*/ 863630 w 907126"/>
                  <a:gd name="connsiteY6" fmla="*/ 303508 h 497017"/>
                  <a:gd name="connsiteX7" fmla="*/ 342930 w 907126"/>
                  <a:gd name="connsiteY7" fmla="*/ 81258 h 497017"/>
                  <a:gd name="connsiteX8" fmla="*/ 30 w 907126"/>
                  <a:gd name="connsiteY8" fmla="*/ 825 h 497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126" h="497017">
                    <a:moveTo>
                      <a:pt x="30" y="825"/>
                    </a:moveTo>
                    <a:cubicBezTo>
                      <a:pt x="-2792" y="-3761"/>
                      <a:pt x="189119" y="10350"/>
                      <a:pt x="325996" y="53742"/>
                    </a:cubicBezTo>
                    <a:cubicBezTo>
                      <a:pt x="462873" y="97134"/>
                      <a:pt x="728163" y="216020"/>
                      <a:pt x="821296" y="261175"/>
                    </a:cubicBezTo>
                    <a:cubicBezTo>
                      <a:pt x="914429" y="306331"/>
                      <a:pt x="888676" y="285517"/>
                      <a:pt x="884796" y="324675"/>
                    </a:cubicBezTo>
                    <a:cubicBezTo>
                      <a:pt x="880916" y="363833"/>
                      <a:pt x="800482" y="485542"/>
                      <a:pt x="798013" y="496125"/>
                    </a:cubicBezTo>
                    <a:cubicBezTo>
                      <a:pt x="795544" y="506708"/>
                      <a:pt x="859044" y="420278"/>
                      <a:pt x="869980" y="388175"/>
                    </a:cubicBezTo>
                    <a:cubicBezTo>
                      <a:pt x="880916" y="356072"/>
                      <a:pt x="951472" y="354661"/>
                      <a:pt x="863630" y="303508"/>
                    </a:cubicBezTo>
                    <a:cubicBezTo>
                      <a:pt x="775788" y="252355"/>
                      <a:pt x="487216" y="130294"/>
                      <a:pt x="342930" y="81258"/>
                    </a:cubicBezTo>
                    <a:cubicBezTo>
                      <a:pt x="198644" y="32222"/>
                      <a:pt x="2852" y="5411"/>
                      <a:pt x="30" y="8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6" name="フリーフォーム: 図形 1415">
                <a:extLst>
                  <a:ext uri="{FF2B5EF4-FFF2-40B4-BE49-F238E27FC236}">
                    <a16:creationId xmlns:a16="http://schemas.microsoft.com/office/drawing/2014/main" id="{733932BB-D357-4058-9F7F-75AC26B5DF1C}"/>
                  </a:ext>
                </a:extLst>
              </p:cNvPr>
              <p:cNvSpPr/>
              <p:nvPr/>
            </p:nvSpPr>
            <p:spPr>
              <a:xfrm>
                <a:off x="6211713" y="2481641"/>
                <a:ext cx="884021" cy="286001"/>
              </a:xfrm>
              <a:custGeom>
                <a:avLst/>
                <a:gdLst>
                  <a:gd name="connsiteX0" fmla="*/ 704 w 884021"/>
                  <a:gd name="connsiteY0" fmla="*/ 1209 h 286001"/>
                  <a:gd name="connsiteX1" fmla="*/ 474837 w 884021"/>
                  <a:gd name="connsiteY1" fmla="*/ 94342 h 286001"/>
                  <a:gd name="connsiteX2" fmla="*/ 684387 w 884021"/>
                  <a:gd name="connsiteY2" fmla="*/ 185359 h 286001"/>
                  <a:gd name="connsiteX3" fmla="*/ 874887 w 884021"/>
                  <a:gd name="connsiteY3" fmla="*/ 282726 h 286001"/>
                  <a:gd name="connsiteX4" fmla="*/ 379587 w 884021"/>
                  <a:gd name="connsiteY4" fmla="*/ 58359 h 286001"/>
                  <a:gd name="connsiteX5" fmla="*/ 704 w 884021"/>
                  <a:gd name="connsiteY5" fmla="*/ 1209 h 28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4021" h="286001">
                    <a:moveTo>
                      <a:pt x="704" y="1209"/>
                    </a:moveTo>
                    <a:cubicBezTo>
                      <a:pt x="16579" y="7206"/>
                      <a:pt x="360890" y="63650"/>
                      <a:pt x="474837" y="94342"/>
                    </a:cubicBezTo>
                    <a:cubicBezTo>
                      <a:pt x="588784" y="125034"/>
                      <a:pt x="617712" y="153962"/>
                      <a:pt x="684387" y="185359"/>
                    </a:cubicBezTo>
                    <a:cubicBezTo>
                      <a:pt x="751062" y="216756"/>
                      <a:pt x="925687" y="303893"/>
                      <a:pt x="874887" y="282726"/>
                    </a:cubicBezTo>
                    <a:cubicBezTo>
                      <a:pt x="824087" y="261559"/>
                      <a:pt x="517876" y="105631"/>
                      <a:pt x="379587" y="58359"/>
                    </a:cubicBezTo>
                    <a:cubicBezTo>
                      <a:pt x="241298" y="11087"/>
                      <a:pt x="-15171" y="-4788"/>
                      <a:pt x="704" y="12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7" name="フリーフォーム: 図形 1416">
                <a:extLst>
                  <a:ext uri="{FF2B5EF4-FFF2-40B4-BE49-F238E27FC236}">
                    <a16:creationId xmlns:a16="http://schemas.microsoft.com/office/drawing/2014/main" id="{7B12420F-564F-48B3-ACD3-01AAE5A779F7}"/>
                  </a:ext>
                </a:extLst>
              </p:cNvPr>
              <p:cNvSpPr/>
              <p:nvPr/>
            </p:nvSpPr>
            <p:spPr>
              <a:xfrm>
                <a:off x="5817785" y="2262292"/>
                <a:ext cx="351531" cy="730488"/>
              </a:xfrm>
              <a:custGeom>
                <a:avLst/>
                <a:gdLst>
                  <a:gd name="connsiteX0" fmla="*/ 350182 w 351531"/>
                  <a:gd name="connsiteY0" fmla="*/ 6775 h 730488"/>
                  <a:gd name="connsiteX1" fmla="*/ 98298 w 351531"/>
                  <a:gd name="connsiteY1" fmla="*/ 239608 h 730488"/>
                  <a:gd name="connsiteX2" fmla="*/ 110998 w 351531"/>
                  <a:gd name="connsiteY2" fmla="*/ 284058 h 730488"/>
                  <a:gd name="connsiteX3" fmla="*/ 36915 w 351531"/>
                  <a:gd name="connsiteY3" fmla="*/ 436458 h 730488"/>
                  <a:gd name="connsiteX4" fmla="*/ 22098 w 351531"/>
                  <a:gd name="connsiteY4" fmla="*/ 567691 h 730488"/>
                  <a:gd name="connsiteX5" fmla="*/ 3048 w 351531"/>
                  <a:gd name="connsiteY5" fmla="*/ 637541 h 730488"/>
                  <a:gd name="connsiteX6" fmla="*/ 11515 w 351531"/>
                  <a:gd name="connsiteY6" fmla="*/ 722208 h 730488"/>
                  <a:gd name="connsiteX7" fmla="*/ 108882 w 351531"/>
                  <a:gd name="connsiteY7" fmla="*/ 417408 h 730488"/>
                  <a:gd name="connsiteX8" fmla="*/ 195665 w 351531"/>
                  <a:gd name="connsiteY8" fmla="*/ 93558 h 730488"/>
                  <a:gd name="connsiteX9" fmla="*/ 350182 w 351531"/>
                  <a:gd name="connsiteY9" fmla="*/ 6775 h 73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1531" h="730488">
                    <a:moveTo>
                      <a:pt x="350182" y="6775"/>
                    </a:moveTo>
                    <a:cubicBezTo>
                      <a:pt x="333954" y="31117"/>
                      <a:pt x="138162" y="193394"/>
                      <a:pt x="98298" y="239608"/>
                    </a:cubicBezTo>
                    <a:cubicBezTo>
                      <a:pt x="58434" y="285822"/>
                      <a:pt x="121228" y="251250"/>
                      <a:pt x="110998" y="284058"/>
                    </a:cubicBezTo>
                    <a:cubicBezTo>
                      <a:pt x="100767" y="316866"/>
                      <a:pt x="51732" y="389186"/>
                      <a:pt x="36915" y="436458"/>
                    </a:cubicBezTo>
                    <a:cubicBezTo>
                      <a:pt x="22098" y="483730"/>
                      <a:pt x="27742" y="534177"/>
                      <a:pt x="22098" y="567691"/>
                    </a:cubicBezTo>
                    <a:cubicBezTo>
                      <a:pt x="16453" y="601205"/>
                      <a:pt x="4812" y="611788"/>
                      <a:pt x="3048" y="637541"/>
                    </a:cubicBezTo>
                    <a:cubicBezTo>
                      <a:pt x="1284" y="663294"/>
                      <a:pt x="-6124" y="758897"/>
                      <a:pt x="11515" y="722208"/>
                    </a:cubicBezTo>
                    <a:cubicBezTo>
                      <a:pt x="29154" y="685519"/>
                      <a:pt x="78190" y="522183"/>
                      <a:pt x="108882" y="417408"/>
                    </a:cubicBezTo>
                    <a:cubicBezTo>
                      <a:pt x="139574" y="312633"/>
                      <a:pt x="159682" y="160586"/>
                      <a:pt x="195665" y="93558"/>
                    </a:cubicBezTo>
                    <a:cubicBezTo>
                      <a:pt x="231648" y="26530"/>
                      <a:pt x="366410" y="-17567"/>
                      <a:pt x="350182" y="67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8" name="フリーフォーム: 図形 1417">
                <a:extLst>
                  <a:ext uri="{FF2B5EF4-FFF2-40B4-BE49-F238E27FC236}">
                    <a16:creationId xmlns:a16="http://schemas.microsoft.com/office/drawing/2014/main" id="{D4C79611-8534-4C9E-A982-907E6F9F3730}"/>
                  </a:ext>
                </a:extLst>
              </p:cNvPr>
              <p:cNvSpPr/>
              <p:nvPr/>
            </p:nvSpPr>
            <p:spPr>
              <a:xfrm>
                <a:off x="6088835" y="2467930"/>
                <a:ext cx="132111" cy="643629"/>
              </a:xfrm>
              <a:custGeom>
                <a:avLst/>
                <a:gdLst>
                  <a:gd name="connsiteX0" fmla="*/ 129932 w 132111"/>
                  <a:gd name="connsiteY0" fmla="*/ 31853 h 643629"/>
                  <a:gd name="connsiteX1" fmla="*/ 93948 w 132111"/>
                  <a:gd name="connsiteY1" fmla="*/ 69953 h 643629"/>
                  <a:gd name="connsiteX2" fmla="*/ 9282 w 132111"/>
                  <a:gd name="connsiteY2" fmla="*/ 489053 h 643629"/>
                  <a:gd name="connsiteX3" fmla="*/ 5048 w 132111"/>
                  <a:gd name="connsiteY3" fmla="*/ 641453 h 643629"/>
                  <a:gd name="connsiteX4" fmla="*/ 34682 w 132111"/>
                  <a:gd name="connsiteY4" fmla="*/ 393803 h 643629"/>
                  <a:gd name="connsiteX5" fmla="*/ 129932 w 132111"/>
                  <a:gd name="connsiteY5" fmla="*/ 31853 h 64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111" h="643629">
                    <a:moveTo>
                      <a:pt x="129932" y="31853"/>
                    </a:moveTo>
                    <a:cubicBezTo>
                      <a:pt x="139810" y="-22122"/>
                      <a:pt x="114056" y="-6247"/>
                      <a:pt x="93948" y="69953"/>
                    </a:cubicBezTo>
                    <a:cubicBezTo>
                      <a:pt x="73840" y="146153"/>
                      <a:pt x="24099" y="393803"/>
                      <a:pt x="9282" y="489053"/>
                    </a:cubicBezTo>
                    <a:cubicBezTo>
                      <a:pt x="-5535" y="584303"/>
                      <a:pt x="815" y="657328"/>
                      <a:pt x="5048" y="641453"/>
                    </a:cubicBezTo>
                    <a:cubicBezTo>
                      <a:pt x="9281" y="625578"/>
                      <a:pt x="12457" y="498578"/>
                      <a:pt x="34682" y="393803"/>
                    </a:cubicBezTo>
                    <a:cubicBezTo>
                      <a:pt x="56907" y="289028"/>
                      <a:pt x="120054" y="85828"/>
                      <a:pt x="129932" y="318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9" name="フリーフォーム: 図形 1418">
                <a:extLst>
                  <a:ext uri="{FF2B5EF4-FFF2-40B4-BE49-F238E27FC236}">
                    <a16:creationId xmlns:a16="http://schemas.microsoft.com/office/drawing/2014/main" id="{893C603A-674D-4B2E-AC0C-A1659F6A7F25}"/>
                  </a:ext>
                </a:extLst>
              </p:cNvPr>
              <p:cNvSpPr/>
              <p:nvPr/>
            </p:nvSpPr>
            <p:spPr>
              <a:xfrm>
                <a:off x="5988027" y="2279643"/>
                <a:ext cx="152423" cy="800169"/>
              </a:xfrm>
              <a:custGeom>
                <a:avLst/>
                <a:gdLst>
                  <a:gd name="connsiteX0" fmla="*/ 152423 w 152423"/>
                  <a:gd name="connsiteY0" fmla="*/ 7 h 800169"/>
                  <a:gd name="connsiteX1" fmla="*/ 25423 w 152423"/>
                  <a:gd name="connsiteY1" fmla="*/ 605374 h 800169"/>
                  <a:gd name="connsiteX2" fmla="*/ 23 w 152423"/>
                  <a:gd name="connsiteY2" fmla="*/ 800107 h 800169"/>
                  <a:gd name="connsiteX3" fmla="*/ 25423 w 152423"/>
                  <a:gd name="connsiteY3" fmla="*/ 618074 h 800169"/>
                  <a:gd name="connsiteX4" fmla="*/ 152423 w 152423"/>
                  <a:gd name="connsiteY4" fmla="*/ 7 h 80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23" h="800169">
                    <a:moveTo>
                      <a:pt x="152423" y="7"/>
                    </a:moveTo>
                    <a:cubicBezTo>
                      <a:pt x="152423" y="-2110"/>
                      <a:pt x="50823" y="472024"/>
                      <a:pt x="25423" y="605374"/>
                    </a:cubicBezTo>
                    <a:cubicBezTo>
                      <a:pt x="23" y="738724"/>
                      <a:pt x="23" y="797990"/>
                      <a:pt x="23" y="800107"/>
                    </a:cubicBezTo>
                    <a:cubicBezTo>
                      <a:pt x="23" y="802224"/>
                      <a:pt x="-1741" y="751071"/>
                      <a:pt x="25423" y="618074"/>
                    </a:cubicBezTo>
                    <a:cubicBezTo>
                      <a:pt x="52587" y="485077"/>
                      <a:pt x="152423" y="2124"/>
                      <a:pt x="152423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0" name="フリーフォーム: 図形 1419">
                <a:extLst>
                  <a:ext uri="{FF2B5EF4-FFF2-40B4-BE49-F238E27FC236}">
                    <a16:creationId xmlns:a16="http://schemas.microsoft.com/office/drawing/2014/main" id="{0255A964-9F8B-4AD2-84D2-F1C6D614F208}"/>
                  </a:ext>
                </a:extLst>
              </p:cNvPr>
              <p:cNvSpPr/>
              <p:nvPr/>
            </p:nvSpPr>
            <p:spPr>
              <a:xfrm>
                <a:off x="6030383" y="2292068"/>
                <a:ext cx="146050" cy="845318"/>
              </a:xfrm>
              <a:custGeom>
                <a:avLst/>
                <a:gdLst>
                  <a:gd name="connsiteX0" fmla="*/ 146050 w 146050"/>
                  <a:gd name="connsiteY0" fmla="*/ 282 h 845318"/>
                  <a:gd name="connsiteX1" fmla="*/ 31750 w 146050"/>
                  <a:gd name="connsiteY1" fmla="*/ 459599 h 845318"/>
                  <a:gd name="connsiteX2" fmla="*/ 0 w 146050"/>
                  <a:gd name="connsiteY2" fmla="*/ 844832 h 845318"/>
                  <a:gd name="connsiteX3" fmla="*/ 31750 w 146050"/>
                  <a:gd name="connsiteY3" fmla="*/ 527332 h 845318"/>
                  <a:gd name="connsiteX4" fmla="*/ 146050 w 146050"/>
                  <a:gd name="connsiteY4" fmla="*/ 282 h 845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845318">
                    <a:moveTo>
                      <a:pt x="146050" y="282"/>
                    </a:moveTo>
                    <a:cubicBezTo>
                      <a:pt x="146050" y="-11007"/>
                      <a:pt x="56092" y="318841"/>
                      <a:pt x="31750" y="459599"/>
                    </a:cubicBezTo>
                    <a:cubicBezTo>
                      <a:pt x="7408" y="600357"/>
                      <a:pt x="0" y="833543"/>
                      <a:pt x="0" y="844832"/>
                    </a:cubicBezTo>
                    <a:cubicBezTo>
                      <a:pt x="0" y="856121"/>
                      <a:pt x="5644" y="668443"/>
                      <a:pt x="31750" y="527332"/>
                    </a:cubicBezTo>
                    <a:cubicBezTo>
                      <a:pt x="57856" y="386221"/>
                      <a:pt x="146050" y="11571"/>
                      <a:pt x="146050" y="2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1" name="フリーフォーム: 図形 1420">
                <a:extLst>
                  <a:ext uri="{FF2B5EF4-FFF2-40B4-BE49-F238E27FC236}">
                    <a16:creationId xmlns:a16="http://schemas.microsoft.com/office/drawing/2014/main" id="{7FDA336E-F0CF-462E-A27E-FB20ADD6A361}"/>
                  </a:ext>
                </a:extLst>
              </p:cNvPr>
              <p:cNvSpPr/>
              <p:nvPr/>
            </p:nvSpPr>
            <p:spPr>
              <a:xfrm>
                <a:off x="6823464" y="2696606"/>
                <a:ext cx="479124" cy="758479"/>
              </a:xfrm>
              <a:custGeom>
                <a:avLst/>
                <a:gdLst>
                  <a:gd name="connsiteX0" fmla="*/ 479036 w 479124"/>
                  <a:gd name="connsiteY0" fmla="*/ 27 h 758479"/>
                  <a:gd name="connsiteX1" fmla="*/ 138253 w 479124"/>
                  <a:gd name="connsiteY1" fmla="*/ 599044 h 758479"/>
                  <a:gd name="connsiteX2" fmla="*/ 669 w 479124"/>
                  <a:gd name="connsiteY2" fmla="*/ 757794 h 758479"/>
                  <a:gd name="connsiteX3" fmla="*/ 104386 w 479124"/>
                  <a:gd name="connsiteY3" fmla="*/ 624444 h 758479"/>
                  <a:gd name="connsiteX4" fmla="*/ 479036 w 479124"/>
                  <a:gd name="connsiteY4" fmla="*/ 27 h 75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124" h="758479">
                    <a:moveTo>
                      <a:pt x="479036" y="27"/>
                    </a:moveTo>
                    <a:cubicBezTo>
                      <a:pt x="484680" y="-4206"/>
                      <a:pt x="217981" y="472750"/>
                      <a:pt x="138253" y="599044"/>
                    </a:cubicBezTo>
                    <a:cubicBezTo>
                      <a:pt x="58525" y="725338"/>
                      <a:pt x="6313" y="753561"/>
                      <a:pt x="669" y="757794"/>
                    </a:cubicBezTo>
                    <a:cubicBezTo>
                      <a:pt x="-4975" y="762027"/>
                      <a:pt x="24658" y="750033"/>
                      <a:pt x="104386" y="624444"/>
                    </a:cubicBezTo>
                    <a:cubicBezTo>
                      <a:pt x="184114" y="498855"/>
                      <a:pt x="473392" y="4260"/>
                      <a:pt x="479036" y="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3" name="フリーフォーム: 図形 1422">
                <a:extLst>
                  <a:ext uri="{FF2B5EF4-FFF2-40B4-BE49-F238E27FC236}">
                    <a16:creationId xmlns:a16="http://schemas.microsoft.com/office/drawing/2014/main" id="{BC7964C8-FFD9-40BB-8B38-27B824DCE089}"/>
                  </a:ext>
                </a:extLst>
              </p:cNvPr>
              <p:cNvSpPr/>
              <p:nvPr/>
            </p:nvSpPr>
            <p:spPr>
              <a:xfrm>
                <a:off x="6769779" y="2761522"/>
                <a:ext cx="329897" cy="642701"/>
              </a:xfrm>
              <a:custGeom>
                <a:avLst/>
                <a:gdLst>
                  <a:gd name="connsiteX0" fmla="*/ 213104 w 329897"/>
                  <a:gd name="connsiteY0" fmla="*/ 728 h 642701"/>
                  <a:gd name="connsiteX1" fmla="*/ 310471 w 329897"/>
                  <a:gd name="connsiteY1" fmla="*/ 57878 h 642701"/>
                  <a:gd name="connsiteX2" fmla="*/ 210988 w 329897"/>
                  <a:gd name="connsiteY2" fmla="*/ 303411 h 642701"/>
                  <a:gd name="connsiteX3" fmla="*/ 14138 w 329897"/>
                  <a:gd name="connsiteY3" fmla="*/ 606095 h 642701"/>
                  <a:gd name="connsiteX4" fmla="*/ 48004 w 329897"/>
                  <a:gd name="connsiteY4" fmla="*/ 582811 h 642701"/>
                  <a:gd name="connsiteX5" fmla="*/ 306238 w 329897"/>
                  <a:gd name="connsiteY5" fmla="*/ 115028 h 642701"/>
                  <a:gd name="connsiteX6" fmla="*/ 308354 w 329897"/>
                  <a:gd name="connsiteY6" fmla="*/ 81161 h 642701"/>
                  <a:gd name="connsiteX7" fmla="*/ 213104 w 329897"/>
                  <a:gd name="connsiteY7" fmla="*/ 728 h 64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897" h="642701">
                    <a:moveTo>
                      <a:pt x="213104" y="728"/>
                    </a:moveTo>
                    <a:cubicBezTo>
                      <a:pt x="213457" y="-3152"/>
                      <a:pt x="310824" y="7431"/>
                      <a:pt x="310471" y="57878"/>
                    </a:cubicBezTo>
                    <a:cubicBezTo>
                      <a:pt x="310118" y="108325"/>
                      <a:pt x="260377" y="212042"/>
                      <a:pt x="210988" y="303411"/>
                    </a:cubicBezTo>
                    <a:cubicBezTo>
                      <a:pt x="161599" y="394781"/>
                      <a:pt x="41302" y="559528"/>
                      <a:pt x="14138" y="606095"/>
                    </a:cubicBezTo>
                    <a:cubicBezTo>
                      <a:pt x="-13026" y="652662"/>
                      <a:pt x="-679" y="664656"/>
                      <a:pt x="48004" y="582811"/>
                    </a:cubicBezTo>
                    <a:cubicBezTo>
                      <a:pt x="96687" y="500966"/>
                      <a:pt x="262846" y="198636"/>
                      <a:pt x="306238" y="115028"/>
                    </a:cubicBezTo>
                    <a:cubicBezTo>
                      <a:pt x="349630" y="31420"/>
                      <a:pt x="322818" y="97742"/>
                      <a:pt x="308354" y="81161"/>
                    </a:cubicBezTo>
                    <a:cubicBezTo>
                      <a:pt x="293890" y="64581"/>
                      <a:pt x="212751" y="4608"/>
                      <a:pt x="213104" y="7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4" name="フリーフォーム: 図形 1423">
                <a:extLst>
                  <a:ext uri="{FF2B5EF4-FFF2-40B4-BE49-F238E27FC236}">
                    <a16:creationId xmlns:a16="http://schemas.microsoft.com/office/drawing/2014/main" id="{62F6EF8B-C434-42C7-A083-B8CA276F2F46}"/>
                  </a:ext>
                </a:extLst>
              </p:cNvPr>
              <p:cNvSpPr/>
              <p:nvPr/>
            </p:nvSpPr>
            <p:spPr>
              <a:xfrm>
                <a:off x="6793108" y="2791715"/>
                <a:ext cx="306261" cy="591645"/>
              </a:xfrm>
              <a:custGeom>
                <a:avLst/>
                <a:gdLst>
                  <a:gd name="connsiteX0" fmla="*/ 301959 w 306261"/>
                  <a:gd name="connsiteY0" fmla="*/ 2285 h 591645"/>
                  <a:gd name="connsiteX1" fmla="*/ 261742 w 306261"/>
                  <a:gd name="connsiteY1" fmla="*/ 165268 h 591645"/>
                  <a:gd name="connsiteX2" fmla="*/ 105109 w 306261"/>
                  <a:gd name="connsiteY2" fmla="*/ 484885 h 591645"/>
                  <a:gd name="connsiteX3" fmla="*/ 3509 w 306261"/>
                  <a:gd name="connsiteY3" fmla="*/ 580135 h 591645"/>
                  <a:gd name="connsiteX4" fmla="*/ 232109 w 306261"/>
                  <a:gd name="connsiteY4" fmla="*/ 254168 h 591645"/>
                  <a:gd name="connsiteX5" fmla="*/ 297725 w 306261"/>
                  <a:gd name="connsiteY5" fmla="*/ 80602 h 591645"/>
                  <a:gd name="connsiteX6" fmla="*/ 301959 w 306261"/>
                  <a:gd name="connsiteY6" fmla="*/ 2285 h 59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261" h="591645">
                    <a:moveTo>
                      <a:pt x="301959" y="2285"/>
                    </a:moveTo>
                    <a:cubicBezTo>
                      <a:pt x="295962" y="16396"/>
                      <a:pt x="294550" y="84835"/>
                      <a:pt x="261742" y="165268"/>
                    </a:cubicBezTo>
                    <a:cubicBezTo>
                      <a:pt x="228934" y="245701"/>
                      <a:pt x="148148" y="415741"/>
                      <a:pt x="105109" y="484885"/>
                    </a:cubicBezTo>
                    <a:cubicBezTo>
                      <a:pt x="62070" y="554030"/>
                      <a:pt x="-17658" y="618588"/>
                      <a:pt x="3509" y="580135"/>
                    </a:cubicBezTo>
                    <a:cubicBezTo>
                      <a:pt x="24676" y="541682"/>
                      <a:pt x="183073" y="337423"/>
                      <a:pt x="232109" y="254168"/>
                    </a:cubicBezTo>
                    <a:cubicBezTo>
                      <a:pt x="281145" y="170913"/>
                      <a:pt x="286789" y="118702"/>
                      <a:pt x="297725" y="80602"/>
                    </a:cubicBezTo>
                    <a:cubicBezTo>
                      <a:pt x="308661" y="42502"/>
                      <a:pt x="307956" y="-11826"/>
                      <a:pt x="301959" y="22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5" name="フリーフォーム: 図形 1424">
                <a:extLst>
                  <a:ext uri="{FF2B5EF4-FFF2-40B4-BE49-F238E27FC236}">
                    <a16:creationId xmlns:a16="http://schemas.microsoft.com/office/drawing/2014/main" id="{7D78252B-24DA-4946-8032-2F74D3951941}"/>
                  </a:ext>
                </a:extLst>
              </p:cNvPr>
              <p:cNvSpPr/>
              <p:nvPr/>
            </p:nvSpPr>
            <p:spPr>
              <a:xfrm>
                <a:off x="7025199" y="2685359"/>
                <a:ext cx="356021" cy="828814"/>
              </a:xfrm>
              <a:custGeom>
                <a:avLst/>
                <a:gdLst>
                  <a:gd name="connsiteX0" fmla="*/ 292118 w 356021"/>
                  <a:gd name="connsiteY0" fmla="*/ 9158 h 828814"/>
                  <a:gd name="connsiteX1" fmla="*/ 315401 w 356021"/>
                  <a:gd name="connsiteY1" fmla="*/ 252574 h 828814"/>
                  <a:gd name="connsiteX2" fmla="*/ 207451 w 356021"/>
                  <a:gd name="connsiteY2" fmla="*/ 512924 h 828814"/>
                  <a:gd name="connsiteX3" fmla="*/ 112201 w 356021"/>
                  <a:gd name="connsiteY3" fmla="*/ 692841 h 828814"/>
                  <a:gd name="connsiteX4" fmla="*/ 18 w 356021"/>
                  <a:gd name="connsiteY4" fmla="*/ 826191 h 828814"/>
                  <a:gd name="connsiteX5" fmla="*/ 120668 w 356021"/>
                  <a:gd name="connsiteY5" fmla="*/ 760574 h 828814"/>
                  <a:gd name="connsiteX6" fmla="*/ 247668 w 356021"/>
                  <a:gd name="connsiteY6" fmla="*/ 519274 h 828814"/>
                  <a:gd name="connsiteX7" fmla="*/ 355618 w 356021"/>
                  <a:gd name="connsiteY7" fmla="*/ 98058 h 828814"/>
                  <a:gd name="connsiteX8" fmla="*/ 292118 w 356021"/>
                  <a:gd name="connsiteY8" fmla="*/ 9158 h 82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6021" h="828814">
                    <a:moveTo>
                      <a:pt x="292118" y="9158"/>
                    </a:moveTo>
                    <a:cubicBezTo>
                      <a:pt x="285415" y="34911"/>
                      <a:pt x="329512" y="168613"/>
                      <a:pt x="315401" y="252574"/>
                    </a:cubicBezTo>
                    <a:cubicBezTo>
                      <a:pt x="301290" y="336535"/>
                      <a:pt x="241318" y="439546"/>
                      <a:pt x="207451" y="512924"/>
                    </a:cubicBezTo>
                    <a:cubicBezTo>
                      <a:pt x="173584" y="586302"/>
                      <a:pt x="146773" y="640630"/>
                      <a:pt x="112201" y="692841"/>
                    </a:cubicBezTo>
                    <a:cubicBezTo>
                      <a:pt x="77629" y="745052"/>
                      <a:pt x="-1393" y="814902"/>
                      <a:pt x="18" y="826191"/>
                    </a:cubicBezTo>
                    <a:cubicBezTo>
                      <a:pt x="1429" y="837480"/>
                      <a:pt x="79393" y="811727"/>
                      <a:pt x="120668" y="760574"/>
                    </a:cubicBezTo>
                    <a:cubicBezTo>
                      <a:pt x="161943" y="709421"/>
                      <a:pt x="208510" y="629693"/>
                      <a:pt x="247668" y="519274"/>
                    </a:cubicBezTo>
                    <a:cubicBezTo>
                      <a:pt x="286826" y="408855"/>
                      <a:pt x="349621" y="184488"/>
                      <a:pt x="355618" y="98058"/>
                    </a:cubicBezTo>
                    <a:cubicBezTo>
                      <a:pt x="361615" y="11628"/>
                      <a:pt x="298821" y="-16595"/>
                      <a:pt x="292118" y="91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6" name="フリーフォーム: 図形 1425">
                <a:extLst>
                  <a:ext uri="{FF2B5EF4-FFF2-40B4-BE49-F238E27FC236}">
                    <a16:creationId xmlns:a16="http://schemas.microsoft.com/office/drawing/2014/main" id="{6CE89CF0-8CA1-4DFB-8664-285C767A31CB}"/>
                  </a:ext>
                </a:extLst>
              </p:cNvPr>
              <p:cNvSpPr/>
              <p:nvPr/>
            </p:nvSpPr>
            <p:spPr>
              <a:xfrm>
                <a:off x="5837941" y="3148936"/>
                <a:ext cx="1063904" cy="401140"/>
              </a:xfrm>
              <a:custGeom>
                <a:avLst/>
                <a:gdLst>
                  <a:gd name="connsiteX0" fmla="*/ 10409 w 1063904"/>
                  <a:gd name="connsiteY0" fmla="*/ 19714 h 401140"/>
                  <a:gd name="connsiteX1" fmla="*/ 359659 w 1063904"/>
                  <a:gd name="connsiteY1" fmla="*/ 40881 h 401140"/>
                  <a:gd name="connsiteX2" fmla="*/ 770292 w 1063904"/>
                  <a:gd name="connsiteY2" fmla="*/ 186931 h 401140"/>
                  <a:gd name="connsiteX3" fmla="*/ 1034876 w 1063904"/>
                  <a:gd name="connsiteY3" fmla="*/ 379547 h 401140"/>
                  <a:gd name="connsiteX4" fmla="*/ 1049692 w 1063904"/>
                  <a:gd name="connsiteY4" fmla="*/ 388014 h 401140"/>
                  <a:gd name="connsiteX5" fmla="*/ 969259 w 1063904"/>
                  <a:gd name="connsiteY5" fmla="*/ 303347 h 401140"/>
                  <a:gd name="connsiteX6" fmla="*/ 482426 w 1063904"/>
                  <a:gd name="connsiteY6" fmla="*/ 64164 h 401140"/>
                  <a:gd name="connsiteX7" fmla="*/ 126826 w 1063904"/>
                  <a:gd name="connsiteY7" fmla="*/ 2781 h 401140"/>
                  <a:gd name="connsiteX8" fmla="*/ 10409 w 1063904"/>
                  <a:gd name="connsiteY8" fmla="*/ 19714 h 40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3904" h="401140">
                    <a:moveTo>
                      <a:pt x="10409" y="19714"/>
                    </a:moveTo>
                    <a:cubicBezTo>
                      <a:pt x="49214" y="26064"/>
                      <a:pt x="233012" y="13012"/>
                      <a:pt x="359659" y="40881"/>
                    </a:cubicBezTo>
                    <a:cubicBezTo>
                      <a:pt x="486306" y="68750"/>
                      <a:pt x="657756" y="130487"/>
                      <a:pt x="770292" y="186931"/>
                    </a:cubicBezTo>
                    <a:cubicBezTo>
                      <a:pt x="882828" y="243375"/>
                      <a:pt x="988309" y="346033"/>
                      <a:pt x="1034876" y="379547"/>
                    </a:cubicBezTo>
                    <a:cubicBezTo>
                      <a:pt x="1081443" y="413061"/>
                      <a:pt x="1060628" y="400714"/>
                      <a:pt x="1049692" y="388014"/>
                    </a:cubicBezTo>
                    <a:cubicBezTo>
                      <a:pt x="1038756" y="375314"/>
                      <a:pt x="1063803" y="357322"/>
                      <a:pt x="969259" y="303347"/>
                    </a:cubicBezTo>
                    <a:cubicBezTo>
                      <a:pt x="874715" y="249372"/>
                      <a:pt x="622832" y="114258"/>
                      <a:pt x="482426" y="64164"/>
                    </a:cubicBezTo>
                    <a:cubicBezTo>
                      <a:pt x="342021" y="14070"/>
                      <a:pt x="205496" y="13011"/>
                      <a:pt x="126826" y="2781"/>
                    </a:cubicBezTo>
                    <a:cubicBezTo>
                      <a:pt x="48157" y="-7450"/>
                      <a:pt x="-28396" y="13364"/>
                      <a:pt x="10409" y="197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7" name="フリーフォーム: 図形 1426">
                <a:extLst>
                  <a:ext uri="{FF2B5EF4-FFF2-40B4-BE49-F238E27FC236}">
                    <a16:creationId xmlns:a16="http://schemas.microsoft.com/office/drawing/2014/main" id="{3CF32183-D1E3-4D9A-9150-5FE947A10F4E}"/>
                  </a:ext>
                </a:extLst>
              </p:cNvPr>
              <p:cNvSpPr/>
              <p:nvPr/>
            </p:nvSpPr>
            <p:spPr>
              <a:xfrm>
                <a:off x="5843341" y="3152317"/>
                <a:ext cx="791345" cy="428596"/>
              </a:xfrm>
              <a:custGeom>
                <a:avLst/>
                <a:gdLst>
                  <a:gd name="connsiteX0" fmla="*/ 776 w 791345"/>
                  <a:gd name="connsiteY0" fmla="*/ 3633 h 428596"/>
                  <a:gd name="connsiteX1" fmla="*/ 47342 w 791345"/>
                  <a:gd name="connsiteY1" fmla="*/ 249166 h 428596"/>
                  <a:gd name="connsiteX2" fmla="*/ 301342 w 791345"/>
                  <a:gd name="connsiteY2" fmla="*/ 253400 h 428596"/>
                  <a:gd name="connsiteX3" fmla="*/ 616726 w 791345"/>
                  <a:gd name="connsiteY3" fmla="*/ 352883 h 428596"/>
                  <a:gd name="connsiteX4" fmla="*/ 790292 w 791345"/>
                  <a:gd name="connsiteY4" fmla="*/ 426966 h 428596"/>
                  <a:gd name="connsiteX5" fmla="*/ 540526 w 791345"/>
                  <a:gd name="connsiteY5" fmla="*/ 280916 h 428596"/>
                  <a:gd name="connsiteX6" fmla="*/ 53692 w 791345"/>
                  <a:gd name="connsiteY6" fmla="*/ 230116 h 428596"/>
                  <a:gd name="connsiteX7" fmla="*/ 19826 w 791345"/>
                  <a:gd name="connsiteY7" fmla="*/ 109466 h 428596"/>
                  <a:gd name="connsiteX8" fmla="*/ 776 w 791345"/>
                  <a:gd name="connsiteY8" fmla="*/ 3633 h 42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1345" h="428596">
                    <a:moveTo>
                      <a:pt x="776" y="3633"/>
                    </a:moveTo>
                    <a:cubicBezTo>
                      <a:pt x="5362" y="26916"/>
                      <a:pt x="-2752" y="207538"/>
                      <a:pt x="47342" y="249166"/>
                    </a:cubicBezTo>
                    <a:cubicBezTo>
                      <a:pt x="97436" y="290794"/>
                      <a:pt x="206445" y="236114"/>
                      <a:pt x="301342" y="253400"/>
                    </a:cubicBezTo>
                    <a:cubicBezTo>
                      <a:pt x="396239" y="270686"/>
                      <a:pt x="535234" y="323955"/>
                      <a:pt x="616726" y="352883"/>
                    </a:cubicBezTo>
                    <a:cubicBezTo>
                      <a:pt x="698218" y="381811"/>
                      <a:pt x="802992" y="438961"/>
                      <a:pt x="790292" y="426966"/>
                    </a:cubicBezTo>
                    <a:cubicBezTo>
                      <a:pt x="777592" y="414972"/>
                      <a:pt x="663293" y="313724"/>
                      <a:pt x="540526" y="280916"/>
                    </a:cubicBezTo>
                    <a:cubicBezTo>
                      <a:pt x="417759" y="248108"/>
                      <a:pt x="140475" y="258691"/>
                      <a:pt x="53692" y="230116"/>
                    </a:cubicBezTo>
                    <a:cubicBezTo>
                      <a:pt x="-33091" y="201541"/>
                      <a:pt x="26529" y="143685"/>
                      <a:pt x="19826" y="109466"/>
                    </a:cubicBezTo>
                    <a:cubicBezTo>
                      <a:pt x="13123" y="75247"/>
                      <a:pt x="-3810" y="-19650"/>
                      <a:pt x="776" y="36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8" name="フリーフォーム: 図形 1427">
                <a:extLst>
                  <a:ext uri="{FF2B5EF4-FFF2-40B4-BE49-F238E27FC236}">
                    <a16:creationId xmlns:a16="http://schemas.microsoft.com/office/drawing/2014/main" id="{2FB6FAE8-ECFC-493E-BC35-04986C7C564F}"/>
                  </a:ext>
                </a:extLst>
              </p:cNvPr>
              <p:cNvSpPr/>
              <p:nvPr/>
            </p:nvSpPr>
            <p:spPr>
              <a:xfrm>
                <a:off x="5670575" y="3032235"/>
                <a:ext cx="258417" cy="247385"/>
              </a:xfrm>
              <a:custGeom>
                <a:avLst/>
                <a:gdLst>
                  <a:gd name="connsiteX0" fmla="*/ 258208 w 258417"/>
                  <a:gd name="connsiteY0" fmla="*/ 53865 h 247385"/>
                  <a:gd name="connsiteX1" fmla="*/ 65592 w 258417"/>
                  <a:gd name="connsiteY1" fmla="*/ 948 h 247385"/>
                  <a:gd name="connsiteX2" fmla="*/ 107925 w 258417"/>
                  <a:gd name="connsiteY2" fmla="*/ 108898 h 247385"/>
                  <a:gd name="connsiteX3" fmla="*/ 2092 w 258417"/>
                  <a:gd name="connsiteY3" fmla="*/ 216848 h 247385"/>
                  <a:gd name="connsiteX4" fmla="*/ 46542 w 258417"/>
                  <a:gd name="connsiteY4" fmla="*/ 242248 h 247385"/>
                  <a:gd name="connsiteX5" fmla="*/ 154492 w 258417"/>
                  <a:gd name="connsiteY5" fmla="*/ 244365 h 247385"/>
                  <a:gd name="connsiteX6" fmla="*/ 52892 w 258417"/>
                  <a:gd name="connsiteY6" fmla="*/ 208382 h 247385"/>
                  <a:gd name="connsiteX7" fmla="*/ 126975 w 258417"/>
                  <a:gd name="connsiteY7" fmla="*/ 85615 h 247385"/>
                  <a:gd name="connsiteX8" fmla="*/ 103692 w 258417"/>
                  <a:gd name="connsiteY8" fmla="*/ 11532 h 247385"/>
                  <a:gd name="connsiteX9" fmla="*/ 258208 w 258417"/>
                  <a:gd name="connsiteY9" fmla="*/ 53865 h 247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8417" h="247385">
                    <a:moveTo>
                      <a:pt x="258208" y="53865"/>
                    </a:moveTo>
                    <a:cubicBezTo>
                      <a:pt x="251858" y="52101"/>
                      <a:pt x="90639" y="-8224"/>
                      <a:pt x="65592" y="948"/>
                    </a:cubicBezTo>
                    <a:cubicBezTo>
                      <a:pt x="40545" y="10120"/>
                      <a:pt x="118508" y="72915"/>
                      <a:pt x="107925" y="108898"/>
                    </a:cubicBezTo>
                    <a:cubicBezTo>
                      <a:pt x="97342" y="144881"/>
                      <a:pt x="12322" y="194623"/>
                      <a:pt x="2092" y="216848"/>
                    </a:cubicBezTo>
                    <a:cubicBezTo>
                      <a:pt x="-8138" y="239073"/>
                      <a:pt x="21142" y="237662"/>
                      <a:pt x="46542" y="242248"/>
                    </a:cubicBezTo>
                    <a:cubicBezTo>
                      <a:pt x="71942" y="246834"/>
                      <a:pt x="153434" y="250009"/>
                      <a:pt x="154492" y="244365"/>
                    </a:cubicBezTo>
                    <a:cubicBezTo>
                      <a:pt x="155550" y="238721"/>
                      <a:pt x="57478" y="234840"/>
                      <a:pt x="52892" y="208382"/>
                    </a:cubicBezTo>
                    <a:cubicBezTo>
                      <a:pt x="48306" y="181924"/>
                      <a:pt x="118508" y="118423"/>
                      <a:pt x="126975" y="85615"/>
                    </a:cubicBezTo>
                    <a:cubicBezTo>
                      <a:pt x="135442" y="52807"/>
                      <a:pt x="82525" y="15060"/>
                      <a:pt x="103692" y="11532"/>
                    </a:cubicBezTo>
                    <a:cubicBezTo>
                      <a:pt x="124859" y="8004"/>
                      <a:pt x="264558" y="55629"/>
                      <a:pt x="258208" y="538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9" name="フリーフォーム: 図形 1428">
                <a:extLst>
                  <a:ext uri="{FF2B5EF4-FFF2-40B4-BE49-F238E27FC236}">
                    <a16:creationId xmlns:a16="http://schemas.microsoft.com/office/drawing/2014/main" id="{4059A4D8-F19F-44DF-9D6D-BC1E7F0E1785}"/>
                  </a:ext>
                </a:extLst>
              </p:cNvPr>
              <p:cNvSpPr/>
              <p:nvPr/>
            </p:nvSpPr>
            <p:spPr>
              <a:xfrm>
                <a:off x="5793054" y="3086434"/>
                <a:ext cx="196760" cy="80186"/>
              </a:xfrm>
              <a:custGeom>
                <a:avLst/>
                <a:gdLst>
                  <a:gd name="connsiteX0" fmla="*/ 194996 w 196760"/>
                  <a:gd name="connsiteY0" fmla="*/ 3899 h 80186"/>
                  <a:gd name="connsiteX1" fmla="*/ 2379 w 196760"/>
                  <a:gd name="connsiteY1" fmla="*/ 80099 h 80186"/>
                  <a:gd name="connsiteX2" fmla="*/ 93396 w 196760"/>
                  <a:gd name="connsiteY2" fmla="*/ 18716 h 80186"/>
                  <a:gd name="connsiteX3" fmla="*/ 194996 w 196760"/>
                  <a:gd name="connsiteY3" fmla="*/ 3899 h 8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760" h="80186">
                    <a:moveTo>
                      <a:pt x="194996" y="3899"/>
                    </a:moveTo>
                    <a:cubicBezTo>
                      <a:pt x="179826" y="14130"/>
                      <a:pt x="19312" y="77630"/>
                      <a:pt x="2379" y="80099"/>
                    </a:cubicBezTo>
                    <a:cubicBezTo>
                      <a:pt x="-14554" y="82568"/>
                      <a:pt x="63410" y="32121"/>
                      <a:pt x="93396" y="18716"/>
                    </a:cubicBezTo>
                    <a:cubicBezTo>
                      <a:pt x="123382" y="5311"/>
                      <a:pt x="210166" y="-6332"/>
                      <a:pt x="194996" y="38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0" name="フリーフォーム: 図形 1429">
                <a:extLst>
                  <a:ext uri="{FF2B5EF4-FFF2-40B4-BE49-F238E27FC236}">
                    <a16:creationId xmlns:a16="http://schemas.microsoft.com/office/drawing/2014/main" id="{DD85522D-6E4B-4B6E-8FB1-FA0303D9392F}"/>
                  </a:ext>
                </a:extLst>
              </p:cNvPr>
              <p:cNvSpPr/>
              <p:nvPr/>
            </p:nvSpPr>
            <p:spPr>
              <a:xfrm>
                <a:off x="6174237" y="3409062"/>
                <a:ext cx="326064" cy="230834"/>
              </a:xfrm>
              <a:custGeom>
                <a:avLst/>
                <a:gdLst>
                  <a:gd name="connsiteX0" fmla="*/ 80 w 326064"/>
                  <a:gd name="connsiteY0" fmla="*/ 888 h 230834"/>
                  <a:gd name="connsiteX1" fmla="*/ 118613 w 326064"/>
                  <a:gd name="connsiteY1" fmla="*/ 214671 h 230834"/>
                  <a:gd name="connsiteX2" fmla="*/ 156713 w 326064"/>
                  <a:gd name="connsiteY2" fmla="*/ 208321 h 230834"/>
                  <a:gd name="connsiteX3" fmla="*/ 326046 w 326064"/>
                  <a:gd name="connsiteY3" fmla="*/ 149055 h 230834"/>
                  <a:gd name="connsiteX4" fmla="*/ 167296 w 326064"/>
                  <a:gd name="connsiteY4" fmla="*/ 185038 h 230834"/>
                  <a:gd name="connsiteX5" fmla="*/ 101680 w 326064"/>
                  <a:gd name="connsiteY5" fmla="*/ 140588 h 230834"/>
                  <a:gd name="connsiteX6" fmla="*/ 80 w 326064"/>
                  <a:gd name="connsiteY6" fmla="*/ 888 h 23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64" h="230834">
                    <a:moveTo>
                      <a:pt x="80" y="888"/>
                    </a:moveTo>
                    <a:cubicBezTo>
                      <a:pt x="2902" y="13235"/>
                      <a:pt x="92508" y="180099"/>
                      <a:pt x="118613" y="214671"/>
                    </a:cubicBezTo>
                    <a:cubicBezTo>
                      <a:pt x="144719" y="249243"/>
                      <a:pt x="122141" y="219257"/>
                      <a:pt x="156713" y="208321"/>
                    </a:cubicBezTo>
                    <a:cubicBezTo>
                      <a:pt x="191285" y="197385"/>
                      <a:pt x="324282" y="152935"/>
                      <a:pt x="326046" y="149055"/>
                    </a:cubicBezTo>
                    <a:cubicBezTo>
                      <a:pt x="327810" y="145175"/>
                      <a:pt x="204690" y="186449"/>
                      <a:pt x="167296" y="185038"/>
                    </a:cubicBezTo>
                    <a:cubicBezTo>
                      <a:pt x="129902" y="183627"/>
                      <a:pt x="134135" y="172691"/>
                      <a:pt x="101680" y="140588"/>
                    </a:cubicBezTo>
                    <a:cubicBezTo>
                      <a:pt x="69225" y="108485"/>
                      <a:pt x="-2742" y="-11459"/>
                      <a:pt x="80" y="88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1" name="フリーフォーム: 図形 1430">
                <a:extLst>
                  <a:ext uri="{FF2B5EF4-FFF2-40B4-BE49-F238E27FC236}">
                    <a16:creationId xmlns:a16="http://schemas.microsoft.com/office/drawing/2014/main" id="{6631FAD7-1939-49BF-B0F4-4ED43B1CAAC6}"/>
                  </a:ext>
                </a:extLst>
              </p:cNvPr>
              <p:cNvSpPr/>
              <p:nvPr/>
            </p:nvSpPr>
            <p:spPr>
              <a:xfrm>
                <a:off x="6070407" y="3408879"/>
                <a:ext cx="182933" cy="296889"/>
              </a:xfrm>
              <a:custGeom>
                <a:avLst/>
                <a:gdLst>
                  <a:gd name="connsiteX0" fmla="*/ 2310 w 182933"/>
                  <a:gd name="connsiteY0" fmla="*/ 1071 h 296889"/>
                  <a:gd name="connsiteX1" fmla="*/ 154710 w 182933"/>
                  <a:gd name="connsiteY1" fmla="*/ 246604 h 296889"/>
                  <a:gd name="connsiteX2" fmla="*/ 175876 w 182933"/>
                  <a:gd name="connsiteY2" fmla="*/ 291054 h 296889"/>
                  <a:gd name="connsiteX3" fmla="*/ 72160 w 182933"/>
                  <a:gd name="connsiteY3" fmla="*/ 161938 h 296889"/>
                  <a:gd name="connsiteX4" fmla="*/ 2310 w 182933"/>
                  <a:gd name="connsiteY4" fmla="*/ 1071 h 29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933" h="296889">
                    <a:moveTo>
                      <a:pt x="2310" y="1071"/>
                    </a:moveTo>
                    <a:cubicBezTo>
                      <a:pt x="16068" y="15182"/>
                      <a:pt x="125782" y="198274"/>
                      <a:pt x="154710" y="246604"/>
                    </a:cubicBezTo>
                    <a:cubicBezTo>
                      <a:pt x="183638" y="294934"/>
                      <a:pt x="189634" y="305165"/>
                      <a:pt x="175876" y="291054"/>
                    </a:cubicBezTo>
                    <a:cubicBezTo>
                      <a:pt x="162118" y="276943"/>
                      <a:pt x="104968" y="207799"/>
                      <a:pt x="72160" y="161938"/>
                    </a:cubicBezTo>
                    <a:cubicBezTo>
                      <a:pt x="39352" y="116077"/>
                      <a:pt x="-11448" y="-13040"/>
                      <a:pt x="2310" y="10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2" name="フリーフォーム: 図形 1431">
                <a:extLst>
                  <a:ext uri="{FF2B5EF4-FFF2-40B4-BE49-F238E27FC236}">
                    <a16:creationId xmlns:a16="http://schemas.microsoft.com/office/drawing/2014/main" id="{80CE6875-7060-423D-8180-7C3111422ABA}"/>
                  </a:ext>
                </a:extLst>
              </p:cNvPr>
              <p:cNvSpPr/>
              <p:nvPr/>
            </p:nvSpPr>
            <p:spPr>
              <a:xfrm>
                <a:off x="5883924" y="3377953"/>
                <a:ext cx="193179" cy="288474"/>
              </a:xfrm>
              <a:custGeom>
                <a:avLst/>
                <a:gdLst>
                  <a:gd name="connsiteX0" fmla="*/ 409 w 193179"/>
                  <a:gd name="connsiteY0" fmla="*/ 247 h 288474"/>
                  <a:gd name="connsiteX1" fmla="*/ 57559 w 193179"/>
                  <a:gd name="connsiteY1" fmla="*/ 175930 h 288474"/>
                  <a:gd name="connsiteX2" fmla="*/ 193026 w 193179"/>
                  <a:gd name="connsiteY2" fmla="*/ 288114 h 288474"/>
                  <a:gd name="connsiteX3" fmla="*/ 82959 w 193179"/>
                  <a:gd name="connsiteY3" fmla="*/ 139947 h 288474"/>
                  <a:gd name="connsiteX4" fmla="*/ 409 w 193179"/>
                  <a:gd name="connsiteY4" fmla="*/ 247 h 28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179" h="288474">
                    <a:moveTo>
                      <a:pt x="409" y="247"/>
                    </a:moveTo>
                    <a:cubicBezTo>
                      <a:pt x="-3824" y="6244"/>
                      <a:pt x="25456" y="127952"/>
                      <a:pt x="57559" y="175930"/>
                    </a:cubicBezTo>
                    <a:cubicBezTo>
                      <a:pt x="89662" y="223908"/>
                      <a:pt x="188793" y="294111"/>
                      <a:pt x="193026" y="288114"/>
                    </a:cubicBezTo>
                    <a:cubicBezTo>
                      <a:pt x="197259" y="282117"/>
                      <a:pt x="112592" y="180869"/>
                      <a:pt x="82959" y="139947"/>
                    </a:cubicBezTo>
                    <a:cubicBezTo>
                      <a:pt x="53326" y="99025"/>
                      <a:pt x="4642" y="-5750"/>
                      <a:pt x="409" y="2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3" name="フリーフォーム: 図形 1432">
                <a:extLst>
                  <a:ext uri="{FF2B5EF4-FFF2-40B4-BE49-F238E27FC236}">
                    <a16:creationId xmlns:a16="http://schemas.microsoft.com/office/drawing/2014/main" id="{2D194467-9804-4AA3-B854-C983DA4D5A55}"/>
                  </a:ext>
                </a:extLst>
              </p:cNvPr>
              <p:cNvSpPr/>
              <p:nvPr/>
            </p:nvSpPr>
            <p:spPr>
              <a:xfrm>
                <a:off x="5873370" y="3384147"/>
                <a:ext cx="212096" cy="314332"/>
              </a:xfrm>
              <a:custGeom>
                <a:avLst/>
                <a:gdLst>
                  <a:gd name="connsiteX0" fmla="*/ 380 w 212096"/>
                  <a:gd name="connsiteY0" fmla="*/ 403 h 314332"/>
                  <a:gd name="connsiteX1" fmla="*/ 61763 w 212096"/>
                  <a:gd name="connsiteY1" fmla="*/ 201486 h 314332"/>
                  <a:gd name="connsiteX2" fmla="*/ 212047 w 212096"/>
                  <a:gd name="connsiteY2" fmla="*/ 313670 h 314332"/>
                  <a:gd name="connsiteX3" fmla="*/ 44830 w 212096"/>
                  <a:gd name="connsiteY3" fmla="*/ 152803 h 314332"/>
                  <a:gd name="connsiteX4" fmla="*/ 380 w 212096"/>
                  <a:gd name="connsiteY4" fmla="*/ 403 h 31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096" h="314332">
                    <a:moveTo>
                      <a:pt x="380" y="403"/>
                    </a:moveTo>
                    <a:cubicBezTo>
                      <a:pt x="3202" y="8517"/>
                      <a:pt x="26485" y="149275"/>
                      <a:pt x="61763" y="201486"/>
                    </a:cubicBezTo>
                    <a:cubicBezTo>
                      <a:pt x="97041" y="253697"/>
                      <a:pt x="214869" y="321784"/>
                      <a:pt x="212047" y="313670"/>
                    </a:cubicBezTo>
                    <a:cubicBezTo>
                      <a:pt x="209225" y="305556"/>
                      <a:pt x="79402" y="196900"/>
                      <a:pt x="44830" y="152803"/>
                    </a:cubicBezTo>
                    <a:cubicBezTo>
                      <a:pt x="10258" y="108706"/>
                      <a:pt x="-2442" y="-7711"/>
                      <a:pt x="380" y="4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4" name="フリーフォーム: 図形 1433">
                <a:extLst>
                  <a:ext uri="{FF2B5EF4-FFF2-40B4-BE49-F238E27FC236}">
                    <a16:creationId xmlns:a16="http://schemas.microsoft.com/office/drawing/2014/main" id="{739C353F-C75F-406C-A96D-E3DC43353B27}"/>
                  </a:ext>
                </a:extLst>
              </p:cNvPr>
              <p:cNvSpPr/>
              <p:nvPr/>
            </p:nvSpPr>
            <p:spPr>
              <a:xfrm>
                <a:off x="6016897" y="3675550"/>
                <a:ext cx="233887" cy="146609"/>
              </a:xfrm>
              <a:custGeom>
                <a:avLst/>
                <a:gdLst>
                  <a:gd name="connsiteX0" fmla="*/ 233620 w 233887"/>
                  <a:gd name="connsiteY0" fmla="*/ 102700 h 146609"/>
                  <a:gd name="connsiteX1" fmla="*/ 172236 w 233887"/>
                  <a:gd name="connsiteY1" fmla="*/ 96350 h 146609"/>
                  <a:gd name="connsiteX2" fmla="*/ 76986 w 233887"/>
                  <a:gd name="connsiteY2" fmla="*/ 138683 h 146609"/>
                  <a:gd name="connsiteX3" fmla="*/ 49470 w 233887"/>
                  <a:gd name="connsiteY3" fmla="*/ 140800 h 146609"/>
                  <a:gd name="connsiteX4" fmla="*/ 24070 w 233887"/>
                  <a:gd name="connsiteY4" fmla="*/ 77300 h 146609"/>
                  <a:gd name="connsiteX5" fmla="*/ 21953 w 233887"/>
                  <a:gd name="connsiteY5" fmla="*/ 34967 h 146609"/>
                  <a:gd name="connsiteX6" fmla="*/ 195520 w 233887"/>
                  <a:gd name="connsiteY6" fmla="*/ 5333 h 146609"/>
                  <a:gd name="connsiteX7" fmla="*/ 142603 w 233887"/>
                  <a:gd name="connsiteY7" fmla="*/ 3217 h 146609"/>
                  <a:gd name="connsiteX8" fmla="*/ 2903 w 233887"/>
                  <a:gd name="connsiteY8" fmla="*/ 39200 h 146609"/>
                  <a:gd name="connsiteX9" fmla="*/ 55820 w 233887"/>
                  <a:gd name="connsiteY9" fmla="*/ 130217 h 146609"/>
                  <a:gd name="connsiteX10" fmla="*/ 148953 w 233887"/>
                  <a:gd name="connsiteY10" fmla="*/ 106933 h 146609"/>
                  <a:gd name="connsiteX11" fmla="*/ 233620 w 233887"/>
                  <a:gd name="connsiteY11" fmla="*/ 102700 h 14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3887" h="146609">
                    <a:moveTo>
                      <a:pt x="233620" y="102700"/>
                    </a:moveTo>
                    <a:cubicBezTo>
                      <a:pt x="237500" y="100936"/>
                      <a:pt x="198342" y="90353"/>
                      <a:pt x="172236" y="96350"/>
                    </a:cubicBezTo>
                    <a:cubicBezTo>
                      <a:pt x="146130" y="102347"/>
                      <a:pt x="97447" y="131275"/>
                      <a:pt x="76986" y="138683"/>
                    </a:cubicBezTo>
                    <a:cubicBezTo>
                      <a:pt x="56525" y="146091"/>
                      <a:pt x="58289" y="151031"/>
                      <a:pt x="49470" y="140800"/>
                    </a:cubicBezTo>
                    <a:cubicBezTo>
                      <a:pt x="40651" y="130570"/>
                      <a:pt x="28656" y="94939"/>
                      <a:pt x="24070" y="77300"/>
                    </a:cubicBezTo>
                    <a:cubicBezTo>
                      <a:pt x="19484" y="59661"/>
                      <a:pt x="-6622" y="46961"/>
                      <a:pt x="21953" y="34967"/>
                    </a:cubicBezTo>
                    <a:cubicBezTo>
                      <a:pt x="50528" y="22973"/>
                      <a:pt x="175412" y="10625"/>
                      <a:pt x="195520" y="5333"/>
                    </a:cubicBezTo>
                    <a:cubicBezTo>
                      <a:pt x="215628" y="41"/>
                      <a:pt x="174706" y="-2427"/>
                      <a:pt x="142603" y="3217"/>
                    </a:cubicBezTo>
                    <a:cubicBezTo>
                      <a:pt x="110500" y="8861"/>
                      <a:pt x="17367" y="18033"/>
                      <a:pt x="2903" y="39200"/>
                    </a:cubicBezTo>
                    <a:cubicBezTo>
                      <a:pt x="-11561" y="60367"/>
                      <a:pt x="31478" y="118928"/>
                      <a:pt x="55820" y="130217"/>
                    </a:cubicBezTo>
                    <a:cubicBezTo>
                      <a:pt x="80162" y="141506"/>
                      <a:pt x="123200" y="114341"/>
                      <a:pt x="148953" y="106933"/>
                    </a:cubicBezTo>
                    <a:cubicBezTo>
                      <a:pt x="174706" y="99525"/>
                      <a:pt x="229740" y="104464"/>
                      <a:pt x="233620" y="1027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5" name="フリーフォーム: 図形 1434">
                <a:extLst>
                  <a:ext uri="{FF2B5EF4-FFF2-40B4-BE49-F238E27FC236}">
                    <a16:creationId xmlns:a16="http://schemas.microsoft.com/office/drawing/2014/main" id="{EEFD9B2E-9F7D-4981-85EF-C45B406C42F8}"/>
                  </a:ext>
                </a:extLst>
              </p:cNvPr>
              <p:cNvSpPr/>
              <p:nvPr/>
            </p:nvSpPr>
            <p:spPr>
              <a:xfrm>
                <a:off x="6237797" y="3778576"/>
                <a:ext cx="201103" cy="147869"/>
              </a:xfrm>
              <a:custGeom>
                <a:avLst/>
                <a:gdLst>
                  <a:gd name="connsiteX0" fmla="*/ 20 w 201103"/>
                  <a:gd name="connsiteY0" fmla="*/ 1791 h 147869"/>
                  <a:gd name="connsiteX1" fmla="*/ 101620 w 201103"/>
                  <a:gd name="connsiteY1" fmla="*/ 143607 h 147869"/>
                  <a:gd name="connsiteX2" fmla="*/ 146070 w 201103"/>
                  <a:gd name="connsiteY2" fmla="*/ 105507 h 147869"/>
                  <a:gd name="connsiteX3" fmla="*/ 201103 w 201103"/>
                  <a:gd name="connsiteY3" fmla="*/ 50474 h 147869"/>
                  <a:gd name="connsiteX4" fmla="*/ 146070 w 201103"/>
                  <a:gd name="connsiteY4" fmla="*/ 90691 h 147869"/>
                  <a:gd name="connsiteX5" fmla="*/ 93153 w 201103"/>
                  <a:gd name="connsiteY5" fmla="*/ 65291 h 147869"/>
                  <a:gd name="connsiteX6" fmla="*/ 20 w 201103"/>
                  <a:gd name="connsiteY6" fmla="*/ 1791 h 14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103" h="147869">
                    <a:moveTo>
                      <a:pt x="20" y="1791"/>
                    </a:moveTo>
                    <a:cubicBezTo>
                      <a:pt x="1431" y="14844"/>
                      <a:pt x="77278" y="126321"/>
                      <a:pt x="101620" y="143607"/>
                    </a:cubicBezTo>
                    <a:cubicBezTo>
                      <a:pt x="125962" y="160893"/>
                      <a:pt x="129490" y="121029"/>
                      <a:pt x="146070" y="105507"/>
                    </a:cubicBezTo>
                    <a:cubicBezTo>
                      <a:pt x="162650" y="89985"/>
                      <a:pt x="201103" y="52943"/>
                      <a:pt x="201103" y="50474"/>
                    </a:cubicBezTo>
                    <a:cubicBezTo>
                      <a:pt x="201103" y="48005"/>
                      <a:pt x="164062" y="88222"/>
                      <a:pt x="146070" y="90691"/>
                    </a:cubicBezTo>
                    <a:cubicBezTo>
                      <a:pt x="128078" y="93160"/>
                      <a:pt x="115025" y="79755"/>
                      <a:pt x="93153" y="65291"/>
                    </a:cubicBezTo>
                    <a:cubicBezTo>
                      <a:pt x="71281" y="50827"/>
                      <a:pt x="-1391" y="-11262"/>
                      <a:pt x="20" y="17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6" name="フリーフォーム: 図形 1435">
                <a:extLst>
                  <a:ext uri="{FF2B5EF4-FFF2-40B4-BE49-F238E27FC236}">
                    <a16:creationId xmlns:a16="http://schemas.microsoft.com/office/drawing/2014/main" id="{3670D8B0-C5DA-4814-A58F-A719F270F6C0}"/>
                  </a:ext>
                </a:extLst>
              </p:cNvPr>
              <p:cNvSpPr/>
              <p:nvPr/>
            </p:nvSpPr>
            <p:spPr>
              <a:xfrm>
                <a:off x="6342537" y="3549577"/>
                <a:ext cx="270137" cy="153047"/>
              </a:xfrm>
              <a:custGeom>
                <a:avLst/>
                <a:gdLst>
                  <a:gd name="connsiteX0" fmla="*/ 185263 w 270137"/>
                  <a:gd name="connsiteY0" fmla="*/ 73 h 153047"/>
                  <a:gd name="connsiteX1" fmla="*/ 269930 w 270137"/>
                  <a:gd name="connsiteY1" fmla="*/ 78390 h 153047"/>
                  <a:gd name="connsiteX2" fmla="*/ 155630 w 270137"/>
                  <a:gd name="connsiteY2" fmla="*/ 120723 h 153047"/>
                  <a:gd name="connsiteX3" fmla="*/ 1113 w 270137"/>
                  <a:gd name="connsiteY3" fmla="*/ 152473 h 153047"/>
                  <a:gd name="connsiteX4" fmla="*/ 240296 w 270137"/>
                  <a:gd name="connsiteY4" fmla="*/ 93206 h 153047"/>
                  <a:gd name="connsiteX5" fmla="*/ 185263 w 270137"/>
                  <a:gd name="connsiteY5" fmla="*/ 73 h 15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137" h="153047">
                    <a:moveTo>
                      <a:pt x="185263" y="73"/>
                    </a:moveTo>
                    <a:cubicBezTo>
                      <a:pt x="190202" y="-2396"/>
                      <a:pt x="274869" y="58282"/>
                      <a:pt x="269930" y="78390"/>
                    </a:cubicBezTo>
                    <a:cubicBezTo>
                      <a:pt x="264991" y="98498"/>
                      <a:pt x="200433" y="108376"/>
                      <a:pt x="155630" y="120723"/>
                    </a:cubicBezTo>
                    <a:cubicBezTo>
                      <a:pt x="110827" y="133070"/>
                      <a:pt x="-12998" y="157059"/>
                      <a:pt x="1113" y="152473"/>
                    </a:cubicBezTo>
                    <a:cubicBezTo>
                      <a:pt x="15224" y="147887"/>
                      <a:pt x="209252" y="116842"/>
                      <a:pt x="240296" y="93206"/>
                    </a:cubicBezTo>
                    <a:cubicBezTo>
                      <a:pt x="271341" y="69570"/>
                      <a:pt x="180324" y="2542"/>
                      <a:pt x="185263" y="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7" name="フリーフォーム: 図形 1436">
                <a:extLst>
                  <a:ext uri="{FF2B5EF4-FFF2-40B4-BE49-F238E27FC236}">
                    <a16:creationId xmlns:a16="http://schemas.microsoft.com/office/drawing/2014/main" id="{41658B34-4A28-4A08-800E-3C7475CE1C0C}"/>
                  </a:ext>
                </a:extLst>
              </p:cNvPr>
              <p:cNvSpPr/>
              <p:nvPr/>
            </p:nvSpPr>
            <p:spPr>
              <a:xfrm>
                <a:off x="6066383" y="3720702"/>
                <a:ext cx="163017" cy="51202"/>
              </a:xfrm>
              <a:custGeom>
                <a:avLst/>
                <a:gdLst>
                  <a:gd name="connsiteX0" fmla="*/ 162967 w 163017"/>
                  <a:gd name="connsiteY0" fmla="*/ 2515 h 51202"/>
                  <a:gd name="connsiteX1" fmla="*/ 110050 w 163017"/>
                  <a:gd name="connsiteY1" fmla="*/ 2515 h 51202"/>
                  <a:gd name="connsiteX2" fmla="*/ 6334 w 163017"/>
                  <a:gd name="connsiteY2" fmla="*/ 23681 h 51202"/>
                  <a:gd name="connsiteX3" fmla="*/ 21150 w 163017"/>
                  <a:gd name="connsiteY3" fmla="*/ 51198 h 51202"/>
                  <a:gd name="connsiteX4" fmla="*/ 101584 w 163017"/>
                  <a:gd name="connsiteY4" fmla="*/ 21565 h 51202"/>
                  <a:gd name="connsiteX5" fmla="*/ 162967 w 163017"/>
                  <a:gd name="connsiteY5" fmla="*/ 2515 h 5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017" h="51202">
                    <a:moveTo>
                      <a:pt x="162967" y="2515"/>
                    </a:moveTo>
                    <a:cubicBezTo>
                      <a:pt x="164378" y="-660"/>
                      <a:pt x="136155" y="-1013"/>
                      <a:pt x="110050" y="2515"/>
                    </a:cubicBezTo>
                    <a:cubicBezTo>
                      <a:pt x="83945" y="6043"/>
                      <a:pt x="21151" y="15567"/>
                      <a:pt x="6334" y="23681"/>
                    </a:cubicBezTo>
                    <a:cubicBezTo>
                      <a:pt x="-8483" y="31795"/>
                      <a:pt x="5275" y="51551"/>
                      <a:pt x="21150" y="51198"/>
                    </a:cubicBezTo>
                    <a:cubicBezTo>
                      <a:pt x="37025" y="50845"/>
                      <a:pt x="78301" y="26857"/>
                      <a:pt x="101584" y="21565"/>
                    </a:cubicBezTo>
                    <a:cubicBezTo>
                      <a:pt x="124867" y="16273"/>
                      <a:pt x="161556" y="5690"/>
                      <a:pt x="162967" y="25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8" name="フリーフォーム: 図形 1437">
                <a:extLst>
                  <a:ext uri="{FF2B5EF4-FFF2-40B4-BE49-F238E27FC236}">
                    <a16:creationId xmlns:a16="http://schemas.microsoft.com/office/drawing/2014/main" id="{6E685B00-4D54-46E7-88A8-3EB291257BBE}"/>
                  </a:ext>
                </a:extLst>
              </p:cNvPr>
              <p:cNvSpPr/>
              <p:nvPr/>
            </p:nvSpPr>
            <p:spPr>
              <a:xfrm>
                <a:off x="6296968" y="3704793"/>
                <a:ext cx="89292" cy="128497"/>
              </a:xfrm>
              <a:custGeom>
                <a:avLst/>
                <a:gdLst>
                  <a:gd name="connsiteX0" fmla="*/ 89015 w 89292"/>
                  <a:gd name="connsiteY0" fmla="*/ 128490 h 128497"/>
                  <a:gd name="connsiteX1" fmla="*/ 4349 w 89292"/>
                  <a:gd name="connsiteY1" fmla="*/ 58640 h 128497"/>
                  <a:gd name="connsiteX2" fmla="*/ 14932 w 89292"/>
                  <a:gd name="connsiteY2" fmla="*/ 18424 h 128497"/>
                  <a:gd name="connsiteX3" fmla="*/ 38215 w 89292"/>
                  <a:gd name="connsiteY3" fmla="*/ 1490 h 128497"/>
                  <a:gd name="connsiteX4" fmla="*/ 31865 w 89292"/>
                  <a:gd name="connsiteY4" fmla="*/ 54407 h 128497"/>
                  <a:gd name="connsiteX5" fmla="*/ 89015 w 89292"/>
                  <a:gd name="connsiteY5" fmla="*/ 128490 h 12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292" h="128497">
                    <a:moveTo>
                      <a:pt x="89015" y="128490"/>
                    </a:moveTo>
                    <a:cubicBezTo>
                      <a:pt x="84429" y="129196"/>
                      <a:pt x="16696" y="76984"/>
                      <a:pt x="4349" y="58640"/>
                    </a:cubicBezTo>
                    <a:cubicBezTo>
                      <a:pt x="-7998" y="40296"/>
                      <a:pt x="9288" y="27949"/>
                      <a:pt x="14932" y="18424"/>
                    </a:cubicBezTo>
                    <a:cubicBezTo>
                      <a:pt x="20576" y="8899"/>
                      <a:pt x="35393" y="-4507"/>
                      <a:pt x="38215" y="1490"/>
                    </a:cubicBezTo>
                    <a:cubicBezTo>
                      <a:pt x="41037" y="7487"/>
                      <a:pt x="23751" y="31476"/>
                      <a:pt x="31865" y="54407"/>
                    </a:cubicBezTo>
                    <a:cubicBezTo>
                      <a:pt x="39979" y="77338"/>
                      <a:pt x="93601" y="127784"/>
                      <a:pt x="89015" y="1284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9" name="フリーフォーム: 図形 1438">
                <a:extLst>
                  <a:ext uri="{FF2B5EF4-FFF2-40B4-BE49-F238E27FC236}">
                    <a16:creationId xmlns:a16="http://schemas.microsoft.com/office/drawing/2014/main" id="{8C1CC9BC-FF28-4944-99AA-2561E9F56F7D}"/>
                  </a:ext>
                </a:extLst>
              </p:cNvPr>
              <p:cNvSpPr/>
              <p:nvPr/>
            </p:nvSpPr>
            <p:spPr>
              <a:xfrm>
                <a:off x="6270319" y="2644363"/>
                <a:ext cx="590491" cy="577141"/>
              </a:xfrm>
              <a:custGeom>
                <a:avLst/>
                <a:gdLst>
                  <a:gd name="connsiteX0" fmla="*/ 165406 w 590491"/>
                  <a:gd name="connsiteY0" fmla="*/ 27400 h 577141"/>
                  <a:gd name="connsiteX1" fmla="*/ 368606 w 590491"/>
                  <a:gd name="connsiteY1" fmla="*/ 17875 h 577141"/>
                  <a:gd name="connsiteX2" fmla="*/ 557519 w 590491"/>
                  <a:gd name="connsiteY2" fmla="*/ 227425 h 577141"/>
                  <a:gd name="connsiteX3" fmla="*/ 509894 w 590491"/>
                  <a:gd name="connsiteY3" fmla="*/ 467137 h 577141"/>
                  <a:gd name="connsiteX4" fmla="*/ 316219 w 590491"/>
                  <a:gd name="connsiteY4" fmla="*/ 560800 h 577141"/>
                  <a:gd name="connsiteX5" fmla="*/ 162231 w 590491"/>
                  <a:gd name="connsiteY5" fmla="*/ 548100 h 577141"/>
                  <a:gd name="connsiteX6" fmla="*/ 25706 w 590491"/>
                  <a:gd name="connsiteY6" fmla="*/ 390937 h 577141"/>
                  <a:gd name="connsiteX7" fmla="*/ 25706 w 590491"/>
                  <a:gd name="connsiteY7" fmla="*/ 279812 h 577141"/>
                  <a:gd name="connsiteX8" fmla="*/ 73331 w 590491"/>
                  <a:gd name="connsiteY8" fmla="*/ 100425 h 577141"/>
                  <a:gd name="connsiteX9" fmla="*/ 1894 w 590491"/>
                  <a:gd name="connsiteY9" fmla="*/ 240125 h 577141"/>
                  <a:gd name="connsiteX10" fmla="*/ 165406 w 590491"/>
                  <a:gd name="connsiteY10" fmla="*/ 527462 h 577141"/>
                  <a:gd name="connsiteX11" fmla="*/ 428931 w 590491"/>
                  <a:gd name="connsiteY11" fmla="*/ 559212 h 577141"/>
                  <a:gd name="connsiteX12" fmla="*/ 573394 w 590491"/>
                  <a:gd name="connsiteY12" fmla="*/ 336962 h 577141"/>
                  <a:gd name="connsiteX13" fmla="*/ 568631 w 590491"/>
                  <a:gd name="connsiteY13" fmla="*/ 167100 h 577141"/>
                  <a:gd name="connsiteX14" fmla="*/ 401944 w 590491"/>
                  <a:gd name="connsiteY14" fmla="*/ 8350 h 577141"/>
                  <a:gd name="connsiteX15" fmla="*/ 165406 w 590491"/>
                  <a:gd name="connsiteY15" fmla="*/ 27400 h 577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491" h="577141">
                    <a:moveTo>
                      <a:pt x="165406" y="27400"/>
                    </a:moveTo>
                    <a:cubicBezTo>
                      <a:pt x="159850" y="28987"/>
                      <a:pt x="303254" y="-15463"/>
                      <a:pt x="368606" y="17875"/>
                    </a:cubicBezTo>
                    <a:cubicBezTo>
                      <a:pt x="433958" y="51213"/>
                      <a:pt x="533971" y="152548"/>
                      <a:pt x="557519" y="227425"/>
                    </a:cubicBezTo>
                    <a:cubicBezTo>
                      <a:pt x="581067" y="302302"/>
                      <a:pt x="550111" y="411575"/>
                      <a:pt x="509894" y="467137"/>
                    </a:cubicBezTo>
                    <a:cubicBezTo>
                      <a:pt x="469677" y="522699"/>
                      <a:pt x="374163" y="547306"/>
                      <a:pt x="316219" y="560800"/>
                    </a:cubicBezTo>
                    <a:cubicBezTo>
                      <a:pt x="258275" y="574294"/>
                      <a:pt x="210650" y="576410"/>
                      <a:pt x="162231" y="548100"/>
                    </a:cubicBezTo>
                    <a:cubicBezTo>
                      <a:pt x="113812" y="519790"/>
                      <a:pt x="48460" y="435652"/>
                      <a:pt x="25706" y="390937"/>
                    </a:cubicBezTo>
                    <a:cubicBezTo>
                      <a:pt x="2952" y="346222"/>
                      <a:pt x="17769" y="328231"/>
                      <a:pt x="25706" y="279812"/>
                    </a:cubicBezTo>
                    <a:cubicBezTo>
                      <a:pt x="33643" y="231393"/>
                      <a:pt x="77300" y="107040"/>
                      <a:pt x="73331" y="100425"/>
                    </a:cubicBezTo>
                    <a:cubicBezTo>
                      <a:pt x="69362" y="93811"/>
                      <a:pt x="-13452" y="168952"/>
                      <a:pt x="1894" y="240125"/>
                    </a:cubicBezTo>
                    <a:cubicBezTo>
                      <a:pt x="17240" y="311298"/>
                      <a:pt x="94233" y="474281"/>
                      <a:pt x="165406" y="527462"/>
                    </a:cubicBezTo>
                    <a:cubicBezTo>
                      <a:pt x="236579" y="580643"/>
                      <a:pt x="360933" y="590962"/>
                      <a:pt x="428931" y="559212"/>
                    </a:cubicBezTo>
                    <a:cubicBezTo>
                      <a:pt x="496929" y="527462"/>
                      <a:pt x="550111" y="402314"/>
                      <a:pt x="573394" y="336962"/>
                    </a:cubicBezTo>
                    <a:cubicBezTo>
                      <a:pt x="596677" y="271610"/>
                      <a:pt x="597206" y="221869"/>
                      <a:pt x="568631" y="167100"/>
                    </a:cubicBezTo>
                    <a:cubicBezTo>
                      <a:pt x="540056" y="112331"/>
                      <a:pt x="469413" y="34544"/>
                      <a:pt x="401944" y="8350"/>
                    </a:cubicBezTo>
                    <a:cubicBezTo>
                      <a:pt x="334475" y="-17844"/>
                      <a:pt x="170962" y="25813"/>
                      <a:pt x="165406" y="274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0" name="フリーフォーム: 図形 1439">
                <a:extLst>
                  <a:ext uri="{FF2B5EF4-FFF2-40B4-BE49-F238E27FC236}">
                    <a16:creationId xmlns:a16="http://schemas.microsoft.com/office/drawing/2014/main" id="{9F11BAE2-2E07-4D22-B331-36A791BB4A6C}"/>
                  </a:ext>
                </a:extLst>
              </p:cNvPr>
              <p:cNvSpPr/>
              <p:nvPr/>
            </p:nvSpPr>
            <p:spPr>
              <a:xfrm>
                <a:off x="6311729" y="2678736"/>
                <a:ext cx="509865" cy="501622"/>
              </a:xfrm>
              <a:custGeom>
                <a:avLst/>
                <a:gdLst>
                  <a:gd name="connsiteX0" fmla="*/ 103359 w 509865"/>
                  <a:gd name="connsiteY0" fmla="*/ 37477 h 501622"/>
                  <a:gd name="connsiteX1" fmla="*/ 193846 w 509865"/>
                  <a:gd name="connsiteY1" fmla="*/ 964 h 501622"/>
                  <a:gd name="connsiteX2" fmla="*/ 36684 w 509865"/>
                  <a:gd name="connsiteY2" fmla="*/ 75577 h 501622"/>
                  <a:gd name="connsiteX3" fmla="*/ 20809 w 509865"/>
                  <a:gd name="connsiteY3" fmla="*/ 178764 h 501622"/>
                  <a:gd name="connsiteX4" fmla="*/ 9696 w 509865"/>
                  <a:gd name="connsiteY4" fmla="*/ 291477 h 501622"/>
                  <a:gd name="connsiteX5" fmla="*/ 173209 w 509865"/>
                  <a:gd name="connsiteY5" fmla="*/ 478802 h 501622"/>
                  <a:gd name="connsiteX6" fmla="*/ 330371 w 509865"/>
                  <a:gd name="connsiteY6" fmla="*/ 485152 h 501622"/>
                  <a:gd name="connsiteX7" fmla="*/ 481184 w 509865"/>
                  <a:gd name="connsiteY7" fmla="*/ 358152 h 501622"/>
                  <a:gd name="connsiteX8" fmla="*/ 500234 w 509865"/>
                  <a:gd name="connsiteY8" fmla="*/ 231152 h 501622"/>
                  <a:gd name="connsiteX9" fmla="*/ 425621 w 509865"/>
                  <a:gd name="connsiteY9" fmla="*/ 88277 h 501622"/>
                  <a:gd name="connsiteX10" fmla="*/ 354184 w 509865"/>
                  <a:gd name="connsiteY10" fmla="*/ 23189 h 501622"/>
                  <a:gd name="connsiteX11" fmla="*/ 501821 w 509865"/>
                  <a:gd name="connsiteY11" fmla="*/ 197814 h 501622"/>
                  <a:gd name="connsiteX12" fmla="*/ 471659 w 509865"/>
                  <a:gd name="connsiteY12" fmla="*/ 375614 h 501622"/>
                  <a:gd name="connsiteX13" fmla="*/ 314496 w 509865"/>
                  <a:gd name="connsiteY13" fmla="*/ 469277 h 501622"/>
                  <a:gd name="connsiteX14" fmla="*/ 139871 w 509865"/>
                  <a:gd name="connsiteY14" fmla="*/ 434352 h 501622"/>
                  <a:gd name="connsiteX15" fmla="*/ 47796 w 509865"/>
                  <a:gd name="connsiteY15" fmla="*/ 281952 h 501622"/>
                  <a:gd name="connsiteX16" fmla="*/ 58909 w 509865"/>
                  <a:gd name="connsiteY16" fmla="*/ 99389 h 501622"/>
                  <a:gd name="connsiteX17" fmla="*/ 103359 w 509865"/>
                  <a:gd name="connsiteY17" fmla="*/ 37477 h 50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9865" h="501622">
                    <a:moveTo>
                      <a:pt x="103359" y="37477"/>
                    </a:moveTo>
                    <a:cubicBezTo>
                      <a:pt x="125849" y="21073"/>
                      <a:pt x="204958" y="-5386"/>
                      <a:pt x="193846" y="964"/>
                    </a:cubicBezTo>
                    <a:cubicBezTo>
                      <a:pt x="182734" y="7314"/>
                      <a:pt x="65523" y="45944"/>
                      <a:pt x="36684" y="75577"/>
                    </a:cubicBezTo>
                    <a:cubicBezTo>
                      <a:pt x="7845" y="105210"/>
                      <a:pt x="25307" y="142781"/>
                      <a:pt x="20809" y="178764"/>
                    </a:cubicBezTo>
                    <a:cubicBezTo>
                      <a:pt x="16311" y="214747"/>
                      <a:pt x="-15704" y="241471"/>
                      <a:pt x="9696" y="291477"/>
                    </a:cubicBezTo>
                    <a:cubicBezTo>
                      <a:pt x="35096" y="341483"/>
                      <a:pt x="119763" y="446523"/>
                      <a:pt x="173209" y="478802"/>
                    </a:cubicBezTo>
                    <a:cubicBezTo>
                      <a:pt x="226655" y="511081"/>
                      <a:pt x="279042" y="505260"/>
                      <a:pt x="330371" y="485152"/>
                    </a:cubicBezTo>
                    <a:cubicBezTo>
                      <a:pt x="381700" y="465044"/>
                      <a:pt x="452874" y="400485"/>
                      <a:pt x="481184" y="358152"/>
                    </a:cubicBezTo>
                    <a:cubicBezTo>
                      <a:pt x="509495" y="315819"/>
                      <a:pt x="509495" y="276131"/>
                      <a:pt x="500234" y="231152"/>
                    </a:cubicBezTo>
                    <a:cubicBezTo>
                      <a:pt x="490974" y="186173"/>
                      <a:pt x="449963" y="122937"/>
                      <a:pt x="425621" y="88277"/>
                    </a:cubicBezTo>
                    <a:cubicBezTo>
                      <a:pt x="401279" y="53617"/>
                      <a:pt x="341484" y="4933"/>
                      <a:pt x="354184" y="23189"/>
                    </a:cubicBezTo>
                    <a:cubicBezTo>
                      <a:pt x="366884" y="41445"/>
                      <a:pt x="482242" y="139077"/>
                      <a:pt x="501821" y="197814"/>
                    </a:cubicBezTo>
                    <a:cubicBezTo>
                      <a:pt x="521400" y="256551"/>
                      <a:pt x="502880" y="330370"/>
                      <a:pt x="471659" y="375614"/>
                    </a:cubicBezTo>
                    <a:cubicBezTo>
                      <a:pt x="440438" y="420858"/>
                      <a:pt x="369794" y="459487"/>
                      <a:pt x="314496" y="469277"/>
                    </a:cubicBezTo>
                    <a:cubicBezTo>
                      <a:pt x="259198" y="479067"/>
                      <a:pt x="184321" y="465573"/>
                      <a:pt x="139871" y="434352"/>
                    </a:cubicBezTo>
                    <a:cubicBezTo>
                      <a:pt x="95421" y="403131"/>
                      <a:pt x="61290" y="337779"/>
                      <a:pt x="47796" y="281952"/>
                    </a:cubicBezTo>
                    <a:cubicBezTo>
                      <a:pt x="34302" y="226125"/>
                      <a:pt x="48061" y="143310"/>
                      <a:pt x="58909" y="99389"/>
                    </a:cubicBezTo>
                    <a:cubicBezTo>
                      <a:pt x="69757" y="55468"/>
                      <a:pt x="80869" y="53881"/>
                      <a:pt x="103359" y="374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1" name="フリーフォーム: 図形 1440">
                <a:extLst>
                  <a:ext uri="{FF2B5EF4-FFF2-40B4-BE49-F238E27FC236}">
                    <a16:creationId xmlns:a16="http://schemas.microsoft.com/office/drawing/2014/main" id="{B7B24770-EEFA-4875-BFA6-8750305D98E0}"/>
                  </a:ext>
                </a:extLst>
              </p:cNvPr>
              <p:cNvSpPr/>
              <p:nvPr/>
            </p:nvSpPr>
            <p:spPr>
              <a:xfrm>
                <a:off x="6543666" y="2853263"/>
                <a:ext cx="77546" cy="117130"/>
              </a:xfrm>
              <a:custGeom>
                <a:avLst/>
                <a:gdLst>
                  <a:gd name="connsiteX0" fmla="*/ 9 w 77546"/>
                  <a:gd name="connsiteY0" fmla="*/ 1062 h 117130"/>
                  <a:gd name="connsiteX1" fmla="*/ 65097 w 77546"/>
                  <a:gd name="connsiteY1" fmla="*/ 82025 h 117130"/>
                  <a:gd name="connsiteX2" fmla="*/ 6359 w 77546"/>
                  <a:gd name="connsiteY2" fmla="*/ 116950 h 117130"/>
                  <a:gd name="connsiteX3" fmla="*/ 74622 w 77546"/>
                  <a:gd name="connsiteY3" fmla="*/ 93137 h 117130"/>
                  <a:gd name="connsiteX4" fmla="*/ 60334 w 77546"/>
                  <a:gd name="connsiteY4" fmla="*/ 39162 h 117130"/>
                  <a:gd name="connsiteX5" fmla="*/ 9 w 77546"/>
                  <a:gd name="connsiteY5" fmla="*/ 1062 h 11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46" h="117130">
                    <a:moveTo>
                      <a:pt x="9" y="1062"/>
                    </a:moveTo>
                    <a:cubicBezTo>
                      <a:pt x="803" y="8206"/>
                      <a:pt x="64039" y="62710"/>
                      <a:pt x="65097" y="82025"/>
                    </a:cubicBezTo>
                    <a:cubicBezTo>
                      <a:pt x="66155" y="101340"/>
                      <a:pt x="4772" y="115098"/>
                      <a:pt x="6359" y="116950"/>
                    </a:cubicBezTo>
                    <a:cubicBezTo>
                      <a:pt x="7946" y="118802"/>
                      <a:pt x="65626" y="106102"/>
                      <a:pt x="74622" y="93137"/>
                    </a:cubicBezTo>
                    <a:cubicBezTo>
                      <a:pt x="83618" y="80172"/>
                      <a:pt x="69859" y="53714"/>
                      <a:pt x="60334" y="39162"/>
                    </a:cubicBezTo>
                    <a:cubicBezTo>
                      <a:pt x="50809" y="24610"/>
                      <a:pt x="-785" y="-6082"/>
                      <a:pt x="9" y="10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2" name="フリーフォーム: 図形 1441">
                <a:extLst>
                  <a:ext uri="{FF2B5EF4-FFF2-40B4-BE49-F238E27FC236}">
                    <a16:creationId xmlns:a16="http://schemas.microsoft.com/office/drawing/2014/main" id="{279B6C27-FD0D-443A-B5C7-C15B47D63721}"/>
                  </a:ext>
                </a:extLst>
              </p:cNvPr>
              <p:cNvSpPr/>
              <p:nvPr/>
            </p:nvSpPr>
            <p:spPr>
              <a:xfrm>
                <a:off x="6508589" y="2884487"/>
                <a:ext cx="68641" cy="71441"/>
              </a:xfrm>
              <a:custGeom>
                <a:avLst/>
                <a:gdLst>
                  <a:gd name="connsiteX0" fmla="*/ 68424 w 68641"/>
                  <a:gd name="connsiteY0" fmla="*/ 1 h 71441"/>
                  <a:gd name="connsiteX1" fmla="*/ 22386 w 68641"/>
                  <a:gd name="connsiteY1" fmla="*/ 42863 h 71441"/>
                  <a:gd name="connsiteX2" fmla="*/ 38261 w 68641"/>
                  <a:gd name="connsiteY2" fmla="*/ 71438 h 71441"/>
                  <a:gd name="connsiteX3" fmla="*/ 161 w 68641"/>
                  <a:gd name="connsiteY3" fmla="*/ 44451 h 71441"/>
                  <a:gd name="connsiteX4" fmla="*/ 68424 w 68641"/>
                  <a:gd name="connsiteY4" fmla="*/ 1 h 71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641" h="71441">
                    <a:moveTo>
                      <a:pt x="68424" y="1"/>
                    </a:moveTo>
                    <a:cubicBezTo>
                      <a:pt x="72128" y="-264"/>
                      <a:pt x="27413" y="30957"/>
                      <a:pt x="22386" y="42863"/>
                    </a:cubicBezTo>
                    <a:cubicBezTo>
                      <a:pt x="17359" y="54769"/>
                      <a:pt x="41965" y="71173"/>
                      <a:pt x="38261" y="71438"/>
                    </a:cubicBezTo>
                    <a:cubicBezTo>
                      <a:pt x="34557" y="71703"/>
                      <a:pt x="-2750" y="56357"/>
                      <a:pt x="161" y="44451"/>
                    </a:cubicBezTo>
                    <a:cubicBezTo>
                      <a:pt x="3071" y="32545"/>
                      <a:pt x="64720" y="266"/>
                      <a:pt x="68424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4" name="フリーフォーム: 図形 1443">
                <a:extLst>
                  <a:ext uri="{FF2B5EF4-FFF2-40B4-BE49-F238E27FC236}">
                    <a16:creationId xmlns:a16="http://schemas.microsoft.com/office/drawing/2014/main" id="{784D33C1-EEE9-4F98-9D60-4AFE6E7FF9C7}"/>
                  </a:ext>
                </a:extLst>
              </p:cNvPr>
              <p:cNvSpPr/>
              <p:nvPr/>
            </p:nvSpPr>
            <p:spPr>
              <a:xfrm>
                <a:off x="6586538" y="2736682"/>
                <a:ext cx="107961" cy="141456"/>
              </a:xfrm>
              <a:custGeom>
                <a:avLst/>
                <a:gdLst>
                  <a:gd name="connsiteX0" fmla="*/ 0 w 107961"/>
                  <a:gd name="connsiteY0" fmla="*/ 141456 h 141456"/>
                  <a:gd name="connsiteX1" fmla="*/ 107950 w 107961"/>
                  <a:gd name="connsiteY1" fmla="*/ 168 h 141456"/>
                  <a:gd name="connsiteX2" fmla="*/ 0 w 107961"/>
                  <a:gd name="connsiteY2" fmla="*/ 141456 h 14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961" h="141456">
                    <a:moveTo>
                      <a:pt x="0" y="141456"/>
                    </a:moveTo>
                    <a:cubicBezTo>
                      <a:pt x="0" y="141456"/>
                      <a:pt x="106627" y="5989"/>
                      <a:pt x="107950" y="168"/>
                    </a:cubicBezTo>
                    <a:cubicBezTo>
                      <a:pt x="109273" y="-5653"/>
                      <a:pt x="0" y="141456"/>
                      <a:pt x="0" y="1414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5" name="フリーフォーム: 図形 1444">
                <a:extLst>
                  <a:ext uri="{FF2B5EF4-FFF2-40B4-BE49-F238E27FC236}">
                    <a16:creationId xmlns:a16="http://schemas.microsoft.com/office/drawing/2014/main" id="{0AAA3DB0-3334-40F6-A781-9FC992F44603}"/>
                  </a:ext>
                </a:extLst>
              </p:cNvPr>
              <p:cNvSpPr/>
              <p:nvPr/>
            </p:nvSpPr>
            <p:spPr>
              <a:xfrm>
                <a:off x="6393470" y="2721197"/>
                <a:ext cx="145663" cy="166510"/>
              </a:xfrm>
              <a:custGeom>
                <a:avLst/>
                <a:gdLst>
                  <a:gd name="connsiteX0" fmla="*/ 145443 w 145663"/>
                  <a:gd name="connsiteY0" fmla="*/ 166466 h 166510"/>
                  <a:gd name="connsiteX1" fmla="*/ 35905 w 145663"/>
                  <a:gd name="connsiteY1" fmla="*/ 26766 h 166510"/>
                  <a:gd name="connsiteX2" fmla="*/ 4155 w 145663"/>
                  <a:gd name="connsiteY2" fmla="*/ 10891 h 166510"/>
                  <a:gd name="connsiteX3" fmla="*/ 145443 w 145663"/>
                  <a:gd name="connsiteY3" fmla="*/ 166466 h 16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663" h="166510">
                    <a:moveTo>
                      <a:pt x="145443" y="166466"/>
                    </a:moveTo>
                    <a:cubicBezTo>
                      <a:pt x="150735" y="169112"/>
                      <a:pt x="59453" y="52695"/>
                      <a:pt x="35905" y="26766"/>
                    </a:cubicBezTo>
                    <a:cubicBezTo>
                      <a:pt x="12357" y="837"/>
                      <a:pt x="-9339" y="-9746"/>
                      <a:pt x="4155" y="10891"/>
                    </a:cubicBezTo>
                    <a:cubicBezTo>
                      <a:pt x="17649" y="31528"/>
                      <a:pt x="140151" y="163820"/>
                      <a:pt x="145443" y="16646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6" name="フリーフォーム: 図形 1445">
                <a:extLst>
                  <a:ext uri="{FF2B5EF4-FFF2-40B4-BE49-F238E27FC236}">
                    <a16:creationId xmlns:a16="http://schemas.microsoft.com/office/drawing/2014/main" id="{304EB102-3203-4246-884B-DCD2572C0D73}"/>
                  </a:ext>
                </a:extLst>
              </p:cNvPr>
              <p:cNvSpPr/>
              <p:nvPr/>
            </p:nvSpPr>
            <p:spPr>
              <a:xfrm>
                <a:off x="6613525" y="2824097"/>
                <a:ext cx="136555" cy="74678"/>
              </a:xfrm>
              <a:custGeom>
                <a:avLst/>
                <a:gdLst>
                  <a:gd name="connsiteX0" fmla="*/ 0 w 136555"/>
                  <a:gd name="connsiteY0" fmla="*/ 74678 h 74678"/>
                  <a:gd name="connsiteX1" fmla="*/ 136525 w 136555"/>
                  <a:gd name="connsiteY1" fmla="*/ 66 h 74678"/>
                  <a:gd name="connsiteX2" fmla="*/ 0 w 136555"/>
                  <a:gd name="connsiteY2" fmla="*/ 74678 h 7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555" h="74678">
                    <a:moveTo>
                      <a:pt x="0" y="74678"/>
                    </a:moveTo>
                    <a:cubicBezTo>
                      <a:pt x="0" y="74678"/>
                      <a:pt x="138906" y="2712"/>
                      <a:pt x="136525" y="66"/>
                    </a:cubicBezTo>
                    <a:cubicBezTo>
                      <a:pt x="134144" y="-2580"/>
                      <a:pt x="0" y="74678"/>
                      <a:pt x="0" y="746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7" name="フリーフォーム: 図形 1446">
                <a:extLst>
                  <a:ext uri="{FF2B5EF4-FFF2-40B4-BE49-F238E27FC236}">
                    <a16:creationId xmlns:a16="http://schemas.microsoft.com/office/drawing/2014/main" id="{E9BBFEF3-00AF-43E4-9910-97669C3E28A9}"/>
                  </a:ext>
                </a:extLst>
              </p:cNvPr>
              <p:cNvSpPr/>
              <p:nvPr/>
            </p:nvSpPr>
            <p:spPr>
              <a:xfrm>
                <a:off x="6401564" y="2953368"/>
                <a:ext cx="154891" cy="111949"/>
              </a:xfrm>
              <a:custGeom>
                <a:avLst/>
                <a:gdLst>
                  <a:gd name="connsiteX0" fmla="*/ 154811 w 154891"/>
                  <a:gd name="connsiteY0" fmla="*/ 970 h 111949"/>
                  <a:gd name="connsiteX1" fmla="*/ 8761 w 154891"/>
                  <a:gd name="connsiteY1" fmla="*/ 110507 h 111949"/>
                  <a:gd name="connsiteX2" fmla="*/ 29399 w 154891"/>
                  <a:gd name="connsiteY2" fmla="*/ 59707 h 111949"/>
                  <a:gd name="connsiteX3" fmla="*/ 154811 w 154891"/>
                  <a:gd name="connsiteY3" fmla="*/ 970 h 11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891" h="111949">
                    <a:moveTo>
                      <a:pt x="154811" y="970"/>
                    </a:moveTo>
                    <a:cubicBezTo>
                      <a:pt x="151371" y="9437"/>
                      <a:pt x="29663" y="100718"/>
                      <a:pt x="8761" y="110507"/>
                    </a:cubicBezTo>
                    <a:cubicBezTo>
                      <a:pt x="-12141" y="120296"/>
                      <a:pt x="8232" y="77699"/>
                      <a:pt x="29399" y="59707"/>
                    </a:cubicBezTo>
                    <a:cubicBezTo>
                      <a:pt x="50566" y="41715"/>
                      <a:pt x="158251" y="-7497"/>
                      <a:pt x="154811" y="9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8" name="フリーフォーム: 図形 1447">
                <a:extLst>
                  <a:ext uri="{FF2B5EF4-FFF2-40B4-BE49-F238E27FC236}">
                    <a16:creationId xmlns:a16="http://schemas.microsoft.com/office/drawing/2014/main" id="{92D13ADD-4DDD-4C0C-8A13-7C15EF779B86}"/>
                  </a:ext>
                </a:extLst>
              </p:cNvPr>
              <p:cNvSpPr/>
              <p:nvPr/>
            </p:nvSpPr>
            <p:spPr>
              <a:xfrm>
                <a:off x="6561138" y="2965862"/>
                <a:ext cx="33749" cy="154206"/>
              </a:xfrm>
              <a:custGeom>
                <a:avLst/>
                <a:gdLst>
                  <a:gd name="connsiteX0" fmla="*/ 33337 w 33749"/>
                  <a:gd name="connsiteY0" fmla="*/ 1176 h 154206"/>
                  <a:gd name="connsiteX1" fmla="*/ 17462 w 33749"/>
                  <a:gd name="connsiteY1" fmla="*/ 151988 h 154206"/>
                  <a:gd name="connsiteX2" fmla="*/ 0 w 33749"/>
                  <a:gd name="connsiteY2" fmla="*/ 85313 h 154206"/>
                  <a:gd name="connsiteX3" fmla="*/ 33337 w 33749"/>
                  <a:gd name="connsiteY3" fmla="*/ 1176 h 15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49" h="154206">
                    <a:moveTo>
                      <a:pt x="33337" y="1176"/>
                    </a:moveTo>
                    <a:cubicBezTo>
                      <a:pt x="36247" y="12289"/>
                      <a:pt x="23018" y="137965"/>
                      <a:pt x="17462" y="151988"/>
                    </a:cubicBezTo>
                    <a:cubicBezTo>
                      <a:pt x="11906" y="166011"/>
                      <a:pt x="0" y="109919"/>
                      <a:pt x="0" y="85313"/>
                    </a:cubicBezTo>
                    <a:cubicBezTo>
                      <a:pt x="0" y="60707"/>
                      <a:pt x="30427" y="-9937"/>
                      <a:pt x="33337" y="11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0" name="フリーフォーム: 図形 1449">
                <a:extLst>
                  <a:ext uri="{FF2B5EF4-FFF2-40B4-BE49-F238E27FC236}">
                    <a16:creationId xmlns:a16="http://schemas.microsoft.com/office/drawing/2014/main" id="{D5426DBF-8290-4F26-AD87-A72B4382AC61}"/>
                  </a:ext>
                </a:extLst>
              </p:cNvPr>
              <p:cNvSpPr/>
              <p:nvPr/>
            </p:nvSpPr>
            <p:spPr>
              <a:xfrm>
                <a:off x="6636746" y="2909824"/>
                <a:ext cx="161093" cy="66912"/>
              </a:xfrm>
              <a:custGeom>
                <a:avLst/>
                <a:gdLst>
                  <a:gd name="connsiteX0" fmla="*/ 157754 w 161093"/>
                  <a:gd name="connsiteY0" fmla="*/ 64 h 66912"/>
                  <a:gd name="connsiteX1" fmla="*/ 592 w 161093"/>
                  <a:gd name="connsiteY1" fmla="*/ 23876 h 66912"/>
                  <a:gd name="connsiteX2" fmla="*/ 102192 w 161093"/>
                  <a:gd name="connsiteY2" fmla="*/ 66739 h 66912"/>
                  <a:gd name="connsiteX3" fmla="*/ 52979 w 161093"/>
                  <a:gd name="connsiteY3" fmla="*/ 38164 h 66912"/>
                  <a:gd name="connsiteX4" fmla="*/ 103779 w 161093"/>
                  <a:gd name="connsiteY4" fmla="*/ 17526 h 66912"/>
                  <a:gd name="connsiteX5" fmla="*/ 157754 w 161093"/>
                  <a:gd name="connsiteY5" fmla="*/ 64 h 6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93" h="66912">
                    <a:moveTo>
                      <a:pt x="157754" y="64"/>
                    </a:moveTo>
                    <a:cubicBezTo>
                      <a:pt x="140556" y="1122"/>
                      <a:pt x="9852" y="12764"/>
                      <a:pt x="592" y="23876"/>
                    </a:cubicBezTo>
                    <a:cubicBezTo>
                      <a:pt x="-8668" y="34989"/>
                      <a:pt x="93461" y="64358"/>
                      <a:pt x="102192" y="66739"/>
                    </a:cubicBezTo>
                    <a:cubicBezTo>
                      <a:pt x="110923" y="69120"/>
                      <a:pt x="52715" y="46366"/>
                      <a:pt x="52979" y="38164"/>
                    </a:cubicBezTo>
                    <a:cubicBezTo>
                      <a:pt x="53243" y="29962"/>
                      <a:pt x="86581" y="23876"/>
                      <a:pt x="103779" y="17526"/>
                    </a:cubicBezTo>
                    <a:cubicBezTo>
                      <a:pt x="120977" y="11176"/>
                      <a:pt x="174952" y="-994"/>
                      <a:pt x="157754" y="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1" name="フリーフォーム: 図形 1450">
                <a:extLst>
                  <a:ext uri="{FF2B5EF4-FFF2-40B4-BE49-F238E27FC236}">
                    <a16:creationId xmlns:a16="http://schemas.microsoft.com/office/drawing/2014/main" id="{F6FBFFBD-7ADB-4178-87B0-C3AF9D36A60C}"/>
                  </a:ext>
                </a:extLst>
              </p:cNvPr>
              <p:cNvSpPr/>
              <p:nvPr/>
            </p:nvSpPr>
            <p:spPr>
              <a:xfrm>
                <a:off x="6614803" y="2957484"/>
                <a:ext cx="51994" cy="144516"/>
              </a:xfrm>
              <a:custGeom>
                <a:avLst/>
                <a:gdLst>
                  <a:gd name="connsiteX0" fmla="*/ 1897 w 51994"/>
                  <a:gd name="connsiteY0" fmla="*/ 29 h 144516"/>
                  <a:gd name="connsiteX1" fmla="*/ 43172 w 51994"/>
                  <a:gd name="connsiteY1" fmla="*/ 66704 h 144516"/>
                  <a:gd name="connsiteX2" fmla="*/ 49522 w 51994"/>
                  <a:gd name="connsiteY2" fmla="*/ 144491 h 144516"/>
                  <a:gd name="connsiteX3" fmla="*/ 11422 w 51994"/>
                  <a:gd name="connsiteY3" fmla="*/ 74641 h 144516"/>
                  <a:gd name="connsiteX4" fmla="*/ 1897 w 51994"/>
                  <a:gd name="connsiteY4" fmla="*/ 29 h 14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94" h="144516">
                    <a:moveTo>
                      <a:pt x="1897" y="29"/>
                    </a:moveTo>
                    <a:cubicBezTo>
                      <a:pt x="7189" y="-1294"/>
                      <a:pt x="35235" y="42627"/>
                      <a:pt x="43172" y="66704"/>
                    </a:cubicBezTo>
                    <a:cubicBezTo>
                      <a:pt x="51109" y="90781"/>
                      <a:pt x="54814" y="143168"/>
                      <a:pt x="49522" y="144491"/>
                    </a:cubicBezTo>
                    <a:cubicBezTo>
                      <a:pt x="44230" y="145814"/>
                      <a:pt x="19624" y="95278"/>
                      <a:pt x="11422" y="74641"/>
                    </a:cubicBezTo>
                    <a:cubicBezTo>
                      <a:pt x="3220" y="54004"/>
                      <a:pt x="-3395" y="1352"/>
                      <a:pt x="1897" y="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2" name="フリーフォーム: 図形 1451">
                <a:extLst>
                  <a:ext uri="{FF2B5EF4-FFF2-40B4-BE49-F238E27FC236}">
                    <a16:creationId xmlns:a16="http://schemas.microsoft.com/office/drawing/2014/main" id="{DD8AFD6B-6E01-4BD0-9838-B6B26CDABB8C}"/>
                  </a:ext>
                </a:extLst>
              </p:cNvPr>
              <p:cNvSpPr/>
              <p:nvPr/>
            </p:nvSpPr>
            <p:spPr>
              <a:xfrm>
                <a:off x="6410751" y="2709854"/>
                <a:ext cx="248874" cy="51007"/>
              </a:xfrm>
              <a:custGeom>
                <a:avLst/>
                <a:gdLst>
                  <a:gd name="connsiteX0" fmla="*/ 248812 w 248874"/>
                  <a:gd name="connsiteY0" fmla="*/ 23821 h 51007"/>
                  <a:gd name="connsiteX1" fmla="*/ 124987 w 248874"/>
                  <a:gd name="connsiteY1" fmla="*/ 20646 h 51007"/>
                  <a:gd name="connsiteX2" fmla="*/ 44024 w 248874"/>
                  <a:gd name="connsiteY2" fmla="*/ 47634 h 51007"/>
                  <a:gd name="connsiteX3" fmla="*/ 1162 w 248874"/>
                  <a:gd name="connsiteY3" fmla="*/ 47634 h 51007"/>
                  <a:gd name="connsiteX4" fmla="*/ 88474 w 248874"/>
                  <a:gd name="connsiteY4" fmla="*/ 20646 h 51007"/>
                  <a:gd name="connsiteX5" fmla="*/ 140862 w 248874"/>
                  <a:gd name="connsiteY5" fmla="*/ 9 h 51007"/>
                  <a:gd name="connsiteX6" fmla="*/ 248812 w 248874"/>
                  <a:gd name="connsiteY6" fmla="*/ 23821 h 5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874" h="51007">
                    <a:moveTo>
                      <a:pt x="248812" y="23821"/>
                    </a:moveTo>
                    <a:cubicBezTo>
                      <a:pt x="246166" y="27261"/>
                      <a:pt x="159118" y="16677"/>
                      <a:pt x="124987" y="20646"/>
                    </a:cubicBezTo>
                    <a:cubicBezTo>
                      <a:pt x="90856" y="24615"/>
                      <a:pt x="64661" y="43136"/>
                      <a:pt x="44024" y="47634"/>
                    </a:cubicBezTo>
                    <a:cubicBezTo>
                      <a:pt x="23387" y="52132"/>
                      <a:pt x="-6246" y="52132"/>
                      <a:pt x="1162" y="47634"/>
                    </a:cubicBezTo>
                    <a:cubicBezTo>
                      <a:pt x="8570" y="43136"/>
                      <a:pt x="65191" y="28584"/>
                      <a:pt x="88474" y="20646"/>
                    </a:cubicBezTo>
                    <a:cubicBezTo>
                      <a:pt x="111757" y="12708"/>
                      <a:pt x="112552" y="538"/>
                      <a:pt x="140862" y="9"/>
                    </a:cubicBezTo>
                    <a:cubicBezTo>
                      <a:pt x="169172" y="-520"/>
                      <a:pt x="251458" y="20381"/>
                      <a:pt x="248812" y="238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3" name="フリーフォーム: 図形 1452">
                <a:extLst>
                  <a:ext uri="{FF2B5EF4-FFF2-40B4-BE49-F238E27FC236}">
                    <a16:creationId xmlns:a16="http://schemas.microsoft.com/office/drawing/2014/main" id="{8B52D874-9E62-4823-9739-3E88E0ED061E}"/>
                  </a:ext>
                </a:extLst>
              </p:cNvPr>
              <p:cNvSpPr/>
              <p:nvPr/>
            </p:nvSpPr>
            <p:spPr>
              <a:xfrm>
                <a:off x="6552806" y="2722563"/>
                <a:ext cx="27382" cy="106369"/>
              </a:xfrm>
              <a:custGeom>
                <a:avLst/>
                <a:gdLst>
                  <a:gd name="connsiteX0" fmla="*/ 27382 w 27382"/>
                  <a:gd name="connsiteY0" fmla="*/ 0 h 106369"/>
                  <a:gd name="connsiteX1" fmla="*/ 394 w 27382"/>
                  <a:gd name="connsiteY1" fmla="*/ 106362 h 106369"/>
                  <a:gd name="connsiteX2" fmla="*/ 27382 w 27382"/>
                  <a:gd name="connsiteY2" fmla="*/ 0 h 10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82" h="106369">
                    <a:moveTo>
                      <a:pt x="27382" y="0"/>
                    </a:moveTo>
                    <a:cubicBezTo>
                      <a:pt x="27382" y="0"/>
                      <a:pt x="4627" y="105304"/>
                      <a:pt x="394" y="106362"/>
                    </a:cubicBezTo>
                    <a:cubicBezTo>
                      <a:pt x="-3839" y="107420"/>
                      <a:pt x="27382" y="0"/>
                      <a:pt x="273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4" name="フリーフォーム: 図形 1453">
                <a:extLst>
                  <a:ext uri="{FF2B5EF4-FFF2-40B4-BE49-F238E27FC236}">
                    <a16:creationId xmlns:a16="http://schemas.microsoft.com/office/drawing/2014/main" id="{F52B40EE-714E-4A57-A09B-77EF02A6A3DF}"/>
                  </a:ext>
                </a:extLst>
              </p:cNvPr>
              <p:cNvSpPr/>
              <p:nvPr/>
            </p:nvSpPr>
            <p:spPr>
              <a:xfrm>
                <a:off x="6482851" y="2701560"/>
                <a:ext cx="68817" cy="175756"/>
              </a:xfrm>
              <a:custGeom>
                <a:avLst/>
                <a:gdLst>
                  <a:gd name="connsiteX0" fmla="*/ 68762 w 68817"/>
                  <a:gd name="connsiteY0" fmla="*/ 174990 h 175756"/>
                  <a:gd name="connsiteX1" fmla="*/ 3674 w 68817"/>
                  <a:gd name="connsiteY1" fmla="*/ 3540 h 175756"/>
                  <a:gd name="connsiteX2" fmla="*/ 14787 w 68817"/>
                  <a:gd name="connsiteY2" fmla="*/ 65453 h 175756"/>
                  <a:gd name="connsiteX3" fmla="*/ 68762 w 68817"/>
                  <a:gd name="connsiteY3" fmla="*/ 174990 h 17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817" h="175756">
                    <a:moveTo>
                      <a:pt x="68762" y="174990"/>
                    </a:moveTo>
                    <a:cubicBezTo>
                      <a:pt x="66910" y="164671"/>
                      <a:pt x="12670" y="21796"/>
                      <a:pt x="3674" y="3540"/>
                    </a:cubicBezTo>
                    <a:cubicBezTo>
                      <a:pt x="-5322" y="-14716"/>
                      <a:pt x="3675" y="42434"/>
                      <a:pt x="14787" y="65453"/>
                    </a:cubicBezTo>
                    <a:cubicBezTo>
                      <a:pt x="25899" y="88472"/>
                      <a:pt x="70614" y="185309"/>
                      <a:pt x="68762" y="1749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5" name="フリーフォーム: 図形 1454">
                <a:extLst>
                  <a:ext uri="{FF2B5EF4-FFF2-40B4-BE49-F238E27FC236}">
                    <a16:creationId xmlns:a16="http://schemas.microsoft.com/office/drawing/2014/main" id="{C8500A26-BAAC-43D0-AEFD-7A4861301053}"/>
                  </a:ext>
                </a:extLst>
              </p:cNvPr>
              <p:cNvSpPr/>
              <p:nvPr/>
            </p:nvSpPr>
            <p:spPr>
              <a:xfrm>
                <a:off x="6381468" y="2765370"/>
                <a:ext cx="36678" cy="258818"/>
              </a:xfrm>
              <a:custGeom>
                <a:avLst/>
                <a:gdLst>
                  <a:gd name="connsiteX0" fmla="*/ 25682 w 36678"/>
                  <a:gd name="connsiteY0" fmla="*/ 55 h 258818"/>
                  <a:gd name="connsiteX1" fmla="*/ 14570 w 36678"/>
                  <a:gd name="connsiteY1" fmla="*/ 82605 h 258818"/>
                  <a:gd name="connsiteX2" fmla="*/ 12982 w 36678"/>
                  <a:gd name="connsiteY2" fmla="*/ 154043 h 258818"/>
                  <a:gd name="connsiteX3" fmla="*/ 35207 w 36678"/>
                  <a:gd name="connsiteY3" fmla="*/ 258818 h 258818"/>
                  <a:gd name="connsiteX4" fmla="*/ 32032 w 36678"/>
                  <a:gd name="connsiteY4" fmla="*/ 152455 h 258818"/>
                  <a:gd name="connsiteX5" fmla="*/ 11395 w 36678"/>
                  <a:gd name="connsiteY5" fmla="*/ 115943 h 258818"/>
                  <a:gd name="connsiteX6" fmla="*/ 282 w 36678"/>
                  <a:gd name="connsiteY6" fmla="*/ 95305 h 258818"/>
                  <a:gd name="connsiteX7" fmla="*/ 25682 w 36678"/>
                  <a:gd name="connsiteY7" fmla="*/ 55 h 25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78" h="258818">
                    <a:moveTo>
                      <a:pt x="25682" y="55"/>
                    </a:moveTo>
                    <a:cubicBezTo>
                      <a:pt x="28063" y="-2062"/>
                      <a:pt x="16687" y="56940"/>
                      <a:pt x="14570" y="82605"/>
                    </a:cubicBezTo>
                    <a:cubicBezTo>
                      <a:pt x="12453" y="108270"/>
                      <a:pt x="9542" y="124674"/>
                      <a:pt x="12982" y="154043"/>
                    </a:cubicBezTo>
                    <a:cubicBezTo>
                      <a:pt x="16422" y="183412"/>
                      <a:pt x="32032" y="259083"/>
                      <a:pt x="35207" y="258818"/>
                    </a:cubicBezTo>
                    <a:cubicBezTo>
                      <a:pt x="38382" y="258553"/>
                      <a:pt x="36001" y="176267"/>
                      <a:pt x="32032" y="152455"/>
                    </a:cubicBezTo>
                    <a:cubicBezTo>
                      <a:pt x="28063" y="128643"/>
                      <a:pt x="16687" y="125468"/>
                      <a:pt x="11395" y="115943"/>
                    </a:cubicBezTo>
                    <a:cubicBezTo>
                      <a:pt x="6103" y="106418"/>
                      <a:pt x="-1570" y="114091"/>
                      <a:pt x="282" y="95305"/>
                    </a:cubicBezTo>
                    <a:cubicBezTo>
                      <a:pt x="2134" y="76520"/>
                      <a:pt x="23301" y="2172"/>
                      <a:pt x="25682" y="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6" name="フリーフォーム: 図形 1455">
                <a:extLst>
                  <a:ext uri="{FF2B5EF4-FFF2-40B4-BE49-F238E27FC236}">
                    <a16:creationId xmlns:a16="http://schemas.microsoft.com/office/drawing/2014/main" id="{F1DB55AA-2819-4E62-8F01-E729DAABE07F}"/>
                  </a:ext>
                </a:extLst>
              </p:cNvPr>
              <p:cNvSpPr/>
              <p:nvPr/>
            </p:nvSpPr>
            <p:spPr>
              <a:xfrm>
                <a:off x="6672263" y="2757385"/>
                <a:ext cx="136877" cy="368620"/>
              </a:xfrm>
              <a:custGeom>
                <a:avLst/>
                <a:gdLst>
                  <a:gd name="connsiteX0" fmla="*/ 47625 w 136877"/>
                  <a:gd name="connsiteY0" fmla="*/ 6453 h 368620"/>
                  <a:gd name="connsiteX1" fmla="*/ 65087 w 136877"/>
                  <a:gd name="connsiteY1" fmla="*/ 60428 h 368620"/>
                  <a:gd name="connsiteX2" fmla="*/ 88900 w 136877"/>
                  <a:gd name="connsiteY2" fmla="*/ 233465 h 368620"/>
                  <a:gd name="connsiteX3" fmla="*/ 0 w 136877"/>
                  <a:gd name="connsiteY3" fmla="*/ 363640 h 368620"/>
                  <a:gd name="connsiteX4" fmla="*/ 87312 w 136877"/>
                  <a:gd name="connsiteY4" fmla="*/ 327128 h 368620"/>
                  <a:gd name="connsiteX5" fmla="*/ 136525 w 136877"/>
                  <a:gd name="connsiteY5" fmla="*/ 192190 h 368620"/>
                  <a:gd name="connsiteX6" fmla="*/ 47625 w 136877"/>
                  <a:gd name="connsiteY6" fmla="*/ 6453 h 36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77" h="368620">
                    <a:moveTo>
                      <a:pt x="47625" y="6453"/>
                    </a:moveTo>
                    <a:cubicBezTo>
                      <a:pt x="35719" y="-15507"/>
                      <a:pt x="58208" y="22593"/>
                      <a:pt x="65087" y="60428"/>
                    </a:cubicBezTo>
                    <a:cubicBezTo>
                      <a:pt x="71966" y="98263"/>
                      <a:pt x="99748" y="182930"/>
                      <a:pt x="88900" y="233465"/>
                    </a:cubicBezTo>
                    <a:cubicBezTo>
                      <a:pt x="78052" y="284000"/>
                      <a:pt x="265" y="348030"/>
                      <a:pt x="0" y="363640"/>
                    </a:cubicBezTo>
                    <a:cubicBezTo>
                      <a:pt x="-265" y="379250"/>
                      <a:pt x="64558" y="355703"/>
                      <a:pt x="87312" y="327128"/>
                    </a:cubicBezTo>
                    <a:cubicBezTo>
                      <a:pt x="110066" y="298553"/>
                      <a:pt x="140494" y="244578"/>
                      <a:pt x="136525" y="192190"/>
                    </a:cubicBezTo>
                    <a:cubicBezTo>
                      <a:pt x="132556" y="139803"/>
                      <a:pt x="59531" y="28413"/>
                      <a:pt x="47625" y="64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7" name="フリーフォーム: 図形 1456">
                <a:extLst>
                  <a:ext uri="{FF2B5EF4-FFF2-40B4-BE49-F238E27FC236}">
                    <a16:creationId xmlns:a16="http://schemas.microsoft.com/office/drawing/2014/main" id="{B668E967-2915-4666-9310-81079DFFD1E4}"/>
                  </a:ext>
                </a:extLst>
              </p:cNvPr>
              <p:cNvSpPr/>
              <p:nvPr/>
            </p:nvSpPr>
            <p:spPr>
              <a:xfrm>
                <a:off x="6295805" y="2317609"/>
                <a:ext cx="101862" cy="140943"/>
              </a:xfrm>
              <a:custGeom>
                <a:avLst/>
                <a:gdLst>
                  <a:gd name="connsiteX0" fmla="*/ 16095 w 101862"/>
                  <a:gd name="connsiteY0" fmla="*/ 141 h 140943"/>
                  <a:gd name="connsiteX1" fmla="*/ 36733 w 101862"/>
                  <a:gd name="connsiteY1" fmla="*/ 58879 h 140943"/>
                  <a:gd name="connsiteX2" fmla="*/ 25620 w 101862"/>
                  <a:gd name="connsiteY2" fmla="*/ 114441 h 140943"/>
                  <a:gd name="connsiteX3" fmla="*/ 220 w 101862"/>
                  <a:gd name="connsiteY3" fmla="*/ 136666 h 140943"/>
                  <a:gd name="connsiteX4" fmla="*/ 41495 w 101862"/>
                  <a:gd name="connsiteY4" fmla="*/ 136666 h 140943"/>
                  <a:gd name="connsiteX5" fmla="*/ 55783 w 101862"/>
                  <a:gd name="connsiteY5" fmla="*/ 92216 h 140943"/>
                  <a:gd name="connsiteX6" fmla="*/ 101820 w 101862"/>
                  <a:gd name="connsiteY6" fmla="*/ 92216 h 140943"/>
                  <a:gd name="connsiteX7" fmla="*/ 63720 w 101862"/>
                  <a:gd name="connsiteY7" fmla="*/ 76341 h 140943"/>
                  <a:gd name="connsiteX8" fmla="*/ 16095 w 101862"/>
                  <a:gd name="connsiteY8" fmla="*/ 141 h 14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862" h="140943">
                    <a:moveTo>
                      <a:pt x="16095" y="141"/>
                    </a:moveTo>
                    <a:cubicBezTo>
                      <a:pt x="11597" y="-2769"/>
                      <a:pt x="35146" y="39829"/>
                      <a:pt x="36733" y="58879"/>
                    </a:cubicBezTo>
                    <a:cubicBezTo>
                      <a:pt x="38320" y="77929"/>
                      <a:pt x="31705" y="101477"/>
                      <a:pt x="25620" y="114441"/>
                    </a:cubicBezTo>
                    <a:cubicBezTo>
                      <a:pt x="19535" y="127405"/>
                      <a:pt x="-2426" y="132962"/>
                      <a:pt x="220" y="136666"/>
                    </a:cubicBezTo>
                    <a:cubicBezTo>
                      <a:pt x="2866" y="140370"/>
                      <a:pt x="32234" y="144074"/>
                      <a:pt x="41495" y="136666"/>
                    </a:cubicBezTo>
                    <a:cubicBezTo>
                      <a:pt x="50756" y="129258"/>
                      <a:pt x="45729" y="99624"/>
                      <a:pt x="55783" y="92216"/>
                    </a:cubicBezTo>
                    <a:cubicBezTo>
                      <a:pt x="65837" y="84808"/>
                      <a:pt x="100497" y="94862"/>
                      <a:pt x="101820" y="92216"/>
                    </a:cubicBezTo>
                    <a:cubicBezTo>
                      <a:pt x="103143" y="89570"/>
                      <a:pt x="73245" y="87189"/>
                      <a:pt x="63720" y="76341"/>
                    </a:cubicBezTo>
                    <a:cubicBezTo>
                      <a:pt x="54195" y="65493"/>
                      <a:pt x="20593" y="3051"/>
                      <a:pt x="16095" y="1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8" name="フリーフォーム: 図形 1457">
                <a:extLst>
                  <a:ext uri="{FF2B5EF4-FFF2-40B4-BE49-F238E27FC236}">
                    <a16:creationId xmlns:a16="http://schemas.microsoft.com/office/drawing/2014/main" id="{9D2FB7C1-B4A7-4234-AA46-1711F69F67FA}"/>
                  </a:ext>
                </a:extLst>
              </p:cNvPr>
              <p:cNvSpPr/>
              <p:nvPr/>
            </p:nvSpPr>
            <p:spPr>
              <a:xfrm>
                <a:off x="6326023" y="2324059"/>
                <a:ext cx="97007" cy="63583"/>
              </a:xfrm>
              <a:custGeom>
                <a:avLst/>
                <a:gdLst>
                  <a:gd name="connsiteX0" fmla="*/ 165 w 97007"/>
                  <a:gd name="connsiteY0" fmla="*/ 41 h 63583"/>
                  <a:gd name="connsiteX1" fmla="*/ 93827 w 97007"/>
                  <a:gd name="connsiteY1" fmla="*/ 34966 h 63583"/>
                  <a:gd name="connsiteX2" fmla="*/ 74777 w 97007"/>
                  <a:gd name="connsiteY2" fmla="*/ 63541 h 63583"/>
                  <a:gd name="connsiteX3" fmla="*/ 71602 w 97007"/>
                  <a:gd name="connsiteY3" fmla="*/ 28616 h 63583"/>
                  <a:gd name="connsiteX4" fmla="*/ 165 w 97007"/>
                  <a:gd name="connsiteY4" fmla="*/ 41 h 6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007" h="63583">
                    <a:moveTo>
                      <a:pt x="165" y="41"/>
                    </a:moveTo>
                    <a:cubicBezTo>
                      <a:pt x="3869" y="1099"/>
                      <a:pt x="81392" y="24383"/>
                      <a:pt x="93827" y="34966"/>
                    </a:cubicBezTo>
                    <a:cubicBezTo>
                      <a:pt x="106262" y="45549"/>
                      <a:pt x="78481" y="64599"/>
                      <a:pt x="74777" y="63541"/>
                    </a:cubicBezTo>
                    <a:cubicBezTo>
                      <a:pt x="71073" y="62483"/>
                      <a:pt x="87212" y="38935"/>
                      <a:pt x="71602" y="28616"/>
                    </a:cubicBezTo>
                    <a:cubicBezTo>
                      <a:pt x="55992" y="18297"/>
                      <a:pt x="-3539" y="-1017"/>
                      <a:pt x="165" y="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9" name="フリーフォーム: 図形 1458">
                <a:extLst>
                  <a:ext uri="{FF2B5EF4-FFF2-40B4-BE49-F238E27FC236}">
                    <a16:creationId xmlns:a16="http://schemas.microsoft.com/office/drawing/2014/main" id="{94E527B9-F88C-4922-95CE-A18AECEB6C09}"/>
                  </a:ext>
                </a:extLst>
              </p:cNvPr>
              <p:cNvSpPr/>
              <p:nvPr/>
            </p:nvSpPr>
            <p:spPr>
              <a:xfrm>
                <a:off x="6437983" y="2370477"/>
                <a:ext cx="116805" cy="99421"/>
              </a:xfrm>
              <a:custGeom>
                <a:avLst/>
                <a:gdLst>
                  <a:gd name="connsiteX0" fmla="*/ 94580 w 116805"/>
                  <a:gd name="connsiteY0" fmla="*/ 6011 h 99421"/>
                  <a:gd name="connsiteX1" fmla="*/ 23142 w 116805"/>
                  <a:gd name="connsiteY1" fmla="*/ 44111 h 99421"/>
                  <a:gd name="connsiteX2" fmla="*/ 72355 w 116805"/>
                  <a:gd name="connsiteY2" fmla="*/ 96498 h 99421"/>
                  <a:gd name="connsiteX3" fmla="*/ 116805 w 116805"/>
                  <a:gd name="connsiteY3" fmla="*/ 88561 h 99421"/>
                  <a:gd name="connsiteX4" fmla="*/ 45367 w 116805"/>
                  <a:gd name="connsiteY4" fmla="*/ 98086 h 99421"/>
                  <a:gd name="connsiteX5" fmla="*/ 917 w 116805"/>
                  <a:gd name="connsiteY5" fmla="*/ 53636 h 99421"/>
                  <a:gd name="connsiteX6" fmla="*/ 19967 w 116805"/>
                  <a:gd name="connsiteY6" fmla="*/ 6011 h 99421"/>
                  <a:gd name="connsiteX7" fmla="*/ 94580 w 116805"/>
                  <a:gd name="connsiteY7" fmla="*/ 6011 h 9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805" h="99421">
                    <a:moveTo>
                      <a:pt x="94580" y="6011"/>
                    </a:moveTo>
                    <a:cubicBezTo>
                      <a:pt x="95109" y="12361"/>
                      <a:pt x="26846" y="29030"/>
                      <a:pt x="23142" y="44111"/>
                    </a:cubicBezTo>
                    <a:cubicBezTo>
                      <a:pt x="19438" y="59192"/>
                      <a:pt x="56744" y="89090"/>
                      <a:pt x="72355" y="96498"/>
                    </a:cubicBezTo>
                    <a:cubicBezTo>
                      <a:pt x="87965" y="103906"/>
                      <a:pt x="116805" y="88561"/>
                      <a:pt x="116805" y="88561"/>
                    </a:cubicBezTo>
                    <a:cubicBezTo>
                      <a:pt x="112307" y="88826"/>
                      <a:pt x="64682" y="103907"/>
                      <a:pt x="45367" y="98086"/>
                    </a:cubicBezTo>
                    <a:cubicBezTo>
                      <a:pt x="26052" y="92265"/>
                      <a:pt x="5150" y="68982"/>
                      <a:pt x="917" y="53636"/>
                    </a:cubicBezTo>
                    <a:cubicBezTo>
                      <a:pt x="-3316" y="38290"/>
                      <a:pt x="7796" y="15536"/>
                      <a:pt x="19967" y="6011"/>
                    </a:cubicBezTo>
                    <a:cubicBezTo>
                      <a:pt x="32138" y="-3514"/>
                      <a:pt x="94051" y="-339"/>
                      <a:pt x="94580" y="60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0" name="フリーフォーム: 図形 1459">
                <a:extLst>
                  <a:ext uri="{FF2B5EF4-FFF2-40B4-BE49-F238E27FC236}">
                    <a16:creationId xmlns:a16="http://schemas.microsoft.com/office/drawing/2014/main" id="{1726D453-20A1-4E74-B3DC-135996A25598}"/>
                  </a:ext>
                </a:extLst>
              </p:cNvPr>
              <p:cNvSpPr/>
              <p:nvPr/>
            </p:nvSpPr>
            <p:spPr>
              <a:xfrm>
                <a:off x="6494418" y="2364842"/>
                <a:ext cx="91450" cy="108488"/>
              </a:xfrm>
              <a:custGeom>
                <a:avLst/>
                <a:gdLst>
                  <a:gd name="connsiteX0" fmla="*/ 31795 w 91450"/>
                  <a:gd name="connsiteY0" fmla="*/ 533 h 108488"/>
                  <a:gd name="connsiteX1" fmla="*/ 88945 w 91450"/>
                  <a:gd name="connsiteY1" fmla="*/ 52921 h 108488"/>
                  <a:gd name="connsiteX2" fmla="*/ 73070 w 91450"/>
                  <a:gd name="connsiteY2" fmla="*/ 89433 h 108488"/>
                  <a:gd name="connsiteX3" fmla="*/ 45 w 91450"/>
                  <a:gd name="connsiteY3" fmla="*/ 108483 h 108488"/>
                  <a:gd name="connsiteX4" fmla="*/ 61957 w 91450"/>
                  <a:gd name="connsiteY4" fmla="*/ 87846 h 108488"/>
                  <a:gd name="connsiteX5" fmla="*/ 31795 w 91450"/>
                  <a:gd name="connsiteY5" fmla="*/ 533 h 10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50" h="108488">
                    <a:moveTo>
                      <a:pt x="31795" y="533"/>
                    </a:moveTo>
                    <a:cubicBezTo>
                      <a:pt x="36293" y="-5288"/>
                      <a:pt x="82066" y="38104"/>
                      <a:pt x="88945" y="52921"/>
                    </a:cubicBezTo>
                    <a:cubicBezTo>
                      <a:pt x="95824" y="67738"/>
                      <a:pt x="87887" y="80173"/>
                      <a:pt x="73070" y="89433"/>
                    </a:cubicBezTo>
                    <a:cubicBezTo>
                      <a:pt x="58253" y="98693"/>
                      <a:pt x="1897" y="108747"/>
                      <a:pt x="45" y="108483"/>
                    </a:cubicBezTo>
                    <a:cubicBezTo>
                      <a:pt x="-1807" y="108219"/>
                      <a:pt x="52961" y="99752"/>
                      <a:pt x="61957" y="87846"/>
                    </a:cubicBezTo>
                    <a:cubicBezTo>
                      <a:pt x="70953" y="75940"/>
                      <a:pt x="27297" y="6354"/>
                      <a:pt x="31795" y="5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1" name="フリーフォーム: 図形 1460">
                <a:extLst>
                  <a:ext uri="{FF2B5EF4-FFF2-40B4-BE49-F238E27FC236}">
                    <a16:creationId xmlns:a16="http://schemas.microsoft.com/office/drawing/2014/main" id="{95EF1F27-943F-414C-894E-F99D710D0027}"/>
                  </a:ext>
                </a:extLst>
              </p:cNvPr>
              <p:cNvSpPr/>
              <p:nvPr/>
            </p:nvSpPr>
            <p:spPr>
              <a:xfrm>
                <a:off x="6598535" y="2395403"/>
                <a:ext cx="110630" cy="130425"/>
              </a:xfrm>
              <a:custGeom>
                <a:avLst/>
                <a:gdLst>
                  <a:gd name="connsiteX0" fmla="*/ 37215 w 110630"/>
                  <a:gd name="connsiteY0" fmla="*/ 135 h 130425"/>
                  <a:gd name="connsiteX1" fmla="*/ 24515 w 110630"/>
                  <a:gd name="connsiteY1" fmla="*/ 77922 h 130425"/>
                  <a:gd name="connsiteX2" fmla="*/ 3878 w 110630"/>
                  <a:gd name="connsiteY2" fmla="*/ 108085 h 130425"/>
                  <a:gd name="connsiteX3" fmla="*/ 110240 w 110630"/>
                  <a:gd name="connsiteY3" fmla="*/ 130310 h 130425"/>
                  <a:gd name="connsiteX4" fmla="*/ 40390 w 110630"/>
                  <a:gd name="connsiteY4" fmla="*/ 98560 h 130425"/>
                  <a:gd name="connsiteX5" fmla="*/ 37215 w 110630"/>
                  <a:gd name="connsiteY5" fmla="*/ 135 h 13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30" h="130425">
                    <a:moveTo>
                      <a:pt x="37215" y="135"/>
                    </a:moveTo>
                    <a:cubicBezTo>
                      <a:pt x="34569" y="-3305"/>
                      <a:pt x="30071" y="59930"/>
                      <a:pt x="24515" y="77922"/>
                    </a:cubicBezTo>
                    <a:cubicBezTo>
                      <a:pt x="18959" y="95914"/>
                      <a:pt x="-10409" y="99354"/>
                      <a:pt x="3878" y="108085"/>
                    </a:cubicBezTo>
                    <a:cubicBezTo>
                      <a:pt x="18165" y="116816"/>
                      <a:pt x="104155" y="131897"/>
                      <a:pt x="110240" y="130310"/>
                    </a:cubicBezTo>
                    <a:cubicBezTo>
                      <a:pt x="116325" y="128723"/>
                      <a:pt x="49386" y="113641"/>
                      <a:pt x="40390" y="98560"/>
                    </a:cubicBezTo>
                    <a:cubicBezTo>
                      <a:pt x="31394" y="83479"/>
                      <a:pt x="39861" y="3575"/>
                      <a:pt x="37215" y="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2" name="フリーフォーム: 図形 1461">
                <a:extLst>
                  <a:ext uri="{FF2B5EF4-FFF2-40B4-BE49-F238E27FC236}">
                    <a16:creationId xmlns:a16="http://schemas.microsoft.com/office/drawing/2014/main" id="{E9A553E8-9441-4D06-8274-4D7D3D98D375}"/>
                  </a:ext>
                </a:extLst>
              </p:cNvPr>
              <p:cNvSpPr/>
              <p:nvPr/>
            </p:nvSpPr>
            <p:spPr>
              <a:xfrm>
                <a:off x="6645275" y="2405063"/>
                <a:ext cx="38180" cy="47625"/>
              </a:xfrm>
              <a:custGeom>
                <a:avLst/>
                <a:gdLst>
                  <a:gd name="connsiteX0" fmla="*/ 0 w 38180"/>
                  <a:gd name="connsiteY0" fmla="*/ 0 h 47625"/>
                  <a:gd name="connsiteX1" fmla="*/ 38100 w 38180"/>
                  <a:gd name="connsiteY1" fmla="*/ 47625 h 47625"/>
                  <a:gd name="connsiteX2" fmla="*/ 0 w 38180"/>
                  <a:gd name="connsiteY2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80" h="47625">
                    <a:moveTo>
                      <a:pt x="0" y="0"/>
                    </a:moveTo>
                    <a:cubicBezTo>
                      <a:pt x="0" y="0"/>
                      <a:pt x="40217" y="47625"/>
                      <a:pt x="38100" y="47625"/>
                    </a:cubicBezTo>
                    <a:cubicBezTo>
                      <a:pt x="35983" y="476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3" name="フリーフォーム: 図形 1462">
                <a:extLst>
                  <a:ext uri="{FF2B5EF4-FFF2-40B4-BE49-F238E27FC236}">
                    <a16:creationId xmlns:a16="http://schemas.microsoft.com/office/drawing/2014/main" id="{6111BF59-0120-4AE9-A566-6CBD38113E9E}"/>
                  </a:ext>
                </a:extLst>
              </p:cNvPr>
              <p:cNvSpPr/>
              <p:nvPr/>
            </p:nvSpPr>
            <p:spPr>
              <a:xfrm>
                <a:off x="6738450" y="2436721"/>
                <a:ext cx="108408" cy="130337"/>
              </a:xfrm>
              <a:custGeom>
                <a:avLst/>
                <a:gdLst>
                  <a:gd name="connsiteX0" fmla="*/ 33825 w 108408"/>
                  <a:gd name="connsiteY0" fmla="*/ 92 h 130337"/>
                  <a:gd name="connsiteX1" fmla="*/ 89388 w 108408"/>
                  <a:gd name="connsiteY1" fmla="*/ 42954 h 130337"/>
                  <a:gd name="connsiteX2" fmla="*/ 63988 w 108408"/>
                  <a:gd name="connsiteY2" fmla="*/ 62004 h 130337"/>
                  <a:gd name="connsiteX3" fmla="*/ 21125 w 108408"/>
                  <a:gd name="connsiteY3" fmla="*/ 95342 h 130337"/>
                  <a:gd name="connsiteX4" fmla="*/ 2075 w 108408"/>
                  <a:gd name="connsiteY4" fmla="*/ 114392 h 130337"/>
                  <a:gd name="connsiteX5" fmla="*/ 68750 w 108408"/>
                  <a:gd name="connsiteY5" fmla="*/ 130267 h 130337"/>
                  <a:gd name="connsiteX6" fmla="*/ 46525 w 108408"/>
                  <a:gd name="connsiteY6" fmla="*/ 108042 h 130337"/>
                  <a:gd name="connsiteX7" fmla="*/ 67163 w 108408"/>
                  <a:gd name="connsiteY7" fmla="*/ 81054 h 130337"/>
                  <a:gd name="connsiteX8" fmla="*/ 89388 w 108408"/>
                  <a:gd name="connsiteY8" fmla="*/ 49304 h 130337"/>
                  <a:gd name="connsiteX9" fmla="*/ 106850 w 108408"/>
                  <a:gd name="connsiteY9" fmla="*/ 31842 h 130337"/>
                  <a:gd name="connsiteX10" fmla="*/ 33825 w 108408"/>
                  <a:gd name="connsiteY10" fmla="*/ 92 h 13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408" h="130337">
                    <a:moveTo>
                      <a:pt x="33825" y="92"/>
                    </a:moveTo>
                    <a:cubicBezTo>
                      <a:pt x="30915" y="1944"/>
                      <a:pt x="84361" y="32635"/>
                      <a:pt x="89388" y="42954"/>
                    </a:cubicBezTo>
                    <a:cubicBezTo>
                      <a:pt x="94415" y="53273"/>
                      <a:pt x="63988" y="62004"/>
                      <a:pt x="63988" y="62004"/>
                    </a:cubicBezTo>
                    <a:cubicBezTo>
                      <a:pt x="52611" y="70735"/>
                      <a:pt x="31444" y="86611"/>
                      <a:pt x="21125" y="95342"/>
                    </a:cubicBezTo>
                    <a:cubicBezTo>
                      <a:pt x="10806" y="104073"/>
                      <a:pt x="-5862" y="108571"/>
                      <a:pt x="2075" y="114392"/>
                    </a:cubicBezTo>
                    <a:cubicBezTo>
                      <a:pt x="10012" y="120213"/>
                      <a:pt x="61342" y="131325"/>
                      <a:pt x="68750" y="130267"/>
                    </a:cubicBezTo>
                    <a:cubicBezTo>
                      <a:pt x="76158" y="129209"/>
                      <a:pt x="46789" y="116244"/>
                      <a:pt x="46525" y="108042"/>
                    </a:cubicBezTo>
                    <a:cubicBezTo>
                      <a:pt x="46261" y="99840"/>
                      <a:pt x="60019" y="90844"/>
                      <a:pt x="67163" y="81054"/>
                    </a:cubicBezTo>
                    <a:cubicBezTo>
                      <a:pt x="74307" y="71264"/>
                      <a:pt x="82774" y="57506"/>
                      <a:pt x="89388" y="49304"/>
                    </a:cubicBezTo>
                    <a:cubicBezTo>
                      <a:pt x="96003" y="41102"/>
                      <a:pt x="113729" y="38986"/>
                      <a:pt x="106850" y="31842"/>
                    </a:cubicBezTo>
                    <a:cubicBezTo>
                      <a:pt x="99971" y="24698"/>
                      <a:pt x="36735" y="-1760"/>
                      <a:pt x="33825" y="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4" name="フリーフォーム: 図形 1463">
                <a:extLst>
                  <a:ext uri="{FF2B5EF4-FFF2-40B4-BE49-F238E27FC236}">
                    <a16:creationId xmlns:a16="http://schemas.microsoft.com/office/drawing/2014/main" id="{47B8DB02-0932-43C8-94C3-7F76C12B4623}"/>
                  </a:ext>
                </a:extLst>
              </p:cNvPr>
              <p:cNvSpPr/>
              <p:nvPr/>
            </p:nvSpPr>
            <p:spPr>
              <a:xfrm>
                <a:off x="6816691" y="2511385"/>
                <a:ext cx="149151" cy="104371"/>
              </a:xfrm>
              <a:custGeom>
                <a:avLst/>
                <a:gdLst>
                  <a:gd name="connsiteX0" fmla="*/ 144497 w 149151"/>
                  <a:gd name="connsiteY0" fmla="*/ 54015 h 104371"/>
                  <a:gd name="connsiteX1" fmla="*/ 68297 w 149151"/>
                  <a:gd name="connsiteY1" fmla="*/ 15915 h 104371"/>
                  <a:gd name="connsiteX2" fmla="*/ 36547 w 149151"/>
                  <a:gd name="connsiteY2" fmla="*/ 42903 h 104371"/>
                  <a:gd name="connsiteX3" fmla="*/ 55597 w 149151"/>
                  <a:gd name="connsiteY3" fmla="*/ 92115 h 104371"/>
                  <a:gd name="connsiteX4" fmla="*/ 115922 w 149151"/>
                  <a:gd name="connsiteY4" fmla="*/ 103228 h 104371"/>
                  <a:gd name="connsiteX5" fmla="*/ 11147 w 149151"/>
                  <a:gd name="connsiteY5" fmla="*/ 71478 h 104371"/>
                  <a:gd name="connsiteX6" fmla="*/ 15909 w 149151"/>
                  <a:gd name="connsiteY6" fmla="*/ 22265 h 104371"/>
                  <a:gd name="connsiteX7" fmla="*/ 125447 w 149151"/>
                  <a:gd name="connsiteY7" fmla="*/ 40 h 104371"/>
                  <a:gd name="connsiteX8" fmla="*/ 144497 w 149151"/>
                  <a:gd name="connsiteY8" fmla="*/ 54015 h 104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151" h="104371">
                    <a:moveTo>
                      <a:pt x="144497" y="54015"/>
                    </a:moveTo>
                    <a:cubicBezTo>
                      <a:pt x="134972" y="56661"/>
                      <a:pt x="86289" y="17767"/>
                      <a:pt x="68297" y="15915"/>
                    </a:cubicBezTo>
                    <a:cubicBezTo>
                      <a:pt x="50305" y="14063"/>
                      <a:pt x="38664" y="30203"/>
                      <a:pt x="36547" y="42903"/>
                    </a:cubicBezTo>
                    <a:cubicBezTo>
                      <a:pt x="34430" y="55603"/>
                      <a:pt x="42368" y="82061"/>
                      <a:pt x="55597" y="92115"/>
                    </a:cubicBezTo>
                    <a:cubicBezTo>
                      <a:pt x="68826" y="102169"/>
                      <a:pt x="123330" y="106668"/>
                      <a:pt x="115922" y="103228"/>
                    </a:cubicBezTo>
                    <a:cubicBezTo>
                      <a:pt x="108514" y="99789"/>
                      <a:pt x="27816" y="84972"/>
                      <a:pt x="11147" y="71478"/>
                    </a:cubicBezTo>
                    <a:cubicBezTo>
                      <a:pt x="-5522" y="57984"/>
                      <a:pt x="-3141" y="34171"/>
                      <a:pt x="15909" y="22265"/>
                    </a:cubicBezTo>
                    <a:cubicBezTo>
                      <a:pt x="34959" y="10359"/>
                      <a:pt x="101370" y="-754"/>
                      <a:pt x="125447" y="40"/>
                    </a:cubicBezTo>
                    <a:cubicBezTo>
                      <a:pt x="149524" y="834"/>
                      <a:pt x="154022" y="51369"/>
                      <a:pt x="144497" y="540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5" name="フリーフォーム: 図形 1464">
                <a:extLst>
                  <a:ext uri="{FF2B5EF4-FFF2-40B4-BE49-F238E27FC236}">
                    <a16:creationId xmlns:a16="http://schemas.microsoft.com/office/drawing/2014/main" id="{1F4FC562-0EAA-4653-9FFE-9CB5C5AA921E}"/>
                  </a:ext>
                </a:extLst>
              </p:cNvPr>
              <p:cNvSpPr/>
              <p:nvPr/>
            </p:nvSpPr>
            <p:spPr>
              <a:xfrm>
                <a:off x="6981258" y="2566882"/>
                <a:ext cx="131083" cy="146476"/>
              </a:xfrm>
              <a:custGeom>
                <a:avLst/>
                <a:gdLst>
                  <a:gd name="connsiteX0" fmla="*/ 105342 w 131083"/>
                  <a:gd name="connsiteY0" fmla="*/ 128693 h 146476"/>
                  <a:gd name="connsiteX1" fmla="*/ 48192 w 131083"/>
                  <a:gd name="connsiteY1" fmla="*/ 146156 h 146476"/>
                  <a:gd name="connsiteX2" fmla="*/ 567 w 131083"/>
                  <a:gd name="connsiteY2" fmla="*/ 114406 h 146476"/>
                  <a:gd name="connsiteX3" fmla="*/ 22792 w 131083"/>
                  <a:gd name="connsiteY3" fmla="*/ 54081 h 146476"/>
                  <a:gd name="connsiteX4" fmla="*/ 35492 w 131083"/>
                  <a:gd name="connsiteY4" fmla="*/ 106 h 146476"/>
                  <a:gd name="connsiteX5" fmla="*/ 130742 w 131083"/>
                  <a:gd name="connsiteY5" fmla="*/ 39793 h 146476"/>
                  <a:gd name="connsiteX6" fmla="*/ 65655 w 131083"/>
                  <a:gd name="connsiteY6" fmla="*/ 22331 h 146476"/>
                  <a:gd name="connsiteX7" fmla="*/ 21205 w 131083"/>
                  <a:gd name="connsiteY7" fmla="*/ 95356 h 146476"/>
                  <a:gd name="connsiteX8" fmla="*/ 105342 w 131083"/>
                  <a:gd name="connsiteY8" fmla="*/ 128693 h 14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083" h="146476">
                    <a:moveTo>
                      <a:pt x="105342" y="128693"/>
                    </a:moveTo>
                    <a:cubicBezTo>
                      <a:pt x="109840" y="137160"/>
                      <a:pt x="65654" y="148537"/>
                      <a:pt x="48192" y="146156"/>
                    </a:cubicBezTo>
                    <a:cubicBezTo>
                      <a:pt x="30730" y="143775"/>
                      <a:pt x="4800" y="129752"/>
                      <a:pt x="567" y="114406"/>
                    </a:cubicBezTo>
                    <a:cubicBezTo>
                      <a:pt x="-3666" y="99060"/>
                      <a:pt x="16971" y="73131"/>
                      <a:pt x="22792" y="54081"/>
                    </a:cubicBezTo>
                    <a:cubicBezTo>
                      <a:pt x="28613" y="35031"/>
                      <a:pt x="17500" y="2487"/>
                      <a:pt x="35492" y="106"/>
                    </a:cubicBezTo>
                    <a:cubicBezTo>
                      <a:pt x="53484" y="-2275"/>
                      <a:pt x="125715" y="36089"/>
                      <a:pt x="130742" y="39793"/>
                    </a:cubicBezTo>
                    <a:cubicBezTo>
                      <a:pt x="135769" y="43497"/>
                      <a:pt x="83911" y="13070"/>
                      <a:pt x="65655" y="22331"/>
                    </a:cubicBezTo>
                    <a:cubicBezTo>
                      <a:pt x="47399" y="31591"/>
                      <a:pt x="17501" y="73660"/>
                      <a:pt x="21205" y="95356"/>
                    </a:cubicBezTo>
                    <a:cubicBezTo>
                      <a:pt x="24909" y="117052"/>
                      <a:pt x="100844" y="120226"/>
                      <a:pt x="105342" y="1286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6" name="フリーフォーム: 図形 1465">
                <a:extLst>
                  <a:ext uri="{FF2B5EF4-FFF2-40B4-BE49-F238E27FC236}">
                    <a16:creationId xmlns:a16="http://schemas.microsoft.com/office/drawing/2014/main" id="{A98488B7-19A9-45B8-AE4B-D252DA71BB44}"/>
                  </a:ext>
                </a:extLst>
              </p:cNvPr>
              <p:cNvSpPr/>
              <p:nvPr/>
            </p:nvSpPr>
            <p:spPr>
              <a:xfrm>
                <a:off x="7019925" y="2617788"/>
                <a:ext cx="77788" cy="54102"/>
              </a:xfrm>
              <a:custGeom>
                <a:avLst/>
                <a:gdLst>
                  <a:gd name="connsiteX0" fmla="*/ 0 w 77788"/>
                  <a:gd name="connsiteY0" fmla="*/ 0 h 54102"/>
                  <a:gd name="connsiteX1" fmla="*/ 77788 w 77788"/>
                  <a:gd name="connsiteY1" fmla="*/ 53975 h 54102"/>
                  <a:gd name="connsiteX2" fmla="*/ 0 w 77788"/>
                  <a:gd name="connsiteY2" fmla="*/ 0 h 5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788" h="54102">
                    <a:moveTo>
                      <a:pt x="0" y="0"/>
                    </a:moveTo>
                    <a:cubicBezTo>
                      <a:pt x="0" y="0"/>
                      <a:pt x="77788" y="50800"/>
                      <a:pt x="77788" y="53975"/>
                    </a:cubicBezTo>
                    <a:cubicBezTo>
                      <a:pt x="77788" y="5715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7" name="テキスト ボックス 1466">
                <a:extLst>
                  <a:ext uri="{FF2B5EF4-FFF2-40B4-BE49-F238E27FC236}">
                    <a16:creationId xmlns:a16="http://schemas.microsoft.com/office/drawing/2014/main" id="{250F14D4-7091-4BFB-A31E-439C7BB83659}"/>
                  </a:ext>
                </a:extLst>
              </p:cNvPr>
              <p:cNvSpPr txBox="1"/>
              <p:nvPr/>
            </p:nvSpPr>
            <p:spPr>
              <a:xfrm rot="2192129">
                <a:off x="6057900" y="3454401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526127"/>
                  </a:avLst>
                </a:prstTxWarp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警視庁</a:t>
                </a:r>
              </a:p>
            </p:txBody>
          </p:sp>
          <p:sp>
            <p:nvSpPr>
              <p:cNvPr id="1468" name="フリーフォーム: 図形 1467">
                <a:extLst>
                  <a:ext uri="{FF2B5EF4-FFF2-40B4-BE49-F238E27FC236}">
                    <a16:creationId xmlns:a16="http://schemas.microsoft.com/office/drawing/2014/main" id="{20901292-AA4A-4C81-80C3-57925DEEE276}"/>
                  </a:ext>
                </a:extLst>
              </p:cNvPr>
              <p:cNvSpPr/>
              <p:nvPr/>
            </p:nvSpPr>
            <p:spPr>
              <a:xfrm>
                <a:off x="6212800" y="1488243"/>
                <a:ext cx="154855" cy="523831"/>
              </a:xfrm>
              <a:custGeom>
                <a:avLst/>
                <a:gdLst>
                  <a:gd name="connsiteX0" fmla="*/ 96560 w 154855"/>
                  <a:gd name="connsiteY0" fmla="*/ 197 h 523831"/>
                  <a:gd name="connsiteX1" fmla="*/ 152440 w 154855"/>
                  <a:gd name="connsiteY1" fmla="*/ 294837 h 523831"/>
                  <a:gd name="connsiteX2" fmla="*/ 40 w 154855"/>
                  <a:gd name="connsiteY2" fmla="*/ 523437 h 523831"/>
                  <a:gd name="connsiteX3" fmla="*/ 137200 w 154855"/>
                  <a:gd name="connsiteY3" fmla="*/ 340557 h 523831"/>
                  <a:gd name="connsiteX4" fmla="*/ 96560 w 154855"/>
                  <a:gd name="connsiteY4" fmla="*/ 197 h 52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855" h="523831">
                    <a:moveTo>
                      <a:pt x="96560" y="197"/>
                    </a:moveTo>
                    <a:cubicBezTo>
                      <a:pt x="99100" y="-7423"/>
                      <a:pt x="168527" y="207630"/>
                      <a:pt x="152440" y="294837"/>
                    </a:cubicBezTo>
                    <a:cubicBezTo>
                      <a:pt x="136353" y="382044"/>
                      <a:pt x="2580" y="515817"/>
                      <a:pt x="40" y="523437"/>
                    </a:cubicBezTo>
                    <a:cubicBezTo>
                      <a:pt x="-2500" y="531057"/>
                      <a:pt x="114340" y="426917"/>
                      <a:pt x="137200" y="340557"/>
                    </a:cubicBezTo>
                    <a:cubicBezTo>
                      <a:pt x="160060" y="254197"/>
                      <a:pt x="94020" y="7817"/>
                      <a:pt x="96560" y="1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9" name="フリーフォーム: 図形 1468">
                <a:extLst>
                  <a:ext uri="{FF2B5EF4-FFF2-40B4-BE49-F238E27FC236}">
                    <a16:creationId xmlns:a16="http://schemas.microsoft.com/office/drawing/2014/main" id="{CD16FD6B-EA10-4E80-B26A-147E7503FE77}"/>
                  </a:ext>
                </a:extLst>
              </p:cNvPr>
              <p:cNvSpPr/>
              <p:nvPr/>
            </p:nvSpPr>
            <p:spPr>
              <a:xfrm>
                <a:off x="7396464" y="1976116"/>
                <a:ext cx="149137" cy="575819"/>
              </a:xfrm>
              <a:custGeom>
                <a:avLst/>
                <a:gdLst>
                  <a:gd name="connsiteX0" fmla="*/ 147336 w 149137"/>
                  <a:gd name="connsiteY0" fmla="*/ 5084 h 575819"/>
                  <a:gd name="connsiteX1" fmla="*/ 16 w 149137"/>
                  <a:gd name="connsiteY1" fmla="*/ 233684 h 575819"/>
                  <a:gd name="connsiteX2" fmla="*/ 137176 w 149137"/>
                  <a:gd name="connsiteY2" fmla="*/ 574044 h 575819"/>
                  <a:gd name="connsiteX3" fmla="*/ 55896 w 149137"/>
                  <a:gd name="connsiteY3" fmla="*/ 355604 h 575819"/>
                  <a:gd name="connsiteX4" fmla="*/ 81296 w 149137"/>
                  <a:gd name="connsiteY4" fmla="*/ 96524 h 575819"/>
                  <a:gd name="connsiteX5" fmla="*/ 147336 w 149137"/>
                  <a:gd name="connsiteY5" fmla="*/ 5084 h 57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137" h="575819">
                    <a:moveTo>
                      <a:pt x="147336" y="5084"/>
                    </a:moveTo>
                    <a:cubicBezTo>
                      <a:pt x="133789" y="27944"/>
                      <a:pt x="1709" y="138857"/>
                      <a:pt x="16" y="233684"/>
                    </a:cubicBezTo>
                    <a:cubicBezTo>
                      <a:pt x="-1677" y="328511"/>
                      <a:pt x="127863" y="553724"/>
                      <a:pt x="137176" y="574044"/>
                    </a:cubicBezTo>
                    <a:cubicBezTo>
                      <a:pt x="146489" y="594364"/>
                      <a:pt x="65209" y="435191"/>
                      <a:pt x="55896" y="355604"/>
                    </a:cubicBezTo>
                    <a:cubicBezTo>
                      <a:pt x="46583" y="276017"/>
                      <a:pt x="68596" y="152404"/>
                      <a:pt x="81296" y="96524"/>
                    </a:cubicBezTo>
                    <a:cubicBezTo>
                      <a:pt x="93996" y="40644"/>
                      <a:pt x="160883" y="-17776"/>
                      <a:pt x="147336" y="508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0" name="フリーフォーム: 図形 1469">
                <a:extLst>
                  <a:ext uri="{FF2B5EF4-FFF2-40B4-BE49-F238E27FC236}">
                    <a16:creationId xmlns:a16="http://schemas.microsoft.com/office/drawing/2014/main" id="{145CEDBD-3B39-4718-8BF0-63709599F6EB}"/>
                  </a:ext>
                </a:extLst>
              </p:cNvPr>
              <p:cNvSpPr/>
              <p:nvPr/>
            </p:nvSpPr>
            <p:spPr>
              <a:xfrm>
                <a:off x="5612251" y="3158026"/>
                <a:ext cx="108008" cy="809535"/>
              </a:xfrm>
              <a:custGeom>
                <a:avLst/>
                <a:gdLst>
                  <a:gd name="connsiteX0" fmla="*/ 1149 w 108008"/>
                  <a:gd name="connsiteY0" fmla="*/ 6814 h 809535"/>
                  <a:gd name="connsiteX1" fmla="*/ 87509 w 108008"/>
                  <a:gd name="connsiteY1" fmla="*/ 535134 h 809535"/>
                  <a:gd name="connsiteX2" fmla="*/ 62109 w 108008"/>
                  <a:gd name="connsiteY2" fmla="*/ 809454 h 809535"/>
                  <a:gd name="connsiteX3" fmla="*/ 107829 w 108008"/>
                  <a:gd name="connsiteY3" fmla="*/ 560534 h 809535"/>
                  <a:gd name="connsiteX4" fmla="*/ 41789 w 108008"/>
                  <a:gd name="connsiteY4" fmla="*/ 255734 h 809535"/>
                  <a:gd name="connsiteX5" fmla="*/ 1149 w 108008"/>
                  <a:gd name="connsiteY5" fmla="*/ 6814 h 80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008" h="809535">
                    <a:moveTo>
                      <a:pt x="1149" y="6814"/>
                    </a:moveTo>
                    <a:cubicBezTo>
                      <a:pt x="8769" y="53381"/>
                      <a:pt x="77349" y="401361"/>
                      <a:pt x="87509" y="535134"/>
                    </a:cubicBezTo>
                    <a:cubicBezTo>
                      <a:pt x="97669" y="668907"/>
                      <a:pt x="58722" y="805221"/>
                      <a:pt x="62109" y="809454"/>
                    </a:cubicBezTo>
                    <a:cubicBezTo>
                      <a:pt x="65496" y="813687"/>
                      <a:pt x="111216" y="652820"/>
                      <a:pt x="107829" y="560534"/>
                    </a:cubicBezTo>
                    <a:cubicBezTo>
                      <a:pt x="104442" y="468248"/>
                      <a:pt x="57876" y="347174"/>
                      <a:pt x="41789" y="255734"/>
                    </a:cubicBezTo>
                    <a:cubicBezTo>
                      <a:pt x="25702" y="164294"/>
                      <a:pt x="-6471" y="-39753"/>
                      <a:pt x="1149" y="68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94" name="グループ化 493">
            <a:extLst>
              <a:ext uri="{FF2B5EF4-FFF2-40B4-BE49-F238E27FC236}">
                <a16:creationId xmlns:a16="http://schemas.microsoft.com/office/drawing/2014/main" id="{959F5BD7-C83A-4BC3-A7CD-E8F941B7CD25}"/>
              </a:ext>
            </a:extLst>
          </p:cNvPr>
          <p:cNvGrpSpPr/>
          <p:nvPr/>
        </p:nvGrpSpPr>
        <p:grpSpPr>
          <a:xfrm>
            <a:off x="0" y="149685"/>
            <a:ext cx="4523275" cy="2418418"/>
            <a:chOff x="268716" y="3243080"/>
            <a:chExt cx="9041617" cy="4834199"/>
          </a:xfrm>
        </p:grpSpPr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C8FD709B-283E-4430-A771-5F8214FFE726}"/>
                </a:ext>
              </a:extLst>
            </p:cNvPr>
            <p:cNvSpPr/>
            <p:nvPr/>
          </p:nvSpPr>
          <p:spPr>
            <a:xfrm>
              <a:off x="3030930" y="3351456"/>
              <a:ext cx="177070" cy="800676"/>
            </a:xfrm>
            <a:custGeom>
              <a:avLst/>
              <a:gdLst>
                <a:gd name="connsiteX0" fmla="*/ 175820 w 177070"/>
                <a:gd name="connsiteY0" fmla="*/ 7694 h 800676"/>
                <a:gd name="connsiteX1" fmla="*/ 99620 w 177070"/>
                <a:gd name="connsiteY1" fmla="*/ 356944 h 800676"/>
                <a:gd name="connsiteX2" fmla="*/ 10720 w 177070"/>
                <a:gd name="connsiteY2" fmla="*/ 696669 h 800676"/>
                <a:gd name="connsiteX3" fmla="*/ 4370 w 177070"/>
                <a:gd name="connsiteY3" fmla="*/ 791919 h 800676"/>
                <a:gd name="connsiteX4" fmla="*/ 36120 w 177070"/>
                <a:gd name="connsiteY4" fmla="*/ 709369 h 800676"/>
                <a:gd name="connsiteX5" fmla="*/ 175820 w 177070"/>
                <a:gd name="connsiteY5" fmla="*/ 7694 h 80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070" h="800676">
                  <a:moveTo>
                    <a:pt x="175820" y="7694"/>
                  </a:moveTo>
                  <a:cubicBezTo>
                    <a:pt x="186403" y="-51043"/>
                    <a:pt x="127137" y="242115"/>
                    <a:pt x="99620" y="356944"/>
                  </a:cubicBezTo>
                  <a:cubicBezTo>
                    <a:pt x="72103" y="471773"/>
                    <a:pt x="26595" y="624173"/>
                    <a:pt x="10720" y="696669"/>
                  </a:cubicBezTo>
                  <a:cubicBezTo>
                    <a:pt x="-5155" y="769165"/>
                    <a:pt x="137" y="789802"/>
                    <a:pt x="4370" y="791919"/>
                  </a:cubicBezTo>
                  <a:cubicBezTo>
                    <a:pt x="8603" y="794036"/>
                    <a:pt x="5958" y="837427"/>
                    <a:pt x="36120" y="709369"/>
                  </a:cubicBezTo>
                  <a:cubicBezTo>
                    <a:pt x="66282" y="581311"/>
                    <a:pt x="165237" y="66431"/>
                    <a:pt x="175820" y="76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8D5CDBD9-D952-4545-80BD-99EE6B7A9AA7}"/>
                </a:ext>
              </a:extLst>
            </p:cNvPr>
            <p:cNvSpPr/>
            <p:nvPr/>
          </p:nvSpPr>
          <p:spPr>
            <a:xfrm>
              <a:off x="3213057" y="3256789"/>
              <a:ext cx="670382" cy="188365"/>
            </a:xfrm>
            <a:custGeom>
              <a:avLst/>
              <a:gdLst>
                <a:gd name="connsiteX0" fmla="*/ 43 w 670382"/>
                <a:gd name="connsiteY0" fmla="*/ 86486 h 188365"/>
                <a:gd name="connsiteX1" fmla="*/ 371518 w 670382"/>
                <a:gd name="connsiteY1" fmla="*/ 178561 h 188365"/>
                <a:gd name="connsiteX2" fmla="*/ 409618 w 670382"/>
                <a:gd name="connsiteY2" fmla="*/ 178561 h 188365"/>
                <a:gd name="connsiteX3" fmla="*/ 469943 w 670382"/>
                <a:gd name="connsiteY3" fmla="*/ 115061 h 188365"/>
                <a:gd name="connsiteX4" fmla="*/ 520743 w 670382"/>
                <a:gd name="connsiteY4" fmla="*/ 48386 h 188365"/>
                <a:gd name="connsiteX5" fmla="*/ 552493 w 670382"/>
                <a:gd name="connsiteY5" fmla="*/ 761 h 188365"/>
                <a:gd name="connsiteX6" fmla="*/ 625518 w 670382"/>
                <a:gd name="connsiteY6" fmla="*/ 86486 h 188365"/>
                <a:gd name="connsiteX7" fmla="*/ 669968 w 670382"/>
                <a:gd name="connsiteY7" fmla="*/ 130936 h 188365"/>
                <a:gd name="connsiteX8" fmla="*/ 600118 w 670382"/>
                <a:gd name="connsiteY8" fmla="*/ 16636 h 188365"/>
                <a:gd name="connsiteX9" fmla="*/ 549318 w 670382"/>
                <a:gd name="connsiteY9" fmla="*/ 26161 h 188365"/>
                <a:gd name="connsiteX10" fmla="*/ 460418 w 670382"/>
                <a:gd name="connsiteY10" fmla="*/ 137286 h 188365"/>
                <a:gd name="connsiteX11" fmla="*/ 396918 w 670382"/>
                <a:gd name="connsiteY11" fmla="*/ 159511 h 188365"/>
                <a:gd name="connsiteX12" fmla="*/ 43 w 670382"/>
                <a:gd name="connsiteY12" fmla="*/ 86486 h 18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0382" h="188365">
                  <a:moveTo>
                    <a:pt x="43" y="86486"/>
                  </a:moveTo>
                  <a:cubicBezTo>
                    <a:pt x="-4190" y="89661"/>
                    <a:pt x="303256" y="163215"/>
                    <a:pt x="371518" y="178561"/>
                  </a:cubicBezTo>
                  <a:cubicBezTo>
                    <a:pt x="439780" y="193907"/>
                    <a:pt x="393214" y="189144"/>
                    <a:pt x="409618" y="178561"/>
                  </a:cubicBezTo>
                  <a:cubicBezTo>
                    <a:pt x="426022" y="167978"/>
                    <a:pt x="451422" y="136757"/>
                    <a:pt x="469943" y="115061"/>
                  </a:cubicBezTo>
                  <a:cubicBezTo>
                    <a:pt x="488464" y="93365"/>
                    <a:pt x="506985" y="67436"/>
                    <a:pt x="520743" y="48386"/>
                  </a:cubicBezTo>
                  <a:cubicBezTo>
                    <a:pt x="534501" y="29336"/>
                    <a:pt x="535031" y="-5589"/>
                    <a:pt x="552493" y="761"/>
                  </a:cubicBezTo>
                  <a:cubicBezTo>
                    <a:pt x="569955" y="7111"/>
                    <a:pt x="605939" y="64790"/>
                    <a:pt x="625518" y="86486"/>
                  </a:cubicBezTo>
                  <a:cubicBezTo>
                    <a:pt x="645097" y="108182"/>
                    <a:pt x="674201" y="142578"/>
                    <a:pt x="669968" y="130936"/>
                  </a:cubicBezTo>
                  <a:cubicBezTo>
                    <a:pt x="665735" y="119294"/>
                    <a:pt x="620226" y="34098"/>
                    <a:pt x="600118" y="16636"/>
                  </a:cubicBezTo>
                  <a:cubicBezTo>
                    <a:pt x="580010" y="-826"/>
                    <a:pt x="572601" y="6053"/>
                    <a:pt x="549318" y="26161"/>
                  </a:cubicBezTo>
                  <a:cubicBezTo>
                    <a:pt x="526035" y="46269"/>
                    <a:pt x="485818" y="115061"/>
                    <a:pt x="460418" y="137286"/>
                  </a:cubicBezTo>
                  <a:cubicBezTo>
                    <a:pt x="435018" y="159511"/>
                    <a:pt x="473118" y="169036"/>
                    <a:pt x="396918" y="159511"/>
                  </a:cubicBezTo>
                  <a:cubicBezTo>
                    <a:pt x="320718" y="149986"/>
                    <a:pt x="4276" y="83311"/>
                    <a:pt x="43" y="864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7CE0F627-8700-494E-9EF0-0BCE822C2CAC}"/>
                </a:ext>
              </a:extLst>
            </p:cNvPr>
            <p:cNvSpPr/>
            <p:nvPr/>
          </p:nvSpPr>
          <p:spPr>
            <a:xfrm>
              <a:off x="3848275" y="3251439"/>
              <a:ext cx="789018" cy="149392"/>
            </a:xfrm>
            <a:custGeom>
              <a:avLst/>
              <a:gdLst>
                <a:gd name="connsiteX0" fmla="*/ 25225 w 789018"/>
                <a:gd name="connsiteY0" fmla="*/ 142636 h 149392"/>
                <a:gd name="connsiteX1" fmla="*/ 88725 w 789018"/>
                <a:gd name="connsiteY1" fmla="*/ 139461 h 149392"/>
                <a:gd name="connsiteX2" fmla="*/ 393525 w 789018"/>
                <a:gd name="connsiteY2" fmla="*/ 148986 h 149392"/>
                <a:gd name="connsiteX3" fmla="*/ 682450 w 789018"/>
                <a:gd name="connsiteY3" fmla="*/ 123586 h 149392"/>
                <a:gd name="connsiteX4" fmla="*/ 777700 w 789018"/>
                <a:gd name="connsiteY4" fmla="*/ 25161 h 149392"/>
                <a:gd name="connsiteX5" fmla="*/ 777700 w 789018"/>
                <a:gd name="connsiteY5" fmla="*/ 2936 h 149392"/>
                <a:gd name="connsiteX6" fmla="*/ 691975 w 789018"/>
                <a:gd name="connsiteY6" fmla="*/ 75961 h 149392"/>
                <a:gd name="connsiteX7" fmla="*/ 460200 w 789018"/>
                <a:gd name="connsiteY7" fmla="*/ 126761 h 149392"/>
                <a:gd name="connsiteX8" fmla="*/ 25225 w 789018"/>
                <a:gd name="connsiteY8" fmla="*/ 142636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018" h="149392">
                  <a:moveTo>
                    <a:pt x="25225" y="142636"/>
                  </a:moveTo>
                  <a:cubicBezTo>
                    <a:pt x="-36687" y="144753"/>
                    <a:pt x="27342" y="138403"/>
                    <a:pt x="88725" y="139461"/>
                  </a:cubicBezTo>
                  <a:cubicBezTo>
                    <a:pt x="150108" y="140519"/>
                    <a:pt x="294571" y="151632"/>
                    <a:pt x="393525" y="148986"/>
                  </a:cubicBezTo>
                  <a:cubicBezTo>
                    <a:pt x="492479" y="146340"/>
                    <a:pt x="618421" y="144223"/>
                    <a:pt x="682450" y="123586"/>
                  </a:cubicBezTo>
                  <a:cubicBezTo>
                    <a:pt x="746479" y="102949"/>
                    <a:pt x="761825" y="45269"/>
                    <a:pt x="777700" y="25161"/>
                  </a:cubicBezTo>
                  <a:cubicBezTo>
                    <a:pt x="793575" y="5053"/>
                    <a:pt x="791988" y="-5531"/>
                    <a:pt x="777700" y="2936"/>
                  </a:cubicBezTo>
                  <a:cubicBezTo>
                    <a:pt x="763412" y="11403"/>
                    <a:pt x="744892" y="55323"/>
                    <a:pt x="691975" y="75961"/>
                  </a:cubicBezTo>
                  <a:cubicBezTo>
                    <a:pt x="639058" y="96598"/>
                    <a:pt x="567092" y="118294"/>
                    <a:pt x="460200" y="126761"/>
                  </a:cubicBezTo>
                  <a:cubicBezTo>
                    <a:pt x="353308" y="135228"/>
                    <a:pt x="87137" y="140519"/>
                    <a:pt x="25225" y="1426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B5816EBA-768D-40E6-A1EA-9E85BD962A57}"/>
                </a:ext>
              </a:extLst>
            </p:cNvPr>
            <p:cNvSpPr/>
            <p:nvPr/>
          </p:nvSpPr>
          <p:spPr>
            <a:xfrm>
              <a:off x="2786060" y="4101972"/>
              <a:ext cx="229681" cy="842446"/>
            </a:xfrm>
            <a:custGeom>
              <a:avLst/>
              <a:gdLst>
                <a:gd name="connsiteX0" fmla="*/ 220665 w 229681"/>
                <a:gd name="connsiteY0" fmla="*/ 57278 h 842446"/>
                <a:gd name="connsiteX1" fmla="*/ 198440 w 229681"/>
                <a:gd name="connsiteY1" fmla="*/ 111253 h 842446"/>
                <a:gd name="connsiteX2" fmla="*/ 93665 w 229681"/>
                <a:gd name="connsiteY2" fmla="*/ 711328 h 842446"/>
                <a:gd name="connsiteX3" fmla="*/ 74615 w 229681"/>
                <a:gd name="connsiteY3" fmla="*/ 812928 h 842446"/>
                <a:gd name="connsiteX4" fmla="*/ 23815 w 229681"/>
                <a:gd name="connsiteY4" fmla="*/ 841503 h 842446"/>
                <a:gd name="connsiteX5" fmla="*/ 1590 w 229681"/>
                <a:gd name="connsiteY5" fmla="*/ 825628 h 842446"/>
                <a:gd name="connsiteX6" fmla="*/ 65090 w 229681"/>
                <a:gd name="connsiteY6" fmla="*/ 733553 h 842446"/>
                <a:gd name="connsiteX7" fmla="*/ 220665 w 229681"/>
                <a:gd name="connsiteY7" fmla="*/ 57278 h 84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681" h="842446">
                  <a:moveTo>
                    <a:pt x="220665" y="57278"/>
                  </a:moveTo>
                  <a:cubicBezTo>
                    <a:pt x="242890" y="-46439"/>
                    <a:pt x="219607" y="2245"/>
                    <a:pt x="198440" y="111253"/>
                  </a:cubicBezTo>
                  <a:cubicBezTo>
                    <a:pt x="177273" y="220261"/>
                    <a:pt x="114302" y="594382"/>
                    <a:pt x="93665" y="711328"/>
                  </a:cubicBezTo>
                  <a:cubicBezTo>
                    <a:pt x="73028" y="828274"/>
                    <a:pt x="86257" y="791232"/>
                    <a:pt x="74615" y="812928"/>
                  </a:cubicBezTo>
                  <a:cubicBezTo>
                    <a:pt x="62973" y="834624"/>
                    <a:pt x="35986" y="839386"/>
                    <a:pt x="23815" y="841503"/>
                  </a:cubicBezTo>
                  <a:cubicBezTo>
                    <a:pt x="11644" y="843620"/>
                    <a:pt x="-5289" y="843620"/>
                    <a:pt x="1590" y="825628"/>
                  </a:cubicBezTo>
                  <a:cubicBezTo>
                    <a:pt x="8469" y="807636"/>
                    <a:pt x="28048" y="860024"/>
                    <a:pt x="65090" y="733553"/>
                  </a:cubicBezTo>
                  <a:cubicBezTo>
                    <a:pt x="102132" y="607082"/>
                    <a:pt x="198440" y="160995"/>
                    <a:pt x="220665" y="572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DD8F7837-FDF7-4321-AEBF-6AFD1D8077F2}"/>
                </a:ext>
              </a:extLst>
            </p:cNvPr>
            <p:cNvSpPr/>
            <p:nvPr/>
          </p:nvSpPr>
          <p:spPr>
            <a:xfrm>
              <a:off x="2738744" y="4936908"/>
              <a:ext cx="309263" cy="627629"/>
            </a:xfrm>
            <a:custGeom>
              <a:avLst/>
              <a:gdLst>
                <a:gd name="connsiteX0" fmla="*/ 1281 w 309263"/>
                <a:gd name="connsiteY0" fmla="*/ 217 h 627629"/>
                <a:gd name="connsiteX1" fmla="*/ 23506 w 309263"/>
                <a:gd name="connsiteY1" fmla="*/ 317717 h 627629"/>
                <a:gd name="connsiteX2" fmla="*/ 39381 w 309263"/>
                <a:gd name="connsiteY2" fmla="*/ 508217 h 627629"/>
                <a:gd name="connsiteX3" fmla="*/ 112406 w 309263"/>
                <a:gd name="connsiteY3" fmla="*/ 603467 h 627629"/>
                <a:gd name="connsiteX4" fmla="*/ 245756 w 309263"/>
                <a:gd name="connsiteY4" fmla="*/ 622517 h 627629"/>
                <a:gd name="connsiteX5" fmla="*/ 309256 w 309263"/>
                <a:gd name="connsiteY5" fmla="*/ 527267 h 627629"/>
                <a:gd name="connsiteX6" fmla="*/ 248931 w 309263"/>
                <a:gd name="connsiteY6" fmla="*/ 578067 h 627629"/>
                <a:gd name="connsiteX7" fmla="*/ 99706 w 309263"/>
                <a:gd name="connsiteY7" fmla="*/ 546317 h 627629"/>
                <a:gd name="connsiteX8" fmla="*/ 64781 w 309263"/>
                <a:gd name="connsiteY8" fmla="*/ 368517 h 627629"/>
                <a:gd name="connsiteX9" fmla="*/ 1281 w 309263"/>
                <a:gd name="connsiteY9" fmla="*/ 217 h 62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263" h="627629">
                  <a:moveTo>
                    <a:pt x="1281" y="217"/>
                  </a:moveTo>
                  <a:cubicBezTo>
                    <a:pt x="-5598" y="-8250"/>
                    <a:pt x="17156" y="233050"/>
                    <a:pt x="23506" y="317717"/>
                  </a:cubicBezTo>
                  <a:cubicBezTo>
                    <a:pt x="29856" y="402384"/>
                    <a:pt x="24564" y="460592"/>
                    <a:pt x="39381" y="508217"/>
                  </a:cubicBezTo>
                  <a:cubicBezTo>
                    <a:pt x="54198" y="555842"/>
                    <a:pt x="78010" y="584417"/>
                    <a:pt x="112406" y="603467"/>
                  </a:cubicBezTo>
                  <a:cubicBezTo>
                    <a:pt x="146802" y="622517"/>
                    <a:pt x="212948" y="635217"/>
                    <a:pt x="245756" y="622517"/>
                  </a:cubicBezTo>
                  <a:cubicBezTo>
                    <a:pt x="278564" y="609817"/>
                    <a:pt x="308727" y="534675"/>
                    <a:pt x="309256" y="527267"/>
                  </a:cubicBezTo>
                  <a:cubicBezTo>
                    <a:pt x="309785" y="519859"/>
                    <a:pt x="283856" y="574892"/>
                    <a:pt x="248931" y="578067"/>
                  </a:cubicBezTo>
                  <a:cubicBezTo>
                    <a:pt x="214006" y="581242"/>
                    <a:pt x="130398" y="581242"/>
                    <a:pt x="99706" y="546317"/>
                  </a:cubicBezTo>
                  <a:cubicBezTo>
                    <a:pt x="69014" y="511392"/>
                    <a:pt x="76952" y="455829"/>
                    <a:pt x="64781" y="368517"/>
                  </a:cubicBezTo>
                  <a:cubicBezTo>
                    <a:pt x="52610" y="281205"/>
                    <a:pt x="8160" y="8684"/>
                    <a:pt x="1281" y="2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277BA254-D789-42E7-984E-78D172C2BEEC}"/>
                </a:ext>
              </a:extLst>
            </p:cNvPr>
            <p:cNvSpPr/>
            <p:nvPr/>
          </p:nvSpPr>
          <p:spPr>
            <a:xfrm>
              <a:off x="2954657" y="5072423"/>
              <a:ext cx="790718" cy="314628"/>
            </a:xfrm>
            <a:custGeom>
              <a:avLst/>
              <a:gdLst>
                <a:gd name="connsiteX0" fmla="*/ 13968 w 790718"/>
                <a:gd name="connsiteY0" fmla="*/ 312377 h 314628"/>
                <a:gd name="connsiteX1" fmla="*/ 620393 w 790718"/>
                <a:gd name="connsiteY1" fmla="*/ 77427 h 314628"/>
                <a:gd name="connsiteX2" fmla="*/ 769618 w 790718"/>
                <a:gd name="connsiteY2" fmla="*/ 4402 h 314628"/>
                <a:gd name="connsiteX3" fmla="*/ 242568 w 790718"/>
                <a:gd name="connsiteY3" fmla="*/ 185377 h 314628"/>
                <a:gd name="connsiteX4" fmla="*/ 13968 w 790718"/>
                <a:gd name="connsiteY4" fmla="*/ 312377 h 31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0718" h="314628">
                  <a:moveTo>
                    <a:pt x="13968" y="312377"/>
                  </a:moveTo>
                  <a:cubicBezTo>
                    <a:pt x="76939" y="294385"/>
                    <a:pt x="494451" y="128756"/>
                    <a:pt x="620393" y="77427"/>
                  </a:cubicBezTo>
                  <a:cubicBezTo>
                    <a:pt x="746335" y="26098"/>
                    <a:pt x="832589" y="-13590"/>
                    <a:pt x="769618" y="4402"/>
                  </a:cubicBezTo>
                  <a:cubicBezTo>
                    <a:pt x="706647" y="22394"/>
                    <a:pt x="371155" y="134577"/>
                    <a:pt x="242568" y="185377"/>
                  </a:cubicBezTo>
                  <a:cubicBezTo>
                    <a:pt x="113981" y="236177"/>
                    <a:pt x="-49003" y="330369"/>
                    <a:pt x="13968" y="3123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6C0674EA-C565-4FC1-80FA-51D46DE199DD}"/>
                </a:ext>
              </a:extLst>
            </p:cNvPr>
            <p:cNvSpPr/>
            <p:nvPr/>
          </p:nvSpPr>
          <p:spPr>
            <a:xfrm>
              <a:off x="3729152" y="5052491"/>
              <a:ext cx="30241" cy="405952"/>
            </a:xfrm>
            <a:custGeom>
              <a:avLst/>
              <a:gdLst>
                <a:gd name="connsiteX0" fmla="*/ 30048 w 30241"/>
                <a:gd name="connsiteY0" fmla="*/ 2109 h 405952"/>
                <a:gd name="connsiteX1" fmla="*/ 415 w 30241"/>
                <a:gd name="connsiteY1" fmla="*/ 397926 h 405952"/>
                <a:gd name="connsiteX2" fmla="*/ 13115 w 30241"/>
                <a:gd name="connsiteY2" fmla="*/ 247642 h 405952"/>
                <a:gd name="connsiteX3" fmla="*/ 30048 w 30241"/>
                <a:gd name="connsiteY3" fmla="*/ 2109 h 40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41" h="405952">
                  <a:moveTo>
                    <a:pt x="30048" y="2109"/>
                  </a:moveTo>
                  <a:cubicBezTo>
                    <a:pt x="27931" y="27156"/>
                    <a:pt x="3237" y="357004"/>
                    <a:pt x="415" y="397926"/>
                  </a:cubicBezTo>
                  <a:cubicBezTo>
                    <a:pt x="-2407" y="438848"/>
                    <a:pt x="9940" y="313259"/>
                    <a:pt x="13115" y="247642"/>
                  </a:cubicBezTo>
                  <a:cubicBezTo>
                    <a:pt x="16290" y="182025"/>
                    <a:pt x="32165" y="-22938"/>
                    <a:pt x="30048" y="2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F38E4713-623A-4ABF-B4AE-2A2E23C8C3CA}"/>
                </a:ext>
              </a:extLst>
            </p:cNvPr>
            <p:cNvSpPr/>
            <p:nvPr/>
          </p:nvSpPr>
          <p:spPr>
            <a:xfrm>
              <a:off x="3538321" y="5030043"/>
              <a:ext cx="258135" cy="441690"/>
            </a:xfrm>
            <a:custGeom>
              <a:avLst/>
              <a:gdLst>
                <a:gd name="connsiteX0" fmla="*/ 217 w 258135"/>
                <a:gd name="connsiteY0" fmla="*/ 113457 h 441690"/>
                <a:gd name="connsiteX1" fmla="*/ 166904 w 258135"/>
                <a:gd name="connsiteY1" fmla="*/ 30907 h 441690"/>
                <a:gd name="connsiteX2" fmla="*/ 231992 w 258135"/>
                <a:gd name="connsiteY2" fmla="*/ 5507 h 441690"/>
                <a:gd name="connsiteX3" fmla="*/ 254217 w 258135"/>
                <a:gd name="connsiteY3" fmla="*/ 32495 h 441690"/>
                <a:gd name="connsiteX4" fmla="*/ 227229 w 258135"/>
                <a:gd name="connsiteY4" fmla="*/ 191245 h 441690"/>
                <a:gd name="connsiteX5" fmla="*/ 201829 w 258135"/>
                <a:gd name="connsiteY5" fmla="*/ 438895 h 441690"/>
                <a:gd name="connsiteX6" fmla="*/ 233579 w 258135"/>
                <a:gd name="connsiteY6" fmla="*/ 305545 h 441690"/>
                <a:gd name="connsiteX7" fmla="*/ 257392 w 258135"/>
                <a:gd name="connsiteY7" fmla="*/ 16620 h 441690"/>
                <a:gd name="connsiteX8" fmla="*/ 205004 w 258135"/>
                <a:gd name="connsiteY8" fmla="*/ 40432 h 441690"/>
                <a:gd name="connsiteX9" fmla="*/ 217 w 258135"/>
                <a:gd name="connsiteY9" fmla="*/ 113457 h 44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135" h="441690">
                  <a:moveTo>
                    <a:pt x="217" y="113457"/>
                  </a:moveTo>
                  <a:cubicBezTo>
                    <a:pt x="-6133" y="111869"/>
                    <a:pt x="128275" y="48899"/>
                    <a:pt x="166904" y="30907"/>
                  </a:cubicBezTo>
                  <a:cubicBezTo>
                    <a:pt x="205533" y="12915"/>
                    <a:pt x="217440" y="5242"/>
                    <a:pt x="231992" y="5507"/>
                  </a:cubicBezTo>
                  <a:cubicBezTo>
                    <a:pt x="246544" y="5772"/>
                    <a:pt x="255011" y="1539"/>
                    <a:pt x="254217" y="32495"/>
                  </a:cubicBezTo>
                  <a:cubicBezTo>
                    <a:pt x="253423" y="63451"/>
                    <a:pt x="235960" y="123512"/>
                    <a:pt x="227229" y="191245"/>
                  </a:cubicBezTo>
                  <a:cubicBezTo>
                    <a:pt x="218498" y="258978"/>
                    <a:pt x="200771" y="419845"/>
                    <a:pt x="201829" y="438895"/>
                  </a:cubicBezTo>
                  <a:cubicBezTo>
                    <a:pt x="202887" y="457945"/>
                    <a:pt x="224319" y="375924"/>
                    <a:pt x="233579" y="305545"/>
                  </a:cubicBezTo>
                  <a:cubicBezTo>
                    <a:pt x="242839" y="235166"/>
                    <a:pt x="262154" y="60805"/>
                    <a:pt x="257392" y="16620"/>
                  </a:cubicBezTo>
                  <a:cubicBezTo>
                    <a:pt x="252630" y="-27565"/>
                    <a:pt x="242575" y="29055"/>
                    <a:pt x="205004" y="40432"/>
                  </a:cubicBezTo>
                  <a:cubicBezTo>
                    <a:pt x="167433" y="51809"/>
                    <a:pt x="6567" y="115045"/>
                    <a:pt x="217" y="1134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95BB11BF-2A09-4C44-82D4-EC22C5805265}"/>
                </a:ext>
              </a:extLst>
            </p:cNvPr>
            <p:cNvSpPr/>
            <p:nvPr/>
          </p:nvSpPr>
          <p:spPr>
            <a:xfrm>
              <a:off x="3730601" y="5048442"/>
              <a:ext cx="34200" cy="411123"/>
            </a:xfrm>
            <a:custGeom>
              <a:avLst/>
              <a:gdLst>
                <a:gd name="connsiteX0" fmla="*/ 28599 w 34200"/>
                <a:gd name="connsiteY0" fmla="*/ 7746 h 411123"/>
                <a:gd name="connsiteX1" fmla="*/ 24 w 34200"/>
                <a:gd name="connsiteY1" fmla="*/ 395096 h 411123"/>
                <a:gd name="connsiteX2" fmla="*/ 23837 w 34200"/>
                <a:gd name="connsiteY2" fmla="*/ 318896 h 411123"/>
                <a:gd name="connsiteX3" fmla="*/ 33362 w 34200"/>
                <a:gd name="connsiteY3" fmla="*/ 149033 h 411123"/>
                <a:gd name="connsiteX4" fmla="*/ 28599 w 34200"/>
                <a:gd name="connsiteY4" fmla="*/ 7746 h 41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0" h="411123">
                  <a:moveTo>
                    <a:pt x="28599" y="7746"/>
                  </a:moveTo>
                  <a:cubicBezTo>
                    <a:pt x="23043" y="48757"/>
                    <a:pt x="818" y="343238"/>
                    <a:pt x="24" y="395096"/>
                  </a:cubicBezTo>
                  <a:cubicBezTo>
                    <a:pt x="-770" y="446954"/>
                    <a:pt x="18281" y="359907"/>
                    <a:pt x="23837" y="318896"/>
                  </a:cubicBezTo>
                  <a:cubicBezTo>
                    <a:pt x="29393" y="277885"/>
                    <a:pt x="31510" y="198510"/>
                    <a:pt x="33362" y="149033"/>
                  </a:cubicBezTo>
                  <a:cubicBezTo>
                    <a:pt x="35214" y="99556"/>
                    <a:pt x="34155" y="-33265"/>
                    <a:pt x="28599" y="77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641107B6-165A-41FB-BEFA-23D37C01CDAF}"/>
                </a:ext>
              </a:extLst>
            </p:cNvPr>
            <p:cNvSpPr/>
            <p:nvPr/>
          </p:nvSpPr>
          <p:spPr>
            <a:xfrm>
              <a:off x="3732213" y="4840086"/>
              <a:ext cx="341315" cy="640362"/>
            </a:xfrm>
            <a:custGeom>
              <a:avLst/>
              <a:gdLst>
                <a:gd name="connsiteX0" fmla="*/ 341312 w 341315"/>
                <a:gd name="connsiteY0" fmla="*/ 202 h 640362"/>
                <a:gd name="connsiteX1" fmla="*/ 307975 w 341315"/>
                <a:gd name="connsiteY1" fmla="*/ 511377 h 640362"/>
                <a:gd name="connsiteX2" fmla="*/ 304800 w 341315"/>
                <a:gd name="connsiteY2" fmla="*/ 568527 h 640362"/>
                <a:gd name="connsiteX3" fmla="*/ 280987 w 341315"/>
                <a:gd name="connsiteY3" fmla="*/ 609802 h 640362"/>
                <a:gd name="connsiteX4" fmla="*/ 207962 w 341315"/>
                <a:gd name="connsiteY4" fmla="*/ 632027 h 640362"/>
                <a:gd name="connsiteX5" fmla="*/ 0 w 341315"/>
                <a:gd name="connsiteY5" fmla="*/ 624089 h 640362"/>
                <a:gd name="connsiteX6" fmla="*/ 269875 w 341315"/>
                <a:gd name="connsiteY6" fmla="*/ 632027 h 640362"/>
                <a:gd name="connsiteX7" fmla="*/ 309562 w 341315"/>
                <a:gd name="connsiteY7" fmla="*/ 576464 h 640362"/>
                <a:gd name="connsiteX8" fmla="*/ 341312 w 341315"/>
                <a:gd name="connsiteY8" fmla="*/ 202 h 64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15" h="640362">
                  <a:moveTo>
                    <a:pt x="341312" y="202"/>
                  </a:moveTo>
                  <a:cubicBezTo>
                    <a:pt x="341048" y="-10646"/>
                    <a:pt x="314060" y="416656"/>
                    <a:pt x="307975" y="511377"/>
                  </a:cubicBezTo>
                  <a:cubicBezTo>
                    <a:pt x="301890" y="606098"/>
                    <a:pt x="309298" y="552123"/>
                    <a:pt x="304800" y="568527"/>
                  </a:cubicBezTo>
                  <a:cubicBezTo>
                    <a:pt x="300302" y="584931"/>
                    <a:pt x="297127" y="599219"/>
                    <a:pt x="280987" y="609802"/>
                  </a:cubicBezTo>
                  <a:cubicBezTo>
                    <a:pt x="264847" y="620385"/>
                    <a:pt x="254793" y="629646"/>
                    <a:pt x="207962" y="632027"/>
                  </a:cubicBezTo>
                  <a:cubicBezTo>
                    <a:pt x="161131" y="634408"/>
                    <a:pt x="0" y="624089"/>
                    <a:pt x="0" y="624089"/>
                  </a:cubicBezTo>
                  <a:cubicBezTo>
                    <a:pt x="10319" y="624089"/>
                    <a:pt x="218281" y="639964"/>
                    <a:pt x="269875" y="632027"/>
                  </a:cubicBezTo>
                  <a:cubicBezTo>
                    <a:pt x="321469" y="624090"/>
                    <a:pt x="294745" y="680710"/>
                    <a:pt x="309562" y="576464"/>
                  </a:cubicBezTo>
                  <a:cubicBezTo>
                    <a:pt x="324379" y="472218"/>
                    <a:pt x="341576" y="11050"/>
                    <a:pt x="341312" y="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5CAA2786-1AD7-4A3C-8A63-DBF08B713A38}"/>
                </a:ext>
              </a:extLst>
            </p:cNvPr>
            <p:cNvSpPr/>
            <p:nvPr/>
          </p:nvSpPr>
          <p:spPr>
            <a:xfrm>
              <a:off x="3733559" y="4810800"/>
              <a:ext cx="335209" cy="655620"/>
            </a:xfrm>
            <a:custGeom>
              <a:avLst/>
              <a:gdLst>
                <a:gd name="connsiteX0" fmla="*/ 335204 w 335209"/>
                <a:gd name="connsiteY0" fmla="*/ 23138 h 655620"/>
                <a:gd name="connsiteX1" fmla="*/ 319329 w 335209"/>
                <a:gd name="connsiteY1" fmla="*/ 89813 h 655620"/>
                <a:gd name="connsiteX2" fmla="*/ 298691 w 335209"/>
                <a:gd name="connsiteY2" fmla="*/ 586700 h 655620"/>
                <a:gd name="connsiteX3" fmla="*/ 246304 w 335209"/>
                <a:gd name="connsiteY3" fmla="*/ 639088 h 655620"/>
                <a:gd name="connsiteX4" fmla="*/ 106604 w 335209"/>
                <a:gd name="connsiteY4" fmla="*/ 651788 h 655620"/>
                <a:gd name="connsiteX5" fmla="*/ 1829 w 335209"/>
                <a:gd name="connsiteY5" fmla="*/ 654963 h 655620"/>
                <a:gd name="connsiteX6" fmla="*/ 195504 w 335209"/>
                <a:gd name="connsiteY6" fmla="*/ 640675 h 655620"/>
                <a:gd name="connsiteX7" fmla="*/ 281229 w 335209"/>
                <a:gd name="connsiteY7" fmla="*/ 575588 h 655620"/>
                <a:gd name="connsiteX8" fmla="*/ 317741 w 335209"/>
                <a:gd name="connsiteY8" fmla="*/ 353338 h 655620"/>
                <a:gd name="connsiteX9" fmla="*/ 335204 w 335209"/>
                <a:gd name="connsiteY9" fmla="*/ 23138 h 65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209" h="655620">
                  <a:moveTo>
                    <a:pt x="335204" y="23138"/>
                  </a:moveTo>
                  <a:cubicBezTo>
                    <a:pt x="335469" y="-20783"/>
                    <a:pt x="325414" y="-4114"/>
                    <a:pt x="319329" y="89813"/>
                  </a:cubicBezTo>
                  <a:cubicBezTo>
                    <a:pt x="313244" y="183740"/>
                    <a:pt x="310862" y="495154"/>
                    <a:pt x="298691" y="586700"/>
                  </a:cubicBezTo>
                  <a:cubicBezTo>
                    <a:pt x="286520" y="678246"/>
                    <a:pt x="278319" y="628240"/>
                    <a:pt x="246304" y="639088"/>
                  </a:cubicBezTo>
                  <a:cubicBezTo>
                    <a:pt x="214289" y="649936"/>
                    <a:pt x="147350" y="649142"/>
                    <a:pt x="106604" y="651788"/>
                  </a:cubicBezTo>
                  <a:cubicBezTo>
                    <a:pt x="65858" y="654434"/>
                    <a:pt x="-12988" y="656815"/>
                    <a:pt x="1829" y="654963"/>
                  </a:cubicBezTo>
                  <a:cubicBezTo>
                    <a:pt x="16646" y="653111"/>
                    <a:pt x="148937" y="653904"/>
                    <a:pt x="195504" y="640675"/>
                  </a:cubicBezTo>
                  <a:cubicBezTo>
                    <a:pt x="242071" y="627446"/>
                    <a:pt x="260856" y="623477"/>
                    <a:pt x="281229" y="575588"/>
                  </a:cubicBezTo>
                  <a:cubicBezTo>
                    <a:pt x="301602" y="527699"/>
                    <a:pt x="308745" y="444090"/>
                    <a:pt x="317741" y="353338"/>
                  </a:cubicBezTo>
                  <a:cubicBezTo>
                    <a:pt x="326737" y="262586"/>
                    <a:pt x="334939" y="67059"/>
                    <a:pt x="335204" y="231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F6B18F19-CD4C-4280-BFEE-A5D5F7D5D312}"/>
                </a:ext>
              </a:extLst>
            </p:cNvPr>
            <p:cNvSpPr/>
            <p:nvPr/>
          </p:nvSpPr>
          <p:spPr>
            <a:xfrm>
              <a:off x="3052989" y="5214163"/>
              <a:ext cx="589576" cy="260758"/>
            </a:xfrm>
            <a:custGeom>
              <a:avLst/>
              <a:gdLst>
                <a:gd name="connsiteX0" fmla="*/ 1361 w 589576"/>
                <a:gd name="connsiteY0" fmla="*/ 259537 h 260758"/>
                <a:gd name="connsiteX1" fmla="*/ 71211 w 589576"/>
                <a:gd name="connsiteY1" fmla="*/ 234137 h 260758"/>
                <a:gd name="connsiteX2" fmla="*/ 574978 w 589576"/>
                <a:gd name="connsiteY2" fmla="*/ 11887 h 260758"/>
                <a:gd name="connsiteX3" fmla="*/ 574978 w 589576"/>
                <a:gd name="connsiteY3" fmla="*/ 11887 h 260758"/>
                <a:gd name="connsiteX4" fmla="*/ 566511 w 589576"/>
                <a:gd name="connsiteY4" fmla="*/ 193920 h 260758"/>
                <a:gd name="connsiteX5" fmla="*/ 579211 w 589576"/>
                <a:gd name="connsiteY5" fmla="*/ 16120 h 260758"/>
                <a:gd name="connsiteX6" fmla="*/ 579211 w 589576"/>
                <a:gd name="connsiteY6" fmla="*/ 11887 h 260758"/>
                <a:gd name="connsiteX7" fmla="*/ 445861 w 589576"/>
                <a:gd name="connsiteY7" fmla="*/ 47870 h 260758"/>
                <a:gd name="connsiteX8" fmla="*/ 1361 w 589576"/>
                <a:gd name="connsiteY8" fmla="*/ 259537 h 26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576" h="260758">
                  <a:moveTo>
                    <a:pt x="1361" y="259537"/>
                  </a:moveTo>
                  <a:cubicBezTo>
                    <a:pt x="-11516" y="267474"/>
                    <a:pt x="71211" y="234137"/>
                    <a:pt x="71211" y="234137"/>
                  </a:cubicBezTo>
                  <a:lnTo>
                    <a:pt x="574978" y="11887"/>
                  </a:lnTo>
                  <a:lnTo>
                    <a:pt x="574978" y="11887"/>
                  </a:lnTo>
                  <a:cubicBezTo>
                    <a:pt x="573567" y="42226"/>
                    <a:pt x="565806" y="193215"/>
                    <a:pt x="566511" y="193920"/>
                  </a:cubicBezTo>
                  <a:cubicBezTo>
                    <a:pt x="567216" y="194625"/>
                    <a:pt x="577094" y="46459"/>
                    <a:pt x="579211" y="16120"/>
                  </a:cubicBezTo>
                  <a:cubicBezTo>
                    <a:pt x="581328" y="-14219"/>
                    <a:pt x="601436" y="6595"/>
                    <a:pt x="579211" y="11887"/>
                  </a:cubicBezTo>
                  <a:cubicBezTo>
                    <a:pt x="556986" y="17179"/>
                    <a:pt x="538289" y="10123"/>
                    <a:pt x="445861" y="47870"/>
                  </a:cubicBezTo>
                  <a:cubicBezTo>
                    <a:pt x="353433" y="85617"/>
                    <a:pt x="189038" y="161993"/>
                    <a:pt x="1361" y="2595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D2CD78F9-2519-4E09-9BD3-A1B34D67B6BB}"/>
                </a:ext>
              </a:extLst>
            </p:cNvPr>
            <p:cNvSpPr/>
            <p:nvPr/>
          </p:nvSpPr>
          <p:spPr>
            <a:xfrm>
              <a:off x="2764261" y="5342249"/>
              <a:ext cx="401884" cy="367172"/>
            </a:xfrm>
            <a:custGeom>
              <a:avLst/>
              <a:gdLst>
                <a:gd name="connsiteX0" fmla="*/ 106 w 401884"/>
                <a:gd name="connsiteY0" fmla="*/ 218 h 367172"/>
                <a:gd name="connsiteX1" fmla="*/ 108056 w 401884"/>
                <a:gd name="connsiteY1" fmla="*/ 290201 h 367172"/>
                <a:gd name="connsiteX2" fmla="*/ 256222 w 401884"/>
                <a:gd name="connsiteY2" fmla="*/ 366401 h 367172"/>
                <a:gd name="connsiteX3" fmla="*/ 328189 w 401884"/>
                <a:gd name="connsiteY3" fmla="*/ 324068 h 367172"/>
                <a:gd name="connsiteX4" fmla="*/ 385339 w 401884"/>
                <a:gd name="connsiteY4" fmla="*/ 237284 h 367172"/>
                <a:gd name="connsiteX5" fmla="*/ 398039 w 401884"/>
                <a:gd name="connsiteY5" fmla="*/ 226701 h 367172"/>
                <a:gd name="connsiteX6" fmla="*/ 326072 w 401884"/>
                <a:gd name="connsiteY6" fmla="*/ 281734 h 367172"/>
                <a:gd name="connsiteX7" fmla="*/ 207539 w 401884"/>
                <a:gd name="connsiteY7" fmla="*/ 313484 h 367172"/>
                <a:gd name="connsiteX8" fmla="*/ 127106 w 401884"/>
                <a:gd name="connsiteY8" fmla="*/ 243634 h 367172"/>
                <a:gd name="connsiteX9" fmla="*/ 106 w 401884"/>
                <a:gd name="connsiteY9" fmla="*/ 218 h 36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884" h="367172">
                  <a:moveTo>
                    <a:pt x="106" y="218"/>
                  </a:moveTo>
                  <a:cubicBezTo>
                    <a:pt x="-3069" y="7979"/>
                    <a:pt x="65370" y="229170"/>
                    <a:pt x="108056" y="290201"/>
                  </a:cubicBezTo>
                  <a:cubicBezTo>
                    <a:pt x="150742" y="351232"/>
                    <a:pt x="219533" y="360757"/>
                    <a:pt x="256222" y="366401"/>
                  </a:cubicBezTo>
                  <a:cubicBezTo>
                    <a:pt x="292911" y="372045"/>
                    <a:pt x="306670" y="345587"/>
                    <a:pt x="328189" y="324068"/>
                  </a:cubicBezTo>
                  <a:cubicBezTo>
                    <a:pt x="349708" y="302549"/>
                    <a:pt x="373697" y="253512"/>
                    <a:pt x="385339" y="237284"/>
                  </a:cubicBezTo>
                  <a:cubicBezTo>
                    <a:pt x="396981" y="221056"/>
                    <a:pt x="407917" y="219293"/>
                    <a:pt x="398039" y="226701"/>
                  </a:cubicBezTo>
                  <a:cubicBezTo>
                    <a:pt x="388161" y="234109"/>
                    <a:pt x="357822" y="267270"/>
                    <a:pt x="326072" y="281734"/>
                  </a:cubicBezTo>
                  <a:cubicBezTo>
                    <a:pt x="294322" y="296198"/>
                    <a:pt x="240700" y="319834"/>
                    <a:pt x="207539" y="313484"/>
                  </a:cubicBezTo>
                  <a:cubicBezTo>
                    <a:pt x="174378" y="307134"/>
                    <a:pt x="161326" y="293728"/>
                    <a:pt x="127106" y="243634"/>
                  </a:cubicBezTo>
                  <a:cubicBezTo>
                    <a:pt x="92887" y="193540"/>
                    <a:pt x="3281" y="-7543"/>
                    <a:pt x="106" y="2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F651864D-A1D9-4BCE-BE99-B6218E3144D2}"/>
                </a:ext>
              </a:extLst>
            </p:cNvPr>
            <p:cNvSpPr/>
            <p:nvPr/>
          </p:nvSpPr>
          <p:spPr>
            <a:xfrm>
              <a:off x="3400336" y="5369476"/>
              <a:ext cx="245620" cy="110980"/>
            </a:xfrm>
            <a:custGeom>
              <a:avLst/>
              <a:gdLst>
                <a:gd name="connsiteX0" fmla="*/ 5381 w 245620"/>
                <a:gd name="connsiteY0" fmla="*/ 110574 h 110980"/>
                <a:gd name="connsiteX1" fmla="*/ 244564 w 245620"/>
                <a:gd name="connsiteY1" fmla="*/ 2624 h 110980"/>
                <a:gd name="connsiteX2" fmla="*/ 90047 w 245620"/>
                <a:gd name="connsiteY2" fmla="*/ 38607 h 110980"/>
                <a:gd name="connsiteX3" fmla="*/ 5381 w 245620"/>
                <a:gd name="connsiteY3" fmla="*/ 110574 h 11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620" h="110980">
                  <a:moveTo>
                    <a:pt x="5381" y="110574"/>
                  </a:moveTo>
                  <a:cubicBezTo>
                    <a:pt x="31134" y="104577"/>
                    <a:pt x="230453" y="14618"/>
                    <a:pt x="244564" y="2624"/>
                  </a:cubicBezTo>
                  <a:cubicBezTo>
                    <a:pt x="258675" y="-9370"/>
                    <a:pt x="127442" y="22732"/>
                    <a:pt x="90047" y="38607"/>
                  </a:cubicBezTo>
                  <a:cubicBezTo>
                    <a:pt x="52653" y="54482"/>
                    <a:pt x="-20372" y="116571"/>
                    <a:pt x="5381" y="1105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A4E6B253-48C6-4690-88B1-40978389807F}"/>
                </a:ext>
              </a:extLst>
            </p:cNvPr>
            <p:cNvSpPr/>
            <p:nvPr/>
          </p:nvSpPr>
          <p:spPr>
            <a:xfrm>
              <a:off x="3272280" y="3414812"/>
              <a:ext cx="544566" cy="167785"/>
            </a:xfrm>
            <a:custGeom>
              <a:avLst/>
              <a:gdLst>
                <a:gd name="connsiteX0" fmla="*/ 6437 w 544566"/>
                <a:gd name="connsiteY0" fmla="*/ 60755 h 167785"/>
                <a:gd name="connsiteX1" fmla="*/ 247737 w 544566"/>
                <a:gd name="connsiteY1" fmla="*/ 105205 h 167785"/>
                <a:gd name="connsiteX2" fmla="*/ 364153 w 544566"/>
                <a:gd name="connsiteY2" fmla="*/ 128488 h 167785"/>
                <a:gd name="connsiteX3" fmla="*/ 431887 w 544566"/>
                <a:gd name="connsiteY3" fmla="*/ 117905 h 167785"/>
                <a:gd name="connsiteX4" fmla="*/ 501737 w 544566"/>
                <a:gd name="connsiteY4" fmla="*/ 1488 h 167785"/>
                <a:gd name="connsiteX5" fmla="*/ 544070 w 544566"/>
                <a:gd name="connsiteY5" fmla="*/ 56521 h 167785"/>
                <a:gd name="connsiteX6" fmla="*/ 474220 w 544566"/>
                <a:gd name="connsiteY6" fmla="*/ 122138 h 167785"/>
                <a:gd name="connsiteX7" fmla="*/ 376853 w 544566"/>
                <a:gd name="connsiteY7" fmla="*/ 160238 h 167785"/>
                <a:gd name="connsiteX8" fmla="*/ 241387 w 544566"/>
                <a:gd name="connsiteY8" fmla="*/ 164471 h 167785"/>
                <a:gd name="connsiteX9" fmla="*/ 209637 w 544566"/>
                <a:gd name="connsiteY9" fmla="*/ 122138 h 167785"/>
                <a:gd name="connsiteX10" fmla="*/ 82637 w 544566"/>
                <a:gd name="connsiteY10" fmla="*/ 92505 h 167785"/>
                <a:gd name="connsiteX11" fmla="*/ 6437 w 544566"/>
                <a:gd name="connsiteY11" fmla="*/ 60755 h 1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566" h="167785">
                  <a:moveTo>
                    <a:pt x="6437" y="60755"/>
                  </a:moveTo>
                  <a:cubicBezTo>
                    <a:pt x="33954" y="62872"/>
                    <a:pt x="188118" y="93916"/>
                    <a:pt x="247737" y="105205"/>
                  </a:cubicBezTo>
                  <a:cubicBezTo>
                    <a:pt x="307356" y="116494"/>
                    <a:pt x="333461" y="126371"/>
                    <a:pt x="364153" y="128488"/>
                  </a:cubicBezTo>
                  <a:cubicBezTo>
                    <a:pt x="394845" y="130605"/>
                    <a:pt x="408956" y="139072"/>
                    <a:pt x="431887" y="117905"/>
                  </a:cubicBezTo>
                  <a:cubicBezTo>
                    <a:pt x="454818" y="96738"/>
                    <a:pt x="483040" y="11719"/>
                    <a:pt x="501737" y="1488"/>
                  </a:cubicBezTo>
                  <a:cubicBezTo>
                    <a:pt x="520434" y="-8743"/>
                    <a:pt x="548656" y="36413"/>
                    <a:pt x="544070" y="56521"/>
                  </a:cubicBezTo>
                  <a:cubicBezTo>
                    <a:pt x="539484" y="76629"/>
                    <a:pt x="502090" y="104852"/>
                    <a:pt x="474220" y="122138"/>
                  </a:cubicBezTo>
                  <a:cubicBezTo>
                    <a:pt x="446351" y="139424"/>
                    <a:pt x="415659" y="153182"/>
                    <a:pt x="376853" y="160238"/>
                  </a:cubicBezTo>
                  <a:cubicBezTo>
                    <a:pt x="338047" y="167294"/>
                    <a:pt x="269256" y="170821"/>
                    <a:pt x="241387" y="164471"/>
                  </a:cubicBezTo>
                  <a:cubicBezTo>
                    <a:pt x="213518" y="158121"/>
                    <a:pt x="236095" y="134132"/>
                    <a:pt x="209637" y="122138"/>
                  </a:cubicBezTo>
                  <a:cubicBezTo>
                    <a:pt x="183179" y="110144"/>
                    <a:pt x="118973" y="100266"/>
                    <a:pt x="82637" y="92505"/>
                  </a:cubicBezTo>
                  <a:cubicBezTo>
                    <a:pt x="46301" y="84744"/>
                    <a:pt x="-21080" y="58638"/>
                    <a:pt x="6437" y="607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403CF0AD-F31F-4380-BA6E-89C7EFAB0D7B}"/>
                </a:ext>
              </a:extLst>
            </p:cNvPr>
            <p:cNvSpPr/>
            <p:nvPr/>
          </p:nvSpPr>
          <p:spPr>
            <a:xfrm>
              <a:off x="3169900" y="3491214"/>
              <a:ext cx="146493" cy="699717"/>
            </a:xfrm>
            <a:custGeom>
              <a:avLst/>
              <a:gdLst>
                <a:gd name="connsiteX0" fmla="*/ 144800 w 146493"/>
                <a:gd name="connsiteY0" fmla="*/ 1286 h 699717"/>
                <a:gd name="connsiteX1" fmla="*/ 96117 w 146493"/>
                <a:gd name="connsiteY1" fmla="*/ 124053 h 699717"/>
                <a:gd name="connsiteX2" fmla="*/ 13567 w 146493"/>
                <a:gd name="connsiteY2" fmla="*/ 663803 h 699717"/>
                <a:gd name="connsiteX3" fmla="*/ 7217 w 146493"/>
                <a:gd name="connsiteY3" fmla="*/ 613003 h 699717"/>
                <a:gd name="connsiteX4" fmla="*/ 85533 w 146493"/>
                <a:gd name="connsiteY4" fmla="*/ 318786 h 699717"/>
                <a:gd name="connsiteX5" fmla="*/ 132100 w 146493"/>
                <a:gd name="connsiteY5" fmla="*/ 166386 h 699717"/>
                <a:gd name="connsiteX6" fmla="*/ 144800 w 146493"/>
                <a:gd name="connsiteY6" fmla="*/ 1286 h 69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93" h="699717">
                  <a:moveTo>
                    <a:pt x="144800" y="1286"/>
                  </a:moveTo>
                  <a:cubicBezTo>
                    <a:pt x="138803" y="-5769"/>
                    <a:pt x="117989" y="13634"/>
                    <a:pt x="96117" y="124053"/>
                  </a:cubicBezTo>
                  <a:cubicBezTo>
                    <a:pt x="74245" y="234472"/>
                    <a:pt x="28384" y="582311"/>
                    <a:pt x="13567" y="663803"/>
                  </a:cubicBezTo>
                  <a:cubicBezTo>
                    <a:pt x="-1250" y="745295"/>
                    <a:pt x="-4777" y="670506"/>
                    <a:pt x="7217" y="613003"/>
                  </a:cubicBezTo>
                  <a:cubicBezTo>
                    <a:pt x="19211" y="555500"/>
                    <a:pt x="64719" y="393222"/>
                    <a:pt x="85533" y="318786"/>
                  </a:cubicBezTo>
                  <a:cubicBezTo>
                    <a:pt x="106347" y="244350"/>
                    <a:pt x="124692" y="220361"/>
                    <a:pt x="132100" y="166386"/>
                  </a:cubicBezTo>
                  <a:cubicBezTo>
                    <a:pt x="139508" y="112411"/>
                    <a:pt x="150797" y="8341"/>
                    <a:pt x="144800" y="12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6CA0EC4D-B781-42C3-B5DA-30E4A21436B0}"/>
                </a:ext>
              </a:extLst>
            </p:cNvPr>
            <p:cNvSpPr/>
            <p:nvPr/>
          </p:nvSpPr>
          <p:spPr>
            <a:xfrm>
              <a:off x="3173544" y="4050486"/>
              <a:ext cx="247989" cy="107088"/>
            </a:xfrm>
            <a:custGeom>
              <a:avLst/>
              <a:gdLst>
                <a:gd name="connsiteX0" fmla="*/ 1456 w 247989"/>
                <a:gd name="connsiteY0" fmla="*/ 87597 h 107088"/>
                <a:gd name="connsiteX1" fmla="*/ 153856 w 247989"/>
                <a:gd name="connsiteY1" fmla="*/ 91831 h 107088"/>
                <a:gd name="connsiteX2" fmla="*/ 221589 w 247989"/>
                <a:gd name="connsiteY2" fmla="*/ 53731 h 107088"/>
                <a:gd name="connsiteX3" fmla="*/ 244873 w 247989"/>
                <a:gd name="connsiteY3" fmla="*/ 814 h 107088"/>
                <a:gd name="connsiteX4" fmla="*/ 230056 w 247989"/>
                <a:gd name="connsiteY4" fmla="*/ 98181 h 107088"/>
                <a:gd name="connsiteX5" fmla="*/ 86123 w 247989"/>
                <a:gd name="connsiteY5" fmla="*/ 102414 h 107088"/>
                <a:gd name="connsiteX6" fmla="*/ 1456 w 247989"/>
                <a:gd name="connsiteY6" fmla="*/ 87597 h 10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989" h="107088">
                  <a:moveTo>
                    <a:pt x="1456" y="87597"/>
                  </a:moveTo>
                  <a:cubicBezTo>
                    <a:pt x="12745" y="85833"/>
                    <a:pt x="117167" y="97475"/>
                    <a:pt x="153856" y="91831"/>
                  </a:cubicBezTo>
                  <a:cubicBezTo>
                    <a:pt x="190545" y="86187"/>
                    <a:pt x="206420" y="68900"/>
                    <a:pt x="221589" y="53731"/>
                  </a:cubicBezTo>
                  <a:cubicBezTo>
                    <a:pt x="236758" y="38562"/>
                    <a:pt x="243462" y="-6594"/>
                    <a:pt x="244873" y="814"/>
                  </a:cubicBezTo>
                  <a:cubicBezTo>
                    <a:pt x="246284" y="8222"/>
                    <a:pt x="256514" y="81248"/>
                    <a:pt x="230056" y="98181"/>
                  </a:cubicBezTo>
                  <a:cubicBezTo>
                    <a:pt x="203598" y="115114"/>
                    <a:pt x="125281" y="102767"/>
                    <a:pt x="86123" y="102414"/>
                  </a:cubicBezTo>
                  <a:cubicBezTo>
                    <a:pt x="46965" y="102061"/>
                    <a:pt x="-9833" y="89361"/>
                    <a:pt x="1456" y="875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42147272-151D-4CD6-BEBD-FC974F77CF45}"/>
                </a:ext>
              </a:extLst>
            </p:cNvPr>
            <p:cNvSpPr/>
            <p:nvPr/>
          </p:nvSpPr>
          <p:spPr>
            <a:xfrm>
              <a:off x="3274488" y="4087698"/>
              <a:ext cx="153823" cy="988193"/>
            </a:xfrm>
            <a:custGeom>
              <a:avLst/>
              <a:gdLst>
                <a:gd name="connsiteX0" fmla="*/ 152395 w 153823"/>
                <a:gd name="connsiteY0" fmla="*/ 1702 h 988193"/>
                <a:gd name="connsiteX1" fmla="*/ 2112 w 153823"/>
                <a:gd name="connsiteY1" fmla="*/ 949969 h 988193"/>
                <a:gd name="connsiteX2" fmla="*/ 71962 w 153823"/>
                <a:gd name="connsiteY2" fmla="*/ 723485 h 988193"/>
                <a:gd name="connsiteX3" fmla="*/ 152395 w 153823"/>
                <a:gd name="connsiteY3" fmla="*/ 1702 h 9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823" h="988193">
                  <a:moveTo>
                    <a:pt x="152395" y="1702"/>
                  </a:moveTo>
                  <a:cubicBezTo>
                    <a:pt x="140753" y="39449"/>
                    <a:pt x="15517" y="829672"/>
                    <a:pt x="2112" y="949969"/>
                  </a:cubicBezTo>
                  <a:cubicBezTo>
                    <a:pt x="-11293" y="1070266"/>
                    <a:pt x="42329" y="882235"/>
                    <a:pt x="71962" y="723485"/>
                  </a:cubicBezTo>
                  <a:cubicBezTo>
                    <a:pt x="101595" y="564735"/>
                    <a:pt x="164037" y="-36045"/>
                    <a:pt x="152395" y="17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0D6C251F-BCFB-48ED-87B8-1DD39C32C91E}"/>
                </a:ext>
              </a:extLst>
            </p:cNvPr>
            <p:cNvSpPr/>
            <p:nvPr/>
          </p:nvSpPr>
          <p:spPr>
            <a:xfrm>
              <a:off x="3070009" y="4277298"/>
              <a:ext cx="287040" cy="49535"/>
            </a:xfrm>
            <a:custGeom>
              <a:avLst/>
              <a:gdLst>
                <a:gd name="connsiteX0" fmla="*/ 287024 w 287040"/>
                <a:gd name="connsiteY0" fmla="*/ 49169 h 49535"/>
                <a:gd name="connsiteX1" fmla="*/ 26674 w 287040"/>
                <a:gd name="connsiteY1" fmla="*/ 21652 h 49535"/>
                <a:gd name="connsiteX2" fmla="*/ 39374 w 287040"/>
                <a:gd name="connsiteY2" fmla="*/ 485 h 49535"/>
                <a:gd name="connsiteX3" fmla="*/ 287024 w 287040"/>
                <a:gd name="connsiteY3" fmla="*/ 49169 h 4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040" h="49535">
                  <a:moveTo>
                    <a:pt x="287024" y="49169"/>
                  </a:moveTo>
                  <a:cubicBezTo>
                    <a:pt x="284907" y="52697"/>
                    <a:pt x="67949" y="29766"/>
                    <a:pt x="26674" y="21652"/>
                  </a:cubicBezTo>
                  <a:cubicBezTo>
                    <a:pt x="-14601" y="13538"/>
                    <a:pt x="-6134" y="-3043"/>
                    <a:pt x="39374" y="485"/>
                  </a:cubicBezTo>
                  <a:cubicBezTo>
                    <a:pt x="84882" y="4013"/>
                    <a:pt x="289141" y="45641"/>
                    <a:pt x="287024" y="49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CB693AA8-51AE-4FBA-88F7-2BABC6B5927F}"/>
                </a:ext>
              </a:extLst>
            </p:cNvPr>
            <p:cNvSpPr/>
            <p:nvPr/>
          </p:nvSpPr>
          <p:spPr>
            <a:xfrm>
              <a:off x="2947741" y="4284869"/>
              <a:ext cx="177461" cy="818257"/>
            </a:xfrm>
            <a:custGeom>
              <a:avLst/>
              <a:gdLst>
                <a:gd name="connsiteX0" fmla="*/ 176459 w 177461"/>
                <a:gd name="connsiteY0" fmla="*/ 1381 h 818257"/>
                <a:gd name="connsiteX1" fmla="*/ 2892 w 177461"/>
                <a:gd name="connsiteY1" fmla="*/ 786664 h 818257"/>
                <a:gd name="connsiteX2" fmla="*/ 72742 w 177461"/>
                <a:gd name="connsiteY2" fmla="*/ 600398 h 818257"/>
                <a:gd name="connsiteX3" fmla="*/ 176459 w 177461"/>
                <a:gd name="connsiteY3" fmla="*/ 1381 h 81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461" h="818257">
                  <a:moveTo>
                    <a:pt x="176459" y="1381"/>
                  </a:moveTo>
                  <a:cubicBezTo>
                    <a:pt x="164817" y="32425"/>
                    <a:pt x="20178" y="686828"/>
                    <a:pt x="2892" y="786664"/>
                  </a:cubicBezTo>
                  <a:cubicBezTo>
                    <a:pt x="-14394" y="886500"/>
                    <a:pt x="50517" y="729162"/>
                    <a:pt x="72742" y="600398"/>
                  </a:cubicBezTo>
                  <a:cubicBezTo>
                    <a:pt x="94967" y="471634"/>
                    <a:pt x="188101" y="-29663"/>
                    <a:pt x="176459" y="1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A4F73DFE-CEB6-4C64-A07D-62EFAEB81106}"/>
                </a:ext>
              </a:extLst>
            </p:cNvPr>
            <p:cNvSpPr/>
            <p:nvPr/>
          </p:nvSpPr>
          <p:spPr>
            <a:xfrm>
              <a:off x="2866608" y="5032540"/>
              <a:ext cx="102076" cy="419448"/>
            </a:xfrm>
            <a:custGeom>
              <a:avLst/>
              <a:gdLst>
                <a:gd name="connsiteX0" fmla="*/ 102017 w 102076"/>
                <a:gd name="connsiteY0" fmla="*/ 353848 h 419448"/>
                <a:gd name="connsiteX1" fmla="*/ 60742 w 102076"/>
                <a:gd name="connsiteY1" fmla="*/ 415760 h 419448"/>
                <a:gd name="connsiteX2" fmla="*/ 28992 w 102076"/>
                <a:gd name="connsiteY2" fmla="*/ 379248 h 419448"/>
                <a:gd name="connsiteX3" fmla="*/ 24230 w 102076"/>
                <a:gd name="connsiteY3" fmla="*/ 225260 h 419448"/>
                <a:gd name="connsiteX4" fmla="*/ 2005 w 102076"/>
                <a:gd name="connsiteY4" fmla="*/ 17298 h 419448"/>
                <a:gd name="connsiteX5" fmla="*/ 81380 w 102076"/>
                <a:gd name="connsiteY5" fmla="*/ 12535 h 419448"/>
                <a:gd name="connsiteX6" fmla="*/ 75030 w 102076"/>
                <a:gd name="connsiteY6" fmla="*/ 22060 h 419448"/>
                <a:gd name="connsiteX7" fmla="*/ 28992 w 102076"/>
                <a:gd name="connsiteY7" fmla="*/ 66510 h 419448"/>
                <a:gd name="connsiteX8" fmla="*/ 51217 w 102076"/>
                <a:gd name="connsiteY8" fmla="*/ 406235 h 419448"/>
                <a:gd name="connsiteX9" fmla="*/ 102017 w 102076"/>
                <a:gd name="connsiteY9" fmla="*/ 353848 h 41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076" h="419448">
                  <a:moveTo>
                    <a:pt x="102017" y="353848"/>
                  </a:moveTo>
                  <a:cubicBezTo>
                    <a:pt x="103604" y="355435"/>
                    <a:pt x="72913" y="411527"/>
                    <a:pt x="60742" y="415760"/>
                  </a:cubicBezTo>
                  <a:cubicBezTo>
                    <a:pt x="48571" y="419993"/>
                    <a:pt x="35077" y="410998"/>
                    <a:pt x="28992" y="379248"/>
                  </a:cubicBezTo>
                  <a:cubicBezTo>
                    <a:pt x="22907" y="347498"/>
                    <a:pt x="28728" y="285585"/>
                    <a:pt x="24230" y="225260"/>
                  </a:cubicBezTo>
                  <a:cubicBezTo>
                    <a:pt x="19732" y="164935"/>
                    <a:pt x="-7520" y="52752"/>
                    <a:pt x="2005" y="17298"/>
                  </a:cubicBezTo>
                  <a:cubicBezTo>
                    <a:pt x="11530" y="-18156"/>
                    <a:pt x="69209" y="11741"/>
                    <a:pt x="81380" y="12535"/>
                  </a:cubicBezTo>
                  <a:cubicBezTo>
                    <a:pt x="93551" y="13329"/>
                    <a:pt x="83761" y="13064"/>
                    <a:pt x="75030" y="22060"/>
                  </a:cubicBezTo>
                  <a:cubicBezTo>
                    <a:pt x="66299" y="31056"/>
                    <a:pt x="32961" y="2481"/>
                    <a:pt x="28992" y="66510"/>
                  </a:cubicBezTo>
                  <a:cubicBezTo>
                    <a:pt x="25023" y="130539"/>
                    <a:pt x="38252" y="357287"/>
                    <a:pt x="51217" y="406235"/>
                  </a:cubicBezTo>
                  <a:cubicBezTo>
                    <a:pt x="64182" y="455183"/>
                    <a:pt x="100430" y="352261"/>
                    <a:pt x="102017" y="3538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82CC3278-65BF-4B99-9FBC-B191BCA75477}"/>
                </a:ext>
              </a:extLst>
            </p:cNvPr>
            <p:cNvSpPr/>
            <p:nvPr/>
          </p:nvSpPr>
          <p:spPr>
            <a:xfrm>
              <a:off x="3424958" y="3619566"/>
              <a:ext cx="240272" cy="416953"/>
            </a:xfrm>
            <a:custGeom>
              <a:avLst/>
              <a:gdLst>
                <a:gd name="connsiteX0" fmla="*/ 238992 w 240272"/>
                <a:gd name="connsiteY0" fmla="*/ 22159 h 416953"/>
                <a:gd name="connsiteX1" fmla="*/ 227880 w 240272"/>
                <a:gd name="connsiteY1" fmla="*/ 74547 h 416953"/>
                <a:gd name="connsiteX2" fmla="*/ 167555 w 240272"/>
                <a:gd name="connsiteY2" fmla="*/ 384109 h 416953"/>
                <a:gd name="connsiteX3" fmla="*/ 45317 w 240272"/>
                <a:gd name="connsiteY3" fmla="*/ 361884 h 416953"/>
                <a:gd name="connsiteX4" fmla="*/ 4042 w 240272"/>
                <a:gd name="connsiteY4" fmla="*/ 374584 h 416953"/>
                <a:gd name="connsiteX5" fmla="*/ 21505 w 240272"/>
                <a:gd name="connsiteY5" fmla="*/ 396809 h 416953"/>
                <a:gd name="connsiteX6" fmla="*/ 180255 w 240272"/>
                <a:gd name="connsiteY6" fmla="*/ 411097 h 416953"/>
                <a:gd name="connsiteX7" fmla="*/ 208830 w 240272"/>
                <a:gd name="connsiteY7" fmla="*/ 374584 h 416953"/>
                <a:gd name="connsiteX8" fmla="*/ 238992 w 240272"/>
                <a:gd name="connsiteY8" fmla="*/ 22159 h 4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72" h="416953">
                  <a:moveTo>
                    <a:pt x="238992" y="22159"/>
                  </a:moveTo>
                  <a:cubicBezTo>
                    <a:pt x="242167" y="-27847"/>
                    <a:pt x="239786" y="14222"/>
                    <a:pt x="227880" y="74547"/>
                  </a:cubicBezTo>
                  <a:cubicBezTo>
                    <a:pt x="215974" y="134872"/>
                    <a:pt x="197982" y="336220"/>
                    <a:pt x="167555" y="384109"/>
                  </a:cubicBezTo>
                  <a:cubicBezTo>
                    <a:pt x="137128" y="431998"/>
                    <a:pt x="72569" y="363471"/>
                    <a:pt x="45317" y="361884"/>
                  </a:cubicBezTo>
                  <a:cubicBezTo>
                    <a:pt x="18065" y="360297"/>
                    <a:pt x="8011" y="368763"/>
                    <a:pt x="4042" y="374584"/>
                  </a:cubicBezTo>
                  <a:cubicBezTo>
                    <a:pt x="73" y="380405"/>
                    <a:pt x="-7864" y="390724"/>
                    <a:pt x="21505" y="396809"/>
                  </a:cubicBezTo>
                  <a:cubicBezTo>
                    <a:pt x="50874" y="402894"/>
                    <a:pt x="149034" y="414801"/>
                    <a:pt x="180255" y="411097"/>
                  </a:cubicBezTo>
                  <a:cubicBezTo>
                    <a:pt x="211476" y="407393"/>
                    <a:pt x="196130" y="442582"/>
                    <a:pt x="208830" y="374584"/>
                  </a:cubicBezTo>
                  <a:cubicBezTo>
                    <a:pt x="221530" y="306586"/>
                    <a:pt x="235817" y="72165"/>
                    <a:pt x="238992" y="221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29BDF2C3-45F1-4DC4-B404-66C6442C3BBB}"/>
                </a:ext>
              </a:extLst>
            </p:cNvPr>
            <p:cNvSpPr/>
            <p:nvPr/>
          </p:nvSpPr>
          <p:spPr>
            <a:xfrm>
              <a:off x="3425028" y="3618087"/>
              <a:ext cx="242196" cy="385501"/>
            </a:xfrm>
            <a:custGeom>
              <a:avLst/>
              <a:gdLst>
                <a:gd name="connsiteX0" fmla="*/ 242097 w 242196"/>
                <a:gd name="connsiteY0" fmla="*/ 6176 h 385501"/>
                <a:gd name="connsiteX1" fmla="*/ 161135 w 242196"/>
                <a:gd name="connsiteY1" fmla="*/ 6176 h 385501"/>
                <a:gd name="connsiteX2" fmla="*/ 43660 w 242196"/>
                <a:gd name="connsiteY2" fmla="*/ 14113 h 385501"/>
                <a:gd name="connsiteX3" fmla="*/ 42072 w 242196"/>
                <a:gd name="connsiteY3" fmla="*/ 134763 h 385501"/>
                <a:gd name="connsiteX4" fmla="*/ 797 w 242196"/>
                <a:gd name="connsiteY4" fmla="*/ 380826 h 385501"/>
                <a:gd name="connsiteX5" fmla="*/ 18260 w 242196"/>
                <a:gd name="connsiteY5" fmla="*/ 276051 h 385501"/>
                <a:gd name="connsiteX6" fmla="*/ 59535 w 242196"/>
                <a:gd name="connsiteY6" fmla="*/ 31576 h 385501"/>
                <a:gd name="connsiteX7" fmla="*/ 145260 w 242196"/>
                <a:gd name="connsiteY7" fmla="*/ 1413 h 385501"/>
                <a:gd name="connsiteX8" fmla="*/ 242097 w 242196"/>
                <a:gd name="connsiteY8" fmla="*/ 6176 h 38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196" h="385501">
                  <a:moveTo>
                    <a:pt x="242097" y="6176"/>
                  </a:moveTo>
                  <a:cubicBezTo>
                    <a:pt x="244743" y="6970"/>
                    <a:pt x="194208" y="4853"/>
                    <a:pt x="161135" y="6176"/>
                  </a:cubicBezTo>
                  <a:cubicBezTo>
                    <a:pt x="128062" y="7499"/>
                    <a:pt x="63504" y="-7318"/>
                    <a:pt x="43660" y="14113"/>
                  </a:cubicBezTo>
                  <a:cubicBezTo>
                    <a:pt x="23816" y="35544"/>
                    <a:pt x="49216" y="73644"/>
                    <a:pt x="42072" y="134763"/>
                  </a:cubicBezTo>
                  <a:cubicBezTo>
                    <a:pt x="34928" y="195882"/>
                    <a:pt x="4766" y="357278"/>
                    <a:pt x="797" y="380826"/>
                  </a:cubicBezTo>
                  <a:cubicBezTo>
                    <a:pt x="-3172" y="404374"/>
                    <a:pt x="8470" y="334259"/>
                    <a:pt x="18260" y="276051"/>
                  </a:cubicBezTo>
                  <a:cubicBezTo>
                    <a:pt x="28050" y="217843"/>
                    <a:pt x="38368" y="77349"/>
                    <a:pt x="59535" y="31576"/>
                  </a:cubicBezTo>
                  <a:cubicBezTo>
                    <a:pt x="80702" y="-14197"/>
                    <a:pt x="116156" y="6175"/>
                    <a:pt x="145260" y="1413"/>
                  </a:cubicBezTo>
                  <a:cubicBezTo>
                    <a:pt x="174364" y="-3349"/>
                    <a:pt x="239451" y="5382"/>
                    <a:pt x="242097" y="61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3A5F4051-9DF8-4E78-8C54-7EE7F9B06EC0}"/>
                </a:ext>
              </a:extLst>
            </p:cNvPr>
            <p:cNvSpPr/>
            <p:nvPr/>
          </p:nvSpPr>
          <p:spPr>
            <a:xfrm>
              <a:off x="3503339" y="3698059"/>
              <a:ext cx="76494" cy="245184"/>
            </a:xfrm>
            <a:custGeom>
              <a:avLst/>
              <a:gdLst>
                <a:gd name="connsiteX0" fmla="*/ 76474 w 76494"/>
                <a:gd name="connsiteY0" fmla="*/ 5579 h 245184"/>
                <a:gd name="connsiteX1" fmla="*/ 60599 w 76494"/>
                <a:gd name="connsiteY1" fmla="*/ 62729 h 245184"/>
                <a:gd name="connsiteX2" fmla="*/ 36786 w 76494"/>
                <a:gd name="connsiteY2" fmla="*/ 235766 h 245184"/>
                <a:gd name="connsiteX3" fmla="*/ 274 w 76494"/>
                <a:gd name="connsiteY3" fmla="*/ 218304 h 245184"/>
                <a:gd name="connsiteX4" fmla="*/ 57424 w 76494"/>
                <a:gd name="connsiteY4" fmla="*/ 184966 h 245184"/>
                <a:gd name="connsiteX5" fmla="*/ 76474 w 76494"/>
                <a:gd name="connsiteY5" fmla="*/ 5579 h 24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94" h="245184">
                  <a:moveTo>
                    <a:pt x="76474" y="5579"/>
                  </a:moveTo>
                  <a:cubicBezTo>
                    <a:pt x="77003" y="-14794"/>
                    <a:pt x="67214" y="24365"/>
                    <a:pt x="60599" y="62729"/>
                  </a:cubicBezTo>
                  <a:cubicBezTo>
                    <a:pt x="53984" y="101093"/>
                    <a:pt x="46840" y="209837"/>
                    <a:pt x="36786" y="235766"/>
                  </a:cubicBezTo>
                  <a:cubicBezTo>
                    <a:pt x="26732" y="261695"/>
                    <a:pt x="-3166" y="226771"/>
                    <a:pt x="274" y="218304"/>
                  </a:cubicBezTo>
                  <a:cubicBezTo>
                    <a:pt x="3714" y="209837"/>
                    <a:pt x="44989" y="221743"/>
                    <a:pt x="57424" y="184966"/>
                  </a:cubicBezTo>
                  <a:cubicBezTo>
                    <a:pt x="69859" y="148189"/>
                    <a:pt x="75945" y="25952"/>
                    <a:pt x="76474" y="55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5B989A07-662D-4516-8C6E-8E58ADF4819B}"/>
                </a:ext>
              </a:extLst>
            </p:cNvPr>
            <p:cNvSpPr/>
            <p:nvPr/>
          </p:nvSpPr>
          <p:spPr>
            <a:xfrm>
              <a:off x="3517872" y="3685375"/>
              <a:ext cx="68394" cy="216866"/>
            </a:xfrm>
            <a:custGeom>
              <a:avLst/>
              <a:gdLst>
                <a:gd name="connsiteX0" fmla="*/ 68291 w 68394"/>
                <a:gd name="connsiteY0" fmla="*/ 10325 h 216866"/>
                <a:gd name="connsiteX1" fmla="*/ 20666 w 68394"/>
                <a:gd name="connsiteY1" fmla="*/ 62713 h 216866"/>
                <a:gd name="connsiteX2" fmla="*/ 4791 w 68394"/>
                <a:gd name="connsiteY2" fmla="*/ 215113 h 216866"/>
                <a:gd name="connsiteX3" fmla="*/ 28 w 68394"/>
                <a:gd name="connsiteY3" fmla="*/ 137325 h 216866"/>
                <a:gd name="connsiteX4" fmla="*/ 6378 w 68394"/>
                <a:gd name="connsiteY4" fmla="*/ 13500 h 216866"/>
                <a:gd name="connsiteX5" fmla="*/ 68291 w 68394"/>
                <a:gd name="connsiteY5" fmla="*/ 10325 h 21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394" h="216866">
                  <a:moveTo>
                    <a:pt x="68291" y="10325"/>
                  </a:moveTo>
                  <a:cubicBezTo>
                    <a:pt x="70672" y="18527"/>
                    <a:pt x="31249" y="28582"/>
                    <a:pt x="20666" y="62713"/>
                  </a:cubicBezTo>
                  <a:cubicBezTo>
                    <a:pt x="10083" y="96844"/>
                    <a:pt x="8231" y="202678"/>
                    <a:pt x="4791" y="215113"/>
                  </a:cubicBezTo>
                  <a:cubicBezTo>
                    <a:pt x="1351" y="227548"/>
                    <a:pt x="-236" y="170927"/>
                    <a:pt x="28" y="137325"/>
                  </a:cubicBezTo>
                  <a:cubicBezTo>
                    <a:pt x="292" y="103723"/>
                    <a:pt x="557" y="36519"/>
                    <a:pt x="6378" y="13500"/>
                  </a:cubicBezTo>
                  <a:cubicBezTo>
                    <a:pt x="12199" y="-9519"/>
                    <a:pt x="65910" y="2123"/>
                    <a:pt x="68291" y="103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FDFD60FC-D5A1-4F22-89A5-C425075DB510}"/>
                </a:ext>
              </a:extLst>
            </p:cNvPr>
            <p:cNvSpPr/>
            <p:nvPr/>
          </p:nvSpPr>
          <p:spPr>
            <a:xfrm>
              <a:off x="3167121" y="4336354"/>
              <a:ext cx="192299" cy="735003"/>
            </a:xfrm>
            <a:custGeom>
              <a:avLst/>
              <a:gdLst>
                <a:gd name="connsiteX0" fmla="*/ 192029 w 192299"/>
                <a:gd name="connsiteY0" fmla="*/ 696 h 735003"/>
                <a:gd name="connsiteX1" fmla="*/ 120592 w 192299"/>
                <a:gd name="connsiteY1" fmla="*/ 61021 h 735003"/>
                <a:gd name="connsiteX2" fmla="*/ 111067 w 192299"/>
                <a:gd name="connsiteY2" fmla="*/ 132459 h 735003"/>
                <a:gd name="connsiteX3" fmla="*/ 18992 w 192299"/>
                <a:gd name="connsiteY3" fmla="*/ 697609 h 735003"/>
                <a:gd name="connsiteX4" fmla="*/ 104717 w 192299"/>
                <a:gd name="connsiteY4" fmla="*/ 681734 h 735003"/>
                <a:gd name="connsiteX5" fmla="*/ 72967 w 192299"/>
                <a:gd name="connsiteY5" fmla="*/ 683321 h 735003"/>
                <a:gd name="connsiteX6" fmla="*/ 14229 w 192299"/>
                <a:gd name="connsiteY6" fmla="*/ 676971 h 735003"/>
                <a:gd name="connsiteX7" fmla="*/ 6292 w 192299"/>
                <a:gd name="connsiteY7" fmla="*/ 646809 h 735003"/>
                <a:gd name="connsiteX8" fmla="*/ 93604 w 192299"/>
                <a:gd name="connsiteY8" fmla="*/ 102296 h 735003"/>
                <a:gd name="connsiteX9" fmla="*/ 142817 w 192299"/>
                <a:gd name="connsiteY9" fmla="*/ 32446 h 735003"/>
                <a:gd name="connsiteX10" fmla="*/ 192029 w 192299"/>
                <a:gd name="connsiteY10" fmla="*/ 696 h 73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299" h="735003">
                  <a:moveTo>
                    <a:pt x="192029" y="696"/>
                  </a:moveTo>
                  <a:cubicBezTo>
                    <a:pt x="188325" y="5458"/>
                    <a:pt x="134086" y="39061"/>
                    <a:pt x="120592" y="61021"/>
                  </a:cubicBezTo>
                  <a:cubicBezTo>
                    <a:pt x="107098" y="82982"/>
                    <a:pt x="128000" y="26361"/>
                    <a:pt x="111067" y="132459"/>
                  </a:cubicBezTo>
                  <a:cubicBezTo>
                    <a:pt x="94134" y="238557"/>
                    <a:pt x="20050" y="606063"/>
                    <a:pt x="18992" y="697609"/>
                  </a:cubicBezTo>
                  <a:cubicBezTo>
                    <a:pt x="17934" y="789155"/>
                    <a:pt x="95721" y="684115"/>
                    <a:pt x="104717" y="681734"/>
                  </a:cubicBezTo>
                  <a:cubicBezTo>
                    <a:pt x="113713" y="679353"/>
                    <a:pt x="88048" y="684115"/>
                    <a:pt x="72967" y="683321"/>
                  </a:cubicBezTo>
                  <a:cubicBezTo>
                    <a:pt x="57886" y="682527"/>
                    <a:pt x="25341" y="683056"/>
                    <a:pt x="14229" y="676971"/>
                  </a:cubicBezTo>
                  <a:cubicBezTo>
                    <a:pt x="3116" y="670886"/>
                    <a:pt x="-6937" y="742588"/>
                    <a:pt x="6292" y="646809"/>
                  </a:cubicBezTo>
                  <a:cubicBezTo>
                    <a:pt x="19521" y="551030"/>
                    <a:pt x="70850" y="204690"/>
                    <a:pt x="93604" y="102296"/>
                  </a:cubicBezTo>
                  <a:cubicBezTo>
                    <a:pt x="116358" y="-98"/>
                    <a:pt x="125090" y="48321"/>
                    <a:pt x="142817" y="32446"/>
                  </a:cubicBezTo>
                  <a:cubicBezTo>
                    <a:pt x="160544" y="16571"/>
                    <a:pt x="195733" y="-4066"/>
                    <a:pt x="192029" y="6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FAEBA39C-CF73-4CA2-B799-81ADE6079766}"/>
                </a:ext>
              </a:extLst>
            </p:cNvPr>
            <p:cNvSpPr/>
            <p:nvPr/>
          </p:nvSpPr>
          <p:spPr>
            <a:xfrm>
              <a:off x="3733484" y="3445263"/>
              <a:ext cx="225122" cy="676139"/>
            </a:xfrm>
            <a:custGeom>
              <a:avLst/>
              <a:gdLst>
                <a:gd name="connsiteX0" fmla="*/ 60641 w 225122"/>
                <a:gd name="connsiteY0" fmla="*/ 5962 h 676139"/>
                <a:gd name="connsiteX1" fmla="*/ 222566 w 225122"/>
                <a:gd name="connsiteY1" fmla="*/ 194875 h 676139"/>
                <a:gd name="connsiteX2" fmla="*/ 155891 w 225122"/>
                <a:gd name="connsiteY2" fmla="*/ 267900 h 676139"/>
                <a:gd name="connsiteX3" fmla="*/ 101916 w 225122"/>
                <a:gd name="connsiteY3" fmla="*/ 618737 h 676139"/>
                <a:gd name="connsiteX4" fmla="*/ 57466 w 225122"/>
                <a:gd name="connsiteY4" fmla="*/ 656837 h 676139"/>
                <a:gd name="connsiteX5" fmla="*/ 316 w 225122"/>
                <a:gd name="connsiteY5" fmla="*/ 675887 h 676139"/>
                <a:gd name="connsiteX6" fmla="*/ 84454 w 225122"/>
                <a:gd name="connsiteY6" fmla="*/ 644137 h 676139"/>
                <a:gd name="connsiteX7" fmla="*/ 101916 w 225122"/>
                <a:gd name="connsiteY7" fmla="*/ 580637 h 676139"/>
                <a:gd name="connsiteX8" fmla="*/ 106679 w 225122"/>
                <a:gd name="connsiteY8" fmla="*/ 480625 h 676139"/>
                <a:gd name="connsiteX9" fmla="*/ 165416 w 225122"/>
                <a:gd name="connsiteY9" fmla="*/ 285362 h 676139"/>
                <a:gd name="connsiteX10" fmla="*/ 209866 w 225122"/>
                <a:gd name="connsiteY10" fmla="*/ 188525 h 676139"/>
                <a:gd name="connsiteX11" fmla="*/ 122554 w 225122"/>
                <a:gd name="connsiteY11" fmla="*/ 78987 h 676139"/>
                <a:gd name="connsiteX12" fmla="*/ 32066 w 225122"/>
                <a:gd name="connsiteY12" fmla="*/ 48825 h 676139"/>
                <a:gd name="connsiteX13" fmla="*/ 60641 w 225122"/>
                <a:gd name="connsiteY13" fmla="*/ 5962 h 67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122" h="676139">
                  <a:moveTo>
                    <a:pt x="60641" y="5962"/>
                  </a:moveTo>
                  <a:cubicBezTo>
                    <a:pt x="92391" y="30304"/>
                    <a:pt x="206691" y="151219"/>
                    <a:pt x="222566" y="194875"/>
                  </a:cubicBezTo>
                  <a:cubicBezTo>
                    <a:pt x="238441" y="238531"/>
                    <a:pt x="175999" y="197256"/>
                    <a:pt x="155891" y="267900"/>
                  </a:cubicBezTo>
                  <a:cubicBezTo>
                    <a:pt x="135783" y="338544"/>
                    <a:pt x="118320" y="553914"/>
                    <a:pt x="101916" y="618737"/>
                  </a:cubicBezTo>
                  <a:cubicBezTo>
                    <a:pt x="85512" y="683560"/>
                    <a:pt x="74399" y="647312"/>
                    <a:pt x="57466" y="656837"/>
                  </a:cubicBezTo>
                  <a:cubicBezTo>
                    <a:pt x="40533" y="666362"/>
                    <a:pt x="-4182" y="678004"/>
                    <a:pt x="316" y="675887"/>
                  </a:cubicBezTo>
                  <a:cubicBezTo>
                    <a:pt x="4814" y="673770"/>
                    <a:pt x="67521" y="660012"/>
                    <a:pt x="84454" y="644137"/>
                  </a:cubicBezTo>
                  <a:cubicBezTo>
                    <a:pt x="101387" y="628262"/>
                    <a:pt x="98212" y="607889"/>
                    <a:pt x="101916" y="580637"/>
                  </a:cubicBezTo>
                  <a:cubicBezTo>
                    <a:pt x="105620" y="553385"/>
                    <a:pt x="96096" y="529837"/>
                    <a:pt x="106679" y="480625"/>
                  </a:cubicBezTo>
                  <a:cubicBezTo>
                    <a:pt x="117262" y="431413"/>
                    <a:pt x="148218" y="334045"/>
                    <a:pt x="165416" y="285362"/>
                  </a:cubicBezTo>
                  <a:cubicBezTo>
                    <a:pt x="182614" y="236679"/>
                    <a:pt x="217010" y="222921"/>
                    <a:pt x="209866" y="188525"/>
                  </a:cubicBezTo>
                  <a:cubicBezTo>
                    <a:pt x="202722" y="154129"/>
                    <a:pt x="152187" y="102270"/>
                    <a:pt x="122554" y="78987"/>
                  </a:cubicBezTo>
                  <a:cubicBezTo>
                    <a:pt x="92921" y="55704"/>
                    <a:pt x="46353" y="58614"/>
                    <a:pt x="32066" y="48825"/>
                  </a:cubicBezTo>
                  <a:cubicBezTo>
                    <a:pt x="17779" y="39036"/>
                    <a:pt x="28891" y="-18380"/>
                    <a:pt x="60641" y="59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F7E31662-B9C2-41CD-85F6-020A66BA7EFC}"/>
                </a:ext>
              </a:extLst>
            </p:cNvPr>
            <p:cNvSpPr/>
            <p:nvPr/>
          </p:nvSpPr>
          <p:spPr>
            <a:xfrm>
              <a:off x="3614878" y="4077958"/>
              <a:ext cx="228857" cy="345305"/>
            </a:xfrm>
            <a:custGeom>
              <a:avLst/>
              <a:gdLst>
                <a:gd name="connsiteX0" fmla="*/ 228460 w 228857"/>
                <a:gd name="connsiteY0" fmla="*/ 330 h 345305"/>
                <a:gd name="connsiteX1" fmla="*/ 18910 w 228857"/>
                <a:gd name="connsiteY1" fmla="*/ 78117 h 345305"/>
                <a:gd name="connsiteX2" fmla="*/ 10972 w 228857"/>
                <a:gd name="connsiteY2" fmla="*/ 343230 h 345305"/>
                <a:gd name="connsiteX3" fmla="*/ 28435 w 228857"/>
                <a:gd name="connsiteY3" fmla="*/ 194005 h 345305"/>
                <a:gd name="connsiteX4" fmla="*/ 71297 w 228857"/>
                <a:gd name="connsiteY4" fmla="*/ 55892 h 345305"/>
                <a:gd name="connsiteX5" fmla="*/ 228460 w 228857"/>
                <a:gd name="connsiteY5" fmla="*/ 330 h 3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857" h="345305">
                  <a:moveTo>
                    <a:pt x="228460" y="330"/>
                  </a:moveTo>
                  <a:cubicBezTo>
                    <a:pt x="219729" y="4034"/>
                    <a:pt x="55158" y="20967"/>
                    <a:pt x="18910" y="78117"/>
                  </a:cubicBezTo>
                  <a:cubicBezTo>
                    <a:pt x="-17338" y="135267"/>
                    <a:pt x="9385" y="323915"/>
                    <a:pt x="10972" y="343230"/>
                  </a:cubicBezTo>
                  <a:cubicBezTo>
                    <a:pt x="12559" y="362545"/>
                    <a:pt x="18381" y="241895"/>
                    <a:pt x="28435" y="194005"/>
                  </a:cubicBezTo>
                  <a:cubicBezTo>
                    <a:pt x="38489" y="146115"/>
                    <a:pt x="42987" y="87113"/>
                    <a:pt x="71297" y="55892"/>
                  </a:cubicBezTo>
                  <a:cubicBezTo>
                    <a:pt x="99607" y="24671"/>
                    <a:pt x="237191" y="-3374"/>
                    <a:pt x="228460" y="3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5D86AEB4-E600-451E-9DFD-2D739B232FF4}"/>
                </a:ext>
              </a:extLst>
            </p:cNvPr>
            <p:cNvSpPr/>
            <p:nvPr/>
          </p:nvSpPr>
          <p:spPr>
            <a:xfrm>
              <a:off x="3595039" y="4264764"/>
              <a:ext cx="131175" cy="252585"/>
            </a:xfrm>
            <a:custGeom>
              <a:avLst/>
              <a:gdLst>
                <a:gd name="connsiteX0" fmla="*/ 21286 w 131175"/>
                <a:gd name="connsiteY0" fmla="*/ 2436 h 252585"/>
                <a:gd name="connsiteX1" fmla="*/ 6999 w 131175"/>
                <a:gd name="connsiteY1" fmla="*/ 202461 h 252585"/>
                <a:gd name="connsiteX2" fmla="*/ 22874 w 131175"/>
                <a:gd name="connsiteY2" fmla="*/ 202461 h 252585"/>
                <a:gd name="connsiteX3" fmla="*/ 118124 w 131175"/>
                <a:gd name="connsiteY3" fmla="*/ 73874 h 252585"/>
                <a:gd name="connsiteX4" fmla="*/ 127649 w 131175"/>
                <a:gd name="connsiteY4" fmla="*/ 65936 h 252585"/>
                <a:gd name="connsiteX5" fmla="*/ 92724 w 131175"/>
                <a:gd name="connsiteY5" fmla="*/ 180236 h 252585"/>
                <a:gd name="connsiteX6" fmla="*/ 62561 w 131175"/>
                <a:gd name="connsiteY6" fmla="*/ 243736 h 252585"/>
                <a:gd name="connsiteX7" fmla="*/ 10174 w 131175"/>
                <a:gd name="connsiteY7" fmla="*/ 250086 h 252585"/>
                <a:gd name="connsiteX8" fmla="*/ 649 w 131175"/>
                <a:gd name="connsiteY8" fmla="*/ 224686 h 252585"/>
                <a:gd name="connsiteX9" fmla="*/ 3824 w 131175"/>
                <a:gd name="connsiteY9" fmla="*/ 172299 h 252585"/>
                <a:gd name="connsiteX10" fmla="*/ 27636 w 131175"/>
                <a:gd name="connsiteY10" fmla="*/ 94511 h 252585"/>
                <a:gd name="connsiteX11" fmla="*/ 21286 w 131175"/>
                <a:gd name="connsiteY11" fmla="*/ 2436 h 25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175" h="252585">
                  <a:moveTo>
                    <a:pt x="21286" y="2436"/>
                  </a:moveTo>
                  <a:cubicBezTo>
                    <a:pt x="17847" y="20428"/>
                    <a:pt x="6734" y="169124"/>
                    <a:pt x="6999" y="202461"/>
                  </a:cubicBezTo>
                  <a:cubicBezTo>
                    <a:pt x="7264" y="235798"/>
                    <a:pt x="4353" y="223892"/>
                    <a:pt x="22874" y="202461"/>
                  </a:cubicBezTo>
                  <a:cubicBezTo>
                    <a:pt x="41395" y="181030"/>
                    <a:pt x="100662" y="96628"/>
                    <a:pt x="118124" y="73874"/>
                  </a:cubicBezTo>
                  <a:cubicBezTo>
                    <a:pt x="135587" y="51120"/>
                    <a:pt x="131882" y="48209"/>
                    <a:pt x="127649" y="65936"/>
                  </a:cubicBezTo>
                  <a:cubicBezTo>
                    <a:pt x="123416" y="83663"/>
                    <a:pt x="103572" y="150603"/>
                    <a:pt x="92724" y="180236"/>
                  </a:cubicBezTo>
                  <a:cubicBezTo>
                    <a:pt x="81876" y="209869"/>
                    <a:pt x="76319" y="232094"/>
                    <a:pt x="62561" y="243736"/>
                  </a:cubicBezTo>
                  <a:cubicBezTo>
                    <a:pt x="48803" y="255378"/>
                    <a:pt x="20493" y="253261"/>
                    <a:pt x="10174" y="250086"/>
                  </a:cubicBezTo>
                  <a:cubicBezTo>
                    <a:pt x="-145" y="246911"/>
                    <a:pt x="1707" y="237650"/>
                    <a:pt x="649" y="224686"/>
                  </a:cubicBezTo>
                  <a:cubicBezTo>
                    <a:pt x="-409" y="211722"/>
                    <a:pt x="-674" y="193995"/>
                    <a:pt x="3824" y="172299"/>
                  </a:cubicBezTo>
                  <a:cubicBezTo>
                    <a:pt x="8322" y="150603"/>
                    <a:pt x="25255" y="117794"/>
                    <a:pt x="27636" y="94511"/>
                  </a:cubicBezTo>
                  <a:cubicBezTo>
                    <a:pt x="30017" y="71228"/>
                    <a:pt x="24725" y="-15556"/>
                    <a:pt x="21286" y="24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D7B36E8E-739F-40C0-AC56-C274A056F750}"/>
                </a:ext>
              </a:extLst>
            </p:cNvPr>
            <p:cNvSpPr/>
            <p:nvPr/>
          </p:nvSpPr>
          <p:spPr>
            <a:xfrm>
              <a:off x="3530208" y="4319443"/>
              <a:ext cx="290053" cy="713080"/>
            </a:xfrm>
            <a:custGeom>
              <a:avLst/>
              <a:gdLst>
                <a:gd name="connsiteX0" fmla="*/ 194067 w 290053"/>
                <a:gd name="connsiteY0" fmla="*/ 145 h 713080"/>
                <a:gd name="connsiteX1" fmla="*/ 282967 w 290053"/>
                <a:gd name="connsiteY1" fmla="*/ 189057 h 713080"/>
                <a:gd name="connsiteX2" fmla="*/ 265505 w 290053"/>
                <a:gd name="connsiteY2" fmla="*/ 225570 h 713080"/>
                <a:gd name="connsiteX3" fmla="*/ 211530 w 290053"/>
                <a:gd name="connsiteY3" fmla="*/ 239857 h 713080"/>
                <a:gd name="connsiteX4" fmla="*/ 65480 w 290053"/>
                <a:gd name="connsiteY4" fmla="*/ 231920 h 713080"/>
                <a:gd name="connsiteX5" fmla="*/ 46430 w 290053"/>
                <a:gd name="connsiteY5" fmla="*/ 265257 h 713080"/>
                <a:gd name="connsiteX6" fmla="*/ 392 w 290053"/>
                <a:gd name="connsiteY6" fmla="*/ 681182 h 713080"/>
                <a:gd name="connsiteX7" fmla="*/ 75005 w 290053"/>
                <a:gd name="connsiteY7" fmla="*/ 679595 h 713080"/>
                <a:gd name="connsiteX8" fmla="*/ 240105 w 290053"/>
                <a:gd name="connsiteY8" fmla="*/ 638320 h 713080"/>
                <a:gd name="connsiteX9" fmla="*/ 49605 w 290053"/>
                <a:gd name="connsiteY9" fmla="*/ 657370 h 713080"/>
                <a:gd name="connsiteX10" fmla="*/ 8330 w 290053"/>
                <a:gd name="connsiteY10" fmla="*/ 657370 h 713080"/>
                <a:gd name="connsiteX11" fmla="*/ 6742 w 290053"/>
                <a:gd name="connsiteY11" fmla="*/ 600220 h 713080"/>
                <a:gd name="connsiteX12" fmla="*/ 57542 w 290053"/>
                <a:gd name="connsiteY12" fmla="*/ 254145 h 713080"/>
                <a:gd name="connsiteX13" fmla="*/ 273442 w 290053"/>
                <a:gd name="connsiteY13" fmla="*/ 233507 h 713080"/>
                <a:gd name="connsiteX14" fmla="*/ 267092 w 290053"/>
                <a:gd name="connsiteY14" fmla="*/ 158895 h 713080"/>
                <a:gd name="connsiteX15" fmla="*/ 194067 w 290053"/>
                <a:gd name="connsiteY15" fmla="*/ 145 h 71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0053" h="713080">
                  <a:moveTo>
                    <a:pt x="194067" y="145"/>
                  </a:moveTo>
                  <a:cubicBezTo>
                    <a:pt x="196713" y="5172"/>
                    <a:pt x="271061" y="151486"/>
                    <a:pt x="282967" y="189057"/>
                  </a:cubicBezTo>
                  <a:cubicBezTo>
                    <a:pt x="294873" y="226628"/>
                    <a:pt x="277411" y="217103"/>
                    <a:pt x="265505" y="225570"/>
                  </a:cubicBezTo>
                  <a:cubicBezTo>
                    <a:pt x="253599" y="234037"/>
                    <a:pt x="244867" y="238799"/>
                    <a:pt x="211530" y="239857"/>
                  </a:cubicBezTo>
                  <a:cubicBezTo>
                    <a:pt x="178193" y="240915"/>
                    <a:pt x="92997" y="227687"/>
                    <a:pt x="65480" y="231920"/>
                  </a:cubicBezTo>
                  <a:cubicBezTo>
                    <a:pt x="37963" y="236153"/>
                    <a:pt x="57278" y="190380"/>
                    <a:pt x="46430" y="265257"/>
                  </a:cubicBezTo>
                  <a:cubicBezTo>
                    <a:pt x="35582" y="340134"/>
                    <a:pt x="-4370" y="612126"/>
                    <a:pt x="392" y="681182"/>
                  </a:cubicBezTo>
                  <a:cubicBezTo>
                    <a:pt x="5154" y="750238"/>
                    <a:pt x="35053" y="686739"/>
                    <a:pt x="75005" y="679595"/>
                  </a:cubicBezTo>
                  <a:cubicBezTo>
                    <a:pt x="114957" y="672451"/>
                    <a:pt x="244338" y="642024"/>
                    <a:pt x="240105" y="638320"/>
                  </a:cubicBezTo>
                  <a:cubicBezTo>
                    <a:pt x="235872" y="634616"/>
                    <a:pt x="88234" y="654195"/>
                    <a:pt x="49605" y="657370"/>
                  </a:cubicBezTo>
                  <a:cubicBezTo>
                    <a:pt x="10976" y="660545"/>
                    <a:pt x="15474" y="666895"/>
                    <a:pt x="8330" y="657370"/>
                  </a:cubicBezTo>
                  <a:cubicBezTo>
                    <a:pt x="1186" y="647845"/>
                    <a:pt x="-1460" y="667424"/>
                    <a:pt x="6742" y="600220"/>
                  </a:cubicBezTo>
                  <a:cubicBezTo>
                    <a:pt x="14944" y="533016"/>
                    <a:pt x="13092" y="315264"/>
                    <a:pt x="57542" y="254145"/>
                  </a:cubicBezTo>
                  <a:cubicBezTo>
                    <a:pt x="101992" y="193026"/>
                    <a:pt x="238517" y="249382"/>
                    <a:pt x="273442" y="233507"/>
                  </a:cubicBezTo>
                  <a:cubicBezTo>
                    <a:pt x="308367" y="217632"/>
                    <a:pt x="279263" y="195936"/>
                    <a:pt x="267092" y="158895"/>
                  </a:cubicBezTo>
                  <a:cubicBezTo>
                    <a:pt x="254921" y="121854"/>
                    <a:pt x="191421" y="-4882"/>
                    <a:pt x="194067" y="1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4463205B-4994-4350-A5E1-329A477A9E83}"/>
                </a:ext>
              </a:extLst>
            </p:cNvPr>
            <p:cNvSpPr/>
            <p:nvPr/>
          </p:nvSpPr>
          <p:spPr>
            <a:xfrm>
              <a:off x="3642783" y="4645909"/>
              <a:ext cx="33979" cy="228348"/>
            </a:xfrm>
            <a:custGeom>
              <a:avLst/>
              <a:gdLst>
                <a:gd name="connsiteX0" fmla="*/ 33867 w 33979"/>
                <a:gd name="connsiteY0" fmla="*/ 174 h 228348"/>
                <a:gd name="connsiteX1" fmla="*/ 10584 w 33979"/>
                <a:gd name="connsiteY1" fmla="*/ 216074 h 228348"/>
                <a:gd name="connsiteX2" fmla="*/ 0 w 33979"/>
                <a:gd name="connsiteY2" fmla="*/ 180091 h 228348"/>
                <a:gd name="connsiteX3" fmla="*/ 33867 w 33979"/>
                <a:gd name="connsiteY3" fmla="*/ 174 h 22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79" h="228348">
                  <a:moveTo>
                    <a:pt x="33867" y="174"/>
                  </a:moveTo>
                  <a:cubicBezTo>
                    <a:pt x="35631" y="6171"/>
                    <a:pt x="16228" y="186088"/>
                    <a:pt x="10584" y="216074"/>
                  </a:cubicBezTo>
                  <a:cubicBezTo>
                    <a:pt x="4940" y="246060"/>
                    <a:pt x="0" y="216074"/>
                    <a:pt x="0" y="180091"/>
                  </a:cubicBezTo>
                  <a:cubicBezTo>
                    <a:pt x="0" y="144108"/>
                    <a:pt x="32103" y="-5823"/>
                    <a:pt x="33867" y="1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DBDCA2C8-A956-46C3-9AF6-110949EDD621}"/>
                </a:ext>
              </a:extLst>
            </p:cNvPr>
            <p:cNvSpPr/>
            <p:nvPr/>
          </p:nvSpPr>
          <p:spPr>
            <a:xfrm>
              <a:off x="3651166" y="4640619"/>
              <a:ext cx="70738" cy="231610"/>
            </a:xfrm>
            <a:custGeom>
              <a:avLst/>
              <a:gdLst>
                <a:gd name="connsiteX0" fmla="*/ 4317 w 70738"/>
                <a:gd name="connsiteY0" fmla="*/ 1231 h 231610"/>
                <a:gd name="connsiteX1" fmla="*/ 61467 w 70738"/>
                <a:gd name="connsiteY1" fmla="*/ 81664 h 231610"/>
                <a:gd name="connsiteX2" fmla="*/ 46651 w 70738"/>
                <a:gd name="connsiteY2" fmla="*/ 195964 h 231610"/>
                <a:gd name="connsiteX3" fmla="*/ 84 w 70738"/>
                <a:gd name="connsiteY3" fmla="*/ 229831 h 231610"/>
                <a:gd name="connsiteX4" fmla="*/ 59351 w 70738"/>
                <a:gd name="connsiteY4" fmla="*/ 151514 h 231610"/>
                <a:gd name="connsiteX5" fmla="*/ 65701 w 70738"/>
                <a:gd name="connsiteY5" fmla="*/ 68964 h 231610"/>
                <a:gd name="connsiteX6" fmla="*/ 67817 w 70738"/>
                <a:gd name="connsiteY6" fmla="*/ 35098 h 231610"/>
                <a:gd name="connsiteX7" fmla="*/ 4317 w 70738"/>
                <a:gd name="connsiteY7" fmla="*/ 1231 h 2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38" h="231610">
                  <a:moveTo>
                    <a:pt x="4317" y="1231"/>
                  </a:moveTo>
                  <a:cubicBezTo>
                    <a:pt x="3259" y="8992"/>
                    <a:pt x="54411" y="49209"/>
                    <a:pt x="61467" y="81664"/>
                  </a:cubicBezTo>
                  <a:cubicBezTo>
                    <a:pt x="68523" y="114119"/>
                    <a:pt x="56881" y="171270"/>
                    <a:pt x="46651" y="195964"/>
                  </a:cubicBezTo>
                  <a:cubicBezTo>
                    <a:pt x="36421" y="220658"/>
                    <a:pt x="-2033" y="237239"/>
                    <a:pt x="84" y="229831"/>
                  </a:cubicBezTo>
                  <a:cubicBezTo>
                    <a:pt x="2201" y="222423"/>
                    <a:pt x="48415" y="178325"/>
                    <a:pt x="59351" y="151514"/>
                  </a:cubicBezTo>
                  <a:cubicBezTo>
                    <a:pt x="70287" y="124703"/>
                    <a:pt x="64290" y="88367"/>
                    <a:pt x="65701" y="68964"/>
                  </a:cubicBezTo>
                  <a:cubicBezTo>
                    <a:pt x="67112" y="49561"/>
                    <a:pt x="74873" y="45681"/>
                    <a:pt x="67817" y="35098"/>
                  </a:cubicBezTo>
                  <a:cubicBezTo>
                    <a:pt x="60761" y="24515"/>
                    <a:pt x="5375" y="-6530"/>
                    <a:pt x="4317" y="12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D2401C95-E836-4188-815E-C054E88BC02B}"/>
                </a:ext>
              </a:extLst>
            </p:cNvPr>
            <p:cNvSpPr/>
            <p:nvPr/>
          </p:nvSpPr>
          <p:spPr>
            <a:xfrm>
              <a:off x="3644858" y="3929559"/>
              <a:ext cx="279536" cy="1137505"/>
            </a:xfrm>
            <a:custGeom>
              <a:avLst/>
              <a:gdLst>
                <a:gd name="connsiteX0" fmla="*/ 279442 w 279536"/>
                <a:gd name="connsiteY0" fmla="*/ 3208 h 1137505"/>
                <a:gd name="connsiteX1" fmla="*/ 146092 w 279536"/>
                <a:gd name="connsiteY1" fmla="*/ 1059424 h 1137505"/>
                <a:gd name="connsiteX2" fmla="*/ 42 w 279536"/>
                <a:gd name="connsiteY2" fmla="*/ 1053074 h 1137505"/>
                <a:gd name="connsiteX3" fmla="*/ 131275 w 279536"/>
                <a:gd name="connsiteY3" fmla="*/ 1006508 h 1137505"/>
                <a:gd name="connsiteX4" fmla="*/ 167259 w 279536"/>
                <a:gd name="connsiteY4" fmla="*/ 739808 h 1137505"/>
                <a:gd name="connsiteX5" fmla="*/ 279442 w 279536"/>
                <a:gd name="connsiteY5" fmla="*/ 3208 h 113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536" h="1137505">
                  <a:moveTo>
                    <a:pt x="279442" y="3208"/>
                  </a:moveTo>
                  <a:cubicBezTo>
                    <a:pt x="275914" y="56477"/>
                    <a:pt x="192659" y="884446"/>
                    <a:pt x="146092" y="1059424"/>
                  </a:cubicBezTo>
                  <a:cubicBezTo>
                    <a:pt x="99525" y="1234402"/>
                    <a:pt x="2511" y="1061893"/>
                    <a:pt x="42" y="1053074"/>
                  </a:cubicBezTo>
                  <a:cubicBezTo>
                    <a:pt x="-2428" y="1044255"/>
                    <a:pt x="103405" y="1058719"/>
                    <a:pt x="131275" y="1006508"/>
                  </a:cubicBezTo>
                  <a:cubicBezTo>
                    <a:pt x="159144" y="954297"/>
                    <a:pt x="147503" y="904202"/>
                    <a:pt x="167259" y="739808"/>
                  </a:cubicBezTo>
                  <a:cubicBezTo>
                    <a:pt x="187015" y="575414"/>
                    <a:pt x="282970" y="-50061"/>
                    <a:pt x="279442" y="3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14CCD465-A5D3-4296-929D-3DF53B7857B0}"/>
                </a:ext>
              </a:extLst>
            </p:cNvPr>
            <p:cNvSpPr/>
            <p:nvPr/>
          </p:nvSpPr>
          <p:spPr>
            <a:xfrm>
              <a:off x="3909037" y="3933825"/>
              <a:ext cx="379803" cy="120047"/>
            </a:xfrm>
            <a:custGeom>
              <a:avLst/>
              <a:gdLst>
                <a:gd name="connsiteX0" fmla="*/ 2563 w 379803"/>
                <a:gd name="connsiteY0" fmla="*/ 0 h 120047"/>
                <a:gd name="connsiteX1" fmla="*/ 229576 w 379803"/>
                <a:gd name="connsiteY1" fmla="*/ 60325 h 120047"/>
                <a:gd name="connsiteX2" fmla="*/ 272438 w 379803"/>
                <a:gd name="connsiteY2" fmla="*/ 88900 h 120047"/>
                <a:gd name="connsiteX3" fmla="*/ 378801 w 379803"/>
                <a:gd name="connsiteY3" fmla="*/ 87313 h 120047"/>
                <a:gd name="connsiteX4" fmla="*/ 321651 w 379803"/>
                <a:gd name="connsiteY4" fmla="*/ 112713 h 120047"/>
                <a:gd name="connsiteX5" fmla="*/ 251801 w 379803"/>
                <a:gd name="connsiteY5" fmla="*/ 119063 h 120047"/>
                <a:gd name="connsiteX6" fmla="*/ 213701 w 379803"/>
                <a:gd name="connsiteY6" fmla="*/ 95250 h 120047"/>
                <a:gd name="connsiteX7" fmla="*/ 115276 w 379803"/>
                <a:gd name="connsiteY7" fmla="*/ 60325 h 120047"/>
                <a:gd name="connsiteX8" fmla="*/ 2563 w 379803"/>
                <a:gd name="connsiteY8" fmla="*/ 0 h 12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803" h="120047">
                  <a:moveTo>
                    <a:pt x="2563" y="0"/>
                  </a:moveTo>
                  <a:cubicBezTo>
                    <a:pt x="21613" y="0"/>
                    <a:pt x="184597" y="45508"/>
                    <a:pt x="229576" y="60325"/>
                  </a:cubicBezTo>
                  <a:cubicBezTo>
                    <a:pt x="274555" y="75142"/>
                    <a:pt x="247567" y="84402"/>
                    <a:pt x="272438" y="88900"/>
                  </a:cubicBezTo>
                  <a:cubicBezTo>
                    <a:pt x="297309" y="93398"/>
                    <a:pt x="370599" y="83344"/>
                    <a:pt x="378801" y="87313"/>
                  </a:cubicBezTo>
                  <a:cubicBezTo>
                    <a:pt x="387003" y="91282"/>
                    <a:pt x="342817" y="107421"/>
                    <a:pt x="321651" y="112713"/>
                  </a:cubicBezTo>
                  <a:cubicBezTo>
                    <a:pt x="300485" y="118005"/>
                    <a:pt x="269793" y="121974"/>
                    <a:pt x="251801" y="119063"/>
                  </a:cubicBezTo>
                  <a:cubicBezTo>
                    <a:pt x="233809" y="116152"/>
                    <a:pt x="236455" y="105040"/>
                    <a:pt x="213701" y="95250"/>
                  </a:cubicBezTo>
                  <a:cubicBezTo>
                    <a:pt x="190947" y="85460"/>
                    <a:pt x="154963" y="73819"/>
                    <a:pt x="115276" y="60325"/>
                  </a:cubicBezTo>
                  <a:cubicBezTo>
                    <a:pt x="75589" y="46831"/>
                    <a:pt x="-16487" y="0"/>
                    <a:pt x="256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49172DF5-9FA3-4707-A6A4-DDC7D7A0EAF2}"/>
                </a:ext>
              </a:extLst>
            </p:cNvPr>
            <p:cNvSpPr/>
            <p:nvPr/>
          </p:nvSpPr>
          <p:spPr>
            <a:xfrm>
              <a:off x="4106629" y="3647720"/>
              <a:ext cx="368476" cy="400793"/>
            </a:xfrm>
            <a:custGeom>
              <a:avLst/>
              <a:gdLst>
                <a:gd name="connsiteX0" fmla="*/ 178034 w 368476"/>
                <a:gd name="connsiteY0" fmla="*/ 389293 h 400793"/>
                <a:gd name="connsiteX1" fmla="*/ 163746 w 368476"/>
                <a:gd name="connsiteY1" fmla="*/ 336905 h 400793"/>
                <a:gd name="connsiteX2" fmla="*/ 100246 w 368476"/>
                <a:gd name="connsiteY2" fmla="*/ 201968 h 400793"/>
                <a:gd name="connsiteX3" fmla="*/ 4996 w 368476"/>
                <a:gd name="connsiteY3" fmla="*/ 49568 h 400793"/>
                <a:gd name="connsiteX4" fmla="*/ 19284 w 368476"/>
                <a:gd name="connsiteY4" fmla="*/ 22580 h 400793"/>
                <a:gd name="connsiteX5" fmla="*/ 70084 w 368476"/>
                <a:gd name="connsiteY5" fmla="*/ 3530 h 400793"/>
                <a:gd name="connsiteX6" fmla="*/ 332021 w 368476"/>
                <a:gd name="connsiteY6" fmla="*/ 97193 h 400793"/>
                <a:gd name="connsiteX7" fmla="*/ 366946 w 368476"/>
                <a:gd name="connsiteY7" fmla="*/ 124180 h 400793"/>
                <a:gd name="connsiteX8" fmla="*/ 338371 w 368476"/>
                <a:gd name="connsiteY8" fmla="*/ 143230 h 400793"/>
                <a:gd name="connsiteX9" fmla="*/ 168509 w 368476"/>
                <a:gd name="connsiteY9" fmla="*/ 73380 h 400793"/>
                <a:gd name="connsiteX10" fmla="*/ 316146 w 368476"/>
                <a:gd name="connsiteY10" fmla="*/ 111480 h 400793"/>
                <a:gd name="connsiteX11" fmla="*/ 155809 w 368476"/>
                <a:gd name="connsiteY11" fmla="*/ 62268 h 400793"/>
                <a:gd name="connsiteX12" fmla="*/ 152634 w 368476"/>
                <a:gd name="connsiteY12" fmla="*/ 62268 h 400793"/>
                <a:gd name="connsiteX13" fmla="*/ 44684 w 368476"/>
                <a:gd name="connsiteY13" fmla="*/ 54330 h 400793"/>
                <a:gd name="connsiteX14" fmla="*/ 70084 w 368476"/>
                <a:gd name="connsiteY14" fmla="*/ 121005 h 400793"/>
                <a:gd name="connsiteX15" fmla="*/ 178034 w 368476"/>
                <a:gd name="connsiteY15" fmla="*/ 389293 h 40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8476" h="400793">
                  <a:moveTo>
                    <a:pt x="178034" y="389293"/>
                  </a:moveTo>
                  <a:cubicBezTo>
                    <a:pt x="193644" y="425276"/>
                    <a:pt x="176711" y="368126"/>
                    <a:pt x="163746" y="336905"/>
                  </a:cubicBezTo>
                  <a:cubicBezTo>
                    <a:pt x="150781" y="305684"/>
                    <a:pt x="126704" y="249857"/>
                    <a:pt x="100246" y="201968"/>
                  </a:cubicBezTo>
                  <a:cubicBezTo>
                    <a:pt x="73788" y="154079"/>
                    <a:pt x="18490" y="79466"/>
                    <a:pt x="4996" y="49568"/>
                  </a:cubicBezTo>
                  <a:cubicBezTo>
                    <a:pt x="-8498" y="19670"/>
                    <a:pt x="8436" y="30253"/>
                    <a:pt x="19284" y="22580"/>
                  </a:cubicBezTo>
                  <a:cubicBezTo>
                    <a:pt x="30132" y="14907"/>
                    <a:pt x="17961" y="-8906"/>
                    <a:pt x="70084" y="3530"/>
                  </a:cubicBezTo>
                  <a:cubicBezTo>
                    <a:pt x="122207" y="15965"/>
                    <a:pt x="282544" y="77085"/>
                    <a:pt x="332021" y="97193"/>
                  </a:cubicBezTo>
                  <a:cubicBezTo>
                    <a:pt x="381498" y="117301"/>
                    <a:pt x="365888" y="116507"/>
                    <a:pt x="366946" y="124180"/>
                  </a:cubicBezTo>
                  <a:cubicBezTo>
                    <a:pt x="368004" y="131853"/>
                    <a:pt x="371444" y="151697"/>
                    <a:pt x="338371" y="143230"/>
                  </a:cubicBezTo>
                  <a:cubicBezTo>
                    <a:pt x="305298" y="134763"/>
                    <a:pt x="172213" y="78672"/>
                    <a:pt x="168509" y="73380"/>
                  </a:cubicBezTo>
                  <a:cubicBezTo>
                    <a:pt x="164805" y="68088"/>
                    <a:pt x="318263" y="113332"/>
                    <a:pt x="316146" y="111480"/>
                  </a:cubicBezTo>
                  <a:cubicBezTo>
                    <a:pt x="314029" y="109628"/>
                    <a:pt x="183061" y="70470"/>
                    <a:pt x="155809" y="62268"/>
                  </a:cubicBezTo>
                  <a:cubicBezTo>
                    <a:pt x="128557" y="54066"/>
                    <a:pt x="152634" y="62268"/>
                    <a:pt x="152634" y="62268"/>
                  </a:cubicBezTo>
                  <a:cubicBezTo>
                    <a:pt x="134113" y="60945"/>
                    <a:pt x="58442" y="44541"/>
                    <a:pt x="44684" y="54330"/>
                  </a:cubicBezTo>
                  <a:cubicBezTo>
                    <a:pt x="30926" y="64119"/>
                    <a:pt x="49976" y="66765"/>
                    <a:pt x="70084" y="121005"/>
                  </a:cubicBezTo>
                  <a:cubicBezTo>
                    <a:pt x="90192" y="175245"/>
                    <a:pt x="162424" y="353310"/>
                    <a:pt x="178034" y="3892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097980AE-674C-48B3-BCF9-6CDCA27ED9ED}"/>
                </a:ext>
              </a:extLst>
            </p:cNvPr>
            <p:cNvSpPr/>
            <p:nvPr/>
          </p:nvSpPr>
          <p:spPr>
            <a:xfrm>
              <a:off x="3995268" y="3590030"/>
              <a:ext cx="569284" cy="202571"/>
            </a:xfrm>
            <a:custGeom>
              <a:avLst/>
              <a:gdLst>
                <a:gd name="connsiteX0" fmla="*/ 11582 w 569284"/>
                <a:gd name="connsiteY0" fmla="*/ 5658 h 202571"/>
                <a:gd name="connsiteX1" fmla="*/ 557682 w 569284"/>
                <a:gd name="connsiteY1" fmla="*/ 13595 h 202571"/>
                <a:gd name="connsiteX2" fmla="*/ 397345 w 569284"/>
                <a:gd name="connsiteY2" fmla="*/ 8833 h 202571"/>
                <a:gd name="connsiteX3" fmla="*/ 552920 w 569284"/>
                <a:gd name="connsiteY3" fmla="*/ 12008 h 202571"/>
                <a:gd name="connsiteX4" fmla="*/ 476720 w 569284"/>
                <a:gd name="connsiteY4" fmla="*/ 158058 h 202571"/>
                <a:gd name="connsiteX5" fmla="*/ 476720 w 569284"/>
                <a:gd name="connsiteY5" fmla="*/ 202508 h 202571"/>
                <a:gd name="connsiteX6" fmla="*/ 529107 w 569284"/>
                <a:gd name="connsiteY6" fmla="*/ 164408 h 202571"/>
                <a:gd name="connsiteX7" fmla="*/ 559270 w 569284"/>
                <a:gd name="connsiteY7" fmla="*/ 40583 h 202571"/>
                <a:gd name="connsiteX8" fmla="*/ 498945 w 569284"/>
                <a:gd name="connsiteY8" fmla="*/ 12008 h 202571"/>
                <a:gd name="connsiteX9" fmla="*/ 210020 w 569284"/>
                <a:gd name="connsiteY9" fmla="*/ 29470 h 202571"/>
                <a:gd name="connsiteX10" fmla="*/ 11582 w 569284"/>
                <a:gd name="connsiteY10" fmla="*/ 5658 h 20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9284" h="202571">
                  <a:moveTo>
                    <a:pt x="11582" y="5658"/>
                  </a:moveTo>
                  <a:cubicBezTo>
                    <a:pt x="69526" y="3012"/>
                    <a:pt x="493388" y="13066"/>
                    <a:pt x="557682" y="13595"/>
                  </a:cubicBezTo>
                  <a:cubicBezTo>
                    <a:pt x="621976" y="14124"/>
                    <a:pt x="398139" y="9098"/>
                    <a:pt x="397345" y="8833"/>
                  </a:cubicBezTo>
                  <a:cubicBezTo>
                    <a:pt x="396551" y="8569"/>
                    <a:pt x="539691" y="-12863"/>
                    <a:pt x="552920" y="12008"/>
                  </a:cubicBezTo>
                  <a:cubicBezTo>
                    <a:pt x="566149" y="36879"/>
                    <a:pt x="489420" y="126308"/>
                    <a:pt x="476720" y="158058"/>
                  </a:cubicBezTo>
                  <a:cubicBezTo>
                    <a:pt x="464020" y="189808"/>
                    <a:pt x="467989" y="201450"/>
                    <a:pt x="476720" y="202508"/>
                  </a:cubicBezTo>
                  <a:cubicBezTo>
                    <a:pt x="485451" y="203566"/>
                    <a:pt x="515349" y="191396"/>
                    <a:pt x="529107" y="164408"/>
                  </a:cubicBezTo>
                  <a:cubicBezTo>
                    <a:pt x="542865" y="137421"/>
                    <a:pt x="564297" y="65983"/>
                    <a:pt x="559270" y="40583"/>
                  </a:cubicBezTo>
                  <a:cubicBezTo>
                    <a:pt x="554243" y="15183"/>
                    <a:pt x="557153" y="13860"/>
                    <a:pt x="498945" y="12008"/>
                  </a:cubicBezTo>
                  <a:cubicBezTo>
                    <a:pt x="440737" y="10156"/>
                    <a:pt x="292305" y="27618"/>
                    <a:pt x="210020" y="29470"/>
                  </a:cubicBezTo>
                  <a:cubicBezTo>
                    <a:pt x="127735" y="31322"/>
                    <a:pt x="-46362" y="8304"/>
                    <a:pt x="11582" y="56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039E7141-FBB0-4EDA-8E68-239C6BD3C87B}"/>
                </a:ext>
              </a:extLst>
            </p:cNvPr>
            <p:cNvSpPr/>
            <p:nvPr/>
          </p:nvSpPr>
          <p:spPr>
            <a:xfrm>
              <a:off x="3969361" y="3496517"/>
              <a:ext cx="652313" cy="104552"/>
            </a:xfrm>
            <a:custGeom>
              <a:avLst/>
              <a:gdLst>
                <a:gd name="connsiteX0" fmla="*/ 29022 w 652313"/>
                <a:gd name="connsiteY0" fmla="*/ 103933 h 104552"/>
                <a:gd name="connsiteX1" fmla="*/ 48072 w 652313"/>
                <a:gd name="connsiteY1" fmla="*/ 21383 h 104552"/>
                <a:gd name="connsiteX2" fmla="*/ 592056 w 652313"/>
                <a:gd name="connsiteY2" fmla="*/ 216 h 104552"/>
                <a:gd name="connsiteX3" fmla="*/ 602639 w 652313"/>
                <a:gd name="connsiteY3" fmla="*/ 29850 h 104552"/>
                <a:gd name="connsiteX4" fmla="*/ 270322 w 652313"/>
                <a:gd name="connsiteY4" fmla="*/ 46783 h 104552"/>
                <a:gd name="connsiteX5" fmla="*/ 65006 w 652313"/>
                <a:gd name="connsiteY5" fmla="*/ 59483 h 104552"/>
                <a:gd name="connsiteX6" fmla="*/ 29022 w 652313"/>
                <a:gd name="connsiteY6" fmla="*/ 103933 h 104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313" h="104552">
                  <a:moveTo>
                    <a:pt x="29022" y="103933"/>
                  </a:moveTo>
                  <a:cubicBezTo>
                    <a:pt x="26200" y="97583"/>
                    <a:pt x="-45767" y="38669"/>
                    <a:pt x="48072" y="21383"/>
                  </a:cubicBezTo>
                  <a:cubicBezTo>
                    <a:pt x="141911" y="4097"/>
                    <a:pt x="499628" y="-1195"/>
                    <a:pt x="592056" y="216"/>
                  </a:cubicBezTo>
                  <a:cubicBezTo>
                    <a:pt x="684484" y="1627"/>
                    <a:pt x="656261" y="22089"/>
                    <a:pt x="602639" y="29850"/>
                  </a:cubicBezTo>
                  <a:cubicBezTo>
                    <a:pt x="549017" y="37611"/>
                    <a:pt x="359927" y="41844"/>
                    <a:pt x="270322" y="46783"/>
                  </a:cubicBezTo>
                  <a:cubicBezTo>
                    <a:pt x="180717" y="51722"/>
                    <a:pt x="104870" y="53133"/>
                    <a:pt x="65006" y="59483"/>
                  </a:cubicBezTo>
                  <a:cubicBezTo>
                    <a:pt x="25142" y="65833"/>
                    <a:pt x="31844" y="110283"/>
                    <a:pt x="29022" y="1039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EB7BF23B-D392-40B8-A136-8A3759FBB7C1}"/>
                </a:ext>
              </a:extLst>
            </p:cNvPr>
            <p:cNvSpPr/>
            <p:nvPr/>
          </p:nvSpPr>
          <p:spPr>
            <a:xfrm>
              <a:off x="4543700" y="3426128"/>
              <a:ext cx="398328" cy="421658"/>
            </a:xfrm>
            <a:custGeom>
              <a:avLst/>
              <a:gdLst>
                <a:gd name="connsiteX0" fmla="*/ 21950 w 398328"/>
                <a:gd name="connsiteY0" fmla="*/ 96005 h 421658"/>
                <a:gd name="connsiteX1" fmla="*/ 121433 w 398328"/>
                <a:gd name="connsiteY1" fmla="*/ 2872 h 421658"/>
                <a:gd name="connsiteX2" fmla="*/ 379667 w 398328"/>
                <a:gd name="connsiteY2" fmla="*/ 225122 h 421658"/>
                <a:gd name="connsiteX3" fmla="*/ 358500 w 398328"/>
                <a:gd name="connsiteY3" fmla="*/ 261105 h 421658"/>
                <a:gd name="connsiteX4" fmla="*/ 201867 w 398328"/>
                <a:gd name="connsiteY4" fmla="*/ 330955 h 421658"/>
                <a:gd name="connsiteX5" fmla="*/ 41000 w 398328"/>
                <a:gd name="connsiteY5" fmla="*/ 405039 h 421658"/>
                <a:gd name="connsiteX6" fmla="*/ 17717 w 398328"/>
                <a:gd name="connsiteY6" fmla="*/ 415622 h 421658"/>
                <a:gd name="connsiteX7" fmla="*/ 269600 w 398328"/>
                <a:gd name="connsiteY7" fmla="*/ 328839 h 421658"/>
                <a:gd name="connsiteX8" fmla="*/ 371200 w 398328"/>
                <a:gd name="connsiteY8" fmla="*/ 267455 h 421658"/>
                <a:gd name="connsiteX9" fmla="*/ 290767 w 398328"/>
                <a:gd name="connsiteY9" fmla="*/ 193372 h 421658"/>
                <a:gd name="connsiteX10" fmla="*/ 153183 w 398328"/>
                <a:gd name="connsiteY10" fmla="*/ 53672 h 421658"/>
                <a:gd name="connsiteX11" fmla="*/ 21950 w 398328"/>
                <a:gd name="connsiteY11" fmla="*/ 96005 h 42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328" h="421658">
                  <a:moveTo>
                    <a:pt x="21950" y="96005"/>
                  </a:moveTo>
                  <a:cubicBezTo>
                    <a:pt x="16658" y="87538"/>
                    <a:pt x="61814" y="-18647"/>
                    <a:pt x="121433" y="2872"/>
                  </a:cubicBezTo>
                  <a:cubicBezTo>
                    <a:pt x="181052" y="24391"/>
                    <a:pt x="340156" y="182083"/>
                    <a:pt x="379667" y="225122"/>
                  </a:cubicBezTo>
                  <a:cubicBezTo>
                    <a:pt x="419178" y="268161"/>
                    <a:pt x="388133" y="243466"/>
                    <a:pt x="358500" y="261105"/>
                  </a:cubicBezTo>
                  <a:cubicBezTo>
                    <a:pt x="328867" y="278744"/>
                    <a:pt x="254784" y="306966"/>
                    <a:pt x="201867" y="330955"/>
                  </a:cubicBezTo>
                  <a:lnTo>
                    <a:pt x="41000" y="405039"/>
                  </a:lnTo>
                  <a:cubicBezTo>
                    <a:pt x="10308" y="419150"/>
                    <a:pt x="-20383" y="428322"/>
                    <a:pt x="17717" y="415622"/>
                  </a:cubicBezTo>
                  <a:cubicBezTo>
                    <a:pt x="55817" y="402922"/>
                    <a:pt x="210686" y="353533"/>
                    <a:pt x="269600" y="328839"/>
                  </a:cubicBezTo>
                  <a:cubicBezTo>
                    <a:pt x="328514" y="304145"/>
                    <a:pt x="367672" y="290033"/>
                    <a:pt x="371200" y="267455"/>
                  </a:cubicBezTo>
                  <a:cubicBezTo>
                    <a:pt x="374728" y="244877"/>
                    <a:pt x="327103" y="229002"/>
                    <a:pt x="290767" y="193372"/>
                  </a:cubicBezTo>
                  <a:cubicBezTo>
                    <a:pt x="254431" y="157742"/>
                    <a:pt x="193047" y="76250"/>
                    <a:pt x="153183" y="53672"/>
                  </a:cubicBezTo>
                  <a:cubicBezTo>
                    <a:pt x="113319" y="31094"/>
                    <a:pt x="27242" y="104472"/>
                    <a:pt x="21950" y="960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03ECF425-A809-47FC-9F92-E973819AB6E4}"/>
                </a:ext>
              </a:extLst>
            </p:cNvPr>
            <p:cNvSpPr/>
            <p:nvPr/>
          </p:nvSpPr>
          <p:spPr>
            <a:xfrm>
              <a:off x="4533935" y="3837473"/>
              <a:ext cx="108797" cy="178914"/>
            </a:xfrm>
            <a:custGeom>
              <a:avLst/>
              <a:gdLst>
                <a:gd name="connsiteX0" fmla="*/ 2082 w 108797"/>
                <a:gd name="connsiteY0" fmla="*/ 44 h 178914"/>
                <a:gd name="connsiteX1" fmla="*/ 2082 w 108797"/>
                <a:gd name="connsiteY1" fmla="*/ 127044 h 178914"/>
                <a:gd name="connsiteX2" fmla="*/ 10548 w 108797"/>
                <a:gd name="connsiteY2" fmla="*/ 173610 h 178914"/>
                <a:gd name="connsiteX3" fmla="*/ 61348 w 108797"/>
                <a:gd name="connsiteY3" fmla="*/ 173610 h 178914"/>
                <a:gd name="connsiteX4" fmla="*/ 107915 w 108797"/>
                <a:gd name="connsiteY4" fmla="*/ 135510 h 178914"/>
                <a:gd name="connsiteX5" fmla="*/ 86748 w 108797"/>
                <a:gd name="connsiteY5" fmla="*/ 148210 h 178914"/>
                <a:gd name="connsiteX6" fmla="*/ 25365 w 108797"/>
                <a:gd name="connsiteY6" fmla="*/ 141860 h 178914"/>
                <a:gd name="connsiteX7" fmla="*/ 2082 w 108797"/>
                <a:gd name="connsiteY7" fmla="*/ 44 h 17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797" h="178914">
                  <a:moveTo>
                    <a:pt x="2082" y="44"/>
                  </a:moveTo>
                  <a:cubicBezTo>
                    <a:pt x="-1798" y="-2425"/>
                    <a:pt x="671" y="98116"/>
                    <a:pt x="2082" y="127044"/>
                  </a:cubicBezTo>
                  <a:cubicBezTo>
                    <a:pt x="3493" y="155972"/>
                    <a:pt x="670" y="165849"/>
                    <a:pt x="10548" y="173610"/>
                  </a:cubicBezTo>
                  <a:cubicBezTo>
                    <a:pt x="20426" y="181371"/>
                    <a:pt x="45120" y="179960"/>
                    <a:pt x="61348" y="173610"/>
                  </a:cubicBezTo>
                  <a:cubicBezTo>
                    <a:pt x="77576" y="167260"/>
                    <a:pt x="103682" y="139743"/>
                    <a:pt x="107915" y="135510"/>
                  </a:cubicBezTo>
                  <a:cubicBezTo>
                    <a:pt x="112148" y="131277"/>
                    <a:pt x="100506" y="147152"/>
                    <a:pt x="86748" y="148210"/>
                  </a:cubicBezTo>
                  <a:cubicBezTo>
                    <a:pt x="72990" y="149268"/>
                    <a:pt x="38770" y="163027"/>
                    <a:pt x="25365" y="141860"/>
                  </a:cubicBezTo>
                  <a:cubicBezTo>
                    <a:pt x="11960" y="120693"/>
                    <a:pt x="5962" y="2513"/>
                    <a:pt x="2082" y="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776C86ED-1CB2-4411-A37C-9311680B7A72}"/>
                </a:ext>
              </a:extLst>
            </p:cNvPr>
            <p:cNvSpPr/>
            <p:nvPr/>
          </p:nvSpPr>
          <p:spPr>
            <a:xfrm>
              <a:off x="4512599" y="3904959"/>
              <a:ext cx="462825" cy="312187"/>
            </a:xfrm>
            <a:custGeom>
              <a:avLst/>
              <a:gdLst>
                <a:gd name="connsiteX0" fmla="*/ 134 w 462825"/>
                <a:gd name="connsiteY0" fmla="*/ 72258 h 312187"/>
                <a:gd name="connsiteX1" fmla="*/ 76334 w 462825"/>
                <a:gd name="connsiteY1" fmla="*/ 152691 h 312187"/>
                <a:gd name="connsiteX2" fmla="*/ 152534 w 462825"/>
                <a:gd name="connsiteY2" fmla="*/ 87074 h 312187"/>
                <a:gd name="connsiteX3" fmla="*/ 218151 w 462825"/>
                <a:gd name="connsiteY3" fmla="*/ 61674 h 312187"/>
                <a:gd name="connsiteX4" fmla="*/ 436168 w 462825"/>
                <a:gd name="connsiteY4" fmla="*/ 222541 h 312187"/>
                <a:gd name="connsiteX5" fmla="*/ 376901 w 462825"/>
                <a:gd name="connsiteY5" fmla="*/ 311441 h 312187"/>
                <a:gd name="connsiteX6" fmla="*/ 453101 w 462825"/>
                <a:gd name="connsiteY6" fmla="*/ 260641 h 312187"/>
                <a:gd name="connsiteX7" fmla="*/ 434051 w 462825"/>
                <a:gd name="connsiteY7" fmla="*/ 182324 h 312187"/>
                <a:gd name="connsiteX8" fmla="*/ 203334 w 462825"/>
                <a:gd name="connsiteY8" fmla="*/ 2408 h 312187"/>
                <a:gd name="connsiteX9" fmla="*/ 129251 w 462825"/>
                <a:gd name="connsiteY9" fmla="*/ 80724 h 312187"/>
                <a:gd name="connsiteX10" fmla="*/ 95384 w 462825"/>
                <a:gd name="connsiteY10" fmla="*/ 110358 h 312187"/>
                <a:gd name="connsiteX11" fmla="*/ 134 w 462825"/>
                <a:gd name="connsiteY11" fmla="*/ 72258 h 3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825" h="312187">
                  <a:moveTo>
                    <a:pt x="134" y="72258"/>
                  </a:moveTo>
                  <a:cubicBezTo>
                    <a:pt x="-3041" y="79314"/>
                    <a:pt x="50934" y="150222"/>
                    <a:pt x="76334" y="152691"/>
                  </a:cubicBezTo>
                  <a:cubicBezTo>
                    <a:pt x="101734" y="155160"/>
                    <a:pt x="128898" y="102243"/>
                    <a:pt x="152534" y="87074"/>
                  </a:cubicBezTo>
                  <a:cubicBezTo>
                    <a:pt x="176170" y="71905"/>
                    <a:pt x="170879" y="39096"/>
                    <a:pt x="218151" y="61674"/>
                  </a:cubicBezTo>
                  <a:cubicBezTo>
                    <a:pt x="265423" y="84252"/>
                    <a:pt x="409710" y="180913"/>
                    <a:pt x="436168" y="222541"/>
                  </a:cubicBezTo>
                  <a:cubicBezTo>
                    <a:pt x="462626" y="264169"/>
                    <a:pt x="374079" y="305091"/>
                    <a:pt x="376901" y="311441"/>
                  </a:cubicBezTo>
                  <a:cubicBezTo>
                    <a:pt x="379723" y="317791"/>
                    <a:pt x="443576" y="282160"/>
                    <a:pt x="453101" y="260641"/>
                  </a:cubicBezTo>
                  <a:cubicBezTo>
                    <a:pt x="462626" y="239122"/>
                    <a:pt x="475679" y="225363"/>
                    <a:pt x="434051" y="182324"/>
                  </a:cubicBezTo>
                  <a:cubicBezTo>
                    <a:pt x="392423" y="139285"/>
                    <a:pt x="254134" y="19341"/>
                    <a:pt x="203334" y="2408"/>
                  </a:cubicBezTo>
                  <a:cubicBezTo>
                    <a:pt x="152534" y="-14525"/>
                    <a:pt x="147243" y="62732"/>
                    <a:pt x="129251" y="80724"/>
                  </a:cubicBezTo>
                  <a:cubicBezTo>
                    <a:pt x="111259" y="98716"/>
                    <a:pt x="114434" y="108241"/>
                    <a:pt x="95384" y="110358"/>
                  </a:cubicBezTo>
                  <a:cubicBezTo>
                    <a:pt x="76334" y="112475"/>
                    <a:pt x="3309" y="65202"/>
                    <a:pt x="134" y="722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39A4133F-BF84-4F25-88A7-392BFDFF0DE4}"/>
                </a:ext>
              </a:extLst>
            </p:cNvPr>
            <p:cNvSpPr/>
            <p:nvPr/>
          </p:nvSpPr>
          <p:spPr>
            <a:xfrm>
              <a:off x="4629080" y="3243080"/>
              <a:ext cx="430650" cy="740854"/>
            </a:xfrm>
            <a:custGeom>
              <a:avLst/>
              <a:gdLst>
                <a:gd name="connsiteX0" fmla="*/ 9595 w 430650"/>
                <a:gd name="connsiteY0" fmla="*/ 183 h 740854"/>
                <a:gd name="connsiteX1" fmla="*/ 49283 w 430650"/>
                <a:gd name="connsiteY1" fmla="*/ 57333 h 740854"/>
                <a:gd name="connsiteX2" fmla="*/ 392183 w 430650"/>
                <a:gd name="connsiteY2" fmla="*/ 352608 h 740854"/>
                <a:gd name="connsiteX3" fmla="*/ 406470 w 430650"/>
                <a:gd name="connsiteY3" fmla="*/ 471670 h 740854"/>
                <a:gd name="connsiteX4" fmla="*/ 327095 w 430650"/>
                <a:gd name="connsiteY4" fmla="*/ 543108 h 740854"/>
                <a:gd name="connsiteX5" fmla="*/ 212795 w 430650"/>
                <a:gd name="connsiteY5" fmla="*/ 603433 h 740854"/>
                <a:gd name="connsiteX6" fmla="*/ 319158 w 430650"/>
                <a:gd name="connsiteY6" fmla="*/ 708208 h 740854"/>
                <a:gd name="connsiteX7" fmla="*/ 389008 w 430650"/>
                <a:gd name="connsiteY7" fmla="*/ 738370 h 740854"/>
                <a:gd name="connsiteX8" fmla="*/ 412820 w 430650"/>
                <a:gd name="connsiteY8" fmla="*/ 654233 h 740854"/>
                <a:gd name="connsiteX9" fmla="*/ 428695 w 430650"/>
                <a:gd name="connsiteY9" fmla="*/ 454208 h 740854"/>
                <a:gd name="connsiteX10" fmla="*/ 366783 w 430650"/>
                <a:gd name="connsiteY10" fmla="*/ 317683 h 740854"/>
                <a:gd name="connsiteX11" fmla="*/ 149295 w 430650"/>
                <a:gd name="connsiteY11" fmla="*/ 122420 h 740854"/>
                <a:gd name="connsiteX12" fmla="*/ 9595 w 430650"/>
                <a:gd name="connsiteY12" fmla="*/ 183 h 74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0650" h="740854">
                  <a:moveTo>
                    <a:pt x="9595" y="183"/>
                  </a:moveTo>
                  <a:cubicBezTo>
                    <a:pt x="-2444" y="-611"/>
                    <a:pt x="-14482" y="-1405"/>
                    <a:pt x="49283" y="57333"/>
                  </a:cubicBezTo>
                  <a:cubicBezTo>
                    <a:pt x="113048" y="116071"/>
                    <a:pt x="332652" y="283552"/>
                    <a:pt x="392183" y="352608"/>
                  </a:cubicBezTo>
                  <a:cubicBezTo>
                    <a:pt x="451714" y="421664"/>
                    <a:pt x="417318" y="439920"/>
                    <a:pt x="406470" y="471670"/>
                  </a:cubicBezTo>
                  <a:cubicBezTo>
                    <a:pt x="395622" y="503420"/>
                    <a:pt x="359374" y="521148"/>
                    <a:pt x="327095" y="543108"/>
                  </a:cubicBezTo>
                  <a:cubicBezTo>
                    <a:pt x="294816" y="565069"/>
                    <a:pt x="214118" y="575916"/>
                    <a:pt x="212795" y="603433"/>
                  </a:cubicBezTo>
                  <a:cubicBezTo>
                    <a:pt x="211472" y="630950"/>
                    <a:pt x="289789" y="685719"/>
                    <a:pt x="319158" y="708208"/>
                  </a:cubicBezTo>
                  <a:cubicBezTo>
                    <a:pt x="348527" y="730697"/>
                    <a:pt x="373398" y="747366"/>
                    <a:pt x="389008" y="738370"/>
                  </a:cubicBezTo>
                  <a:cubicBezTo>
                    <a:pt x="404618" y="729374"/>
                    <a:pt x="406206" y="701593"/>
                    <a:pt x="412820" y="654233"/>
                  </a:cubicBezTo>
                  <a:cubicBezTo>
                    <a:pt x="419434" y="606873"/>
                    <a:pt x="436368" y="510300"/>
                    <a:pt x="428695" y="454208"/>
                  </a:cubicBezTo>
                  <a:cubicBezTo>
                    <a:pt x="421022" y="398116"/>
                    <a:pt x="413350" y="372981"/>
                    <a:pt x="366783" y="317683"/>
                  </a:cubicBezTo>
                  <a:cubicBezTo>
                    <a:pt x="320216" y="262385"/>
                    <a:pt x="149295" y="122420"/>
                    <a:pt x="149295" y="122420"/>
                  </a:cubicBezTo>
                  <a:lnTo>
                    <a:pt x="9595" y="18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44FF50AF-D919-4719-B1B1-AEEBDBB0C1F6}"/>
                </a:ext>
              </a:extLst>
            </p:cNvPr>
            <p:cNvSpPr/>
            <p:nvPr/>
          </p:nvSpPr>
          <p:spPr>
            <a:xfrm>
              <a:off x="4109768" y="4095442"/>
              <a:ext cx="130962" cy="310270"/>
            </a:xfrm>
            <a:custGeom>
              <a:avLst/>
              <a:gdLst>
                <a:gd name="connsiteX0" fmla="*/ 16145 w 130962"/>
                <a:gd name="connsiteY0" fmla="*/ 16183 h 310270"/>
                <a:gd name="connsiteX1" fmla="*/ 120920 w 130962"/>
                <a:gd name="connsiteY1" fmla="*/ 19358 h 310270"/>
                <a:gd name="connsiteX2" fmla="*/ 116157 w 130962"/>
                <a:gd name="connsiteY2" fmla="*/ 260658 h 310270"/>
                <a:gd name="connsiteX3" fmla="*/ 27257 w 130962"/>
                <a:gd name="connsiteY3" fmla="*/ 263833 h 310270"/>
                <a:gd name="connsiteX4" fmla="*/ 16145 w 130962"/>
                <a:gd name="connsiteY4" fmla="*/ 305108 h 310270"/>
                <a:gd name="connsiteX5" fmla="*/ 111395 w 130962"/>
                <a:gd name="connsiteY5" fmla="*/ 306696 h 310270"/>
                <a:gd name="connsiteX6" fmla="*/ 14557 w 130962"/>
                <a:gd name="connsiteY6" fmla="*/ 278121 h 310270"/>
                <a:gd name="connsiteX7" fmla="*/ 9795 w 130962"/>
                <a:gd name="connsiteY7" fmla="*/ 233671 h 310270"/>
                <a:gd name="connsiteX8" fmla="*/ 105045 w 130962"/>
                <a:gd name="connsiteY8" fmla="*/ 238433 h 310270"/>
                <a:gd name="connsiteX9" fmla="*/ 111395 w 130962"/>
                <a:gd name="connsiteY9" fmla="*/ 103496 h 310270"/>
                <a:gd name="connsiteX10" fmla="*/ 108220 w 130962"/>
                <a:gd name="connsiteY10" fmla="*/ 28883 h 310270"/>
                <a:gd name="connsiteX11" fmla="*/ 16145 w 130962"/>
                <a:gd name="connsiteY11" fmla="*/ 16183 h 31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62" h="310270">
                  <a:moveTo>
                    <a:pt x="16145" y="16183"/>
                  </a:moveTo>
                  <a:cubicBezTo>
                    <a:pt x="18262" y="14595"/>
                    <a:pt x="104251" y="-21388"/>
                    <a:pt x="120920" y="19358"/>
                  </a:cubicBezTo>
                  <a:cubicBezTo>
                    <a:pt x="137589" y="60104"/>
                    <a:pt x="131768" y="219912"/>
                    <a:pt x="116157" y="260658"/>
                  </a:cubicBezTo>
                  <a:cubicBezTo>
                    <a:pt x="100547" y="301404"/>
                    <a:pt x="43926" y="256425"/>
                    <a:pt x="27257" y="263833"/>
                  </a:cubicBezTo>
                  <a:cubicBezTo>
                    <a:pt x="10588" y="271241"/>
                    <a:pt x="2122" y="297964"/>
                    <a:pt x="16145" y="305108"/>
                  </a:cubicBezTo>
                  <a:cubicBezTo>
                    <a:pt x="30168" y="312252"/>
                    <a:pt x="111660" y="311194"/>
                    <a:pt x="111395" y="306696"/>
                  </a:cubicBezTo>
                  <a:cubicBezTo>
                    <a:pt x="111130" y="302198"/>
                    <a:pt x="31490" y="290292"/>
                    <a:pt x="14557" y="278121"/>
                  </a:cubicBezTo>
                  <a:cubicBezTo>
                    <a:pt x="-2376" y="265950"/>
                    <a:pt x="-5286" y="240286"/>
                    <a:pt x="9795" y="233671"/>
                  </a:cubicBezTo>
                  <a:cubicBezTo>
                    <a:pt x="24876" y="227056"/>
                    <a:pt x="88112" y="260129"/>
                    <a:pt x="105045" y="238433"/>
                  </a:cubicBezTo>
                  <a:cubicBezTo>
                    <a:pt x="121978" y="216737"/>
                    <a:pt x="110866" y="138421"/>
                    <a:pt x="111395" y="103496"/>
                  </a:cubicBezTo>
                  <a:cubicBezTo>
                    <a:pt x="111924" y="68571"/>
                    <a:pt x="117216" y="42641"/>
                    <a:pt x="108220" y="28883"/>
                  </a:cubicBezTo>
                  <a:cubicBezTo>
                    <a:pt x="99224" y="15125"/>
                    <a:pt x="14028" y="17771"/>
                    <a:pt x="16145" y="161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8627A80C-BDBF-4229-9C9A-5B942AD28526}"/>
                </a:ext>
              </a:extLst>
            </p:cNvPr>
            <p:cNvSpPr/>
            <p:nvPr/>
          </p:nvSpPr>
          <p:spPr>
            <a:xfrm>
              <a:off x="4107661" y="4109645"/>
              <a:ext cx="21493" cy="225462"/>
            </a:xfrm>
            <a:custGeom>
              <a:avLst/>
              <a:gdLst>
                <a:gd name="connsiteX0" fmla="*/ 21427 w 21493"/>
                <a:gd name="connsiteY0" fmla="*/ 1980 h 225462"/>
                <a:gd name="connsiteX1" fmla="*/ 7139 w 21493"/>
                <a:gd name="connsiteY1" fmla="*/ 222643 h 225462"/>
                <a:gd name="connsiteX2" fmla="*/ 789 w 21493"/>
                <a:gd name="connsiteY2" fmla="*/ 119455 h 225462"/>
                <a:gd name="connsiteX3" fmla="*/ 21427 w 21493"/>
                <a:gd name="connsiteY3" fmla="*/ 1980 h 22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93" h="225462">
                  <a:moveTo>
                    <a:pt x="21427" y="1980"/>
                  </a:moveTo>
                  <a:cubicBezTo>
                    <a:pt x="22485" y="19178"/>
                    <a:pt x="10579" y="203064"/>
                    <a:pt x="7139" y="222643"/>
                  </a:cubicBezTo>
                  <a:cubicBezTo>
                    <a:pt x="3699" y="242222"/>
                    <a:pt x="-2121" y="154645"/>
                    <a:pt x="789" y="119455"/>
                  </a:cubicBezTo>
                  <a:cubicBezTo>
                    <a:pt x="3699" y="84265"/>
                    <a:pt x="20369" y="-15218"/>
                    <a:pt x="21427" y="19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E7A3B8F3-8F05-4EC1-B24D-A37D0E270666}"/>
                </a:ext>
              </a:extLst>
            </p:cNvPr>
            <p:cNvSpPr/>
            <p:nvPr/>
          </p:nvSpPr>
          <p:spPr>
            <a:xfrm>
              <a:off x="4483882" y="4105245"/>
              <a:ext cx="115155" cy="296196"/>
            </a:xfrm>
            <a:custGeom>
              <a:avLst/>
              <a:gdLst>
                <a:gd name="connsiteX0" fmla="*/ 16681 w 115155"/>
                <a:gd name="connsiteY0" fmla="*/ 30 h 296196"/>
                <a:gd name="connsiteX1" fmla="*/ 2393 w 115155"/>
                <a:gd name="connsiteY1" fmla="*/ 261968 h 296196"/>
                <a:gd name="connsiteX2" fmla="*/ 72243 w 115155"/>
                <a:gd name="connsiteY2" fmla="*/ 293718 h 296196"/>
                <a:gd name="connsiteX3" fmla="*/ 115106 w 115155"/>
                <a:gd name="connsiteY3" fmla="*/ 268318 h 296196"/>
                <a:gd name="connsiteX4" fmla="*/ 64306 w 115155"/>
                <a:gd name="connsiteY4" fmla="*/ 258793 h 296196"/>
                <a:gd name="connsiteX5" fmla="*/ 21443 w 115155"/>
                <a:gd name="connsiteY5" fmla="*/ 244505 h 296196"/>
                <a:gd name="connsiteX6" fmla="*/ 16681 w 115155"/>
                <a:gd name="connsiteY6" fmla="*/ 30 h 29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55" h="296196">
                  <a:moveTo>
                    <a:pt x="16681" y="30"/>
                  </a:moveTo>
                  <a:cubicBezTo>
                    <a:pt x="13506" y="2941"/>
                    <a:pt x="-6867" y="213020"/>
                    <a:pt x="2393" y="261968"/>
                  </a:cubicBezTo>
                  <a:cubicBezTo>
                    <a:pt x="11653" y="310916"/>
                    <a:pt x="53458" y="292660"/>
                    <a:pt x="72243" y="293718"/>
                  </a:cubicBezTo>
                  <a:cubicBezTo>
                    <a:pt x="91028" y="294776"/>
                    <a:pt x="116429" y="274139"/>
                    <a:pt x="115106" y="268318"/>
                  </a:cubicBezTo>
                  <a:cubicBezTo>
                    <a:pt x="113783" y="262497"/>
                    <a:pt x="79916" y="262762"/>
                    <a:pt x="64306" y="258793"/>
                  </a:cubicBezTo>
                  <a:cubicBezTo>
                    <a:pt x="48696" y="254824"/>
                    <a:pt x="29116" y="286309"/>
                    <a:pt x="21443" y="244505"/>
                  </a:cubicBezTo>
                  <a:cubicBezTo>
                    <a:pt x="13770" y="202701"/>
                    <a:pt x="19856" y="-2881"/>
                    <a:pt x="16681" y="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5FE22761-3CE9-47B1-8CFA-11D2B06C0494}"/>
                </a:ext>
              </a:extLst>
            </p:cNvPr>
            <p:cNvSpPr/>
            <p:nvPr/>
          </p:nvSpPr>
          <p:spPr>
            <a:xfrm>
              <a:off x="4514814" y="4089756"/>
              <a:ext cx="104000" cy="206718"/>
            </a:xfrm>
            <a:custGeom>
              <a:avLst/>
              <a:gdLst>
                <a:gd name="connsiteX0" fmla="*/ 36 w 104000"/>
                <a:gd name="connsiteY0" fmla="*/ 9169 h 206718"/>
                <a:gd name="connsiteX1" fmla="*/ 92111 w 104000"/>
                <a:gd name="connsiteY1" fmla="*/ 82194 h 206718"/>
                <a:gd name="connsiteX2" fmla="*/ 101636 w 104000"/>
                <a:gd name="connsiteY2" fmla="*/ 206019 h 206718"/>
                <a:gd name="connsiteX3" fmla="*/ 80999 w 104000"/>
                <a:gd name="connsiteY3" fmla="*/ 21869 h 206718"/>
                <a:gd name="connsiteX4" fmla="*/ 36 w 104000"/>
                <a:gd name="connsiteY4" fmla="*/ 9169 h 20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00" h="206718">
                  <a:moveTo>
                    <a:pt x="36" y="9169"/>
                  </a:moveTo>
                  <a:cubicBezTo>
                    <a:pt x="1888" y="19223"/>
                    <a:pt x="75178" y="49386"/>
                    <a:pt x="92111" y="82194"/>
                  </a:cubicBezTo>
                  <a:cubicBezTo>
                    <a:pt x="109044" y="115002"/>
                    <a:pt x="103488" y="216073"/>
                    <a:pt x="101636" y="206019"/>
                  </a:cubicBezTo>
                  <a:cubicBezTo>
                    <a:pt x="99784" y="195965"/>
                    <a:pt x="93964" y="53090"/>
                    <a:pt x="80999" y="21869"/>
                  </a:cubicBezTo>
                  <a:cubicBezTo>
                    <a:pt x="68034" y="-9352"/>
                    <a:pt x="-1816" y="-885"/>
                    <a:pt x="36" y="9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400720F5-025C-4C0E-9877-9E1166E4B0C1}"/>
                </a:ext>
              </a:extLst>
            </p:cNvPr>
            <p:cNvSpPr/>
            <p:nvPr/>
          </p:nvSpPr>
          <p:spPr>
            <a:xfrm>
              <a:off x="4090958" y="4461812"/>
              <a:ext cx="12696" cy="286340"/>
            </a:xfrm>
            <a:custGeom>
              <a:avLst/>
              <a:gdLst>
                <a:gd name="connsiteX0" fmla="*/ 7967 w 12696"/>
                <a:gd name="connsiteY0" fmla="*/ 651 h 286340"/>
                <a:gd name="connsiteX1" fmla="*/ 30 w 12696"/>
                <a:gd name="connsiteY1" fmla="*/ 276876 h 286340"/>
                <a:gd name="connsiteX2" fmla="*/ 11142 w 12696"/>
                <a:gd name="connsiteY2" fmla="*/ 202263 h 286340"/>
                <a:gd name="connsiteX3" fmla="*/ 7967 w 12696"/>
                <a:gd name="connsiteY3" fmla="*/ 651 h 28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286340">
                  <a:moveTo>
                    <a:pt x="7967" y="651"/>
                  </a:moveTo>
                  <a:cubicBezTo>
                    <a:pt x="6115" y="13087"/>
                    <a:pt x="-499" y="243274"/>
                    <a:pt x="30" y="276876"/>
                  </a:cubicBezTo>
                  <a:cubicBezTo>
                    <a:pt x="559" y="310478"/>
                    <a:pt x="6909" y="247242"/>
                    <a:pt x="11142" y="202263"/>
                  </a:cubicBezTo>
                  <a:cubicBezTo>
                    <a:pt x="15375" y="157284"/>
                    <a:pt x="9819" y="-11785"/>
                    <a:pt x="7967" y="6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BEAA4A8A-49B3-4FA0-9E11-985B38573796}"/>
                </a:ext>
              </a:extLst>
            </p:cNvPr>
            <p:cNvSpPr/>
            <p:nvPr/>
          </p:nvSpPr>
          <p:spPr>
            <a:xfrm>
              <a:off x="4037182" y="4423302"/>
              <a:ext cx="184185" cy="360434"/>
            </a:xfrm>
            <a:custGeom>
              <a:avLst/>
              <a:gdLst>
                <a:gd name="connsiteX0" fmla="*/ 41106 w 184185"/>
                <a:gd name="connsiteY0" fmla="*/ 310623 h 360434"/>
                <a:gd name="connsiteX1" fmla="*/ 141118 w 184185"/>
                <a:gd name="connsiteY1" fmla="*/ 359836 h 360434"/>
                <a:gd name="connsiteX2" fmla="*/ 169693 w 184185"/>
                <a:gd name="connsiteY2" fmla="*/ 312211 h 360434"/>
                <a:gd name="connsiteX3" fmla="*/ 177631 w 184185"/>
                <a:gd name="connsiteY3" fmla="*/ 21698 h 360434"/>
                <a:gd name="connsiteX4" fmla="*/ 72856 w 184185"/>
                <a:gd name="connsiteY4" fmla="*/ 24873 h 360434"/>
                <a:gd name="connsiteX5" fmla="*/ 161756 w 184185"/>
                <a:gd name="connsiteY5" fmla="*/ 55036 h 360434"/>
                <a:gd name="connsiteX6" fmla="*/ 169693 w 184185"/>
                <a:gd name="connsiteY6" fmla="*/ 213786 h 360434"/>
                <a:gd name="connsiteX7" fmla="*/ 142706 w 184185"/>
                <a:gd name="connsiteY7" fmla="*/ 304273 h 360434"/>
                <a:gd name="connsiteX8" fmla="*/ 1418 w 184185"/>
                <a:gd name="connsiteY8" fmla="*/ 345548 h 360434"/>
                <a:gd name="connsiteX9" fmla="*/ 69681 w 184185"/>
                <a:gd name="connsiteY9" fmla="*/ 358248 h 360434"/>
                <a:gd name="connsiteX10" fmla="*/ 41106 w 184185"/>
                <a:gd name="connsiteY10" fmla="*/ 310623 h 36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185" h="360434">
                  <a:moveTo>
                    <a:pt x="41106" y="310623"/>
                  </a:moveTo>
                  <a:cubicBezTo>
                    <a:pt x="53012" y="310888"/>
                    <a:pt x="119687" y="359571"/>
                    <a:pt x="141118" y="359836"/>
                  </a:cubicBezTo>
                  <a:cubicBezTo>
                    <a:pt x="162549" y="360101"/>
                    <a:pt x="163608" y="368567"/>
                    <a:pt x="169693" y="312211"/>
                  </a:cubicBezTo>
                  <a:cubicBezTo>
                    <a:pt x="175778" y="255855"/>
                    <a:pt x="193771" y="69588"/>
                    <a:pt x="177631" y="21698"/>
                  </a:cubicBezTo>
                  <a:cubicBezTo>
                    <a:pt x="161491" y="-26192"/>
                    <a:pt x="75502" y="19317"/>
                    <a:pt x="72856" y="24873"/>
                  </a:cubicBezTo>
                  <a:cubicBezTo>
                    <a:pt x="70210" y="30429"/>
                    <a:pt x="145617" y="23551"/>
                    <a:pt x="161756" y="55036"/>
                  </a:cubicBezTo>
                  <a:cubicBezTo>
                    <a:pt x="177895" y="86521"/>
                    <a:pt x="172868" y="172246"/>
                    <a:pt x="169693" y="213786"/>
                  </a:cubicBezTo>
                  <a:cubicBezTo>
                    <a:pt x="166518" y="255325"/>
                    <a:pt x="170752" y="282313"/>
                    <a:pt x="142706" y="304273"/>
                  </a:cubicBezTo>
                  <a:cubicBezTo>
                    <a:pt x="114660" y="326233"/>
                    <a:pt x="13589" y="336552"/>
                    <a:pt x="1418" y="345548"/>
                  </a:cubicBezTo>
                  <a:cubicBezTo>
                    <a:pt x="-10753" y="354544"/>
                    <a:pt x="59098" y="361952"/>
                    <a:pt x="69681" y="358248"/>
                  </a:cubicBezTo>
                  <a:cubicBezTo>
                    <a:pt x="80264" y="354544"/>
                    <a:pt x="29200" y="310358"/>
                    <a:pt x="41106" y="310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E331F080-16FE-49BC-8D9F-2D52D3205D11}"/>
                </a:ext>
              </a:extLst>
            </p:cNvPr>
            <p:cNvSpPr/>
            <p:nvPr/>
          </p:nvSpPr>
          <p:spPr>
            <a:xfrm>
              <a:off x="4469972" y="4444668"/>
              <a:ext cx="140546" cy="318567"/>
            </a:xfrm>
            <a:custGeom>
              <a:avLst/>
              <a:gdLst>
                <a:gd name="connsiteX0" fmla="*/ 6778 w 140546"/>
                <a:gd name="connsiteY0" fmla="*/ 9857 h 318567"/>
                <a:gd name="connsiteX1" fmla="*/ 132191 w 140546"/>
                <a:gd name="connsiteY1" fmla="*/ 27320 h 318567"/>
                <a:gd name="connsiteX2" fmla="*/ 114728 w 140546"/>
                <a:gd name="connsiteY2" fmla="*/ 301957 h 318567"/>
                <a:gd name="connsiteX3" fmla="*/ 428 w 140546"/>
                <a:gd name="connsiteY3" fmla="*/ 287670 h 318567"/>
                <a:gd name="connsiteX4" fmla="*/ 76628 w 140546"/>
                <a:gd name="connsiteY4" fmla="*/ 286082 h 318567"/>
                <a:gd name="connsiteX5" fmla="*/ 98853 w 140546"/>
                <a:gd name="connsiteY5" fmla="*/ 278145 h 318567"/>
                <a:gd name="connsiteX6" fmla="*/ 108378 w 140546"/>
                <a:gd name="connsiteY6" fmla="*/ 251157 h 318567"/>
                <a:gd name="connsiteX7" fmla="*/ 133778 w 140546"/>
                <a:gd name="connsiteY7" fmla="*/ 71770 h 318567"/>
                <a:gd name="connsiteX8" fmla="*/ 111553 w 140546"/>
                <a:gd name="connsiteY8" fmla="*/ 27320 h 318567"/>
                <a:gd name="connsiteX9" fmla="*/ 6778 w 140546"/>
                <a:gd name="connsiteY9" fmla="*/ 9857 h 3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546" h="318567">
                  <a:moveTo>
                    <a:pt x="6778" y="9857"/>
                  </a:moveTo>
                  <a:cubicBezTo>
                    <a:pt x="10218" y="9857"/>
                    <a:pt x="114199" y="-21363"/>
                    <a:pt x="132191" y="27320"/>
                  </a:cubicBezTo>
                  <a:cubicBezTo>
                    <a:pt x="150183" y="76003"/>
                    <a:pt x="136688" y="258565"/>
                    <a:pt x="114728" y="301957"/>
                  </a:cubicBezTo>
                  <a:cubicBezTo>
                    <a:pt x="92768" y="345349"/>
                    <a:pt x="6778" y="290316"/>
                    <a:pt x="428" y="287670"/>
                  </a:cubicBezTo>
                  <a:cubicBezTo>
                    <a:pt x="-5922" y="285024"/>
                    <a:pt x="60224" y="287669"/>
                    <a:pt x="76628" y="286082"/>
                  </a:cubicBezTo>
                  <a:cubicBezTo>
                    <a:pt x="93032" y="284495"/>
                    <a:pt x="93561" y="283966"/>
                    <a:pt x="98853" y="278145"/>
                  </a:cubicBezTo>
                  <a:cubicBezTo>
                    <a:pt x="104145" y="272324"/>
                    <a:pt x="102557" y="285553"/>
                    <a:pt x="108378" y="251157"/>
                  </a:cubicBezTo>
                  <a:cubicBezTo>
                    <a:pt x="114199" y="216761"/>
                    <a:pt x="133249" y="109076"/>
                    <a:pt x="133778" y="71770"/>
                  </a:cubicBezTo>
                  <a:cubicBezTo>
                    <a:pt x="134307" y="34464"/>
                    <a:pt x="130074" y="37903"/>
                    <a:pt x="111553" y="27320"/>
                  </a:cubicBezTo>
                  <a:cubicBezTo>
                    <a:pt x="93032" y="16737"/>
                    <a:pt x="3338" y="9857"/>
                    <a:pt x="6778" y="98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5F0A357E-163B-4AEA-BA4C-66581BF5E530}"/>
                </a:ext>
              </a:extLst>
            </p:cNvPr>
            <p:cNvSpPr/>
            <p:nvPr/>
          </p:nvSpPr>
          <p:spPr>
            <a:xfrm>
              <a:off x="4463404" y="4464356"/>
              <a:ext cx="134733" cy="320242"/>
            </a:xfrm>
            <a:custGeom>
              <a:avLst/>
              <a:gdLst>
                <a:gd name="connsiteX0" fmla="*/ 133996 w 134733"/>
                <a:gd name="connsiteY0" fmla="*/ 318782 h 320242"/>
                <a:gd name="connsiteX1" fmla="*/ 10171 w 134733"/>
                <a:gd name="connsiteY1" fmla="*/ 299732 h 320242"/>
                <a:gd name="connsiteX2" fmla="*/ 6996 w 134733"/>
                <a:gd name="connsiteY2" fmla="*/ 153682 h 320242"/>
                <a:gd name="connsiteX3" fmla="*/ 6996 w 134733"/>
                <a:gd name="connsiteY3" fmla="*/ 1282 h 320242"/>
                <a:gd name="connsiteX4" fmla="*/ 5409 w 134733"/>
                <a:gd name="connsiteY4" fmla="*/ 242582 h 320242"/>
                <a:gd name="connsiteX5" fmla="*/ 59384 w 134733"/>
                <a:gd name="connsiteY5" fmla="*/ 296557 h 320242"/>
                <a:gd name="connsiteX6" fmla="*/ 133996 w 134733"/>
                <a:gd name="connsiteY6" fmla="*/ 318782 h 32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733" h="320242">
                  <a:moveTo>
                    <a:pt x="133996" y="318782"/>
                  </a:moveTo>
                  <a:cubicBezTo>
                    <a:pt x="125794" y="319311"/>
                    <a:pt x="31338" y="327249"/>
                    <a:pt x="10171" y="299732"/>
                  </a:cubicBezTo>
                  <a:cubicBezTo>
                    <a:pt x="-10996" y="272215"/>
                    <a:pt x="7525" y="203424"/>
                    <a:pt x="6996" y="153682"/>
                  </a:cubicBezTo>
                  <a:cubicBezTo>
                    <a:pt x="6467" y="103940"/>
                    <a:pt x="7260" y="-13535"/>
                    <a:pt x="6996" y="1282"/>
                  </a:cubicBezTo>
                  <a:cubicBezTo>
                    <a:pt x="6731" y="16099"/>
                    <a:pt x="-3322" y="193370"/>
                    <a:pt x="5409" y="242582"/>
                  </a:cubicBezTo>
                  <a:cubicBezTo>
                    <a:pt x="14140" y="291794"/>
                    <a:pt x="39011" y="289413"/>
                    <a:pt x="59384" y="296557"/>
                  </a:cubicBezTo>
                  <a:cubicBezTo>
                    <a:pt x="79757" y="303701"/>
                    <a:pt x="142198" y="318253"/>
                    <a:pt x="133996" y="3187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CA32DF86-D445-4861-AA0D-22DCCAE97D9D}"/>
                </a:ext>
              </a:extLst>
            </p:cNvPr>
            <p:cNvSpPr/>
            <p:nvPr/>
          </p:nvSpPr>
          <p:spPr>
            <a:xfrm>
              <a:off x="4445574" y="4827236"/>
              <a:ext cx="147121" cy="298911"/>
            </a:xfrm>
            <a:custGeom>
              <a:avLst/>
              <a:gdLst>
                <a:gd name="connsiteX0" fmla="*/ 1014 w 147121"/>
                <a:gd name="connsiteY0" fmla="*/ 8289 h 298911"/>
                <a:gd name="connsiteX1" fmla="*/ 4189 w 147121"/>
                <a:gd name="connsiteY1" fmla="*/ 273402 h 298911"/>
                <a:gd name="connsiteX2" fmla="*/ 21651 w 147121"/>
                <a:gd name="connsiteY2" fmla="*/ 273402 h 298911"/>
                <a:gd name="connsiteX3" fmla="*/ 105789 w 147121"/>
                <a:gd name="connsiteY3" fmla="*/ 278164 h 298911"/>
                <a:gd name="connsiteX4" fmla="*/ 147064 w 147121"/>
                <a:gd name="connsiteY4" fmla="*/ 240064 h 298911"/>
                <a:gd name="connsiteX5" fmla="*/ 97851 w 147121"/>
                <a:gd name="connsiteY5" fmla="*/ 273402 h 298911"/>
                <a:gd name="connsiteX6" fmla="*/ 86739 w 147121"/>
                <a:gd name="connsiteY6" fmla="*/ 289277 h 298911"/>
                <a:gd name="connsiteX7" fmla="*/ 28001 w 147121"/>
                <a:gd name="connsiteY7" fmla="*/ 297214 h 298911"/>
                <a:gd name="connsiteX8" fmla="*/ 24826 w 147121"/>
                <a:gd name="connsiteY8" fmla="*/ 255939 h 298911"/>
                <a:gd name="connsiteX9" fmla="*/ 18476 w 147121"/>
                <a:gd name="connsiteY9" fmla="*/ 82902 h 298911"/>
                <a:gd name="connsiteX10" fmla="*/ 1014 w 147121"/>
                <a:gd name="connsiteY10" fmla="*/ 8289 h 29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121" h="298911">
                  <a:moveTo>
                    <a:pt x="1014" y="8289"/>
                  </a:moveTo>
                  <a:cubicBezTo>
                    <a:pt x="-1367" y="40039"/>
                    <a:pt x="750" y="229217"/>
                    <a:pt x="4189" y="273402"/>
                  </a:cubicBezTo>
                  <a:cubicBezTo>
                    <a:pt x="7628" y="317587"/>
                    <a:pt x="21651" y="273402"/>
                    <a:pt x="21651" y="273402"/>
                  </a:cubicBezTo>
                  <a:cubicBezTo>
                    <a:pt x="38584" y="274196"/>
                    <a:pt x="84887" y="283720"/>
                    <a:pt x="105789" y="278164"/>
                  </a:cubicBezTo>
                  <a:cubicBezTo>
                    <a:pt x="126691" y="272608"/>
                    <a:pt x="148387" y="240858"/>
                    <a:pt x="147064" y="240064"/>
                  </a:cubicBezTo>
                  <a:cubicBezTo>
                    <a:pt x="145741" y="239270"/>
                    <a:pt x="107905" y="265200"/>
                    <a:pt x="97851" y="273402"/>
                  </a:cubicBezTo>
                  <a:cubicBezTo>
                    <a:pt x="87797" y="281604"/>
                    <a:pt x="98381" y="285308"/>
                    <a:pt x="86739" y="289277"/>
                  </a:cubicBezTo>
                  <a:cubicBezTo>
                    <a:pt x="75097" y="293246"/>
                    <a:pt x="38320" y="302770"/>
                    <a:pt x="28001" y="297214"/>
                  </a:cubicBezTo>
                  <a:cubicBezTo>
                    <a:pt x="17682" y="291658"/>
                    <a:pt x="26413" y="291658"/>
                    <a:pt x="24826" y="255939"/>
                  </a:cubicBezTo>
                  <a:cubicBezTo>
                    <a:pt x="23239" y="220220"/>
                    <a:pt x="22180" y="122325"/>
                    <a:pt x="18476" y="82902"/>
                  </a:cubicBezTo>
                  <a:cubicBezTo>
                    <a:pt x="14772" y="43479"/>
                    <a:pt x="3395" y="-23461"/>
                    <a:pt x="1014" y="82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23BD87CB-147C-4C08-BFD7-5437196EB10F}"/>
                </a:ext>
              </a:extLst>
            </p:cNvPr>
            <p:cNvSpPr/>
            <p:nvPr/>
          </p:nvSpPr>
          <p:spPr>
            <a:xfrm>
              <a:off x="4456099" y="4829762"/>
              <a:ext cx="133528" cy="247232"/>
            </a:xfrm>
            <a:custGeom>
              <a:avLst/>
              <a:gdLst>
                <a:gd name="connsiteX0" fmla="*/ 14 w 133528"/>
                <a:gd name="connsiteY0" fmla="*/ 10526 h 247232"/>
                <a:gd name="connsiteX1" fmla="*/ 109551 w 133528"/>
                <a:gd name="connsiteY1" fmla="*/ 40688 h 247232"/>
                <a:gd name="connsiteX2" fmla="*/ 111139 w 133528"/>
                <a:gd name="connsiteY2" fmla="*/ 245476 h 247232"/>
                <a:gd name="connsiteX3" fmla="*/ 131776 w 133528"/>
                <a:gd name="connsiteY3" fmla="*/ 132763 h 247232"/>
                <a:gd name="connsiteX4" fmla="*/ 117489 w 133528"/>
                <a:gd name="connsiteY4" fmla="*/ 12113 h 247232"/>
                <a:gd name="connsiteX5" fmla="*/ 14 w 133528"/>
                <a:gd name="connsiteY5" fmla="*/ 10526 h 24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528" h="247232">
                  <a:moveTo>
                    <a:pt x="14" y="10526"/>
                  </a:moveTo>
                  <a:cubicBezTo>
                    <a:pt x="-1309" y="15288"/>
                    <a:pt x="91030" y="1530"/>
                    <a:pt x="109551" y="40688"/>
                  </a:cubicBezTo>
                  <a:cubicBezTo>
                    <a:pt x="128072" y="79846"/>
                    <a:pt x="107435" y="230130"/>
                    <a:pt x="111139" y="245476"/>
                  </a:cubicBezTo>
                  <a:cubicBezTo>
                    <a:pt x="114843" y="260822"/>
                    <a:pt x="130718" y="171657"/>
                    <a:pt x="131776" y="132763"/>
                  </a:cubicBezTo>
                  <a:cubicBezTo>
                    <a:pt x="132834" y="93869"/>
                    <a:pt x="139449" y="35661"/>
                    <a:pt x="117489" y="12113"/>
                  </a:cubicBezTo>
                  <a:cubicBezTo>
                    <a:pt x="95529" y="-11435"/>
                    <a:pt x="1337" y="5764"/>
                    <a:pt x="14" y="105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フリーフォーム: 図形 545">
              <a:extLst>
                <a:ext uri="{FF2B5EF4-FFF2-40B4-BE49-F238E27FC236}">
                  <a16:creationId xmlns:a16="http://schemas.microsoft.com/office/drawing/2014/main" id="{31B1F98C-081A-4A8E-B977-A7D1A013B39C}"/>
                </a:ext>
              </a:extLst>
            </p:cNvPr>
            <p:cNvSpPr/>
            <p:nvPr/>
          </p:nvSpPr>
          <p:spPr>
            <a:xfrm>
              <a:off x="4062413" y="4800188"/>
              <a:ext cx="138115" cy="593649"/>
            </a:xfrm>
            <a:custGeom>
              <a:avLst/>
              <a:gdLst>
                <a:gd name="connsiteX0" fmla="*/ 0 w 138115"/>
                <a:gd name="connsiteY0" fmla="*/ 38512 h 593649"/>
                <a:gd name="connsiteX1" fmla="*/ 104775 w 138115"/>
                <a:gd name="connsiteY1" fmla="*/ 40100 h 593649"/>
                <a:gd name="connsiteX2" fmla="*/ 79375 w 138115"/>
                <a:gd name="connsiteY2" fmla="*/ 576675 h 593649"/>
                <a:gd name="connsiteX3" fmla="*/ 101600 w 138115"/>
                <a:gd name="connsiteY3" fmla="*/ 422687 h 593649"/>
                <a:gd name="connsiteX4" fmla="*/ 138112 w 138115"/>
                <a:gd name="connsiteY4" fmla="*/ 51212 h 593649"/>
                <a:gd name="connsiteX5" fmla="*/ 103187 w 138115"/>
                <a:gd name="connsiteY5" fmla="*/ 35337 h 593649"/>
                <a:gd name="connsiteX6" fmla="*/ 0 w 138115"/>
                <a:gd name="connsiteY6" fmla="*/ 38512 h 59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115" h="593649">
                  <a:moveTo>
                    <a:pt x="0" y="38512"/>
                  </a:moveTo>
                  <a:cubicBezTo>
                    <a:pt x="265" y="39306"/>
                    <a:pt x="91546" y="-49594"/>
                    <a:pt x="104775" y="40100"/>
                  </a:cubicBezTo>
                  <a:cubicBezTo>
                    <a:pt x="118004" y="129794"/>
                    <a:pt x="79904" y="512911"/>
                    <a:pt x="79375" y="576675"/>
                  </a:cubicBezTo>
                  <a:cubicBezTo>
                    <a:pt x="78846" y="640439"/>
                    <a:pt x="91811" y="510264"/>
                    <a:pt x="101600" y="422687"/>
                  </a:cubicBezTo>
                  <a:cubicBezTo>
                    <a:pt x="111389" y="335110"/>
                    <a:pt x="137848" y="115770"/>
                    <a:pt x="138112" y="51212"/>
                  </a:cubicBezTo>
                  <a:cubicBezTo>
                    <a:pt x="138376" y="-13346"/>
                    <a:pt x="122501" y="39835"/>
                    <a:pt x="103187" y="35337"/>
                  </a:cubicBezTo>
                  <a:cubicBezTo>
                    <a:pt x="83873" y="30839"/>
                    <a:pt x="-265" y="37718"/>
                    <a:pt x="0" y="385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フリーフォーム: 図形 546">
              <a:extLst>
                <a:ext uri="{FF2B5EF4-FFF2-40B4-BE49-F238E27FC236}">
                  <a16:creationId xmlns:a16="http://schemas.microsoft.com/office/drawing/2014/main" id="{7F5FF5CD-BAD6-44AB-988D-22AF3BC07FF1}"/>
                </a:ext>
              </a:extLst>
            </p:cNvPr>
            <p:cNvSpPr/>
            <p:nvPr/>
          </p:nvSpPr>
          <p:spPr>
            <a:xfrm>
              <a:off x="4135070" y="5178174"/>
              <a:ext cx="317398" cy="262937"/>
            </a:xfrm>
            <a:custGeom>
              <a:avLst/>
              <a:gdLst>
                <a:gd name="connsiteX0" fmla="*/ 1955 w 317398"/>
                <a:gd name="connsiteY0" fmla="*/ 203451 h 262937"/>
                <a:gd name="connsiteX1" fmla="*/ 117843 w 317398"/>
                <a:gd name="connsiteY1" fmla="*/ 255839 h 262937"/>
                <a:gd name="connsiteX2" fmla="*/ 249605 w 317398"/>
                <a:gd name="connsiteY2" fmla="*/ 244726 h 262937"/>
                <a:gd name="connsiteX3" fmla="*/ 290880 w 317398"/>
                <a:gd name="connsiteY3" fmla="*/ 192339 h 262937"/>
                <a:gd name="connsiteX4" fmla="*/ 301993 w 317398"/>
                <a:gd name="connsiteY4" fmla="*/ 132014 h 262937"/>
                <a:gd name="connsiteX5" fmla="*/ 316280 w 317398"/>
                <a:gd name="connsiteY5" fmla="*/ 251 h 262937"/>
                <a:gd name="connsiteX6" fmla="*/ 305168 w 317398"/>
                <a:gd name="connsiteY6" fmla="*/ 168526 h 262937"/>
                <a:gd name="connsiteX7" fmla="*/ 216268 w 317398"/>
                <a:gd name="connsiteY7" fmla="*/ 262189 h 262937"/>
                <a:gd name="connsiteX8" fmla="*/ 1955 w 317398"/>
                <a:gd name="connsiteY8" fmla="*/ 203451 h 26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398" h="262937">
                  <a:moveTo>
                    <a:pt x="1955" y="203451"/>
                  </a:moveTo>
                  <a:cubicBezTo>
                    <a:pt x="-14449" y="202393"/>
                    <a:pt x="76568" y="248960"/>
                    <a:pt x="117843" y="255839"/>
                  </a:cubicBezTo>
                  <a:cubicBezTo>
                    <a:pt x="159118" y="262718"/>
                    <a:pt x="220766" y="255309"/>
                    <a:pt x="249605" y="244726"/>
                  </a:cubicBezTo>
                  <a:cubicBezTo>
                    <a:pt x="278445" y="234143"/>
                    <a:pt x="282149" y="211124"/>
                    <a:pt x="290880" y="192339"/>
                  </a:cubicBezTo>
                  <a:cubicBezTo>
                    <a:pt x="299611" y="173554"/>
                    <a:pt x="297760" y="164029"/>
                    <a:pt x="301993" y="132014"/>
                  </a:cubicBezTo>
                  <a:cubicBezTo>
                    <a:pt x="306226" y="99999"/>
                    <a:pt x="315751" y="-5834"/>
                    <a:pt x="316280" y="251"/>
                  </a:cubicBezTo>
                  <a:cubicBezTo>
                    <a:pt x="316809" y="6336"/>
                    <a:pt x="321837" y="124870"/>
                    <a:pt x="305168" y="168526"/>
                  </a:cubicBezTo>
                  <a:cubicBezTo>
                    <a:pt x="288499" y="212182"/>
                    <a:pt x="263628" y="253722"/>
                    <a:pt x="216268" y="262189"/>
                  </a:cubicBezTo>
                  <a:cubicBezTo>
                    <a:pt x="168908" y="270656"/>
                    <a:pt x="18359" y="204509"/>
                    <a:pt x="1955" y="2034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フリーフォーム: 図形 547">
              <a:extLst>
                <a:ext uri="{FF2B5EF4-FFF2-40B4-BE49-F238E27FC236}">
                  <a16:creationId xmlns:a16="http://schemas.microsoft.com/office/drawing/2014/main" id="{BE4E1BD6-B458-4260-BF22-140943DF9E7B}"/>
                </a:ext>
              </a:extLst>
            </p:cNvPr>
            <p:cNvSpPr/>
            <p:nvPr/>
          </p:nvSpPr>
          <p:spPr>
            <a:xfrm>
              <a:off x="4454439" y="5168893"/>
              <a:ext cx="450458" cy="324423"/>
            </a:xfrm>
            <a:custGeom>
              <a:avLst/>
              <a:gdLst>
                <a:gd name="connsiteX0" fmla="*/ 86 w 450458"/>
                <a:gd name="connsiteY0" fmla="*/ 1595 h 324423"/>
                <a:gd name="connsiteX1" fmla="*/ 76286 w 450458"/>
                <a:gd name="connsiteY1" fmla="*/ 88907 h 324423"/>
                <a:gd name="connsiteX2" fmla="*/ 103274 w 450458"/>
                <a:gd name="connsiteY2" fmla="*/ 309570 h 324423"/>
                <a:gd name="connsiteX3" fmla="*/ 296949 w 450458"/>
                <a:gd name="connsiteY3" fmla="*/ 293695 h 324423"/>
                <a:gd name="connsiteX4" fmla="*/ 430299 w 450458"/>
                <a:gd name="connsiteY4" fmla="*/ 207970 h 324423"/>
                <a:gd name="connsiteX5" fmla="*/ 442999 w 450458"/>
                <a:gd name="connsiteY5" fmla="*/ 163520 h 324423"/>
                <a:gd name="connsiteX6" fmla="*/ 362036 w 450458"/>
                <a:gd name="connsiteY6" fmla="*/ 236545 h 324423"/>
                <a:gd name="connsiteX7" fmla="*/ 220749 w 450458"/>
                <a:gd name="connsiteY7" fmla="*/ 295282 h 324423"/>
                <a:gd name="connsiteX8" fmla="*/ 114386 w 450458"/>
                <a:gd name="connsiteY8" fmla="*/ 287345 h 324423"/>
                <a:gd name="connsiteX9" fmla="*/ 106449 w 450458"/>
                <a:gd name="connsiteY9" fmla="*/ 204795 h 324423"/>
                <a:gd name="connsiteX10" fmla="*/ 61999 w 450458"/>
                <a:gd name="connsiteY10" fmla="*/ 46045 h 324423"/>
                <a:gd name="connsiteX11" fmla="*/ 86 w 450458"/>
                <a:gd name="connsiteY11" fmla="*/ 1595 h 32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458" h="324423">
                  <a:moveTo>
                    <a:pt x="86" y="1595"/>
                  </a:moveTo>
                  <a:cubicBezTo>
                    <a:pt x="2467" y="8739"/>
                    <a:pt x="59088" y="37578"/>
                    <a:pt x="76286" y="88907"/>
                  </a:cubicBezTo>
                  <a:cubicBezTo>
                    <a:pt x="93484" y="140236"/>
                    <a:pt x="66497" y="275439"/>
                    <a:pt x="103274" y="309570"/>
                  </a:cubicBezTo>
                  <a:cubicBezTo>
                    <a:pt x="140051" y="343701"/>
                    <a:pt x="242445" y="310628"/>
                    <a:pt x="296949" y="293695"/>
                  </a:cubicBezTo>
                  <a:cubicBezTo>
                    <a:pt x="351453" y="276762"/>
                    <a:pt x="405958" y="229666"/>
                    <a:pt x="430299" y="207970"/>
                  </a:cubicBezTo>
                  <a:cubicBezTo>
                    <a:pt x="454640" y="186274"/>
                    <a:pt x="454376" y="158758"/>
                    <a:pt x="442999" y="163520"/>
                  </a:cubicBezTo>
                  <a:cubicBezTo>
                    <a:pt x="431622" y="168282"/>
                    <a:pt x="399078" y="214585"/>
                    <a:pt x="362036" y="236545"/>
                  </a:cubicBezTo>
                  <a:cubicBezTo>
                    <a:pt x="324994" y="258505"/>
                    <a:pt x="262024" y="286815"/>
                    <a:pt x="220749" y="295282"/>
                  </a:cubicBezTo>
                  <a:cubicBezTo>
                    <a:pt x="179474" y="303749"/>
                    <a:pt x="133436" y="302426"/>
                    <a:pt x="114386" y="287345"/>
                  </a:cubicBezTo>
                  <a:cubicBezTo>
                    <a:pt x="95336" y="272264"/>
                    <a:pt x="115180" y="245012"/>
                    <a:pt x="106449" y="204795"/>
                  </a:cubicBezTo>
                  <a:cubicBezTo>
                    <a:pt x="97718" y="164578"/>
                    <a:pt x="78932" y="80441"/>
                    <a:pt x="61999" y="46045"/>
                  </a:cubicBezTo>
                  <a:cubicBezTo>
                    <a:pt x="45066" y="11649"/>
                    <a:pt x="-2295" y="-5549"/>
                    <a:pt x="86" y="15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フリーフォーム: 図形 548">
              <a:extLst>
                <a:ext uri="{FF2B5EF4-FFF2-40B4-BE49-F238E27FC236}">
                  <a16:creationId xmlns:a16="http://schemas.microsoft.com/office/drawing/2014/main" id="{2A8C5637-DD24-4798-8705-56D9E2FAF8ED}"/>
                </a:ext>
              </a:extLst>
            </p:cNvPr>
            <p:cNvSpPr/>
            <p:nvPr/>
          </p:nvSpPr>
          <p:spPr>
            <a:xfrm>
              <a:off x="4881033" y="4218611"/>
              <a:ext cx="31757" cy="1222428"/>
            </a:xfrm>
            <a:custGeom>
              <a:avLst/>
              <a:gdLst>
                <a:gd name="connsiteX0" fmla="*/ 14817 w 31757"/>
                <a:gd name="connsiteY0" fmla="*/ 6256 h 1222428"/>
                <a:gd name="connsiteX1" fmla="*/ 0 w 31757"/>
                <a:gd name="connsiteY1" fmla="*/ 1134439 h 1222428"/>
                <a:gd name="connsiteX2" fmla="*/ 14817 w 31757"/>
                <a:gd name="connsiteY2" fmla="*/ 1098456 h 1222428"/>
                <a:gd name="connsiteX3" fmla="*/ 31750 w 31757"/>
                <a:gd name="connsiteY3" fmla="*/ 698406 h 1222428"/>
                <a:gd name="connsiteX4" fmla="*/ 14817 w 31757"/>
                <a:gd name="connsiteY4" fmla="*/ 6256 h 122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7" h="1222428">
                  <a:moveTo>
                    <a:pt x="14817" y="6256"/>
                  </a:moveTo>
                  <a:cubicBezTo>
                    <a:pt x="9525" y="78928"/>
                    <a:pt x="0" y="952406"/>
                    <a:pt x="0" y="1134439"/>
                  </a:cubicBezTo>
                  <a:cubicBezTo>
                    <a:pt x="0" y="1316472"/>
                    <a:pt x="9525" y="1171128"/>
                    <a:pt x="14817" y="1098456"/>
                  </a:cubicBezTo>
                  <a:cubicBezTo>
                    <a:pt x="20109" y="1025784"/>
                    <a:pt x="32103" y="882556"/>
                    <a:pt x="31750" y="698406"/>
                  </a:cubicBezTo>
                  <a:cubicBezTo>
                    <a:pt x="31397" y="514256"/>
                    <a:pt x="20109" y="-66416"/>
                    <a:pt x="14817" y="62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フリーフォーム: 図形 549">
              <a:extLst>
                <a:ext uri="{FF2B5EF4-FFF2-40B4-BE49-F238E27FC236}">
                  <a16:creationId xmlns:a16="http://schemas.microsoft.com/office/drawing/2014/main" id="{D3697CB7-7908-4445-8A70-C86FEDE46B4D}"/>
                </a:ext>
              </a:extLst>
            </p:cNvPr>
            <p:cNvSpPr/>
            <p:nvPr/>
          </p:nvSpPr>
          <p:spPr>
            <a:xfrm>
              <a:off x="4619228" y="5357011"/>
              <a:ext cx="367995" cy="327669"/>
            </a:xfrm>
            <a:custGeom>
              <a:avLst/>
              <a:gdLst>
                <a:gd name="connsiteX0" fmla="*/ 363405 w 367995"/>
                <a:gd name="connsiteY0" fmla="*/ 272 h 327669"/>
                <a:gd name="connsiteX1" fmla="*/ 333772 w 367995"/>
                <a:gd name="connsiteY1" fmla="*/ 211939 h 327669"/>
                <a:gd name="connsiteX2" fmla="*/ 168672 w 367995"/>
                <a:gd name="connsiteY2" fmla="*/ 317772 h 327669"/>
                <a:gd name="connsiteX3" fmla="*/ 94589 w 367995"/>
                <a:gd name="connsiteY3" fmla="*/ 313539 h 327669"/>
                <a:gd name="connsiteX4" fmla="*/ 1455 w 367995"/>
                <a:gd name="connsiteY4" fmla="*/ 233106 h 327669"/>
                <a:gd name="connsiteX5" fmla="*/ 172905 w 367995"/>
                <a:gd name="connsiteY5" fmla="*/ 211939 h 327669"/>
                <a:gd name="connsiteX6" fmla="*/ 268155 w 367995"/>
                <a:gd name="connsiteY6" fmla="*/ 167489 h 327669"/>
                <a:gd name="connsiteX7" fmla="*/ 363405 w 367995"/>
                <a:gd name="connsiteY7" fmla="*/ 272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995" h="327669">
                  <a:moveTo>
                    <a:pt x="363405" y="272"/>
                  </a:moveTo>
                  <a:cubicBezTo>
                    <a:pt x="374341" y="7680"/>
                    <a:pt x="366228" y="159022"/>
                    <a:pt x="333772" y="211939"/>
                  </a:cubicBezTo>
                  <a:cubicBezTo>
                    <a:pt x="301316" y="264856"/>
                    <a:pt x="208536" y="300839"/>
                    <a:pt x="168672" y="317772"/>
                  </a:cubicBezTo>
                  <a:cubicBezTo>
                    <a:pt x="128808" y="334705"/>
                    <a:pt x="122458" y="327650"/>
                    <a:pt x="94589" y="313539"/>
                  </a:cubicBezTo>
                  <a:cubicBezTo>
                    <a:pt x="66720" y="299428"/>
                    <a:pt x="-11598" y="250039"/>
                    <a:pt x="1455" y="233106"/>
                  </a:cubicBezTo>
                  <a:cubicBezTo>
                    <a:pt x="14508" y="216173"/>
                    <a:pt x="128455" y="222875"/>
                    <a:pt x="172905" y="211939"/>
                  </a:cubicBezTo>
                  <a:cubicBezTo>
                    <a:pt x="217355" y="201003"/>
                    <a:pt x="234288" y="196064"/>
                    <a:pt x="268155" y="167489"/>
                  </a:cubicBezTo>
                  <a:cubicBezTo>
                    <a:pt x="302022" y="138914"/>
                    <a:pt x="352469" y="-7136"/>
                    <a:pt x="363405" y="2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フリーフォーム: 図形 550">
              <a:extLst>
                <a:ext uri="{FF2B5EF4-FFF2-40B4-BE49-F238E27FC236}">
                  <a16:creationId xmlns:a16="http://schemas.microsoft.com/office/drawing/2014/main" id="{F60DCC13-CFE4-4CA0-B6A3-CAC3AD1587CC}"/>
                </a:ext>
              </a:extLst>
            </p:cNvPr>
            <p:cNvSpPr/>
            <p:nvPr/>
          </p:nvSpPr>
          <p:spPr>
            <a:xfrm>
              <a:off x="3613784" y="5244247"/>
              <a:ext cx="40038" cy="245328"/>
            </a:xfrm>
            <a:custGeom>
              <a:avLst/>
              <a:gdLst>
                <a:gd name="connsiteX0" fmla="*/ 12066 w 40038"/>
                <a:gd name="connsiteY0" fmla="*/ 853 h 245328"/>
                <a:gd name="connsiteX1" fmla="*/ 954 w 40038"/>
                <a:gd name="connsiteY1" fmla="*/ 216753 h 245328"/>
                <a:gd name="connsiteX2" fmla="*/ 39054 w 40038"/>
                <a:gd name="connsiteY2" fmla="*/ 240566 h 245328"/>
                <a:gd name="connsiteX3" fmla="*/ 27941 w 40038"/>
                <a:gd name="connsiteY3" fmla="*/ 194528 h 245328"/>
                <a:gd name="connsiteX4" fmla="*/ 18416 w 40038"/>
                <a:gd name="connsiteY4" fmla="*/ 143728 h 245328"/>
                <a:gd name="connsiteX5" fmla="*/ 12066 w 40038"/>
                <a:gd name="connsiteY5" fmla="*/ 853 h 24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38" h="245328">
                  <a:moveTo>
                    <a:pt x="12066" y="853"/>
                  </a:moveTo>
                  <a:cubicBezTo>
                    <a:pt x="9156" y="13024"/>
                    <a:pt x="-3544" y="176801"/>
                    <a:pt x="954" y="216753"/>
                  </a:cubicBezTo>
                  <a:cubicBezTo>
                    <a:pt x="5452" y="256705"/>
                    <a:pt x="34556" y="244270"/>
                    <a:pt x="39054" y="240566"/>
                  </a:cubicBezTo>
                  <a:cubicBezTo>
                    <a:pt x="43552" y="236862"/>
                    <a:pt x="31381" y="210668"/>
                    <a:pt x="27941" y="194528"/>
                  </a:cubicBezTo>
                  <a:cubicBezTo>
                    <a:pt x="24501" y="178388"/>
                    <a:pt x="19739" y="177330"/>
                    <a:pt x="18416" y="143728"/>
                  </a:cubicBezTo>
                  <a:cubicBezTo>
                    <a:pt x="17093" y="110126"/>
                    <a:pt x="14976" y="-11318"/>
                    <a:pt x="12066" y="8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フリーフォーム: 図形 551">
              <a:extLst>
                <a:ext uri="{FF2B5EF4-FFF2-40B4-BE49-F238E27FC236}">
                  <a16:creationId xmlns:a16="http://schemas.microsoft.com/office/drawing/2014/main" id="{40D41978-34DA-4E47-AC58-7ADB640629A5}"/>
                </a:ext>
              </a:extLst>
            </p:cNvPr>
            <p:cNvSpPr/>
            <p:nvPr/>
          </p:nvSpPr>
          <p:spPr>
            <a:xfrm>
              <a:off x="4991924" y="4441828"/>
              <a:ext cx="46807" cy="999726"/>
            </a:xfrm>
            <a:custGeom>
              <a:avLst/>
              <a:gdLst>
                <a:gd name="connsiteX0" fmla="*/ 5526 w 46807"/>
                <a:gd name="connsiteY0" fmla="*/ 3172 h 999726"/>
                <a:gd name="connsiteX1" fmla="*/ 764 w 46807"/>
                <a:gd name="connsiteY1" fmla="*/ 935035 h 999726"/>
                <a:gd name="connsiteX2" fmla="*/ 8701 w 46807"/>
                <a:gd name="connsiteY2" fmla="*/ 888997 h 999726"/>
                <a:gd name="connsiteX3" fmla="*/ 46801 w 46807"/>
                <a:gd name="connsiteY3" fmla="*/ 639760 h 999726"/>
                <a:gd name="connsiteX4" fmla="*/ 5526 w 46807"/>
                <a:gd name="connsiteY4" fmla="*/ 3172 h 99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07" h="999726">
                  <a:moveTo>
                    <a:pt x="5526" y="3172"/>
                  </a:moveTo>
                  <a:cubicBezTo>
                    <a:pt x="-2147" y="52385"/>
                    <a:pt x="235" y="787398"/>
                    <a:pt x="764" y="935035"/>
                  </a:cubicBezTo>
                  <a:cubicBezTo>
                    <a:pt x="1293" y="1082672"/>
                    <a:pt x="1028" y="938210"/>
                    <a:pt x="8701" y="888997"/>
                  </a:cubicBezTo>
                  <a:cubicBezTo>
                    <a:pt x="16374" y="839784"/>
                    <a:pt x="46272" y="788191"/>
                    <a:pt x="46801" y="639760"/>
                  </a:cubicBezTo>
                  <a:cubicBezTo>
                    <a:pt x="47330" y="491329"/>
                    <a:pt x="13199" y="-46041"/>
                    <a:pt x="5526" y="31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3" name="フリーフォーム: 図形 552">
              <a:extLst>
                <a:ext uri="{FF2B5EF4-FFF2-40B4-BE49-F238E27FC236}">
                  <a16:creationId xmlns:a16="http://schemas.microsoft.com/office/drawing/2014/main" id="{C271CFD9-CBB5-44F0-A4C1-8DE5FA6E6847}"/>
                </a:ext>
              </a:extLst>
            </p:cNvPr>
            <p:cNvSpPr/>
            <p:nvPr/>
          </p:nvSpPr>
          <p:spPr>
            <a:xfrm>
              <a:off x="4986808" y="3970772"/>
              <a:ext cx="94969" cy="473770"/>
            </a:xfrm>
            <a:custGeom>
              <a:avLst/>
              <a:gdLst>
                <a:gd name="connsiteX0" fmla="*/ 5880 w 94969"/>
                <a:gd name="connsiteY0" fmla="*/ 5916 h 473770"/>
                <a:gd name="connsiteX1" fmla="*/ 82080 w 94969"/>
                <a:gd name="connsiteY1" fmla="*/ 93228 h 473770"/>
                <a:gd name="connsiteX2" fmla="*/ 91605 w 94969"/>
                <a:gd name="connsiteY2" fmla="*/ 296428 h 473770"/>
                <a:gd name="connsiteX3" fmla="*/ 86842 w 94969"/>
                <a:gd name="connsiteY3" fmla="*/ 394853 h 473770"/>
                <a:gd name="connsiteX4" fmla="*/ 5880 w 94969"/>
                <a:gd name="connsiteY4" fmla="*/ 471053 h 473770"/>
                <a:gd name="connsiteX5" fmla="*/ 7467 w 94969"/>
                <a:gd name="connsiteY5" fmla="*/ 452003 h 473770"/>
                <a:gd name="connsiteX6" fmla="*/ 16992 w 94969"/>
                <a:gd name="connsiteY6" fmla="*/ 405966 h 473770"/>
                <a:gd name="connsiteX7" fmla="*/ 15405 w 94969"/>
                <a:gd name="connsiteY7" fmla="*/ 345641 h 473770"/>
                <a:gd name="connsiteX8" fmla="*/ 32867 w 94969"/>
                <a:gd name="connsiteY8" fmla="*/ 296428 h 473770"/>
                <a:gd name="connsiteX9" fmla="*/ 74142 w 94969"/>
                <a:gd name="connsiteY9" fmla="*/ 269441 h 473770"/>
                <a:gd name="connsiteX10" fmla="*/ 88430 w 94969"/>
                <a:gd name="connsiteY10" fmla="*/ 248803 h 473770"/>
                <a:gd name="connsiteX11" fmla="*/ 5880 w 94969"/>
                <a:gd name="connsiteY11" fmla="*/ 5916 h 4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969" h="473770">
                  <a:moveTo>
                    <a:pt x="5880" y="5916"/>
                  </a:moveTo>
                  <a:cubicBezTo>
                    <a:pt x="4822" y="-20013"/>
                    <a:pt x="67792" y="44809"/>
                    <a:pt x="82080" y="93228"/>
                  </a:cubicBezTo>
                  <a:cubicBezTo>
                    <a:pt x="96368" y="141647"/>
                    <a:pt x="90811" y="246157"/>
                    <a:pt x="91605" y="296428"/>
                  </a:cubicBezTo>
                  <a:cubicBezTo>
                    <a:pt x="92399" y="346699"/>
                    <a:pt x="101129" y="365749"/>
                    <a:pt x="86842" y="394853"/>
                  </a:cubicBezTo>
                  <a:cubicBezTo>
                    <a:pt x="72555" y="423957"/>
                    <a:pt x="19109" y="461528"/>
                    <a:pt x="5880" y="471053"/>
                  </a:cubicBezTo>
                  <a:cubicBezTo>
                    <a:pt x="-7349" y="480578"/>
                    <a:pt x="5615" y="462851"/>
                    <a:pt x="7467" y="452003"/>
                  </a:cubicBezTo>
                  <a:cubicBezTo>
                    <a:pt x="9319" y="441155"/>
                    <a:pt x="15669" y="423693"/>
                    <a:pt x="16992" y="405966"/>
                  </a:cubicBezTo>
                  <a:cubicBezTo>
                    <a:pt x="18315" y="388239"/>
                    <a:pt x="12759" y="363897"/>
                    <a:pt x="15405" y="345641"/>
                  </a:cubicBezTo>
                  <a:cubicBezTo>
                    <a:pt x="18051" y="327385"/>
                    <a:pt x="23078" y="309128"/>
                    <a:pt x="32867" y="296428"/>
                  </a:cubicBezTo>
                  <a:cubicBezTo>
                    <a:pt x="42656" y="283728"/>
                    <a:pt x="64882" y="277378"/>
                    <a:pt x="74142" y="269441"/>
                  </a:cubicBezTo>
                  <a:cubicBezTo>
                    <a:pt x="83402" y="261504"/>
                    <a:pt x="97161" y="289549"/>
                    <a:pt x="88430" y="248803"/>
                  </a:cubicBezTo>
                  <a:cubicBezTo>
                    <a:pt x="79699" y="208057"/>
                    <a:pt x="6938" y="31845"/>
                    <a:pt x="5880" y="59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フリーフォーム: 図形 553">
              <a:extLst>
                <a:ext uri="{FF2B5EF4-FFF2-40B4-BE49-F238E27FC236}">
                  <a16:creationId xmlns:a16="http://schemas.microsoft.com/office/drawing/2014/main" id="{CDBF63ED-9B17-433C-BAF5-0B772449B4D5}"/>
                </a:ext>
              </a:extLst>
            </p:cNvPr>
            <p:cNvSpPr/>
            <p:nvPr/>
          </p:nvSpPr>
          <p:spPr>
            <a:xfrm>
              <a:off x="5119862" y="3628822"/>
              <a:ext cx="485502" cy="601376"/>
            </a:xfrm>
            <a:custGeom>
              <a:avLst/>
              <a:gdLst>
                <a:gd name="connsiteX0" fmla="*/ 29988 w 485502"/>
                <a:gd name="connsiteY0" fmla="*/ 4966 h 601376"/>
                <a:gd name="connsiteX1" fmla="*/ 222076 w 485502"/>
                <a:gd name="connsiteY1" fmla="*/ 390728 h 601376"/>
                <a:gd name="connsiteX2" fmla="*/ 457026 w 485502"/>
                <a:gd name="connsiteY2" fmla="*/ 455816 h 601376"/>
                <a:gd name="connsiteX3" fmla="*/ 466551 w 485502"/>
                <a:gd name="connsiteY3" fmla="*/ 449466 h 601376"/>
                <a:gd name="connsiteX4" fmla="*/ 322088 w 485502"/>
                <a:gd name="connsiteY4" fmla="*/ 565353 h 601376"/>
                <a:gd name="connsiteX5" fmla="*/ 230013 w 485502"/>
                <a:gd name="connsiteY5" fmla="*/ 595516 h 601376"/>
                <a:gd name="connsiteX6" fmla="*/ 120476 w 485502"/>
                <a:gd name="connsiteY6" fmla="*/ 463753 h 601376"/>
                <a:gd name="connsiteX7" fmla="*/ 9351 w 485502"/>
                <a:gd name="connsiteY7" fmla="*/ 190703 h 601376"/>
                <a:gd name="connsiteX8" fmla="*/ 29988 w 485502"/>
                <a:gd name="connsiteY8" fmla="*/ 4966 h 60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502" h="601376">
                  <a:moveTo>
                    <a:pt x="29988" y="4966"/>
                  </a:moveTo>
                  <a:cubicBezTo>
                    <a:pt x="65442" y="38303"/>
                    <a:pt x="150903" y="315586"/>
                    <a:pt x="222076" y="390728"/>
                  </a:cubicBezTo>
                  <a:cubicBezTo>
                    <a:pt x="293249" y="465870"/>
                    <a:pt x="416280" y="446026"/>
                    <a:pt x="457026" y="455816"/>
                  </a:cubicBezTo>
                  <a:cubicBezTo>
                    <a:pt x="497772" y="465606"/>
                    <a:pt x="489041" y="431210"/>
                    <a:pt x="466551" y="449466"/>
                  </a:cubicBezTo>
                  <a:cubicBezTo>
                    <a:pt x="444061" y="467722"/>
                    <a:pt x="361511" y="541011"/>
                    <a:pt x="322088" y="565353"/>
                  </a:cubicBezTo>
                  <a:cubicBezTo>
                    <a:pt x="282665" y="589695"/>
                    <a:pt x="263615" y="612449"/>
                    <a:pt x="230013" y="595516"/>
                  </a:cubicBezTo>
                  <a:cubicBezTo>
                    <a:pt x="196411" y="578583"/>
                    <a:pt x="157253" y="531222"/>
                    <a:pt x="120476" y="463753"/>
                  </a:cubicBezTo>
                  <a:cubicBezTo>
                    <a:pt x="83699" y="396284"/>
                    <a:pt x="24168" y="267167"/>
                    <a:pt x="9351" y="190703"/>
                  </a:cubicBezTo>
                  <a:cubicBezTo>
                    <a:pt x="-5466" y="114239"/>
                    <a:pt x="-5466" y="-28371"/>
                    <a:pt x="29988" y="49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フリーフォーム: 図形 554">
              <a:extLst>
                <a:ext uri="{FF2B5EF4-FFF2-40B4-BE49-F238E27FC236}">
                  <a16:creationId xmlns:a16="http://schemas.microsoft.com/office/drawing/2014/main" id="{F2ED5532-073D-4AD7-9A8E-497792A1DEF4}"/>
                </a:ext>
              </a:extLst>
            </p:cNvPr>
            <p:cNvSpPr/>
            <p:nvPr/>
          </p:nvSpPr>
          <p:spPr>
            <a:xfrm>
              <a:off x="5139151" y="3437011"/>
              <a:ext cx="1387565" cy="406894"/>
            </a:xfrm>
            <a:custGeom>
              <a:avLst/>
              <a:gdLst>
                <a:gd name="connsiteX0" fmla="*/ 1174 w 1387565"/>
                <a:gd name="connsiteY0" fmla="*/ 199952 h 406894"/>
                <a:gd name="connsiteX1" fmla="*/ 263112 w 1387565"/>
                <a:gd name="connsiteY1" fmla="*/ 38027 h 406894"/>
                <a:gd name="connsiteX2" fmla="*/ 266287 w 1387565"/>
                <a:gd name="connsiteY2" fmla="*/ 57077 h 406894"/>
                <a:gd name="connsiteX3" fmla="*/ 344074 w 1387565"/>
                <a:gd name="connsiteY3" fmla="*/ 174552 h 406894"/>
                <a:gd name="connsiteX4" fmla="*/ 455199 w 1387565"/>
                <a:gd name="connsiteY4" fmla="*/ 182489 h 406894"/>
                <a:gd name="connsiteX5" fmla="*/ 748887 w 1387565"/>
                <a:gd name="connsiteY5" fmla="*/ 138039 h 406894"/>
                <a:gd name="connsiteX6" fmla="*/ 882237 w 1387565"/>
                <a:gd name="connsiteY6" fmla="*/ 31677 h 406894"/>
                <a:gd name="connsiteX7" fmla="*/ 928274 w 1387565"/>
                <a:gd name="connsiteY7" fmla="*/ 9452 h 406894"/>
                <a:gd name="connsiteX8" fmla="*/ 1004474 w 1387565"/>
                <a:gd name="connsiteY8" fmla="*/ 15802 h 406894"/>
                <a:gd name="connsiteX9" fmla="*/ 1283874 w 1387565"/>
                <a:gd name="connsiteY9" fmla="*/ 187252 h 406894"/>
                <a:gd name="connsiteX10" fmla="*/ 1377537 w 1387565"/>
                <a:gd name="connsiteY10" fmla="*/ 358702 h 406894"/>
                <a:gd name="connsiteX11" fmla="*/ 1375949 w 1387565"/>
                <a:gd name="connsiteY11" fmla="*/ 399977 h 406894"/>
                <a:gd name="connsiteX12" fmla="*/ 1350549 w 1387565"/>
                <a:gd name="connsiteY12" fmla="*/ 239639 h 406894"/>
                <a:gd name="connsiteX13" fmla="*/ 969549 w 1387565"/>
                <a:gd name="connsiteY13" fmla="*/ 15802 h 406894"/>
                <a:gd name="connsiteX14" fmla="*/ 772699 w 1387565"/>
                <a:gd name="connsiteY14" fmla="*/ 123752 h 406894"/>
                <a:gd name="connsiteX15" fmla="*/ 472662 w 1387565"/>
                <a:gd name="connsiteY15" fmla="*/ 153914 h 406894"/>
                <a:gd name="connsiteX16" fmla="*/ 304387 w 1387565"/>
                <a:gd name="connsiteY16" fmla="*/ 123752 h 406894"/>
                <a:gd name="connsiteX17" fmla="*/ 172624 w 1387565"/>
                <a:gd name="connsiteY17" fmla="*/ 87239 h 406894"/>
                <a:gd name="connsiteX18" fmla="*/ 1174 w 1387565"/>
                <a:gd name="connsiteY18" fmla="*/ 199952 h 40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7565" h="406894">
                  <a:moveTo>
                    <a:pt x="1174" y="199952"/>
                  </a:moveTo>
                  <a:cubicBezTo>
                    <a:pt x="16255" y="191750"/>
                    <a:pt x="218927" y="61839"/>
                    <a:pt x="263112" y="38027"/>
                  </a:cubicBezTo>
                  <a:cubicBezTo>
                    <a:pt x="307297" y="14215"/>
                    <a:pt x="252793" y="34323"/>
                    <a:pt x="266287" y="57077"/>
                  </a:cubicBezTo>
                  <a:cubicBezTo>
                    <a:pt x="279781" y="79831"/>
                    <a:pt x="312589" y="153650"/>
                    <a:pt x="344074" y="174552"/>
                  </a:cubicBezTo>
                  <a:cubicBezTo>
                    <a:pt x="375559" y="195454"/>
                    <a:pt x="387730" y="188574"/>
                    <a:pt x="455199" y="182489"/>
                  </a:cubicBezTo>
                  <a:cubicBezTo>
                    <a:pt x="522668" y="176403"/>
                    <a:pt x="677714" y="163174"/>
                    <a:pt x="748887" y="138039"/>
                  </a:cubicBezTo>
                  <a:cubicBezTo>
                    <a:pt x="820060" y="112904"/>
                    <a:pt x="852339" y="53108"/>
                    <a:pt x="882237" y="31677"/>
                  </a:cubicBezTo>
                  <a:cubicBezTo>
                    <a:pt x="912135" y="10246"/>
                    <a:pt x="907901" y="12098"/>
                    <a:pt x="928274" y="9452"/>
                  </a:cubicBezTo>
                  <a:cubicBezTo>
                    <a:pt x="948647" y="6806"/>
                    <a:pt x="945207" y="-13831"/>
                    <a:pt x="1004474" y="15802"/>
                  </a:cubicBezTo>
                  <a:cubicBezTo>
                    <a:pt x="1063741" y="45435"/>
                    <a:pt x="1221697" y="130102"/>
                    <a:pt x="1283874" y="187252"/>
                  </a:cubicBezTo>
                  <a:cubicBezTo>
                    <a:pt x="1346051" y="244402"/>
                    <a:pt x="1362191" y="323248"/>
                    <a:pt x="1377537" y="358702"/>
                  </a:cubicBezTo>
                  <a:cubicBezTo>
                    <a:pt x="1392883" y="394156"/>
                    <a:pt x="1380447" y="419821"/>
                    <a:pt x="1375949" y="399977"/>
                  </a:cubicBezTo>
                  <a:cubicBezTo>
                    <a:pt x="1371451" y="380133"/>
                    <a:pt x="1418282" y="303668"/>
                    <a:pt x="1350549" y="239639"/>
                  </a:cubicBezTo>
                  <a:cubicBezTo>
                    <a:pt x="1282816" y="175610"/>
                    <a:pt x="1065857" y="35116"/>
                    <a:pt x="969549" y="15802"/>
                  </a:cubicBezTo>
                  <a:cubicBezTo>
                    <a:pt x="873241" y="-3512"/>
                    <a:pt x="855514" y="100733"/>
                    <a:pt x="772699" y="123752"/>
                  </a:cubicBezTo>
                  <a:cubicBezTo>
                    <a:pt x="689885" y="146771"/>
                    <a:pt x="550714" y="153914"/>
                    <a:pt x="472662" y="153914"/>
                  </a:cubicBezTo>
                  <a:cubicBezTo>
                    <a:pt x="394610" y="153914"/>
                    <a:pt x="354393" y="134865"/>
                    <a:pt x="304387" y="123752"/>
                  </a:cubicBezTo>
                  <a:cubicBezTo>
                    <a:pt x="254381" y="112639"/>
                    <a:pt x="225011" y="77714"/>
                    <a:pt x="172624" y="87239"/>
                  </a:cubicBezTo>
                  <a:cubicBezTo>
                    <a:pt x="120237" y="96764"/>
                    <a:pt x="-13907" y="208154"/>
                    <a:pt x="1174" y="1999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6" name="フリーフォーム: 図形 555">
              <a:extLst>
                <a:ext uri="{FF2B5EF4-FFF2-40B4-BE49-F238E27FC236}">
                  <a16:creationId xmlns:a16="http://schemas.microsoft.com/office/drawing/2014/main" id="{7BA37A29-3177-4A9D-B713-A994EDDB828C}"/>
                </a:ext>
              </a:extLst>
            </p:cNvPr>
            <p:cNvSpPr/>
            <p:nvPr/>
          </p:nvSpPr>
          <p:spPr>
            <a:xfrm>
              <a:off x="5275263" y="3563827"/>
              <a:ext cx="1141489" cy="237063"/>
            </a:xfrm>
            <a:custGeom>
              <a:avLst/>
              <a:gdLst>
                <a:gd name="connsiteX0" fmla="*/ 0 w 1141489"/>
                <a:gd name="connsiteY0" fmla="*/ 115998 h 237063"/>
                <a:gd name="connsiteX1" fmla="*/ 73025 w 1141489"/>
                <a:gd name="connsiteY1" fmla="*/ 68373 h 237063"/>
                <a:gd name="connsiteX2" fmla="*/ 149225 w 1141489"/>
                <a:gd name="connsiteY2" fmla="*/ 150923 h 237063"/>
                <a:gd name="connsiteX3" fmla="*/ 495300 w 1141489"/>
                <a:gd name="connsiteY3" fmla="*/ 150923 h 237063"/>
                <a:gd name="connsiteX4" fmla="*/ 735012 w 1141489"/>
                <a:gd name="connsiteY4" fmla="*/ 73136 h 237063"/>
                <a:gd name="connsiteX5" fmla="*/ 830262 w 1141489"/>
                <a:gd name="connsiteY5" fmla="*/ 8048 h 237063"/>
                <a:gd name="connsiteX6" fmla="*/ 871537 w 1141489"/>
                <a:gd name="connsiteY6" fmla="*/ 12811 h 237063"/>
                <a:gd name="connsiteX7" fmla="*/ 1014412 w 1141489"/>
                <a:gd name="connsiteY7" fmla="*/ 114411 h 237063"/>
                <a:gd name="connsiteX8" fmla="*/ 1133475 w 1141489"/>
                <a:gd name="connsiteY8" fmla="*/ 230298 h 237063"/>
                <a:gd name="connsiteX9" fmla="*/ 1096962 w 1141489"/>
                <a:gd name="connsiteY9" fmla="*/ 204898 h 237063"/>
                <a:gd name="connsiteX10" fmla="*/ 827087 w 1141489"/>
                <a:gd name="connsiteY10" fmla="*/ 52498 h 237063"/>
                <a:gd name="connsiteX11" fmla="*/ 725487 w 1141489"/>
                <a:gd name="connsiteY11" fmla="*/ 93773 h 237063"/>
                <a:gd name="connsiteX12" fmla="*/ 534987 w 1141489"/>
                <a:gd name="connsiteY12" fmla="*/ 155686 h 237063"/>
                <a:gd name="connsiteX13" fmla="*/ 242887 w 1141489"/>
                <a:gd name="connsiteY13" fmla="*/ 203311 h 237063"/>
                <a:gd name="connsiteX14" fmla="*/ 111125 w 1141489"/>
                <a:gd name="connsiteY14" fmla="*/ 181086 h 237063"/>
                <a:gd name="connsiteX15" fmla="*/ 73025 w 1141489"/>
                <a:gd name="connsiteY15" fmla="*/ 93773 h 237063"/>
                <a:gd name="connsiteX16" fmla="*/ 0 w 1141489"/>
                <a:gd name="connsiteY16" fmla="*/ 115998 h 23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1489" h="237063">
                  <a:moveTo>
                    <a:pt x="0" y="115998"/>
                  </a:moveTo>
                  <a:cubicBezTo>
                    <a:pt x="0" y="111765"/>
                    <a:pt x="48154" y="62552"/>
                    <a:pt x="73025" y="68373"/>
                  </a:cubicBezTo>
                  <a:cubicBezTo>
                    <a:pt x="97896" y="74194"/>
                    <a:pt x="78846" y="137165"/>
                    <a:pt x="149225" y="150923"/>
                  </a:cubicBezTo>
                  <a:cubicBezTo>
                    <a:pt x="219604" y="164681"/>
                    <a:pt x="397669" y="163887"/>
                    <a:pt x="495300" y="150923"/>
                  </a:cubicBezTo>
                  <a:cubicBezTo>
                    <a:pt x="592931" y="137959"/>
                    <a:pt x="679185" y="96948"/>
                    <a:pt x="735012" y="73136"/>
                  </a:cubicBezTo>
                  <a:cubicBezTo>
                    <a:pt x="790839" y="49324"/>
                    <a:pt x="807508" y="18102"/>
                    <a:pt x="830262" y="8048"/>
                  </a:cubicBezTo>
                  <a:cubicBezTo>
                    <a:pt x="853016" y="-2006"/>
                    <a:pt x="840845" y="-4916"/>
                    <a:pt x="871537" y="12811"/>
                  </a:cubicBezTo>
                  <a:cubicBezTo>
                    <a:pt x="902229" y="30538"/>
                    <a:pt x="970756" y="78163"/>
                    <a:pt x="1014412" y="114411"/>
                  </a:cubicBezTo>
                  <a:cubicBezTo>
                    <a:pt x="1058068" y="150659"/>
                    <a:pt x="1119717" y="215217"/>
                    <a:pt x="1133475" y="230298"/>
                  </a:cubicBezTo>
                  <a:cubicBezTo>
                    <a:pt x="1147233" y="245379"/>
                    <a:pt x="1148027" y="234531"/>
                    <a:pt x="1096962" y="204898"/>
                  </a:cubicBezTo>
                  <a:cubicBezTo>
                    <a:pt x="1045897" y="175265"/>
                    <a:pt x="888999" y="71019"/>
                    <a:pt x="827087" y="52498"/>
                  </a:cubicBezTo>
                  <a:cubicBezTo>
                    <a:pt x="765175" y="33977"/>
                    <a:pt x="774170" y="76575"/>
                    <a:pt x="725487" y="93773"/>
                  </a:cubicBezTo>
                  <a:cubicBezTo>
                    <a:pt x="676804" y="110971"/>
                    <a:pt x="615420" y="137430"/>
                    <a:pt x="534987" y="155686"/>
                  </a:cubicBezTo>
                  <a:cubicBezTo>
                    <a:pt x="454554" y="173942"/>
                    <a:pt x="313531" y="199078"/>
                    <a:pt x="242887" y="203311"/>
                  </a:cubicBezTo>
                  <a:cubicBezTo>
                    <a:pt x="172243" y="207544"/>
                    <a:pt x="139435" y="199342"/>
                    <a:pt x="111125" y="181086"/>
                  </a:cubicBezTo>
                  <a:cubicBezTo>
                    <a:pt x="82815" y="162830"/>
                    <a:pt x="90752" y="108854"/>
                    <a:pt x="73025" y="93773"/>
                  </a:cubicBezTo>
                  <a:cubicBezTo>
                    <a:pt x="55298" y="78692"/>
                    <a:pt x="0" y="120231"/>
                    <a:pt x="0" y="1159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フリーフォーム: 図形 556">
              <a:extLst>
                <a:ext uri="{FF2B5EF4-FFF2-40B4-BE49-F238E27FC236}">
                  <a16:creationId xmlns:a16="http://schemas.microsoft.com/office/drawing/2014/main" id="{76DBE802-825E-4F38-B40F-75FA302B5FDA}"/>
                </a:ext>
              </a:extLst>
            </p:cNvPr>
            <p:cNvSpPr/>
            <p:nvPr/>
          </p:nvSpPr>
          <p:spPr>
            <a:xfrm>
              <a:off x="5296904" y="3682195"/>
              <a:ext cx="692498" cy="303849"/>
            </a:xfrm>
            <a:custGeom>
              <a:avLst/>
              <a:gdLst>
                <a:gd name="connsiteX0" fmla="*/ 2171 w 692498"/>
                <a:gd name="connsiteY0" fmla="*/ 2393 h 303849"/>
                <a:gd name="connsiteX1" fmla="*/ 137109 w 692498"/>
                <a:gd name="connsiteY1" fmla="*/ 273855 h 303849"/>
                <a:gd name="connsiteX2" fmla="*/ 226009 w 692498"/>
                <a:gd name="connsiteY2" fmla="*/ 292905 h 303849"/>
                <a:gd name="connsiteX3" fmla="*/ 443496 w 692498"/>
                <a:gd name="connsiteY3" fmla="*/ 237343 h 303849"/>
                <a:gd name="connsiteX4" fmla="*/ 687971 w 692498"/>
                <a:gd name="connsiteY4" fmla="*/ 150030 h 303849"/>
                <a:gd name="connsiteX5" fmla="*/ 608596 w 692498"/>
                <a:gd name="connsiteY5" fmla="*/ 173843 h 303849"/>
                <a:gd name="connsiteX6" fmla="*/ 373646 w 692498"/>
                <a:gd name="connsiteY6" fmla="*/ 235755 h 303849"/>
                <a:gd name="connsiteX7" fmla="*/ 164096 w 692498"/>
                <a:gd name="connsiteY7" fmla="*/ 273855 h 303849"/>
                <a:gd name="connsiteX8" fmla="*/ 103771 w 692498"/>
                <a:gd name="connsiteY8" fmla="*/ 219880 h 303849"/>
                <a:gd name="connsiteX9" fmla="*/ 57734 w 692498"/>
                <a:gd name="connsiteY9" fmla="*/ 145268 h 303849"/>
                <a:gd name="connsiteX10" fmla="*/ 2171 w 692498"/>
                <a:gd name="connsiteY10" fmla="*/ 2393 h 30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2498" h="303849">
                  <a:moveTo>
                    <a:pt x="2171" y="2393"/>
                  </a:moveTo>
                  <a:cubicBezTo>
                    <a:pt x="15400" y="23824"/>
                    <a:pt x="99803" y="225436"/>
                    <a:pt x="137109" y="273855"/>
                  </a:cubicBezTo>
                  <a:cubicBezTo>
                    <a:pt x="174415" y="322274"/>
                    <a:pt x="174945" y="298990"/>
                    <a:pt x="226009" y="292905"/>
                  </a:cubicBezTo>
                  <a:cubicBezTo>
                    <a:pt x="277073" y="286820"/>
                    <a:pt x="366502" y="261155"/>
                    <a:pt x="443496" y="237343"/>
                  </a:cubicBezTo>
                  <a:cubicBezTo>
                    <a:pt x="520490" y="213531"/>
                    <a:pt x="660454" y="160613"/>
                    <a:pt x="687971" y="150030"/>
                  </a:cubicBezTo>
                  <a:cubicBezTo>
                    <a:pt x="715488" y="139447"/>
                    <a:pt x="608596" y="173843"/>
                    <a:pt x="608596" y="173843"/>
                  </a:cubicBezTo>
                  <a:cubicBezTo>
                    <a:pt x="556209" y="188130"/>
                    <a:pt x="447729" y="219086"/>
                    <a:pt x="373646" y="235755"/>
                  </a:cubicBezTo>
                  <a:cubicBezTo>
                    <a:pt x="299563" y="252424"/>
                    <a:pt x="209075" y="276501"/>
                    <a:pt x="164096" y="273855"/>
                  </a:cubicBezTo>
                  <a:cubicBezTo>
                    <a:pt x="119117" y="271209"/>
                    <a:pt x="121498" y="241311"/>
                    <a:pt x="103771" y="219880"/>
                  </a:cubicBezTo>
                  <a:cubicBezTo>
                    <a:pt x="86044" y="198449"/>
                    <a:pt x="75726" y="180987"/>
                    <a:pt x="57734" y="145268"/>
                  </a:cubicBezTo>
                  <a:cubicBezTo>
                    <a:pt x="39742" y="109549"/>
                    <a:pt x="-11058" y="-19038"/>
                    <a:pt x="2171" y="23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フリーフォーム: 図形 557">
              <a:extLst>
                <a:ext uri="{FF2B5EF4-FFF2-40B4-BE49-F238E27FC236}">
                  <a16:creationId xmlns:a16="http://schemas.microsoft.com/office/drawing/2014/main" id="{B91D9BD6-CFB9-474B-A7AF-8D9CBE7B5301}"/>
                </a:ext>
              </a:extLst>
            </p:cNvPr>
            <p:cNvSpPr/>
            <p:nvPr/>
          </p:nvSpPr>
          <p:spPr>
            <a:xfrm>
              <a:off x="6095152" y="3801380"/>
              <a:ext cx="428821" cy="373965"/>
            </a:xfrm>
            <a:custGeom>
              <a:avLst/>
              <a:gdLst>
                <a:gd name="connsiteX0" fmla="*/ 423123 w 428821"/>
                <a:gd name="connsiteY0" fmla="*/ 683 h 373965"/>
                <a:gd name="connsiteX1" fmla="*/ 278661 w 428821"/>
                <a:gd name="connsiteY1" fmla="*/ 167370 h 373965"/>
                <a:gd name="connsiteX2" fmla="*/ 70698 w 428821"/>
                <a:gd name="connsiteY2" fmla="*/ 283258 h 373965"/>
                <a:gd name="connsiteX3" fmla="*/ 848 w 428821"/>
                <a:gd name="connsiteY3" fmla="*/ 353108 h 373965"/>
                <a:gd name="connsiteX4" fmla="*/ 108798 w 428821"/>
                <a:gd name="connsiteY4" fmla="*/ 365808 h 373965"/>
                <a:gd name="connsiteX5" fmla="*/ 202461 w 428821"/>
                <a:gd name="connsiteY5" fmla="*/ 372158 h 373965"/>
                <a:gd name="connsiteX6" fmla="*/ 297711 w 428821"/>
                <a:gd name="connsiteY6" fmla="*/ 332470 h 373965"/>
                <a:gd name="connsiteX7" fmla="*/ 334223 w 428821"/>
                <a:gd name="connsiteY7" fmla="*/ 280083 h 373965"/>
                <a:gd name="connsiteX8" fmla="*/ 394548 w 428821"/>
                <a:gd name="connsiteY8" fmla="*/ 114983 h 373965"/>
                <a:gd name="connsiteX9" fmla="*/ 423123 w 428821"/>
                <a:gd name="connsiteY9" fmla="*/ 683 h 37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821" h="373965">
                  <a:moveTo>
                    <a:pt x="423123" y="683"/>
                  </a:moveTo>
                  <a:cubicBezTo>
                    <a:pt x="403809" y="9414"/>
                    <a:pt x="337398" y="120274"/>
                    <a:pt x="278661" y="167370"/>
                  </a:cubicBezTo>
                  <a:cubicBezTo>
                    <a:pt x="219923" y="214466"/>
                    <a:pt x="117000" y="252302"/>
                    <a:pt x="70698" y="283258"/>
                  </a:cubicBezTo>
                  <a:cubicBezTo>
                    <a:pt x="24396" y="314214"/>
                    <a:pt x="-5502" y="339350"/>
                    <a:pt x="848" y="353108"/>
                  </a:cubicBezTo>
                  <a:cubicBezTo>
                    <a:pt x="7198" y="366866"/>
                    <a:pt x="75196" y="362633"/>
                    <a:pt x="108798" y="365808"/>
                  </a:cubicBezTo>
                  <a:cubicBezTo>
                    <a:pt x="142400" y="368983"/>
                    <a:pt x="170976" y="377714"/>
                    <a:pt x="202461" y="372158"/>
                  </a:cubicBezTo>
                  <a:cubicBezTo>
                    <a:pt x="233946" y="366602"/>
                    <a:pt x="275751" y="347816"/>
                    <a:pt x="297711" y="332470"/>
                  </a:cubicBezTo>
                  <a:cubicBezTo>
                    <a:pt x="319671" y="317124"/>
                    <a:pt x="318083" y="316331"/>
                    <a:pt x="334223" y="280083"/>
                  </a:cubicBezTo>
                  <a:cubicBezTo>
                    <a:pt x="350362" y="243835"/>
                    <a:pt x="381583" y="161020"/>
                    <a:pt x="394548" y="114983"/>
                  </a:cubicBezTo>
                  <a:cubicBezTo>
                    <a:pt x="407513" y="68946"/>
                    <a:pt x="442437" y="-8048"/>
                    <a:pt x="423123" y="6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フリーフォーム: 図形 558">
              <a:extLst>
                <a:ext uri="{FF2B5EF4-FFF2-40B4-BE49-F238E27FC236}">
                  <a16:creationId xmlns:a16="http://schemas.microsoft.com/office/drawing/2014/main" id="{29C57305-92FE-4FDA-A9EC-26F893A33D7B}"/>
                </a:ext>
              </a:extLst>
            </p:cNvPr>
            <p:cNvSpPr/>
            <p:nvPr/>
          </p:nvSpPr>
          <p:spPr>
            <a:xfrm>
              <a:off x="5137150" y="3809268"/>
              <a:ext cx="929380" cy="805595"/>
            </a:xfrm>
            <a:custGeom>
              <a:avLst/>
              <a:gdLst>
                <a:gd name="connsiteX0" fmla="*/ 865188 w 929380"/>
                <a:gd name="connsiteY0" fmla="*/ 22957 h 805595"/>
                <a:gd name="connsiteX1" fmla="*/ 511175 w 929380"/>
                <a:gd name="connsiteY1" fmla="*/ 407132 h 805595"/>
                <a:gd name="connsiteX2" fmla="*/ 220663 w 929380"/>
                <a:gd name="connsiteY2" fmla="*/ 648432 h 805595"/>
                <a:gd name="connsiteX3" fmla="*/ 58738 w 929380"/>
                <a:gd name="connsiteY3" fmla="*/ 765907 h 805595"/>
                <a:gd name="connsiteX4" fmla="*/ 0 w 929380"/>
                <a:gd name="connsiteY4" fmla="*/ 805595 h 805595"/>
                <a:gd name="connsiteX5" fmla="*/ 266700 w 929380"/>
                <a:gd name="connsiteY5" fmla="*/ 599220 h 805595"/>
                <a:gd name="connsiteX6" fmla="*/ 874713 w 929380"/>
                <a:gd name="connsiteY6" fmla="*/ 105507 h 805595"/>
                <a:gd name="connsiteX7" fmla="*/ 865188 w 929380"/>
                <a:gd name="connsiteY7" fmla="*/ 22957 h 80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9380" h="805595">
                  <a:moveTo>
                    <a:pt x="865188" y="22957"/>
                  </a:moveTo>
                  <a:cubicBezTo>
                    <a:pt x="804598" y="73228"/>
                    <a:pt x="618596" y="302886"/>
                    <a:pt x="511175" y="407132"/>
                  </a:cubicBezTo>
                  <a:cubicBezTo>
                    <a:pt x="403754" y="511378"/>
                    <a:pt x="296069" y="588636"/>
                    <a:pt x="220663" y="648432"/>
                  </a:cubicBezTo>
                  <a:cubicBezTo>
                    <a:pt x="145257" y="708228"/>
                    <a:pt x="95515" y="739713"/>
                    <a:pt x="58738" y="765907"/>
                  </a:cubicBezTo>
                  <a:cubicBezTo>
                    <a:pt x="21961" y="792101"/>
                    <a:pt x="0" y="805595"/>
                    <a:pt x="0" y="805595"/>
                  </a:cubicBezTo>
                  <a:cubicBezTo>
                    <a:pt x="34660" y="777814"/>
                    <a:pt x="120915" y="715901"/>
                    <a:pt x="266700" y="599220"/>
                  </a:cubicBezTo>
                  <a:cubicBezTo>
                    <a:pt x="412485" y="482539"/>
                    <a:pt x="781051" y="203932"/>
                    <a:pt x="874713" y="105507"/>
                  </a:cubicBezTo>
                  <a:cubicBezTo>
                    <a:pt x="968375" y="7082"/>
                    <a:pt x="925778" y="-27314"/>
                    <a:pt x="865188" y="229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フリーフォーム: 図形 559">
              <a:extLst>
                <a:ext uri="{FF2B5EF4-FFF2-40B4-BE49-F238E27FC236}">
                  <a16:creationId xmlns:a16="http://schemas.microsoft.com/office/drawing/2014/main" id="{9780D4BB-4681-4812-8230-120ADAF5CA19}"/>
                </a:ext>
              </a:extLst>
            </p:cNvPr>
            <p:cNvSpPr/>
            <p:nvPr/>
          </p:nvSpPr>
          <p:spPr>
            <a:xfrm>
              <a:off x="4995549" y="4170304"/>
              <a:ext cx="495649" cy="481501"/>
            </a:xfrm>
            <a:custGeom>
              <a:avLst/>
              <a:gdLst>
                <a:gd name="connsiteX0" fmla="*/ 495614 w 495649"/>
                <a:gd name="connsiteY0" fmla="*/ 59 h 481501"/>
                <a:gd name="connsiteX1" fmla="*/ 206689 w 495649"/>
                <a:gd name="connsiteY1" fmla="*/ 209609 h 481501"/>
                <a:gd name="connsiteX2" fmla="*/ 35239 w 495649"/>
                <a:gd name="connsiteY2" fmla="*/ 392171 h 481501"/>
                <a:gd name="connsiteX3" fmla="*/ 3489 w 495649"/>
                <a:gd name="connsiteY3" fmla="*/ 481071 h 481501"/>
                <a:gd name="connsiteX4" fmla="*/ 87626 w 495649"/>
                <a:gd name="connsiteY4" fmla="*/ 358834 h 481501"/>
                <a:gd name="connsiteX5" fmla="*/ 225739 w 495649"/>
                <a:gd name="connsiteY5" fmla="*/ 230246 h 481501"/>
                <a:gd name="connsiteX6" fmla="*/ 495614 w 495649"/>
                <a:gd name="connsiteY6" fmla="*/ 59 h 48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649" h="481501">
                  <a:moveTo>
                    <a:pt x="495614" y="59"/>
                  </a:moveTo>
                  <a:cubicBezTo>
                    <a:pt x="492439" y="-3381"/>
                    <a:pt x="283418" y="144257"/>
                    <a:pt x="206689" y="209609"/>
                  </a:cubicBezTo>
                  <a:cubicBezTo>
                    <a:pt x="129960" y="274961"/>
                    <a:pt x="69106" y="346927"/>
                    <a:pt x="35239" y="392171"/>
                  </a:cubicBezTo>
                  <a:cubicBezTo>
                    <a:pt x="1372" y="437415"/>
                    <a:pt x="-5242" y="486627"/>
                    <a:pt x="3489" y="481071"/>
                  </a:cubicBezTo>
                  <a:cubicBezTo>
                    <a:pt x="12220" y="475515"/>
                    <a:pt x="50584" y="400638"/>
                    <a:pt x="87626" y="358834"/>
                  </a:cubicBezTo>
                  <a:cubicBezTo>
                    <a:pt x="124668" y="317030"/>
                    <a:pt x="160652" y="286867"/>
                    <a:pt x="225739" y="230246"/>
                  </a:cubicBezTo>
                  <a:cubicBezTo>
                    <a:pt x="290826" y="173625"/>
                    <a:pt x="498789" y="3499"/>
                    <a:pt x="495614" y="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フリーフォーム: 図形 560">
              <a:extLst>
                <a:ext uri="{FF2B5EF4-FFF2-40B4-BE49-F238E27FC236}">
                  <a16:creationId xmlns:a16="http://schemas.microsoft.com/office/drawing/2014/main" id="{C0D64DD9-23AE-4FFA-8654-0FCE846B5CCB}"/>
                </a:ext>
              </a:extLst>
            </p:cNvPr>
            <p:cNvSpPr/>
            <p:nvPr/>
          </p:nvSpPr>
          <p:spPr>
            <a:xfrm>
              <a:off x="5546439" y="3743854"/>
              <a:ext cx="849554" cy="769603"/>
            </a:xfrm>
            <a:custGeom>
              <a:avLst/>
              <a:gdLst>
                <a:gd name="connsiteX0" fmla="*/ 767049 w 849554"/>
                <a:gd name="connsiteY0" fmla="*/ 5821 h 769603"/>
                <a:gd name="connsiteX1" fmla="*/ 835311 w 849554"/>
                <a:gd name="connsiteY1" fmla="*/ 80434 h 769603"/>
                <a:gd name="connsiteX2" fmla="*/ 479711 w 849554"/>
                <a:gd name="connsiteY2" fmla="*/ 316971 h 769603"/>
                <a:gd name="connsiteX3" fmla="*/ 86011 w 849554"/>
                <a:gd name="connsiteY3" fmla="*/ 661459 h 769603"/>
                <a:gd name="connsiteX4" fmla="*/ 1874 w 849554"/>
                <a:gd name="connsiteY4" fmla="*/ 769409 h 769603"/>
                <a:gd name="connsiteX5" fmla="*/ 130461 w 849554"/>
                <a:gd name="connsiteY5" fmla="*/ 642409 h 769603"/>
                <a:gd name="connsiteX6" fmla="*/ 652749 w 849554"/>
                <a:gd name="connsiteY6" fmla="*/ 213784 h 769603"/>
                <a:gd name="connsiteX7" fmla="*/ 767049 w 849554"/>
                <a:gd name="connsiteY7" fmla="*/ 5821 h 76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9554" h="769603">
                  <a:moveTo>
                    <a:pt x="767049" y="5821"/>
                  </a:moveTo>
                  <a:cubicBezTo>
                    <a:pt x="797476" y="-16404"/>
                    <a:pt x="883201" y="28576"/>
                    <a:pt x="835311" y="80434"/>
                  </a:cubicBezTo>
                  <a:cubicBezTo>
                    <a:pt x="787421" y="132292"/>
                    <a:pt x="604594" y="220134"/>
                    <a:pt x="479711" y="316971"/>
                  </a:cubicBezTo>
                  <a:cubicBezTo>
                    <a:pt x="354828" y="413808"/>
                    <a:pt x="165650" y="586053"/>
                    <a:pt x="86011" y="661459"/>
                  </a:cubicBezTo>
                  <a:cubicBezTo>
                    <a:pt x="6371" y="736865"/>
                    <a:pt x="-5534" y="772584"/>
                    <a:pt x="1874" y="769409"/>
                  </a:cubicBezTo>
                  <a:cubicBezTo>
                    <a:pt x="9282" y="766234"/>
                    <a:pt x="21982" y="735013"/>
                    <a:pt x="130461" y="642409"/>
                  </a:cubicBezTo>
                  <a:cubicBezTo>
                    <a:pt x="238940" y="549805"/>
                    <a:pt x="540301" y="319353"/>
                    <a:pt x="652749" y="213784"/>
                  </a:cubicBezTo>
                  <a:cubicBezTo>
                    <a:pt x="765197" y="108215"/>
                    <a:pt x="736622" y="28046"/>
                    <a:pt x="767049" y="58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フリーフォーム: 図形 561">
              <a:extLst>
                <a:ext uri="{FF2B5EF4-FFF2-40B4-BE49-F238E27FC236}">
                  <a16:creationId xmlns:a16="http://schemas.microsoft.com/office/drawing/2014/main" id="{CD096378-8908-48EE-9941-639CA05C1EFE}"/>
                </a:ext>
              </a:extLst>
            </p:cNvPr>
            <p:cNvSpPr/>
            <p:nvPr/>
          </p:nvSpPr>
          <p:spPr>
            <a:xfrm>
              <a:off x="5019274" y="4776646"/>
              <a:ext cx="356328" cy="403963"/>
            </a:xfrm>
            <a:custGeom>
              <a:avLst/>
              <a:gdLst>
                <a:gd name="connsiteX0" fmla="*/ 3576 w 356328"/>
                <a:gd name="connsiteY0" fmla="*/ 142 h 403963"/>
                <a:gd name="connsiteX1" fmla="*/ 78189 w 356328"/>
                <a:gd name="connsiteY1" fmla="*/ 185879 h 403963"/>
                <a:gd name="connsiteX2" fmla="*/ 211539 w 356328"/>
                <a:gd name="connsiteY2" fmla="*/ 249379 h 403963"/>
                <a:gd name="connsiteX3" fmla="*/ 313139 w 356328"/>
                <a:gd name="connsiteY3" fmla="*/ 252554 h 403963"/>
                <a:gd name="connsiteX4" fmla="*/ 354414 w 356328"/>
                <a:gd name="connsiteY4" fmla="*/ 228742 h 403963"/>
                <a:gd name="connsiteX5" fmla="*/ 349651 w 356328"/>
                <a:gd name="connsiteY5" fmla="*/ 212867 h 403963"/>
                <a:gd name="connsiteX6" fmla="*/ 351239 w 356328"/>
                <a:gd name="connsiteY6" fmla="*/ 303354 h 403963"/>
                <a:gd name="connsiteX7" fmla="*/ 352826 w 356328"/>
                <a:gd name="connsiteY7" fmla="*/ 355742 h 403963"/>
                <a:gd name="connsiteX8" fmla="*/ 309964 w 356328"/>
                <a:gd name="connsiteY8" fmla="*/ 393842 h 403963"/>
                <a:gd name="connsiteX9" fmla="*/ 179789 w 356328"/>
                <a:gd name="connsiteY9" fmla="*/ 400192 h 403963"/>
                <a:gd name="connsiteX10" fmla="*/ 97239 w 356328"/>
                <a:gd name="connsiteY10" fmla="*/ 343042 h 403963"/>
                <a:gd name="connsiteX11" fmla="*/ 40089 w 356328"/>
                <a:gd name="connsiteY11" fmla="*/ 282717 h 403963"/>
                <a:gd name="connsiteX12" fmla="*/ 14689 w 356328"/>
                <a:gd name="connsiteY12" fmla="*/ 219217 h 403963"/>
                <a:gd name="connsiteX13" fmla="*/ 11514 w 356328"/>
                <a:gd name="connsiteY13" fmla="*/ 155717 h 403963"/>
                <a:gd name="connsiteX14" fmla="*/ 3576 w 356328"/>
                <a:gd name="connsiteY14" fmla="*/ 142 h 40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6328" h="403963">
                  <a:moveTo>
                    <a:pt x="3576" y="142"/>
                  </a:moveTo>
                  <a:cubicBezTo>
                    <a:pt x="14688" y="5169"/>
                    <a:pt x="43529" y="144340"/>
                    <a:pt x="78189" y="185879"/>
                  </a:cubicBezTo>
                  <a:cubicBezTo>
                    <a:pt x="112849" y="227418"/>
                    <a:pt x="172381" y="238267"/>
                    <a:pt x="211539" y="249379"/>
                  </a:cubicBezTo>
                  <a:cubicBezTo>
                    <a:pt x="250697" y="260492"/>
                    <a:pt x="289327" y="255993"/>
                    <a:pt x="313139" y="252554"/>
                  </a:cubicBezTo>
                  <a:cubicBezTo>
                    <a:pt x="336951" y="249115"/>
                    <a:pt x="348329" y="235356"/>
                    <a:pt x="354414" y="228742"/>
                  </a:cubicBezTo>
                  <a:cubicBezTo>
                    <a:pt x="360499" y="222128"/>
                    <a:pt x="350180" y="200432"/>
                    <a:pt x="349651" y="212867"/>
                  </a:cubicBezTo>
                  <a:cubicBezTo>
                    <a:pt x="349122" y="225302"/>
                    <a:pt x="350710" y="279542"/>
                    <a:pt x="351239" y="303354"/>
                  </a:cubicBezTo>
                  <a:cubicBezTo>
                    <a:pt x="351768" y="327166"/>
                    <a:pt x="359705" y="340661"/>
                    <a:pt x="352826" y="355742"/>
                  </a:cubicBezTo>
                  <a:cubicBezTo>
                    <a:pt x="345947" y="370823"/>
                    <a:pt x="338803" y="386434"/>
                    <a:pt x="309964" y="393842"/>
                  </a:cubicBezTo>
                  <a:cubicBezTo>
                    <a:pt x="281125" y="401250"/>
                    <a:pt x="215243" y="408659"/>
                    <a:pt x="179789" y="400192"/>
                  </a:cubicBezTo>
                  <a:cubicBezTo>
                    <a:pt x="144335" y="391725"/>
                    <a:pt x="120522" y="362621"/>
                    <a:pt x="97239" y="343042"/>
                  </a:cubicBezTo>
                  <a:cubicBezTo>
                    <a:pt x="73956" y="323463"/>
                    <a:pt x="53847" y="303355"/>
                    <a:pt x="40089" y="282717"/>
                  </a:cubicBezTo>
                  <a:cubicBezTo>
                    <a:pt x="26331" y="262079"/>
                    <a:pt x="19451" y="240384"/>
                    <a:pt x="14689" y="219217"/>
                  </a:cubicBezTo>
                  <a:cubicBezTo>
                    <a:pt x="9927" y="198050"/>
                    <a:pt x="12308" y="187202"/>
                    <a:pt x="11514" y="155717"/>
                  </a:cubicBezTo>
                  <a:cubicBezTo>
                    <a:pt x="10720" y="124232"/>
                    <a:pt x="-7536" y="-4885"/>
                    <a:pt x="3576" y="1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フリーフォーム: 図形 562">
              <a:extLst>
                <a:ext uri="{FF2B5EF4-FFF2-40B4-BE49-F238E27FC236}">
                  <a16:creationId xmlns:a16="http://schemas.microsoft.com/office/drawing/2014/main" id="{66C3E9DE-7845-46CA-AD92-3142E4A932BF}"/>
                </a:ext>
              </a:extLst>
            </p:cNvPr>
            <p:cNvSpPr/>
            <p:nvPr/>
          </p:nvSpPr>
          <p:spPr>
            <a:xfrm>
              <a:off x="5115635" y="4565215"/>
              <a:ext cx="449183" cy="367041"/>
            </a:xfrm>
            <a:custGeom>
              <a:avLst/>
              <a:gdLst>
                <a:gd name="connsiteX0" fmla="*/ 78665 w 449183"/>
                <a:gd name="connsiteY0" fmla="*/ 435 h 367041"/>
                <a:gd name="connsiteX1" fmla="*/ 11990 w 449183"/>
                <a:gd name="connsiteY1" fmla="*/ 135373 h 367041"/>
                <a:gd name="connsiteX2" fmla="*/ 32628 w 449183"/>
                <a:gd name="connsiteY2" fmla="*/ 241735 h 367041"/>
                <a:gd name="connsiteX3" fmla="*/ 161215 w 449183"/>
                <a:gd name="connsiteY3" fmla="*/ 359210 h 367041"/>
                <a:gd name="connsiteX4" fmla="*/ 210428 w 449183"/>
                <a:gd name="connsiteY4" fmla="*/ 324285 h 367041"/>
                <a:gd name="connsiteX5" fmla="*/ 448553 w 449183"/>
                <a:gd name="connsiteY5" fmla="*/ 68698 h 367041"/>
                <a:gd name="connsiteX6" fmla="*/ 275515 w 449183"/>
                <a:gd name="connsiteY6" fmla="*/ 225860 h 367041"/>
                <a:gd name="connsiteX7" fmla="*/ 137403 w 449183"/>
                <a:gd name="connsiteY7" fmla="*/ 338573 h 367041"/>
                <a:gd name="connsiteX8" fmla="*/ 35803 w 449183"/>
                <a:gd name="connsiteY8" fmla="*/ 311585 h 367041"/>
                <a:gd name="connsiteX9" fmla="*/ 878 w 449183"/>
                <a:gd name="connsiteY9" fmla="*/ 182998 h 367041"/>
                <a:gd name="connsiteX10" fmla="*/ 78665 w 449183"/>
                <a:gd name="connsiteY10" fmla="*/ 435 h 36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9183" h="367041">
                  <a:moveTo>
                    <a:pt x="78665" y="435"/>
                  </a:moveTo>
                  <a:cubicBezTo>
                    <a:pt x="80517" y="-7503"/>
                    <a:pt x="19663" y="95156"/>
                    <a:pt x="11990" y="135373"/>
                  </a:cubicBezTo>
                  <a:cubicBezTo>
                    <a:pt x="4317" y="175590"/>
                    <a:pt x="7757" y="204429"/>
                    <a:pt x="32628" y="241735"/>
                  </a:cubicBezTo>
                  <a:cubicBezTo>
                    <a:pt x="57499" y="279041"/>
                    <a:pt x="131582" y="345452"/>
                    <a:pt x="161215" y="359210"/>
                  </a:cubicBezTo>
                  <a:cubicBezTo>
                    <a:pt x="190848" y="372968"/>
                    <a:pt x="162538" y="372704"/>
                    <a:pt x="210428" y="324285"/>
                  </a:cubicBezTo>
                  <a:cubicBezTo>
                    <a:pt x="258318" y="275866"/>
                    <a:pt x="437705" y="85102"/>
                    <a:pt x="448553" y="68698"/>
                  </a:cubicBezTo>
                  <a:cubicBezTo>
                    <a:pt x="459401" y="52294"/>
                    <a:pt x="327373" y="180881"/>
                    <a:pt x="275515" y="225860"/>
                  </a:cubicBezTo>
                  <a:cubicBezTo>
                    <a:pt x="223657" y="270839"/>
                    <a:pt x="177355" y="324286"/>
                    <a:pt x="137403" y="338573"/>
                  </a:cubicBezTo>
                  <a:cubicBezTo>
                    <a:pt x="97451" y="352860"/>
                    <a:pt x="58557" y="337514"/>
                    <a:pt x="35803" y="311585"/>
                  </a:cubicBezTo>
                  <a:cubicBezTo>
                    <a:pt x="13049" y="285656"/>
                    <a:pt x="-4149" y="229036"/>
                    <a:pt x="878" y="182998"/>
                  </a:cubicBezTo>
                  <a:cubicBezTo>
                    <a:pt x="5905" y="136960"/>
                    <a:pt x="76813" y="8373"/>
                    <a:pt x="78665" y="4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フリーフォーム: 図形 563">
              <a:extLst>
                <a:ext uri="{FF2B5EF4-FFF2-40B4-BE49-F238E27FC236}">
                  <a16:creationId xmlns:a16="http://schemas.microsoft.com/office/drawing/2014/main" id="{063D877A-2416-4182-82A8-B1358127AC85}"/>
                </a:ext>
              </a:extLst>
            </p:cNvPr>
            <p:cNvSpPr/>
            <p:nvPr/>
          </p:nvSpPr>
          <p:spPr>
            <a:xfrm>
              <a:off x="5490131" y="4373098"/>
              <a:ext cx="199565" cy="199095"/>
            </a:xfrm>
            <a:custGeom>
              <a:avLst/>
              <a:gdLst>
                <a:gd name="connsiteX0" fmla="*/ 199469 w 199565"/>
                <a:gd name="connsiteY0" fmla="*/ 465 h 199095"/>
                <a:gd name="connsiteX1" fmla="*/ 12144 w 199565"/>
                <a:gd name="connsiteY1" fmla="*/ 192552 h 199095"/>
                <a:gd name="connsiteX2" fmla="*/ 37544 w 199565"/>
                <a:gd name="connsiteY2" fmla="*/ 140165 h 199095"/>
                <a:gd name="connsiteX3" fmla="*/ 199469 w 199565"/>
                <a:gd name="connsiteY3" fmla="*/ 465 h 1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565" h="199095">
                  <a:moveTo>
                    <a:pt x="199469" y="465"/>
                  </a:moveTo>
                  <a:cubicBezTo>
                    <a:pt x="195236" y="9196"/>
                    <a:pt x="39131" y="169269"/>
                    <a:pt x="12144" y="192552"/>
                  </a:cubicBezTo>
                  <a:cubicBezTo>
                    <a:pt x="-14844" y="215835"/>
                    <a:pt x="7382" y="171915"/>
                    <a:pt x="37544" y="140165"/>
                  </a:cubicBezTo>
                  <a:cubicBezTo>
                    <a:pt x="67706" y="108415"/>
                    <a:pt x="203702" y="-8266"/>
                    <a:pt x="199469" y="4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フリーフォーム: 図形 564">
              <a:extLst>
                <a:ext uri="{FF2B5EF4-FFF2-40B4-BE49-F238E27FC236}">
                  <a16:creationId xmlns:a16="http://schemas.microsoft.com/office/drawing/2014/main" id="{D90F7903-DFD8-4B04-910E-1533EACCD756}"/>
                </a:ext>
              </a:extLst>
            </p:cNvPr>
            <p:cNvSpPr/>
            <p:nvPr/>
          </p:nvSpPr>
          <p:spPr>
            <a:xfrm>
              <a:off x="5505241" y="4257049"/>
              <a:ext cx="1303715" cy="826132"/>
            </a:xfrm>
            <a:custGeom>
              <a:avLst/>
              <a:gdLst>
                <a:gd name="connsiteX0" fmla="*/ 209 w 1303715"/>
                <a:gd name="connsiteY0" fmla="*/ 327651 h 826132"/>
                <a:gd name="connsiteX1" fmla="*/ 298659 w 1303715"/>
                <a:gd name="connsiteY1" fmla="*/ 148264 h 826132"/>
                <a:gd name="connsiteX2" fmla="*/ 608222 w 1303715"/>
                <a:gd name="connsiteY2" fmla="*/ 54601 h 826132"/>
                <a:gd name="connsiteX3" fmla="*/ 922547 w 1303715"/>
                <a:gd name="connsiteY3" fmla="*/ 124451 h 826132"/>
                <a:gd name="connsiteX4" fmla="*/ 1200359 w 1303715"/>
                <a:gd name="connsiteY4" fmla="*/ 378451 h 826132"/>
                <a:gd name="connsiteX5" fmla="*/ 1281322 w 1303715"/>
                <a:gd name="connsiteY5" fmla="*/ 621339 h 826132"/>
                <a:gd name="connsiteX6" fmla="*/ 1254334 w 1303715"/>
                <a:gd name="connsiteY6" fmla="*/ 826126 h 826132"/>
                <a:gd name="connsiteX7" fmla="*/ 1298784 w 1303715"/>
                <a:gd name="connsiteY7" fmla="*/ 627689 h 826132"/>
                <a:gd name="connsiteX8" fmla="*/ 1271797 w 1303715"/>
                <a:gd name="connsiteY8" fmla="*/ 434014 h 826132"/>
                <a:gd name="connsiteX9" fmla="*/ 1025734 w 1303715"/>
                <a:gd name="connsiteY9" fmla="*/ 127626 h 826132"/>
                <a:gd name="connsiteX10" fmla="*/ 598697 w 1303715"/>
                <a:gd name="connsiteY10" fmla="*/ 2214 h 826132"/>
                <a:gd name="connsiteX11" fmla="*/ 344697 w 1303715"/>
                <a:gd name="connsiteY11" fmla="*/ 67301 h 826132"/>
                <a:gd name="connsiteX12" fmla="*/ 209 w 1303715"/>
                <a:gd name="connsiteY12" fmla="*/ 327651 h 82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3715" h="826132">
                  <a:moveTo>
                    <a:pt x="209" y="327651"/>
                  </a:moveTo>
                  <a:cubicBezTo>
                    <a:pt x="-7464" y="341145"/>
                    <a:pt x="197324" y="193772"/>
                    <a:pt x="298659" y="148264"/>
                  </a:cubicBezTo>
                  <a:cubicBezTo>
                    <a:pt x="399994" y="102756"/>
                    <a:pt x="504241" y="58570"/>
                    <a:pt x="608222" y="54601"/>
                  </a:cubicBezTo>
                  <a:cubicBezTo>
                    <a:pt x="712203" y="50632"/>
                    <a:pt x="823858" y="70476"/>
                    <a:pt x="922547" y="124451"/>
                  </a:cubicBezTo>
                  <a:cubicBezTo>
                    <a:pt x="1021237" y="178426"/>
                    <a:pt x="1140563" y="295636"/>
                    <a:pt x="1200359" y="378451"/>
                  </a:cubicBezTo>
                  <a:cubicBezTo>
                    <a:pt x="1260155" y="461266"/>
                    <a:pt x="1272326" y="546727"/>
                    <a:pt x="1281322" y="621339"/>
                  </a:cubicBezTo>
                  <a:cubicBezTo>
                    <a:pt x="1290318" y="695951"/>
                    <a:pt x="1251424" y="825068"/>
                    <a:pt x="1254334" y="826126"/>
                  </a:cubicBezTo>
                  <a:cubicBezTo>
                    <a:pt x="1257244" y="827184"/>
                    <a:pt x="1295874" y="693041"/>
                    <a:pt x="1298784" y="627689"/>
                  </a:cubicBezTo>
                  <a:cubicBezTo>
                    <a:pt x="1301694" y="562337"/>
                    <a:pt x="1317305" y="517358"/>
                    <a:pt x="1271797" y="434014"/>
                  </a:cubicBezTo>
                  <a:cubicBezTo>
                    <a:pt x="1226289" y="350670"/>
                    <a:pt x="1137917" y="199593"/>
                    <a:pt x="1025734" y="127626"/>
                  </a:cubicBezTo>
                  <a:cubicBezTo>
                    <a:pt x="913551" y="55659"/>
                    <a:pt x="712203" y="12268"/>
                    <a:pt x="598697" y="2214"/>
                  </a:cubicBezTo>
                  <a:cubicBezTo>
                    <a:pt x="485191" y="-7840"/>
                    <a:pt x="445503" y="16766"/>
                    <a:pt x="344697" y="67301"/>
                  </a:cubicBezTo>
                  <a:cubicBezTo>
                    <a:pt x="243891" y="117836"/>
                    <a:pt x="7882" y="314157"/>
                    <a:pt x="209" y="3276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59A6032B-75BB-4948-9AAE-7A594B6F01F4}"/>
                </a:ext>
              </a:extLst>
            </p:cNvPr>
            <p:cNvSpPr/>
            <p:nvPr/>
          </p:nvSpPr>
          <p:spPr>
            <a:xfrm>
              <a:off x="6107393" y="4157461"/>
              <a:ext cx="757567" cy="490916"/>
            </a:xfrm>
            <a:custGeom>
              <a:avLst/>
              <a:gdLst>
                <a:gd name="connsiteX0" fmla="*/ 1307 w 757567"/>
                <a:gd name="connsiteY0" fmla="*/ 1789 h 490916"/>
                <a:gd name="connsiteX1" fmla="*/ 388657 w 757567"/>
                <a:gd name="connsiteY1" fmla="*/ 92806 h 490916"/>
                <a:gd name="connsiteX2" fmla="*/ 754840 w 757567"/>
                <a:gd name="connsiteY2" fmla="*/ 490739 h 490916"/>
                <a:gd name="connsiteX3" fmla="*/ 526240 w 757567"/>
                <a:gd name="connsiteY3" fmla="*/ 141489 h 490916"/>
                <a:gd name="connsiteX4" fmla="*/ 1307 w 757567"/>
                <a:gd name="connsiteY4" fmla="*/ 1789 h 49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567" h="490916">
                  <a:moveTo>
                    <a:pt x="1307" y="1789"/>
                  </a:moveTo>
                  <a:cubicBezTo>
                    <a:pt x="-21623" y="-6325"/>
                    <a:pt x="263068" y="11314"/>
                    <a:pt x="388657" y="92806"/>
                  </a:cubicBezTo>
                  <a:cubicBezTo>
                    <a:pt x="514246" y="174298"/>
                    <a:pt x="731910" y="482625"/>
                    <a:pt x="754840" y="490739"/>
                  </a:cubicBezTo>
                  <a:cubicBezTo>
                    <a:pt x="777770" y="498853"/>
                    <a:pt x="652182" y="226861"/>
                    <a:pt x="526240" y="141489"/>
                  </a:cubicBezTo>
                  <a:cubicBezTo>
                    <a:pt x="400298" y="56117"/>
                    <a:pt x="24237" y="9903"/>
                    <a:pt x="1307" y="17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4D7DAF0B-D3B1-42C0-BA9D-EB518FC630F0}"/>
                </a:ext>
              </a:extLst>
            </p:cNvPr>
            <p:cNvSpPr/>
            <p:nvPr/>
          </p:nvSpPr>
          <p:spPr>
            <a:xfrm>
              <a:off x="6781299" y="4654006"/>
              <a:ext cx="127998" cy="567971"/>
            </a:xfrm>
            <a:custGeom>
              <a:avLst/>
              <a:gdLst>
                <a:gd name="connsiteX0" fmla="*/ 78818 w 127998"/>
                <a:gd name="connsiteY0" fmla="*/ 544 h 567971"/>
                <a:gd name="connsiteX1" fmla="*/ 121151 w 127998"/>
                <a:gd name="connsiteY1" fmla="*/ 243961 h 567971"/>
                <a:gd name="connsiteX2" fmla="*/ 64001 w 127998"/>
                <a:gd name="connsiteY2" fmla="*/ 461977 h 567971"/>
                <a:gd name="connsiteX3" fmla="*/ 501 w 127998"/>
                <a:gd name="connsiteY3" fmla="*/ 567811 h 567971"/>
                <a:gd name="connsiteX4" fmla="*/ 99984 w 127998"/>
                <a:gd name="connsiteY4" fmla="*/ 440811 h 567971"/>
                <a:gd name="connsiteX5" fmla="*/ 127501 w 127998"/>
                <a:gd name="connsiteY5" fmla="*/ 313811 h 567971"/>
                <a:gd name="connsiteX6" fmla="*/ 78818 w 127998"/>
                <a:gd name="connsiteY6" fmla="*/ 544 h 56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998" h="567971">
                  <a:moveTo>
                    <a:pt x="78818" y="544"/>
                  </a:moveTo>
                  <a:cubicBezTo>
                    <a:pt x="77760" y="-11098"/>
                    <a:pt x="123620" y="167056"/>
                    <a:pt x="121151" y="243961"/>
                  </a:cubicBezTo>
                  <a:cubicBezTo>
                    <a:pt x="118682" y="320866"/>
                    <a:pt x="84109" y="408002"/>
                    <a:pt x="64001" y="461977"/>
                  </a:cubicBezTo>
                  <a:cubicBezTo>
                    <a:pt x="43893" y="515952"/>
                    <a:pt x="-5496" y="571339"/>
                    <a:pt x="501" y="567811"/>
                  </a:cubicBezTo>
                  <a:cubicBezTo>
                    <a:pt x="6498" y="564283"/>
                    <a:pt x="78817" y="483144"/>
                    <a:pt x="99984" y="440811"/>
                  </a:cubicBezTo>
                  <a:cubicBezTo>
                    <a:pt x="121151" y="398478"/>
                    <a:pt x="130323" y="388247"/>
                    <a:pt x="127501" y="313811"/>
                  </a:cubicBezTo>
                  <a:cubicBezTo>
                    <a:pt x="124679" y="239375"/>
                    <a:pt x="79876" y="12186"/>
                    <a:pt x="78818" y="5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フリーフォーム: 図形 567">
              <a:extLst>
                <a:ext uri="{FF2B5EF4-FFF2-40B4-BE49-F238E27FC236}">
                  <a16:creationId xmlns:a16="http://schemas.microsoft.com/office/drawing/2014/main" id="{E1CE4624-92D2-4AB6-AE96-F6F605C6AD09}"/>
                </a:ext>
              </a:extLst>
            </p:cNvPr>
            <p:cNvSpPr/>
            <p:nvPr/>
          </p:nvSpPr>
          <p:spPr>
            <a:xfrm>
              <a:off x="5378186" y="5074412"/>
              <a:ext cx="1419563" cy="425130"/>
            </a:xfrm>
            <a:custGeom>
              <a:avLst/>
              <a:gdLst>
                <a:gd name="connsiteX0" fmla="*/ 264 w 1419563"/>
                <a:gd name="connsiteY0" fmla="*/ 1355 h 425130"/>
                <a:gd name="connsiteX1" fmla="*/ 182297 w 1419563"/>
                <a:gd name="connsiteY1" fmla="*/ 310388 h 425130"/>
                <a:gd name="connsiteX2" fmla="*/ 662781 w 1419563"/>
                <a:gd name="connsiteY2" fmla="*/ 418338 h 425130"/>
                <a:gd name="connsiteX3" fmla="*/ 923131 w 1419563"/>
                <a:gd name="connsiteY3" fmla="*/ 405638 h 425130"/>
                <a:gd name="connsiteX4" fmla="*/ 1117864 w 1419563"/>
                <a:gd name="connsiteY4" fmla="*/ 337905 h 425130"/>
                <a:gd name="connsiteX5" fmla="*/ 1416314 w 1419563"/>
                <a:gd name="connsiteY5" fmla="*/ 138938 h 425130"/>
                <a:gd name="connsiteX6" fmla="*/ 1263914 w 1419563"/>
                <a:gd name="connsiteY6" fmla="*/ 242655 h 425130"/>
                <a:gd name="connsiteX7" fmla="*/ 1067064 w 1419563"/>
                <a:gd name="connsiteY7" fmla="*/ 320971 h 425130"/>
                <a:gd name="connsiteX8" fmla="*/ 639497 w 1419563"/>
                <a:gd name="connsiteY8" fmla="*/ 397171 h 425130"/>
                <a:gd name="connsiteX9" fmla="*/ 334697 w 1419563"/>
                <a:gd name="connsiteY9" fmla="*/ 325205 h 425130"/>
                <a:gd name="connsiteX10" fmla="*/ 146314 w 1419563"/>
                <a:gd name="connsiteY10" fmla="*/ 202438 h 425130"/>
                <a:gd name="connsiteX11" fmla="*/ 264 w 1419563"/>
                <a:gd name="connsiteY11" fmla="*/ 1355 h 42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9563" h="425130">
                  <a:moveTo>
                    <a:pt x="264" y="1355"/>
                  </a:moveTo>
                  <a:cubicBezTo>
                    <a:pt x="6261" y="19347"/>
                    <a:pt x="71878" y="240891"/>
                    <a:pt x="182297" y="310388"/>
                  </a:cubicBezTo>
                  <a:cubicBezTo>
                    <a:pt x="292716" y="379885"/>
                    <a:pt x="539309" y="402463"/>
                    <a:pt x="662781" y="418338"/>
                  </a:cubicBezTo>
                  <a:cubicBezTo>
                    <a:pt x="786253" y="434213"/>
                    <a:pt x="847284" y="419043"/>
                    <a:pt x="923131" y="405638"/>
                  </a:cubicBezTo>
                  <a:cubicBezTo>
                    <a:pt x="998978" y="392233"/>
                    <a:pt x="1035667" y="382355"/>
                    <a:pt x="1117864" y="337905"/>
                  </a:cubicBezTo>
                  <a:cubicBezTo>
                    <a:pt x="1200061" y="293455"/>
                    <a:pt x="1391972" y="154813"/>
                    <a:pt x="1416314" y="138938"/>
                  </a:cubicBezTo>
                  <a:cubicBezTo>
                    <a:pt x="1440656" y="123063"/>
                    <a:pt x="1322122" y="212316"/>
                    <a:pt x="1263914" y="242655"/>
                  </a:cubicBezTo>
                  <a:cubicBezTo>
                    <a:pt x="1205706" y="272994"/>
                    <a:pt x="1171134" y="295218"/>
                    <a:pt x="1067064" y="320971"/>
                  </a:cubicBezTo>
                  <a:cubicBezTo>
                    <a:pt x="962995" y="346724"/>
                    <a:pt x="761558" y="396465"/>
                    <a:pt x="639497" y="397171"/>
                  </a:cubicBezTo>
                  <a:cubicBezTo>
                    <a:pt x="517436" y="397877"/>
                    <a:pt x="416894" y="357660"/>
                    <a:pt x="334697" y="325205"/>
                  </a:cubicBezTo>
                  <a:cubicBezTo>
                    <a:pt x="252500" y="292750"/>
                    <a:pt x="200994" y="255355"/>
                    <a:pt x="146314" y="202438"/>
                  </a:cubicBezTo>
                  <a:cubicBezTo>
                    <a:pt x="91634" y="149521"/>
                    <a:pt x="-5733" y="-16637"/>
                    <a:pt x="264" y="13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DD323717-B57D-4810-B25E-FA4B07860CA0}"/>
                </a:ext>
              </a:extLst>
            </p:cNvPr>
            <p:cNvSpPr/>
            <p:nvPr/>
          </p:nvSpPr>
          <p:spPr>
            <a:xfrm>
              <a:off x="5360127" y="5098534"/>
              <a:ext cx="685075" cy="415878"/>
            </a:xfrm>
            <a:custGeom>
              <a:avLst/>
              <a:gdLst>
                <a:gd name="connsiteX0" fmla="*/ 26790 w 685075"/>
                <a:gd name="connsiteY0" fmla="*/ 516 h 415878"/>
                <a:gd name="connsiteX1" fmla="*/ 3506 w 685075"/>
                <a:gd name="connsiteY1" fmla="*/ 104233 h 415878"/>
                <a:gd name="connsiteX2" fmla="*/ 98756 w 685075"/>
                <a:gd name="connsiteY2" fmla="*/ 341299 h 415878"/>
                <a:gd name="connsiteX3" fmla="*/ 426840 w 685075"/>
                <a:gd name="connsiteY3" fmla="*/ 392099 h 415878"/>
                <a:gd name="connsiteX4" fmla="*/ 685073 w 685075"/>
                <a:gd name="connsiteY4" fmla="*/ 413266 h 415878"/>
                <a:gd name="connsiteX5" fmla="*/ 431073 w 685075"/>
                <a:gd name="connsiteY5" fmla="*/ 334949 h 415878"/>
                <a:gd name="connsiteX6" fmla="*/ 86056 w 685075"/>
                <a:gd name="connsiteY6" fmla="*/ 142333 h 415878"/>
                <a:gd name="connsiteX7" fmla="*/ 26790 w 685075"/>
                <a:gd name="connsiteY7" fmla="*/ 516 h 41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075" h="415878">
                  <a:moveTo>
                    <a:pt x="26790" y="516"/>
                  </a:moveTo>
                  <a:cubicBezTo>
                    <a:pt x="13032" y="-5834"/>
                    <a:pt x="-8488" y="47436"/>
                    <a:pt x="3506" y="104233"/>
                  </a:cubicBezTo>
                  <a:cubicBezTo>
                    <a:pt x="15500" y="161030"/>
                    <a:pt x="28200" y="293321"/>
                    <a:pt x="98756" y="341299"/>
                  </a:cubicBezTo>
                  <a:cubicBezTo>
                    <a:pt x="169312" y="389277"/>
                    <a:pt x="329121" y="380105"/>
                    <a:pt x="426840" y="392099"/>
                  </a:cubicBezTo>
                  <a:cubicBezTo>
                    <a:pt x="524559" y="404093"/>
                    <a:pt x="684368" y="422791"/>
                    <a:pt x="685073" y="413266"/>
                  </a:cubicBezTo>
                  <a:cubicBezTo>
                    <a:pt x="685778" y="403741"/>
                    <a:pt x="530909" y="380104"/>
                    <a:pt x="431073" y="334949"/>
                  </a:cubicBezTo>
                  <a:cubicBezTo>
                    <a:pt x="331237" y="289794"/>
                    <a:pt x="155201" y="192427"/>
                    <a:pt x="86056" y="142333"/>
                  </a:cubicBezTo>
                  <a:cubicBezTo>
                    <a:pt x="16911" y="92239"/>
                    <a:pt x="40548" y="6866"/>
                    <a:pt x="26790" y="5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30EB82E9-6125-4A41-AC37-30A6AAB7C034}"/>
                </a:ext>
              </a:extLst>
            </p:cNvPr>
            <p:cNvSpPr/>
            <p:nvPr/>
          </p:nvSpPr>
          <p:spPr>
            <a:xfrm>
              <a:off x="6299995" y="5083530"/>
              <a:ext cx="577778" cy="477349"/>
            </a:xfrm>
            <a:custGeom>
              <a:avLst/>
              <a:gdLst>
                <a:gd name="connsiteX0" fmla="*/ 577055 w 577778"/>
                <a:gd name="connsiteY0" fmla="*/ 703 h 477349"/>
                <a:gd name="connsiteX1" fmla="*/ 371738 w 577778"/>
                <a:gd name="connsiteY1" fmla="*/ 347837 h 477349"/>
                <a:gd name="connsiteX2" fmla="*/ 113505 w 577778"/>
                <a:gd name="connsiteY2" fmla="*/ 468487 h 477349"/>
                <a:gd name="connsiteX3" fmla="*/ 60588 w 577778"/>
                <a:gd name="connsiteY3" fmla="*/ 460020 h 477349"/>
                <a:gd name="connsiteX4" fmla="*/ 11905 w 577778"/>
                <a:gd name="connsiteY4" fmla="*/ 394403 h 477349"/>
                <a:gd name="connsiteX5" fmla="*/ 299772 w 577778"/>
                <a:gd name="connsiteY5" fmla="*/ 261053 h 477349"/>
                <a:gd name="connsiteX6" fmla="*/ 577055 w 577778"/>
                <a:gd name="connsiteY6" fmla="*/ 703 h 47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778" h="477349">
                  <a:moveTo>
                    <a:pt x="577055" y="703"/>
                  </a:moveTo>
                  <a:cubicBezTo>
                    <a:pt x="589049" y="15167"/>
                    <a:pt x="448996" y="269873"/>
                    <a:pt x="371738" y="347837"/>
                  </a:cubicBezTo>
                  <a:cubicBezTo>
                    <a:pt x="294480" y="425801"/>
                    <a:pt x="165363" y="449790"/>
                    <a:pt x="113505" y="468487"/>
                  </a:cubicBezTo>
                  <a:cubicBezTo>
                    <a:pt x="61647" y="487184"/>
                    <a:pt x="77521" y="472367"/>
                    <a:pt x="60588" y="460020"/>
                  </a:cubicBezTo>
                  <a:cubicBezTo>
                    <a:pt x="43655" y="447673"/>
                    <a:pt x="-27959" y="427564"/>
                    <a:pt x="11905" y="394403"/>
                  </a:cubicBezTo>
                  <a:cubicBezTo>
                    <a:pt x="51769" y="361242"/>
                    <a:pt x="207344" y="323142"/>
                    <a:pt x="299772" y="261053"/>
                  </a:cubicBezTo>
                  <a:cubicBezTo>
                    <a:pt x="392200" y="198964"/>
                    <a:pt x="565061" y="-13761"/>
                    <a:pt x="577055" y="7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03373A57-11BC-4489-B609-1BA62B439295}"/>
                </a:ext>
              </a:extLst>
            </p:cNvPr>
            <p:cNvSpPr/>
            <p:nvPr/>
          </p:nvSpPr>
          <p:spPr>
            <a:xfrm>
              <a:off x="5859751" y="5467692"/>
              <a:ext cx="444440" cy="160551"/>
            </a:xfrm>
            <a:custGeom>
              <a:avLst/>
              <a:gdLst>
                <a:gd name="connsiteX0" fmla="*/ 5532 w 444440"/>
                <a:gd name="connsiteY0" fmla="*/ 10241 h 160551"/>
                <a:gd name="connsiteX1" fmla="*/ 181216 w 444440"/>
                <a:gd name="connsiteY1" fmla="*/ 137241 h 160551"/>
                <a:gd name="connsiteX2" fmla="*/ 327266 w 444440"/>
                <a:gd name="connsiteY2" fmla="*/ 160525 h 160551"/>
                <a:gd name="connsiteX3" fmla="*/ 378066 w 444440"/>
                <a:gd name="connsiteY3" fmla="*/ 137241 h 160551"/>
                <a:gd name="connsiteX4" fmla="*/ 430982 w 444440"/>
                <a:gd name="connsiteY4" fmla="*/ 31408 h 160551"/>
                <a:gd name="connsiteX5" fmla="*/ 403466 w 444440"/>
                <a:gd name="connsiteY5" fmla="*/ 10241 h 160551"/>
                <a:gd name="connsiteX6" fmla="*/ 5532 w 444440"/>
                <a:gd name="connsiteY6" fmla="*/ 10241 h 16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40" h="160551">
                  <a:moveTo>
                    <a:pt x="5532" y="10241"/>
                  </a:moveTo>
                  <a:cubicBezTo>
                    <a:pt x="-31510" y="31408"/>
                    <a:pt x="127594" y="112194"/>
                    <a:pt x="181216" y="137241"/>
                  </a:cubicBezTo>
                  <a:cubicBezTo>
                    <a:pt x="234838" y="162288"/>
                    <a:pt x="294458" y="160525"/>
                    <a:pt x="327266" y="160525"/>
                  </a:cubicBezTo>
                  <a:cubicBezTo>
                    <a:pt x="360074" y="160525"/>
                    <a:pt x="360780" y="158760"/>
                    <a:pt x="378066" y="137241"/>
                  </a:cubicBezTo>
                  <a:cubicBezTo>
                    <a:pt x="395352" y="115722"/>
                    <a:pt x="426749" y="52575"/>
                    <a:pt x="430982" y="31408"/>
                  </a:cubicBezTo>
                  <a:cubicBezTo>
                    <a:pt x="435215" y="10241"/>
                    <a:pt x="471552" y="13769"/>
                    <a:pt x="403466" y="10241"/>
                  </a:cubicBezTo>
                  <a:cubicBezTo>
                    <a:pt x="335380" y="6713"/>
                    <a:pt x="42574" y="-10926"/>
                    <a:pt x="5532" y="102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E882324A-E7B2-48F1-A78E-95DB6956C8F2}"/>
                </a:ext>
              </a:extLst>
            </p:cNvPr>
            <p:cNvSpPr/>
            <p:nvPr/>
          </p:nvSpPr>
          <p:spPr>
            <a:xfrm>
              <a:off x="5527510" y="4437472"/>
              <a:ext cx="947940" cy="672803"/>
            </a:xfrm>
            <a:custGeom>
              <a:avLst/>
              <a:gdLst>
                <a:gd name="connsiteX0" fmla="*/ 20803 w 947940"/>
                <a:gd name="connsiteY0" fmla="*/ 240891 h 672803"/>
                <a:gd name="connsiteX1" fmla="*/ 68428 w 947940"/>
                <a:gd name="connsiteY1" fmla="*/ 201203 h 672803"/>
                <a:gd name="connsiteX2" fmla="*/ 333540 w 947940"/>
                <a:gd name="connsiteY2" fmla="*/ 37691 h 672803"/>
                <a:gd name="connsiteX3" fmla="*/ 620878 w 947940"/>
                <a:gd name="connsiteY3" fmla="*/ 26578 h 672803"/>
                <a:gd name="connsiteX4" fmla="*/ 873290 w 947940"/>
                <a:gd name="connsiteY4" fmla="*/ 199616 h 672803"/>
                <a:gd name="connsiteX5" fmla="*/ 916153 w 947940"/>
                <a:gd name="connsiteY5" fmla="*/ 407578 h 672803"/>
                <a:gd name="connsiteX6" fmla="*/ 860590 w 947940"/>
                <a:gd name="connsiteY6" fmla="*/ 529816 h 672803"/>
                <a:gd name="connsiteX7" fmla="*/ 762165 w 947940"/>
                <a:gd name="connsiteY7" fmla="*/ 640941 h 672803"/>
                <a:gd name="connsiteX8" fmla="*/ 746290 w 947940"/>
                <a:gd name="connsiteY8" fmla="*/ 671103 h 672803"/>
                <a:gd name="connsiteX9" fmla="*/ 863765 w 947940"/>
                <a:gd name="connsiteY9" fmla="*/ 601253 h 672803"/>
                <a:gd name="connsiteX10" fmla="*/ 947903 w 947940"/>
                <a:gd name="connsiteY10" fmla="*/ 434566 h 672803"/>
                <a:gd name="connsiteX11" fmla="*/ 870115 w 947940"/>
                <a:gd name="connsiteY11" fmla="*/ 186916 h 672803"/>
                <a:gd name="connsiteX12" fmla="*/ 603415 w 947940"/>
                <a:gd name="connsiteY12" fmla="*/ 12291 h 672803"/>
                <a:gd name="connsiteX13" fmla="*/ 357353 w 947940"/>
                <a:gd name="connsiteY13" fmla="*/ 36103 h 672803"/>
                <a:gd name="connsiteX14" fmla="*/ 20803 w 947940"/>
                <a:gd name="connsiteY14" fmla="*/ 240891 h 67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7940" h="672803">
                  <a:moveTo>
                    <a:pt x="20803" y="240891"/>
                  </a:moveTo>
                  <a:cubicBezTo>
                    <a:pt x="-27351" y="268408"/>
                    <a:pt x="16305" y="235070"/>
                    <a:pt x="68428" y="201203"/>
                  </a:cubicBezTo>
                  <a:cubicBezTo>
                    <a:pt x="120551" y="167336"/>
                    <a:pt x="241465" y="66795"/>
                    <a:pt x="333540" y="37691"/>
                  </a:cubicBezTo>
                  <a:cubicBezTo>
                    <a:pt x="425615" y="8587"/>
                    <a:pt x="530920" y="-410"/>
                    <a:pt x="620878" y="26578"/>
                  </a:cubicBezTo>
                  <a:cubicBezTo>
                    <a:pt x="710836" y="53565"/>
                    <a:pt x="824078" y="136116"/>
                    <a:pt x="873290" y="199616"/>
                  </a:cubicBezTo>
                  <a:cubicBezTo>
                    <a:pt x="922502" y="263116"/>
                    <a:pt x="918270" y="352545"/>
                    <a:pt x="916153" y="407578"/>
                  </a:cubicBezTo>
                  <a:cubicBezTo>
                    <a:pt x="914036" y="462611"/>
                    <a:pt x="886255" y="490922"/>
                    <a:pt x="860590" y="529816"/>
                  </a:cubicBezTo>
                  <a:cubicBezTo>
                    <a:pt x="834925" y="568710"/>
                    <a:pt x="781215" y="617393"/>
                    <a:pt x="762165" y="640941"/>
                  </a:cubicBezTo>
                  <a:cubicBezTo>
                    <a:pt x="743115" y="664489"/>
                    <a:pt x="729357" y="677718"/>
                    <a:pt x="746290" y="671103"/>
                  </a:cubicBezTo>
                  <a:cubicBezTo>
                    <a:pt x="763223" y="664488"/>
                    <a:pt x="830163" y="640676"/>
                    <a:pt x="863765" y="601253"/>
                  </a:cubicBezTo>
                  <a:cubicBezTo>
                    <a:pt x="897367" y="561830"/>
                    <a:pt x="946845" y="503622"/>
                    <a:pt x="947903" y="434566"/>
                  </a:cubicBezTo>
                  <a:cubicBezTo>
                    <a:pt x="948961" y="365510"/>
                    <a:pt x="927530" y="257295"/>
                    <a:pt x="870115" y="186916"/>
                  </a:cubicBezTo>
                  <a:cubicBezTo>
                    <a:pt x="812700" y="116537"/>
                    <a:pt x="688875" y="37426"/>
                    <a:pt x="603415" y="12291"/>
                  </a:cubicBezTo>
                  <a:cubicBezTo>
                    <a:pt x="517955" y="-12844"/>
                    <a:pt x="455249" y="3295"/>
                    <a:pt x="357353" y="36103"/>
                  </a:cubicBezTo>
                  <a:cubicBezTo>
                    <a:pt x="259457" y="68911"/>
                    <a:pt x="68957" y="213374"/>
                    <a:pt x="20803" y="2408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F0558611-A8D6-4294-9AA4-EB1AD4A7F7AC}"/>
                </a:ext>
              </a:extLst>
            </p:cNvPr>
            <p:cNvSpPr/>
            <p:nvPr/>
          </p:nvSpPr>
          <p:spPr>
            <a:xfrm>
              <a:off x="5718159" y="4677762"/>
              <a:ext cx="608549" cy="241945"/>
            </a:xfrm>
            <a:custGeom>
              <a:avLst/>
              <a:gdLst>
                <a:gd name="connsiteX0" fmla="*/ 16 w 608549"/>
                <a:gd name="connsiteY0" fmla="*/ 3776 h 241945"/>
                <a:gd name="connsiteX1" fmla="*/ 357204 w 608549"/>
                <a:gd name="connsiteY1" fmla="*/ 40288 h 241945"/>
                <a:gd name="connsiteX2" fmla="*/ 600091 w 608549"/>
                <a:gd name="connsiteY2" fmla="*/ 238726 h 241945"/>
                <a:gd name="connsiteX3" fmla="*/ 533416 w 608549"/>
                <a:gd name="connsiteY3" fmla="*/ 153001 h 241945"/>
                <a:gd name="connsiteX4" fmla="*/ 342916 w 608549"/>
                <a:gd name="connsiteY4" fmla="*/ 19651 h 241945"/>
                <a:gd name="connsiteX5" fmla="*/ 16 w 608549"/>
                <a:gd name="connsiteY5" fmla="*/ 3776 h 24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549" h="241945">
                  <a:moveTo>
                    <a:pt x="16" y="3776"/>
                  </a:moveTo>
                  <a:cubicBezTo>
                    <a:pt x="2397" y="7216"/>
                    <a:pt x="257192" y="1130"/>
                    <a:pt x="357204" y="40288"/>
                  </a:cubicBezTo>
                  <a:cubicBezTo>
                    <a:pt x="457216" y="79446"/>
                    <a:pt x="570722" y="219941"/>
                    <a:pt x="600091" y="238726"/>
                  </a:cubicBezTo>
                  <a:cubicBezTo>
                    <a:pt x="629460" y="257512"/>
                    <a:pt x="576279" y="189514"/>
                    <a:pt x="533416" y="153001"/>
                  </a:cubicBezTo>
                  <a:cubicBezTo>
                    <a:pt x="490554" y="116489"/>
                    <a:pt x="432080" y="46903"/>
                    <a:pt x="342916" y="19651"/>
                  </a:cubicBezTo>
                  <a:cubicBezTo>
                    <a:pt x="253752" y="-7601"/>
                    <a:pt x="-2365" y="336"/>
                    <a:pt x="16" y="37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4" name="フリーフォーム: 図形 573">
              <a:extLst>
                <a:ext uri="{FF2B5EF4-FFF2-40B4-BE49-F238E27FC236}">
                  <a16:creationId xmlns:a16="http://schemas.microsoft.com/office/drawing/2014/main" id="{F12B53E6-6197-4FA2-B2E2-8B80FFA9AE08}"/>
                </a:ext>
              </a:extLst>
            </p:cNvPr>
            <p:cNvSpPr/>
            <p:nvPr/>
          </p:nvSpPr>
          <p:spPr>
            <a:xfrm>
              <a:off x="5686772" y="4555283"/>
              <a:ext cx="664224" cy="352990"/>
            </a:xfrm>
            <a:custGeom>
              <a:avLst/>
              <a:gdLst>
                <a:gd name="connsiteX0" fmla="*/ 31403 w 664224"/>
                <a:gd name="connsiteY0" fmla="*/ 124667 h 352990"/>
                <a:gd name="connsiteX1" fmla="*/ 71091 w 664224"/>
                <a:gd name="connsiteY1" fmla="*/ 81805 h 352990"/>
                <a:gd name="connsiteX2" fmla="*/ 280641 w 664224"/>
                <a:gd name="connsiteY2" fmla="*/ 2430 h 352990"/>
                <a:gd name="connsiteX3" fmla="*/ 509241 w 664224"/>
                <a:gd name="connsiteY3" fmla="*/ 29417 h 352990"/>
                <a:gd name="connsiteX4" fmla="*/ 633066 w 664224"/>
                <a:gd name="connsiteY4" fmla="*/ 119905 h 352990"/>
                <a:gd name="connsiteX5" fmla="*/ 652116 w 664224"/>
                <a:gd name="connsiteY5" fmla="*/ 350092 h 352990"/>
                <a:gd name="connsiteX6" fmla="*/ 663228 w 664224"/>
                <a:gd name="connsiteY6" fmla="*/ 240555 h 352990"/>
                <a:gd name="connsiteX7" fmla="*/ 626716 w 664224"/>
                <a:gd name="connsiteY7" fmla="*/ 110380 h 352990"/>
                <a:gd name="connsiteX8" fmla="*/ 507653 w 664224"/>
                <a:gd name="connsiteY8" fmla="*/ 32592 h 352990"/>
                <a:gd name="connsiteX9" fmla="*/ 31403 w 664224"/>
                <a:gd name="connsiteY9" fmla="*/ 124667 h 35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4224" h="352990">
                  <a:moveTo>
                    <a:pt x="31403" y="124667"/>
                  </a:moveTo>
                  <a:cubicBezTo>
                    <a:pt x="-41357" y="132869"/>
                    <a:pt x="29551" y="102178"/>
                    <a:pt x="71091" y="81805"/>
                  </a:cubicBezTo>
                  <a:cubicBezTo>
                    <a:pt x="112631" y="61432"/>
                    <a:pt x="207616" y="11161"/>
                    <a:pt x="280641" y="2430"/>
                  </a:cubicBezTo>
                  <a:cubicBezTo>
                    <a:pt x="353666" y="-6301"/>
                    <a:pt x="450504" y="9838"/>
                    <a:pt x="509241" y="29417"/>
                  </a:cubicBezTo>
                  <a:cubicBezTo>
                    <a:pt x="567978" y="48996"/>
                    <a:pt x="609253" y="66459"/>
                    <a:pt x="633066" y="119905"/>
                  </a:cubicBezTo>
                  <a:cubicBezTo>
                    <a:pt x="656879" y="173351"/>
                    <a:pt x="647089" y="329984"/>
                    <a:pt x="652116" y="350092"/>
                  </a:cubicBezTo>
                  <a:cubicBezTo>
                    <a:pt x="657143" y="370200"/>
                    <a:pt x="667461" y="280507"/>
                    <a:pt x="663228" y="240555"/>
                  </a:cubicBezTo>
                  <a:cubicBezTo>
                    <a:pt x="658995" y="200603"/>
                    <a:pt x="652645" y="145040"/>
                    <a:pt x="626716" y="110380"/>
                  </a:cubicBezTo>
                  <a:cubicBezTo>
                    <a:pt x="600787" y="75720"/>
                    <a:pt x="608195" y="32063"/>
                    <a:pt x="507653" y="32592"/>
                  </a:cubicBezTo>
                  <a:cubicBezTo>
                    <a:pt x="407111" y="33121"/>
                    <a:pt x="104163" y="116465"/>
                    <a:pt x="31403" y="124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5" name="フリーフォーム: 図形 574">
              <a:extLst>
                <a:ext uri="{FF2B5EF4-FFF2-40B4-BE49-F238E27FC236}">
                  <a16:creationId xmlns:a16="http://schemas.microsoft.com/office/drawing/2014/main" id="{D60A50B6-7394-45CB-A23B-C03330A4E1AF}"/>
                </a:ext>
              </a:extLst>
            </p:cNvPr>
            <p:cNvSpPr/>
            <p:nvPr/>
          </p:nvSpPr>
          <p:spPr>
            <a:xfrm>
              <a:off x="5492662" y="4784541"/>
              <a:ext cx="763453" cy="292914"/>
            </a:xfrm>
            <a:custGeom>
              <a:avLst/>
              <a:gdLst>
                <a:gd name="connsiteX0" fmla="*/ 11201 w 763453"/>
                <a:gd name="connsiteY0" fmla="*/ 201797 h 292914"/>
                <a:gd name="connsiteX1" fmla="*/ 50888 w 763453"/>
                <a:gd name="connsiteY1" fmla="*/ 135122 h 292914"/>
                <a:gd name="connsiteX2" fmla="*/ 252501 w 763453"/>
                <a:gd name="connsiteY2" fmla="*/ 54159 h 292914"/>
                <a:gd name="connsiteX3" fmla="*/ 565238 w 763453"/>
                <a:gd name="connsiteY3" fmla="*/ 98609 h 292914"/>
                <a:gd name="connsiteX4" fmla="*/ 755738 w 763453"/>
                <a:gd name="connsiteY4" fmla="*/ 292284 h 292914"/>
                <a:gd name="connsiteX5" fmla="*/ 701763 w 763453"/>
                <a:gd name="connsiteY5" fmla="*/ 155759 h 292914"/>
                <a:gd name="connsiteX6" fmla="*/ 477926 w 763453"/>
                <a:gd name="connsiteY6" fmla="*/ 20822 h 292914"/>
                <a:gd name="connsiteX7" fmla="*/ 215988 w 763453"/>
                <a:gd name="connsiteY7" fmla="*/ 14472 h 292914"/>
                <a:gd name="connsiteX8" fmla="*/ 11201 w 763453"/>
                <a:gd name="connsiteY8" fmla="*/ 201797 h 29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453" h="292914">
                  <a:moveTo>
                    <a:pt x="11201" y="201797"/>
                  </a:moveTo>
                  <a:cubicBezTo>
                    <a:pt x="-16316" y="221905"/>
                    <a:pt x="10671" y="159728"/>
                    <a:pt x="50888" y="135122"/>
                  </a:cubicBezTo>
                  <a:cubicBezTo>
                    <a:pt x="91105" y="110516"/>
                    <a:pt x="166776" y="60244"/>
                    <a:pt x="252501" y="54159"/>
                  </a:cubicBezTo>
                  <a:cubicBezTo>
                    <a:pt x="338226" y="48074"/>
                    <a:pt x="481365" y="58922"/>
                    <a:pt x="565238" y="98609"/>
                  </a:cubicBezTo>
                  <a:cubicBezTo>
                    <a:pt x="649111" y="138296"/>
                    <a:pt x="732984" y="282759"/>
                    <a:pt x="755738" y="292284"/>
                  </a:cubicBezTo>
                  <a:cubicBezTo>
                    <a:pt x="778492" y="301809"/>
                    <a:pt x="748065" y="201003"/>
                    <a:pt x="701763" y="155759"/>
                  </a:cubicBezTo>
                  <a:cubicBezTo>
                    <a:pt x="655461" y="110515"/>
                    <a:pt x="558889" y="44370"/>
                    <a:pt x="477926" y="20822"/>
                  </a:cubicBezTo>
                  <a:cubicBezTo>
                    <a:pt x="396963" y="-2726"/>
                    <a:pt x="294040" y="-8282"/>
                    <a:pt x="215988" y="14472"/>
                  </a:cubicBezTo>
                  <a:cubicBezTo>
                    <a:pt x="137936" y="37226"/>
                    <a:pt x="38718" y="181689"/>
                    <a:pt x="11201" y="2017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フリーフォーム: 図形 575">
              <a:extLst>
                <a:ext uri="{FF2B5EF4-FFF2-40B4-BE49-F238E27FC236}">
                  <a16:creationId xmlns:a16="http://schemas.microsoft.com/office/drawing/2014/main" id="{CFA239DD-1817-419C-A678-C8957B191821}"/>
                </a:ext>
              </a:extLst>
            </p:cNvPr>
            <p:cNvSpPr/>
            <p:nvPr/>
          </p:nvSpPr>
          <p:spPr>
            <a:xfrm>
              <a:off x="5481662" y="4992233"/>
              <a:ext cx="1294647" cy="408902"/>
            </a:xfrm>
            <a:custGeom>
              <a:avLst/>
              <a:gdLst>
                <a:gd name="connsiteX0" fmla="*/ 1563 w 1294647"/>
                <a:gd name="connsiteY0" fmla="*/ 455 h 408902"/>
                <a:gd name="connsiteX1" fmla="*/ 34901 w 1294647"/>
                <a:gd name="connsiteY1" fmla="*/ 116342 h 408902"/>
                <a:gd name="connsiteX2" fmla="*/ 142851 w 1294647"/>
                <a:gd name="connsiteY2" fmla="*/ 267155 h 408902"/>
                <a:gd name="connsiteX3" fmla="*/ 695301 w 1294647"/>
                <a:gd name="connsiteY3" fmla="*/ 408442 h 408902"/>
                <a:gd name="connsiteX4" fmla="*/ 1030263 w 1294647"/>
                <a:gd name="connsiteY4" fmla="*/ 303667 h 408902"/>
                <a:gd name="connsiteX5" fmla="*/ 1287438 w 1294647"/>
                <a:gd name="connsiteY5" fmla="*/ 75067 h 408902"/>
                <a:gd name="connsiteX6" fmla="*/ 1181076 w 1294647"/>
                <a:gd name="connsiteY6" fmla="*/ 205242 h 408902"/>
                <a:gd name="connsiteX7" fmla="*/ 749276 w 1294647"/>
                <a:gd name="connsiteY7" fmla="*/ 390980 h 408902"/>
                <a:gd name="connsiteX8" fmla="*/ 365101 w 1294647"/>
                <a:gd name="connsiteY8" fmla="*/ 371930 h 408902"/>
                <a:gd name="connsiteX9" fmla="*/ 184126 w 1294647"/>
                <a:gd name="connsiteY9" fmla="*/ 290967 h 408902"/>
                <a:gd name="connsiteX10" fmla="*/ 76176 w 1294647"/>
                <a:gd name="connsiteY10" fmla="*/ 159205 h 408902"/>
                <a:gd name="connsiteX11" fmla="*/ 1563 w 1294647"/>
                <a:gd name="connsiteY11" fmla="*/ 455 h 40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647" h="408902">
                  <a:moveTo>
                    <a:pt x="1563" y="455"/>
                  </a:moveTo>
                  <a:cubicBezTo>
                    <a:pt x="-5316" y="-6689"/>
                    <a:pt x="11353" y="71892"/>
                    <a:pt x="34901" y="116342"/>
                  </a:cubicBezTo>
                  <a:cubicBezTo>
                    <a:pt x="58449" y="160792"/>
                    <a:pt x="32784" y="218472"/>
                    <a:pt x="142851" y="267155"/>
                  </a:cubicBezTo>
                  <a:cubicBezTo>
                    <a:pt x="252918" y="315838"/>
                    <a:pt x="547399" y="402357"/>
                    <a:pt x="695301" y="408442"/>
                  </a:cubicBezTo>
                  <a:cubicBezTo>
                    <a:pt x="843203" y="414527"/>
                    <a:pt x="931574" y="359229"/>
                    <a:pt x="1030263" y="303667"/>
                  </a:cubicBezTo>
                  <a:cubicBezTo>
                    <a:pt x="1128952" y="248105"/>
                    <a:pt x="1262303" y="91471"/>
                    <a:pt x="1287438" y="75067"/>
                  </a:cubicBezTo>
                  <a:cubicBezTo>
                    <a:pt x="1312573" y="58663"/>
                    <a:pt x="1270770" y="152590"/>
                    <a:pt x="1181076" y="205242"/>
                  </a:cubicBezTo>
                  <a:cubicBezTo>
                    <a:pt x="1091382" y="257894"/>
                    <a:pt x="885272" y="363199"/>
                    <a:pt x="749276" y="390980"/>
                  </a:cubicBezTo>
                  <a:cubicBezTo>
                    <a:pt x="613280" y="418761"/>
                    <a:pt x="459293" y="388599"/>
                    <a:pt x="365101" y="371930"/>
                  </a:cubicBezTo>
                  <a:cubicBezTo>
                    <a:pt x="270909" y="355261"/>
                    <a:pt x="232280" y="326421"/>
                    <a:pt x="184126" y="290967"/>
                  </a:cubicBezTo>
                  <a:cubicBezTo>
                    <a:pt x="135972" y="255513"/>
                    <a:pt x="106074" y="206036"/>
                    <a:pt x="76176" y="159205"/>
                  </a:cubicBezTo>
                  <a:cubicBezTo>
                    <a:pt x="46278" y="112374"/>
                    <a:pt x="8442" y="7599"/>
                    <a:pt x="1563" y="4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7" name="フリーフォーム: 図形 576">
              <a:extLst>
                <a:ext uri="{FF2B5EF4-FFF2-40B4-BE49-F238E27FC236}">
                  <a16:creationId xmlns:a16="http://schemas.microsoft.com/office/drawing/2014/main" id="{121D1B19-F996-4471-B7DA-228EB5CCCF80}"/>
                </a:ext>
              </a:extLst>
            </p:cNvPr>
            <p:cNvSpPr/>
            <p:nvPr/>
          </p:nvSpPr>
          <p:spPr>
            <a:xfrm>
              <a:off x="5655908" y="4937401"/>
              <a:ext cx="323479" cy="220668"/>
            </a:xfrm>
            <a:custGeom>
              <a:avLst/>
              <a:gdLst>
                <a:gd name="connsiteX0" fmla="*/ 316267 w 323479"/>
                <a:gd name="connsiteY0" fmla="*/ 218799 h 220668"/>
                <a:gd name="connsiteX1" fmla="*/ 294042 w 323479"/>
                <a:gd name="connsiteY1" fmla="*/ 134662 h 220668"/>
                <a:gd name="connsiteX2" fmla="*/ 217842 w 323479"/>
                <a:gd name="connsiteY2" fmla="*/ 40999 h 220668"/>
                <a:gd name="connsiteX3" fmla="*/ 30517 w 323479"/>
                <a:gd name="connsiteY3" fmla="*/ 4487 h 220668"/>
                <a:gd name="connsiteX4" fmla="*/ 13055 w 323479"/>
                <a:gd name="connsiteY4" fmla="*/ 137837 h 220668"/>
                <a:gd name="connsiteX5" fmla="*/ 160692 w 323479"/>
                <a:gd name="connsiteY5" fmla="*/ 210862 h 220668"/>
                <a:gd name="connsiteX6" fmla="*/ 22580 w 323479"/>
                <a:gd name="connsiteY6" fmla="*/ 131487 h 220668"/>
                <a:gd name="connsiteX7" fmla="*/ 13055 w 323479"/>
                <a:gd name="connsiteY7" fmla="*/ 71162 h 220668"/>
                <a:gd name="connsiteX8" fmla="*/ 92430 w 323479"/>
                <a:gd name="connsiteY8" fmla="*/ 21949 h 220668"/>
                <a:gd name="connsiteX9" fmla="*/ 174980 w 323479"/>
                <a:gd name="connsiteY9" fmla="*/ 50524 h 220668"/>
                <a:gd name="connsiteX10" fmla="*/ 316267 w 323479"/>
                <a:gd name="connsiteY10" fmla="*/ 218799 h 2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3479" h="220668">
                  <a:moveTo>
                    <a:pt x="316267" y="218799"/>
                  </a:moveTo>
                  <a:cubicBezTo>
                    <a:pt x="336111" y="232822"/>
                    <a:pt x="310446" y="164295"/>
                    <a:pt x="294042" y="134662"/>
                  </a:cubicBezTo>
                  <a:cubicBezTo>
                    <a:pt x="277638" y="105029"/>
                    <a:pt x="261763" y="62695"/>
                    <a:pt x="217842" y="40999"/>
                  </a:cubicBezTo>
                  <a:cubicBezTo>
                    <a:pt x="173921" y="19303"/>
                    <a:pt x="64648" y="-11653"/>
                    <a:pt x="30517" y="4487"/>
                  </a:cubicBezTo>
                  <a:cubicBezTo>
                    <a:pt x="-3614" y="20627"/>
                    <a:pt x="-8641" y="103441"/>
                    <a:pt x="13055" y="137837"/>
                  </a:cubicBezTo>
                  <a:cubicBezTo>
                    <a:pt x="34751" y="172233"/>
                    <a:pt x="159104" y="211920"/>
                    <a:pt x="160692" y="210862"/>
                  </a:cubicBezTo>
                  <a:cubicBezTo>
                    <a:pt x="162280" y="209804"/>
                    <a:pt x="47186" y="154770"/>
                    <a:pt x="22580" y="131487"/>
                  </a:cubicBezTo>
                  <a:cubicBezTo>
                    <a:pt x="-2026" y="108204"/>
                    <a:pt x="1413" y="89418"/>
                    <a:pt x="13055" y="71162"/>
                  </a:cubicBezTo>
                  <a:cubicBezTo>
                    <a:pt x="24697" y="52906"/>
                    <a:pt x="65443" y="25389"/>
                    <a:pt x="92430" y="21949"/>
                  </a:cubicBezTo>
                  <a:cubicBezTo>
                    <a:pt x="119417" y="18509"/>
                    <a:pt x="138997" y="20097"/>
                    <a:pt x="174980" y="50524"/>
                  </a:cubicBezTo>
                  <a:cubicBezTo>
                    <a:pt x="210963" y="80951"/>
                    <a:pt x="296423" y="204776"/>
                    <a:pt x="316267" y="2187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8" name="フリーフォーム: 図形 577">
              <a:extLst>
                <a:ext uri="{FF2B5EF4-FFF2-40B4-BE49-F238E27FC236}">
                  <a16:creationId xmlns:a16="http://schemas.microsoft.com/office/drawing/2014/main" id="{03317F42-C8BD-4296-89C6-21351327431E}"/>
                </a:ext>
              </a:extLst>
            </p:cNvPr>
            <p:cNvSpPr/>
            <p:nvPr/>
          </p:nvSpPr>
          <p:spPr>
            <a:xfrm>
              <a:off x="5635477" y="4998454"/>
              <a:ext cx="335130" cy="195423"/>
            </a:xfrm>
            <a:custGeom>
              <a:avLst/>
              <a:gdLst>
                <a:gd name="connsiteX0" fmla="*/ 335111 w 335130"/>
                <a:gd name="connsiteY0" fmla="*/ 156159 h 195423"/>
                <a:gd name="connsiteX1" fmla="*/ 238273 w 335130"/>
                <a:gd name="connsiteY1" fmla="*/ 187909 h 195423"/>
                <a:gd name="connsiteX2" fmla="*/ 141436 w 335130"/>
                <a:gd name="connsiteY2" fmla="*/ 175209 h 195423"/>
                <a:gd name="connsiteX3" fmla="*/ 8086 w 335130"/>
                <a:gd name="connsiteY3" fmla="*/ 584 h 195423"/>
                <a:gd name="connsiteX4" fmla="*/ 38248 w 335130"/>
                <a:gd name="connsiteY4" fmla="*/ 121234 h 195423"/>
                <a:gd name="connsiteX5" fmla="*/ 230336 w 335130"/>
                <a:gd name="connsiteY5" fmla="*/ 194259 h 195423"/>
                <a:gd name="connsiteX6" fmla="*/ 335111 w 335130"/>
                <a:gd name="connsiteY6" fmla="*/ 156159 h 19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130" h="195423">
                  <a:moveTo>
                    <a:pt x="335111" y="156159"/>
                  </a:moveTo>
                  <a:cubicBezTo>
                    <a:pt x="336434" y="155101"/>
                    <a:pt x="270552" y="184734"/>
                    <a:pt x="238273" y="187909"/>
                  </a:cubicBezTo>
                  <a:cubicBezTo>
                    <a:pt x="205994" y="191084"/>
                    <a:pt x="179800" y="206430"/>
                    <a:pt x="141436" y="175209"/>
                  </a:cubicBezTo>
                  <a:cubicBezTo>
                    <a:pt x="103072" y="143988"/>
                    <a:pt x="25284" y="9580"/>
                    <a:pt x="8086" y="584"/>
                  </a:cubicBezTo>
                  <a:cubicBezTo>
                    <a:pt x="-9112" y="-8412"/>
                    <a:pt x="1206" y="88955"/>
                    <a:pt x="38248" y="121234"/>
                  </a:cubicBezTo>
                  <a:cubicBezTo>
                    <a:pt x="75290" y="153513"/>
                    <a:pt x="186944" y="185263"/>
                    <a:pt x="230336" y="194259"/>
                  </a:cubicBezTo>
                  <a:cubicBezTo>
                    <a:pt x="273728" y="203255"/>
                    <a:pt x="333788" y="157217"/>
                    <a:pt x="335111" y="1561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9" name="フリーフォーム: 図形 578">
              <a:extLst>
                <a:ext uri="{FF2B5EF4-FFF2-40B4-BE49-F238E27FC236}">
                  <a16:creationId xmlns:a16="http://schemas.microsoft.com/office/drawing/2014/main" id="{2FF76B4B-21C3-425B-8CA0-19B82441C79E}"/>
                </a:ext>
              </a:extLst>
            </p:cNvPr>
            <p:cNvSpPr/>
            <p:nvPr/>
          </p:nvSpPr>
          <p:spPr>
            <a:xfrm>
              <a:off x="908050" y="5442955"/>
              <a:ext cx="1038098" cy="732930"/>
            </a:xfrm>
            <a:custGeom>
              <a:avLst/>
              <a:gdLst>
                <a:gd name="connsiteX0" fmla="*/ 1037167 w 1038098"/>
                <a:gd name="connsiteY0" fmla="*/ 9578 h 732930"/>
                <a:gd name="connsiteX1" fmla="*/ 910167 w 1038098"/>
                <a:gd name="connsiteY1" fmla="*/ 276278 h 732930"/>
                <a:gd name="connsiteX2" fmla="*/ 772583 w 1038098"/>
                <a:gd name="connsiteY2" fmla="*/ 693262 h 732930"/>
                <a:gd name="connsiteX3" fmla="*/ 762000 w 1038098"/>
                <a:gd name="connsiteY3" fmla="*/ 708078 h 732930"/>
                <a:gd name="connsiteX4" fmla="*/ 745067 w 1038098"/>
                <a:gd name="connsiteY4" fmla="*/ 718662 h 732930"/>
                <a:gd name="connsiteX5" fmla="*/ 408517 w 1038098"/>
                <a:gd name="connsiteY5" fmla="*/ 727128 h 732930"/>
                <a:gd name="connsiteX6" fmla="*/ 0 w 1038098"/>
                <a:gd name="connsiteY6" fmla="*/ 725012 h 732930"/>
                <a:gd name="connsiteX7" fmla="*/ 757767 w 1038098"/>
                <a:gd name="connsiteY7" fmla="*/ 725012 h 732930"/>
                <a:gd name="connsiteX8" fmla="*/ 842433 w 1038098"/>
                <a:gd name="connsiteY8" fmla="*/ 617062 h 732930"/>
                <a:gd name="connsiteX9" fmla="*/ 1037167 w 1038098"/>
                <a:gd name="connsiteY9" fmla="*/ 9578 h 7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8098" h="732930">
                  <a:moveTo>
                    <a:pt x="1037167" y="9578"/>
                  </a:moveTo>
                  <a:cubicBezTo>
                    <a:pt x="1048456" y="-47219"/>
                    <a:pt x="954264" y="162331"/>
                    <a:pt x="910167" y="276278"/>
                  </a:cubicBezTo>
                  <a:cubicBezTo>
                    <a:pt x="866070" y="390225"/>
                    <a:pt x="797277" y="621295"/>
                    <a:pt x="772583" y="693262"/>
                  </a:cubicBezTo>
                  <a:cubicBezTo>
                    <a:pt x="747889" y="765229"/>
                    <a:pt x="766586" y="703845"/>
                    <a:pt x="762000" y="708078"/>
                  </a:cubicBezTo>
                  <a:cubicBezTo>
                    <a:pt x="757414" y="712311"/>
                    <a:pt x="803981" y="715487"/>
                    <a:pt x="745067" y="718662"/>
                  </a:cubicBezTo>
                  <a:cubicBezTo>
                    <a:pt x="686153" y="721837"/>
                    <a:pt x="408517" y="727128"/>
                    <a:pt x="408517" y="727128"/>
                  </a:cubicBezTo>
                  <a:lnTo>
                    <a:pt x="0" y="725012"/>
                  </a:lnTo>
                  <a:cubicBezTo>
                    <a:pt x="58208" y="724659"/>
                    <a:pt x="617361" y="743004"/>
                    <a:pt x="757767" y="725012"/>
                  </a:cubicBezTo>
                  <a:cubicBezTo>
                    <a:pt x="898172" y="707020"/>
                    <a:pt x="793044" y="736654"/>
                    <a:pt x="842433" y="617062"/>
                  </a:cubicBezTo>
                  <a:cubicBezTo>
                    <a:pt x="891822" y="497470"/>
                    <a:pt x="1025878" y="66375"/>
                    <a:pt x="1037167" y="95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33FF38E4-23C1-4D8D-A736-1E5E6C6CDC3F}"/>
                </a:ext>
              </a:extLst>
            </p:cNvPr>
            <p:cNvSpPr/>
            <p:nvPr/>
          </p:nvSpPr>
          <p:spPr>
            <a:xfrm>
              <a:off x="829676" y="6160593"/>
              <a:ext cx="742284" cy="420061"/>
            </a:xfrm>
            <a:custGeom>
              <a:avLst/>
              <a:gdLst>
                <a:gd name="connsiteX0" fmla="*/ 82607 w 742284"/>
                <a:gd name="connsiteY0" fmla="*/ 1024 h 420061"/>
                <a:gd name="connsiteX1" fmla="*/ 57 w 742284"/>
                <a:gd name="connsiteY1" fmla="*/ 299474 h 420061"/>
                <a:gd name="connsiteX2" fmla="*/ 97424 w 742284"/>
                <a:gd name="connsiteY2" fmla="*/ 301590 h 420061"/>
                <a:gd name="connsiteX3" fmla="*/ 690091 w 742284"/>
                <a:gd name="connsiteY3" fmla="*/ 310057 h 420061"/>
                <a:gd name="connsiteX4" fmla="*/ 709141 w 742284"/>
                <a:gd name="connsiteY4" fmla="*/ 310057 h 420061"/>
                <a:gd name="connsiteX5" fmla="*/ 660457 w 742284"/>
                <a:gd name="connsiteY5" fmla="*/ 373557 h 420061"/>
                <a:gd name="connsiteX6" fmla="*/ 654107 w 742284"/>
                <a:gd name="connsiteY6" fmla="*/ 390490 h 420061"/>
                <a:gd name="connsiteX7" fmla="*/ 334491 w 742284"/>
                <a:gd name="connsiteY7" fmla="*/ 418007 h 420061"/>
                <a:gd name="connsiteX8" fmla="*/ 171507 w 742284"/>
                <a:gd name="connsiteY8" fmla="*/ 411657 h 420061"/>
                <a:gd name="connsiteX9" fmla="*/ 57207 w 742284"/>
                <a:gd name="connsiteY9" fmla="*/ 360857 h 420061"/>
                <a:gd name="connsiteX10" fmla="*/ 25457 w 742284"/>
                <a:gd name="connsiteY10" fmla="*/ 299474 h 420061"/>
                <a:gd name="connsiteX11" fmla="*/ 46624 w 742284"/>
                <a:gd name="connsiteY11" fmla="*/ 204224 h 420061"/>
                <a:gd name="connsiteX12" fmla="*/ 82607 w 742284"/>
                <a:gd name="connsiteY12" fmla="*/ 1024 h 42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84" h="420061">
                  <a:moveTo>
                    <a:pt x="82607" y="1024"/>
                  </a:moveTo>
                  <a:cubicBezTo>
                    <a:pt x="74846" y="16899"/>
                    <a:pt x="-2412" y="249380"/>
                    <a:pt x="57" y="299474"/>
                  </a:cubicBezTo>
                  <a:cubicBezTo>
                    <a:pt x="2526" y="349568"/>
                    <a:pt x="97424" y="301590"/>
                    <a:pt x="97424" y="301590"/>
                  </a:cubicBezTo>
                  <a:lnTo>
                    <a:pt x="690091" y="310057"/>
                  </a:lnTo>
                  <a:cubicBezTo>
                    <a:pt x="792044" y="311468"/>
                    <a:pt x="714080" y="299474"/>
                    <a:pt x="709141" y="310057"/>
                  </a:cubicBezTo>
                  <a:cubicBezTo>
                    <a:pt x="704202" y="320640"/>
                    <a:pt x="669629" y="360151"/>
                    <a:pt x="660457" y="373557"/>
                  </a:cubicBezTo>
                  <a:cubicBezTo>
                    <a:pt x="651285" y="386963"/>
                    <a:pt x="708435" y="383082"/>
                    <a:pt x="654107" y="390490"/>
                  </a:cubicBezTo>
                  <a:cubicBezTo>
                    <a:pt x="599779" y="397898"/>
                    <a:pt x="414924" y="414479"/>
                    <a:pt x="334491" y="418007"/>
                  </a:cubicBezTo>
                  <a:cubicBezTo>
                    <a:pt x="254058" y="421535"/>
                    <a:pt x="217721" y="421182"/>
                    <a:pt x="171507" y="411657"/>
                  </a:cubicBezTo>
                  <a:cubicBezTo>
                    <a:pt x="125293" y="402132"/>
                    <a:pt x="81549" y="379554"/>
                    <a:pt x="57207" y="360857"/>
                  </a:cubicBezTo>
                  <a:cubicBezTo>
                    <a:pt x="32865" y="342160"/>
                    <a:pt x="27221" y="325579"/>
                    <a:pt x="25457" y="299474"/>
                  </a:cubicBezTo>
                  <a:cubicBezTo>
                    <a:pt x="23693" y="273369"/>
                    <a:pt x="37099" y="250085"/>
                    <a:pt x="46624" y="204224"/>
                  </a:cubicBezTo>
                  <a:cubicBezTo>
                    <a:pt x="56149" y="158363"/>
                    <a:pt x="90368" y="-14851"/>
                    <a:pt x="82607" y="10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1" name="フリーフォーム: 図形 580">
              <a:extLst>
                <a:ext uri="{FF2B5EF4-FFF2-40B4-BE49-F238E27FC236}">
                  <a16:creationId xmlns:a16="http://schemas.microsoft.com/office/drawing/2014/main" id="{4CA6CF99-E9DF-4061-A71B-76C72D0DCBEA}"/>
                </a:ext>
              </a:extLst>
            </p:cNvPr>
            <p:cNvSpPr/>
            <p:nvPr/>
          </p:nvSpPr>
          <p:spPr>
            <a:xfrm>
              <a:off x="970055" y="5587486"/>
              <a:ext cx="1076769" cy="790967"/>
            </a:xfrm>
            <a:custGeom>
              <a:avLst/>
              <a:gdLst>
                <a:gd name="connsiteX0" fmla="*/ 1076762 w 1076769"/>
                <a:gd name="connsiteY0" fmla="*/ 514 h 790967"/>
                <a:gd name="connsiteX1" fmla="*/ 826995 w 1076769"/>
                <a:gd name="connsiteY1" fmla="*/ 679964 h 790967"/>
                <a:gd name="connsiteX2" fmla="*/ 812178 w 1076769"/>
                <a:gd name="connsiteY2" fmla="*/ 688431 h 790967"/>
                <a:gd name="connsiteX3" fmla="*/ 644962 w 1076769"/>
                <a:gd name="connsiteY3" fmla="*/ 696897 h 790967"/>
                <a:gd name="connsiteX4" fmla="*/ 107328 w 1076769"/>
                <a:gd name="connsiteY4" fmla="*/ 711714 h 790967"/>
                <a:gd name="connsiteX5" fmla="*/ 75578 w 1076769"/>
                <a:gd name="connsiteY5" fmla="*/ 703247 h 790967"/>
                <a:gd name="connsiteX6" fmla="*/ 48062 w 1076769"/>
                <a:gd name="connsiteY6" fmla="*/ 781564 h 790967"/>
                <a:gd name="connsiteX7" fmla="*/ 16312 w 1076769"/>
                <a:gd name="connsiteY7" fmla="*/ 779447 h 790967"/>
                <a:gd name="connsiteX8" fmla="*/ 29012 w 1076769"/>
                <a:gd name="connsiteY8" fmla="*/ 690547 h 790967"/>
                <a:gd name="connsiteX9" fmla="*/ 344395 w 1076769"/>
                <a:gd name="connsiteY9" fmla="*/ 686314 h 790967"/>
                <a:gd name="connsiteX10" fmla="*/ 782545 w 1076769"/>
                <a:gd name="connsiteY10" fmla="*/ 660914 h 790967"/>
                <a:gd name="connsiteX11" fmla="*/ 835462 w 1076769"/>
                <a:gd name="connsiteY11" fmla="*/ 569897 h 790967"/>
                <a:gd name="connsiteX12" fmla="*/ 1076762 w 1076769"/>
                <a:gd name="connsiteY12" fmla="*/ 514 h 79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769" h="790967">
                  <a:moveTo>
                    <a:pt x="1076762" y="514"/>
                  </a:moveTo>
                  <a:cubicBezTo>
                    <a:pt x="1075351" y="18858"/>
                    <a:pt x="826995" y="679964"/>
                    <a:pt x="826995" y="679964"/>
                  </a:cubicBezTo>
                  <a:cubicBezTo>
                    <a:pt x="782898" y="794617"/>
                    <a:pt x="842517" y="685609"/>
                    <a:pt x="812178" y="688431"/>
                  </a:cubicBezTo>
                  <a:cubicBezTo>
                    <a:pt x="781839" y="691253"/>
                    <a:pt x="644962" y="696897"/>
                    <a:pt x="644962" y="696897"/>
                  </a:cubicBezTo>
                  <a:lnTo>
                    <a:pt x="107328" y="711714"/>
                  </a:lnTo>
                  <a:cubicBezTo>
                    <a:pt x="12431" y="712772"/>
                    <a:pt x="85456" y="691605"/>
                    <a:pt x="75578" y="703247"/>
                  </a:cubicBezTo>
                  <a:cubicBezTo>
                    <a:pt x="65700" y="714889"/>
                    <a:pt x="57940" y="768864"/>
                    <a:pt x="48062" y="781564"/>
                  </a:cubicBezTo>
                  <a:cubicBezTo>
                    <a:pt x="38184" y="794264"/>
                    <a:pt x="19487" y="794617"/>
                    <a:pt x="16312" y="779447"/>
                  </a:cubicBezTo>
                  <a:cubicBezTo>
                    <a:pt x="13137" y="764277"/>
                    <a:pt x="-25668" y="706069"/>
                    <a:pt x="29012" y="690547"/>
                  </a:cubicBezTo>
                  <a:cubicBezTo>
                    <a:pt x="83692" y="675025"/>
                    <a:pt x="218806" y="691253"/>
                    <a:pt x="344395" y="686314"/>
                  </a:cubicBezTo>
                  <a:cubicBezTo>
                    <a:pt x="469984" y="681375"/>
                    <a:pt x="700700" y="680317"/>
                    <a:pt x="782545" y="660914"/>
                  </a:cubicBezTo>
                  <a:cubicBezTo>
                    <a:pt x="864389" y="641511"/>
                    <a:pt x="793834" y="679964"/>
                    <a:pt x="835462" y="569897"/>
                  </a:cubicBezTo>
                  <a:cubicBezTo>
                    <a:pt x="877090" y="459830"/>
                    <a:pt x="1078173" y="-17830"/>
                    <a:pt x="1076762" y="5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2" name="フリーフォーム: 図形 581">
              <a:extLst>
                <a:ext uri="{FF2B5EF4-FFF2-40B4-BE49-F238E27FC236}">
                  <a16:creationId xmlns:a16="http://schemas.microsoft.com/office/drawing/2014/main" id="{A4C382B7-EF1F-4560-8388-3F1D89BD2916}"/>
                </a:ext>
              </a:extLst>
            </p:cNvPr>
            <p:cNvSpPr/>
            <p:nvPr/>
          </p:nvSpPr>
          <p:spPr>
            <a:xfrm>
              <a:off x="1771140" y="5543991"/>
              <a:ext cx="618667" cy="684279"/>
            </a:xfrm>
            <a:custGeom>
              <a:avLst/>
              <a:gdLst>
                <a:gd name="connsiteX0" fmla="*/ 8977 w 618667"/>
                <a:gd name="connsiteY0" fmla="*/ 676892 h 684279"/>
                <a:gd name="connsiteX1" fmla="*/ 32260 w 618667"/>
                <a:gd name="connsiteY1" fmla="*/ 564709 h 684279"/>
                <a:gd name="connsiteX2" fmla="*/ 252393 w 618667"/>
                <a:gd name="connsiteY2" fmla="*/ 37659 h 684279"/>
                <a:gd name="connsiteX3" fmla="*/ 392093 w 618667"/>
                <a:gd name="connsiteY3" fmla="*/ 41892 h 684279"/>
                <a:gd name="connsiteX4" fmla="*/ 618577 w 618667"/>
                <a:gd name="connsiteY4" fmla="*/ 52476 h 684279"/>
                <a:gd name="connsiteX5" fmla="*/ 364577 w 618667"/>
                <a:gd name="connsiteY5" fmla="*/ 60942 h 684279"/>
                <a:gd name="connsiteX6" fmla="*/ 229110 w 618667"/>
                <a:gd name="connsiteY6" fmla="*/ 122326 h 684279"/>
                <a:gd name="connsiteX7" fmla="*/ 108460 w 618667"/>
                <a:gd name="connsiteY7" fmla="*/ 427126 h 684279"/>
                <a:gd name="connsiteX8" fmla="*/ 8977 w 618667"/>
                <a:gd name="connsiteY8" fmla="*/ 676892 h 68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667" h="684279">
                  <a:moveTo>
                    <a:pt x="8977" y="676892"/>
                  </a:moveTo>
                  <a:cubicBezTo>
                    <a:pt x="-3723" y="699822"/>
                    <a:pt x="-8309" y="671248"/>
                    <a:pt x="32260" y="564709"/>
                  </a:cubicBezTo>
                  <a:cubicBezTo>
                    <a:pt x="72829" y="458170"/>
                    <a:pt x="192421" y="124795"/>
                    <a:pt x="252393" y="37659"/>
                  </a:cubicBezTo>
                  <a:cubicBezTo>
                    <a:pt x="312365" y="-49477"/>
                    <a:pt x="392093" y="41892"/>
                    <a:pt x="392093" y="41892"/>
                  </a:cubicBezTo>
                  <a:cubicBezTo>
                    <a:pt x="453124" y="44361"/>
                    <a:pt x="623163" y="49301"/>
                    <a:pt x="618577" y="52476"/>
                  </a:cubicBezTo>
                  <a:cubicBezTo>
                    <a:pt x="613991" y="55651"/>
                    <a:pt x="429488" y="49300"/>
                    <a:pt x="364577" y="60942"/>
                  </a:cubicBezTo>
                  <a:cubicBezTo>
                    <a:pt x="299666" y="72584"/>
                    <a:pt x="271796" y="61296"/>
                    <a:pt x="229110" y="122326"/>
                  </a:cubicBezTo>
                  <a:cubicBezTo>
                    <a:pt x="186424" y="183356"/>
                    <a:pt x="141621" y="331523"/>
                    <a:pt x="108460" y="427126"/>
                  </a:cubicBezTo>
                  <a:cubicBezTo>
                    <a:pt x="75299" y="522729"/>
                    <a:pt x="21677" y="653962"/>
                    <a:pt x="8977" y="6768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3" name="フリーフォーム: 図形 582">
              <a:extLst>
                <a:ext uri="{FF2B5EF4-FFF2-40B4-BE49-F238E27FC236}">
                  <a16:creationId xmlns:a16="http://schemas.microsoft.com/office/drawing/2014/main" id="{B6C597EF-0E85-4A8F-B082-707465473E96}"/>
                </a:ext>
              </a:extLst>
            </p:cNvPr>
            <p:cNvSpPr/>
            <p:nvPr/>
          </p:nvSpPr>
          <p:spPr>
            <a:xfrm>
              <a:off x="2116601" y="5602784"/>
              <a:ext cx="273536" cy="625458"/>
            </a:xfrm>
            <a:custGeom>
              <a:avLst/>
              <a:gdLst>
                <a:gd name="connsiteX0" fmla="*/ 163049 w 273536"/>
                <a:gd name="connsiteY0" fmla="*/ 33 h 625458"/>
                <a:gd name="connsiteX1" fmla="*/ 260416 w 273536"/>
                <a:gd name="connsiteY1" fmla="*/ 63533 h 625458"/>
                <a:gd name="connsiteX2" fmla="*/ 167282 w 273536"/>
                <a:gd name="connsiteY2" fmla="*/ 139733 h 625458"/>
                <a:gd name="connsiteX3" fmla="*/ 101666 w 273536"/>
                <a:gd name="connsiteY3" fmla="*/ 279433 h 625458"/>
                <a:gd name="connsiteX4" fmla="*/ 66 w 273536"/>
                <a:gd name="connsiteY4" fmla="*/ 624449 h 625458"/>
                <a:gd name="connsiteX5" fmla="*/ 88966 w 273536"/>
                <a:gd name="connsiteY5" fmla="*/ 374683 h 625458"/>
                <a:gd name="connsiteX6" fmla="*/ 251949 w 273536"/>
                <a:gd name="connsiteY6" fmla="*/ 82583 h 625458"/>
                <a:gd name="connsiteX7" fmla="*/ 266766 w 273536"/>
                <a:gd name="connsiteY7" fmla="*/ 55066 h 625458"/>
                <a:gd name="connsiteX8" fmla="*/ 163049 w 273536"/>
                <a:gd name="connsiteY8" fmla="*/ 33 h 6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536" h="625458">
                  <a:moveTo>
                    <a:pt x="163049" y="33"/>
                  </a:moveTo>
                  <a:cubicBezTo>
                    <a:pt x="161991" y="1444"/>
                    <a:pt x="259711" y="40250"/>
                    <a:pt x="260416" y="63533"/>
                  </a:cubicBezTo>
                  <a:cubicBezTo>
                    <a:pt x="261122" y="86816"/>
                    <a:pt x="193740" y="103750"/>
                    <a:pt x="167282" y="139733"/>
                  </a:cubicBezTo>
                  <a:cubicBezTo>
                    <a:pt x="140824" y="175716"/>
                    <a:pt x="129535" y="198647"/>
                    <a:pt x="101666" y="279433"/>
                  </a:cubicBezTo>
                  <a:cubicBezTo>
                    <a:pt x="73797" y="360219"/>
                    <a:pt x="2183" y="608574"/>
                    <a:pt x="66" y="624449"/>
                  </a:cubicBezTo>
                  <a:cubicBezTo>
                    <a:pt x="-2051" y="640324"/>
                    <a:pt x="46986" y="464994"/>
                    <a:pt x="88966" y="374683"/>
                  </a:cubicBezTo>
                  <a:cubicBezTo>
                    <a:pt x="130946" y="284372"/>
                    <a:pt x="222316" y="135852"/>
                    <a:pt x="251949" y="82583"/>
                  </a:cubicBezTo>
                  <a:cubicBezTo>
                    <a:pt x="281582" y="29314"/>
                    <a:pt x="274527" y="68472"/>
                    <a:pt x="266766" y="55066"/>
                  </a:cubicBezTo>
                  <a:cubicBezTo>
                    <a:pt x="259005" y="41660"/>
                    <a:pt x="164107" y="-1378"/>
                    <a:pt x="163049" y="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4" name="フリーフォーム: 図形 583">
              <a:extLst>
                <a:ext uri="{FF2B5EF4-FFF2-40B4-BE49-F238E27FC236}">
                  <a16:creationId xmlns:a16="http://schemas.microsoft.com/office/drawing/2014/main" id="{D8DC554C-F151-4E88-89F0-2F55D5A615A4}"/>
                </a:ext>
              </a:extLst>
            </p:cNvPr>
            <p:cNvSpPr/>
            <p:nvPr/>
          </p:nvSpPr>
          <p:spPr>
            <a:xfrm>
              <a:off x="1947333" y="5437654"/>
              <a:ext cx="648606" cy="505946"/>
            </a:xfrm>
            <a:custGeom>
              <a:avLst/>
              <a:gdLst>
                <a:gd name="connsiteX0" fmla="*/ 0 w 648606"/>
                <a:gd name="connsiteY0" fmla="*/ 63 h 505946"/>
                <a:gd name="connsiteX1" fmla="*/ 488950 w 648606"/>
                <a:gd name="connsiteY1" fmla="*/ 76263 h 505946"/>
                <a:gd name="connsiteX2" fmla="*/ 522817 w 648606"/>
                <a:gd name="connsiteY2" fmla="*/ 154579 h 505946"/>
                <a:gd name="connsiteX3" fmla="*/ 505884 w 648606"/>
                <a:gd name="connsiteY3" fmla="*/ 298513 h 505946"/>
                <a:gd name="connsiteX4" fmla="*/ 414867 w 648606"/>
                <a:gd name="connsiteY4" fmla="*/ 391646 h 505946"/>
                <a:gd name="connsiteX5" fmla="*/ 438150 w 648606"/>
                <a:gd name="connsiteY5" fmla="*/ 421279 h 505946"/>
                <a:gd name="connsiteX6" fmla="*/ 524934 w 648606"/>
                <a:gd name="connsiteY6" fmla="*/ 505946 h 505946"/>
                <a:gd name="connsiteX7" fmla="*/ 615950 w 648606"/>
                <a:gd name="connsiteY7" fmla="*/ 421279 h 505946"/>
                <a:gd name="connsiteX8" fmla="*/ 637117 w 648606"/>
                <a:gd name="connsiteY8" fmla="*/ 298513 h 505946"/>
                <a:gd name="connsiteX9" fmla="*/ 637117 w 648606"/>
                <a:gd name="connsiteY9" fmla="*/ 277346 h 505946"/>
                <a:gd name="connsiteX10" fmla="*/ 493184 w 648606"/>
                <a:gd name="connsiteY10" fmla="*/ 67796 h 505946"/>
                <a:gd name="connsiteX11" fmla="*/ 0 w 648606"/>
                <a:gd name="connsiteY11" fmla="*/ 63 h 50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8606" h="505946">
                  <a:moveTo>
                    <a:pt x="0" y="63"/>
                  </a:moveTo>
                  <a:cubicBezTo>
                    <a:pt x="-706" y="1474"/>
                    <a:pt x="401814" y="50510"/>
                    <a:pt x="488950" y="76263"/>
                  </a:cubicBezTo>
                  <a:cubicBezTo>
                    <a:pt x="576086" y="102016"/>
                    <a:pt x="519995" y="117537"/>
                    <a:pt x="522817" y="154579"/>
                  </a:cubicBezTo>
                  <a:cubicBezTo>
                    <a:pt x="525639" y="191621"/>
                    <a:pt x="523876" y="259002"/>
                    <a:pt x="505884" y="298513"/>
                  </a:cubicBezTo>
                  <a:cubicBezTo>
                    <a:pt x="487892" y="338024"/>
                    <a:pt x="426156" y="371185"/>
                    <a:pt x="414867" y="391646"/>
                  </a:cubicBezTo>
                  <a:cubicBezTo>
                    <a:pt x="403578" y="412107"/>
                    <a:pt x="419806" y="402229"/>
                    <a:pt x="438150" y="421279"/>
                  </a:cubicBezTo>
                  <a:cubicBezTo>
                    <a:pt x="456494" y="440329"/>
                    <a:pt x="495301" y="505946"/>
                    <a:pt x="524934" y="505946"/>
                  </a:cubicBezTo>
                  <a:cubicBezTo>
                    <a:pt x="554567" y="505946"/>
                    <a:pt x="597253" y="455851"/>
                    <a:pt x="615950" y="421279"/>
                  </a:cubicBezTo>
                  <a:cubicBezTo>
                    <a:pt x="634647" y="386707"/>
                    <a:pt x="633589" y="322502"/>
                    <a:pt x="637117" y="298513"/>
                  </a:cubicBezTo>
                  <a:cubicBezTo>
                    <a:pt x="640645" y="274524"/>
                    <a:pt x="661106" y="315799"/>
                    <a:pt x="637117" y="277346"/>
                  </a:cubicBezTo>
                  <a:cubicBezTo>
                    <a:pt x="613128" y="238893"/>
                    <a:pt x="601839" y="114715"/>
                    <a:pt x="493184" y="67796"/>
                  </a:cubicBezTo>
                  <a:cubicBezTo>
                    <a:pt x="384529" y="20877"/>
                    <a:pt x="706" y="-1348"/>
                    <a:pt x="0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5" name="フリーフォーム: 図形 584">
              <a:extLst>
                <a:ext uri="{FF2B5EF4-FFF2-40B4-BE49-F238E27FC236}">
                  <a16:creationId xmlns:a16="http://schemas.microsoft.com/office/drawing/2014/main" id="{79442228-F588-4D7B-B45E-92300A12E946}"/>
                </a:ext>
              </a:extLst>
            </p:cNvPr>
            <p:cNvSpPr/>
            <p:nvPr/>
          </p:nvSpPr>
          <p:spPr>
            <a:xfrm>
              <a:off x="2247557" y="5827096"/>
              <a:ext cx="233911" cy="351089"/>
            </a:xfrm>
            <a:custGeom>
              <a:avLst/>
              <a:gdLst>
                <a:gd name="connsiteX0" fmla="*/ 228943 w 233911"/>
                <a:gd name="connsiteY0" fmla="*/ 88987 h 351089"/>
                <a:gd name="connsiteX1" fmla="*/ 203543 w 233911"/>
                <a:gd name="connsiteY1" fmla="*/ 146137 h 351089"/>
                <a:gd name="connsiteX2" fmla="*/ 144276 w 233911"/>
                <a:gd name="connsiteY2" fmla="*/ 334521 h 351089"/>
                <a:gd name="connsiteX3" fmla="*/ 53260 w 233911"/>
                <a:gd name="connsiteY3" fmla="*/ 340871 h 351089"/>
                <a:gd name="connsiteX4" fmla="*/ 343 w 233911"/>
                <a:gd name="connsiteY4" fmla="*/ 328171 h 351089"/>
                <a:gd name="connsiteX5" fmla="*/ 34210 w 233911"/>
                <a:gd name="connsiteY5" fmla="*/ 230804 h 351089"/>
                <a:gd name="connsiteX6" fmla="*/ 106176 w 233911"/>
                <a:gd name="connsiteY6" fmla="*/ 4321 h 351089"/>
                <a:gd name="connsiteX7" fmla="*/ 228943 w 233911"/>
                <a:gd name="connsiteY7" fmla="*/ 88987 h 35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911" h="351089">
                  <a:moveTo>
                    <a:pt x="228943" y="88987"/>
                  </a:moveTo>
                  <a:cubicBezTo>
                    <a:pt x="245171" y="112623"/>
                    <a:pt x="217654" y="105215"/>
                    <a:pt x="203543" y="146137"/>
                  </a:cubicBezTo>
                  <a:cubicBezTo>
                    <a:pt x="189432" y="187059"/>
                    <a:pt x="169323" y="302065"/>
                    <a:pt x="144276" y="334521"/>
                  </a:cubicBezTo>
                  <a:cubicBezTo>
                    <a:pt x="119229" y="366977"/>
                    <a:pt x="77249" y="341929"/>
                    <a:pt x="53260" y="340871"/>
                  </a:cubicBezTo>
                  <a:cubicBezTo>
                    <a:pt x="29271" y="339813"/>
                    <a:pt x="3518" y="346516"/>
                    <a:pt x="343" y="328171"/>
                  </a:cubicBezTo>
                  <a:cubicBezTo>
                    <a:pt x="-2832" y="309827"/>
                    <a:pt x="16571" y="284779"/>
                    <a:pt x="34210" y="230804"/>
                  </a:cubicBezTo>
                  <a:cubicBezTo>
                    <a:pt x="51849" y="176829"/>
                    <a:pt x="76190" y="28663"/>
                    <a:pt x="106176" y="4321"/>
                  </a:cubicBezTo>
                  <a:cubicBezTo>
                    <a:pt x="136162" y="-20021"/>
                    <a:pt x="212715" y="65351"/>
                    <a:pt x="228943" y="889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6" name="フリーフォーム: 図形 585">
              <a:extLst>
                <a:ext uri="{FF2B5EF4-FFF2-40B4-BE49-F238E27FC236}">
                  <a16:creationId xmlns:a16="http://schemas.microsoft.com/office/drawing/2014/main" id="{6225C5B5-F34A-4C65-B867-7D8C80C1149A}"/>
                </a:ext>
              </a:extLst>
            </p:cNvPr>
            <p:cNvSpPr/>
            <p:nvPr/>
          </p:nvSpPr>
          <p:spPr>
            <a:xfrm>
              <a:off x="1009650" y="6354233"/>
              <a:ext cx="713317" cy="10584"/>
            </a:xfrm>
            <a:custGeom>
              <a:avLst/>
              <a:gdLst>
                <a:gd name="connsiteX0" fmla="*/ 0 w 713317"/>
                <a:gd name="connsiteY0" fmla="*/ 10584 h 10584"/>
                <a:gd name="connsiteX1" fmla="*/ 713317 w 713317"/>
                <a:gd name="connsiteY1" fmla="*/ 8467 h 10584"/>
                <a:gd name="connsiteX2" fmla="*/ 393700 w 713317"/>
                <a:gd name="connsiteY2" fmla="*/ 0 h 10584"/>
                <a:gd name="connsiteX3" fmla="*/ 0 w 713317"/>
                <a:gd name="connsiteY3" fmla="*/ 10584 h 1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317" h="10584">
                  <a:moveTo>
                    <a:pt x="0" y="10584"/>
                  </a:moveTo>
                  <a:lnTo>
                    <a:pt x="713317" y="8467"/>
                  </a:lnTo>
                  <a:lnTo>
                    <a:pt x="393700" y="0"/>
                  </a:lnTo>
                  <a:lnTo>
                    <a:pt x="0" y="105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7" name="フリーフォーム: 図形 586">
              <a:extLst>
                <a:ext uri="{FF2B5EF4-FFF2-40B4-BE49-F238E27FC236}">
                  <a16:creationId xmlns:a16="http://schemas.microsoft.com/office/drawing/2014/main" id="{7DC965B6-CE6A-44B7-84C3-9EC969C9065E}"/>
                </a:ext>
              </a:extLst>
            </p:cNvPr>
            <p:cNvSpPr/>
            <p:nvPr/>
          </p:nvSpPr>
          <p:spPr>
            <a:xfrm>
              <a:off x="2379628" y="5766364"/>
              <a:ext cx="324064" cy="419938"/>
            </a:xfrm>
            <a:custGeom>
              <a:avLst/>
              <a:gdLst>
                <a:gd name="connsiteX0" fmla="*/ 319122 w 324064"/>
                <a:gd name="connsiteY0" fmla="*/ 10549 h 419938"/>
                <a:gd name="connsiteX1" fmla="*/ 74647 w 324064"/>
                <a:gd name="connsiteY1" fmla="*/ 378849 h 419938"/>
                <a:gd name="connsiteX2" fmla="*/ 35 w 324064"/>
                <a:gd name="connsiteY2" fmla="*/ 409011 h 419938"/>
                <a:gd name="connsiteX3" fmla="*/ 80997 w 324064"/>
                <a:gd name="connsiteY3" fmla="*/ 361386 h 419938"/>
                <a:gd name="connsiteX4" fmla="*/ 227047 w 324064"/>
                <a:gd name="connsiteY4" fmla="*/ 123261 h 419938"/>
                <a:gd name="connsiteX5" fmla="*/ 319122 w 324064"/>
                <a:gd name="connsiteY5" fmla="*/ 10549 h 41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064" h="419938">
                  <a:moveTo>
                    <a:pt x="319122" y="10549"/>
                  </a:moveTo>
                  <a:cubicBezTo>
                    <a:pt x="293722" y="53147"/>
                    <a:pt x="127828" y="312439"/>
                    <a:pt x="74647" y="378849"/>
                  </a:cubicBezTo>
                  <a:cubicBezTo>
                    <a:pt x="21466" y="445259"/>
                    <a:pt x="-1023" y="411921"/>
                    <a:pt x="35" y="409011"/>
                  </a:cubicBezTo>
                  <a:cubicBezTo>
                    <a:pt x="1093" y="406101"/>
                    <a:pt x="43162" y="409011"/>
                    <a:pt x="80997" y="361386"/>
                  </a:cubicBezTo>
                  <a:cubicBezTo>
                    <a:pt x="118832" y="313761"/>
                    <a:pt x="188418" y="182263"/>
                    <a:pt x="227047" y="123261"/>
                  </a:cubicBezTo>
                  <a:cubicBezTo>
                    <a:pt x="265676" y="64259"/>
                    <a:pt x="344522" y="-32049"/>
                    <a:pt x="319122" y="105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8" name="フリーフォーム: 図形 587">
              <a:extLst>
                <a:ext uri="{FF2B5EF4-FFF2-40B4-BE49-F238E27FC236}">
                  <a16:creationId xmlns:a16="http://schemas.microsoft.com/office/drawing/2014/main" id="{5BE1A6EA-B9FA-4019-811B-6D0737383E22}"/>
                </a:ext>
              </a:extLst>
            </p:cNvPr>
            <p:cNvSpPr/>
            <p:nvPr/>
          </p:nvSpPr>
          <p:spPr>
            <a:xfrm>
              <a:off x="2702570" y="5768000"/>
              <a:ext cx="196505" cy="275261"/>
            </a:xfrm>
            <a:custGeom>
              <a:avLst/>
              <a:gdLst>
                <a:gd name="connsiteX0" fmla="*/ 943 w 196505"/>
                <a:gd name="connsiteY0" fmla="*/ 975 h 275261"/>
                <a:gd name="connsiteX1" fmla="*/ 183505 w 196505"/>
                <a:gd name="connsiteY1" fmla="*/ 267675 h 275261"/>
                <a:gd name="connsiteX2" fmla="*/ 178743 w 196505"/>
                <a:gd name="connsiteY2" fmla="*/ 207350 h 275261"/>
                <a:gd name="connsiteX3" fmla="*/ 154930 w 196505"/>
                <a:gd name="connsiteY3" fmla="*/ 261325 h 275261"/>
                <a:gd name="connsiteX4" fmla="*/ 113655 w 196505"/>
                <a:gd name="connsiteY4" fmla="*/ 180363 h 275261"/>
                <a:gd name="connsiteX5" fmla="*/ 943 w 196505"/>
                <a:gd name="connsiteY5" fmla="*/ 975 h 27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505" h="275261">
                  <a:moveTo>
                    <a:pt x="943" y="975"/>
                  </a:moveTo>
                  <a:cubicBezTo>
                    <a:pt x="12585" y="15527"/>
                    <a:pt x="153872" y="233279"/>
                    <a:pt x="183505" y="267675"/>
                  </a:cubicBezTo>
                  <a:cubicBezTo>
                    <a:pt x="213138" y="302071"/>
                    <a:pt x="183505" y="208408"/>
                    <a:pt x="178743" y="207350"/>
                  </a:cubicBezTo>
                  <a:cubicBezTo>
                    <a:pt x="173981" y="206292"/>
                    <a:pt x="165778" y="265823"/>
                    <a:pt x="154930" y="261325"/>
                  </a:cubicBezTo>
                  <a:cubicBezTo>
                    <a:pt x="144082" y="256827"/>
                    <a:pt x="138526" y="221903"/>
                    <a:pt x="113655" y="180363"/>
                  </a:cubicBezTo>
                  <a:cubicBezTo>
                    <a:pt x="88784" y="138823"/>
                    <a:pt x="-10699" y="-13577"/>
                    <a:pt x="943" y="9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9" name="フリーフォーム: 図形 588">
              <a:extLst>
                <a:ext uri="{FF2B5EF4-FFF2-40B4-BE49-F238E27FC236}">
                  <a16:creationId xmlns:a16="http://schemas.microsoft.com/office/drawing/2014/main" id="{A04F8882-CB57-44BC-908F-AF5027F2DED9}"/>
                </a:ext>
              </a:extLst>
            </p:cNvPr>
            <p:cNvSpPr/>
            <p:nvPr/>
          </p:nvSpPr>
          <p:spPr>
            <a:xfrm>
              <a:off x="2092515" y="5987835"/>
              <a:ext cx="602170" cy="301850"/>
            </a:xfrm>
            <a:custGeom>
              <a:avLst/>
              <a:gdLst>
                <a:gd name="connsiteX0" fmla="*/ 1398 w 602170"/>
                <a:gd name="connsiteY0" fmla="*/ 276440 h 301850"/>
                <a:gd name="connsiteX1" fmla="*/ 222060 w 602170"/>
                <a:gd name="connsiteY1" fmla="*/ 301840 h 301850"/>
                <a:gd name="connsiteX2" fmla="*/ 414148 w 602170"/>
                <a:gd name="connsiteY2" fmla="*/ 273265 h 301850"/>
                <a:gd name="connsiteX3" fmla="*/ 531623 w 602170"/>
                <a:gd name="connsiteY3" fmla="*/ 116103 h 301850"/>
                <a:gd name="connsiteX4" fmla="*/ 601473 w 602170"/>
                <a:gd name="connsiteY4" fmla="*/ 215 h 301850"/>
                <a:gd name="connsiteX5" fmla="*/ 490348 w 602170"/>
                <a:gd name="connsiteY5" fmla="*/ 144678 h 301850"/>
                <a:gd name="connsiteX6" fmla="*/ 333185 w 602170"/>
                <a:gd name="connsiteY6" fmla="*/ 266915 h 301850"/>
                <a:gd name="connsiteX7" fmla="*/ 1398 w 602170"/>
                <a:gd name="connsiteY7" fmla="*/ 276440 h 30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170" h="301850">
                  <a:moveTo>
                    <a:pt x="1398" y="276440"/>
                  </a:moveTo>
                  <a:cubicBezTo>
                    <a:pt x="-17123" y="282261"/>
                    <a:pt x="153268" y="302369"/>
                    <a:pt x="222060" y="301840"/>
                  </a:cubicBezTo>
                  <a:cubicBezTo>
                    <a:pt x="290852" y="301311"/>
                    <a:pt x="362554" y="304221"/>
                    <a:pt x="414148" y="273265"/>
                  </a:cubicBezTo>
                  <a:cubicBezTo>
                    <a:pt x="465742" y="242309"/>
                    <a:pt x="500402" y="161611"/>
                    <a:pt x="531623" y="116103"/>
                  </a:cubicBezTo>
                  <a:cubicBezTo>
                    <a:pt x="562844" y="70595"/>
                    <a:pt x="608352" y="-4547"/>
                    <a:pt x="601473" y="215"/>
                  </a:cubicBezTo>
                  <a:cubicBezTo>
                    <a:pt x="594594" y="4977"/>
                    <a:pt x="535063" y="100228"/>
                    <a:pt x="490348" y="144678"/>
                  </a:cubicBezTo>
                  <a:cubicBezTo>
                    <a:pt x="445633" y="189128"/>
                    <a:pt x="411237" y="247865"/>
                    <a:pt x="333185" y="266915"/>
                  </a:cubicBezTo>
                  <a:cubicBezTo>
                    <a:pt x="255133" y="285965"/>
                    <a:pt x="19919" y="270619"/>
                    <a:pt x="1398" y="2764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0" name="フリーフォーム: 図形 589">
              <a:extLst>
                <a:ext uri="{FF2B5EF4-FFF2-40B4-BE49-F238E27FC236}">
                  <a16:creationId xmlns:a16="http://schemas.microsoft.com/office/drawing/2014/main" id="{2F8BFF61-2CBC-4318-A375-27FD8099EB5C}"/>
                </a:ext>
              </a:extLst>
            </p:cNvPr>
            <p:cNvSpPr/>
            <p:nvPr/>
          </p:nvSpPr>
          <p:spPr>
            <a:xfrm>
              <a:off x="2101136" y="5964540"/>
              <a:ext cx="821215" cy="429927"/>
            </a:xfrm>
            <a:custGeom>
              <a:avLst/>
              <a:gdLst>
                <a:gd name="connsiteX0" fmla="*/ 602377 w 821215"/>
                <a:gd name="connsiteY0" fmla="*/ 13985 h 429927"/>
                <a:gd name="connsiteX1" fmla="*/ 638889 w 821215"/>
                <a:gd name="connsiteY1" fmla="*/ 66373 h 429927"/>
                <a:gd name="connsiteX2" fmla="*/ 770652 w 821215"/>
                <a:gd name="connsiteY2" fmla="*/ 353710 h 429927"/>
                <a:gd name="connsiteX3" fmla="*/ 753189 w 821215"/>
                <a:gd name="connsiteY3" fmla="*/ 401335 h 429927"/>
                <a:gd name="connsiteX4" fmla="*/ 556339 w 821215"/>
                <a:gd name="connsiteY4" fmla="*/ 417210 h 429927"/>
                <a:gd name="connsiteX5" fmla="*/ 261064 w 821215"/>
                <a:gd name="connsiteY5" fmla="*/ 393398 h 429927"/>
                <a:gd name="connsiteX6" fmla="*/ 3889 w 821215"/>
                <a:gd name="connsiteY6" fmla="*/ 423560 h 429927"/>
                <a:gd name="connsiteX7" fmla="*/ 465852 w 821215"/>
                <a:gd name="connsiteY7" fmla="*/ 423560 h 429927"/>
                <a:gd name="connsiteX8" fmla="*/ 807164 w 821215"/>
                <a:gd name="connsiteY8" fmla="*/ 355298 h 429927"/>
                <a:gd name="connsiteX9" fmla="*/ 742077 w 821215"/>
                <a:gd name="connsiteY9" fmla="*/ 264810 h 429927"/>
                <a:gd name="connsiteX10" fmla="*/ 602377 w 821215"/>
                <a:gd name="connsiteY10" fmla="*/ 13985 h 42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215" h="429927">
                  <a:moveTo>
                    <a:pt x="602377" y="13985"/>
                  </a:moveTo>
                  <a:cubicBezTo>
                    <a:pt x="585179" y="-19088"/>
                    <a:pt x="610843" y="9752"/>
                    <a:pt x="638889" y="66373"/>
                  </a:cubicBezTo>
                  <a:cubicBezTo>
                    <a:pt x="666935" y="122994"/>
                    <a:pt x="751602" y="297883"/>
                    <a:pt x="770652" y="353710"/>
                  </a:cubicBezTo>
                  <a:cubicBezTo>
                    <a:pt x="789702" y="409537"/>
                    <a:pt x="788908" y="390752"/>
                    <a:pt x="753189" y="401335"/>
                  </a:cubicBezTo>
                  <a:cubicBezTo>
                    <a:pt x="717470" y="411918"/>
                    <a:pt x="638360" y="418533"/>
                    <a:pt x="556339" y="417210"/>
                  </a:cubicBezTo>
                  <a:cubicBezTo>
                    <a:pt x="474318" y="415887"/>
                    <a:pt x="353139" y="392340"/>
                    <a:pt x="261064" y="393398"/>
                  </a:cubicBezTo>
                  <a:cubicBezTo>
                    <a:pt x="168989" y="394456"/>
                    <a:pt x="-30242" y="418533"/>
                    <a:pt x="3889" y="423560"/>
                  </a:cubicBezTo>
                  <a:cubicBezTo>
                    <a:pt x="38020" y="428587"/>
                    <a:pt x="331973" y="434937"/>
                    <a:pt x="465852" y="423560"/>
                  </a:cubicBezTo>
                  <a:cubicBezTo>
                    <a:pt x="599731" y="412183"/>
                    <a:pt x="761126" y="381756"/>
                    <a:pt x="807164" y="355298"/>
                  </a:cubicBezTo>
                  <a:cubicBezTo>
                    <a:pt x="853202" y="328840"/>
                    <a:pt x="774091" y="321431"/>
                    <a:pt x="742077" y="264810"/>
                  </a:cubicBezTo>
                  <a:cubicBezTo>
                    <a:pt x="710063" y="208189"/>
                    <a:pt x="619575" y="47058"/>
                    <a:pt x="602377" y="139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CFD93B4A-7326-4A7F-93E5-4E5809940F85}"/>
                </a:ext>
              </a:extLst>
            </p:cNvPr>
            <p:cNvSpPr/>
            <p:nvPr/>
          </p:nvSpPr>
          <p:spPr>
            <a:xfrm>
              <a:off x="1178632" y="6385447"/>
              <a:ext cx="544490" cy="836075"/>
            </a:xfrm>
            <a:custGeom>
              <a:avLst/>
              <a:gdLst>
                <a:gd name="connsiteX0" fmla="*/ 544335 w 544490"/>
                <a:gd name="connsiteY0" fmla="*/ 536 h 836075"/>
                <a:gd name="connsiteX1" fmla="*/ 184501 w 544490"/>
                <a:gd name="connsiteY1" fmla="*/ 665170 h 836075"/>
                <a:gd name="connsiteX2" fmla="*/ 351 w 544490"/>
                <a:gd name="connsiteY2" fmla="*/ 832386 h 836075"/>
                <a:gd name="connsiteX3" fmla="*/ 226835 w 544490"/>
                <a:gd name="connsiteY3" fmla="*/ 557220 h 836075"/>
                <a:gd name="connsiteX4" fmla="*/ 544335 w 544490"/>
                <a:gd name="connsiteY4" fmla="*/ 536 h 8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490" h="836075">
                  <a:moveTo>
                    <a:pt x="544335" y="536"/>
                  </a:moveTo>
                  <a:cubicBezTo>
                    <a:pt x="537279" y="18528"/>
                    <a:pt x="275165" y="526528"/>
                    <a:pt x="184501" y="665170"/>
                  </a:cubicBezTo>
                  <a:cubicBezTo>
                    <a:pt x="93837" y="803812"/>
                    <a:pt x="-6705" y="850378"/>
                    <a:pt x="351" y="832386"/>
                  </a:cubicBezTo>
                  <a:cubicBezTo>
                    <a:pt x="7407" y="814394"/>
                    <a:pt x="137935" y="692334"/>
                    <a:pt x="226835" y="557220"/>
                  </a:cubicBezTo>
                  <a:cubicBezTo>
                    <a:pt x="315735" y="422106"/>
                    <a:pt x="551391" y="-17456"/>
                    <a:pt x="544335" y="5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2" name="フリーフォーム: 図形 591">
              <a:extLst>
                <a:ext uri="{FF2B5EF4-FFF2-40B4-BE49-F238E27FC236}">
                  <a16:creationId xmlns:a16="http://schemas.microsoft.com/office/drawing/2014/main" id="{4A7D6FCA-705D-40BD-B966-5EC48C3CBB84}"/>
                </a:ext>
              </a:extLst>
            </p:cNvPr>
            <p:cNvSpPr/>
            <p:nvPr/>
          </p:nvSpPr>
          <p:spPr>
            <a:xfrm>
              <a:off x="365336" y="7162336"/>
              <a:ext cx="902862" cy="641595"/>
            </a:xfrm>
            <a:custGeom>
              <a:avLst/>
              <a:gdLst>
                <a:gd name="connsiteX0" fmla="*/ 15664 w 902862"/>
                <a:gd name="connsiteY0" fmla="*/ 618531 h 641595"/>
                <a:gd name="connsiteX1" fmla="*/ 191347 w 902862"/>
                <a:gd name="connsiteY1" fmla="*/ 561381 h 641595"/>
                <a:gd name="connsiteX2" fmla="*/ 866564 w 902862"/>
                <a:gd name="connsiteY2" fmla="*/ 23747 h 641595"/>
                <a:gd name="connsiteX3" fmla="*/ 779781 w 902862"/>
                <a:gd name="connsiteY3" fmla="*/ 121114 h 641595"/>
                <a:gd name="connsiteX4" fmla="*/ 508847 w 902862"/>
                <a:gd name="connsiteY4" fmla="*/ 358181 h 641595"/>
                <a:gd name="connsiteX5" fmla="*/ 15664 w 902862"/>
                <a:gd name="connsiteY5" fmla="*/ 618531 h 6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2862" h="641595">
                  <a:moveTo>
                    <a:pt x="15664" y="618531"/>
                  </a:moveTo>
                  <a:cubicBezTo>
                    <a:pt x="-37253" y="652398"/>
                    <a:pt x="49530" y="660512"/>
                    <a:pt x="191347" y="561381"/>
                  </a:cubicBezTo>
                  <a:cubicBezTo>
                    <a:pt x="333164" y="462250"/>
                    <a:pt x="768492" y="97125"/>
                    <a:pt x="866564" y="23747"/>
                  </a:cubicBezTo>
                  <a:cubicBezTo>
                    <a:pt x="964636" y="-49631"/>
                    <a:pt x="839400" y="65375"/>
                    <a:pt x="779781" y="121114"/>
                  </a:cubicBezTo>
                  <a:cubicBezTo>
                    <a:pt x="720162" y="176853"/>
                    <a:pt x="633025" y="278101"/>
                    <a:pt x="508847" y="358181"/>
                  </a:cubicBezTo>
                  <a:cubicBezTo>
                    <a:pt x="384669" y="438261"/>
                    <a:pt x="68581" y="584664"/>
                    <a:pt x="15664" y="6185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3" name="フリーフォーム: 図形 592">
              <a:extLst>
                <a:ext uri="{FF2B5EF4-FFF2-40B4-BE49-F238E27FC236}">
                  <a16:creationId xmlns:a16="http://schemas.microsoft.com/office/drawing/2014/main" id="{62FBCD81-DEF8-408D-9298-56E067F31F3E}"/>
                </a:ext>
              </a:extLst>
            </p:cNvPr>
            <p:cNvSpPr/>
            <p:nvPr/>
          </p:nvSpPr>
          <p:spPr>
            <a:xfrm>
              <a:off x="364555" y="7773463"/>
              <a:ext cx="55442" cy="106693"/>
            </a:xfrm>
            <a:custGeom>
              <a:avLst/>
              <a:gdLst>
                <a:gd name="connsiteX0" fmla="*/ 49783 w 55442"/>
                <a:gd name="connsiteY0" fmla="*/ 525 h 106693"/>
                <a:gd name="connsiteX1" fmla="*/ 51370 w 55442"/>
                <a:gd name="connsiteY1" fmla="*/ 95775 h 106693"/>
                <a:gd name="connsiteX2" fmla="*/ 22795 w 55442"/>
                <a:gd name="connsiteY2" fmla="*/ 100537 h 106693"/>
                <a:gd name="connsiteX3" fmla="*/ 570 w 55442"/>
                <a:gd name="connsiteY3" fmla="*/ 59262 h 106693"/>
                <a:gd name="connsiteX4" fmla="*/ 49783 w 55442"/>
                <a:gd name="connsiteY4" fmla="*/ 525 h 10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42" h="106693">
                  <a:moveTo>
                    <a:pt x="49783" y="525"/>
                  </a:moveTo>
                  <a:cubicBezTo>
                    <a:pt x="58250" y="6611"/>
                    <a:pt x="55868" y="79107"/>
                    <a:pt x="51370" y="95775"/>
                  </a:cubicBezTo>
                  <a:cubicBezTo>
                    <a:pt x="46872" y="112443"/>
                    <a:pt x="31262" y="106623"/>
                    <a:pt x="22795" y="100537"/>
                  </a:cubicBezTo>
                  <a:cubicBezTo>
                    <a:pt x="14328" y="94451"/>
                    <a:pt x="-3399" y="75666"/>
                    <a:pt x="570" y="59262"/>
                  </a:cubicBezTo>
                  <a:cubicBezTo>
                    <a:pt x="4539" y="42858"/>
                    <a:pt x="41316" y="-5561"/>
                    <a:pt x="49783" y="5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フリーフォーム: 図形 593">
              <a:extLst>
                <a:ext uri="{FF2B5EF4-FFF2-40B4-BE49-F238E27FC236}">
                  <a16:creationId xmlns:a16="http://schemas.microsoft.com/office/drawing/2014/main" id="{C50E5143-CA28-498D-A071-5A7575B5341F}"/>
                </a:ext>
              </a:extLst>
            </p:cNvPr>
            <p:cNvSpPr/>
            <p:nvPr/>
          </p:nvSpPr>
          <p:spPr>
            <a:xfrm>
              <a:off x="313283" y="6537718"/>
              <a:ext cx="1207592" cy="1163048"/>
            </a:xfrm>
            <a:custGeom>
              <a:avLst/>
              <a:gdLst>
                <a:gd name="connsiteX0" fmla="*/ 1201192 w 1207592"/>
                <a:gd name="connsiteY0" fmla="*/ 2782 h 1163048"/>
                <a:gd name="connsiteX1" fmla="*/ 1156742 w 1207592"/>
                <a:gd name="connsiteY1" fmla="*/ 59932 h 1163048"/>
                <a:gd name="connsiteX2" fmla="*/ 578892 w 1207592"/>
                <a:gd name="connsiteY2" fmla="*/ 799707 h 1163048"/>
                <a:gd name="connsiteX3" fmla="*/ 4217 w 1207592"/>
                <a:gd name="connsiteY3" fmla="*/ 1155307 h 1163048"/>
                <a:gd name="connsiteX4" fmla="*/ 359817 w 1207592"/>
                <a:gd name="connsiteY4" fmla="*/ 971157 h 1163048"/>
                <a:gd name="connsiteX5" fmla="*/ 1112292 w 1207592"/>
                <a:gd name="connsiteY5" fmla="*/ 167882 h 1163048"/>
                <a:gd name="connsiteX6" fmla="*/ 1201192 w 1207592"/>
                <a:gd name="connsiteY6" fmla="*/ 2782 h 116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592" h="1163048">
                  <a:moveTo>
                    <a:pt x="1201192" y="2782"/>
                  </a:moveTo>
                  <a:cubicBezTo>
                    <a:pt x="1208600" y="-15210"/>
                    <a:pt x="1156742" y="59932"/>
                    <a:pt x="1156742" y="59932"/>
                  </a:cubicBezTo>
                  <a:cubicBezTo>
                    <a:pt x="1053025" y="192753"/>
                    <a:pt x="770979" y="617145"/>
                    <a:pt x="578892" y="799707"/>
                  </a:cubicBezTo>
                  <a:cubicBezTo>
                    <a:pt x="386804" y="982270"/>
                    <a:pt x="40729" y="1126732"/>
                    <a:pt x="4217" y="1155307"/>
                  </a:cubicBezTo>
                  <a:cubicBezTo>
                    <a:pt x="-32295" y="1183882"/>
                    <a:pt x="175138" y="1135728"/>
                    <a:pt x="359817" y="971157"/>
                  </a:cubicBezTo>
                  <a:cubicBezTo>
                    <a:pt x="544496" y="806586"/>
                    <a:pt x="971005" y="332453"/>
                    <a:pt x="1112292" y="167882"/>
                  </a:cubicBezTo>
                  <a:cubicBezTo>
                    <a:pt x="1253579" y="3311"/>
                    <a:pt x="1193784" y="20774"/>
                    <a:pt x="1201192" y="27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5" name="フリーフォーム: 図形 594">
              <a:extLst>
                <a:ext uri="{FF2B5EF4-FFF2-40B4-BE49-F238E27FC236}">
                  <a16:creationId xmlns:a16="http://schemas.microsoft.com/office/drawing/2014/main" id="{6C2572C6-FB32-4894-B6D3-BE69875BD125}"/>
                </a:ext>
              </a:extLst>
            </p:cNvPr>
            <p:cNvSpPr/>
            <p:nvPr/>
          </p:nvSpPr>
          <p:spPr>
            <a:xfrm>
              <a:off x="268716" y="7699320"/>
              <a:ext cx="52561" cy="318579"/>
            </a:xfrm>
            <a:custGeom>
              <a:avLst/>
              <a:gdLst>
                <a:gd name="connsiteX0" fmla="*/ 101 w 52561"/>
                <a:gd name="connsiteY0" fmla="*/ 1113 h 318579"/>
                <a:gd name="connsiteX1" fmla="*/ 38201 w 52561"/>
                <a:gd name="connsiteY1" fmla="*/ 310147 h 318579"/>
                <a:gd name="connsiteX2" fmla="*/ 50901 w 52561"/>
                <a:gd name="connsiteY2" fmla="*/ 210663 h 318579"/>
                <a:gd name="connsiteX3" fmla="*/ 101 w 52561"/>
                <a:gd name="connsiteY3" fmla="*/ 1113 h 31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61" h="318579">
                  <a:moveTo>
                    <a:pt x="101" y="1113"/>
                  </a:moveTo>
                  <a:cubicBezTo>
                    <a:pt x="-2016" y="17694"/>
                    <a:pt x="29734" y="275222"/>
                    <a:pt x="38201" y="310147"/>
                  </a:cubicBezTo>
                  <a:cubicBezTo>
                    <a:pt x="46668" y="345072"/>
                    <a:pt x="56546" y="263580"/>
                    <a:pt x="50901" y="210663"/>
                  </a:cubicBezTo>
                  <a:cubicBezTo>
                    <a:pt x="45257" y="157746"/>
                    <a:pt x="2218" y="-15468"/>
                    <a:pt x="101" y="11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6" name="フリーフォーム: 図形 595">
              <a:extLst>
                <a:ext uri="{FF2B5EF4-FFF2-40B4-BE49-F238E27FC236}">
                  <a16:creationId xmlns:a16="http://schemas.microsoft.com/office/drawing/2014/main" id="{D22F1645-49A8-47BF-A4E5-15DB3D9FD2AB}"/>
                </a:ext>
              </a:extLst>
            </p:cNvPr>
            <p:cNvSpPr/>
            <p:nvPr/>
          </p:nvSpPr>
          <p:spPr>
            <a:xfrm>
              <a:off x="339064" y="7028940"/>
              <a:ext cx="1531387" cy="1048339"/>
            </a:xfrm>
            <a:custGeom>
              <a:avLst/>
              <a:gdLst>
                <a:gd name="connsiteX0" fmla="*/ 1481269 w 1531387"/>
                <a:gd name="connsiteY0" fmla="*/ 4743 h 1048339"/>
                <a:gd name="connsiteX1" fmla="*/ 1413536 w 1531387"/>
                <a:gd name="connsiteY1" fmla="*/ 57660 h 1048339"/>
                <a:gd name="connsiteX2" fmla="*/ 598619 w 1531387"/>
                <a:gd name="connsiteY2" fmla="*/ 732877 h 1048339"/>
                <a:gd name="connsiteX3" fmla="*/ 63103 w 1531387"/>
                <a:gd name="connsiteY3" fmla="*/ 957243 h 1048339"/>
                <a:gd name="connsiteX4" fmla="*/ 29236 w 1531387"/>
                <a:gd name="connsiteY4" fmla="*/ 995343 h 1048339"/>
                <a:gd name="connsiteX5" fmla="*/ 232436 w 1531387"/>
                <a:gd name="connsiteY5" fmla="*/ 999577 h 1048339"/>
                <a:gd name="connsiteX6" fmla="*/ 1430469 w 1531387"/>
                <a:gd name="connsiteY6" fmla="*/ 343410 h 1048339"/>
                <a:gd name="connsiteX7" fmla="*/ 1468569 w 1531387"/>
                <a:gd name="connsiteY7" fmla="*/ 203710 h 1048339"/>
                <a:gd name="connsiteX8" fmla="*/ 1481269 w 1531387"/>
                <a:gd name="connsiteY8" fmla="*/ 4743 h 104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387" h="1048339">
                  <a:moveTo>
                    <a:pt x="1481269" y="4743"/>
                  </a:moveTo>
                  <a:cubicBezTo>
                    <a:pt x="1472097" y="-19599"/>
                    <a:pt x="1413536" y="57660"/>
                    <a:pt x="1413536" y="57660"/>
                  </a:cubicBezTo>
                  <a:cubicBezTo>
                    <a:pt x="1266428" y="179016"/>
                    <a:pt x="823691" y="582947"/>
                    <a:pt x="598619" y="732877"/>
                  </a:cubicBezTo>
                  <a:cubicBezTo>
                    <a:pt x="373547" y="882807"/>
                    <a:pt x="158000" y="913499"/>
                    <a:pt x="63103" y="957243"/>
                  </a:cubicBezTo>
                  <a:cubicBezTo>
                    <a:pt x="-31794" y="1000987"/>
                    <a:pt x="1014" y="988287"/>
                    <a:pt x="29236" y="995343"/>
                  </a:cubicBezTo>
                  <a:cubicBezTo>
                    <a:pt x="57458" y="1002399"/>
                    <a:pt x="-1103" y="1108232"/>
                    <a:pt x="232436" y="999577"/>
                  </a:cubicBezTo>
                  <a:cubicBezTo>
                    <a:pt x="465975" y="890922"/>
                    <a:pt x="1224447" y="476054"/>
                    <a:pt x="1430469" y="343410"/>
                  </a:cubicBezTo>
                  <a:cubicBezTo>
                    <a:pt x="1636491" y="210766"/>
                    <a:pt x="1462219" y="256274"/>
                    <a:pt x="1468569" y="203710"/>
                  </a:cubicBezTo>
                  <a:cubicBezTo>
                    <a:pt x="1474919" y="151146"/>
                    <a:pt x="1490441" y="29085"/>
                    <a:pt x="1481269" y="47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フリーフォーム: 図形 596">
              <a:extLst>
                <a:ext uri="{FF2B5EF4-FFF2-40B4-BE49-F238E27FC236}">
                  <a16:creationId xmlns:a16="http://schemas.microsoft.com/office/drawing/2014/main" id="{481A9C0D-18AF-42E0-89A2-98FD1CF998B1}"/>
                </a:ext>
              </a:extLst>
            </p:cNvPr>
            <p:cNvSpPr/>
            <p:nvPr/>
          </p:nvSpPr>
          <p:spPr>
            <a:xfrm>
              <a:off x="466262" y="6602522"/>
              <a:ext cx="1475405" cy="1261983"/>
            </a:xfrm>
            <a:custGeom>
              <a:avLst/>
              <a:gdLst>
                <a:gd name="connsiteX0" fmla="*/ 1470488 w 1475405"/>
                <a:gd name="connsiteY0" fmla="*/ 1478 h 1261983"/>
                <a:gd name="connsiteX1" fmla="*/ 813263 w 1475405"/>
                <a:gd name="connsiteY1" fmla="*/ 826978 h 1261983"/>
                <a:gd name="connsiteX2" fmla="*/ 73488 w 1475405"/>
                <a:gd name="connsiteY2" fmla="*/ 1220678 h 1261983"/>
                <a:gd name="connsiteX3" fmla="*/ 60788 w 1475405"/>
                <a:gd name="connsiteY3" fmla="*/ 1242903 h 1261983"/>
                <a:gd name="connsiteX4" fmla="*/ 375113 w 1475405"/>
                <a:gd name="connsiteY4" fmla="*/ 1157178 h 1261983"/>
                <a:gd name="connsiteX5" fmla="*/ 613238 w 1475405"/>
                <a:gd name="connsiteY5" fmla="*/ 973028 h 1261983"/>
                <a:gd name="connsiteX6" fmla="*/ 1086313 w 1475405"/>
                <a:gd name="connsiteY6" fmla="*/ 633303 h 1261983"/>
                <a:gd name="connsiteX7" fmla="*/ 1470488 w 1475405"/>
                <a:gd name="connsiteY7" fmla="*/ 1478 h 126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5405" h="1261983">
                  <a:moveTo>
                    <a:pt x="1470488" y="1478"/>
                  </a:moveTo>
                  <a:cubicBezTo>
                    <a:pt x="1424980" y="33757"/>
                    <a:pt x="1046096" y="623778"/>
                    <a:pt x="813263" y="826978"/>
                  </a:cubicBezTo>
                  <a:cubicBezTo>
                    <a:pt x="580430" y="1030178"/>
                    <a:pt x="198901" y="1151357"/>
                    <a:pt x="73488" y="1220678"/>
                  </a:cubicBezTo>
                  <a:cubicBezTo>
                    <a:pt x="-51925" y="1289999"/>
                    <a:pt x="10517" y="1253486"/>
                    <a:pt x="60788" y="1242903"/>
                  </a:cubicBezTo>
                  <a:cubicBezTo>
                    <a:pt x="111059" y="1232320"/>
                    <a:pt x="283038" y="1202157"/>
                    <a:pt x="375113" y="1157178"/>
                  </a:cubicBezTo>
                  <a:cubicBezTo>
                    <a:pt x="467188" y="1112199"/>
                    <a:pt x="494705" y="1060340"/>
                    <a:pt x="613238" y="973028"/>
                  </a:cubicBezTo>
                  <a:cubicBezTo>
                    <a:pt x="731771" y="885716"/>
                    <a:pt x="938146" y="792053"/>
                    <a:pt x="1086313" y="633303"/>
                  </a:cubicBezTo>
                  <a:cubicBezTo>
                    <a:pt x="1234480" y="474553"/>
                    <a:pt x="1515996" y="-30801"/>
                    <a:pt x="1470488" y="14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フリーフォーム: 図形 597">
              <a:extLst>
                <a:ext uri="{FF2B5EF4-FFF2-40B4-BE49-F238E27FC236}">
                  <a16:creationId xmlns:a16="http://schemas.microsoft.com/office/drawing/2014/main" id="{E8B3CCE1-7E92-428D-94B2-71D45AB54D30}"/>
                </a:ext>
              </a:extLst>
            </p:cNvPr>
            <p:cNvSpPr/>
            <p:nvPr/>
          </p:nvSpPr>
          <p:spPr>
            <a:xfrm>
              <a:off x="1842234" y="7195383"/>
              <a:ext cx="783785" cy="809596"/>
            </a:xfrm>
            <a:custGeom>
              <a:avLst/>
              <a:gdLst>
                <a:gd name="connsiteX0" fmla="*/ 7204 w 783785"/>
                <a:gd name="connsiteY0" fmla="*/ 8692 h 809596"/>
                <a:gd name="connsiteX1" fmla="*/ 56416 w 783785"/>
                <a:gd name="connsiteY1" fmla="*/ 226180 h 809596"/>
                <a:gd name="connsiteX2" fmla="*/ 227866 w 783785"/>
                <a:gd name="connsiteY2" fmla="*/ 613530 h 809596"/>
                <a:gd name="connsiteX3" fmla="*/ 354866 w 783785"/>
                <a:gd name="connsiteY3" fmla="*/ 740530 h 809596"/>
                <a:gd name="connsiteX4" fmla="*/ 499329 w 783785"/>
                <a:gd name="connsiteY4" fmla="*/ 762755 h 809596"/>
                <a:gd name="connsiteX5" fmla="*/ 556479 w 783785"/>
                <a:gd name="connsiteY5" fmla="*/ 723067 h 809596"/>
                <a:gd name="connsiteX6" fmla="*/ 626329 w 783785"/>
                <a:gd name="connsiteY6" fmla="*/ 624642 h 809596"/>
                <a:gd name="connsiteX7" fmla="*/ 713641 w 783785"/>
                <a:gd name="connsiteY7" fmla="*/ 489705 h 809596"/>
                <a:gd name="connsiteX8" fmla="*/ 770791 w 783785"/>
                <a:gd name="connsiteY8" fmla="*/ 518280 h 809596"/>
                <a:gd name="connsiteX9" fmla="*/ 778729 w 783785"/>
                <a:gd name="connsiteY9" fmla="*/ 543680 h 809596"/>
                <a:gd name="connsiteX10" fmla="*/ 707291 w 783785"/>
                <a:gd name="connsiteY10" fmla="*/ 683380 h 809596"/>
                <a:gd name="connsiteX11" fmla="*/ 618391 w 783785"/>
                <a:gd name="connsiteY11" fmla="*/ 789742 h 809596"/>
                <a:gd name="connsiteX12" fmla="*/ 486629 w 783785"/>
                <a:gd name="connsiteY12" fmla="*/ 802442 h 809596"/>
                <a:gd name="connsiteX13" fmla="*/ 312004 w 783785"/>
                <a:gd name="connsiteY13" fmla="*/ 708780 h 809596"/>
                <a:gd name="connsiteX14" fmla="*/ 192941 w 783785"/>
                <a:gd name="connsiteY14" fmla="*/ 516692 h 809596"/>
                <a:gd name="connsiteX15" fmla="*/ 7204 w 783785"/>
                <a:gd name="connsiteY15" fmla="*/ 8692 h 80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3785" h="809596">
                  <a:moveTo>
                    <a:pt x="7204" y="8692"/>
                  </a:moveTo>
                  <a:cubicBezTo>
                    <a:pt x="-15550" y="-39727"/>
                    <a:pt x="19639" y="125374"/>
                    <a:pt x="56416" y="226180"/>
                  </a:cubicBezTo>
                  <a:cubicBezTo>
                    <a:pt x="93193" y="326986"/>
                    <a:pt x="178124" y="527805"/>
                    <a:pt x="227866" y="613530"/>
                  </a:cubicBezTo>
                  <a:cubicBezTo>
                    <a:pt x="277608" y="699255"/>
                    <a:pt x="309622" y="715659"/>
                    <a:pt x="354866" y="740530"/>
                  </a:cubicBezTo>
                  <a:cubicBezTo>
                    <a:pt x="400110" y="765401"/>
                    <a:pt x="465727" y="765665"/>
                    <a:pt x="499329" y="762755"/>
                  </a:cubicBezTo>
                  <a:cubicBezTo>
                    <a:pt x="532931" y="759845"/>
                    <a:pt x="535312" y="746086"/>
                    <a:pt x="556479" y="723067"/>
                  </a:cubicBezTo>
                  <a:cubicBezTo>
                    <a:pt x="577646" y="700048"/>
                    <a:pt x="600135" y="663536"/>
                    <a:pt x="626329" y="624642"/>
                  </a:cubicBezTo>
                  <a:cubicBezTo>
                    <a:pt x="652523" y="585748"/>
                    <a:pt x="689564" y="507432"/>
                    <a:pt x="713641" y="489705"/>
                  </a:cubicBezTo>
                  <a:cubicBezTo>
                    <a:pt x="737718" y="471978"/>
                    <a:pt x="759943" y="509284"/>
                    <a:pt x="770791" y="518280"/>
                  </a:cubicBezTo>
                  <a:cubicBezTo>
                    <a:pt x="781639" y="527276"/>
                    <a:pt x="789312" y="516163"/>
                    <a:pt x="778729" y="543680"/>
                  </a:cubicBezTo>
                  <a:cubicBezTo>
                    <a:pt x="768146" y="571197"/>
                    <a:pt x="734014" y="642370"/>
                    <a:pt x="707291" y="683380"/>
                  </a:cubicBezTo>
                  <a:cubicBezTo>
                    <a:pt x="680568" y="724390"/>
                    <a:pt x="655168" y="769898"/>
                    <a:pt x="618391" y="789742"/>
                  </a:cubicBezTo>
                  <a:cubicBezTo>
                    <a:pt x="581614" y="809586"/>
                    <a:pt x="537693" y="815936"/>
                    <a:pt x="486629" y="802442"/>
                  </a:cubicBezTo>
                  <a:cubicBezTo>
                    <a:pt x="435565" y="788948"/>
                    <a:pt x="360952" y="756405"/>
                    <a:pt x="312004" y="708780"/>
                  </a:cubicBezTo>
                  <a:cubicBezTo>
                    <a:pt x="263056" y="661155"/>
                    <a:pt x="246122" y="631786"/>
                    <a:pt x="192941" y="516692"/>
                  </a:cubicBezTo>
                  <a:cubicBezTo>
                    <a:pt x="139760" y="401598"/>
                    <a:pt x="29958" y="57111"/>
                    <a:pt x="7204" y="86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フリーフォーム: 図形 598">
              <a:extLst>
                <a:ext uri="{FF2B5EF4-FFF2-40B4-BE49-F238E27FC236}">
                  <a16:creationId xmlns:a16="http://schemas.microsoft.com/office/drawing/2014/main" id="{3B202806-D0D8-4EC2-965E-1502139BD98C}"/>
                </a:ext>
              </a:extLst>
            </p:cNvPr>
            <p:cNvSpPr/>
            <p:nvPr/>
          </p:nvSpPr>
          <p:spPr>
            <a:xfrm>
              <a:off x="1951450" y="6611868"/>
              <a:ext cx="33815" cy="352047"/>
            </a:xfrm>
            <a:custGeom>
              <a:avLst/>
              <a:gdLst>
                <a:gd name="connsiteX0" fmla="*/ 2763 w 33815"/>
                <a:gd name="connsiteY0" fmla="*/ 12770 h 352047"/>
                <a:gd name="connsiteX1" fmla="*/ 4350 w 33815"/>
                <a:gd name="connsiteY1" fmla="*/ 347732 h 352047"/>
                <a:gd name="connsiteX2" fmla="*/ 31338 w 33815"/>
                <a:gd name="connsiteY2" fmla="*/ 195332 h 352047"/>
                <a:gd name="connsiteX3" fmla="*/ 31338 w 33815"/>
                <a:gd name="connsiteY3" fmla="*/ 84207 h 352047"/>
                <a:gd name="connsiteX4" fmla="*/ 2763 w 33815"/>
                <a:gd name="connsiteY4" fmla="*/ 12770 h 35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5" h="352047">
                  <a:moveTo>
                    <a:pt x="2763" y="12770"/>
                  </a:moveTo>
                  <a:cubicBezTo>
                    <a:pt x="-1735" y="56691"/>
                    <a:pt x="-412" y="317305"/>
                    <a:pt x="4350" y="347732"/>
                  </a:cubicBezTo>
                  <a:cubicBezTo>
                    <a:pt x="9112" y="378159"/>
                    <a:pt x="26840" y="239253"/>
                    <a:pt x="31338" y="195332"/>
                  </a:cubicBezTo>
                  <a:cubicBezTo>
                    <a:pt x="35836" y="151411"/>
                    <a:pt x="33190" y="118867"/>
                    <a:pt x="31338" y="84207"/>
                  </a:cubicBezTo>
                  <a:cubicBezTo>
                    <a:pt x="29486" y="49547"/>
                    <a:pt x="7261" y="-31151"/>
                    <a:pt x="2763" y="127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フリーフォーム: 図形 599">
              <a:extLst>
                <a:ext uri="{FF2B5EF4-FFF2-40B4-BE49-F238E27FC236}">
                  <a16:creationId xmlns:a16="http://schemas.microsoft.com/office/drawing/2014/main" id="{5FF4657E-9AC9-4486-B8E8-EB2FA40FDBC8}"/>
                </a:ext>
              </a:extLst>
            </p:cNvPr>
            <p:cNvSpPr/>
            <p:nvPr/>
          </p:nvSpPr>
          <p:spPr>
            <a:xfrm>
              <a:off x="1929809" y="6922680"/>
              <a:ext cx="389590" cy="923047"/>
            </a:xfrm>
            <a:custGeom>
              <a:avLst/>
              <a:gdLst>
                <a:gd name="connsiteX0" fmla="*/ 45041 w 389590"/>
                <a:gd name="connsiteY0" fmla="*/ 9933 h 923047"/>
                <a:gd name="connsiteX1" fmla="*/ 37104 w 389590"/>
                <a:gd name="connsiteY1" fmla="*/ 68670 h 923047"/>
                <a:gd name="connsiteX2" fmla="*/ 121241 w 389590"/>
                <a:gd name="connsiteY2" fmla="*/ 521108 h 923047"/>
                <a:gd name="connsiteX3" fmla="*/ 222841 w 389590"/>
                <a:gd name="connsiteY3" fmla="*/ 792570 h 923047"/>
                <a:gd name="connsiteX4" fmla="*/ 354604 w 389590"/>
                <a:gd name="connsiteY4" fmla="*/ 919570 h 923047"/>
                <a:gd name="connsiteX5" fmla="*/ 387941 w 389590"/>
                <a:gd name="connsiteY5" fmla="*/ 887820 h 923047"/>
                <a:gd name="connsiteX6" fmla="*/ 316504 w 389590"/>
                <a:gd name="connsiteY6" fmla="*/ 894170 h 923047"/>
                <a:gd name="connsiteX7" fmla="*/ 197441 w 389590"/>
                <a:gd name="connsiteY7" fmla="*/ 703670 h 923047"/>
                <a:gd name="connsiteX8" fmla="*/ 6941 w 389590"/>
                <a:gd name="connsiteY8" fmla="*/ 151220 h 923047"/>
                <a:gd name="connsiteX9" fmla="*/ 45041 w 389590"/>
                <a:gd name="connsiteY9" fmla="*/ 9933 h 9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590" h="923047">
                  <a:moveTo>
                    <a:pt x="45041" y="9933"/>
                  </a:moveTo>
                  <a:cubicBezTo>
                    <a:pt x="50068" y="-3825"/>
                    <a:pt x="24404" y="-16526"/>
                    <a:pt x="37104" y="68670"/>
                  </a:cubicBezTo>
                  <a:cubicBezTo>
                    <a:pt x="49804" y="153866"/>
                    <a:pt x="90285" y="400458"/>
                    <a:pt x="121241" y="521108"/>
                  </a:cubicBezTo>
                  <a:cubicBezTo>
                    <a:pt x="152197" y="641758"/>
                    <a:pt x="183947" y="726160"/>
                    <a:pt x="222841" y="792570"/>
                  </a:cubicBezTo>
                  <a:cubicBezTo>
                    <a:pt x="261735" y="858980"/>
                    <a:pt x="327087" y="903695"/>
                    <a:pt x="354604" y="919570"/>
                  </a:cubicBezTo>
                  <a:cubicBezTo>
                    <a:pt x="382121" y="935445"/>
                    <a:pt x="394291" y="892053"/>
                    <a:pt x="387941" y="887820"/>
                  </a:cubicBezTo>
                  <a:cubicBezTo>
                    <a:pt x="381591" y="883587"/>
                    <a:pt x="348254" y="924862"/>
                    <a:pt x="316504" y="894170"/>
                  </a:cubicBezTo>
                  <a:cubicBezTo>
                    <a:pt x="284754" y="863478"/>
                    <a:pt x="249035" y="827495"/>
                    <a:pt x="197441" y="703670"/>
                  </a:cubicBezTo>
                  <a:cubicBezTo>
                    <a:pt x="145847" y="579845"/>
                    <a:pt x="33928" y="263668"/>
                    <a:pt x="6941" y="151220"/>
                  </a:cubicBezTo>
                  <a:cubicBezTo>
                    <a:pt x="-20046" y="38772"/>
                    <a:pt x="40014" y="23691"/>
                    <a:pt x="45041" y="99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フリーフォーム: 図形 600">
              <a:extLst>
                <a:ext uri="{FF2B5EF4-FFF2-40B4-BE49-F238E27FC236}">
                  <a16:creationId xmlns:a16="http://schemas.microsoft.com/office/drawing/2014/main" id="{301155B6-EC11-4BCC-865B-2A4BC73F3C1D}"/>
                </a:ext>
              </a:extLst>
            </p:cNvPr>
            <p:cNvSpPr/>
            <p:nvPr/>
          </p:nvSpPr>
          <p:spPr>
            <a:xfrm>
              <a:off x="2320879" y="7524920"/>
              <a:ext cx="286360" cy="309553"/>
            </a:xfrm>
            <a:custGeom>
              <a:avLst/>
              <a:gdLst>
                <a:gd name="connsiteX0" fmla="*/ 285796 w 286360"/>
                <a:gd name="connsiteY0" fmla="*/ 53805 h 309553"/>
                <a:gd name="connsiteX1" fmla="*/ 193721 w 286360"/>
                <a:gd name="connsiteY1" fmla="*/ 4593 h 309553"/>
                <a:gd name="connsiteX2" fmla="*/ 71484 w 286360"/>
                <a:gd name="connsiteY2" fmla="*/ 191918 h 309553"/>
                <a:gd name="connsiteX3" fmla="*/ 46 w 286360"/>
                <a:gd name="connsiteY3" fmla="*/ 309393 h 309553"/>
                <a:gd name="connsiteX4" fmla="*/ 63546 w 286360"/>
                <a:gd name="connsiteY4" fmla="*/ 168105 h 309553"/>
                <a:gd name="connsiteX5" fmla="*/ 225471 w 286360"/>
                <a:gd name="connsiteY5" fmla="*/ 12530 h 309553"/>
                <a:gd name="connsiteX6" fmla="*/ 285796 w 286360"/>
                <a:gd name="connsiteY6" fmla="*/ 53805 h 30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360" h="309553">
                  <a:moveTo>
                    <a:pt x="285796" y="53805"/>
                  </a:moveTo>
                  <a:cubicBezTo>
                    <a:pt x="280504" y="52482"/>
                    <a:pt x="229440" y="-18426"/>
                    <a:pt x="193721" y="4593"/>
                  </a:cubicBezTo>
                  <a:cubicBezTo>
                    <a:pt x="158002" y="27612"/>
                    <a:pt x="103763" y="141118"/>
                    <a:pt x="71484" y="191918"/>
                  </a:cubicBezTo>
                  <a:cubicBezTo>
                    <a:pt x="39205" y="242718"/>
                    <a:pt x="1369" y="313362"/>
                    <a:pt x="46" y="309393"/>
                  </a:cubicBezTo>
                  <a:cubicBezTo>
                    <a:pt x="-1277" y="305424"/>
                    <a:pt x="25975" y="217582"/>
                    <a:pt x="63546" y="168105"/>
                  </a:cubicBezTo>
                  <a:cubicBezTo>
                    <a:pt x="101117" y="118628"/>
                    <a:pt x="192663" y="32109"/>
                    <a:pt x="225471" y="12530"/>
                  </a:cubicBezTo>
                  <a:cubicBezTo>
                    <a:pt x="258279" y="-7049"/>
                    <a:pt x="291088" y="55128"/>
                    <a:pt x="285796" y="538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フリーフォーム: 図形 601">
              <a:extLst>
                <a:ext uri="{FF2B5EF4-FFF2-40B4-BE49-F238E27FC236}">
                  <a16:creationId xmlns:a16="http://schemas.microsoft.com/office/drawing/2014/main" id="{678F025C-ED1E-483A-91DC-5C8D44939DB8}"/>
                </a:ext>
              </a:extLst>
            </p:cNvPr>
            <p:cNvSpPr/>
            <p:nvPr/>
          </p:nvSpPr>
          <p:spPr>
            <a:xfrm>
              <a:off x="2125363" y="6856520"/>
              <a:ext cx="534191" cy="694132"/>
            </a:xfrm>
            <a:custGeom>
              <a:avLst/>
              <a:gdLst>
                <a:gd name="connsiteX0" fmla="*/ 28875 w 534191"/>
                <a:gd name="connsiteY0" fmla="*/ 26880 h 694132"/>
                <a:gd name="connsiteX1" fmla="*/ 463850 w 534191"/>
                <a:gd name="connsiteY1" fmla="*/ 552343 h 694132"/>
                <a:gd name="connsiteX2" fmla="*/ 521000 w 534191"/>
                <a:gd name="connsiteY2" fmla="*/ 625368 h 694132"/>
                <a:gd name="connsiteX3" fmla="*/ 494012 w 534191"/>
                <a:gd name="connsiteY3" fmla="*/ 693630 h 694132"/>
                <a:gd name="connsiteX4" fmla="*/ 527350 w 534191"/>
                <a:gd name="connsiteY4" fmla="*/ 588855 h 694132"/>
                <a:gd name="connsiteX5" fmla="*/ 335262 w 534191"/>
                <a:gd name="connsiteY5" fmla="*/ 433280 h 694132"/>
                <a:gd name="connsiteX6" fmla="*/ 73325 w 534191"/>
                <a:gd name="connsiteY6" fmla="*/ 111018 h 694132"/>
                <a:gd name="connsiteX7" fmla="*/ 28875 w 534191"/>
                <a:gd name="connsiteY7" fmla="*/ 26880 h 6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191" h="694132">
                  <a:moveTo>
                    <a:pt x="28875" y="26880"/>
                  </a:moveTo>
                  <a:cubicBezTo>
                    <a:pt x="93962" y="100434"/>
                    <a:pt x="381829" y="452595"/>
                    <a:pt x="463850" y="552343"/>
                  </a:cubicBezTo>
                  <a:cubicBezTo>
                    <a:pt x="545871" y="652091"/>
                    <a:pt x="515973" y="601820"/>
                    <a:pt x="521000" y="625368"/>
                  </a:cubicBezTo>
                  <a:cubicBezTo>
                    <a:pt x="526027" y="648916"/>
                    <a:pt x="492954" y="699716"/>
                    <a:pt x="494012" y="693630"/>
                  </a:cubicBezTo>
                  <a:cubicBezTo>
                    <a:pt x="495070" y="687545"/>
                    <a:pt x="553808" y="632247"/>
                    <a:pt x="527350" y="588855"/>
                  </a:cubicBezTo>
                  <a:cubicBezTo>
                    <a:pt x="500892" y="545463"/>
                    <a:pt x="410933" y="512919"/>
                    <a:pt x="335262" y="433280"/>
                  </a:cubicBezTo>
                  <a:cubicBezTo>
                    <a:pt x="259591" y="353641"/>
                    <a:pt x="124654" y="174782"/>
                    <a:pt x="73325" y="111018"/>
                  </a:cubicBezTo>
                  <a:cubicBezTo>
                    <a:pt x="21996" y="47254"/>
                    <a:pt x="-36212" y="-46674"/>
                    <a:pt x="28875" y="268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フリーフォーム: 図形 602">
              <a:extLst>
                <a:ext uri="{FF2B5EF4-FFF2-40B4-BE49-F238E27FC236}">
                  <a16:creationId xmlns:a16="http://schemas.microsoft.com/office/drawing/2014/main" id="{F391265F-7A90-49C7-87CD-36992A2265E5}"/>
                </a:ext>
              </a:extLst>
            </p:cNvPr>
            <p:cNvSpPr/>
            <p:nvPr/>
          </p:nvSpPr>
          <p:spPr>
            <a:xfrm>
              <a:off x="2069933" y="6353775"/>
              <a:ext cx="90985" cy="518565"/>
            </a:xfrm>
            <a:custGeom>
              <a:avLst/>
              <a:gdLst>
                <a:gd name="connsiteX0" fmla="*/ 167 w 90985"/>
                <a:gd name="connsiteY0" fmla="*/ 5750 h 518565"/>
                <a:gd name="connsiteX1" fmla="*/ 25567 w 90985"/>
                <a:gd name="connsiteY1" fmla="*/ 405800 h 518565"/>
                <a:gd name="connsiteX2" fmla="*/ 90655 w 90985"/>
                <a:gd name="connsiteY2" fmla="*/ 518513 h 518565"/>
                <a:gd name="connsiteX3" fmla="*/ 49380 w 90985"/>
                <a:gd name="connsiteY3" fmla="*/ 416913 h 518565"/>
                <a:gd name="connsiteX4" fmla="*/ 16042 w 90985"/>
                <a:gd name="connsiteY4" fmla="*/ 183550 h 518565"/>
                <a:gd name="connsiteX5" fmla="*/ 167 w 90985"/>
                <a:gd name="connsiteY5" fmla="*/ 5750 h 51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85" h="518565">
                  <a:moveTo>
                    <a:pt x="167" y="5750"/>
                  </a:moveTo>
                  <a:cubicBezTo>
                    <a:pt x="1755" y="42792"/>
                    <a:pt x="10486" y="320339"/>
                    <a:pt x="25567" y="405800"/>
                  </a:cubicBezTo>
                  <a:cubicBezTo>
                    <a:pt x="40648" y="491261"/>
                    <a:pt x="86686" y="516661"/>
                    <a:pt x="90655" y="518513"/>
                  </a:cubicBezTo>
                  <a:cubicBezTo>
                    <a:pt x="94624" y="520365"/>
                    <a:pt x="61816" y="472740"/>
                    <a:pt x="49380" y="416913"/>
                  </a:cubicBezTo>
                  <a:cubicBezTo>
                    <a:pt x="36945" y="361086"/>
                    <a:pt x="23450" y="246786"/>
                    <a:pt x="16042" y="183550"/>
                  </a:cubicBezTo>
                  <a:cubicBezTo>
                    <a:pt x="8634" y="120314"/>
                    <a:pt x="-1421" y="-31292"/>
                    <a:pt x="167" y="57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4" name="フリーフォーム: 図形 603">
              <a:extLst>
                <a:ext uri="{FF2B5EF4-FFF2-40B4-BE49-F238E27FC236}">
                  <a16:creationId xmlns:a16="http://schemas.microsoft.com/office/drawing/2014/main" id="{B5A7D3DB-F6F0-4037-AD43-EE564E19F83F}"/>
                </a:ext>
              </a:extLst>
            </p:cNvPr>
            <p:cNvSpPr/>
            <p:nvPr/>
          </p:nvSpPr>
          <p:spPr>
            <a:xfrm>
              <a:off x="2189204" y="6414736"/>
              <a:ext cx="786763" cy="154342"/>
            </a:xfrm>
            <a:custGeom>
              <a:avLst/>
              <a:gdLst>
                <a:gd name="connsiteX0" fmla="*/ 785771 w 786763"/>
                <a:gd name="connsiteY0" fmla="*/ 1939 h 154342"/>
                <a:gd name="connsiteX1" fmla="*/ 754021 w 786763"/>
                <a:gd name="connsiteY1" fmla="*/ 100364 h 154342"/>
                <a:gd name="connsiteX2" fmla="*/ 615909 w 786763"/>
                <a:gd name="connsiteY2" fmla="*/ 114652 h 154342"/>
                <a:gd name="connsiteX3" fmla="*/ 528596 w 786763"/>
                <a:gd name="connsiteY3" fmla="*/ 136877 h 154342"/>
                <a:gd name="connsiteX4" fmla="*/ 271421 w 786763"/>
                <a:gd name="connsiteY4" fmla="*/ 138464 h 154342"/>
                <a:gd name="connsiteX5" fmla="*/ 103146 w 786763"/>
                <a:gd name="connsiteY5" fmla="*/ 154339 h 154342"/>
                <a:gd name="connsiteX6" fmla="*/ 60284 w 786763"/>
                <a:gd name="connsiteY6" fmla="*/ 136877 h 154342"/>
                <a:gd name="connsiteX7" fmla="*/ 31709 w 786763"/>
                <a:gd name="connsiteY7" fmla="*/ 71789 h 154342"/>
                <a:gd name="connsiteX8" fmla="*/ 544471 w 786763"/>
                <a:gd name="connsiteY8" fmla="*/ 57502 h 154342"/>
                <a:gd name="connsiteX9" fmla="*/ 730209 w 786763"/>
                <a:gd name="connsiteY9" fmla="*/ 36864 h 154342"/>
                <a:gd name="connsiteX10" fmla="*/ 785771 w 786763"/>
                <a:gd name="connsiteY10" fmla="*/ 1939 h 15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6763" h="154342">
                  <a:moveTo>
                    <a:pt x="785771" y="1939"/>
                  </a:moveTo>
                  <a:cubicBezTo>
                    <a:pt x="789740" y="12522"/>
                    <a:pt x="782331" y="81579"/>
                    <a:pt x="754021" y="100364"/>
                  </a:cubicBezTo>
                  <a:cubicBezTo>
                    <a:pt x="725711" y="119149"/>
                    <a:pt x="653480" y="108567"/>
                    <a:pt x="615909" y="114652"/>
                  </a:cubicBezTo>
                  <a:cubicBezTo>
                    <a:pt x="578338" y="120737"/>
                    <a:pt x="586011" y="132908"/>
                    <a:pt x="528596" y="136877"/>
                  </a:cubicBezTo>
                  <a:cubicBezTo>
                    <a:pt x="471181" y="140846"/>
                    <a:pt x="342329" y="135554"/>
                    <a:pt x="271421" y="138464"/>
                  </a:cubicBezTo>
                  <a:cubicBezTo>
                    <a:pt x="200513" y="141374"/>
                    <a:pt x="138335" y="154603"/>
                    <a:pt x="103146" y="154339"/>
                  </a:cubicBezTo>
                  <a:cubicBezTo>
                    <a:pt x="67957" y="154075"/>
                    <a:pt x="72190" y="150635"/>
                    <a:pt x="60284" y="136877"/>
                  </a:cubicBezTo>
                  <a:cubicBezTo>
                    <a:pt x="48378" y="123119"/>
                    <a:pt x="-48989" y="85018"/>
                    <a:pt x="31709" y="71789"/>
                  </a:cubicBezTo>
                  <a:cubicBezTo>
                    <a:pt x="112407" y="58560"/>
                    <a:pt x="428054" y="63323"/>
                    <a:pt x="544471" y="57502"/>
                  </a:cubicBezTo>
                  <a:cubicBezTo>
                    <a:pt x="660888" y="51681"/>
                    <a:pt x="689728" y="46654"/>
                    <a:pt x="730209" y="36864"/>
                  </a:cubicBezTo>
                  <a:cubicBezTo>
                    <a:pt x="770690" y="27074"/>
                    <a:pt x="781802" y="-8644"/>
                    <a:pt x="785771" y="19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264FC01F-4797-416D-8633-AEEFDCF351DF}"/>
                </a:ext>
              </a:extLst>
            </p:cNvPr>
            <p:cNvSpPr/>
            <p:nvPr/>
          </p:nvSpPr>
          <p:spPr>
            <a:xfrm>
              <a:off x="2180671" y="6496382"/>
              <a:ext cx="479805" cy="822372"/>
            </a:xfrm>
            <a:custGeom>
              <a:avLst/>
              <a:gdLst>
                <a:gd name="connsiteX0" fmla="*/ 95804 w 479805"/>
                <a:gd name="connsiteY0" fmla="*/ 71106 h 822372"/>
                <a:gd name="connsiteX1" fmla="*/ 91042 w 479805"/>
                <a:gd name="connsiteY1" fmla="*/ 121906 h 822372"/>
                <a:gd name="connsiteX2" fmla="*/ 210104 w 479805"/>
                <a:gd name="connsiteY2" fmla="*/ 479093 h 822372"/>
                <a:gd name="connsiteX3" fmla="*/ 364092 w 479805"/>
                <a:gd name="connsiteY3" fmla="*/ 723568 h 822372"/>
                <a:gd name="connsiteX4" fmla="*/ 478392 w 479805"/>
                <a:gd name="connsiteY4" fmla="*/ 818818 h 822372"/>
                <a:gd name="connsiteX5" fmla="*/ 284717 w 479805"/>
                <a:gd name="connsiteY5" fmla="*/ 612443 h 822372"/>
                <a:gd name="connsiteX6" fmla="*/ 94217 w 479805"/>
                <a:gd name="connsiteY6" fmla="*/ 344156 h 822372"/>
                <a:gd name="connsiteX7" fmla="*/ 19604 w 479805"/>
                <a:gd name="connsiteY7" fmla="*/ 145718 h 822372"/>
                <a:gd name="connsiteX8" fmla="*/ 5317 w 479805"/>
                <a:gd name="connsiteY8" fmla="*/ 2843 h 822372"/>
                <a:gd name="connsiteX9" fmla="*/ 95804 w 479805"/>
                <a:gd name="connsiteY9" fmla="*/ 71106 h 82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805" h="822372">
                  <a:moveTo>
                    <a:pt x="95804" y="71106"/>
                  </a:moveTo>
                  <a:cubicBezTo>
                    <a:pt x="110091" y="90950"/>
                    <a:pt x="71992" y="53908"/>
                    <a:pt x="91042" y="121906"/>
                  </a:cubicBezTo>
                  <a:cubicBezTo>
                    <a:pt x="110092" y="189904"/>
                    <a:pt x="164596" y="378816"/>
                    <a:pt x="210104" y="479093"/>
                  </a:cubicBezTo>
                  <a:cubicBezTo>
                    <a:pt x="255612" y="579370"/>
                    <a:pt x="319377" y="666947"/>
                    <a:pt x="364092" y="723568"/>
                  </a:cubicBezTo>
                  <a:cubicBezTo>
                    <a:pt x="408807" y="780189"/>
                    <a:pt x="491621" y="837339"/>
                    <a:pt x="478392" y="818818"/>
                  </a:cubicBezTo>
                  <a:cubicBezTo>
                    <a:pt x="465163" y="800297"/>
                    <a:pt x="348746" y="691553"/>
                    <a:pt x="284717" y="612443"/>
                  </a:cubicBezTo>
                  <a:cubicBezTo>
                    <a:pt x="220688" y="533333"/>
                    <a:pt x="138403" y="421944"/>
                    <a:pt x="94217" y="344156"/>
                  </a:cubicBezTo>
                  <a:cubicBezTo>
                    <a:pt x="50031" y="266368"/>
                    <a:pt x="34421" y="202604"/>
                    <a:pt x="19604" y="145718"/>
                  </a:cubicBezTo>
                  <a:cubicBezTo>
                    <a:pt x="4787" y="88833"/>
                    <a:pt x="-7383" y="20041"/>
                    <a:pt x="5317" y="2843"/>
                  </a:cubicBezTo>
                  <a:cubicBezTo>
                    <a:pt x="18017" y="-14355"/>
                    <a:pt x="81517" y="51262"/>
                    <a:pt x="95804" y="711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6" name="フリーフォーム: 図形 605">
              <a:extLst>
                <a:ext uri="{FF2B5EF4-FFF2-40B4-BE49-F238E27FC236}">
                  <a16:creationId xmlns:a16="http://schemas.microsoft.com/office/drawing/2014/main" id="{4D4BFCD7-45E2-42BE-8001-D4602FA17EF6}"/>
                </a:ext>
              </a:extLst>
            </p:cNvPr>
            <p:cNvSpPr/>
            <p:nvPr/>
          </p:nvSpPr>
          <p:spPr>
            <a:xfrm>
              <a:off x="2682248" y="6530979"/>
              <a:ext cx="163732" cy="679548"/>
            </a:xfrm>
            <a:custGeom>
              <a:avLst/>
              <a:gdLst>
                <a:gd name="connsiteX0" fmla="*/ 70477 w 163732"/>
                <a:gd name="connsiteY0" fmla="*/ 22221 h 679548"/>
                <a:gd name="connsiteX1" fmla="*/ 56190 w 163732"/>
                <a:gd name="connsiteY1" fmla="*/ 73021 h 679548"/>
                <a:gd name="connsiteX2" fmla="*/ 21265 w 163732"/>
                <a:gd name="connsiteY2" fmla="*/ 388934 h 679548"/>
                <a:gd name="connsiteX3" fmla="*/ 37140 w 163732"/>
                <a:gd name="connsiteY3" fmla="*/ 560384 h 679548"/>
                <a:gd name="connsiteX4" fmla="*/ 94290 w 163732"/>
                <a:gd name="connsiteY4" fmla="*/ 630234 h 679548"/>
                <a:gd name="connsiteX5" fmla="*/ 159377 w 163732"/>
                <a:gd name="connsiteY5" fmla="*/ 649284 h 679548"/>
                <a:gd name="connsiteX6" fmla="*/ 151440 w 163732"/>
                <a:gd name="connsiteY6" fmla="*/ 679446 h 679548"/>
                <a:gd name="connsiteX7" fmla="*/ 100640 w 163732"/>
                <a:gd name="connsiteY7" fmla="*/ 638171 h 679548"/>
                <a:gd name="connsiteX8" fmla="*/ 8565 w 163732"/>
                <a:gd name="connsiteY8" fmla="*/ 515934 h 679548"/>
                <a:gd name="connsiteX9" fmla="*/ 11740 w 163732"/>
                <a:gd name="connsiteY9" fmla="*/ 366709 h 679548"/>
                <a:gd name="connsiteX10" fmla="*/ 70477 w 163732"/>
                <a:gd name="connsiteY10" fmla="*/ 22221 h 67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732" h="679548">
                  <a:moveTo>
                    <a:pt x="70477" y="22221"/>
                  </a:moveTo>
                  <a:cubicBezTo>
                    <a:pt x="77885" y="-26727"/>
                    <a:pt x="64392" y="11902"/>
                    <a:pt x="56190" y="73021"/>
                  </a:cubicBezTo>
                  <a:cubicBezTo>
                    <a:pt x="47988" y="134140"/>
                    <a:pt x="24440" y="307707"/>
                    <a:pt x="21265" y="388934"/>
                  </a:cubicBezTo>
                  <a:cubicBezTo>
                    <a:pt x="18090" y="470161"/>
                    <a:pt x="24969" y="520167"/>
                    <a:pt x="37140" y="560384"/>
                  </a:cubicBezTo>
                  <a:cubicBezTo>
                    <a:pt x="49311" y="600601"/>
                    <a:pt x="73917" y="615417"/>
                    <a:pt x="94290" y="630234"/>
                  </a:cubicBezTo>
                  <a:cubicBezTo>
                    <a:pt x="114663" y="645051"/>
                    <a:pt x="149852" y="641082"/>
                    <a:pt x="159377" y="649284"/>
                  </a:cubicBezTo>
                  <a:cubicBezTo>
                    <a:pt x="168902" y="657486"/>
                    <a:pt x="161229" y="681298"/>
                    <a:pt x="151440" y="679446"/>
                  </a:cubicBezTo>
                  <a:cubicBezTo>
                    <a:pt x="141651" y="677594"/>
                    <a:pt x="124452" y="665423"/>
                    <a:pt x="100640" y="638171"/>
                  </a:cubicBezTo>
                  <a:cubicBezTo>
                    <a:pt x="76828" y="610919"/>
                    <a:pt x="23382" y="561178"/>
                    <a:pt x="8565" y="515934"/>
                  </a:cubicBezTo>
                  <a:cubicBezTo>
                    <a:pt x="-6252" y="470690"/>
                    <a:pt x="363" y="448465"/>
                    <a:pt x="11740" y="366709"/>
                  </a:cubicBezTo>
                  <a:cubicBezTo>
                    <a:pt x="23117" y="284953"/>
                    <a:pt x="63069" y="71169"/>
                    <a:pt x="70477" y="222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7" name="フリーフォーム: 図形 606">
              <a:extLst>
                <a:ext uri="{FF2B5EF4-FFF2-40B4-BE49-F238E27FC236}">
                  <a16:creationId xmlns:a16="http://schemas.microsoft.com/office/drawing/2014/main" id="{54BB2C1A-15BF-476A-BFAC-BB13E27576E7}"/>
                </a:ext>
              </a:extLst>
            </p:cNvPr>
            <p:cNvSpPr/>
            <p:nvPr/>
          </p:nvSpPr>
          <p:spPr>
            <a:xfrm>
              <a:off x="2665729" y="7185511"/>
              <a:ext cx="184446" cy="151995"/>
            </a:xfrm>
            <a:custGeom>
              <a:avLst/>
              <a:gdLst>
                <a:gd name="connsiteX0" fmla="*/ 182246 w 184446"/>
                <a:gd name="connsiteY0" fmla="*/ 1102 h 151995"/>
                <a:gd name="connsiteX1" fmla="*/ 172721 w 184446"/>
                <a:gd name="connsiteY1" fmla="*/ 58252 h 151995"/>
                <a:gd name="connsiteX2" fmla="*/ 144146 w 184446"/>
                <a:gd name="connsiteY2" fmla="*/ 140802 h 151995"/>
                <a:gd name="connsiteX3" fmla="*/ 21909 w 184446"/>
                <a:gd name="connsiteY3" fmla="*/ 148739 h 151995"/>
                <a:gd name="connsiteX4" fmla="*/ 13971 w 184446"/>
                <a:gd name="connsiteY4" fmla="*/ 148739 h 151995"/>
                <a:gd name="connsiteX5" fmla="*/ 167959 w 184446"/>
                <a:gd name="connsiteY5" fmla="*/ 109052 h 151995"/>
                <a:gd name="connsiteX6" fmla="*/ 182246 w 184446"/>
                <a:gd name="connsiteY6" fmla="*/ 1102 h 15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46" h="151995">
                  <a:moveTo>
                    <a:pt x="182246" y="1102"/>
                  </a:moveTo>
                  <a:cubicBezTo>
                    <a:pt x="183040" y="-7365"/>
                    <a:pt x="179071" y="34969"/>
                    <a:pt x="172721" y="58252"/>
                  </a:cubicBezTo>
                  <a:cubicBezTo>
                    <a:pt x="166371" y="81535"/>
                    <a:pt x="169281" y="125721"/>
                    <a:pt x="144146" y="140802"/>
                  </a:cubicBezTo>
                  <a:cubicBezTo>
                    <a:pt x="119011" y="155883"/>
                    <a:pt x="43605" y="147416"/>
                    <a:pt x="21909" y="148739"/>
                  </a:cubicBezTo>
                  <a:cubicBezTo>
                    <a:pt x="213" y="150062"/>
                    <a:pt x="-10371" y="155354"/>
                    <a:pt x="13971" y="148739"/>
                  </a:cubicBezTo>
                  <a:cubicBezTo>
                    <a:pt x="38313" y="142125"/>
                    <a:pt x="142294" y="126779"/>
                    <a:pt x="167959" y="109052"/>
                  </a:cubicBezTo>
                  <a:cubicBezTo>
                    <a:pt x="193624" y="91325"/>
                    <a:pt x="181452" y="9569"/>
                    <a:pt x="182246" y="11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8" name="フリーフォーム: 図形 607">
              <a:extLst>
                <a:ext uri="{FF2B5EF4-FFF2-40B4-BE49-F238E27FC236}">
                  <a16:creationId xmlns:a16="http://schemas.microsoft.com/office/drawing/2014/main" id="{D5A7279F-015E-4DC9-B31D-56F6F1D04404}"/>
                </a:ext>
              </a:extLst>
            </p:cNvPr>
            <p:cNvSpPr/>
            <p:nvPr/>
          </p:nvSpPr>
          <p:spPr>
            <a:xfrm>
              <a:off x="2846888" y="5440350"/>
              <a:ext cx="360388" cy="553053"/>
            </a:xfrm>
            <a:custGeom>
              <a:avLst/>
              <a:gdLst>
                <a:gd name="connsiteX0" fmla="*/ 357745 w 360388"/>
                <a:gd name="connsiteY0" fmla="*/ 7950 h 553053"/>
                <a:gd name="connsiteX1" fmla="*/ 332345 w 360388"/>
                <a:gd name="connsiteY1" fmla="*/ 98967 h 553053"/>
                <a:gd name="connsiteX2" fmla="*/ 239212 w 360388"/>
                <a:gd name="connsiteY2" fmla="*/ 501133 h 553053"/>
                <a:gd name="connsiteX3" fmla="*/ 203229 w 360388"/>
                <a:gd name="connsiteY3" fmla="*/ 528650 h 553053"/>
                <a:gd name="connsiteX4" fmla="*/ 29 w 360388"/>
                <a:gd name="connsiteY4" fmla="*/ 543467 h 553053"/>
                <a:gd name="connsiteX5" fmla="*/ 188412 w 360388"/>
                <a:gd name="connsiteY5" fmla="*/ 543467 h 553053"/>
                <a:gd name="connsiteX6" fmla="*/ 230745 w 360388"/>
                <a:gd name="connsiteY6" fmla="*/ 526533 h 553053"/>
                <a:gd name="connsiteX7" fmla="*/ 279429 w 360388"/>
                <a:gd name="connsiteY7" fmla="*/ 247133 h 553053"/>
                <a:gd name="connsiteX8" fmla="*/ 357745 w 360388"/>
                <a:gd name="connsiteY8" fmla="*/ 7950 h 55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388" h="553053">
                  <a:moveTo>
                    <a:pt x="357745" y="7950"/>
                  </a:moveTo>
                  <a:cubicBezTo>
                    <a:pt x="366564" y="-16744"/>
                    <a:pt x="352100" y="16770"/>
                    <a:pt x="332345" y="98967"/>
                  </a:cubicBezTo>
                  <a:cubicBezTo>
                    <a:pt x="312590" y="181164"/>
                    <a:pt x="260731" y="429519"/>
                    <a:pt x="239212" y="501133"/>
                  </a:cubicBezTo>
                  <a:cubicBezTo>
                    <a:pt x="217693" y="572747"/>
                    <a:pt x="243093" y="521594"/>
                    <a:pt x="203229" y="528650"/>
                  </a:cubicBezTo>
                  <a:cubicBezTo>
                    <a:pt x="163365" y="535706"/>
                    <a:pt x="2498" y="540998"/>
                    <a:pt x="29" y="543467"/>
                  </a:cubicBezTo>
                  <a:cubicBezTo>
                    <a:pt x="-2440" y="545936"/>
                    <a:pt x="149959" y="546289"/>
                    <a:pt x="188412" y="543467"/>
                  </a:cubicBezTo>
                  <a:cubicBezTo>
                    <a:pt x="226865" y="540645"/>
                    <a:pt x="215576" y="575922"/>
                    <a:pt x="230745" y="526533"/>
                  </a:cubicBezTo>
                  <a:cubicBezTo>
                    <a:pt x="245914" y="477144"/>
                    <a:pt x="254735" y="331094"/>
                    <a:pt x="279429" y="247133"/>
                  </a:cubicBezTo>
                  <a:cubicBezTo>
                    <a:pt x="304123" y="163172"/>
                    <a:pt x="348926" y="32644"/>
                    <a:pt x="357745" y="79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9" name="フリーフォーム: 図形 608">
              <a:extLst>
                <a:ext uri="{FF2B5EF4-FFF2-40B4-BE49-F238E27FC236}">
                  <a16:creationId xmlns:a16="http://schemas.microsoft.com/office/drawing/2014/main" id="{52958143-5BBE-4DA4-9162-8578A28D54D3}"/>
                </a:ext>
              </a:extLst>
            </p:cNvPr>
            <p:cNvSpPr/>
            <p:nvPr/>
          </p:nvSpPr>
          <p:spPr>
            <a:xfrm>
              <a:off x="3179702" y="5434870"/>
              <a:ext cx="565107" cy="102679"/>
            </a:xfrm>
            <a:custGeom>
              <a:avLst/>
              <a:gdLst>
                <a:gd name="connsiteX0" fmla="*/ 16465 w 565107"/>
                <a:gd name="connsiteY0" fmla="*/ 730 h 102679"/>
                <a:gd name="connsiteX1" fmla="*/ 122298 w 565107"/>
                <a:gd name="connsiteY1" fmla="*/ 28247 h 102679"/>
                <a:gd name="connsiteX2" fmla="*/ 551981 w 565107"/>
                <a:gd name="connsiteY2" fmla="*/ 102330 h 102679"/>
                <a:gd name="connsiteX3" fmla="*/ 412281 w 565107"/>
                <a:gd name="connsiteY3" fmla="*/ 53647 h 102679"/>
                <a:gd name="connsiteX4" fmla="*/ 16465 w 565107"/>
                <a:gd name="connsiteY4" fmla="*/ 730 h 1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107" h="102679">
                  <a:moveTo>
                    <a:pt x="16465" y="730"/>
                  </a:moveTo>
                  <a:cubicBezTo>
                    <a:pt x="-31866" y="-3503"/>
                    <a:pt x="33045" y="11314"/>
                    <a:pt x="122298" y="28247"/>
                  </a:cubicBezTo>
                  <a:cubicBezTo>
                    <a:pt x="211551" y="45180"/>
                    <a:pt x="503651" y="98097"/>
                    <a:pt x="551981" y="102330"/>
                  </a:cubicBezTo>
                  <a:cubicBezTo>
                    <a:pt x="600312" y="106563"/>
                    <a:pt x="506473" y="71286"/>
                    <a:pt x="412281" y="53647"/>
                  </a:cubicBezTo>
                  <a:cubicBezTo>
                    <a:pt x="318089" y="36008"/>
                    <a:pt x="64796" y="4963"/>
                    <a:pt x="16465" y="7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0" name="フリーフォーム: 図形 609">
              <a:extLst>
                <a:ext uri="{FF2B5EF4-FFF2-40B4-BE49-F238E27FC236}">
                  <a16:creationId xmlns:a16="http://schemas.microsoft.com/office/drawing/2014/main" id="{A2418556-1174-442E-AF47-98D32C066DE3}"/>
                </a:ext>
              </a:extLst>
            </p:cNvPr>
            <p:cNvSpPr/>
            <p:nvPr/>
          </p:nvSpPr>
          <p:spPr>
            <a:xfrm>
              <a:off x="2959172" y="5552611"/>
              <a:ext cx="699083" cy="624406"/>
            </a:xfrm>
            <a:custGeom>
              <a:avLst/>
              <a:gdLst>
                <a:gd name="connsiteX0" fmla="*/ 575661 w 699083"/>
                <a:gd name="connsiteY0" fmla="*/ 194139 h 624406"/>
                <a:gd name="connsiteX1" fmla="*/ 675145 w 699083"/>
                <a:gd name="connsiteY1" fmla="*/ 120056 h 624406"/>
                <a:gd name="connsiteX2" fmla="*/ 666678 w 699083"/>
                <a:gd name="connsiteY2" fmla="*/ 62906 h 624406"/>
                <a:gd name="connsiteX3" fmla="*/ 328011 w 699083"/>
                <a:gd name="connsiteY3" fmla="*/ 1522 h 624406"/>
                <a:gd name="connsiteX4" fmla="*/ 300495 w 699083"/>
                <a:gd name="connsiteY4" fmla="*/ 67139 h 624406"/>
                <a:gd name="connsiteX5" fmla="*/ 222178 w 699083"/>
                <a:gd name="connsiteY5" fmla="*/ 509522 h 624406"/>
                <a:gd name="connsiteX6" fmla="*/ 137511 w 699083"/>
                <a:gd name="connsiteY6" fmla="*/ 541272 h 624406"/>
                <a:gd name="connsiteX7" fmla="*/ 10511 w 699083"/>
                <a:gd name="connsiteY7" fmla="*/ 553972 h 624406"/>
                <a:gd name="connsiteX8" fmla="*/ 10511 w 699083"/>
                <a:gd name="connsiteY8" fmla="*/ 621706 h 624406"/>
                <a:gd name="connsiteX9" fmla="*/ 38028 w 699083"/>
                <a:gd name="connsiteY9" fmla="*/ 604772 h 624406"/>
                <a:gd name="connsiteX10" fmla="*/ 86711 w 699083"/>
                <a:gd name="connsiteY10" fmla="*/ 547622 h 624406"/>
                <a:gd name="connsiteX11" fmla="*/ 251811 w 699083"/>
                <a:gd name="connsiteY11" fmla="*/ 503172 h 624406"/>
                <a:gd name="connsiteX12" fmla="*/ 313195 w 699083"/>
                <a:gd name="connsiteY12" fmla="*/ 111589 h 624406"/>
                <a:gd name="connsiteX13" fmla="*/ 361878 w 699083"/>
                <a:gd name="connsiteY13" fmla="*/ 37506 h 624406"/>
                <a:gd name="connsiteX14" fmla="*/ 611645 w 699083"/>
                <a:gd name="connsiteY14" fmla="*/ 65022 h 624406"/>
                <a:gd name="connsiteX15" fmla="*/ 664561 w 699083"/>
                <a:gd name="connsiteY15" fmla="*/ 84072 h 624406"/>
                <a:gd name="connsiteX16" fmla="*/ 664561 w 699083"/>
                <a:gd name="connsiteY16" fmla="*/ 143339 h 624406"/>
                <a:gd name="connsiteX17" fmla="*/ 575661 w 699083"/>
                <a:gd name="connsiteY17" fmla="*/ 194139 h 62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9083" h="624406">
                  <a:moveTo>
                    <a:pt x="575661" y="194139"/>
                  </a:moveTo>
                  <a:cubicBezTo>
                    <a:pt x="577425" y="190259"/>
                    <a:pt x="659976" y="141928"/>
                    <a:pt x="675145" y="120056"/>
                  </a:cubicBezTo>
                  <a:cubicBezTo>
                    <a:pt x="690314" y="98184"/>
                    <a:pt x="724534" y="82662"/>
                    <a:pt x="666678" y="62906"/>
                  </a:cubicBezTo>
                  <a:cubicBezTo>
                    <a:pt x="608822" y="43150"/>
                    <a:pt x="389041" y="817"/>
                    <a:pt x="328011" y="1522"/>
                  </a:cubicBezTo>
                  <a:cubicBezTo>
                    <a:pt x="266981" y="2227"/>
                    <a:pt x="318134" y="-17528"/>
                    <a:pt x="300495" y="67139"/>
                  </a:cubicBezTo>
                  <a:cubicBezTo>
                    <a:pt x="282856" y="151806"/>
                    <a:pt x="249342" y="430500"/>
                    <a:pt x="222178" y="509522"/>
                  </a:cubicBezTo>
                  <a:cubicBezTo>
                    <a:pt x="195014" y="588544"/>
                    <a:pt x="172789" y="533864"/>
                    <a:pt x="137511" y="541272"/>
                  </a:cubicBezTo>
                  <a:cubicBezTo>
                    <a:pt x="102233" y="548680"/>
                    <a:pt x="31678" y="540566"/>
                    <a:pt x="10511" y="553972"/>
                  </a:cubicBezTo>
                  <a:cubicBezTo>
                    <a:pt x="-10656" y="567378"/>
                    <a:pt x="5925" y="613239"/>
                    <a:pt x="10511" y="621706"/>
                  </a:cubicBezTo>
                  <a:cubicBezTo>
                    <a:pt x="15097" y="630173"/>
                    <a:pt x="25328" y="617119"/>
                    <a:pt x="38028" y="604772"/>
                  </a:cubicBezTo>
                  <a:cubicBezTo>
                    <a:pt x="50728" y="592425"/>
                    <a:pt x="51080" y="564555"/>
                    <a:pt x="86711" y="547622"/>
                  </a:cubicBezTo>
                  <a:cubicBezTo>
                    <a:pt x="122341" y="530689"/>
                    <a:pt x="214064" y="575844"/>
                    <a:pt x="251811" y="503172"/>
                  </a:cubicBezTo>
                  <a:cubicBezTo>
                    <a:pt x="289558" y="430500"/>
                    <a:pt x="294851" y="189200"/>
                    <a:pt x="313195" y="111589"/>
                  </a:cubicBezTo>
                  <a:cubicBezTo>
                    <a:pt x="331539" y="33978"/>
                    <a:pt x="312136" y="45267"/>
                    <a:pt x="361878" y="37506"/>
                  </a:cubicBezTo>
                  <a:cubicBezTo>
                    <a:pt x="411620" y="29745"/>
                    <a:pt x="561198" y="57261"/>
                    <a:pt x="611645" y="65022"/>
                  </a:cubicBezTo>
                  <a:cubicBezTo>
                    <a:pt x="662092" y="72783"/>
                    <a:pt x="655742" y="71019"/>
                    <a:pt x="664561" y="84072"/>
                  </a:cubicBezTo>
                  <a:cubicBezTo>
                    <a:pt x="673380" y="97125"/>
                    <a:pt x="674086" y="124995"/>
                    <a:pt x="664561" y="143339"/>
                  </a:cubicBezTo>
                  <a:cubicBezTo>
                    <a:pt x="655036" y="161683"/>
                    <a:pt x="573897" y="198019"/>
                    <a:pt x="575661" y="1941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1" name="フリーフォーム: 図形 610">
              <a:extLst>
                <a:ext uri="{FF2B5EF4-FFF2-40B4-BE49-F238E27FC236}">
                  <a16:creationId xmlns:a16="http://schemas.microsoft.com/office/drawing/2014/main" id="{6425144B-19CC-4102-8882-5C4C647A3236}"/>
                </a:ext>
              </a:extLst>
            </p:cNvPr>
            <p:cNvSpPr/>
            <p:nvPr/>
          </p:nvSpPr>
          <p:spPr>
            <a:xfrm>
              <a:off x="3471997" y="5742942"/>
              <a:ext cx="150593" cy="357066"/>
            </a:xfrm>
            <a:custGeom>
              <a:avLst/>
              <a:gdLst>
                <a:gd name="connsiteX0" fmla="*/ 48020 w 150593"/>
                <a:gd name="connsiteY0" fmla="*/ 1691 h 357066"/>
                <a:gd name="connsiteX1" fmla="*/ 1453 w 150593"/>
                <a:gd name="connsiteY1" fmla="*/ 346708 h 357066"/>
                <a:gd name="connsiteX2" fmla="*/ 111520 w 150593"/>
                <a:gd name="connsiteY2" fmla="*/ 251458 h 357066"/>
                <a:gd name="connsiteX3" fmla="*/ 147503 w 150593"/>
                <a:gd name="connsiteY3" fmla="*/ 156208 h 357066"/>
                <a:gd name="connsiteX4" fmla="*/ 41670 w 150593"/>
                <a:gd name="connsiteY4" fmla="*/ 323425 h 357066"/>
                <a:gd name="connsiteX5" fmla="*/ 14153 w 150593"/>
                <a:gd name="connsiteY5" fmla="*/ 348825 h 357066"/>
                <a:gd name="connsiteX6" fmla="*/ 41670 w 150593"/>
                <a:gd name="connsiteY6" fmla="*/ 219708 h 357066"/>
                <a:gd name="connsiteX7" fmla="*/ 48020 w 150593"/>
                <a:gd name="connsiteY7" fmla="*/ 1691 h 35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593" h="357066">
                  <a:moveTo>
                    <a:pt x="48020" y="1691"/>
                  </a:moveTo>
                  <a:cubicBezTo>
                    <a:pt x="41317" y="22858"/>
                    <a:pt x="-9130" y="305080"/>
                    <a:pt x="1453" y="346708"/>
                  </a:cubicBezTo>
                  <a:cubicBezTo>
                    <a:pt x="12036" y="388336"/>
                    <a:pt x="87178" y="283208"/>
                    <a:pt x="111520" y="251458"/>
                  </a:cubicBezTo>
                  <a:cubicBezTo>
                    <a:pt x="135862" y="219708"/>
                    <a:pt x="159145" y="144214"/>
                    <a:pt x="147503" y="156208"/>
                  </a:cubicBezTo>
                  <a:cubicBezTo>
                    <a:pt x="135861" y="168203"/>
                    <a:pt x="63895" y="291322"/>
                    <a:pt x="41670" y="323425"/>
                  </a:cubicBezTo>
                  <a:cubicBezTo>
                    <a:pt x="19445" y="355528"/>
                    <a:pt x="14153" y="366111"/>
                    <a:pt x="14153" y="348825"/>
                  </a:cubicBezTo>
                  <a:cubicBezTo>
                    <a:pt x="14153" y="331539"/>
                    <a:pt x="34615" y="275447"/>
                    <a:pt x="41670" y="219708"/>
                  </a:cubicBezTo>
                  <a:cubicBezTo>
                    <a:pt x="48725" y="163969"/>
                    <a:pt x="54723" y="-19476"/>
                    <a:pt x="48020" y="16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2" name="フリーフォーム: 図形 611">
              <a:extLst>
                <a:ext uri="{FF2B5EF4-FFF2-40B4-BE49-F238E27FC236}">
                  <a16:creationId xmlns:a16="http://schemas.microsoft.com/office/drawing/2014/main" id="{AC3F289A-3CF6-4892-8CA5-62B2154437BB}"/>
                </a:ext>
              </a:extLst>
            </p:cNvPr>
            <p:cNvSpPr/>
            <p:nvPr/>
          </p:nvSpPr>
          <p:spPr>
            <a:xfrm>
              <a:off x="2950054" y="6161457"/>
              <a:ext cx="219209" cy="472848"/>
            </a:xfrm>
            <a:custGeom>
              <a:avLst/>
              <a:gdLst>
                <a:gd name="connsiteX0" fmla="*/ 579 w 219209"/>
                <a:gd name="connsiteY0" fmla="*/ 160 h 472848"/>
                <a:gd name="connsiteX1" fmla="*/ 83129 w 219209"/>
                <a:gd name="connsiteY1" fmla="*/ 17093 h 472848"/>
                <a:gd name="connsiteX2" fmla="*/ 218596 w 219209"/>
                <a:gd name="connsiteY2" fmla="*/ 42493 h 472848"/>
                <a:gd name="connsiteX3" fmla="*/ 133929 w 219209"/>
                <a:gd name="connsiteY3" fmla="*/ 461593 h 472848"/>
                <a:gd name="connsiteX4" fmla="*/ 150863 w 219209"/>
                <a:gd name="connsiteY4" fmla="*/ 326126 h 472848"/>
                <a:gd name="connsiteX5" fmla="*/ 184729 w 219209"/>
                <a:gd name="connsiteY5" fmla="*/ 40376 h 472848"/>
                <a:gd name="connsiteX6" fmla="*/ 123346 w 219209"/>
                <a:gd name="connsiteY6" fmla="*/ 10743 h 472848"/>
                <a:gd name="connsiteX7" fmla="*/ 579 w 219209"/>
                <a:gd name="connsiteY7" fmla="*/ 160 h 47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09" h="472848">
                  <a:moveTo>
                    <a:pt x="579" y="160"/>
                  </a:moveTo>
                  <a:cubicBezTo>
                    <a:pt x="-6124" y="1218"/>
                    <a:pt x="46793" y="10038"/>
                    <a:pt x="83129" y="17093"/>
                  </a:cubicBezTo>
                  <a:cubicBezTo>
                    <a:pt x="119465" y="24149"/>
                    <a:pt x="210129" y="-31590"/>
                    <a:pt x="218596" y="42493"/>
                  </a:cubicBezTo>
                  <a:cubicBezTo>
                    <a:pt x="227063" y="116576"/>
                    <a:pt x="145218" y="414321"/>
                    <a:pt x="133929" y="461593"/>
                  </a:cubicBezTo>
                  <a:cubicBezTo>
                    <a:pt x="122640" y="508865"/>
                    <a:pt x="142396" y="396329"/>
                    <a:pt x="150863" y="326126"/>
                  </a:cubicBezTo>
                  <a:cubicBezTo>
                    <a:pt x="159330" y="255923"/>
                    <a:pt x="189315" y="92940"/>
                    <a:pt x="184729" y="40376"/>
                  </a:cubicBezTo>
                  <a:cubicBezTo>
                    <a:pt x="180143" y="-12188"/>
                    <a:pt x="153685" y="18151"/>
                    <a:pt x="123346" y="10743"/>
                  </a:cubicBezTo>
                  <a:cubicBezTo>
                    <a:pt x="93007" y="3335"/>
                    <a:pt x="7282" y="-898"/>
                    <a:pt x="579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3" name="フリーフォーム: 図形 612">
              <a:extLst>
                <a:ext uri="{FF2B5EF4-FFF2-40B4-BE49-F238E27FC236}">
                  <a16:creationId xmlns:a16="http://schemas.microsoft.com/office/drawing/2014/main" id="{33569737-5E15-4EED-8CD4-83F7D076C33A}"/>
                </a:ext>
              </a:extLst>
            </p:cNvPr>
            <p:cNvSpPr/>
            <p:nvPr/>
          </p:nvSpPr>
          <p:spPr>
            <a:xfrm>
              <a:off x="2795716" y="6630327"/>
              <a:ext cx="277767" cy="417334"/>
            </a:xfrm>
            <a:custGeom>
              <a:avLst/>
              <a:gdLst>
                <a:gd name="connsiteX0" fmla="*/ 275567 w 277767"/>
                <a:gd name="connsiteY0" fmla="*/ 5423 h 417334"/>
                <a:gd name="connsiteX1" fmla="*/ 59667 w 277767"/>
                <a:gd name="connsiteY1" fmla="*/ 32940 h 417334"/>
                <a:gd name="connsiteX2" fmla="*/ 21567 w 277767"/>
                <a:gd name="connsiteY2" fmla="*/ 325040 h 417334"/>
                <a:gd name="connsiteX3" fmla="*/ 17334 w 277767"/>
                <a:gd name="connsiteY3" fmla="*/ 416056 h 417334"/>
                <a:gd name="connsiteX4" fmla="*/ 401 w 277767"/>
                <a:gd name="connsiteY4" fmla="*/ 373723 h 417334"/>
                <a:gd name="connsiteX5" fmla="*/ 36384 w 277767"/>
                <a:gd name="connsiteY5" fmla="*/ 308106 h 417334"/>
                <a:gd name="connsiteX6" fmla="*/ 49084 w 277767"/>
                <a:gd name="connsiteY6" fmla="*/ 229790 h 417334"/>
                <a:gd name="connsiteX7" fmla="*/ 46967 w 277767"/>
                <a:gd name="connsiteY7" fmla="*/ 102790 h 417334"/>
                <a:gd name="connsiteX8" fmla="*/ 61784 w 277767"/>
                <a:gd name="connsiteY8" fmla="*/ 47756 h 417334"/>
                <a:gd name="connsiteX9" fmla="*/ 165501 w 277767"/>
                <a:gd name="connsiteY9" fmla="*/ 20240 h 417334"/>
                <a:gd name="connsiteX10" fmla="*/ 275567 w 277767"/>
                <a:gd name="connsiteY10" fmla="*/ 5423 h 41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767" h="417334">
                  <a:moveTo>
                    <a:pt x="275567" y="5423"/>
                  </a:moveTo>
                  <a:cubicBezTo>
                    <a:pt x="257928" y="7540"/>
                    <a:pt x="102000" y="-20329"/>
                    <a:pt x="59667" y="32940"/>
                  </a:cubicBezTo>
                  <a:cubicBezTo>
                    <a:pt x="17334" y="86209"/>
                    <a:pt x="28622" y="261187"/>
                    <a:pt x="21567" y="325040"/>
                  </a:cubicBezTo>
                  <a:cubicBezTo>
                    <a:pt x="14512" y="388893"/>
                    <a:pt x="20862" y="407942"/>
                    <a:pt x="17334" y="416056"/>
                  </a:cubicBezTo>
                  <a:cubicBezTo>
                    <a:pt x="13806" y="424170"/>
                    <a:pt x="-2774" y="391715"/>
                    <a:pt x="401" y="373723"/>
                  </a:cubicBezTo>
                  <a:cubicBezTo>
                    <a:pt x="3576" y="355731"/>
                    <a:pt x="28270" y="332095"/>
                    <a:pt x="36384" y="308106"/>
                  </a:cubicBezTo>
                  <a:cubicBezTo>
                    <a:pt x="44498" y="284117"/>
                    <a:pt x="47320" y="264009"/>
                    <a:pt x="49084" y="229790"/>
                  </a:cubicBezTo>
                  <a:cubicBezTo>
                    <a:pt x="50848" y="195571"/>
                    <a:pt x="44850" y="133129"/>
                    <a:pt x="46967" y="102790"/>
                  </a:cubicBezTo>
                  <a:cubicBezTo>
                    <a:pt x="49084" y="72451"/>
                    <a:pt x="42029" y="61514"/>
                    <a:pt x="61784" y="47756"/>
                  </a:cubicBezTo>
                  <a:cubicBezTo>
                    <a:pt x="81539" y="33998"/>
                    <a:pt x="130929" y="26943"/>
                    <a:pt x="165501" y="20240"/>
                  </a:cubicBezTo>
                  <a:cubicBezTo>
                    <a:pt x="200073" y="13537"/>
                    <a:pt x="293206" y="3306"/>
                    <a:pt x="275567" y="54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" name="フリーフォーム: 図形 613">
              <a:extLst>
                <a:ext uri="{FF2B5EF4-FFF2-40B4-BE49-F238E27FC236}">
                  <a16:creationId xmlns:a16="http://schemas.microsoft.com/office/drawing/2014/main" id="{85A2ABCC-9351-4931-A1D8-090E9C15F991}"/>
                </a:ext>
              </a:extLst>
            </p:cNvPr>
            <p:cNvSpPr/>
            <p:nvPr/>
          </p:nvSpPr>
          <p:spPr>
            <a:xfrm>
              <a:off x="2812656" y="6922474"/>
              <a:ext cx="172821" cy="140844"/>
            </a:xfrm>
            <a:custGeom>
              <a:avLst/>
              <a:gdLst>
                <a:gd name="connsiteX0" fmla="*/ 394 w 172821"/>
                <a:gd name="connsiteY0" fmla="*/ 140843 h 140844"/>
                <a:gd name="connsiteX1" fmla="*/ 72361 w 172821"/>
                <a:gd name="connsiteY1" fmla="*/ 62526 h 140844"/>
                <a:gd name="connsiteX2" fmla="*/ 131627 w 172821"/>
                <a:gd name="connsiteY2" fmla="*/ 24426 h 140844"/>
                <a:gd name="connsiteX3" fmla="*/ 169727 w 172821"/>
                <a:gd name="connsiteY3" fmla="*/ 1143 h 140844"/>
                <a:gd name="connsiteX4" fmla="*/ 49077 w 172821"/>
                <a:gd name="connsiteY4" fmla="*/ 60409 h 140844"/>
                <a:gd name="connsiteX5" fmla="*/ 394 w 172821"/>
                <a:gd name="connsiteY5" fmla="*/ 140843 h 14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821" h="140844">
                  <a:moveTo>
                    <a:pt x="394" y="140843"/>
                  </a:moveTo>
                  <a:cubicBezTo>
                    <a:pt x="4275" y="141196"/>
                    <a:pt x="50489" y="81929"/>
                    <a:pt x="72361" y="62526"/>
                  </a:cubicBezTo>
                  <a:cubicBezTo>
                    <a:pt x="94233" y="43123"/>
                    <a:pt x="115399" y="34656"/>
                    <a:pt x="131627" y="24426"/>
                  </a:cubicBezTo>
                  <a:cubicBezTo>
                    <a:pt x="147855" y="14196"/>
                    <a:pt x="183485" y="-4854"/>
                    <a:pt x="169727" y="1143"/>
                  </a:cubicBezTo>
                  <a:cubicBezTo>
                    <a:pt x="155969" y="7140"/>
                    <a:pt x="76241" y="42770"/>
                    <a:pt x="49077" y="60409"/>
                  </a:cubicBezTo>
                  <a:cubicBezTo>
                    <a:pt x="21913" y="78048"/>
                    <a:pt x="-3487" y="140490"/>
                    <a:pt x="394" y="1408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5" name="フリーフォーム: 図形 614">
              <a:extLst>
                <a:ext uri="{FF2B5EF4-FFF2-40B4-BE49-F238E27FC236}">
                  <a16:creationId xmlns:a16="http://schemas.microsoft.com/office/drawing/2014/main" id="{4D6F4761-0E8A-4A17-AF21-E3DB3B66EBB4}"/>
                </a:ext>
              </a:extLst>
            </p:cNvPr>
            <p:cNvSpPr/>
            <p:nvPr/>
          </p:nvSpPr>
          <p:spPr>
            <a:xfrm>
              <a:off x="2802787" y="6918977"/>
              <a:ext cx="218457" cy="545639"/>
            </a:xfrm>
            <a:custGeom>
              <a:avLst/>
              <a:gdLst>
                <a:gd name="connsiteX0" fmla="*/ 196530 w 218457"/>
                <a:gd name="connsiteY0" fmla="*/ 8873 h 545639"/>
                <a:gd name="connsiteX1" fmla="*/ 215580 w 218457"/>
                <a:gd name="connsiteY1" fmla="*/ 66023 h 545639"/>
                <a:gd name="connsiteX2" fmla="*/ 130913 w 218457"/>
                <a:gd name="connsiteY2" fmla="*/ 502056 h 545639"/>
                <a:gd name="connsiteX3" fmla="*/ 42013 w 218457"/>
                <a:gd name="connsiteY3" fmla="*/ 533806 h 545639"/>
                <a:gd name="connsiteX4" fmla="*/ 1796 w 218457"/>
                <a:gd name="connsiteY4" fmla="*/ 533806 h 545639"/>
                <a:gd name="connsiteX5" fmla="*/ 97046 w 218457"/>
                <a:gd name="connsiteY5" fmla="*/ 502056 h 545639"/>
                <a:gd name="connsiteX6" fmla="*/ 122446 w 218457"/>
                <a:gd name="connsiteY6" fmla="*/ 438556 h 545639"/>
                <a:gd name="connsiteX7" fmla="*/ 175363 w 218457"/>
                <a:gd name="connsiteY7" fmla="*/ 137990 h 545639"/>
                <a:gd name="connsiteX8" fmla="*/ 196530 w 218457"/>
                <a:gd name="connsiteY8" fmla="*/ 8873 h 54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457" h="545639">
                  <a:moveTo>
                    <a:pt x="196530" y="8873"/>
                  </a:moveTo>
                  <a:cubicBezTo>
                    <a:pt x="203233" y="-3121"/>
                    <a:pt x="226516" y="-16174"/>
                    <a:pt x="215580" y="66023"/>
                  </a:cubicBezTo>
                  <a:cubicBezTo>
                    <a:pt x="204644" y="148220"/>
                    <a:pt x="159841" y="424092"/>
                    <a:pt x="130913" y="502056"/>
                  </a:cubicBezTo>
                  <a:cubicBezTo>
                    <a:pt x="101985" y="580020"/>
                    <a:pt x="63532" y="528514"/>
                    <a:pt x="42013" y="533806"/>
                  </a:cubicBezTo>
                  <a:cubicBezTo>
                    <a:pt x="20494" y="539098"/>
                    <a:pt x="-7376" y="539098"/>
                    <a:pt x="1796" y="533806"/>
                  </a:cubicBezTo>
                  <a:cubicBezTo>
                    <a:pt x="10968" y="528514"/>
                    <a:pt x="76938" y="517931"/>
                    <a:pt x="97046" y="502056"/>
                  </a:cubicBezTo>
                  <a:cubicBezTo>
                    <a:pt x="117154" y="486181"/>
                    <a:pt x="109393" y="499234"/>
                    <a:pt x="122446" y="438556"/>
                  </a:cubicBezTo>
                  <a:cubicBezTo>
                    <a:pt x="135499" y="377878"/>
                    <a:pt x="163369" y="211015"/>
                    <a:pt x="175363" y="137990"/>
                  </a:cubicBezTo>
                  <a:cubicBezTo>
                    <a:pt x="187357" y="64965"/>
                    <a:pt x="189827" y="20867"/>
                    <a:pt x="196530" y="88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6" name="フリーフォーム: 図形 615">
              <a:extLst>
                <a:ext uri="{FF2B5EF4-FFF2-40B4-BE49-F238E27FC236}">
                  <a16:creationId xmlns:a16="http://schemas.microsoft.com/office/drawing/2014/main" id="{515A2A7F-4E5F-421F-AE33-2F3D7B33953D}"/>
                </a:ext>
              </a:extLst>
            </p:cNvPr>
            <p:cNvSpPr/>
            <p:nvPr/>
          </p:nvSpPr>
          <p:spPr>
            <a:xfrm>
              <a:off x="2709777" y="7425485"/>
              <a:ext cx="194315" cy="414328"/>
            </a:xfrm>
            <a:custGeom>
              <a:avLst/>
              <a:gdLst>
                <a:gd name="connsiteX0" fmla="*/ 194290 w 194315"/>
                <a:gd name="connsiteY0" fmla="*/ 4015 h 414328"/>
                <a:gd name="connsiteX1" fmla="*/ 130790 w 194315"/>
                <a:gd name="connsiteY1" fmla="*/ 12482 h 414328"/>
                <a:gd name="connsiteX2" fmla="*/ 27073 w 194315"/>
                <a:gd name="connsiteY2" fmla="*/ 23065 h 414328"/>
                <a:gd name="connsiteX3" fmla="*/ 82106 w 194315"/>
                <a:gd name="connsiteY3" fmla="*/ 120432 h 414328"/>
                <a:gd name="connsiteX4" fmla="*/ 90573 w 194315"/>
                <a:gd name="connsiteY4" fmla="*/ 126782 h 414328"/>
                <a:gd name="connsiteX5" fmla="*/ 103273 w 194315"/>
                <a:gd name="connsiteY5" fmla="*/ 274948 h 414328"/>
                <a:gd name="connsiteX6" fmla="*/ 92690 w 194315"/>
                <a:gd name="connsiteY6" fmla="*/ 410415 h 414328"/>
                <a:gd name="connsiteX7" fmla="*/ 41890 w 194315"/>
                <a:gd name="connsiteY7" fmla="*/ 116198 h 414328"/>
                <a:gd name="connsiteX8" fmla="*/ 8023 w 194315"/>
                <a:gd name="connsiteY8" fmla="*/ 99265 h 414328"/>
                <a:gd name="connsiteX9" fmla="*/ 12256 w 194315"/>
                <a:gd name="connsiteY9" fmla="*/ 27298 h 414328"/>
                <a:gd name="connsiteX10" fmla="*/ 137140 w 194315"/>
                <a:gd name="connsiteY10" fmla="*/ 1898 h 414328"/>
                <a:gd name="connsiteX11" fmla="*/ 194290 w 194315"/>
                <a:gd name="connsiteY11" fmla="*/ 4015 h 41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315" h="414328">
                  <a:moveTo>
                    <a:pt x="194290" y="4015"/>
                  </a:moveTo>
                  <a:cubicBezTo>
                    <a:pt x="193232" y="5779"/>
                    <a:pt x="158659" y="9307"/>
                    <a:pt x="130790" y="12482"/>
                  </a:cubicBezTo>
                  <a:cubicBezTo>
                    <a:pt x="102921" y="15657"/>
                    <a:pt x="35187" y="5073"/>
                    <a:pt x="27073" y="23065"/>
                  </a:cubicBezTo>
                  <a:cubicBezTo>
                    <a:pt x="18959" y="41057"/>
                    <a:pt x="71523" y="103146"/>
                    <a:pt x="82106" y="120432"/>
                  </a:cubicBezTo>
                  <a:cubicBezTo>
                    <a:pt x="92689" y="137718"/>
                    <a:pt x="87045" y="101029"/>
                    <a:pt x="90573" y="126782"/>
                  </a:cubicBezTo>
                  <a:cubicBezTo>
                    <a:pt x="94101" y="152535"/>
                    <a:pt x="102920" y="227676"/>
                    <a:pt x="103273" y="274948"/>
                  </a:cubicBezTo>
                  <a:cubicBezTo>
                    <a:pt x="103626" y="322220"/>
                    <a:pt x="102920" y="436873"/>
                    <a:pt x="92690" y="410415"/>
                  </a:cubicBezTo>
                  <a:cubicBezTo>
                    <a:pt x="82460" y="383957"/>
                    <a:pt x="56001" y="168056"/>
                    <a:pt x="41890" y="116198"/>
                  </a:cubicBezTo>
                  <a:cubicBezTo>
                    <a:pt x="27779" y="64340"/>
                    <a:pt x="12962" y="114082"/>
                    <a:pt x="8023" y="99265"/>
                  </a:cubicBezTo>
                  <a:cubicBezTo>
                    <a:pt x="3084" y="84448"/>
                    <a:pt x="-9264" y="43526"/>
                    <a:pt x="12256" y="27298"/>
                  </a:cubicBezTo>
                  <a:cubicBezTo>
                    <a:pt x="33775" y="11070"/>
                    <a:pt x="111387" y="6484"/>
                    <a:pt x="137140" y="1898"/>
                  </a:cubicBezTo>
                  <a:cubicBezTo>
                    <a:pt x="162893" y="-2688"/>
                    <a:pt x="195348" y="2251"/>
                    <a:pt x="194290" y="40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7" name="フリーフォーム: 図形 616">
              <a:extLst>
                <a:ext uri="{FF2B5EF4-FFF2-40B4-BE49-F238E27FC236}">
                  <a16:creationId xmlns:a16="http://schemas.microsoft.com/office/drawing/2014/main" id="{C3C3A778-A683-4F73-9B19-279F5DF157C8}"/>
                </a:ext>
              </a:extLst>
            </p:cNvPr>
            <p:cNvSpPr/>
            <p:nvPr/>
          </p:nvSpPr>
          <p:spPr>
            <a:xfrm>
              <a:off x="2603499" y="7662490"/>
              <a:ext cx="84676" cy="299300"/>
            </a:xfrm>
            <a:custGeom>
              <a:avLst/>
              <a:gdLst>
                <a:gd name="connsiteX0" fmla="*/ 1 w 84676"/>
                <a:gd name="connsiteY0" fmla="*/ 78160 h 299300"/>
                <a:gd name="connsiteX1" fmla="*/ 67734 w 84676"/>
                <a:gd name="connsiteY1" fmla="*/ 8310 h 299300"/>
                <a:gd name="connsiteX2" fmla="*/ 71968 w 84676"/>
                <a:gd name="connsiteY2" fmla="*/ 296177 h 299300"/>
                <a:gd name="connsiteX3" fmla="*/ 84668 w 84676"/>
                <a:gd name="connsiteY3" fmla="*/ 156477 h 299300"/>
                <a:gd name="connsiteX4" fmla="*/ 69851 w 84676"/>
                <a:gd name="connsiteY4" fmla="*/ 82393 h 299300"/>
                <a:gd name="connsiteX5" fmla="*/ 1 w 84676"/>
                <a:gd name="connsiteY5" fmla="*/ 78160 h 29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676" h="299300">
                  <a:moveTo>
                    <a:pt x="1" y="78160"/>
                  </a:moveTo>
                  <a:cubicBezTo>
                    <a:pt x="-352" y="65813"/>
                    <a:pt x="55740" y="-28026"/>
                    <a:pt x="67734" y="8310"/>
                  </a:cubicBezTo>
                  <a:cubicBezTo>
                    <a:pt x="79729" y="44646"/>
                    <a:pt x="69146" y="271483"/>
                    <a:pt x="71968" y="296177"/>
                  </a:cubicBezTo>
                  <a:cubicBezTo>
                    <a:pt x="74790" y="320871"/>
                    <a:pt x="85021" y="192108"/>
                    <a:pt x="84668" y="156477"/>
                  </a:cubicBezTo>
                  <a:cubicBezTo>
                    <a:pt x="84315" y="120846"/>
                    <a:pt x="78670" y="98974"/>
                    <a:pt x="69851" y="82393"/>
                  </a:cubicBezTo>
                  <a:cubicBezTo>
                    <a:pt x="61032" y="65812"/>
                    <a:pt x="354" y="90507"/>
                    <a:pt x="1" y="78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8" name="フリーフォーム: 図形 617">
              <a:extLst>
                <a:ext uri="{FF2B5EF4-FFF2-40B4-BE49-F238E27FC236}">
                  <a16:creationId xmlns:a16="http://schemas.microsoft.com/office/drawing/2014/main" id="{86A2D89F-D2A2-4AE6-95C0-3E6E6C6C11AB}"/>
                </a:ext>
              </a:extLst>
            </p:cNvPr>
            <p:cNvSpPr/>
            <p:nvPr/>
          </p:nvSpPr>
          <p:spPr>
            <a:xfrm>
              <a:off x="2768305" y="7200733"/>
              <a:ext cx="517219" cy="668355"/>
            </a:xfrm>
            <a:custGeom>
              <a:avLst/>
              <a:gdLst>
                <a:gd name="connsiteX0" fmla="*/ 506178 w 517219"/>
                <a:gd name="connsiteY0" fmla="*/ 36150 h 668355"/>
                <a:gd name="connsiteX1" fmla="*/ 480778 w 517219"/>
                <a:gd name="connsiteY1" fmla="*/ 108117 h 668355"/>
                <a:gd name="connsiteX2" fmla="*/ 372828 w 517219"/>
                <a:gd name="connsiteY2" fmla="*/ 548384 h 668355"/>
                <a:gd name="connsiteX3" fmla="*/ 295 w 517219"/>
                <a:gd name="connsiteY3" fmla="*/ 660567 h 668355"/>
                <a:gd name="connsiteX4" fmla="*/ 313562 w 517219"/>
                <a:gd name="connsiteY4" fmla="*/ 590717 h 668355"/>
                <a:gd name="connsiteX5" fmla="*/ 506178 w 517219"/>
                <a:gd name="connsiteY5" fmla="*/ 36150 h 66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7219" h="668355">
                  <a:moveTo>
                    <a:pt x="506178" y="36150"/>
                  </a:moveTo>
                  <a:cubicBezTo>
                    <a:pt x="534047" y="-44283"/>
                    <a:pt x="503003" y="22745"/>
                    <a:pt x="480778" y="108117"/>
                  </a:cubicBezTo>
                  <a:cubicBezTo>
                    <a:pt x="458553" y="193489"/>
                    <a:pt x="452908" y="456309"/>
                    <a:pt x="372828" y="548384"/>
                  </a:cubicBezTo>
                  <a:cubicBezTo>
                    <a:pt x="292747" y="640459"/>
                    <a:pt x="10173" y="653512"/>
                    <a:pt x="295" y="660567"/>
                  </a:cubicBezTo>
                  <a:cubicBezTo>
                    <a:pt x="-9583" y="667622"/>
                    <a:pt x="230659" y="692317"/>
                    <a:pt x="313562" y="590717"/>
                  </a:cubicBezTo>
                  <a:cubicBezTo>
                    <a:pt x="396465" y="489117"/>
                    <a:pt x="478309" y="116583"/>
                    <a:pt x="506178" y="361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9" name="フリーフォーム: 図形 618">
              <a:extLst>
                <a:ext uri="{FF2B5EF4-FFF2-40B4-BE49-F238E27FC236}">
                  <a16:creationId xmlns:a16="http://schemas.microsoft.com/office/drawing/2014/main" id="{A3E73E7B-BCCA-49AC-A482-46F32D6C98FE}"/>
                </a:ext>
              </a:extLst>
            </p:cNvPr>
            <p:cNvSpPr/>
            <p:nvPr/>
          </p:nvSpPr>
          <p:spPr>
            <a:xfrm>
              <a:off x="2654014" y="7909095"/>
              <a:ext cx="509676" cy="128171"/>
            </a:xfrm>
            <a:custGeom>
              <a:avLst/>
              <a:gdLst>
                <a:gd name="connsiteX0" fmla="*/ 8753 w 509676"/>
                <a:gd name="connsiteY0" fmla="*/ 49572 h 128171"/>
                <a:gd name="connsiteX1" fmla="*/ 330486 w 509676"/>
                <a:gd name="connsiteY1" fmla="*/ 38988 h 128171"/>
                <a:gd name="connsiteX2" fmla="*/ 468069 w 509676"/>
                <a:gd name="connsiteY2" fmla="*/ 888 h 128171"/>
                <a:gd name="connsiteX3" fmla="*/ 508286 w 509676"/>
                <a:gd name="connsiteY3" fmla="*/ 81322 h 128171"/>
                <a:gd name="connsiteX4" fmla="*/ 495586 w 509676"/>
                <a:gd name="connsiteY4" fmla="*/ 64388 h 128171"/>
                <a:gd name="connsiteX5" fmla="*/ 449019 w 509676"/>
                <a:gd name="connsiteY5" fmla="*/ 66505 h 128171"/>
                <a:gd name="connsiteX6" fmla="*/ 247936 w 509676"/>
                <a:gd name="connsiteY6" fmla="*/ 110955 h 128171"/>
                <a:gd name="connsiteX7" fmla="*/ 104003 w 509676"/>
                <a:gd name="connsiteY7" fmla="*/ 125772 h 128171"/>
                <a:gd name="connsiteX8" fmla="*/ 8753 w 509676"/>
                <a:gd name="connsiteY8" fmla="*/ 49572 h 12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676" h="128171">
                  <a:moveTo>
                    <a:pt x="8753" y="49572"/>
                  </a:moveTo>
                  <a:cubicBezTo>
                    <a:pt x="46500" y="35108"/>
                    <a:pt x="253933" y="47102"/>
                    <a:pt x="330486" y="38988"/>
                  </a:cubicBezTo>
                  <a:cubicBezTo>
                    <a:pt x="407039" y="30874"/>
                    <a:pt x="438436" y="-6168"/>
                    <a:pt x="468069" y="888"/>
                  </a:cubicBezTo>
                  <a:cubicBezTo>
                    <a:pt x="497702" y="7944"/>
                    <a:pt x="503700" y="70739"/>
                    <a:pt x="508286" y="81322"/>
                  </a:cubicBezTo>
                  <a:cubicBezTo>
                    <a:pt x="512872" y="91905"/>
                    <a:pt x="505464" y="66858"/>
                    <a:pt x="495586" y="64388"/>
                  </a:cubicBezTo>
                  <a:cubicBezTo>
                    <a:pt x="485708" y="61919"/>
                    <a:pt x="490294" y="58744"/>
                    <a:pt x="449019" y="66505"/>
                  </a:cubicBezTo>
                  <a:cubicBezTo>
                    <a:pt x="407744" y="74266"/>
                    <a:pt x="305439" y="101077"/>
                    <a:pt x="247936" y="110955"/>
                  </a:cubicBezTo>
                  <a:cubicBezTo>
                    <a:pt x="190433" y="120833"/>
                    <a:pt x="142808" y="133533"/>
                    <a:pt x="104003" y="125772"/>
                  </a:cubicBezTo>
                  <a:cubicBezTo>
                    <a:pt x="65198" y="118011"/>
                    <a:pt x="-28994" y="64036"/>
                    <a:pt x="8753" y="495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0" name="フリーフォーム: 図形 619">
              <a:extLst>
                <a:ext uri="{FF2B5EF4-FFF2-40B4-BE49-F238E27FC236}">
                  <a16:creationId xmlns:a16="http://schemas.microsoft.com/office/drawing/2014/main" id="{DAD5A1CF-500A-43DD-A1D1-AE1E1C8F71A9}"/>
                </a:ext>
              </a:extLst>
            </p:cNvPr>
            <p:cNvSpPr/>
            <p:nvPr/>
          </p:nvSpPr>
          <p:spPr>
            <a:xfrm>
              <a:off x="3716697" y="5548542"/>
              <a:ext cx="297654" cy="190490"/>
            </a:xfrm>
            <a:custGeom>
              <a:avLst/>
              <a:gdLst>
                <a:gd name="connsiteX0" fmla="*/ 170 w 297654"/>
                <a:gd name="connsiteY0" fmla="*/ 1358 h 190490"/>
                <a:gd name="connsiteX1" fmla="*/ 230886 w 297654"/>
                <a:gd name="connsiteY1" fmla="*/ 24641 h 190490"/>
                <a:gd name="connsiteX2" fmla="*/ 266870 w 297654"/>
                <a:gd name="connsiteY2" fmla="*/ 35225 h 190490"/>
                <a:gd name="connsiteX3" fmla="*/ 288036 w 297654"/>
                <a:gd name="connsiteY3" fmla="*/ 66975 h 190490"/>
                <a:gd name="connsiteX4" fmla="*/ 277453 w 297654"/>
                <a:gd name="connsiteY4" fmla="*/ 20408 h 190490"/>
                <a:gd name="connsiteX5" fmla="*/ 249936 w 297654"/>
                <a:gd name="connsiteY5" fmla="*/ 187625 h 190490"/>
                <a:gd name="connsiteX6" fmla="*/ 288036 w 297654"/>
                <a:gd name="connsiteY6" fmla="*/ 122008 h 190490"/>
                <a:gd name="connsiteX7" fmla="*/ 271103 w 297654"/>
                <a:gd name="connsiteY7" fmla="*/ 69091 h 190490"/>
                <a:gd name="connsiteX8" fmla="*/ 170 w 297654"/>
                <a:gd name="connsiteY8" fmla="*/ 1358 h 19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654" h="190490">
                  <a:moveTo>
                    <a:pt x="170" y="1358"/>
                  </a:moveTo>
                  <a:cubicBezTo>
                    <a:pt x="-6533" y="-6050"/>
                    <a:pt x="186436" y="18997"/>
                    <a:pt x="230886" y="24641"/>
                  </a:cubicBezTo>
                  <a:cubicBezTo>
                    <a:pt x="275336" y="30285"/>
                    <a:pt x="257345" y="28169"/>
                    <a:pt x="266870" y="35225"/>
                  </a:cubicBezTo>
                  <a:cubicBezTo>
                    <a:pt x="276395" y="42281"/>
                    <a:pt x="286272" y="69444"/>
                    <a:pt x="288036" y="66975"/>
                  </a:cubicBezTo>
                  <a:cubicBezTo>
                    <a:pt x="289800" y="64506"/>
                    <a:pt x="283803" y="300"/>
                    <a:pt x="277453" y="20408"/>
                  </a:cubicBezTo>
                  <a:cubicBezTo>
                    <a:pt x="271103" y="40516"/>
                    <a:pt x="248172" y="170692"/>
                    <a:pt x="249936" y="187625"/>
                  </a:cubicBezTo>
                  <a:cubicBezTo>
                    <a:pt x="251700" y="204558"/>
                    <a:pt x="284508" y="141764"/>
                    <a:pt x="288036" y="122008"/>
                  </a:cubicBezTo>
                  <a:cubicBezTo>
                    <a:pt x="291564" y="102252"/>
                    <a:pt x="315553" y="89905"/>
                    <a:pt x="271103" y="69091"/>
                  </a:cubicBezTo>
                  <a:cubicBezTo>
                    <a:pt x="226653" y="48277"/>
                    <a:pt x="6873" y="8766"/>
                    <a:pt x="170" y="13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1" name="フリーフォーム: 図形 620">
              <a:extLst>
                <a:ext uri="{FF2B5EF4-FFF2-40B4-BE49-F238E27FC236}">
                  <a16:creationId xmlns:a16="http://schemas.microsoft.com/office/drawing/2014/main" id="{8380AC91-3BE8-4036-952A-55A8F63D8145}"/>
                </a:ext>
              </a:extLst>
            </p:cNvPr>
            <p:cNvSpPr/>
            <p:nvPr/>
          </p:nvSpPr>
          <p:spPr>
            <a:xfrm>
              <a:off x="3689213" y="5546882"/>
              <a:ext cx="253074" cy="153301"/>
            </a:xfrm>
            <a:custGeom>
              <a:avLst/>
              <a:gdLst>
                <a:gd name="connsiteX0" fmla="*/ 137 w 253074"/>
                <a:gd name="connsiteY0" fmla="*/ 901 h 153301"/>
                <a:gd name="connsiteX1" fmla="*/ 50937 w 253074"/>
                <a:gd name="connsiteY1" fmla="*/ 83451 h 153301"/>
                <a:gd name="connsiteX2" fmla="*/ 131370 w 253074"/>
                <a:gd name="connsiteY2" fmla="*/ 134251 h 153301"/>
                <a:gd name="connsiteX3" fmla="*/ 252020 w 253074"/>
                <a:gd name="connsiteY3" fmla="*/ 153301 h 153301"/>
                <a:gd name="connsiteX4" fmla="*/ 57287 w 253074"/>
                <a:gd name="connsiteY4" fmla="*/ 134251 h 153301"/>
                <a:gd name="connsiteX5" fmla="*/ 69987 w 253074"/>
                <a:gd name="connsiteY5" fmla="*/ 79218 h 153301"/>
                <a:gd name="connsiteX6" fmla="*/ 65754 w 253074"/>
                <a:gd name="connsiteY6" fmla="*/ 41118 h 153301"/>
                <a:gd name="connsiteX7" fmla="*/ 137 w 253074"/>
                <a:gd name="connsiteY7" fmla="*/ 901 h 15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074" h="153301">
                  <a:moveTo>
                    <a:pt x="137" y="901"/>
                  </a:moveTo>
                  <a:cubicBezTo>
                    <a:pt x="-2332" y="7956"/>
                    <a:pt x="29065" y="61226"/>
                    <a:pt x="50937" y="83451"/>
                  </a:cubicBezTo>
                  <a:cubicBezTo>
                    <a:pt x="72809" y="105676"/>
                    <a:pt x="97856" y="122609"/>
                    <a:pt x="131370" y="134251"/>
                  </a:cubicBezTo>
                  <a:cubicBezTo>
                    <a:pt x="164884" y="145893"/>
                    <a:pt x="264367" y="153301"/>
                    <a:pt x="252020" y="153301"/>
                  </a:cubicBezTo>
                  <a:cubicBezTo>
                    <a:pt x="239673" y="153301"/>
                    <a:pt x="87626" y="146598"/>
                    <a:pt x="57287" y="134251"/>
                  </a:cubicBezTo>
                  <a:cubicBezTo>
                    <a:pt x="26948" y="121904"/>
                    <a:pt x="68576" y="94740"/>
                    <a:pt x="69987" y="79218"/>
                  </a:cubicBezTo>
                  <a:cubicBezTo>
                    <a:pt x="71398" y="63696"/>
                    <a:pt x="77043" y="52054"/>
                    <a:pt x="65754" y="41118"/>
                  </a:cubicBezTo>
                  <a:cubicBezTo>
                    <a:pt x="54465" y="30182"/>
                    <a:pt x="2606" y="-6154"/>
                    <a:pt x="137" y="9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2" name="フリーフォーム: 図形 621">
              <a:extLst>
                <a:ext uri="{FF2B5EF4-FFF2-40B4-BE49-F238E27FC236}">
                  <a16:creationId xmlns:a16="http://schemas.microsoft.com/office/drawing/2014/main" id="{3234BCB9-E1DF-4E25-9946-3F5EBF371A48}"/>
                </a:ext>
              </a:extLst>
            </p:cNvPr>
            <p:cNvSpPr/>
            <p:nvPr/>
          </p:nvSpPr>
          <p:spPr>
            <a:xfrm>
              <a:off x="3640663" y="5799906"/>
              <a:ext cx="441327" cy="261802"/>
            </a:xfrm>
            <a:custGeom>
              <a:avLst/>
              <a:gdLst>
                <a:gd name="connsiteX0" fmla="*/ 440270 w 441327"/>
                <a:gd name="connsiteY0" fmla="*/ 59027 h 261802"/>
                <a:gd name="connsiteX1" fmla="*/ 319620 w 441327"/>
                <a:gd name="connsiteY1" fmla="*/ 46327 h 261802"/>
                <a:gd name="connsiteX2" fmla="*/ 179920 w 441327"/>
                <a:gd name="connsiteY2" fmla="*/ 8227 h 261802"/>
                <a:gd name="connsiteX3" fmla="*/ 63504 w 441327"/>
                <a:gd name="connsiteY3" fmla="*/ 25161 h 261802"/>
                <a:gd name="connsiteX4" fmla="*/ 31754 w 441327"/>
                <a:gd name="connsiteY4" fmla="*/ 253761 h 261802"/>
                <a:gd name="connsiteX5" fmla="*/ 4 w 441327"/>
                <a:gd name="connsiteY5" fmla="*/ 202961 h 261802"/>
                <a:gd name="connsiteX6" fmla="*/ 29637 w 441327"/>
                <a:gd name="connsiteY6" fmla="*/ 133111 h 261802"/>
                <a:gd name="connsiteX7" fmla="*/ 42337 w 441327"/>
                <a:gd name="connsiteY7" fmla="*/ 75961 h 261802"/>
                <a:gd name="connsiteX8" fmla="*/ 156637 w 441327"/>
                <a:gd name="connsiteY8" fmla="*/ 18811 h 261802"/>
                <a:gd name="connsiteX9" fmla="*/ 366187 w 441327"/>
                <a:gd name="connsiteY9" fmla="*/ 63261 h 261802"/>
                <a:gd name="connsiteX10" fmla="*/ 440270 w 441327"/>
                <a:gd name="connsiteY10" fmla="*/ 59027 h 26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327" h="261802">
                  <a:moveTo>
                    <a:pt x="440270" y="59027"/>
                  </a:moveTo>
                  <a:cubicBezTo>
                    <a:pt x="432509" y="56205"/>
                    <a:pt x="363012" y="54794"/>
                    <a:pt x="319620" y="46327"/>
                  </a:cubicBezTo>
                  <a:cubicBezTo>
                    <a:pt x="276228" y="37860"/>
                    <a:pt x="222606" y="11755"/>
                    <a:pt x="179920" y="8227"/>
                  </a:cubicBezTo>
                  <a:cubicBezTo>
                    <a:pt x="137234" y="4699"/>
                    <a:pt x="88198" y="-15761"/>
                    <a:pt x="63504" y="25161"/>
                  </a:cubicBezTo>
                  <a:cubicBezTo>
                    <a:pt x="38810" y="66083"/>
                    <a:pt x="42337" y="224128"/>
                    <a:pt x="31754" y="253761"/>
                  </a:cubicBezTo>
                  <a:cubicBezTo>
                    <a:pt x="21171" y="283394"/>
                    <a:pt x="357" y="223069"/>
                    <a:pt x="4" y="202961"/>
                  </a:cubicBezTo>
                  <a:cubicBezTo>
                    <a:pt x="-349" y="182853"/>
                    <a:pt x="22582" y="154278"/>
                    <a:pt x="29637" y="133111"/>
                  </a:cubicBezTo>
                  <a:cubicBezTo>
                    <a:pt x="36692" y="111944"/>
                    <a:pt x="21171" y="95011"/>
                    <a:pt x="42337" y="75961"/>
                  </a:cubicBezTo>
                  <a:cubicBezTo>
                    <a:pt x="63503" y="56911"/>
                    <a:pt x="102662" y="20928"/>
                    <a:pt x="156637" y="18811"/>
                  </a:cubicBezTo>
                  <a:cubicBezTo>
                    <a:pt x="210612" y="16694"/>
                    <a:pt x="320326" y="56911"/>
                    <a:pt x="366187" y="63261"/>
                  </a:cubicBezTo>
                  <a:cubicBezTo>
                    <a:pt x="412048" y="69611"/>
                    <a:pt x="448031" y="61849"/>
                    <a:pt x="440270" y="590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3" name="フリーフォーム: 図形 622">
              <a:extLst>
                <a:ext uri="{FF2B5EF4-FFF2-40B4-BE49-F238E27FC236}">
                  <a16:creationId xmlns:a16="http://schemas.microsoft.com/office/drawing/2014/main" id="{1B2D1265-5B1D-48A6-93AE-53DCA3947D9B}"/>
                </a:ext>
              </a:extLst>
            </p:cNvPr>
            <p:cNvSpPr/>
            <p:nvPr/>
          </p:nvSpPr>
          <p:spPr>
            <a:xfrm>
              <a:off x="4069366" y="5581805"/>
              <a:ext cx="392756" cy="256009"/>
            </a:xfrm>
            <a:custGeom>
              <a:avLst/>
              <a:gdLst>
                <a:gd name="connsiteX0" fmla="*/ 984 w 392756"/>
                <a:gd name="connsiteY0" fmla="*/ 255962 h 256009"/>
                <a:gd name="connsiteX1" fmla="*/ 58134 w 392756"/>
                <a:gd name="connsiteY1" fmla="*/ 6195 h 256009"/>
                <a:gd name="connsiteX2" fmla="*/ 373517 w 392756"/>
                <a:gd name="connsiteY2" fmla="*/ 80278 h 256009"/>
                <a:gd name="connsiteX3" fmla="*/ 360817 w 392756"/>
                <a:gd name="connsiteY3" fmla="*/ 128962 h 256009"/>
                <a:gd name="connsiteX4" fmla="*/ 384101 w 392756"/>
                <a:gd name="connsiteY4" fmla="*/ 67578 h 256009"/>
                <a:gd name="connsiteX5" fmla="*/ 290967 w 392756"/>
                <a:gd name="connsiteY5" fmla="*/ 21012 h 256009"/>
                <a:gd name="connsiteX6" fmla="*/ 43317 w 392756"/>
                <a:gd name="connsiteY6" fmla="*/ 27362 h 256009"/>
                <a:gd name="connsiteX7" fmla="*/ 984 w 392756"/>
                <a:gd name="connsiteY7" fmla="*/ 255962 h 25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756" h="256009">
                  <a:moveTo>
                    <a:pt x="984" y="255962"/>
                  </a:moveTo>
                  <a:cubicBezTo>
                    <a:pt x="3453" y="252434"/>
                    <a:pt x="-3955" y="35476"/>
                    <a:pt x="58134" y="6195"/>
                  </a:cubicBezTo>
                  <a:cubicBezTo>
                    <a:pt x="120223" y="-23086"/>
                    <a:pt x="323070" y="59817"/>
                    <a:pt x="373517" y="80278"/>
                  </a:cubicBezTo>
                  <a:cubicBezTo>
                    <a:pt x="423964" y="100739"/>
                    <a:pt x="359053" y="131079"/>
                    <a:pt x="360817" y="128962"/>
                  </a:cubicBezTo>
                  <a:cubicBezTo>
                    <a:pt x="362581" y="126845"/>
                    <a:pt x="395743" y="85570"/>
                    <a:pt x="384101" y="67578"/>
                  </a:cubicBezTo>
                  <a:cubicBezTo>
                    <a:pt x="372459" y="49586"/>
                    <a:pt x="347764" y="27715"/>
                    <a:pt x="290967" y="21012"/>
                  </a:cubicBezTo>
                  <a:cubicBezTo>
                    <a:pt x="234170" y="14309"/>
                    <a:pt x="89531" y="-10032"/>
                    <a:pt x="43317" y="27362"/>
                  </a:cubicBezTo>
                  <a:cubicBezTo>
                    <a:pt x="-2897" y="64756"/>
                    <a:pt x="-1485" y="259490"/>
                    <a:pt x="984" y="2559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4" name="フリーフォーム: 図形 623">
              <a:extLst>
                <a:ext uri="{FF2B5EF4-FFF2-40B4-BE49-F238E27FC236}">
                  <a16:creationId xmlns:a16="http://schemas.microsoft.com/office/drawing/2014/main" id="{D01FE449-D181-4AAB-8B6F-CE3DB8C3B938}"/>
                </a:ext>
              </a:extLst>
            </p:cNvPr>
            <p:cNvSpPr/>
            <p:nvPr/>
          </p:nvSpPr>
          <p:spPr>
            <a:xfrm>
              <a:off x="3390892" y="6190634"/>
              <a:ext cx="64694" cy="372307"/>
            </a:xfrm>
            <a:custGeom>
              <a:avLst/>
              <a:gdLst>
                <a:gd name="connsiteX0" fmla="*/ 59275 w 64694"/>
                <a:gd name="connsiteY0" fmla="*/ 2733 h 372307"/>
                <a:gd name="connsiteX1" fmla="*/ 8 w 64694"/>
                <a:gd name="connsiteY1" fmla="*/ 366799 h 372307"/>
                <a:gd name="connsiteX2" fmla="*/ 55041 w 64694"/>
                <a:gd name="connsiteY2" fmla="*/ 208049 h 372307"/>
                <a:gd name="connsiteX3" fmla="*/ 59275 w 64694"/>
                <a:gd name="connsiteY3" fmla="*/ 2733 h 3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94" h="372307">
                  <a:moveTo>
                    <a:pt x="59275" y="2733"/>
                  </a:moveTo>
                  <a:cubicBezTo>
                    <a:pt x="50103" y="29191"/>
                    <a:pt x="714" y="332580"/>
                    <a:pt x="8" y="366799"/>
                  </a:cubicBezTo>
                  <a:cubicBezTo>
                    <a:pt x="-698" y="401018"/>
                    <a:pt x="44811" y="266963"/>
                    <a:pt x="55041" y="208049"/>
                  </a:cubicBezTo>
                  <a:cubicBezTo>
                    <a:pt x="65271" y="149135"/>
                    <a:pt x="68447" y="-23725"/>
                    <a:pt x="59275" y="27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5" name="フリーフォーム: 図形 624">
              <a:extLst>
                <a:ext uri="{FF2B5EF4-FFF2-40B4-BE49-F238E27FC236}">
                  <a16:creationId xmlns:a16="http://schemas.microsoft.com/office/drawing/2014/main" id="{09759E60-221C-45CB-AD6C-74A065DBA393}"/>
                </a:ext>
              </a:extLst>
            </p:cNvPr>
            <p:cNvSpPr/>
            <p:nvPr/>
          </p:nvSpPr>
          <p:spPr>
            <a:xfrm>
              <a:off x="3384531" y="6173448"/>
              <a:ext cx="265229" cy="455831"/>
            </a:xfrm>
            <a:custGeom>
              <a:avLst/>
              <a:gdLst>
                <a:gd name="connsiteX0" fmla="*/ 69869 w 265229"/>
                <a:gd name="connsiteY0" fmla="*/ 22035 h 455831"/>
                <a:gd name="connsiteX1" fmla="*/ 249786 w 265229"/>
                <a:gd name="connsiteY1" fmla="*/ 26269 h 455831"/>
                <a:gd name="connsiteX2" fmla="*/ 245552 w 265229"/>
                <a:gd name="connsiteY2" fmla="*/ 100352 h 455831"/>
                <a:gd name="connsiteX3" fmla="*/ 160886 w 265229"/>
                <a:gd name="connsiteY3" fmla="*/ 439019 h 455831"/>
                <a:gd name="connsiteX4" fmla="*/ 19 w 265229"/>
                <a:gd name="connsiteY4" fmla="*/ 405152 h 455831"/>
                <a:gd name="connsiteX5" fmla="*/ 150302 w 265229"/>
                <a:gd name="connsiteY5" fmla="*/ 411502 h 455831"/>
                <a:gd name="connsiteX6" fmla="*/ 190519 w 265229"/>
                <a:gd name="connsiteY6" fmla="*/ 377635 h 455831"/>
                <a:gd name="connsiteX7" fmla="*/ 234969 w 265229"/>
                <a:gd name="connsiteY7" fmla="*/ 265452 h 455831"/>
                <a:gd name="connsiteX8" fmla="*/ 237086 w 265229"/>
                <a:gd name="connsiteY8" fmla="*/ 102469 h 455831"/>
                <a:gd name="connsiteX9" fmla="*/ 182052 w 265229"/>
                <a:gd name="connsiteY9" fmla="*/ 5102 h 455831"/>
                <a:gd name="connsiteX10" fmla="*/ 69869 w 265229"/>
                <a:gd name="connsiteY10" fmla="*/ 22035 h 45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229" h="455831">
                  <a:moveTo>
                    <a:pt x="69869" y="22035"/>
                  </a:moveTo>
                  <a:cubicBezTo>
                    <a:pt x="81158" y="25563"/>
                    <a:pt x="220506" y="13216"/>
                    <a:pt x="249786" y="26269"/>
                  </a:cubicBezTo>
                  <a:cubicBezTo>
                    <a:pt x="279067" y="39322"/>
                    <a:pt x="260369" y="31560"/>
                    <a:pt x="245552" y="100352"/>
                  </a:cubicBezTo>
                  <a:cubicBezTo>
                    <a:pt x="230735" y="169144"/>
                    <a:pt x="201808" y="388219"/>
                    <a:pt x="160886" y="439019"/>
                  </a:cubicBezTo>
                  <a:cubicBezTo>
                    <a:pt x="119964" y="489819"/>
                    <a:pt x="1783" y="409738"/>
                    <a:pt x="19" y="405152"/>
                  </a:cubicBezTo>
                  <a:cubicBezTo>
                    <a:pt x="-1745" y="400566"/>
                    <a:pt x="118552" y="416088"/>
                    <a:pt x="150302" y="411502"/>
                  </a:cubicBezTo>
                  <a:cubicBezTo>
                    <a:pt x="182052" y="406916"/>
                    <a:pt x="176408" y="401977"/>
                    <a:pt x="190519" y="377635"/>
                  </a:cubicBezTo>
                  <a:cubicBezTo>
                    <a:pt x="204630" y="353293"/>
                    <a:pt x="227208" y="311313"/>
                    <a:pt x="234969" y="265452"/>
                  </a:cubicBezTo>
                  <a:cubicBezTo>
                    <a:pt x="242730" y="219591"/>
                    <a:pt x="245906" y="145861"/>
                    <a:pt x="237086" y="102469"/>
                  </a:cubicBezTo>
                  <a:cubicBezTo>
                    <a:pt x="228267" y="59077"/>
                    <a:pt x="210980" y="22035"/>
                    <a:pt x="182052" y="5102"/>
                  </a:cubicBezTo>
                  <a:cubicBezTo>
                    <a:pt x="153124" y="-11831"/>
                    <a:pt x="58580" y="18507"/>
                    <a:pt x="69869" y="220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6" name="フリーフォーム: 図形 625">
              <a:extLst>
                <a:ext uri="{FF2B5EF4-FFF2-40B4-BE49-F238E27FC236}">
                  <a16:creationId xmlns:a16="http://schemas.microsoft.com/office/drawing/2014/main" id="{F907C9F3-5FC1-4441-9C6E-45996F7208A9}"/>
                </a:ext>
              </a:extLst>
            </p:cNvPr>
            <p:cNvSpPr/>
            <p:nvPr/>
          </p:nvSpPr>
          <p:spPr>
            <a:xfrm>
              <a:off x="3490847" y="6277347"/>
              <a:ext cx="53651" cy="232590"/>
            </a:xfrm>
            <a:custGeom>
              <a:avLst/>
              <a:gdLst>
                <a:gd name="connsiteX0" fmla="*/ 48220 w 53651"/>
                <a:gd name="connsiteY0" fmla="*/ 686 h 232590"/>
                <a:gd name="connsiteX1" fmla="*/ 48220 w 53651"/>
                <a:gd name="connsiteY1" fmla="*/ 108636 h 232590"/>
                <a:gd name="connsiteX2" fmla="*/ 8003 w 53651"/>
                <a:gd name="connsiteY2" fmla="*/ 231403 h 232590"/>
                <a:gd name="connsiteX3" fmla="*/ 1653 w 53651"/>
                <a:gd name="connsiteY3" fmla="*/ 161553 h 232590"/>
                <a:gd name="connsiteX4" fmla="*/ 48220 w 53651"/>
                <a:gd name="connsiteY4" fmla="*/ 686 h 23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51" h="232590">
                  <a:moveTo>
                    <a:pt x="48220" y="686"/>
                  </a:moveTo>
                  <a:cubicBezTo>
                    <a:pt x="55981" y="-8133"/>
                    <a:pt x="54923" y="70183"/>
                    <a:pt x="48220" y="108636"/>
                  </a:cubicBezTo>
                  <a:cubicBezTo>
                    <a:pt x="41517" y="147089"/>
                    <a:pt x="15764" y="222584"/>
                    <a:pt x="8003" y="231403"/>
                  </a:cubicBezTo>
                  <a:cubicBezTo>
                    <a:pt x="242" y="240222"/>
                    <a:pt x="-1875" y="198242"/>
                    <a:pt x="1653" y="161553"/>
                  </a:cubicBezTo>
                  <a:cubicBezTo>
                    <a:pt x="5181" y="124864"/>
                    <a:pt x="40459" y="9505"/>
                    <a:pt x="48220" y="6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7" name="フリーフォーム: 図形 626">
              <a:extLst>
                <a:ext uri="{FF2B5EF4-FFF2-40B4-BE49-F238E27FC236}">
                  <a16:creationId xmlns:a16="http://schemas.microsoft.com/office/drawing/2014/main" id="{1808D221-E6BE-47A8-AF85-5F90E89D9C15}"/>
                </a:ext>
              </a:extLst>
            </p:cNvPr>
            <p:cNvSpPr/>
            <p:nvPr/>
          </p:nvSpPr>
          <p:spPr>
            <a:xfrm>
              <a:off x="3925875" y="5928520"/>
              <a:ext cx="130874" cy="345006"/>
            </a:xfrm>
            <a:custGeom>
              <a:avLst/>
              <a:gdLst>
                <a:gd name="connsiteX0" fmla="*/ 17475 w 130874"/>
                <a:gd name="connsiteY0" fmla="*/ 19313 h 345006"/>
                <a:gd name="connsiteX1" fmla="*/ 4775 w 130874"/>
                <a:gd name="connsiteY1" fmla="*/ 82813 h 345006"/>
                <a:gd name="connsiteX2" fmla="*/ 6892 w 130874"/>
                <a:gd name="connsiteY2" fmla="*/ 324113 h 345006"/>
                <a:gd name="connsiteX3" fmla="*/ 83092 w 130874"/>
                <a:gd name="connsiteY3" fmla="*/ 317763 h 345006"/>
                <a:gd name="connsiteX4" fmla="*/ 121192 w 130874"/>
                <a:gd name="connsiteY4" fmla="*/ 194997 h 345006"/>
                <a:gd name="connsiteX5" fmla="*/ 127542 w 130874"/>
                <a:gd name="connsiteY5" fmla="*/ 144197 h 345006"/>
                <a:gd name="connsiteX6" fmla="*/ 129658 w 130874"/>
                <a:gd name="connsiteY6" fmla="*/ 23547 h 345006"/>
                <a:gd name="connsiteX7" fmla="*/ 108492 w 130874"/>
                <a:gd name="connsiteY7" fmla="*/ 12963 h 345006"/>
                <a:gd name="connsiteX8" fmla="*/ 129658 w 130874"/>
                <a:gd name="connsiteY8" fmla="*/ 167480 h 345006"/>
                <a:gd name="connsiteX9" fmla="*/ 114842 w 130874"/>
                <a:gd name="connsiteY9" fmla="*/ 294480 h 345006"/>
                <a:gd name="connsiteX10" fmla="*/ 59808 w 130874"/>
                <a:gd name="connsiteY10" fmla="*/ 290247 h 345006"/>
                <a:gd name="connsiteX11" fmla="*/ 53458 w 130874"/>
                <a:gd name="connsiteY11" fmla="*/ 186530 h 345006"/>
                <a:gd name="connsiteX12" fmla="*/ 17475 w 130874"/>
                <a:gd name="connsiteY12" fmla="*/ 19313 h 34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874" h="345006">
                  <a:moveTo>
                    <a:pt x="17475" y="19313"/>
                  </a:moveTo>
                  <a:cubicBezTo>
                    <a:pt x="9361" y="2027"/>
                    <a:pt x="6539" y="32013"/>
                    <a:pt x="4775" y="82813"/>
                  </a:cubicBezTo>
                  <a:cubicBezTo>
                    <a:pt x="3011" y="133613"/>
                    <a:pt x="-6161" y="284955"/>
                    <a:pt x="6892" y="324113"/>
                  </a:cubicBezTo>
                  <a:cubicBezTo>
                    <a:pt x="19945" y="363271"/>
                    <a:pt x="64042" y="339282"/>
                    <a:pt x="83092" y="317763"/>
                  </a:cubicBezTo>
                  <a:cubicBezTo>
                    <a:pt x="102142" y="296244"/>
                    <a:pt x="113784" y="223925"/>
                    <a:pt x="121192" y="194997"/>
                  </a:cubicBezTo>
                  <a:cubicBezTo>
                    <a:pt x="128600" y="166069"/>
                    <a:pt x="126131" y="172772"/>
                    <a:pt x="127542" y="144197"/>
                  </a:cubicBezTo>
                  <a:cubicBezTo>
                    <a:pt x="128953" y="115622"/>
                    <a:pt x="132833" y="45419"/>
                    <a:pt x="129658" y="23547"/>
                  </a:cubicBezTo>
                  <a:cubicBezTo>
                    <a:pt x="126483" y="1675"/>
                    <a:pt x="108492" y="-11026"/>
                    <a:pt x="108492" y="12963"/>
                  </a:cubicBezTo>
                  <a:cubicBezTo>
                    <a:pt x="108492" y="36952"/>
                    <a:pt x="128600" y="120561"/>
                    <a:pt x="129658" y="167480"/>
                  </a:cubicBezTo>
                  <a:cubicBezTo>
                    <a:pt x="130716" y="214399"/>
                    <a:pt x="126484" y="274019"/>
                    <a:pt x="114842" y="294480"/>
                  </a:cubicBezTo>
                  <a:cubicBezTo>
                    <a:pt x="103200" y="314941"/>
                    <a:pt x="70039" y="308239"/>
                    <a:pt x="59808" y="290247"/>
                  </a:cubicBezTo>
                  <a:cubicBezTo>
                    <a:pt x="49577" y="272255"/>
                    <a:pt x="62983" y="235213"/>
                    <a:pt x="53458" y="186530"/>
                  </a:cubicBezTo>
                  <a:cubicBezTo>
                    <a:pt x="43933" y="137847"/>
                    <a:pt x="25589" y="36599"/>
                    <a:pt x="17475" y="193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8" name="フリーフォーム: 図形 627">
              <a:extLst>
                <a:ext uri="{FF2B5EF4-FFF2-40B4-BE49-F238E27FC236}">
                  <a16:creationId xmlns:a16="http://schemas.microsoft.com/office/drawing/2014/main" id="{254C52F1-24C6-4546-823D-D122A7205B97}"/>
                </a:ext>
              </a:extLst>
            </p:cNvPr>
            <p:cNvSpPr/>
            <p:nvPr/>
          </p:nvSpPr>
          <p:spPr>
            <a:xfrm>
              <a:off x="3330968" y="6678314"/>
              <a:ext cx="236576" cy="110574"/>
            </a:xfrm>
            <a:custGeom>
              <a:avLst/>
              <a:gdLst>
                <a:gd name="connsiteX0" fmla="*/ 2782 w 236576"/>
                <a:gd name="connsiteY0" fmla="*/ 109836 h 110574"/>
                <a:gd name="connsiteX1" fmla="*/ 78982 w 236576"/>
                <a:gd name="connsiteY1" fmla="*/ 81261 h 110574"/>
                <a:gd name="connsiteX2" fmla="*/ 232970 w 236576"/>
                <a:gd name="connsiteY2" fmla="*/ 299 h 110574"/>
                <a:gd name="connsiteX3" fmla="*/ 172645 w 236576"/>
                <a:gd name="connsiteY3" fmla="*/ 55861 h 110574"/>
                <a:gd name="connsiteX4" fmla="*/ 2782 w 236576"/>
                <a:gd name="connsiteY4" fmla="*/ 109836 h 11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6" h="110574">
                  <a:moveTo>
                    <a:pt x="2782" y="109836"/>
                  </a:moveTo>
                  <a:cubicBezTo>
                    <a:pt x="-12829" y="114069"/>
                    <a:pt x="40617" y="99517"/>
                    <a:pt x="78982" y="81261"/>
                  </a:cubicBezTo>
                  <a:cubicBezTo>
                    <a:pt x="117347" y="63005"/>
                    <a:pt x="217360" y="4532"/>
                    <a:pt x="232970" y="299"/>
                  </a:cubicBezTo>
                  <a:cubicBezTo>
                    <a:pt x="248581" y="-3934"/>
                    <a:pt x="210745" y="37869"/>
                    <a:pt x="172645" y="55861"/>
                  </a:cubicBezTo>
                  <a:cubicBezTo>
                    <a:pt x="134545" y="73853"/>
                    <a:pt x="18393" y="105603"/>
                    <a:pt x="2782" y="1098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9" name="フリーフォーム: 図形 628">
              <a:extLst>
                <a:ext uri="{FF2B5EF4-FFF2-40B4-BE49-F238E27FC236}">
                  <a16:creationId xmlns:a16="http://schemas.microsoft.com/office/drawing/2014/main" id="{90349916-B875-4F11-93ED-D0403895123B}"/>
                </a:ext>
              </a:extLst>
            </p:cNvPr>
            <p:cNvSpPr/>
            <p:nvPr/>
          </p:nvSpPr>
          <p:spPr>
            <a:xfrm>
              <a:off x="3557326" y="6678595"/>
              <a:ext cx="309856" cy="147891"/>
            </a:xfrm>
            <a:custGeom>
              <a:avLst/>
              <a:gdLst>
                <a:gd name="connsiteX0" fmla="*/ 8199 w 309856"/>
                <a:gd name="connsiteY0" fmla="*/ 18 h 147891"/>
                <a:gd name="connsiteX1" fmla="*/ 16137 w 309856"/>
                <a:gd name="connsiteY1" fmla="*/ 127018 h 147891"/>
                <a:gd name="connsiteX2" fmla="*/ 166949 w 309856"/>
                <a:gd name="connsiteY2" fmla="*/ 147655 h 147891"/>
                <a:gd name="connsiteX3" fmla="*/ 262199 w 309856"/>
                <a:gd name="connsiteY3" fmla="*/ 127018 h 147891"/>
                <a:gd name="connsiteX4" fmla="*/ 309824 w 309856"/>
                <a:gd name="connsiteY4" fmla="*/ 44468 h 147891"/>
                <a:gd name="connsiteX5" fmla="*/ 255849 w 309856"/>
                <a:gd name="connsiteY5" fmla="*/ 109555 h 147891"/>
                <a:gd name="connsiteX6" fmla="*/ 130437 w 309856"/>
                <a:gd name="connsiteY6" fmla="*/ 141305 h 147891"/>
                <a:gd name="connsiteX7" fmla="*/ 51062 w 309856"/>
                <a:gd name="connsiteY7" fmla="*/ 117493 h 147891"/>
                <a:gd name="connsiteX8" fmla="*/ 8199 w 309856"/>
                <a:gd name="connsiteY8" fmla="*/ 18 h 14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856" h="147891">
                  <a:moveTo>
                    <a:pt x="8199" y="18"/>
                  </a:moveTo>
                  <a:cubicBezTo>
                    <a:pt x="2378" y="1606"/>
                    <a:pt x="-10321" y="102412"/>
                    <a:pt x="16137" y="127018"/>
                  </a:cubicBezTo>
                  <a:cubicBezTo>
                    <a:pt x="42595" y="151624"/>
                    <a:pt x="125939" y="147655"/>
                    <a:pt x="166949" y="147655"/>
                  </a:cubicBezTo>
                  <a:cubicBezTo>
                    <a:pt x="207959" y="147655"/>
                    <a:pt x="238387" y="144216"/>
                    <a:pt x="262199" y="127018"/>
                  </a:cubicBezTo>
                  <a:cubicBezTo>
                    <a:pt x="286011" y="109820"/>
                    <a:pt x="310882" y="47378"/>
                    <a:pt x="309824" y="44468"/>
                  </a:cubicBezTo>
                  <a:cubicBezTo>
                    <a:pt x="308766" y="41558"/>
                    <a:pt x="285747" y="93416"/>
                    <a:pt x="255849" y="109555"/>
                  </a:cubicBezTo>
                  <a:cubicBezTo>
                    <a:pt x="225951" y="125694"/>
                    <a:pt x="164568" y="139982"/>
                    <a:pt x="130437" y="141305"/>
                  </a:cubicBezTo>
                  <a:cubicBezTo>
                    <a:pt x="96306" y="142628"/>
                    <a:pt x="71435" y="134691"/>
                    <a:pt x="51062" y="117493"/>
                  </a:cubicBezTo>
                  <a:cubicBezTo>
                    <a:pt x="30689" y="100295"/>
                    <a:pt x="14020" y="-1570"/>
                    <a:pt x="8199" y="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0" name="フリーフォーム: 図形 629">
              <a:extLst>
                <a:ext uri="{FF2B5EF4-FFF2-40B4-BE49-F238E27FC236}">
                  <a16:creationId xmlns:a16="http://schemas.microsoft.com/office/drawing/2014/main" id="{1DC39A32-225C-4027-B70B-2DD61C518745}"/>
                </a:ext>
              </a:extLst>
            </p:cNvPr>
            <p:cNvSpPr/>
            <p:nvPr/>
          </p:nvSpPr>
          <p:spPr>
            <a:xfrm>
              <a:off x="3450710" y="6704581"/>
              <a:ext cx="545906" cy="239678"/>
            </a:xfrm>
            <a:custGeom>
              <a:avLst/>
              <a:gdLst>
                <a:gd name="connsiteX0" fmla="*/ 378340 w 545906"/>
                <a:gd name="connsiteY0" fmla="*/ 2607 h 239678"/>
                <a:gd name="connsiteX1" fmla="*/ 433903 w 545906"/>
                <a:gd name="connsiteY1" fmla="*/ 4194 h 239678"/>
                <a:gd name="connsiteX2" fmla="*/ 543440 w 545906"/>
                <a:gd name="connsiteY2" fmla="*/ 18482 h 239678"/>
                <a:gd name="connsiteX3" fmla="*/ 500578 w 545906"/>
                <a:gd name="connsiteY3" fmla="*/ 199457 h 239678"/>
                <a:gd name="connsiteX4" fmla="*/ 391040 w 545906"/>
                <a:gd name="connsiteY4" fmla="*/ 218507 h 239678"/>
                <a:gd name="connsiteX5" fmla="*/ 515 w 545906"/>
                <a:gd name="connsiteY5" fmla="*/ 223269 h 239678"/>
                <a:gd name="connsiteX6" fmla="*/ 311665 w 545906"/>
                <a:gd name="connsiteY6" fmla="*/ 205807 h 239678"/>
                <a:gd name="connsiteX7" fmla="*/ 476765 w 545906"/>
                <a:gd name="connsiteY7" fmla="*/ 234382 h 239678"/>
                <a:gd name="connsiteX8" fmla="*/ 529153 w 545906"/>
                <a:gd name="connsiteY8" fmla="*/ 229619 h 239678"/>
                <a:gd name="connsiteX9" fmla="*/ 537090 w 545906"/>
                <a:gd name="connsiteY9" fmla="*/ 135957 h 239678"/>
                <a:gd name="connsiteX10" fmla="*/ 521215 w 545906"/>
                <a:gd name="connsiteY10" fmla="*/ 42294 h 239678"/>
                <a:gd name="connsiteX11" fmla="*/ 508515 w 545906"/>
                <a:gd name="connsiteY11" fmla="*/ 15307 h 239678"/>
                <a:gd name="connsiteX12" fmla="*/ 378340 w 545906"/>
                <a:gd name="connsiteY12" fmla="*/ 2607 h 23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906" h="239678">
                  <a:moveTo>
                    <a:pt x="378340" y="2607"/>
                  </a:moveTo>
                  <a:cubicBezTo>
                    <a:pt x="365905" y="755"/>
                    <a:pt x="406386" y="1548"/>
                    <a:pt x="433903" y="4194"/>
                  </a:cubicBezTo>
                  <a:cubicBezTo>
                    <a:pt x="461420" y="6840"/>
                    <a:pt x="532328" y="-14062"/>
                    <a:pt x="543440" y="18482"/>
                  </a:cubicBezTo>
                  <a:cubicBezTo>
                    <a:pt x="554552" y="51026"/>
                    <a:pt x="525978" y="166120"/>
                    <a:pt x="500578" y="199457"/>
                  </a:cubicBezTo>
                  <a:cubicBezTo>
                    <a:pt x="475178" y="232794"/>
                    <a:pt x="474384" y="214538"/>
                    <a:pt x="391040" y="218507"/>
                  </a:cubicBezTo>
                  <a:cubicBezTo>
                    <a:pt x="307696" y="222476"/>
                    <a:pt x="13744" y="225386"/>
                    <a:pt x="515" y="223269"/>
                  </a:cubicBezTo>
                  <a:cubicBezTo>
                    <a:pt x="-12714" y="221152"/>
                    <a:pt x="232290" y="203955"/>
                    <a:pt x="311665" y="205807"/>
                  </a:cubicBezTo>
                  <a:cubicBezTo>
                    <a:pt x="391040" y="207659"/>
                    <a:pt x="440517" y="230413"/>
                    <a:pt x="476765" y="234382"/>
                  </a:cubicBezTo>
                  <a:cubicBezTo>
                    <a:pt x="513013" y="238351"/>
                    <a:pt x="519099" y="246023"/>
                    <a:pt x="529153" y="229619"/>
                  </a:cubicBezTo>
                  <a:cubicBezTo>
                    <a:pt x="539207" y="213215"/>
                    <a:pt x="538413" y="167178"/>
                    <a:pt x="537090" y="135957"/>
                  </a:cubicBezTo>
                  <a:cubicBezTo>
                    <a:pt x="535767" y="104736"/>
                    <a:pt x="525977" y="62402"/>
                    <a:pt x="521215" y="42294"/>
                  </a:cubicBezTo>
                  <a:cubicBezTo>
                    <a:pt x="516453" y="22186"/>
                    <a:pt x="529417" y="21657"/>
                    <a:pt x="508515" y="15307"/>
                  </a:cubicBezTo>
                  <a:cubicBezTo>
                    <a:pt x="487613" y="8957"/>
                    <a:pt x="390775" y="4459"/>
                    <a:pt x="378340" y="26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1" name="フリーフォーム: 図形 630">
              <a:extLst>
                <a:ext uri="{FF2B5EF4-FFF2-40B4-BE49-F238E27FC236}">
                  <a16:creationId xmlns:a16="http://schemas.microsoft.com/office/drawing/2014/main" id="{F91519CE-742A-40DE-A3A2-4710832E9AFC}"/>
                </a:ext>
              </a:extLst>
            </p:cNvPr>
            <p:cNvSpPr/>
            <p:nvPr/>
          </p:nvSpPr>
          <p:spPr>
            <a:xfrm>
              <a:off x="3273353" y="6798010"/>
              <a:ext cx="62868" cy="511047"/>
            </a:xfrm>
            <a:custGeom>
              <a:avLst/>
              <a:gdLst>
                <a:gd name="connsiteX0" fmla="*/ 58810 w 62868"/>
                <a:gd name="connsiteY0" fmla="*/ 6015 h 511047"/>
                <a:gd name="connsiteX1" fmla="*/ 72 w 62868"/>
                <a:gd name="connsiteY1" fmla="*/ 506078 h 511047"/>
                <a:gd name="connsiteX2" fmla="*/ 47697 w 62868"/>
                <a:gd name="connsiteY2" fmla="*/ 247315 h 511047"/>
                <a:gd name="connsiteX3" fmla="*/ 58810 w 62868"/>
                <a:gd name="connsiteY3" fmla="*/ 6015 h 51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68" h="511047">
                  <a:moveTo>
                    <a:pt x="58810" y="6015"/>
                  </a:moveTo>
                  <a:cubicBezTo>
                    <a:pt x="50873" y="49142"/>
                    <a:pt x="1924" y="465861"/>
                    <a:pt x="72" y="506078"/>
                  </a:cubicBezTo>
                  <a:cubicBezTo>
                    <a:pt x="-1780" y="546295"/>
                    <a:pt x="32351" y="331717"/>
                    <a:pt x="47697" y="247315"/>
                  </a:cubicBezTo>
                  <a:cubicBezTo>
                    <a:pt x="63043" y="162913"/>
                    <a:pt x="66747" y="-37112"/>
                    <a:pt x="58810" y="60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2" name="フリーフォーム: 図形 631">
              <a:extLst>
                <a:ext uri="{FF2B5EF4-FFF2-40B4-BE49-F238E27FC236}">
                  <a16:creationId xmlns:a16="http://schemas.microsoft.com/office/drawing/2014/main" id="{81F1C294-247A-432A-8A1E-16B19A41A0F5}"/>
                </a:ext>
              </a:extLst>
            </p:cNvPr>
            <p:cNvSpPr/>
            <p:nvPr/>
          </p:nvSpPr>
          <p:spPr>
            <a:xfrm>
              <a:off x="3446739" y="6904390"/>
              <a:ext cx="334977" cy="534802"/>
            </a:xfrm>
            <a:custGeom>
              <a:avLst/>
              <a:gdLst>
                <a:gd name="connsiteX0" fmla="*/ 4486 w 334977"/>
                <a:gd name="connsiteY0" fmla="*/ 1235 h 534802"/>
                <a:gd name="connsiteX1" fmla="*/ 71161 w 334977"/>
                <a:gd name="connsiteY1" fmla="*/ 134585 h 534802"/>
                <a:gd name="connsiteX2" fmla="*/ 99736 w 334977"/>
                <a:gd name="connsiteY2" fmla="*/ 134585 h 534802"/>
                <a:gd name="connsiteX3" fmla="*/ 188636 w 334977"/>
                <a:gd name="connsiteY3" fmla="*/ 293335 h 534802"/>
                <a:gd name="connsiteX4" fmla="*/ 334686 w 334977"/>
                <a:gd name="connsiteY4" fmla="*/ 534635 h 534802"/>
                <a:gd name="connsiteX5" fmla="*/ 220386 w 334977"/>
                <a:gd name="connsiteY5" fmla="*/ 328260 h 534802"/>
                <a:gd name="connsiteX6" fmla="*/ 23536 w 334977"/>
                <a:gd name="connsiteY6" fmla="*/ 147285 h 534802"/>
                <a:gd name="connsiteX7" fmla="*/ 7661 w 334977"/>
                <a:gd name="connsiteY7" fmla="*/ 71085 h 534802"/>
                <a:gd name="connsiteX8" fmla="*/ 4486 w 334977"/>
                <a:gd name="connsiteY8" fmla="*/ 1235 h 53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977" h="534802">
                  <a:moveTo>
                    <a:pt x="4486" y="1235"/>
                  </a:moveTo>
                  <a:cubicBezTo>
                    <a:pt x="15069" y="11818"/>
                    <a:pt x="55286" y="112360"/>
                    <a:pt x="71161" y="134585"/>
                  </a:cubicBezTo>
                  <a:cubicBezTo>
                    <a:pt x="87036" y="156810"/>
                    <a:pt x="80157" y="108127"/>
                    <a:pt x="99736" y="134585"/>
                  </a:cubicBezTo>
                  <a:cubicBezTo>
                    <a:pt x="119315" y="161043"/>
                    <a:pt x="149478" y="226660"/>
                    <a:pt x="188636" y="293335"/>
                  </a:cubicBezTo>
                  <a:cubicBezTo>
                    <a:pt x="227794" y="360010"/>
                    <a:pt x="329394" y="528814"/>
                    <a:pt x="334686" y="534635"/>
                  </a:cubicBezTo>
                  <a:cubicBezTo>
                    <a:pt x="339978" y="540456"/>
                    <a:pt x="272244" y="392818"/>
                    <a:pt x="220386" y="328260"/>
                  </a:cubicBezTo>
                  <a:cubicBezTo>
                    <a:pt x="168528" y="263702"/>
                    <a:pt x="58990" y="190147"/>
                    <a:pt x="23536" y="147285"/>
                  </a:cubicBezTo>
                  <a:cubicBezTo>
                    <a:pt x="-11918" y="104423"/>
                    <a:pt x="10307" y="91193"/>
                    <a:pt x="7661" y="71085"/>
                  </a:cubicBezTo>
                  <a:cubicBezTo>
                    <a:pt x="5015" y="50977"/>
                    <a:pt x="-6097" y="-9348"/>
                    <a:pt x="4486" y="1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3" name="フリーフォーム: 図形 632">
              <a:extLst>
                <a:ext uri="{FF2B5EF4-FFF2-40B4-BE49-F238E27FC236}">
                  <a16:creationId xmlns:a16="http://schemas.microsoft.com/office/drawing/2014/main" id="{FCFCA76B-EE0A-4BAC-9D18-D2D569F4A48A}"/>
                </a:ext>
              </a:extLst>
            </p:cNvPr>
            <p:cNvSpPr/>
            <p:nvPr/>
          </p:nvSpPr>
          <p:spPr>
            <a:xfrm>
              <a:off x="3214451" y="7358714"/>
              <a:ext cx="653738" cy="429831"/>
            </a:xfrm>
            <a:custGeom>
              <a:avLst/>
              <a:gdLst>
                <a:gd name="connsiteX0" fmla="*/ 1824 w 653738"/>
                <a:gd name="connsiteY0" fmla="*/ 429561 h 429831"/>
                <a:gd name="connsiteX1" fmla="*/ 605074 w 653738"/>
                <a:gd name="connsiteY1" fmla="*/ 178736 h 429831"/>
                <a:gd name="connsiteX2" fmla="*/ 611424 w 653738"/>
                <a:gd name="connsiteY2" fmla="*/ 86661 h 429831"/>
                <a:gd name="connsiteX3" fmla="*/ 560624 w 653738"/>
                <a:gd name="connsiteY3" fmla="*/ 936 h 429831"/>
                <a:gd name="connsiteX4" fmla="*/ 608249 w 653738"/>
                <a:gd name="connsiteY4" fmla="*/ 143811 h 429831"/>
                <a:gd name="connsiteX5" fmla="*/ 424099 w 653738"/>
                <a:gd name="connsiteY5" fmla="*/ 226361 h 429831"/>
                <a:gd name="connsiteX6" fmla="*/ 1824 w 653738"/>
                <a:gd name="connsiteY6" fmla="*/ 429561 h 42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738" h="429831">
                  <a:moveTo>
                    <a:pt x="1824" y="429561"/>
                  </a:moveTo>
                  <a:cubicBezTo>
                    <a:pt x="31987" y="421623"/>
                    <a:pt x="503474" y="235886"/>
                    <a:pt x="605074" y="178736"/>
                  </a:cubicBezTo>
                  <a:cubicBezTo>
                    <a:pt x="706674" y="121586"/>
                    <a:pt x="618832" y="116294"/>
                    <a:pt x="611424" y="86661"/>
                  </a:cubicBezTo>
                  <a:cubicBezTo>
                    <a:pt x="604016" y="57028"/>
                    <a:pt x="561153" y="-8589"/>
                    <a:pt x="560624" y="936"/>
                  </a:cubicBezTo>
                  <a:cubicBezTo>
                    <a:pt x="560095" y="10461"/>
                    <a:pt x="631003" y="106240"/>
                    <a:pt x="608249" y="143811"/>
                  </a:cubicBezTo>
                  <a:cubicBezTo>
                    <a:pt x="585495" y="181382"/>
                    <a:pt x="524111" y="184557"/>
                    <a:pt x="424099" y="226361"/>
                  </a:cubicBezTo>
                  <a:cubicBezTo>
                    <a:pt x="324087" y="268165"/>
                    <a:pt x="-28339" y="437499"/>
                    <a:pt x="1824" y="4295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4" name="フリーフォーム: 図形 633">
              <a:extLst>
                <a:ext uri="{FF2B5EF4-FFF2-40B4-BE49-F238E27FC236}">
                  <a16:creationId xmlns:a16="http://schemas.microsoft.com/office/drawing/2014/main" id="{30AE739E-62D5-4FF8-AFF0-E0F853526BAE}"/>
                </a:ext>
              </a:extLst>
            </p:cNvPr>
            <p:cNvSpPr/>
            <p:nvPr/>
          </p:nvSpPr>
          <p:spPr>
            <a:xfrm>
              <a:off x="3314685" y="7094007"/>
              <a:ext cx="352084" cy="543080"/>
            </a:xfrm>
            <a:custGeom>
              <a:avLst/>
              <a:gdLst>
                <a:gd name="connsiteX0" fmla="*/ 349265 w 352084"/>
                <a:gd name="connsiteY0" fmla="*/ 357718 h 543080"/>
                <a:gd name="connsiteX1" fmla="*/ 320690 w 352084"/>
                <a:gd name="connsiteY1" fmla="*/ 316443 h 543080"/>
                <a:gd name="connsiteX2" fmla="*/ 215915 w 352084"/>
                <a:gd name="connsiteY2" fmla="*/ 129118 h 543080"/>
                <a:gd name="connsiteX3" fmla="*/ 127015 w 352084"/>
                <a:gd name="connsiteY3" fmla="*/ 24343 h 543080"/>
                <a:gd name="connsiteX4" fmla="*/ 63515 w 352084"/>
                <a:gd name="connsiteY4" fmla="*/ 17993 h 543080"/>
                <a:gd name="connsiteX5" fmla="*/ 79390 w 352084"/>
                <a:gd name="connsiteY5" fmla="*/ 230718 h 543080"/>
                <a:gd name="connsiteX6" fmla="*/ 15 w 352084"/>
                <a:gd name="connsiteY6" fmla="*/ 525993 h 543080"/>
                <a:gd name="connsiteX7" fmla="*/ 73040 w 352084"/>
                <a:gd name="connsiteY7" fmla="*/ 484718 h 543080"/>
                <a:gd name="connsiteX8" fmla="*/ 117490 w 352084"/>
                <a:gd name="connsiteY8" fmla="*/ 294218 h 543080"/>
                <a:gd name="connsiteX9" fmla="*/ 146065 w 352084"/>
                <a:gd name="connsiteY9" fmla="*/ 116418 h 543080"/>
                <a:gd name="connsiteX10" fmla="*/ 222265 w 352084"/>
                <a:gd name="connsiteY10" fmla="*/ 68793 h 543080"/>
                <a:gd name="connsiteX11" fmla="*/ 263540 w 352084"/>
                <a:gd name="connsiteY11" fmla="*/ 164043 h 543080"/>
                <a:gd name="connsiteX12" fmla="*/ 349265 w 352084"/>
                <a:gd name="connsiteY12" fmla="*/ 357718 h 54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084" h="543080">
                  <a:moveTo>
                    <a:pt x="349265" y="357718"/>
                  </a:moveTo>
                  <a:cubicBezTo>
                    <a:pt x="358790" y="383118"/>
                    <a:pt x="342915" y="354543"/>
                    <a:pt x="320690" y="316443"/>
                  </a:cubicBezTo>
                  <a:cubicBezTo>
                    <a:pt x="298465" y="278343"/>
                    <a:pt x="248194" y="177801"/>
                    <a:pt x="215915" y="129118"/>
                  </a:cubicBezTo>
                  <a:cubicBezTo>
                    <a:pt x="183636" y="80435"/>
                    <a:pt x="152415" y="42864"/>
                    <a:pt x="127015" y="24343"/>
                  </a:cubicBezTo>
                  <a:cubicBezTo>
                    <a:pt x="101615" y="5822"/>
                    <a:pt x="71452" y="-16403"/>
                    <a:pt x="63515" y="17993"/>
                  </a:cubicBezTo>
                  <a:cubicBezTo>
                    <a:pt x="55578" y="52389"/>
                    <a:pt x="89973" y="146051"/>
                    <a:pt x="79390" y="230718"/>
                  </a:cubicBezTo>
                  <a:cubicBezTo>
                    <a:pt x="68807" y="315385"/>
                    <a:pt x="1073" y="483660"/>
                    <a:pt x="15" y="525993"/>
                  </a:cubicBezTo>
                  <a:cubicBezTo>
                    <a:pt x="-1043" y="568326"/>
                    <a:pt x="53461" y="523347"/>
                    <a:pt x="73040" y="484718"/>
                  </a:cubicBezTo>
                  <a:cubicBezTo>
                    <a:pt x="92619" y="446089"/>
                    <a:pt x="105319" y="355601"/>
                    <a:pt x="117490" y="294218"/>
                  </a:cubicBezTo>
                  <a:cubicBezTo>
                    <a:pt x="129661" y="232835"/>
                    <a:pt x="128603" y="153989"/>
                    <a:pt x="146065" y="116418"/>
                  </a:cubicBezTo>
                  <a:cubicBezTo>
                    <a:pt x="163527" y="78847"/>
                    <a:pt x="202686" y="60855"/>
                    <a:pt x="222265" y="68793"/>
                  </a:cubicBezTo>
                  <a:cubicBezTo>
                    <a:pt x="241844" y="76731"/>
                    <a:pt x="243432" y="119064"/>
                    <a:pt x="263540" y="164043"/>
                  </a:cubicBezTo>
                  <a:cubicBezTo>
                    <a:pt x="283648" y="209022"/>
                    <a:pt x="339740" y="332318"/>
                    <a:pt x="349265" y="3577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5" name="フリーフォーム: 図形 634">
              <a:extLst>
                <a:ext uri="{FF2B5EF4-FFF2-40B4-BE49-F238E27FC236}">
                  <a16:creationId xmlns:a16="http://schemas.microsoft.com/office/drawing/2014/main" id="{2A099A2A-7C43-43CF-8250-B47919DEFED3}"/>
                </a:ext>
              </a:extLst>
            </p:cNvPr>
            <p:cNvSpPr/>
            <p:nvPr/>
          </p:nvSpPr>
          <p:spPr>
            <a:xfrm>
              <a:off x="3330441" y="7436431"/>
              <a:ext cx="345990" cy="202749"/>
            </a:xfrm>
            <a:custGeom>
              <a:avLst/>
              <a:gdLst>
                <a:gd name="connsiteX0" fmla="*/ 134 w 345990"/>
                <a:gd name="connsiteY0" fmla="*/ 202619 h 202749"/>
                <a:gd name="connsiteX1" fmla="*/ 50934 w 345990"/>
                <a:gd name="connsiteY1" fmla="*/ 174044 h 202749"/>
                <a:gd name="connsiteX2" fmla="*/ 343034 w 345990"/>
                <a:gd name="connsiteY2" fmla="*/ 2594 h 202749"/>
                <a:gd name="connsiteX3" fmla="*/ 209684 w 345990"/>
                <a:gd name="connsiteY3" fmla="*/ 66094 h 202749"/>
                <a:gd name="connsiteX4" fmla="*/ 134 w 345990"/>
                <a:gd name="connsiteY4" fmla="*/ 202619 h 20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90" h="202749">
                  <a:moveTo>
                    <a:pt x="134" y="202619"/>
                  </a:moveTo>
                  <a:cubicBezTo>
                    <a:pt x="-3041" y="205000"/>
                    <a:pt x="50934" y="174044"/>
                    <a:pt x="50934" y="174044"/>
                  </a:cubicBezTo>
                  <a:lnTo>
                    <a:pt x="343034" y="2594"/>
                  </a:lnTo>
                  <a:cubicBezTo>
                    <a:pt x="369492" y="-15398"/>
                    <a:pt x="209684" y="66094"/>
                    <a:pt x="209684" y="66094"/>
                  </a:cubicBezTo>
                  <a:lnTo>
                    <a:pt x="134" y="2026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6" name="フリーフォーム: 図形 635">
              <a:extLst>
                <a:ext uri="{FF2B5EF4-FFF2-40B4-BE49-F238E27FC236}">
                  <a16:creationId xmlns:a16="http://schemas.microsoft.com/office/drawing/2014/main" id="{621C5BC4-BBEC-47E0-BFCC-A28BD15AAFAD}"/>
                </a:ext>
              </a:extLst>
            </p:cNvPr>
            <p:cNvSpPr/>
            <p:nvPr/>
          </p:nvSpPr>
          <p:spPr>
            <a:xfrm>
              <a:off x="3222577" y="7625259"/>
              <a:ext cx="813855" cy="218955"/>
            </a:xfrm>
            <a:custGeom>
              <a:avLst/>
              <a:gdLst>
                <a:gd name="connsiteX0" fmla="*/ 804911 w 813855"/>
                <a:gd name="connsiteY0" fmla="*/ 1091 h 218955"/>
                <a:gd name="connsiteX1" fmla="*/ 133398 w 813855"/>
                <a:gd name="connsiteY1" fmla="*/ 199529 h 218955"/>
                <a:gd name="connsiteX2" fmla="*/ 87361 w 813855"/>
                <a:gd name="connsiteY2" fmla="*/ 202704 h 218955"/>
                <a:gd name="connsiteX3" fmla="*/ 36561 w 813855"/>
                <a:gd name="connsiteY3" fmla="*/ 158254 h 218955"/>
                <a:gd name="connsiteX4" fmla="*/ 34973 w 813855"/>
                <a:gd name="connsiteY4" fmla="*/ 218579 h 218955"/>
                <a:gd name="connsiteX5" fmla="*/ 487411 w 813855"/>
                <a:gd name="connsiteY5" fmla="*/ 123329 h 218955"/>
                <a:gd name="connsiteX6" fmla="*/ 804911 w 813855"/>
                <a:gd name="connsiteY6" fmla="*/ 1091 h 2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3855" h="218955">
                  <a:moveTo>
                    <a:pt x="804911" y="1091"/>
                  </a:moveTo>
                  <a:cubicBezTo>
                    <a:pt x="745909" y="13791"/>
                    <a:pt x="252990" y="165927"/>
                    <a:pt x="133398" y="199529"/>
                  </a:cubicBezTo>
                  <a:cubicBezTo>
                    <a:pt x="13806" y="233131"/>
                    <a:pt x="103500" y="209583"/>
                    <a:pt x="87361" y="202704"/>
                  </a:cubicBezTo>
                  <a:cubicBezTo>
                    <a:pt x="71221" y="195825"/>
                    <a:pt x="45292" y="155608"/>
                    <a:pt x="36561" y="158254"/>
                  </a:cubicBezTo>
                  <a:cubicBezTo>
                    <a:pt x="27830" y="160900"/>
                    <a:pt x="-40169" y="224400"/>
                    <a:pt x="34973" y="218579"/>
                  </a:cubicBezTo>
                  <a:cubicBezTo>
                    <a:pt x="110115" y="212758"/>
                    <a:pt x="358294" y="156666"/>
                    <a:pt x="487411" y="123329"/>
                  </a:cubicBezTo>
                  <a:cubicBezTo>
                    <a:pt x="616528" y="89992"/>
                    <a:pt x="863913" y="-11609"/>
                    <a:pt x="804911" y="10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7" name="フリーフォーム: 図形 636">
              <a:extLst>
                <a:ext uri="{FF2B5EF4-FFF2-40B4-BE49-F238E27FC236}">
                  <a16:creationId xmlns:a16="http://schemas.microsoft.com/office/drawing/2014/main" id="{12427EED-C554-4754-B2AF-292F600A80C7}"/>
                </a:ext>
              </a:extLst>
            </p:cNvPr>
            <p:cNvSpPr/>
            <p:nvPr/>
          </p:nvSpPr>
          <p:spPr>
            <a:xfrm>
              <a:off x="3179668" y="7757116"/>
              <a:ext cx="860170" cy="270735"/>
            </a:xfrm>
            <a:custGeom>
              <a:avLst/>
              <a:gdLst>
                <a:gd name="connsiteX0" fmla="*/ 839882 w 860170"/>
                <a:gd name="connsiteY0" fmla="*/ 997 h 270735"/>
                <a:gd name="connsiteX1" fmla="*/ 760507 w 860170"/>
                <a:gd name="connsiteY1" fmla="*/ 67672 h 270735"/>
                <a:gd name="connsiteX2" fmla="*/ 409670 w 860170"/>
                <a:gd name="connsiteY2" fmla="*/ 202609 h 270735"/>
                <a:gd name="connsiteX3" fmla="*/ 54070 w 860170"/>
                <a:gd name="connsiteY3" fmla="*/ 269284 h 270735"/>
                <a:gd name="connsiteX4" fmla="*/ 41370 w 860170"/>
                <a:gd name="connsiteY4" fmla="*/ 237534 h 270735"/>
                <a:gd name="connsiteX5" fmla="*/ 439832 w 860170"/>
                <a:gd name="connsiteY5" fmla="*/ 115297 h 270735"/>
                <a:gd name="connsiteX6" fmla="*/ 839882 w 860170"/>
                <a:gd name="connsiteY6" fmla="*/ 997 h 27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170" h="270735">
                  <a:moveTo>
                    <a:pt x="839882" y="997"/>
                  </a:moveTo>
                  <a:cubicBezTo>
                    <a:pt x="893328" y="-6941"/>
                    <a:pt x="832209" y="34070"/>
                    <a:pt x="760507" y="67672"/>
                  </a:cubicBezTo>
                  <a:cubicBezTo>
                    <a:pt x="688805" y="101274"/>
                    <a:pt x="527409" y="169007"/>
                    <a:pt x="409670" y="202609"/>
                  </a:cubicBezTo>
                  <a:cubicBezTo>
                    <a:pt x="291931" y="236211"/>
                    <a:pt x="115453" y="263463"/>
                    <a:pt x="54070" y="269284"/>
                  </a:cubicBezTo>
                  <a:cubicBezTo>
                    <a:pt x="-7313" y="275105"/>
                    <a:pt x="-22924" y="263199"/>
                    <a:pt x="41370" y="237534"/>
                  </a:cubicBezTo>
                  <a:cubicBezTo>
                    <a:pt x="105664" y="211870"/>
                    <a:pt x="309922" y="153132"/>
                    <a:pt x="439832" y="115297"/>
                  </a:cubicBezTo>
                  <a:cubicBezTo>
                    <a:pt x="569742" y="77462"/>
                    <a:pt x="786436" y="8935"/>
                    <a:pt x="839882" y="9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8" name="フリーフォーム: 図形 637">
              <a:extLst>
                <a:ext uri="{FF2B5EF4-FFF2-40B4-BE49-F238E27FC236}">
                  <a16:creationId xmlns:a16="http://schemas.microsoft.com/office/drawing/2014/main" id="{25549D8A-31E4-4A44-A409-84A2435DE6CD}"/>
                </a:ext>
              </a:extLst>
            </p:cNvPr>
            <p:cNvSpPr/>
            <p:nvPr/>
          </p:nvSpPr>
          <p:spPr>
            <a:xfrm>
              <a:off x="4014200" y="7758013"/>
              <a:ext cx="741076" cy="274108"/>
            </a:xfrm>
            <a:custGeom>
              <a:avLst/>
              <a:gdLst>
                <a:gd name="connsiteX0" fmla="*/ 14875 w 741076"/>
                <a:gd name="connsiteY0" fmla="*/ 3275 h 274108"/>
                <a:gd name="connsiteX1" fmla="*/ 56150 w 741076"/>
                <a:gd name="connsiteY1" fmla="*/ 36612 h 274108"/>
                <a:gd name="connsiteX2" fmla="*/ 575263 w 741076"/>
                <a:gd name="connsiteY2" fmla="*/ 235050 h 274108"/>
                <a:gd name="connsiteX3" fmla="*/ 689563 w 741076"/>
                <a:gd name="connsiteY3" fmla="*/ 211237 h 274108"/>
                <a:gd name="connsiteX4" fmla="*/ 740363 w 741076"/>
                <a:gd name="connsiteY4" fmla="*/ 127100 h 274108"/>
                <a:gd name="connsiteX5" fmla="*/ 707025 w 741076"/>
                <a:gd name="connsiteY5" fmla="*/ 225525 h 274108"/>
                <a:gd name="connsiteX6" fmla="*/ 553038 w 741076"/>
                <a:gd name="connsiteY6" fmla="*/ 266800 h 274108"/>
                <a:gd name="connsiteX7" fmla="*/ 62500 w 741076"/>
                <a:gd name="connsiteY7" fmla="*/ 79475 h 274108"/>
                <a:gd name="connsiteX8" fmla="*/ 14875 w 741076"/>
                <a:gd name="connsiteY8" fmla="*/ 3275 h 27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076" h="274108">
                  <a:moveTo>
                    <a:pt x="14875" y="3275"/>
                  </a:moveTo>
                  <a:cubicBezTo>
                    <a:pt x="13817" y="-3869"/>
                    <a:pt x="-37248" y="-2017"/>
                    <a:pt x="56150" y="36612"/>
                  </a:cubicBezTo>
                  <a:cubicBezTo>
                    <a:pt x="149548" y="75241"/>
                    <a:pt x="469694" y="205946"/>
                    <a:pt x="575263" y="235050"/>
                  </a:cubicBezTo>
                  <a:cubicBezTo>
                    <a:pt x="680832" y="264154"/>
                    <a:pt x="662046" y="229229"/>
                    <a:pt x="689563" y="211237"/>
                  </a:cubicBezTo>
                  <a:cubicBezTo>
                    <a:pt x="717080" y="193245"/>
                    <a:pt x="737453" y="124719"/>
                    <a:pt x="740363" y="127100"/>
                  </a:cubicBezTo>
                  <a:cubicBezTo>
                    <a:pt x="743273" y="129481"/>
                    <a:pt x="738246" y="202242"/>
                    <a:pt x="707025" y="225525"/>
                  </a:cubicBezTo>
                  <a:cubicBezTo>
                    <a:pt x="675804" y="248808"/>
                    <a:pt x="660459" y="291142"/>
                    <a:pt x="553038" y="266800"/>
                  </a:cubicBezTo>
                  <a:cubicBezTo>
                    <a:pt x="445617" y="242458"/>
                    <a:pt x="155369" y="118898"/>
                    <a:pt x="62500" y="79475"/>
                  </a:cubicBezTo>
                  <a:cubicBezTo>
                    <a:pt x="-30369" y="40052"/>
                    <a:pt x="15933" y="10419"/>
                    <a:pt x="14875" y="3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9" name="フリーフォーム: 図形 638">
              <a:extLst>
                <a:ext uri="{FF2B5EF4-FFF2-40B4-BE49-F238E27FC236}">
                  <a16:creationId xmlns:a16="http://schemas.microsoft.com/office/drawing/2014/main" id="{A1300CB3-806E-4129-8191-6465545E53F5}"/>
                </a:ext>
              </a:extLst>
            </p:cNvPr>
            <p:cNvSpPr/>
            <p:nvPr/>
          </p:nvSpPr>
          <p:spPr>
            <a:xfrm>
              <a:off x="4074725" y="7427489"/>
              <a:ext cx="763283" cy="466506"/>
            </a:xfrm>
            <a:custGeom>
              <a:avLst/>
              <a:gdLst>
                <a:gd name="connsiteX0" fmla="*/ 300425 w 763283"/>
                <a:gd name="connsiteY0" fmla="*/ 424 h 466506"/>
                <a:gd name="connsiteX1" fmla="*/ 727463 w 763283"/>
                <a:gd name="connsiteY1" fmla="*/ 70274 h 466506"/>
                <a:gd name="connsiteX2" fmla="*/ 725875 w 763283"/>
                <a:gd name="connsiteY2" fmla="*/ 108374 h 466506"/>
                <a:gd name="connsiteX3" fmla="*/ 609988 w 763283"/>
                <a:gd name="connsiteY3" fmla="*/ 186161 h 466506"/>
                <a:gd name="connsiteX4" fmla="*/ 559188 w 763283"/>
                <a:gd name="connsiteY4" fmla="*/ 441749 h 466506"/>
                <a:gd name="connsiteX5" fmla="*/ 449650 w 763283"/>
                <a:gd name="connsiteY5" fmla="*/ 429049 h 466506"/>
                <a:gd name="connsiteX6" fmla="*/ 388 w 763283"/>
                <a:gd name="connsiteY6" fmla="*/ 236961 h 466506"/>
                <a:gd name="connsiteX7" fmla="*/ 533788 w 763283"/>
                <a:gd name="connsiteY7" fmla="*/ 460799 h 466506"/>
                <a:gd name="connsiteX8" fmla="*/ 578238 w 763283"/>
                <a:gd name="connsiteY8" fmla="*/ 383011 h 466506"/>
                <a:gd name="connsiteX9" fmla="*/ 660788 w 763283"/>
                <a:gd name="connsiteY9" fmla="*/ 200449 h 466506"/>
                <a:gd name="connsiteX10" fmla="*/ 760800 w 763283"/>
                <a:gd name="connsiteY10" fmla="*/ 106786 h 466506"/>
                <a:gd name="connsiteX11" fmla="*/ 629038 w 763283"/>
                <a:gd name="connsiteY11" fmla="*/ 44874 h 466506"/>
                <a:gd name="connsiteX12" fmla="*/ 300425 w 763283"/>
                <a:gd name="connsiteY12" fmla="*/ 424 h 46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3283" h="466506">
                  <a:moveTo>
                    <a:pt x="300425" y="424"/>
                  </a:moveTo>
                  <a:cubicBezTo>
                    <a:pt x="316829" y="4657"/>
                    <a:pt x="656555" y="52282"/>
                    <a:pt x="727463" y="70274"/>
                  </a:cubicBezTo>
                  <a:cubicBezTo>
                    <a:pt x="798371" y="88266"/>
                    <a:pt x="745454" y="89060"/>
                    <a:pt x="725875" y="108374"/>
                  </a:cubicBezTo>
                  <a:cubicBezTo>
                    <a:pt x="706296" y="127688"/>
                    <a:pt x="637769" y="130599"/>
                    <a:pt x="609988" y="186161"/>
                  </a:cubicBezTo>
                  <a:cubicBezTo>
                    <a:pt x="582207" y="241723"/>
                    <a:pt x="585911" y="401268"/>
                    <a:pt x="559188" y="441749"/>
                  </a:cubicBezTo>
                  <a:cubicBezTo>
                    <a:pt x="532465" y="482230"/>
                    <a:pt x="542783" y="463180"/>
                    <a:pt x="449650" y="429049"/>
                  </a:cubicBezTo>
                  <a:cubicBezTo>
                    <a:pt x="356517" y="394918"/>
                    <a:pt x="-13635" y="231669"/>
                    <a:pt x="388" y="236961"/>
                  </a:cubicBezTo>
                  <a:cubicBezTo>
                    <a:pt x="14411" y="242253"/>
                    <a:pt x="437480" y="436457"/>
                    <a:pt x="533788" y="460799"/>
                  </a:cubicBezTo>
                  <a:cubicBezTo>
                    <a:pt x="630096" y="485141"/>
                    <a:pt x="557071" y="426403"/>
                    <a:pt x="578238" y="383011"/>
                  </a:cubicBezTo>
                  <a:cubicBezTo>
                    <a:pt x="599405" y="339619"/>
                    <a:pt x="630361" y="246486"/>
                    <a:pt x="660788" y="200449"/>
                  </a:cubicBezTo>
                  <a:cubicBezTo>
                    <a:pt x="691215" y="154412"/>
                    <a:pt x="766092" y="132715"/>
                    <a:pt x="760800" y="106786"/>
                  </a:cubicBezTo>
                  <a:cubicBezTo>
                    <a:pt x="755508" y="80857"/>
                    <a:pt x="704709" y="65247"/>
                    <a:pt x="629038" y="44874"/>
                  </a:cubicBezTo>
                  <a:cubicBezTo>
                    <a:pt x="553367" y="24501"/>
                    <a:pt x="284021" y="-3809"/>
                    <a:pt x="300425" y="4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0" name="フリーフォーム: 図形 639">
              <a:extLst>
                <a:ext uri="{FF2B5EF4-FFF2-40B4-BE49-F238E27FC236}">
                  <a16:creationId xmlns:a16="http://schemas.microsoft.com/office/drawing/2014/main" id="{8926AF1E-774E-4863-AE28-77F9E07DF4FD}"/>
                </a:ext>
              </a:extLst>
            </p:cNvPr>
            <p:cNvSpPr/>
            <p:nvPr/>
          </p:nvSpPr>
          <p:spPr>
            <a:xfrm>
              <a:off x="3685980" y="7015488"/>
              <a:ext cx="642244" cy="316876"/>
            </a:xfrm>
            <a:custGeom>
              <a:avLst/>
              <a:gdLst>
                <a:gd name="connsiteX0" fmla="*/ 641545 w 642244"/>
                <a:gd name="connsiteY0" fmla="*/ 25075 h 316876"/>
                <a:gd name="connsiteX1" fmla="*/ 519308 w 642244"/>
                <a:gd name="connsiteY1" fmla="*/ 155250 h 316876"/>
                <a:gd name="connsiteX2" fmla="*/ 392308 w 642244"/>
                <a:gd name="connsiteY2" fmla="*/ 299712 h 316876"/>
                <a:gd name="connsiteX3" fmla="*/ 368495 w 642244"/>
                <a:gd name="connsiteY3" fmla="*/ 306062 h 316876"/>
                <a:gd name="connsiteX4" fmla="*/ 249433 w 642244"/>
                <a:gd name="connsiteY4" fmla="*/ 226687 h 316876"/>
                <a:gd name="connsiteX5" fmla="*/ 49408 w 642244"/>
                <a:gd name="connsiteY5" fmla="*/ 50475 h 316876"/>
                <a:gd name="connsiteX6" fmla="*/ 24008 w 642244"/>
                <a:gd name="connsiteY6" fmla="*/ 17137 h 316876"/>
                <a:gd name="connsiteX7" fmla="*/ 349445 w 642244"/>
                <a:gd name="connsiteY7" fmla="*/ 291775 h 316876"/>
                <a:gd name="connsiteX8" fmla="*/ 400245 w 642244"/>
                <a:gd name="connsiteY8" fmla="*/ 269550 h 316876"/>
                <a:gd name="connsiteX9" fmla="*/ 462158 w 642244"/>
                <a:gd name="connsiteY9" fmla="*/ 218750 h 316876"/>
                <a:gd name="connsiteX10" fmla="*/ 641545 w 642244"/>
                <a:gd name="connsiteY10" fmla="*/ 25075 h 31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244" h="316876">
                  <a:moveTo>
                    <a:pt x="641545" y="25075"/>
                  </a:moveTo>
                  <a:cubicBezTo>
                    <a:pt x="651070" y="14492"/>
                    <a:pt x="560847" y="109477"/>
                    <a:pt x="519308" y="155250"/>
                  </a:cubicBezTo>
                  <a:cubicBezTo>
                    <a:pt x="477769" y="201023"/>
                    <a:pt x="417443" y="274577"/>
                    <a:pt x="392308" y="299712"/>
                  </a:cubicBezTo>
                  <a:cubicBezTo>
                    <a:pt x="367173" y="324847"/>
                    <a:pt x="392307" y="318233"/>
                    <a:pt x="368495" y="306062"/>
                  </a:cubicBezTo>
                  <a:cubicBezTo>
                    <a:pt x="344682" y="293891"/>
                    <a:pt x="302614" y="269285"/>
                    <a:pt x="249433" y="226687"/>
                  </a:cubicBezTo>
                  <a:cubicBezTo>
                    <a:pt x="196252" y="184089"/>
                    <a:pt x="86979" y="85400"/>
                    <a:pt x="49408" y="50475"/>
                  </a:cubicBezTo>
                  <a:cubicBezTo>
                    <a:pt x="11837" y="15550"/>
                    <a:pt x="-25998" y="-23080"/>
                    <a:pt x="24008" y="17137"/>
                  </a:cubicBezTo>
                  <a:cubicBezTo>
                    <a:pt x="74014" y="57354"/>
                    <a:pt x="286739" y="249706"/>
                    <a:pt x="349445" y="291775"/>
                  </a:cubicBezTo>
                  <a:cubicBezTo>
                    <a:pt x="412151" y="333844"/>
                    <a:pt x="381460" y="281721"/>
                    <a:pt x="400245" y="269550"/>
                  </a:cubicBezTo>
                  <a:cubicBezTo>
                    <a:pt x="419030" y="257379"/>
                    <a:pt x="422471" y="260819"/>
                    <a:pt x="462158" y="218750"/>
                  </a:cubicBezTo>
                  <a:cubicBezTo>
                    <a:pt x="501845" y="176681"/>
                    <a:pt x="632020" y="35658"/>
                    <a:pt x="641545" y="250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1" name="フリーフォーム: 図形 640">
              <a:extLst>
                <a:ext uri="{FF2B5EF4-FFF2-40B4-BE49-F238E27FC236}">
                  <a16:creationId xmlns:a16="http://schemas.microsoft.com/office/drawing/2014/main" id="{1A37EE22-5846-47A2-AD2C-7034E0EF7A49}"/>
                </a:ext>
              </a:extLst>
            </p:cNvPr>
            <p:cNvSpPr/>
            <p:nvPr/>
          </p:nvSpPr>
          <p:spPr>
            <a:xfrm>
              <a:off x="3691516" y="7017161"/>
              <a:ext cx="650758" cy="12295"/>
            </a:xfrm>
            <a:custGeom>
              <a:avLst/>
              <a:gdLst>
                <a:gd name="connsiteX0" fmla="*/ 1009 w 650758"/>
                <a:gd name="connsiteY0" fmla="*/ 2764 h 12295"/>
                <a:gd name="connsiteX1" fmla="*/ 624897 w 650758"/>
                <a:gd name="connsiteY1" fmla="*/ 12289 h 12295"/>
                <a:gd name="connsiteX2" fmla="*/ 482022 w 650758"/>
                <a:gd name="connsiteY2" fmla="*/ 1177 h 12295"/>
                <a:gd name="connsiteX3" fmla="*/ 1009 w 650758"/>
                <a:gd name="connsiteY3" fmla="*/ 2764 h 1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758" h="12295">
                  <a:moveTo>
                    <a:pt x="1009" y="2764"/>
                  </a:moveTo>
                  <a:cubicBezTo>
                    <a:pt x="24822" y="4616"/>
                    <a:pt x="544728" y="12553"/>
                    <a:pt x="624897" y="12289"/>
                  </a:cubicBezTo>
                  <a:cubicBezTo>
                    <a:pt x="705066" y="12025"/>
                    <a:pt x="582299" y="3823"/>
                    <a:pt x="482022" y="1177"/>
                  </a:cubicBezTo>
                  <a:cubicBezTo>
                    <a:pt x="381745" y="-1469"/>
                    <a:pt x="-22804" y="912"/>
                    <a:pt x="1009" y="27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2" name="フリーフォーム: 図形 641">
              <a:extLst>
                <a:ext uri="{FF2B5EF4-FFF2-40B4-BE49-F238E27FC236}">
                  <a16:creationId xmlns:a16="http://schemas.microsoft.com/office/drawing/2014/main" id="{D78F024B-DB07-4740-8E60-0A698029C701}"/>
                </a:ext>
              </a:extLst>
            </p:cNvPr>
            <p:cNvSpPr/>
            <p:nvPr/>
          </p:nvSpPr>
          <p:spPr>
            <a:xfrm>
              <a:off x="3910542" y="7109943"/>
              <a:ext cx="217280" cy="77937"/>
            </a:xfrm>
            <a:custGeom>
              <a:avLst/>
              <a:gdLst>
                <a:gd name="connsiteX0" fmla="*/ 1058 w 217280"/>
                <a:gd name="connsiteY0" fmla="*/ 470 h 77937"/>
                <a:gd name="connsiteX1" fmla="*/ 93133 w 217280"/>
                <a:gd name="connsiteY1" fmla="*/ 470 h 77937"/>
                <a:gd name="connsiteX2" fmla="*/ 216958 w 217280"/>
                <a:gd name="connsiteY2" fmla="*/ 9995 h 77937"/>
                <a:gd name="connsiteX3" fmla="*/ 128058 w 217280"/>
                <a:gd name="connsiteY3" fmla="*/ 76670 h 77937"/>
                <a:gd name="connsiteX4" fmla="*/ 96308 w 217280"/>
                <a:gd name="connsiteY4" fmla="*/ 52857 h 77937"/>
                <a:gd name="connsiteX5" fmla="*/ 164571 w 217280"/>
                <a:gd name="connsiteY5" fmla="*/ 41745 h 77937"/>
                <a:gd name="connsiteX6" fmla="*/ 182033 w 217280"/>
                <a:gd name="connsiteY6" fmla="*/ 25870 h 77937"/>
                <a:gd name="connsiteX7" fmla="*/ 51858 w 217280"/>
                <a:gd name="connsiteY7" fmla="*/ 6820 h 77937"/>
                <a:gd name="connsiteX8" fmla="*/ 1058 w 217280"/>
                <a:gd name="connsiteY8" fmla="*/ 470 h 7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280" h="77937">
                  <a:moveTo>
                    <a:pt x="1058" y="470"/>
                  </a:moveTo>
                  <a:cubicBezTo>
                    <a:pt x="7937" y="-588"/>
                    <a:pt x="93133" y="470"/>
                    <a:pt x="93133" y="470"/>
                  </a:cubicBezTo>
                  <a:cubicBezTo>
                    <a:pt x="129116" y="2058"/>
                    <a:pt x="211137" y="-2705"/>
                    <a:pt x="216958" y="9995"/>
                  </a:cubicBezTo>
                  <a:cubicBezTo>
                    <a:pt x="222779" y="22695"/>
                    <a:pt x="148166" y="69526"/>
                    <a:pt x="128058" y="76670"/>
                  </a:cubicBezTo>
                  <a:cubicBezTo>
                    <a:pt x="107950" y="83814"/>
                    <a:pt x="90223" y="58678"/>
                    <a:pt x="96308" y="52857"/>
                  </a:cubicBezTo>
                  <a:cubicBezTo>
                    <a:pt x="102393" y="47036"/>
                    <a:pt x="150284" y="46243"/>
                    <a:pt x="164571" y="41745"/>
                  </a:cubicBezTo>
                  <a:cubicBezTo>
                    <a:pt x="178859" y="37247"/>
                    <a:pt x="200818" y="31691"/>
                    <a:pt x="182033" y="25870"/>
                  </a:cubicBezTo>
                  <a:cubicBezTo>
                    <a:pt x="163248" y="20049"/>
                    <a:pt x="81756" y="11847"/>
                    <a:pt x="51858" y="6820"/>
                  </a:cubicBezTo>
                  <a:cubicBezTo>
                    <a:pt x="21960" y="1793"/>
                    <a:pt x="-5821" y="1528"/>
                    <a:pt x="1058" y="4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3" name="フリーフォーム: 図形 642">
              <a:extLst>
                <a:ext uri="{FF2B5EF4-FFF2-40B4-BE49-F238E27FC236}">
                  <a16:creationId xmlns:a16="http://schemas.microsoft.com/office/drawing/2014/main" id="{1D2FB432-321A-49B4-83CC-E33E2AD93B0E}"/>
                </a:ext>
              </a:extLst>
            </p:cNvPr>
            <p:cNvSpPr/>
            <p:nvPr/>
          </p:nvSpPr>
          <p:spPr>
            <a:xfrm>
              <a:off x="3859620" y="6323409"/>
              <a:ext cx="179052" cy="324998"/>
            </a:xfrm>
            <a:custGeom>
              <a:avLst/>
              <a:gdLst>
                <a:gd name="connsiteX0" fmla="*/ 39280 w 179052"/>
                <a:gd name="connsiteY0" fmla="*/ 1191 h 324998"/>
                <a:gd name="connsiteX1" fmla="*/ 1180 w 179052"/>
                <a:gd name="connsiteY1" fmla="*/ 299641 h 324998"/>
                <a:gd name="connsiteX2" fmla="*/ 92197 w 179052"/>
                <a:gd name="connsiteY2" fmla="*/ 305991 h 324998"/>
                <a:gd name="connsiteX3" fmla="*/ 119713 w 179052"/>
                <a:gd name="connsiteY3" fmla="*/ 276358 h 324998"/>
                <a:gd name="connsiteX4" fmla="*/ 178980 w 179052"/>
                <a:gd name="connsiteY4" fmla="*/ 71041 h 324998"/>
                <a:gd name="connsiteX5" fmla="*/ 132413 w 179052"/>
                <a:gd name="connsiteY5" fmla="*/ 13891 h 324998"/>
                <a:gd name="connsiteX6" fmla="*/ 155697 w 179052"/>
                <a:gd name="connsiteY6" fmla="*/ 308108 h 324998"/>
                <a:gd name="connsiteX7" fmla="*/ 155697 w 179052"/>
                <a:gd name="connsiteY7" fmla="*/ 308108 h 324998"/>
                <a:gd name="connsiteX8" fmla="*/ 45630 w 179052"/>
                <a:gd name="connsiteY8" fmla="*/ 286941 h 324998"/>
                <a:gd name="connsiteX9" fmla="*/ 22347 w 179052"/>
                <a:gd name="connsiteY9" fmla="*/ 208624 h 324998"/>
                <a:gd name="connsiteX10" fmla="*/ 39280 w 179052"/>
                <a:gd name="connsiteY10" fmla="*/ 1191 h 32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052" h="324998">
                  <a:moveTo>
                    <a:pt x="39280" y="1191"/>
                  </a:moveTo>
                  <a:cubicBezTo>
                    <a:pt x="35752" y="16360"/>
                    <a:pt x="-7639" y="248841"/>
                    <a:pt x="1180" y="299641"/>
                  </a:cubicBezTo>
                  <a:cubicBezTo>
                    <a:pt x="9999" y="350441"/>
                    <a:pt x="72442" y="309871"/>
                    <a:pt x="92197" y="305991"/>
                  </a:cubicBezTo>
                  <a:cubicBezTo>
                    <a:pt x="111952" y="302111"/>
                    <a:pt x="105249" y="315516"/>
                    <a:pt x="119713" y="276358"/>
                  </a:cubicBezTo>
                  <a:cubicBezTo>
                    <a:pt x="134177" y="237200"/>
                    <a:pt x="176863" y="114785"/>
                    <a:pt x="178980" y="71041"/>
                  </a:cubicBezTo>
                  <a:cubicBezTo>
                    <a:pt x="181097" y="27297"/>
                    <a:pt x="136294" y="-25620"/>
                    <a:pt x="132413" y="13891"/>
                  </a:cubicBezTo>
                  <a:cubicBezTo>
                    <a:pt x="128533" y="53402"/>
                    <a:pt x="155697" y="308108"/>
                    <a:pt x="155697" y="308108"/>
                  </a:cubicBezTo>
                  <a:lnTo>
                    <a:pt x="155697" y="308108"/>
                  </a:lnTo>
                  <a:cubicBezTo>
                    <a:pt x="137353" y="304580"/>
                    <a:pt x="67855" y="303522"/>
                    <a:pt x="45630" y="286941"/>
                  </a:cubicBezTo>
                  <a:cubicBezTo>
                    <a:pt x="23405" y="270360"/>
                    <a:pt x="16350" y="252721"/>
                    <a:pt x="22347" y="208624"/>
                  </a:cubicBezTo>
                  <a:cubicBezTo>
                    <a:pt x="28344" y="164527"/>
                    <a:pt x="42808" y="-13978"/>
                    <a:pt x="39280" y="11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4" name="フリーフォーム: 図形 643">
              <a:extLst>
                <a:ext uri="{FF2B5EF4-FFF2-40B4-BE49-F238E27FC236}">
                  <a16:creationId xmlns:a16="http://schemas.microsoft.com/office/drawing/2014/main" id="{793B4520-FE2B-47AE-879C-9EF6B4625D49}"/>
                </a:ext>
              </a:extLst>
            </p:cNvPr>
            <p:cNvSpPr/>
            <p:nvPr/>
          </p:nvSpPr>
          <p:spPr>
            <a:xfrm>
              <a:off x="4332245" y="5923734"/>
              <a:ext cx="172075" cy="330838"/>
            </a:xfrm>
            <a:custGeom>
              <a:avLst/>
              <a:gdLst>
                <a:gd name="connsiteX0" fmla="*/ 572 w 172075"/>
                <a:gd name="connsiteY0" fmla="*/ 303499 h 330838"/>
                <a:gd name="connsiteX1" fmla="*/ 15388 w 172075"/>
                <a:gd name="connsiteY1" fmla="*/ 184966 h 330838"/>
                <a:gd name="connsiteX2" fmla="*/ 28088 w 172075"/>
                <a:gd name="connsiteY2" fmla="*/ 34683 h 330838"/>
                <a:gd name="connsiteX3" fmla="*/ 146622 w 172075"/>
                <a:gd name="connsiteY3" fmla="*/ 32566 h 330838"/>
                <a:gd name="connsiteX4" fmla="*/ 165672 w 172075"/>
                <a:gd name="connsiteY4" fmla="*/ 278099 h 330838"/>
                <a:gd name="connsiteX5" fmla="*/ 116988 w 172075"/>
                <a:gd name="connsiteY5" fmla="*/ 311966 h 330838"/>
                <a:gd name="connsiteX6" fmla="*/ 157205 w 172075"/>
                <a:gd name="connsiteY6" fmla="*/ 307733 h 330838"/>
                <a:gd name="connsiteX7" fmla="*/ 172022 w 172075"/>
                <a:gd name="connsiteY7" fmla="*/ 32566 h 330838"/>
                <a:gd name="connsiteX8" fmla="*/ 152972 w 172075"/>
                <a:gd name="connsiteY8" fmla="*/ 7166 h 330838"/>
                <a:gd name="connsiteX9" fmla="*/ 36555 w 172075"/>
                <a:gd name="connsiteY9" fmla="*/ 49499 h 330838"/>
                <a:gd name="connsiteX10" fmla="*/ 572 w 172075"/>
                <a:gd name="connsiteY10" fmla="*/ 303499 h 33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075" h="330838">
                  <a:moveTo>
                    <a:pt x="572" y="303499"/>
                  </a:moveTo>
                  <a:cubicBezTo>
                    <a:pt x="-2956" y="326077"/>
                    <a:pt x="10802" y="229769"/>
                    <a:pt x="15388" y="184966"/>
                  </a:cubicBezTo>
                  <a:cubicBezTo>
                    <a:pt x="19974" y="140163"/>
                    <a:pt x="6216" y="60083"/>
                    <a:pt x="28088" y="34683"/>
                  </a:cubicBezTo>
                  <a:cubicBezTo>
                    <a:pt x="49960" y="9283"/>
                    <a:pt x="123691" y="-8003"/>
                    <a:pt x="146622" y="32566"/>
                  </a:cubicBezTo>
                  <a:cubicBezTo>
                    <a:pt x="169553" y="73135"/>
                    <a:pt x="170611" y="231532"/>
                    <a:pt x="165672" y="278099"/>
                  </a:cubicBezTo>
                  <a:cubicBezTo>
                    <a:pt x="160733" y="324666"/>
                    <a:pt x="118399" y="307027"/>
                    <a:pt x="116988" y="311966"/>
                  </a:cubicBezTo>
                  <a:cubicBezTo>
                    <a:pt x="115577" y="316905"/>
                    <a:pt x="148033" y="354300"/>
                    <a:pt x="157205" y="307733"/>
                  </a:cubicBezTo>
                  <a:cubicBezTo>
                    <a:pt x="166377" y="261166"/>
                    <a:pt x="172728" y="82660"/>
                    <a:pt x="172022" y="32566"/>
                  </a:cubicBezTo>
                  <a:cubicBezTo>
                    <a:pt x="171317" y="-17529"/>
                    <a:pt x="175550" y="4344"/>
                    <a:pt x="152972" y="7166"/>
                  </a:cubicBezTo>
                  <a:cubicBezTo>
                    <a:pt x="130394" y="9988"/>
                    <a:pt x="57369" y="2580"/>
                    <a:pt x="36555" y="49499"/>
                  </a:cubicBezTo>
                  <a:cubicBezTo>
                    <a:pt x="15741" y="96418"/>
                    <a:pt x="4100" y="280921"/>
                    <a:pt x="572" y="3034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5" name="フリーフォーム: 図形 644">
              <a:extLst>
                <a:ext uri="{FF2B5EF4-FFF2-40B4-BE49-F238E27FC236}">
                  <a16:creationId xmlns:a16="http://schemas.microsoft.com/office/drawing/2014/main" id="{AB358E44-7A2A-4BC8-B94C-DBE011A420B1}"/>
                </a:ext>
              </a:extLst>
            </p:cNvPr>
            <p:cNvSpPr/>
            <p:nvPr/>
          </p:nvSpPr>
          <p:spPr>
            <a:xfrm>
              <a:off x="4311642" y="6397591"/>
              <a:ext cx="150593" cy="236067"/>
            </a:xfrm>
            <a:custGeom>
              <a:avLst/>
              <a:gdLst>
                <a:gd name="connsiteX0" fmla="*/ 8 w 150593"/>
                <a:gd name="connsiteY0" fmla="*/ 231809 h 236067"/>
                <a:gd name="connsiteX1" fmla="*/ 137591 w 150593"/>
                <a:gd name="connsiteY1" fmla="*/ 216992 h 236067"/>
                <a:gd name="connsiteX2" fmla="*/ 146058 w 150593"/>
                <a:gd name="connsiteY2" fmla="*/ 58242 h 236067"/>
                <a:gd name="connsiteX3" fmla="*/ 148175 w 150593"/>
                <a:gd name="connsiteY3" fmla="*/ 7442 h 236067"/>
                <a:gd name="connsiteX4" fmla="*/ 131241 w 150593"/>
                <a:gd name="connsiteY4" fmla="*/ 204292 h 236067"/>
                <a:gd name="connsiteX5" fmla="*/ 8 w 150593"/>
                <a:gd name="connsiteY5" fmla="*/ 231809 h 23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593" h="236067">
                  <a:moveTo>
                    <a:pt x="8" y="231809"/>
                  </a:moveTo>
                  <a:cubicBezTo>
                    <a:pt x="1066" y="233926"/>
                    <a:pt x="113249" y="245920"/>
                    <a:pt x="137591" y="216992"/>
                  </a:cubicBezTo>
                  <a:cubicBezTo>
                    <a:pt x="161933" y="188064"/>
                    <a:pt x="144294" y="93167"/>
                    <a:pt x="146058" y="58242"/>
                  </a:cubicBezTo>
                  <a:cubicBezTo>
                    <a:pt x="147822" y="23317"/>
                    <a:pt x="150645" y="-16900"/>
                    <a:pt x="148175" y="7442"/>
                  </a:cubicBezTo>
                  <a:cubicBezTo>
                    <a:pt x="145706" y="31784"/>
                    <a:pt x="159463" y="170073"/>
                    <a:pt x="131241" y="204292"/>
                  </a:cubicBezTo>
                  <a:cubicBezTo>
                    <a:pt x="103019" y="238511"/>
                    <a:pt x="-1050" y="229692"/>
                    <a:pt x="8" y="2318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6" name="フリーフォーム: 図形 645">
              <a:extLst>
                <a:ext uri="{FF2B5EF4-FFF2-40B4-BE49-F238E27FC236}">
                  <a16:creationId xmlns:a16="http://schemas.microsoft.com/office/drawing/2014/main" id="{D578293D-7339-436D-A0A8-C6F71885426D}"/>
                </a:ext>
              </a:extLst>
            </p:cNvPr>
            <p:cNvSpPr/>
            <p:nvPr/>
          </p:nvSpPr>
          <p:spPr>
            <a:xfrm>
              <a:off x="4299554" y="6323698"/>
              <a:ext cx="192027" cy="225729"/>
            </a:xfrm>
            <a:custGeom>
              <a:avLst/>
              <a:gdLst>
                <a:gd name="connsiteX0" fmla="*/ 192013 w 192027"/>
                <a:gd name="connsiteY0" fmla="*/ 9369 h 225729"/>
                <a:gd name="connsiteX1" fmla="*/ 136979 w 192027"/>
                <a:gd name="connsiteY1" fmla="*/ 5135 h 225729"/>
                <a:gd name="connsiteX2" fmla="*/ 22679 w 192027"/>
                <a:gd name="connsiteY2" fmla="*/ 77102 h 225729"/>
                <a:gd name="connsiteX3" fmla="*/ 16329 w 192027"/>
                <a:gd name="connsiteY3" fmla="*/ 225269 h 225729"/>
                <a:gd name="connsiteX4" fmla="*/ 7863 w 192027"/>
                <a:gd name="connsiteY4" fmla="*/ 24185 h 225729"/>
                <a:gd name="connsiteX5" fmla="*/ 141213 w 192027"/>
                <a:gd name="connsiteY5" fmla="*/ 902 h 225729"/>
                <a:gd name="connsiteX6" fmla="*/ 192013 w 192027"/>
                <a:gd name="connsiteY6" fmla="*/ 9369 h 22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027" h="225729">
                  <a:moveTo>
                    <a:pt x="192013" y="9369"/>
                  </a:moveTo>
                  <a:cubicBezTo>
                    <a:pt x="191307" y="10074"/>
                    <a:pt x="165201" y="-6154"/>
                    <a:pt x="136979" y="5135"/>
                  </a:cubicBezTo>
                  <a:cubicBezTo>
                    <a:pt x="108757" y="16424"/>
                    <a:pt x="42787" y="40413"/>
                    <a:pt x="22679" y="77102"/>
                  </a:cubicBezTo>
                  <a:cubicBezTo>
                    <a:pt x="2571" y="113791"/>
                    <a:pt x="18798" y="234089"/>
                    <a:pt x="16329" y="225269"/>
                  </a:cubicBezTo>
                  <a:cubicBezTo>
                    <a:pt x="13860" y="216450"/>
                    <a:pt x="-12951" y="61579"/>
                    <a:pt x="7863" y="24185"/>
                  </a:cubicBezTo>
                  <a:cubicBezTo>
                    <a:pt x="28677" y="-13209"/>
                    <a:pt x="114755" y="5135"/>
                    <a:pt x="141213" y="902"/>
                  </a:cubicBezTo>
                  <a:cubicBezTo>
                    <a:pt x="167671" y="-3331"/>
                    <a:pt x="192719" y="8664"/>
                    <a:pt x="192013" y="93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7" name="フリーフォーム: 図形 646">
              <a:extLst>
                <a:ext uri="{FF2B5EF4-FFF2-40B4-BE49-F238E27FC236}">
                  <a16:creationId xmlns:a16="http://schemas.microsoft.com/office/drawing/2014/main" id="{B34AFA6A-7389-42DE-BC32-FF1E509A6CEA}"/>
                </a:ext>
              </a:extLst>
            </p:cNvPr>
            <p:cNvSpPr/>
            <p:nvPr/>
          </p:nvSpPr>
          <p:spPr>
            <a:xfrm>
              <a:off x="4280146" y="6717879"/>
              <a:ext cx="182102" cy="238554"/>
            </a:xfrm>
            <a:custGeom>
              <a:avLst/>
              <a:gdLst>
                <a:gd name="connsiteX0" fmla="*/ 14571 w 182102"/>
                <a:gd name="connsiteY0" fmla="*/ 421 h 238554"/>
                <a:gd name="connsiteX1" fmla="*/ 1871 w 182102"/>
                <a:gd name="connsiteY1" fmla="*/ 220554 h 238554"/>
                <a:gd name="connsiteX2" fmla="*/ 56904 w 182102"/>
                <a:gd name="connsiteY2" fmla="*/ 218438 h 238554"/>
                <a:gd name="connsiteX3" fmla="*/ 181787 w 182102"/>
                <a:gd name="connsiteY3" fmla="*/ 159171 h 238554"/>
                <a:gd name="connsiteX4" fmla="*/ 90771 w 182102"/>
                <a:gd name="connsiteY4" fmla="*/ 222671 h 238554"/>
                <a:gd name="connsiteX5" fmla="*/ 31504 w 182102"/>
                <a:gd name="connsiteY5" fmla="*/ 165521 h 238554"/>
                <a:gd name="connsiteX6" fmla="*/ 14571 w 182102"/>
                <a:gd name="connsiteY6" fmla="*/ 421 h 23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02" h="238554">
                  <a:moveTo>
                    <a:pt x="14571" y="421"/>
                  </a:moveTo>
                  <a:cubicBezTo>
                    <a:pt x="9632" y="9593"/>
                    <a:pt x="-5185" y="184218"/>
                    <a:pt x="1871" y="220554"/>
                  </a:cubicBezTo>
                  <a:cubicBezTo>
                    <a:pt x="8926" y="256890"/>
                    <a:pt x="26918" y="228668"/>
                    <a:pt x="56904" y="218438"/>
                  </a:cubicBezTo>
                  <a:cubicBezTo>
                    <a:pt x="86890" y="208208"/>
                    <a:pt x="176143" y="158466"/>
                    <a:pt x="181787" y="159171"/>
                  </a:cubicBezTo>
                  <a:cubicBezTo>
                    <a:pt x="187432" y="159877"/>
                    <a:pt x="115818" y="221613"/>
                    <a:pt x="90771" y="222671"/>
                  </a:cubicBezTo>
                  <a:cubicBezTo>
                    <a:pt x="65724" y="223729"/>
                    <a:pt x="39618" y="196566"/>
                    <a:pt x="31504" y="165521"/>
                  </a:cubicBezTo>
                  <a:cubicBezTo>
                    <a:pt x="23390" y="134477"/>
                    <a:pt x="19510" y="-8751"/>
                    <a:pt x="14571" y="4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8" name="フリーフォーム: 図形 647">
              <a:extLst>
                <a:ext uri="{FF2B5EF4-FFF2-40B4-BE49-F238E27FC236}">
                  <a16:creationId xmlns:a16="http://schemas.microsoft.com/office/drawing/2014/main" id="{F12B30C6-B7F8-453B-AF3A-A78496316009}"/>
                </a:ext>
              </a:extLst>
            </p:cNvPr>
            <p:cNvSpPr/>
            <p:nvPr/>
          </p:nvSpPr>
          <p:spPr>
            <a:xfrm>
              <a:off x="4281528" y="6630662"/>
              <a:ext cx="493904" cy="196404"/>
            </a:xfrm>
            <a:custGeom>
              <a:avLst/>
              <a:gdLst>
                <a:gd name="connsiteX0" fmla="*/ 11072 w 493904"/>
                <a:gd name="connsiteY0" fmla="*/ 72821 h 196404"/>
                <a:gd name="connsiteX1" fmla="*/ 61872 w 493904"/>
                <a:gd name="connsiteY1" fmla="*/ 81288 h 196404"/>
                <a:gd name="connsiteX2" fmla="*/ 165589 w 493904"/>
                <a:gd name="connsiteY2" fmla="*/ 96105 h 196404"/>
                <a:gd name="connsiteX3" fmla="*/ 243905 w 493904"/>
                <a:gd name="connsiteY3" fmla="*/ 182888 h 196404"/>
                <a:gd name="connsiteX4" fmla="*/ 394189 w 493904"/>
                <a:gd name="connsiteY4" fmla="*/ 185005 h 196404"/>
                <a:gd name="connsiteX5" fmla="*/ 453455 w 493904"/>
                <a:gd name="connsiteY5" fmla="*/ 74938 h 196404"/>
                <a:gd name="connsiteX6" fmla="*/ 464039 w 493904"/>
                <a:gd name="connsiteY6" fmla="*/ 855 h 196404"/>
                <a:gd name="connsiteX7" fmla="*/ 483089 w 493904"/>
                <a:gd name="connsiteY7" fmla="*/ 123621 h 196404"/>
                <a:gd name="connsiteX8" fmla="*/ 277772 w 493904"/>
                <a:gd name="connsiteY8" fmla="*/ 165955 h 196404"/>
                <a:gd name="connsiteX9" fmla="*/ 11072 w 493904"/>
                <a:gd name="connsiteY9" fmla="*/ 72821 h 19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3904" h="196404">
                  <a:moveTo>
                    <a:pt x="11072" y="72821"/>
                  </a:moveTo>
                  <a:cubicBezTo>
                    <a:pt x="-24911" y="58710"/>
                    <a:pt x="36119" y="77407"/>
                    <a:pt x="61872" y="81288"/>
                  </a:cubicBezTo>
                  <a:cubicBezTo>
                    <a:pt x="87625" y="85169"/>
                    <a:pt x="135250" y="79172"/>
                    <a:pt x="165589" y="96105"/>
                  </a:cubicBezTo>
                  <a:cubicBezTo>
                    <a:pt x="195928" y="113038"/>
                    <a:pt x="205805" y="168071"/>
                    <a:pt x="243905" y="182888"/>
                  </a:cubicBezTo>
                  <a:cubicBezTo>
                    <a:pt x="282005" y="197705"/>
                    <a:pt x="359264" y="202997"/>
                    <a:pt x="394189" y="185005"/>
                  </a:cubicBezTo>
                  <a:cubicBezTo>
                    <a:pt x="429114" y="167013"/>
                    <a:pt x="441813" y="105630"/>
                    <a:pt x="453455" y="74938"/>
                  </a:cubicBezTo>
                  <a:cubicBezTo>
                    <a:pt x="465097" y="44246"/>
                    <a:pt x="459100" y="-7259"/>
                    <a:pt x="464039" y="855"/>
                  </a:cubicBezTo>
                  <a:cubicBezTo>
                    <a:pt x="468978" y="8969"/>
                    <a:pt x="514133" y="96104"/>
                    <a:pt x="483089" y="123621"/>
                  </a:cubicBezTo>
                  <a:cubicBezTo>
                    <a:pt x="452045" y="151138"/>
                    <a:pt x="354325" y="172305"/>
                    <a:pt x="277772" y="165955"/>
                  </a:cubicBezTo>
                  <a:cubicBezTo>
                    <a:pt x="201219" y="159605"/>
                    <a:pt x="47055" y="86932"/>
                    <a:pt x="11072" y="728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9" name="フリーフォーム: 図形 648">
              <a:extLst>
                <a:ext uri="{FF2B5EF4-FFF2-40B4-BE49-F238E27FC236}">
                  <a16:creationId xmlns:a16="http://schemas.microsoft.com/office/drawing/2014/main" id="{BA66C02B-2A5B-4D7D-B331-8E10937D21F2}"/>
                </a:ext>
              </a:extLst>
            </p:cNvPr>
            <p:cNvSpPr/>
            <p:nvPr/>
          </p:nvSpPr>
          <p:spPr>
            <a:xfrm>
              <a:off x="4342721" y="5729760"/>
              <a:ext cx="494916" cy="920263"/>
            </a:xfrm>
            <a:custGeom>
              <a:avLst/>
              <a:gdLst>
                <a:gd name="connsiteX0" fmla="*/ 4912 w 494916"/>
                <a:gd name="connsiteY0" fmla="*/ 131290 h 920263"/>
                <a:gd name="connsiteX1" fmla="*/ 70529 w 494916"/>
                <a:gd name="connsiteY1" fmla="*/ 131290 h 920263"/>
                <a:gd name="connsiteX2" fmla="*/ 191179 w 494916"/>
                <a:gd name="connsiteY2" fmla="*/ 99540 h 920263"/>
                <a:gd name="connsiteX3" fmla="*/ 227162 w 494916"/>
                <a:gd name="connsiteY3" fmla="*/ 31807 h 920263"/>
                <a:gd name="connsiteX4" fmla="*/ 290662 w 494916"/>
                <a:gd name="connsiteY4" fmla="*/ 38157 h 920263"/>
                <a:gd name="connsiteX5" fmla="*/ 472696 w 494916"/>
                <a:gd name="connsiteY5" fmla="*/ 190557 h 920263"/>
                <a:gd name="connsiteX6" fmla="*/ 481162 w 494916"/>
                <a:gd name="connsiteY6" fmla="*/ 245590 h 920263"/>
                <a:gd name="connsiteX7" fmla="*/ 411312 w 494916"/>
                <a:gd name="connsiteY7" fmla="*/ 433973 h 920263"/>
                <a:gd name="connsiteX8" fmla="*/ 419779 w 494916"/>
                <a:gd name="connsiteY8" fmla="*/ 916573 h 920263"/>
                <a:gd name="connsiteX9" fmla="*/ 443062 w 494916"/>
                <a:gd name="connsiteY9" fmla="*/ 635057 h 920263"/>
                <a:gd name="connsiteX10" fmla="*/ 491746 w 494916"/>
                <a:gd name="connsiteY10" fmla="*/ 243473 h 920263"/>
                <a:gd name="connsiteX11" fmla="*/ 343579 w 494916"/>
                <a:gd name="connsiteY11" fmla="*/ 95307 h 920263"/>
                <a:gd name="connsiteX12" fmla="*/ 256796 w 494916"/>
                <a:gd name="connsiteY12" fmla="*/ 57 h 920263"/>
                <a:gd name="connsiteX13" fmla="*/ 201762 w 494916"/>
                <a:gd name="connsiteY13" fmla="*/ 108007 h 920263"/>
                <a:gd name="connsiteX14" fmla="*/ 4912 w 494916"/>
                <a:gd name="connsiteY14" fmla="*/ 131290 h 92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4916" h="920263">
                  <a:moveTo>
                    <a:pt x="4912" y="131290"/>
                  </a:moveTo>
                  <a:cubicBezTo>
                    <a:pt x="-16960" y="135170"/>
                    <a:pt x="39485" y="136582"/>
                    <a:pt x="70529" y="131290"/>
                  </a:cubicBezTo>
                  <a:cubicBezTo>
                    <a:pt x="101574" y="125998"/>
                    <a:pt x="165074" y="116120"/>
                    <a:pt x="191179" y="99540"/>
                  </a:cubicBezTo>
                  <a:cubicBezTo>
                    <a:pt x="217285" y="82959"/>
                    <a:pt x="210582" y="42037"/>
                    <a:pt x="227162" y="31807"/>
                  </a:cubicBezTo>
                  <a:cubicBezTo>
                    <a:pt x="243742" y="21577"/>
                    <a:pt x="249740" y="11699"/>
                    <a:pt x="290662" y="38157"/>
                  </a:cubicBezTo>
                  <a:cubicBezTo>
                    <a:pt x="331584" y="64615"/>
                    <a:pt x="440946" y="155985"/>
                    <a:pt x="472696" y="190557"/>
                  </a:cubicBezTo>
                  <a:cubicBezTo>
                    <a:pt x="504446" y="225129"/>
                    <a:pt x="491393" y="205021"/>
                    <a:pt x="481162" y="245590"/>
                  </a:cubicBezTo>
                  <a:cubicBezTo>
                    <a:pt x="470931" y="286159"/>
                    <a:pt x="421542" y="322143"/>
                    <a:pt x="411312" y="433973"/>
                  </a:cubicBezTo>
                  <a:cubicBezTo>
                    <a:pt x="401082" y="545803"/>
                    <a:pt x="414487" y="883059"/>
                    <a:pt x="419779" y="916573"/>
                  </a:cubicBezTo>
                  <a:cubicBezTo>
                    <a:pt x="425071" y="950087"/>
                    <a:pt x="431068" y="747240"/>
                    <a:pt x="443062" y="635057"/>
                  </a:cubicBezTo>
                  <a:cubicBezTo>
                    <a:pt x="455056" y="522874"/>
                    <a:pt x="508326" y="333431"/>
                    <a:pt x="491746" y="243473"/>
                  </a:cubicBezTo>
                  <a:cubicBezTo>
                    <a:pt x="475166" y="153515"/>
                    <a:pt x="382737" y="135876"/>
                    <a:pt x="343579" y="95307"/>
                  </a:cubicBezTo>
                  <a:cubicBezTo>
                    <a:pt x="304421" y="54738"/>
                    <a:pt x="280432" y="-2060"/>
                    <a:pt x="256796" y="57"/>
                  </a:cubicBezTo>
                  <a:cubicBezTo>
                    <a:pt x="233160" y="2174"/>
                    <a:pt x="242684" y="92838"/>
                    <a:pt x="201762" y="108007"/>
                  </a:cubicBezTo>
                  <a:cubicBezTo>
                    <a:pt x="160840" y="123176"/>
                    <a:pt x="26784" y="127410"/>
                    <a:pt x="4912" y="1312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0" name="フリーフォーム: 図形 649">
              <a:extLst>
                <a:ext uri="{FF2B5EF4-FFF2-40B4-BE49-F238E27FC236}">
                  <a16:creationId xmlns:a16="http://schemas.microsoft.com/office/drawing/2014/main" id="{4E0868B9-30D8-4066-8851-0283F5AF7D38}"/>
                </a:ext>
              </a:extLst>
            </p:cNvPr>
            <p:cNvSpPr/>
            <p:nvPr/>
          </p:nvSpPr>
          <p:spPr>
            <a:xfrm>
              <a:off x="4347358" y="5674169"/>
              <a:ext cx="125999" cy="139246"/>
            </a:xfrm>
            <a:custGeom>
              <a:avLst/>
              <a:gdLst>
                <a:gd name="connsiteX0" fmla="*/ 125159 w 125999"/>
                <a:gd name="connsiteY0" fmla="*/ 614 h 139246"/>
                <a:gd name="connsiteX1" fmla="*/ 2392 w 125999"/>
                <a:gd name="connsiteY1" fmla="*/ 97981 h 139246"/>
                <a:gd name="connsiteX2" fmla="*/ 44725 w 125999"/>
                <a:gd name="connsiteY2" fmla="*/ 138198 h 139246"/>
                <a:gd name="connsiteX3" fmla="*/ 55309 w 125999"/>
                <a:gd name="connsiteY3" fmla="*/ 59881 h 139246"/>
                <a:gd name="connsiteX4" fmla="*/ 125159 w 125999"/>
                <a:gd name="connsiteY4" fmla="*/ 614 h 13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99" h="139246">
                  <a:moveTo>
                    <a:pt x="125159" y="614"/>
                  </a:moveTo>
                  <a:cubicBezTo>
                    <a:pt x="116340" y="6964"/>
                    <a:pt x="15798" y="75050"/>
                    <a:pt x="2392" y="97981"/>
                  </a:cubicBezTo>
                  <a:cubicBezTo>
                    <a:pt x="-11014" y="120912"/>
                    <a:pt x="35906" y="144548"/>
                    <a:pt x="44725" y="138198"/>
                  </a:cubicBezTo>
                  <a:cubicBezTo>
                    <a:pt x="53544" y="131848"/>
                    <a:pt x="39787" y="81048"/>
                    <a:pt x="55309" y="59881"/>
                  </a:cubicBezTo>
                  <a:cubicBezTo>
                    <a:pt x="70831" y="38714"/>
                    <a:pt x="133978" y="-5736"/>
                    <a:pt x="125159" y="6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1" name="フリーフォーム: 図形 650">
              <a:extLst>
                <a:ext uri="{FF2B5EF4-FFF2-40B4-BE49-F238E27FC236}">
                  <a16:creationId xmlns:a16="http://schemas.microsoft.com/office/drawing/2014/main" id="{D9804968-EEFD-4CAC-B9FB-3EFA198776DD}"/>
                </a:ext>
              </a:extLst>
            </p:cNvPr>
            <p:cNvSpPr/>
            <p:nvPr/>
          </p:nvSpPr>
          <p:spPr>
            <a:xfrm>
              <a:off x="4357689" y="6859928"/>
              <a:ext cx="451750" cy="578443"/>
            </a:xfrm>
            <a:custGeom>
              <a:avLst/>
              <a:gdLst>
                <a:gd name="connsiteX0" fmla="*/ 528 w 451750"/>
                <a:gd name="connsiteY0" fmla="*/ 59455 h 578443"/>
                <a:gd name="connsiteX1" fmla="*/ 49211 w 451750"/>
                <a:gd name="connsiteY1" fmla="*/ 10772 h 578443"/>
                <a:gd name="connsiteX2" fmla="*/ 138111 w 451750"/>
                <a:gd name="connsiteY2" fmla="*/ 19239 h 578443"/>
                <a:gd name="connsiteX3" fmla="*/ 442911 w 451750"/>
                <a:gd name="connsiteY3" fmla="*/ 207622 h 578443"/>
                <a:gd name="connsiteX4" fmla="*/ 362478 w 451750"/>
                <a:gd name="connsiteY4" fmla="*/ 249955 h 578443"/>
                <a:gd name="connsiteX5" fmla="*/ 286278 w 451750"/>
                <a:gd name="connsiteY5" fmla="*/ 315572 h 578443"/>
                <a:gd name="connsiteX6" fmla="*/ 123294 w 451750"/>
                <a:gd name="connsiteY6" fmla="*/ 491255 h 578443"/>
                <a:gd name="connsiteX7" fmla="*/ 40744 w 451750"/>
                <a:gd name="connsiteY7" fmla="*/ 575922 h 578443"/>
                <a:gd name="connsiteX8" fmla="*/ 260878 w 451750"/>
                <a:gd name="connsiteY8" fmla="*/ 400239 h 578443"/>
                <a:gd name="connsiteX9" fmla="*/ 421744 w 451750"/>
                <a:gd name="connsiteY9" fmla="*/ 288055 h 578443"/>
                <a:gd name="connsiteX10" fmla="*/ 398461 w 451750"/>
                <a:gd name="connsiteY10" fmla="*/ 201272 h 578443"/>
                <a:gd name="connsiteX11" fmla="*/ 142344 w 451750"/>
                <a:gd name="connsiteY11" fmla="*/ 55222 h 578443"/>
                <a:gd name="connsiteX12" fmla="*/ 78844 w 451750"/>
                <a:gd name="connsiteY12" fmla="*/ 27705 h 578443"/>
                <a:gd name="connsiteX13" fmla="*/ 528 w 451750"/>
                <a:gd name="connsiteY13" fmla="*/ 59455 h 57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750" h="578443">
                  <a:moveTo>
                    <a:pt x="528" y="59455"/>
                  </a:moveTo>
                  <a:cubicBezTo>
                    <a:pt x="-4411" y="56633"/>
                    <a:pt x="26280" y="17475"/>
                    <a:pt x="49211" y="10772"/>
                  </a:cubicBezTo>
                  <a:cubicBezTo>
                    <a:pt x="72142" y="4069"/>
                    <a:pt x="72494" y="-13569"/>
                    <a:pt x="138111" y="19239"/>
                  </a:cubicBezTo>
                  <a:cubicBezTo>
                    <a:pt x="203728" y="52047"/>
                    <a:pt x="405517" y="169169"/>
                    <a:pt x="442911" y="207622"/>
                  </a:cubicBezTo>
                  <a:cubicBezTo>
                    <a:pt x="480305" y="246075"/>
                    <a:pt x="388583" y="231963"/>
                    <a:pt x="362478" y="249955"/>
                  </a:cubicBezTo>
                  <a:cubicBezTo>
                    <a:pt x="336373" y="267947"/>
                    <a:pt x="326142" y="275355"/>
                    <a:pt x="286278" y="315572"/>
                  </a:cubicBezTo>
                  <a:cubicBezTo>
                    <a:pt x="246414" y="355789"/>
                    <a:pt x="164216" y="447863"/>
                    <a:pt x="123294" y="491255"/>
                  </a:cubicBezTo>
                  <a:cubicBezTo>
                    <a:pt x="82372" y="534647"/>
                    <a:pt x="17813" y="591091"/>
                    <a:pt x="40744" y="575922"/>
                  </a:cubicBezTo>
                  <a:cubicBezTo>
                    <a:pt x="63675" y="560753"/>
                    <a:pt x="197378" y="448217"/>
                    <a:pt x="260878" y="400239"/>
                  </a:cubicBezTo>
                  <a:cubicBezTo>
                    <a:pt x="324378" y="352261"/>
                    <a:pt x="398813" y="321216"/>
                    <a:pt x="421744" y="288055"/>
                  </a:cubicBezTo>
                  <a:cubicBezTo>
                    <a:pt x="444675" y="254894"/>
                    <a:pt x="445028" y="240077"/>
                    <a:pt x="398461" y="201272"/>
                  </a:cubicBezTo>
                  <a:cubicBezTo>
                    <a:pt x="351894" y="162467"/>
                    <a:pt x="195613" y="84150"/>
                    <a:pt x="142344" y="55222"/>
                  </a:cubicBezTo>
                  <a:cubicBezTo>
                    <a:pt x="89075" y="26294"/>
                    <a:pt x="100716" y="28410"/>
                    <a:pt x="78844" y="27705"/>
                  </a:cubicBezTo>
                  <a:cubicBezTo>
                    <a:pt x="56972" y="27000"/>
                    <a:pt x="5467" y="62277"/>
                    <a:pt x="528" y="594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2" name="フリーフォーム: 図形 651">
              <a:extLst>
                <a:ext uri="{FF2B5EF4-FFF2-40B4-BE49-F238E27FC236}">
                  <a16:creationId xmlns:a16="http://schemas.microsoft.com/office/drawing/2014/main" id="{28FD8D18-EF78-4987-930D-6ED77FCF9F48}"/>
                </a:ext>
              </a:extLst>
            </p:cNvPr>
            <p:cNvSpPr/>
            <p:nvPr/>
          </p:nvSpPr>
          <p:spPr>
            <a:xfrm>
              <a:off x="4672969" y="5461975"/>
              <a:ext cx="875394" cy="337383"/>
            </a:xfrm>
            <a:custGeom>
              <a:avLst/>
              <a:gdLst>
                <a:gd name="connsiteX0" fmla="*/ 9098 w 875394"/>
                <a:gd name="connsiteY0" fmla="*/ 168358 h 337383"/>
                <a:gd name="connsiteX1" fmla="*/ 182664 w 875394"/>
                <a:gd name="connsiteY1" fmla="*/ 310175 h 337383"/>
                <a:gd name="connsiteX2" fmla="*/ 826131 w 875394"/>
                <a:gd name="connsiteY2" fmla="*/ 331342 h 337383"/>
                <a:gd name="connsiteX3" fmla="*/ 830364 w 875394"/>
                <a:gd name="connsiteY3" fmla="*/ 236092 h 337383"/>
                <a:gd name="connsiteX4" fmla="*/ 821898 w 875394"/>
                <a:gd name="connsiteY4" fmla="*/ 3258 h 337383"/>
                <a:gd name="connsiteX5" fmla="*/ 788031 w 875394"/>
                <a:gd name="connsiteY5" fmla="*/ 111208 h 337383"/>
                <a:gd name="connsiteX6" fmla="*/ 745698 w 875394"/>
                <a:gd name="connsiteY6" fmla="*/ 272075 h 337383"/>
                <a:gd name="connsiteX7" fmla="*/ 398564 w 875394"/>
                <a:gd name="connsiteY7" fmla="*/ 301708 h 337383"/>
                <a:gd name="connsiteX8" fmla="*/ 9098 w 875394"/>
                <a:gd name="connsiteY8" fmla="*/ 168358 h 33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5394" h="337383">
                  <a:moveTo>
                    <a:pt x="9098" y="168358"/>
                  </a:moveTo>
                  <a:cubicBezTo>
                    <a:pt x="-26885" y="169769"/>
                    <a:pt x="46492" y="283011"/>
                    <a:pt x="182664" y="310175"/>
                  </a:cubicBezTo>
                  <a:cubicBezTo>
                    <a:pt x="318836" y="337339"/>
                    <a:pt x="718181" y="343689"/>
                    <a:pt x="826131" y="331342"/>
                  </a:cubicBezTo>
                  <a:cubicBezTo>
                    <a:pt x="934081" y="318995"/>
                    <a:pt x="831069" y="290773"/>
                    <a:pt x="830364" y="236092"/>
                  </a:cubicBezTo>
                  <a:cubicBezTo>
                    <a:pt x="829659" y="181411"/>
                    <a:pt x="828953" y="24072"/>
                    <a:pt x="821898" y="3258"/>
                  </a:cubicBezTo>
                  <a:cubicBezTo>
                    <a:pt x="814843" y="-17556"/>
                    <a:pt x="800731" y="66405"/>
                    <a:pt x="788031" y="111208"/>
                  </a:cubicBezTo>
                  <a:cubicBezTo>
                    <a:pt x="775331" y="156011"/>
                    <a:pt x="810609" y="240325"/>
                    <a:pt x="745698" y="272075"/>
                  </a:cubicBezTo>
                  <a:cubicBezTo>
                    <a:pt x="680787" y="303825"/>
                    <a:pt x="520978" y="313350"/>
                    <a:pt x="398564" y="301708"/>
                  </a:cubicBezTo>
                  <a:cubicBezTo>
                    <a:pt x="276150" y="290066"/>
                    <a:pt x="45081" y="166947"/>
                    <a:pt x="9098" y="1683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3" name="フリーフォーム: 図形 652">
              <a:extLst>
                <a:ext uri="{FF2B5EF4-FFF2-40B4-BE49-F238E27FC236}">
                  <a16:creationId xmlns:a16="http://schemas.microsoft.com/office/drawing/2014/main" id="{6309FB66-67FB-4690-8D13-DF3A6D3E87A8}"/>
                </a:ext>
              </a:extLst>
            </p:cNvPr>
            <p:cNvSpPr/>
            <p:nvPr/>
          </p:nvSpPr>
          <p:spPr>
            <a:xfrm>
              <a:off x="4856672" y="5582199"/>
              <a:ext cx="796890" cy="977884"/>
            </a:xfrm>
            <a:custGeom>
              <a:avLst/>
              <a:gdLst>
                <a:gd name="connsiteX0" fmla="*/ 752495 w 796890"/>
                <a:gd name="connsiteY0" fmla="*/ 1568 h 977884"/>
                <a:gd name="connsiteX1" fmla="*/ 752495 w 796890"/>
                <a:gd name="connsiteY1" fmla="*/ 65068 h 977884"/>
                <a:gd name="connsiteX2" fmla="*/ 746145 w 796890"/>
                <a:gd name="connsiteY2" fmla="*/ 304251 h 977884"/>
                <a:gd name="connsiteX3" fmla="*/ 316461 w 796890"/>
                <a:gd name="connsiteY3" fmla="*/ 304251 h 977884"/>
                <a:gd name="connsiteX4" fmla="*/ 43411 w 796890"/>
                <a:gd name="connsiteY4" fmla="*/ 327534 h 977884"/>
                <a:gd name="connsiteX5" fmla="*/ 111145 w 796890"/>
                <a:gd name="connsiteY5" fmla="*/ 391034 h 977884"/>
                <a:gd name="connsiteX6" fmla="*/ 464628 w 796890"/>
                <a:gd name="connsiteY6" fmla="*/ 418551 h 977884"/>
                <a:gd name="connsiteX7" fmla="*/ 458278 w 796890"/>
                <a:gd name="connsiteY7" fmla="*/ 452418 h 977884"/>
                <a:gd name="connsiteX8" fmla="*/ 128078 w 796890"/>
                <a:gd name="connsiteY8" fmla="*/ 844001 h 977884"/>
                <a:gd name="connsiteX9" fmla="*/ 24361 w 796890"/>
                <a:gd name="connsiteY9" fmla="*/ 949834 h 977884"/>
                <a:gd name="connsiteX10" fmla="*/ 15895 w 796890"/>
                <a:gd name="connsiteY10" fmla="*/ 968884 h 977884"/>
                <a:gd name="connsiteX11" fmla="*/ 210628 w 796890"/>
                <a:gd name="connsiteY11" fmla="*/ 824951 h 977884"/>
                <a:gd name="connsiteX12" fmla="*/ 341861 w 796890"/>
                <a:gd name="connsiteY12" fmla="*/ 625984 h 977884"/>
                <a:gd name="connsiteX13" fmla="*/ 399011 w 796890"/>
                <a:gd name="connsiteY13" fmla="*/ 473584 h 977884"/>
                <a:gd name="connsiteX14" fmla="*/ 204278 w 796890"/>
                <a:gd name="connsiteY14" fmla="*/ 399501 h 977884"/>
                <a:gd name="connsiteX15" fmla="*/ 134428 w 796890"/>
                <a:gd name="connsiteY15" fmla="*/ 361401 h 977884"/>
                <a:gd name="connsiteX16" fmla="*/ 418061 w 796890"/>
                <a:gd name="connsiteY16" fmla="*/ 312718 h 977884"/>
                <a:gd name="connsiteX17" fmla="*/ 775778 w 796890"/>
                <a:gd name="connsiteY17" fmla="*/ 145501 h 977884"/>
                <a:gd name="connsiteX18" fmla="*/ 752495 w 796890"/>
                <a:gd name="connsiteY18" fmla="*/ 1568 h 97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6890" h="977884">
                  <a:moveTo>
                    <a:pt x="752495" y="1568"/>
                  </a:moveTo>
                  <a:cubicBezTo>
                    <a:pt x="748615" y="-11837"/>
                    <a:pt x="752495" y="65068"/>
                    <a:pt x="752495" y="65068"/>
                  </a:cubicBezTo>
                  <a:cubicBezTo>
                    <a:pt x="751437" y="115515"/>
                    <a:pt x="818817" y="264387"/>
                    <a:pt x="746145" y="304251"/>
                  </a:cubicBezTo>
                  <a:cubicBezTo>
                    <a:pt x="673473" y="344115"/>
                    <a:pt x="433583" y="300371"/>
                    <a:pt x="316461" y="304251"/>
                  </a:cubicBezTo>
                  <a:cubicBezTo>
                    <a:pt x="199339" y="308131"/>
                    <a:pt x="77630" y="313070"/>
                    <a:pt x="43411" y="327534"/>
                  </a:cubicBezTo>
                  <a:cubicBezTo>
                    <a:pt x="9192" y="341998"/>
                    <a:pt x="40942" y="375865"/>
                    <a:pt x="111145" y="391034"/>
                  </a:cubicBezTo>
                  <a:cubicBezTo>
                    <a:pt x="181348" y="406203"/>
                    <a:pt x="406772" y="408320"/>
                    <a:pt x="464628" y="418551"/>
                  </a:cubicBezTo>
                  <a:cubicBezTo>
                    <a:pt x="522483" y="428782"/>
                    <a:pt x="514370" y="381510"/>
                    <a:pt x="458278" y="452418"/>
                  </a:cubicBezTo>
                  <a:cubicBezTo>
                    <a:pt x="402186" y="523326"/>
                    <a:pt x="200397" y="761098"/>
                    <a:pt x="128078" y="844001"/>
                  </a:cubicBezTo>
                  <a:cubicBezTo>
                    <a:pt x="55759" y="926904"/>
                    <a:pt x="43058" y="929020"/>
                    <a:pt x="24361" y="949834"/>
                  </a:cubicBezTo>
                  <a:cubicBezTo>
                    <a:pt x="5664" y="970648"/>
                    <a:pt x="-15149" y="989698"/>
                    <a:pt x="15895" y="968884"/>
                  </a:cubicBezTo>
                  <a:cubicBezTo>
                    <a:pt x="46939" y="948070"/>
                    <a:pt x="156300" y="882101"/>
                    <a:pt x="210628" y="824951"/>
                  </a:cubicBezTo>
                  <a:cubicBezTo>
                    <a:pt x="264956" y="767801"/>
                    <a:pt x="310464" y="684545"/>
                    <a:pt x="341861" y="625984"/>
                  </a:cubicBezTo>
                  <a:cubicBezTo>
                    <a:pt x="373258" y="567423"/>
                    <a:pt x="421941" y="511331"/>
                    <a:pt x="399011" y="473584"/>
                  </a:cubicBezTo>
                  <a:cubicBezTo>
                    <a:pt x="376080" y="435837"/>
                    <a:pt x="248375" y="418198"/>
                    <a:pt x="204278" y="399501"/>
                  </a:cubicBezTo>
                  <a:cubicBezTo>
                    <a:pt x="160181" y="380804"/>
                    <a:pt x="98798" y="375865"/>
                    <a:pt x="134428" y="361401"/>
                  </a:cubicBezTo>
                  <a:cubicBezTo>
                    <a:pt x="170058" y="346937"/>
                    <a:pt x="311169" y="348701"/>
                    <a:pt x="418061" y="312718"/>
                  </a:cubicBezTo>
                  <a:cubicBezTo>
                    <a:pt x="524953" y="276735"/>
                    <a:pt x="718628" y="195948"/>
                    <a:pt x="775778" y="145501"/>
                  </a:cubicBezTo>
                  <a:cubicBezTo>
                    <a:pt x="832928" y="95054"/>
                    <a:pt x="756375" y="14973"/>
                    <a:pt x="752495" y="15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4" name="フリーフォーム: 図形 653">
              <a:extLst>
                <a:ext uri="{FF2B5EF4-FFF2-40B4-BE49-F238E27FC236}">
                  <a16:creationId xmlns:a16="http://schemas.microsoft.com/office/drawing/2014/main" id="{CDF911D6-5311-4813-B555-450C2A0279D2}"/>
                </a:ext>
              </a:extLst>
            </p:cNvPr>
            <p:cNvSpPr/>
            <p:nvPr/>
          </p:nvSpPr>
          <p:spPr>
            <a:xfrm>
              <a:off x="4844099" y="6093063"/>
              <a:ext cx="322317" cy="367667"/>
            </a:xfrm>
            <a:custGeom>
              <a:avLst/>
              <a:gdLst>
                <a:gd name="connsiteX0" fmla="*/ 3068 w 322317"/>
                <a:gd name="connsiteY0" fmla="*/ 5054 h 367667"/>
                <a:gd name="connsiteX1" fmla="*/ 72918 w 322317"/>
                <a:gd name="connsiteY1" fmla="*/ 9287 h 367667"/>
                <a:gd name="connsiteX2" fmla="*/ 312101 w 322317"/>
                <a:gd name="connsiteY2" fmla="*/ 11404 h 367667"/>
                <a:gd name="connsiteX3" fmla="*/ 252834 w 322317"/>
                <a:gd name="connsiteY3" fmla="*/ 121470 h 367667"/>
                <a:gd name="connsiteX4" fmla="*/ 22118 w 322317"/>
                <a:gd name="connsiteY4" fmla="*/ 364887 h 367667"/>
                <a:gd name="connsiteX5" fmla="*/ 187218 w 322317"/>
                <a:gd name="connsiteY5" fmla="*/ 244237 h 367667"/>
                <a:gd name="connsiteX6" fmla="*/ 248601 w 322317"/>
                <a:gd name="connsiteY6" fmla="*/ 104537 h 367667"/>
                <a:gd name="connsiteX7" fmla="*/ 36934 w 322317"/>
                <a:gd name="connsiteY7" fmla="*/ 87604 h 367667"/>
                <a:gd name="connsiteX8" fmla="*/ 3068 w 322317"/>
                <a:gd name="connsiteY8" fmla="*/ 5054 h 36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17" h="367667">
                  <a:moveTo>
                    <a:pt x="3068" y="5054"/>
                  </a:moveTo>
                  <a:cubicBezTo>
                    <a:pt x="9065" y="-7999"/>
                    <a:pt x="21413" y="8229"/>
                    <a:pt x="72918" y="9287"/>
                  </a:cubicBezTo>
                  <a:cubicBezTo>
                    <a:pt x="124423" y="10345"/>
                    <a:pt x="282115" y="-7293"/>
                    <a:pt x="312101" y="11404"/>
                  </a:cubicBezTo>
                  <a:cubicBezTo>
                    <a:pt x="342087" y="30101"/>
                    <a:pt x="301165" y="62556"/>
                    <a:pt x="252834" y="121470"/>
                  </a:cubicBezTo>
                  <a:cubicBezTo>
                    <a:pt x="204504" y="180384"/>
                    <a:pt x="33054" y="344426"/>
                    <a:pt x="22118" y="364887"/>
                  </a:cubicBezTo>
                  <a:cubicBezTo>
                    <a:pt x="11182" y="385348"/>
                    <a:pt x="149471" y="287629"/>
                    <a:pt x="187218" y="244237"/>
                  </a:cubicBezTo>
                  <a:cubicBezTo>
                    <a:pt x="224965" y="200845"/>
                    <a:pt x="273648" y="130642"/>
                    <a:pt x="248601" y="104537"/>
                  </a:cubicBezTo>
                  <a:cubicBezTo>
                    <a:pt x="223554" y="78432"/>
                    <a:pt x="77856" y="99951"/>
                    <a:pt x="36934" y="87604"/>
                  </a:cubicBezTo>
                  <a:cubicBezTo>
                    <a:pt x="-3988" y="75257"/>
                    <a:pt x="-2929" y="18107"/>
                    <a:pt x="3068" y="50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5" name="フリーフォーム: 図形 654">
              <a:extLst>
                <a:ext uri="{FF2B5EF4-FFF2-40B4-BE49-F238E27FC236}">
                  <a16:creationId xmlns:a16="http://schemas.microsoft.com/office/drawing/2014/main" id="{58F91F25-5316-4086-AFC9-4A87CE658929}"/>
                </a:ext>
              </a:extLst>
            </p:cNvPr>
            <p:cNvSpPr/>
            <p:nvPr/>
          </p:nvSpPr>
          <p:spPr>
            <a:xfrm>
              <a:off x="4863836" y="6100188"/>
              <a:ext cx="3009" cy="342325"/>
            </a:xfrm>
            <a:custGeom>
              <a:avLst/>
              <a:gdLst>
                <a:gd name="connsiteX0" fmla="*/ 264 w 3009"/>
                <a:gd name="connsiteY0" fmla="*/ 2162 h 342325"/>
                <a:gd name="connsiteX1" fmla="*/ 264 w 3009"/>
                <a:gd name="connsiteY1" fmla="*/ 336595 h 342325"/>
                <a:gd name="connsiteX2" fmla="*/ 2381 w 3009"/>
                <a:gd name="connsiteY2" fmla="*/ 199012 h 342325"/>
                <a:gd name="connsiteX3" fmla="*/ 264 w 3009"/>
                <a:gd name="connsiteY3" fmla="*/ 2162 h 34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9" h="342325">
                  <a:moveTo>
                    <a:pt x="264" y="2162"/>
                  </a:moveTo>
                  <a:cubicBezTo>
                    <a:pt x="-89" y="25092"/>
                    <a:pt x="-89" y="303787"/>
                    <a:pt x="264" y="336595"/>
                  </a:cubicBezTo>
                  <a:cubicBezTo>
                    <a:pt x="617" y="369403"/>
                    <a:pt x="264" y="252987"/>
                    <a:pt x="2381" y="199012"/>
                  </a:cubicBezTo>
                  <a:cubicBezTo>
                    <a:pt x="4498" y="145037"/>
                    <a:pt x="617" y="-20768"/>
                    <a:pt x="264" y="21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6" name="フリーフォーム: 図形 655">
              <a:extLst>
                <a:ext uri="{FF2B5EF4-FFF2-40B4-BE49-F238E27FC236}">
                  <a16:creationId xmlns:a16="http://schemas.microsoft.com/office/drawing/2014/main" id="{0924851E-AF85-4D29-8FBB-5545766A8652}"/>
                </a:ext>
              </a:extLst>
            </p:cNvPr>
            <p:cNvSpPr/>
            <p:nvPr/>
          </p:nvSpPr>
          <p:spPr>
            <a:xfrm>
              <a:off x="5583114" y="5581413"/>
              <a:ext cx="686212" cy="313511"/>
            </a:xfrm>
            <a:custGeom>
              <a:avLst/>
              <a:gdLst>
                <a:gd name="connsiteX0" fmla="*/ 653 w 686212"/>
                <a:gd name="connsiteY0" fmla="*/ 237 h 313511"/>
                <a:gd name="connsiteX1" fmla="*/ 345669 w 686212"/>
                <a:gd name="connsiteY1" fmla="*/ 44687 h 313511"/>
                <a:gd name="connsiteX2" fmla="*/ 354136 w 686212"/>
                <a:gd name="connsiteY2" fmla="*/ 97604 h 313511"/>
                <a:gd name="connsiteX3" fmla="*/ 301219 w 686212"/>
                <a:gd name="connsiteY3" fmla="*/ 154754 h 313511"/>
                <a:gd name="connsiteX4" fmla="*/ 301219 w 686212"/>
                <a:gd name="connsiteY4" fmla="*/ 264820 h 313511"/>
                <a:gd name="connsiteX5" fmla="*/ 542519 w 686212"/>
                <a:gd name="connsiteY5" fmla="*/ 296570 h 313511"/>
                <a:gd name="connsiteX6" fmla="*/ 682219 w 686212"/>
                <a:gd name="connsiteY6" fmla="*/ 311387 h 313511"/>
                <a:gd name="connsiteX7" fmla="*/ 390119 w 686212"/>
                <a:gd name="connsiteY7" fmla="*/ 311387 h 313511"/>
                <a:gd name="connsiteX8" fmla="*/ 322386 w 686212"/>
                <a:gd name="connsiteY8" fmla="*/ 292337 h 313511"/>
                <a:gd name="connsiteX9" fmla="*/ 324503 w 686212"/>
                <a:gd name="connsiteY9" fmla="*/ 169570 h 313511"/>
                <a:gd name="connsiteX10" fmla="*/ 349903 w 686212"/>
                <a:gd name="connsiteY10" fmla="*/ 87020 h 313511"/>
                <a:gd name="connsiteX11" fmla="*/ 261003 w 686212"/>
                <a:gd name="connsiteY11" fmla="*/ 29870 h 313511"/>
                <a:gd name="connsiteX12" fmla="*/ 653 w 686212"/>
                <a:gd name="connsiteY12" fmla="*/ 237 h 31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6212" h="313511">
                  <a:moveTo>
                    <a:pt x="653" y="237"/>
                  </a:moveTo>
                  <a:cubicBezTo>
                    <a:pt x="14764" y="2707"/>
                    <a:pt x="286755" y="28459"/>
                    <a:pt x="345669" y="44687"/>
                  </a:cubicBezTo>
                  <a:cubicBezTo>
                    <a:pt x="404583" y="60915"/>
                    <a:pt x="361544" y="79259"/>
                    <a:pt x="354136" y="97604"/>
                  </a:cubicBezTo>
                  <a:cubicBezTo>
                    <a:pt x="346728" y="115949"/>
                    <a:pt x="310039" y="126885"/>
                    <a:pt x="301219" y="154754"/>
                  </a:cubicBezTo>
                  <a:cubicBezTo>
                    <a:pt x="292400" y="182623"/>
                    <a:pt x="261002" y="241184"/>
                    <a:pt x="301219" y="264820"/>
                  </a:cubicBezTo>
                  <a:cubicBezTo>
                    <a:pt x="341436" y="288456"/>
                    <a:pt x="479019" y="288809"/>
                    <a:pt x="542519" y="296570"/>
                  </a:cubicBezTo>
                  <a:cubicBezTo>
                    <a:pt x="606019" y="304331"/>
                    <a:pt x="707619" y="308918"/>
                    <a:pt x="682219" y="311387"/>
                  </a:cubicBezTo>
                  <a:cubicBezTo>
                    <a:pt x="656819" y="313856"/>
                    <a:pt x="450091" y="314562"/>
                    <a:pt x="390119" y="311387"/>
                  </a:cubicBezTo>
                  <a:cubicBezTo>
                    <a:pt x="330147" y="308212"/>
                    <a:pt x="333322" y="315973"/>
                    <a:pt x="322386" y="292337"/>
                  </a:cubicBezTo>
                  <a:cubicBezTo>
                    <a:pt x="311450" y="268701"/>
                    <a:pt x="319917" y="203789"/>
                    <a:pt x="324503" y="169570"/>
                  </a:cubicBezTo>
                  <a:cubicBezTo>
                    <a:pt x="329089" y="135351"/>
                    <a:pt x="360486" y="110303"/>
                    <a:pt x="349903" y="87020"/>
                  </a:cubicBezTo>
                  <a:cubicBezTo>
                    <a:pt x="339320" y="63737"/>
                    <a:pt x="317095" y="44687"/>
                    <a:pt x="261003" y="29870"/>
                  </a:cubicBezTo>
                  <a:cubicBezTo>
                    <a:pt x="204911" y="15053"/>
                    <a:pt x="-13458" y="-2233"/>
                    <a:pt x="653" y="2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7" name="フリーフォーム: 図形 656">
              <a:extLst>
                <a:ext uri="{FF2B5EF4-FFF2-40B4-BE49-F238E27FC236}">
                  <a16:creationId xmlns:a16="http://schemas.microsoft.com/office/drawing/2014/main" id="{637CF64A-70FF-466C-BC32-50F263005E82}"/>
                </a:ext>
              </a:extLst>
            </p:cNvPr>
            <p:cNvSpPr/>
            <p:nvPr/>
          </p:nvSpPr>
          <p:spPr>
            <a:xfrm>
              <a:off x="6033111" y="5615511"/>
              <a:ext cx="209895" cy="179308"/>
            </a:xfrm>
            <a:custGeom>
              <a:avLst/>
              <a:gdLst>
                <a:gd name="connsiteX0" fmla="*/ 29022 w 209895"/>
                <a:gd name="connsiteY0" fmla="*/ 6 h 179308"/>
                <a:gd name="connsiteX1" fmla="*/ 7856 w 209895"/>
                <a:gd name="connsiteY1" fmla="*/ 143939 h 179308"/>
                <a:gd name="connsiteX2" fmla="*/ 181422 w 209895"/>
                <a:gd name="connsiteY2" fmla="*/ 91022 h 179308"/>
                <a:gd name="connsiteX3" fmla="*/ 204706 w 209895"/>
                <a:gd name="connsiteY3" fmla="*/ 19056 h 179308"/>
                <a:gd name="connsiteX4" fmla="*/ 128506 w 209895"/>
                <a:gd name="connsiteY4" fmla="*/ 169339 h 179308"/>
                <a:gd name="connsiteX5" fmla="*/ 22672 w 209895"/>
                <a:gd name="connsiteY5" fmla="*/ 150289 h 179308"/>
                <a:gd name="connsiteX6" fmla="*/ 29022 w 209895"/>
                <a:gd name="connsiteY6" fmla="*/ 6 h 17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895" h="179308">
                  <a:moveTo>
                    <a:pt x="29022" y="6"/>
                  </a:moveTo>
                  <a:cubicBezTo>
                    <a:pt x="26553" y="-1052"/>
                    <a:pt x="-17544" y="128770"/>
                    <a:pt x="7856" y="143939"/>
                  </a:cubicBezTo>
                  <a:cubicBezTo>
                    <a:pt x="33256" y="159108"/>
                    <a:pt x="148614" y="111836"/>
                    <a:pt x="181422" y="91022"/>
                  </a:cubicBezTo>
                  <a:cubicBezTo>
                    <a:pt x="214230" y="70208"/>
                    <a:pt x="213525" y="6003"/>
                    <a:pt x="204706" y="19056"/>
                  </a:cubicBezTo>
                  <a:cubicBezTo>
                    <a:pt x="195887" y="32109"/>
                    <a:pt x="158845" y="147467"/>
                    <a:pt x="128506" y="169339"/>
                  </a:cubicBezTo>
                  <a:cubicBezTo>
                    <a:pt x="98167" y="191211"/>
                    <a:pt x="36783" y="173572"/>
                    <a:pt x="22672" y="150289"/>
                  </a:cubicBezTo>
                  <a:cubicBezTo>
                    <a:pt x="8561" y="127006"/>
                    <a:pt x="31491" y="1064"/>
                    <a:pt x="29022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8" name="フリーフォーム: 図形 657">
              <a:extLst>
                <a:ext uri="{FF2B5EF4-FFF2-40B4-BE49-F238E27FC236}">
                  <a16:creationId xmlns:a16="http://schemas.microsoft.com/office/drawing/2014/main" id="{F1ED4587-7535-407E-8319-43635C77C116}"/>
                </a:ext>
              </a:extLst>
            </p:cNvPr>
            <p:cNvSpPr/>
            <p:nvPr/>
          </p:nvSpPr>
          <p:spPr>
            <a:xfrm>
              <a:off x="4848721" y="6130362"/>
              <a:ext cx="810198" cy="564901"/>
            </a:xfrm>
            <a:custGeom>
              <a:avLst/>
              <a:gdLst>
                <a:gd name="connsiteX0" fmla="*/ 766267 w 810198"/>
                <a:gd name="connsiteY0" fmla="*/ 30726 h 564901"/>
                <a:gd name="connsiteX1" fmla="*/ 713879 w 810198"/>
                <a:gd name="connsiteY1" fmla="*/ 92638 h 564901"/>
                <a:gd name="connsiteX2" fmla="*/ 270967 w 810198"/>
                <a:gd name="connsiteY2" fmla="*/ 433951 h 564901"/>
                <a:gd name="connsiteX3" fmla="*/ 28079 w 810198"/>
                <a:gd name="connsiteY3" fmla="*/ 540313 h 564901"/>
                <a:gd name="connsiteX4" fmla="*/ 9029 w 810198"/>
                <a:gd name="connsiteY4" fmla="*/ 505388 h 564901"/>
                <a:gd name="connsiteX5" fmla="*/ 63004 w 810198"/>
                <a:gd name="connsiteY5" fmla="*/ 432363 h 564901"/>
                <a:gd name="connsiteX6" fmla="*/ 96342 w 810198"/>
                <a:gd name="connsiteY6" fmla="*/ 378388 h 564901"/>
                <a:gd name="connsiteX7" fmla="*/ 16967 w 810198"/>
                <a:gd name="connsiteY7" fmla="*/ 448238 h 564901"/>
                <a:gd name="connsiteX8" fmla="*/ 1092 w 810198"/>
                <a:gd name="connsiteY8" fmla="*/ 489513 h 564901"/>
                <a:gd name="connsiteX9" fmla="*/ 32842 w 810198"/>
                <a:gd name="connsiteY9" fmla="*/ 541901 h 564901"/>
                <a:gd name="connsiteX10" fmla="*/ 186829 w 810198"/>
                <a:gd name="connsiteY10" fmla="*/ 519676 h 564901"/>
                <a:gd name="connsiteX11" fmla="*/ 766267 w 810198"/>
                <a:gd name="connsiteY11" fmla="*/ 30726 h 56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0198" h="564901">
                  <a:moveTo>
                    <a:pt x="766267" y="30726"/>
                  </a:moveTo>
                  <a:cubicBezTo>
                    <a:pt x="854109" y="-40447"/>
                    <a:pt x="796429" y="25434"/>
                    <a:pt x="713879" y="92638"/>
                  </a:cubicBezTo>
                  <a:cubicBezTo>
                    <a:pt x="631329" y="159842"/>
                    <a:pt x="385267" y="359339"/>
                    <a:pt x="270967" y="433951"/>
                  </a:cubicBezTo>
                  <a:cubicBezTo>
                    <a:pt x="156667" y="508564"/>
                    <a:pt x="71735" y="528407"/>
                    <a:pt x="28079" y="540313"/>
                  </a:cubicBezTo>
                  <a:cubicBezTo>
                    <a:pt x="-15577" y="552219"/>
                    <a:pt x="3208" y="523380"/>
                    <a:pt x="9029" y="505388"/>
                  </a:cubicBezTo>
                  <a:cubicBezTo>
                    <a:pt x="14850" y="487396"/>
                    <a:pt x="48452" y="453530"/>
                    <a:pt x="63004" y="432363"/>
                  </a:cubicBezTo>
                  <a:cubicBezTo>
                    <a:pt x="77556" y="411196"/>
                    <a:pt x="104015" y="375742"/>
                    <a:pt x="96342" y="378388"/>
                  </a:cubicBezTo>
                  <a:cubicBezTo>
                    <a:pt x="88669" y="381034"/>
                    <a:pt x="32842" y="429717"/>
                    <a:pt x="16967" y="448238"/>
                  </a:cubicBezTo>
                  <a:cubicBezTo>
                    <a:pt x="1092" y="466759"/>
                    <a:pt x="-1554" y="473903"/>
                    <a:pt x="1092" y="489513"/>
                  </a:cubicBezTo>
                  <a:cubicBezTo>
                    <a:pt x="3738" y="505123"/>
                    <a:pt x="1886" y="536874"/>
                    <a:pt x="32842" y="541901"/>
                  </a:cubicBezTo>
                  <a:cubicBezTo>
                    <a:pt x="63798" y="546928"/>
                    <a:pt x="63004" y="602755"/>
                    <a:pt x="186829" y="519676"/>
                  </a:cubicBezTo>
                  <a:cubicBezTo>
                    <a:pt x="310654" y="436597"/>
                    <a:pt x="678425" y="101899"/>
                    <a:pt x="766267" y="307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9" name="フリーフォーム: 図形 658">
              <a:extLst>
                <a:ext uri="{FF2B5EF4-FFF2-40B4-BE49-F238E27FC236}">
                  <a16:creationId xmlns:a16="http://schemas.microsoft.com/office/drawing/2014/main" id="{00D0E5E4-01E2-4E45-9BF6-52D3B1A7B41D}"/>
                </a:ext>
              </a:extLst>
            </p:cNvPr>
            <p:cNvSpPr/>
            <p:nvPr/>
          </p:nvSpPr>
          <p:spPr>
            <a:xfrm>
              <a:off x="4788695" y="6734102"/>
              <a:ext cx="223134" cy="197299"/>
            </a:xfrm>
            <a:custGeom>
              <a:avLst/>
              <a:gdLst>
                <a:gd name="connsiteX0" fmla="*/ 215105 w 223134"/>
                <a:gd name="connsiteY0" fmla="*/ 81036 h 197299"/>
                <a:gd name="connsiteX1" fmla="*/ 62705 w 223134"/>
                <a:gd name="connsiteY1" fmla="*/ 152473 h 197299"/>
                <a:gd name="connsiteX2" fmla="*/ 13493 w 223134"/>
                <a:gd name="connsiteY2" fmla="*/ 195336 h 197299"/>
                <a:gd name="connsiteX3" fmla="*/ 793 w 223134"/>
                <a:gd name="connsiteY3" fmla="*/ 182636 h 197299"/>
                <a:gd name="connsiteX4" fmla="*/ 30955 w 223134"/>
                <a:gd name="connsiteY4" fmla="*/ 117548 h 197299"/>
                <a:gd name="connsiteX5" fmla="*/ 61118 w 223134"/>
                <a:gd name="connsiteY5" fmla="*/ 57223 h 197299"/>
                <a:gd name="connsiteX6" fmla="*/ 151605 w 223134"/>
                <a:gd name="connsiteY6" fmla="*/ 28648 h 197299"/>
                <a:gd name="connsiteX7" fmla="*/ 197643 w 223134"/>
                <a:gd name="connsiteY7" fmla="*/ 1661 h 197299"/>
                <a:gd name="connsiteX8" fmla="*/ 215105 w 223134"/>
                <a:gd name="connsiteY8" fmla="*/ 81036 h 19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134" h="197299">
                  <a:moveTo>
                    <a:pt x="215105" y="81036"/>
                  </a:moveTo>
                  <a:cubicBezTo>
                    <a:pt x="192615" y="106171"/>
                    <a:pt x="96307" y="133423"/>
                    <a:pt x="62705" y="152473"/>
                  </a:cubicBezTo>
                  <a:cubicBezTo>
                    <a:pt x="29103" y="171523"/>
                    <a:pt x="23812" y="190309"/>
                    <a:pt x="13493" y="195336"/>
                  </a:cubicBezTo>
                  <a:cubicBezTo>
                    <a:pt x="3174" y="200363"/>
                    <a:pt x="-2117" y="195601"/>
                    <a:pt x="793" y="182636"/>
                  </a:cubicBezTo>
                  <a:cubicBezTo>
                    <a:pt x="3703" y="169671"/>
                    <a:pt x="20901" y="138450"/>
                    <a:pt x="30955" y="117548"/>
                  </a:cubicBezTo>
                  <a:cubicBezTo>
                    <a:pt x="41009" y="96646"/>
                    <a:pt x="41010" y="72040"/>
                    <a:pt x="61118" y="57223"/>
                  </a:cubicBezTo>
                  <a:cubicBezTo>
                    <a:pt x="81226" y="42406"/>
                    <a:pt x="128851" y="37908"/>
                    <a:pt x="151605" y="28648"/>
                  </a:cubicBezTo>
                  <a:cubicBezTo>
                    <a:pt x="174359" y="19388"/>
                    <a:pt x="188647" y="-6806"/>
                    <a:pt x="197643" y="1661"/>
                  </a:cubicBezTo>
                  <a:cubicBezTo>
                    <a:pt x="206639" y="10128"/>
                    <a:pt x="237595" y="55901"/>
                    <a:pt x="215105" y="810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0" name="フリーフォーム: 図形 659">
              <a:extLst>
                <a:ext uri="{FF2B5EF4-FFF2-40B4-BE49-F238E27FC236}">
                  <a16:creationId xmlns:a16="http://schemas.microsoft.com/office/drawing/2014/main" id="{FAC46FED-D625-4868-9ADE-CC19728A6598}"/>
                </a:ext>
              </a:extLst>
            </p:cNvPr>
            <p:cNvSpPr/>
            <p:nvPr/>
          </p:nvSpPr>
          <p:spPr>
            <a:xfrm>
              <a:off x="4651353" y="6916569"/>
              <a:ext cx="274525" cy="432899"/>
            </a:xfrm>
            <a:custGeom>
              <a:avLst/>
              <a:gdLst>
                <a:gd name="connsiteX0" fmla="*/ 152422 w 274525"/>
                <a:gd name="connsiteY0" fmla="*/ 3344 h 432899"/>
                <a:gd name="connsiteX1" fmla="*/ 255610 w 274525"/>
                <a:gd name="connsiteY1" fmla="*/ 127169 h 432899"/>
                <a:gd name="connsiteX2" fmla="*/ 246085 w 274525"/>
                <a:gd name="connsiteY2" fmla="*/ 282744 h 432899"/>
                <a:gd name="connsiteX3" fmla="*/ 184172 w 274525"/>
                <a:gd name="connsiteY3" fmla="*/ 351006 h 432899"/>
                <a:gd name="connsiteX4" fmla="*/ 84160 w 274525"/>
                <a:gd name="connsiteY4" fmla="*/ 400219 h 432899"/>
                <a:gd name="connsiteX5" fmla="*/ 9547 w 274525"/>
                <a:gd name="connsiteY5" fmla="*/ 430381 h 432899"/>
                <a:gd name="connsiteX6" fmla="*/ 4785 w 274525"/>
                <a:gd name="connsiteY6" fmla="*/ 425619 h 432899"/>
                <a:gd name="connsiteX7" fmla="*/ 44472 w 274525"/>
                <a:gd name="connsiteY7" fmla="*/ 381169 h 432899"/>
                <a:gd name="connsiteX8" fmla="*/ 79397 w 274525"/>
                <a:gd name="connsiteY8" fmla="*/ 339894 h 432899"/>
                <a:gd name="connsiteX9" fmla="*/ 204810 w 274525"/>
                <a:gd name="connsiteY9" fmla="*/ 298619 h 432899"/>
                <a:gd name="connsiteX10" fmla="*/ 250847 w 274525"/>
                <a:gd name="connsiteY10" fmla="*/ 260519 h 432899"/>
                <a:gd name="connsiteX11" fmla="*/ 273072 w 274525"/>
                <a:gd name="connsiteY11" fmla="*/ 133519 h 432899"/>
                <a:gd name="connsiteX12" fmla="*/ 211160 w 274525"/>
                <a:gd name="connsiteY12" fmla="*/ 43031 h 432899"/>
                <a:gd name="connsiteX13" fmla="*/ 152422 w 274525"/>
                <a:gd name="connsiteY13" fmla="*/ 3344 h 43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4525" h="432899">
                  <a:moveTo>
                    <a:pt x="152422" y="3344"/>
                  </a:moveTo>
                  <a:cubicBezTo>
                    <a:pt x="159830" y="17367"/>
                    <a:pt x="240000" y="80602"/>
                    <a:pt x="255610" y="127169"/>
                  </a:cubicBezTo>
                  <a:cubicBezTo>
                    <a:pt x="271220" y="173736"/>
                    <a:pt x="257991" y="245438"/>
                    <a:pt x="246085" y="282744"/>
                  </a:cubicBezTo>
                  <a:cubicBezTo>
                    <a:pt x="234179" y="320050"/>
                    <a:pt x="211159" y="331427"/>
                    <a:pt x="184172" y="351006"/>
                  </a:cubicBezTo>
                  <a:cubicBezTo>
                    <a:pt x="157185" y="370585"/>
                    <a:pt x="113264" y="386990"/>
                    <a:pt x="84160" y="400219"/>
                  </a:cubicBezTo>
                  <a:cubicBezTo>
                    <a:pt x="55056" y="413448"/>
                    <a:pt x="22776" y="426148"/>
                    <a:pt x="9547" y="430381"/>
                  </a:cubicBezTo>
                  <a:cubicBezTo>
                    <a:pt x="-3682" y="434614"/>
                    <a:pt x="-1036" y="433821"/>
                    <a:pt x="4785" y="425619"/>
                  </a:cubicBezTo>
                  <a:cubicBezTo>
                    <a:pt x="10606" y="417417"/>
                    <a:pt x="32037" y="395457"/>
                    <a:pt x="44472" y="381169"/>
                  </a:cubicBezTo>
                  <a:cubicBezTo>
                    <a:pt x="56907" y="366881"/>
                    <a:pt x="52674" y="353652"/>
                    <a:pt x="79397" y="339894"/>
                  </a:cubicBezTo>
                  <a:cubicBezTo>
                    <a:pt x="106120" y="326136"/>
                    <a:pt x="176235" y="311848"/>
                    <a:pt x="204810" y="298619"/>
                  </a:cubicBezTo>
                  <a:cubicBezTo>
                    <a:pt x="233385" y="285390"/>
                    <a:pt x="239470" y="288036"/>
                    <a:pt x="250847" y="260519"/>
                  </a:cubicBezTo>
                  <a:cubicBezTo>
                    <a:pt x="262224" y="233002"/>
                    <a:pt x="279686" y="169767"/>
                    <a:pt x="273072" y="133519"/>
                  </a:cubicBezTo>
                  <a:cubicBezTo>
                    <a:pt x="266458" y="97271"/>
                    <a:pt x="228358" y="63404"/>
                    <a:pt x="211160" y="43031"/>
                  </a:cubicBezTo>
                  <a:cubicBezTo>
                    <a:pt x="193962" y="22658"/>
                    <a:pt x="145014" y="-10679"/>
                    <a:pt x="152422" y="33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1" name="フリーフォーム: 図形 660">
              <a:extLst>
                <a:ext uri="{FF2B5EF4-FFF2-40B4-BE49-F238E27FC236}">
                  <a16:creationId xmlns:a16="http://schemas.microsoft.com/office/drawing/2014/main" id="{46159E27-79AF-4CA0-8509-4D162AAB8FA1}"/>
                </a:ext>
              </a:extLst>
            </p:cNvPr>
            <p:cNvSpPr/>
            <p:nvPr/>
          </p:nvSpPr>
          <p:spPr>
            <a:xfrm>
              <a:off x="4663733" y="7346561"/>
              <a:ext cx="287142" cy="200384"/>
            </a:xfrm>
            <a:custGeom>
              <a:avLst/>
              <a:gdLst>
                <a:gd name="connsiteX0" fmla="*/ 3517 w 287142"/>
                <a:gd name="connsiteY0" fmla="*/ 389 h 200384"/>
                <a:gd name="connsiteX1" fmla="*/ 78130 w 287142"/>
                <a:gd name="connsiteY1" fmla="*/ 28964 h 200384"/>
                <a:gd name="connsiteX2" fmla="*/ 278155 w 287142"/>
                <a:gd name="connsiteY2" fmla="*/ 40077 h 200384"/>
                <a:gd name="connsiteX3" fmla="*/ 251167 w 287142"/>
                <a:gd name="connsiteY3" fmla="*/ 179777 h 200384"/>
                <a:gd name="connsiteX4" fmla="*/ 238467 w 287142"/>
                <a:gd name="connsiteY4" fmla="*/ 189302 h 200384"/>
                <a:gd name="connsiteX5" fmla="*/ 274980 w 287142"/>
                <a:gd name="connsiteY5" fmla="*/ 79764 h 200384"/>
                <a:gd name="connsiteX6" fmla="*/ 265455 w 287142"/>
                <a:gd name="connsiteY6" fmla="*/ 41664 h 200384"/>
                <a:gd name="connsiteX7" fmla="*/ 178142 w 287142"/>
                <a:gd name="connsiteY7" fmla="*/ 14677 h 200384"/>
                <a:gd name="connsiteX8" fmla="*/ 3517 w 287142"/>
                <a:gd name="connsiteY8" fmla="*/ 389 h 20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142" h="200384">
                  <a:moveTo>
                    <a:pt x="3517" y="389"/>
                  </a:moveTo>
                  <a:cubicBezTo>
                    <a:pt x="-13152" y="2770"/>
                    <a:pt x="32357" y="22349"/>
                    <a:pt x="78130" y="28964"/>
                  </a:cubicBezTo>
                  <a:cubicBezTo>
                    <a:pt x="123903" y="35579"/>
                    <a:pt x="249316" y="14942"/>
                    <a:pt x="278155" y="40077"/>
                  </a:cubicBezTo>
                  <a:cubicBezTo>
                    <a:pt x="306994" y="65212"/>
                    <a:pt x="257782" y="154906"/>
                    <a:pt x="251167" y="179777"/>
                  </a:cubicBezTo>
                  <a:cubicBezTo>
                    <a:pt x="244552" y="204648"/>
                    <a:pt x="234498" y="205971"/>
                    <a:pt x="238467" y="189302"/>
                  </a:cubicBezTo>
                  <a:cubicBezTo>
                    <a:pt x="242436" y="172633"/>
                    <a:pt x="270482" y="104370"/>
                    <a:pt x="274980" y="79764"/>
                  </a:cubicBezTo>
                  <a:cubicBezTo>
                    <a:pt x="279478" y="55158"/>
                    <a:pt x="281595" y="52512"/>
                    <a:pt x="265455" y="41664"/>
                  </a:cubicBezTo>
                  <a:cubicBezTo>
                    <a:pt x="249315" y="30816"/>
                    <a:pt x="218094" y="22350"/>
                    <a:pt x="178142" y="14677"/>
                  </a:cubicBezTo>
                  <a:cubicBezTo>
                    <a:pt x="138190" y="7004"/>
                    <a:pt x="20186" y="-1992"/>
                    <a:pt x="3517" y="3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2" name="フリーフォーム: 図形 661">
              <a:extLst>
                <a:ext uri="{FF2B5EF4-FFF2-40B4-BE49-F238E27FC236}">
                  <a16:creationId xmlns:a16="http://schemas.microsoft.com/office/drawing/2014/main" id="{C56EB168-9C6A-479F-90AB-067B6A66E03C}"/>
                </a:ext>
              </a:extLst>
            </p:cNvPr>
            <p:cNvSpPr/>
            <p:nvPr/>
          </p:nvSpPr>
          <p:spPr>
            <a:xfrm>
              <a:off x="4995821" y="6767739"/>
              <a:ext cx="28730" cy="834982"/>
            </a:xfrm>
            <a:custGeom>
              <a:avLst/>
              <a:gdLst>
                <a:gd name="connsiteX0" fmla="*/ 4804 w 28730"/>
                <a:gd name="connsiteY0" fmla="*/ 15649 h 834982"/>
                <a:gd name="connsiteX1" fmla="*/ 3217 w 28730"/>
                <a:gd name="connsiteY1" fmla="*/ 268061 h 834982"/>
                <a:gd name="connsiteX2" fmla="*/ 1629 w 28730"/>
                <a:gd name="connsiteY2" fmla="*/ 799874 h 834982"/>
                <a:gd name="connsiteX3" fmla="*/ 28617 w 28730"/>
                <a:gd name="connsiteY3" fmla="*/ 701449 h 834982"/>
                <a:gd name="connsiteX4" fmla="*/ 4804 w 28730"/>
                <a:gd name="connsiteY4" fmla="*/ 15649 h 83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0" h="834982">
                  <a:moveTo>
                    <a:pt x="4804" y="15649"/>
                  </a:moveTo>
                  <a:cubicBezTo>
                    <a:pt x="571" y="-56582"/>
                    <a:pt x="3746" y="137357"/>
                    <a:pt x="3217" y="268061"/>
                  </a:cubicBezTo>
                  <a:cubicBezTo>
                    <a:pt x="2688" y="398765"/>
                    <a:pt x="-2604" y="727643"/>
                    <a:pt x="1629" y="799874"/>
                  </a:cubicBezTo>
                  <a:cubicBezTo>
                    <a:pt x="5862" y="872105"/>
                    <a:pt x="26765" y="829772"/>
                    <a:pt x="28617" y="701449"/>
                  </a:cubicBezTo>
                  <a:cubicBezTo>
                    <a:pt x="30469" y="573126"/>
                    <a:pt x="9037" y="87880"/>
                    <a:pt x="4804" y="156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3" name="フリーフォーム: 図形 662">
              <a:extLst>
                <a:ext uri="{FF2B5EF4-FFF2-40B4-BE49-F238E27FC236}">
                  <a16:creationId xmlns:a16="http://schemas.microsoft.com/office/drawing/2014/main" id="{04EB2124-7EC3-4E85-A303-802377042488}"/>
                </a:ext>
              </a:extLst>
            </p:cNvPr>
            <p:cNvSpPr/>
            <p:nvPr/>
          </p:nvSpPr>
          <p:spPr>
            <a:xfrm>
              <a:off x="4901809" y="7496173"/>
              <a:ext cx="125812" cy="110567"/>
            </a:xfrm>
            <a:custGeom>
              <a:avLst/>
              <a:gdLst>
                <a:gd name="connsiteX0" fmla="*/ 125804 w 125812"/>
                <a:gd name="connsiteY0" fmla="*/ 109540 h 110567"/>
                <a:gd name="connsiteX1" fmla="*/ 6741 w 125812"/>
                <a:gd name="connsiteY1" fmla="*/ 96840 h 110567"/>
                <a:gd name="connsiteX2" fmla="*/ 14679 w 125812"/>
                <a:gd name="connsiteY2" fmla="*/ 2 h 110567"/>
                <a:gd name="connsiteX3" fmla="*/ 13091 w 125812"/>
                <a:gd name="connsiteY3" fmla="*/ 93665 h 110567"/>
                <a:gd name="connsiteX4" fmla="*/ 125804 w 125812"/>
                <a:gd name="connsiteY4" fmla="*/ 109540 h 11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12" h="110567">
                  <a:moveTo>
                    <a:pt x="125804" y="109540"/>
                  </a:moveTo>
                  <a:cubicBezTo>
                    <a:pt x="124746" y="110069"/>
                    <a:pt x="25262" y="115096"/>
                    <a:pt x="6741" y="96840"/>
                  </a:cubicBezTo>
                  <a:cubicBezTo>
                    <a:pt x="-11780" y="78584"/>
                    <a:pt x="13621" y="531"/>
                    <a:pt x="14679" y="2"/>
                  </a:cubicBezTo>
                  <a:cubicBezTo>
                    <a:pt x="15737" y="-527"/>
                    <a:pt x="-3578" y="75938"/>
                    <a:pt x="13091" y="93665"/>
                  </a:cubicBezTo>
                  <a:cubicBezTo>
                    <a:pt x="29760" y="111392"/>
                    <a:pt x="126862" y="109011"/>
                    <a:pt x="125804" y="1095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4" name="フリーフォーム: 図形 663">
              <a:extLst>
                <a:ext uri="{FF2B5EF4-FFF2-40B4-BE49-F238E27FC236}">
                  <a16:creationId xmlns:a16="http://schemas.microsoft.com/office/drawing/2014/main" id="{D372467C-1FB1-4D50-A65D-EC34C958C4A9}"/>
                </a:ext>
              </a:extLst>
            </p:cNvPr>
            <p:cNvSpPr/>
            <p:nvPr/>
          </p:nvSpPr>
          <p:spPr>
            <a:xfrm>
              <a:off x="5110100" y="6617941"/>
              <a:ext cx="23934" cy="679621"/>
            </a:xfrm>
            <a:custGeom>
              <a:avLst/>
              <a:gdLst>
                <a:gd name="connsiteX0" fmla="*/ 22288 w 23934"/>
                <a:gd name="connsiteY0" fmla="*/ 9872 h 679621"/>
                <a:gd name="connsiteX1" fmla="*/ 22288 w 23934"/>
                <a:gd name="connsiteY1" fmla="*/ 160684 h 679621"/>
                <a:gd name="connsiteX2" fmla="*/ 22288 w 23934"/>
                <a:gd name="connsiteY2" fmla="*/ 675034 h 679621"/>
                <a:gd name="connsiteX3" fmla="*/ 63 w 23934"/>
                <a:gd name="connsiteY3" fmla="*/ 390872 h 679621"/>
                <a:gd name="connsiteX4" fmla="*/ 22288 w 23934"/>
                <a:gd name="connsiteY4" fmla="*/ 9872 h 67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4" h="679621">
                  <a:moveTo>
                    <a:pt x="22288" y="9872"/>
                  </a:moveTo>
                  <a:cubicBezTo>
                    <a:pt x="25992" y="-28493"/>
                    <a:pt x="22288" y="49824"/>
                    <a:pt x="22288" y="160684"/>
                  </a:cubicBezTo>
                  <a:cubicBezTo>
                    <a:pt x="22288" y="271544"/>
                    <a:pt x="25992" y="636669"/>
                    <a:pt x="22288" y="675034"/>
                  </a:cubicBezTo>
                  <a:cubicBezTo>
                    <a:pt x="18584" y="713399"/>
                    <a:pt x="1386" y="501732"/>
                    <a:pt x="63" y="390872"/>
                  </a:cubicBezTo>
                  <a:cubicBezTo>
                    <a:pt x="-1260" y="280012"/>
                    <a:pt x="18584" y="48237"/>
                    <a:pt x="22288" y="98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5" name="フリーフォーム: 図形 664">
              <a:extLst>
                <a:ext uri="{FF2B5EF4-FFF2-40B4-BE49-F238E27FC236}">
                  <a16:creationId xmlns:a16="http://schemas.microsoft.com/office/drawing/2014/main" id="{B8051449-D1F6-4C96-A3EF-8E3018A4F984}"/>
                </a:ext>
              </a:extLst>
            </p:cNvPr>
            <p:cNvSpPr/>
            <p:nvPr/>
          </p:nvSpPr>
          <p:spPr>
            <a:xfrm>
              <a:off x="4846411" y="7250365"/>
              <a:ext cx="315000" cy="465022"/>
            </a:xfrm>
            <a:custGeom>
              <a:avLst/>
              <a:gdLst>
                <a:gd name="connsiteX0" fmla="*/ 287564 w 315000"/>
                <a:gd name="connsiteY0" fmla="*/ 17210 h 465022"/>
                <a:gd name="connsiteX1" fmla="*/ 289152 w 315000"/>
                <a:gd name="connsiteY1" fmla="*/ 106110 h 465022"/>
                <a:gd name="connsiteX2" fmla="*/ 285977 w 315000"/>
                <a:gd name="connsiteY2" fmla="*/ 437898 h 465022"/>
                <a:gd name="connsiteX3" fmla="*/ 216127 w 315000"/>
                <a:gd name="connsiteY3" fmla="*/ 447423 h 465022"/>
                <a:gd name="connsiteX4" fmla="*/ 227 w 315000"/>
                <a:gd name="connsiteY4" fmla="*/ 458535 h 465022"/>
                <a:gd name="connsiteX5" fmla="*/ 260577 w 315000"/>
                <a:gd name="connsiteY5" fmla="*/ 460123 h 465022"/>
                <a:gd name="connsiteX6" fmla="*/ 314552 w 315000"/>
                <a:gd name="connsiteY6" fmla="*/ 407735 h 465022"/>
                <a:gd name="connsiteX7" fmla="*/ 287564 w 315000"/>
                <a:gd name="connsiteY7" fmla="*/ 17210 h 46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000" h="465022">
                  <a:moveTo>
                    <a:pt x="287564" y="17210"/>
                  </a:moveTo>
                  <a:cubicBezTo>
                    <a:pt x="283331" y="-33061"/>
                    <a:pt x="289416" y="35995"/>
                    <a:pt x="289152" y="106110"/>
                  </a:cubicBezTo>
                  <a:cubicBezTo>
                    <a:pt x="288888" y="176225"/>
                    <a:pt x="298148" y="381013"/>
                    <a:pt x="285977" y="437898"/>
                  </a:cubicBezTo>
                  <a:cubicBezTo>
                    <a:pt x="273806" y="494783"/>
                    <a:pt x="263752" y="443984"/>
                    <a:pt x="216127" y="447423"/>
                  </a:cubicBezTo>
                  <a:cubicBezTo>
                    <a:pt x="168502" y="450862"/>
                    <a:pt x="-7181" y="456418"/>
                    <a:pt x="227" y="458535"/>
                  </a:cubicBezTo>
                  <a:cubicBezTo>
                    <a:pt x="7635" y="460652"/>
                    <a:pt x="208190" y="468590"/>
                    <a:pt x="260577" y="460123"/>
                  </a:cubicBezTo>
                  <a:cubicBezTo>
                    <a:pt x="312964" y="451656"/>
                    <a:pt x="310319" y="488433"/>
                    <a:pt x="314552" y="407735"/>
                  </a:cubicBezTo>
                  <a:cubicBezTo>
                    <a:pt x="318785" y="327037"/>
                    <a:pt x="291797" y="67481"/>
                    <a:pt x="287564" y="172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6" name="フリーフォーム: 図形 665">
              <a:extLst>
                <a:ext uri="{FF2B5EF4-FFF2-40B4-BE49-F238E27FC236}">
                  <a16:creationId xmlns:a16="http://schemas.microsoft.com/office/drawing/2014/main" id="{CF705ACA-76BD-41C3-A750-A349A2ADDD0E}"/>
                </a:ext>
              </a:extLst>
            </p:cNvPr>
            <p:cNvSpPr/>
            <p:nvPr/>
          </p:nvSpPr>
          <p:spPr>
            <a:xfrm>
              <a:off x="4811710" y="7720002"/>
              <a:ext cx="679453" cy="93745"/>
            </a:xfrm>
            <a:custGeom>
              <a:avLst/>
              <a:gdLst>
                <a:gd name="connsiteX0" fmla="*/ 39690 w 679453"/>
                <a:gd name="connsiteY0" fmla="*/ 11 h 93745"/>
                <a:gd name="connsiteX1" fmla="*/ 122240 w 679453"/>
                <a:gd name="connsiteY1" fmla="*/ 82561 h 93745"/>
                <a:gd name="connsiteX2" fmla="*/ 406403 w 679453"/>
                <a:gd name="connsiteY2" fmla="*/ 84148 h 93745"/>
                <a:gd name="connsiteX3" fmla="*/ 679453 w 679453"/>
                <a:gd name="connsiteY3" fmla="*/ 85736 h 93745"/>
                <a:gd name="connsiteX4" fmla="*/ 55565 w 679453"/>
                <a:gd name="connsiteY4" fmla="*/ 88911 h 93745"/>
                <a:gd name="connsiteX5" fmla="*/ 39690 w 679453"/>
                <a:gd name="connsiteY5" fmla="*/ 11 h 9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453" h="93745">
                  <a:moveTo>
                    <a:pt x="39690" y="11"/>
                  </a:moveTo>
                  <a:cubicBezTo>
                    <a:pt x="50802" y="-1047"/>
                    <a:pt x="61121" y="68538"/>
                    <a:pt x="122240" y="82561"/>
                  </a:cubicBezTo>
                  <a:cubicBezTo>
                    <a:pt x="183359" y="96584"/>
                    <a:pt x="406403" y="84148"/>
                    <a:pt x="406403" y="84148"/>
                  </a:cubicBezTo>
                  <a:lnTo>
                    <a:pt x="679453" y="85736"/>
                  </a:lnTo>
                  <a:cubicBezTo>
                    <a:pt x="620980" y="86530"/>
                    <a:pt x="163780" y="101082"/>
                    <a:pt x="55565" y="88911"/>
                  </a:cubicBezTo>
                  <a:cubicBezTo>
                    <a:pt x="-52650" y="76740"/>
                    <a:pt x="28578" y="1069"/>
                    <a:pt x="39690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7" name="フリーフォーム: 図形 666">
              <a:extLst>
                <a:ext uri="{FF2B5EF4-FFF2-40B4-BE49-F238E27FC236}">
                  <a16:creationId xmlns:a16="http://schemas.microsoft.com/office/drawing/2014/main" id="{0EFD57DA-BD01-40D4-98CF-D544F3A83B47}"/>
                </a:ext>
              </a:extLst>
            </p:cNvPr>
            <p:cNvSpPr/>
            <p:nvPr/>
          </p:nvSpPr>
          <p:spPr>
            <a:xfrm>
              <a:off x="4626439" y="7860740"/>
              <a:ext cx="2254730" cy="120713"/>
            </a:xfrm>
            <a:custGeom>
              <a:avLst/>
              <a:gdLst>
                <a:gd name="connsiteX0" fmla="*/ 110661 w 2254730"/>
                <a:gd name="connsiteY0" fmla="*/ 560 h 120713"/>
                <a:gd name="connsiteX1" fmla="*/ 367836 w 2254730"/>
                <a:gd name="connsiteY1" fmla="*/ 73585 h 120713"/>
                <a:gd name="connsiteX2" fmla="*/ 2174411 w 2254730"/>
                <a:gd name="connsiteY2" fmla="*/ 73585 h 120713"/>
                <a:gd name="connsiteX3" fmla="*/ 1961686 w 2254730"/>
                <a:gd name="connsiteY3" fmla="*/ 92635 h 120713"/>
                <a:gd name="connsiteX4" fmla="*/ 158286 w 2254730"/>
                <a:gd name="connsiteY4" fmla="*/ 118035 h 120713"/>
                <a:gd name="connsiteX5" fmla="*/ 110661 w 2254730"/>
                <a:gd name="connsiteY5" fmla="*/ 560 h 1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730" h="120713">
                  <a:moveTo>
                    <a:pt x="110661" y="560"/>
                  </a:moveTo>
                  <a:cubicBezTo>
                    <a:pt x="145586" y="-6848"/>
                    <a:pt x="23878" y="61414"/>
                    <a:pt x="367836" y="73585"/>
                  </a:cubicBezTo>
                  <a:cubicBezTo>
                    <a:pt x="711794" y="85756"/>
                    <a:pt x="1908769" y="70410"/>
                    <a:pt x="2174411" y="73585"/>
                  </a:cubicBezTo>
                  <a:cubicBezTo>
                    <a:pt x="2440053" y="76760"/>
                    <a:pt x="1961686" y="92635"/>
                    <a:pt x="1961686" y="92635"/>
                  </a:cubicBezTo>
                  <a:cubicBezTo>
                    <a:pt x="1625665" y="100043"/>
                    <a:pt x="462557" y="129677"/>
                    <a:pt x="158286" y="118035"/>
                  </a:cubicBezTo>
                  <a:cubicBezTo>
                    <a:pt x="-145985" y="106393"/>
                    <a:pt x="75736" y="7968"/>
                    <a:pt x="110661" y="5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8" name="フリーフォーム: 図形 667">
              <a:extLst>
                <a:ext uri="{FF2B5EF4-FFF2-40B4-BE49-F238E27FC236}">
                  <a16:creationId xmlns:a16="http://schemas.microsoft.com/office/drawing/2014/main" id="{68B2568B-C6DC-41AB-9693-136D02184BE9}"/>
                </a:ext>
              </a:extLst>
            </p:cNvPr>
            <p:cNvSpPr/>
            <p:nvPr/>
          </p:nvSpPr>
          <p:spPr>
            <a:xfrm>
              <a:off x="5026658" y="7831887"/>
              <a:ext cx="2138344" cy="147542"/>
            </a:xfrm>
            <a:custGeom>
              <a:avLst/>
              <a:gdLst>
                <a:gd name="connsiteX0" fmla="*/ 2542 w 2138344"/>
                <a:gd name="connsiteY0" fmla="*/ 84446 h 147542"/>
                <a:gd name="connsiteX1" fmla="*/ 305225 w 2138344"/>
                <a:gd name="connsiteY1" fmla="*/ 92913 h 147542"/>
                <a:gd name="connsiteX2" fmla="*/ 1916009 w 2138344"/>
                <a:gd name="connsiteY2" fmla="*/ 92913 h 147542"/>
                <a:gd name="connsiteX3" fmla="*/ 2089575 w 2138344"/>
                <a:gd name="connsiteY3" fmla="*/ 59046 h 147542"/>
                <a:gd name="connsiteX4" fmla="*/ 2129792 w 2138344"/>
                <a:gd name="connsiteY4" fmla="*/ 1896 h 147542"/>
                <a:gd name="connsiteX5" fmla="*/ 1949875 w 2138344"/>
                <a:gd name="connsiteY5" fmla="*/ 135246 h 147542"/>
                <a:gd name="connsiteX6" fmla="*/ 1427059 w 2138344"/>
                <a:gd name="connsiteY6" fmla="*/ 141596 h 147542"/>
                <a:gd name="connsiteX7" fmla="*/ 207859 w 2138344"/>
                <a:gd name="connsiteY7" fmla="*/ 135246 h 147542"/>
                <a:gd name="connsiteX8" fmla="*/ 2542 w 2138344"/>
                <a:gd name="connsiteY8" fmla="*/ 84446 h 14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8344" h="147542">
                  <a:moveTo>
                    <a:pt x="2542" y="84446"/>
                  </a:moveTo>
                  <a:cubicBezTo>
                    <a:pt x="-5572" y="87974"/>
                    <a:pt x="305225" y="92913"/>
                    <a:pt x="305225" y="92913"/>
                  </a:cubicBezTo>
                  <a:lnTo>
                    <a:pt x="1916009" y="92913"/>
                  </a:lnTo>
                  <a:cubicBezTo>
                    <a:pt x="2213401" y="87269"/>
                    <a:pt x="2053945" y="74215"/>
                    <a:pt x="2089575" y="59046"/>
                  </a:cubicBezTo>
                  <a:cubicBezTo>
                    <a:pt x="2125205" y="43877"/>
                    <a:pt x="2153075" y="-10804"/>
                    <a:pt x="2129792" y="1896"/>
                  </a:cubicBezTo>
                  <a:cubicBezTo>
                    <a:pt x="2106509" y="14596"/>
                    <a:pt x="2066997" y="111963"/>
                    <a:pt x="1949875" y="135246"/>
                  </a:cubicBezTo>
                  <a:cubicBezTo>
                    <a:pt x="1832753" y="158529"/>
                    <a:pt x="1427059" y="141596"/>
                    <a:pt x="1427059" y="141596"/>
                  </a:cubicBezTo>
                  <a:lnTo>
                    <a:pt x="207859" y="135246"/>
                  </a:lnTo>
                  <a:cubicBezTo>
                    <a:pt x="-26033" y="128191"/>
                    <a:pt x="-1162" y="113727"/>
                    <a:pt x="2542" y="844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9" name="フリーフォーム: 図形 668">
              <a:extLst>
                <a:ext uri="{FF2B5EF4-FFF2-40B4-BE49-F238E27FC236}">
                  <a16:creationId xmlns:a16="http://schemas.microsoft.com/office/drawing/2014/main" id="{0B6567DB-54A4-404D-BA64-48AC78A7774E}"/>
                </a:ext>
              </a:extLst>
            </p:cNvPr>
            <p:cNvSpPr/>
            <p:nvPr/>
          </p:nvSpPr>
          <p:spPr>
            <a:xfrm>
              <a:off x="5173579" y="6545221"/>
              <a:ext cx="1063977" cy="177661"/>
            </a:xfrm>
            <a:custGeom>
              <a:avLst/>
              <a:gdLst>
                <a:gd name="connsiteX0" fmla="*/ 1063709 w 1063977"/>
                <a:gd name="connsiteY0" fmla="*/ 42 h 177661"/>
                <a:gd name="connsiteX1" fmla="*/ 979571 w 1063977"/>
                <a:gd name="connsiteY1" fmla="*/ 146092 h 177661"/>
                <a:gd name="connsiteX2" fmla="*/ 849396 w 1063977"/>
                <a:gd name="connsiteY2" fmla="*/ 169904 h 177661"/>
                <a:gd name="connsiteX3" fmla="*/ 284246 w 1063977"/>
                <a:gd name="connsiteY3" fmla="*/ 158792 h 177661"/>
                <a:gd name="connsiteX4" fmla="*/ 250909 w 1063977"/>
                <a:gd name="connsiteY4" fmla="*/ 146092 h 177661"/>
                <a:gd name="connsiteX5" fmla="*/ 84 w 1063977"/>
                <a:gd name="connsiteY5" fmla="*/ 81004 h 177661"/>
                <a:gd name="connsiteX6" fmla="*/ 227096 w 1063977"/>
                <a:gd name="connsiteY6" fmla="*/ 128629 h 177661"/>
                <a:gd name="connsiteX7" fmla="*/ 565234 w 1063977"/>
                <a:gd name="connsiteY7" fmla="*/ 168317 h 177661"/>
                <a:gd name="connsiteX8" fmla="*/ 952584 w 1063977"/>
                <a:gd name="connsiteY8" fmla="*/ 161967 h 177661"/>
                <a:gd name="connsiteX9" fmla="*/ 1063709 w 1063977"/>
                <a:gd name="connsiteY9" fmla="*/ 42 h 1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977" h="177661">
                  <a:moveTo>
                    <a:pt x="1063709" y="42"/>
                  </a:moveTo>
                  <a:cubicBezTo>
                    <a:pt x="1068207" y="-2604"/>
                    <a:pt x="1015290" y="117782"/>
                    <a:pt x="979571" y="146092"/>
                  </a:cubicBezTo>
                  <a:cubicBezTo>
                    <a:pt x="943852" y="174402"/>
                    <a:pt x="965283" y="167787"/>
                    <a:pt x="849396" y="169904"/>
                  </a:cubicBezTo>
                  <a:lnTo>
                    <a:pt x="284246" y="158792"/>
                  </a:lnTo>
                  <a:cubicBezTo>
                    <a:pt x="184498" y="154823"/>
                    <a:pt x="298269" y="159057"/>
                    <a:pt x="250909" y="146092"/>
                  </a:cubicBezTo>
                  <a:cubicBezTo>
                    <a:pt x="203549" y="133127"/>
                    <a:pt x="4053" y="83914"/>
                    <a:pt x="84" y="81004"/>
                  </a:cubicBezTo>
                  <a:cubicBezTo>
                    <a:pt x="-3885" y="78094"/>
                    <a:pt x="132904" y="114077"/>
                    <a:pt x="227096" y="128629"/>
                  </a:cubicBezTo>
                  <a:cubicBezTo>
                    <a:pt x="321288" y="143181"/>
                    <a:pt x="444319" y="162761"/>
                    <a:pt x="565234" y="168317"/>
                  </a:cubicBezTo>
                  <a:cubicBezTo>
                    <a:pt x="686149" y="173873"/>
                    <a:pt x="871092" y="189219"/>
                    <a:pt x="952584" y="161967"/>
                  </a:cubicBezTo>
                  <a:cubicBezTo>
                    <a:pt x="1034076" y="134715"/>
                    <a:pt x="1059211" y="2688"/>
                    <a:pt x="1063709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0" name="フリーフォーム: 図形 669">
              <a:extLst>
                <a:ext uri="{FF2B5EF4-FFF2-40B4-BE49-F238E27FC236}">
                  <a16:creationId xmlns:a16="http://schemas.microsoft.com/office/drawing/2014/main" id="{C8CAFF27-D91D-47B3-B7BF-6E9F91E33EB2}"/>
                </a:ext>
              </a:extLst>
            </p:cNvPr>
            <p:cNvSpPr/>
            <p:nvPr/>
          </p:nvSpPr>
          <p:spPr>
            <a:xfrm>
              <a:off x="5422284" y="6420751"/>
              <a:ext cx="119564" cy="163394"/>
            </a:xfrm>
            <a:custGeom>
              <a:avLst/>
              <a:gdLst>
                <a:gd name="connsiteX0" fmla="*/ 103804 w 119564"/>
                <a:gd name="connsiteY0" fmla="*/ 687 h 163394"/>
                <a:gd name="connsiteX1" fmla="*/ 118091 w 119564"/>
                <a:gd name="connsiteY1" fmla="*/ 154674 h 163394"/>
                <a:gd name="connsiteX2" fmla="*/ 92691 w 119564"/>
                <a:gd name="connsiteY2" fmla="*/ 137212 h 163394"/>
                <a:gd name="connsiteX3" fmla="*/ 78404 w 119564"/>
                <a:gd name="connsiteY3" fmla="*/ 78474 h 163394"/>
                <a:gd name="connsiteX4" fmla="*/ 35541 w 119564"/>
                <a:gd name="connsiteY4" fmla="*/ 111812 h 163394"/>
                <a:gd name="connsiteX5" fmla="*/ 616 w 119564"/>
                <a:gd name="connsiteY5" fmla="*/ 97524 h 163394"/>
                <a:gd name="connsiteX6" fmla="*/ 103804 w 119564"/>
                <a:gd name="connsiteY6" fmla="*/ 687 h 16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64" h="163394">
                  <a:moveTo>
                    <a:pt x="103804" y="687"/>
                  </a:moveTo>
                  <a:cubicBezTo>
                    <a:pt x="123383" y="10212"/>
                    <a:pt x="119943" y="131920"/>
                    <a:pt x="118091" y="154674"/>
                  </a:cubicBezTo>
                  <a:cubicBezTo>
                    <a:pt x="116239" y="177428"/>
                    <a:pt x="99305" y="149912"/>
                    <a:pt x="92691" y="137212"/>
                  </a:cubicBezTo>
                  <a:cubicBezTo>
                    <a:pt x="86077" y="124512"/>
                    <a:pt x="87929" y="82707"/>
                    <a:pt x="78404" y="78474"/>
                  </a:cubicBezTo>
                  <a:cubicBezTo>
                    <a:pt x="68879" y="74241"/>
                    <a:pt x="48506" y="108637"/>
                    <a:pt x="35541" y="111812"/>
                  </a:cubicBezTo>
                  <a:cubicBezTo>
                    <a:pt x="22576" y="114987"/>
                    <a:pt x="-4411" y="111547"/>
                    <a:pt x="616" y="97524"/>
                  </a:cubicBezTo>
                  <a:cubicBezTo>
                    <a:pt x="5643" y="83501"/>
                    <a:pt x="84225" y="-8838"/>
                    <a:pt x="103804" y="6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1" name="フリーフォーム: 図形 670">
              <a:extLst>
                <a:ext uri="{FF2B5EF4-FFF2-40B4-BE49-F238E27FC236}">
                  <a16:creationId xmlns:a16="http://schemas.microsoft.com/office/drawing/2014/main" id="{1DBFDFB0-1020-4AE4-8D25-C48E53140F06}"/>
                </a:ext>
              </a:extLst>
            </p:cNvPr>
            <p:cNvSpPr/>
            <p:nvPr/>
          </p:nvSpPr>
          <p:spPr>
            <a:xfrm>
              <a:off x="5371884" y="6518221"/>
              <a:ext cx="172304" cy="69251"/>
            </a:xfrm>
            <a:custGeom>
              <a:avLst/>
              <a:gdLst>
                <a:gd name="connsiteX0" fmla="*/ 1804 w 172304"/>
                <a:gd name="connsiteY0" fmla="*/ 54 h 69251"/>
                <a:gd name="connsiteX1" fmla="*/ 87529 w 172304"/>
                <a:gd name="connsiteY1" fmla="*/ 55617 h 69251"/>
                <a:gd name="connsiteX2" fmla="*/ 171666 w 172304"/>
                <a:gd name="connsiteY2" fmla="*/ 66729 h 69251"/>
                <a:gd name="connsiteX3" fmla="*/ 1804 w 172304"/>
                <a:gd name="connsiteY3" fmla="*/ 54 h 6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304" h="69251">
                  <a:moveTo>
                    <a:pt x="1804" y="54"/>
                  </a:moveTo>
                  <a:cubicBezTo>
                    <a:pt x="-12219" y="-1798"/>
                    <a:pt x="59219" y="44504"/>
                    <a:pt x="87529" y="55617"/>
                  </a:cubicBezTo>
                  <a:cubicBezTo>
                    <a:pt x="115839" y="66730"/>
                    <a:pt x="179339" y="73079"/>
                    <a:pt x="171666" y="66729"/>
                  </a:cubicBezTo>
                  <a:cubicBezTo>
                    <a:pt x="163993" y="60379"/>
                    <a:pt x="15827" y="1906"/>
                    <a:pt x="1804" y="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2" name="フリーフォーム: 図形 671">
              <a:extLst>
                <a:ext uri="{FF2B5EF4-FFF2-40B4-BE49-F238E27FC236}">
                  <a16:creationId xmlns:a16="http://schemas.microsoft.com/office/drawing/2014/main" id="{BCF238C1-3289-4A8D-9152-E1A616188A69}"/>
                </a:ext>
              </a:extLst>
            </p:cNvPr>
            <p:cNvSpPr/>
            <p:nvPr/>
          </p:nvSpPr>
          <p:spPr>
            <a:xfrm>
              <a:off x="5918704" y="6030130"/>
              <a:ext cx="39431" cy="456322"/>
            </a:xfrm>
            <a:custGeom>
              <a:avLst/>
              <a:gdLst>
                <a:gd name="connsiteX0" fmla="*/ 1084 w 39431"/>
                <a:gd name="connsiteY0" fmla="*/ 783 h 456322"/>
                <a:gd name="connsiteX1" fmla="*/ 39184 w 39431"/>
                <a:gd name="connsiteY1" fmla="*/ 438933 h 456322"/>
                <a:gd name="connsiteX2" fmla="*/ 15371 w 39431"/>
                <a:gd name="connsiteY2" fmla="*/ 334158 h 456322"/>
                <a:gd name="connsiteX3" fmla="*/ 1084 w 39431"/>
                <a:gd name="connsiteY3" fmla="*/ 783 h 45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31" h="456322">
                  <a:moveTo>
                    <a:pt x="1084" y="783"/>
                  </a:moveTo>
                  <a:cubicBezTo>
                    <a:pt x="5053" y="18246"/>
                    <a:pt x="36803" y="383371"/>
                    <a:pt x="39184" y="438933"/>
                  </a:cubicBezTo>
                  <a:cubicBezTo>
                    <a:pt x="41565" y="494495"/>
                    <a:pt x="26219" y="405331"/>
                    <a:pt x="15371" y="334158"/>
                  </a:cubicBezTo>
                  <a:cubicBezTo>
                    <a:pt x="4523" y="262985"/>
                    <a:pt x="-2885" y="-16680"/>
                    <a:pt x="1084" y="7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3" name="フリーフォーム: 図形 672">
              <a:extLst>
                <a:ext uri="{FF2B5EF4-FFF2-40B4-BE49-F238E27FC236}">
                  <a16:creationId xmlns:a16="http://schemas.microsoft.com/office/drawing/2014/main" id="{DEB1C74E-8891-44C5-941A-D81BC0F4EBE9}"/>
                </a:ext>
              </a:extLst>
            </p:cNvPr>
            <p:cNvSpPr/>
            <p:nvPr/>
          </p:nvSpPr>
          <p:spPr>
            <a:xfrm>
              <a:off x="5624493" y="6143194"/>
              <a:ext cx="352720" cy="472035"/>
            </a:xfrm>
            <a:custGeom>
              <a:avLst/>
              <a:gdLst>
                <a:gd name="connsiteX0" fmla="*/ 12720 w 352720"/>
                <a:gd name="connsiteY0" fmla="*/ 11544 h 472035"/>
                <a:gd name="connsiteX1" fmla="*/ 53995 w 352720"/>
                <a:gd name="connsiteY1" fmla="*/ 427469 h 472035"/>
                <a:gd name="connsiteX2" fmla="*/ 247670 w 352720"/>
                <a:gd name="connsiteY2" fmla="*/ 457631 h 472035"/>
                <a:gd name="connsiteX3" fmla="*/ 349270 w 352720"/>
                <a:gd name="connsiteY3" fmla="*/ 403656 h 472035"/>
                <a:gd name="connsiteX4" fmla="*/ 328632 w 352720"/>
                <a:gd name="connsiteY4" fmla="*/ 333806 h 472035"/>
                <a:gd name="connsiteX5" fmla="*/ 325457 w 352720"/>
                <a:gd name="connsiteY5" fmla="*/ 413181 h 472035"/>
                <a:gd name="connsiteX6" fmla="*/ 182582 w 352720"/>
                <a:gd name="connsiteY6" fmla="*/ 444931 h 472035"/>
                <a:gd name="connsiteX7" fmla="*/ 84157 w 352720"/>
                <a:gd name="connsiteY7" fmla="*/ 440169 h 472035"/>
                <a:gd name="connsiteX8" fmla="*/ 57170 w 352720"/>
                <a:gd name="connsiteY8" fmla="*/ 413181 h 472035"/>
                <a:gd name="connsiteX9" fmla="*/ 31770 w 352720"/>
                <a:gd name="connsiteY9" fmla="*/ 295706 h 472035"/>
                <a:gd name="connsiteX10" fmla="*/ 20 w 352720"/>
                <a:gd name="connsiteY10" fmla="*/ 130606 h 472035"/>
                <a:gd name="connsiteX11" fmla="*/ 12720 w 352720"/>
                <a:gd name="connsiteY11" fmla="*/ 11544 h 47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720" h="472035">
                  <a:moveTo>
                    <a:pt x="12720" y="11544"/>
                  </a:moveTo>
                  <a:cubicBezTo>
                    <a:pt x="21716" y="61021"/>
                    <a:pt x="14837" y="353121"/>
                    <a:pt x="53995" y="427469"/>
                  </a:cubicBezTo>
                  <a:cubicBezTo>
                    <a:pt x="93153" y="501817"/>
                    <a:pt x="198458" y="461600"/>
                    <a:pt x="247670" y="457631"/>
                  </a:cubicBezTo>
                  <a:cubicBezTo>
                    <a:pt x="296882" y="453662"/>
                    <a:pt x="335776" y="424293"/>
                    <a:pt x="349270" y="403656"/>
                  </a:cubicBezTo>
                  <a:cubicBezTo>
                    <a:pt x="362764" y="383019"/>
                    <a:pt x="332601" y="332219"/>
                    <a:pt x="328632" y="333806"/>
                  </a:cubicBezTo>
                  <a:cubicBezTo>
                    <a:pt x="324663" y="335394"/>
                    <a:pt x="349799" y="394660"/>
                    <a:pt x="325457" y="413181"/>
                  </a:cubicBezTo>
                  <a:cubicBezTo>
                    <a:pt x="301115" y="431702"/>
                    <a:pt x="222799" y="440433"/>
                    <a:pt x="182582" y="444931"/>
                  </a:cubicBezTo>
                  <a:cubicBezTo>
                    <a:pt x="142365" y="449429"/>
                    <a:pt x="105059" y="445461"/>
                    <a:pt x="84157" y="440169"/>
                  </a:cubicBezTo>
                  <a:cubicBezTo>
                    <a:pt x="63255" y="434877"/>
                    <a:pt x="65901" y="437258"/>
                    <a:pt x="57170" y="413181"/>
                  </a:cubicBezTo>
                  <a:cubicBezTo>
                    <a:pt x="48439" y="389104"/>
                    <a:pt x="41295" y="342802"/>
                    <a:pt x="31770" y="295706"/>
                  </a:cubicBezTo>
                  <a:cubicBezTo>
                    <a:pt x="22245" y="248610"/>
                    <a:pt x="-774" y="176379"/>
                    <a:pt x="20" y="130606"/>
                  </a:cubicBezTo>
                  <a:cubicBezTo>
                    <a:pt x="814" y="84833"/>
                    <a:pt x="3724" y="-37933"/>
                    <a:pt x="12720" y="115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4" name="フリーフォーム: 図形 673">
              <a:extLst>
                <a:ext uri="{FF2B5EF4-FFF2-40B4-BE49-F238E27FC236}">
                  <a16:creationId xmlns:a16="http://schemas.microsoft.com/office/drawing/2014/main" id="{AEC3C587-F7A2-4007-9AE8-243C0F0279A9}"/>
                </a:ext>
              </a:extLst>
            </p:cNvPr>
            <p:cNvSpPr/>
            <p:nvPr/>
          </p:nvSpPr>
          <p:spPr>
            <a:xfrm>
              <a:off x="4926626" y="7434577"/>
              <a:ext cx="2273832" cy="397293"/>
            </a:xfrm>
            <a:custGeom>
              <a:avLst/>
              <a:gdLst>
                <a:gd name="connsiteX0" fmla="*/ 13674 w 2273832"/>
                <a:gd name="connsiteY0" fmla="*/ 373806 h 397293"/>
                <a:gd name="connsiteX1" fmla="*/ 210524 w 2273832"/>
                <a:gd name="connsiteY1" fmla="*/ 394973 h 397293"/>
                <a:gd name="connsiteX2" fmla="*/ 2119757 w 2273832"/>
                <a:gd name="connsiteY2" fmla="*/ 384390 h 397293"/>
                <a:gd name="connsiteX3" fmla="*/ 2128224 w 2273832"/>
                <a:gd name="connsiteY3" fmla="*/ 344173 h 397293"/>
                <a:gd name="connsiteX4" fmla="*/ 1874224 w 2273832"/>
                <a:gd name="connsiteY4" fmla="*/ 11856 h 397293"/>
                <a:gd name="connsiteX5" fmla="*/ 1941957 w 2273832"/>
                <a:gd name="connsiteY5" fmla="*/ 100756 h 397293"/>
                <a:gd name="connsiteX6" fmla="*/ 2062607 w 2273832"/>
                <a:gd name="connsiteY6" fmla="*/ 356873 h 397293"/>
                <a:gd name="connsiteX7" fmla="*/ 1141857 w 2273832"/>
                <a:gd name="connsiteY7" fmla="*/ 397090 h 397293"/>
                <a:gd name="connsiteX8" fmla="*/ 13674 w 2273832"/>
                <a:gd name="connsiteY8" fmla="*/ 373806 h 39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3832" h="397293">
                  <a:moveTo>
                    <a:pt x="13674" y="373806"/>
                  </a:moveTo>
                  <a:cubicBezTo>
                    <a:pt x="-63408" y="383507"/>
                    <a:pt x="210524" y="394973"/>
                    <a:pt x="210524" y="394973"/>
                  </a:cubicBezTo>
                  <a:lnTo>
                    <a:pt x="2119757" y="384390"/>
                  </a:lnTo>
                  <a:cubicBezTo>
                    <a:pt x="2439374" y="375923"/>
                    <a:pt x="2169146" y="406262"/>
                    <a:pt x="2128224" y="344173"/>
                  </a:cubicBezTo>
                  <a:cubicBezTo>
                    <a:pt x="2087302" y="282084"/>
                    <a:pt x="1874224" y="11856"/>
                    <a:pt x="1874224" y="11856"/>
                  </a:cubicBezTo>
                  <a:cubicBezTo>
                    <a:pt x="1843180" y="-28713"/>
                    <a:pt x="1910560" y="43253"/>
                    <a:pt x="1941957" y="100756"/>
                  </a:cubicBezTo>
                  <a:cubicBezTo>
                    <a:pt x="1973354" y="158259"/>
                    <a:pt x="2195957" y="307484"/>
                    <a:pt x="2062607" y="356873"/>
                  </a:cubicBezTo>
                  <a:cubicBezTo>
                    <a:pt x="1929257" y="406262"/>
                    <a:pt x="1485815" y="394973"/>
                    <a:pt x="1141857" y="397090"/>
                  </a:cubicBezTo>
                  <a:cubicBezTo>
                    <a:pt x="797899" y="399207"/>
                    <a:pt x="398378" y="384390"/>
                    <a:pt x="13674" y="3738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5" name="フリーフォーム: 図形 674">
              <a:extLst>
                <a:ext uri="{FF2B5EF4-FFF2-40B4-BE49-F238E27FC236}">
                  <a16:creationId xmlns:a16="http://schemas.microsoft.com/office/drawing/2014/main" id="{EF1302A1-012C-42C0-9297-FC4ACBF83A4A}"/>
                </a:ext>
              </a:extLst>
            </p:cNvPr>
            <p:cNvSpPr/>
            <p:nvPr/>
          </p:nvSpPr>
          <p:spPr>
            <a:xfrm>
              <a:off x="5421679" y="6785928"/>
              <a:ext cx="706317" cy="243979"/>
            </a:xfrm>
            <a:custGeom>
              <a:avLst/>
              <a:gdLst>
                <a:gd name="connsiteX0" fmla="*/ 52021 w 706317"/>
                <a:gd name="connsiteY0" fmla="*/ 105 h 243979"/>
                <a:gd name="connsiteX1" fmla="*/ 128221 w 706317"/>
                <a:gd name="connsiteY1" fmla="*/ 201189 h 243979"/>
                <a:gd name="connsiteX2" fmla="*/ 706071 w 706317"/>
                <a:gd name="connsiteY2" fmla="*/ 218122 h 243979"/>
                <a:gd name="connsiteX3" fmla="*/ 52021 w 706317"/>
                <a:gd name="connsiteY3" fmla="*/ 230822 h 243979"/>
                <a:gd name="connsiteX4" fmla="*/ 52021 w 706317"/>
                <a:gd name="connsiteY4" fmla="*/ 105 h 24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317" h="243979">
                  <a:moveTo>
                    <a:pt x="52021" y="105"/>
                  </a:moveTo>
                  <a:cubicBezTo>
                    <a:pt x="64721" y="-4834"/>
                    <a:pt x="19213" y="164853"/>
                    <a:pt x="128221" y="201189"/>
                  </a:cubicBezTo>
                  <a:cubicBezTo>
                    <a:pt x="237229" y="237525"/>
                    <a:pt x="718771" y="213183"/>
                    <a:pt x="706071" y="218122"/>
                  </a:cubicBezTo>
                  <a:cubicBezTo>
                    <a:pt x="693371" y="223061"/>
                    <a:pt x="162441" y="264689"/>
                    <a:pt x="52021" y="230822"/>
                  </a:cubicBezTo>
                  <a:cubicBezTo>
                    <a:pt x="-58399" y="196955"/>
                    <a:pt x="39321" y="5044"/>
                    <a:pt x="52021" y="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6" name="フリーフォーム: 図形 675">
              <a:extLst>
                <a:ext uri="{FF2B5EF4-FFF2-40B4-BE49-F238E27FC236}">
                  <a16:creationId xmlns:a16="http://schemas.microsoft.com/office/drawing/2014/main" id="{56EF3FA1-2514-4255-9924-C769F5817681}"/>
                </a:ext>
              </a:extLst>
            </p:cNvPr>
            <p:cNvSpPr/>
            <p:nvPr/>
          </p:nvSpPr>
          <p:spPr>
            <a:xfrm>
              <a:off x="5444963" y="7084378"/>
              <a:ext cx="706317" cy="283739"/>
            </a:xfrm>
            <a:custGeom>
              <a:avLst/>
              <a:gdLst>
                <a:gd name="connsiteX0" fmla="*/ 52021 w 706317"/>
                <a:gd name="connsiteY0" fmla="*/ 105 h 243979"/>
                <a:gd name="connsiteX1" fmla="*/ 128221 w 706317"/>
                <a:gd name="connsiteY1" fmla="*/ 201189 h 243979"/>
                <a:gd name="connsiteX2" fmla="*/ 706071 w 706317"/>
                <a:gd name="connsiteY2" fmla="*/ 218122 h 243979"/>
                <a:gd name="connsiteX3" fmla="*/ 52021 w 706317"/>
                <a:gd name="connsiteY3" fmla="*/ 230822 h 243979"/>
                <a:gd name="connsiteX4" fmla="*/ 52021 w 706317"/>
                <a:gd name="connsiteY4" fmla="*/ 105 h 24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317" h="243979">
                  <a:moveTo>
                    <a:pt x="52021" y="105"/>
                  </a:moveTo>
                  <a:cubicBezTo>
                    <a:pt x="64721" y="-4834"/>
                    <a:pt x="19213" y="164853"/>
                    <a:pt x="128221" y="201189"/>
                  </a:cubicBezTo>
                  <a:cubicBezTo>
                    <a:pt x="237229" y="237525"/>
                    <a:pt x="718771" y="213183"/>
                    <a:pt x="706071" y="218122"/>
                  </a:cubicBezTo>
                  <a:cubicBezTo>
                    <a:pt x="693371" y="223061"/>
                    <a:pt x="162441" y="264689"/>
                    <a:pt x="52021" y="230822"/>
                  </a:cubicBezTo>
                  <a:cubicBezTo>
                    <a:pt x="-58399" y="196955"/>
                    <a:pt x="39321" y="5044"/>
                    <a:pt x="52021" y="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5351DE8B-E8DC-47B9-9E7F-64328ADDE840}"/>
                </a:ext>
              </a:extLst>
            </p:cNvPr>
            <p:cNvSpPr/>
            <p:nvPr/>
          </p:nvSpPr>
          <p:spPr>
            <a:xfrm>
              <a:off x="5474596" y="7429394"/>
              <a:ext cx="706317" cy="283739"/>
            </a:xfrm>
            <a:custGeom>
              <a:avLst/>
              <a:gdLst>
                <a:gd name="connsiteX0" fmla="*/ 52021 w 706317"/>
                <a:gd name="connsiteY0" fmla="*/ 105 h 243979"/>
                <a:gd name="connsiteX1" fmla="*/ 128221 w 706317"/>
                <a:gd name="connsiteY1" fmla="*/ 201189 h 243979"/>
                <a:gd name="connsiteX2" fmla="*/ 706071 w 706317"/>
                <a:gd name="connsiteY2" fmla="*/ 218122 h 243979"/>
                <a:gd name="connsiteX3" fmla="*/ 52021 w 706317"/>
                <a:gd name="connsiteY3" fmla="*/ 230822 h 243979"/>
                <a:gd name="connsiteX4" fmla="*/ 52021 w 706317"/>
                <a:gd name="connsiteY4" fmla="*/ 105 h 24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317" h="243979">
                  <a:moveTo>
                    <a:pt x="52021" y="105"/>
                  </a:moveTo>
                  <a:cubicBezTo>
                    <a:pt x="64721" y="-4834"/>
                    <a:pt x="19213" y="164853"/>
                    <a:pt x="128221" y="201189"/>
                  </a:cubicBezTo>
                  <a:cubicBezTo>
                    <a:pt x="237229" y="237525"/>
                    <a:pt x="718771" y="213183"/>
                    <a:pt x="706071" y="218122"/>
                  </a:cubicBezTo>
                  <a:cubicBezTo>
                    <a:pt x="693371" y="223061"/>
                    <a:pt x="162441" y="264689"/>
                    <a:pt x="52021" y="230822"/>
                  </a:cubicBezTo>
                  <a:cubicBezTo>
                    <a:pt x="-58399" y="196955"/>
                    <a:pt x="39321" y="5044"/>
                    <a:pt x="52021" y="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F50DEFD1-1D75-4310-A3D4-EAB11550D60B}"/>
                </a:ext>
              </a:extLst>
            </p:cNvPr>
            <p:cNvSpPr/>
            <p:nvPr/>
          </p:nvSpPr>
          <p:spPr>
            <a:xfrm>
              <a:off x="5441620" y="6776727"/>
              <a:ext cx="804722" cy="251867"/>
            </a:xfrm>
            <a:custGeom>
              <a:avLst/>
              <a:gdLst>
                <a:gd name="connsiteX0" fmla="*/ 21497 w 804722"/>
                <a:gd name="connsiteY0" fmla="*/ 11423 h 251867"/>
                <a:gd name="connsiteX1" fmla="*/ 104047 w 804722"/>
                <a:gd name="connsiteY1" fmla="*/ 11423 h 251867"/>
                <a:gd name="connsiteX2" fmla="*/ 743280 w 804722"/>
                <a:gd name="connsiteY2" fmla="*/ 22006 h 251867"/>
                <a:gd name="connsiteX3" fmla="*/ 775030 w 804722"/>
                <a:gd name="connsiteY3" fmla="*/ 216740 h 251867"/>
                <a:gd name="connsiteX4" fmla="*/ 777147 w 804722"/>
                <a:gd name="connsiteY4" fmla="*/ 250606 h 251867"/>
                <a:gd name="connsiteX5" fmla="*/ 804663 w 804722"/>
                <a:gd name="connsiteY5" fmla="*/ 199806 h 251867"/>
                <a:gd name="connsiteX6" fmla="*/ 768680 w 804722"/>
                <a:gd name="connsiteY6" fmla="*/ 26240 h 251867"/>
                <a:gd name="connsiteX7" fmla="*/ 573947 w 804722"/>
                <a:gd name="connsiteY7" fmla="*/ 840 h 251867"/>
                <a:gd name="connsiteX8" fmla="*/ 21497 w 804722"/>
                <a:gd name="connsiteY8" fmla="*/ 11423 h 2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722" h="251867">
                  <a:moveTo>
                    <a:pt x="21497" y="11423"/>
                  </a:moveTo>
                  <a:cubicBezTo>
                    <a:pt x="-56820" y="13187"/>
                    <a:pt x="104047" y="11423"/>
                    <a:pt x="104047" y="11423"/>
                  </a:cubicBezTo>
                  <a:cubicBezTo>
                    <a:pt x="224344" y="13187"/>
                    <a:pt x="631450" y="-12213"/>
                    <a:pt x="743280" y="22006"/>
                  </a:cubicBezTo>
                  <a:cubicBezTo>
                    <a:pt x="855110" y="56225"/>
                    <a:pt x="769386" y="178640"/>
                    <a:pt x="775030" y="216740"/>
                  </a:cubicBezTo>
                  <a:cubicBezTo>
                    <a:pt x="780674" y="254840"/>
                    <a:pt x="772208" y="253428"/>
                    <a:pt x="777147" y="250606"/>
                  </a:cubicBezTo>
                  <a:cubicBezTo>
                    <a:pt x="782086" y="247784"/>
                    <a:pt x="806074" y="237200"/>
                    <a:pt x="804663" y="199806"/>
                  </a:cubicBezTo>
                  <a:cubicBezTo>
                    <a:pt x="803252" y="162412"/>
                    <a:pt x="807133" y="59401"/>
                    <a:pt x="768680" y="26240"/>
                  </a:cubicBezTo>
                  <a:cubicBezTo>
                    <a:pt x="730227" y="-6921"/>
                    <a:pt x="699536" y="5073"/>
                    <a:pt x="573947" y="840"/>
                  </a:cubicBezTo>
                  <a:cubicBezTo>
                    <a:pt x="448358" y="-3393"/>
                    <a:pt x="99814" y="9659"/>
                    <a:pt x="21497" y="114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65780A99-B19E-4422-BBC5-CA5FE9A843E8}"/>
                </a:ext>
              </a:extLst>
            </p:cNvPr>
            <p:cNvSpPr/>
            <p:nvPr/>
          </p:nvSpPr>
          <p:spPr>
            <a:xfrm>
              <a:off x="5567253" y="6857452"/>
              <a:ext cx="568443" cy="38706"/>
            </a:xfrm>
            <a:custGeom>
              <a:avLst/>
              <a:gdLst>
                <a:gd name="connsiteX0" fmla="*/ 12280 w 568443"/>
                <a:gd name="connsiteY0" fmla="*/ 2665 h 38706"/>
                <a:gd name="connsiteX1" fmla="*/ 115997 w 568443"/>
                <a:gd name="connsiteY1" fmla="*/ 2665 h 38706"/>
                <a:gd name="connsiteX2" fmla="*/ 522397 w 568443"/>
                <a:gd name="connsiteY2" fmla="*/ 2665 h 38706"/>
                <a:gd name="connsiteX3" fmla="*/ 552030 w 568443"/>
                <a:gd name="connsiteY3" fmla="*/ 38648 h 38706"/>
                <a:gd name="connsiteX4" fmla="*/ 458897 w 568443"/>
                <a:gd name="connsiteY4" fmla="*/ 11131 h 38706"/>
                <a:gd name="connsiteX5" fmla="*/ 12280 w 568443"/>
                <a:gd name="connsiteY5" fmla="*/ 2665 h 3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443" h="38706">
                  <a:moveTo>
                    <a:pt x="12280" y="2665"/>
                  </a:moveTo>
                  <a:cubicBezTo>
                    <a:pt x="-44870" y="1254"/>
                    <a:pt x="115997" y="2665"/>
                    <a:pt x="115997" y="2665"/>
                  </a:cubicBezTo>
                  <a:cubicBezTo>
                    <a:pt x="201016" y="2665"/>
                    <a:pt x="449725" y="-3332"/>
                    <a:pt x="522397" y="2665"/>
                  </a:cubicBezTo>
                  <a:cubicBezTo>
                    <a:pt x="595069" y="8662"/>
                    <a:pt x="562613" y="37237"/>
                    <a:pt x="552030" y="38648"/>
                  </a:cubicBezTo>
                  <a:cubicBezTo>
                    <a:pt x="541447" y="40059"/>
                    <a:pt x="543916" y="15717"/>
                    <a:pt x="458897" y="11131"/>
                  </a:cubicBezTo>
                  <a:cubicBezTo>
                    <a:pt x="373878" y="6545"/>
                    <a:pt x="69430" y="4076"/>
                    <a:pt x="12280" y="26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989BE1FC-2342-4C22-8A53-C74DF06CBEBA}"/>
                </a:ext>
              </a:extLst>
            </p:cNvPr>
            <p:cNvSpPr/>
            <p:nvPr/>
          </p:nvSpPr>
          <p:spPr>
            <a:xfrm>
              <a:off x="5541163" y="6879144"/>
              <a:ext cx="623076" cy="51161"/>
            </a:xfrm>
            <a:custGeom>
              <a:avLst/>
              <a:gdLst>
                <a:gd name="connsiteX0" fmla="*/ 595054 w 623076"/>
                <a:gd name="connsiteY0" fmla="*/ 40239 h 51161"/>
                <a:gd name="connsiteX1" fmla="*/ 514620 w 623076"/>
                <a:gd name="connsiteY1" fmla="*/ 48706 h 51161"/>
                <a:gd name="connsiteX2" fmla="*/ 38370 w 623076"/>
                <a:gd name="connsiteY2" fmla="*/ 46589 h 51161"/>
                <a:gd name="connsiteX3" fmla="*/ 40487 w 623076"/>
                <a:gd name="connsiteY3" fmla="*/ 23 h 51161"/>
                <a:gd name="connsiteX4" fmla="*/ 135737 w 623076"/>
                <a:gd name="connsiteY4" fmla="*/ 40239 h 51161"/>
                <a:gd name="connsiteX5" fmla="*/ 595054 w 623076"/>
                <a:gd name="connsiteY5" fmla="*/ 40239 h 5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076" h="51161">
                  <a:moveTo>
                    <a:pt x="595054" y="40239"/>
                  </a:moveTo>
                  <a:cubicBezTo>
                    <a:pt x="658201" y="41650"/>
                    <a:pt x="607401" y="47648"/>
                    <a:pt x="514620" y="48706"/>
                  </a:cubicBezTo>
                  <a:cubicBezTo>
                    <a:pt x="421839" y="49764"/>
                    <a:pt x="117392" y="54703"/>
                    <a:pt x="38370" y="46589"/>
                  </a:cubicBezTo>
                  <a:cubicBezTo>
                    <a:pt x="-40652" y="38475"/>
                    <a:pt x="24259" y="1081"/>
                    <a:pt x="40487" y="23"/>
                  </a:cubicBezTo>
                  <a:cubicBezTo>
                    <a:pt x="56715" y="-1035"/>
                    <a:pt x="46131" y="33536"/>
                    <a:pt x="135737" y="40239"/>
                  </a:cubicBezTo>
                  <a:cubicBezTo>
                    <a:pt x="225342" y="46942"/>
                    <a:pt x="531907" y="38828"/>
                    <a:pt x="595054" y="402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C3BFB405-7F58-45A9-A916-9D8B2EEF5EAD}"/>
                </a:ext>
              </a:extLst>
            </p:cNvPr>
            <p:cNvSpPr/>
            <p:nvPr/>
          </p:nvSpPr>
          <p:spPr>
            <a:xfrm>
              <a:off x="5492750" y="7076670"/>
              <a:ext cx="812548" cy="316723"/>
            </a:xfrm>
            <a:custGeom>
              <a:avLst/>
              <a:gdLst>
                <a:gd name="connsiteX0" fmla="*/ 0 w 812548"/>
                <a:gd name="connsiteY0" fmla="*/ 16280 h 316723"/>
                <a:gd name="connsiteX1" fmla="*/ 95250 w 812548"/>
                <a:gd name="connsiteY1" fmla="*/ 16280 h 316723"/>
                <a:gd name="connsiteX2" fmla="*/ 772583 w 812548"/>
                <a:gd name="connsiteY2" fmla="*/ 12047 h 316723"/>
                <a:gd name="connsiteX3" fmla="*/ 730250 w 812548"/>
                <a:gd name="connsiteY3" fmla="*/ 22630 h 316723"/>
                <a:gd name="connsiteX4" fmla="*/ 702733 w 812548"/>
                <a:gd name="connsiteY4" fmla="*/ 278747 h 316723"/>
                <a:gd name="connsiteX5" fmla="*/ 692150 w 812548"/>
                <a:gd name="connsiteY5" fmla="*/ 302030 h 316723"/>
                <a:gd name="connsiteX6" fmla="*/ 772583 w 812548"/>
                <a:gd name="connsiteY6" fmla="*/ 147513 h 316723"/>
                <a:gd name="connsiteX7" fmla="*/ 757767 w 812548"/>
                <a:gd name="connsiteY7" fmla="*/ 88247 h 316723"/>
                <a:gd name="connsiteX8" fmla="*/ 488950 w 812548"/>
                <a:gd name="connsiteY8" fmla="*/ 35330 h 316723"/>
                <a:gd name="connsiteX9" fmla="*/ 0 w 812548"/>
                <a:gd name="connsiteY9" fmla="*/ 16280 h 31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548" h="316723">
                  <a:moveTo>
                    <a:pt x="0" y="16280"/>
                  </a:moveTo>
                  <a:lnTo>
                    <a:pt x="95250" y="16280"/>
                  </a:lnTo>
                  <a:lnTo>
                    <a:pt x="772583" y="12047"/>
                  </a:lnTo>
                  <a:cubicBezTo>
                    <a:pt x="878416" y="13105"/>
                    <a:pt x="741892" y="-21820"/>
                    <a:pt x="730250" y="22630"/>
                  </a:cubicBezTo>
                  <a:cubicBezTo>
                    <a:pt x="718608" y="67080"/>
                    <a:pt x="709083" y="232180"/>
                    <a:pt x="702733" y="278747"/>
                  </a:cubicBezTo>
                  <a:cubicBezTo>
                    <a:pt x="696383" y="325314"/>
                    <a:pt x="680508" y="323902"/>
                    <a:pt x="692150" y="302030"/>
                  </a:cubicBezTo>
                  <a:cubicBezTo>
                    <a:pt x="703792" y="280158"/>
                    <a:pt x="761647" y="183143"/>
                    <a:pt x="772583" y="147513"/>
                  </a:cubicBezTo>
                  <a:cubicBezTo>
                    <a:pt x="783519" y="111883"/>
                    <a:pt x="805039" y="106944"/>
                    <a:pt x="757767" y="88247"/>
                  </a:cubicBezTo>
                  <a:cubicBezTo>
                    <a:pt x="710495" y="69550"/>
                    <a:pt x="614186" y="45208"/>
                    <a:pt x="488950" y="35330"/>
                  </a:cubicBezTo>
                  <a:cubicBezTo>
                    <a:pt x="363714" y="25452"/>
                    <a:pt x="185032" y="27216"/>
                    <a:pt x="0" y="16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C52A31B0-2D59-491B-A08A-C447FAE2CB88}"/>
                </a:ext>
              </a:extLst>
            </p:cNvPr>
            <p:cNvSpPr/>
            <p:nvPr/>
          </p:nvSpPr>
          <p:spPr>
            <a:xfrm>
              <a:off x="5562649" y="7185437"/>
              <a:ext cx="639696" cy="78475"/>
            </a:xfrm>
            <a:custGeom>
              <a:avLst/>
              <a:gdLst>
                <a:gd name="connsiteX0" fmla="*/ 25351 w 639696"/>
                <a:gd name="connsiteY0" fmla="*/ 13346 h 78475"/>
                <a:gd name="connsiteX1" fmla="*/ 126951 w 639696"/>
                <a:gd name="connsiteY1" fmla="*/ 9113 h 78475"/>
                <a:gd name="connsiteX2" fmla="*/ 592618 w 639696"/>
                <a:gd name="connsiteY2" fmla="*/ 51446 h 78475"/>
                <a:gd name="connsiteX3" fmla="*/ 615901 w 639696"/>
                <a:gd name="connsiteY3" fmla="*/ 76846 h 78475"/>
                <a:gd name="connsiteX4" fmla="*/ 522768 w 639696"/>
                <a:gd name="connsiteY4" fmla="*/ 4880 h 78475"/>
                <a:gd name="connsiteX5" fmla="*/ 25351 w 639696"/>
                <a:gd name="connsiteY5" fmla="*/ 13346 h 7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696" h="78475">
                  <a:moveTo>
                    <a:pt x="25351" y="13346"/>
                  </a:moveTo>
                  <a:cubicBezTo>
                    <a:pt x="-40618" y="14051"/>
                    <a:pt x="32407" y="2763"/>
                    <a:pt x="126951" y="9113"/>
                  </a:cubicBezTo>
                  <a:cubicBezTo>
                    <a:pt x="221495" y="15463"/>
                    <a:pt x="511126" y="40157"/>
                    <a:pt x="592618" y="51446"/>
                  </a:cubicBezTo>
                  <a:cubicBezTo>
                    <a:pt x="674110" y="62735"/>
                    <a:pt x="627543" y="84607"/>
                    <a:pt x="615901" y="76846"/>
                  </a:cubicBezTo>
                  <a:cubicBezTo>
                    <a:pt x="604259" y="69085"/>
                    <a:pt x="621898" y="19344"/>
                    <a:pt x="522768" y="4880"/>
                  </a:cubicBezTo>
                  <a:cubicBezTo>
                    <a:pt x="423638" y="-9584"/>
                    <a:pt x="91320" y="12641"/>
                    <a:pt x="25351" y="133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: 図形 682">
              <a:extLst>
                <a:ext uri="{FF2B5EF4-FFF2-40B4-BE49-F238E27FC236}">
                  <a16:creationId xmlns:a16="http://schemas.microsoft.com/office/drawing/2014/main" id="{360F5D23-B398-4E87-8E4E-CCAC28B00580}"/>
                </a:ext>
              </a:extLst>
            </p:cNvPr>
            <p:cNvSpPr/>
            <p:nvPr/>
          </p:nvSpPr>
          <p:spPr>
            <a:xfrm>
              <a:off x="5573702" y="7213243"/>
              <a:ext cx="503784" cy="73003"/>
            </a:xfrm>
            <a:custGeom>
              <a:avLst/>
              <a:gdLst>
                <a:gd name="connsiteX0" fmla="*/ 26998 w 503784"/>
                <a:gd name="connsiteY0" fmla="*/ 36340 h 73003"/>
                <a:gd name="connsiteX1" fmla="*/ 503248 w 503784"/>
                <a:gd name="connsiteY1" fmla="*/ 68090 h 73003"/>
                <a:gd name="connsiteX2" fmla="*/ 120131 w 503784"/>
                <a:gd name="connsiteY2" fmla="*/ 65974 h 73003"/>
                <a:gd name="connsiteX3" fmla="*/ 65098 w 503784"/>
                <a:gd name="connsiteY3" fmla="*/ 2474 h 73003"/>
                <a:gd name="connsiteX4" fmla="*/ 26998 w 503784"/>
                <a:gd name="connsiteY4" fmla="*/ 36340 h 7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784" h="73003">
                  <a:moveTo>
                    <a:pt x="26998" y="36340"/>
                  </a:moveTo>
                  <a:cubicBezTo>
                    <a:pt x="100023" y="47276"/>
                    <a:pt x="487726" y="63151"/>
                    <a:pt x="503248" y="68090"/>
                  </a:cubicBezTo>
                  <a:cubicBezTo>
                    <a:pt x="518770" y="73029"/>
                    <a:pt x="193156" y="76910"/>
                    <a:pt x="120131" y="65974"/>
                  </a:cubicBezTo>
                  <a:cubicBezTo>
                    <a:pt x="47106" y="55038"/>
                    <a:pt x="79562" y="14468"/>
                    <a:pt x="65098" y="2474"/>
                  </a:cubicBezTo>
                  <a:cubicBezTo>
                    <a:pt x="50634" y="-9520"/>
                    <a:pt x="-46027" y="25404"/>
                    <a:pt x="26998" y="363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: 図形 683">
              <a:extLst>
                <a:ext uri="{FF2B5EF4-FFF2-40B4-BE49-F238E27FC236}">
                  <a16:creationId xmlns:a16="http://schemas.microsoft.com/office/drawing/2014/main" id="{D973EAEB-D2E5-41DB-BBB4-6362B37D536B}"/>
                </a:ext>
              </a:extLst>
            </p:cNvPr>
            <p:cNvSpPr/>
            <p:nvPr/>
          </p:nvSpPr>
          <p:spPr>
            <a:xfrm>
              <a:off x="5505450" y="7440083"/>
              <a:ext cx="833139" cy="266322"/>
            </a:xfrm>
            <a:custGeom>
              <a:avLst/>
              <a:gdLst>
                <a:gd name="connsiteX0" fmla="*/ 0 w 833139"/>
                <a:gd name="connsiteY0" fmla="*/ 19050 h 266322"/>
                <a:gd name="connsiteX1" fmla="*/ 84667 w 833139"/>
                <a:gd name="connsiteY1" fmla="*/ 19050 h 266322"/>
                <a:gd name="connsiteX2" fmla="*/ 768350 w 833139"/>
                <a:gd name="connsiteY2" fmla="*/ 19050 h 266322"/>
                <a:gd name="connsiteX3" fmla="*/ 789517 w 833139"/>
                <a:gd name="connsiteY3" fmla="*/ 171450 h 266322"/>
                <a:gd name="connsiteX4" fmla="*/ 632883 w 833139"/>
                <a:gd name="connsiteY4" fmla="*/ 239184 h 266322"/>
                <a:gd name="connsiteX5" fmla="*/ 717550 w 833139"/>
                <a:gd name="connsiteY5" fmla="*/ 262467 h 266322"/>
                <a:gd name="connsiteX6" fmla="*/ 787400 w 833139"/>
                <a:gd name="connsiteY6" fmla="*/ 247650 h 266322"/>
                <a:gd name="connsiteX7" fmla="*/ 774700 w 833139"/>
                <a:gd name="connsiteY7" fmla="*/ 91017 h 266322"/>
                <a:gd name="connsiteX8" fmla="*/ 745067 w 833139"/>
                <a:gd name="connsiteY8" fmla="*/ 14817 h 266322"/>
                <a:gd name="connsiteX9" fmla="*/ 410633 w 833139"/>
                <a:gd name="connsiteY9" fmla="*/ 0 h 266322"/>
                <a:gd name="connsiteX10" fmla="*/ 0 w 833139"/>
                <a:gd name="connsiteY10" fmla="*/ 19050 h 26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3139" h="266322">
                  <a:moveTo>
                    <a:pt x="0" y="19050"/>
                  </a:moveTo>
                  <a:lnTo>
                    <a:pt x="84667" y="19050"/>
                  </a:lnTo>
                  <a:cubicBezTo>
                    <a:pt x="212725" y="19050"/>
                    <a:pt x="650875" y="-6350"/>
                    <a:pt x="768350" y="19050"/>
                  </a:cubicBezTo>
                  <a:cubicBezTo>
                    <a:pt x="885825" y="44450"/>
                    <a:pt x="812095" y="134761"/>
                    <a:pt x="789517" y="171450"/>
                  </a:cubicBezTo>
                  <a:cubicBezTo>
                    <a:pt x="766939" y="208139"/>
                    <a:pt x="644878" y="224015"/>
                    <a:pt x="632883" y="239184"/>
                  </a:cubicBezTo>
                  <a:cubicBezTo>
                    <a:pt x="620889" y="254354"/>
                    <a:pt x="691797" y="261056"/>
                    <a:pt x="717550" y="262467"/>
                  </a:cubicBezTo>
                  <a:cubicBezTo>
                    <a:pt x="743303" y="263878"/>
                    <a:pt x="777875" y="276225"/>
                    <a:pt x="787400" y="247650"/>
                  </a:cubicBezTo>
                  <a:cubicBezTo>
                    <a:pt x="796925" y="219075"/>
                    <a:pt x="781756" y="129823"/>
                    <a:pt x="774700" y="91017"/>
                  </a:cubicBezTo>
                  <a:cubicBezTo>
                    <a:pt x="767644" y="52211"/>
                    <a:pt x="805745" y="29986"/>
                    <a:pt x="745067" y="14817"/>
                  </a:cubicBezTo>
                  <a:cubicBezTo>
                    <a:pt x="684389" y="-352"/>
                    <a:pt x="410633" y="0"/>
                    <a:pt x="410633" y="0"/>
                  </a:cubicBezTo>
                  <a:lnTo>
                    <a:pt x="0" y="190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: 図形 684">
              <a:extLst>
                <a:ext uri="{FF2B5EF4-FFF2-40B4-BE49-F238E27FC236}">
                  <a16:creationId xmlns:a16="http://schemas.microsoft.com/office/drawing/2014/main" id="{3205347D-D115-430B-876D-ED3292C7F24A}"/>
                </a:ext>
              </a:extLst>
            </p:cNvPr>
            <p:cNvSpPr/>
            <p:nvPr/>
          </p:nvSpPr>
          <p:spPr>
            <a:xfrm>
              <a:off x="5600541" y="7523953"/>
              <a:ext cx="597077" cy="103013"/>
            </a:xfrm>
            <a:custGeom>
              <a:avLst/>
              <a:gdLst>
                <a:gd name="connsiteX0" fmla="*/ 4392 w 597077"/>
                <a:gd name="connsiteY0" fmla="*/ 5030 h 103013"/>
                <a:gd name="connsiteX1" fmla="*/ 154676 w 597077"/>
                <a:gd name="connsiteY1" fmla="*/ 5030 h 103013"/>
                <a:gd name="connsiteX2" fmla="*/ 571659 w 597077"/>
                <a:gd name="connsiteY2" fmla="*/ 43130 h 103013"/>
                <a:gd name="connsiteX3" fmla="*/ 546259 w 597077"/>
                <a:gd name="connsiteY3" fmla="*/ 102397 h 103013"/>
                <a:gd name="connsiteX4" fmla="*/ 506042 w 597077"/>
                <a:gd name="connsiteY4" fmla="*/ 72764 h 103013"/>
                <a:gd name="connsiteX5" fmla="*/ 300726 w 597077"/>
                <a:gd name="connsiteY5" fmla="*/ 51597 h 103013"/>
                <a:gd name="connsiteX6" fmla="*/ 61542 w 597077"/>
                <a:gd name="connsiteY6" fmla="*/ 47364 h 103013"/>
                <a:gd name="connsiteX7" fmla="*/ 4392 w 597077"/>
                <a:gd name="connsiteY7" fmla="*/ 5030 h 10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077" h="103013">
                  <a:moveTo>
                    <a:pt x="4392" y="5030"/>
                  </a:moveTo>
                  <a:cubicBezTo>
                    <a:pt x="19914" y="-2026"/>
                    <a:pt x="60132" y="-1320"/>
                    <a:pt x="154676" y="5030"/>
                  </a:cubicBezTo>
                  <a:cubicBezTo>
                    <a:pt x="249220" y="11380"/>
                    <a:pt x="506395" y="26902"/>
                    <a:pt x="571659" y="43130"/>
                  </a:cubicBezTo>
                  <a:cubicBezTo>
                    <a:pt x="636923" y="59358"/>
                    <a:pt x="557195" y="97458"/>
                    <a:pt x="546259" y="102397"/>
                  </a:cubicBezTo>
                  <a:cubicBezTo>
                    <a:pt x="535323" y="107336"/>
                    <a:pt x="546964" y="81231"/>
                    <a:pt x="506042" y="72764"/>
                  </a:cubicBezTo>
                  <a:cubicBezTo>
                    <a:pt x="465120" y="64297"/>
                    <a:pt x="374809" y="55830"/>
                    <a:pt x="300726" y="51597"/>
                  </a:cubicBezTo>
                  <a:cubicBezTo>
                    <a:pt x="226643" y="47364"/>
                    <a:pt x="107050" y="51245"/>
                    <a:pt x="61542" y="47364"/>
                  </a:cubicBezTo>
                  <a:cubicBezTo>
                    <a:pt x="16034" y="43483"/>
                    <a:pt x="-11130" y="12086"/>
                    <a:pt x="4392" y="50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6" name="フリーフォーム: 図形 685">
              <a:extLst>
                <a:ext uri="{FF2B5EF4-FFF2-40B4-BE49-F238E27FC236}">
                  <a16:creationId xmlns:a16="http://schemas.microsoft.com/office/drawing/2014/main" id="{8FCC9EC6-9E08-48C2-A1F7-8CA164094DAE}"/>
                </a:ext>
              </a:extLst>
            </p:cNvPr>
            <p:cNvSpPr/>
            <p:nvPr/>
          </p:nvSpPr>
          <p:spPr>
            <a:xfrm>
              <a:off x="5898428" y="6007175"/>
              <a:ext cx="765360" cy="658476"/>
            </a:xfrm>
            <a:custGeom>
              <a:avLst/>
              <a:gdLst>
                <a:gd name="connsiteX0" fmla="*/ 26122 w 765360"/>
                <a:gd name="connsiteY0" fmla="*/ 17388 h 658476"/>
                <a:gd name="connsiteX1" fmla="*/ 70572 w 765360"/>
                <a:gd name="connsiteY1" fmla="*/ 111050 h 658476"/>
                <a:gd name="connsiteX2" fmla="*/ 534122 w 765360"/>
                <a:gd name="connsiteY2" fmla="*/ 558725 h 658476"/>
                <a:gd name="connsiteX3" fmla="*/ 759547 w 765360"/>
                <a:gd name="connsiteY3" fmla="*/ 647625 h 658476"/>
                <a:gd name="connsiteX4" fmla="*/ 311872 w 765360"/>
                <a:gd name="connsiteY4" fmla="*/ 385688 h 658476"/>
                <a:gd name="connsiteX5" fmla="*/ 26122 w 765360"/>
                <a:gd name="connsiteY5" fmla="*/ 17388 h 65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360" h="658476">
                  <a:moveTo>
                    <a:pt x="26122" y="17388"/>
                  </a:moveTo>
                  <a:cubicBezTo>
                    <a:pt x="-14095" y="-28385"/>
                    <a:pt x="-14095" y="20827"/>
                    <a:pt x="70572" y="111050"/>
                  </a:cubicBezTo>
                  <a:cubicBezTo>
                    <a:pt x="155239" y="201273"/>
                    <a:pt x="419293" y="469296"/>
                    <a:pt x="534122" y="558725"/>
                  </a:cubicBezTo>
                  <a:cubicBezTo>
                    <a:pt x="648951" y="648154"/>
                    <a:pt x="796589" y="676464"/>
                    <a:pt x="759547" y="647625"/>
                  </a:cubicBezTo>
                  <a:cubicBezTo>
                    <a:pt x="722505" y="618786"/>
                    <a:pt x="434110" y="489405"/>
                    <a:pt x="311872" y="385688"/>
                  </a:cubicBezTo>
                  <a:cubicBezTo>
                    <a:pt x="189635" y="281971"/>
                    <a:pt x="66339" y="63161"/>
                    <a:pt x="26122" y="173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: 図形 686">
              <a:extLst>
                <a:ext uri="{FF2B5EF4-FFF2-40B4-BE49-F238E27FC236}">
                  <a16:creationId xmlns:a16="http://schemas.microsoft.com/office/drawing/2014/main" id="{19C7F482-A232-4A0C-9EF4-7B57A11B4C3D}"/>
                </a:ext>
              </a:extLst>
            </p:cNvPr>
            <p:cNvSpPr/>
            <p:nvPr/>
          </p:nvSpPr>
          <p:spPr>
            <a:xfrm>
              <a:off x="6249966" y="5473996"/>
              <a:ext cx="425765" cy="328533"/>
            </a:xfrm>
            <a:custGeom>
              <a:avLst/>
              <a:gdLst>
                <a:gd name="connsiteX0" fmla="*/ 50822 w 425765"/>
                <a:gd name="connsiteY0" fmla="*/ 2879 h 328533"/>
                <a:gd name="connsiteX1" fmla="*/ 331809 w 425765"/>
                <a:gd name="connsiteY1" fmla="*/ 247354 h 328533"/>
                <a:gd name="connsiteX2" fmla="*/ 414359 w 425765"/>
                <a:gd name="connsiteY2" fmla="*/ 320379 h 328533"/>
                <a:gd name="connsiteX3" fmla="*/ 111147 w 425765"/>
                <a:gd name="connsiteY3" fmla="*/ 80667 h 328533"/>
                <a:gd name="connsiteX4" fmla="*/ 38122 w 425765"/>
                <a:gd name="connsiteY4" fmla="*/ 102892 h 328533"/>
                <a:gd name="connsiteX5" fmla="*/ 22 w 425765"/>
                <a:gd name="connsiteY5" fmla="*/ 112417 h 328533"/>
                <a:gd name="connsiteX6" fmla="*/ 50822 w 425765"/>
                <a:gd name="connsiteY6" fmla="*/ 2879 h 32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765" h="328533">
                  <a:moveTo>
                    <a:pt x="50822" y="2879"/>
                  </a:moveTo>
                  <a:cubicBezTo>
                    <a:pt x="106120" y="25368"/>
                    <a:pt x="271220" y="194437"/>
                    <a:pt x="331809" y="247354"/>
                  </a:cubicBezTo>
                  <a:cubicBezTo>
                    <a:pt x="392399" y="300271"/>
                    <a:pt x="451136" y="348160"/>
                    <a:pt x="414359" y="320379"/>
                  </a:cubicBezTo>
                  <a:cubicBezTo>
                    <a:pt x="377582" y="292598"/>
                    <a:pt x="173853" y="116915"/>
                    <a:pt x="111147" y="80667"/>
                  </a:cubicBezTo>
                  <a:cubicBezTo>
                    <a:pt x="48441" y="44419"/>
                    <a:pt x="56643" y="97600"/>
                    <a:pt x="38122" y="102892"/>
                  </a:cubicBezTo>
                  <a:cubicBezTo>
                    <a:pt x="19601" y="108184"/>
                    <a:pt x="-772" y="128292"/>
                    <a:pt x="22" y="112417"/>
                  </a:cubicBezTo>
                  <a:cubicBezTo>
                    <a:pt x="816" y="96542"/>
                    <a:pt x="-4476" y="-19610"/>
                    <a:pt x="50822" y="28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: 図形 687">
              <a:extLst>
                <a:ext uri="{FF2B5EF4-FFF2-40B4-BE49-F238E27FC236}">
                  <a16:creationId xmlns:a16="http://schemas.microsoft.com/office/drawing/2014/main" id="{16BACDAB-9757-4F55-AD0F-E80FCDAFB37D}"/>
                </a:ext>
              </a:extLst>
            </p:cNvPr>
            <p:cNvSpPr/>
            <p:nvPr/>
          </p:nvSpPr>
          <p:spPr>
            <a:xfrm>
              <a:off x="6646220" y="5414597"/>
              <a:ext cx="99081" cy="417681"/>
            </a:xfrm>
            <a:custGeom>
              <a:avLst/>
              <a:gdLst>
                <a:gd name="connsiteX0" fmla="*/ 49855 w 99081"/>
                <a:gd name="connsiteY0" fmla="*/ 366 h 417681"/>
                <a:gd name="connsiteX1" fmla="*/ 75255 w 99081"/>
                <a:gd name="connsiteY1" fmla="*/ 87678 h 417681"/>
                <a:gd name="connsiteX2" fmla="*/ 97480 w 99081"/>
                <a:gd name="connsiteY2" fmla="*/ 402003 h 417681"/>
                <a:gd name="connsiteX3" fmla="*/ 29218 w 99081"/>
                <a:gd name="connsiteY3" fmla="*/ 352791 h 417681"/>
                <a:gd name="connsiteX4" fmla="*/ 21280 w 99081"/>
                <a:gd name="connsiteY4" fmla="*/ 200391 h 417681"/>
                <a:gd name="connsiteX5" fmla="*/ 643 w 99081"/>
                <a:gd name="connsiteY5" fmla="*/ 109903 h 417681"/>
                <a:gd name="connsiteX6" fmla="*/ 49855 w 99081"/>
                <a:gd name="connsiteY6" fmla="*/ 366 h 41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81" h="417681">
                  <a:moveTo>
                    <a:pt x="49855" y="366"/>
                  </a:moveTo>
                  <a:cubicBezTo>
                    <a:pt x="62290" y="-3338"/>
                    <a:pt x="67318" y="20739"/>
                    <a:pt x="75255" y="87678"/>
                  </a:cubicBezTo>
                  <a:cubicBezTo>
                    <a:pt x="83192" y="154617"/>
                    <a:pt x="105153" y="357818"/>
                    <a:pt x="97480" y="402003"/>
                  </a:cubicBezTo>
                  <a:cubicBezTo>
                    <a:pt x="89807" y="446189"/>
                    <a:pt x="41918" y="386393"/>
                    <a:pt x="29218" y="352791"/>
                  </a:cubicBezTo>
                  <a:cubicBezTo>
                    <a:pt x="16518" y="319189"/>
                    <a:pt x="26042" y="240872"/>
                    <a:pt x="21280" y="200391"/>
                  </a:cubicBezTo>
                  <a:cubicBezTo>
                    <a:pt x="16518" y="159910"/>
                    <a:pt x="-3855" y="141653"/>
                    <a:pt x="643" y="109903"/>
                  </a:cubicBezTo>
                  <a:cubicBezTo>
                    <a:pt x="5141" y="78153"/>
                    <a:pt x="37420" y="4070"/>
                    <a:pt x="49855" y="3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: 図形 688">
              <a:extLst>
                <a:ext uri="{FF2B5EF4-FFF2-40B4-BE49-F238E27FC236}">
                  <a16:creationId xmlns:a16="http://schemas.microsoft.com/office/drawing/2014/main" id="{E5DA897A-DB93-4071-8990-41761F2222FC}"/>
                </a:ext>
              </a:extLst>
            </p:cNvPr>
            <p:cNvSpPr/>
            <p:nvPr/>
          </p:nvSpPr>
          <p:spPr>
            <a:xfrm>
              <a:off x="6259496" y="5683919"/>
              <a:ext cx="396416" cy="259735"/>
            </a:xfrm>
            <a:custGeom>
              <a:avLst/>
              <a:gdLst>
                <a:gd name="connsiteX0" fmla="*/ 17 w 396416"/>
                <a:gd name="connsiteY0" fmla="*/ 216819 h 259735"/>
                <a:gd name="connsiteX1" fmla="*/ 27004 w 396416"/>
                <a:gd name="connsiteY1" fmla="*/ 56481 h 259735"/>
                <a:gd name="connsiteX2" fmla="*/ 104792 w 396416"/>
                <a:gd name="connsiteY2" fmla="*/ 12031 h 259735"/>
                <a:gd name="connsiteX3" fmla="*/ 395304 w 396416"/>
                <a:gd name="connsiteY3" fmla="*/ 258094 h 259735"/>
                <a:gd name="connsiteX4" fmla="*/ 200042 w 396416"/>
                <a:gd name="connsiteY4" fmla="*/ 115219 h 259735"/>
                <a:gd name="connsiteX5" fmla="*/ 79392 w 396416"/>
                <a:gd name="connsiteY5" fmla="*/ 34256 h 259735"/>
                <a:gd name="connsiteX6" fmla="*/ 23829 w 396416"/>
                <a:gd name="connsiteY6" fmla="*/ 99344 h 259735"/>
                <a:gd name="connsiteX7" fmla="*/ 17 w 396416"/>
                <a:gd name="connsiteY7" fmla="*/ 216819 h 25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416" h="259735">
                  <a:moveTo>
                    <a:pt x="17" y="216819"/>
                  </a:moveTo>
                  <a:cubicBezTo>
                    <a:pt x="546" y="209675"/>
                    <a:pt x="9542" y="90612"/>
                    <a:pt x="27004" y="56481"/>
                  </a:cubicBezTo>
                  <a:cubicBezTo>
                    <a:pt x="44466" y="22350"/>
                    <a:pt x="43409" y="-21571"/>
                    <a:pt x="104792" y="12031"/>
                  </a:cubicBezTo>
                  <a:cubicBezTo>
                    <a:pt x="166175" y="45633"/>
                    <a:pt x="379429" y="240896"/>
                    <a:pt x="395304" y="258094"/>
                  </a:cubicBezTo>
                  <a:cubicBezTo>
                    <a:pt x="411179" y="275292"/>
                    <a:pt x="252694" y="152525"/>
                    <a:pt x="200042" y="115219"/>
                  </a:cubicBezTo>
                  <a:cubicBezTo>
                    <a:pt x="147390" y="77913"/>
                    <a:pt x="108761" y="36902"/>
                    <a:pt x="79392" y="34256"/>
                  </a:cubicBezTo>
                  <a:cubicBezTo>
                    <a:pt x="50023" y="31610"/>
                    <a:pt x="36529" y="74473"/>
                    <a:pt x="23829" y="99344"/>
                  </a:cubicBezTo>
                  <a:cubicBezTo>
                    <a:pt x="11129" y="124215"/>
                    <a:pt x="-512" y="223963"/>
                    <a:pt x="17" y="2168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0" name="フリーフォーム: 図形 689">
              <a:extLst>
                <a:ext uri="{FF2B5EF4-FFF2-40B4-BE49-F238E27FC236}">
                  <a16:creationId xmlns:a16="http://schemas.microsoft.com/office/drawing/2014/main" id="{1C8C4A59-6D1C-4961-AC74-E984BE6B9EA5}"/>
                </a:ext>
              </a:extLst>
            </p:cNvPr>
            <p:cNvSpPr/>
            <p:nvPr/>
          </p:nvSpPr>
          <p:spPr>
            <a:xfrm>
              <a:off x="6000750" y="5975306"/>
              <a:ext cx="645065" cy="20682"/>
            </a:xfrm>
            <a:custGeom>
              <a:avLst/>
              <a:gdLst>
                <a:gd name="connsiteX0" fmla="*/ 0 w 645065"/>
                <a:gd name="connsiteY0" fmla="*/ 4807 h 20682"/>
                <a:gd name="connsiteX1" fmla="*/ 109538 w 645065"/>
                <a:gd name="connsiteY1" fmla="*/ 20682 h 20682"/>
                <a:gd name="connsiteX2" fmla="*/ 644525 w 645065"/>
                <a:gd name="connsiteY2" fmla="*/ 12744 h 20682"/>
                <a:gd name="connsiteX3" fmla="*/ 206375 w 645065"/>
                <a:gd name="connsiteY3" fmla="*/ 44 h 20682"/>
                <a:gd name="connsiteX4" fmla="*/ 0 w 645065"/>
                <a:gd name="connsiteY4" fmla="*/ 4807 h 2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065" h="20682">
                  <a:moveTo>
                    <a:pt x="0" y="4807"/>
                  </a:moveTo>
                  <a:cubicBezTo>
                    <a:pt x="1058" y="12083"/>
                    <a:pt x="109538" y="20682"/>
                    <a:pt x="109538" y="20682"/>
                  </a:cubicBezTo>
                  <a:lnTo>
                    <a:pt x="644525" y="12744"/>
                  </a:lnTo>
                  <a:cubicBezTo>
                    <a:pt x="660664" y="9304"/>
                    <a:pt x="311150" y="-750"/>
                    <a:pt x="206375" y="44"/>
                  </a:cubicBezTo>
                  <a:cubicBezTo>
                    <a:pt x="101600" y="838"/>
                    <a:pt x="58737" y="9172"/>
                    <a:pt x="0" y="48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1" name="フリーフォーム: 図形 690">
              <a:extLst>
                <a:ext uri="{FF2B5EF4-FFF2-40B4-BE49-F238E27FC236}">
                  <a16:creationId xmlns:a16="http://schemas.microsoft.com/office/drawing/2014/main" id="{93D5516A-AD1D-4CC9-BD38-DCAA62641196}"/>
                </a:ext>
              </a:extLst>
            </p:cNvPr>
            <p:cNvSpPr/>
            <p:nvPr/>
          </p:nvSpPr>
          <p:spPr>
            <a:xfrm>
              <a:off x="5983980" y="5979933"/>
              <a:ext cx="827575" cy="389282"/>
            </a:xfrm>
            <a:custGeom>
              <a:avLst/>
              <a:gdLst>
                <a:gd name="connsiteX0" fmla="*/ 34233 w 827575"/>
                <a:gd name="connsiteY0" fmla="*/ 11292 h 389282"/>
                <a:gd name="connsiteX1" fmla="*/ 80270 w 827575"/>
                <a:gd name="connsiteY1" fmla="*/ 50980 h 389282"/>
                <a:gd name="connsiteX2" fmla="*/ 775595 w 827575"/>
                <a:gd name="connsiteY2" fmla="*/ 336730 h 389282"/>
                <a:gd name="connsiteX3" fmla="*/ 772420 w 827575"/>
                <a:gd name="connsiteY3" fmla="*/ 389117 h 389282"/>
                <a:gd name="connsiteX4" fmla="*/ 734320 w 827575"/>
                <a:gd name="connsiteY4" fmla="*/ 346255 h 389282"/>
                <a:gd name="connsiteX5" fmla="*/ 254895 w 827575"/>
                <a:gd name="connsiteY5" fmla="*/ 179567 h 389282"/>
                <a:gd name="connsiteX6" fmla="*/ 34233 w 827575"/>
                <a:gd name="connsiteY6" fmla="*/ 11292 h 38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575" h="389282">
                  <a:moveTo>
                    <a:pt x="34233" y="11292"/>
                  </a:moveTo>
                  <a:cubicBezTo>
                    <a:pt x="5129" y="-10139"/>
                    <a:pt x="-43290" y="-3260"/>
                    <a:pt x="80270" y="50980"/>
                  </a:cubicBezTo>
                  <a:cubicBezTo>
                    <a:pt x="203830" y="105220"/>
                    <a:pt x="660237" y="280374"/>
                    <a:pt x="775595" y="336730"/>
                  </a:cubicBezTo>
                  <a:cubicBezTo>
                    <a:pt x="890953" y="393086"/>
                    <a:pt x="779299" y="387530"/>
                    <a:pt x="772420" y="389117"/>
                  </a:cubicBezTo>
                  <a:cubicBezTo>
                    <a:pt x="765541" y="390704"/>
                    <a:pt x="820574" y="381180"/>
                    <a:pt x="734320" y="346255"/>
                  </a:cubicBezTo>
                  <a:cubicBezTo>
                    <a:pt x="648066" y="311330"/>
                    <a:pt x="371841" y="235394"/>
                    <a:pt x="254895" y="179567"/>
                  </a:cubicBezTo>
                  <a:cubicBezTo>
                    <a:pt x="137949" y="123740"/>
                    <a:pt x="63337" y="32723"/>
                    <a:pt x="34233" y="112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: 図形 691">
              <a:extLst>
                <a:ext uri="{FF2B5EF4-FFF2-40B4-BE49-F238E27FC236}">
                  <a16:creationId xmlns:a16="http://schemas.microsoft.com/office/drawing/2014/main" id="{92F713D1-E707-4230-AC8F-E3BD19DB7A5C}"/>
                </a:ext>
              </a:extLst>
            </p:cNvPr>
            <p:cNvSpPr/>
            <p:nvPr/>
          </p:nvSpPr>
          <p:spPr>
            <a:xfrm>
              <a:off x="6623133" y="6398152"/>
              <a:ext cx="153905" cy="293028"/>
            </a:xfrm>
            <a:custGeom>
              <a:avLst/>
              <a:gdLst>
                <a:gd name="connsiteX0" fmla="*/ 153905 w 153905"/>
                <a:gd name="connsiteY0" fmla="*/ 2648 h 293028"/>
                <a:gd name="connsiteX1" fmla="*/ 47542 w 153905"/>
                <a:gd name="connsiteY1" fmla="*/ 113773 h 293028"/>
                <a:gd name="connsiteX2" fmla="*/ 26905 w 153905"/>
                <a:gd name="connsiteY2" fmla="*/ 282048 h 293028"/>
                <a:gd name="connsiteX3" fmla="*/ 1505 w 153905"/>
                <a:gd name="connsiteY3" fmla="*/ 275698 h 293028"/>
                <a:gd name="connsiteX4" fmla="*/ 74530 w 153905"/>
                <a:gd name="connsiteY4" fmla="*/ 267761 h 293028"/>
                <a:gd name="connsiteX5" fmla="*/ 60242 w 153905"/>
                <a:gd name="connsiteY5" fmla="*/ 145523 h 293028"/>
                <a:gd name="connsiteX6" fmla="*/ 49130 w 153905"/>
                <a:gd name="connsiteY6" fmla="*/ 43923 h 293028"/>
                <a:gd name="connsiteX7" fmla="*/ 153905 w 153905"/>
                <a:gd name="connsiteY7" fmla="*/ 2648 h 29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905" h="293028">
                  <a:moveTo>
                    <a:pt x="153905" y="2648"/>
                  </a:moveTo>
                  <a:cubicBezTo>
                    <a:pt x="153640" y="14290"/>
                    <a:pt x="68709" y="67206"/>
                    <a:pt x="47542" y="113773"/>
                  </a:cubicBezTo>
                  <a:cubicBezTo>
                    <a:pt x="26375" y="160340"/>
                    <a:pt x="34578" y="255060"/>
                    <a:pt x="26905" y="282048"/>
                  </a:cubicBezTo>
                  <a:cubicBezTo>
                    <a:pt x="19232" y="309036"/>
                    <a:pt x="-6432" y="278079"/>
                    <a:pt x="1505" y="275698"/>
                  </a:cubicBezTo>
                  <a:cubicBezTo>
                    <a:pt x="9442" y="273317"/>
                    <a:pt x="64741" y="289457"/>
                    <a:pt x="74530" y="267761"/>
                  </a:cubicBezTo>
                  <a:cubicBezTo>
                    <a:pt x="84319" y="246065"/>
                    <a:pt x="64475" y="182829"/>
                    <a:pt x="60242" y="145523"/>
                  </a:cubicBezTo>
                  <a:cubicBezTo>
                    <a:pt x="56009" y="108217"/>
                    <a:pt x="29286" y="67736"/>
                    <a:pt x="49130" y="43923"/>
                  </a:cubicBezTo>
                  <a:cubicBezTo>
                    <a:pt x="68974" y="20110"/>
                    <a:pt x="154170" y="-8994"/>
                    <a:pt x="153905" y="26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3" name="フリーフォーム: 図形 692">
              <a:extLst>
                <a:ext uri="{FF2B5EF4-FFF2-40B4-BE49-F238E27FC236}">
                  <a16:creationId xmlns:a16="http://schemas.microsoft.com/office/drawing/2014/main" id="{E5092868-5DA4-4660-A91A-C23C7C442EC4}"/>
                </a:ext>
              </a:extLst>
            </p:cNvPr>
            <p:cNvSpPr/>
            <p:nvPr/>
          </p:nvSpPr>
          <p:spPr>
            <a:xfrm>
              <a:off x="6237238" y="6532270"/>
              <a:ext cx="401643" cy="778293"/>
            </a:xfrm>
            <a:custGeom>
              <a:avLst/>
              <a:gdLst>
                <a:gd name="connsiteX0" fmla="*/ 50 w 401643"/>
                <a:gd name="connsiteY0" fmla="*/ 293 h 778293"/>
                <a:gd name="connsiteX1" fmla="*/ 374700 w 401643"/>
                <a:gd name="connsiteY1" fmla="*/ 270168 h 778293"/>
                <a:gd name="connsiteX2" fmla="*/ 315962 w 401643"/>
                <a:gd name="connsiteY2" fmla="*/ 357480 h 778293"/>
                <a:gd name="connsiteX3" fmla="*/ 320725 w 401643"/>
                <a:gd name="connsiteY3" fmla="*/ 490830 h 778293"/>
                <a:gd name="connsiteX4" fmla="*/ 400100 w 401643"/>
                <a:gd name="connsiteY4" fmla="*/ 778168 h 778293"/>
                <a:gd name="connsiteX5" fmla="*/ 373112 w 401643"/>
                <a:gd name="connsiteY5" fmla="*/ 524168 h 778293"/>
                <a:gd name="connsiteX6" fmla="*/ 371525 w 401643"/>
                <a:gd name="connsiteY6" fmla="*/ 300330 h 778293"/>
                <a:gd name="connsiteX7" fmla="*/ 347712 w 401643"/>
                <a:gd name="connsiteY7" fmla="*/ 219368 h 778293"/>
                <a:gd name="connsiteX8" fmla="*/ 50 w 401643"/>
                <a:gd name="connsiteY8" fmla="*/ 293 h 77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643" h="778293">
                  <a:moveTo>
                    <a:pt x="50" y="293"/>
                  </a:moveTo>
                  <a:cubicBezTo>
                    <a:pt x="4548" y="8760"/>
                    <a:pt x="322048" y="210637"/>
                    <a:pt x="374700" y="270168"/>
                  </a:cubicBezTo>
                  <a:cubicBezTo>
                    <a:pt x="427352" y="329699"/>
                    <a:pt x="324958" y="320703"/>
                    <a:pt x="315962" y="357480"/>
                  </a:cubicBezTo>
                  <a:cubicBezTo>
                    <a:pt x="306966" y="394257"/>
                    <a:pt x="306702" y="420715"/>
                    <a:pt x="320725" y="490830"/>
                  </a:cubicBezTo>
                  <a:cubicBezTo>
                    <a:pt x="334748" y="560945"/>
                    <a:pt x="391369" y="772612"/>
                    <a:pt x="400100" y="778168"/>
                  </a:cubicBezTo>
                  <a:cubicBezTo>
                    <a:pt x="408831" y="783724"/>
                    <a:pt x="377875" y="603808"/>
                    <a:pt x="373112" y="524168"/>
                  </a:cubicBezTo>
                  <a:cubicBezTo>
                    <a:pt x="368349" y="444528"/>
                    <a:pt x="375758" y="351130"/>
                    <a:pt x="371525" y="300330"/>
                  </a:cubicBezTo>
                  <a:cubicBezTo>
                    <a:pt x="367292" y="249530"/>
                    <a:pt x="404333" y="269639"/>
                    <a:pt x="347712" y="219368"/>
                  </a:cubicBezTo>
                  <a:cubicBezTo>
                    <a:pt x="291091" y="169097"/>
                    <a:pt x="-4448" y="-8174"/>
                    <a:pt x="50" y="2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4" name="フリーフォーム: 図形 693">
              <a:extLst>
                <a:ext uri="{FF2B5EF4-FFF2-40B4-BE49-F238E27FC236}">
                  <a16:creationId xmlns:a16="http://schemas.microsoft.com/office/drawing/2014/main" id="{4F0E11C0-BEAD-4DDF-9407-975E3739CA95}"/>
                </a:ext>
              </a:extLst>
            </p:cNvPr>
            <p:cNvSpPr/>
            <p:nvPr/>
          </p:nvSpPr>
          <p:spPr>
            <a:xfrm>
              <a:off x="6587021" y="7096803"/>
              <a:ext cx="97122" cy="631968"/>
            </a:xfrm>
            <a:custGeom>
              <a:avLst/>
              <a:gdLst>
                <a:gd name="connsiteX0" fmla="*/ 2692 w 97122"/>
                <a:gd name="connsiteY0" fmla="*/ 5672 h 631968"/>
                <a:gd name="connsiteX1" fmla="*/ 28092 w 97122"/>
                <a:gd name="connsiteY1" fmla="*/ 262847 h 631968"/>
                <a:gd name="connsiteX2" fmla="*/ 86829 w 97122"/>
                <a:gd name="connsiteY2" fmla="*/ 616860 h 631968"/>
                <a:gd name="connsiteX3" fmla="*/ 90004 w 97122"/>
                <a:gd name="connsiteY3" fmla="*/ 512085 h 631968"/>
                <a:gd name="connsiteX4" fmla="*/ 2692 w 97122"/>
                <a:gd name="connsiteY4" fmla="*/ 5672 h 6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22" h="631968">
                  <a:moveTo>
                    <a:pt x="2692" y="5672"/>
                  </a:moveTo>
                  <a:cubicBezTo>
                    <a:pt x="-7627" y="-35868"/>
                    <a:pt x="14069" y="160982"/>
                    <a:pt x="28092" y="262847"/>
                  </a:cubicBezTo>
                  <a:cubicBezTo>
                    <a:pt x="42115" y="364712"/>
                    <a:pt x="76510" y="575320"/>
                    <a:pt x="86829" y="616860"/>
                  </a:cubicBezTo>
                  <a:cubicBezTo>
                    <a:pt x="97148" y="658400"/>
                    <a:pt x="102175" y="611304"/>
                    <a:pt x="90004" y="512085"/>
                  </a:cubicBezTo>
                  <a:cubicBezTo>
                    <a:pt x="77833" y="412866"/>
                    <a:pt x="13011" y="47212"/>
                    <a:pt x="2692" y="56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: 図形 694">
              <a:extLst>
                <a:ext uri="{FF2B5EF4-FFF2-40B4-BE49-F238E27FC236}">
                  <a16:creationId xmlns:a16="http://schemas.microsoft.com/office/drawing/2014/main" id="{149892BC-9E9D-4D15-A1CC-B1C1472C38A1}"/>
                </a:ext>
              </a:extLst>
            </p:cNvPr>
            <p:cNvSpPr/>
            <p:nvPr/>
          </p:nvSpPr>
          <p:spPr>
            <a:xfrm>
              <a:off x="6710316" y="7448509"/>
              <a:ext cx="95846" cy="260405"/>
            </a:xfrm>
            <a:custGeom>
              <a:avLst/>
              <a:gdLst>
                <a:gd name="connsiteX0" fmla="*/ 95297 w 95846"/>
                <a:gd name="connsiteY0" fmla="*/ 41 h 260405"/>
                <a:gd name="connsiteX1" fmla="*/ 66722 w 95846"/>
                <a:gd name="connsiteY1" fmla="*/ 85766 h 260405"/>
                <a:gd name="connsiteX2" fmla="*/ 47 w 95846"/>
                <a:gd name="connsiteY2" fmla="*/ 260391 h 260405"/>
                <a:gd name="connsiteX3" fmla="*/ 77834 w 95846"/>
                <a:gd name="connsiteY3" fmla="*/ 95291 h 260405"/>
                <a:gd name="connsiteX4" fmla="*/ 95297 w 95846"/>
                <a:gd name="connsiteY4" fmla="*/ 41 h 26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46" h="260405">
                  <a:moveTo>
                    <a:pt x="95297" y="41"/>
                  </a:moveTo>
                  <a:cubicBezTo>
                    <a:pt x="93445" y="-1546"/>
                    <a:pt x="82597" y="42374"/>
                    <a:pt x="66722" y="85766"/>
                  </a:cubicBezTo>
                  <a:cubicBezTo>
                    <a:pt x="50847" y="129158"/>
                    <a:pt x="-1805" y="258804"/>
                    <a:pt x="47" y="260391"/>
                  </a:cubicBezTo>
                  <a:cubicBezTo>
                    <a:pt x="1899" y="261978"/>
                    <a:pt x="60636" y="135507"/>
                    <a:pt x="77834" y="95291"/>
                  </a:cubicBezTo>
                  <a:cubicBezTo>
                    <a:pt x="95032" y="55075"/>
                    <a:pt x="97149" y="1628"/>
                    <a:pt x="95297" y="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99EF0C9C-10B9-4D75-9B92-3DE4452BB9B4}"/>
                </a:ext>
              </a:extLst>
            </p:cNvPr>
            <p:cNvSpPr/>
            <p:nvPr/>
          </p:nvSpPr>
          <p:spPr>
            <a:xfrm>
              <a:off x="6660186" y="5378065"/>
              <a:ext cx="759047" cy="439602"/>
            </a:xfrm>
            <a:custGeom>
              <a:avLst/>
              <a:gdLst>
                <a:gd name="connsiteX0" fmla="*/ 36947 w 759047"/>
                <a:gd name="connsiteY0" fmla="*/ 15202 h 439602"/>
                <a:gd name="connsiteX1" fmla="*/ 91981 w 759047"/>
                <a:gd name="connsiteY1" fmla="*/ 30018 h 439602"/>
                <a:gd name="connsiteX2" fmla="*/ 589397 w 759047"/>
                <a:gd name="connsiteY2" fmla="*/ 226868 h 439602"/>
                <a:gd name="connsiteX3" fmla="*/ 619031 w 759047"/>
                <a:gd name="connsiteY3" fmla="*/ 343285 h 439602"/>
                <a:gd name="connsiteX4" fmla="*/ 678297 w 759047"/>
                <a:gd name="connsiteY4" fmla="*/ 427952 h 439602"/>
                <a:gd name="connsiteX5" fmla="*/ 758731 w 759047"/>
                <a:gd name="connsiteY5" fmla="*/ 436418 h 439602"/>
                <a:gd name="connsiteX6" fmla="*/ 646547 w 759047"/>
                <a:gd name="connsiteY6" fmla="*/ 404668 h 439602"/>
                <a:gd name="connsiteX7" fmla="*/ 690997 w 759047"/>
                <a:gd name="connsiteY7" fmla="*/ 349635 h 439602"/>
                <a:gd name="connsiteX8" fmla="*/ 659247 w 759047"/>
                <a:gd name="connsiteY8" fmla="*/ 307302 h 439602"/>
                <a:gd name="connsiteX9" fmla="*/ 502614 w 759047"/>
                <a:gd name="connsiteY9" fmla="*/ 171835 h 439602"/>
                <a:gd name="connsiteX10" fmla="*/ 36947 w 759047"/>
                <a:gd name="connsiteY10" fmla="*/ 15202 h 43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9047" h="439602">
                  <a:moveTo>
                    <a:pt x="36947" y="15202"/>
                  </a:moveTo>
                  <a:cubicBezTo>
                    <a:pt x="-31492" y="-8434"/>
                    <a:pt x="-94" y="-5260"/>
                    <a:pt x="91981" y="30018"/>
                  </a:cubicBezTo>
                  <a:cubicBezTo>
                    <a:pt x="184056" y="65296"/>
                    <a:pt x="501555" y="174657"/>
                    <a:pt x="589397" y="226868"/>
                  </a:cubicBezTo>
                  <a:cubicBezTo>
                    <a:pt x="677239" y="279079"/>
                    <a:pt x="604214" y="309771"/>
                    <a:pt x="619031" y="343285"/>
                  </a:cubicBezTo>
                  <a:cubicBezTo>
                    <a:pt x="633848" y="376799"/>
                    <a:pt x="655014" y="412430"/>
                    <a:pt x="678297" y="427952"/>
                  </a:cubicBezTo>
                  <a:cubicBezTo>
                    <a:pt x="701580" y="443474"/>
                    <a:pt x="764023" y="440299"/>
                    <a:pt x="758731" y="436418"/>
                  </a:cubicBezTo>
                  <a:cubicBezTo>
                    <a:pt x="753439" y="432537"/>
                    <a:pt x="657836" y="419132"/>
                    <a:pt x="646547" y="404668"/>
                  </a:cubicBezTo>
                  <a:cubicBezTo>
                    <a:pt x="635258" y="390204"/>
                    <a:pt x="688880" y="365863"/>
                    <a:pt x="690997" y="349635"/>
                  </a:cubicBezTo>
                  <a:cubicBezTo>
                    <a:pt x="693114" y="333407"/>
                    <a:pt x="690644" y="336935"/>
                    <a:pt x="659247" y="307302"/>
                  </a:cubicBezTo>
                  <a:cubicBezTo>
                    <a:pt x="627850" y="277669"/>
                    <a:pt x="610564" y="221929"/>
                    <a:pt x="502614" y="171835"/>
                  </a:cubicBezTo>
                  <a:cubicBezTo>
                    <a:pt x="394664" y="121741"/>
                    <a:pt x="105386" y="38838"/>
                    <a:pt x="36947" y="15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E7D11EAF-4A00-4450-B27A-35A94072F1D0}"/>
                </a:ext>
              </a:extLst>
            </p:cNvPr>
            <p:cNvSpPr/>
            <p:nvPr/>
          </p:nvSpPr>
          <p:spPr>
            <a:xfrm>
              <a:off x="7300346" y="5412447"/>
              <a:ext cx="348715" cy="285280"/>
            </a:xfrm>
            <a:custGeom>
              <a:avLst/>
              <a:gdLst>
                <a:gd name="connsiteX0" fmla="*/ 2154 w 348715"/>
                <a:gd name="connsiteY0" fmla="*/ 245403 h 285280"/>
                <a:gd name="connsiteX1" fmla="*/ 321771 w 348715"/>
                <a:gd name="connsiteY1" fmla="*/ 277153 h 285280"/>
                <a:gd name="connsiteX2" fmla="*/ 321771 w 348715"/>
                <a:gd name="connsiteY2" fmla="*/ 260220 h 285280"/>
                <a:gd name="connsiteX3" fmla="*/ 241337 w 348715"/>
                <a:gd name="connsiteY3" fmla="*/ 27386 h 285280"/>
                <a:gd name="connsiteX4" fmla="*/ 234987 w 348715"/>
                <a:gd name="connsiteY4" fmla="*/ 10453 h 285280"/>
                <a:gd name="connsiteX5" fmla="*/ 190537 w 348715"/>
                <a:gd name="connsiteY5" fmla="*/ 80303 h 285280"/>
                <a:gd name="connsiteX6" fmla="*/ 148204 w 348715"/>
                <a:gd name="connsiteY6" fmla="*/ 171320 h 285280"/>
                <a:gd name="connsiteX7" fmla="*/ 179954 w 348715"/>
                <a:gd name="connsiteY7" fmla="*/ 247520 h 285280"/>
                <a:gd name="connsiteX8" fmla="*/ 2154 w 348715"/>
                <a:gd name="connsiteY8" fmla="*/ 245403 h 28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715" h="285280">
                  <a:moveTo>
                    <a:pt x="2154" y="245403"/>
                  </a:moveTo>
                  <a:cubicBezTo>
                    <a:pt x="25790" y="250342"/>
                    <a:pt x="268502" y="274684"/>
                    <a:pt x="321771" y="277153"/>
                  </a:cubicBezTo>
                  <a:cubicBezTo>
                    <a:pt x="375040" y="279622"/>
                    <a:pt x="335177" y="301848"/>
                    <a:pt x="321771" y="260220"/>
                  </a:cubicBezTo>
                  <a:cubicBezTo>
                    <a:pt x="308365" y="218592"/>
                    <a:pt x="255801" y="69014"/>
                    <a:pt x="241337" y="27386"/>
                  </a:cubicBezTo>
                  <a:cubicBezTo>
                    <a:pt x="226873" y="-14242"/>
                    <a:pt x="243454" y="1634"/>
                    <a:pt x="234987" y="10453"/>
                  </a:cubicBezTo>
                  <a:cubicBezTo>
                    <a:pt x="226520" y="19272"/>
                    <a:pt x="205001" y="53492"/>
                    <a:pt x="190537" y="80303"/>
                  </a:cubicBezTo>
                  <a:cubicBezTo>
                    <a:pt x="176073" y="107114"/>
                    <a:pt x="149968" y="143450"/>
                    <a:pt x="148204" y="171320"/>
                  </a:cubicBezTo>
                  <a:cubicBezTo>
                    <a:pt x="146440" y="199189"/>
                    <a:pt x="203237" y="233056"/>
                    <a:pt x="179954" y="247520"/>
                  </a:cubicBezTo>
                  <a:cubicBezTo>
                    <a:pt x="156671" y="261984"/>
                    <a:pt x="-21482" y="240464"/>
                    <a:pt x="2154" y="2454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4609F75D-3F81-4160-8292-374179910B51}"/>
                </a:ext>
              </a:extLst>
            </p:cNvPr>
            <p:cNvSpPr/>
            <p:nvPr/>
          </p:nvSpPr>
          <p:spPr>
            <a:xfrm>
              <a:off x="7521331" y="5405260"/>
              <a:ext cx="1168613" cy="662902"/>
            </a:xfrm>
            <a:custGeom>
              <a:avLst/>
              <a:gdLst>
                <a:gd name="connsiteX0" fmla="*/ 12944 w 1168613"/>
                <a:gd name="connsiteY0" fmla="*/ 3353 h 662902"/>
                <a:gd name="connsiteX1" fmla="*/ 98669 w 1168613"/>
                <a:gd name="connsiteY1" fmla="*/ 16053 h 662902"/>
                <a:gd name="connsiteX2" fmla="*/ 592382 w 1168613"/>
                <a:gd name="connsiteY2" fmla="*/ 109715 h 662902"/>
                <a:gd name="connsiteX3" fmla="*/ 641594 w 1168613"/>
                <a:gd name="connsiteY3" fmla="*/ 203378 h 662902"/>
                <a:gd name="connsiteX4" fmla="*/ 897182 w 1168613"/>
                <a:gd name="connsiteY4" fmla="*/ 320853 h 662902"/>
                <a:gd name="connsiteX5" fmla="*/ 1154357 w 1168613"/>
                <a:gd name="connsiteY5" fmla="*/ 570090 h 662902"/>
                <a:gd name="connsiteX6" fmla="*/ 1136894 w 1168613"/>
                <a:gd name="connsiteY6" fmla="*/ 662165 h 662902"/>
                <a:gd name="connsiteX7" fmla="*/ 1149594 w 1168613"/>
                <a:gd name="connsiteY7" fmla="*/ 528815 h 662902"/>
                <a:gd name="connsiteX8" fmla="*/ 994019 w 1168613"/>
                <a:gd name="connsiteY8" fmla="*/ 420865 h 662902"/>
                <a:gd name="connsiteX9" fmla="*/ 655882 w 1168613"/>
                <a:gd name="connsiteY9" fmla="*/ 176390 h 662902"/>
                <a:gd name="connsiteX10" fmla="*/ 432044 w 1168613"/>
                <a:gd name="connsiteY10" fmla="*/ 89078 h 662902"/>
                <a:gd name="connsiteX11" fmla="*/ 12944 w 1168613"/>
                <a:gd name="connsiteY11" fmla="*/ 3353 h 66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8613" h="662902">
                  <a:moveTo>
                    <a:pt x="12944" y="3353"/>
                  </a:moveTo>
                  <a:cubicBezTo>
                    <a:pt x="-42618" y="-8818"/>
                    <a:pt x="98669" y="16053"/>
                    <a:pt x="98669" y="16053"/>
                  </a:cubicBezTo>
                  <a:cubicBezTo>
                    <a:pt x="195242" y="33780"/>
                    <a:pt x="501895" y="78494"/>
                    <a:pt x="592382" y="109715"/>
                  </a:cubicBezTo>
                  <a:cubicBezTo>
                    <a:pt x="682870" y="140936"/>
                    <a:pt x="590794" y="168188"/>
                    <a:pt x="641594" y="203378"/>
                  </a:cubicBezTo>
                  <a:cubicBezTo>
                    <a:pt x="692394" y="238568"/>
                    <a:pt x="811722" y="259734"/>
                    <a:pt x="897182" y="320853"/>
                  </a:cubicBezTo>
                  <a:cubicBezTo>
                    <a:pt x="982642" y="381972"/>
                    <a:pt x="1114405" y="513205"/>
                    <a:pt x="1154357" y="570090"/>
                  </a:cubicBezTo>
                  <a:cubicBezTo>
                    <a:pt x="1194309" y="626975"/>
                    <a:pt x="1137688" y="669044"/>
                    <a:pt x="1136894" y="662165"/>
                  </a:cubicBezTo>
                  <a:cubicBezTo>
                    <a:pt x="1136100" y="655286"/>
                    <a:pt x="1173407" y="569032"/>
                    <a:pt x="1149594" y="528815"/>
                  </a:cubicBezTo>
                  <a:cubicBezTo>
                    <a:pt x="1125781" y="488598"/>
                    <a:pt x="994019" y="420865"/>
                    <a:pt x="994019" y="420865"/>
                  </a:cubicBezTo>
                  <a:cubicBezTo>
                    <a:pt x="911734" y="362128"/>
                    <a:pt x="749545" y="231688"/>
                    <a:pt x="655882" y="176390"/>
                  </a:cubicBezTo>
                  <a:cubicBezTo>
                    <a:pt x="562220" y="121092"/>
                    <a:pt x="539200" y="115801"/>
                    <a:pt x="432044" y="89078"/>
                  </a:cubicBezTo>
                  <a:cubicBezTo>
                    <a:pt x="324888" y="62355"/>
                    <a:pt x="68506" y="15524"/>
                    <a:pt x="12944" y="33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7E032509-6C3C-46A2-B80F-AC004B6057F3}"/>
                </a:ext>
              </a:extLst>
            </p:cNvPr>
            <p:cNvSpPr/>
            <p:nvPr/>
          </p:nvSpPr>
          <p:spPr>
            <a:xfrm>
              <a:off x="7702485" y="5545997"/>
              <a:ext cx="454573" cy="308956"/>
            </a:xfrm>
            <a:custGeom>
              <a:avLst/>
              <a:gdLst>
                <a:gd name="connsiteX0" fmla="*/ 65 w 454573"/>
                <a:gd name="connsiteY0" fmla="*/ 728 h 308956"/>
                <a:gd name="connsiteX1" fmla="*/ 185803 w 454573"/>
                <a:gd name="connsiteY1" fmla="*/ 59466 h 308956"/>
                <a:gd name="connsiteX2" fmla="*/ 336615 w 454573"/>
                <a:gd name="connsiteY2" fmla="*/ 92803 h 308956"/>
                <a:gd name="connsiteX3" fmla="*/ 308040 w 454573"/>
                <a:gd name="connsiteY3" fmla="*/ 151541 h 308956"/>
                <a:gd name="connsiteX4" fmla="*/ 222315 w 454573"/>
                <a:gd name="connsiteY4" fmla="*/ 267428 h 308956"/>
                <a:gd name="connsiteX5" fmla="*/ 250890 w 454573"/>
                <a:gd name="connsiteY5" fmla="*/ 305528 h 308956"/>
                <a:gd name="connsiteX6" fmla="*/ 454090 w 454573"/>
                <a:gd name="connsiteY6" fmla="*/ 305528 h 308956"/>
                <a:gd name="connsiteX7" fmla="*/ 306453 w 454573"/>
                <a:gd name="connsiteY7" fmla="*/ 291241 h 308956"/>
                <a:gd name="connsiteX8" fmla="*/ 271528 w 454573"/>
                <a:gd name="connsiteY8" fmla="*/ 265841 h 308956"/>
                <a:gd name="connsiteX9" fmla="*/ 347728 w 454573"/>
                <a:gd name="connsiteY9" fmla="*/ 153128 h 308956"/>
                <a:gd name="connsiteX10" fmla="*/ 328678 w 454573"/>
                <a:gd name="connsiteY10" fmla="*/ 59466 h 308956"/>
                <a:gd name="connsiteX11" fmla="*/ 206440 w 454573"/>
                <a:gd name="connsiteY11" fmla="*/ 29303 h 308956"/>
                <a:gd name="connsiteX12" fmla="*/ 65 w 454573"/>
                <a:gd name="connsiteY12" fmla="*/ 728 h 30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573" h="308956">
                  <a:moveTo>
                    <a:pt x="65" y="728"/>
                  </a:moveTo>
                  <a:cubicBezTo>
                    <a:pt x="-3374" y="5755"/>
                    <a:pt x="129711" y="44120"/>
                    <a:pt x="185803" y="59466"/>
                  </a:cubicBezTo>
                  <a:cubicBezTo>
                    <a:pt x="241895" y="74812"/>
                    <a:pt x="316242" y="77457"/>
                    <a:pt x="336615" y="92803"/>
                  </a:cubicBezTo>
                  <a:cubicBezTo>
                    <a:pt x="356988" y="108149"/>
                    <a:pt x="327090" y="122437"/>
                    <a:pt x="308040" y="151541"/>
                  </a:cubicBezTo>
                  <a:cubicBezTo>
                    <a:pt x="288990" y="180645"/>
                    <a:pt x="231840" y="241764"/>
                    <a:pt x="222315" y="267428"/>
                  </a:cubicBezTo>
                  <a:cubicBezTo>
                    <a:pt x="212790" y="293092"/>
                    <a:pt x="212261" y="299178"/>
                    <a:pt x="250890" y="305528"/>
                  </a:cubicBezTo>
                  <a:cubicBezTo>
                    <a:pt x="289519" y="311878"/>
                    <a:pt x="444830" y="307909"/>
                    <a:pt x="454090" y="305528"/>
                  </a:cubicBezTo>
                  <a:cubicBezTo>
                    <a:pt x="463351" y="303147"/>
                    <a:pt x="336880" y="297856"/>
                    <a:pt x="306453" y="291241"/>
                  </a:cubicBezTo>
                  <a:cubicBezTo>
                    <a:pt x="276026" y="284626"/>
                    <a:pt x="264649" y="288860"/>
                    <a:pt x="271528" y="265841"/>
                  </a:cubicBezTo>
                  <a:cubicBezTo>
                    <a:pt x="278407" y="242822"/>
                    <a:pt x="338203" y="187524"/>
                    <a:pt x="347728" y="153128"/>
                  </a:cubicBezTo>
                  <a:cubicBezTo>
                    <a:pt x="357253" y="118732"/>
                    <a:pt x="352226" y="80104"/>
                    <a:pt x="328678" y="59466"/>
                  </a:cubicBezTo>
                  <a:cubicBezTo>
                    <a:pt x="305130" y="38829"/>
                    <a:pt x="264913" y="40680"/>
                    <a:pt x="206440" y="29303"/>
                  </a:cubicBezTo>
                  <a:cubicBezTo>
                    <a:pt x="147967" y="17926"/>
                    <a:pt x="3504" y="-4299"/>
                    <a:pt x="65" y="7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1F701060-7EA1-4169-8EED-7F81659002A8}"/>
                </a:ext>
              </a:extLst>
            </p:cNvPr>
            <p:cNvSpPr/>
            <p:nvPr/>
          </p:nvSpPr>
          <p:spPr>
            <a:xfrm>
              <a:off x="7448358" y="5547829"/>
              <a:ext cx="327141" cy="319677"/>
            </a:xfrm>
            <a:custGeom>
              <a:avLst/>
              <a:gdLst>
                <a:gd name="connsiteX0" fmla="*/ 260542 w 327141"/>
                <a:gd name="connsiteY0" fmla="*/ 2071 h 319677"/>
                <a:gd name="connsiteX1" fmla="*/ 268480 w 327141"/>
                <a:gd name="connsiteY1" fmla="*/ 56046 h 319677"/>
                <a:gd name="connsiteX2" fmla="*/ 324042 w 327141"/>
                <a:gd name="connsiteY2" fmla="*/ 295759 h 319677"/>
                <a:gd name="connsiteX3" fmla="*/ 265305 w 327141"/>
                <a:gd name="connsiteY3" fmla="*/ 308459 h 319677"/>
                <a:gd name="connsiteX4" fmla="*/ 120842 w 327141"/>
                <a:gd name="connsiteY4" fmla="*/ 271946 h 319677"/>
                <a:gd name="connsiteX5" fmla="*/ 3367 w 327141"/>
                <a:gd name="connsiteY5" fmla="*/ 257659 h 319677"/>
                <a:gd name="connsiteX6" fmla="*/ 55755 w 327141"/>
                <a:gd name="connsiteY6" fmla="*/ 240196 h 319677"/>
                <a:gd name="connsiteX7" fmla="*/ 293880 w 327141"/>
                <a:gd name="connsiteY7" fmla="*/ 262421 h 319677"/>
                <a:gd name="connsiteX8" fmla="*/ 322455 w 327141"/>
                <a:gd name="connsiteY8" fmla="*/ 254484 h 319677"/>
                <a:gd name="connsiteX9" fmla="*/ 266892 w 327141"/>
                <a:gd name="connsiteY9" fmla="*/ 102084 h 319677"/>
                <a:gd name="connsiteX10" fmla="*/ 260542 w 327141"/>
                <a:gd name="connsiteY10" fmla="*/ 2071 h 31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141" h="319677">
                  <a:moveTo>
                    <a:pt x="260542" y="2071"/>
                  </a:moveTo>
                  <a:cubicBezTo>
                    <a:pt x="260807" y="-5602"/>
                    <a:pt x="257897" y="7098"/>
                    <a:pt x="268480" y="56046"/>
                  </a:cubicBezTo>
                  <a:cubicBezTo>
                    <a:pt x="279063" y="104994"/>
                    <a:pt x="324571" y="253690"/>
                    <a:pt x="324042" y="295759"/>
                  </a:cubicBezTo>
                  <a:cubicBezTo>
                    <a:pt x="323513" y="337828"/>
                    <a:pt x="299172" y="312428"/>
                    <a:pt x="265305" y="308459"/>
                  </a:cubicBezTo>
                  <a:cubicBezTo>
                    <a:pt x="231438" y="304490"/>
                    <a:pt x="164498" y="280413"/>
                    <a:pt x="120842" y="271946"/>
                  </a:cubicBezTo>
                  <a:cubicBezTo>
                    <a:pt x="77186" y="263479"/>
                    <a:pt x="14215" y="262951"/>
                    <a:pt x="3367" y="257659"/>
                  </a:cubicBezTo>
                  <a:cubicBezTo>
                    <a:pt x="-7481" y="252367"/>
                    <a:pt x="7336" y="239402"/>
                    <a:pt x="55755" y="240196"/>
                  </a:cubicBezTo>
                  <a:cubicBezTo>
                    <a:pt x="104174" y="240990"/>
                    <a:pt x="249430" y="260040"/>
                    <a:pt x="293880" y="262421"/>
                  </a:cubicBezTo>
                  <a:cubicBezTo>
                    <a:pt x="338330" y="264802"/>
                    <a:pt x="326953" y="281207"/>
                    <a:pt x="322455" y="254484"/>
                  </a:cubicBezTo>
                  <a:cubicBezTo>
                    <a:pt x="317957" y="227761"/>
                    <a:pt x="280386" y="141507"/>
                    <a:pt x="266892" y="102084"/>
                  </a:cubicBezTo>
                  <a:cubicBezTo>
                    <a:pt x="253398" y="62661"/>
                    <a:pt x="260277" y="9744"/>
                    <a:pt x="260542" y="20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: 図形 700">
              <a:extLst>
                <a:ext uri="{FF2B5EF4-FFF2-40B4-BE49-F238E27FC236}">
                  <a16:creationId xmlns:a16="http://schemas.microsoft.com/office/drawing/2014/main" id="{D36C6F00-8978-49DE-8110-598476EA9F76}"/>
                </a:ext>
              </a:extLst>
            </p:cNvPr>
            <p:cNvSpPr/>
            <p:nvPr/>
          </p:nvSpPr>
          <p:spPr>
            <a:xfrm>
              <a:off x="7460732" y="5807678"/>
              <a:ext cx="254951" cy="824190"/>
            </a:xfrm>
            <a:custGeom>
              <a:avLst/>
              <a:gdLst>
                <a:gd name="connsiteX0" fmla="*/ 10043 w 254951"/>
                <a:gd name="connsiteY0" fmla="*/ 5747 h 824190"/>
                <a:gd name="connsiteX1" fmla="*/ 27506 w 254951"/>
                <a:gd name="connsiteY1" fmla="*/ 161322 h 824190"/>
                <a:gd name="connsiteX2" fmla="*/ 254518 w 254951"/>
                <a:gd name="connsiteY2" fmla="*/ 823310 h 824190"/>
                <a:gd name="connsiteX3" fmla="*/ 83068 w 254951"/>
                <a:gd name="connsiteY3" fmla="*/ 296260 h 824190"/>
                <a:gd name="connsiteX4" fmla="*/ 10043 w 254951"/>
                <a:gd name="connsiteY4" fmla="*/ 5747 h 82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951" h="824190">
                  <a:moveTo>
                    <a:pt x="10043" y="5747"/>
                  </a:moveTo>
                  <a:cubicBezTo>
                    <a:pt x="783" y="-16743"/>
                    <a:pt x="-13240" y="25062"/>
                    <a:pt x="27506" y="161322"/>
                  </a:cubicBezTo>
                  <a:cubicBezTo>
                    <a:pt x="68252" y="297583"/>
                    <a:pt x="245258" y="800820"/>
                    <a:pt x="254518" y="823310"/>
                  </a:cubicBezTo>
                  <a:cubicBezTo>
                    <a:pt x="263778" y="845800"/>
                    <a:pt x="121962" y="431197"/>
                    <a:pt x="83068" y="296260"/>
                  </a:cubicBezTo>
                  <a:cubicBezTo>
                    <a:pt x="44174" y="161323"/>
                    <a:pt x="19303" y="28237"/>
                    <a:pt x="10043" y="57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E9AB84EF-C822-4AB7-8D48-957DA49BEC34}"/>
                </a:ext>
              </a:extLst>
            </p:cNvPr>
            <p:cNvSpPr/>
            <p:nvPr/>
          </p:nvSpPr>
          <p:spPr>
            <a:xfrm>
              <a:off x="6843713" y="5557838"/>
              <a:ext cx="326914" cy="506520"/>
            </a:xfrm>
            <a:custGeom>
              <a:avLst/>
              <a:gdLst>
                <a:gd name="connsiteX0" fmla="*/ 0 w 326914"/>
                <a:gd name="connsiteY0" fmla="*/ 0 h 506520"/>
                <a:gd name="connsiteX1" fmla="*/ 309562 w 326914"/>
                <a:gd name="connsiteY1" fmla="*/ 114300 h 506520"/>
                <a:gd name="connsiteX2" fmla="*/ 279400 w 326914"/>
                <a:gd name="connsiteY2" fmla="*/ 185737 h 506520"/>
                <a:gd name="connsiteX3" fmla="*/ 209550 w 326914"/>
                <a:gd name="connsiteY3" fmla="*/ 347662 h 506520"/>
                <a:gd name="connsiteX4" fmla="*/ 161925 w 326914"/>
                <a:gd name="connsiteY4" fmla="*/ 506412 h 506520"/>
                <a:gd name="connsiteX5" fmla="*/ 217487 w 326914"/>
                <a:gd name="connsiteY5" fmla="*/ 374650 h 506520"/>
                <a:gd name="connsiteX6" fmla="*/ 298450 w 326914"/>
                <a:gd name="connsiteY6" fmla="*/ 180975 h 506520"/>
                <a:gd name="connsiteX7" fmla="*/ 280987 w 326914"/>
                <a:gd name="connsiteY7" fmla="*/ 127000 h 506520"/>
                <a:gd name="connsiteX8" fmla="*/ 117475 w 326914"/>
                <a:gd name="connsiteY8" fmla="*/ 63500 h 506520"/>
                <a:gd name="connsiteX9" fmla="*/ 0 w 326914"/>
                <a:gd name="connsiteY9" fmla="*/ 0 h 50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914" h="506520">
                  <a:moveTo>
                    <a:pt x="0" y="0"/>
                  </a:moveTo>
                  <a:cubicBezTo>
                    <a:pt x="131497" y="41672"/>
                    <a:pt x="262995" y="83344"/>
                    <a:pt x="309562" y="114300"/>
                  </a:cubicBezTo>
                  <a:cubicBezTo>
                    <a:pt x="356129" y="145256"/>
                    <a:pt x="296069" y="146843"/>
                    <a:pt x="279400" y="185737"/>
                  </a:cubicBezTo>
                  <a:cubicBezTo>
                    <a:pt x="262731" y="224631"/>
                    <a:pt x="229129" y="294216"/>
                    <a:pt x="209550" y="347662"/>
                  </a:cubicBezTo>
                  <a:cubicBezTo>
                    <a:pt x="189971" y="401108"/>
                    <a:pt x="160602" y="501914"/>
                    <a:pt x="161925" y="506412"/>
                  </a:cubicBezTo>
                  <a:cubicBezTo>
                    <a:pt x="163248" y="510910"/>
                    <a:pt x="217487" y="374650"/>
                    <a:pt x="217487" y="374650"/>
                  </a:cubicBezTo>
                  <a:cubicBezTo>
                    <a:pt x="240241" y="320411"/>
                    <a:pt x="287867" y="222250"/>
                    <a:pt x="298450" y="180975"/>
                  </a:cubicBezTo>
                  <a:cubicBezTo>
                    <a:pt x="309033" y="139700"/>
                    <a:pt x="311150" y="146579"/>
                    <a:pt x="280987" y="127000"/>
                  </a:cubicBezTo>
                  <a:cubicBezTo>
                    <a:pt x="250825" y="107421"/>
                    <a:pt x="164835" y="82021"/>
                    <a:pt x="117475" y="635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48B03011-2DDD-4425-9942-32D1F9564288}"/>
                </a:ext>
              </a:extLst>
            </p:cNvPr>
            <p:cNvSpPr/>
            <p:nvPr/>
          </p:nvSpPr>
          <p:spPr>
            <a:xfrm>
              <a:off x="6723056" y="5540609"/>
              <a:ext cx="147485" cy="467845"/>
            </a:xfrm>
            <a:custGeom>
              <a:avLst/>
              <a:gdLst>
                <a:gd name="connsiteX0" fmla="*/ 122244 w 147485"/>
                <a:gd name="connsiteY0" fmla="*/ 15641 h 467845"/>
                <a:gd name="connsiteX1" fmla="*/ 119069 w 147485"/>
                <a:gd name="connsiteY1" fmla="*/ 69616 h 467845"/>
                <a:gd name="connsiteX2" fmla="*/ 127007 w 147485"/>
                <a:gd name="connsiteY2" fmla="*/ 453791 h 467845"/>
                <a:gd name="connsiteX3" fmla="*/ 7 w 147485"/>
                <a:gd name="connsiteY3" fmla="*/ 390291 h 467845"/>
                <a:gd name="connsiteX4" fmla="*/ 133357 w 147485"/>
                <a:gd name="connsiteY4" fmla="*/ 449029 h 467845"/>
                <a:gd name="connsiteX5" fmla="*/ 144469 w 147485"/>
                <a:gd name="connsiteY5" fmla="*/ 439504 h 467845"/>
                <a:gd name="connsiteX6" fmla="*/ 141294 w 147485"/>
                <a:gd name="connsiteY6" fmla="*/ 250591 h 467845"/>
                <a:gd name="connsiteX7" fmla="*/ 122244 w 147485"/>
                <a:gd name="connsiteY7" fmla="*/ 15641 h 46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85" h="467845">
                  <a:moveTo>
                    <a:pt x="122244" y="15641"/>
                  </a:moveTo>
                  <a:cubicBezTo>
                    <a:pt x="118540" y="-14522"/>
                    <a:pt x="118275" y="-3409"/>
                    <a:pt x="119069" y="69616"/>
                  </a:cubicBezTo>
                  <a:cubicBezTo>
                    <a:pt x="119863" y="142641"/>
                    <a:pt x="146851" y="400345"/>
                    <a:pt x="127007" y="453791"/>
                  </a:cubicBezTo>
                  <a:cubicBezTo>
                    <a:pt x="107163" y="507237"/>
                    <a:pt x="-1051" y="391085"/>
                    <a:pt x="7" y="390291"/>
                  </a:cubicBezTo>
                  <a:cubicBezTo>
                    <a:pt x="1065" y="389497"/>
                    <a:pt x="109280" y="440827"/>
                    <a:pt x="133357" y="449029"/>
                  </a:cubicBezTo>
                  <a:cubicBezTo>
                    <a:pt x="157434" y="457231"/>
                    <a:pt x="143146" y="472577"/>
                    <a:pt x="144469" y="439504"/>
                  </a:cubicBezTo>
                  <a:cubicBezTo>
                    <a:pt x="145792" y="406431"/>
                    <a:pt x="144998" y="318853"/>
                    <a:pt x="141294" y="250591"/>
                  </a:cubicBezTo>
                  <a:cubicBezTo>
                    <a:pt x="137590" y="182329"/>
                    <a:pt x="125948" y="45804"/>
                    <a:pt x="122244" y="156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81FA8A69-6B7A-4D4B-B108-FB56A1C26D7F}"/>
                </a:ext>
              </a:extLst>
            </p:cNvPr>
            <p:cNvSpPr/>
            <p:nvPr/>
          </p:nvSpPr>
          <p:spPr>
            <a:xfrm>
              <a:off x="6684137" y="5941082"/>
              <a:ext cx="450861" cy="510782"/>
            </a:xfrm>
            <a:custGeom>
              <a:avLst/>
              <a:gdLst>
                <a:gd name="connsiteX0" fmla="*/ 40513 w 450861"/>
                <a:gd name="connsiteY0" fmla="*/ 401 h 510782"/>
                <a:gd name="connsiteX1" fmla="*/ 65913 w 450861"/>
                <a:gd name="connsiteY1" fmla="*/ 106235 h 510782"/>
                <a:gd name="connsiteX2" fmla="*/ 139996 w 450861"/>
                <a:gd name="connsiteY2" fmla="*/ 218418 h 510782"/>
                <a:gd name="connsiteX3" fmla="*/ 332613 w 450861"/>
                <a:gd name="connsiteY3" fmla="*/ 499935 h 510782"/>
                <a:gd name="connsiteX4" fmla="*/ 410930 w 450861"/>
                <a:gd name="connsiteY4" fmla="*/ 440668 h 510782"/>
                <a:gd name="connsiteX5" fmla="*/ 446913 w 450861"/>
                <a:gd name="connsiteY5" fmla="*/ 326368 h 510782"/>
                <a:gd name="connsiteX6" fmla="*/ 319913 w 450861"/>
                <a:gd name="connsiteY6" fmla="*/ 127401 h 510782"/>
                <a:gd name="connsiteX7" fmla="*/ 410930 w 450861"/>
                <a:gd name="connsiteY7" fmla="*/ 205718 h 510782"/>
                <a:gd name="connsiteX8" fmla="*/ 432096 w 450861"/>
                <a:gd name="connsiteY8" fmla="*/ 279801 h 510782"/>
                <a:gd name="connsiteX9" fmla="*/ 436330 w 450861"/>
                <a:gd name="connsiteY9" fmla="*/ 377168 h 510782"/>
                <a:gd name="connsiteX10" fmla="*/ 377063 w 450861"/>
                <a:gd name="connsiteY10" fmla="*/ 442785 h 510782"/>
                <a:gd name="connsiteX11" fmla="*/ 311446 w 450861"/>
                <a:gd name="connsiteY11" fmla="*/ 478768 h 510782"/>
                <a:gd name="connsiteX12" fmla="*/ 197146 w 450861"/>
                <a:gd name="connsiteY12" fmla="*/ 300968 h 510782"/>
                <a:gd name="connsiteX13" fmla="*/ 8763 w 450861"/>
                <a:gd name="connsiteY13" fmla="*/ 78718 h 510782"/>
                <a:gd name="connsiteX14" fmla="*/ 40513 w 450861"/>
                <a:gd name="connsiteY14" fmla="*/ 401 h 51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0861" h="510782">
                  <a:moveTo>
                    <a:pt x="40513" y="401"/>
                  </a:moveTo>
                  <a:cubicBezTo>
                    <a:pt x="50038" y="4987"/>
                    <a:pt x="49333" y="69899"/>
                    <a:pt x="65913" y="106235"/>
                  </a:cubicBezTo>
                  <a:cubicBezTo>
                    <a:pt x="82493" y="142571"/>
                    <a:pt x="139996" y="218418"/>
                    <a:pt x="139996" y="218418"/>
                  </a:cubicBezTo>
                  <a:cubicBezTo>
                    <a:pt x="184446" y="284035"/>
                    <a:pt x="287457" y="462893"/>
                    <a:pt x="332613" y="499935"/>
                  </a:cubicBezTo>
                  <a:cubicBezTo>
                    <a:pt x="377769" y="536977"/>
                    <a:pt x="391880" y="469596"/>
                    <a:pt x="410930" y="440668"/>
                  </a:cubicBezTo>
                  <a:cubicBezTo>
                    <a:pt x="429980" y="411740"/>
                    <a:pt x="462082" y="378579"/>
                    <a:pt x="446913" y="326368"/>
                  </a:cubicBezTo>
                  <a:cubicBezTo>
                    <a:pt x="431744" y="274157"/>
                    <a:pt x="325910" y="147509"/>
                    <a:pt x="319913" y="127401"/>
                  </a:cubicBezTo>
                  <a:cubicBezTo>
                    <a:pt x="313916" y="107293"/>
                    <a:pt x="392233" y="180318"/>
                    <a:pt x="410930" y="205718"/>
                  </a:cubicBezTo>
                  <a:cubicBezTo>
                    <a:pt x="429627" y="231118"/>
                    <a:pt x="427863" y="251226"/>
                    <a:pt x="432096" y="279801"/>
                  </a:cubicBezTo>
                  <a:cubicBezTo>
                    <a:pt x="436329" y="308376"/>
                    <a:pt x="445502" y="350004"/>
                    <a:pt x="436330" y="377168"/>
                  </a:cubicBezTo>
                  <a:cubicBezTo>
                    <a:pt x="427158" y="404332"/>
                    <a:pt x="397877" y="425852"/>
                    <a:pt x="377063" y="442785"/>
                  </a:cubicBezTo>
                  <a:cubicBezTo>
                    <a:pt x="356249" y="459718"/>
                    <a:pt x="341432" y="502404"/>
                    <a:pt x="311446" y="478768"/>
                  </a:cubicBezTo>
                  <a:cubicBezTo>
                    <a:pt x="281460" y="455132"/>
                    <a:pt x="247593" y="367643"/>
                    <a:pt x="197146" y="300968"/>
                  </a:cubicBezTo>
                  <a:cubicBezTo>
                    <a:pt x="146699" y="234293"/>
                    <a:pt x="37691" y="126343"/>
                    <a:pt x="8763" y="78718"/>
                  </a:cubicBezTo>
                  <a:cubicBezTo>
                    <a:pt x="-20165" y="31093"/>
                    <a:pt x="30988" y="-4185"/>
                    <a:pt x="40513" y="4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フリーフォーム: 図形 704">
              <a:extLst>
                <a:ext uri="{FF2B5EF4-FFF2-40B4-BE49-F238E27FC236}">
                  <a16:creationId xmlns:a16="http://schemas.microsoft.com/office/drawing/2014/main" id="{97987900-14D7-4397-9C19-D9EEB186E469}"/>
                </a:ext>
              </a:extLst>
            </p:cNvPr>
            <p:cNvSpPr/>
            <p:nvPr/>
          </p:nvSpPr>
          <p:spPr>
            <a:xfrm>
              <a:off x="7120858" y="5894491"/>
              <a:ext cx="362630" cy="652509"/>
            </a:xfrm>
            <a:custGeom>
              <a:avLst/>
              <a:gdLst>
                <a:gd name="connsiteX0" fmla="*/ 19717 w 362630"/>
                <a:gd name="connsiteY0" fmla="*/ 42759 h 652509"/>
                <a:gd name="connsiteX1" fmla="*/ 324517 w 362630"/>
                <a:gd name="connsiteY1" fmla="*/ 122134 h 652509"/>
                <a:gd name="connsiteX2" fmla="*/ 299117 w 362630"/>
                <a:gd name="connsiteY2" fmla="*/ 185634 h 652509"/>
                <a:gd name="connsiteX3" fmla="*/ 273717 w 362630"/>
                <a:gd name="connsiteY3" fmla="*/ 284059 h 652509"/>
                <a:gd name="connsiteX4" fmla="*/ 254667 w 362630"/>
                <a:gd name="connsiteY4" fmla="*/ 442809 h 652509"/>
                <a:gd name="connsiteX5" fmla="*/ 229267 w 362630"/>
                <a:gd name="connsiteY5" fmla="*/ 595209 h 652509"/>
                <a:gd name="connsiteX6" fmla="*/ 153067 w 362630"/>
                <a:gd name="connsiteY6" fmla="*/ 639659 h 652509"/>
                <a:gd name="connsiteX7" fmla="*/ 267367 w 362630"/>
                <a:gd name="connsiteY7" fmla="*/ 379309 h 652509"/>
                <a:gd name="connsiteX8" fmla="*/ 362617 w 362630"/>
                <a:gd name="connsiteY8" fmla="*/ 125309 h 652509"/>
                <a:gd name="connsiteX9" fmla="*/ 261017 w 362630"/>
                <a:gd name="connsiteY9" fmla="*/ 52284 h 652509"/>
                <a:gd name="connsiteX10" fmla="*/ 54642 w 362630"/>
                <a:gd name="connsiteY10" fmla="*/ 1484 h 652509"/>
                <a:gd name="connsiteX11" fmla="*/ 19717 w 362630"/>
                <a:gd name="connsiteY11" fmla="*/ 42759 h 65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630" h="652509">
                  <a:moveTo>
                    <a:pt x="19717" y="42759"/>
                  </a:moveTo>
                  <a:cubicBezTo>
                    <a:pt x="64696" y="62867"/>
                    <a:pt x="277950" y="98322"/>
                    <a:pt x="324517" y="122134"/>
                  </a:cubicBezTo>
                  <a:cubicBezTo>
                    <a:pt x="371084" y="145947"/>
                    <a:pt x="307584" y="158646"/>
                    <a:pt x="299117" y="185634"/>
                  </a:cubicBezTo>
                  <a:cubicBezTo>
                    <a:pt x="290650" y="212622"/>
                    <a:pt x="281125" y="241197"/>
                    <a:pt x="273717" y="284059"/>
                  </a:cubicBezTo>
                  <a:cubicBezTo>
                    <a:pt x="266309" y="326921"/>
                    <a:pt x="262075" y="390951"/>
                    <a:pt x="254667" y="442809"/>
                  </a:cubicBezTo>
                  <a:cubicBezTo>
                    <a:pt x="247259" y="494667"/>
                    <a:pt x="246200" y="562401"/>
                    <a:pt x="229267" y="595209"/>
                  </a:cubicBezTo>
                  <a:cubicBezTo>
                    <a:pt x="212334" y="628017"/>
                    <a:pt x="146717" y="675642"/>
                    <a:pt x="153067" y="639659"/>
                  </a:cubicBezTo>
                  <a:cubicBezTo>
                    <a:pt x="159417" y="603676"/>
                    <a:pt x="232442" y="465034"/>
                    <a:pt x="267367" y="379309"/>
                  </a:cubicBezTo>
                  <a:cubicBezTo>
                    <a:pt x="302292" y="293584"/>
                    <a:pt x="363675" y="179813"/>
                    <a:pt x="362617" y="125309"/>
                  </a:cubicBezTo>
                  <a:cubicBezTo>
                    <a:pt x="361559" y="70805"/>
                    <a:pt x="312346" y="72921"/>
                    <a:pt x="261017" y="52284"/>
                  </a:cubicBezTo>
                  <a:cubicBezTo>
                    <a:pt x="209688" y="31647"/>
                    <a:pt x="93800" y="9951"/>
                    <a:pt x="54642" y="1484"/>
                  </a:cubicBezTo>
                  <a:cubicBezTo>
                    <a:pt x="15484" y="-6983"/>
                    <a:pt x="-25262" y="22651"/>
                    <a:pt x="19717" y="427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6" name="フリーフォーム: 図形 705">
              <a:extLst>
                <a:ext uri="{FF2B5EF4-FFF2-40B4-BE49-F238E27FC236}">
                  <a16:creationId xmlns:a16="http://schemas.microsoft.com/office/drawing/2014/main" id="{BEA9E79D-C787-451A-94B5-DF4D30F0056E}"/>
                </a:ext>
              </a:extLst>
            </p:cNvPr>
            <p:cNvSpPr/>
            <p:nvPr/>
          </p:nvSpPr>
          <p:spPr>
            <a:xfrm>
              <a:off x="6976368" y="5902111"/>
              <a:ext cx="203247" cy="696978"/>
            </a:xfrm>
            <a:custGeom>
              <a:avLst/>
              <a:gdLst>
                <a:gd name="connsiteX0" fmla="*/ 186432 w 203247"/>
                <a:gd name="connsiteY0" fmla="*/ 22439 h 696978"/>
                <a:gd name="connsiteX1" fmla="*/ 180082 w 203247"/>
                <a:gd name="connsiteY1" fmla="*/ 76414 h 696978"/>
                <a:gd name="connsiteX2" fmla="*/ 170557 w 203247"/>
                <a:gd name="connsiteY2" fmla="*/ 651089 h 696978"/>
                <a:gd name="connsiteX3" fmla="*/ 59432 w 203247"/>
                <a:gd name="connsiteY3" fmla="*/ 660614 h 696978"/>
                <a:gd name="connsiteX4" fmla="*/ 5457 w 203247"/>
                <a:gd name="connsiteY4" fmla="*/ 670139 h 696978"/>
                <a:gd name="connsiteX5" fmla="*/ 189607 w 203247"/>
                <a:gd name="connsiteY5" fmla="*/ 622514 h 696978"/>
                <a:gd name="connsiteX6" fmla="*/ 189607 w 203247"/>
                <a:gd name="connsiteY6" fmla="*/ 247864 h 696978"/>
                <a:gd name="connsiteX7" fmla="*/ 186432 w 203247"/>
                <a:gd name="connsiteY7" fmla="*/ 22439 h 69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47" h="696978">
                  <a:moveTo>
                    <a:pt x="186432" y="22439"/>
                  </a:moveTo>
                  <a:cubicBezTo>
                    <a:pt x="184580" y="-2961"/>
                    <a:pt x="182728" y="-28361"/>
                    <a:pt x="180082" y="76414"/>
                  </a:cubicBezTo>
                  <a:cubicBezTo>
                    <a:pt x="177436" y="181189"/>
                    <a:pt x="190665" y="553722"/>
                    <a:pt x="170557" y="651089"/>
                  </a:cubicBezTo>
                  <a:cubicBezTo>
                    <a:pt x="150449" y="748456"/>
                    <a:pt x="59432" y="660614"/>
                    <a:pt x="59432" y="660614"/>
                  </a:cubicBezTo>
                  <a:cubicBezTo>
                    <a:pt x="31915" y="663789"/>
                    <a:pt x="-16239" y="676489"/>
                    <a:pt x="5457" y="670139"/>
                  </a:cubicBezTo>
                  <a:cubicBezTo>
                    <a:pt x="27153" y="663789"/>
                    <a:pt x="158915" y="692893"/>
                    <a:pt x="189607" y="622514"/>
                  </a:cubicBezTo>
                  <a:cubicBezTo>
                    <a:pt x="220299" y="552135"/>
                    <a:pt x="189607" y="247864"/>
                    <a:pt x="189607" y="247864"/>
                  </a:cubicBezTo>
                  <a:cubicBezTo>
                    <a:pt x="188549" y="172722"/>
                    <a:pt x="187490" y="97581"/>
                    <a:pt x="186432" y="224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F71DABD0-6D6C-468F-8B27-9E9D4CFEF8CC}"/>
                </a:ext>
              </a:extLst>
            </p:cNvPr>
            <p:cNvSpPr/>
            <p:nvPr/>
          </p:nvSpPr>
          <p:spPr>
            <a:xfrm>
              <a:off x="6828010" y="6570133"/>
              <a:ext cx="253450" cy="360071"/>
            </a:xfrm>
            <a:custGeom>
              <a:avLst/>
              <a:gdLst>
                <a:gd name="connsiteX0" fmla="*/ 248007 w 253450"/>
                <a:gd name="connsiteY0" fmla="*/ 12700 h 360071"/>
                <a:gd name="connsiteX1" fmla="*/ 165457 w 253450"/>
                <a:gd name="connsiteY1" fmla="*/ 12700 h 360071"/>
                <a:gd name="connsiteX2" fmla="*/ 42690 w 253450"/>
                <a:gd name="connsiteY2" fmla="*/ 27517 h 360071"/>
                <a:gd name="connsiteX3" fmla="*/ 116773 w 253450"/>
                <a:gd name="connsiteY3" fmla="*/ 332317 h 360071"/>
                <a:gd name="connsiteX4" fmla="*/ 169690 w 253450"/>
                <a:gd name="connsiteY4" fmla="*/ 342900 h 360071"/>
                <a:gd name="connsiteX5" fmla="*/ 205673 w 253450"/>
                <a:gd name="connsiteY5" fmla="*/ 304800 h 360071"/>
                <a:gd name="connsiteX6" fmla="*/ 161223 w 253450"/>
                <a:gd name="connsiteY6" fmla="*/ 309034 h 360071"/>
                <a:gd name="connsiteX7" fmla="*/ 51157 w 253450"/>
                <a:gd name="connsiteY7" fmla="*/ 150284 h 360071"/>
                <a:gd name="connsiteX8" fmla="*/ 8823 w 253450"/>
                <a:gd name="connsiteY8" fmla="*/ 52917 h 360071"/>
                <a:gd name="connsiteX9" fmla="*/ 248007 w 253450"/>
                <a:gd name="connsiteY9" fmla="*/ 12700 h 36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450" h="360071">
                  <a:moveTo>
                    <a:pt x="248007" y="12700"/>
                  </a:moveTo>
                  <a:cubicBezTo>
                    <a:pt x="274113" y="5997"/>
                    <a:pt x="199676" y="10231"/>
                    <a:pt x="165457" y="12700"/>
                  </a:cubicBezTo>
                  <a:cubicBezTo>
                    <a:pt x="131238" y="15169"/>
                    <a:pt x="50804" y="-25753"/>
                    <a:pt x="42690" y="27517"/>
                  </a:cubicBezTo>
                  <a:cubicBezTo>
                    <a:pt x="34576" y="80787"/>
                    <a:pt x="95606" y="279753"/>
                    <a:pt x="116773" y="332317"/>
                  </a:cubicBezTo>
                  <a:cubicBezTo>
                    <a:pt x="137940" y="384881"/>
                    <a:pt x="154873" y="347486"/>
                    <a:pt x="169690" y="342900"/>
                  </a:cubicBezTo>
                  <a:cubicBezTo>
                    <a:pt x="184507" y="338314"/>
                    <a:pt x="207084" y="310444"/>
                    <a:pt x="205673" y="304800"/>
                  </a:cubicBezTo>
                  <a:cubicBezTo>
                    <a:pt x="204262" y="299156"/>
                    <a:pt x="186976" y="334787"/>
                    <a:pt x="161223" y="309034"/>
                  </a:cubicBezTo>
                  <a:cubicBezTo>
                    <a:pt x="135470" y="283281"/>
                    <a:pt x="76557" y="192970"/>
                    <a:pt x="51157" y="150284"/>
                  </a:cubicBezTo>
                  <a:cubicBezTo>
                    <a:pt x="25757" y="107598"/>
                    <a:pt x="-19046" y="78670"/>
                    <a:pt x="8823" y="52917"/>
                  </a:cubicBezTo>
                  <a:cubicBezTo>
                    <a:pt x="36692" y="27164"/>
                    <a:pt x="221901" y="19403"/>
                    <a:pt x="248007" y="127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: 図形 707">
              <a:extLst>
                <a:ext uri="{FF2B5EF4-FFF2-40B4-BE49-F238E27FC236}">
                  <a16:creationId xmlns:a16="http://schemas.microsoft.com/office/drawing/2014/main" id="{F5AD4F04-05F4-493C-868E-8D8C5F5B47B4}"/>
                </a:ext>
              </a:extLst>
            </p:cNvPr>
            <p:cNvSpPr/>
            <p:nvPr/>
          </p:nvSpPr>
          <p:spPr>
            <a:xfrm>
              <a:off x="6989233" y="6829982"/>
              <a:ext cx="270239" cy="217511"/>
            </a:xfrm>
            <a:custGeom>
              <a:avLst/>
              <a:gdLst>
                <a:gd name="connsiteX0" fmla="*/ 0 w 270239"/>
                <a:gd name="connsiteY0" fmla="*/ 36485 h 217511"/>
                <a:gd name="connsiteX1" fmla="*/ 203200 w 270239"/>
                <a:gd name="connsiteY1" fmla="*/ 19551 h 217511"/>
                <a:gd name="connsiteX2" fmla="*/ 230717 w 270239"/>
                <a:gd name="connsiteY2" fmla="*/ 201585 h 217511"/>
                <a:gd name="connsiteX3" fmla="*/ 192617 w 270239"/>
                <a:gd name="connsiteY3" fmla="*/ 205818 h 217511"/>
                <a:gd name="connsiteX4" fmla="*/ 69850 w 270239"/>
                <a:gd name="connsiteY4" fmla="*/ 180418 h 217511"/>
                <a:gd name="connsiteX5" fmla="*/ 260350 w 270239"/>
                <a:gd name="connsiteY5" fmla="*/ 203701 h 217511"/>
                <a:gd name="connsiteX6" fmla="*/ 239184 w 270239"/>
                <a:gd name="connsiteY6" fmla="*/ 93635 h 217511"/>
                <a:gd name="connsiteX7" fmla="*/ 205317 w 270239"/>
                <a:gd name="connsiteY7" fmla="*/ 2618 h 217511"/>
                <a:gd name="connsiteX8" fmla="*/ 0 w 270239"/>
                <a:gd name="connsiteY8" fmla="*/ 36485 h 21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239" h="217511">
                  <a:moveTo>
                    <a:pt x="0" y="36485"/>
                  </a:moveTo>
                  <a:cubicBezTo>
                    <a:pt x="-353" y="39307"/>
                    <a:pt x="164747" y="-7966"/>
                    <a:pt x="203200" y="19551"/>
                  </a:cubicBezTo>
                  <a:cubicBezTo>
                    <a:pt x="241653" y="47068"/>
                    <a:pt x="232481" y="170541"/>
                    <a:pt x="230717" y="201585"/>
                  </a:cubicBezTo>
                  <a:cubicBezTo>
                    <a:pt x="228953" y="232629"/>
                    <a:pt x="219428" y="209346"/>
                    <a:pt x="192617" y="205818"/>
                  </a:cubicBezTo>
                  <a:cubicBezTo>
                    <a:pt x="165806" y="202290"/>
                    <a:pt x="58561" y="180771"/>
                    <a:pt x="69850" y="180418"/>
                  </a:cubicBezTo>
                  <a:cubicBezTo>
                    <a:pt x="81139" y="180065"/>
                    <a:pt x="232128" y="218165"/>
                    <a:pt x="260350" y="203701"/>
                  </a:cubicBezTo>
                  <a:cubicBezTo>
                    <a:pt x="288572" y="189237"/>
                    <a:pt x="248356" y="127149"/>
                    <a:pt x="239184" y="93635"/>
                  </a:cubicBezTo>
                  <a:cubicBezTo>
                    <a:pt x="230012" y="60121"/>
                    <a:pt x="241300" y="16376"/>
                    <a:pt x="205317" y="2618"/>
                  </a:cubicBezTo>
                  <a:cubicBezTo>
                    <a:pt x="169334" y="-11140"/>
                    <a:pt x="353" y="33663"/>
                    <a:pt x="0" y="364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: 図形 708">
              <a:extLst>
                <a:ext uri="{FF2B5EF4-FFF2-40B4-BE49-F238E27FC236}">
                  <a16:creationId xmlns:a16="http://schemas.microsoft.com/office/drawing/2014/main" id="{507174F1-5612-49C2-A719-D3073A7AB48F}"/>
                </a:ext>
              </a:extLst>
            </p:cNvPr>
            <p:cNvSpPr/>
            <p:nvPr/>
          </p:nvSpPr>
          <p:spPr>
            <a:xfrm>
              <a:off x="6735152" y="6774511"/>
              <a:ext cx="195525" cy="610707"/>
            </a:xfrm>
            <a:custGeom>
              <a:avLst/>
              <a:gdLst>
                <a:gd name="connsiteX0" fmla="*/ 48765 w 195525"/>
                <a:gd name="connsiteY0" fmla="*/ 939 h 610707"/>
                <a:gd name="connsiteX1" fmla="*/ 67815 w 195525"/>
                <a:gd name="connsiteY1" fmla="*/ 64439 h 610707"/>
                <a:gd name="connsiteX2" fmla="*/ 152481 w 195525"/>
                <a:gd name="connsiteY2" fmla="*/ 242239 h 610707"/>
                <a:gd name="connsiteX3" fmla="*/ 192698 w 195525"/>
                <a:gd name="connsiteY3" fmla="*/ 464489 h 610707"/>
                <a:gd name="connsiteX4" fmla="*/ 184231 w 195525"/>
                <a:gd name="connsiteY4" fmla="*/ 610539 h 610707"/>
                <a:gd name="connsiteX5" fmla="*/ 120731 w 195525"/>
                <a:gd name="connsiteY5" fmla="*/ 489889 h 610707"/>
                <a:gd name="connsiteX6" fmla="*/ 112265 w 195525"/>
                <a:gd name="connsiteY6" fmla="*/ 320556 h 610707"/>
                <a:gd name="connsiteX7" fmla="*/ 44531 w 195525"/>
                <a:gd name="connsiteY7" fmla="*/ 235889 h 610707"/>
                <a:gd name="connsiteX8" fmla="*/ 81 w 195525"/>
                <a:gd name="connsiteY8" fmla="*/ 104656 h 610707"/>
                <a:gd name="connsiteX9" fmla="*/ 48765 w 195525"/>
                <a:gd name="connsiteY9" fmla="*/ 939 h 61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525" h="610707">
                  <a:moveTo>
                    <a:pt x="48765" y="939"/>
                  </a:moveTo>
                  <a:cubicBezTo>
                    <a:pt x="60054" y="-5764"/>
                    <a:pt x="50529" y="24222"/>
                    <a:pt x="67815" y="64439"/>
                  </a:cubicBezTo>
                  <a:cubicBezTo>
                    <a:pt x="85101" y="104656"/>
                    <a:pt x="131667" y="175564"/>
                    <a:pt x="152481" y="242239"/>
                  </a:cubicBezTo>
                  <a:cubicBezTo>
                    <a:pt x="173295" y="308914"/>
                    <a:pt x="187406" y="403106"/>
                    <a:pt x="192698" y="464489"/>
                  </a:cubicBezTo>
                  <a:cubicBezTo>
                    <a:pt x="197990" y="525872"/>
                    <a:pt x="196225" y="606306"/>
                    <a:pt x="184231" y="610539"/>
                  </a:cubicBezTo>
                  <a:cubicBezTo>
                    <a:pt x="172237" y="614772"/>
                    <a:pt x="132725" y="538219"/>
                    <a:pt x="120731" y="489889"/>
                  </a:cubicBezTo>
                  <a:cubicBezTo>
                    <a:pt x="108737" y="441559"/>
                    <a:pt x="124965" y="362889"/>
                    <a:pt x="112265" y="320556"/>
                  </a:cubicBezTo>
                  <a:cubicBezTo>
                    <a:pt x="99565" y="278223"/>
                    <a:pt x="63228" y="271872"/>
                    <a:pt x="44531" y="235889"/>
                  </a:cubicBezTo>
                  <a:cubicBezTo>
                    <a:pt x="25834" y="199906"/>
                    <a:pt x="2198" y="140286"/>
                    <a:pt x="81" y="104656"/>
                  </a:cubicBezTo>
                  <a:cubicBezTo>
                    <a:pt x="-2036" y="69026"/>
                    <a:pt x="37476" y="7642"/>
                    <a:pt x="48765" y="9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0" name="フリーフォーム: 図形 709">
              <a:extLst>
                <a:ext uri="{FF2B5EF4-FFF2-40B4-BE49-F238E27FC236}">
                  <a16:creationId xmlns:a16="http://schemas.microsoft.com/office/drawing/2014/main" id="{FA9AAE98-F48E-4493-981A-77ABFB0D2A78}"/>
                </a:ext>
              </a:extLst>
            </p:cNvPr>
            <p:cNvSpPr/>
            <p:nvPr/>
          </p:nvSpPr>
          <p:spPr>
            <a:xfrm>
              <a:off x="6681552" y="6767877"/>
              <a:ext cx="185270" cy="548658"/>
            </a:xfrm>
            <a:custGeom>
              <a:avLst/>
              <a:gdLst>
                <a:gd name="connsiteX0" fmla="*/ 106598 w 185270"/>
                <a:gd name="connsiteY0" fmla="*/ 1223 h 548658"/>
                <a:gd name="connsiteX1" fmla="*/ 64265 w 185270"/>
                <a:gd name="connsiteY1" fmla="*/ 30856 h 548658"/>
                <a:gd name="connsiteX2" fmla="*/ 765 w 185270"/>
                <a:gd name="connsiteY2" fmla="*/ 185373 h 548658"/>
                <a:gd name="connsiteX3" fmla="*/ 38865 w 185270"/>
                <a:gd name="connsiteY3" fmla="*/ 392806 h 548658"/>
                <a:gd name="connsiteX4" fmla="*/ 174331 w 185270"/>
                <a:gd name="connsiteY4" fmla="*/ 517690 h 548658"/>
                <a:gd name="connsiteX5" fmla="*/ 159515 w 185270"/>
                <a:gd name="connsiteY5" fmla="*/ 534623 h 548658"/>
                <a:gd name="connsiteX6" fmla="*/ 19815 w 185270"/>
                <a:gd name="connsiteY6" fmla="*/ 339890 h 548658"/>
                <a:gd name="connsiteX7" fmla="*/ 19815 w 185270"/>
                <a:gd name="connsiteY7" fmla="*/ 193840 h 548658"/>
                <a:gd name="connsiteX8" fmla="*/ 96015 w 185270"/>
                <a:gd name="connsiteY8" fmla="*/ 52023 h 548658"/>
                <a:gd name="connsiteX9" fmla="*/ 106598 w 185270"/>
                <a:gd name="connsiteY9" fmla="*/ 1223 h 54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" h="548658">
                  <a:moveTo>
                    <a:pt x="106598" y="1223"/>
                  </a:moveTo>
                  <a:cubicBezTo>
                    <a:pt x="101306" y="-2305"/>
                    <a:pt x="81904" y="164"/>
                    <a:pt x="64265" y="30856"/>
                  </a:cubicBezTo>
                  <a:cubicBezTo>
                    <a:pt x="46626" y="61548"/>
                    <a:pt x="4998" y="125048"/>
                    <a:pt x="765" y="185373"/>
                  </a:cubicBezTo>
                  <a:cubicBezTo>
                    <a:pt x="-3468" y="245698"/>
                    <a:pt x="9937" y="337420"/>
                    <a:pt x="38865" y="392806"/>
                  </a:cubicBezTo>
                  <a:cubicBezTo>
                    <a:pt x="67793" y="448192"/>
                    <a:pt x="154223" y="494054"/>
                    <a:pt x="174331" y="517690"/>
                  </a:cubicBezTo>
                  <a:cubicBezTo>
                    <a:pt x="194439" y="541326"/>
                    <a:pt x="185268" y="564256"/>
                    <a:pt x="159515" y="534623"/>
                  </a:cubicBezTo>
                  <a:cubicBezTo>
                    <a:pt x="133762" y="504990"/>
                    <a:pt x="43098" y="396687"/>
                    <a:pt x="19815" y="339890"/>
                  </a:cubicBezTo>
                  <a:cubicBezTo>
                    <a:pt x="-3468" y="283093"/>
                    <a:pt x="7115" y="241818"/>
                    <a:pt x="19815" y="193840"/>
                  </a:cubicBezTo>
                  <a:cubicBezTo>
                    <a:pt x="32515" y="145862"/>
                    <a:pt x="81198" y="84831"/>
                    <a:pt x="96015" y="52023"/>
                  </a:cubicBezTo>
                  <a:cubicBezTo>
                    <a:pt x="110832" y="19215"/>
                    <a:pt x="111890" y="4751"/>
                    <a:pt x="106598" y="12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1" name="フリーフォーム: 図形 710">
              <a:extLst>
                <a:ext uri="{FF2B5EF4-FFF2-40B4-BE49-F238E27FC236}">
                  <a16:creationId xmlns:a16="http://schemas.microsoft.com/office/drawing/2014/main" id="{01FB62E7-BBC4-405C-B02D-B1C7D1B937A1}"/>
                </a:ext>
              </a:extLst>
            </p:cNvPr>
            <p:cNvSpPr/>
            <p:nvPr/>
          </p:nvSpPr>
          <p:spPr>
            <a:xfrm>
              <a:off x="7006216" y="6986813"/>
              <a:ext cx="210477" cy="687299"/>
            </a:xfrm>
            <a:custGeom>
              <a:avLst/>
              <a:gdLst>
                <a:gd name="connsiteX0" fmla="*/ 4184 w 210477"/>
                <a:gd name="connsiteY0" fmla="*/ 23587 h 687299"/>
                <a:gd name="connsiteX1" fmla="*/ 4184 w 210477"/>
                <a:gd name="connsiteY1" fmla="*/ 93437 h 687299"/>
                <a:gd name="connsiteX2" fmla="*/ 27467 w 210477"/>
                <a:gd name="connsiteY2" fmla="*/ 626837 h 687299"/>
                <a:gd name="connsiteX3" fmla="*/ 63451 w 210477"/>
                <a:gd name="connsiteY3" fmla="*/ 650120 h 687299"/>
                <a:gd name="connsiteX4" fmla="*/ 126951 w 210477"/>
                <a:gd name="connsiteY4" fmla="*/ 626837 h 687299"/>
                <a:gd name="connsiteX5" fmla="*/ 209501 w 210477"/>
                <a:gd name="connsiteY5" fmla="*/ 135770 h 687299"/>
                <a:gd name="connsiteX6" fmla="*/ 167167 w 210477"/>
                <a:gd name="connsiteY6" fmla="*/ 292404 h 687299"/>
                <a:gd name="connsiteX7" fmla="*/ 90967 w 210477"/>
                <a:gd name="connsiteY7" fmla="*/ 671287 h 687299"/>
                <a:gd name="connsiteX8" fmla="*/ 40167 w 210477"/>
                <a:gd name="connsiteY8" fmla="*/ 590854 h 687299"/>
                <a:gd name="connsiteX9" fmla="*/ 46517 w 210477"/>
                <a:gd name="connsiteY9" fmla="*/ 353787 h 687299"/>
                <a:gd name="connsiteX10" fmla="*/ 4184 w 210477"/>
                <a:gd name="connsiteY10" fmla="*/ 23587 h 68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477" h="687299">
                  <a:moveTo>
                    <a:pt x="4184" y="23587"/>
                  </a:moveTo>
                  <a:cubicBezTo>
                    <a:pt x="-2872" y="-19805"/>
                    <a:pt x="304" y="-7105"/>
                    <a:pt x="4184" y="93437"/>
                  </a:cubicBezTo>
                  <a:cubicBezTo>
                    <a:pt x="8064" y="193979"/>
                    <a:pt x="17589" y="534057"/>
                    <a:pt x="27467" y="626837"/>
                  </a:cubicBezTo>
                  <a:cubicBezTo>
                    <a:pt x="37345" y="719617"/>
                    <a:pt x="46870" y="650120"/>
                    <a:pt x="63451" y="650120"/>
                  </a:cubicBezTo>
                  <a:cubicBezTo>
                    <a:pt x="80032" y="650120"/>
                    <a:pt x="102609" y="712562"/>
                    <a:pt x="126951" y="626837"/>
                  </a:cubicBezTo>
                  <a:cubicBezTo>
                    <a:pt x="151293" y="541112"/>
                    <a:pt x="202798" y="191509"/>
                    <a:pt x="209501" y="135770"/>
                  </a:cubicBezTo>
                  <a:cubicBezTo>
                    <a:pt x="216204" y="80031"/>
                    <a:pt x="186923" y="203151"/>
                    <a:pt x="167167" y="292404"/>
                  </a:cubicBezTo>
                  <a:cubicBezTo>
                    <a:pt x="147411" y="381657"/>
                    <a:pt x="112134" y="621545"/>
                    <a:pt x="90967" y="671287"/>
                  </a:cubicBezTo>
                  <a:cubicBezTo>
                    <a:pt x="69800" y="721029"/>
                    <a:pt x="47575" y="643771"/>
                    <a:pt x="40167" y="590854"/>
                  </a:cubicBezTo>
                  <a:cubicBezTo>
                    <a:pt x="32759" y="537937"/>
                    <a:pt x="52514" y="447626"/>
                    <a:pt x="46517" y="353787"/>
                  </a:cubicBezTo>
                  <a:cubicBezTo>
                    <a:pt x="40520" y="259948"/>
                    <a:pt x="11240" y="66979"/>
                    <a:pt x="4184" y="235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15DA016B-2EC5-41CD-9CE9-D587B8E108D0}"/>
                </a:ext>
              </a:extLst>
            </p:cNvPr>
            <p:cNvSpPr/>
            <p:nvPr/>
          </p:nvSpPr>
          <p:spPr>
            <a:xfrm>
              <a:off x="7172180" y="6978983"/>
              <a:ext cx="535975" cy="900665"/>
            </a:xfrm>
            <a:custGeom>
              <a:avLst/>
              <a:gdLst>
                <a:gd name="connsiteX0" fmla="*/ 17608 w 535975"/>
                <a:gd name="connsiteY0" fmla="*/ 233030 h 900665"/>
                <a:gd name="connsiteX1" fmla="*/ 1733 w 535975"/>
                <a:gd name="connsiteY1" fmla="*/ 158417 h 900665"/>
                <a:gd name="connsiteX2" fmla="*/ 50945 w 535975"/>
                <a:gd name="connsiteY2" fmla="*/ 125080 h 900665"/>
                <a:gd name="connsiteX3" fmla="*/ 62058 w 535975"/>
                <a:gd name="connsiteY3" fmla="*/ 148892 h 900665"/>
                <a:gd name="connsiteX4" fmla="*/ 177945 w 535975"/>
                <a:gd name="connsiteY4" fmla="*/ 694992 h 900665"/>
                <a:gd name="connsiteX5" fmla="*/ 235095 w 535975"/>
                <a:gd name="connsiteY5" fmla="*/ 879142 h 900665"/>
                <a:gd name="connsiteX6" fmla="*/ 317645 w 535975"/>
                <a:gd name="connsiteY6" fmla="*/ 890255 h 900665"/>
                <a:gd name="connsiteX7" fmla="*/ 520845 w 535975"/>
                <a:gd name="connsiteY7" fmla="*/ 860092 h 900665"/>
                <a:gd name="connsiteX8" fmla="*/ 504970 w 535975"/>
                <a:gd name="connsiteY8" fmla="*/ 677530 h 900665"/>
                <a:gd name="connsiteX9" fmla="*/ 376383 w 535975"/>
                <a:gd name="connsiteY9" fmla="*/ 210805 h 900665"/>
                <a:gd name="connsiteX10" fmla="*/ 314470 w 535975"/>
                <a:gd name="connsiteY10" fmla="*/ 6017 h 900665"/>
                <a:gd name="connsiteX11" fmla="*/ 346220 w 535975"/>
                <a:gd name="connsiteY11" fmla="*/ 128255 h 900665"/>
                <a:gd name="connsiteX12" fmla="*/ 492270 w 535975"/>
                <a:gd name="connsiteY12" fmla="*/ 829930 h 900665"/>
                <a:gd name="connsiteX13" fmla="*/ 444645 w 535975"/>
                <a:gd name="connsiteY13" fmla="*/ 868030 h 900665"/>
                <a:gd name="connsiteX14" fmla="*/ 377970 w 535975"/>
                <a:gd name="connsiteY14" fmla="*/ 888667 h 900665"/>
                <a:gd name="connsiteX15" fmla="*/ 247795 w 535975"/>
                <a:gd name="connsiteY15" fmla="*/ 898192 h 900665"/>
                <a:gd name="connsiteX16" fmla="*/ 216045 w 535975"/>
                <a:gd name="connsiteY16" fmla="*/ 842630 h 900665"/>
                <a:gd name="connsiteX17" fmla="*/ 141433 w 535975"/>
                <a:gd name="connsiteY17" fmla="*/ 493380 h 900665"/>
                <a:gd name="connsiteX18" fmla="*/ 79520 w 535975"/>
                <a:gd name="connsiteY18" fmla="*/ 310817 h 900665"/>
                <a:gd name="connsiteX19" fmla="*/ 17608 w 535975"/>
                <a:gd name="connsiteY19" fmla="*/ 233030 h 90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5975" h="900665">
                  <a:moveTo>
                    <a:pt x="17608" y="233030"/>
                  </a:moveTo>
                  <a:cubicBezTo>
                    <a:pt x="4643" y="207630"/>
                    <a:pt x="-3823" y="176409"/>
                    <a:pt x="1733" y="158417"/>
                  </a:cubicBezTo>
                  <a:cubicBezTo>
                    <a:pt x="7289" y="140425"/>
                    <a:pt x="40891" y="126667"/>
                    <a:pt x="50945" y="125080"/>
                  </a:cubicBezTo>
                  <a:cubicBezTo>
                    <a:pt x="60999" y="123493"/>
                    <a:pt x="40891" y="53907"/>
                    <a:pt x="62058" y="148892"/>
                  </a:cubicBezTo>
                  <a:cubicBezTo>
                    <a:pt x="83225" y="243877"/>
                    <a:pt x="149106" y="573284"/>
                    <a:pt x="177945" y="694992"/>
                  </a:cubicBezTo>
                  <a:cubicBezTo>
                    <a:pt x="206784" y="816700"/>
                    <a:pt x="211812" y="846598"/>
                    <a:pt x="235095" y="879142"/>
                  </a:cubicBezTo>
                  <a:cubicBezTo>
                    <a:pt x="258378" y="911686"/>
                    <a:pt x="270020" y="893430"/>
                    <a:pt x="317645" y="890255"/>
                  </a:cubicBezTo>
                  <a:cubicBezTo>
                    <a:pt x="365270" y="887080"/>
                    <a:pt x="489624" y="895546"/>
                    <a:pt x="520845" y="860092"/>
                  </a:cubicBezTo>
                  <a:cubicBezTo>
                    <a:pt x="552066" y="824638"/>
                    <a:pt x="529047" y="785744"/>
                    <a:pt x="504970" y="677530"/>
                  </a:cubicBezTo>
                  <a:cubicBezTo>
                    <a:pt x="480893" y="569316"/>
                    <a:pt x="408133" y="322724"/>
                    <a:pt x="376383" y="210805"/>
                  </a:cubicBezTo>
                  <a:cubicBezTo>
                    <a:pt x="344633" y="98886"/>
                    <a:pt x="319497" y="19775"/>
                    <a:pt x="314470" y="6017"/>
                  </a:cubicBezTo>
                  <a:cubicBezTo>
                    <a:pt x="309443" y="-7741"/>
                    <a:pt x="316587" y="-9064"/>
                    <a:pt x="346220" y="128255"/>
                  </a:cubicBezTo>
                  <a:cubicBezTo>
                    <a:pt x="375853" y="265574"/>
                    <a:pt x="475866" y="706634"/>
                    <a:pt x="492270" y="829930"/>
                  </a:cubicBezTo>
                  <a:cubicBezTo>
                    <a:pt x="508674" y="953226"/>
                    <a:pt x="463695" y="858241"/>
                    <a:pt x="444645" y="868030"/>
                  </a:cubicBezTo>
                  <a:cubicBezTo>
                    <a:pt x="425595" y="877819"/>
                    <a:pt x="410778" y="883640"/>
                    <a:pt x="377970" y="888667"/>
                  </a:cubicBezTo>
                  <a:cubicBezTo>
                    <a:pt x="345162" y="893694"/>
                    <a:pt x="274783" y="905865"/>
                    <a:pt x="247795" y="898192"/>
                  </a:cubicBezTo>
                  <a:cubicBezTo>
                    <a:pt x="220807" y="890519"/>
                    <a:pt x="233772" y="910099"/>
                    <a:pt x="216045" y="842630"/>
                  </a:cubicBezTo>
                  <a:cubicBezTo>
                    <a:pt x="198318" y="775161"/>
                    <a:pt x="164187" y="582015"/>
                    <a:pt x="141433" y="493380"/>
                  </a:cubicBezTo>
                  <a:cubicBezTo>
                    <a:pt x="118679" y="404745"/>
                    <a:pt x="102010" y="358707"/>
                    <a:pt x="79520" y="310817"/>
                  </a:cubicBezTo>
                  <a:cubicBezTo>
                    <a:pt x="57030" y="262927"/>
                    <a:pt x="30573" y="258430"/>
                    <a:pt x="17608" y="2330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9C90A642-BCF3-424D-A234-17E1B28AB25B}"/>
                </a:ext>
              </a:extLst>
            </p:cNvPr>
            <p:cNvSpPr/>
            <p:nvPr/>
          </p:nvSpPr>
          <p:spPr>
            <a:xfrm>
              <a:off x="7151186" y="7687994"/>
              <a:ext cx="530797" cy="344757"/>
            </a:xfrm>
            <a:custGeom>
              <a:avLst/>
              <a:gdLst>
                <a:gd name="connsiteX0" fmla="*/ 502 w 530797"/>
                <a:gd name="connsiteY0" fmla="*/ 157431 h 344757"/>
                <a:gd name="connsiteX1" fmla="*/ 73527 w 530797"/>
                <a:gd name="connsiteY1" fmla="*/ 269 h 344757"/>
                <a:gd name="connsiteX2" fmla="*/ 102102 w 530797"/>
                <a:gd name="connsiteY2" fmla="*/ 124094 h 344757"/>
                <a:gd name="connsiteX3" fmla="*/ 276727 w 530797"/>
                <a:gd name="connsiteY3" fmla="*/ 286019 h 344757"/>
                <a:gd name="connsiteX4" fmla="*/ 530727 w 530797"/>
                <a:gd name="connsiteY4" fmla="*/ 287606 h 344757"/>
                <a:gd name="connsiteX5" fmla="*/ 251327 w 530797"/>
                <a:gd name="connsiteY5" fmla="*/ 344756 h 344757"/>
                <a:gd name="connsiteX6" fmla="*/ 81464 w 530797"/>
                <a:gd name="connsiteY6" fmla="*/ 286019 h 344757"/>
                <a:gd name="connsiteX7" fmla="*/ 41777 w 530797"/>
                <a:gd name="connsiteY7" fmla="*/ 214581 h 344757"/>
                <a:gd name="connsiteX8" fmla="*/ 502 w 530797"/>
                <a:gd name="connsiteY8" fmla="*/ 157431 h 34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797" h="344757">
                  <a:moveTo>
                    <a:pt x="502" y="157431"/>
                  </a:moveTo>
                  <a:cubicBezTo>
                    <a:pt x="5794" y="121712"/>
                    <a:pt x="56594" y="5825"/>
                    <a:pt x="73527" y="269"/>
                  </a:cubicBezTo>
                  <a:cubicBezTo>
                    <a:pt x="90460" y="-5287"/>
                    <a:pt x="68235" y="76469"/>
                    <a:pt x="102102" y="124094"/>
                  </a:cubicBezTo>
                  <a:cubicBezTo>
                    <a:pt x="135969" y="171719"/>
                    <a:pt x="205290" y="258767"/>
                    <a:pt x="276727" y="286019"/>
                  </a:cubicBezTo>
                  <a:cubicBezTo>
                    <a:pt x="348164" y="313271"/>
                    <a:pt x="534960" y="277817"/>
                    <a:pt x="530727" y="287606"/>
                  </a:cubicBezTo>
                  <a:cubicBezTo>
                    <a:pt x="526494" y="297395"/>
                    <a:pt x="326204" y="345021"/>
                    <a:pt x="251327" y="344756"/>
                  </a:cubicBezTo>
                  <a:cubicBezTo>
                    <a:pt x="176450" y="344492"/>
                    <a:pt x="116389" y="307715"/>
                    <a:pt x="81464" y="286019"/>
                  </a:cubicBezTo>
                  <a:cubicBezTo>
                    <a:pt x="46539" y="264323"/>
                    <a:pt x="50244" y="239981"/>
                    <a:pt x="41777" y="214581"/>
                  </a:cubicBezTo>
                  <a:cubicBezTo>
                    <a:pt x="33310" y="189181"/>
                    <a:pt x="-4790" y="193150"/>
                    <a:pt x="502" y="1574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: 図形 713">
              <a:extLst>
                <a:ext uri="{FF2B5EF4-FFF2-40B4-BE49-F238E27FC236}">
                  <a16:creationId xmlns:a16="http://schemas.microsoft.com/office/drawing/2014/main" id="{B2AFB87D-AE05-4469-9ABB-E2CF9E4FEE80}"/>
                </a:ext>
              </a:extLst>
            </p:cNvPr>
            <p:cNvSpPr/>
            <p:nvPr/>
          </p:nvSpPr>
          <p:spPr>
            <a:xfrm>
              <a:off x="7644008" y="7736994"/>
              <a:ext cx="304694" cy="238368"/>
            </a:xfrm>
            <a:custGeom>
              <a:avLst/>
              <a:gdLst>
                <a:gd name="connsiteX0" fmla="*/ 2980 w 304694"/>
                <a:gd name="connsiteY0" fmla="*/ 235431 h 238368"/>
                <a:gd name="connsiteX1" fmla="*/ 52192 w 304694"/>
                <a:gd name="connsiteY1" fmla="*/ 219556 h 238368"/>
                <a:gd name="connsiteX2" fmla="*/ 131567 w 304694"/>
                <a:gd name="connsiteY2" fmla="*/ 167169 h 238368"/>
                <a:gd name="connsiteX3" fmla="*/ 149030 w 304694"/>
                <a:gd name="connsiteY3" fmla="*/ 121131 h 238368"/>
                <a:gd name="connsiteX4" fmla="*/ 155380 w 304694"/>
                <a:gd name="connsiteY4" fmla="*/ 3656 h 238368"/>
                <a:gd name="connsiteX5" fmla="*/ 185542 w 304694"/>
                <a:gd name="connsiteY5" fmla="*/ 27469 h 238368"/>
                <a:gd name="connsiteX6" fmla="*/ 304605 w 304694"/>
                <a:gd name="connsiteY6" fmla="*/ 129069 h 238368"/>
                <a:gd name="connsiteX7" fmla="*/ 204592 w 304694"/>
                <a:gd name="connsiteY7" fmla="*/ 167169 h 238368"/>
                <a:gd name="connsiteX8" fmla="*/ 179192 w 304694"/>
                <a:gd name="connsiteY8" fmla="*/ 149706 h 238368"/>
                <a:gd name="connsiteX9" fmla="*/ 182367 w 304694"/>
                <a:gd name="connsiteY9" fmla="*/ 76681 h 238368"/>
                <a:gd name="connsiteX10" fmla="*/ 156967 w 304694"/>
                <a:gd name="connsiteY10" fmla="*/ 122719 h 238368"/>
                <a:gd name="connsiteX11" fmla="*/ 139505 w 304694"/>
                <a:gd name="connsiteY11" fmla="*/ 165581 h 238368"/>
                <a:gd name="connsiteX12" fmla="*/ 2980 w 304694"/>
                <a:gd name="connsiteY12" fmla="*/ 235431 h 2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694" h="238368">
                  <a:moveTo>
                    <a:pt x="2980" y="235431"/>
                  </a:moveTo>
                  <a:cubicBezTo>
                    <a:pt x="-11572" y="244427"/>
                    <a:pt x="30761" y="230933"/>
                    <a:pt x="52192" y="219556"/>
                  </a:cubicBezTo>
                  <a:cubicBezTo>
                    <a:pt x="73623" y="208179"/>
                    <a:pt x="115427" y="183573"/>
                    <a:pt x="131567" y="167169"/>
                  </a:cubicBezTo>
                  <a:cubicBezTo>
                    <a:pt x="147707" y="150765"/>
                    <a:pt x="145061" y="148383"/>
                    <a:pt x="149030" y="121131"/>
                  </a:cubicBezTo>
                  <a:cubicBezTo>
                    <a:pt x="152999" y="93879"/>
                    <a:pt x="149295" y="19266"/>
                    <a:pt x="155380" y="3656"/>
                  </a:cubicBezTo>
                  <a:cubicBezTo>
                    <a:pt x="161465" y="-11954"/>
                    <a:pt x="185542" y="27469"/>
                    <a:pt x="185542" y="27469"/>
                  </a:cubicBezTo>
                  <a:cubicBezTo>
                    <a:pt x="210413" y="48371"/>
                    <a:pt x="301430" y="105786"/>
                    <a:pt x="304605" y="129069"/>
                  </a:cubicBezTo>
                  <a:cubicBezTo>
                    <a:pt x="307780" y="152352"/>
                    <a:pt x="225494" y="163729"/>
                    <a:pt x="204592" y="167169"/>
                  </a:cubicBezTo>
                  <a:cubicBezTo>
                    <a:pt x="183690" y="170608"/>
                    <a:pt x="182896" y="164787"/>
                    <a:pt x="179192" y="149706"/>
                  </a:cubicBezTo>
                  <a:cubicBezTo>
                    <a:pt x="175488" y="134625"/>
                    <a:pt x="186071" y="81179"/>
                    <a:pt x="182367" y="76681"/>
                  </a:cubicBezTo>
                  <a:cubicBezTo>
                    <a:pt x="178663" y="72183"/>
                    <a:pt x="164111" y="107902"/>
                    <a:pt x="156967" y="122719"/>
                  </a:cubicBezTo>
                  <a:cubicBezTo>
                    <a:pt x="149823" y="137536"/>
                    <a:pt x="161994" y="147854"/>
                    <a:pt x="139505" y="165581"/>
                  </a:cubicBezTo>
                  <a:cubicBezTo>
                    <a:pt x="117016" y="183308"/>
                    <a:pt x="17532" y="226435"/>
                    <a:pt x="2980" y="2354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5" name="フリーフォーム: 図形 714">
              <a:extLst>
                <a:ext uri="{FF2B5EF4-FFF2-40B4-BE49-F238E27FC236}">
                  <a16:creationId xmlns:a16="http://schemas.microsoft.com/office/drawing/2014/main" id="{4F420348-E049-4AB0-9492-0BA7EE105755}"/>
                </a:ext>
              </a:extLst>
            </p:cNvPr>
            <p:cNvSpPr/>
            <p:nvPr/>
          </p:nvSpPr>
          <p:spPr>
            <a:xfrm>
              <a:off x="7399186" y="6672371"/>
              <a:ext cx="258504" cy="1081068"/>
            </a:xfrm>
            <a:custGeom>
              <a:avLst/>
              <a:gdLst>
                <a:gd name="connsiteX0" fmla="*/ 98577 w 258504"/>
                <a:gd name="connsiteY0" fmla="*/ 31642 h 1081068"/>
                <a:gd name="connsiteX1" fmla="*/ 3327 w 258504"/>
                <a:gd name="connsiteY1" fmla="*/ 95142 h 1081068"/>
                <a:gd name="connsiteX2" fmla="*/ 243039 w 258504"/>
                <a:gd name="connsiteY2" fmla="*/ 1042879 h 1081068"/>
                <a:gd name="connsiteX3" fmla="*/ 225577 w 258504"/>
                <a:gd name="connsiteY3" fmla="*/ 865079 h 1081068"/>
                <a:gd name="connsiteX4" fmla="*/ 150964 w 258504"/>
                <a:gd name="connsiteY4" fmla="*/ 585679 h 1081068"/>
                <a:gd name="connsiteX5" fmla="*/ 54127 w 258504"/>
                <a:gd name="connsiteY5" fmla="*/ 144354 h 1081068"/>
                <a:gd name="connsiteX6" fmla="*/ 33489 w 258504"/>
                <a:gd name="connsiteY6" fmla="*/ 82442 h 1081068"/>
                <a:gd name="connsiteX7" fmla="*/ 98577 w 258504"/>
                <a:gd name="connsiteY7" fmla="*/ 31642 h 108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504" h="1081068">
                  <a:moveTo>
                    <a:pt x="98577" y="31642"/>
                  </a:moveTo>
                  <a:cubicBezTo>
                    <a:pt x="93550" y="33759"/>
                    <a:pt x="-20750" y="-73398"/>
                    <a:pt x="3327" y="95142"/>
                  </a:cubicBezTo>
                  <a:cubicBezTo>
                    <a:pt x="27404" y="263682"/>
                    <a:pt x="205997" y="914556"/>
                    <a:pt x="243039" y="1042879"/>
                  </a:cubicBezTo>
                  <a:cubicBezTo>
                    <a:pt x="280081" y="1171202"/>
                    <a:pt x="240923" y="941279"/>
                    <a:pt x="225577" y="865079"/>
                  </a:cubicBezTo>
                  <a:cubicBezTo>
                    <a:pt x="210231" y="788879"/>
                    <a:pt x="179539" y="705800"/>
                    <a:pt x="150964" y="585679"/>
                  </a:cubicBezTo>
                  <a:cubicBezTo>
                    <a:pt x="122389" y="465558"/>
                    <a:pt x="73706" y="228227"/>
                    <a:pt x="54127" y="144354"/>
                  </a:cubicBezTo>
                  <a:cubicBezTo>
                    <a:pt x="34548" y="60481"/>
                    <a:pt x="28726" y="98846"/>
                    <a:pt x="33489" y="82442"/>
                  </a:cubicBezTo>
                  <a:cubicBezTo>
                    <a:pt x="38252" y="66038"/>
                    <a:pt x="103604" y="29525"/>
                    <a:pt x="98577" y="316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E73439FA-5908-47C8-8BEB-E6029202A79C}"/>
                </a:ext>
              </a:extLst>
            </p:cNvPr>
            <p:cNvSpPr/>
            <p:nvPr/>
          </p:nvSpPr>
          <p:spPr>
            <a:xfrm>
              <a:off x="7279963" y="6475203"/>
              <a:ext cx="145065" cy="112539"/>
            </a:xfrm>
            <a:custGeom>
              <a:avLst/>
              <a:gdLst>
                <a:gd name="connsiteX0" fmla="*/ 1900 w 145065"/>
                <a:gd name="connsiteY0" fmla="*/ 63710 h 112539"/>
                <a:gd name="connsiteX1" fmla="*/ 32062 w 145065"/>
                <a:gd name="connsiteY1" fmla="*/ 106572 h 112539"/>
                <a:gd name="connsiteX2" fmla="*/ 120962 w 145065"/>
                <a:gd name="connsiteY2" fmla="*/ 106572 h 112539"/>
                <a:gd name="connsiteX3" fmla="*/ 144775 w 145065"/>
                <a:gd name="connsiteY3" fmla="*/ 54185 h 112539"/>
                <a:gd name="connsiteX4" fmla="*/ 109850 w 145065"/>
                <a:gd name="connsiteY4" fmla="*/ 210 h 112539"/>
                <a:gd name="connsiteX5" fmla="*/ 79687 w 145065"/>
                <a:gd name="connsiteY5" fmla="*/ 74822 h 112539"/>
                <a:gd name="connsiteX6" fmla="*/ 1900 w 145065"/>
                <a:gd name="connsiteY6" fmla="*/ 63710 h 11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065" h="112539">
                  <a:moveTo>
                    <a:pt x="1900" y="63710"/>
                  </a:moveTo>
                  <a:cubicBezTo>
                    <a:pt x="-6037" y="69002"/>
                    <a:pt x="12218" y="99428"/>
                    <a:pt x="32062" y="106572"/>
                  </a:cubicBezTo>
                  <a:cubicBezTo>
                    <a:pt x="51906" y="113716"/>
                    <a:pt x="102177" y="115303"/>
                    <a:pt x="120962" y="106572"/>
                  </a:cubicBezTo>
                  <a:cubicBezTo>
                    <a:pt x="139747" y="97841"/>
                    <a:pt x="146627" y="71912"/>
                    <a:pt x="144775" y="54185"/>
                  </a:cubicBezTo>
                  <a:cubicBezTo>
                    <a:pt x="142923" y="36458"/>
                    <a:pt x="120698" y="-3230"/>
                    <a:pt x="109850" y="210"/>
                  </a:cubicBezTo>
                  <a:cubicBezTo>
                    <a:pt x="99002" y="3649"/>
                    <a:pt x="96356" y="58947"/>
                    <a:pt x="79687" y="74822"/>
                  </a:cubicBezTo>
                  <a:cubicBezTo>
                    <a:pt x="63018" y="90697"/>
                    <a:pt x="9837" y="58418"/>
                    <a:pt x="1900" y="637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37176062-6C25-4014-A84C-39161A1F4097}"/>
                </a:ext>
              </a:extLst>
            </p:cNvPr>
            <p:cNvSpPr/>
            <p:nvPr/>
          </p:nvSpPr>
          <p:spPr>
            <a:xfrm>
              <a:off x="7368794" y="6394774"/>
              <a:ext cx="375929" cy="532083"/>
            </a:xfrm>
            <a:custGeom>
              <a:avLst/>
              <a:gdLst>
                <a:gd name="connsiteX0" fmla="*/ 116269 w 375929"/>
                <a:gd name="connsiteY0" fmla="*/ 310826 h 532083"/>
                <a:gd name="connsiteX1" fmla="*/ 151194 w 375929"/>
                <a:gd name="connsiteY1" fmla="*/ 375914 h 532083"/>
                <a:gd name="connsiteX2" fmla="*/ 201994 w 375929"/>
                <a:gd name="connsiteY2" fmla="*/ 515614 h 532083"/>
                <a:gd name="connsiteX3" fmla="*/ 290894 w 375929"/>
                <a:gd name="connsiteY3" fmla="*/ 523551 h 532083"/>
                <a:gd name="connsiteX4" fmla="*/ 365506 w 375929"/>
                <a:gd name="connsiteY4" fmla="*/ 463226 h 532083"/>
                <a:gd name="connsiteX5" fmla="*/ 360744 w 375929"/>
                <a:gd name="connsiteY5" fmla="*/ 344164 h 532083"/>
                <a:gd name="connsiteX6" fmla="*/ 230569 w 375929"/>
                <a:gd name="connsiteY6" fmla="*/ 123501 h 532083"/>
                <a:gd name="connsiteX7" fmla="*/ 33719 w 375929"/>
                <a:gd name="connsiteY7" fmla="*/ 2851 h 532083"/>
                <a:gd name="connsiteX8" fmla="*/ 3556 w 375929"/>
                <a:gd name="connsiteY8" fmla="*/ 36189 h 532083"/>
                <a:gd name="connsiteX9" fmla="*/ 73406 w 375929"/>
                <a:gd name="connsiteY9" fmla="*/ 15551 h 532083"/>
                <a:gd name="connsiteX10" fmla="*/ 165481 w 375929"/>
                <a:gd name="connsiteY10" fmla="*/ 115564 h 532083"/>
                <a:gd name="connsiteX11" fmla="*/ 319469 w 375929"/>
                <a:gd name="connsiteY11" fmla="*/ 369564 h 532083"/>
                <a:gd name="connsiteX12" fmla="*/ 333756 w 375929"/>
                <a:gd name="connsiteY12" fmla="*/ 458464 h 532083"/>
                <a:gd name="connsiteX13" fmla="*/ 295656 w 375929"/>
                <a:gd name="connsiteY13" fmla="*/ 496564 h 532083"/>
                <a:gd name="connsiteX14" fmla="*/ 192469 w 375929"/>
                <a:gd name="connsiteY14" fmla="*/ 504501 h 532083"/>
                <a:gd name="connsiteX15" fmla="*/ 116269 w 375929"/>
                <a:gd name="connsiteY15" fmla="*/ 310826 h 53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5929" h="532083">
                  <a:moveTo>
                    <a:pt x="116269" y="310826"/>
                  </a:moveTo>
                  <a:cubicBezTo>
                    <a:pt x="109390" y="289395"/>
                    <a:pt x="136907" y="341783"/>
                    <a:pt x="151194" y="375914"/>
                  </a:cubicBezTo>
                  <a:cubicBezTo>
                    <a:pt x="165481" y="410045"/>
                    <a:pt x="178711" y="491008"/>
                    <a:pt x="201994" y="515614"/>
                  </a:cubicBezTo>
                  <a:cubicBezTo>
                    <a:pt x="225277" y="540220"/>
                    <a:pt x="263642" y="532282"/>
                    <a:pt x="290894" y="523551"/>
                  </a:cubicBezTo>
                  <a:cubicBezTo>
                    <a:pt x="318146" y="514820"/>
                    <a:pt x="353864" y="493124"/>
                    <a:pt x="365506" y="463226"/>
                  </a:cubicBezTo>
                  <a:cubicBezTo>
                    <a:pt x="377148" y="433328"/>
                    <a:pt x="383234" y="400785"/>
                    <a:pt x="360744" y="344164"/>
                  </a:cubicBezTo>
                  <a:cubicBezTo>
                    <a:pt x="338255" y="287543"/>
                    <a:pt x="285073" y="180386"/>
                    <a:pt x="230569" y="123501"/>
                  </a:cubicBezTo>
                  <a:cubicBezTo>
                    <a:pt x="176065" y="66616"/>
                    <a:pt x="71554" y="17403"/>
                    <a:pt x="33719" y="2851"/>
                  </a:cubicBezTo>
                  <a:cubicBezTo>
                    <a:pt x="-4117" y="-11701"/>
                    <a:pt x="-3058" y="34072"/>
                    <a:pt x="3556" y="36189"/>
                  </a:cubicBezTo>
                  <a:cubicBezTo>
                    <a:pt x="10170" y="38306"/>
                    <a:pt x="46418" y="2322"/>
                    <a:pt x="73406" y="15551"/>
                  </a:cubicBezTo>
                  <a:cubicBezTo>
                    <a:pt x="100393" y="28780"/>
                    <a:pt x="124471" y="56562"/>
                    <a:pt x="165481" y="115564"/>
                  </a:cubicBezTo>
                  <a:cubicBezTo>
                    <a:pt x="206491" y="174566"/>
                    <a:pt x="291423" y="312414"/>
                    <a:pt x="319469" y="369564"/>
                  </a:cubicBezTo>
                  <a:cubicBezTo>
                    <a:pt x="347515" y="426714"/>
                    <a:pt x="337725" y="437297"/>
                    <a:pt x="333756" y="458464"/>
                  </a:cubicBezTo>
                  <a:cubicBezTo>
                    <a:pt x="329787" y="479631"/>
                    <a:pt x="319204" y="488891"/>
                    <a:pt x="295656" y="496564"/>
                  </a:cubicBezTo>
                  <a:cubicBezTo>
                    <a:pt x="272108" y="504237"/>
                    <a:pt x="217340" y="533076"/>
                    <a:pt x="192469" y="504501"/>
                  </a:cubicBezTo>
                  <a:cubicBezTo>
                    <a:pt x="167598" y="475926"/>
                    <a:pt x="123148" y="332257"/>
                    <a:pt x="116269" y="3108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: 図形 717">
              <a:extLst>
                <a:ext uri="{FF2B5EF4-FFF2-40B4-BE49-F238E27FC236}">
                  <a16:creationId xmlns:a16="http://schemas.microsoft.com/office/drawing/2014/main" id="{4A34ED93-63BF-4099-AEBE-BC515BE15BCF}"/>
                </a:ext>
              </a:extLst>
            </p:cNvPr>
            <p:cNvSpPr/>
            <p:nvPr/>
          </p:nvSpPr>
          <p:spPr>
            <a:xfrm>
              <a:off x="7523768" y="6957144"/>
              <a:ext cx="397512" cy="583519"/>
            </a:xfrm>
            <a:custGeom>
              <a:avLst/>
              <a:gdLst>
                <a:gd name="connsiteX0" fmla="*/ 5745 w 397512"/>
                <a:gd name="connsiteY0" fmla="*/ 21506 h 583519"/>
                <a:gd name="connsiteX1" fmla="*/ 161320 w 397512"/>
                <a:gd name="connsiteY1" fmla="*/ 439019 h 583519"/>
                <a:gd name="connsiteX2" fmla="*/ 248632 w 397512"/>
                <a:gd name="connsiteY2" fmla="*/ 580306 h 583519"/>
                <a:gd name="connsiteX3" fmla="*/ 366107 w 397512"/>
                <a:gd name="connsiteY3" fmla="*/ 526331 h 583519"/>
                <a:gd name="connsiteX4" fmla="*/ 394682 w 397512"/>
                <a:gd name="connsiteY4" fmla="*/ 396156 h 583519"/>
                <a:gd name="connsiteX5" fmla="*/ 312132 w 397512"/>
                <a:gd name="connsiteY5" fmla="*/ 231056 h 583519"/>
                <a:gd name="connsiteX6" fmla="*/ 102582 w 397512"/>
                <a:gd name="connsiteY6" fmla="*/ 11981 h 583519"/>
                <a:gd name="connsiteX7" fmla="*/ 335945 w 397512"/>
                <a:gd name="connsiteY7" fmla="*/ 367581 h 583519"/>
                <a:gd name="connsiteX8" fmla="*/ 358170 w 397512"/>
                <a:gd name="connsiteY8" fmla="*/ 480294 h 583519"/>
                <a:gd name="connsiteX9" fmla="*/ 231170 w 397512"/>
                <a:gd name="connsiteY9" fmla="*/ 540619 h 583519"/>
                <a:gd name="connsiteX10" fmla="*/ 205770 w 397512"/>
                <a:gd name="connsiteY10" fmla="*/ 523156 h 583519"/>
                <a:gd name="connsiteX11" fmla="*/ 48607 w 397512"/>
                <a:gd name="connsiteY11" fmla="*/ 107231 h 583519"/>
                <a:gd name="connsiteX12" fmla="*/ 5745 w 397512"/>
                <a:gd name="connsiteY12" fmla="*/ 21506 h 58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512" h="583519">
                  <a:moveTo>
                    <a:pt x="5745" y="21506"/>
                  </a:moveTo>
                  <a:cubicBezTo>
                    <a:pt x="24530" y="76804"/>
                    <a:pt x="120839" y="345886"/>
                    <a:pt x="161320" y="439019"/>
                  </a:cubicBezTo>
                  <a:cubicBezTo>
                    <a:pt x="201801" y="532152"/>
                    <a:pt x="214501" y="565754"/>
                    <a:pt x="248632" y="580306"/>
                  </a:cubicBezTo>
                  <a:cubicBezTo>
                    <a:pt x="282763" y="594858"/>
                    <a:pt x="341765" y="557023"/>
                    <a:pt x="366107" y="526331"/>
                  </a:cubicBezTo>
                  <a:cubicBezTo>
                    <a:pt x="390449" y="495639"/>
                    <a:pt x="403678" y="445368"/>
                    <a:pt x="394682" y="396156"/>
                  </a:cubicBezTo>
                  <a:cubicBezTo>
                    <a:pt x="385686" y="346944"/>
                    <a:pt x="360815" y="295085"/>
                    <a:pt x="312132" y="231056"/>
                  </a:cubicBezTo>
                  <a:cubicBezTo>
                    <a:pt x="263449" y="167027"/>
                    <a:pt x="98613" y="-10773"/>
                    <a:pt x="102582" y="11981"/>
                  </a:cubicBezTo>
                  <a:cubicBezTo>
                    <a:pt x="106551" y="34735"/>
                    <a:pt x="293347" y="289529"/>
                    <a:pt x="335945" y="367581"/>
                  </a:cubicBezTo>
                  <a:cubicBezTo>
                    <a:pt x="378543" y="445633"/>
                    <a:pt x="375632" y="451454"/>
                    <a:pt x="358170" y="480294"/>
                  </a:cubicBezTo>
                  <a:cubicBezTo>
                    <a:pt x="340708" y="509134"/>
                    <a:pt x="256570" y="533475"/>
                    <a:pt x="231170" y="540619"/>
                  </a:cubicBezTo>
                  <a:cubicBezTo>
                    <a:pt x="205770" y="547763"/>
                    <a:pt x="236197" y="595387"/>
                    <a:pt x="205770" y="523156"/>
                  </a:cubicBezTo>
                  <a:cubicBezTo>
                    <a:pt x="175343" y="450925"/>
                    <a:pt x="79563" y="188723"/>
                    <a:pt x="48607" y="107231"/>
                  </a:cubicBezTo>
                  <a:cubicBezTo>
                    <a:pt x="17651" y="25739"/>
                    <a:pt x="-13040" y="-33792"/>
                    <a:pt x="5745" y="215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9" name="フリーフォーム: 図形 718">
              <a:extLst>
                <a:ext uri="{FF2B5EF4-FFF2-40B4-BE49-F238E27FC236}">
                  <a16:creationId xmlns:a16="http://schemas.microsoft.com/office/drawing/2014/main" id="{A5BCB0BF-D55E-4343-9A41-34EDBC60E2CA}"/>
                </a:ext>
              </a:extLst>
            </p:cNvPr>
            <p:cNvSpPr/>
            <p:nvPr/>
          </p:nvSpPr>
          <p:spPr>
            <a:xfrm>
              <a:off x="7705609" y="6897649"/>
              <a:ext cx="243098" cy="737159"/>
            </a:xfrm>
            <a:custGeom>
              <a:avLst/>
              <a:gdLst>
                <a:gd name="connsiteX0" fmla="*/ 116 w 243098"/>
                <a:gd name="connsiteY0" fmla="*/ 39 h 737159"/>
                <a:gd name="connsiteX1" fmla="*/ 57266 w 243098"/>
                <a:gd name="connsiteY1" fmla="*/ 88939 h 737159"/>
                <a:gd name="connsiteX2" fmla="*/ 104891 w 243098"/>
                <a:gd name="connsiteY2" fmla="*/ 96876 h 737159"/>
                <a:gd name="connsiteX3" fmla="*/ 211254 w 243098"/>
                <a:gd name="connsiteY3" fmla="*/ 107989 h 737159"/>
                <a:gd name="connsiteX4" fmla="*/ 225541 w 243098"/>
                <a:gd name="connsiteY4" fmla="*/ 290551 h 737159"/>
                <a:gd name="connsiteX5" fmla="*/ 212841 w 243098"/>
                <a:gd name="connsiteY5" fmla="*/ 527089 h 737159"/>
                <a:gd name="connsiteX6" fmla="*/ 154104 w 243098"/>
                <a:gd name="connsiteY6" fmla="*/ 709651 h 737159"/>
                <a:gd name="connsiteX7" fmla="*/ 150929 w 243098"/>
                <a:gd name="connsiteY7" fmla="*/ 728701 h 737159"/>
                <a:gd name="connsiteX8" fmla="*/ 208079 w 243098"/>
                <a:gd name="connsiteY8" fmla="*/ 633451 h 737159"/>
                <a:gd name="connsiteX9" fmla="*/ 243004 w 243098"/>
                <a:gd name="connsiteY9" fmla="*/ 449301 h 737159"/>
                <a:gd name="connsiteX10" fmla="*/ 212841 w 243098"/>
                <a:gd name="connsiteY10" fmla="*/ 104814 h 737159"/>
                <a:gd name="connsiteX11" fmla="*/ 79491 w 243098"/>
                <a:gd name="connsiteY11" fmla="*/ 103226 h 737159"/>
                <a:gd name="connsiteX12" fmla="*/ 42979 w 243098"/>
                <a:gd name="connsiteY12" fmla="*/ 77826 h 737159"/>
                <a:gd name="connsiteX13" fmla="*/ 116 w 243098"/>
                <a:gd name="connsiteY13" fmla="*/ 39 h 7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098" h="737159">
                  <a:moveTo>
                    <a:pt x="116" y="39"/>
                  </a:moveTo>
                  <a:cubicBezTo>
                    <a:pt x="2497" y="1891"/>
                    <a:pt x="39804" y="72800"/>
                    <a:pt x="57266" y="88939"/>
                  </a:cubicBezTo>
                  <a:cubicBezTo>
                    <a:pt x="74728" y="105078"/>
                    <a:pt x="79226" y="93701"/>
                    <a:pt x="104891" y="96876"/>
                  </a:cubicBezTo>
                  <a:cubicBezTo>
                    <a:pt x="130556" y="100051"/>
                    <a:pt x="191146" y="75710"/>
                    <a:pt x="211254" y="107989"/>
                  </a:cubicBezTo>
                  <a:cubicBezTo>
                    <a:pt x="231362" y="140268"/>
                    <a:pt x="225277" y="220701"/>
                    <a:pt x="225541" y="290551"/>
                  </a:cubicBezTo>
                  <a:cubicBezTo>
                    <a:pt x="225805" y="360401"/>
                    <a:pt x="224747" y="457239"/>
                    <a:pt x="212841" y="527089"/>
                  </a:cubicBezTo>
                  <a:cubicBezTo>
                    <a:pt x="200935" y="596939"/>
                    <a:pt x="164423" y="676049"/>
                    <a:pt x="154104" y="709651"/>
                  </a:cubicBezTo>
                  <a:cubicBezTo>
                    <a:pt x="143785" y="743253"/>
                    <a:pt x="141933" y="741401"/>
                    <a:pt x="150929" y="728701"/>
                  </a:cubicBezTo>
                  <a:cubicBezTo>
                    <a:pt x="159925" y="716001"/>
                    <a:pt x="192733" y="680018"/>
                    <a:pt x="208079" y="633451"/>
                  </a:cubicBezTo>
                  <a:cubicBezTo>
                    <a:pt x="223425" y="586884"/>
                    <a:pt x="242210" y="537407"/>
                    <a:pt x="243004" y="449301"/>
                  </a:cubicBezTo>
                  <a:cubicBezTo>
                    <a:pt x="243798" y="361195"/>
                    <a:pt x="240093" y="162493"/>
                    <a:pt x="212841" y="104814"/>
                  </a:cubicBezTo>
                  <a:cubicBezTo>
                    <a:pt x="185589" y="47135"/>
                    <a:pt x="107801" y="107724"/>
                    <a:pt x="79491" y="103226"/>
                  </a:cubicBezTo>
                  <a:cubicBezTo>
                    <a:pt x="51181" y="98728"/>
                    <a:pt x="53562" y="93436"/>
                    <a:pt x="42979" y="77826"/>
                  </a:cubicBezTo>
                  <a:cubicBezTo>
                    <a:pt x="32396" y="62216"/>
                    <a:pt x="-2265" y="-1813"/>
                    <a:pt x="116" y="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0" name="フリーフォーム: 図形 719">
              <a:extLst>
                <a:ext uri="{FF2B5EF4-FFF2-40B4-BE49-F238E27FC236}">
                  <a16:creationId xmlns:a16="http://schemas.microsoft.com/office/drawing/2014/main" id="{DA86FF25-A0BB-4BAE-B4A3-2C073FD5CA49}"/>
                </a:ext>
              </a:extLst>
            </p:cNvPr>
            <p:cNvSpPr/>
            <p:nvPr/>
          </p:nvSpPr>
          <p:spPr>
            <a:xfrm>
              <a:off x="7704465" y="6777029"/>
              <a:ext cx="492358" cy="159459"/>
            </a:xfrm>
            <a:custGeom>
              <a:avLst/>
              <a:gdLst>
                <a:gd name="connsiteX0" fmla="*/ 1260 w 492358"/>
                <a:gd name="connsiteY0" fmla="*/ 115896 h 159459"/>
                <a:gd name="connsiteX1" fmla="*/ 69523 w 492358"/>
                <a:gd name="connsiteY1" fmla="*/ 127009 h 159459"/>
                <a:gd name="connsiteX2" fmla="*/ 204460 w 492358"/>
                <a:gd name="connsiteY2" fmla="*/ 114309 h 159459"/>
                <a:gd name="connsiteX3" fmla="*/ 221923 w 492358"/>
                <a:gd name="connsiteY3" fmla="*/ 79384 h 159459"/>
                <a:gd name="connsiteX4" fmla="*/ 234623 w 492358"/>
                <a:gd name="connsiteY4" fmla="*/ 12709 h 159459"/>
                <a:gd name="connsiteX5" fmla="*/ 393373 w 492358"/>
                <a:gd name="connsiteY5" fmla="*/ 131771 h 159459"/>
                <a:gd name="connsiteX6" fmla="*/ 491798 w 492358"/>
                <a:gd name="connsiteY6" fmla="*/ 155584 h 159459"/>
                <a:gd name="connsiteX7" fmla="*/ 350510 w 492358"/>
                <a:gd name="connsiteY7" fmla="*/ 71446 h 159459"/>
                <a:gd name="connsiteX8" fmla="*/ 231448 w 492358"/>
                <a:gd name="connsiteY8" fmla="*/ 9 h 159459"/>
                <a:gd name="connsiteX9" fmla="*/ 202873 w 492358"/>
                <a:gd name="connsiteY9" fmla="*/ 66684 h 159459"/>
                <a:gd name="connsiteX10" fmla="*/ 125085 w 492358"/>
                <a:gd name="connsiteY10" fmla="*/ 107959 h 159459"/>
                <a:gd name="connsiteX11" fmla="*/ 1260 w 492358"/>
                <a:gd name="connsiteY11" fmla="*/ 115896 h 15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358" h="159459">
                  <a:moveTo>
                    <a:pt x="1260" y="115896"/>
                  </a:moveTo>
                  <a:cubicBezTo>
                    <a:pt x="-8000" y="119071"/>
                    <a:pt x="35656" y="127274"/>
                    <a:pt x="69523" y="127009"/>
                  </a:cubicBezTo>
                  <a:cubicBezTo>
                    <a:pt x="103390" y="126745"/>
                    <a:pt x="179060" y="122246"/>
                    <a:pt x="204460" y="114309"/>
                  </a:cubicBezTo>
                  <a:cubicBezTo>
                    <a:pt x="229860" y="106372"/>
                    <a:pt x="216896" y="96317"/>
                    <a:pt x="221923" y="79384"/>
                  </a:cubicBezTo>
                  <a:cubicBezTo>
                    <a:pt x="226950" y="62451"/>
                    <a:pt x="206048" y="3978"/>
                    <a:pt x="234623" y="12709"/>
                  </a:cubicBezTo>
                  <a:cubicBezTo>
                    <a:pt x="263198" y="21440"/>
                    <a:pt x="350511" y="107958"/>
                    <a:pt x="393373" y="131771"/>
                  </a:cubicBezTo>
                  <a:cubicBezTo>
                    <a:pt x="436236" y="155584"/>
                    <a:pt x="498942" y="165638"/>
                    <a:pt x="491798" y="155584"/>
                  </a:cubicBezTo>
                  <a:cubicBezTo>
                    <a:pt x="484654" y="145530"/>
                    <a:pt x="393902" y="97375"/>
                    <a:pt x="350510" y="71446"/>
                  </a:cubicBezTo>
                  <a:cubicBezTo>
                    <a:pt x="307118" y="45517"/>
                    <a:pt x="256054" y="803"/>
                    <a:pt x="231448" y="9"/>
                  </a:cubicBezTo>
                  <a:cubicBezTo>
                    <a:pt x="206842" y="-785"/>
                    <a:pt x="220600" y="48692"/>
                    <a:pt x="202873" y="66684"/>
                  </a:cubicBezTo>
                  <a:cubicBezTo>
                    <a:pt x="185146" y="84676"/>
                    <a:pt x="158687" y="100551"/>
                    <a:pt x="125085" y="107959"/>
                  </a:cubicBezTo>
                  <a:cubicBezTo>
                    <a:pt x="91483" y="115367"/>
                    <a:pt x="10520" y="112721"/>
                    <a:pt x="1260" y="1158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1" name="フリーフォーム: 図形 720">
              <a:extLst>
                <a:ext uri="{FF2B5EF4-FFF2-40B4-BE49-F238E27FC236}">
                  <a16:creationId xmlns:a16="http://schemas.microsoft.com/office/drawing/2014/main" id="{EE6C7B99-7841-4037-8682-BB188B2D6172}"/>
                </a:ext>
              </a:extLst>
            </p:cNvPr>
            <p:cNvSpPr/>
            <p:nvPr/>
          </p:nvSpPr>
          <p:spPr>
            <a:xfrm>
              <a:off x="7658382" y="6476871"/>
              <a:ext cx="344353" cy="227809"/>
            </a:xfrm>
            <a:custGeom>
              <a:avLst/>
              <a:gdLst>
                <a:gd name="connsiteX0" fmla="*/ 1306 w 344353"/>
                <a:gd name="connsiteY0" fmla="*/ 129 h 227809"/>
                <a:gd name="connsiteX1" fmla="*/ 20356 w 344353"/>
                <a:gd name="connsiteY1" fmla="*/ 57279 h 227809"/>
                <a:gd name="connsiteX2" fmla="*/ 160056 w 344353"/>
                <a:gd name="connsiteY2" fmla="*/ 211267 h 227809"/>
                <a:gd name="connsiteX3" fmla="*/ 302931 w 344353"/>
                <a:gd name="connsiteY3" fmla="*/ 217617 h 227809"/>
                <a:gd name="connsiteX4" fmla="*/ 336268 w 344353"/>
                <a:gd name="connsiteY4" fmla="*/ 158879 h 227809"/>
                <a:gd name="connsiteX5" fmla="*/ 172756 w 344353"/>
                <a:gd name="connsiteY5" fmla="*/ 214442 h 227809"/>
                <a:gd name="connsiteX6" fmla="*/ 101318 w 344353"/>
                <a:gd name="connsiteY6" fmla="*/ 216029 h 227809"/>
                <a:gd name="connsiteX7" fmla="*/ 110843 w 344353"/>
                <a:gd name="connsiteY7" fmla="*/ 190629 h 227809"/>
                <a:gd name="connsiteX8" fmla="*/ 53693 w 344353"/>
                <a:gd name="connsiteY8" fmla="*/ 117604 h 227809"/>
                <a:gd name="connsiteX9" fmla="*/ 25118 w 344353"/>
                <a:gd name="connsiteY9" fmla="*/ 69979 h 227809"/>
                <a:gd name="connsiteX10" fmla="*/ 1306 w 344353"/>
                <a:gd name="connsiteY10" fmla="*/ 129 h 22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4353" h="227809">
                  <a:moveTo>
                    <a:pt x="1306" y="129"/>
                  </a:moveTo>
                  <a:cubicBezTo>
                    <a:pt x="512" y="-1988"/>
                    <a:pt x="-6102" y="22089"/>
                    <a:pt x="20356" y="57279"/>
                  </a:cubicBezTo>
                  <a:cubicBezTo>
                    <a:pt x="46814" y="92469"/>
                    <a:pt x="112960" y="184544"/>
                    <a:pt x="160056" y="211267"/>
                  </a:cubicBezTo>
                  <a:cubicBezTo>
                    <a:pt x="207152" y="237990"/>
                    <a:pt x="273562" y="226348"/>
                    <a:pt x="302931" y="217617"/>
                  </a:cubicBezTo>
                  <a:cubicBezTo>
                    <a:pt x="332300" y="208886"/>
                    <a:pt x="357964" y="159408"/>
                    <a:pt x="336268" y="158879"/>
                  </a:cubicBezTo>
                  <a:cubicBezTo>
                    <a:pt x="314572" y="158350"/>
                    <a:pt x="211914" y="204917"/>
                    <a:pt x="172756" y="214442"/>
                  </a:cubicBezTo>
                  <a:cubicBezTo>
                    <a:pt x="133598" y="223967"/>
                    <a:pt x="111637" y="219998"/>
                    <a:pt x="101318" y="216029"/>
                  </a:cubicBezTo>
                  <a:cubicBezTo>
                    <a:pt x="90999" y="212060"/>
                    <a:pt x="118781" y="207033"/>
                    <a:pt x="110843" y="190629"/>
                  </a:cubicBezTo>
                  <a:cubicBezTo>
                    <a:pt x="102906" y="174225"/>
                    <a:pt x="67980" y="137712"/>
                    <a:pt x="53693" y="117604"/>
                  </a:cubicBezTo>
                  <a:cubicBezTo>
                    <a:pt x="39406" y="97496"/>
                    <a:pt x="33320" y="86912"/>
                    <a:pt x="25118" y="69979"/>
                  </a:cubicBezTo>
                  <a:cubicBezTo>
                    <a:pt x="16916" y="53046"/>
                    <a:pt x="2100" y="2246"/>
                    <a:pt x="1306" y="1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フリーフォーム: 図形 721">
              <a:extLst>
                <a:ext uri="{FF2B5EF4-FFF2-40B4-BE49-F238E27FC236}">
                  <a16:creationId xmlns:a16="http://schemas.microsoft.com/office/drawing/2014/main" id="{5E19DEDD-C5B6-4705-947A-8C05375C9F19}"/>
                </a:ext>
              </a:extLst>
            </p:cNvPr>
            <p:cNvSpPr/>
            <p:nvPr/>
          </p:nvSpPr>
          <p:spPr>
            <a:xfrm>
              <a:off x="7978868" y="6620388"/>
              <a:ext cx="226855" cy="304013"/>
            </a:xfrm>
            <a:custGeom>
              <a:avLst/>
              <a:gdLst>
                <a:gd name="connsiteX0" fmla="*/ 1495 w 226855"/>
                <a:gd name="connsiteY0" fmla="*/ 13775 h 304013"/>
                <a:gd name="connsiteX1" fmla="*/ 64995 w 226855"/>
                <a:gd name="connsiteY1" fmla="*/ 13775 h 304013"/>
                <a:gd name="connsiteX2" fmla="*/ 157070 w 226855"/>
                <a:gd name="connsiteY2" fmla="*/ 183637 h 304013"/>
                <a:gd name="connsiteX3" fmla="*/ 225332 w 226855"/>
                <a:gd name="connsiteY3" fmla="*/ 302700 h 304013"/>
                <a:gd name="connsiteX4" fmla="*/ 198345 w 226855"/>
                <a:gd name="connsiteY4" fmla="*/ 234437 h 304013"/>
                <a:gd name="connsiteX5" fmla="*/ 128495 w 226855"/>
                <a:gd name="connsiteY5" fmla="*/ 43937 h 304013"/>
                <a:gd name="connsiteX6" fmla="*/ 1495 w 226855"/>
                <a:gd name="connsiteY6" fmla="*/ 13775 h 3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855" h="304013">
                  <a:moveTo>
                    <a:pt x="1495" y="13775"/>
                  </a:moveTo>
                  <a:cubicBezTo>
                    <a:pt x="-9088" y="8748"/>
                    <a:pt x="39066" y="-14535"/>
                    <a:pt x="64995" y="13775"/>
                  </a:cubicBezTo>
                  <a:cubicBezTo>
                    <a:pt x="90924" y="42085"/>
                    <a:pt x="130347" y="135483"/>
                    <a:pt x="157070" y="183637"/>
                  </a:cubicBezTo>
                  <a:cubicBezTo>
                    <a:pt x="183793" y="231791"/>
                    <a:pt x="218453" y="294233"/>
                    <a:pt x="225332" y="302700"/>
                  </a:cubicBezTo>
                  <a:cubicBezTo>
                    <a:pt x="232211" y="311167"/>
                    <a:pt x="214484" y="277564"/>
                    <a:pt x="198345" y="234437"/>
                  </a:cubicBezTo>
                  <a:cubicBezTo>
                    <a:pt x="182206" y="191310"/>
                    <a:pt x="154424" y="79391"/>
                    <a:pt x="128495" y="43937"/>
                  </a:cubicBezTo>
                  <a:cubicBezTo>
                    <a:pt x="102566" y="8483"/>
                    <a:pt x="12078" y="18802"/>
                    <a:pt x="1495" y="137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3" name="フリーフォーム: 図形 722">
              <a:extLst>
                <a:ext uri="{FF2B5EF4-FFF2-40B4-BE49-F238E27FC236}">
                  <a16:creationId xmlns:a16="http://schemas.microsoft.com/office/drawing/2014/main" id="{2892FEE9-45FC-4CAB-BDD0-094B7B945B74}"/>
                </a:ext>
              </a:extLst>
            </p:cNvPr>
            <p:cNvSpPr/>
            <p:nvPr/>
          </p:nvSpPr>
          <p:spPr>
            <a:xfrm>
              <a:off x="7851648" y="7040302"/>
              <a:ext cx="341446" cy="668579"/>
            </a:xfrm>
            <a:custGeom>
              <a:avLst/>
              <a:gdLst>
                <a:gd name="connsiteX0" fmla="*/ 270002 w 341446"/>
                <a:gd name="connsiteY0" fmla="*/ 27248 h 668579"/>
                <a:gd name="connsiteX1" fmla="*/ 341440 w 341446"/>
                <a:gd name="connsiteY1" fmla="*/ 17723 h 668579"/>
                <a:gd name="connsiteX2" fmla="*/ 273177 w 341446"/>
                <a:gd name="connsiteY2" fmla="*/ 281248 h 668579"/>
                <a:gd name="connsiteX3" fmla="*/ 116015 w 341446"/>
                <a:gd name="connsiteY3" fmla="*/ 635261 h 668579"/>
                <a:gd name="connsiteX4" fmla="*/ 73152 w 341446"/>
                <a:gd name="connsiteY4" fmla="*/ 651136 h 668579"/>
                <a:gd name="connsiteX5" fmla="*/ 127 w 341446"/>
                <a:gd name="connsiteY5" fmla="*/ 613036 h 668579"/>
                <a:gd name="connsiteX6" fmla="*/ 92202 w 341446"/>
                <a:gd name="connsiteY6" fmla="*/ 636848 h 668579"/>
                <a:gd name="connsiteX7" fmla="*/ 182690 w 341446"/>
                <a:gd name="connsiteY7" fmla="*/ 568586 h 668579"/>
                <a:gd name="connsiteX8" fmla="*/ 331915 w 341446"/>
                <a:gd name="connsiteY8" fmla="*/ 281248 h 668579"/>
                <a:gd name="connsiteX9" fmla="*/ 322390 w 341446"/>
                <a:gd name="connsiteY9" fmla="*/ 52648 h 668579"/>
                <a:gd name="connsiteX10" fmla="*/ 270002 w 341446"/>
                <a:gd name="connsiteY10" fmla="*/ 27248 h 66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46" h="668579">
                  <a:moveTo>
                    <a:pt x="270002" y="27248"/>
                  </a:moveTo>
                  <a:cubicBezTo>
                    <a:pt x="273177" y="21427"/>
                    <a:pt x="340911" y="-24610"/>
                    <a:pt x="341440" y="17723"/>
                  </a:cubicBezTo>
                  <a:cubicBezTo>
                    <a:pt x="341969" y="60056"/>
                    <a:pt x="310748" y="178325"/>
                    <a:pt x="273177" y="281248"/>
                  </a:cubicBezTo>
                  <a:cubicBezTo>
                    <a:pt x="235606" y="384171"/>
                    <a:pt x="149352" y="573613"/>
                    <a:pt x="116015" y="635261"/>
                  </a:cubicBezTo>
                  <a:cubicBezTo>
                    <a:pt x="82678" y="696909"/>
                    <a:pt x="92466" y="654840"/>
                    <a:pt x="73152" y="651136"/>
                  </a:cubicBezTo>
                  <a:cubicBezTo>
                    <a:pt x="53838" y="647432"/>
                    <a:pt x="-3048" y="615417"/>
                    <a:pt x="127" y="613036"/>
                  </a:cubicBezTo>
                  <a:cubicBezTo>
                    <a:pt x="3302" y="610655"/>
                    <a:pt x="61775" y="644256"/>
                    <a:pt x="92202" y="636848"/>
                  </a:cubicBezTo>
                  <a:cubicBezTo>
                    <a:pt x="122629" y="629440"/>
                    <a:pt x="142738" y="627853"/>
                    <a:pt x="182690" y="568586"/>
                  </a:cubicBezTo>
                  <a:cubicBezTo>
                    <a:pt x="222642" y="509319"/>
                    <a:pt x="308632" y="367238"/>
                    <a:pt x="331915" y="281248"/>
                  </a:cubicBezTo>
                  <a:cubicBezTo>
                    <a:pt x="355198" y="195258"/>
                    <a:pt x="328211" y="91806"/>
                    <a:pt x="322390" y="52648"/>
                  </a:cubicBezTo>
                  <a:cubicBezTo>
                    <a:pt x="316569" y="13490"/>
                    <a:pt x="266827" y="33069"/>
                    <a:pt x="270002" y="272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4" name="フリーフォーム: 図形 723">
              <a:extLst>
                <a:ext uri="{FF2B5EF4-FFF2-40B4-BE49-F238E27FC236}">
                  <a16:creationId xmlns:a16="http://schemas.microsoft.com/office/drawing/2014/main" id="{8B04186A-15E7-49BB-8565-0A49A851E622}"/>
                </a:ext>
              </a:extLst>
            </p:cNvPr>
            <p:cNvSpPr/>
            <p:nvPr/>
          </p:nvSpPr>
          <p:spPr>
            <a:xfrm>
              <a:off x="8142265" y="7041863"/>
              <a:ext cx="199244" cy="438004"/>
            </a:xfrm>
            <a:custGeom>
              <a:avLst/>
              <a:gdLst>
                <a:gd name="connsiteX0" fmla="*/ 25423 w 199244"/>
                <a:gd name="connsiteY0" fmla="*/ 8225 h 438004"/>
                <a:gd name="connsiteX1" fmla="*/ 106385 w 199244"/>
                <a:gd name="connsiteY1" fmla="*/ 78075 h 438004"/>
                <a:gd name="connsiteX2" fmla="*/ 184173 w 199244"/>
                <a:gd name="connsiteY2" fmla="*/ 409862 h 438004"/>
                <a:gd name="connsiteX3" fmla="*/ 23 w 199244"/>
                <a:gd name="connsiteY3" fmla="*/ 420975 h 438004"/>
                <a:gd name="connsiteX4" fmla="*/ 171473 w 199244"/>
                <a:gd name="connsiteY4" fmla="*/ 420975 h 438004"/>
                <a:gd name="connsiteX5" fmla="*/ 198460 w 199244"/>
                <a:gd name="connsiteY5" fmla="*/ 414625 h 438004"/>
                <a:gd name="connsiteX6" fmla="*/ 166710 w 199244"/>
                <a:gd name="connsiteY6" fmla="*/ 216187 h 438004"/>
                <a:gd name="connsiteX7" fmla="*/ 25423 w 199244"/>
                <a:gd name="connsiteY7" fmla="*/ 8225 h 4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244" h="438004">
                  <a:moveTo>
                    <a:pt x="25423" y="8225"/>
                  </a:moveTo>
                  <a:cubicBezTo>
                    <a:pt x="15369" y="-14794"/>
                    <a:pt x="79927" y="11136"/>
                    <a:pt x="106385" y="78075"/>
                  </a:cubicBezTo>
                  <a:cubicBezTo>
                    <a:pt x="132843" y="145014"/>
                    <a:pt x="201900" y="352712"/>
                    <a:pt x="184173" y="409862"/>
                  </a:cubicBezTo>
                  <a:cubicBezTo>
                    <a:pt x="166446" y="467012"/>
                    <a:pt x="2140" y="419123"/>
                    <a:pt x="23" y="420975"/>
                  </a:cubicBezTo>
                  <a:cubicBezTo>
                    <a:pt x="-2094" y="422827"/>
                    <a:pt x="138400" y="422033"/>
                    <a:pt x="171473" y="420975"/>
                  </a:cubicBezTo>
                  <a:cubicBezTo>
                    <a:pt x="204546" y="419917"/>
                    <a:pt x="199254" y="448756"/>
                    <a:pt x="198460" y="414625"/>
                  </a:cubicBezTo>
                  <a:cubicBezTo>
                    <a:pt x="197666" y="380494"/>
                    <a:pt x="192110" y="285508"/>
                    <a:pt x="166710" y="216187"/>
                  </a:cubicBezTo>
                  <a:cubicBezTo>
                    <a:pt x="141310" y="146866"/>
                    <a:pt x="35477" y="31244"/>
                    <a:pt x="25423" y="82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5" name="フリーフォーム: 図形 724">
              <a:extLst>
                <a:ext uri="{FF2B5EF4-FFF2-40B4-BE49-F238E27FC236}">
                  <a16:creationId xmlns:a16="http://schemas.microsoft.com/office/drawing/2014/main" id="{49D9EC0F-9178-4CC6-B128-8FF0AB347702}"/>
                </a:ext>
              </a:extLst>
            </p:cNvPr>
            <p:cNvSpPr/>
            <p:nvPr/>
          </p:nvSpPr>
          <p:spPr>
            <a:xfrm>
              <a:off x="8145044" y="7060436"/>
              <a:ext cx="617986" cy="820192"/>
            </a:xfrm>
            <a:custGeom>
              <a:avLst/>
              <a:gdLst>
                <a:gd name="connsiteX0" fmla="*/ 2006 w 617986"/>
                <a:gd name="connsiteY0" fmla="*/ 403989 h 820192"/>
                <a:gd name="connsiteX1" fmla="*/ 25819 w 617986"/>
                <a:gd name="connsiteY1" fmla="*/ 477014 h 820192"/>
                <a:gd name="connsiteX2" fmla="*/ 55981 w 617986"/>
                <a:gd name="connsiteY2" fmla="*/ 502414 h 820192"/>
                <a:gd name="connsiteX3" fmla="*/ 121069 w 617986"/>
                <a:gd name="connsiteY3" fmla="*/ 507177 h 820192"/>
                <a:gd name="connsiteX4" fmla="*/ 151231 w 617986"/>
                <a:gd name="connsiteY4" fmla="*/ 529402 h 820192"/>
                <a:gd name="connsiteX5" fmla="*/ 246481 w 617986"/>
                <a:gd name="connsiteY5" fmla="*/ 764352 h 820192"/>
                <a:gd name="connsiteX6" fmla="*/ 392531 w 617986"/>
                <a:gd name="connsiteY6" fmla="*/ 819914 h 820192"/>
                <a:gd name="connsiteX7" fmla="*/ 554456 w 617986"/>
                <a:gd name="connsiteY7" fmla="*/ 780227 h 820192"/>
                <a:gd name="connsiteX8" fmla="*/ 617956 w 617986"/>
                <a:gd name="connsiteY8" fmla="*/ 664339 h 820192"/>
                <a:gd name="connsiteX9" fmla="*/ 548106 w 617986"/>
                <a:gd name="connsiteY9" fmla="*/ 397639 h 820192"/>
                <a:gd name="connsiteX10" fmla="*/ 392531 w 617986"/>
                <a:gd name="connsiteY10" fmla="*/ 24577 h 820192"/>
                <a:gd name="connsiteX11" fmla="*/ 408406 w 617986"/>
                <a:gd name="connsiteY11" fmla="*/ 107127 h 820192"/>
                <a:gd name="connsiteX12" fmla="*/ 562394 w 617986"/>
                <a:gd name="connsiteY12" fmla="*/ 684977 h 820192"/>
                <a:gd name="connsiteX13" fmla="*/ 487781 w 617986"/>
                <a:gd name="connsiteY13" fmla="*/ 765939 h 820192"/>
                <a:gd name="connsiteX14" fmla="*/ 313156 w 617986"/>
                <a:gd name="connsiteY14" fmla="*/ 797689 h 820192"/>
                <a:gd name="connsiteX15" fmla="*/ 263944 w 617986"/>
                <a:gd name="connsiteY15" fmla="*/ 754827 h 820192"/>
                <a:gd name="connsiteX16" fmla="*/ 171869 w 617986"/>
                <a:gd name="connsiteY16" fmla="*/ 545277 h 820192"/>
                <a:gd name="connsiteX17" fmla="*/ 81381 w 617986"/>
                <a:gd name="connsiteY17" fmla="*/ 507177 h 820192"/>
                <a:gd name="connsiteX18" fmla="*/ 9944 w 617986"/>
                <a:gd name="connsiteY18" fmla="*/ 469077 h 820192"/>
                <a:gd name="connsiteX19" fmla="*/ 2006 w 617986"/>
                <a:gd name="connsiteY19" fmla="*/ 403989 h 82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7986" h="820192">
                  <a:moveTo>
                    <a:pt x="2006" y="403989"/>
                  </a:moveTo>
                  <a:cubicBezTo>
                    <a:pt x="4652" y="405312"/>
                    <a:pt x="16823" y="460610"/>
                    <a:pt x="25819" y="477014"/>
                  </a:cubicBezTo>
                  <a:cubicBezTo>
                    <a:pt x="34815" y="493418"/>
                    <a:pt x="40106" y="497387"/>
                    <a:pt x="55981" y="502414"/>
                  </a:cubicBezTo>
                  <a:cubicBezTo>
                    <a:pt x="71856" y="507441"/>
                    <a:pt x="105194" y="502679"/>
                    <a:pt x="121069" y="507177"/>
                  </a:cubicBezTo>
                  <a:cubicBezTo>
                    <a:pt x="136944" y="511675"/>
                    <a:pt x="130329" y="486540"/>
                    <a:pt x="151231" y="529402"/>
                  </a:cubicBezTo>
                  <a:cubicBezTo>
                    <a:pt x="172133" y="572264"/>
                    <a:pt x="206264" y="715933"/>
                    <a:pt x="246481" y="764352"/>
                  </a:cubicBezTo>
                  <a:cubicBezTo>
                    <a:pt x="286698" y="812771"/>
                    <a:pt x="341202" y="817268"/>
                    <a:pt x="392531" y="819914"/>
                  </a:cubicBezTo>
                  <a:cubicBezTo>
                    <a:pt x="443860" y="822560"/>
                    <a:pt x="516885" y="806156"/>
                    <a:pt x="554456" y="780227"/>
                  </a:cubicBezTo>
                  <a:cubicBezTo>
                    <a:pt x="592027" y="754298"/>
                    <a:pt x="619014" y="728104"/>
                    <a:pt x="617956" y="664339"/>
                  </a:cubicBezTo>
                  <a:cubicBezTo>
                    <a:pt x="616898" y="600574"/>
                    <a:pt x="585677" y="504266"/>
                    <a:pt x="548106" y="397639"/>
                  </a:cubicBezTo>
                  <a:cubicBezTo>
                    <a:pt x="510535" y="291012"/>
                    <a:pt x="415814" y="72996"/>
                    <a:pt x="392531" y="24577"/>
                  </a:cubicBezTo>
                  <a:cubicBezTo>
                    <a:pt x="369248" y="-23842"/>
                    <a:pt x="380096" y="-2940"/>
                    <a:pt x="408406" y="107127"/>
                  </a:cubicBezTo>
                  <a:cubicBezTo>
                    <a:pt x="436716" y="217194"/>
                    <a:pt x="549165" y="575175"/>
                    <a:pt x="562394" y="684977"/>
                  </a:cubicBezTo>
                  <a:cubicBezTo>
                    <a:pt x="575623" y="794779"/>
                    <a:pt x="529321" y="747154"/>
                    <a:pt x="487781" y="765939"/>
                  </a:cubicBezTo>
                  <a:cubicBezTo>
                    <a:pt x="446241" y="784724"/>
                    <a:pt x="350462" y="799541"/>
                    <a:pt x="313156" y="797689"/>
                  </a:cubicBezTo>
                  <a:cubicBezTo>
                    <a:pt x="275850" y="795837"/>
                    <a:pt x="287492" y="796896"/>
                    <a:pt x="263944" y="754827"/>
                  </a:cubicBezTo>
                  <a:cubicBezTo>
                    <a:pt x="240396" y="712758"/>
                    <a:pt x="202296" y="586552"/>
                    <a:pt x="171869" y="545277"/>
                  </a:cubicBezTo>
                  <a:cubicBezTo>
                    <a:pt x="141442" y="504002"/>
                    <a:pt x="81381" y="507177"/>
                    <a:pt x="81381" y="507177"/>
                  </a:cubicBezTo>
                  <a:cubicBezTo>
                    <a:pt x="54394" y="494477"/>
                    <a:pt x="22644" y="483894"/>
                    <a:pt x="9944" y="469077"/>
                  </a:cubicBezTo>
                  <a:cubicBezTo>
                    <a:pt x="-2756" y="454260"/>
                    <a:pt x="-640" y="402666"/>
                    <a:pt x="2006" y="4039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: 図形 725">
              <a:extLst>
                <a:ext uri="{FF2B5EF4-FFF2-40B4-BE49-F238E27FC236}">
                  <a16:creationId xmlns:a16="http://schemas.microsoft.com/office/drawing/2014/main" id="{2CF35412-6F4F-4057-ADE3-27FE55088F23}"/>
                </a:ext>
              </a:extLst>
            </p:cNvPr>
            <p:cNvSpPr/>
            <p:nvPr/>
          </p:nvSpPr>
          <p:spPr>
            <a:xfrm>
              <a:off x="7922267" y="7675202"/>
              <a:ext cx="291480" cy="213640"/>
            </a:xfrm>
            <a:custGeom>
              <a:avLst/>
              <a:gdLst>
                <a:gd name="connsiteX0" fmla="*/ 2533 w 291480"/>
                <a:gd name="connsiteY0" fmla="*/ 208323 h 213640"/>
                <a:gd name="connsiteX1" fmla="*/ 69208 w 291480"/>
                <a:gd name="connsiteY1" fmla="*/ 151173 h 213640"/>
                <a:gd name="connsiteX2" fmla="*/ 256533 w 291480"/>
                <a:gd name="connsiteY2" fmla="*/ 11473 h 213640"/>
                <a:gd name="connsiteX3" fmla="*/ 291458 w 291480"/>
                <a:gd name="connsiteY3" fmla="*/ 8298 h 213640"/>
                <a:gd name="connsiteX4" fmla="*/ 145408 w 291480"/>
                <a:gd name="connsiteY4" fmla="*/ 25761 h 213640"/>
                <a:gd name="connsiteX5" fmla="*/ 2533 w 291480"/>
                <a:gd name="connsiteY5" fmla="*/ 208323 h 2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480" h="213640">
                  <a:moveTo>
                    <a:pt x="2533" y="208323"/>
                  </a:moveTo>
                  <a:cubicBezTo>
                    <a:pt x="-10167" y="229225"/>
                    <a:pt x="26875" y="183981"/>
                    <a:pt x="69208" y="151173"/>
                  </a:cubicBezTo>
                  <a:cubicBezTo>
                    <a:pt x="111541" y="118365"/>
                    <a:pt x="219491" y="35285"/>
                    <a:pt x="256533" y="11473"/>
                  </a:cubicBezTo>
                  <a:cubicBezTo>
                    <a:pt x="293575" y="-12339"/>
                    <a:pt x="291458" y="8298"/>
                    <a:pt x="291458" y="8298"/>
                  </a:cubicBezTo>
                  <a:cubicBezTo>
                    <a:pt x="272937" y="10679"/>
                    <a:pt x="191710" y="-2550"/>
                    <a:pt x="145408" y="25761"/>
                  </a:cubicBezTo>
                  <a:cubicBezTo>
                    <a:pt x="99106" y="54071"/>
                    <a:pt x="15233" y="187421"/>
                    <a:pt x="2533" y="2083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7" name="フリーフォーム: 図形 726">
              <a:extLst>
                <a:ext uri="{FF2B5EF4-FFF2-40B4-BE49-F238E27FC236}">
                  <a16:creationId xmlns:a16="http://schemas.microsoft.com/office/drawing/2014/main" id="{13FCB394-C8E5-4A3E-ACBD-46DC0DD50DA8}"/>
                </a:ext>
              </a:extLst>
            </p:cNvPr>
            <p:cNvSpPr/>
            <p:nvPr/>
          </p:nvSpPr>
          <p:spPr>
            <a:xfrm>
              <a:off x="8110466" y="7687338"/>
              <a:ext cx="760357" cy="332201"/>
            </a:xfrm>
            <a:custGeom>
              <a:avLst/>
              <a:gdLst>
                <a:gd name="connsiteX0" fmla="*/ 757309 w 760357"/>
                <a:gd name="connsiteY0" fmla="*/ 35850 h 332201"/>
                <a:gd name="connsiteX1" fmla="*/ 557284 w 760357"/>
                <a:gd name="connsiteY1" fmla="*/ 264450 h 332201"/>
                <a:gd name="connsiteX2" fmla="*/ 147709 w 760357"/>
                <a:gd name="connsiteY2" fmla="*/ 331125 h 332201"/>
                <a:gd name="connsiteX3" fmla="*/ 50872 w 760357"/>
                <a:gd name="connsiteY3" fmla="*/ 224762 h 332201"/>
                <a:gd name="connsiteX4" fmla="*/ 72 w 760357"/>
                <a:gd name="connsiteY4" fmla="*/ 51725 h 332201"/>
                <a:gd name="connsiteX5" fmla="*/ 41347 w 760357"/>
                <a:gd name="connsiteY5" fmla="*/ 15212 h 332201"/>
                <a:gd name="connsiteX6" fmla="*/ 108022 w 760357"/>
                <a:gd name="connsiteY6" fmla="*/ 15212 h 332201"/>
                <a:gd name="connsiteX7" fmla="*/ 181047 w 760357"/>
                <a:gd name="connsiteY7" fmla="*/ 200950 h 332201"/>
                <a:gd name="connsiteX8" fmla="*/ 269947 w 760357"/>
                <a:gd name="connsiteY8" fmla="*/ 299375 h 332201"/>
                <a:gd name="connsiteX9" fmla="*/ 435047 w 760357"/>
                <a:gd name="connsiteY9" fmla="*/ 307312 h 332201"/>
                <a:gd name="connsiteX10" fmla="*/ 660472 w 760357"/>
                <a:gd name="connsiteY10" fmla="*/ 239050 h 332201"/>
                <a:gd name="connsiteX11" fmla="*/ 757309 w 760357"/>
                <a:gd name="connsiteY11" fmla="*/ 35850 h 3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0357" h="332201">
                  <a:moveTo>
                    <a:pt x="757309" y="35850"/>
                  </a:moveTo>
                  <a:cubicBezTo>
                    <a:pt x="740111" y="40083"/>
                    <a:pt x="658884" y="215238"/>
                    <a:pt x="557284" y="264450"/>
                  </a:cubicBezTo>
                  <a:cubicBezTo>
                    <a:pt x="455684" y="313662"/>
                    <a:pt x="232111" y="337740"/>
                    <a:pt x="147709" y="331125"/>
                  </a:cubicBezTo>
                  <a:cubicBezTo>
                    <a:pt x="63307" y="324510"/>
                    <a:pt x="75478" y="271329"/>
                    <a:pt x="50872" y="224762"/>
                  </a:cubicBezTo>
                  <a:cubicBezTo>
                    <a:pt x="26266" y="178195"/>
                    <a:pt x="1660" y="86650"/>
                    <a:pt x="72" y="51725"/>
                  </a:cubicBezTo>
                  <a:cubicBezTo>
                    <a:pt x="-1516" y="16800"/>
                    <a:pt x="23355" y="21297"/>
                    <a:pt x="41347" y="15212"/>
                  </a:cubicBezTo>
                  <a:cubicBezTo>
                    <a:pt x="59339" y="9127"/>
                    <a:pt x="84739" y="-15744"/>
                    <a:pt x="108022" y="15212"/>
                  </a:cubicBezTo>
                  <a:cubicBezTo>
                    <a:pt x="131305" y="46168"/>
                    <a:pt x="154060" y="153590"/>
                    <a:pt x="181047" y="200950"/>
                  </a:cubicBezTo>
                  <a:cubicBezTo>
                    <a:pt x="208034" y="248310"/>
                    <a:pt x="227614" y="281648"/>
                    <a:pt x="269947" y="299375"/>
                  </a:cubicBezTo>
                  <a:cubicBezTo>
                    <a:pt x="312280" y="317102"/>
                    <a:pt x="369960" y="317366"/>
                    <a:pt x="435047" y="307312"/>
                  </a:cubicBezTo>
                  <a:cubicBezTo>
                    <a:pt x="500134" y="297258"/>
                    <a:pt x="605174" y="284029"/>
                    <a:pt x="660472" y="239050"/>
                  </a:cubicBezTo>
                  <a:cubicBezTo>
                    <a:pt x="715770" y="194071"/>
                    <a:pt x="774507" y="31617"/>
                    <a:pt x="757309" y="358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フリーフォーム: 図形 727">
              <a:extLst>
                <a:ext uri="{FF2B5EF4-FFF2-40B4-BE49-F238E27FC236}">
                  <a16:creationId xmlns:a16="http://schemas.microsoft.com/office/drawing/2014/main" id="{DD427A9F-09DD-4C3C-840D-0C14F7493AB9}"/>
                </a:ext>
              </a:extLst>
            </p:cNvPr>
            <p:cNvSpPr/>
            <p:nvPr/>
          </p:nvSpPr>
          <p:spPr>
            <a:xfrm>
              <a:off x="8831771" y="7604782"/>
              <a:ext cx="477945" cy="283919"/>
            </a:xfrm>
            <a:custGeom>
              <a:avLst/>
              <a:gdLst>
                <a:gd name="connsiteX0" fmla="*/ 29654 w 477945"/>
                <a:gd name="connsiteY0" fmla="*/ 108881 h 283919"/>
                <a:gd name="connsiteX1" fmla="*/ 61404 w 477945"/>
                <a:gd name="connsiteY1" fmla="*/ 173968 h 283919"/>
                <a:gd name="connsiteX2" fmla="*/ 223329 w 477945"/>
                <a:gd name="connsiteY2" fmla="*/ 261281 h 283919"/>
                <a:gd name="connsiteX3" fmla="*/ 342392 w 477945"/>
                <a:gd name="connsiteY3" fmla="*/ 235881 h 283919"/>
                <a:gd name="connsiteX4" fmla="*/ 391604 w 477945"/>
                <a:gd name="connsiteY4" fmla="*/ 140631 h 283919"/>
                <a:gd name="connsiteX5" fmla="*/ 424942 w 477945"/>
                <a:gd name="connsiteY5" fmla="*/ 18393 h 283919"/>
                <a:gd name="connsiteX6" fmla="*/ 477329 w 477945"/>
                <a:gd name="connsiteY6" fmla="*/ 27918 h 283919"/>
                <a:gd name="connsiteX7" fmla="*/ 386842 w 477945"/>
                <a:gd name="connsiteY7" fmla="*/ 931 h 283919"/>
                <a:gd name="connsiteX8" fmla="*/ 401129 w 477945"/>
                <a:gd name="connsiteY8" fmla="*/ 67606 h 283919"/>
                <a:gd name="connsiteX9" fmla="*/ 370967 w 477945"/>
                <a:gd name="connsiteY9" fmla="*/ 188256 h 283919"/>
                <a:gd name="connsiteX10" fmla="*/ 218567 w 477945"/>
                <a:gd name="connsiteY10" fmla="*/ 269218 h 283919"/>
                <a:gd name="connsiteX11" fmla="*/ 26479 w 477945"/>
                <a:gd name="connsiteY11" fmla="*/ 280331 h 283919"/>
                <a:gd name="connsiteX12" fmla="*/ 2667 w 477945"/>
                <a:gd name="connsiteY12" fmla="*/ 227943 h 283919"/>
                <a:gd name="connsiteX13" fmla="*/ 29654 w 477945"/>
                <a:gd name="connsiteY13" fmla="*/ 108881 h 28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945" h="283919">
                  <a:moveTo>
                    <a:pt x="29654" y="108881"/>
                  </a:moveTo>
                  <a:cubicBezTo>
                    <a:pt x="39443" y="99885"/>
                    <a:pt x="29125" y="148568"/>
                    <a:pt x="61404" y="173968"/>
                  </a:cubicBezTo>
                  <a:cubicBezTo>
                    <a:pt x="93683" y="199368"/>
                    <a:pt x="176498" y="250962"/>
                    <a:pt x="223329" y="261281"/>
                  </a:cubicBezTo>
                  <a:cubicBezTo>
                    <a:pt x="270160" y="271600"/>
                    <a:pt x="314346" y="255989"/>
                    <a:pt x="342392" y="235881"/>
                  </a:cubicBezTo>
                  <a:cubicBezTo>
                    <a:pt x="370438" y="215773"/>
                    <a:pt x="377846" y="176879"/>
                    <a:pt x="391604" y="140631"/>
                  </a:cubicBezTo>
                  <a:cubicBezTo>
                    <a:pt x="405362" y="104383"/>
                    <a:pt x="410655" y="37178"/>
                    <a:pt x="424942" y="18393"/>
                  </a:cubicBezTo>
                  <a:cubicBezTo>
                    <a:pt x="439229" y="-392"/>
                    <a:pt x="483679" y="30828"/>
                    <a:pt x="477329" y="27918"/>
                  </a:cubicBezTo>
                  <a:cubicBezTo>
                    <a:pt x="470979" y="25008"/>
                    <a:pt x="399542" y="-5684"/>
                    <a:pt x="386842" y="931"/>
                  </a:cubicBezTo>
                  <a:cubicBezTo>
                    <a:pt x="374142" y="7546"/>
                    <a:pt x="403775" y="36385"/>
                    <a:pt x="401129" y="67606"/>
                  </a:cubicBezTo>
                  <a:cubicBezTo>
                    <a:pt x="398483" y="98827"/>
                    <a:pt x="401394" y="154654"/>
                    <a:pt x="370967" y="188256"/>
                  </a:cubicBezTo>
                  <a:cubicBezTo>
                    <a:pt x="340540" y="221858"/>
                    <a:pt x="275981" y="253872"/>
                    <a:pt x="218567" y="269218"/>
                  </a:cubicBezTo>
                  <a:cubicBezTo>
                    <a:pt x="161153" y="284564"/>
                    <a:pt x="62462" y="287210"/>
                    <a:pt x="26479" y="280331"/>
                  </a:cubicBezTo>
                  <a:cubicBezTo>
                    <a:pt x="-9504" y="273452"/>
                    <a:pt x="1080" y="249110"/>
                    <a:pt x="2667" y="227943"/>
                  </a:cubicBezTo>
                  <a:cubicBezTo>
                    <a:pt x="4254" y="206776"/>
                    <a:pt x="19865" y="117877"/>
                    <a:pt x="29654" y="1088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9" name="フリーフォーム: 図形 728">
              <a:extLst>
                <a:ext uri="{FF2B5EF4-FFF2-40B4-BE49-F238E27FC236}">
                  <a16:creationId xmlns:a16="http://schemas.microsoft.com/office/drawing/2014/main" id="{85CD19DB-FCF5-486D-8CA1-F0A5834791B7}"/>
                </a:ext>
              </a:extLst>
            </p:cNvPr>
            <p:cNvSpPr/>
            <p:nvPr/>
          </p:nvSpPr>
          <p:spPr>
            <a:xfrm>
              <a:off x="8537721" y="7101923"/>
              <a:ext cx="625521" cy="645280"/>
            </a:xfrm>
            <a:custGeom>
              <a:avLst/>
              <a:gdLst>
                <a:gd name="connsiteX0" fmla="*/ 4617 w 625521"/>
                <a:gd name="connsiteY0" fmla="*/ 3727 h 645280"/>
                <a:gd name="connsiteX1" fmla="*/ 201467 w 625521"/>
                <a:gd name="connsiteY1" fmla="*/ 279952 h 645280"/>
                <a:gd name="connsiteX2" fmla="*/ 555479 w 625521"/>
                <a:gd name="connsiteY2" fmla="*/ 632377 h 645280"/>
                <a:gd name="connsiteX3" fmla="*/ 568179 w 625521"/>
                <a:gd name="connsiteY3" fmla="*/ 553002 h 645280"/>
                <a:gd name="connsiteX4" fmla="*/ 563417 w 625521"/>
                <a:gd name="connsiteY4" fmla="*/ 402190 h 645280"/>
                <a:gd name="connsiteX5" fmla="*/ 571354 w 625521"/>
                <a:gd name="connsiteY5" fmla="*/ 341865 h 645280"/>
                <a:gd name="connsiteX6" fmla="*/ 609454 w 625521"/>
                <a:gd name="connsiteY6" fmla="*/ 330752 h 645280"/>
                <a:gd name="connsiteX7" fmla="*/ 625329 w 625521"/>
                <a:gd name="connsiteY7" fmla="*/ 267252 h 645280"/>
                <a:gd name="connsiteX8" fmla="*/ 599929 w 625521"/>
                <a:gd name="connsiteY8" fmla="*/ 248202 h 645280"/>
                <a:gd name="connsiteX9" fmla="*/ 572942 w 625521"/>
                <a:gd name="connsiteY9" fmla="*/ 260902 h 645280"/>
                <a:gd name="connsiteX10" fmla="*/ 572942 w 625521"/>
                <a:gd name="connsiteY10" fmla="*/ 311702 h 645280"/>
                <a:gd name="connsiteX11" fmla="*/ 550717 w 625521"/>
                <a:gd name="connsiteY11" fmla="*/ 370440 h 645280"/>
                <a:gd name="connsiteX12" fmla="*/ 526904 w 625521"/>
                <a:gd name="connsiteY12" fmla="*/ 621265 h 645280"/>
                <a:gd name="connsiteX13" fmla="*/ 390379 w 625521"/>
                <a:gd name="connsiteY13" fmla="*/ 483152 h 645280"/>
                <a:gd name="connsiteX14" fmla="*/ 4617 w 625521"/>
                <a:gd name="connsiteY14" fmla="*/ 3727 h 64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521" h="645280">
                  <a:moveTo>
                    <a:pt x="4617" y="3727"/>
                  </a:moveTo>
                  <a:cubicBezTo>
                    <a:pt x="-26868" y="-30140"/>
                    <a:pt x="109657" y="175177"/>
                    <a:pt x="201467" y="279952"/>
                  </a:cubicBezTo>
                  <a:cubicBezTo>
                    <a:pt x="293277" y="384727"/>
                    <a:pt x="494360" y="586869"/>
                    <a:pt x="555479" y="632377"/>
                  </a:cubicBezTo>
                  <a:cubicBezTo>
                    <a:pt x="616598" y="677885"/>
                    <a:pt x="566856" y="591367"/>
                    <a:pt x="568179" y="553002"/>
                  </a:cubicBezTo>
                  <a:cubicBezTo>
                    <a:pt x="569502" y="514638"/>
                    <a:pt x="562888" y="437380"/>
                    <a:pt x="563417" y="402190"/>
                  </a:cubicBezTo>
                  <a:cubicBezTo>
                    <a:pt x="563946" y="367001"/>
                    <a:pt x="563681" y="353771"/>
                    <a:pt x="571354" y="341865"/>
                  </a:cubicBezTo>
                  <a:cubicBezTo>
                    <a:pt x="579027" y="329959"/>
                    <a:pt x="600458" y="343188"/>
                    <a:pt x="609454" y="330752"/>
                  </a:cubicBezTo>
                  <a:cubicBezTo>
                    <a:pt x="618450" y="318317"/>
                    <a:pt x="626916" y="281010"/>
                    <a:pt x="625329" y="267252"/>
                  </a:cubicBezTo>
                  <a:cubicBezTo>
                    <a:pt x="623742" y="253494"/>
                    <a:pt x="608660" y="249260"/>
                    <a:pt x="599929" y="248202"/>
                  </a:cubicBezTo>
                  <a:cubicBezTo>
                    <a:pt x="591198" y="247144"/>
                    <a:pt x="577440" y="250319"/>
                    <a:pt x="572942" y="260902"/>
                  </a:cubicBezTo>
                  <a:cubicBezTo>
                    <a:pt x="568444" y="271485"/>
                    <a:pt x="576646" y="293446"/>
                    <a:pt x="572942" y="311702"/>
                  </a:cubicBezTo>
                  <a:cubicBezTo>
                    <a:pt x="569238" y="329958"/>
                    <a:pt x="558390" y="318846"/>
                    <a:pt x="550717" y="370440"/>
                  </a:cubicBezTo>
                  <a:cubicBezTo>
                    <a:pt x="543044" y="422034"/>
                    <a:pt x="553627" y="602480"/>
                    <a:pt x="526904" y="621265"/>
                  </a:cubicBezTo>
                  <a:cubicBezTo>
                    <a:pt x="500181" y="640050"/>
                    <a:pt x="474781" y="585281"/>
                    <a:pt x="390379" y="483152"/>
                  </a:cubicBezTo>
                  <a:cubicBezTo>
                    <a:pt x="305977" y="381023"/>
                    <a:pt x="36102" y="37594"/>
                    <a:pt x="4617" y="37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0" name="フリーフォーム: 図形 729">
              <a:extLst>
                <a:ext uri="{FF2B5EF4-FFF2-40B4-BE49-F238E27FC236}">
                  <a16:creationId xmlns:a16="http://schemas.microsoft.com/office/drawing/2014/main" id="{46679BD2-D907-4C30-A868-1748088BC38E}"/>
                </a:ext>
              </a:extLst>
            </p:cNvPr>
            <p:cNvSpPr/>
            <p:nvPr/>
          </p:nvSpPr>
          <p:spPr>
            <a:xfrm>
              <a:off x="8724034" y="7109556"/>
              <a:ext cx="449568" cy="270624"/>
            </a:xfrm>
            <a:custGeom>
              <a:avLst/>
              <a:gdLst>
                <a:gd name="connsiteX0" fmla="*/ 23091 w 449568"/>
                <a:gd name="connsiteY0" fmla="*/ 10382 h 270624"/>
                <a:gd name="connsiteX1" fmla="*/ 65954 w 449568"/>
                <a:gd name="connsiteY1" fmla="*/ 58007 h 270624"/>
                <a:gd name="connsiteX2" fmla="*/ 439016 w 449568"/>
                <a:gd name="connsiteY2" fmla="*/ 256444 h 270624"/>
                <a:gd name="connsiteX3" fmla="*/ 316779 w 449568"/>
                <a:gd name="connsiteY3" fmla="*/ 229457 h 270624"/>
                <a:gd name="connsiteX4" fmla="*/ 23091 w 449568"/>
                <a:gd name="connsiteY4" fmla="*/ 10382 h 2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568" h="270624">
                  <a:moveTo>
                    <a:pt x="23091" y="10382"/>
                  </a:moveTo>
                  <a:cubicBezTo>
                    <a:pt x="-18713" y="-18193"/>
                    <a:pt x="-3367" y="16997"/>
                    <a:pt x="65954" y="58007"/>
                  </a:cubicBezTo>
                  <a:cubicBezTo>
                    <a:pt x="135275" y="99017"/>
                    <a:pt x="397212" y="227869"/>
                    <a:pt x="439016" y="256444"/>
                  </a:cubicBezTo>
                  <a:cubicBezTo>
                    <a:pt x="480820" y="285019"/>
                    <a:pt x="389804" y="267557"/>
                    <a:pt x="316779" y="229457"/>
                  </a:cubicBezTo>
                  <a:cubicBezTo>
                    <a:pt x="243754" y="191357"/>
                    <a:pt x="64895" y="38957"/>
                    <a:pt x="23091" y="103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1" name="フリーフォーム: 図形 730">
              <a:extLst>
                <a:ext uri="{FF2B5EF4-FFF2-40B4-BE49-F238E27FC236}">
                  <a16:creationId xmlns:a16="http://schemas.microsoft.com/office/drawing/2014/main" id="{7276313E-E845-4317-9147-CE011719E95C}"/>
                </a:ext>
              </a:extLst>
            </p:cNvPr>
            <p:cNvSpPr/>
            <p:nvPr/>
          </p:nvSpPr>
          <p:spPr>
            <a:xfrm>
              <a:off x="8738291" y="7025677"/>
              <a:ext cx="260975" cy="110138"/>
            </a:xfrm>
            <a:custGeom>
              <a:avLst/>
              <a:gdLst>
                <a:gd name="connsiteX0" fmla="*/ 897 w 260975"/>
                <a:gd name="connsiteY0" fmla="*/ 110136 h 110138"/>
                <a:gd name="connsiteX1" fmla="*/ 202509 w 260975"/>
                <a:gd name="connsiteY1" fmla="*/ 14886 h 110138"/>
                <a:gd name="connsiteX2" fmla="*/ 258072 w 260975"/>
                <a:gd name="connsiteY2" fmla="*/ 598 h 110138"/>
                <a:gd name="connsiteX3" fmla="*/ 132659 w 260975"/>
                <a:gd name="connsiteY3" fmla="*/ 18061 h 110138"/>
                <a:gd name="connsiteX4" fmla="*/ 897 w 260975"/>
                <a:gd name="connsiteY4" fmla="*/ 110136 h 11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975" h="110138">
                  <a:moveTo>
                    <a:pt x="897" y="110136"/>
                  </a:moveTo>
                  <a:cubicBezTo>
                    <a:pt x="12539" y="109607"/>
                    <a:pt x="159647" y="33142"/>
                    <a:pt x="202509" y="14886"/>
                  </a:cubicBezTo>
                  <a:cubicBezTo>
                    <a:pt x="245372" y="-3370"/>
                    <a:pt x="269714" y="69"/>
                    <a:pt x="258072" y="598"/>
                  </a:cubicBezTo>
                  <a:cubicBezTo>
                    <a:pt x="246430" y="1127"/>
                    <a:pt x="171288" y="4038"/>
                    <a:pt x="132659" y="18061"/>
                  </a:cubicBezTo>
                  <a:cubicBezTo>
                    <a:pt x="94030" y="32084"/>
                    <a:pt x="-10745" y="110665"/>
                    <a:pt x="897" y="110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2" name="フリーフォーム: 図形 731">
              <a:extLst>
                <a:ext uri="{FF2B5EF4-FFF2-40B4-BE49-F238E27FC236}">
                  <a16:creationId xmlns:a16="http://schemas.microsoft.com/office/drawing/2014/main" id="{1B7D2EB0-9494-41C1-9820-95229E662524}"/>
                </a:ext>
              </a:extLst>
            </p:cNvPr>
            <p:cNvSpPr/>
            <p:nvPr/>
          </p:nvSpPr>
          <p:spPr>
            <a:xfrm>
              <a:off x="8667169" y="6753415"/>
              <a:ext cx="364593" cy="264585"/>
            </a:xfrm>
            <a:custGeom>
              <a:avLst/>
              <a:gdLst>
                <a:gd name="connsiteX0" fmla="*/ 5344 w 364593"/>
                <a:gd name="connsiteY0" fmla="*/ 7748 h 264585"/>
                <a:gd name="connsiteX1" fmla="*/ 65669 w 364593"/>
                <a:gd name="connsiteY1" fmla="*/ 42673 h 264585"/>
                <a:gd name="connsiteX2" fmla="*/ 346656 w 364593"/>
                <a:gd name="connsiteY2" fmla="*/ 233173 h 264585"/>
                <a:gd name="connsiteX3" fmla="*/ 327606 w 364593"/>
                <a:gd name="connsiteY3" fmla="*/ 261748 h 264585"/>
                <a:gd name="connsiteX4" fmla="*/ 257756 w 364593"/>
                <a:gd name="connsiteY4" fmla="*/ 204598 h 264585"/>
                <a:gd name="connsiteX5" fmla="*/ 160919 w 364593"/>
                <a:gd name="connsiteY5" fmla="*/ 153798 h 264585"/>
                <a:gd name="connsiteX6" fmla="*/ 5344 w 364593"/>
                <a:gd name="connsiteY6" fmla="*/ 7748 h 2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93" h="264585">
                  <a:moveTo>
                    <a:pt x="5344" y="7748"/>
                  </a:moveTo>
                  <a:cubicBezTo>
                    <a:pt x="-10531" y="-10773"/>
                    <a:pt x="8784" y="5102"/>
                    <a:pt x="65669" y="42673"/>
                  </a:cubicBezTo>
                  <a:cubicBezTo>
                    <a:pt x="122554" y="80244"/>
                    <a:pt x="303000" y="196661"/>
                    <a:pt x="346656" y="233173"/>
                  </a:cubicBezTo>
                  <a:cubicBezTo>
                    <a:pt x="390312" y="269685"/>
                    <a:pt x="342423" y="266511"/>
                    <a:pt x="327606" y="261748"/>
                  </a:cubicBezTo>
                  <a:cubicBezTo>
                    <a:pt x="312789" y="256985"/>
                    <a:pt x="285537" y="222590"/>
                    <a:pt x="257756" y="204598"/>
                  </a:cubicBezTo>
                  <a:cubicBezTo>
                    <a:pt x="229975" y="186606"/>
                    <a:pt x="201400" y="178933"/>
                    <a:pt x="160919" y="153798"/>
                  </a:cubicBezTo>
                  <a:cubicBezTo>
                    <a:pt x="120438" y="128663"/>
                    <a:pt x="21219" y="26269"/>
                    <a:pt x="5344" y="77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3" name="フリーフォーム: 図形 732">
              <a:extLst>
                <a:ext uri="{FF2B5EF4-FFF2-40B4-BE49-F238E27FC236}">
                  <a16:creationId xmlns:a16="http://schemas.microsoft.com/office/drawing/2014/main" id="{DE39D305-3D48-4961-BCCF-D6C17FEEA0A2}"/>
                </a:ext>
              </a:extLst>
            </p:cNvPr>
            <p:cNvSpPr/>
            <p:nvPr/>
          </p:nvSpPr>
          <p:spPr>
            <a:xfrm>
              <a:off x="8576963" y="6751520"/>
              <a:ext cx="95760" cy="264109"/>
            </a:xfrm>
            <a:custGeom>
              <a:avLst/>
              <a:gdLst>
                <a:gd name="connsiteX0" fmla="*/ 93962 w 95760"/>
                <a:gd name="connsiteY0" fmla="*/ 6468 h 264109"/>
                <a:gd name="connsiteX1" fmla="*/ 82850 w 95760"/>
                <a:gd name="connsiteY1" fmla="*/ 65205 h 264109"/>
                <a:gd name="connsiteX2" fmla="*/ 33637 w 95760"/>
                <a:gd name="connsiteY2" fmla="*/ 239830 h 264109"/>
                <a:gd name="connsiteX3" fmla="*/ 300 w 95760"/>
                <a:gd name="connsiteY3" fmla="*/ 258880 h 264109"/>
                <a:gd name="connsiteX4" fmla="*/ 52687 w 95760"/>
                <a:gd name="connsiteY4" fmla="*/ 203318 h 264109"/>
                <a:gd name="connsiteX5" fmla="*/ 93962 w 95760"/>
                <a:gd name="connsiteY5" fmla="*/ 6468 h 26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60" h="264109">
                  <a:moveTo>
                    <a:pt x="93962" y="6468"/>
                  </a:moveTo>
                  <a:cubicBezTo>
                    <a:pt x="98989" y="-16551"/>
                    <a:pt x="92904" y="26311"/>
                    <a:pt x="82850" y="65205"/>
                  </a:cubicBezTo>
                  <a:cubicBezTo>
                    <a:pt x="72796" y="104099"/>
                    <a:pt x="47395" y="207551"/>
                    <a:pt x="33637" y="239830"/>
                  </a:cubicBezTo>
                  <a:cubicBezTo>
                    <a:pt x="19879" y="272109"/>
                    <a:pt x="-2875" y="264965"/>
                    <a:pt x="300" y="258880"/>
                  </a:cubicBezTo>
                  <a:cubicBezTo>
                    <a:pt x="3475" y="252795"/>
                    <a:pt x="36547" y="243006"/>
                    <a:pt x="52687" y="203318"/>
                  </a:cubicBezTo>
                  <a:cubicBezTo>
                    <a:pt x="68826" y="163631"/>
                    <a:pt x="88935" y="29487"/>
                    <a:pt x="93962" y="64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4" name="フリーフォーム: 図形 733">
              <a:extLst>
                <a:ext uri="{FF2B5EF4-FFF2-40B4-BE49-F238E27FC236}">
                  <a16:creationId xmlns:a16="http://schemas.microsoft.com/office/drawing/2014/main" id="{B8B83FDD-2362-40CF-B36E-B25668F8102B}"/>
                </a:ext>
              </a:extLst>
            </p:cNvPr>
            <p:cNvSpPr/>
            <p:nvPr/>
          </p:nvSpPr>
          <p:spPr>
            <a:xfrm>
              <a:off x="8377355" y="6638798"/>
              <a:ext cx="228888" cy="370722"/>
            </a:xfrm>
            <a:custGeom>
              <a:avLst/>
              <a:gdLst>
                <a:gd name="connsiteX0" fmla="*/ 18933 w 228888"/>
                <a:gd name="connsiteY0" fmla="*/ 3302 h 370722"/>
                <a:gd name="connsiteX1" fmla="*/ 111008 w 228888"/>
                <a:gd name="connsiteY1" fmla="*/ 231902 h 370722"/>
                <a:gd name="connsiteX2" fmla="*/ 226895 w 228888"/>
                <a:gd name="connsiteY2" fmla="*/ 358902 h 370722"/>
                <a:gd name="connsiteX3" fmla="*/ 174508 w 228888"/>
                <a:gd name="connsiteY3" fmla="*/ 349377 h 370722"/>
                <a:gd name="connsiteX4" fmla="*/ 50683 w 228888"/>
                <a:gd name="connsiteY4" fmla="*/ 219202 h 370722"/>
                <a:gd name="connsiteX5" fmla="*/ 6233 w 228888"/>
                <a:gd name="connsiteY5" fmla="*/ 103315 h 370722"/>
                <a:gd name="connsiteX6" fmla="*/ 18933 w 228888"/>
                <a:gd name="connsiteY6" fmla="*/ 3302 h 37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888" h="370722">
                  <a:moveTo>
                    <a:pt x="18933" y="3302"/>
                  </a:moveTo>
                  <a:cubicBezTo>
                    <a:pt x="36396" y="24733"/>
                    <a:pt x="76348" y="172635"/>
                    <a:pt x="111008" y="231902"/>
                  </a:cubicBezTo>
                  <a:cubicBezTo>
                    <a:pt x="145668" y="291169"/>
                    <a:pt x="216312" y="339323"/>
                    <a:pt x="226895" y="358902"/>
                  </a:cubicBezTo>
                  <a:cubicBezTo>
                    <a:pt x="237478" y="378481"/>
                    <a:pt x="203877" y="372660"/>
                    <a:pt x="174508" y="349377"/>
                  </a:cubicBezTo>
                  <a:cubicBezTo>
                    <a:pt x="145139" y="326094"/>
                    <a:pt x="78729" y="260212"/>
                    <a:pt x="50683" y="219202"/>
                  </a:cubicBezTo>
                  <a:cubicBezTo>
                    <a:pt x="22637" y="178192"/>
                    <a:pt x="18933" y="136123"/>
                    <a:pt x="6233" y="103315"/>
                  </a:cubicBezTo>
                  <a:cubicBezTo>
                    <a:pt x="-6467" y="70507"/>
                    <a:pt x="1470" y="-18129"/>
                    <a:pt x="18933" y="33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5" name="フリーフォーム: 図形 734">
              <a:extLst>
                <a:ext uri="{FF2B5EF4-FFF2-40B4-BE49-F238E27FC236}">
                  <a16:creationId xmlns:a16="http://schemas.microsoft.com/office/drawing/2014/main" id="{4214D2F0-E844-40E8-9EF8-BDADD416D1CD}"/>
                </a:ext>
              </a:extLst>
            </p:cNvPr>
            <p:cNvSpPr/>
            <p:nvPr/>
          </p:nvSpPr>
          <p:spPr>
            <a:xfrm>
              <a:off x="8798870" y="6712146"/>
              <a:ext cx="511463" cy="896976"/>
            </a:xfrm>
            <a:custGeom>
              <a:avLst/>
              <a:gdLst>
                <a:gd name="connsiteX0" fmla="*/ 8580 w 511463"/>
                <a:gd name="connsiteY0" fmla="*/ 9329 h 896976"/>
                <a:gd name="connsiteX1" fmla="*/ 68905 w 511463"/>
                <a:gd name="connsiteY1" fmla="*/ 34729 h 896976"/>
                <a:gd name="connsiteX2" fmla="*/ 307030 w 511463"/>
                <a:gd name="connsiteY2" fmla="*/ 190304 h 896976"/>
                <a:gd name="connsiteX3" fmla="*/ 300680 w 511463"/>
                <a:gd name="connsiteY3" fmla="*/ 361754 h 896976"/>
                <a:gd name="connsiteX4" fmla="*/ 230830 w 511463"/>
                <a:gd name="connsiteY4" fmla="*/ 453829 h 896976"/>
                <a:gd name="connsiteX5" fmla="*/ 386405 w 511463"/>
                <a:gd name="connsiteY5" fmla="*/ 510979 h 896976"/>
                <a:gd name="connsiteX6" fmla="*/ 465780 w 511463"/>
                <a:gd name="connsiteY6" fmla="*/ 577654 h 896976"/>
                <a:gd name="connsiteX7" fmla="*/ 497530 w 511463"/>
                <a:gd name="connsiteY7" fmla="*/ 733229 h 896976"/>
                <a:gd name="connsiteX8" fmla="*/ 510230 w 511463"/>
                <a:gd name="connsiteY8" fmla="*/ 895154 h 896976"/>
                <a:gd name="connsiteX9" fmla="*/ 468955 w 511463"/>
                <a:gd name="connsiteY9" fmla="*/ 622104 h 896976"/>
                <a:gd name="connsiteX10" fmla="*/ 414980 w 511463"/>
                <a:gd name="connsiteY10" fmla="*/ 530029 h 896976"/>
                <a:gd name="connsiteX11" fmla="*/ 246705 w 511463"/>
                <a:gd name="connsiteY11" fmla="*/ 409379 h 896976"/>
                <a:gd name="connsiteX12" fmla="*/ 326080 w 511463"/>
                <a:gd name="connsiteY12" fmla="*/ 282379 h 896976"/>
                <a:gd name="connsiteX13" fmla="*/ 224480 w 511463"/>
                <a:gd name="connsiteY13" fmla="*/ 158554 h 896976"/>
                <a:gd name="connsiteX14" fmla="*/ 8580 w 511463"/>
                <a:gd name="connsiteY14" fmla="*/ 9329 h 89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463" h="896976">
                  <a:moveTo>
                    <a:pt x="8580" y="9329"/>
                  </a:moveTo>
                  <a:cubicBezTo>
                    <a:pt x="-17349" y="-11309"/>
                    <a:pt x="19163" y="4566"/>
                    <a:pt x="68905" y="34729"/>
                  </a:cubicBezTo>
                  <a:cubicBezTo>
                    <a:pt x="118647" y="64892"/>
                    <a:pt x="268401" y="135800"/>
                    <a:pt x="307030" y="190304"/>
                  </a:cubicBezTo>
                  <a:cubicBezTo>
                    <a:pt x="345659" y="244808"/>
                    <a:pt x="313380" y="317833"/>
                    <a:pt x="300680" y="361754"/>
                  </a:cubicBezTo>
                  <a:cubicBezTo>
                    <a:pt x="287980" y="405675"/>
                    <a:pt x="216543" y="428958"/>
                    <a:pt x="230830" y="453829"/>
                  </a:cubicBezTo>
                  <a:cubicBezTo>
                    <a:pt x="245118" y="478700"/>
                    <a:pt x="347247" y="490342"/>
                    <a:pt x="386405" y="510979"/>
                  </a:cubicBezTo>
                  <a:cubicBezTo>
                    <a:pt x="425563" y="531616"/>
                    <a:pt x="447259" y="540612"/>
                    <a:pt x="465780" y="577654"/>
                  </a:cubicBezTo>
                  <a:cubicBezTo>
                    <a:pt x="484301" y="614696"/>
                    <a:pt x="490122" y="680312"/>
                    <a:pt x="497530" y="733229"/>
                  </a:cubicBezTo>
                  <a:cubicBezTo>
                    <a:pt x="504938" y="786146"/>
                    <a:pt x="514993" y="913675"/>
                    <a:pt x="510230" y="895154"/>
                  </a:cubicBezTo>
                  <a:cubicBezTo>
                    <a:pt x="505467" y="876633"/>
                    <a:pt x="484830" y="682958"/>
                    <a:pt x="468955" y="622104"/>
                  </a:cubicBezTo>
                  <a:cubicBezTo>
                    <a:pt x="453080" y="561250"/>
                    <a:pt x="452022" y="565483"/>
                    <a:pt x="414980" y="530029"/>
                  </a:cubicBezTo>
                  <a:cubicBezTo>
                    <a:pt x="377938" y="494575"/>
                    <a:pt x="261522" y="450654"/>
                    <a:pt x="246705" y="409379"/>
                  </a:cubicBezTo>
                  <a:cubicBezTo>
                    <a:pt x="231888" y="368104"/>
                    <a:pt x="329784" y="324183"/>
                    <a:pt x="326080" y="282379"/>
                  </a:cubicBezTo>
                  <a:cubicBezTo>
                    <a:pt x="322376" y="240575"/>
                    <a:pt x="274751" y="199300"/>
                    <a:pt x="224480" y="158554"/>
                  </a:cubicBezTo>
                  <a:cubicBezTo>
                    <a:pt x="174209" y="117808"/>
                    <a:pt x="34509" y="29967"/>
                    <a:pt x="8580" y="93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6" name="フリーフォーム: 図形 735">
              <a:extLst>
                <a:ext uri="{FF2B5EF4-FFF2-40B4-BE49-F238E27FC236}">
                  <a16:creationId xmlns:a16="http://schemas.microsoft.com/office/drawing/2014/main" id="{FE37BBD2-E289-4125-88D7-CBA2E23A360E}"/>
                </a:ext>
              </a:extLst>
            </p:cNvPr>
            <p:cNvSpPr/>
            <p:nvPr/>
          </p:nvSpPr>
          <p:spPr>
            <a:xfrm>
              <a:off x="8379764" y="6055938"/>
              <a:ext cx="384889" cy="646306"/>
            </a:xfrm>
            <a:custGeom>
              <a:avLst/>
              <a:gdLst>
                <a:gd name="connsiteX0" fmla="*/ 89549 w 384889"/>
                <a:gd name="connsiteY0" fmla="*/ 5137 h 646306"/>
                <a:gd name="connsiteX1" fmla="*/ 140349 w 384889"/>
                <a:gd name="connsiteY1" fmla="*/ 14662 h 646306"/>
                <a:gd name="connsiteX2" fmla="*/ 173686 w 384889"/>
                <a:gd name="connsiteY2" fmla="*/ 119437 h 646306"/>
                <a:gd name="connsiteX3" fmla="*/ 373711 w 384889"/>
                <a:gd name="connsiteY3" fmla="*/ 540125 h 646306"/>
                <a:gd name="connsiteX4" fmla="*/ 348311 w 384889"/>
                <a:gd name="connsiteY4" fmla="*/ 608387 h 646306"/>
                <a:gd name="connsiteX5" fmla="*/ 254649 w 384889"/>
                <a:gd name="connsiteY5" fmla="*/ 622675 h 646306"/>
                <a:gd name="connsiteX6" fmla="*/ 92724 w 384889"/>
                <a:gd name="connsiteY6" fmla="*/ 613150 h 646306"/>
                <a:gd name="connsiteX7" fmla="*/ 5411 w 384889"/>
                <a:gd name="connsiteY7" fmla="*/ 587750 h 646306"/>
                <a:gd name="connsiteX8" fmla="*/ 29224 w 384889"/>
                <a:gd name="connsiteY8" fmla="*/ 587750 h 646306"/>
                <a:gd name="connsiteX9" fmla="*/ 191149 w 384889"/>
                <a:gd name="connsiteY9" fmla="*/ 643312 h 646306"/>
                <a:gd name="connsiteX10" fmla="*/ 302274 w 384889"/>
                <a:gd name="connsiteY10" fmla="*/ 636962 h 646306"/>
                <a:gd name="connsiteX11" fmla="*/ 311799 w 384889"/>
                <a:gd name="connsiteY11" fmla="*/ 621087 h 646306"/>
                <a:gd name="connsiteX12" fmla="*/ 308624 w 384889"/>
                <a:gd name="connsiteY12" fmla="*/ 498850 h 646306"/>
                <a:gd name="connsiteX13" fmla="*/ 94311 w 384889"/>
                <a:gd name="connsiteY13" fmla="*/ 55937 h 646306"/>
                <a:gd name="connsiteX14" fmla="*/ 89549 w 384889"/>
                <a:gd name="connsiteY14" fmla="*/ 5137 h 64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4889" h="646306">
                  <a:moveTo>
                    <a:pt x="89549" y="5137"/>
                  </a:moveTo>
                  <a:cubicBezTo>
                    <a:pt x="97222" y="-1742"/>
                    <a:pt x="126326" y="-4388"/>
                    <a:pt x="140349" y="14662"/>
                  </a:cubicBezTo>
                  <a:cubicBezTo>
                    <a:pt x="154372" y="33712"/>
                    <a:pt x="134792" y="31860"/>
                    <a:pt x="173686" y="119437"/>
                  </a:cubicBezTo>
                  <a:cubicBezTo>
                    <a:pt x="212580" y="207014"/>
                    <a:pt x="344607" y="458633"/>
                    <a:pt x="373711" y="540125"/>
                  </a:cubicBezTo>
                  <a:cubicBezTo>
                    <a:pt x="402815" y="621617"/>
                    <a:pt x="368155" y="594629"/>
                    <a:pt x="348311" y="608387"/>
                  </a:cubicBezTo>
                  <a:cubicBezTo>
                    <a:pt x="328467" y="622145"/>
                    <a:pt x="297247" y="621881"/>
                    <a:pt x="254649" y="622675"/>
                  </a:cubicBezTo>
                  <a:cubicBezTo>
                    <a:pt x="212051" y="623469"/>
                    <a:pt x="134264" y="618971"/>
                    <a:pt x="92724" y="613150"/>
                  </a:cubicBezTo>
                  <a:cubicBezTo>
                    <a:pt x="51184" y="607329"/>
                    <a:pt x="15994" y="591983"/>
                    <a:pt x="5411" y="587750"/>
                  </a:cubicBezTo>
                  <a:cubicBezTo>
                    <a:pt x="-5172" y="583517"/>
                    <a:pt x="-1732" y="578490"/>
                    <a:pt x="29224" y="587750"/>
                  </a:cubicBezTo>
                  <a:cubicBezTo>
                    <a:pt x="60180" y="597010"/>
                    <a:pt x="145641" y="635110"/>
                    <a:pt x="191149" y="643312"/>
                  </a:cubicBezTo>
                  <a:cubicBezTo>
                    <a:pt x="236657" y="651514"/>
                    <a:pt x="282166" y="640666"/>
                    <a:pt x="302274" y="636962"/>
                  </a:cubicBezTo>
                  <a:cubicBezTo>
                    <a:pt x="322382" y="633258"/>
                    <a:pt x="310741" y="644106"/>
                    <a:pt x="311799" y="621087"/>
                  </a:cubicBezTo>
                  <a:cubicBezTo>
                    <a:pt x="312857" y="598068"/>
                    <a:pt x="344872" y="593042"/>
                    <a:pt x="308624" y="498850"/>
                  </a:cubicBezTo>
                  <a:cubicBezTo>
                    <a:pt x="272376" y="404658"/>
                    <a:pt x="125003" y="134783"/>
                    <a:pt x="94311" y="55937"/>
                  </a:cubicBezTo>
                  <a:cubicBezTo>
                    <a:pt x="63619" y="-22909"/>
                    <a:pt x="81876" y="12016"/>
                    <a:pt x="89549" y="51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7" name="フリーフォーム: 図形 736">
              <a:extLst>
                <a:ext uri="{FF2B5EF4-FFF2-40B4-BE49-F238E27FC236}">
                  <a16:creationId xmlns:a16="http://schemas.microsoft.com/office/drawing/2014/main" id="{164DD468-8BB0-43C0-954B-DEBB1A9FA864}"/>
                </a:ext>
              </a:extLst>
            </p:cNvPr>
            <p:cNvSpPr/>
            <p:nvPr/>
          </p:nvSpPr>
          <p:spPr>
            <a:xfrm>
              <a:off x="8148013" y="5746713"/>
              <a:ext cx="422705" cy="308135"/>
            </a:xfrm>
            <a:custGeom>
              <a:avLst/>
              <a:gdLst>
                <a:gd name="connsiteX0" fmla="*/ 8562 w 422705"/>
                <a:gd name="connsiteY0" fmla="*/ 90525 h 308135"/>
                <a:gd name="connsiteX1" fmla="*/ 19675 w 422705"/>
                <a:gd name="connsiteY1" fmla="*/ 37 h 308135"/>
                <a:gd name="connsiteX2" fmla="*/ 221287 w 422705"/>
                <a:gd name="connsiteY2" fmla="*/ 103225 h 308135"/>
                <a:gd name="connsiteX3" fmla="*/ 416550 w 422705"/>
                <a:gd name="connsiteY3" fmla="*/ 266737 h 308135"/>
                <a:gd name="connsiteX4" fmla="*/ 376862 w 422705"/>
                <a:gd name="connsiteY4" fmla="*/ 306425 h 308135"/>
                <a:gd name="connsiteX5" fmla="*/ 408612 w 422705"/>
                <a:gd name="connsiteY5" fmla="*/ 227050 h 308135"/>
                <a:gd name="connsiteX6" fmla="*/ 395912 w 422705"/>
                <a:gd name="connsiteY6" fmla="*/ 217525 h 308135"/>
                <a:gd name="connsiteX7" fmla="*/ 289550 w 422705"/>
                <a:gd name="connsiteY7" fmla="*/ 208000 h 308135"/>
                <a:gd name="connsiteX8" fmla="*/ 27612 w 422705"/>
                <a:gd name="connsiteY8" fmla="*/ 31787 h 308135"/>
                <a:gd name="connsiteX9" fmla="*/ 8562 w 422705"/>
                <a:gd name="connsiteY9" fmla="*/ 90525 h 30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705" h="308135">
                  <a:moveTo>
                    <a:pt x="8562" y="90525"/>
                  </a:moveTo>
                  <a:cubicBezTo>
                    <a:pt x="7239" y="85233"/>
                    <a:pt x="-15779" y="-2080"/>
                    <a:pt x="19675" y="37"/>
                  </a:cubicBezTo>
                  <a:cubicBezTo>
                    <a:pt x="55129" y="2154"/>
                    <a:pt x="155141" y="58775"/>
                    <a:pt x="221287" y="103225"/>
                  </a:cubicBezTo>
                  <a:cubicBezTo>
                    <a:pt x="287433" y="147675"/>
                    <a:pt x="390621" y="232870"/>
                    <a:pt x="416550" y="266737"/>
                  </a:cubicBezTo>
                  <a:cubicBezTo>
                    <a:pt x="442479" y="300604"/>
                    <a:pt x="378185" y="313040"/>
                    <a:pt x="376862" y="306425"/>
                  </a:cubicBezTo>
                  <a:cubicBezTo>
                    <a:pt x="375539" y="299810"/>
                    <a:pt x="405437" y="241867"/>
                    <a:pt x="408612" y="227050"/>
                  </a:cubicBezTo>
                  <a:cubicBezTo>
                    <a:pt x="411787" y="212233"/>
                    <a:pt x="415756" y="220700"/>
                    <a:pt x="395912" y="217525"/>
                  </a:cubicBezTo>
                  <a:cubicBezTo>
                    <a:pt x="376068" y="214350"/>
                    <a:pt x="350933" y="238956"/>
                    <a:pt x="289550" y="208000"/>
                  </a:cubicBezTo>
                  <a:cubicBezTo>
                    <a:pt x="228167" y="177044"/>
                    <a:pt x="76295" y="56129"/>
                    <a:pt x="27612" y="31787"/>
                  </a:cubicBezTo>
                  <a:cubicBezTo>
                    <a:pt x="-21071" y="7445"/>
                    <a:pt x="9885" y="95817"/>
                    <a:pt x="8562" y="905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8" name="フリーフォーム: 図形 737">
              <a:extLst>
                <a:ext uri="{FF2B5EF4-FFF2-40B4-BE49-F238E27FC236}">
                  <a16:creationId xmlns:a16="http://schemas.microsoft.com/office/drawing/2014/main" id="{427DE757-7213-490C-A0A1-BF203A4B003B}"/>
                </a:ext>
              </a:extLst>
            </p:cNvPr>
            <p:cNvSpPr/>
            <p:nvPr/>
          </p:nvSpPr>
          <p:spPr>
            <a:xfrm>
              <a:off x="6373782" y="6090816"/>
              <a:ext cx="351122" cy="84598"/>
            </a:xfrm>
            <a:custGeom>
              <a:avLst/>
              <a:gdLst>
                <a:gd name="connsiteX0" fmla="*/ 31 w 351122"/>
                <a:gd name="connsiteY0" fmla="*/ 422 h 84598"/>
                <a:gd name="connsiteX1" fmla="*/ 303243 w 351122"/>
                <a:gd name="connsiteY1" fmla="*/ 25822 h 84598"/>
                <a:gd name="connsiteX2" fmla="*/ 350868 w 351122"/>
                <a:gd name="connsiteY2" fmla="*/ 79797 h 84598"/>
                <a:gd name="connsiteX3" fmla="*/ 319118 w 351122"/>
                <a:gd name="connsiteY3" fmla="*/ 79797 h 84598"/>
                <a:gd name="connsiteX4" fmla="*/ 255618 w 351122"/>
                <a:gd name="connsiteY4" fmla="*/ 60747 h 84598"/>
                <a:gd name="connsiteX5" fmla="*/ 242918 w 351122"/>
                <a:gd name="connsiteY5" fmla="*/ 59159 h 84598"/>
                <a:gd name="connsiteX6" fmla="*/ 327056 w 351122"/>
                <a:gd name="connsiteY6" fmla="*/ 68684 h 84598"/>
                <a:gd name="connsiteX7" fmla="*/ 284193 w 351122"/>
                <a:gd name="connsiteY7" fmla="*/ 44872 h 84598"/>
                <a:gd name="connsiteX8" fmla="*/ 31 w 351122"/>
                <a:gd name="connsiteY8" fmla="*/ 422 h 8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122" h="84598">
                  <a:moveTo>
                    <a:pt x="31" y="422"/>
                  </a:moveTo>
                  <a:cubicBezTo>
                    <a:pt x="3206" y="-2753"/>
                    <a:pt x="244770" y="12593"/>
                    <a:pt x="303243" y="25822"/>
                  </a:cubicBezTo>
                  <a:cubicBezTo>
                    <a:pt x="361716" y="39051"/>
                    <a:pt x="348222" y="70801"/>
                    <a:pt x="350868" y="79797"/>
                  </a:cubicBezTo>
                  <a:cubicBezTo>
                    <a:pt x="353514" y="88793"/>
                    <a:pt x="334993" y="82972"/>
                    <a:pt x="319118" y="79797"/>
                  </a:cubicBezTo>
                  <a:cubicBezTo>
                    <a:pt x="303243" y="76622"/>
                    <a:pt x="268318" y="64187"/>
                    <a:pt x="255618" y="60747"/>
                  </a:cubicBezTo>
                  <a:cubicBezTo>
                    <a:pt x="242918" y="57307"/>
                    <a:pt x="242918" y="59159"/>
                    <a:pt x="242918" y="59159"/>
                  </a:cubicBezTo>
                  <a:cubicBezTo>
                    <a:pt x="254824" y="60482"/>
                    <a:pt x="320177" y="71065"/>
                    <a:pt x="327056" y="68684"/>
                  </a:cubicBezTo>
                  <a:cubicBezTo>
                    <a:pt x="333935" y="66303"/>
                    <a:pt x="334729" y="57572"/>
                    <a:pt x="284193" y="44872"/>
                  </a:cubicBezTo>
                  <a:cubicBezTo>
                    <a:pt x="233657" y="32172"/>
                    <a:pt x="-3144" y="3597"/>
                    <a:pt x="31" y="4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9" name="フリーフォーム: 図形 738">
              <a:extLst>
                <a:ext uri="{FF2B5EF4-FFF2-40B4-BE49-F238E27FC236}">
                  <a16:creationId xmlns:a16="http://schemas.microsoft.com/office/drawing/2014/main" id="{54EDEAE3-6CB4-45A7-9899-D747914B1BF6}"/>
                </a:ext>
              </a:extLst>
            </p:cNvPr>
            <p:cNvSpPr/>
            <p:nvPr/>
          </p:nvSpPr>
          <p:spPr>
            <a:xfrm>
              <a:off x="6346488" y="6078991"/>
              <a:ext cx="345917" cy="101699"/>
            </a:xfrm>
            <a:custGeom>
              <a:avLst/>
              <a:gdLst>
                <a:gd name="connsiteX0" fmla="*/ 5100 w 345917"/>
                <a:gd name="connsiteY0" fmla="*/ 1134 h 101699"/>
                <a:gd name="connsiteX1" fmla="*/ 65425 w 345917"/>
                <a:gd name="connsiteY1" fmla="*/ 26534 h 101699"/>
                <a:gd name="connsiteX2" fmla="*/ 344825 w 345917"/>
                <a:gd name="connsiteY2" fmla="*/ 101147 h 101699"/>
                <a:gd name="connsiteX3" fmla="*/ 157500 w 345917"/>
                <a:gd name="connsiteY3" fmla="*/ 58284 h 101699"/>
                <a:gd name="connsiteX4" fmla="*/ 5100 w 345917"/>
                <a:gd name="connsiteY4" fmla="*/ 1134 h 10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17" h="101699">
                  <a:moveTo>
                    <a:pt x="5100" y="1134"/>
                  </a:moveTo>
                  <a:cubicBezTo>
                    <a:pt x="-10246" y="-4158"/>
                    <a:pt x="8804" y="9865"/>
                    <a:pt x="65425" y="26534"/>
                  </a:cubicBezTo>
                  <a:cubicBezTo>
                    <a:pt x="122046" y="43203"/>
                    <a:pt x="329479" y="95855"/>
                    <a:pt x="344825" y="101147"/>
                  </a:cubicBezTo>
                  <a:cubicBezTo>
                    <a:pt x="360171" y="106439"/>
                    <a:pt x="209623" y="72307"/>
                    <a:pt x="157500" y="58284"/>
                  </a:cubicBezTo>
                  <a:cubicBezTo>
                    <a:pt x="105377" y="44261"/>
                    <a:pt x="20446" y="6426"/>
                    <a:pt x="5100" y="11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0" name="フリーフォーム: 図形 739">
              <a:extLst>
                <a:ext uri="{FF2B5EF4-FFF2-40B4-BE49-F238E27FC236}">
                  <a16:creationId xmlns:a16="http://schemas.microsoft.com/office/drawing/2014/main" id="{6939B306-39AB-4882-B3AD-60A54E1D2932}"/>
                </a:ext>
              </a:extLst>
            </p:cNvPr>
            <p:cNvSpPr/>
            <p:nvPr/>
          </p:nvSpPr>
          <p:spPr>
            <a:xfrm>
              <a:off x="7737474" y="5926578"/>
              <a:ext cx="545922" cy="289640"/>
            </a:xfrm>
            <a:custGeom>
              <a:avLst/>
              <a:gdLst>
                <a:gd name="connsiteX0" fmla="*/ 1 w 545922"/>
                <a:gd name="connsiteY0" fmla="*/ 39247 h 289640"/>
                <a:gd name="connsiteX1" fmla="*/ 50801 w 545922"/>
                <a:gd name="connsiteY1" fmla="*/ 15435 h 289640"/>
                <a:gd name="connsiteX2" fmla="*/ 127001 w 545922"/>
                <a:gd name="connsiteY2" fmla="*/ 247210 h 289640"/>
                <a:gd name="connsiteX3" fmla="*/ 255589 w 545922"/>
                <a:gd name="connsiteY3" fmla="*/ 250385 h 289640"/>
                <a:gd name="connsiteX4" fmla="*/ 544514 w 545922"/>
                <a:gd name="connsiteY4" fmla="*/ 261497 h 289640"/>
                <a:gd name="connsiteX5" fmla="*/ 373064 w 545922"/>
                <a:gd name="connsiteY5" fmla="*/ 269435 h 289640"/>
                <a:gd name="connsiteX6" fmla="*/ 100014 w 545922"/>
                <a:gd name="connsiteY6" fmla="*/ 285310 h 289640"/>
                <a:gd name="connsiteX7" fmla="*/ 52389 w 545922"/>
                <a:gd name="connsiteY7" fmla="*/ 182122 h 289640"/>
                <a:gd name="connsiteX8" fmla="*/ 1 w 545922"/>
                <a:gd name="connsiteY8" fmla="*/ 39247 h 28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922" h="289640">
                  <a:moveTo>
                    <a:pt x="1" y="39247"/>
                  </a:moveTo>
                  <a:cubicBezTo>
                    <a:pt x="-264" y="11466"/>
                    <a:pt x="29634" y="-19226"/>
                    <a:pt x="50801" y="15435"/>
                  </a:cubicBezTo>
                  <a:cubicBezTo>
                    <a:pt x="71968" y="50096"/>
                    <a:pt x="92870" y="208052"/>
                    <a:pt x="127001" y="247210"/>
                  </a:cubicBezTo>
                  <a:cubicBezTo>
                    <a:pt x="161132" y="286368"/>
                    <a:pt x="255589" y="250385"/>
                    <a:pt x="255589" y="250385"/>
                  </a:cubicBezTo>
                  <a:lnTo>
                    <a:pt x="544514" y="261497"/>
                  </a:lnTo>
                  <a:cubicBezTo>
                    <a:pt x="564093" y="264672"/>
                    <a:pt x="373064" y="269435"/>
                    <a:pt x="373064" y="269435"/>
                  </a:cubicBezTo>
                  <a:cubicBezTo>
                    <a:pt x="298981" y="273404"/>
                    <a:pt x="153460" y="299862"/>
                    <a:pt x="100014" y="285310"/>
                  </a:cubicBezTo>
                  <a:cubicBezTo>
                    <a:pt x="46568" y="270758"/>
                    <a:pt x="68793" y="222339"/>
                    <a:pt x="52389" y="182122"/>
                  </a:cubicBezTo>
                  <a:cubicBezTo>
                    <a:pt x="35985" y="141905"/>
                    <a:pt x="266" y="67028"/>
                    <a:pt x="1" y="392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1" name="フリーフォーム: 図形 740">
              <a:extLst>
                <a:ext uri="{FF2B5EF4-FFF2-40B4-BE49-F238E27FC236}">
                  <a16:creationId xmlns:a16="http://schemas.microsoft.com/office/drawing/2014/main" id="{53466472-9C7C-4F06-BFC1-1CAFEED1F6ED}"/>
                </a:ext>
              </a:extLst>
            </p:cNvPr>
            <p:cNvSpPr/>
            <p:nvPr/>
          </p:nvSpPr>
          <p:spPr>
            <a:xfrm>
              <a:off x="7770189" y="5924331"/>
              <a:ext cx="506166" cy="243112"/>
            </a:xfrm>
            <a:custGeom>
              <a:avLst/>
              <a:gdLst>
                <a:gd name="connsiteX0" fmla="*/ 624 w 506166"/>
                <a:gd name="connsiteY0" fmla="*/ 17682 h 243112"/>
                <a:gd name="connsiteX1" fmla="*/ 335586 w 506166"/>
                <a:gd name="connsiteY1" fmla="*/ 31969 h 243112"/>
                <a:gd name="connsiteX2" fmla="*/ 413374 w 506166"/>
                <a:gd name="connsiteY2" fmla="*/ 19269 h 243112"/>
                <a:gd name="connsiteX3" fmla="*/ 456236 w 506166"/>
                <a:gd name="connsiteY3" fmla="*/ 111344 h 243112"/>
                <a:gd name="connsiteX4" fmla="*/ 505449 w 506166"/>
                <a:gd name="connsiteY4" fmla="*/ 243107 h 243112"/>
                <a:gd name="connsiteX5" fmla="*/ 481636 w 506166"/>
                <a:gd name="connsiteY5" fmla="*/ 116107 h 243112"/>
                <a:gd name="connsiteX6" fmla="*/ 429249 w 506166"/>
                <a:gd name="connsiteY6" fmla="*/ 6569 h 243112"/>
                <a:gd name="connsiteX7" fmla="*/ 624 w 506166"/>
                <a:gd name="connsiteY7" fmla="*/ 17682 h 24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166" h="243112">
                  <a:moveTo>
                    <a:pt x="624" y="17682"/>
                  </a:moveTo>
                  <a:cubicBezTo>
                    <a:pt x="-14987" y="21915"/>
                    <a:pt x="266794" y="31705"/>
                    <a:pt x="335586" y="31969"/>
                  </a:cubicBezTo>
                  <a:cubicBezTo>
                    <a:pt x="404378" y="32233"/>
                    <a:pt x="393266" y="6040"/>
                    <a:pt x="413374" y="19269"/>
                  </a:cubicBezTo>
                  <a:cubicBezTo>
                    <a:pt x="433482" y="32498"/>
                    <a:pt x="440890" y="74038"/>
                    <a:pt x="456236" y="111344"/>
                  </a:cubicBezTo>
                  <a:cubicBezTo>
                    <a:pt x="471582" y="148650"/>
                    <a:pt x="501216" y="242313"/>
                    <a:pt x="505449" y="243107"/>
                  </a:cubicBezTo>
                  <a:cubicBezTo>
                    <a:pt x="509682" y="243901"/>
                    <a:pt x="494336" y="155530"/>
                    <a:pt x="481636" y="116107"/>
                  </a:cubicBezTo>
                  <a:cubicBezTo>
                    <a:pt x="468936" y="76684"/>
                    <a:pt x="511270" y="24825"/>
                    <a:pt x="429249" y="6569"/>
                  </a:cubicBezTo>
                  <a:cubicBezTo>
                    <a:pt x="347228" y="-11687"/>
                    <a:pt x="16235" y="13449"/>
                    <a:pt x="624" y="176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2" name="フリーフォーム: 図形 741">
              <a:extLst>
                <a:ext uri="{FF2B5EF4-FFF2-40B4-BE49-F238E27FC236}">
                  <a16:creationId xmlns:a16="http://schemas.microsoft.com/office/drawing/2014/main" id="{02EDA10A-9B4A-4EAC-8944-AB82B3BA3119}"/>
                </a:ext>
              </a:extLst>
            </p:cNvPr>
            <p:cNvSpPr/>
            <p:nvPr/>
          </p:nvSpPr>
          <p:spPr>
            <a:xfrm>
              <a:off x="7866858" y="6025026"/>
              <a:ext cx="299195" cy="41435"/>
            </a:xfrm>
            <a:custGeom>
              <a:avLst/>
              <a:gdLst>
                <a:gd name="connsiteX0" fmla="*/ 7142 w 299195"/>
                <a:gd name="connsiteY0" fmla="*/ 5887 h 41435"/>
                <a:gd name="connsiteX1" fmla="*/ 73817 w 299195"/>
                <a:gd name="connsiteY1" fmla="*/ 5887 h 41435"/>
                <a:gd name="connsiteX2" fmla="*/ 277017 w 299195"/>
                <a:gd name="connsiteY2" fmla="*/ 24937 h 41435"/>
                <a:gd name="connsiteX3" fmla="*/ 288130 w 299195"/>
                <a:gd name="connsiteY3" fmla="*/ 40812 h 41435"/>
                <a:gd name="connsiteX4" fmla="*/ 226217 w 299195"/>
                <a:gd name="connsiteY4" fmla="*/ 2712 h 41435"/>
                <a:gd name="connsiteX5" fmla="*/ 7142 w 299195"/>
                <a:gd name="connsiteY5" fmla="*/ 5887 h 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195" h="41435">
                  <a:moveTo>
                    <a:pt x="7142" y="5887"/>
                  </a:moveTo>
                  <a:cubicBezTo>
                    <a:pt x="-18258" y="6416"/>
                    <a:pt x="28838" y="2712"/>
                    <a:pt x="73817" y="5887"/>
                  </a:cubicBezTo>
                  <a:cubicBezTo>
                    <a:pt x="118796" y="9062"/>
                    <a:pt x="241298" y="19116"/>
                    <a:pt x="277017" y="24937"/>
                  </a:cubicBezTo>
                  <a:cubicBezTo>
                    <a:pt x="312736" y="30758"/>
                    <a:pt x="296597" y="44516"/>
                    <a:pt x="288130" y="40812"/>
                  </a:cubicBezTo>
                  <a:cubicBezTo>
                    <a:pt x="279663" y="37108"/>
                    <a:pt x="271196" y="10120"/>
                    <a:pt x="226217" y="2712"/>
                  </a:cubicBezTo>
                  <a:cubicBezTo>
                    <a:pt x="181238" y="-4696"/>
                    <a:pt x="32542" y="5358"/>
                    <a:pt x="7142" y="58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3" name="フリーフォーム: 図形 742">
              <a:extLst>
                <a:ext uri="{FF2B5EF4-FFF2-40B4-BE49-F238E27FC236}">
                  <a16:creationId xmlns:a16="http://schemas.microsoft.com/office/drawing/2014/main" id="{CA5E22FC-7D83-4877-9B56-598AFAC83D40}"/>
                </a:ext>
              </a:extLst>
            </p:cNvPr>
            <p:cNvSpPr/>
            <p:nvPr/>
          </p:nvSpPr>
          <p:spPr>
            <a:xfrm>
              <a:off x="7912213" y="6019784"/>
              <a:ext cx="189993" cy="72124"/>
            </a:xfrm>
            <a:custGeom>
              <a:avLst/>
              <a:gdLst>
                <a:gd name="connsiteX0" fmla="*/ 3062 w 189993"/>
                <a:gd name="connsiteY0" fmla="*/ 16 h 72124"/>
                <a:gd name="connsiteX1" fmla="*/ 131650 w 189993"/>
                <a:gd name="connsiteY1" fmla="*/ 61929 h 72124"/>
                <a:gd name="connsiteX2" fmla="*/ 187212 w 189993"/>
                <a:gd name="connsiteY2" fmla="*/ 69866 h 72124"/>
                <a:gd name="connsiteX3" fmla="*/ 50687 w 189993"/>
                <a:gd name="connsiteY3" fmla="*/ 68279 h 72124"/>
                <a:gd name="connsiteX4" fmla="*/ 3062 w 189993"/>
                <a:gd name="connsiteY4" fmla="*/ 16 h 7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993" h="72124">
                  <a:moveTo>
                    <a:pt x="3062" y="16"/>
                  </a:moveTo>
                  <a:cubicBezTo>
                    <a:pt x="16556" y="-1042"/>
                    <a:pt x="100958" y="50287"/>
                    <a:pt x="131650" y="61929"/>
                  </a:cubicBezTo>
                  <a:cubicBezTo>
                    <a:pt x="162342" y="73571"/>
                    <a:pt x="200706" y="68808"/>
                    <a:pt x="187212" y="69866"/>
                  </a:cubicBezTo>
                  <a:cubicBezTo>
                    <a:pt x="173718" y="70924"/>
                    <a:pt x="77939" y="75158"/>
                    <a:pt x="50687" y="68279"/>
                  </a:cubicBezTo>
                  <a:cubicBezTo>
                    <a:pt x="23435" y="61400"/>
                    <a:pt x="-10432" y="1074"/>
                    <a:pt x="3062" y="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4" name="フリーフォーム: 図形 743">
              <a:extLst>
                <a:ext uri="{FF2B5EF4-FFF2-40B4-BE49-F238E27FC236}">
                  <a16:creationId xmlns:a16="http://schemas.microsoft.com/office/drawing/2014/main" id="{C3697853-3DF3-4187-A32D-06B6475FA206}"/>
                </a:ext>
              </a:extLst>
            </p:cNvPr>
            <p:cNvSpPr/>
            <p:nvPr/>
          </p:nvSpPr>
          <p:spPr>
            <a:xfrm>
              <a:off x="7858113" y="6266182"/>
              <a:ext cx="561800" cy="291992"/>
            </a:xfrm>
            <a:custGeom>
              <a:avLst/>
              <a:gdLst>
                <a:gd name="connsiteX0" fmla="*/ 477850 w 561800"/>
                <a:gd name="connsiteY0" fmla="*/ 9206 h 291992"/>
                <a:gd name="connsiteX1" fmla="*/ 555637 w 561800"/>
                <a:gd name="connsiteY1" fmla="*/ 269556 h 291992"/>
                <a:gd name="connsiteX2" fmla="*/ 504837 w 561800"/>
                <a:gd name="connsiteY2" fmla="*/ 279081 h 291992"/>
                <a:gd name="connsiteX3" fmla="*/ 95262 w 561800"/>
                <a:gd name="connsiteY3" fmla="*/ 277493 h 291992"/>
                <a:gd name="connsiteX4" fmla="*/ 60337 w 561800"/>
                <a:gd name="connsiteY4" fmla="*/ 174306 h 291992"/>
                <a:gd name="connsiteX5" fmla="*/ 12 w 561800"/>
                <a:gd name="connsiteY5" fmla="*/ 26668 h 291992"/>
                <a:gd name="connsiteX6" fmla="*/ 55575 w 561800"/>
                <a:gd name="connsiteY6" fmla="*/ 21906 h 291992"/>
                <a:gd name="connsiteX7" fmla="*/ 120662 w 561800"/>
                <a:gd name="connsiteY7" fmla="*/ 252093 h 291992"/>
                <a:gd name="connsiteX8" fmla="*/ 273062 w 561800"/>
                <a:gd name="connsiteY8" fmla="*/ 275906 h 291992"/>
                <a:gd name="connsiteX9" fmla="*/ 541350 w 561800"/>
                <a:gd name="connsiteY9" fmla="*/ 267968 h 291992"/>
                <a:gd name="connsiteX10" fmla="*/ 533412 w 561800"/>
                <a:gd name="connsiteY10" fmla="*/ 179068 h 291992"/>
                <a:gd name="connsiteX11" fmla="*/ 477850 w 561800"/>
                <a:gd name="connsiteY11" fmla="*/ 9206 h 2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800" h="291992">
                  <a:moveTo>
                    <a:pt x="477850" y="9206"/>
                  </a:moveTo>
                  <a:cubicBezTo>
                    <a:pt x="481554" y="24287"/>
                    <a:pt x="551139" y="224577"/>
                    <a:pt x="555637" y="269556"/>
                  </a:cubicBezTo>
                  <a:cubicBezTo>
                    <a:pt x="560135" y="314535"/>
                    <a:pt x="581566" y="277758"/>
                    <a:pt x="504837" y="279081"/>
                  </a:cubicBezTo>
                  <a:cubicBezTo>
                    <a:pt x="428108" y="280404"/>
                    <a:pt x="169345" y="294956"/>
                    <a:pt x="95262" y="277493"/>
                  </a:cubicBezTo>
                  <a:cubicBezTo>
                    <a:pt x="21179" y="260031"/>
                    <a:pt x="76212" y="216110"/>
                    <a:pt x="60337" y="174306"/>
                  </a:cubicBezTo>
                  <a:cubicBezTo>
                    <a:pt x="44462" y="132502"/>
                    <a:pt x="806" y="52068"/>
                    <a:pt x="12" y="26668"/>
                  </a:cubicBezTo>
                  <a:cubicBezTo>
                    <a:pt x="-782" y="1268"/>
                    <a:pt x="35467" y="-15665"/>
                    <a:pt x="55575" y="21906"/>
                  </a:cubicBezTo>
                  <a:cubicBezTo>
                    <a:pt x="75683" y="59477"/>
                    <a:pt x="84414" y="209760"/>
                    <a:pt x="120662" y="252093"/>
                  </a:cubicBezTo>
                  <a:cubicBezTo>
                    <a:pt x="156910" y="294426"/>
                    <a:pt x="202947" y="273260"/>
                    <a:pt x="273062" y="275906"/>
                  </a:cubicBezTo>
                  <a:lnTo>
                    <a:pt x="541350" y="267968"/>
                  </a:lnTo>
                  <a:cubicBezTo>
                    <a:pt x="584742" y="251828"/>
                    <a:pt x="543731" y="220343"/>
                    <a:pt x="533412" y="179068"/>
                  </a:cubicBezTo>
                  <a:cubicBezTo>
                    <a:pt x="523093" y="137793"/>
                    <a:pt x="474146" y="-5875"/>
                    <a:pt x="477850" y="92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5" name="フリーフォーム: 図形 744">
              <a:extLst>
                <a:ext uri="{FF2B5EF4-FFF2-40B4-BE49-F238E27FC236}">
                  <a16:creationId xmlns:a16="http://schemas.microsoft.com/office/drawing/2014/main" id="{5EDC2148-5BE7-4D02-A883-379027ADE245}"/>
                </a:ext>
              </a:extLst>
            </p:cNvPr>
            <p:cNvSpPr/>
            <p:nvPr/>
          </p:nvSpPr>
          <p:spPr>
            <a:xfrm>
              <a:off x="7867054" y="6268855"/>
              <a:ext cx="460631" cy="13764"/>
            </a:xfrm>
            <a:custGeom>
              <a:avLst/>
              <a:gdLst>
                <a:gd name="connsiteX0" fmla="*/ 5359 w 460631"/>
                <a:gd name="connsiteY0" fmla="*/ 12883 h 13764"/>
                <a:gd name="connsiteX1" fmla="*/ 456209 w 460631"/>
                <a:gd name="connsiteY1" fmla="*/ 11295 h 13764"/>
                <a:gd name="connsiteX2" fmla="*/ 222846 w 460631"/>
                <a:gd name="connsiteY2" fmla="*/ 183 h 13764"/>
                <a:gd name="connsiteX3" fmla="*/ 5359 w 460631"/>
                <a:gd name="connsiteY3" fmla="*/ 12883 h 1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631" h="13764">
                  <a:moveTo>
                    <a:pt x="5359" y="12883"/>
                  </a:moveTo>
                  <a:cubicBezTo>
                    <a:pt x="44253" y="14735"/>
                    <a:pt x="419961" y="13412"/>
                    <a:pt x="456209" y="11295"/>
                  </a:cubicBezTo>
                  <a:cubicBezTo>
                    <a:pt x="492457" y="9178"/>
                    <a:pt x="296136" y="2035"/>
                    <a:pt x="222846" y="183"/>
                  </a:cubicBezTo>
                  <a:cubicBezTo>
                    <a:pt x="149556" y="-1669"/>
                    <a:pt x="-33535" y="11031"/>
                    <a:pt x="5359" y="128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6" name="フリーフォーム: 図形 745">
              <a:extLst>
                <a:ext uri="{FF2B5EF4-FFF2-40B4-BE49-F238E27FC236}">
                  <a16:creationId xmlns:a16="http://schemas.microsoft.com/office/drawing/2014/main" id="{9571F293-33E5-48B1-8135-F2E488A6C177}"/>
                </a:ext>
              </a:extLst>
            </p:cNvPr>
            <p:cNvSpPr/>
            <p:nvPr/>
          </p:nvSpPr>
          <p:spPr>
            <a:xfrm>
              <a:off x="8023033" y="6373658"/>
              <a:ext cx="181801" cy="54255"/>
            </a:xfrm>
            <a:custGeom>
              <a:avLst/>
              <a:gdLst>
                <a:gd name="connsiteX0" fmla="*/ 192 w 181801"/>
                <a:gd name="connsiteY0" fmla="*/ 1742 h 54255"/>
                <a:gd name="connsiteX1" fmla="*/ 139892 w 181801"/>
                <a:gd name="connsiteY1" fmla="*/ 54130 h 54255"/>
                <a:gd name="connsiteX2" fmla="*/ 173230 w 181801"/>
                <a:gd name="connsiteY2" fmla="*/ 16030 h 54255"/>
                <a:gd name="connsiteX3" fmla="*/ 192 w 181801"/>
                <a:gd name="connsiteY3" fmla="*/ 1742 h 5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801" h="54255">
                  <a:moveTo>
                    <a:pt x="192" y="1742"/>
                  </a:moveTo>
                  <a:cubicBezTo>
                    <a:pt x="-5364" y="8092"/>
                    <a:pt x="111052" y="51749"/>
                    <a:pt x="139892" y="54130"/>
                  </a:cubicBezTo>
                  <a:cubicBezTo>
                    <a:pt x="168732" y="56511"/>
                    <a:pt x="196249" y="24232"/>
                    <a:pt x="173230" y="16030"/>
                  </a:cubicBezTo>
                  <a:cubicBezTo>
                    <a:pt x="150211" y="7828"/>
                    <a:pt x="5748" y="-4608"/>
                    <a:pt x="192" y="17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089146E9-67D8-4D39-8782-7C98691903A9}"/>
              </a:ext>
            </a:extLst>
          </p:cNvPr>
          <p:cNvSpPr/>
          <p:nvPr/>
        </p:nvSpPr>
        <p:spPr>
          <a:xfrm>
            <a:off x="6743700" y="12774842"/>
            <a:ext cx="438877" cy="90804"/>
          </a:xfrm>
          <a:custGeom>
            <a:avLst/>
            <a:gdLst>
              <a:gd name="connsiteX0" fmla="*/ 0 w 438877"/>
              <a:gd name="connsiteY0" fmla="*/ 90258 h 90804"/>
              <a:gd name="connsiteX1" fmla="*/ 387350 w 438877"/>
              <a:gd name="connsiteY1" fmla="*/ 77558 h 90804"/>
              <a:gd name="connsiteX2" fmla="*/ 419100 w 438877"/>
              <a:gd name="connsiteY2" fmla="*/ 1358 h 90804"/>
              <a:gd name="connsiteX3" fmla="*/ 241300 w 438877"/>
              <a:gd name="connsiteY3" fmla="*/ 26758 h 90804"/>
              <a:gd name="connsiteX4" fmla="*/ 0 w 438877"/>
              <a:gd name="connsiteY4" fmla="*/ 90258 h 9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877" h="90804">
                <a:moveTo>
                  <a:pt x="0" y="90258"/>
                </a:moveTo>
                <a:cubicBezTo>
                  <a:pt x="158750" y="91316"/>
                  <a:pt x="317500" y="92375"/>
                  <a:pt x="387350" y="77558"/>
                </a:cubicBezTo>
                <a:cubicBezTo>
                  <a:pt x="457200" y="62741"/>
                  <a:pt x="443442" y="9825"/>
                  <a:pt x="419100" y="1358"/>
                </a:cubicBezTo>
                <a:cubicBezTo>
                  <a:pt x="394758" y="-7109"/>
                  <a:pt x="241300" y="26758"/>
                  <a:pt x="241300" y="26758"/>
                </a:cubicBezTo>
                <a:lnTo>
                  <a:pt x="0" y="902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12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.co.jp: 踊る大捜査線 THE MOVIE 湾岸署史上最悪の３日間！を観る | Prime Video">
            <a:extLst>
              <a:ext uri="{FF2B5EF4-FFF2-40B4-BE49-F238E27FC236}">
                <a16:creationId xmlns:a16="http://schemas.microsoft.com/office/drawing/2014/main" id="{95E1BBCB-A25A-4A28-A41B-70ED9805F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0" t="5357" r="8757"/>
          <a:stretch/>
        </p:blipFill>
        <p:spPr bwMode="auto">
          <a:xfrm>
            <a:off x="495300" y="163889"/>
            <a:ext cx="8610600" cy="126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72" name="グループ化 1471">
            <a:extLst>
              <a:ext uri="{FF2B5EF4-FFF2-40B4-BE49-F238E27FC236}">
                <a16:creationId xmlns:a16="http://schemas.microsoft.com/office/drawing/2014/main" id="{DC540746-7B70-4B79-9161-80165A477D0A}"/>
              </a:ext>
            </a:extLst>
          </p:cNvPr>
          <p:cNvGrpSpPr/>
          <p:nvPr/>
        </p:nvGrpSpPr>
        <p:grpSpPr>
          <a:xfrm>
            <a:off x="2509736" y="2465518"/>
            <a:ext cx="7091464" cy="10336082"/>
            <a:chOff x="535154" y="325484"/>
            <a:chExt cx="8518980" cy="12416742"/>
          </a:xfrm>
        </p:grpSpPr>
        <p:grpSp>
          <p:nvGrpSpPr>
            <p:cNvPr id="1119" name="odachan">
              <a:extLst>
                <a:ext uri="{FF2B5EF4-FFF2-40B4-BE49-F238E27FC236}">
                  <a16:creationId xmlns:a16="http://schemas.microsoft.com/office/drawing/2014/main" id="{8273ADFC-9729-4066-920E-713C53EE6053}"/>
                </a:ext>
              </a:extLst>
            </p:cNvPr>
            <p:cNvGrpSpPr/>
            <p:nvPr/>
          </p:nvGrpSpPr>
          <p:grpSpPr>
            <a:xfrm>
              <a:off x="1080538" y="325484"/>
              <a:ext cx="3744220" cy="4919250"/>
              <a:chOff x="1080538" y="325484"/>
              <a:chExt cx="3744220" cy="4919250"/>
            </a:xfrm>
          </p:grpSpPr>
          <p:sp>
            <p:nvSpPr>
              <p:cNvPr id="3" name="フリーフォーム: 図形 2">
                <a:extLst>
                  <a:ext uri="{FF2B5EF4-FFF2-40B4-BE49-F238E27FC236}">
                    <a16:creationId xmlns:a16="http://schemas.microsoft.com/office/drawing/2014/main" id="{77AA67DE-E481-455F-86DB-33BE70115486}"/>
                  </a:ext>
                </a:extLst>
              </p:cNvPr>
              <p:cNvSpPr/>
              <p:nvPr/>
            </p:nvSpPr>
            <p:spPr>
              <a:xfrm>
                <a:off x="1928750" y="3111085"/>
                <a:ext cx="401080" cy="111781"/>
              </a:xfrm>
              <a:custGeom>
                <a:avLst/>
                <a:gdLst>
                  <a:gd name="connsiteX0" fmla="*/ 63 w 401080"/>
                  <a:gd name="connsiteY0" fmla="*/ 111540 h 111781"/>
                  <a:gd name="connsiteX1" fmla="*/ 39750 w 401080"/>
                  <a:gd name="connsiteY1" fmla="*/ 76615 h 111781"/>
                  <a:gd name="connsiteX2" fmla="*/ 128650 w 401080"/>
                  <a:gd name="connsiteY2" fmla="*/ 28990 h 111781"/>
                  <a:gd name="connsiteX3" fmla="*/ 239775 w 401080"/>
                  <a:gd name="connsiteY3" fmla="*/ 14703 h 111781"/>
                  <a:gd name="connsiteX4" fmla="*/ 341375 w 401080"/>
                  <a:gd name="connsiteY4" fmla="*/ 40103 h 111781"/>
                  <a:gd name="connsiteX5" fmla="*/ 400113 w 401080"/>
                  <a:gd name="connsiteY5" fmla="*/ 79790 h 111781"/>
                  <a:gd name="connsiteX6" fmla="*/ 295338 w 401080"/>
                  <a:gd name="connsiteY6" fmla="*/ 14703 h 111781"/>
                  <a:gd name="connsiteX7" fmla="*/ 233425 w 401080"/>
                  <a:gd name="connsiteY7" fmla="*/ 2003 h 111781"/>
                  <a:gd name="connsiteX8" fmla="*/ 160400 w 401080"/>
                  <a:gd name="connsiteY8" fmla="*/ 2003 h 111781"/>
                  <a:gd name="connsiteX9" fmla="*/ 103250 w 401080"/>
                  <a:gd name="connsiteY9" fmla="*/ 21053 h 111781"/>
                  <a:gd name="connsiteX10" fmla="*/ 47688 w 401080"/>
                  <a:gd name="connsiteY10" fmla="*/ 59153 h 111781"/>
                  <a:gd name="connsiteX11" fmla="*/ 63 w 401080"/>
                  <a:gd name="connsiteY11" fmla="*/ 111540 h 11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080" h="111781">
                    <a:moveTo>
                      <a:pt x="63" y="111540"/>
                    </a:moveTo>
                    <a:cubicBezTo>
                      <a:pt x="-1260" y="114450"/>
                      <a:pt x="18319" y="90373"/>
                      <a:pt x="39750" y="76615"/>
                    </a:cubicBezTo>
                    <a:cubicBezTo>
                      <a:pt x="61181" y="62857"/>
                      <a:pt x="95313" y="39309"/>
                      <a:pt x="128650" y="28990"/>
                    </a:cubicBezTo>
                    <a:cubicBezTo>
                      <a:pt x="161987" y="18671"/>
                      <a:pt x="204321" y="12851"/>
                      <a:pt x="239775" y="14703"/>
                    </a:cubicBezTo>
                    <a:cubicBezTo>
                      <a:pt x="275229" y="16555"/>
                      <a:pt x="314652" y="29255"/>
                      <a:pt x="341375" y="40103"/>
                    </a:cubicBezTo>
                    <a:cubicBezTo>
                      <a:pt x="368098" y="50951"/>
                      <a:pt x="407786" y="84023"/>
                      <a:pt x="400113" y="79790"/>
                    </a:cubicBezTo>
                    <a:cubicBezTo>
                      <a:pt x="392440" y="75557"/>
                      <a:pt x="323119" y="27667"/>
                      <a:pt x="295338" y="14703"/>
                    </a:cubicBezTo>
                    <a:cubicBezTo>
                      <a:pt x="267557" y="1738"/>
                      <a:pt x="255915" y="4120"/>
                      <a:pt x="233425" y="2003"/>
                    </a:cubicBezTo>
                    <a:cubicBezTo>
                      <a:pt x="210935" y="-114"/>
                      <a:pt x="182096" y="-1172"/>
                      <a:pt x="160400" y="2003"/>
                    </a:cubicBezTo>
                    <a:cubicBezTo>
                      <a:pt x="138704" y="5178"/>
                      <a:pt x="122035" y="11528"/>
                      <a:pt x="103250" y="21053"/>
                    </a:cubicBezTo>
                    <a:cubicBezTo>
                      <a:pt x="84465" y="30578"/>
                      <a:pt x="64621" y="45395"/>
                      <a:pt x="47688" y="59153"/>
                    </a:cubicBezTo>
                    <a:cubicBezTo>
                      <a:pt x="30755" y="72911"/>
                      <a:pt x="1386" y="108630"/>
                      <a:pt x="63" y="1115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: 図形 4">
                <a:extLst>
                  <a:ext uri="{FF2B5EF4-FFF2-40B4-BE49-F238E27FC236}">
                    <a16:creationId xmlns:a16="http://schemas.microsoft.com/office/drawing/2014/main" id="{41BF4387-A730-4F86-85D6-57DAB1695AA4}"/>
                  </a:ext>
                </a:extLst>
              </p:cNvPr>
              <p:cNvSpPr/>
              <p:nvPr/>
            </p:nvSpPr>
            <p:spPr>
              <a:xfrm>
                <a:off x="2295278" y="3127364"/>
                <a:ext cx="209737" cy="229080"/>
              </a:xfrm>
              <a:custGeom>
                <a:avLst/>
                <a:gdLst>
                  <a:gd name="connsiteX0" fmla="*/ 247 w 209737"/>
                  <a:gd name="connsiteY0" fmla="*/ 11 h 229080"/>
                  <a:gd name="connsiteX1" fmla="*/ 125660 w 209737"/>
                  <a:gd name="connsiteY1" fmla="*/ 88911 h 229080"/>
                  <a:gd name="connsiteX2" fmla="*/ 176460 w 209737"/>
                  <a:gd name="connsiteY2" fmla="*/ 147649 h 229080"/>
                  <a:gd name="connsiteX3" fmla="*/ 192335 w 209737"/>
                  <a:gd name="connsiteY3" fmla="*/ 166699 h 229080"/>
                  <a:gd name="connsiteX4" fmla="*/ 208210 w 209737"/>
                  <a:gd name="connsiteY4" fmla="*/ 180986 h 229080"/>
                  <a:gd name="connsiteX5" fmla="*/ 208210 w 209737"/>
                  <a:gd name="connsiteY5" fmla="*/ 211149 h 229080"/>
                  <a:gd name="connsiteX6" fmla="*/ 200272 w 209737"/>
                  <a:gd name="connsiteY6" fmla="*/ 219086 h 229080"/>
                  <a:gd name="connsiteX7" fmla="*/ 178047 w 209737"/>
                  <a:gd name="connsiteY7" fmla="*/ 228611 h 229080"/>
                  <a:gd name="connsiteX8" fmla="*/ 189160 w 209737"/>
                  <a:gd name="connsiteY8" fmla="*/ 203211 h 229080"/>
                  <a:gd name="connsiteX9" fmla="*/ 181222 w 209737"/>
                  <a:gd name="connsiteY9" fmla="*/ 171461 h 229080"/>
                  <a:gd name="connsiteX10" fmla="*/ 136772 w 209737"/>
                  <a:gd name="connsiteY10" fmla="*/ 120661 h 229080"/>
                  <a:gd name="connsiteX11" fmla="*/ 93910 w 209737"/>
                  <a:gd name="connsiteY11" fmla="*/ 82561 h 229080"/>
                  <a:gd name="connsiteX12" fmla="*/ 247 w 209737"/>
                  <a:gd name="connsiteY12" fmla="*/ 11 h 22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737" h="229080">
                    <a:moveTo>
                      <a:pt x="247" y="11"/>
                    </a:moveTo>
                    <a:cubicBezTo>
                      <a:pt x="5538" y="1069"/>
                      <a:pt x="96291" y="64305"/>
                      <a:pt x="125660" y="88911"/>
                    </a:cubicBezTo>
                    <a:cubicBezTo>
                      <a:pt x="155029" y="113517"/>
                      <a:pt x="165348" y="134684"/>
                      <a:pt x="176460" y="147649"/>
                    </a:cubicBezTo>
                    <a:cubicBezTo>
                      <a:pt x="187573" y="160614"/>
                      <a:pt x="187043" y="161143"/>
                      <a:pt x="192335" y="166699"/>
                    </a:cubicBezTo>
                    <a:cubicBezTo>
                      <a:pt x="197627" y="172255"/>
                      <a:pt x="205564" y="173578"/>
                      <a:pt x="208210" y="180986"/>
                    </a:cubicBezTo>
                    <a:cubicBezTo>
                      <a:pt x="210856" y="188394"/>
                      <a:pt x="209533" y="204799"/>
                      <a:pt x="208210" y="211149"/>
                    </a:cubicBezTo>
                    <a:cubicBezTo>
                      <a:pt x="206887" y="217499"/>
                      <a:pt x="205299" y="216176"/>
                      <a:pt x="200272" y="219086"/>
                    </a:cubicBezTo>
                    <a:cubicBezTo>
                      <a:pt x="195245" y="221996"/>
                      <a:pt x="179899" y="231257"/>
                      <a:pt x="178047" y="228611"/>
                    </a:cubicBezTo>
                    <a:cubicBezTo>
                      <a:pt x="176195" y="225965"/>
                      <a:pt x="188631" y="212736"/>
                      <a:pt x="189160" y="203211"/>
                    </a:cubicBezTo>
                    <a:cubicBezTo>
                      <a:pt x="189689" y="193686"/>
                      <a:pt x="189953" y="185219"/>
                      <a:pt x="181222" y="171461"/>
                    </a:cubicBezTo>
                    <a:cubicBezTo>
                      <a:pt x="172491" y="157703"/>
                      <a:pt x="151324" y="135478"/>
                      <a:pt x="136772" y="120661"/>
                    </a:cubicBezTo>
                    <a:cubicBezTo>
                      <a:pt x="122220" y="105844"/>
                      <a:pt x="111637" y="96055"/>
                      <a:pt x="93910" y="82561"/>
                    </a:cubicBezTo>
                    <a:cubicBezTo>
                      <a:pt x="76183" y="69067"/>
                      <a:pt x="-5044" y="-1047"/>
                      <a:pt x="247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フリーフォーム: 図形 5">
                <a:extLst>
                  <a:ext uri="{FF2B5EF4-FFF2-40B4-BE49-F238E27FC236}">
                    <a16:creationId xmlns:a16="http://schemas.microsoft.com/office/drawing/2014/main" id="{F18FA040-936A-4F61-9892-29DB1F1AFCE5}"/>
                  </a:ext>
                </a:extLst>
              </p:cNvPr>
              <p:cNvSpPr/>
              <p:nvPr/>
            </p:nvSpPr>
            <p:spPr>
              <a:xfrm>
                <a:off x="1906482" y="3190875"/>
                <a:ext cx="147743" cy="100118"/>
              </a:xfrm>
              <a:custGeom>
                <a:avLst/>
                <a:gdLst>
                  <a:gd name="connsiteX0" fmla="*/ 147743 w 147743"/>
                  <a:gd name="connsiteY0" fmla="*/ 0 h 100118"/>
                  <a:gd name="connsiteX1" fmla="*/ 73131 w 147743"/>
                  <a:gd name="connsiteY1" fmla="*/ 61913 h 100118"/>
                  <a:gd name="connsiteX2" fmla="*/ 47731 w 147743"/>
                  <a:gd name="connsiteY2" fmla="*/ 84138 h 100118"/>
                  <a:gd name="connsiteX3" fmla="*/ 106 w 147743"/>
                  <a:gd name="connsiteY3" fmla="*/ 100013 h 100118"/>
                  <a:gd name="connsiteX4" fmla="*/ 35031 w 147743"/>
                  <a:gd name="connsiteY4" fmla="*/ 90488 h 100118"/>
                  <a:gd name="connsiteX5" fmla="*/ 41381 w 147743"/>
                  <a:gd name="connsiteY5" fmla="*/ 79375 h 100118"/>
                  <a:gd name="connsiteX6" fmla="*/ 31856 w 147743"/>
                  <a:gd name="connsiteY6" fmla="*/ 71438 h 100118"/>
                  <a:gd name="connsiteX7" fmla="*/ 46143 w 147743"/>
                  <a:gd name="connsiteY7" fmla="*/ 49213 h 100118"/>
                  <a:gd name="connsiteX8" fmla="*/ 90593 w 147743"/>
                  <a:gd name="connsiteY8" fmla="*/ 25400 h 100118"/>
                  <a:gd name="connsiteX9" fmla="*/ 147743 w 147743"/>
                  <a:gd name="connsiteY9" fmla="*/ 0 h 100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743" h="100118">
                    <a:moveTo>
                      <a:pt x="147743" y="0"/>
                    </a:moveTo>
                    <a:lnTo>
                      <a:pt x="73131" y="61913"/>
                    </a:lnTo>
                    <a:cubicBezTo>
                      <a:pt x="56462" y="75936"/>
                      <a:pt x="59902" y="77788"/>
                      <a:pt x="47731" y="84138"/>
                    </a:cubicBezTo>
                    <a:cubicBezTo>
                      <a:pt x="35560" y="90488"/>
                      <a:pt x="2223" y="98955"/>
                      <a:pt x="106" y="100013"/>
                    </a:cubicBezTo>
                    <a:cubicBezTo>
                      <a:pt x="-2011" y="101071"/>
                      <a:pt x="28152" y="93928"/>
                      <a:pt x="35031" y="90488"/>
                    </a:cubicBezTo>
                    <a:cubicBezTo>
                      <a:pt x="41910" y="87048"/>
                      <a:pt x="41910" y="82550"/>
                      <a:pt x="41381" y="79375"/>
                    </a:cubicBezTo>
                    <a:cubicBezTo>
                      <a:pt x="40852" y="76200"/>
                      <a:pt x="31062" y="76465"/>
                      <a:pt x="31856" y="71438"/>
                    </a:cubicBezTo>
                    <a:cubicBezTo>
                      <a:pt x="32650" y="66411"/>
                      <a:pt x="36353" y="56886"/>
                      <a:pt x="46143" y="49213"/>
                    </a:cubicBezTo>
                    <a:cubicBezTo>
                      <a:pt x="55932" y="41540"/>
                      <a:pt x="90593" y="25400"/>
                      <a:pt x="90593" y="25400"/>
                    </a:cubicBezTo>
                    <a:lnTo>
                      <a:pt x="14774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: 図形 6">
                <a:extLst>
                  <a:ext uri="{FF2B5EF4-FFF2-40B4-BE49-F238E27FC236}">
                    <a16:creationId xmlns:a16="http://schemas.microsoft.com/office/drawing/2014/main" id="{1E751E0A-F82C-4613-9EFF-8C13E29845CA}"/>
                  </a:ext>
                </a:extLst>
              </p:cNvPr>
              <p:cNvSpPr/>
              <p:nvPr/>
            </p:nvSpPr>
            <p:spPr>
              <a:xfrm>
                <a:off x="1974726" y="3153654"/>
                <a:ext cx="465810" cy="128298"/>
              </a:xfrm>
              <a:custGeom>
                <a:avLst/>
                <a:gdLst>
                  <a:gd name="connsiteX0" fmla="*/ 124 w 465810"/>
                  <a:gd name="connsiteY0" fmla="*/ 70559 h 128298"/>
                  <a:gd name="connsiteX1" fmla="*/ 58862 w 465810"/>
                  <a:gd name="connsiteY1" fmla="*/ 34046 h 128298"/>
                  <a:gd name="connsiteX2" fmla="*/ 173162 w 465810"/>
                  <a:gd name="connsiteY2" fmla="*/ 2296 h 128298"/>
                  <a:gd name="connsiteX3" fmla="*/ 257299 w 465810"/>
                  <a:gd name="connsiteY3" fmla="*/ 7059 h 128298"/>
                  <a:gd name="connsiteX4" fmla="*/ 357312 w 465810"/>
                  <a:gd name="connsiteY4" fmla="*/ 43571 h 128298"/>
                  <a:gd name="connsiteX5" fmla="*/ 395412 w 465810"/>
                  <a:gd name="connsiteY5" fmla="*/ 75321 h 128298"/>
                  <a:gd name="connsiteX6" fmla="*/ 433512 w 465810"/>
                  <a:gd name="connsiteY6" fmla="*/ 116596 h 128298"/>
                  <a:gd name="connsiteX7" fmla="*/ 465262 w 465810"/>
                  <a:gd name="connsiteY7" fmla="*/ 127709 h 128298"/>
                  <a:gd name="connsiteX8" fmla="*/ 447799 w 465810"/>
                  <a:gd name="connsiteY8" fmla="*/ 119771 h 128298"/>
                  <a:gd name="connsiteX9" fmla="*/ 377949 w 465810"/>
                  <a:gd name="connsiteY9" fmla="*/ 62621 h 128298"/>
                  <a:gd name="connsiteX10" fmla="*/ 306512 w 465810"/>
                  <a:gd name="connsiteY10" fmla="*/ 26109 h 128298"/>
                  <a:gd name="connsiteX11" fmla="*/ 231899 w 465810"/>
                  <a:gd name="connsiteY11" fmla="*/ 8646 h 128298"/>
                  <a:gd name="connsiteX12" fmla="*/ 160462 w 465810"/>
                  <a:gd name="connsiteY12" fmla="*/ 7059 h 128298"/>
                  <a:gd name="connsiteX13" fmla="*/ 73149 w 465810"/>
                  <a:gd name="connsiteY13" fmla="*/ 37221 h 128298"/>
                  <a:gd name="connsiteX14" fmla="*/ 124 w 465810"/>
                  <a:gd name="connsiteY14" fmla="*/ 70559 h 12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5810" h="128298">
                    <a:moveTo>
                      <a:pt x="124" y="70559"/>
                    </a:moveTo>
                    <a:cubicBezTo>
                      <a:pt x="-2257" y="70030"/>
                      <a:pt x="30022" y="45423"/>
                      <a:pt x="58862" y="34046"/>
                    </a:cubicBezTo>
                    <a:cubicBezTo>
                      <a:pt x="87702" y="22669"/>
                      <a:pt x="140089" y="6794"/>
                      <a:pt x="173162" y="2296"/>
                    </a:cubicBezTo>
                    <a:cubicBezTo>
                      <a:pt x="206235" y="-2202"/>
                      <a:pt x="226607" y="180"/>
                      <a:pt x="257299" y="7059"/>
                    </a:cubicBezTo>
                    <a:cubicBezTo>
                      <a:pt x="287991" y="13938"/>
                      <a:pt x="334293" y="32194"/>
                      <a:pt x="357312" y="43571"/>
                    </a:cubicBezTo>
                    <a:cubicBezTo>
                      <a:pt x="380331" y="54948"/>
                      <a:pt x="382712" y="63150"/>
                      <a:pt x="395412" y="75321"/>
                    </a:cubicBezTo>
                    <a:cubicBezTo>
                      <a:pt x="408112" y="87492"/>
                      <a:pt x="421870" y="107865"/>
                      <a:pt x="433512" y="116596"/>
                    </a:cubicBezTo>
                    <a:cubicBezTo>
                      <a:pt x="445154" y="125327"/>
                      <a:pt x="462881" y="127180"/>
                      <a:pt x="465262" y="127709"/>
                    </a:cubicBezTo>
                    <a:cubicBezTo>
                      <a:pt x="467643" y="128238"/>
                      <a:pt x="462351" y="130619"/>
                      <a:pt x="447799" y="119771"/>
                    </a:cubicBezTo>
                    <a:cubicBezTo>
                      <a:pt x="433247" y="108923"/>
                      <a:pt x="401497" y="78231"/>
                      <a:pt x="377949" y="62621"/>
                    </a:cubicBezTo>
                    <a:cubicBezTo>
                      <a:pt x="354401" y="47011"/>
                      <a:pt x="330854" y="35105"/>
                      <a:pt x="306512" y="26109"/>
                    </a:cubicBezTo>
                    <a:cubicBezTo>
                      <a:pt x="282170" y="17113"/>
                      <a:pt x="256241" y="11821"/>
                      <a:pt x="231899" y="8646"/>
                    </a:cubicBezTo>
                    <a:cubicBezTo>
                      <a:pt x="207557" y="5471"/>
                      <a:pt x="186920" y="2297"/>
                      <a:pt x="160462" y="7059"/>
                    </a:cubicBezTo>
                    <a:cubicBezTo>
                      <a:pt x="134004" y="11821"/>
                      <a:pt x="99078" y="26373"/>
                      <a:pt x="73149" y="37221"/>
                    </a:cubicBezTo>
                    <a:cubicBezTo>
                      <a:pt x="47220" y="48069"/>
                      <a:pt x="2505" y="71088"/>
                      <a:pt x="124" y="705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: 図形 7">
                <a:extLst>
                  <a:ext uri="{FF2B5EF4-FFF2-40B4-BE49-F238E27FC236}">
                    <a16:creationId xmlns:a16="http://schemas.microsoft.com/office/drawing/2014/main" id="{F6D18933-37B3-46DA-BF7F-F57155B6E5CE}"/>
                  </a:ext>
                </a:extLst>
              </p:cNvPr>
              <p:cNvSpPr/>
              <p:nvPr/>
            </p:nvSpPr>
            <p:spPr>
              <a:xfrm>
                <a:off x="2092325" y="3238482"/>
                <a:ext cx="296954" cy="122685"/>
              </a:xfrm>
              <a:custGeom>
                <a:avLst/>
                <a:gdLst>
                  <a:gd name="connsiteX0" fmla="*/ 0 w 296954"/>
                  <a:gd name="connsiteY0" fmla="*/ 104793 h 122685"/>
                  <a:gd name="connsiteX1" fmla="*/ 111125 w 296954"/>
                  <a:gd name="connsiteY1" fmla="*/ 122256 h 122685"/>
                  <a:gd name="connsiteX2" fmla="*/ 254000 w 296954"/>
                  <a:gd name="connsiteY2" fmla="*/ 88918 h 122685"/>
                  <a:gd name="connsiteX3" fmla="*/ 285750 w 296954"/>
                  <a:gd name="connsiteY3" fmla="*/ 74631 h 122685"/>
                  <a:gd name="connsiteX4" fmla="*/ 293688 w 296954"/>
                  <a:gd name="connsiteY4" fmla="*/ 61931 h 122685"/>
                  <a:gd name="connsiteX5" fmla="*/ 296863 w 296954"/>
                  <a:gd name="connsiteY5" fmla="*/ 34943 h 122685"/>
                  <a:gd name="connsiteX6" fmla="*/ 290513 w 296954"/>
                  <a:gd name="connsiteY6" fmla="*/ 18 h 122685"/>
                  <a:gd name="connsiteX7" fmla="*/ 288925 w 296954"/>
                  <a:gd name="connsiteY7" fmla="*/ 39706 h 122685"/>
                  <a:gd name="connsiteX8" fmla="*/ 274638 w 296954"/>
                  <a:gd name="connsiteY8" fmla="*/ 58756 h 122685"/>
                  <a:gd name="connsiteX9" fmla="*/ 244475 w 296954"/>
                  <a:gd name="connsiteY9" fmla="*/ 71456 h 122685"/>
                  <a:gd name="connsiteX10" fmla="*/ 195263 w 296954"/>
                  <a:gd name="connsiteY10" fmla="*/ 87331 h 122685"/>
                  <a:gd name="connsiteX11" fmla="*/ 123825 w 296954"/>
                  <a:gd name="connsiteY11" fmla="*/ 114318 h 122685"/>
                  <a:gd name="connsiteX12" fmla="*/ 88900 w 296954"/>
                  <a:gd name="connsiteY12" fmla="*/ 117493 h 122685"/>
                  <a:gd name="connsiteX13" fmla="*/ 0 w 296954"/>
                  <a:gd name="connsiteY13" fmla="*/ 104793 h 12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6954" h="122685">
                    <a:moveTo>
                      <a:pt x="0" y="104793"/>
                    </a:moveTo>
                    <a:cubicBezTo>
                      <a:pt x="34396" y="114847"/>
                      <a:pt x="68792" y="124902"/>
                      <a:pt x="111125" y="122256"/>
                    </a:cubicBezTo>
                    <a:cubicBezTo>
                      <a:pt x="153458" y="119610"/>
                      <a:pt x="224896" y="96855"/>
                      <a:pt x="254000" y="88918"/>
                    </a:cubicBezTo>
                    <a:cubicBezTo>
                      <a:pt x="283104" y="80981"/>
                      <a:pt x="279135" y="79129"/>
                      <a:pt x="285750" y="74631"/>
                    </a:cubicBezTo>
                    <a:cubicBezTo>
                      <a:pt x="292365" y="70133"/>
                      <a:pt x="291836" y="68546"/>
                      <a:pt x="293688" y="61931"/>
                    </a:cubicBezTo>
                    <a:cubicBezTo>
                      <a:pt x="295540" y="55316"/>
                      <a:pt x="297392" y="45262"/>
                      <a:pt x="296863" y="34943"/>
                    </a:cubicBezTo>
                    <a:cubicBezTo>
                      <a:pt x="296334" y="24624"/>
                      <a:pt x="291836" y="-776"/>
                      <a:pt x="290513" y="18"/>
                    </a:cubicBezTo>
                    <a:cubicBezTo>
                      <a:pt x="289190" y="812"/>
                      <a:pt x="291571" y="29916"/>
                      <a:pt x="288925" y="39706"/>
                    </a:cubicBezTo>
                    <a:cubicBezTo>
                      <a:pt x="286279" y="49496"/>
                      <a:pt x="282046" y="53464"/>
                      <a:pt x="274638" y="58756"/>
                    </a:cubicBezTo>
                    <a:cubicBezTo>
                      <a:pt x="267230" y="64048"/>
                      <a:pt x="257704" y="66694"/>
                      <a:pt x="244475" y="71456"/>
                    </a:cubicBezTo>
                    <a:cubicBezTo>
                      <a:pt x="231246" y="76218"/>
                      <a:pt x="195263" y="87331"/>
                      <a:pt x="195263" y="87331"/>
                    </a:cubicBezTo>
                    <a:cubicBezTo>
                      <a:pt x="175155" y="94475"/>
                      <a:pt x="141552" y="109291"/>
                      <a:pt x="123825" y="114318"/>
                    </a:cubicBezTo>
                    <a:cubicBezTo>
                      <a:pt x="106098" y="119345"/>
                      <a:pt x="88900" y="117493"/>
                      <a:pt x="88900" y="117493"/>
                    </a:cubicBezTo>
                    <a:lnTo>
                      <a:pt x="0" y="10479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フリーフォーム: 図形 10">
                <a:extLst>
                  <a:ext uri="{FF2B5EF4-FFF2-40B4-BE49-F238E27FC236}">
                    <a16:creationId xmlns:a16="http://schemas.microsoft.com/office/drawing/2014/main" id="{88E07DF6-E4EA-49E7-9B33-6FA097F1589E}"/>
                  </a:ext>
                </a:extLst>
              </p:cNvPr>
              <p:cNvSpPr/>
              <p:nvPr/>
            </p:nvSpPr>
            <p:spPr>
              <a:xfrm>
                <a:off x="2009775" y="3232079"/>
                <a:ext cx="97041" cy="117853"/>
              </a:xfrm>
              <a:custGeom>
                <a:avLst/>
                <a:gdLst>
                  <a:gd name="connsiteX0" fmla="*/ 0 w 97041"/>
                  <a:gd name="connsiteY0" fmla="*/ 71 h 117853"/>
                  <a:gd name="connsiteX1" fmla="*/ 30163 w 97041"/>
                  <a:gd name="connsiteY1" fmla="*/ 79446 h 117853"/>
                  <a:gd name="connsiteX2" fmla="*/ 73025 w 97041"/>
                  <a:gd name="connsiteY2" fmla="*/ 108021 h 117853"/>
                  <a:gd name="connsiteX3" fmla="*/ 96838 w 97041"/>
                  <a:gd name="connsiteY3" fmla="*/ 117546 h 117853"/>
                  <a:gd name="connsiteX4" fmla="*/ 60325 w 97041"/>
                  <a:gd name="connsiteY4" fmla="*/ 98496 h 117853"/>
                  <a:gd name="connsiteX5" fmla="*/ 30163 w 97041"/>
                  <a:gd name="connsiteY5" fmla="*/ 65159 h 117853"/>
                  <a:gd name="connsiteX6" fmla="*/ 0 w 97041"/>
                  <a:gd name="connsiteY6" fmla="*/ 71 h 117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041" h="117853">
                    <a:moveTo>
                      <a:pt x="0" y="71"/>
                    </a:moveTo>
                    <a:cubicBezTo>
                      <a:pt x="0" y="2452"/>
                      <a:pt x="17992" y="61454"/>
                      <a:pt x="30163" y="79446"/>
                    </a:cubicBezTo>
                    <a:cubicBezTo>
                      <a:pt x="42334" y="97438"/>
                      <a:pt x="61913" y="101671"/>
                      <a:pt x="73025" y="108021"/>
                    </a:cubicBezTo>
                    <a:cubicBezTo>
                      <a:pt x="84137" y="114371"/>
                      <a:pt x="98955" y="119134"/>
                      <a:pt x="96838" y="117546"/>
                    </a:cubicBezTo>
                    <a:cubicBezTo>
                      <a:pt x="94721" y="115958"/>
                      <a:pt x="71438" y="107227"/>
                      <a:pt x="60325" y="98496"/>
                    </a:cubicBezTo>
                    <a:cubicBezTo>
                      <a:pt x="49212" y="89765"/>
                      <a:pt x="37307" y="75213"/>
                      <a:pt x="30163" y="65159"/>
                    </a:cubicBezTo>
                    <a:cubicBezTo>
                      <a:pt x="23019" y="55105"/>
                      <a:pt x="0" y="-2310"/>
                      <a:pt x="0" y="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フリーフォーム: 図形 11">
                <a:extLst>
                  <a:ext uri="{FF2B5EF4-FFF2-40B4-BE49-F238E27FC236}">
                    <a16:creationId xmlns:a16="http://schemas.microsoft.com/office/drawing/2014/main" id="{8B71D5AC-8960-42C4-86F7-B10C9BCFC183}"/>
                  </a:ext>
                </a:extLst>
              </p:cNvPr>
              <p:cNvSpPr/>
              <p:nvPr/>
            </p:nvSpPr>
            <p:spPr>
              <a:xfrm>
                <a:off x="2041525" y="3276484"/>
                <a:ext cx="382916" cy="100129"/>
              </a:xfrm>
              <a:custGeom>
                <a:avLst/>
                <a:gdLst>
                  <a:gd name="connsiteX0" fmla="*/ 382588 w 382916"/>
                  <a:gd name="connsiteY0" fmla="*/ 116 h 100129"/>
                  <a:gd name="connsiteX1" fmla="*/ 352425 w 382916"/>
                  <a:gd name="connsiteY1" fmla="*/ 52504 h 100129"/>
                  <a:gd name="connsiteX2" fmla="*/ 285750 w 382916"/>
                  <a:gd name="connsiteY2" fmla="*/ 62029 h 100129"/>
                  <a:gd name="connsiteX3" fmla="*/ 185738 w 382916"/>
                  <a:gd name="connsiteY3" fmla="*/ 92191 h 100129"/>
                  <a:gd name="connsiteX4" fmla="*/ 96838 w 382916"/>
                  <a:gd name="connsiteY4" fmla="*/ 100129 h 100129"/>
                  <a:gd name="connsiteX5" fmla="*/ 39688 w 382916"/>
                  <a:gd name="connsiteY5" fmla="*/ 92191 h 100129"/>
                  <a:gd name="connsiteX6" fmla="*/ 0 w 382916"/>
                  <a:gd name="connsiteY6" fmla="*/ 74729 h 100129"/>
                  <a:gd name="connsiteX7" fmla="*/ 39688 w 382916"/>
                  <a:gd name="connsiteY7" fmla="*/ 76316 h 100129"/>
                  <a:gd name="connsiteX8" fmla="*/ 171450 w 382916"/>
                  <a:gd name="connsiteY8" fmla="*/ 82666 h 100129"/>
                  <a:gd name="connsiteX9" fmla="*/ 288925 w 382916"/>
                  <a:gd name="connsiteY9" fmla="*/ 68379 h 100129"/>
                  <a:gd name="connsiteX10" fmla="*/ 315913 w 382916"/>
                  <a:gd name="connsiteY10" fmla="*/ 54091 h 100129"/>
                  <a:gd name="connsiteX11" fmla="*/ 334963 w 382916"/>
                  <a:gd name="connsiteY11" fmla="*/ 38216 h 100129"/>
                  <a:gd name="connsiteX12" fmla="*/ 382588 w 382916"/>
                  <a:gd name="connsiteY12" fmla="*/ 116 h 10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2916" h="100129">
                    <a:moveTo>
                      <a:pt x="382588" y="116"/>
                    </a:moveTo>
                    <a:cubicBezTo>
                      <a:pt x="385498" y="2497"/>
                      <a:pt x="368565" y="42185"/>
                      <a:pt x="352425" y="52504"/>
                    </a:cubicBezTo>
                    <a:cubicBezTo>
                      <a:pt x="336285" y="62823"/>
                      <a:pt x="313531" y="55415"/>
                      <a:pt x="285750" y="62029"/>
                    </a:cubicBezTo>
                    <a:cubicBezTo>
                      <a:pt x="257969" y="68644"/>
                      <a:pt x="217223" y="85841"/>
                      <a:pt x="185738" y="92191"/>
                    </a:cubicBezTo>
                    <a:cubicBezTo>
                      <a:pt x="154253" y="98541"/>
                      <a:pt x="121180" y="100129"/>
                      <a:pt x="96838" y="100129"/>
                    </a:cubicBezTo>
                    <a:cubicBezTo>
                      <a:pt x="72496" y="100129"/>
                      <a:pt x="55828" y="96424"/>
                      <a:pt x="39688" y="92191"/>
                    </a:cubicBezTo>
                    <a:cubicBezTo>
                      <a:pt x="23548" y="87958"/>
                      <a:pt x="0" y="77375"/>
                      <a:pt x="0" y="74729"/>
                    </a:cubicBezTo>
                    <a:cubicBezTo>
                      <a:pt x="0" y="72083"/>
                      <a:pt x="39688" y="76316"/>
                      <a:pt x="39688" y="76316"/>
                    </a:cubicBezTo>
                    <a:cubicBezTo>
                      <a:pt x="68263" y="77639"/>
                      <a:pt x="129911" y="83989"/>
                      <a:pt x="171450" y="82666"/>
                    </a:cubicBezTo>
                    <a:cubicBezTo>
                      <a:pt x="212989" y="81343"/>
                      <a:pt x="264848" y="73142"/>
                      <a:pt x="288925" y="68379"/>
                    </a:cubicBezTo>
                    <a:cubicBezTo>
                      <a:pt x="313002" y="63616"/>
                      <a:pt x="308240" y="59118"/>
                      <a:pt x="315913" y="54091"/>
                    </a:cubicBezTo>
                    <a:cubicBezTo>
                      <a:pt x="323586" y="49064"/>
                      <a:pt x="330994" y="43772"/>
                      <a:pt x="334963" y="38216"/>
                    </a:cubicBezTo>
                    <a:cubicBezTo>
                      <a:pt x="338932" y="32660"/>
                      <a:pt x="379678" y="-2265"/>
                      <a:pt x="382588" y="1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: 図形 12">
                <a:extLst>
                  <a:ext uri="{FF2B5EF4-FFF2-40B4-BE49-F238E27FC236}">
                    <a16:creationId xmlns:a16="http://schemas.microsoft.com/office/drawing/2014/main" id="{0E5CD553-D608-48B1-83A2-ABFF7CF1A497}"/>
                  </a:ext>
                </a:extLst>
              </p:cNvPr>
              <p:cNvSpPr/>
              <p:nvPr/>
            </p:nvSpPr>
            <p:spPr>
              <a:xfrm>
                <a:off x="2262188" y="3299191"/>
                <a:ext cx="198983" cy="47259"/>
              </a:xfrm>
              <a:custGeom>
                <a:avLst/>
                <a:gdLst>
                  <a:gd name="connsiteX0" fmla="*/ 0 w 198983"/>
                  <a:gd name="connsiteY0" fmla="*/ 47259 h 47259"/>
                  <a:gd name="connsiteX1" fmla="*/ 131762 w 198983"/>
                  <a:gd name="connsiteY1" fmla="*/ 32972 h 47259"/>
                  <a:gd name="connsiteX2" fmla="*/ 180975 w 198983"/>
                  <a:gd name="connsiteY2" fmla="*/ 34559 h 47259"/>
                  <a:gd name="connsiteX3" fmla="*/ 192087 w 198983"/>
                  <a:gd name="connsiteY3" fmla="*/ 32972 h 47259"/>
                  <a:gd name="connsiteX4" fmla="*/ 198437 w 198983"/>
                  <a:gd name="connsiteY4" fmla="*/ 13922 h 47259"/>
                  <a:gd name="connsiteX5" fmla="*/ 196850 w 198983"/>
                  <a:gd name="connsiteY5" fmla="*/ 1222 h 47259"/>
                  <a:gd name="connsiteX6" fmla="*/ 182562 w 198983"/>
                  <a:gd name="connsiteY6" fmla="*/ 1222 h 47259"/>
                  <a:gd name="connsiteX7" fmla="*/ 163512 w 198983"/>
                  <a:gd name="connsiteY7" fmla="*/ 7572 h 47259"/>
                  <a:gd name="connsiteX8" fmla="*/ 142875 w 198983"/>
                  <a:gd name="connsiteY8" fmla="*/ 12334 h 47259"/>
                  <a:gd name="connsiteX9" fmla="*/ 107950 w 198983"/>
                  <a:gd name="connsiteY9" fmla="*/ 18684 h 47259"/>
                  <a:gd name="connsiteX10" fmla="*/ 0 w 198983"/>
                  <a:gd name="connsiteY10" fmla="*/ 47259 h 47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983" h="47259">
                    <a:moveTo>
                      <a:pt x="0" y="47259"/>
                    </a:moveTo>
                    <a:cubicBezTo>
                      <a:pt x="50800" y="41174"/>
                      <a:pt x="101600" y="35089"/>
                      <a:pt x="131762" y="32972"/>
                    </a:cubicBezTo>
                    <a:cubicBezTo>
                      <a:pt x="161924" y="30855"/>
                      <a:pt x="170921" y="34559"/>
                      <a:pt x="180975" y="34559"/>
                    </a:cubicBezTo>
                    <a:cubicBezTo>
                      <a:pt x="191029" y="34559"/>
                      <a:pt x="189177" y="36411"/>
                      <a:pt x="192087" y="32972"/>
                    </a:cubicBezTo>
                    <a:cubicBezTo>
                      <a:pt x="194997" y="29533"/>
                      <a:pt x="197643" y="19214"/>
                      <a:pt x="198437" y="13922"/>
                    </a:cubicBezTo>
                    <a:cubicBezTo>
                      <a:pt x="199231" y="8630"/>
                      <a:pt x="199496" y="3339"/>
                      <a:pt x="196850" y="1222"/>
                    </a:cubicBezTo>
                    <a:cubicBezTo>
                      <a:pt x="194204" y="-895"/>
                      <a:pt x="188118" y="164"/>
                      <a:pt x="182562" y="1222"/>
                    </a:cubicBezTo>
                    <a:cubicBezTo>
                      <a:pt x="177006" y="2280"/>
                      <a:pt x="170127" y="5720"/>
                      <a:pt x="163512" y="7572"/>
                    </a:cubicBezTo>
                    <a:cubicBezTo>
                      <a:pt x="156898" y="9424"/>
                      <a:pt x="142875" y="12334"/>
                      <a:pt x="142875" y="12334"/>
                    </a:cubicBezTo>
                    <a:cubicBezTo>
                      <a:pt x="133615" y="14186"/>
                      <a:pt x="107950" y="18684"/>
                      <a:pt x="107950" y="18684"/>
                    </a:cubicBezTo>
                    <a:lnTo>
                      <a:pt x="0" y="472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: 図形 13">
                <a:extLst>
                  <a:ext uri="{FF2B5EF4-FFF2-40B4-BE49-F238E27FC236}">
                    <a16:creationId xmlns:a16="http://schemas.microsoft.com/office/drawing/2014/main" id="{4E6630B1-A055-4A1F-8965-1FCDA8502421}"/>
                  </a:ext>
                </a:extLst>
              </p:cNvPr>
              <p:cNvSpPr/>
              <p:nvPr/>
            </p:nvSpPr>
            <p:spPr>
              <a:xfrm>
                <a:off x="2144713" y="3409928"/>
                <a:ext cx="325577" cy="52350"/>
              </a:xfrm>
              <a:custGeom>
                <a:avLst/>
                <a:gdLst>
                  <a:gd name="connsiteX0" fmla="*/ 325437 w 325577"/>
                  <a:gd name="connsiteY0" fmla="*/ 22 h 52350"/>
                  <a:gd name="connsiteX1" fmla="*/ 219075 w 325577"/>
                  <a:gd name="connsiteY1" fmla="*/ 30185 h 52350"/>
                  <a:gd name="connsiteX2" fmla="*/ 152400 w 325577"/>
                  <a:gd name="connsiteY2" fmla="*/ 42885 h 52350"/>
                  <a:gd name="connsiteX3" fmla="*/ 93662 w 325577"/>
                  <a:gd name="connsiteY3" fmla="*/ 50822 h 52350"/>
                  <a:gd name="connsiteX4" fmla="*/ 0 w 325577"/>
                  <a:gd name="connsiteY4" fmla="*/ 50822 h 52350"/>
                  <a:gd name="connsiteX5" fmla="*/ 120650 w 325577"/>
                  <a:gd name="connsiteY5" fmla="*/ 50822 h 52350"/>
                  <a:gd name="connsiteX6" fmla="*/ 223837 w 325577"/>
                  <a:gd name="connsiteY6" fmla="*/ 30185 h 52350"/>
                  <a:gd name="connsiteX7" fmla="*/ 82550 w 325577"/>
                  <a:gd name="connsiteY7" fmla="*/ 34947 h 52350"/>
                  <a:gd name="connsiteX8" fmla="*/ 195262 w 325577"/>
                  <a:gd name="connsiteY8" fmla="*/ 25422 h 52350"/>
                  <a:gd name="connsiteX9" fmla="*/ 325437 w 325577"/>
                  <a:gd name="connsiteY9" fmla="*/ 22 h 5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577" h="52350">
                    <a:moveTo>
                      <a:pt x="325437" y="22"/>
                    </a:moveTo>
                    <a:cubicBezTo>
                      <a:pt x="329406" y="816"/>
                      <a:pt x="247914" y="23041"/>
                      <a:pt x="219075" y="30185"/>
                    </a:cubicBezTo>
                    <a:cubicBezTo>
                      <a:pt x="190235" y="37329"/>
                      <a:pt x="173302" y="39446"/>
                      <a:pt x="152400" y="42885"/>
                    </a:cubicBezTo>
                    <a:cubicBezTo>
                      <a:pt x="131498" y="46325"/>
                      <a:pt x="119062" y="49499"/>
                      <a:pt x="93662" y="50822"/>
                    </a:cubicBezTo>
                    <a:cubicBezTo>
                      <a:pt x="68262" y="52145"/>
                      <a:pt x="0" y="50822"/>
                      <a:pt x="0" y="50822"/>
                    </a:cubicBezTo>
                    <a:cubicBezTo>
                      <a:pt x="4498" y="50822"/>
                      <a:pt x="83344" y="54261"/>
                      <a:pt x="120650" y="50822"/>
                    </a:cubicBezTo>
                    <a:cubicBezTo>
                      <a:pt x="157956" y="47383"/>
                      <a:pt x="230187" y="32831"/>
                      <a:pt x="223837" y="30185"/>
                    </a:cubicBezTo>
                    <a:cubicBezTo>
                      <a:pt x="217487" y="27539"/>
                      <a:pt x="87312" y="35741"/>
                      <a:pt x="82550" y="34947"/>
                    </a:cubicBezTo>
                    <a:cubicBezTo>
                      <a:pt x="77788" y="34153"/>
                      <a:pt x="158750" y="30978"/>
                      <a:pt x="195262" y="25422"/>
                    </a:cubicBezTo>
                    <a:cubicBezTo>
                      <a:pt x="231774" y="19866"/>
                      <a:pt x="321468" y="-772"/>
                      <a:pt x="325437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フリーフォーム: 図形 14">
                <a:extLst>
                  <a:ext uri="{FF2B5EF4-FFF2-40B4-BE49-F238E27FC236}">
                    <a16:creationId xmlns:a16="http://schemas.microsoft.com/office/drawing/2014/main" id="{C8462177-D336-48D8-93FE-6148E1654A94}"/>
                  </a:ext>
                </a:extLst>
              </p:cNvPr>
              <p:cNvSpPr/>
              <p:nvPr/>
            </p:nvSpPr>
            <p:spPr>
              <a:xfrm>
                <a:off x="1955518" y="3162119"/>
                <a:ext cx="143747" cy="88325"/>
              </a:xfrm>
              <a:custGeom>
                <a:avLst/>
                <a:gdLst>
                  <a:gd name="connsiteX0" fmla="*/ 282 w 143747"/>
                  <a:gd name="connsiteY0" fmla="*/ 87494 h 88325"/>
                  <a:gd name="connsiteX1" fmla="*/ 59020 w 143747"/>
                  <a:gd name="connsiteY1" fmla="*/ 50981 h 88325"/>
                  <a:gd name="connsiteX2" fmla="*/ 111407 w 143747"/>
                  <a:gd name="connsiteY2" fmla="*/ 20819 h 88325"/>
                  <a:gd name="connsiteX3" fmla="*/ 143157 w 143747"/>
                  <a:gd name="connsiteY3" fmla="*/ 181 h 88325"/>
                  <a:gd name="connsiteX4" fmla="*/ 84420 w 143747"/>
                  <a:gd name="connsiteY4" fmla="*/ 12881 h 88325"/>
                  <a:gd name="connsiteX5" fmla="*/ 282 w 143747"/>
                  <a:gd name="connsiteY5" fmla="*/ 87494 h 8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747" h="88325">
                    <a:moveTo>
                      <a:pt x="282" y="87494"/>
                    </a:moveTo>
                    <a:cubicBezTo>
                      <a:pt x="-3951" y="93844"/>
                      <a:pt x="40499" y="62093"/>
                      <a:pt x="59020" y="50981"/>
                    </a:cubicBezTo>
                    <a:cubicBezTo>
                      <a:pt x="77541" y="39868"/>
                      <a:pt x="97384" y="29286"/>
                      <a:pt x="111407" y="20819"/>
                    </a:cubicBezTo>
                    <a:cubicBezTo>
                      <a:pt x="125430" y="12352"/>
                      <a:pt x="147655" y="1504"/>
                      <a:pt x="143157" y="181"/>
                    </a:cubicBezTo>
                    <a:cubicBezTo>
                      <a:pt x="138659" y="-1142"/>
                      <a:pt x="104528" y="4944"/>
                      <a:pt x="84420" y="12881"/>
                    </a:cubicBezTo>
                    <a:cubicBezTo>
                      <a:pt x="64312" y="20818"/>
                      <a:pt x="4515" y="81144"/>
                      <a:pt x="282" y="874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リーフォーム: 図形 17">
                <a:extLst>
                  <a:ext uri="{FF2B5EF4-FFF2-40B4-BE49-F238E27FC236}">
                    <a16:creationId xmlns:a16="http://schemas.microsoft.com/office/drawing/2014/main" id="{54F57F95-961C-433F-822D-71206A07F901}"/>
                  </a:ext>
                </a:extLst>
              </p:cNvPr>
              <p:cNvSpPr/>
              <p:nvPr/>
            </p:nvSpPr>
            <p:spPr>
              <a:xfrm>
                <a:off x="2087560" y="3162290"/>
                <a:ext cx="233932" cy="169875"/>
              </a:xfrm>
              <a:custGeom>
                <a:avLst/>
                <a:gdLst>
                  <a:gd name="connsiteX0" fmla="*/ 217490 w 233932"/>
                  <a:gd name="connsiteY0" fmla="*/ 33348 h 169875"/>
                  <a:gd name="connsiteX1" fmla="*/ 173040 w 233932"/>
                  <a:gd name="connsiteY1" fmla="*/ 7948 h 169875"/>
                  <a:gd name="connsiteX2" fmla="*/ 101603 w 233932"/>
                  <a:gd name="connsiteY2" fmla="*/ 10 h 169875"/>
                  <a:gd name="connsiteX3" fmla="*/ 39690 w 233932"/>
                  <a:gd name="connsiteY3" fmla="*/ 6360 h 169875"/>
                  <a:gd name="connsiteX4" fmla="*/ 22228 w 233932"/>
                  <a:gd name="connsiteY4" fmla="*/ 11123 h 169875"/>
                  <a:gd name="connsiteX5" fmla="*/ 3 w 233932"/>
                  <a:gd name="connsiteY5" fmla="*/ 11123 h 169875"/>
                  <a:gd name="connsiteX6" fmla="*/ 23815 w 233932"/>
                  <a:gd name="connsiteY6" fmla="*/ 15885 h 169875"/>
                  <a:gd name="connsiteX7" fmla="*/ 25403 w 233932"/>
                  <a:gd name="connsiteY7" fmla="*/ 26998 h 169875"/>
                  <a:gd name="connsiteX8" fmla="*/ 22228 w 233932"/>
                  <a:gd name="connsiteY8" fmla="*/ 53985 h 169875"/>
                  <a:gd name="connsiteX9" fmla="*/ 19053 w 233932"/>
                  <a:gd name="connsiteY9" fmla="*/ 88910 h 169875"/>
                  <a:gd name="connsiteX10" fmla="*/ 38103 w 233932"/>
                  <a:gd name="connsiteY10" fmla="*/ 125423 h 169875"/>
                  <a:gd name="connsiteX11" fmla="*/ 90490 w 233932"/>
                  <a:gd name="connsiteY11" fmla="*/ 165110 h 169875"/>
                  <a:gd name="connsiteX12" fmla="*/ 136528 w 233932"/>
                  <a:gd name="connsiteY12" fmla="*/ 168285 h 169875"/>
                  <a:gd name="connsiteX13" fmla="*/ 182565 w 233932"/>
                  <a:gd name="connsiteY13" fmla="*/ 157173 h 169875"/>
                  <a:gd name="connsiteX14" fmla="*/ 223840 w 233932"/>
                  <a:gd name="connsiteY14" fmla="*/ 125423 h 169875"/>
                  <a:gd name="connsiteX15" fmla="*/ 233365 w 233932"/>
                  <a:gd name="connsiteY15" fmla="*/ 90498 h 169875"/>
                  <a:gd name="connsiteX16" fmla="*/ 217490 w 233932"/>
                  <a:gd name="connsiteY16" fmla="*/ 33348 h 16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3932" h="169875">
                    <a:moveTo>
                      <a:pt x="217490" y="33348"/>
                    </a:moveTo>
                    <a:cubicBezTo>
                      <a:pt x="207436" y="19590"/>
                      <a:pt x="192354" y="13504"/>
                      <a:pt x="173040" y="7948"/>
                    </a:cubicBezTo>
                    <a:cubicBezTo>
                      <a:pt x="153726" y="2392"/>
                      <a:pt x="123828" y="275"/>
                      <a:pt x="101603" y="10"/>
                    </a:cubicBezTo>
                    <a:cubicBezTo>
                      <a:pt x="79378" y="-255"/>
                      <a:pt x="52919" y="4508"/>
                      <a:pt x="39690" y="6360"/>
                    </a:cubicBezTo>
                    <a:cubicBezTo>
                      <a:pt x="26461" y="8212"/>
                      <a:pt x="28843" y="10329"/>
                      <a:pt x="22228" y="11123"/>
                    </a:cubicBezTo>
                    <a:cubicBezTo>
                      <a:pt x="15613" y="11917"/>
                      <a:pt x="-262" y="10329"/>
                      <a:pt x="3" y="11123"/>
                    </a:cubicBezTo>
                    <a:cubicBezTo>
                      <a:pt x="267" y="11917"/>
                      <a:pt x="19582" y="13239"/>
                      <a:pt x="23815" y="15885"/>
                    </a:cubicBezTo>
                    <a:cubicBezTo>
                      <a:pt x="28048" y="18531"/>
                      <a:pt x="25667" y="20648"/>
                      <a:pt x="25403" y="26998"/>
                    </a:cubicBezTo>
                    <a:cubicBezTo>
                      <a:pt x="25139" y="33348"/>
                      <a:pt x="23286" y="43666"/>
                      <a:pt x="22228" y="53985"/>
                    </a:cubicBezTo>
                    <a:cubicBezTo>
                      <a:pt x="21170" y="64304"/>
                      <a:pt x="16407" y="77004"/>
                      <a:pt x="19053" y="88910"/>
                    </a:cubicBezTo>
                    <a:cubicBezTo>
                      <a:pt x="21699" y="100816"/>
                      <a:pt x="26197" y="112723"/>
                      <a:pt x="38103" y="125423"/>
                    </a:cubicBezTo>
                    <a:cubicBezTo>
                      <a:pt x="50009" y="138123"/>
                      <a:pt x="74086" y="157966"/>
                      <a:pt x="90490" y="165110"/>
                    </a:cubicBezTo>
                    <a:cubicBezTo>
                      <a:pt x="106894" y="172254"/>
                      <a:pt x="121182" y="169608"/>
                      <a:pt x="136528" y="168285"/>
                    </a:cubicBezTo>
                    <a:cubicBezTo>
                      <a:pt x="151874" y="166962"/>
                      <a:pt x="168013" y="164317"/>
                      <a:pt x="182565" y="157173"/>
                    </a:cubicBezTo>
                    <a:cubicBezTo>
                      <a:pt x="197117" y="150029"/>
                      <a:pt x="215373" y="136535"/>
                      <a:pt x="223840" y="125423"/>
                    </a:cubicBezTo>
                    <a:cubicBezTo>
                      <a:pt x="232307" y="114311"/>
                      <a:pt x="230455" y="104521"/>
                      <a:pt x="233365" y="90498"/>
                    </a:cubicBezTo>
                    <a:cubicBezTo>
                      <a:pt x="236276" y="76475"/>
                      <a:pt x="227544" y="47106"/>
                      <a:pt x="217490" y="333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リーフォーム: 図形 19">
                <a:extLst>
                  <a:ext uri="{FF2B5EF4-FFF2-40B4-BE49-F238E27FC236}">
                    <a16:creationId xmlns:a16="http://schemas.microsoft.com/office/drawing/2014/main" id="{16BE5182-7D49-4ED6-885D-605C2403A3AB}"/>
                  </a:ext>
                </a:extLst>
              </p:cNvPr>
              <p:cNvSpPr/>
              <p:nvPr/>
            </p:nvSpPr>
            <p:spPr>
              <a:xfrm>
                <a:off x="1814474" y="3026432"/>
                <a:ext cx="612822" cy="74121"/>
              </a:xfrm>
              <a:custGeom>
                <a:avLst/>
                <a:gdLst>
                  <a:gd name="connsiteX0" fmla="*/ 39 w 612822"/>
                  <a:gd name="connsiteY0" fmla="*/ 61256 h 74121"/>
                  <a:gd name="connsiteX1" fmla="*/ 146089 w 612822"/>
                  <a:gd name="connsiteY1" fmla="*/ 12043 h 74121"/>
                  <a:gd name="connsiteX2" fmla="*/ 247689 w 612822"/>
                  <a:gd name="connsiteY2" fmla="*/ 931 h 74121"/>
                  <a:gd name="connsiteX3" fmla="*/ 363576 w 612822"/>
                  <a:gd name="connsiteY3" fmla="*/ 29506 h 74121"/>
                  <a:gd name="connsiteX4" fmla="*/ 454064 w 612822"/>
                  <a:gd name="connsiteY4" fmla="*/ 54906 h 74121"/>
                  <a:gd name="connsiteX5" fmla="*/ 528676 w 612822"/>
                  <a:gd name="connsiteY5" fmla="*/ 67606 h 74121"/>
                  <a:gd name="connsiteX6" fmla="*/ 612814 w 612822"/>
                  <a:gd name="connsiteY6" fmla="*/ 73956 h 74121"/>
                  <a:gd name="connsiteX7" fmla="*/ 523914 w 612822"/>
                  <a:gd name="connsiteY7" fmla="*/ 61256 h 74121"/>
                  <a:gd name="connsiteX8" fmla="*/ 381039 w 612822"/>
                  <a:gd name="connsiteY8" fmla="*/ 23156 h 74121"/>
                  <a:gd name="connsiteX9" fmla="*/ 246101 w 612822"/>
                  <a:gd name="connsiteY9" fmla="*/ 7281 h 74121"/>
                  <a:gd name="connsiteX10" fmla="*/ 160376 w 612822"/>
                  <a:gd name="connsiteY10" fmla="*/ 13631 h 74121"/>
                  <a:gd name="connsiteX11" fmla="*/ 39 w 612822"/>
                  <a:gd name="connsiteY11" fmla="*/ 61256 h 7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2822" h="74121">
                    <a:moveTo>
                      <a:pt x="39" y="61256"/>
                    </a:moveTo>
                    <a:cubicBezTo>
                      <a:pt x="-2342" y="60991"/>
                      <a:pt x="104814" y="22097"/>
                      <a:pt x="146089" y="12043"/>
                    </a:cubicBezTo>
                    <a:cubicBezTo>
                      <a:pt x="187364" y="1989"/>
                      <a:pt x="211441" y="-1979"/>
                      <a:pt x="247689" y="931"/>
                    </a:cubicBezTo>
                    <a:cubicBezTo>
                      <a:pt x="283937" y="3841"/>
                      <a:pt x="329180" y="20510"/>
                      <a:pt x="363576" y="29506"/>
                    </a:cubicBezTo>
                    <a:cubicBezTo>
                      <a:pt x="397972" y="38502"/>
                      <a:pt x="426547" y="48556"/>
                      <a:pt x="454064" y="54906"/>
                    </a:cubicBezTo>
                    <a:cubicBezTo>
                      <a:pt x="481581" y="61256"/>
                      <a:pt x="502218" y="64431"/>
                      <a:pt x="528676" y="67606"/>
                    </a:cubicBezTo>
                    <a:cubicBezTo>
                      <a:pt x="555134" y="70781"/>
                      <a:pt x="613608" y="75014"/>
                      <a:pt x="612814" y="73956"/>
                    </a:cubicBezTo>
                    <a:cubicBezTo>
                      <a:pt x="612020" y="72898"/>
                      <a:pt x="562543" y="69723"/>
                      <a:pt x="523914" y="61256"/>
                    </a:cubicBezTo>
                    <a:cubicBezTo>
                      <a:pt x="485285" y="52789"/>
                      <a:pt x="427341" y="32152"/>
                      <a:pt x="381039" y="23156"/>
                    </a:cubicBezTo>
                    <a:cubicBezTo>
                      <a:pt x="334737" y="14160"/>
                      <a:pt x="282878" y="8868"/>
                      <a:pt x="246101" y="7281"/>
                    </a:cubicBezTo>
                    <a:cubicBezTo>
                      <a:pt x="209324" y="5694"/>
                      <a:pt x="201386" y="6223"/>
                      <a:pt x="160376" y="13631"/>
                    </a:cubicBezTo>
                    <a:cubicBezTo>
                      <a:pt x="119366" y="21039"/>
                      <a:pt x="2420" y="61521"/>
                      <a:pt x="39" y="61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リーフォーム: 図形 20">
                <a:extLst>
                  <a:ext uri="{FF2B5EF4-FFF2-40B4-BE49-F238E27FC236}">
                    <a16:creationId xmlns:a16="http://schemas.microsoft.com/office/drawing/2014/main" id="{4B50DEBF-05B4-4ED0-A5F4-DC93711716FB}"/>
                  </a:ext>
                </a:extLst>
              </p:cNvPr>
              <p:cNvSpPr/>
              <p:nvPr/>
            </p:nvSpPr>
            <p:spPr>
              <a:xfrm>
                <a:off x="1762997" y="2881128"/>
                <a:ext cx="663340" cy="205263"/>
              </a:xfrm>
              <a:custGeom>
                <a:avLst/>
                <a:gdLst>
                  <a:gd name="connsiteX0" fmla="*/ 2303 w 663340"/>
                  <a:gd name="connsiteY0" fmla="*/ 128772 h 205263"/>
                  <a:gd name="connsiteX1" fmla="*/ 41991 w 663340"/>
                  <a:gd name="connsiteY1" fmla="*/ 57335 h 205263"/>
                  <a:gd name="connsiteX2" fmla="*/ 76916 w 663340"/>
                  <a:gd name="connsiteY2" fmla="*/ 17647 h 205263"/>
                  <a:gd name="connsiteX3" fmla="*/ 142003 w 663340"/>
                  <a:gd name="connsiteY3" fmla="*/ 185 h 205263"/>
                  <a:gd name="connsiteX4" fmla="*/ 230903 w 663340"/>
                  <a:gd name="connsiteY4" fmla="*/ 11297 h 205263"/>
                  <a:gd name="connsiteX5" fmla="*/ 289641 w 663340"/>
                  <a:gd name="connsiteY5" fmla="*/ 52572 h 205263"/>
                  <a:gd name="connsiteX6" fmla="*/ 334091 w 663340"/>
                  <a:gd name="connsiteY6" fmla="*/ 76385 h 205263"/>
                  <a:gd name="connsiteX7" fmla="*/ 454741 w 663340"/>
                  <a:gd name="connsiteY7" fmla="*/ 103372 h 205263"/>
                  <a:gd name="connsiteX8" fmla="*/ 519828 w 663340"/>
                  <a:gd name="connsiteY8" fmla="*/ 131947 h 205263"/>
                  <a:gd name="connsiteX9" fmla="*/ 578566 w 663340"/>
                  <a:gd name="connsiteY9" fmla="*/ 162110 h 205263"/>
                  <a:gd name="connsiteX10" fmla="*/ 662703 w 663340"/>
                  <a:gd name="connsiteY10" fmla="*/ 204972 h 205263"/>
                  <a:gd name="connsiteX11" fmla="*/ 605553 w 663340"/>
                  <a:gd name="connsiteY11" fmla="*/ 176397 h 205263"/>
                  <a:gd name="connsiteX12" fmla="*/ 408703 w 663340"/>
                  <a:gd name="connsiteY12" fmla="*/ 93847 h 205263"/>
                  <a:gd name="connsiteX13" fmla="*/ 267416 w 663340"/>
                  <a:gd name="connsiteY13" fmla="*/ 39872 h 205263"/>
                  <a:gd name="connsiteX14" fmla="*/ 183278 w 663340"/>
                  <a:gd name="connsiteY14" fmla="*/ 14472 h 205263"/>
                  <a:gd name="connsiteX15" fmla="*/ 115016 w 663340"/>
                  <a:gd name="connsiteY15" fmla="*/ 12885 h 205263"/>
                  <a:gd name="connsiteX16" fmla="*/ 2303 w 663340"/>
                  <a:gd name="connsiteY16" fmla="*/ 128772 h 20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3340" h="205263">
                    <a:moveTo>
                      <a:pt x="2303" y="128772"/>
                    </a:moveTo>
                    <a:cubicBezTo>
                      <a:pt x="-9868" y="136180"/>
                      <a:pt x="29556" y="75856"/>
                      <a:pt x="41991" y="57335"/>
                    </a:cubicBezTo>
                    <a:cubicBezTo>
                      <a:pt x="54426" y="38814"/>
                      <a:pt x="60247" y="27172"/>
                      <a:pt x="76916" y="17647"/>
                    </a:cubicBezTo>
                    <a:cubicBezTo>
                      <a:pt x="93585" y="8122"/>
                      <a:pt x="116339" y="1243"/>
                      <a:pt x="142003" y="185"/>
                    </a:cubicBezTo>
                    <a:cubicBezTo>
                      <a:pt x="167667" y="-873"/>
                      <a:pt x="206297" y="2566"/>
                      <a:pt x="230903" y="11297"/>
                    </a:cubicBezTo>
                    <a:cubicBezTo>
                      <a:pt x="255509" y="20028"/>
                      <a:pt x="272443" y="41724"/>
                      <a:pt x="289641" y="52572"/>
                    </a:cubicBezTo>
                    <a:cubicBezTo>
                      <a:pt x="306839" y="63420"/>
                      <a:pt x="306574" y="67918"/>
                      <a:pt x="334091" y="76385"/>
                    </a:cubicBezTo>
                    <a:cubicBezTo>
                      <a:pt x="361608" y="84852"/>
                      <a:pt x="423785" y="94112"/>
                      <a:pt x="454741" y="103372"/>
                    </a:cubicBezTo>
                    <a:cubicBezTo>
                      <a:pt x="485697" y="112632"/>
                      <a:pt x="499190" y="122157"/>
                      <a:pt x="519828" y="131947"/>
                    </a:cubicBezTo>
                    <a:cubicBezTo>
                      <a:pt x="540466" y="141737"/>
                      <a:pt x="554754" y="149939"/>
                      <a:pt x="578566" y="162110"/>
                    </a:cubicBezTo>
                    <a:lnTo>
                      <a:pt x="662703" y="204972"/>
                    </a:lnTo>
                    <a:cubicBezTo>
                      <a:pt x="667201" y="207353"/>
                      <a:pt x="647886" y="194918"/>
                      <a:pt x="605553" y="176397"/>
                    </a:cubicBezTo>
                    <a:cubicBezTo>
                      <a:pt x="563220" y="157876"/>
                      <a:pt x="465059" y="116601"/>
                      <a:pt x="408703" y="93847"/>
                    </a:cubicBezTo>
                    <a:cubicBezTo>
                      <a:pt x="352347" y="71093"/>
                      <a:pt x="304987" y="53101"/>
                      <a:pt x="267416" y="39872"/>
                    </a:cubicBezTo>
                    <a:cubicBezTo>
                      <a:pt x="229845" y="26643"/>
                      <a:pt x="208678" y="18970"/>
                      <a:pt x="183278" y="14472"/>
                    </a:cubicBezTo>
                    <a:cubicBezTo>
                      <a:pt x="157878" y="9974"/>
                      <a:pt x="144385" y="-2990"/>
                      <a:pt x="115016" y="12885"/>
                    </a:cubicBezTo>
                    <a:cubicBezTo>
                      <a:pt x="85647" y="28760"/>
                      <a:pt x="14474" y="121364"/>
                      <a:pt x="2303" y="1287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楕円 22">
                <a:extLst>
                  <a:ext uri="{FF2B5EF4-FFF2-40B4-BE49-F238E27FC236}">
                    <a16:creationId xmlns:a16="http://schemas.microsoft.com/office/drawing/2014/main" id="{A4443E7C-8278-4325-ABE5-A3BE20C5346B}"/>
                  </a:ext>
                </a:extLst>
              </p:cNvPr>
              <p:cNvSpPr/>
              <p:nvPr/>
            </p:nvSpPr>
            <p:spPr>
              <a:xfrm>
                <a:off x="2154238" y="3205163"/>
                <a:ext cx="45719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リーフォーム: 図形 23">
                <a:extLst>
                  <a:ext uri="{FF2B5EF4-FFF2-40B4-BE49-F238E27FC236}">
                    <a16:creationId xmlns:a16="http://schemas.microsoft.com/office/drawing/2014/main" id="{35A7C9C3-BD71-4561-AE34-A91BAE51DF6A}"/>
                  </a:ext>
                </a:extLst>
              </p:cNvPr>
              <p:cNvSpPr/>
              <p:nvPr/>
            </p:nvSpPr>
            <p:spPr>
              <a:xfrm>
                <a:off x="3033001" y="3013985"/>
                <a:ext cx="194560" cy="150312"/>
              </a:xfrm>
              <a:custGeom>
                <a:avLst/>
                <a:gdLst>
                  <a:gd name="connsiteX0" fmla="*/ 712 w 194560"/>
                  <a:gd name="connsiteY0" fmla="*/ 149903 h 150312"/>
                  <a:gd name="connsiteX1" fmla="*/ 38812 w 194560"/>
                  <a:gd name="connsiteY1" fmla="*/ 94340 h 150312"/>
                  <a:gd name="connsiteX2" fmla="*/ 124537 w 194560"/>
                  <a:gd name="connsiteY2" fmla="*/ 41953 h 150312"/>
                  <a:gd name="connsiteX3" fmla="*/ 194387 w 194560"/>
                  <a:gd name="connsiteY3" fmla="*/ 678 h 150312"/>
                  <a:gd name="connsiteX4" fmla="*/ 141999 w 194560"/>
                  <a:gd name="connsiteY4" fmla="*/ 19728 h 150312"/>
                  <a:gd name="connsiteX5" fmla="*/ 68974 w 194560"/>
                  <a:gd name="connsiteY5" fmla="*/ 64178 h 150312"/>
                  <a:gd name="connsiteX6" fmla="*/ 712 w 194560"/>
                  <a:gd name="connsiteY6" fmla="*/ 149903 h 150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60" h="150312">
                    <a:moveTo>
                      <a:pt x="712" y="149903"/>
                    </a:moveTo>
                    <a:cubicBezTo>
                      <a:pt x="-4315" y="154930"/>
                      <a:pt x="18175" y="112332"/>
                      <a:pt x="38812" y="94340"/>
                    </a:cubicBezTo>
                    <a:cubicBezTo>
                      <a:pt x="59450" y="76348"/>
                      <a:pt x="98608" y="57563"/>
                      <a:pt x="124537" y="41953"/>
                    </a:cubicBezTo>
                    <a:cubicBezTo>
                      <a:pt x="150466" y="26343"/>
                      <a:pt x="191477" y="4382"/>
                      <a:pt x="194387" y="678"/>
                    </a:cubicBezTo>
                    <a:cubicBezTo>
                      <a:pt x="197297" y="-3026"/>
                      <a:pt x="162901" y="9145"/>
                      <a:pt x="141999" y="19728"/>
                    </a:cubicBezTo>
                    <a:cubicBezTo>
                      <a:pt x="121097" y="30311"/>
                      <a:pt x="94109" y="45393"/>
                      <a:pt x="68974" y="64178"/>
                    </a:cubicBezTo>
                    <a:cubicBezTo>
                      <a:pt x="43839" y="82963"/>
                      <a:pt x="5739" y="144876"/>
                      <a:pt x="712" y="1499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: 図形 24">
                <a:extLst>
                  <a:ext uri="{FF2B5EF4-FFF2-40B4-BE49-F238E27FC236}">
                    <a16:creationId xmlns:a16="http://schemas.microsoft.com/office/drawing/2014/main" id="{4E7CE541-777B-4A48-BAAE-8188D44E14FC}"/>
                  </a:ext>
                </a:extLst>
              </p:cNvPr>
              <p:cNvSpPr/>
              <p:nvPr/>
            </p:nvSpPr>
            <p:spPr>
              <a:xfrm>
                <a:off x="3239535" y="2996749"/>
                <a:ext cx="371339" cy="72890"/>
              </a:xfrm>
              <a:custGeom>
                <a:avLst/>
                <a:gdLst>
                  <a:gd name="connsiteX0" fmla="*/ 553 w 371339"/>
                  <a:gd name="connsiteY0" fmla="*/ 25851 h 72890"/>
                  <a:gd name="connsiteX1" fmla="*/ 102153 w 371339"/>
                  <a:gd name="connsiteY1" fmla="*/ 6801 h 72890"/>
                  <a:gd name="connsiteX2" fmla="*/ 179940 w 371339"/>
                  <a:gd name="connsiteY2" fmla="*/ 6801 h 72890"/>
                  <a:gd name="connsiteX3" fmla="*/ 241853 w 371339"/>
                  <a:gd name="connsiteY3" fmla="*/ 14739 h 72890"/>
                  <a:gd name="connsiteX4" fmla="*/ 311703 w 371339"/>
                  <a:gd name="connsiteY4" fmla="*/ 38551 h 72890"/>
                  <a:gd name="connsiteX5" fmla="*/ 370440 w 371339"/>
                  <a:gd name="connsiteY5" fmla="*/ 68714 h 72890"/>
                  <a:gd name="connsiteX6" fmla="*/ 341865 w 371339"/>
                  <a:gd name="connsiteY6" fmla="*/ 68714 h 72890"/>
                  <a:gd name="connsiteX7" fmla="*/ 270428 w 371339"/>
                  <a:gd name="connsiteY7" fmla="*/ 32201 h 72890"/>
                  <a:gd name="connsiteX8" fmla="*/ 229153 w 371339"/>
                  <a:gd name="connsiteY8" fmla="*/ 14739 h 72890"/>
                  <a:gd name="connsiteX9" fmla="*/ 149778 w 371339"/>
                  <a:gd name="connsiteY9" fmla="*/ 451 h 72890"/>
                  <a:gd name="connsiteX10" fmla="*/ 553 w 371339"/>
                  <a:gd name="connsiteY10" fmla="*/ 25851 h 7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339" h="72890">
                    <a:moveTo>
                      <a:pt x="553" y="25851"/>
                    </a:moveTo>
                    <a:cubicBezTo>
                      <a:pt x="-7384" y="26909"/>
                      <a:pt x="72255" y="9976"/>
                      <a:pt x="102153" y="6801"/>
                    </a:cubicBezTo>
                    <a:cubicBezTo>
                      <a:pt x="132051" y="3626"/>
                      <a:pt x="156657" y="5478"/>
                      <a:pt x="179940" y="6801"/>
                    </a:cubicBezTo>
                    <a:cubicBezTo>
                      <a:pt x="203223" y="8124"/>
                      <a:pt x="219893" y="9447"/>
                      <a:pt x="241853" y="14739"/>
                    </a:cubicBezTo>
                    <a:cubicBezTo>
                      <a:pt x="263813" y="20031"/>
                      <a:pt x="290272" y="29555"/>
                      <a:pt x="311703" y="38551"/>
                    </a:cubicBezTo>
                    <a:cubicBezTo>
                      <a:pt x="333134" y="47547"/>
                      <a:pt x="365413" y="63687"/>
                      <a:pt x="370440" y="68714"/>
                    </a:cubicBezTo>
                    <a:cubicBezTo>
                      <a:pt x="375467" y="73741"/>
                      <a:pt x="358534" y="74799"/>
                      <a:pt x="341865" y="68714"/>
                    </a:cubicBezTo>
                    <a:cubicBezTo>
                      <a:pt x="325196" y="62629"/>
                      <a:pt x="289213" y="41197"/>
                      <a:pt x="270428" y="32201"/>
                    </a:cubicBezTo>
                    <a:cubicBezTo>
                      <a:pt x="251643" y="23205"/>
                      <a:pt x="249261" y="20031"/>
                      <a:pt x="229153" y="14739"/>
                    </a:cubicBezTo>
                    <a:cubicBezTo>
                      <a:pt x="209045" y="9447"/>
                      <a:pt x="186290" y="-2459"/>
                      <a:pt x="149778" y="451"/>
                    </a:cubicBezTo>
                    <a:cubicBezTo>
                      <a:pt x="113266" y="3361"/>
                      <a:pt x="8490" y="24793"/>
                      <a:pt x="553" y="258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リーフォーム: 図形 25">
                <a:extLst>
                  <a:ext uri="{FF2B5EF4-FFF2-40B4-BE49-F238E27FC236}">
                    <a16:creationId xmlns:a16="http://schemas.microsoft.com/office/drawing/2014/main" id="{F617A8E7-442F-415D-9E52-A25322AB71FC}"/>
                  </a:ext>
                </a:extLst>
              </p:cNvPr>
              <p:cNvSpPr/>
              <p:nvPr/>
            </p:nvSpPr>
            <p:spPr>
              <a:xfrm>
                <a:off x="2996057" y="3005138"/>
                <a:ext cx="371038" cy="285206"/>
              </a:xfrm>
              <a:custGeom>
                <a:avLst/>
                <a:gdLst>
                  <a:gd name="connsiteX0" fmla="*/ 371031 w 371038"/>
                  <a:gd name="connsiteY0" fmla="*/ 0 h 285206"/>
                  <a:gd name="connsiteX1" fmla="*/ 229743 w 371038"/>
                  <a:gd name="connsiteY1" fmla="*/ 28575 h 285206"/>
                  <a:gd name="connsiteX2" fmla="*/ 172593 w 371038"/>
                  <a:gd name="connsiteY2" fmla="*/ 73025 h 285206"/>
                  <a:gd name="connsiteX3" fmla="*/ 90043 w 371038"/>
                  <a:gd name="connsiteY3" fmla="*/ 134937 h 285206"/>
                  <a:gd name="connsiteX4" fmla="*/ 40831 w 371038"/>
                  <a:gd name="connsiteY4" fmla="*/ 207962 h 285206"/>
                  <a:gd name="connsiteX5" fmla="*/ 31306 w 371038"/>
                  <a:gd name="connsiteY5" fmla="*/ 241300 h 285206"/>
                  <a:gd name="connsiteX6" fmla="*/ 1143 w 371038"/>
                  <a:gd name="connsiteY6" fmla="*/ 284162 h 285206"/>
                  <a:gd name="connsiteX7" fmla="*/ 7493 w 371038"/>
                  <a:gd name="connsiteY7" fmla="*/ 269875 h 285206"/>
                  <a:gd name="connsiteX8" fmla="*/ 18606 w 371038"/>
                  <a:gd name="connsiteY8" fmla="*/ 246062 h 285206"/>
                  <a:gd name="connsiteX9" fmla="*/ 34481 w 371038"/>
                  <a:gd name="connsiteY9" fmla="*/ 207962 h 285206"/>
                  <a:gd name="connsiteX10" fmla="*/ 51943 w 371038"/>
                  <a:gd name="connsiteY10" fmla="*/ 160337 h 285206"/>
                  <a:gd name="connsiteX11" fmla="*/ 75756 w 371038"/>
                  <a:gd name="connsiteY11" fmla="*/ 122237 h 285206"/>
                  <a:gd name="connsiteX12" fmla="*/ 223393 w 371038"/>
                  <a:gd name="connsiteY12" fmla="*/ 28575 h 285206"/>
                  <a:gd name="connsiteX13" fmla="*/ 371031 w 371038"/>
                  <a:gd name="connsiteY13" fmla="*/ 0 h 28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038" h="285206">
                    <a:moveTo>
                      <a:pt x="371031" y="0"/>
                    </a:moveTo>
                    <a:cubicBezTo>
                      <a:pt x="372089" y="0"/>
                      <a:pt x="262816" y="16404"/>
                      <a:pt x="229743" y="28575"/>
                    </a:cubicBezTo>
                    <a:cubicBezTo>
                      <a:pt x="196670" y="40746"/>
                      <a:pt x="172593" y="73025"/>
                      <a:pt x="172593" y="73025"/>
                    </a:cubicBezTo>
                    <a:cubicBezTo>
                      <a:pt x="149310" y="90752"/>
                      <a:pt x="112003" y="112448"/>
                      <a:pt x="90043" y="134937"/>
                    </a:cubicBezTo>
                    <a:cubicBezTo>
                      <a:pt x="68083" y="157426"/>
                      <a:pt x="50620" y="190235"/>
                      <a:pt x="40831" y="207962"/>
                    </a:cubicBezTo>
                    <a:cubicBezTo>
                      <a:pt x="31042" y="225689"/>
                      <a:pt x="37921" y="228600"/>
                      <a:pt x="31306" y="241300"/>
                    </a:cubicBezTo>
                    <a:cubicBezTo>
                      <a:pt x="24691" y="254000"/>
                      <a:pt x="5112" y="279400"/>
                      <a:pt x="1143" y="284162"/>
                    </a:cubicBezTo>
                    <a:cubicBezTo>
                      <a:pt x="-2826" y="288924"/>
                      <a:pt x="4583" y="276225"/>
                      <a:pt x="7493" y="269875"/>
                    </a:cubicBezTo>
                    <a:cubicBezTo>
                      <a:pt x="10403" y="263525"/>
                      <a:pt x="14108" y="256381"/>
                      <a:pt x="18606" y="246062"/>
                    </a:cubicBezTo>
                    <a:cubicBezTo>
                      <a:pt x="23104" y="235743"/>
                      <a:pt x="28925" y="222250"/>
                      <a:pt x="34481" y="207962"/>
                    </a:cubicBezTo>
                    <a:cubicBezTo>
                      <a:pt x="40037" y="193675"/>
                      <a:pt x="45064" y="174625"/>
                      <a:pt x="51943" y="160337"/>
                    </a:cubicBezTo>
                    <a:cubicBezTo>
                      <a:pt x="58822" y="146050"/>
                      <a:pt x="47181" y="144197"/>
                      <a:pt x="75756" y="122237"/>
                    </a:cubicBezTo>
                    <a:cubicBezTo>
                      <a:pt x="104331" y="100277"/>
                      <a:pt x="175503" y="48683"/>
                      <a:pt x="223393" y="28575"/>
                    </a:cubicBezTo>
                    <a:cubicBezTo>
                      <a:pt x="271283" y="8467"/>
                      <a:pt x="369973" y="0"/>
                      <a:pt x="3710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: 図形 26">
                <a:extLst>
                  <a:ext uri="{FF2B5EF4-FFF2-40B4-BE49-F238E27FC236}">
                    <a16:creationId xmlns:a16="http://schemas.microsoft.com/office/drawing/2014/main" id="{9A0DAB70-A330-4650-872C-8F057CA6FEA7}"/>
                  </a:ext>
                </a:extLst>
              </p:cNvPr>
              <p:cNvSpPr/>
              <p:nvPr/>
            </p:nvSpPr>
            <p:spPr>
              <a:xfrm>
                <a:off x="3081338" y="3082325"/>
                <a:ext cx="405040" cy="144596"/>
              </a:xfrm>
              <a:custGeom>
                <a:avLst/>
                <a:gdLst>
                  <a:gd name="connsiteX0" fmla="*/ 0 w 405040"/>
                  <a:gd name="connsiteY0" fmla="*/ 133950 h 144596"/>
                  <a:gd name="connsiteX1" fmla="*/ 50800 w 405040"/>
                  <a:gd name="connsiteY1" fmla="*/ 138713 h 144596"/>
                  <a:gd name="connsiteX2" fmla="*/ 117475 w 405040"/>
                  <a:gd name="connsiteY2" fmla="*/ 141888 h 144596"/>
                  <a:gd name="connsiteX3" fmla="*/ 219075 w 405040"/>
                  <a:gd name="connsiteY3" fmla="*/ 141888 h 144596"/>
                  <a:gd name="connsiteX4" fmla="*/ 304800 w 405040"/>
                  <a:gd name="connsiteY4" fmla="*/ 106963 h 144596"/>
                  <a:gd name="connsiteX5" fmla="*/ 361950 w 405040"/>
                  <a:gd name="connsiteY5" fmla="*/ 67275 h 144596"/>
                  <a:gd name="connsiteX6" fmla="*/ 404812 w 405040"/>
                  <a:gd name="connsiteY6" fmla="*/ 600 h 144596"/>
                  <a:gd name="connsiteX7" fmla="*/ 376237 w 405040"/>
                  <a:gd name="connsiteY7" fmla="*/ 37113 h 144596"/>
                  <a:gd name="connsiteX8" fmla="*/ 319087 w 405040"/>
                  <a:gd name="connsiteY8" fmla="*/ 83150 h 144596"/>
                  <a:gd name="connsiteX9" fmla="*/ 266700 w 405040"/>
                  <a:gd name="connsiteY9" fmla="*/ 114900 h 144596"/>
                  <a:gd name="connsiteX10" fmla="*/ 222250 w 405040"/>
                  <a:gd name="connsiteY10" fmla="*/ 129188 h 144596"/>
                  <a:gd name="connsiteX11" fmla="*/ 152400 w 405040"/>
                  <a:gd name="connsiteY11" fmla="*/ 133950 h 144596"/>
                  <a:gd name="connsiteX12" fmla="*/ 68262 w 405040"/>
                  <a:gd name="connsiteY12" fmla="*/ 133950 h 144596"/>
                  <a:gd name="connsiteX13" fmla="*/ 0 w 405040"/>
                  <a:gd name="connsiteY13" fmla="*/ 133950 h 14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40" h="144596">
                    <a:moveTo>
                      <a:pt x="0" y="133950"/>
                    </a:moveTo>
                    <a:cubicBezTo>
                      <a:pt x="15610" y="135670"/>
                      <a:pt x="31221" y="137390"/>
                      <a:pt x="50800" y="138713"/>
                    </a:cubicBezTo>
                    <a:cubicBezTo>
                      <a:pt x="70379" y="140036"/>
                      <a:pt x="117475" y="141888"/>
                      <a:pt x="117475" y="141888"/>
                    </a:cubicBezTo>
                    <a:cubicBezTo>
                      <a:pt x="145521" y="142417"/>
                      <a:pt x="187854" y="147709"/>
                      <a:pt x="219075" y="141888"/>
                    </a:cubicBezTo>
                    <a:cubicBezTo>
                      <a:pt x="250296" y="136067"/>
                      <a:pt x="280988" y="119398"/>
                      <a:pt x="304800" y="106963"/>
                    </a:cubicBezTo>
                    <a:cubicBezTo>
                      <a:pt x="328613" y="94527"/>
                      <a:pt x="345281" y="85002"/>
                      <a:pt x="361950" y="67275"/>
                    </a:cubicBezTo>
                    <a:cubicBezTo>
                      <a:pt x="378619" y="49548"/>
                      <a:pt x="402431" y="5627"/>
                      <a:pt x="404812" y="600"/>
                    </a:cubicBezTo>
                    <a:cubicBezTo>
                      <a:pt x="407193" y="-4427"/>
                      <a:pt x="390525" y="23355"/>
                      <a:pt x="376237" y="37113"/>
                    </a:cubicBezTo>
                    <a:cubicBezTo>
                      <a:pt x="361949" y="50871"/>
                      <a:pt x="337343" y="70185"/>
                      <a:pt x="319087" y="83150"/>
                    </a:cubicBezTo>
                    <a:cubicBezTo>
                      <a:pt x="300831" y="96114"/>
                      <a:pt x="282839" y="107227"/>
                      <a:pt x="266700" y="114900"/>
                    </a:cubicBezTo>
                    <a:cubicBezTo>
                      <a:pt x="250561" y="122573"/>
                      <a:pt x="241300" y="126013"/>
                      <a:pt x="222250" y="129188"/>
                    </a:cubicBezTo>
                    <a:cubicBezTo>
                      <a:pt x="203200" y="132363"/>
                      <a:pt x="178065" y="133156"/>
                      <a:pt x="152400" y="133950"/>
                    </a:cubicBezTo>
                    <a:cubicBezTo>
                      <a:pt x="126735" y="134744"/>
                      <a:pt x="68262" y="133950"/>
                      <a:pt x="68262" y="133950"/>
                    </a:cubicBezTo>
                    <a:lnTo>
                      <a:pt x="0" y="1339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フリーフォーム: 図形 27">
                <a:extLst>
                  <a:ext uri="{FF2B5EF4-FFF2-40B4-BE49-F238E27FC236}">
                    <a16:creationId xmlns:a16="http://schemas.microsoft.com/office/drawing/2014/main" id="{1D1E7604-7DAB-4DAC-B4DA-B94B950B421C}"/>
                  </a:ext>
                </a:extLst>
              </p:cNvPr>
              <p:cNvSpPr/>
              <p:nvPr/>
            </p:nvSpPr>
            <p:spPr>
              <a:xfrm>
                <a:off x="3098150" y="3173367"/>
                <a:ext cx="321978" cy="73730"/>
              </a:xfrm>
              <a:custGeom>
                <a:avLst/>
                <a:gdLst>
                  <a:gd name="connsiteX0" fmla="*/ 650 w 321978"/>
                  <a:gd name="connsiteY0" fmla="*/ 68308 h 73730"/>
                  <a:gd name="connsiteX1" fmla="*/ 151463 w 321978"/>
                  <a:gd name="connsiteY1" fmla="*/ 73071 h 73730"/>
                  <a:gd name="connsiteX2" fmla="*/ 234013 w 321978"/>
                  <a:gd name="connsiteY2" fmla="*/ 52433 h 73730"/>
                  <a:gd name="connsiteX3" fmla="*/ 295925 w 321978"/>
                  <a:gd name="connsiteY3" fmla="*/ 31796 h 73730"/>
                  <a:gd name="connsiteX4" fmla="*/ 321325 w 321978"/>
                  <a:gd name="connsiteY4" fmla="*/ 46 h 73730"/>
                  <a:gd name="connsiteX5" fmla="*/ 272113 w 321978"/>
                  <a:gd name="connsiteY5" fmla="*/ 25446 h 73730"/>
                  <a:gd name="connsiteX6" fmla="*/ 203850 w 321978"/>
                  <a:gd name="connsiteY6" fmla="*/ 55608 h 73730"/>
                  <a:gd name="connsiteX7" fmla="*/ 100663 w 321978"/>
                  <a:gd name="connsiteY7" fmla="*/ 65133 h 73730"/>
                  <a:gd name="connsiteX8" fmla="*/ 650 w 321978"/>
                  <a:gd name="connsiteY8" fmla="*/ 68308 h 7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1978" h="73730">
                    <a:moveTo>
                      <a:pt x="650" y="68308"/>
                    </a:moveTo>
                    <a:cubicBezTo>
                      <a:pt x="9117" y="69631"/>
                      <a:pt x="112569" y="75717"/>
                      <a:pt x="151463" y="73071"/>
                    </a:cubicBezTo>
                    <a:cubicBezTo>
                      <a:pt x="190357" y="70425"/>
                      <a:pt x="209936" y="59312"/>
                      <a:pt x="234013" y="52433"/>
                    </a:cubicBezTo>
                    <a:cubicBezTo>
                      <a:pt x="258090" y="45554"/>
                      <a:pt x="281373" y="40527"/>
                      <a:pt x="295925" y="31796"/>
                    </a:cubicBezTo>
                    <a:cubicBezTo>
                      <a:pt x="310477" y="23065"/>
                      <a:pt x="325294" y="1104"/>
                      <a:pt x="321325" y="46"/>
                    </a:cubicBezTo>
                    <a:cubicBezTo>
                      <a:pt x="317356" y="-1012"/>
                      <a:pt x="291692" y="16186"/>
                      <a:pt x="272113" y="25446"/>
                    </a:cubicBezTo>
                    <a:cubicBezTo>
                      <a:pt x="252534" y="34706"/>
                      <a:pt x="232425" y="48994"/>
                      <a:pt x="203850" y="55608"/>
                    </a:cubicBezTo>
                    <a:cubicBezTo>
                      <a:pt x="175275" y="62222"/>
                      <a:pt x="132677" y="64339"/>
                      <a:pt x="100663" y="65133"/>
                    </a:cubicBezTo>
                    <a:cubicBezTo>
                      <a:pt x="68649" y="65927"/>
                      <a:pt x="-7817" y="66985"/>
                      <a:pt x="650" y="68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フリーフォーム: 図形 28">
                <a:extLst>
                  <a:ext uri="{FF2B5EF4-FFF2-40B4-BE49-F238E27FC236}">
                    <a16:creationId xmlns:a16="http://schemas.microsoft.com/office/drawing/2014/main" id="{6A34F76C-E8D3-4C08-95D8-F5EBC2E57F87}"/>
                  </a:ext>
                </a:extLst>
              </p:cNvPr>
              <p:cNvSpPr/>
              <p:nvPr/>
            </p:nvSpPr>
            <p:spPr>
              <a:xfrm>
                <a:off x="3017750" y="3082856"/>
                <a:ext cx="162035" cy="179460"/>
              </a:xfrm>
              <a:custGeom>
                <a:avLst/>
                <a:gdLst>
                  <a:gd name="connsiteX0" fmla="*/ 162013 w 162035"/>
                  <a:gd name="connsiteY0" fmla="*/ 69 h 179460"/>
                  <a:gd name="connsiteX1" fmla="*/ 62000 w 162035"/>
                  <a:gd name="connsiteY1" fmla="*/ 60394 h 179460"/>
                  <a:gd name="connsiteX2" fmla="*/ 57238 w 162035"/>
                  <a:gd name="connsiteY2" fmla="*/ 93732 h 179460"/>
                  <a:gd name="connsiteX3" fmla="*/ 82638 w 162035"/>
                  <a:gd name="connsiteY3" fmla="*/ 122307 h 179460"/>
                  <a:gd name="connsiteX4" fmla="*/ 55650 w 162035"/>
                  <a:gd name="connsiteY4" fmla="*/ 131832 h 179460"/>
                  <a:gd name="connsiteX5" fmla="*/ 87400 w 162035"/>
                  <a:gd name="connsiteY5" fmla="*/ 149294 h 179460"/>
                  <a:gd name="connsiteX6" fmla="*/ 55650 w 162035"/>
                  <a:gd name="connsiteY6" fmla="*/ 154057 h 179460"/>
                  <a:gd name="connsiteX7" fmla="*/ 88 w 162035"/>
                  <a:gd name="connsiteY7" fmla="*/ 179457 h 179460"/>
                  <a:gd name="connsiteX8" fmla="*/ 42950 w 162035"/>
                  <a:gd name="connsiteY8" fmla="*/ 155644 h 179460"/>
                  <a:gd name="connsiteX9" fmla="*/ 50888 w 162035"/>
                  <a:gd name="connsiteY9" fmla="*/ 127069 h 179460"/>
                  <a:gd name="connsiteX10" fmla="*/ 49300 w 162035"/>
                  <a:gd name="connsiteY10" fmla="*/ 95319 h 179460"/>
                  <a:gd name="connsiteX11" fmla="*/ 52475 w 162035"/>
                  <a:gd name="connsiteY11" fmla="*/ 73094 h 179460"/>
                  <a:gd name="connsiteX12" fmla="*/ 162013 w 162035"/>
                  <a:gd name="connsiteY12" fmla="*/ 69 h 17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035" h="179460">
                    <a:moveTo>
                      <a:pt x="162013" y="69"/>
                    </a:moveTo>
                    <a:cubicBezTo>
                      <a:pt x="163601" y="-2048"/>
                      <a:pt x="79462" y="44784"/>
                      <a:pt x="62000" y="60394"/>
                    </a:cubicBezTo>
                    <a:cubicBezTo>
                      <a:pt x="44537" y="76005"/>
                      <a:pt x="53798" y="83413"/>
                      <a:pt x="57238" y="93732"/>
                    </a:cubicBezTo>
                    <a:cubicBezTo>
                      <a:pt x="60678" y="104051"/>
                      <a:pt x="82903" y="115957"/>
                      <a:pt x="82638" y="122307"/>
                    </a:cubicBezTo>
                    <a:cubicBezTo>
                      <a:pt x="82373" y="128657"/>
                      <a:pt x="54856" y="127334"/>
                      <a:pt x="55650" y="131832"/>
                    </a:cubicBezTo>
                    <a:cubicBezTo>
                      <a:pt x="56444" y="136330"/>
                      <a:pt x="87400" y="145590"/>
                      <a:pt x="87400" y="149294"/>
                    </a:cubicBezTo>
                    <a:cubicBezTo>
                      <a:pt x="87400" y="152998"/>
                      <a:pt x="70202" y="149030"/>
                      <a:pt x="55650" y="154057"/>
                    </a:cubicBezTo>
                    <a:cubicBezTo>
                      <a:pt x="41098" y="159084"/>
                      <a:pt x="2205" y="179193"/>
                      <a:pt x="88" y="179457"/>
                    </a:cubicBezTo>
                    <a:cubicBezTo>
                      <a:pt x="-2029" y="179721"/>
                      <a:pt x="34483" y="164375"/>
                      <a:pt x="42950" y="155644"/>
                    </a:cubicBezTo>
                    <a:cubicBezTo>
                      <a:pt x="51417" y="146913"/>
                      <a:pt x="49830" y="137123"/>
                      <a:pt x="50888" y="127069"/>
                    </a:cubicBezTo>
                    <a:cubicBezTo>
                      <a:pt x="51946" y="117015"/>
                      <a:pt x="49036" y="104315"/>
                      <a:pt x="49300" y="95319"/>
                    </a:cubicBezTo>
                    <a:cubicBezTo>
                      <a:pt x="49564" y="86323"/>
                      <a:pt x="34483" y="88969"/>
                      <a:pt x="52475" y="73094"/>
                    </a:cubicBezTo>
                    <a:cubicBezTo>
                      <a:pt x="70467" y="57219"/>
                      <a:pt x="160425" y="2186"/>
                      <a:pt x="162013" y="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フリーフォーム: 図形 29">
                <a:extLst>
                  <a:ext uri="{FF2B5EF4-FFF2-40B4-BE49-F238E27FC236}">
                    <a16:creationId xmlns:a16="http://schemas.microsoft.com/office/drawing/2014/main" id="{0EB64EDC-2542-4EB8-9F4A-E261D16D0BC9}"/>
                  </a:ext>
                </a:extLst>
              </p:cNvPr>
              <p:cNvSpPr/>
              <p:nvPr/>
            </p:nvSpPr>
            <p:spPr>
              <a:xfrm>
                <a:off x="3338430" y="3010012"/>
                <a:ext cx="170768" cy="124032"/>
              </a:xfrm>
              <a:custGeom>
                <a:avLst/>
                <a:gdLst>
                  <a:gd name="connsiteX0" fmla="*/ 83 w 170768"/>
                  <a:gd name="connsiteY0" fmla="*/ 1476 h 124032"/>
                  <a:gd name="connsiteX1" fmla="*/ 104858 w 170768"/>
                  <a:gd name="connsiteY1" fmla="*/ 9413 h 124032"/>
                  <a:gd name="connsiteX2" fmla="*/ 163595 w 170768"/>
                  <a:gd name="connsiteY2" fmla="*/ 45926 h 124032"/>
                  <a:gd name="connsiteX3" fmla="*/ 169945 w 170768"/>
                  <a:gd name="connsiteY3" fmla="*/ 61801 h 124032"/>
                  <a:gd name="connsiteX4" fmla="*/ 165183 w 170768"/>
                  <a:gd name="connsiteY4" fmla="*/ 84026 h 124032"/>
                  <a:gd name="connsiteX5" fmla="*/ 120733 w 170768"/>
                  <a:gd name="connsiteY5" fmla="*/ 123713 h 124032"/>
                  <a:gd name="connsiteX6" fmla="*/ 144545 w 170768"/>
                  <a:gd name="connsiteY6" fmla="*/ 101488 h 124032"/>
                  <a:gd name="connsiteX7" fmla="*/ 149308 w 170768"/>
                  <a:gd name="connsiteY7" fmla="*/ 79263 h 124032"/>
                  <a:gd name="connsiteX8" fmla="*/ 125495 w 170768"/>
                  <a:gd name="connsiteY8" fmla="*/ 53863 h 124032"/>
                  <a:gd name="connsiteX9" fmla="*/ 87395 w 170768"/>
                  <a:gd name="connsiteY9" fmla="*/ 33226 h 124032"/>
                  <a:gd name="connsiteX10" fmla="*/ 83 w 170768"/>
                  <a:gd name="connsiteY10" fmla="*/ 1476 h 12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768" h="124032">
                    <a:moveTo>
                      <a:pt x="83" y="1476"/>
                    </a:moveTo>
                    <a:cubicBezTo>
                      <a:pt x="2993" y="-2493"/>
                      <a:pt x="77606" y="2005"/>
                      <a:pt x="104858" y="9413"/>
                    </a:cubicBezTo>
                    <a:cubicBezTo>
                      <a:pt x="132110" y="16821"/>
                      <a:pt x="152747" y="37195"/>
                      <a:pt x="163595" y="45926"/>
                    </a:cubicBezTo>
                    <a:cubicBezTo>
                      <a:pt x="174443" y="54657"/>
                      <a:pt x="169680" y="55451"/>
                      <a:pt x="169945" y="61801"/>
                    </a:cubicBezTo>
                    <a:cubicBezTo>
                      <a:pt x="170210" y="68151"/>
                      <a:pt x="173385" y="73707"/>
                      <a:pt x="165183" y="84026"/>
                    </a:cubicBezTo>
                    <a:cubicBezTo>
                      <a:pt x="156981" y="94345"/>
                      <a:pt x="124173" y="120803"/>
                      <a:pt x="120733" y="123713"/>
                    </a:cubicBezTo>
                    <a:cubicBezTo>
                      <a:pt x="117293" y="126623"/>
                      <a:pt x="139783" y="108896"/>
                      <a:pt x="144545" y="101488"/>
                    </a:cubicBezTo>
                    <a:cubicBezTo>
                      <a:pt x="149308" y="94080"/>
                      <a:pt x="152483" y="87201"/>
                      <a:pt x="149308" y="79263"/>
                    </a:cubicBezTo>
                    <a:cubicBezTo>
                      <a:pt x="146133" y="71325"/>
                      <a:pt x="135814" y="61536"/>
                      <a:pt x="125495" y="53863"/>
                    </a:cubicBezTo>
                    <a:cubicBezTo>
                      <a:pt x="115176" y="46190"/>
                      <a:pt x="103534" y="40899"/>
                      <a:pt x="87395" y="33226"/>
                    </a:cubicBezTo>
                    <a:cubicBezTo>
                      <a:pt x="71256" y="25553"/>
                      <a:pt x="-2827" y="5445"/>
                      <a:pt x="83" y="14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フリーフォーム: 図形 30">
                <a:extLst>
                  <a:ext uri="{FF2B5EF4-FFF2-40B4-BE49-F238E27FC236}">
                    <a16:creationId xmlns:a16="http://schemas.microsoft.com/office/drawing/2014/main" id="{EBD2F94A-D2BB-4C80-A8A4-D86EFCF4732C}"/>
                  </a:ext>
                </a:extLst>
              </p:cNvPr>
              <p:cNvSpPr/>
              <p:nvPr/>
            </p:nvSpPr>
            <p:spPr>
              <a:xfrm>
                <a:off x="3176573" y="3005431"/>
                <a:ext cx="286065" cy="180531"/>
              </a:xfrm>
              <a:custGeom>
                <a:avLst/>
                <a:gdLst>
                  <a:gd name="connsiteX0" fmla="*/ 285765 w 286065"/>
                  <a:gd name="connsiteY0" fmla="*/ 45744 h 180531"/>
                  <a:gd name="connsiteX1" fmla="*/ 239727 w 286065"/>
                  <a:gd name="connsiteY1" fmla="*/ 74319 h 180531"/>
                  <a:gd name="connsiteX2" fmla="*/ 234965 w 286065"/>
                  <a:gd name="connsiteY2" fmla="*/ 128294 h 180531"/>
                  <a:gd name="connsiteX3" fmla="*/ 219090 w 286065"/>
                  <a:gd name="connsiteY3" fmla="*/ 147344 h 180531"/>
                  <a:gd name="connsiteX4" fmla="*/ 166702 w 286065"/>
                  <a:gd name="connsiteY4" fmla="*/ 175919 h 180531"/>
                  <a:gd name="connsiteX5" fmla="*/ 87327 w 286065"/>
                  <a:gd name="connsiteY5" fmla="*/ 179094 h 180531"/>
                  <a:gd name="connsiteX6" fmla="*/ 55577 w 286065"/>
                  <a:gd name="connsiteY6" fmla="*/ 161632 h 180531"/>
                  <a:gd name="connsiteX7" fmla="*/ 39702 w 286065"/>
                  <a:gd name="connsiteY7" fmla="*/ 115594 h 180531"/>
                  <a:gd name="connsiteX8" fmla="*/ 30177 w 286065"/>
                  <a:gd name="connsiteY8" fmla="*/ 64794 h 180531"/>
                  <a:gd name="connsiteX9" fmla="*/ 15 w 286065"/>
                  <a:gd name="connsiteY9" fmla="*/ 53682 h 180531"/>
                  <a:gd name="connsiteX10" fmla="*/ 27002 w 286065"/>
                  <a:gd name="connsiteY10" fmla="*/ 37807 h 180531"/>
                  <a:gd name="connsiteX11" fmla="*/ 85740 w 286065"/>
                  <a:gd name="connsiteY11" fmla="*/ 21932 h 180531"/>
                  <a:gd name="connsiteX12" fmla="*/ 146065 w 286065"/>
                  <a:gd name="connsiteY12" fmla="*/ 1294 h 180531"/>
                  <a:gd name="connsiteX13" fmla="*/ 214327 w 286065"/>
                  <a:gd name="connsiteY13" fmla="*/ 6057 h 180531"/>
                  <a:gd name="connsiteX14" fmla="*/ 285765 w 286065"/>
                  <a:gd name="connsiteY14" fmla="*/ 45744 h 18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6065" h="180531">
                    <a:moveTo>
                      <a:pt x="285765" y="45744"/>
                    </a:moveTo>
                    <a:cubicBezTo>
                      <a:pt x="289998" y="57121"/>
                      <a:pt x="248194" y="60561"/>
                      <a:pt x="239727" y="74319"/>
                    </a:cubicBezTo>
                    <a:cubicBezTo>
                      <a:pt x="231260" y="88077"/>
                      <a:pt x="238404" y="116123"/>
                      <a:pt x="234965" y="128294"/>
                    </a:cubicBezTo>
                    <a:cubicBezTo>
                      <a:pt x="231525" y="140465"/>
                      <a:pt x="230467" y="139407"/>
                      <a:pt x="219090" y="147344"/>
                    </a:cubicBezTo>
                    <a:cubicBezTo>
                      <a:pt x="207713" y="155281"/>
                      <a:pt x="188662" y="170627"/>
                      <a:pt x="166702" y="175919"/>
                    </a:cubicBezTo>
                    <a:cubicBezTo>
                      <a:pt x="144742" y="181211"/>
                      <a:pt x="105848" y="181475"/>
                      <a:pt x="87327" y="179094"/>
                    </a:cubicBezTo>
                    <a:cubicBezTo>
                      <a:pt x="68806" y="176713"/>
                      <a:pt x="63514" y="172215"/>
                      <a:pt x="55577" y="161632"/>
                    </a:cubicBezTo>
                    <a:cubicBezTo>
                      <a:pt x="47640" y="151049"/>
                      <a:pt x="43935" y="131734"/>
                      <a:pt x="39702" y="115594"/>
                    </a:cubicBezTo>
                    <a:cubicBezTo>
                      <a:pt x="35469" y="99454"/>
                      <a:pt x="36791" y="75113"/>
                      <a:pt x="30177" y="64794"/>
                    </a:cubicBezTo>
                    <a:cubicBezTo>
                      <a:pt x="23562" y="54475"/>
                      <a:pt x="544" y="58180"/>
                      <a:pt x="15" y="53682"/>
                    </a:cubicBezTo>
                    <a:cubicBezTo>
                      <a:pt x="-514" y="49184"/>
                      <a:pt x="12715" y="43099"/>
                      <a:pt x="27002" y="37807"/>
                    </a:cubicBezTo>
                    <a:cubicBezTo>
                      <a:pt x="41289" y="32515"/>
                      <a:pt x="65896" y="28017"/>
                      <a:pt x="85740" y="21932"/>
                    </a:cubicBezTo>
                    <a:cubicBezTo>
                      <a:pt x="105584" y="15847"/>
                      <a:pt x="124634" y="3940"/>
                      <a:pt x="146065" y="1294"/>
                    </a:cubicBezTo>
                    <a:cubicBezTo>
                      <a:pt x="167496" y="-1352"/>
                      <a:pt x="191838" y="-28"/>
                      <a:pt x="214327" y="6057"/>
                    </a:cubicBezTo>
                    <a:cubicBezTo>
                      <a:pt x="236816" y="12142"/>
                      <a:pt x="281532" y="34367"/>
                      <a:pt x="285765" y="457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楕円 32">
                <a:extLst>
                  <a:ext uri="{FF2B5EF4-FFF2-40B4-BE49-F238E27FC236}">
                    <a16:creationId xmlns:a16="http://schemas.microsoft.com/office/drawing/2014/main" id="{0CB68AD6-D402-4CD9-A68A-6A09E8E350AE}"/>
                  </a:ext>
                </a:extLst>
              </p:cNvPr>
              <p:cNvSpPr/>
              <p:nvPr/>
            </p:nvSpPr>
            <p:spPr>
              <a:xfrm>
                <a:off x="3236913" y="3065463"/>
                <a:ext cx="52387" cy="71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フリーフォーム: 図形 31">
                <a:extLst>
                  <a:ext uri="{FF2B5EF4-FFF2-40B4-BE49-F238E27FC236}">
                    <a16:creationId xmlns:a16="http://schemas.microsoft.com/office/drawing/2014/main" id="{002262A8-1C3E-473A-AD2D-CFB5D9239A4D}"/>
                  </a:ext>
                </a:extLst>
              </p:cNvPr>
              <p:cNvSpPr/>
              <p:nvPr/>
            </p:nvSpPr>
            <p:spPr>
              <a:xfrm>
                <a:off x="2895498" y="2841248"/>
                <a:ext cx="749901" cy="199587"/>
              </a:xfrm>
              <a:custGeom>
                <a:avLst/>
                <a:gdLst>
                  <a:gd name="connsiteX0" fmla="*/ 102 w 749901"/>
                  <a:gd name="connsiteY0" fmla="*/ 198815 h 199587"/>
                  <a:gd name="connsiteX1" fmla="*/ 122340 w 749901"/>
                  <a:gd name="connsiteY1" fmla="*/ 187702 h 199587"/>
                  <a:gd name="connsiteX2" fmla="*/ 168377 w 749901"/>
                  <a:gd name="connsiteY2" fmla="*/ 173415 h 199587"/>
                  <a:gd name="connsiteX3" fmla="*/ 209652 w 749901"/>
                  <a:gd name="connsiteY3" fmla="*/ 152777 h 199587"/>
                  <a:gd name="connsiteX4" fmla="*/ 358877 w 749901"/>
                  <a:gd name="connsiteY4" fmla="*/ 97215 h 199587"/>
                  <a:gd name="connsiteX5" fmla="*/ 498577 w 749901"/>
                  <a:gd name="connsiteY5" fmla="*/ 30540 h 199587"/>
                  <a:gd name="connsiteX6" fmla="*/ 555727 w 749901"/>
                  <a:gd name="connsiteY6" fmla="*/ 8315 h 199587"/>
                  <a:gd name="connsiteX7" fmla="*/ 654152 w 749901"/>
                  <a:gd name="connsiteY7" fmla="*/ 19427 h 199587"/>
                  <a:gd name="connsiteX8" fmla="*/ 749402 w 749901"/>
                  <a:gd name="connsiteY8" fmla="*/ 40065 h 199587"/>
                  <a:gd name="connsiteX9" fmla="*/ 685902 w 749901"/>
                  <a:gd name="connsiteY9" fmla="*/ 16252 h 199587"/>
                  <a:gd name="connsiteX10" fmla="*/ 563665 w 749901"/>
                  <a:gd name="connsiteY10" fmla="*/ 377 h 199587"/>
                  <a:gd name="connsiteX11" fmla="*/ 484290 w 749901"/>
                  <a:gd name="connsiteY11" fmla="*/ 32127 h 199587"/>
                  <a:gd name="connsiteX12" fmla="*/ 389040 w 749901"/>
                  <a:gd name="connsiteY12" fmla="*/ 70227 h 199587"/>
                  <a:gd name="connsiteX13" fmla="*/ 295377 w 749901"/>
                  <a:gd name="connsiteY13" fmla="*/ 113090 h 199587"/>
                  <a:gd name="connsiteX14" fmla="*/ 212827 w 749901"/>
                  <a:gd name="connsiteY14" fmla="*/ 141665 h 199587"/>
                  <a:gd name="connsiteX15" fmla="*/ 144565 w 749901"/>
                  <a:gd name="connsiteY15" fmla="*/ 165477 h 199587"/>
                  <a:gd name="connsiteX16" fmla="*/ 102 w 749901"/>
                  <a:gd name="connsiteY16" fmla="*/ 198815 h 19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9901" h="199587">
                    <a:moveTo>
                      <a:pt x="102" y="198815"/>
                    </a:moveTo>
                    <a:cubicBezTo>
                      <a:pt x="-3602" y="202519"/>
                      <a:pt x="94294" y="191935"/>
                      <a:pt x="122340" y="187702"/>
                    </a:cubicBezTo>
                    <a:cubicBezTo>
                      <a:pt x="150386" y="183469"/>
                      <a:pt x="153825" y="179236"/>
                      <a:pt x="168377" y="173415"/>
                    </a:cubicBezTo>
                    <a:cubicBezTo>
                      <a:pt x="182929" y="167594"/>
                      <a:pt x="177902" y="165477"/>
                      <a:pt x="209652" y="152777"/>
                    </a:cubicBezTo>
                    <a:cubicBezTo>
                      <a:pt x="241402" y="140077"/>
                      <a:pt x="310723" y="117588"/>
                      <a:pt x="358877" y="97215"/>
                    </a:cubicBezTo>
                    <a:cubicBezTo>
                      <a:pt x="407031" y="76842"/>
                      <a:pt x="465769" y="45357"/>
                      <a:pt x="498577" y="30540"/>
                    </a:cubicBezTo>
                    <a:cubicBezTo>
                      <a:pt x="531385" y="15723"/>
                      <a:pt x="529798" y="10167"/>
                      <a:pt x="555727" y="8315"/>
                    </a:cubicBezTo>
                    <a:cubicBezTo>
                      <a:pt x="581656" y="6463"/>
                      <a:pt x="621873" y="14135"/>
                      <a:pt x="654152" y="19427"/>
                    </a:cubicBezTo>
                    <a:cubicBezTo>
                      <a:pt x="686431" y="24719"/>
                      <a:pt x="744110" y="40594"/>
                      <a:pt x="749402" y="40065"/>
                    </a:cubicBezTo>
                    <a:cubicBezTo>
                      <a:pt x="754694" y="39536"/>
                      <a:pt x="716858" y="22867"/>
                      <a:pt x="685902" y="16252"/>
                    </a:cubicBezTo>
                    <a:cubicBezTo>
                      <a:pt x="654946" y="9637"/>
                      <a:pt x="597267" y="-2269"/>
                      <a:pt x="563665" y="377"/>
                    </a:cubicBezTo>
                    <a:cubicBezTo>
                      <a:pt x="530063" y="3023"/>
                      <a:pt x="513394" y="20485"/>
                      <a:pt x="484290" y="32127"/>
                    </a:cubicBezTo>
                    <a:cubicBezTo>
                      <a:pt x="455186" y="43769"/>
                      <a:pt x="420525" y="56733"/>
                      <a:pt x="389040" y="70227"/>
                    </a:cubicBezTo>
                    <a:cubicBezTo>
                      <a:pt x="357555" y="83721"/>
                      <a:pt x="324746" y="101184"/>
                      <a:pt x="295377" y="113090"/>
                    </a:cubicBezTo>
                    <a:cubicBezTo>
                      <a:pt x="266008" y="124996"/>
                      <a:pt x="212827" y="141665"/>
                      <a:pt x="212827" y="141665"/>
                    </a:cubicBezTo>
                    <a:cubicBezTo>
                      <a:pt x="187692" y="150396"/>
                      <a:pt x="177902" y="157010"/>
                      <a:pt x="144565" y="165477"/>
                    </a:cubicBezTo>
                    <a:cubicBezTo>
                      <a:pt x="111228" y="173944"/>
                      <a:pt x="3806" y="195111"/>
                      <a:pt x="102" y="1988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フリーフォーム: 図形 33">
                <a:extLst>
                  <a:ext uri="{FF2B5EF4-FFF2-40B4-BE49-F238E27FC236}">
                    <a16:creationId xmlns:a16="http://schemas.microsoft.com/office/drawing/2014/main" id="{2847A5AC-E4FF-4C37-AAB9-E69F1031EEA4}"/>
                  </a:ext>
                </a:extLst>
              </p:cNvPr>
              <p:cNvSpPr/>
              <p:nvPr/>
            </p:nvSpPr>
            <p:spPr>
              <a:xfrm>
                <a:off x="2920825" y="2751733"/>
                <a:ext cx="730643" cy="277110"/>
              </a:xfrm>
              <a:custGeom>
                <a:avLst/>
                <a:gdLst>
                  <a:gd name="connsiteX0" fmla="*/ 4938 w 730643"/>
                  <a:gd name="connsiteY0" fmla="*/ 274042 h 277110"/>
                  <a:gd name="connsiteX1" fmla="*/ 93838 w 730643"/>
                  <a:gd name="connsiteY1" fmla="*/ 216892 h 277110"/>
                  <a:gd name="connsiteX2" fmla="*/ 119238 w 730643"/>
                  <a:gd name="connsiteY2" fmla="*/ 188317 h 277110"/>
                  <a:gd name="connsiteX3" fmla="*/ 209725 w 730643"/>
                  <a:gd name="connsiteY3" fmla="*/ 129580 h 277110"/>
                  <a:gd name="connsiteX4" fmla="*/ 328788 w 730643"/>
                  <a:gd name="connsiteY4" fmla="*/ 69255 h 277110"/>
                  <a:gd name="connsiteX5" fmla="*/ 463725 w 730643"/>
                  <a:gd name="connsiteY5" fmla="*/ 13692 h 277110"/>
                  <a:gd name="connsiteX6" fmla="*/ 509763 w 730643"/>
                  <a:gd name="connsiteY6" fmla="*/ 992 h 277110"/>
                  <a:gd name="connsiteX7" fmla="*/ 624063 w 730643"/>
                  <a:gd name="connsiteY7" fmla="*/ 32742 h 277110"/>
                  <a:gd name="connsiteX8" fmla="*/ 728838 w 730643"/>
                  <a:gd name="connsiteY8" fmla="*/ 72430 h 277110"/>
                  <a:gd name="connsiteX9" fmla="*/ 676450 w 730643"/>
                  <a:gd name="connsiteY9" fmla="*/ 54967 h 277110"/>
                  <a:gd name="connsiteX10" fmla="*/ 505000 w 730643"/>
                  <a:gd name="connsiteY10" fmla="*/ 15280 h 277110"/>
                  <a:gd name="connsiteX11" fmla="*/ 417688 w 730643"/>
                  <a:gd name="connsiteY11" fmla="*/ 42267 h 277110"/>
                  <a:gd name="connsiteX12" fmla="*/ 260525 w 730643"/>
                  <a:gd name="connsiteY12" fmla="*/ 113705 h 277110"/>
                  <a:gd name="connsiteX13" fmla="*/ 4938 w 730643"/>
                  <a:gd name="connsiteY13" fmla="*/ 274042 h 27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0643" h="277110">
                    <a:moveTo>
                      <a:pt x="4938" y="274042"/>
                    </a:moveTo>
                    <a:cubicBezTo>
                      <a:pt x="-22843" y="291240"/>
                      <a:pt x="74788" y="231179"/>
                      <a:pt x="93838" y="216892"/>
                    </a:cubicBezTo>
                    <a:cubicBezTo>
                      <a:pt x="112888" y="202604"/>
                      <a:pt x="99924" y="202869"/>
                      <a:pt x="119238" y="188317"/>
                    </a:cubicBezTo>
                    <a:cubicBezTo>
                      <a:pt x="138552" y="173765"/>
                      <a:pt x="174800" y="149424"/>
                      <a:pt x="209725" y="129580"/>
                    </a:cubicBezTo>
                    <a:cubicBezTo>
                      <a:pt x="244650" y="109736"/>
                      <a:pt x="286455" y="88570"/>
                      <a:pt x="328788" y="69255"/>
                    </a:cubicBezTo>
                    <a:cubicBezTo>
                      <a:pt x="371121" y="49940"/>
                      <a:pt x="433563" y="25069"/>
                      <a:pt x="463725" y="13692"/>
                    </a:cubicBezTo>
                    <a:cubicBezTo>
                      <a:pt x="493887" y="2315"/>
                      <a:pt x="483040" y="-2183"/>
                      <a:pt x="509763" y="992"/>
                    </a:cubicBezTo>
                    <a:cubicBezTo>
                      <a:pt x="536486" y="4167"/>
                      <a:pt x="587551" y="20836"/>
                      <a:pt x="624063" y="32742"/>
                    </a:cubicBezTo>
                    <a:cubicBezTo>
                      <a:pt x="660575" y="44648"/>
                      <a:pt x="720107" y="68726"/>
                      <a:pt x="728838" y="72430"/>
                    </a:cubicBezTo>
                    <a:cubicBezTo>
                      <a:pt x="737569" y="76134"/>
                      <a:pt x="713756" y="64492"/>
                      <a:pt x="676450" y="54967"/>
                    </a:cubicBezTo>
                    <a:cubicBezTo>
                      <a:pt x="639144" y="45442"/>
                      <a:pt x="548127" y="17397"/>
                      <a:pt x="505000" y="15280"/>
                    </a:cubicBezTo>
                    <a:cubicBezTo>
                      <a:pt x="461873" y="13163"/>
                      <a:pt x="458434" y="25863"/>
                      <a:pt x="417688" y="42267"/>
                    </a:cubicBezTo>
                    <a:cubicBezTo>
                      <a:pt x="376942" y="58671"/>
                      <a:pt x="326671" y="77457"/>
                      <a:pt x="260525" y="113705"/>
                    </a:cubicBezTo>
                    <a:cubicBezTo>
                      <a:pt x="194379" y="149953"/>
                      <a:pt x="32719" y="256844"/>
                      <a:pt x="4938" y="2740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フリーフォーム: 図形 35">
                <a:extLst>
                  <a:ext uri="{FF2B5EF4-FFF2-40B4-BE49-F238E27FC236}">
                    <a16:creationId xmlns:a16="http://schemas.microsoft.com/office/drawing/2014/main" id="{C5AB15F7-D1BC-4BC6-A36B-A735105D7734}"/>
                  </a:ext>
                </a:extLst>
              </p:cNvPr>
              <p:cNvSpPr/>
              <p:nvPr/>
            </p:nvSpPr>
            <p:spPr>
              <a:xfrm>
                <a:off x="2806651" y="3706283"/>
                <a:ext cx="370151" cy="417439"/>
              </a:xfrm>
              <a:custGeom>
                <a:avLst/>
                <a:gdLst>
                  <a:gd name="connsiteX0" fmla="*/ 249816 w 370151"/>
                  <a:gd name="connsiteY0" fmla="*/ 0 h 417439"/>
                  <a:gd name="connsiteX1" fmla="*/ 353532 w 370151"/>
                  <a:gd name="connsiteY1" fmla="*/ 99484 h 417439"/>
                  <a:gd name="connsiteX2" fmla="*/ 368349 w 370151"/>
                  <a:gd name="connsiteY2" fmla="*/ 167217 h 417439"/>
                  <a:gd name="connsiteX3" fmla="*/ 336599 w 370151"/>
                  <a:gd name="connsiteY3" fmla="*/ 224367 h 417439"/>
                  <a:gd name="connsiteX4" fmla="*/ 285799 w 370151"/>
                  <a:gd name="connsiteY4" fmla="*/ 224367 h 417439"/>
                  <a:gd name="connsiteX5" fmla="*/ 220182 w 370151"/>
                  <a:gd name="connsiteY5" fmla="*/ 239184 h 417439"/>
                  <a:gd name="connsiteX6" fmla="*/ 141866 w 370151"/>
                  <a:gd name="connsiteY6" fmla="*/ 294217 h 417439"/>
                  <a:gd name="connsiteX7" fmla="*/ 82599 w 370151"/>
                  <a:gd name="connsiteY7" fmla="*/ 349250 h 417439"/>
                  <a:gd name="connsiteX8" fmla="*/ 48732 w 370151"/>
                  <a:gd name="connsiteY8" fmla="*/ 404284 h 417439"/>
                  <a:gd name="connsiteX9" fmla="*/ 49 w 370151"/>
                  <a:gd name="connsiteY9" fmla="*/ 416984 h 417439"/>
                  <a:gd name="connsiteX10" fmla="*/ 40266 w 370151"/>
                  <a:gd name="connsiteY10" fmla="*/ 393700 h 417439"/>
                  <a:gd name="connsiteX11" fmla="*/ 74132 w 370151"/>
                  <a:gd name="connsiteY11" fmla="*/ 355600 h 417439"/>
                  <a:gd name="connsiteX12" fmla="*/ 122816 w 370151"/>
                  <a:gd name="connsiteY12" fmla="*/ 300567 h 417439"/>
                  <a:gd name="connsiteX13" fmla="*/ 192666 w 370151"/>
                  <a:gd name="connsiteY13" fmla="*/ 241300 h 417439"/>
                  <a:gd name="connsiteX14" fmla="*/ 304849 w 370151"/>
                  <a:gd name="connsiteY14" fmla="*/ 213784 h 417439"/>
                  <a:gd name="connsiteX15" fmla="*/ 347182 w 370151"/>
                  <a:gd name="connsiteY15" fmla="*/ 190500 h 417439"/>
                  <a:gd name="connsiteX16" fmla="*/ 357766 w 370151"/>
                  <a:gd name="connsiteY16" fmla="*/ 148167 h 417439"/>
                  <a:gd name="connsiteX17" fmla="*/ 336599 w 370151"/>
                  <a:gd name="connsiteY17" fmla="*/ 99484 h 417439"/>
                  <a:gd name="connsiteX18" fmla="*/ 249816 w 370151"/>
                  <a:gd name="connsiteY18" fmla="*/ 0 h 41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0151" h="417439">
                    <a:moveTo>
                      <a:pt x="249816" y="0"/>
                    </a:moveTo>
                    <a:cubicBezTo>
                      <a:pt x="252638" y="0"/>
                      <a:pt x="333777" y="71615"/>
                      <a:pt x="353532" y="99484"/>
                    </a:cubicBezTo>
                    <a:cubicBezTo>
                      <a:pt x="373287" y="127353"/>
                      <a:pt x="371171" y="146403"/>
                      <a:pt x="368349" y="167217"/>
                    </a:cubicBezTo>
                    <a:cubicBezTo>
                      <a:pt x="365527" y="188031"/>
                      <a:pt x="350357" y="214842"/>
                      <a:pt x="336599" y="224367"/>
                    </a:cubicBezTo>
                    <a:cubicBezTo>
                      <a:pt x="322841" y="233892"/>
                      <a:pt x="305202" y="221898"/>
                      <a:pt x="285799" y="224367"/>
                    </a:cubicBezTo>
                    <a:cubicBezTo>
                      <a:pt x="266396" y="226836"/>
                      <a:pt x="244171" y="227542"/>
                      <a:pt x="220182" y="239184"/>
                    </a:cubicBezTo>
                    <a:cubicBezTo>
                      <a:pt x="196193" y="250826"/>
                      <a:pt x="164796" y="275873"/>
                      <a:pt x="141866" y="294217"/>
                    </a:cubicBezTo>
                    <a:cubicBezTo>
                      <a:pt x="118936" y="312561"/>
                      <a:pt x="98121" y="330906"/>
                      <a:pt x="82599" y="349250"/>
                    </a:cubicBezTo>
                    <a:cubicBezTo>
                      <a:pt x="67077" y="367595"/>
                      <a:pt x="62490" y="392995"/>
                      <a:pt x="48732" y="404284"/>
                    </a:cubicBezTo>
                    <a:cubicBezTo>
                      <a:pt x="34974" y="415573"/>
                      <a:pt x="1460" y="418748"/>
                      <a:pt x="49" y="416984"/>
                    </a:cubicBezTo>
                    <a:cubicBezTo>
                      <a:pt x="-1362" y="415220"/>
                      <a:pt x="27919" y="403931"/>
                      <a:pt x="40266" y="393700"/>
                    </a:cubicBezTo>
                    <a:cubicBezTo>
                      <a:pt x="52613" y="383469"/>
                      <a:pt x="60374" y="371122"/>
                      <a:pt x="74132" y="355600"/>
                    </a:cubicBezTo>
                    <a:cubicBezTo>
                      <a:pt x="87890" y="340078"/>
                      <a:pt x="103060" y="319617"/>
                      <a:pt x="122816" y="300567"/>
                    </a:cubicBezTo>
                    <a:cubicBezTo>
                      <a:pt x="142572" y="281517"/>
                      <a:pt x="162327" y="255764"/>
                      <a:pt x="192666" y="241300"/>
                    </a:cubicBezTo>
                    <a:cubicBezTo>
                      <a:pt x="223005" y="226836"/>
                      <a:pt x="279096" y="222251"/>
                      <a:pt x="304849" y="213784"/>
                    </a:cubicBezTo>
                    <a:cubicBezTo>
                      <a:pt x="330602" y="205317"/>
                      <a:pt x="338363" y="201436"/>
                      <a:pt x="347182" y="190500"/>
                    </a:cubicBezTo>
                    <a:cubicBezTo>
                      <a:pt x="356002" y="179564"/>
                      <a:pt x="359530" y="163336"/>
                      <a:pt x="357766" y="148167"/>
                    </a:cubicBezTo>
                    <a:cubicBezTo>
                      <a:pt x="356002" y="132998"/>
                      <a:pt x="353180" y="123473"/>
                      <a:pt x="336599" y="99484"/>
                    </a:cubicBezTo>
                    <a:cubicBezTo>
                      <a:pt x="320018" y="75495"/>
                      <a:pt x="246994" y="0"/>
                      <a:pt x="24981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フリーフォーム: 図形 36">
                <a:extLst>
                  <a:ext uri="{FF2B5EF4-FFF2-40B4-BE49-F238E27FC236}">
                    <a16:creationId xmlns:a16="http://schemas.microsoft.com/office/drawing/2014/main" id="{B6E47048-31F9-403A-9782-3077C609D2F0}"/>
                  </a:ext>
                </a:extLst>
              </p:cNvPr>
              <p:cNvSpPr/>
              <p:nvPr/>
            </p:nvSpPr>
            <p:spPr>
              <a:xfrm>
                <a:off x="2476500" y="3655480"/>
                <a:ext cx="357379" cy="465093"/>
              </a:xfrm>
              <a:custGeom>
                <a:avLst/>
                <a:gdLst>
                  <a:gd name="connsiteX0" fmla="*/ 14817 w 357379"/>
                  <a:gd name="connsiteY0" fmla="*/ 3 h 465093"/>
                  <a:gd name="connsiteX1" fmla="*/ 0 w 357379"/>
                  <a:gd name="connsiteY1" fmla="*/ 150287 h 465093"/>
                  <a:gd name="connsiteX2" fmla="*/ 14817 w 357379"/>
                  <a:gd name="connsiteY2" fmla="*/ 321737 h 465093"/>
                  <a:gd name="connsiteX3" fmla="*/ 50800 w 357379"/>
                  <a:gd name="connsiteY3" fmla="*/ 351370 h 465093"/>
                  <a:gd name="connsiteX4" fmla="*/ 124883 w 357379"/>
                  <a:gd name="connsiteY4" fmla="*/ 361953 h 465093"/>
                  <a:gd name="connsiteX5" fmla="*/ 184150 w 357379"/>
                  <a:gd name="connsiteY5" fmla="*/ 387353 h 465093"/>
                  <a:gd name="connsiteX6" fmla="*/ 275167 w 357379"/>
                  <a:gd name="connsiteY6" fmla="*/ 423337 h 465093"/>
                  <a:gd name="connsiteX7" fmla="*/ 313267 w 357379"/>
                  <a:gd name="connsiteY7" fmla="*/ 446620 h 465093"/>
                  <a:gd name="connsiteX8" fmla="*/ 355600 w 357379"/>
                  <a:gd name="connsiteY8" fmla="*/ 463553 h 465093"/>
                  <a:gd name="connsiteX9" fmla="*/ 249767 w 357379"/>
                  <a:gd name="connsiteY9" fmla="*/ 406403 h 465093"/>
                  <a:gd name="connsiteX10" fmla="*/ 127000 w 357379"/>
                  <a:gd name="connsiteY10" fmla="*/ 349253 h 465093"/>
                  <a:gd name="connsiteX11" fmla="*/ 42333 w 357379"/>
                  <a:gd name="connsiteY11" fmla="*/ 321737 h 465093"/>
                  <a:gd name="connsiteX12" fmla="*/ 29633 w 357379"/>
                  <a:gd name="connsiteY12" fmla="*/ 237070 h 465093"/>
                  <a:gd name="connsiteX13" fmla="*/ 12700 w 357379"/>
                  <a:gd name="connsiteY13" fmla="*/ 154520 h 465093"/>
                  <a:gd name="connsiteX14" fmla="*/ 14817 w 357379"/>
                  <a:gd name="connsiteY14" fmla="*/ 3 h 46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7379" h="465093">
                    <a:moveTo>
                      <a:pt x="14817" y="3"/>
                    </a:moveTo>
                    <a:cubicBezTo>
                      <a:pt x="12700" y="-703"/>
                      <a:pt x="0" y="96665"/>
                      <a:pt x="0" y="150287"/>
                    </a:cubicBezTo>
                    <a:cubicBezTo>
                      <a:pt x="0" y="203909"/>
                      <a:pt x="6350" y="288223"/>
                      <a:pt x="14817" y="321737"/>
                    </a:cubicBezTo>
                    <a:cubicBezTo>
                      <a:pt x="23284" y="355251"/>
                      <a:pt x="32456" y="344667"/>
                      <a:pt x="50800" y="351370"/>
                    </a:cubicBezTo>
                    <a:cubicBezTo>
                      <a:pt x="69144" y="358073"/>
                      <a:pt x="102658" y="355956"/>
                      <a:pt x="124883" y="361953"/>
                    </a:cubicBezTo>
                    <a:cubicBezTo>
                      <a:pt x="147108" y="367950"/>
                      <a:pt x="184150" y="387353"/>
                      <a:pt x="184150" y="387353"/>
                    </a:cubicBezTo>
                    <a:cubicBezTo>
                      <a:pt x="209197" y="397584"/>
                      <a:pt x="253648" y="413459"/>
                      <a:pt x="275167" y="423337"/>
                    </a:cubicBezTo>
                    <a:cubicBezTo>
                      <a:pt x="296687" y="433215"/>
                      <a:pt x="299862" y="439917"/>
                      <a:pt x="313267" y="446620"/>
                    </a:cubicBezTo>
                    <a:cubicBezTo>
                      <a:pt x="326673" y="453323"/>
                      <a:pt x="366183" y="470256"/>
                      <a:pt x="355600" y="463553"/>
                    </a:cubicBezTo>
                    <a:cubicBezTo>
                      <a:pt x="345017" y="456850"/>
                      <a:pt x="287867" y="425453"/>
                      <a:pt x="249767" y="406403"/>
                    </a:cubicBezTo>
                    <a:cubicBezTo>
                      <a:pt x="211667" y="387353"/>
                      <a:pt x="161572" y="363364"/>
                      <a:pt x="127000" y="349253"/>
                    </a:cubicBezTo>
                    <a:cubicBezTo>
                      <a:pt x="92428" y="335142"/>
                      <a:pt x="58561" y="340434"/>
                      <a:pt x="42333" y="321737"/>
                    </a:cubicBezTo>
                    <a:cubicBezTo>
                      <a:pt x="26105" y="303040"/>
                      <a:pt x="34572" y="264940"/>
                      <a:pt x="29633" y="237070"/>
                    </a:cubicBezTo>
                    <a:cubicBezTo>
                      <a:pt x="24694" y="209201"/>
                      <a:pt x="17286" y="186976"/>
                      <a:pt x="12700" y="154520"/>
                    </a:cubicBezTo>
                    <a:cubicBezTo>
                      <a:pt x="8114" y="122065"/>
                      <a:pt x="16934" y="709"/>
                      <a:pt x="14817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フリーフォーム: 図形 37">
                <a:extLst>
                  <a:ext uri="{FF2B5EF4-FFF2-40B4-BE49-F238E27FC236}">
                    <a16:creationId xmlns:a16="http://schemas.microsoft.com/office/drawing/2014/main" id="{EBE7783F-6520-40C4-87D1-21891560BA36}"/>
                  </a:ext>
                </a:extLst>
              </p:cNvPr>
              <p:cNvSpPr/>
              <p:nvPr/>
            </p:nvSpPr>
            <p:spPr>
              <a:xfrm>
                <a:off x="2387533" y="4156862"/>
                <a:ext cx="1087427" cy="191481"/>
              </a:xfrm>
              <a:custGeom>
                <a:avLst/>
                <a:gdLst>
                  <a:gd name="connsiteX0" fmla="*/ 67 w 1087427"/>
                  <a:gd name="connsiteY0" fmla="*/ 165901 h 191481"/>
                  <a:gd name="connsiteX1" fmla="*/ 174692 w 1087427"/>
                  <a:gd name="connsiteY1" fmla="*/ 186538 h 191481"/>
                  <a:gd name="connsiteX2" fmla="*/ 257242 w 1087427"/>
                  <a:gd name="connsiteY2" fmla="*/ 170663 h 191481"/>
                  <a:gd name="connsiteX3" fmla="*/ 362017 w 1087427"/>
                  <a:gd name="connsiteY3" fmla="*/ 132563 h 191481"/>
                  <a:gd name="connsiteX4" fmla="*/ 412817 w 1087427"/>
                  <a:gd name="connsiteY4" fmla="*/ 115101 h 191481"/>
                  <a:gd name="connsiteX5" fmla="*/ 479492 w 1087427"/>
                  <a:gd name="connsiteY5" fmla="*/ 119863 h 191481"/>
                  <a:gd name="connsiteX6" fmla="*/ 549342 w 1087427"/>
                  <a:gd name="connsiteY6" fmla="*/ 111926 h 191481"/>
                  <a:gd name="connsiteX7" fmla="*/ 608080 w 1087427"/>
                  <a:gd name="connsiteY7" fmla="*/ 81763 h 191481"/>
                  <a:gd name="connsiteX8" fmla="*/ 657292 w 1087427"/>
                  <a:gd name="connsiteY8" fmla="*/ 69063 h 191481"/>
                  <a:gd name="connsiteX9" fmla="*/ 800167 w 1087427"/>
                  <a:gd name="connsiteY9" fmla="*/ 75413 h 191481"/>
                  <a:gd name="connsiteX10" fmla="*/ 892242 w 1087427"/>
                  <a:gd name="connsiteY10" fmla="*/ 53188 h 191481"/>
                  <a:gd name="connsiteX11" fmla="*/ 950980 w 1087427"/>
                  <a:gd name="connsiteY11" fmla="*/ 26201 h 191481"/>
                  <a:gd name="connsiteX12" fmla="*/ 1027180 w 1087427"/>
                  <a:gd name="connsiteY12" fmla="*/ 801 h 191481"/>
                  <a:gd name="connsiteX13" fmla="*/ 1085917 w 1087427"/>
                  <a:gd name="connsiteY13" fmla="*/ 8738 h 191481"/>
                  <a:gd name="connsiteX14" fmla="*/ 1070042 w 1087427"/>
                  <a:gd name="connsiteY14" fmla="*/ 32551 h 191481"/>
                  <a:gd name="connsiteX15" fmla="*/ 1070042 w 1087427"/>
                  <a:gd name="connsiteY15" fmla="*/ 10326 h 191481"/>
                  <a:gd name="connsiteX16" fmla="*/ 982730 w 1087427"/>
                  <a:gd name="connsiteY16" fmla="*/ 3976 h 191481"/>
                  <a:gd name="connsiteX17" fmla="*/ 835092 w 1087427"/>
                  <a:gd name="connsiteY17" fmla="*/ 51601 h 191481"/>
                  <a:gd name="connsiteX18" fmla="*/ 665230 w 1087427"/>
                  <a:gd name="connsiteY18" fmla="*/ 56363 h 191481"/>
                  <a:gd name="connsiteX19" fmla="*/ 547755 w 1087427"/>
                  <a:gd name="connsiteY19" fmla="*/ 91288 h 191481"/>
                  <a:gd name="connsiteX20" fmla="*/ 457267 w 1087427"/>
                  <a:gd name="connsiteY20" fmla="*/ 108751 h 191481"/>
                  <a:gd name="connsiteX21" fmla="*/ 396942 w 1087427"/>
                  <a:gd name="connsiteY21" fmla="*/ 127801 h 191481"/>
                  <a:gd name="connsiteX22" fmla="*/ 293755 w 1087427"/>
                  <a:gd name="connsiteY22" fmla="*/ 162726 h 191481"/>
                  <a:gd name="connsiteX23" fmla="*/ 155642 w 1087427"/>
                  <a:gd name="connsiteY23" fmla="*/ 191301 h 191481"/>
                  <a:gd name="connsiteX24" fmla="*/ 67 w 1087427"/>
                  <a:gd name="connsiteY24" fmla="*/ 165901 h 191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87427" h="191481">
                    <a:moveTo>
                      <a:pt x="67" y="165901"/>
                    </a:moveTo>
                    <a:cubicBezTo>
                      <a:pt x="3242" y="165107"/>
                      <a:pt x="131830" y="185744"/>
                      <a:pt x="174692" y="186538"/>
                    </a:cubicBezTo>
                    <a:cubicBezTo>
                      <a:pt x="217554" y="187332"/>
                      <a:pt x="226021" y="179659"/>
                      <a:pt x="257242" y="170663"/>
                    </a:cubicBezTo>
                    <a:cubicBezTo>
                      <a:pt x="288463" y="161667"/>
                      <a:pt x="336088" y="141823"/>
                      <a:pt x="362017" y="132563"/>
                    </a:cubicBezTo>
                    <a:cubicBezTo>
                      <a:pt x="387946" y="123303"/>
                      <a:pt x="393238" y="117218"/>
                      <a:pt x="412817" y="115101"/>
                    </a:cubicBezTo>
                    <a:cubicBezTo>
                      <a:pt x="432396" y="112984"/>
                      <a:pt x="456738" y="120392"/>
                      <a:pt x="479492" y="119863"/>
                    </a:cubicBezTo>
                    <a:cubicBezTo>
                      <a:pt x="502246" y="119334"/>
                      <a:pt x="527911" y="118276"/>
                      <a:pt x="549342" y="111926"/>
                    </a:cubicBezTo>
                    <a:cubicBezTo>
                      <a:pt x="570773" y="105576"/>
                      <a:pt x="590088" y="88907"/>
                      <a:pt x="608080" y="81763"/>
                    </a:cubicBezTo>
                    <a:cubicBezTo>
                      <a:pt x="626072" y="74619"/>
                      <a:pt x="625278" y="70121"/>
                      <a:pt x="657292" y="69063"/>
                    </a:cubicBezTo>
                    <a:cubicBezTo>
                      <a:pt x="689306" y="68005"/>
                      <a:pt x="761009" y="78059"/>
                      <a:pt x="800167" y="75413"/>
                    </a:cubicBezTo>
                    <a:cubicBezTo>
                      <a:pt x="839325" y="72767"/>
                      <a:pt x="867107" y="61390"/>
                      <a:pt x="892242" y="53188"/>
                    </a:cubicBezTo>
                    <a:cubicBezTo>
                      <a:pt x="917377" y="44986"/>
                      <a:pt x="928490" y="34932"/>
                      <a:pt x="950980" y="26201"/>
                    </a:cubicBezTo>
                    <a:cubicBezTo>
                      <a:pt x="973470" y="17470"/>
                      <a:pt x="1004691" y="3711"/>
                      <a:pt x="1027180" y="801"/>
                    </a:cubicBezTo>
                    <a:cubicBezTo>
                      <a:pt x="1049669" y="-2109"/>
                      <a:pt x="1078773" y="3446"/>
                      <a:pt x="1085917" y="8738"/>
                    </a:cubicBezTo>
                    <a:cubicBezTo>
                      <a:pt x="1093061" y="14030"/>
                      <a:pt x="1072688" y="32286"/>
                      <a:pt x="1070042" y="32551"/>
                    </a:cubicBezTo>
                    <a:cubicBezTo>
                      <a:pt x="1067396" y="32816"/>
                      <a:pt x="1084594" y="15089"/>
                      <a:pt x="1070042" y="10326"/>
                    </a:cubicBezTo>
                    <a:cubicBezTo>
                      <a:pt x="1055490" y="5563"/>
                      <a:pt x="1021888" y="-2903"/>
                      <a:pt x="982730" y="3976"/>
                    </a:cubicBezTo>
                    <a:cubicBezTo>
                      <a:pt x="943572" y="10855"/>
                      <a:pt x="888009" y="42870"/>
                      <a:pt x="835092" y="51601"/>
                    </a:cubicBezTo>
                    <a:cubicBezTo>
                      <a:pt x="782175" y="60332"/>
                      <a:pt x="713119" y="49749"/>
                      <a:pt x="665230" y="56363"/>
                    </a:cubicBezTo>
                    <a:cubicBezTo>
                      <a:pt x="617341" y="62977"/>
                      <a:pt x="582415" y="82557"/>
                      <a:pt x="547755" y="91288"/>
                    </a:cubicBezTo>
                    <a:cubicBezTo>
                      <a:pt x="513095" y="100019"/>
                      <a:pt x="482403" y="102665"/>
                      <a:pt x="457267" y="108751"/>
                    </a:cubicBezTo>
                    <a:cubicBezTo>
                      <a:pt x="432132" y="114836"/>
                      <a:pt x="424194" y="118805"/>
                      <a:pt x="396942" y="127801"/>
                    </a:cubicBezTo>
                    <a:cubicBezTo>
                      <a:pt x="369690" y="136797"/>
                      <a:pt x="333972" y="152143"/>
                      <a:pt x="293755" y="162726"/>
                    </a:cubicBezTo>
                    <a:cubicBezTo>
                      <a:pt x="253538" y="173309"/>
                      <a:pt x="205384" y="188655"/>
                      <a:pt x="155642" y="191301"/>
                    </a:cubicBezTo>
                    <a:cubicBezTo>
                      <a:pt x="105900" y="193947"/>
                      <a:pt x="-3108" y="166695"/>
                      <a:pt x="67" y="1659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フリーフォーム: 図形 38">
                <a:extLst>
                  <a:ext uri="{FF2B5EF4-FFF2-40B4-BE49-F238E27FC236}">
                    <a16:creationId xmlns:a16="http://schemas.microsoft.com/office/drawing/2014/main" id="{7334F9AC-1E2E-42A4-A266-2DA46C82C14C}"/>
                  </a:ext>
                </a:extLst>
              </p:cNvPr>
              <p:cNvSpPr/>
              <p:nvPr/>
            </p:nvSpPr>
            <p:spPr>
              <a:xfrm>
                <a:off x="2397114" y="4225641"/>
                <a:ext cx="926202" cy="218522"/>
              </a:xfrm>
              <a:custGeom>
                <a:avLst/>
                <a:gdLst>
                  <a:gd name="connsiteX0" fmla="*/ 11 w 926202"/>
                  <a:gd name="connsiteY0" fmla="*/ 130459 h 218522"/>
                  <a:gd name="connsiteX1" fmla="*/ 165111 w 926202"/>
                  <a:gd name="connsiteY1" fmla="*/ 143159 h 218522"/>
                  <a:gd name="connsiteX2" fmla="*/ 327036 w 926202"/>
                  <a:gd name="connsiteY2" fmla="*/ 195547 h 218522"/>
                  <a:gd name="connsiteX3" fmla="*/ 495311 w 926202"/>
                  <a:gd name="connsiteY3" fmla="*/ 217772 h 218522"/>
                  <a:gd name="connsiteX4" fmla="*/ 630249 w 926202"/>
                  <a:gd name="connsiteY4" fmla="*/ 208247 h 218522"/>
                  <a:gd name="connsiteX5" fmla="*/ 757249 w 926202"/>
                  <a:gd name="connsiteY5" fmla="*/ 160622 h 218522"/>
                  <a:gd name="connsiteX6" fmla="*/ 841386 w 926202"/>
                  <a:gd name="connsiteY6" fmla="*/ 103472 h 218522"/>
                  <a:gd name="connsiteX7" fmla="*/ 904886 w 926202"/>
                  <a:gd name="connsiteY7" fmla="*/ 38384 h 218522"/>
                  <a:gd name="connsiteX8" fmla="*/ 925524 w 926202"/>
                  <a:gd name="connsiteY8" fmla="*/ 284 h 218522"/>
                  <a:gd name="connsiteX9" fmla="*/ 884249 w 926202"/>
                  <a:gd name="connsiteY9" fmla="*/ 57434 h 218522"/>
                  <a:gd name="connsiteX10" fmla="*/ 774711 w 926202"/>
                  <a:gd name="connsiteY10" fmla="*/ 135222 h 218522"/>
                  <a:gd name="connsiteX11" fmla="*/ 660411 w 926202"/>
                  <a:gd name="connsiteY11" fmla="*/ 181259 h 218522"/>
                  <a:gd name="connsiteX12" fmla="*/ 469911 w 926202"/>
                  <a:gd name="connsiteY12" fmla="*/ 203484 h 218522"/>
                  <a:gd name="connsiteX13" fmla="*/ 354024 w 926202"/>
                  <a:gd name="connsiteY13" fmla="*/ 203484 h 218522"/>
                  <a:gd name="connsiteX14" fmla="*/ 242899 w 926202"/>
                  <a:gd name="connsiteY14" fmla="*/ 171734 h 218522"/>
                  <a:gd name="connsiteX15" fmla="*/ 157174 w 926202"/>
                  <a:gd name="connsiteY15" fmla="*/ 146334 h 218522"/>
                  <a:gd name="connsiteX16" fmla="*/ 11 w 926202"/>
                  <a:gd name="connsiteY16" fmla="*/ 130459 h 21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26202" h="218522">
                    <a:moveTo>
                      <a:pt x="11" y="130459"/>
                    </a:moveTo>
                    <a:cubicBezTo>
                      <a:pt x="1334" y="129930"/>
                      <a:pt x="110607" y="132311"/>
                      <a:pt x="165111" y="143159"/>
                    </a:cubicBezTo>
                    <a:cubicBezTo>
                      <a:pt x="219615" y="154007"/>
                      <a:pt x="272003" y="183112"/>
                      <a:pt x="327036" y="195547"/>
                    </a:cubicBezTo>
                    <a:cubicBezTo>
                      <a:pt x="382069" y="207983"/>
                      <a:pt x="444776" y="215655"/>
                      <a:pt x="495311" y="217772"/>
                    </a:cubicBezTo>
                    <a:cubicBezTo>
                      <a:pt x="545846" y="219889"/>
                      <a:pt x="586593" y="217772"/>
                      <a:pt x="630249" y="208247"/>
                    </a:cubicBezTo>
                    <a:cubicBezTo>
                      <a:pt x="673905" y="198722"/>
                      <a:pt x="722060" y="178084"/>
                      <a:pt x="757249" y="160622"/>
                    </a:cubicBezTo>
                    <a:cubicBezTo>
                      <a:pt x="792438" y="143160"/>
                      <a:pt x="816780" y="123845"/>
                      <a:pt x="841386" y="103472"/>
                    </a:cubicBezTo>
                    <a:cubicBezTo>
                      <a:pt x="865992" y="83099"/>
                      <a:pt x="890863" y="55582"/>
                      <a:pt x="904886" y="38384"/>
                    </a:cubicBezTo>
                    <a:cubicBezTo>
                      <a:pt x="918909" y="21186"/>
                      <a:pt x="928964" y="-2891"/>
                      <a:pt x="925524" y="284"/>
                    </a:cubicBezTo>
                    <a:cubicBezTo>
                      <a:pt x="922084" y="3459"/>
                      <a:pt x="909384" y="34944"/>
                      <a:pt x="884249" y="57434"/>
                    </a:cubicBezTo>
                    <a:cubicBezTo>
                      <a:pt x="859114" y="79924"/>
                      <a:pt x="812017" y="114584"/>
                      <a:pt x="774711" y="135222"/>
                    </a:cubicBezTo>
                    <a:cubicBezTo>
                      <a:pt x="737405" y="155860"/>
                      <a:pt x="711211" y="169882"/>
                      <a:pt x="660411" y="181259"/>
                    </a:cubicBezTo>
                    <a:cubicBezTo>
                      <a:pt x="609611" y="192636"/>
                      <a:pt x="520976" y="199780"/>
                      <a:pt x="469911" y="203484"/>
                    </a:cubicBezTo>
                    <a:cubicBezTo>
                      <a:pt x="418847" y="207188"/>
                      <a:pt x="391859" y="208776"/>
                      <a:pt x="354024" y="203484"/>
                    </a:cubicBezTo>
                    <a:cubicBezTo>
                      <a:pt x="316189" y="198192"/>
                      <a:pt x="242899" y="171734"/>
                      <a:pt x="242899" y="171734"/>
                    </a:cubicBezTo>
                    <a:cubicBezTo>
                      <a:pt x="210091" y="162209"/>
                      <a:pt x="200036" y="155594"/>
                      <a:pt x="157174" y="146334"/>
                    </a:cubicBezTo>
                    <a:cubicBezTo>
                      <a:pt x="114312" y="137074"/>
                      <a:pt x="-1312" y="130988"/>
                      <a:pt x="11" y="1304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フリーフォーム: 図形 39">
                <a:extLst>
                  <a:ext uri="{FF2B5EF4-FFF2-40B4-BE49-F238E27FC236}">
                    <a16:creationId xmlns:a16="http://schemas.microsoft.com/office/drawing/2014/main" id="{E9DC6209-9B98-4D20-8846-F4DB2DB84E00}"/>
                  </a:ext>
                </a:extLst>
              </p:cNvPr>
              <p:cNvSpPr/>
              <p:nvPr/>
            </p:nvSpPr>
            <p:spPr>
              <a:xfrm>
                <a:off x="2521999" y="4165360"/>
                <a:ext cx="899186" cy="189398"/>
              </a:xfrm>
              <a:custGeom>
                <a:avLst/>
                <a:gdLst>
                  <a:gd name="connsiteX0" fmla="*/ 539 w 899186"/>
                  <a:gd name="connsiteY0" fmla="*/ 189153 h 189398"/>
                  <a:gd name="connsiteX1" fmla="*/ 249776 w 899186"/>
                  <a:gd name="connsiteY1" fmla="*/ 182803 h 189398"/>
                  <a:gd name="connsiteX2" fmla="*/ 487901 w 899186"/>
                  <a:gd name="connsiteY2" fmla="*/ 141528 h 189398"/>
                  <a:gd name="connsiteX3" fmla="*/ 646651 w 899186"/>
                  <a:gd name="connsiteY3" fmla="*/ 89140 h 189398"/>
                  <a:gd name="connsiteX4" fmla="*/ 691101 w 899186"/>
                  <a:gd name="connsiteY4" fmla="*/ 68503 h 189398"/>
                  <a:gd name="connsiteX5" fmla="*/ 802226 w 899186"/>
                  <a:gd name="connsiteY5" fmla="*/ 25640 h 189398"/>
                  <a:gd name="connsiteX6" fmla="*/ 884776 w 899186"/>
                  <a:gd name="connsiteY6" fmla="*/ 1828 h 189398"/>
                  <a:gd name="connsiteX7" fmla="*/ 895889 w 899186"/>
                  <a:gd name="connsiteY7" fmla="*/ 3415 h 189398"/>
                  <a:gd name="connsiteX8" fmla="*/ 848264 w 899186"/>
                  <a:gd name="connsiteY8" fmla="*/ 17703 h 189398"/>
                  <a:gd name="connsiteX9" fmla="*/ 802226 w 899186"/>
                  <a:gd name="connsiteY9" fmla="*/ 41515 h 189398"/>
                  <a:gd name="connsiteX10" fmla="*/ 735551 w 899186"/>
                  <a:gd name="connsiteY10" fmla="*/ 71678 h 189398"/>
                  <a:gd name="connsiteX11" fmla="*/ 643476 w 899186"/>
                  <a:gd name="connsiteY11" fmla="*/ 109778 h 189398"/>
                  <a:gd name="connsiteX12" fmla="*/ 548226 w 899186"/>
                  <a:gd name="connsiteY12" fmla="*/ 136765 h 189398"/>
                  <a:gd name="connsiteX13" fmla="*/ 475201 w 899186"/>
                  <a:gd name="connsiteY13" fmla="*/ 160578 h 189398"/>
                  <a:gd name="connsiteX14" fmla="*/ 319626 w 899186"/>
                  <a:gd name="connsiteY14" fmla="*/ 181215 h 189398"/>
                  <a:gd name="connsiteX15" fmla="*/ 539 w 899186"/>
                  <a:gd name="connsiteY15" fmla="*/ 189153 h 18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9186" h="189398">
                    <a:moveTo>
                      <a:pt x="539" y="189153"/>
                    </a:moveTo>
                    <a:cubicBezTo>
                      <a:pt x="-11103" y="189418"/>
                      <a:pt x="168549" y="190740"/>
                      <a:pt x="249776" y="182803"/>
                    </a:cubicBezTo>
                    <a:cubicBezTo>
                      <a:pt x="331003" y="174866"/>
                      <a:pt x="421755" y="157138"/>
                      <a:pt x="487901" y="141528"/>
                    </a:cubicBezTo>
                    <a:cubicBezTo>
                      <a:pt x="554047" y="125917"/>
                      <a:pt x="612784" y="101311"/>
                      <a:pt x="646651" y="89140"/>
                    </a:cubicBezTo>
                    <a:cubicBezTo>
                      <a:pt x="680518" y="76969"/>
                      <a:pt x="665172" y="79086"/>
                      <a:pt x="691101" y="68503"/>
                    </a:cubicBezTo>
                    <a:cubicBezTo>
                      <a:pt x="717030" y="57920"/>
                      <a:pt x="769947" y="36752"/>
                      <a:pt x="802226" y="25640"/>
                    </a:cubicBezTo>
                    <a:cubicBezTo>
                      <a:pt x="834505" y="14527"/>
                      <a:pt x="869166" y="5532"/>
                      <a:pt x="884776" y="1828"/>
                    </a:cubicBezTo>
                    <a:cubicBezTo>
                      <a:pt x="900386" y="-1876"/>
                      <a:pt x="901974" y="769"/>
                      <a:pt x="895889" y="3415"/>
                    </a:cubicBezTo>
                    <a:cubicBezTo>
                      <a:pt x="889804" y="6061"/>
                      <a:pt x="863874" y="11353"/>
                      <a:pt x="848264" y="17703"/>
                    </a:cubicBezTo>
                    <a:cubicBezTo>
                      <a:pt x="832654" y="24053"/>
                      <a:pt x="821011" y="32519"/>
                      <a:pt x="802226" y="41515"/>
                    </a:cubicBezTo>
                    <a:cubicBezTo>
                      <a:pt x="783441" y="50511"/>
                      <a:pt x="762009" y="60301"/>
                      <a:pt x="735551" y="71678"/>
                    </a:cubicBezTo>
                    <a:cubicBezTo>
                      <a:pt x="709093" y="83055"/>
                      <a:pt x="674697" y="98930"/>
                      <a:pt x="643476" y="109778"/>
                    </a:cubicBezTo>
                    <a:cubicBezTo>
                      <a:pt x="612255" y="120626"/>
                      <a:pt x="576272" y="128298"/>
                      <a:pt x="548226" y="136765"/>
                    </a:cubicBezTo>
                    <a:cubicBezTo>
                      <a:pt x="520180" y="145232"/>
                      <a:pt x="513301" y="153170"/>
                      <a:pt x="475201" y="160578"/>
                    </a:cubicBezTo>
                    <a:cubicBezTo>
                      <a:pt x="437101" y="167986"/>
                      <a:pt x="402441" y="175394"/>
                      <a:pt x="319626" y="181215"/>
                    </a:cubicBezTo>
                    <a:cubicBezTo>
                      <a:pt x="236812" y="187036"/>
                      <a:pt x="12181" y="188888"/>
                      <a:pt x="539" y="1891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フリーフォーム: 図形 40">
                <a:extLst>
                  <a:ext uri="{FF2B5EF4-FFF2-40B4-BE49-F238E27FC236}">
                    <a16:creationId xmlns:a16="http://schemas.microsoft.com/office/drawing/2014/main" id="{EDD5FFBE-05B9-4B24-A24B-FD5E6A3DBFB9}"/>
                  </a:ext>
                </a:extLst>
              </p:cNvPr>
              <p:cNvSpPr/>
              <p:nvPr/>
            </p:nvSpPr>
            <p:spPr>
              <a:xfrm>
                <a:off x="2844791" y="3219450"/>
                <a:ext cx="165622" cy="468963"/>
              </a:xfrm>
              <a:custGeom>
                <a:avLst/>
                <a:gdLst>
                  <a:gd name="connsiteX0" fmla="*/ 9 w 165622"/>
                  <a:gd name="connsiteY0" fmla="*/ 0 h 468963"/>
                  <a:gd name="connsiteX1" fmla="*/ 11122 w 165622"/>
                  <a:gd name="connsiteY1" fmla="*/ 147638 h 468963"/>
                  <a:gd name="connsiteX2" fmla="*/ 36522 w 165622"/>
                  <a:gd name="connsiteY2" fmla="*/ 192088 h 468963"/>
                  <a:gd name="connsiteX3" fmla="*/ 136534 w 165622"/>
                  <a:gd name="connsiteY3" fmla="*/ 288925 h 468963"/>
                  <a:gd name="connsiteX4" fmla="*/ 165109 w 165622"/>
                  <a:gd name="connsiteY4" fmla="*/ 338138 h 468963"/>
                  <a:gd name="connsiteX5" fmla="*/ 150822 w 165622"/>
                  <a:gd name="connsiteY5" fmla="*/ 385763 h 468963"/>
                  <a:gd name="connsiteX6" fmla="*/ 101609 w 165622"/>
                  <a:gd name="connsiteY6" fmla="*/ 468313 h 468963"/>
                  <a:gd name="connsiteX7" fmla="*/ 131772 w 165622"/>
                  <a:gd name="connsiteY7" fmla="*/ 420688 h 468963"/>
                  <a:gd name="connsiteX8" fmla="*/ 155584 w 165622"/>
                  <a:gd name="connsiteY8" fmla="*/ 355600 h 468963"/>
                  <a:gd name="connsiteX9" fmla="*/ 115897 w 165622"/>
                  <a:gd name="connsiteY9" fmla="*/ 288925 h 468963"/>
                  <a:gd name="connsiteX10" fmla="*/ 20647 w 165622"/>
                  <a:gd name="connsiteY10" fmla="*/ 168275 h 468963"/>
                  <a:gd name="connsiteX11" fmla="*/ 12709 w 165622"/>
                  <a:gd name="connsiteY11" fmla="*/ 149225 h 468963"/>
                  <a:gd name="connsiteX12" fmla="*/ 9 w 165622"/>
                  <a:gd name="connsiteY12" fmla="*/ 0 h 468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622" h="468963">
                    <a:moveTo>
                      <a:pt x="9" y="0"/>
                    </a:moveTo>
                    <a:cubicBezTo>
                      <a:pt x="-255" y="-264"/>
                      <a:pt x="5037" y="115623"/>
                      <a:pt x="11122" y="147638"/>
                    </a:cubicBezTo>
                    <a:cubicBezTo>
                      <a:pt x="17208" y="179653"/>
                      <a:pt x="15620" y="168540"/>
                      <a:pt x="36522" y="192088"/>
                    </a:cubicBezTo>
                    <a:cubicBezTo>
                      <a:pt x="57424" y="215636"/>
                      <a:pt x="115103" y="264583"/>
                      <a:pt x="136534" y="288925"/>
                    </a:cubicBezTo>
                    <a:cubicBezTo>
                      <a:pt x="157965" y="313267"/>
                      <a:pt x="162728" y="321998"/>
                      <a:pt x="165109" y="338138"/>
                    </a:cubicBezTo>
                    <a:cubicBezTo>
                      <a:pt x="167490" y="354278"/>
                      <a:pt x="161405" y="364067"/>
                      <a:pt x="150822" y="385763"/>
                    </a:cubicBezTo>
                    <a:cubicBezTo>
                      <a:pt x="140239" y="407459"/>
                      <a:pt x="104784" y="462492"/>
                      <a:pt x="101609" y="468313"/>
                    </a:cubicBezTo>
                    <a:cubicBezTo>
                      <a:pt x="98434" y="474134"/>
                      <a:pt x="122776" y="439473"/>
                      <a:pt x="131772" y="420688"/>
                    </a:cubicBezTo>
                    <a:cubicBezTo>
                      <a:pt x="140768" y="401903"/>
                      <a:pt x="158230" y="377560"/>
                      <a:pt x="155584" y="355600"/>
                    </a:cubicBezTo>
                    <a:cubicBezTo>
                      <a:pt x="152938" y="333640"/>
                      <a:pt x="138386" y="320146"/>
                      <a:pt x="115897" y="288925"/>
                    </a:cubicBezTo>
                    <a:cubicBezTo>
                      <a:pt x="93408" y="257704"/>
                      <a:pt x="37845" y="191558"/>
                      <a:pt x="20647" y="168275"/>
                    </a:cubicBezTo>
                    <a:cubicBezTo>
                      <a:pt x="3449" y="144992"/>
                      <a:pt x="14032" y="172508"/>
                      <a:pt x="12709" y="149225"/>
                    </a:cubicBezTo>
                    <a:cubicBezTo>
                      <a:pt x="11386" y="125942"/>
                      <a:pt x="273" y="264"/>
                      <a:pt x="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フリーフォーム: 図形 41">
                <a:extLst>
                  <a:ext uri="{FF2B5EF4-FFF2-40B4-BE49-F238E27FC236}">
                    <a16:creationId xmlns:a16="http://schemas.microsoft.com/office/drawing/2014/main" id="{5631D0C5-5EBF-4E6A-99C6-2B9B6743CEFE}"/>
                  </a:ext>
                </a:extLst>
              </p:cNvPr>
              <p:cNvSpPr/>
              <p:nvPr/>
            </p:nvSpPr>
            <p:spPr>
              <a:xfrm>
                <a:off x="2478072" y="3133721"/>
                <a:ext cx="116829" cy="301784"/>
              </a:xfrm>
              <a:custGeom>
                <a:avLst/>
                <a:gdLst>
                  <a:gd name="connsiteX0" fmla="*/ 16 w 116829"/>
                  <a:gd name="connsiteY0" fmla="*/ 4 h 301784"/>
                  <a:gd name="connsiteX1" fmla="*/ 103203 w 116829"/>
                  <a:gd name="connsiteY1" fmla="*/ 134942 h 301784"/>
                  <a:gd name="connsiteX2" fmla="*/ 114316 w 116829"/>
                  <a:gd name="connsiteY2" fmla="*/ 220667 h 301784"/>
                  <a:gd name="connsiteX3" fmla="*/ 90503 w 116829"/>
                  <a:gd name="connsiteY3" fmla="*/ 301629 h 301784"/>
                  <a:gd name="connsiteX4" fmla="*/ 96853 w 116829"/>
                  <a:gd name="connsiteY4" fmla="*/ 239717 h 301784"/>
                  <a:gd name="connsiteX5" fmla="*/ 103203 w 116829"/>
                  <a:gd name="connsiteY5" fmla="*/ 188917 h 301784"/>
                  <a:gd name="connsiteX6" fmla="*/ 95266 w 116829"/>
                  <a:gd name="connsiteY6" fmla="*/ 139704 h 301784"/>
                  <a:gd name="connsiteX7" fmla="*/ 16 w 116829"/>
                  <a:gd name="connsiteY7" fmla="*/ 4 h 30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829" h="301784">
                    <a:moveTo>
                      <a:pt x="16" y="4"/>
                    </a:moveTo>
                    <a:cubicBezTo>
                      <a:pt x="1339" y="-790"/>
                      <a:pt x="84153" y="98165"/>
                      <a:pt x="103203" y="134942"/>
                    </a:cubicBezTo>
                    <a:cubicBezTo>
                      <a:pt x="122253" y="171719"/>
                      <a:pt x="116433" y="192886"/>
                      <a:pt x="114316" y="220667"/>
                    </a:cubicBezTo>
                    <a:cubicBezTo>
                      <a:pt x="112199" y="248448"/>
                      <a:pt x="93414" y="298454"/>
                      <a:pt x="90503" y="301629"/>
                    </a:cubicBezTo>
                    <a:cubicBezTo>
                      <a:pt x="87593" y="304804"/>
                      <a:pt x="94736" y="258502"/>
                      <a:pt x="96853" y="239717"/>
                    </a:cubicBezTo>
                    <a:cubicBezTo>
                      <a:pt x="98970" y="220932"/>
                      <a:pt x="103467" y="205586"/>
                      <a:pt x="103203" y="188917"/>
                    </a:cubicBezTo>
                    <a:cubicBezTo>
                      <a:pt x="102939" y="172248"/>
                      <a:pt x="111141" y="170396"/>
                      <a:pt x="95266" y="139704"/>
                    </a:cubicBezTo>
                    <a:cubicBezTo>
                      <a:pt x="79391" y="109012"/>
                      <a:pt x="-1307" y="798"/>
                      <a:pt x="16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フリーフォーム: 図形 42">
                <a:extLst>
                  <a:ext uri="{FF2B5EF4-FFF2-40B4-BE49-F238E27FC236}">
                    <a16:creationId xmlns:a16="http://schemas.microsoft.com/office/drawing/2014/main" id="{F6CFFA1E-717C-4C18-B0FE-0773ACF7AC62}"/>
                  </a:ext>
                </a:extLst>
              </p:cNvPr>
              <p:cNvSpPr/>
              <p:nvPr/>
            </p:nvSpPr>
            <p:spPr>
              <a:xfrm>
                <a:off x="2935277" y="3951094"/>
                <a:ext cx="173048" cy="81472"/>
              </a:xfrm>
              <a:custGeom>
                <a:avLst/>
                <a:gdLst>
                  <a:gd name="connsiteX0" fmla="*/ 173048 w 173048"/>
                  <a:gd name="connsiteY0" fmla="*/ 194 h 81472"/>
                  <a:gd name="connsiteX1" fmla="*/ 96848 w 173048"/>
                  <a:gd name="connsiteY1" fmla="*/ 43056 h 81472"/>
                  <a:gd name="connsiteX2" fmla="*/ 33348 w 173048"/>
                  <a:gd name="connsiteY2" fmla="*/ 70044 h 81472"/>
                  <a:gd name="connsiteX3" fmla="*/ 11 w 173048"/>
                  <a:gd name="connsiteY3" fmla="*/ 81156 h 81472"/>
                  <a:gd name="connsiteX4" fmla="*/ 30173 w 173048"/>
                  <a:gd name="connsiteY4" fmla="*/ 58931 h 81472"/>
                  <a:gd name="connsiteX5" fmla="*/ 77798 w 173048"/>
                  <a:gd name="connsiteY5" fmla="*/ 30356 h 81472"/>
                  <a:gd name="connsiteX6" fmla="*/ 95261 w 173048"/>
                  <a:gd name="connsiteY6" fmla="*/ 27181 h 81472"/>
                  <a:gd name="connsiteX7" fmla="*/ 173048 w 173048"/>
                  <a:gd name="connsiteY7" fmla="*/ 194 h 8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048" h="81472">
                    <a:moveTo>
                      <a:pt x="173048" y="194"/>
                    </a:moveTo>
                    <a:cubicBezTo>
                      <a:pt x="173312" y="2840"/>
                      <a:pt x="120131" y="31414"/>
                      <a:pt x="96848" y="43056"/>
                    </a:cubicBezTo>
                    <a:cubicBezTo>
                      <a:pt x="73565" y="54698"/>
                      <a:pt x="49487" y="63694"/>
                      <a:pt x="33348" y="70044"/>
                    </a:cubicBezTo>
                    <a:cubicBezTo>
                      <a:pt x="17209" y="76394"/>
                      <a:pt x="540" y="83008"/>
                      <a:pt x="11" y="81156"/>
                    </a:cubicBezTo>
                    <a:cubicBezTo>
                      <a:pt x="-518" y="79304"/>
                      <a:pt x="17209" y="67398"/>
                      <a:pt x="30173" y="58931"/>
                    </a:cubicBezTo>
                    <a:cubicBezTo>
                      <a:pt x="43137" y="50464"/>
                      <a:pt x="66950" y="35648"/>
                      <a:pt x="77798" y="30356"/>
                    </a:cubicBezTo>
                    <a:cubicBezTo>
                      <a:pt x="88646" y="25064"/>
                      <a:pt x="82296" y="31679"/>
                      <a:pt x="95261" y="27181"/>
                    </a:cubicBezTo>
                    <a:cubicBezTo>
                      <a:pt x="108226" y="22683"/>
                      <a:pt x="172784" y="-2452"/>
                      <a:pt x="173048" y="1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フリーフォーム: 図形 43">
                <a:extLst>
                  <a:ext uri="{FF2B5EF4-FFF2-40B4-BE49-F238E27FC236}">
                    <a16:creationId xmlns:a16="http://schemas.microsoft.com/office/drawing/2014/main" id="{883938F1-C7D6-42EF-B108-DF9F9C4C74DC}"/>
                  </a:ext>
                </a:extLst>
              </p:cNvPr>
              <p:cNvSpPr/>
              <p:nvPr/>
            </p:nvSpPr>
            <p:spPr>
              <a:xfrm>
                <a:off x="2551040" y="4004926"/>
                <a:ext cx="125657" cy="59315"/>
              </a:xfrm>
              <a:custGeom>
                <a:avLst/>
                <a:gdLst>
                  <a:gd name="connsiteX0" fmla="*/ 73 w 125657"/>
                  <a:gd name="connsiteY0" fmla="*/ 337 h 59315"/>
                  <a:gd name="connsiteX1" fmla="*/ 84210 w 125657"/>
                  <a:gd name="connsiteY1" fmla="*/ 20974 h 59315"/>
                  <a:gd name="connsiteX2" fmla="*/ 125485 w 125657"/>
                  <a:gd name="connsiteY2" fmla="*/ 59074 h 59315"/>
                  <a:gd name="connsiteX3" fmla="*/ 69923 w 125657"/>
                  <a:gd name="connsiteY3" fmla="*/ 36849 h 59315"/>
                  <a:gd name="connsiteX4" fmla="*/ 73 w 125657"/>
                  <a:gd name="connsiteY4" fmla="*/ 337 h 5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57" h="59315">
                    <a:moveTo>
                      <a:pt x="73" y="337"/>
                    </a:moveTo>
                    <a:cubicBezTo>
                      <a:pt x="2454" y="-2309"/>
                      <a:pt x="63308" y="11185"/>
                      <a:pt x="84210" y="20974"/>
                    </a:cubicBezTo>
                    <a:cubicBezTo>
                      <a:pt x="105112" y="30763"/>
                      <a:pt x="127866" y="56428"/>
                      <a:pt x="125485" y="59074"/>
                    </a:cubicBezTo>
                    <a:cubicBezTo>
                      <a:pt x="123104" y="61720"/>
                      <a:pt x="85798" y="41876"/>
                      <a:pt x="69923" y="36849"/>
                    </a:cubicBezTo>
                    <a:cubicBezTo>
                      <a:pt x="54048" y="31822"/>
                      <a:pt x="-2308" y="2983"/>
                      <a:pt x="73" y="3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フリーフォーム: 図形 44">
                <a:extLst>
                  <a:ext uri="{FF2B5EF4-FFF2-40B4-BE49-F238E27FC236}">
                    <a16:creationId xmlns:a16="http://schemas.microsoft.com/office/drawing/2014/main" id="{C87B6DDC-EE90-4C8A-8AF8-5BB5A05D55FF}"/>
                  </a:ext>
                </a:extLst>
              </p:cNvPr>
              <p:cNvSpPr/>
              <p:nvPr/>
            </p:nvSpPr>
            <p:spPr>
              <a:xfrm>
                <a:off x="1683652" y="2963042"/>
                <a:ext cx="250132" cy="904290"/>
              </a:xfrm>
              <a:custGeom>
                <a:avLst/>
                <a:gdLst>
                  <a:gd name="connsiteX0" fmla="*/ 1215 w 250132"/>
                  <a:gd name="connsiteY0" fmla="*/ 291 h 904290"/>
                  <a:gd name="connsiteX1" fmla="*/ 13915 w 250132"/>
                  <a:gd name="connsiteY1" fmla="*/ 226775 h 904290"/>
                  <a:gd name="connsiteX2" fmla="*/ 92231 w 250132"/>
                  <a:gd name="connsiteY2" fmla="*/ 565441 h 904290"/>
                  <a:gd name="connsiteX3" fmla="*/ 115515 w 250132"/>
                  <a:gd name="connsiteY3" fmla="*/ 664925 h 904290"/>
                  <a:gd name="connsiteX4" fmla="*/ 248865 w 250132"/>
                  <a:gd name="connsiteY4" fmla="*/ 901991 h 904290"/>
                  <a:gd name="connsiteX5" fmla="*/ 179015 w 250132"/>
                  <a:gd name="connsiteY5" fmla="*/ 774991 h 904290"/>
                  <a:gd name="connsiteX6" fmla="*/ 117631 w 250132"/>
                  <a:gd name="connsiteY6" fmla="*/ 605658 h 904290"/>
                  <a:gd name="connsiteX7" fmla="*/ 85881 w 250132"/>
                  <a:gd name="connsiteY7" fmla="*/ 421508 h 904290"/>
                  <a:gd name="connsiteX8" fmla="*/ 28731 w 250132"/>
                  <a:gd name="connsiteY8" fmla="*/ 184441 h 904290"/>
                  <a:gd name="connsiteX9" fmla="*/ 1215 w 250132"/>
                  <a:gd name="connsiteY9" fmla="*/ 291 h 90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0132" h="904290">
                    <a:moveTo>
                      <a:pt x="1215" y="291"/>
                    </a:moveTo>
                    <a:cubicBezTo>
                      <a:pt x="-1254" y="7347"/>
                      <a:pt x="-1254" y="132583"/>
                      <a:pt x="13915" y="226775"/>
                    </a:cubicBezTo>
                    <a:cubicBezTo>
                      <a:pt x="29084" y="320967"/>
                      <a:pt x="75298" y="492416"/>
                      <a:pt x="92231" y="565441"/>
                    </a:cubicBezTo>
                    <a:cubicBezTo>
                      <a:pt x="109164" y="638466"/>
                      <a:pt x="89409" y="608833"/>
                      <a:pt x="115515" y="664925"/>
                    </a:cubicBezTo>
                    <a:cubicBezTo>
                      <a:pt x="141621" y="721017"/>
                      <a:pt x="238282" y="883647"/>
                      <a:pt x="248865" y="901991"/>
                    </a:cubicBezTo>
                    <a:cubicBezTo>
                      <a:pt x="259448" y="920335"/>
                      <a:pt x="200887" y="824380"/>
                      <a:pt x="179015" y="774991"/>
                    </a:cubicBezTo>
                    <a:cubicBezTo>
                      <a:pt x="157143" y="725602"/>
                      <a:pt x="133153" y="664572"/>
                      <a:pt x="117631" y="605658"/>
                    </a:cubicBezTo>
                    <a:cubicBezTo>
                      <a:pt x="102109" y="546744"/>
                      <a:pt x="100698" y="491711"/>
                      <a:pt x="85881" y="421508"/>
                    </a:cubicBezTo>
                    <a:cubicBezTo>
                      <a:pt x="71064" y="351305"/>
                      <a:pt x="41078" y="252880"/>
                      <a:pt x="28731" y="184441"/>
                    </a:cubicBezTo>
                    <a:cubicBezTo>
                      <a:pt x="16384" y="116002"/>
                      <a:pt x="3684" y="-6765"/>
                      <a:pt x="1215" y="2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フリーフォーム: 図形 45">
                <a:extLst>
                  <a:ext uri="{FF2B5EF4-FFF2-40B4-BE49-F238E27FC236}">
                    <a16:creationId xmlns:a16="http://schemas.microsoft.com/office/drawing/2014/main" id="{7936B141-BE01-4EB2-8B3A-5B19CF1F098E}"/>
                  </a:ext>
                </a:extLst>
              </p:cNvPr>
              <p:cNvSpPr/>
              <p:nvPr/>
            </p:nvSpPr>
            <p:spPr>
              <a:xfrm>
                <a:off x="1825200" y="3690871"/>
                <a:ext cx="1066254" cy="1203106"/>
              </a:xfrm>
              <a:custGeom>
                <a:avLst/>
                <a:gdLst>
                  <a:gd name="connsiteX0" fmla="*/ 1483 w 1066254"/>
                  <a:gd name="connsiteY0" fmla="*/ 596 h 1203106"/>
                  <a:gd name="connsiteX1" fmla="*/ 120017 w 1066254"/>
                  <a:gd name="connsiteY1" fmla="*/ 229196 h 1203106"/>
                  <a:gd name="connsiteX2" fmla="*/ 335917 w 1066254"/>
                  <a:gd name="connsiteY2" fmla="*/ 586912 h 1203106"/>
                  <a:gd name="connsiteX3" fmla="*/ 532767 w 1066254"/>
                  <a:gd name="connsiteY3" fmla="*/ 781646 h 1203106"/>
                  <a:gd name="connsiteX4" fmla="*/ 644950 w 1066254"/>
                  <a:gd name="connsiteY4" fmla="*/ 957329 h 1203106"/>
                  <a:gd name="connsiteX5" fmla="*/ 865083 w 1066254"/>
                  <a:gd name="connsiteY5" fmla="*/ 1133012 h 1203106"/>
                  <a:gd name="connsiteX6" fmla="*/ 970917 w 1066254"/>
                  <a:gd name="connsiteY6" fmla="*/ 1177462 h 1203106"/>
                  <a:gd name="connsiteX7" fmla="*/ 1066167 w 1066254"/>
                  <a:gd name="connsiteY7" fmla="*/ 1202862 h 1203106"/>
                  <a:gd name="connsiteX8" fmla="*/ 979383 w 1066254"/>
                  <a:gd name="connsiteY8" fmla="*/ 1164762 h 1203106"/>
                  <a:gd name="connsiteX9" fmla="*/ 628017 w 1066254"/>
                  <a:gd name="connsiteY9" fmla="*/ 904412 h 1203106"/>
                  <a:gd name="connsiteX10" fmla="*/ 357083 w 1066254"/>
                  <a:gd name="connsiteY10" fmla="*/ 569979 h 1203106"/>
                  <a:gd name="connsiteX11" fmla="*/ 198333 w 1066254"/>
                  <a:gd name="connsiteY11" fmla="*/ 294812 h 1203106"/>
                  <a:gd name="connsiteX12" fmla="*/ 1483 w 1066254"/>
                  <a:gd name="connsiteY12" fmla="*/ 596 h 120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6254" h="1203106">
                    <a:moveTo>
                      <a:pt x="1483" y="596"/>
                    </a:moveTo>
                    <a:cubicBezTo>
                      <a:pt x="-11570" y="-10340"/>
                      <a:pt x="64278" y="131477"/>
                      <a:pt x="120017" y="229196"/>
                    </a:cubicBezTo>
                    <a:cubicBezTo>
                      <a:pt x="175756" y="326915"/>
                      <a:pt x="267125" y="494837"/>
                      <a:pt x="335917" y="586912"/>
                    </a:cubicBezTo>
                    <a:cubicBezTo>
                      <a:pt x="404709" y="678987"/>
                      <a:pt x="481262" y="719910"/>
                      <a:pt x="532767" y="781646"/>
                    </a:cubicBezTo>
                    <a:cubicBezTo>
                      <a:pt x="584273" y="843382"/>
                      <a:pt x="589564" y="898768"/>
                      <a:pt x="644950" y="957329"/>
                    </a:cubicBezTo>
                    <a:cubicBezTo>
                      <a:pt x="700336" y="1015890"/>
                      <a:pt x="810755" y="1096323"/>
                      <a:pt x="865083" y="1133012"/>
                    </a:cubicBezTo>
                    <a:cubicBezTo>
                      <a:pt x="919411" y="1169701"/>
                      <a:pt x="937403" y="1165820"/>
                      <a:pt x="970917" y="1177462"/>
                    </a:cubicBezTo>
                    <a:cubicBezTo>
                      <a:pt x="1004431" y="1189104"/>
                      <a:pt x="1064756" y="1204979"/>
                      <a:pt x="1066167" y="1202862"/>
                    </a:cubicBezTo>
                    <a:cubicBezTo>
                      <a:pt x="1067578" y="1200745"/>
                      <a:pt x="1052408" y="1214504"/>
                      <a:pt x="979383" y="1164762"/>
                    </a:cubicBezTo>
                    <a:cubicBezTo>
                      <a:pt x="906358" y="1115020"/>
                      <a:pt x="731734" y="1003542"/>
                      <a:pt x="628017" y="904412"/>
                    </a:cubicBezTo>
                    <a:cubicBezTo>
                      <a:pt x="524300" y="805282"/>
                      <a:pt x="428697" y="671579"/>
                      <a:pt x="357083" y="569979"/>
                    </a:cubicBezTo>
                    <a:cubicBezTo>
                      <a:pt x="285469" y="468379"/>
                      <a:pt x="260422" y="392531"/>
                      <a:pt x="198333" y="294812"/>
                    </a:cubicBezTo>
                    <a:cubicBezTo>
                      <a:pt x="136244" y="197093"/>
                      <a:pt x="14536" y="11532"/>
                      <a:pt x="1483" y="5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フリーフォーム: 図形 46">
                <a:extLst>
                  <a:ext uri="{FF2B5EF4-FFF2-40B4-BE49-F238E27FC236}">
                    <a16:creationId xmlns:a16="http://schemas.microsoft.com/office/drawing/2014/main" id="{51EC1125-82E5-459A-B1B3-18235880A948}"/>
                  </a:ext>
                </a:extLst>
              </p:cNvPr>
              <p:cNvSpPr/>
              <p:nvPr/>
            </p:nvSpPr>
            <p:spPr>
              <a:xfrm>
                <a:off x="3621103" y="3473419"/>
                <a:ext cx="487572" cy="964802"/>
              </a:xfrm>
              <a:custGeom>
                <a:avLst/>
                <a:gdLst>
                  <a:gd name="connsiteX0" fmla="*/ 487347 w 487572"/>
                  <a:gd name="connsiteY0" fmla="*/ 31 h 964802"/>
                  <a:gd name="connsiteX1" fmla="*/ 425964 w 487572"/>
                  <a:gd name="connsiteY1" fmla="*/ 408548 h 964802"/>
                  <a:gd name="connsiteX2" fmla="*/ 379397 w 487572"/>
                  <a:gd name="connsiteY2" fmla="*/ 541898 h 964802"/>
                  <a:gd name="connsiteX3" fmla="*/ 195247 w 487572"/>
                  <a:gd name="connsiteY3" fmla="*/ 806481 h 964802"/>
                  <a:gd name="connsiteX4" fmla="*/ 28030 w 487572"/>
                  <a:gd name="connsiteY4" fmla="*/ 950414 h 964802"/>
                  <a:gd name="connsiteX5" fmla="*/ 6864 w 487572"/>
                  <a:gd name="connsiteY5" fmla="*/ 952531 h 964802"/>
                  <a:gd name="connsiteX6" fmla="*/ 99997 w 487572"/>
                  <a:gd name="connsiteY6" fmla="*/ 886914 h 964802"/>
                  <a:gd name="connsiteX7" fmla="*/ 334947 w 487572"/>
                  <a:gd name="connsiteY7" fmla="*/ 609631 h 964802"/>
                  <a:gd name="connsiteX8" fmla="*/ 402680 w 487572"/>
                  <a:gd name="connsiteY8" fmla="*/ 387381 h 964802"/>
                  <a:gd name="connsiteX9" fmla="*/ 487347 w 487572"/>
                  <a:gd name="connsiteY9" fmla="*/ 31 h 9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572" h="964802">
                    <a:moveTo>
                      <a:pt x="487347" y="31"/>
                    </a:moveTo>
                    <a:cubicBezTo>
                      <a:pt x="491228" y="3559"/>
                      <a:pt x="443956" y="318237"/>
                      <a:pt x="425964" y="408548"/>
                    </a:cubicBezTo>
                    <a:cubicBezTo>
                      <a:pt x="407972" y="498859"/>
                      <a:pt x="417850" y="475576"/>
                      <a:pt x="379397" y="541898"/>
                    </a:cubicBezTo>
                    <a:cubicBezTo>
                      <a:pt x="340944" y="608220"/>
                      <a:pt x="253808" y="738395"/>
                      <a:pt x="195247" y="806481"/>
                    </a:cubicBezTo>
                    <a:cubicBezTo>
                      <a:pt x="136686" y="874567"/>
                      <a:pt x="59427" y="926072"/>
                      <a:pt x="28030" y="950414"/>
                    </a:cubicBezTo>
                    <a:cubicBezTo>
                      <a:pt x="-3367" y="974756"/>
                      <a:pt x="-5130" y="963114"/>
                      <a:pt x="6864" y="952531"/>
                    </a:cubicBezTo>
                    <a:cubicBezTo>
                      <a:pt x="18858" y="941948"/>
                      <a:pt x="45317" y="944064"/>
                      <a:pt x="99997" y="886914"/>
                    </a:cubicBezTo>
                    <a:cubicBezTo>
                      <a:pt x="154677" y="829764"/>
                      <a:pt x="284500" y="692886"/>
                      <a:pt x="334947" y="609631"/>
                    </a:cubicBezTo>
                    <a:cubicBezTo>
                      <a:pt x="385394" y="526376"/>
                      <a:pt x="376927" y="485806"/>
                      <a:pt x="402680" y="387381"/>
                    </a:cubicBezTo>
                    <a:cubicBezTo>
                      <a:pt x="428433" y="288956"/>
                      <a:pt x="483466" y="-3497"/>
                      <a:pt x="487347" y="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フリーフォーム: 図形 47">
                <a:extLst>
                  <a:ext uri="{FF2B5EF4-FFF2-40B4-BE49-F238E27FC236}">
                    <a16:creationId xmlns:a16="http://schemas.microsoft.com/office/drawing/2014/main" id="{CF87CAD9-25D5-4B25-847C-3E8B495808D1}"/>
                  </a:ext>
                </a:extLst>
              </p:cNvPr>
              <p:cNvSpPr/>
              <p:nvPr/>
            </p:nvSpPr>
            <p:spPr>
              <a:xfrm>
                <a:off x="2763711" y="4440262"/>
                <a:ext cx="849484" cy="458207"/>
              </a:xfrm>
              <a:custGeom>
                <a:avLst/>
                <a:gdLst>
                  <a:gd name="connsiteX0" fmla="*/ 849439 w 849484"/>
                  <a:gd name="connsiteY0" fmla="*/ 505 h 458207"/>
                  <a:gd name="connsiteX1" fmla="*/ 697039 w 849484"/>
                  <a:gd name="connsiteY1" fmla="*/ 220638 h 458207"/>
                  <a:gd name="connsiteX2" fmla="*/ 625072 w 849484"/>
                  <a:gd name="connsiteY2" fmla="*/ 301071 h 458207"/>
                  <a:gd name="connsiteX3" fmla="*/ 472672 w 849484"/>
                  <a:gd name="connsiteY3" fmla="*/ 362455 h 458207"/>
                  <a:gd name="connsiteX4" fmla="*/ 237722 w 849484"/>
                  <a:gd name="connsiteY4" fmla="*/ 415371 h 458207"/>
                  <a:gd name="connsiteX5" fmla="*/ 89556 w 849484"/>
                  <a:gd name="connsiteY5" fmla="*/ 457705 h 458207"/>
                  <a:gd name="connsiteX6" fmla="*/ 2772 w 849484"/>
                  <a:gd name="connsiteY6" fmla="*/ 438655 h 458207"/>
                  <a:gd name="connsiteX7" fmla="*/ 191156 w 849484"/>
                  <a:gd name="connsiteY7" fmla="*/ 438655 h 458207"/>
                  <a:gd name="connsiteX8" fmla="*/ 603906 w 849484"/>
                  <a:gd name="connsiteY8" fmla="*/ 288371 h 458207"/>
                  <a:gd name="connsiteX9" fmla="*/ 711856 w 849484"/>
                  <a:gd name="connsiteY9" fmla="*/ 163488 h 458207"/>
                  <a:gd name="connsiteX10" fmla="*/ 849439 w 849484"/>
                  <a:gd name="connsiteY10" fmla="*/ 505 h 45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9484" h="458207">
                    <a:moveTo>
                      <a:pt x="849439" y="505"/>
                    </a:moveTo>
                    <a:cubicBezTo>
                      <a:pt x="846970" y="10030"/>
                      <a:pt x="734433" y="170544"/>
                      <a:pt x="697039" y="220638"/>
                    </a:cubicBezTo>
                    <a:cubicBezTo>
                      <a:pt x="659645" y="270732"/>
                      <a:pt x="662466" y="277435"/>
                      <a:pt x="625072" y="301071"/>
                    </a:cubicBezTo>
                    <a:cubicBezTo>
                      <a:pt x="587678" y="324707"/>
                      <a:pt x="537230" y="343405"/>
                      <a:pt x="472672" y="362455"/>
                    </a:cubicBezTo>
                    <a:cubicBezTo>
                      <a:pt x="408114" y="381505"/>
                      <a:pt x="301575" y="399496"/>
                      <a:pt x="237722" y="415371"/>
                    </a:cubicBezTo>
                    <a:cubicBezTo>
                      <a:pt x="173869" y="431246"/>
                      <a:pt x="128714" y="453824"/>
                      <a:pt x="89556" y="457705"/>
                    </a:cubicBezTo>
                    <a:cubicBezTo>
                      <a:pt x="50398" y="461586"/>
                      <a:pt x="-14161" y="441830"/>
                      <a:pt x="2772" y="438655"/>
                    </a:cubicBezTo>
                    <a:cubicBezTo>
                      <a:pt x="19705" y="435480"/>
                      <a:pt x="90967" y="463702"/>
                      <a:pt x="191156" y="438655"/>
                    </a:cubicBezTo>
                    <a:cubicBezTo>
                      <a:pt x="291345" y="413608"/>
                      <a:pt x="517123" y="334232"/>
                      <a:pt x="603906" y="288371"/>
                    </a:cubicBezTo>
                    <a:cubicBezTo>
                      <a:pt x="690689" y="242510"/>
                      <a:pt x="670229" y="208290"/>
                      <a:pt x="711856" y="163488"/>
                    </a:cubicBezTo>
                    <a:cubicBezTo>
                      <a:pt x="753483" y="118686"/>
                      <a:pt x="851908" y="-9020"/>
                      <a:pt x="849439" y="5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フリーフォーム: 図形 48">
                <a:extLst>
                  <a:ext uri="{FF2B5EF4-FFF2-40B4-BE49-F238E27FC236}">
                    <a16:creationId xmlns:a16="http://schemas.microsoft.com/office/drawing/2014/main" id="{0FB3D7E3-6A37-4CDC-89D3-92C433136109}"/>
                  </a:ext>
                </a:extLst>
              </p:cNvPr>
              <p:cNvSpPr/>
              <p:nvPr/>
            </p:nvSpPr>
            <p:spPr>
              <a:xfrm>
                <a:off x="3068411" y="3130245"/>
                <a:ext cx="475100" cy="165439"/>
              </a:xfrm>
              <a:custGeom>
                <a:avLst/>
                <a:gdLst>
                  <a:gd name="connsiteX0" fmla="*/ 756 w 475100"/>
                  <a:gd name="connsiteY0" fmla="*/ 135772 h 165439"/>
                  <a:gd name="connsiteX1" fmla="*/ 218772 w 475100"/>
                  <a:gd name="connsiteY1" fmla="*/ 165405 h 165439"/>
                  <a:gd name="connsiteX2" fmla="*/ 324606 w 475100"/>
                  <a:gd name="connsiteY2" fmla="*/ 129422 h 165439"/>
                  <a:gd name="connsiteX3" fmla="*/ 419856 w 475100"/>
                  <a:gd name="connsiteY3" fmla="*/ 87088 h 165439"/>
                  <a:gd name="connsiteX4" fmla="*/ 474889 w 475100"/>
                  <a:gd name="connsiteY4" fmla="*/ 305 h 165439"/>
                  <a:gd name="connsiteX5" fmla="*/ 400806 w 475100"/>
                  <a:gd name="connsiteY5" fmla="*/ 59572 h 165439"/>
                  <a:gd name="connsiteX6" fmla="*/ 337306 w 475100"/>
                  <a:gd name="connsiteY6" fmla="*/ 93438 h 165439"/>
                  <a:gd name="connsiteX7" fmla="*/ 301322 w 475100"/>
                  <a:gd name="connsiteY7" fmla="*/ 120955 h 165439"/>
                  <a:gd name="connsiteX8" fmla="*/ 756 w 475100"/>
                  <a:gd name="connsiteY8" fmla="*/ 135772 h 16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5100" h="165439">
                    <a:moveTo>
                      <a:pt x="756" y="135772"/>
                    </a:moveTo>
                    <a:cubicBezTo>
                      <a:pt x="-13002" y="143180"/>
                      <a:pt x="164797" y="166463"/>
                      <a:pt x="218772" y="165405"/>
                    </a:cubicBezTo>
                    <a:cubicBezTo>
                      <a:pt x="272747" y="164347"/>
                      <a:pt x="291092" y="142475"/>
                      <a:pt x="324606" y="129422"/>
                    </a:cubicBezTo>
                    <a:cubicBezTo>
                      <a:pt x="358120" y="116369"/>
                      <a:pt x="394809" y="108607"/>
                      <a:pt x="419856" y="87088"/>
                    </a:cubicBezTo>
                    <a:cubicBezTo>
                      <a:pt x="444903" y="65569"/>
                      <a:pt x="478064" y="4891"/>
                      <a:pt x="474889" y="305"/>
                    </a:cubicBezTo>
                    <a:cubicBezTo>
                      <a:pt x="471714" y="-4281"/>
                      <a:pt x="423737" y="44050"/>
                      <a:pt x="400806" y="59572"/>
                    </a:cubicBezTo>
                    <a:cubicBezTo>
                      <a:pt x="377876" y="75094"/>
                      <a:pt x="353887" y="83208"/>
                      <a:pt x="337306" y="93438"/>
                    </a:cubicBezTo>
                    <a:cubicBezTo>
                      <a:pt x="320725" y="103668"/>
                      <a:pt x="355297" y="113194"/>
                      <a:pt x="301322" y="120955"/>
                    </a:cubicBezTo>
                    <a:cubicBezTo>
                      <a:pt x="247347" y="128716"/>
                      <a:pt x="14514" y="128364"/>
                      <a:pt x="756" y="1357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フリーフォーム: 図形 49">
                <a:extLst>
                  <a:ext uri="{FF2B5EF4-FFF2-40B4-BE49-F238E27FC236}">
                    <a16:creationId xmlns:a16="http://schemas.microsoft.com/office/drawing/2014/main" id="{22A0D5E8-7530-4A45-81A5-B8EE6D869726}"/>
                  </a:ext>
                </a:extLst>
              </p:cNvPr>
              <p:cNvSpPr/>
              <p:nvPr/>
            </p:nvSpPr>
            <p:spPr>
              <a:xfrm>
                <a:off x="3079334" y="3189631"/>
                <a:ext cx="476721" cy="167878"/>
              </a:xfrm>
              <a:custGeom>
                <a:avLst/>
                <a:gdLst>
                  <a:gd name="connsiteX0" fmla="*/ 416 w 476721"/>
                  <a:gd name="connsiteY0" fmla="*/ 116602 h 167878"/>
                  <a:gd name="connsiteX1" fmla="*/ 250183 w 476721"/>
                  <a:gd name="connsiteY1" fmla="*/ 165286 h 167878"/>
                  <a:gd name="connsiteX2" fmla="*/ 292516 w 476721"/>
                  <a:gd name="connsiteY2" fmla="*/ 154702 h 167878"/>
                  <a:gd name="connsiteX3" fmla="*/ 421633 w 476721"/>
                  <a:gd name="connsiteY3" fmla="*/ 99669 h 167878"/>
                  <a:gd name="connsiteX4" fmla="*/ 476666 w 476721"/>
                  <a:gd name="connsiteY4" fmla="*/ 186 h 167878"/>
                  <a:gd name="connsiteX5" fmla="*/ 413166 w 476721"/>
                  <a:gd name="connsiteY5" fmla="*/ 76386 h 167878"/>
                  <a:gd name="connsiteX6" fmla="*/ 292516 w 476721"/>
                  <a:gd name="connsiteY6" fmla="*/ 133536 h 167878"/>
                  <a:gd name="connsiteX7" fmla="*/ 193033 w 476721"/>
                  <a:gd name="connsiteY7" fmla="*/ 142002 h 167878"/>
                  <a:gd name="connsiteX8" fmla="*/ 416 w 476721"/>
                  <a:gd name="connsiteY8" fmla="*/ 116602 h 16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721" h="167878">
                    <a:moveTo>
                      <a:pt x="416" y="116602"/>
                    </a:moveTo>
                    <a:cubicBezTo>
                      <a:pt x="9941" y="120483"/>
                      <a:pt x="201500" y="158936"/>
                      <a:pt x="250183" y="165286"/>
                    </a:cubicBezTo>
                    <a:cubicBezTo>
                      <a:pt x="298866" y="171636"/>
                      <a:pt x="263941" y="165638"/>
                      <a:pt x="292516" y="154702"/>
                    </a:cubicBezTo>
                    <a:cubicBezTo>
                      <a:pt x="321091" y="143766"/>
                      <a:pt x="390941" y="125422"/>
                      <a:pt x="421633" y="99669"/>
                    </a:cubicBezTo>
                    <a:cubicBezTo>
                      <a:pt x="452325" y="73916"/>
                      <a:pt x="478077" y="4066"/>
                      <a:pt x="476666" y="186"/>
                    </a:cubicBezTo>
                    <a:cubicBezTo>
                      <a:pt x="475255" y="-3694"/>
                      <a:pt x="443858" y="54161"/>
                      <a:pt x="413166" y="76386"/>
                    </a:cubicBezTo>
                    <a:cubicBezTo>
                      <a:pt x="382474" y="98611"/>
                      <a:pt x="329205" y="122600"/>
                      <a:pt x="292516" y="133536"/>
                    </a:cubicBezTo>
                    <a:cubicBezTo>
                      <a:pt x="255827" y="144472"/>
                      <a:pt x="238541" y="143413"/>
                      <a:pt x="193033" y="142002"/>
                    </a:cubicBezTo>
                    <a:cubicBezTo>
                      <a:pt x="147525" y="140591"/>
                      <a:pt x="-9109" y="112721"/>
                      <a:pt x="416" y="1166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フリーフォーム: 図形 50">
                <a:extLst>
                  <a:ext uri="{FF2B5EF4-FFF2-40B4-BE49-F238E27FC236}">
                    <a16:creationId xmlns:a16="http://schemas.microsoft.com/office/drawing/2014/main" id="{9E75CFAD-2CF5-4C39-BFBE-932E44BA19B8}"/>
                  </a:ext>
                </a:extLst>
              </p:cNvPr>
              <p:cNvSpPr/>
              <p:nvPr/>
            </p:nvSpPr>
            <p:spPr>
              <a:xfrm>
                <a:off x="3414670" y="3012789"/>
                <a:ext cx="223440" cy="213771"/>
              </a:xfrm>
              <a:custGeom>
                <a:avLst/>
                <a:gdLst>
                  <a:gd name="connsiteX0" fmla="*/ 43 w 223440"/>
                  <a:gd name="connsiteY0" fmla="*/ 286 h 213771"/>
                  <a:gd name="connsiteX1" fmla="*/ 125455 w 223440"/>
                  <a:gd name="connsiteY1" fmla="*/ 46324 h 213771"/>
                  <a:gd name="connsiteX2" fmla="*/ 201655 w 223440"/>
                  <a:gd name="connsiteY2" fmla="*/ 100299 h 213771"/>
                  <a:gd name="connsiteX3" fmla="*/ 220705 w 223440"/>
                  <a:gd name="connsiteY3" fmla="*/ 117761 h 213771"/>
                  <a:gd name="connsiteX4" fmla="*/ 152443 w 223440"/>
                  <a:gd name="connsiteY4" fmla="*/ 86011 h 213771"/>
                  <a:gd name="connsiteX5" fmla="*/ 174668 w 223440"/>
                  <a:gd name="connsiteY5" fmla="*/ 135224 h 213771"/>
                  <a:gd name="connsiteX6" fmla="*/ 176255 w 223440"/>
                  <a:gd name="connsiteY6" fmla="*/ 162211 h 213771"/>
                  <a:gd name="connsiteX7" fmla="*/ 150855 w 223440"/>
                  <a:gd name="connsiteY7" fmla="*/ 133636 h 213771"/>
                  <a:gd name="connsiteX8" fmla="*/ 163555 w 223440"/>
                  <a:gd name="connsiteY8" fmla="*/ 176499 h 213771"/>
                  <a:gd name="connsiteX9" fmla="*/ 174668 w 223440"/>
                  <a:gd name="connsiteY9" fmla="*/ 213011 h 213771"/>
                  <a:gd name="connsiteX10" fmla="*/ 147680 w 223440"/>
                  <a:gd name="connsiteY10" fmla="*/ 141574 h 213771"/>
                  <a:gd name="connsiteX11" fmla="*/ 125455 w 223440"/>
                  <a:gd name="connsiteY11" fmla="*/ 90774 h 213771"/>
                  <a:gd name="connsiteX12" fmla="*/ 111168 w 223440"/>
                  <a:gd name="connsiteY12" fmla="*/ 68549 h 213771"/>
                  <a:gd name="connsiteX13" fmla="*/ 43 w 223440"/>
                  <a:gd name="connsiteY13" fmla="*/ 286 h 21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440" h="213771">
                    <a:moveTo>
                      <a:pt x="43" y="286"/>
                    </a:moveTo>
                    <a:cubicBezTo>
                      <a:pt x="2424" y="-3418"/>
                      <a:pt x="91853" y="29655"/>
                      <a:pt x="125455" y="46324"/>
                    </a:cubicBezTo>
                    <a:cubicBezTo>
                      <a:pt x="159057" y="62993"/>
                      <a:pt x="185780" y="88393"/>
                      <a:pt x="201655" y="100299"/>
                    </a:cubicBezTo>
                    <a:cubicBezTo>
                      <a:pt x="217530" y="112205"/>
                      <a:pt x="228907" y="120142"/>
                      <a:pt x="220705" y="117761"/>
                    </a:cubicBezTo>
                    <a:cubicBezTo>
                      <a:pt x="212503" y="115380"/>
                      <a:pt x="160116" y="83100"/>
                      <a:pt x="152443" y="86011"/>
                    </a:cubicBezTo>
                    <a:cubicBezTo>
                      <a:pt x="144770" y="88922"/>
                      <a:pt x="170699" y="122524"/>
                      <a:pt x="174668" y="135224"/>
                    </a:cubicBezTo>
                    <a:cubicBezTo>
                      <a:pt x="178637" y="147924"/>
                      <a:pt x="180224" y="162476"/>
                      <a:pt x="176255" y="162211"/>
                    </a:cubicBezTo>
                    <a:cubicBezTo>
                      <a:pt x="172286" y="161946"/>
                      <a:pt x="152972" y="131255"/>
                      <a:pt x="150855" y="133636"/>
                    </a:cubicBezTo>
                    <a:cubicBezTo>
                      <a:pt x="148738" y="136017"/>
                      <a:pt x="159586" y="163270"/>
                      <a:pt x="163555" y="176499"/>
                    </a:cubicBezTo>
                    <a:cubicBezTo>
                      <a:pt x="167524" y="189728"/>
                      <a:pt x="177314" y="218832"/>
                      <a:pt x="174668" y="213011"/>
                    </a:cubicBezTo>
                    <a:cubicBezTo>
                      <a:pt x="172022" y="207190"/>
                      <a:pt x="155882" y="161947"/>
                      <a:pt x="147680" y="141574"/>
                    </a:cubicBezTo>
                    <a:cubicBezTo>
                      <a:pt x="139478" y="121201"/>
                      <a:pt x="131540" y="102945"/>
                      <a:pt x="125455" y="90774"/>
                    </a:cubicBezTo>
                    <a:cubicBezTo>
                      <a:pt x="119370" y="78603"/>
                      <a:pt x="128101" y="80455"/>
                      <a:pt x="111168" y="68549"/>
                    </a:cubicBezTo>
                    <a:cubicBezTo>
                      <a:pt x="94235" y="56643"/>
                      <a:pt x="-2338" y="3990"/>
                      <a:pt x="43" y="2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フリーフォーム: 図形 51">
                <a:extLst>
                  <a:ext uri="{FF2B5EF4-FFF2-40B4-BE49-F238E27FC236}">
                    <a16:creationId xmlns:a16="http://schemas.microsoft.com/office/drawing/2014/main" id="{EF33245F-037D-4F55-BCB1-357F1BE4B820}"/>
                  </a:ext>
                </a:extLst>
              </p:cNvPr>
              <p:cNvSpPr/>
              <p:nvPr/>
            </p:nvSpPr>
            <p:spPr>
              <a:xfrm>
                <a:off x="1960367" y="3279762"/>
                <a:ext cx="308171" cy="105374"/>
              </a:xfrm>
              <a:custGeom>
                <a:avLst/>
                <a:gdLst>
                  <a:gd name="connsiteX0" fmla="*/ 196 w 308171"/>
                  <a:gd name="connsiteY0" fmla="*/ 13 h 105374"/>
                  <a:gd name="connsiteX1" fmla="*/ 66871 w 308171"/>
                  <a:gd name="connsiteY1" fmla="*/ 77801 h 105374"/>
                  <a:gd name="connsiteX2" fmla="*/ 124021 w 308171"/>
                  <a:gd name="connsiteY2" fmla="*/ 103201 h 105374"/>
                  <a:gd name="connsiteX3" fmla="*/ 181171 w 308171"/>
                  <a:gd name="connsiteY3" fmla="*/ 103201 h 105374"/>
                  <a:gd name="connsiteX4" fmla="*/ 308171 w 308171"/>
                  <a:gd name="connsiteY4" fmla="*/ 100026 h 105374"/>
                  <a:gd name="connsiteX5" fmla="*/ 133546 w 308171"/>
                  <a:gd name="connsiteY5" fmla="*/ 104788 h 105374"/>
                  <a:gd name="connsiteX6" fmla="*/ 89096 w 308171"/>
                  <a:gd name="connsiteY6" fmla="*/ 84151 h 105374"/>
                  <a:gd name="connsiteX7" fmla="*/ 196 w 308171"/>
                  <a:gd name="connsiteY7" fmla="*/ 13 h 10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171" h="105374">
                    <a:moveTo>
                      <a:pt x="196" y="13"/>
                    </a:moveTo>
                    <a:cubicBezTo>
                      <a:pt x="-3508" y="-1045"/>
                      <a:pt x="46234" y="60603"/>
                      <a:pt x="66871" y="77801"/>
                    </a:cubicBezTo>
                    <a:cubicBezTo>
                      <a:pt x="87508" y="94999"/>
                      <a:pt x="104971" y="98968"/>
                      <a:pt x="124021" y="103201"/>
                    </a:cubicBezTo>
                    <a:cubicBezTo>
                      <a:pt x="143071" y="107434"/>
                      <a:pt x="181171" y="103201"/>
                      <a:pt x="181171" y="103201"/>
                    </a:cubicBezTo>
                    <a:lnTo>
                      <a:pt x="308171" y="100026"/>
                    </a:lnTo>
                    <a:cubicBezTo>
                      <a:pt x="300234" y="100290"/>
                      <a:pt x="170058" y="107434"/>
                      <a:pt x="133546" y="104788"/>
                    </a:cubicBezTo>
                    <a:cubicBezTo>
                      <a:pt x="97034" y="102142"/>
                      <a:pt x="109469" y="101878"/>
                      <a:pt x="89096" y="84151"/>
                    </a:cubicBezTo>
                    <a:cubicBezTo>
                      <a:pt x="68723" y="66424"/>
                      <a:pt x="3900" y="1071"/>
                      <a:pt x="196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フリーフォーム: 図形 52">
                <a:extLst>
                  <a:ext uri="{FF2B5EF4-FFF2-40B4-BE49-F238E27FC236}">
                    <a16:creationId xmlns:a16="http://schemas.microsoft.com/office/drawing/2014/main" id="{F432ACC4-8E21-47B5-8D7C-31FD6DDABD9C}"/>
                  </a:ext>
                </a:extLst>
              </p:cNvPr>
              <p:cNvSpPr/>
              <p:nvPr/>
            </p:nvSpPr>
            <p:spPr>
              <a:xfrm>
                <a:off x="2208210" y="3319921"/>
                <a:ext cx="265560" cy="114273"/>
              </a:xfrm>
              <a:custGeom>
                <a:avLst/>
                <a:gdLst>
                  <a:gd name="connsiteX0" fmla="*/ 180978 w 265560"/>
                  <a:gd name="connsiteY0" fmla="*/ 2717 h 114273"/>
                  <a:gd name="connsiteX1" fmla="*/ 55565 w 265560"/>
                  <a:gd name="connsiteY1" fmla="*/ 32879 h 114273"/>
                  <a:gd name="connsiteX2" fmla="*/ 92078 w 265560"/>
                  <a:gd name="connsiteY2" fmla="*/ 50342 h 114273"/>
                  <a:gd name="connsiteX3" fmla="*/ 88903 w 265560"/>
                  <a:gd name="connsiteY3" fmla="*/ 64629 h 114273"/>
                  <a:gd name="connsiteX4" fmla="*/ 66678 w 265560"/>
                  <a:gd name="connsiteY4" fmla="*/ 85267 h 114273"/>
                  <a:gd name="connsiteX5" fmla="*/ 3 w 265560"/>
                  <a:gd name="connsiteY5" fmla="*/ 113842 h 114273"/>
                  <a:gd name="connsiteX6" fmla="*/ 69853 w 265560"/>
                  <a:gd name="connsiteY6" fmla="*/ 102729 h 114273"/>
                  <a:gd name="connsiteX7" fmla="*/ 103190 w 265560"/>
                  <a:gd name="connsiteY7" fmla="*/ 105904 h 114273"/>
                  <a:gd name="connsiteX8" fmla="*/ 158753 w 265560"/>
                  <a:gd name="connsiteY8" fmla="*/ 78917 h 114273"/>
                  <a:gd name="connsiteX9" fmla="*/ 252415 w 265560"/>
                  <a:gd name="connsiteY9" fmla="*/ 31292 h 114273"/>
                  <a:gd name="connsiteX10" fmla="*/ 260353 w 265560"/>
                  <a:gd name="connsiteY10" fmla="*/ 4304 h 114273"/>
                  <a:gd name="connsiteX11" fmla="*/ 180978 w 265560"/>
                  <a:gd name="connsiteY11" fmla="*/ 2717 h 11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5560" h="114273">
                    <a:moveTo>
                      <a:pt x="180978" y="2717"/>
                    </a:moveTo>
                    <a:cubicBezTo>
                      <a:pt x="146847" y="7479"/>
                      <a:pt x="70382" y="24942"/>
                      <a:pt x="55565" y="32879"/>
                    </a:cubicBezTo>
                    <a:cubicBezTo>
                      <a:pt x="40748" y="40817"/>
                      <a:pt x="86522" y="45050"/>
                      <a:pt x="92078" y="50342"/>
                    </a:cubicBezTo>
                    <a:cubicBezTo>
                      <a:pt x="97634" y="55634"/>
                      <a:pt x="93136" y="58808"/>
                      <a:pt x="88903" y="64629"/>
                    </a:cubicBezTo>
                    <a:cubicBezTo>
                      <a:pt x="84670" y="70450"/>
                      <a:pt x="81495" y="77065"/>
                      <a:pt x="66678" y="85267"/>
                    </a:cubicBezTo>
                    <a:cubicBezTo>
                      <a:pt x="51861" y="93469"/>
                      <a:pt x="-526" y="110932"/>
                      <a:pt x="3" y="113842"/>
                    </a:cubicBezTo>
                    <a:cubicBezTo>
                      <a:pt x="532" y="116752"/>
                      <a:pt x="52655" y="104052"/>
                      <a:pt x="69853" y="102729"/>
                    </a:cubicBezTo>
                    <a:cubicBezTo>
                      <a:pt x="87051" y="101406"/>
                      <a:pt x="88374" y="109873"/>
                      <a:pt x="103190" y="105904"/>
                    </a:cubicBezTo>
                    <a:cubicBezTo>
                      <a:pt x="118006" y="101935"/>
                      <a:pt x="158753" y="78917"/>
                      <a:pt x="158753" y="78917"/>
                    </a:cubicBezTo>
                    <a:cubicBezTo>
                      <a:pt x="183624" y="66482"/>
                      <a:pt x="235482" y="43727"/>
                      <a:pt x="252415" y="31292"/>
                    </a:cubicBezTo>
                    <a:cubicBezTo>
                      <a:pt x="269348" y="18857"/>
                      <a:pt x="267497" y="8537"/>
                      <a:pt x="260353" y="4304"/>
                    </a:cubicBezTo>
                    <a:cubicBezTo>
                      <a:pt x="253209" y="71"/>
                      <a:pt x="215109" y="-2045"/>
                      <a:pt x="180978" y="271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フリーフォーム: 図形 53">
                <a:extLst>
                  <a:ext uri="{FF2B5EF4-FFF2-40B4-BE49-F238E27FC236}">
                    <a16:creationId xmlns:a16="http://schemas.microsoft.com/office/drawing/2014/main" id="{0252D397-283D-4702-B377-B8CBF70D29AD}"/>
                  </a:ext>
                </a:extLst>
              </p:cNvPr>
              <p:cNvSpPr/>
              <p:nvPr/>
            </p:nvSpPr>
            <p:spPr>
              <a:xfrm>
                <a:off x="2336707" y="3142853"/>
                <a:ext cx="180947" cy="166002"/>
              </a:xfrm>
              <a:custGeom>
                <a:avLst/>
                <a:gdLst>
                  <a:gd name="connsiteX0" fmla="*/ 93 w 180947"/>
                  <a:gd name="connsiteY0" fmla="*/ 397 h 166002"/>
                  <a:gd name="connsiteX1" fmla="*/ 141910 w 180947"/>
                  <a:gd name="connsiteY1" fmla="*/ 68130 h 166002"/>
                  <a:gd name="connsiteX2" fmla="*/ 169426 w 180947"/>
                  <a:gd name="connsiteY2" fmla="*/ 104114 h 166002"/>
                  <a:gd name="connsiteX3" fmla="*/ 175776 w 180947"/>
                  <a:gd name="connsiteY3" fmla="*/ 165497 h 166002"/>
                  <a:gd name="connsiteX4" fmla="*/ 175776 w 180947"/>
                  <a:gd name="connsiteY4" fmla="*/ 131630 h 166002"/>
                  <a:gd name="connsiteX5" fmla="*/ 165193 w 180947"/>
                  <a:gd name="connsiteY5" fmla="*/ 101997 h 166002"/>
                  <a:gd name="connsiteX6" fmla="*/ 93 w 180947"/>
                  <a:gd name="connsiteY6" fmla="*/ 397 h 16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947" h="166002">
                    <a:moveTo>
                      <a:pt x="93" y="397"/>
                    </a:moveTo>
                    <a:cubicBezTo>
                      <a:pt x="-3787" y="-5247"/>
                      <a:pt x="113688" y="50844"/>
                      <a:pt x="141910" y="68130"/>
                    </a:cubicBezTo>
                    <a:cubicBezTo>
                      <a:pt x="170132" y="85416"/>
                      <a:pt x="163782" y="87886"/>
                      <a:pt x="169426" y="104114"/>
                    </a:cubicBezTo>
                    <a:cubicBezTo>
                      <a:pt x="175070" y="120342"/>
                      <a:pt x="174718" y="160911"/>
                      <a:pt x="175776" y="165497"/>
                    </a:cubicBezTo>
                    <a:cubicBezTo>
                      <a:pt x="176834" y="170083"/>
                      <a:pt x="177540" y="142213"/>
                      <a:pt x="175776" y="131630"/>
                    </a:cubicBezTo>
                    <a:cubicBezTo>
                      <a:pt x="174012" y="121047"/>
                      <a:pt x="194121" y="118930"/>
                      <a:pt x="165193" y="101997"/>
                    </a:cubicBezTo>
                    <a:cubicBezTo>
                      <a:pt x="136265" y="85064"/>
                      <a:pt x="3973" y="6041"/>
                      <a:pt x="93" y="3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フリーフォーム: 図形 54">
                <a:extLst>
                  <a:ext uri="{FF2B5EF4-FFF2-40B4-BE49-F238E27FC236}">
                    <a16:creationId xmlns:a16="http://schemas.microsoft.com/office/drawing/2014/main" id="{A2D09134-3341-4787-B673-93597A565D09}"/>
                  </a:ext>
                </a:extLst>
              </p:cNvPr>
              <p:cNvSpPr/>
              <p:nvPr/>
            </p:nvSpPr>
            <p:spPr>
              <a:xfrm>
                <a:off x="2928631" y="3013916"/>
                <a:ext cx="181611" cy="518108"/>
              </a:xfrm>
              <a:custGeom>
                <a:avLst/>
                <a:gdLst>
                  <a:gd name="connsiteX0" fmla="*/ 180752 w 181611"/>
                  <a:gd name="connsiteY0" fmla="*/ 217 h 518108"/>
                  <a:gd name="connsiteX1" fmla="*/ 28352 w 181611"/>
                  <a:gd name="connsiteY1" fmla="*/ 169551 h 518108"/>
                  <a:gd name="connsiteX2" fmla="*/ 836 w 181611"/>
                  <a:gd name="connsiteY2" fmla="*/ 230934 h 518108"/>
                  <a:gd name="connsiteX3" fmla="*/ 41052 w 181611"/>
                  <a:gd name="connsiteY3" fmla="*/ 309251 h 518108"/>
                  <a:gd name="connsiteX4" fmla="*/ 127836 w 181611"/>
                  <a:gd name="connsiteY4" fmla="*/ 398151 h 518108"/>
                  <a:gd name="connsiteX5" fmla="*/ 168052 w 181611"/>
                  <a:gd name="connsiteY5" fmla="*/ 497634 h 518108"/>
                  <a:gd name="connsiteX6" fmla="*/ 163819 w 181611"/>
                  <a:gd name="connsiteY6" fmla="*/ 510334 h 518108"/>
                  <a:gd name="connsiteX7" fmla="*/ 129952 w 181611"/>
                  <a:gd name="connsiteY7" fmla="*/ 404501 h 518108"/>
                  <a:gd name="connsiteX8" fmla="*/ 49519 w 181611"/>
                  <a:gd name="connsiteY8" fmla="*/ 302901 h 518108"/>
                  <a:gd name="connsiteX9" fmla="*/ 24119 w 181611"/>
                  <a:gd name="connsiteY9" fmla="*/ 226701 h 518108"/>
                  <a:gd name="connsiteX10" fmla="*/ 87619 w 181611"/>
                  <a:gd name="connsiteY10" fmla="*/ 135684 h 518108"/>
                  <a:gd name="connsiteX11" fmla="*/ 180752 w 181611"/>
                  <a:gd name="connsiteY11" fmla="*/ 217 h 518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1611" h="518108">
                    <a:moveTo>
                      <a:pt x="180752" y="217"/>
                    </a:moveTo>
                    <a:cubicBezTo>
                      <a:pt x="170874" y="5862"/>
                      <a:pt x="58338" y="131098"/>
                      <a:pt x="28352" y="169551"/>
                    </a:cubicBezTo>
                    <a:cubicBezTo>
                      <a:pt x="-1634" y="208004"/>
                      <a:pt x="-1281" y="207651"/>
                      <a:pt x="836" y="230934"/>
                    </a:cubicBezTo>
                    <a:cubicBezTo>
                      <a:pt x="2953" y="254217"/>
                      <a:pt x="19885" y="281381"/>
                      <a:pt x="41052" y="309251"/>
                    </a:cubicBezTo>
                    <a:cubicBezTo>
                      <a:pt x="62219" y="337121"/>
                      <a:pt x="106669" y="366754"/>
                      <a:pt x="127836" y="398151"/>
                    </a:cubicBezTo>
                    <a:cubicBezTo>
                      <a:pt x="149003" y="429548"/>
                      <a:pt x="162055" y="478937"/>
                      <a:pt x="168052" y="497634"/>
                    </a:cubicBezTo>
                    <a:cubicBezTo>
                      <a:pt x="174049" y="516331"/>
                      <a:pt x="170169" y="525856"/>
                      <a:pt x="163819" y="510334"/>
                    </a:cubicBezTo>
                    <a:cubicBezTo>
                      <a:pt x="157469" y="494812"/>
                      <a:pt x="149002" y="439073"/>
                      <a:pt x="129952" y="404501"/>
                    </a:cubicBezTo>
                    <a:cubicBezTo>
                      <a:pt x="110902" y="369929"/>
                      <a:pt x="67158" y="332534"/>
                      <a:pt x="49519" y="302901"/>
                    </a:cubicBezTo>
                    <a:cubicBezTo>
                      <a:pt x="31880" y="273268"/>
                      <a:pt x="17769" y="254571"/>
                      <a:pt x="24119" y="226701"/>
                    </a:cubicBezTo>
                    <a:cubicBezTo>
                      <a:pt x="30469" y="198832"/>
                      <a:pt x="62572" y="170962"/>
                      <a:pt x="87619" y="135684"/>
                    </a:cubicBezTo>
                    <a:cubicBezTo>
                      <a:pt x="112666" y="100406"/>
                      <a:pt x="190630" y="-5428"/>
                      <a:pt x="180752" y="2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フリーフォーム: 図形 55">
                <a:extLst>
                  <a:ext uri="{FF2B5EF4-FFF2-40B4-BE49-F238E27FC236}">
                    <a16:creationId xmlns:a16="http://schemas.microsoft.com/office/drawing/2014/main" id="{72FA3A29-D445-4C54-87CC-577111048E10}"/>
                  </a:ext>
                </a:extLst>
              </p:cNvPr>
              <p:cNvSpPr/>
              <p:nvPr/>
            </p:nvSpPr>
            <p:spPr>
              <a:xfrm>
                <a:off x="3085301" y="3667205"/>
                <a:ext cx="535149" cy="907078"/>
              </a:xfrm>
              <a:custGeom>
                <a:avLst/>
                <a:gdLst>
                  <a:gd name="connsiteX0" fmla="*/ 2916 w 535149"/>
                  <a:gd name="connsiteY0" fmla="*/ 978 h 907078"/>
                  <a:gd name="connsiteX1" fmla="*/ 311949 w 535149"/>
                  <a:gd name="connsiteY1" fmla="*/ 227462 h 907078"/>
                  <a:gd name="connsiteX2" fmla="*/ 508799 w 535149"/>
                  <a:gd name="connsiteY2" fmla="*/ 348112 h 907078"/>
                  <a:gd name="connsiteX3" fmla="*/ 529966 w 535149"/>
                  <a:gd name="connsiteY3" fmla="*/ 420078 h 907078"/>
                  <a:gd name="connsiteX4" fmla="*/ 479166 w 535149"/>
                  <a:gd name="connsiteY4" fmla="*/ 504745 h 907078"/>
                  <a:gd name="connsiteX5" fmla="*/ 333116 w 535149"/>
                  <a:gd name="connsiteY5" fmla="*/ 688895 h 907078"/>
                  <a:gd name="connsiteX6" fmla="*/ 203999 w 535149"/>
                  <a:gd name="connsiteY6" fmla="*/ 849762 h 907078"/>
                  <a:gd name="connsiteX7" fmla="*/ 144732 w 535149"/>
                  <a:gd name="connsiteY7" fmla="*/ 904795 h 907078"/>
                  <a:gd name="connsiteX8" fmla="*/ 263266 w 535149"/>
                  <a:gd name="connsiteY8" fmla="*/ 784145 h 907078"/>
                  <a:gd name="connsiteX9" fmla="*/ 436832 w 535149"/>
                  <a:gd name="connsiteY9" fmla="*/ 547078 h 907078"/>
                  <a:gd name="connsiteX10" fmla="*/ 510916 w 535149"/>
                  <a:gd name="connsiteY10" fmla="*/ 390445 h 907078"/>
                  <a:gd name="connsiteX11" fmla="*/ 383916 w 535149"/>
                  <a:gd name="connsiteY11" fmla="*/ 293078 h 907078"/>
                  <a:gd name="connsiteX12" fmla="*/ 168016 w 535149"/>
                  <a:gd name="connsiteY12" fmla="*/ 151262 h 907078"/>
                  <a:gd name="connsiteX13" fmla="*/ 2916 w 535149"/>
                  <a:gd name="connsiteY13" fmla="*/ 978 h 90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5149" h="907078">
                    <a:moveTo>
                      <a:pt x="2916" y="978"/>
                    </a:moveTo>
                    <a:cubicBezTo>
                      <a:pt x="26905" y="13678"/>
                      <a:pt x="227635" y="169606"/>
                      <a:pt x="311949" y="227462"/>
                    </a:cubicBezTo>
                    <a:cubicBezTo>
                      <a:pt x="396263" y="285318"/>
                      <a:pt x="472463" y="316009"/>
                      <a:pt x="508799" y="348112"/>
                    </a:cubicBezTo>
                    <a:cubicBezTo>
                      <a:pt x="545135" y="380215"/>
                      <a:pt x="534905" y="393973"/>
                      <a:pt x="529966" y="420078"/>
                    </a:cubicBezTo>
                    <a:cubicBezTo>
                      <a:pt x="525027" y="446184"/>
                      <a:pt x="511974" y="459942"/>
                      <a:pt x="479166" y="504745"/>
                    </a:cubicBezTo>
                    <a:cubicBezTo>
                      <a:pt x="446358" y="549548"/>
                      <a:pt x="333116" y="688895"/>
                      <a:pt x="333116" y="688895"/>
                    </a:cubicBezTo>
                    <a:cubicBezTo>
                      <a:pt x="287255" y="746398"/>
                      <a:pt x="235396" y="813779"/>
                      <a:pt x="203999" y="849762"/>
                    </a:cubicBezTo>
                    <a:cubicBezTo>
                      <a:pt x="172602" y="885745"/>
                      <a:pt x="134854" y="915731"/>
                      <a:pt x="144732" y="904795"/>
                    </a:cubicBezTo>
                    <a:cubicBezTo>
                      <a:pt x="154610" y="893859"/>
                      <a:pt x="214583" y="843764"/>
                      <a:pt x="263266" y="784145"/>
                    </a:cubicBezTo>
                    <a:cubicBezTo>
                      <a:pt x="311949" y="724526"/>
                      <a:pt x="395557" y="612695"/>
                      <a:pt x="436832" y="547078"/>
                    </a:cubicBezTo>
                    <a:cubicBezTo>
                      <a:pt x="478107" y="481461"/>
                      <a:pt x="519735" y="432778"/>
                      <a:pt x="510916" y="390445"/>
                    </a:cubicBezTo>
                    <a:cubicBezTo>
                      <a:pt x="502097" y="348112"/>
                      <a:pt x="441066" y="332942"/>
                      <a:pt x="383916" y="293078"/>
                    </a:cubicBezTo>
                    <a:cubicBezTo>
                      <a:pt x="326766" y="253214"/>
                      <a:pt x="226930" y="199945"/>
                      <a:pt x="168016" y="151262"/>
                    </a:cubicBezTo>
                    <a:cubicBezTo>
                      <a:pt x="109102" y="102579"/>
                      <a:pt x="-21073" y="-11722"/>
                      <a:pt x="2916" y="9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フリーフォーム: 図形 56">
                <a:extLst>
                  <a:ext uri="{FF2B5EF4-FFF2-40B4-BE49-F238E27FC236}">
                    <a16:creationId xmlns:a16="http://schemas.microsoft.com/office/drawing/2014/main" id="{DE8AFE7B-036A-408C-9693-0592524CBC11}"/>
                  </a:ext>
                </a:extLst>
              </p:cNvPr>
              <p:cNvSpPr/>
              <p:nvPr/>
            </p:nvSpPr>
            <p:spPr>
              <a:xfrm>
                <a:off x="3063354" y="3668604"/>
                <a:ext cx="155258" cy="241497"/>
              </a:xfrm>
              <a:custGeom>
                <a:avLst/>
                <a:gdLst>
                  <a:gd name="connsiteX0" fmla="*/ 13221 w 155258"/>
                  <a:gd name="connsiteY0" fmla="*/ 109 h 241497"/>
                  <a:gd name="connsiteX1" fmla="*/ 97359 w 155258"/>
                  <a:gd name="connsiteY1" fmla="*/ 68371 h 241497"/>
                  <a:gd name="connsiteX2" fmla="*/ 146571 w 155258"/>
                  <a:gd name="connsiteY2" fmla="*/ 125521 h 241497"/>
                  <a:gd name="connsiteX3" fmla="*/ 149746 w 155258"/>
                  <a:gd name="connsiteY3" fmla="*/ 176321 h 241497"/>
                  <a:gd name="connsiteX4" fmla="*/ 89421 w 155258"/>
                  <a:gd name="connsiteY4" fmla="*/ 241409 h 241497"/>
                  <a:gd name="connsiteX5" fmla="*/ 105296 w 155258"/>
                  <a:gd name="connsiteY5" fmla="*/ 189021 h 241497"/>
                  <a:gd name="connsiteX6" fmla="*/ 79896 w 155258"/>
                  <a:gd name="connsiteY6" fmla="*/ 131871 h 241497"/>
                  <a:gd name="connsiteX7" fmla="*/ 49734 w 155258"/>
                  <a:gd name="connsiteY7" fmla="*/ 92184 h 241497"/>
                  <a:gd name="connsiteX8" fmla="*/ 5284 w 155258"/>
                  <a:gd name="connsiteY8" fmla="*/ 52496 h 241497"/>
                  <a:gd name="connsiteX9" fmla="*/ 13221 w 155258"/>
                  <a:gd name="connsiteY9" fmla="*/ 109 h 24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258" h="241497">
                    <a:moveTo>
                      <a:pt x="13221" y="109"/>
                    </a:moveTo>
                    <a:cubicBezTo>
                      <a:pt x="28567" y="2755"/>
                      <a:pt x="75134" y="47469"/>
                      <a:pt x="97359" y="68371"/>
                    </a:cubicBezTo>
                    <a:cubicBezTo>
                      <a:pt x="119584" y="89273"/>
                      <a:pt x="137840" y="107529"/>
                      <a:pt x="146571" y="125521"/>
                    </a:cubicBezTo>
                    <a:cubicBezTo>
                      <a:pt x="155302" y="143513"/>
                      <a:pt x="159271" y="157006"/>
                      <a:pt x="149746" y="176321"/>
                    </a:cubicBezTo>
                    <a:cubicBezTo>
                      <a:pt x="140221" y="195636"/>
                      <a:pt x="96829" y="239292"/>
                      <a:pt x="89421" y="241409"/>
                    </a:cubicBezTo>
                    <a:cubicBezTo>
                      <a:pt x="82013" y="243526"/>
                      <a:pt x="106884" y="207277"/>
                      <a:pt x="105296" y="189021"/>
                    </a:cubicBezTo>
                    <a:cubicBezTo>
                      <a:pt x="103709" y="170765"/>
                      <a:pt x="89156" y="148011"/>
                      <a:pt x="79896" y="131871"/>
                    </a:cubicBezTo>
                    <a:cubicBezTo>
                      <a:pt x="70636" y="115732"/>
                      <a:pt x="62169" y="105413"/>
                      <a:pt x="49734" y="92184"/>
                    </a:cubicBezTo>
                    <a:cubicBezTo>
                      <a:pt x="37299" y="78955"/>
                      <a:pt x="13751" y="61227"/>
                      <a:pt x="5284" y="52496"/>
                    </a:cubicBezTo>
                    <a:cubicBezTo>
                      <a:pt x="-3183" y="43765"/>
                      <a:pt x="-2125" y="-2537"/>
                      <a:pt x="13221" y="1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フリーフォーム: 図形 57">
                <a:extLst>
                  <a:ext uri="{FF2B5EF4-FFF2-40B4-BE49-F238E27FC236}">
                    <a16:creationId xmlns:a16="http://schemas.microsoft.com/office/drawing/2014/main" id="{491CAD7B-7FDE-4242-9D0D-76B6F7EE9AD9}"/>
                  </a:ext>
                </a:extLst>
              </p:cNvPr>
              <p:cNvSpPr/>
              <p:nvPr/>
            </p:nvSpPr>
            <p:spPr>
              <a:xfrm>
                <a:off x="3424382" y="3478047"/>
                <a:ext cx="659187" cy="1238645"/>
              </a:xfrm>
              <a:custGeom>
                <a:avLst/>
                <a:gdLst>
                  <a:gd name="connsiteX0" fmla="*/ 656551 w 659187"/>
                  <a:gd name="connsiteY0" fmla="*/ 65253 h 1238645"/>
                  <a:gd name="connsiteX1" fmla="*/ 525318 w 659187"/>
                  <a:gd name="connsiteY1" fmla="*/ 18686 h 1238645"/>
                  <a:gd name="connsiteX2" fmla="*/ 423718 w 659187"/>
                  <a:gd name="connsiteY2" fmla="*/ 281153 h 1238645"/>
                  <a:gd name="connsiteX3" fmla="*/ 364451 w 659187"/>
                  <a:gd name="connsiteY3" fmla="*/ 374286 h 1238645"/>
                  <a:gd name="connsiteX4" fmla="*/ 212051 w 659187"/>
                  <a:gd name="connsiteY4" fmla="*/ 480120 h 1238645"/>
                  <a:gd name="connsiteX5" fmla="*/ 381385 w 659187"/>
                  <a:gd name="connsiteY5" fmla="*/ 382753 h 1238645"/>
                  <a:gd name="connsiteX6" fmla="*/ 427951 w 659187"/>
                  <a:gd name="connsiteY6" fmla="*/ 437786 h 1238645"/>
                  <a:gd name="connsiteX7" fmla="*/ 415251 w 659187"/>
                  <a:gd name="connsiteY7" fmla="*/ 624053 h 1238645"/>
                  <a:gd name="connsiteX8" fmla="*/ 326351 w 659187"/>
                  <a:gd name="connsiteY8" fmla="*/ 767986 h 1238645"/>
                  <a:gd name="connsiteX9" fmla="*/ 144318 w 659187"/>
                  <a:gd name="connsiteY9" fmla="*/ 996586 h 1238645"/>
                  <a:gd name="connsiteX10" fmla="*/ 131618 w 659187"/>
                  <a:gd name="connsiteY10" fmla="*/ 1043153 h 1238645"/>
                  <a:gd name="connsiteX11" fmla="*/ 4618 w 659187"/>
                  <a:gd name="connsiteY11" fmla="*/ 1237886 h 1238645"/>
                  <a:gd name="connsiteX12" fmla="*/ 317885 w 659187"/>
                  <a:gd name="connsiteY12" fmla="*/ 962720 h 1238645"/>
                  <a:gd name="connsiteX13" fmla="*/ 542251 w 659187"/>
                  <a:gd name="connsiteY13" fmla="*/ 640986 h 1238645"/>
                  <a:gd name="connsiteX14" fmla="*/ 605751 w 659187"/>
                  <a:gd name="connsiteY14" fmla="*/ 416620 h 1238645"/>
                  <a:gd name="connsiteX15" fmla="*/ 656551 w 659187"/>
                  <a:gd name="connsiteY15" fmla="*/ 65253 h 123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59187" h="1238645">
                    <a:moveTo>
                      <a:pt x="656551" y="65253"/>
                    </a:moveTo>
                    <a:cubicBezTo>
                      <a:pt x="643145" y="-1069"/>
                      <a:pt x="564123" y="-17297"/>
                      <a:pt x="525318" y="18686"/>
                    </a:cubicBezTo>
                    <a:cubicBezTo>
                      <a:pt x="486513" y="54669"/>
                      <a:pt x="450529" y="221886"/>
                      <a:pt x="423718" y="281153"/>
                    </a:cubicBezTo>
                    <a:cubicBezTo>
                      <a:pt x="396907" y="340420"/>
                      <a:pt x="399729" y="341125"/>
                      <a:pt x="364451" y="374286"/>
                    </a:cubicBezTo>
                    <a:cubicBezTo>
                      <a:pt x="329173" y="407447"/>
                      <a:pt x="209229" y="478709"/>
                      <a:pt x="212051" y="480120"/>
                    </a:cubicBezTo>
                    <a:cubicBezTo>
                      <a:pt x="214873" y="481531"/>
                      <a:pt x="345402" y="389809"/>
                      <a:pt x="381385" y="382753"/>
                    </a:cubicBezTo>
                    <a:cubicBezTo>
                      <a:pt x="417368" y="375697"/>
                      <a:pt x="422307" y="397569"/>
                      <a:pt x="427951" y="437786"/>
                    </a:cubicBezTo>
                    <a:cubicBezTo>
                      <a:pt x="433595" y="478003"/>
                      <a:pt x="432184" y="569020"/>
                      <a:pt x="415251" y="624053"/>
                    </a:cubicBezTo>
                    <a:cubicBezTo>
                      <a:pt x="398318" y="679086"/>
                      <a:pt x="371506" y="705897"/>
                      <a:pt x="326351" y="767986"/>
                    </a:cubicBezTo>
                    <a:cubicBezTo>
                      <a:pt x="281196" y="830075"/>
                      <a:pt x="176773" y="950725"/>
                      <a:pt x="144318" y="996586"/>
                    </a:cubicBezTo>
                    <a:cubicBezTo>
                      <a:pt x="111863" y="1042447"/>
                      <a:pt x="154901" y="1002936"/>
                      <a:pt x="131618" y="1043153"/>
                    </a:cubicBezTo>
                    <a:cubicBezTo>
                      <a:pt x="108335" y="1083370"/>
                      <a:pt x="-26426" y="1251291"/>
                      <a:pt x="4618" y="1237886"/>
                    </a:cubicBezTo>
                    <a:cubicBezTo>
                      <a:pt x="35662" y="1224481"/>
                      <a:pt x="228280" y="1062203"/>
                      <a:pt x="317885" y="962720"/>
                    </a:cubicBezTo>
                    <a:cubicBezTo>
                      <a:pt x="407490" y="863237"/>
                      <a:pt x="494273" y="732003"/>
                      <a:pt x="542251" y="640986"/>
                    </a:cubicBezTo>
                    <a:cubicBezTo>
                      <a:pt x="590229" y="549969"/>
                      <a:pt x="582468" y="511870"/>
                      <a:pt x="605751" y="416620"/>
                    </a:cubicBezTo>
                    <a:cubicBezTo>
                      <a:pt x="629034" y="321370"/>
                      <a:pt x="669957" y="131575"/>
                      <a:pt x="656551" y="65253"/>
                    </a:cubicBezTo>
                    <a:close/>
                  </a:path>
                </a:pathLst>
              </a:custGeom>
              <a:solidFill>
                <a:srgbClr val="FF00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9" name="フリーフォーム: 図形 58">
                <a:extLst>
                  <a:ext uri="{FF2B5EF4-FFF2-40B4-BE49-F238E27FC236}">
                    <a16:creationId xmlns:a16="http://schemas.microsoft.com/office/drawing/2014/main" id="{015AD57D-E366-4C23-AA68-9898F828656D}"/>
                  </a:ext>
                </a:extLst>
              </p:cNvPr>
              <p:cNvSpPr/>
              <p:nvPr/>
            </p:nvSpPr>
            <p:spPr>
              <a:xfrm>
                <a:off x="3389311" y="4096529"/>
                <a:ext cx="366809" cy="605936"/>
              </a:xfrm>
              <a:custGeom>
                <a:avLst/>
                <a:gdLst>
                  <a:gd name="connsiteX0" fmla="*/ 290514 w 366809"/>
                  <a:gd name="connsiteY0" fmla="*/ 809 h 605936"/>
                  <a:gd name="connsiteX1" fmla="*/ 276227 w 366809"/>
                  <a:gd name="connsiteY1" fmla="*/ 134159 h 605936"/>
                  <a:gd name="connsiteX2" fmla="*/ 193677 w 366809"/>
                  <a:gd name="connsiteY2" fmla="*/ 224646 h 605936"/>
                  <a:gd name="connsiteX3" fmla="*/ 163514 w 366809"/>
                  <a:gd name="connsiteY3" fmla="*/ 304021 h 605936"/>
                  <a:gd name="connsiteX4" fmla="*/ 157164 w 366809"/>
                  <a:gd name="connsiteY4" fmla="*/ 364346 h 605936"/>
                  <a:gd name="connsiteX5" fmla="*/ 107952 w 366809"/>
                  <a:gd name="connsiteY5" fmla="*/ 446896 h 605936"/>
                  <a:gd name="connsiteX6" fmla="*/ 2 w 366809"/>
                  <a:gd name="connsiteY6" fmla="*/ 605646 h 605936"/>
                  <a:gd name="connsiteX7" fmla="*/ 104777 w 366809"/>
                  <a:gd name="connsiteY7" fmla="*/ 481821 h 605936"/>
                  <a:gd name="connsiteX8" fmla="*/ 185739 w 366809"/>
                  <a:gd name="connsiteY8" fmla="*/ 326246 h 605936"/>
                  <a:gd name="connsiteX9" fmla="*/ 193677 w 366809"/>
                  <a:gd name="connsiteY9" fmla="*/ 265921 h 605936"/>
                  <a:gd name="connsiteX10" fmla="*/ 261939 w 366809"/>
                  <a:gd name="connsiteY10" fmla="*/ 184959 h 605936"/>
                  <a:gd name="connsiteX11" fmla="*/ 301627 w 366809"/>
                  <a:gd name="connsiteY11" fmla="*/ 140509 h 605936"/>
                  <a:gd name="connsiteX12" fmla="*/ 366714 w 366809"/>
                  <a:gd name="connsiteY12" fmla="*/ 18271 h 605936"/>
                  <a:gd name="connsiteX13" fmla="*/ 315914 w 366809"/>
                  <a:gd name="connsiteY13" fmla="*/ 73834 h 605936"/>
                  <a:gd name="connsiteX14" fmla="*/ 290514 w 366809"/>
                  <a:gd name="connsiteY14" fmla="*/ 809 h 60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6809" h="605936">
                    <a:moveTo>
                      <a:pt x="290514" y="809"/>
                    </a:moveTo>
                    <a:cubicBezTo>
                      <a:pt x="283900" y="10863"/>
                      <a:pt x="292366" y="96853"/>
                      <a:pt x="276227" y="134159"/>
                    </a:cubicBezTo>
                    <a:cubicBezTo>
                      <a:pt x="260088" y="171465"/>
                      <a:pt x="212462" y="196336"/>
                      <a:pt x="193677" y="224646"/>
                    </a:cubicBezTo>
                    <a:cubicBezTo>
                      <a:pt x="174892" y="252956"/>
                      <a:pt x="169599" y="280738"/>
                      <a:pt x="163514" y="304021"/>
                    </a:cubicBezTo>
                    <a:cubicBezTo>
                      <a:pt x="157429" y="327304"/>
                      <a:pt x="166424" y="340534"/>
                      <a:pt x="157164" y="364346"/>
                    </a:cubicBezTo>
                    <a:cubicBezTo>
                      <a:pt x="147904" y="388158"/>
                      <a:pt x="134146" y="406679"/>
                      <a:pt x="107952" y="446896"/>
                    </a:cubicBezTo>
                    <a:cubicBezTo>
                      <a:pt x="81758" y="487113"/>
                      <a:pt x="531" y="599825"/>
                      <a:pt x="2" y="605646"/>
                    </a:cubicBezTo>
                    <a:cubicBezTo>
                      <a:pt x="-527" y="611467"/>
                      <a:pt x="73821" y="528388"/>
                      <a:pt x="104777" y="481821"/>
                    </a:cubicBezTo>
                    <a:cubicBezTo>
                      <a:pt x="135733" y="435254"/>
                      <a:pt x="170922" y="362229"/>
                      <a:pt x="185739" y="326246"/>
                    </a:cubicBezTo>
                    <a:cubicBezTo>
                      <a:pt x="200556" y="290263"/>
                      <a:pt x="180977" y="289469"/>
                      <a:pt x="193677" y="265921"/>
                    </a:cubicBezTo>
                    <a:cubicBezTo>
                      <a:pt x="206377" y="242373"/>
                      <a:pt x="243947" y="205861"/>
                      <a:pt x="261939" y="184959"/>
                    </a:cubicBezTo>
                    <a:cubicBezTo>
                      <a:pt x="279931" y="164057"/>
                      <a:pt x="284165" y="168290"/>
                      <a:pt x="301627" y="140509"/>
                    </a:cubicBezTo>
                    <a:cubicBezTo>
                      <a:pt x="319089" y="112728"/>
                      <a:pt x="364333" y="29384"/>
                      <a:pt x="366714" y="18271"/>
                    </a:cubicBezTo>
                    <a:cubicBezTo>
                      <a:pt x="369095" y="7159"/>
                      <a:pt x="326233" y="69865"/>
                      <a:pt x="315914" y="73834"/>
                    </a:cubicBezTo>
                    <a:cubicBezTo>
                      <a:pt x="305595" y="77803"/>
                      <a:pt x="297128" y="-9245"/>
                      <a:pt x="290514" y="8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フリーフォーム: 図形 59">
                <a:extLst>
                  <a:ext uri="{FF2B5EF4-FFF2-40B4-BE49-F238E27FC236}">
                    <a16:creationId xmlns:a16="http://schemas.microsoft.com/office/drawing/2014/main" id="{15E2A8A3-F0A6-4833-982D-C07CD8A72363}"/>
                  </a:ext>
                </a:extLst>
              </p:cNvPr>
              <p:cNvSpPr/>
              <p:nvPr/>
            </p:nvSpPr>
            <p:spPr>
              <a:xfrm>
                <a:off x="2843386" y="3216237"/>
                <a:ext cx="130136" cy="219116"/>
              </a:xfrm>
              <a:custGeom>
                <a:avLst/>
                <a:gdLst>
                  <a:gd name="connsiteX0" fmla="*/ 1414 w 130136"/>
                  <a:gd name="connsiteY0" fmla="*/ 15913 h 219116"/>
                  <a:gd name="connsiteX1" fmla="*/ 58564 w 130136"/>
                  <a:gd name="connsiteY1" fmla="*/ 7446 h 219116"/>
                  <a:gd name="connsiteX2" fmla="*/ 81847 w 130136"/>
                  <a:gd name="connsiteY2" fmla="*/ 68830 h 219116"/>
                  <a:gd name="connsiteX3" fmla="*/ 113597 w 130136"/>
                  <a:gd name="connsiteY3" fmla="*/ 145030 h 219116"/>
                  <a:gd name="connsiteX4" fmla="*/ 128414 w 130136"/>
                  <a:gd name="connsiteY4" fmla="*/ 176780 h 219116"/>
                  <a:gd name="connsiteX5" fmla="*/ 128414 w 130136"/>
                  <a:gd name="connsiteY5" fmla="*/ 187363 h 219116"/>
                  <a:gd name="connsiteX6" fmla="*/ 115714 w 130136"/>
                  <a:gd name="connsiteY6" fmla="*/ 176780 h 219116"/>
                  <a:gd name="connsiteX7" fmla="*/ 75497 w 130136"/>
                  <a:gd name="connsiteY7" fmla="*/ 219113 h 219116"/>
                  <a:gd name="connsiteX8" fmla="*/ 33164 w 130136"/>
                  <a:gd name="connsiteY8" fmla="*/ 178896 h 219116"/>
                  <a:gd name="connsiteX9" fmla="*/ 18347 w 130136"/>
                  <a:gd name="connsiteY9" fmla="*/ 140796 h 219116"/>
                  <a:gd name="connsiteX10" fmla="*/ 1414 w 130136"/>
                  <a:gd name="connsiteY10" fmla="*/ 15913 h 21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136" h="219116">
                    <a:moveTo>
                      <a:pt x="1414" y="15913"/>
                    </a:moveTo>
                    <a:cubicBezTo>
                      <a:pt x="8117" y="-6312"/>
                      <a:pt x="45159" y="-1373"/>
                      <a:pt x="58564" y="7446"/>
                    </a:cubicBezTo>
                    <a:cubicBezTo>
                      <a:pt x="71969" y="16265"/>
                      <a:pt x="72675" y="45899"/>
                      <a:pt x="81847" y="68830"/>
                    </a:cubicBezTo>
                    <a:cubicBezTo>
                      <a:pt x="91019" y="91761"/>
                      <a:pt x="105836" y="127038"/>
                      <a:pt x="113597" y="145030"/>
                    </a:cubicBezTo>
                    <a:cubicBezTo>
                      <a:pt x="121358" y="163022"/>
                      <a:pt x="125945" y="169725"/>
                      <a:pt x="128414" y="176780"/>
                    </a:cubicBezTo>
                    <a:cubicBezTo>
                      <a:pt x="130883" y="183835"/>
                      <a:pt x="130531" y="187363"/>
                      <a:pt x="128414" y="187363"/>
                    </a:cubicBezTo>
                    <a:cubicBezTo>
                      <a:pt x="126297" y="187363"/>
                      <a:pt x="124533" y="171488"/>
                      <a:pt x="115714" y="176780"/>
                    </a:cubicBezTo>
                    <a:cubicBezTo>
                      <a:pt x="106895" y="182072"/>
                      <a:pt x="89255" y="218760"/>
                      <a:pt x="75497" y="219113"/>
                    </a:cubicBezTo>
                    <a:cubicBezTo>
                      <a:pt x="61739" y="219466"/>
                      <a:pt x="42689" y="191949"/>
                      <a:pt x="33164" y="178896"/>
                    </a:cubicBezTo>
                    <a:cubicBezTo>
                      <a:pt x="23639" y="165843"/>
                      <a:pt x="22933" y="163727"/>
                      <a:pt x="18347" y="140796"/>
                    </a:cubicBezTo>
                    <a:cubicBezTo>
                      <a:pt x="13761" y="117866"/>
                      <a:pt x="-5289" y="38138"/>
                      <a:pt x="1414" y="159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フリーフォーム: 図形 60">
                <a:extLst>
                  <a:ext uri="{FF2B5EF4-FFF2-40B4-BE49-F238E27FC236}">
                    <a16:creationId xmlns:a16="http://schemas.microsoft.com/office/drawing/2014/main" id="{DF50A74C-C5B0-4FE3-B999-232E0B62C68C}"/>
                  </a:ext>
                </a:extLst>
              </p:cNvPr>
              <p:cNvSpPr/>
              <p:nvPr/>
            </p:nvSpPr>
            <p:spPr>
              <a:xfrm>
                <a:off x="2406368" y="3260667"/>
                <a:ext cx="126199" cy="479605"/>
              </a:xfrm>
              <a:custGeom>
                <a:avLst/>
                <a:gdLst>
                  <a:gd name="connsiteX0" fmla="*/ 109820 w 126199"/>
                  <a:gd name="connsiteY0" fmla="*/ 58 h 479605"/>
                  <a:gd name="connsiteX1" fmla="*/ 120932 w 126199"/>
                  <a:gd name="connsiteY1" fmla="*/ 128646 h 479605"/>
                  <a:gd name="connsiteX2" fmla="*/ 14570 w 126199"/>
                  <a:gd name="connsiteY2" fmla="*/ 263583 h 479605"/>
                  <a:gd name="connsiteX3" fmla="*/ 3457 w 126199"/>
                  <a:gd name="connsiteY3" fmla="*/ 336608 h 479605"/>
                  <a:gd name="connsiteX4" fmla="*/ 38382 w 126199"/>
                  <a:gd name="connsiteY4" fmla="*/ 477896 h 479605"/>
                  <a:gd name="connsiteX5" fmla="*/ 24095 w 126199"/>
                  <a:gd name="connsiteY5" fmla="*/ 408046 h 479605"/>
                  <a:gd name="connsiteX6" fmla="*/ 17745 w 126199"/>
                  <a:gd name="connsiteY6" fmla="*/ 306446 h 479605"/>
                  <a:gd name="connsiteX7" fmla="*/ 41557 w 126199"/>
                  <a:gd name="connsiteY7" fmla="*/ 250883 h 479605"/>
                  <a:gd name="connsiteX8" fmla="*/ 108232 w 126199"/>
                  <a:gd name="connsiteY8" fmla="*/ 144521 h 479605"/>
                  <a:gd name="connsiteX9" fmla="*/ 109820 w 126199"/>
                  <a:gd name="connsiteY9" fmla="*/ 58 h 479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199" h="479605">
                    <a:moveTo>
                      <a:pt x="109820" y="58"/>
                    </a:moveTo>
                    <a:cubicBezTo>
                      <a:pt x="111937" y="-2588"/>
                      <a:pt x="136807" y="84725"/>
                      <a:pt x="120932" y="128646"/>
                    </a:cubicBezTo>
                    <a:cubicBezTo>
                      <a:pt x="105057" y="172567"/>
                      <a:pt x="34149" y="228923"/>
                      <a:pt x="14570" y="263583"/>
                    </a:cubicBezTo>
                    <a:cubicBezTo>
                      <a:pt x="-5009" y="298243"/>
                      <a:pt x="-512" y="300889"/>
                      <a:pt x="3457" y="336608"/>
                    </a:cubicBezTo>
                    <a:cubicBezTo>
                      <a:pt x="7426" y="372327"/>
                      <a:pt x="34942" y="465990"/>
                      <a:pt x="38382" y="477896"/>
                    </a:cubicBezTo>
                    <a:cubicBezTo>
                      <a:pt x="41822" y="489802"/>
                      <a:pt x="27534" y="436621"/>
                      <a:pt x="24095" y="408046"/>
                    </a:cubicBezTo>
                    <a:cubicBezTo>
                      <a:pt x="20656" y="379471"/>
                      <a:pt x="14835" y="332640"/>
                      <a:pt x="17745" y="306446"/>
                    </a:cubicBezTo>
                    <a:cubicBezTo>
                      <a:pt x="20655" y="280252"/>
                      <a:pt x="26476" y="277870"/>
                      <a:pt x="41557" y="250883"/>
                    </a:cubicBezTo>
                    <a:cubicBezTo>
                      <a:pt x="56638" y="223896"/>
                      <a:pt x="94738" y="181827"/>
                      <a:pt x="108232" y="144521"/>
                    </a:cubicBezTo>
                    <a:cubicBezTo>
                      <a:pt x="121726" y="107215"/>
                      <a:pt x="107703" y="2704"/>
                      <a:pt x="109820" y="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フリーフォーム: 図形 61">
                <a:extLst>
                  <a:ext uri="{FF2B5EF4-FFF2-40B4-BE49-F238E27FC236}">
                    <a16:creationId xmlns:a16="http://schemas.microsoft.com/office/drawing/2014/main" id="{594504F6-0A1A-4D7D-B6A2-7863318F413F}"/>
                  </a:ext>
                </a:extLst>
              </p:cNvPr>
              <p:cNvSpPr/>
              <p:nvPr/>
            </p:nvSpPr>
            <p:spPr>
              <a:xfrm>
                <a:off x="3263844" y="3933806"/>
                <a:ext cx="139923" cy="233824"/>
              </a:xfrm>
              <a:custGeom>
                <a:avLst/>
                <a:gdLst>
                  <a:gd name="connsiteX0" fmla="*/ 56 w 139923"/>
                  <a:gd name="connsiteY0" fmla="*/ 19 h 233824"/>
                  <a:gd name="connsiteX1" fmla="*/ 101656 w 139923"/>
                  <a:gd name="connsiteY1" fmla="*/ 69869 h 233824"/>
                  <a:gd name="connsiteX2" fmla="*/ 128644 w 139923"/>
                  <a:gd name="connsiteY2" fmla="*/ 146069 h 233824"/>
                  <a:gd name="connsiteX3" fmla="*/ 134994 w 139923"/>
                  <a:gd name="connsiteY3" fmla="*/ 174644 h 233824"/>
                  <a:gd name="connsiteX4" fmla="*/ 57206 w 139923"/>
                  <a:gd name="connsiteY4" fmla="*/ 233382 h 233824"/>
                  <a:gd name="connsiteX5" fmla="*/ 103244 w 139923"/>
                  <a:gd name="connsiteY5" fmla="*/ 200044 h 233824"/>
                  <a:gd name="connsiteX6" fmla="*/ 112769 w 139923"/>
                  <a:gd name="connsiteY6" fmla="*/ 171469 h 233824"/>
                  <a:gd name="connsiteX7" fmla="*/ 112769 w 139923"/>
                  <a:gd name="connsiteY7" fmla="*/ 138132 h 233824"/>
                  <a:gd name="connsiteX8" fmla="*/ 87369 w 139923"/>
                  <a:gd name="connsiteY8" fmla="*/ 63519 h 233824"/>
                  <a:gd name="connsiteX9" fmla="*/ 56 w 139923"/>
                  <a:gd name="connsiteY9" fmla="*/ 19 h 233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923" h="233824">
                    <a:moveTo>
                      <a:pt x="56" y="19"/>
                    </a:moveTo>
                    <a:cubicBezTo>
                      <a:pt x="2437" y="1077"/>
                      <a:pt x="80225" y="45527"/>
                      <a:pt x="101656" y="69869"/>
                    </a:cubicBezTo>
                    <a:cubicBezTo>
                      <a:pt x="123087" y="94211"/>
                      <a:pt x="123088" y="128607"/>
                      <a:pt x="128644" y="146069"/>
                    </a:cubicBezTo>
                    <a:cubicBezTo>
                      <a:pt x="134200" y="163531"/>
                      <a:pt x="146900" y="160092"/>
                      <a:pt x="134994" y="174644"/>
                    </a:cubicBezTo>
                    <a:cubicBezTo>
                      <a:pt x="123088" y="189196"/>
                      <a:pt x="62498" y="229149"/>
                      <a:pt x="57206" y="233382"/>
                    </a:cubicBezTo>
                    <a:cubicBezTo>
                      <a:pt x="51914" y="237615"/>
                      <a:pt x="93984" y="210363"/>
                      <a:pt x="103244" y="200044"/>
                    </a:cubicBezTo>
                    <a:cubicBezTo>
                      <a:pt x="112504" y="189725"/>
                      <a:pt x="111182" y="181788"/>
                      <a:pt x="112769" y="171469"/>
                    </a:cubicBezTo>
                    <a:cubicBezTo>
                      <a:pt x="114357" y="161150"/>
                      <a:pt x="117002" y="156124"/>
                      <a:pt x="112769" y="138132"/>
                    </a:cubicBezTo>
                    <a:cubicBezTo>
                      <a:pt x="108536" y="120140"/>
                      <a:pt x="103773" y="84686"/>
                      <a:pt x="87369" y="63519"/>
                    </a:cubicBezTo>
                    <a:cubicBezTo>
                      <a:pt x="70965" y="42352"/>
                      <a:pt x="-2325" y="-1039"/>
                      <a:pt x="56" y="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フリーフォーム: 図形 62">
                <a:extLst>
                  <a:ext uri="{FF2B5EF4-FFF2-40B4-BE49-F238E27FC236}">
                    <a16:creationId xmlns:a16="http://schemas.microsoft.com/office/drawing/2014/main" id="{090B6763-0AB3-4423-9638-458237328061}"/>
                  </a:ext>
                </a:extLst>
              </p:cNvPr>
              <p:cNvSpPr/>
              <p:nvPr/>
            </p:nvSpPr>
            <p:spPr>
              <a:xfrm>
                <a:off x="2285938" y="3822640"/>
                <a:ext cx="157289" cy="281841"/>
              </a:xfrm>
              <a:custGeom>
                <a:avLst/>
                <a:gdLst>
                  <a:gd name="connsiteX0" fmla="*/ 156695 w 157289"/>
                  <a:gd name="connsiteY0" fmla="*/ 60 h 281841"/>
                  <a:gd name="connsiteX1" fmla="*/ 105895 w 157289"/>
                  <a:gd name="connsiteY1" fmla="*/ 169393 h 281841"/>
                  <a:gd name="connsiteX2" fmla="*/ 62 w 157289"/>
                  <a:gd name="connsiteY2" fmla="*/ 281577 h 281841"/>
                  <a:gd name="connsiteX3" fmla="*/ 91079 w 157289"/>
                  <a:gd name="connsiteY3" fmla="*/ 199027 h 281841"/>
                  <a:gd name="connsiteX4" fmla="*/ 131295 w 157289"/>
                  <a:gd name="connsiteY4" fmla="*/ 150343 h 281841"/>
                  <a:gd name="connsiteX5" fmla="*/ 156695 w 157289"/>
                  <a:gd name="connsiteY5" fmla="*/ 60 h 28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89" h="281841">
                    <a:moveTo>
                      <a:pt x="156695" y="60"/>
                    </a:moveTo>
                    <a:cubicBezTo>
                      <a:pt x="152462" y="3235"/>
                      <a:pt x="132001" y="122473"/>
                      <a:pt x="105895" y="169393"/>
                    </a:cubicBezTo>
                    <a:cubicBezTo>
                      <a:pt x="79789" y="216313"/>
                      <a:pt x="2531" y="276638"/>
                      <a:pt x="62" y="281577"/>
                    </a:cubicBezTo>
                    <a:cubicBezTo>
                      <a:pt x="-2407" y="286516"/>
                      <a:pt x="69207" y="220899"/>
                      <a:pt x="91079" y="199027"/>
                    </a:cubicBezTo>
                    <a:cubicBezTo>
                      <a:pt x="112951" y="177155"/>
                      <a:pt x="121065" y="180329"/>
                      <a:pt x="131295" y="150343"/>
                    </a:cubicBezTo>
                    <a:cubicBezTo>
                      <a:pt x="141525" y="120357"/>
                      <a:pt x="160928" y="-3115"/>
                      <a:pt x="156695" y="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4" name="フリーフォーム: 図形 1023">
                <a:extLst>
                  <a:ext uri="{FF2B5EF4-FFF2-40B4-BE49-F238E27FC236}">
                    <a16:creationId xmlns:a16="http://schemas.microsoft.com/office/drawing/2014/main" id="{46ECFA5B-8D4D-4114-B370-F22AF3E6F354}"/>
                  </a:ext>
                </a:extLst>
              </p:cNvPr>
              <p:cNvSpPr/>
              <p:nvPr/>
            </p:nvSpPr>
            <p:spPr>
              <a:xfrm>
                <a:off x="2626071" y="3227187"/>
                <a:ext cx="81145" cy="760864"/>
              </a:xfrm>
              <a:custGeom>
                <a:avLst/>
                <a:gdLst>
                  <a:gd name="connsiteX0" fmla="*/ 712 w 81145"/>
                  <a:gd name="connsiteY0" fmla="*/ 730 h 760864"/>
                  <a:gd name="connsiteX1" fmla="*/ 38812 w 81145"/>
                  <a:gd name="connsiteY1" fmla="*/ 256846 h 760864"/>
                  <a:gd name="connsiteX2" fmla="*/ 64212 w 81145"/>
                  <a:gd name="connsiteY2" fmla="*/ 515080 h 760864"/>
                  <a:gd name="connsiteX3" fmla="*/ 66329 w 81145"/>
                  <a:gd name="connsiteY3" fmla="*/ 659013 h 760864"/>
                  <a:gd name="connsiteX4" fmla="*/ 59979 w 81145"/>
                  <a:gd name="connsiteY4" fmla="*/ 760613 h 760864"/>
                  <a:gd name="connsiteX5" fmla="*/ 66329 w 81145"/>
                  <a:gd name="connsiteY5" fmla="*/ 680180 h 760864"/>
                  <a:gd name="connsiteX6" fmla="*/ 79029 w 81145"/>
                  <a:gd name="connsiteY6" fmla="*/ 460046 h 760864"/>
                  <a:gd name="connsiteX7" fmla="*/ 74796 w 81145"/>
                  <a:gd name="connsiteY7" fmla="*/ 339396 h 760864"/>
                  <a:gd name="connsiteX8" fmla="*/ 712 w 81145"/>
                  <a:gd name="connsiteY8" fmla="*/ 730 h 76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5" h="760864">
                    <a:moveTo>
                      <a:pt x="712" y="730"/>
                    </a:moveTo>
                    <a:cubicBezTo>
                      <a:pt x="-5285" y="-13028"/>
                      <a:pt x="28229" y="171121"/>
                      <a:pt x="38812" y="256846"/>
                    </a:cubicBezTo>
                    <a:cubicBezTo>
                      <a:pt x="49395" y="342571"/>
                      <a:pt x="59626" y="448052"/>
                      <a:pt x="64212" y="515080"/>
                    </a:cubicBezTo>
                    <a:cubicBezTo>
                      <a:pt x="68798" y="582108"/>
                      <a:pt x="67034" y="618091"/>
                      <a:pt x="66329" y="659013"/>
                    </a:cubicBezTo>
                    <a:cubicBezTo>
                      <a:pt x="65624" y="699935"/>
                      <a:pt x="59979" y="757085"/>
                      <a:pt x="59979" y="760613"/>
                    </a:cubicBezTo>
                    <a:cubicBezTo>
                      <a:pt x="59979" y="764141"/>
                      <a:pt x="63154" y="730274"/>
                      <a:pt x="66329" y="680180"/>
                    </a:cubicBezTo>
                    <a:cubicBezTo>
                      <a:pt x="69504" y="630086"/>
                      <a:pt x="77618" y="516843"/>
                      <a:pt x="79029" y="460046"/>
                    </a:cubicBezTo>
                    <a:cubicBezTo>
                      <a:pt x="80440" y="403249"/>
                      <a:pt x="84674" y="414890"/>
                      <a:pt x="74796" y="339396"/>
                    </a:cubicBezTo>
                    <a:cubicBezTo>
                      <a:pt x="64918" y="263902"/>
                      <a:pt x="6709" y="14488"/>
                      <a:pt x="712" y="7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5" name="フリーフォーム: 図形 1024">
                <a:extLst>
                  <a:ext uri="{FF2B5EF4-FFF2-40B4-BE49-F238E27FC236}">
                    <a16:creationId xmlns:a16="http://schemas.microsoft.com/office/drawing/2014/main" id="{0D33E92C-D8CB-487E-A22E-FA5DCD1FE816}"/>
                  </a:ext>
                </a:extLst>
              </p:cNvPr>
              <p:cNvSpPr/>
              <p:nvPr/>
            </p:nvSpPr>
            <p:spPr>
              <a:xfrm>
                <a:off x="2748644" y="3024892"/>
                <a:ext cx="303861" cy="991681"/>
              </a:xfrm>
              <a:custGeom>
                <a:avLst/>
                <a:gdLst>
                  <a:gd name="connsiteX0" fmla="*/ 303589 w 303861"/>
                  <a:gd name="connsiteY0" fmla="*/ 1941 h 991681"/>
                  <a:gd name="connsiteX1" fmla="*/ 168123 w 303861"/>
                  <a:gd name="connsiteY1" fmla="*/ 152225 h 991681"/>
                  <a:gd name="connsiteX2" fmla="*/ 89806 w 303861"/>
                  <a:gd name="connsiteY2" fmla="*/ 217841 h 991681"/>
                  <a:gd name="connsiteX3" fmla="*/ 91923 w 303861"/>
                  <a:gd name="connsiteY3" fmla="*/ 340608 h 991681"/>
                  <a:gd name="connsiteX4" fmla="*/ 195639 w 303861"/>
                  <a:gd name="connsiteY4" fmla="*/ 528991 h 991681"/>
                  <a:gd name="connsiteX5" fmla="*/ 191406 w 303861"/>
                  <a:gd name="connsiteY5" fmla="*/ 651758 h 991681"/>
                  <a:gd name="connsiteX6" fmla="*/ 163889 w 303861"/>
                  <a:gd name="connsiteY6" fmla="*/ 806275 h 991681"/>
                  <a:gd name="connsiteX7" fmla="*/ 193523 w 303861"/>
                  <a:gd name="connsiteY7" fmla="*/ 893058 h 991681"/>
                  <a:gd name="connsiteX8" fmla="*/ 127906 w 303861"/>
                  <a:gd name="connsiteY8" fmla="*/ 984075 h 991681"/>
                  <a:gd name="connsiteX9" fmla="*/ 51706 w 303861"/>
                  <a:gd name="connsiteY9" fmla="*/ 954441 h 991681"/>
                  <a:gd name="connsiteX10" fmla="*/ 60173 w 303861"/>
                  <a:gd name="connsiteY10" fmla="*/ 700441 h 991681"/>
                  <a:gd name="connsiteX11" fmla="*/ 34773 w 303861"/>
                  <a:gd name="connsiteY11" fmla="*/ 344841 h 991681"/>
                  <a:gd name="connsiteX12" fmla="*/ 30539 w 303861"/>
                  <a:gd name="connsiteY12" fmla="*/ 112008 h 991681"/>
                  <a:gd name="connsiteX13" fmla="*/ 19956 w 303861"/>
                  <a:gd name="connsiteY13" fmla="*/ 90841 h 991681"/>
                  <a:gd name="connsiteX14" fmla="*/ 906 w 303861"/>
                  <a:gd name="connsiteY14" fmla="*/ 48508 h 991681"/>
                  <a:gd name="connsiteX15" fmla="*/ 51706 w 303861"/>
                  <a:gd name="connsiteY15" fmla="*/ 78141 h 991681"/>
                  <a:gd name="connsiteX16" fmla="*/ 130023 w 303861"/>
                  <a:gd name="connsiteY16" fmla="*/ 67558 h 991681"/>
                  <a:gd name="connsiteX17" fmla="*/ 303589 w 303861"/>
                  <a:gd name="connsiteY17" fmla="*/ 1941 h 99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3861" h="991681">
                    <a:moveTo>
                      <a:pt x="303589" y="1941"/>
                    </a:moveTo>
                    <a:cubicBezTo>
                      <a:pt x="309939" y="16052"/>
                      <a:pt x="203753" y="116242"/>
                      <a:pt x="168123" y="152225"/>
                    </a:cubicBezTo>
                    <a:cubicBezTo>
                      <a:pt x="132492" y="188208"/>
                      <a:pt x="102506" y="186444"/>
                      <a:pt x="89806" y="217841"/>
                    </a:cubicBezTo>
                    <a:cubicBezTo>
                      <a:pt x="77106" y="249238"/>
                      <a:pt x="74284" y="288750"/>
                      <a:pt x="91923" y="340608"/>
                    </a:cubicBezTo>
                    <a:cubicBezTo>
                      <a:pt x="109562" y="392466"/>
                      <a:pt x="179059" y="477133"/>
                      <a:pt x="195639" y="528991"/>
                    </a:cubicBezTo>
                    <a:cubicBezTo>
                      <a:pt x="212219" y="580849"/>
                      <a:pt x="196698" y="605544"/>
                      <a:pt x="191406" y="651758"/>
                    </a:cubicBezTo>
                    <a:cubicBezTo>
                      <a:pt x="186114" y="697972"/>
                      <a:pt x="163536" y="766058"/>
                      <a:pt x="163889" y="806275"/>
                    </a:cubicBezTo>
                    <a:cubicBezTo>
                      <a:pt x="164242" y="846492"/>
                      <a:pt x="199520" y="863425"/>
                      <a:pt x="193523" y="893058"/>
                    </a:cubicBezTo>
                    <a:cubicBezTo>
                      <a:pt x="187526" y="922691"/>
                      <a:pt x="151542" y="973845"/>
                      <a:pt x="127906" y="984075"/>
                    </a:cubicBezTo>
                    <a:cubicBezTo>
                      <a:pt x="104270" y="994306"/>
                      <a:pt x="62995" y="1001713"/>
                      <a:pt x="51706" y="954441"/>
                    </a:cubicBezTo>
                    <a:cubicBezTo>
                      <a:pt x="40417" y="907169"/>
                      <a:pt x="62995" y="802041"/>
                      <a:pt x="60173" y="700441"/>
                    </a:cubicBezTo>
                    <a:cubicBezTo>
                      <a:pt x="57351" y="598841"/>
                      <a:pt x="39712" y="442913"/>
                      <a:pt x="34773" y="344841"/>
                    </a:cubicBezTo>
                    <a:cubicBezTo>
                      <a:pt x="29834" y="246769"/>
                      <a:pt x="33008" y="154341"/>
                      <a:pt x="30539" y="112008"/>
                    </a:cubicBezTo>
                    <a:cubicBezTo>
                      <a:pt x="28070" y="69675"/>
                      <a:pt x="24895" y="101424"/>
                      <a:pt x="19956" y="90841"/>
                    </a:cubicBezTo>
                    <a:cubicBezTo>
                      <a:pt x="15017" y="80258"/>
                      <a:pt x="-4386" y="50625"/>
                      <a:pt x="906" y="48508"/>
                    </a:cubicBezTo>
                    <a:cubicBezTo>
                      <a:pt x="6198" y="46391"/>
                      <a:pt x="30187" y="74966"/>
                      <a:pt x="51706" y="78141"/>
                    </a:cubicBezTo>
                    <a:cubicBezTo>
                      <a:pt x="73225" y="81316"/>
                      <a:pt x="90512" y="80258"/>
                      <a:pt x="130023" y="67558"/>
                    </a:cubicBezTo>
                    <a:cubicBezTo>
                      <a:pt x="169534" y="54858"/>
                      <a:pt x="297239" y="-12170"/>
                      <a:pt x="303589" y="1941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7" name="フリーフォーム: 図形 1026">
                <a:extLst>
                  <a:ext uri="{FF2B5EF4-FFF2-40B4-BE49-F238E27FC236}">
                    <a16:creationId xmlns:a16="http://schemas.microsoft.com/office/drawing/2014/main" id="{323EDDF7-E778-4C90-BC85-AF08E7AA46CF}"/>
                  </a:ext>
                </a:extLst>
              </p:cNvPr>
              <p:cNvSpPr/>
              <p:nvPr/>
            </p:nvSpPr>
            <p:spPr>
              <a:xfrm>
                <a:off x="2518460" y="3268143"/>
                <a:ext cx="150233" cy="694386"/>
              </a:xfrm>
              <a:custGeom>
                <a:avLst/>
                <a:gdLst>
                  <a:gd name="connsiteX0" fmla="*/ 78690 w 150233"/>
                  <a:gd name="connsiteY0" fmla="*/ 5282 h 694386"/>
                  <a:gd name="connsiteX1" fmla="*/ 123140 w 150233"/>
                  <a:gd name="connsiteY1" fmla="*/ 452957 h 694386"/>
                  <a:gd name="connsiteX2" fmla="*/ 146953 w 150233"/>
                  <a:gd name="connsiteY2" fmla="*/ 599007 h 694386"/>
                  <a:gd name="connsiteX3" fmla="*/ 146953 w 150233"/>
                  <a:gd name="connsiteY3" fmla="*/ 692670 h 694386"/>
                  <a:gd name="connsiteX4" fmla="*/ 118378 w 150233"/>
                  <a:gd name="connsiteY4" fmla="*/ 652982 h 694386"/>
                  <a:gd name="connsiteX5" fmla="*/ 40590 w 150233"/>
                  <a:gd name="connsiteY5" fmla="*/ 570432 h 694386"/>
                  <a:gd name="connsiteX6" fmla="*/ 2490 w 150233"/>
                  <a:gd name="connsiteY6" fmla="*/ 489470 h 694386"/>
                  <a:gd name="connsiteX7" fmla="*/ 4078 w 150233"/>
                  <a:gd name="connsiteY7" fmla="*/ 351357 h 694386"/>
                  <a:gd name="connsiteX8" fmla="*/ 7253 w 150233"/>
                  <a:gd name="connsiteY8" fmla="*/ 252932 h 694386"/>
                  <a:gd name="connsiteX9" fmla="*/ 23128 w 150233"/>
                  <a:gd name="connsiteY9" fmla="*/ 208482 h 694386"/>
                  <a:gd name="connsiteX10" fmla="*/ 78690 w 150233"/>
                  <a:gd name="connsiteY10" fmla="*/ 5282 h 69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233" h="694386">
                    <a:moveTo>
                      <a:pt x="78690" y="5282"/>
                    </a:moveTo>
                    <a:cubicBezTo>
                      <a:pt x="95359" y="46028"/>
                      <a:pt x="111763" y="354003"/>
                      <a:pt x="123140" y="452957"/>
                    </a:cubicBezTo>
                    <a:cubicBezTo>
                      <a:pt x="134517" y="551911"/>
                      <a:pt x="142984" y="559055"/>
                      <a:pt x="146953" y="599007"/>
                    </a:cubicBezTo>
                    <a:cubicBezTo>
                      <a:pt x="150922" y="638959"/>
                      <a:pt x="151715" y="683674"/>
                      <a:pt x="146953" y="692670"/>
                    </a:cubicBezTo>
                    <a:cubicBezTo>
                      <a:pt x="142191" y="701666"/>
                      <a:pt x="136105" y="673355"/>
                      <a:pt x="118378" y="652982"/>
                    </a:cubicBezTo>
                    <a:cubicBezTo>
                      <a:pt x="100651" y="632609"/>
                      <a:pt x="59905" y="597684"/>
                      <a:pt x="40590" y="570432"/>
                    </a:cubicBezTo>
                    <a:cubicBezTo>
                      <a:pt x="21275" y="543180"/>
                      <a:pt x="8575" y="525983"/>
                      <a:pt x="2490" y="489470"/>
                    </a:cubicBezTo>
                    <a:cubicBezTo>
                      <a:pt x="-3595" y="452957"/>
                      <a:pt x="3284" y="390780"/>
                      <a:pt x="4078" y="351357"/>
                    </a:cubicBezTo>
                    <a:cubicBezTo>
                      <a:pt x="4872" y="311934"/>
                      <a:pt x="4078" y="276745"/>
                      <a:pt x="7253" y="252932"/>
                    </a:cubicBezTo>
                    <a:cubicBezTo>
                      <a:pt x="10428" y="229120"/>
                      <a:pt x="8311" y="245259"/>
                      <a:pt x="23128" y="208482"/>
                    </a:cubicBezTo>
                    <a:cubicBezTo>
                      <a:pt x="37945" y="171705"/>
                      <a:pt x="62021" y="-35464"/>
                      <a:pt x="78690" y="5282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8" name="フリーフォーム: 図形 1027">
                <a:extLst>
                  <a:ext uri="{FF2B5EF4-FFF2-40B4-BE49-F238E27FC236}">
                    <a16:creationId xmlns:a16="http://schemas.microsoft.com/office/drawing/2014/main" id="{414F152B-61DC-4783-9C81-392A9270BD8C}"/>
                  </a:ext>
                </a:extLst>
              </p:cNvPr>
              <p:cNvSpPr/>
              <p:nvPr/>
            </p:nvSpPr>
            <p:spPr>
              <a:xfrm>
                <a:off x="2792566" y="4112680"/>
                <a:ext cx="160184" cy="126023"/>
              </a:xfrm>
              <a:custGeom>
                <a:avLst/>
                <a:gdLst>
                  <a:gd name="connsiteX0" fmla="*/ 1434 w 160184"/>
                  <a:gd name="connsiteY0" fmla="*/ 3 h 126023"/>
                  <a:gd name="connsiteX1" fmla="*/ 14134 w 160184"/>
                  <a:gd name="connsiteY1" fmla="*/ 114303 h 126023"/>
                  <a:gd name="connsiteX2" fmla="*/ 94567 w 160184"/>
                  <a:gd name="connsiteY2" fmla="*/ 122770 h 126023"/>
                  <a:gd name="connsiteX3" fmla="*/ 160184 w 160184"/>
                  <a:gd name="connsiteY3" fmla="*/ 118537 h 126023"/>
                  <a:gd name="connsiteX4" fmla="*/ 94567 w 160184"/>
                  <a:gd name="connsiteY4" fmla="*/ 118537 h 126023"/>
                  <a:gd name="connsiteX5" fmla="*/ 54351 w 160184"/>
                  <a:gd name="connsiteY5" fmla="*/ 120653 h 126023"/>
                  <a:gd name="connsiteX6" fmla="*/ 31067 w 160184"/>
                  <a:gd name="connsiteY6" fmla="*/ 110070 h 126023"/>
                  <a:gd name="connsiteX7" fmla="*/ 1434 w 160184"/>
                  <a:gd name="connsiteY7" fmla="*/ 3 h 12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184" h="126023">
                    <a:moveTo>
                      <a:pt x="1434" y="3"/>
                    </a:moveTo>
                    <a:cubicBezTo>
                      <a:pt x="-1388" y="708"/>
                      <a:pt x="-1388" y="93842"/>
                      <a:pt x="14134" y="114303"/>
                    </a:cubicBezTo>
                    <a:cubicBezTo>
                      <a:pt x="29656" y="134764"/>
                      <a:pt x="70225" y="122064"/>
                      <a:pt x="94567" y="122770"/>
                    </a:cubicBezTo>
                    <a:cubicBezTo>
                      <a:pt x="118909" y="123476"/>
                      <a:pt x="160184" y="119242"/>
                      <a:pt x="160184" y="118537"/>
                    </a:cubicBezTo>
                    <a:cubicBezTo>
                      <a:pt x="160184" y="117832"/>
                      <a:pt x="112206" y="118184"/>
                      <a:pt x="94567" y="118537"/>
                    </a:cubicBezTo>
                    <a:cubicBezTo>
                      <a:pt x="76928" y="118890"/>
                      <a:pt x="64934" y="122064"/>
                      <a:pt x="54351" y="120653"/>
                    </a:cubicBezTo>
                    <a:cubicBezTo>
                      <a:pt x="43768" y="119242"/>
                      <a:pt x="38828" y="124534"/>
                      <a:pt x="31067" y="110070"/>
                    </a:cubicBezTo>
                    <a:cubicBezTo>
                      <a:pt x="23306" y="95606"/>
                      <a:pt x="4256" y="-702"/>
                      <a:pt x="1434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9" name="フリーフォーム: 図形 1028">
                <a:extLst>
                  <a:ext uri="{FF2B5EF4-FFF2-40B4-BE49-F238E27FC236}">
                    <a16:creationId xmlns:a16="http://schemas.microsoft.com/office/drawing/2014/main" id="{10BBAD64-A57F-4770-94AD-0FECB1AA1B3F}"/>
                  </a:ext>
                </a:extLst>
              </p:cNvPr>
              <p:cNvSpPr/>
              <p:nvPr/>
            </p:nvSpPr>
            <p:spPr>
              <a:xfrm>
                <a:off x="2868603" y="4111246"/>
                <a:ext cx="61339" cy="78077"/>
              </a:xfrm>
              <a:custGeom>
                <a:avLst/>
                <a:gdLst>
                  <a:gd name="connsiteX0" fmla="*/ 10 w 61339"/>
                  <a:gd name="connsiteY0" fmla="*/ 379 h 78077"/>
                  <a:gd name="connsiteX1" fmla="*/ 53985 w 61339"/>
                  <a:gd name="connsiteY1" fmla="*/ 70229 h 78077"/>
                  <a:gd name="connsiteX2" fmla="*/ 60335 w 61339"/>
                  <a:gd name="connsiteY2" fmla="*/ 73404 h 78077"/>
                  <a:gd name="connsiteX3" fmla="*/ 49222 w 61339"/>
                  <a:gd name="connsiteY3" fmla="*/ 43242 h 78077"/>
                  <a:gd name="connsiteX4" fmla="*/ 10 w 61339"/>
                  <a:gd name="connsiteY4" fmla="*/ 379 h 7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39" h="78077">
                    <a:moveTo>
                      <a:pt x="10" y="379"/>
                    </a:moveTo>
                    <a:cubicBezTo>
                      <a:pt x="804" y="4877"/>
                      <a:pt x="53985" y="70229"/>
                      <a:pt x="53985" y="70229"/>
                    </a:cubicBezTo>
                    <a:cubicBezTo>
                      <a:pt x="64039" y="82400"/>
                      <a:pt x="61129" y="77902"/>
                      <a:pt x="60335" y="73404"/>
                    </a:cubicBezTo>
                    <a:cubicBezTo>
                      <a:pt x="59541" y="68906"/>
                      <a:pt x="56101" y="53825"/>
                      <a:pt x="49222" y="43242"/>
                    </a:cubicBezTo>
                    <a:cubicBezTo>
                      <a:pt x="42343" y="32659"/>
                      <a:pt x="-784" y="-4119"/>
                      <a:pt x="10" y="3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0" name="フリーフォーム: 図形 1029">
                <a:extLst>
                  <a:ext uri="{FF2B5EF4-FFF2-40B4-BE49-F238E27FC236}">
                    <a16:creationId xmlns:a16="http://schemas.microsoft.com/office/drawing/2014/main" id="{F5DC2091-42F7-422E-B4C2-9F1ED3E760C6}"/>
                  </a:ext>
                </a:extLst>
              </p:cNvPr>
              <p:cNvSpPr/>
              <p:nvPr/>
            </p:nvSpPr>
            <p:spPr>
              <a:xfrm>
                <a:off x="1894724" y="3057584"/>
                <a:ext cx="389638" cy="88401"/>
              </a:xfrm>
              <a:custGeom>
                <a:avLst/>
                <a:gdLst>
                  <a:gd name="connsiteX0" fmla="*/ 388101 w 389638"/>
                  <a:gd name="connsiteY0" fmla="*/ 72966 h 88401"/>
                  <a:gd name="connsiteX1" fmla="*/ 202364 w 389638"/>
                  <a:gd name="connsiteY1" fmla="*/ 30104 h 88401"/>
                  <a:gd name="connsiteX2" fmla="*/ 100764 w 389638"/>
                  <a:gd name="connsiteY2" fmla="*/ 38041 h 88401"/>
                  <a:gd name="connsiteX3" fmla="*/ 2339 w 389638"/>
                  <a:gd name="connsiteY3" fmla="*/ 87254 h 88401"/>
                  <a:gd name="connsiteX4" fmla="*/ 38851 w 389638"/>
                  <a:gd name="connsiteY4" fmla="*/ 68204 h 88401"/>
                  <a:gd name="connsiteX5" fmla="*/ 127751 w 389638"/>
                  <a:gd name="connsiteY5" fmla="*/ 17404 h 88401"/>
                  <a:gd name="connsiteX6" fmla="*/ 216651 w 389638"/>
                  <a:gd name="connsiteY6" fmla="*/ 3116 h 88401"/>
                  <a:gd name="connsiteX7" fmla="*/ 286501 w 389638"/>
                  <a:gd name="connsiteY7" fmla="*/ 6291 h 88401"/>
                  <a:gd name="connsiteX8" fmla="*/ 388101 w 389638"/>
                  <a:gd name="connsiteY8" fmla="*/ 72966 h 88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9638" h="88401">
                    <a:moveTo>
                      <a:pt x="388101" y="72966"/>
                    </a:moveTo>
                    <a:cubicBezTo>
                      <a:pt x="374078" y="76935"/>
                      <a:pt x="250254" y="35925"/>
                      <a:pt x="202364" y="30104"/>
                    </a:cubicBezTo>
                    <a:cubicBezTo>
                      <a:pt x="154474" y="24283"/>
                      <a:pt x="134101" y="28516"/>
                      <a:pt x="100764" y="38041"/>
                    </a:cubicBezTo>
                    <a:cubicBezTo>
                      <a:pt x="67426" y="47566"/>
                      <a:pt x="12658" y="82227"/>
                      <a:pt x="2339" y="87254"/>
                    </a:cubicBezTo>
                    <a:cubicBezTo>
                      <a:pt x="-7980" y="92281"/>
                      <a:pt x="17949" y="79846"/>
                      <a:pt x="38851" y="68204"/>
                    </a:cubicBezTo>
                    <a:cubicBezTo>
                      <a:pt x="59753" y="56562"/>
                      <a:pt x="98118" y="28252"/>
                      <a:pt x="127751" y="17404"/>
                    </a:cubicBezTo>
                    <a:cubicBezTo>
                      <a:pt x="157384" y="6556"/>
                      <a:pt x="190193" y="4968"/>
                      <a:pt x="216651" y="3116"/>
                    </a:cubicBezTo>
                    <a:cubicBezTo>
                      <a:pt x="243109" y="1264"/>
                      <a:pt x="256603" y="-4292"/>
                      <a:pt x="286501" y="6291"/>
                    </a:cubicBezTo>
                    <a:cubicBezTo>
                      <a:pt x="316399" y="16874"/>
                      <a:pt x="402124" y="68997"/>
                      <a:pt x="388101" y="7296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1" name="フリーフォーム: 図形 1030">
                <a:extLst>
                  <a:ext uri="{FF2B5EF4-FFF2-40B4-BE49-F238E27FC236}">
                    <a16:creationId xmlns:a16="http://schemas.microsoft.com/office/drawing/2014/main" id="{2CDE4612-F032-4CE4-976C-ABFCB2B2A08A}"/>
                  </a:ext>
                </a:extLst>
              </p:cNvPr>
              <p:cNvSpPr/>
              <p:nvPr/>
            </p:nvSpPr>
            <p:spPr>
              <a:xfrm>
                <a:off x="3322292" y="2901778"/>
                <a:ext cx="376354" cy="168564"/>
              </a:xfrm>
              <a:custGeom>
                <a:avLst/>
                <a:gdLst>
                  <a:gd name="connsiteX0" fmla="*/ 346 w 376354"/>
                  <a:gd name="connsiteY0" fmla="*/ 172 h 168564"/>
                  <a:gd name="connsiteX1" fmla="*/ 165446 w 376354"/>
                  <a:gd name="connsiteY1" fmla="*/ 22397 h 168564"/>
                  <a:gd name="connsiteX2" fmla="*/ 235296 w 376354"/>
                  <a:gd name="connsiteY2" fmla="*/ 9697 h 168564"/>
                  <a:gd name="connsiteX3" fmla="*/ 328958 w 376354"/>
                  <a:gd name="connsiteY3" fmla="*/ 54147 h 168564"/>
                  <a:gd name="connsiteX4" fmla="*/ 348008 w 376354"/>
                  <a:gd name="connsiteY4" fmla="*/ 117647 h 168564"/>
                  <a:gd name="connsiteX5" fmla="*/ 374996 w 376354"/>
                  <a:gd name="connsiteY5" fmla="*/ 168447 h 168564"/>
                  <a:gd name="connsiteX6" fmla="*/ 301971 w 376354"/>
                  <a:gd name="connsiteY6" fmla="*/ 130347 h 168564"/>
                  <a:gd name="connsiteX7" fmla="*/ 201958 w 376354"/>
                  <a:gd name="connsiteY7" fmla="*/ 89072 h 168564"/>
                  <a:gd name="connsiteX8" fmla="*/ 178146 w 376354"/>
                  <a:gd name="connsiteY8" fmla="*/ 68435 h 168564"/>
                  <a:gd name="connsiteX9" fmla="*/ 122583 w 376354"/>
                  <a:gd name="connsiteY9" fmla="*/ 36685 h 168564"/>
                  <a:gd name="connsiteX10" fmla="*/ 346 w 376354"/>
                  <a:gd name="connsiteY10" fmla="*/ 172 h 16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354" h="168564">
                    <a:moveTo>
                      <a:pt x="346" y="172"/>
                    </a:moveTo>
                    <a:cubicBezTo>
                      <a:pt x="7490" y="-2209"/>
                      <a:pt x="126288" y="20810"/>
                      <a:pt x="165446" y="22397"/>
                    </a:cubicBezTo>
                    <a:cubicBezTo>
                      <a:pt x="204604" y="23984"/>
                      <a:pt x="208044" y="4405"/>
                      <a:pt x="235296" y="9697"/>
                    </a:cubicBezTo>
                    <a:cubicBezTo>
                      <a:pt x="262548" y="14989"/>
                      <a:pt x="310173" y="36155"/>
                      <a:pt x="328958" y="54147"/>
                    </a:cubicBezTo>
                    <a:cubicBezTo>
                      <a:pt x="347743" y="72139"/>
                      <a:pt x="340335" y="98597"/>
                      <a:pt x="348008" y="117647"/>
                    </a:cubicBezTo>
                    <a:cubicBezTo>
                      <a:pt x="355681" y="136697"/>
                      <a:pt x="382669" y="166330"/>
                      <a:pt x="374996" y="168447"/>
                    </a:cubicBezTo>
                    <a:cubicBezTo>
                      <a:pt x="367323" y="170564"/>
                      <a:pt x="330811" y="143576"/>
                      <a:pt x="301971" y="130347"/>
                    </a:cubicBezTo>
                    <a:cubicBezTo>
                      <a:pt x="273131" y="117118"/>
                      <a:pt x="222596" y="99391"/>
                      <a:pt x="201958" y="89072"/>
                    </a:cubicBezTo>
                    <a:cubicBezTo>
                      <a:pt x="181321" y="78753"/>
                      <a:pt x="191375" y="77166"/>
                      <a:pt x="178146" y="68435"/>
                    </a:cubicBezTo>
                    <a:cubicBezTo>
                      <a:pt x="164917" y="59704"/>
                      <a:pt x="146395" y="47268"/>
                      <a:pt x="122583" y="36685"/>
                    </a:cubicBezTo>
                    <a:cubicBezTo>
                      <a:pt x="98771" y="26102"/>
                      <a:pt x="-6798" y="2553"/>
                      <a:pt x="346" y="172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2" name="フリーフォーム: 図形 1031">
                <a:extLst>
                  <a:ext uri="{FF2B5EF4-FFF2-40B4-BE49-F238E27FC236}">
                    <a16:creationId xmlns:a16="http://schemas.microsoft.com/office/drawing/2014/main" id="{751CDBB1-294C-4FD6-8095-220F97228E7C}"/>
                  </a:ext>
                </a:extLst>
              </p:cNvPr>
              <p:cNvSpPr/>
              <p:nvPr/>
            </p:nvSpPr>
            <p:spPr>
              <a:xfrm>
                <a:off x="3959198" y="2772729"/>
                <a:ext cx="128373" cy="772659"/>
              </a:xfrm>
              <a:custGeom>
                <a:avLst/>
                <a:gdLst>
                  <a:gd name="connsiteX0" fmla="*/ 27 w 128373"/>
                  <a:gd name="connsiteY0" fmla="*/ 3809 h 772659"/>
                  <a:gd name="connsiteX1" fmla="*/ 69877 w 128373"/>
                  <a:gd name="connsiteY1" fmla="*/ 194309 h 772659"/>
                  <a:gd name="connsiteX2" fmla="*/ 63527 w 128373"/>
                  <a:gd name="connsiteY2" fmla="*/ 465771 h 772659"/>
                  <a:gd name="connsiteX3" fmla="*/ 68290 w 128373"/>
                  <a:gd name="connsiteY3" fmla="*/ 610234 h 772659"/>
                  <a:gd name="connsiteX4" fmla="*/ 127027 w 128373"/>
                  <a:gd name="connsiteY4" fmla="*/ 772159 h 772659"/>
                  <a:gd name="connsiteX5" fmla="*/ 107977 w 128373"/>
                  <a:gd name="connsiteY5" fmla="*/ 654684 h 772659"/>
                  <a:gd name="connsiteX6" fmla="*/ 90515 w 128373"/>
                  <a:gd name="connsiteY6" fmla="*/ 481646 h 772659"/>
                  <a:gd name="connsiteX7" fmla="*/ 107977 w 128373"/>
                  <a:gd name="connsiteY7" fmla="*/ 226059 h 772659"/>
                  <a:gd name="connsiteX8" fmla="*/ 61940 w 128373"/>
                  <a:gd name="connsiteY8" fmla="*/ 80009 h 772659"/>
                  <a:gd name="connsiteX9" fmla="*/ 27 w 128373"/>
                  <a:gd name="connsiteY9" fmla="*/ 3809 h 77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373" h="772659">
                    <a:moveTo>
                      <a:pt x="27" y="3809"/>
                    </a:moveTo>
                    <a:cubicBezTo>
                      <a:pt x="1350" y="22859"/>
                      <a:pt x="59294" y="117315"/>
                      <a:pt x="69877" y="194309"/>
                    </a:cubicBezTo>
                    <a:cubicBezTo>
                      <a:pt x="80460" y="271303"/>
                      <a:pt x="63791" y="396450"/>
                      <a:pt x="63527" y="465771"/>
                    </a:cubicBezTo>
                    <a:cubicBezTo>
                      <a:pt x="63263" y="535092"/>
                      <a:pt x="57707" y="559169"/>
                      <a:pt x="68290" y="610234"/>
                    </a:cubicBezTo>
                    <a:cubicBezTo>
                      <a:pt x="78873" y="661299"/>
                      <a:pt x="120413" y="764751"/>
                      <a:pt x="127027" y="772159"/>
                    </a:cubicBezTo>
                    <a:cubicBezTo>
                      <a:pt x="133641" y="779567"/>
                      <a:pt x="114062" y="703103"/>
                      <a:pt x="107977" y="654684"/>
                    </a:cubicBezTo>
                    <a:cubicBezTo>
                      <a:pt x="101892" y="606265"/>
                      <a:pt x="90515" y="553083"/>
                      <a:pt x="90515" y="481646"/>
                    </a:cubicBezTo>
                    <a:cubicBezTo>
                      <a:pt x="90515" y="410209"/>
                      <a:pt x="112740" y="292999"/>
                      <a:pt x="107977" y="226059"/>
                    </a:cubicBezTo>
                    <a:cubicBezTo>
                      <a:pt x="103215" y="159120"/>
                      <a:pt x="78873" y="118638"/>
                      <a:pt x="61940" y="80009"/>
                    </a:cubicBezTo>
                    <a:cubicBezTo>
                      <a:pt x="45007" y="41380"/>
                      <a:pt x="-1296" y="-15241"/>
                      <a:pt x="27" y="38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3" name="フリーフォーム: 図形 1032">
                <a:extLst>
                  <a:ext uri="{FF2B5EF4-FFF2-40B4-BE49-F238E27FC236}">
                    <a16:creationId xmlns:a16="http://schemas.microsoft.com/office/drawing/2014/main" id="{83FAD4A8-3D41-4A72-9624-01C931959F8A}"/>
                  </a:ext>
                </a:extLst>
              </p:cNvPr>
              <p:cNvSpPr/>
              <p:nvPr/>
            </p:nvSpPr>
            <p:spPr>
              <a:xfrm>
                <a:off x="3223746" y="4163946"/>
                <a:ext cx="230003" cy="295377"/>
              </a:xfrm>
              <a:custGeom>
                <a:avLst/>
                <a:gdLst>
                  <a:gd name="connsiteX0" fmla="*/ 192554 w 230003"/>
                  <a:gd name="connsiteY0" fmla="*/ 67 h 295377"/>
                  <a:gd name="connsiteX1" fmla="*/ 227479 w 230003"/>
                  <a:gd name="connsiteY1" fmla="*/ 54042 h 295377"/>
                  <a:gd name="connsiteX2" fmla="*/ 121117 w 230003"/>
                  <a:gd name="connsiteY2" fmla="*/ 173104 h 295377"/>
                  <a:gd name="connsiteX3" fmla="*/ 110004 w 230003"/>
                  <a:gd name="connsiteY3" fmla="*/ 236604 h 295377"/>
                  <a:gd name="connsiteX4" fmla="*/ 98892 w 230003"/>
                  <a:gd name="connsiteY4" fmla="*/ 295342 h 295377"/>
                  <a:gd name="connsiteX5" fmla="*/ 86192 w 230003"/>
                  <a:gd name="connsiteY5" fmla="*/ 244542 h 295377"/>
                  <a:gd name="connsiteX6" fmla="*/ 467 w 230003"/>
                  <a:gd name="connsiteY6" fmla="*/ 196917 h 295377"/>
                  <a:gd name="connsiteX7" fmla="*/ 54442 w 230003"/>
                  <a:gd name="connsiteY7" fmla="*/ 141354 h 295377"/>
                  <a:gd name="connsiteX8" fmla="*/ 110004 w 230003"/>
                  <a:gd name="connsiteY8" fmla="*/ 69917 h 295377"/>
                  <a:gd name="connsiteX9" fmla="*/ 146517 w 230003"/>
                  <a:gd name="connsiteY9" fmla="*/ 42929 h 295377"/>
                  <a:gd name="connsiteX10" fmla="*/ 192554 w 230003"/>
                  <a:gd name="connsiteY10" fmla="*/ 67 h 29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003" h="295377">
                    <a:moveTo>
                      <a:pt x="192554" y="67"/>
                    </a:moveTo>
                    <a:cubicBezTo>
                      <a:pt x="206048" y="1919"/>
                      <a:pt x="239385" y="25203"/>
                      <a:pt x="227479" y="54042"/>
                    </a:cubicBezTo>
                    <a:cubicBezTo>
                      <a:pt x="215573" y="82882"/>
                      <a:pt x="140696" y="142677"/>
                      <a:pt x="121117" y="173104"/>
                    </a:cubicBezTo>
                    <a:cubicBezTo>
                      <a:pt x="101538" y="203531"/>
                      <a:pt x="113708" y="216231"/>
                      <a:pt x="110004" y="236604"/>
                    </a:cubicBezTo>
                    <a:cubicBezTo>
                      <a:pt x="106300" y="256977"/>
                      <a:pt x="102861" y="294019"/>
                      <a:pt x="98892" y="295342"/>
                    </a:cubicBezTo>
                    <a:cubicBezTo>
                      <a:pt x="94923" y="296665"/>
                      <a:pt x="102596" y="260946"/>
                      <a:pt x="86192" y="244542"/>
                    </a:cubicBezTo>
                    <a:cubicBezTo>
                      <a:pt x="69788" y="228138"/>
                      <a:pt x="5759" y="214115"/>
                      <a:pt x="467" y="196917"/>
                    </a:cubicBezTo>
                    <a:cubicBezTo>
                      <a:pt x="-4825" y="179719"/>
                      <a:pt x="36186" y="162521"/>
                      <a:pt x="54442" y="141354"/>
                    </a:cubicBezTo>
                    <a:cubicBezTo>
                      <a:pt x="72698" y="120187"/>
                      <a:pt x="94658" y="86321"/>
                      <a:pt x="110004" y="69917"/>
                    </a:cubicBezTo>
                    <a:cubicBezTo>
                      <a:pt x="125350" y="53513"/>
                      <a:pt x="132759" y="50602"/>
                      <a:pt x="146517" y="42929"/>
                    </a:cubicBezTo>
                    <a:cubicBezTo>
                      <a:pt x="160275" y="35256"/>
                      <a:pt x="179060" y="-1785"/>
                      <a:pt x="192554" y="6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4" name="フリーフォーム: 図形 1033">
                <a:extLst>
                  <a:ext uri="{FF2B5EF4-FFF2-40B4-BE49-F238E27FC236}">
                    <a16:creationId xmlns:a16="http://schemas.microsoft.com/office/drawing/2014/main" id="{4EED69B1-4F4B-4A1E-A96B-EC5ECEA57DC2}"/>
                  </a:ext>
                </a:extLst>
              </p:cNvPr>
              <p:cNvSpPr/>
              <p:nvPr/>
            </p:nvSpPr>
            <p:spPr>
              <a:xfrm>
                <a:off x="3126042" y="4573553"/>
                <a:ext cx="119234" cy="175728"/>
              </a:xfrm>
              <a:custGeom>
                <a:avLst/>
                <a:gdLst>
                  <a:gd name="connsiteX0" fmla="*/ 118808 w 119234"/>
                  <a:gd name="connsiteY0" fmla="*/ 35 h 175728"/>
                  <a:gd name="connsiteX1" fmla="*/ 4508 w 119234"/>
                  <a:gd name="connsiteY1" fmla="*/ 27022 h 175728"/>
                  <a:gd name="connsiteX2" fmla="*/ 21971 w 119234"/>
                  <a:gd name="connsiteY2" fmla="*/ 174660 h 175728"/>
                  <a:gd name="connsiteX3" fmla="*/ 12446 w 119234"/>
                  <a:gd name="connsiteY3" fmla="*/ 92110 h 175728"/>
                  <a:gd name="connsiteX4" fmla="*/ 12446 w 119234"/>
                  <a:gd name="connsiteY4" fmla="*/ 63535 h 175728"/>
                  <a:gd name="connsiteX5" fmla="*/ 42608 w 119234"/>
                  <a:gd name="connsiteY5" fmla="*/ 22260 h 175728"/>
                  <a:gd name="connsiteX6" fmla="*/ 118808 w 119234"/>
                  <a:gd name="connsiteY6" fmla="*/ 35 h 175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234" h="175728">
                    <a:moveTo>
                      <a:pt x="118808" y="35"/>
                    </a:moveTo>
                    <a:cubicBezTo>
                      <a:pt x="112458" y="829"/>
                      <a:pt x="20647" y="-2082"/>
                      <a:pt x="4508" y="27022"/>
                    </a:cubicBezTo>
                    <a:cubicBezTo>
                      <a:pt x="-11632" y="56126"/>
                      <a:pt x="20648" y="163812"/>
                      <a:pt x="21971" y="174660"/>
                    </a:cubicBezTo>
                    <a:cubicBezTo>
                      <a:pt x="23294" y="185508"/>
                      <a:pt x="14033" y="110631"/>
                      <a:pt x="12446" y="92110"/>
                    </a:cubicBezTo>
                    <a:cubicBezTo>
                      <a:pt x="10859" y="73589"/>
                      <a:pt x="7419" y="75177"/>
                      <a:pt x="12446" y="63535"/>
                    </a:cubicBezTo>
                    <a:cubicBezTo>
                      <a:pt x="17473" y="51893"/>
                      <a:pt x="26469" y="32579"/>
                      <a:pt x="42608" y="22260"/>
                    </a:cubicBezTo>
                    <a:cubicBezTo>
                      <a:pt x="58747" y="11941"/>
                      <a:pt x="125158" y="-759"/>
                      <a:pt x="118808" y="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5" name="フリーフォーム: 図形 1034">
                <a:extLst>
                  <a:ext uri="{FF2B5EF4-FFF2-40B4-BE49-F238E27FC236}">
                    <a16:creationId xmlns:a16="http://schemas.microsoft.com/office/drawing/2014/main" id="{579FD6DB-50F7-4D0B-9629-FD3132502B03}"/>
                  </a:ext>
                </a:extLst>
              </p:cNvPr>
              <p:cNvSpPr/>
              <p:nvPr/>
            </p:nvSpPr>
            <p:spPr>
              <a:xfrm>
                <a:off x="1904991" y="3290448"/>
                <a:ext cx="293726" cy="112348"/>
              </a:xfrm>
              <a:custGeom>
                <a:avLst/>
                <a:gdLst>
                  <a:gd name="connsiteX0" fmla="*/ 9 w 293726"/>
                  <a:gd name="connsiteY0" fmla="*/ 440 h 112348"/>
                  <a:gd name="connsiteX1" fmla="*/ 65097 w 293726"/>
                  <a:gd name="connsiteY1" fmla="*/ 24252 h 112348"/>
                  <a:gd name="connsiteX2" fmla="*/ 123834 w 293726"/>
                  <a:gd name="connsiteY2" fmla="*/ 89340 h 112348"/>
                  <a:gd name="connsiteX3" fmla="*/ 182572 w 293726"/>
                  <a:gd name="connsiteY3" fmla="*/ 103627 h 112348"/>
                  <a:gd name="connsiteX4" fmla="*/ 293697 w 293726"/>
                  <a:gd name="connsiteY4" fmla="*/ 109977 h 112348"/>
                  <a:gd name="connsiteX5" fmla="*/ 171459 w 293726"/>
                  <a:gd name="connsiteY5" fmla="*/ 109977 h 112348"/>
                  <a:gd name="connsiteX6" fmla="*/ 115897 w 293726"/>
                  <a:gd name="connsiteY6" fmla="*/ 81402 h 112348"/>
                  <a:gd name="connsiteX7" fmla="*/ 60334 w 293726"/>
                  <a:gd name="connsiteY7" fmla="*/ 41715 h 112348"/>
                  <a:gd name="connsiteX8" fmla="*/ 9 w 293726"/>
                  <a:gd name="connsiteY8" fmla="*/ 440 h 112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3726" h="112348">
                    <a:moveTo>
                      <a:pt x="9" y="440"/>
                    </a:moveTo>
                    <a:cubicBezTo>
                      <a:pt x="803" y="-2470"/>
                      <a:pt x="44460" y="9435"/>
                      <a:pt x="65097" y="24252"/>
                    </a:cubicBezTo>
                    <a:cubicBezTo>
                      <a:pt x="85734" y="39069"/>
                      <a:pt x="104255" y="76111"/>
                      <a:pt x="123834" y="89340"/>
                    </a:cubicBezTo>
                    <a:cubicBezTo>
                      <a:pt x="143413" y="102569"/>
                      <a:pt x="154262" y="100188"/>
                      <a:pt x="182572" y="103627"/>
                    </a:cubicBezTo>
                    <a:cubicBezTo>
                      <a:pt x="210882" y="107066"/>
                      <a:pt x="295549" y="108919"/>
                      <a:pt x="293697" y="109977"/>
                    </a:cubicBezTo>
                    <a:cubicBezTo>
                      <a:pt x="291845" y="111035"/>
                      <a:pt x="201092" y="114739"/>
                      <a:pt x="171459" y="109977"/>
                    </a:cubicBezTo>
                    <a:cubicBezTo>
                      <a:pt x="141826" y="105215"/>
                      <a:pt x="134418" y="92779"/>
                      <a:pt x="115897" y="81402"/>
                    </a:cubicBezTo>
                    <a:cubicBezTo>
                      <a:pt x="97376" y="70025"/>
                      <a:pt x="74092" y="52034"/>
                      <a:pt x="60334" y="41715"/>
                    </a:cubicBezTo>
                    <a:cubicBezTo>
                      <a:pt x="46576" y="31396"/>
                      <a:pt x="-785" y="3350"/>
                      <a:pt x="9" y="4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6" name="フリーフォーム: 図形 1035">
                <a:extLst>
                  <a:ext uri="{FF2B5EF4-FFF2-40B4-BE49-F238E27FC236}">
                    <a16:creationId xmlns:a16="http://schemas.microsoft.com/office/drawing/2014/main" id="{93AAF015-EA6B-41C1-8104-A40BAF2619FB}"/>
                  </a:ext>
                </a:extLst>
              </p:cNvPr>
              <p:cNvSpPr/>
              <p:nvPr/>
            </p:nvSpPr>
            <p:spPr>
              <a:xfrm>
                <a:off x="1710206" y="2961014"/>
                <a:ext cx="146197" cy="107699"/>
              </a:xfrm>
              <a:custGeom>
                <a:avLst/>
                <a:gdLst>
                  <a:gd name="connsiteX0" fmla="*/ 61 w 146197"/>
                  <a:gd name="connsiteY0" fmla="*/ 203 h 107699"/>
                  <a:gd name="connsiteX1" fmla="*/ 86844 w 146197"/>
                  <a:gd name="connsiteY1" fmla="*/ 97569 h 107699"/>
                  <a:gd name="connsiteX2" fmla="*/ 146111 w 146197"/>
                  <a:gd name="connsiteY2" fmla="*/ 101803 h 107699"/>
                  <a:gd name="connsiteX3" fmla="*/ 74144 w 146197"/>
                  <a:gd name="connsiteY3" fmla="*/ 72169 h 107699"/>
                  <a:gd name="connsiteX4" fmla="*/ 61 w 146197"/>
                  <a:gd name="connsiteY4" fmla="*/ 203 h 107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97" h="107699">
                    <a:moveTo>
                      <a:pt x="61" y="203"/>
                    </a:moveTo>
                    <a:cubicBezTo>
                      <a:pt x="2178" y="4436"/>
                      <a:pt x="62502" y="80636"/>
                      <a:pt x="86844" y="97569"/>
                    </a:cubicBezTo>
                    <a:cubicBezTo>
                      <a:pt x="111186" y="114502"/>
                      <a:pt x="148228" y="106036"/>
                      <a:pt x="146111" y="101803"/>
                    </a:cubicBezTo>
                    <a:cubicBezTo>
                      <a:pt x="143994" y="97570"/>
                      <a:pt x="97427" y="85222"/>
                      <a:pt x="74144" y="72169"/>
                    </a:cubicBezTo>
                    <a:cubicBezTo>
                      <a:pt x="50861" y="59116"/>
                      <a:pt x="-2056" y="-4030"/>
                      <a:pt x="61" y="2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7" name="フリーフォーム: 図形 1036">
                <a:extLst>
                  <a:ext uri="{FF2B5EF4-FFF2-40B4-BE49-F238E27FC236}">
                    <a16:creationId xmlns:a16="http://schemas.microsoft.com/office/drawing/2014/main" id="{16427A4E-AE86-47A0-A297-E0A11ED119CE}"/>
                  </a:ext>
                </a:extLst>
              </p:cNvPr>
              <p:cNvSpPr/>
              <p:nvPr/>
            </p:nvSpPr>
            <p:spPr>
              <a:xfrm>
                <a:off x="1763165" y="3117789"/>
                <a:ext cx="119727" cy="84780"/>
              </a:xfrm>
              <a:custGeom>
                <a:avLst/>
                <a:gdLst>
                  <a:gd name="connsiteX0" fmla="*/ 18 w 119727"/>
                  <a:gd name="connsiteY0" fmla="*/ 61 h 84780"/>
                  <a:gd name="connsiteX1" fmla="*/ 103735 w 119727"/>
                  <a:gd name="connsiteY1" fmla="*/ 44511 h 84780"/>
                  <a:gd name="connsiteX2" fmla="*/ 118552 w 119727"/>
                  <a:gd name="connsiteY2" fmla="*/ 84728 h 84780"/>
                  <a:gd name="connsiteX3" fmla="*/ 95268 w 119727"/>
                  <a:gd name="connsiteY3" fmla="*/ 36044 h 84780"/>
                  <a:gd name="connsiteX4" fmla="*/ 18 w 119727"/>
                  <a:gd name="connsiteY4" fmla="*/ 61 h 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27" h="84780">
                    <a:moveTo>
                      <a:pt x="18" y="61"/>
                    </a:moveTo>
                    <a:cubicBezTo>
                      <a:pt x="1429" y="1472"/>
                      <a:pt x="83979" y="30400"/>
                      <a:pt x="103735" y="44511"/>
                    </a:cubicBezTo>
                    <a:cubicBezTo>
                      <a:pt x="123491" y="58622"/>
                      <a:pt x="119963" y="86139"/>
                      <a:pt x="118552" y="84728"/>
                    </a:cubicBezTo>
                    <a:cubicBezTo>
                      <a:pt x="117141" y="83317"/>
                      <a:pt x="112554" y="50155"/>
                      <a:pt x="95268" y="36044"/>
                    </a:cubicBezTo>
                    <a:cubicBezTo>
                      <a:pt x="77982" y="21933"/>
                      <a:pt x="-1393" y="-1350"/>
                      <a:pt x="18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8" name="フリーフォーム: 図形 1037">
                <a:extLst>
                  <a:ext uri="{FF2B5EF4-FFF2-40B4-BE49-F238E27FC236}">
                    <a16:creationId xmlns:a16="http://schemas.microsoft.com/office/drawing/2014/main" id="{FBF783AF-BFE7-4D5A-9C50-6AFE0DFE97C4}"/>
                  </a:ext>
                </a:extLst>
              </p:cNvPr>
              <p:cNvSpPr/>
              <p:nvPr/>
            </p:nvSpPr>
            <p:spPr>
              <a:xfrm>
                <a:off x="1966381" y="3369620"/>
                <a:ext cx="110071" cy="78954"/>
              </a:xfrm>
              <a:custGeom>
                <a:avLst/>
                <a:gdLst>
                  <a:gd name="connsiteX0" fmla="*/ 2 w 110071"/>
                  <a:gd name="connsiteY0" fmla="*/ 113 h 78954"/>
                  <a:gd name="connsiteX1" fmla="*/ 52919 w 110071"/>
                  <a:gd name="connsiteY1" fmla="*/ 61497 h 78954"/>
                  <a:gd name="connsiteX2" fmla="*/ 110069 w 110071"/>
                  <a:gd name="connsiteY2" fmla="*/ 78430 h 78954"/>
                  <a:gd name="connsiteX3" fmla="*/ 55036 w 110071"/>
                  <a:gd name="connsiteY3" fmla="*/ 46680 h 78954"/>
                  <a:gd name="connsiteX4" fmla="*/ 2 w 110071"/>
                  <a:gd name="connsiteY4" fmla="*/ 113 h 7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71" h="78954">
                    <a:moveTo>
                      <a:pt x="2" y="113"/>
                    </a:moveTo>
                    <a:cubicBezTo>
                      <a:pt x="-351" y="2582"/>
                      <a:pt x="34575" y="48444"/>
                      <a:pt x="52919" y="61497"/>
                    </a:cubicBezTo>
                    <a:cubicBezTo>
                      <a:pt x="71263" y="74550"/>
                      <a:pt x="109716" y="80899"/>
                      <a:pt x="110069" y="78430"/>
                    </a:cubicBezTo>
                    <a:cubicBezTo>
                      <a:pt x="110422" y="75961"/>
                      <a:pt x="71616" y="57263"/>
                      <a:pt x="55036" y="46680"/>
                    </a:cubicBezTo>
                    <a:cubicBezTo>
                      <a:pt x="38456" y="36097"/>
                      <a:pt x="355" y="-2356"/>
                      <a:pt x="2" y="1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9" name="フリーフォーム: 図形 1038">
                <a:extLst>
                  <a:ext uri="{FF2B5EF4-FFF2-40B4-BE49-F238E27FC236}">
                    <a16:creationId xmlns:a16="http://schemas.microsoft.com/office/drawing/2014/main" id="{6861E28F-3850-4A13-A045-6EAF93CD6B4E}"/>
                  </a:ext>
                </a:extLst>
              </p:cNvPr>
              <p:cNvSpPr/>
              <p:nvPr/>
            </p:nvSpPr>
            <p:spPr>
              <a:xfrm>
                <a:off x="1682551" y="2323202"/>
                <a:ext cx="172402" cy="728704"/>
              </a:xfrm>
              <a:custGeom>
                <a:avLst/>
                <a:gdLst>
                  <a:gd name="connsiteX0" fmla="*/ 171649 w 172402"/>
                  <a:gd name="connsiteY0" fmla="*/ 898 h 728704"/>
                  <a:gd name="connsiteX1" fmla="*/ 28774 w 172402"/>
                  <a:gd name="connsiteY1" fmla="*/ 235848 h 728704"/>
                  <a:gd name="connsiteX2" fmla="*/ 199 w 172402"/>
                  <a:gd name="connsiteY2" fmla="*/ 537473 h 728704"/>
                  <a:gd name="connsiteX3" fmla="*/ 16074 w 172402"/>
                  <a:gd name="connsiteY3" fmla="*/ 727973 h 728704"/>
                  <a:gd name="connsiteX4" fmla="*/ 16074 w 172402"/>
                  <a:gd name="connsiteY4" fmla="*/ 591448 h 728704"/>
                  <a:gd name="connsiteX5" fmla="*/ 25599 w 172402"/>
                  <a:gd name="connsiteY5" fmla="*/ 308873 h 728704"/>
                  <a:gd name="connsiteX6" fmla="*/ 82749 w 172402"/>
                  <a:gd name="connsiteY6" fmla="*/ 159648 h 728704"/>
                  <a:gd name="connsiteX7" fmla="*/ 171649 w 172402"/>
                  <a:gd name="connsiteY7" fmla="*/ 898 h 72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402" h="728704">
                    <a:moveTo>
                      <a:pt x="171649" y="898"/>
                    </a:moveTo>
                    <a:cubicBezTo>
                      <a:pt x="162653" y="13598"/>
                      <a:pt x="57349" y="146419"/>
                      <a:pt x="28774" y="235848"/>
                    </a:cubicBezTo>
                    <a:cubicBezTo>
                      <a:pt x="199" y="325277"/>
                      <a:pt x="2316" y="455452"/>
                      <a:pt x="199" y="537473"/>
                    </a:cubicBezTo>
                    <a:cubicBezTo>
                      <a:pt x="-1918" y="619494"/>
                      <a:pt x="13428" y="718977"/>
                      <a:pt x="16074" y="727973"/>
                    </a:cubicBezTo>
                    <a:cubicBezTo>
                      <a:pt x="18720" y="736969"/>
                      <a:pt x="14486" y="661298"/>
                      <a:pt x="16074" y="591448"/>
                    </a:cubicBezTo>
                    <a:cubicBezTo>
                      <a:pt x="17661" y="521598"/>
                      <a:pt x="14486" y="380840"/>
                      <a:pt x="25599" y="308873"/>
                    </a:cubicBezTo>
                    <a:cubicBezTo>
                      <a:pt x="36711" y="236906"/>
                      <a:pt x="58936" y="205686"/>
                      <a:pt x="82749" y="159648"/>
                    </a:cubicBezTo>
                    <a:cubicBezTo>
                      <a:pt x="106561" y="113611"/>
                      <a:pt x="180645" y="-11802"/>
                      <a:pt x="171649" y="8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0" name="フリーフォーム: 図形 1039">
                <a:extLst>
                  <a:ext uri="{FF2B5EF4-FFF2-40B4-BE49-F238E27FC236}">
                    <a16:creationId xmlns:a16="http://schemas.microsoft.com/office/drawing/2014/main" id="{30730D67-9E58-45E6-A703-D7B6D6ABE548}"/>
                  </a:ext>
                </a:extLst>
              </p:cNvPr>
              <p:cNvSpPr/>
              <p:nvPr/>
            </p:nvSpPr>
            <p:spPr>
              <a:xfrm>
                <a:off x="1591898" y="3109004"/>
                <a:ext cx="182112" cy="453591"/>
              </a:xfrm>
              <a:custGeom>
                <a:avLst/>
                <a:gdLst>
                  <a:gd name="connsiteX0" fmla="*/ 10419 w 182112"/>
                  <a:gd name="connsiteY0" fmla="*/ 379 h 453591"/>
                  <a:gd name="connsiteX1" fmla="*/ 1952 w 182112"/>
                  <a:gd name="connsiteY1" fmla="*/ 152779 h 453591"/>
                  <a:gd name="connsiteX2" fmla="*/ 44285 w 182112"/>
                  <a:gd name="connsiteY2" fmla="*/ 281896 h 453591"/>
                  <a:gd name="connsiteX3" fmla="*/ 139535 w 182112"/>
                  <a:gd name="connsiteY3" fmla="*/ 385613 h 453591"/>
                  <a:gd name="connsiteX4" fmla="*/ 181869 w 182112"/>
                  <a:gd name="connsiteY4" fmla="*/ 453346 h 453591"/>
                  <a:gd name="connsiteX5" fmla="*/ 122602 w 182112"/>
                  <a:gd name="connsiteY5" fmla="*/ 362329 h 453591"/>
                  <a:gd name="connsiteX6" fmla="*/ 65452 w 182112"/>
                  <a:gd name="connsiteY6" fmla="*/ 288246 h 453591"/>
                  <a:gd name="connsiteX7" fmla="*/ 40052 w 182112"/>
                  <a:gd name="connsiteY7" fmla="*/ 199346 h 453591"/>
                  <a:gd name="connsiteX8" fmla="*/ 10419 w 182112"/>
                  <a:gd name="connsiteY8" fmla="*/ 379 h 45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112" h="453591">
                    <a:moveTo>
                      <a:pt x="10419" y="379"/>
                    </a:moveTo>
                    <a:cubicBezTo>
                      <a:pt x="4069" y="-7382"/>
                      <a:pt x="-3692" y="105860"/>
                      <a:pt x="1952" y="152779"/>
                    </a:cubicBezTo>
                    <a:cubicBezTo>
                      <a:pt x="7596" y="199698"/>
                      <a:pt x="21355" y="243091"/>
                      <a:pt x="44285" y="281896"/>
                    </a:cubicBezTo>
                    <a:cubicBezTo>
                      <a:pt x="67215" y="320701"/>
                      <a:pt x="116604" y="357038"/>
                      <a:pt x="139535" y="385613"/>
                    </a:cubicBezTo>
                    <a:cubicBezTo>
                      <a:pt x="162466" y="414188"/>
                      <a:pt x="184691" y="457227"/>
                      <a:pt x="181869" y="453346"/>
                    </a:cubicBezTo>
                    <a:cubicBezTo>
                      <a:pt x="179047" y="449465"/>
                      <a:pt x="142005" y="389846"/>
                      <a:pt x="122602" y="362329"/>
                    </a:cubicBezTo>
                    <a:cubicBezTo>
                      <a:pt x="103199" y="334812"/>
                      <a:pt x="79210" y="315410"/>
                      <a:pt x="65452" y="288246"/>
                    </a:cubicBezTo>
                    <a:cubicBezTo>
                      <a:pt x="51694" y="261082"/>
                      <a:pt x="48166" y="244854"/>
                      <a:pt x="40052" y="199346"/>
                    </a:cubicBezTo>
                    <a:cubicBezTo>
                      <a:pt x="31938" y="153838"/>
                      <a:pt x="16769" y="8140"/>
                      <a:pt x="10419" y="3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1" name="フリーフォーム: 図形 1040">
                <a:extLst>
                  <a:ext uri="{FF2B5EF4-FFF2-40B4-BE49-F238E27FC236}">
                    <a16:creationId xmlns:a16="http://schemas.microsoft.com/office/drawing/2014/main" id="{6DF05328-B25A-4824-A946-66ED7709BFDE}"/>
                  </a:ext>
                </a:extLst>
              </p:cNvPr>
              <p:cNvSpPr/>
              <p:nvPr/>
            </p:nvSpPr>
            <p:spPr>
              <a:xfrm>
                <a:off x="1680223" y="3215924"/>
                <a:ext cx="90569" cy="334950"/>
              </a:xfrm>
              <a:custGeom>
                <a:avLst/>
                <a:gdLst>
                  <a:gd name="connsiteX0" fmla="*/ 410 w 90569"/>
                  <a:gd name="connsiteY0" fmla="*/ 1409 h 334950"/>
                  <a:gd name="connsiteX1" fmla="*/ 25810 w 90569"/>
                  <a:gd name="connsiteY1" fmla="*/ 177093 h 334950"/>
                  <a:gd name="connsiteX2" fmla="*/ 76610 w 90569"/>
                  <a:gd name="connsiteY2" fmla="*/ 282926 h 334950"/>
                  <a:gd name="connsiteX3" fmla="*/ 89310 w 90569"/>
                  <a:gd name="connsiteY3" fmla="*/ 331609 h 334950"/>
                  <a:gd name="connsiteX4" fmla="*/ 85077 w 90569"/>
                  <a:gd name="connsiteY4" fmla="*/ 194026 h 334950"/>
                  <a:gd name="connsiteX5" fmla="*/ 44860 w 90569"/>
                  <a:gd name="connsiteY5" fmla="*/ 98776 h 334950"/>
                  <a:gd name="connsiteX6" fmla="*/ 410 w 90569"/>
                  <a:gd name="connsiteY6" fmla="*/ 1409 h 33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569" h="334950">
                    <a:moveTo>
                      <a:pt x="410" y="1409"/>
                    </a:moveTo>
                    <a:cubicBezTo>
                      <a:pt x="-2765" y="14462"/>
                      <a:pt x="13110" y="130174"/>
                      <a:pt x="25810" y="177093"/>
                    </a:cubicBezTo>
                    <a:cubicBezTo>
                      <a:pt x="38510" y="224012"/>
                      <a:pt x="66027" y="257173"/>
                      <a:pt x="76610" y="282926"/>
                    </a:cubicBezTo>
                    <a:cubicBezTo>
                      <a:pt x="87193" y="308679"/>
                      <a:pt x="87899" y="346425"/>
                      <a:pt x="89310" y="331609"/>
                    </a:cubicBezTo>
                    <a:cubicBezTo>
                      <a:pt x="90721" y="316793"/>
                      <a:pt x="92485" y="232831"/>
                      <a:pt x="85077" y="194026"/>
                    </a:cubicBezTo>
                    <a:cubicBezTo>
                      <a:pt x="77669" y="155221"/>
                      <a:pt x="56854" y="128056"/>
                      <a:pt x="44860" y="98776"/>
                    </a:cubicBezTo>
                    <a:cubicBezTo>
                      <a:pt x="32866" y="69496"/>
                      <a:pt x="3585" y="-11644"/>
                      <a:pt x="410" y="14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2" name="フリーフォーム: 図形 1041">
                <a:extLst>
                  <a:ext uri="{FF2B5EF4-FFF2-40B4-BE49-F238E27FC236}">
                    <a16:creationId xmlns:a16="http://schemas.microsoft.com/office/drawing/2014/main" id="{DFEC00D3-B2A2-4D10-98E2-6584FA048507}"/>
                  </a:ext>
                </a:extLst>
              </p:cNvPr>
              <p:cNvSpPr/>
              <p:nvPr/>
            </p:nvSpPr>
            <p:spPr>
              <a:xfrm>
                <a:off x="1429101" y="2851023"/>
                <a:ext cx="176144" cy="266834"/>
              </a:xfrm>
              <a:custGeom>
                <a:avLst/>
                <a:gdLst>
                  <a:gd name="connsiteX0" fmla="*/ 44099 w 176144"/>
                  <a:gd name="connsiteY0" fmla="*/ 127 h 266834"/>
                  <a:gd name="connsiteX1" fmla="*/ 18699 w 176144"/>
                  <a:gd name="connsiteY1" fmla="*/ 173694 h 266834"/>
                  <a:gd name="connsiteX2" fmla="*/ 3882 w 176144"/>
                  <a:gd name="connsiteY2" fmla="*/ 256244 h 266834"/>
                  <a:gd name="connsiteX3" fmla="*/ 92782 w 176144"/>
                  <a:gd name="connsiteY3" fmla="*/ 205444 h 266834"/>
                  <a:gd name="connsiteX4" fmla="*/ 107599 w 176144"/>
                  <a:gd name="connsiteY4" fmla="*/ 220260 h 266834"/>
                  <a:gd name="connsiteX5" fmla="*/ 141466 w 176144"/>
                  <a:gd name="connsiteY5" fmla="*/ 237194 h 266834"/>
                  <a:gd name="connsiteX6" fmla="*/ 160516 w 176144"/>
                  <a:gd name="connsiteY6" fmla="*/ 209677 h 266834"/>
                  <a:gd name="connsiteX7" fmla="*/ 175332 w 176144"/>
                  <a:gd name="connsiteY7" fmla="*/ 266827 h 266834"/>
                  <a:gd name="connsiteX8" fmla="*/ 135116 w 176144"/>
                  <a:gd name="connsiteY8" fmla="*/ 205444 h 266834"/>
                  <a:gd name="connsiteX9" fmla="*/ 111832 w 176144"/>
                  <a:gd name="connsiteY9" fmla="*/ 203327 h 266834"/>
                  <a:gd name="connsiteX10" fmla="*/ 50449 w 176144"/>
                  <a:gd name="connsiteY10" fmla="*/ 146177 h 266834"/>
                  <a:gd name="connsiteX11" fmla="*/ 44099 w 176144"/>
                  <a:gd name="connsiteY11" fmla="*/ 127 h 26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44" h="266834">
                    <a:moveTo>
                      <a:pt x="44099" y="127"/>
                    </a:moveTo>
                    <a:cubicBezTo>
                      <a:pt x="38807" y="4713"/>
                      <a:pt x="25402" y="131008"/>
                      <a:pt x="18699" y="173694"/>
                    </a:cubicBezTo>
                    <a:cubicBezTo>
                      <a:pt x="11996" y="216380"/>
                      <a:pt x="-8465" y="250952"/>
                      <a:pt x="3882" y="256244"/>
                    </a:cubicBezTo>
                    <a:cubicBezTo>
                      <a:pt x="16229" y="261536"/>
                      <a:pt x="75496" y="211441"/>
                      <a:pt x="92782" y="205444"/>
                    </a:cubicBezTo>
                    <a:cubicBezTo>
                      <a:pt x="110068" y="199447"/>
                      <a:pt x="99485" y="214968"/>
                      <a:pt x="107599" y="220260"/>
                    </a:cubicBezTo>
                    <a:cubicBezTo>
                      <a:pt x="115713" y="225552"/>
                      <a:pt x="132647" y="238958"/>
                      <a:pt x="141466" y="237194"/>
                    </a:cubicBezTo>
                    <a:cubicBezTo>
                      <a:pt x="150285" y="235430"/>
                      <a:pt x="154872" y="204738"/>
                      <a:pt x="160516" y="209677"/>
                    </a:cubicBezTo>
                    <a:cubicBezTo>
                      <a:pt x="166160" y="214616"/>
                      <a:pt x="179565" y="267533"/>
                      <a:pt x="175332" y="266827"/>
                    </a:cubicBezTo>
                    <a:cubicBezTo>
                      <a:pt x="171099" y="266122"/>
                      <a:pt x="145699" y="216027"/>
                      <a:pt x="135116" y="205444"/>
                    </a:cubicBezTo>
                    <a:cubicBezTo>
                      <a:pt x="124533" y="194861"/>
                      <a:pt x="125943" y="213205"/>
                      <a:pt x="111832" y="203327"/>
                    </a:cubicBezTo>
                    <a:cubicBezTo>
                      <a:pt x="97721" y="193449"/>
                      <a:pt x="62443" y="176163"/>
                      <a:pt x="50449" y="146177"/>
                    </a:cubicBezTo>
                    <a:cubicBezTo>
                      <a:pt x="38455" y="116191"/>
                      <a:pt x="49391" y="-4459"/>
                      <a:pt x="44099" y="1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3" name="フリーフォーム: 図形 1042">
                <a:extLst>
                  <a:ext uri="{FF2B5EF4-FFF2-40B4-BE49-F238E27FC236}">
                    <a16:creationId xmlns:a16="http://schemas.microsoft.com/office/drawing/2014/main" id="{235BFD9B-9476-4C9F-AEFE-117F98C40740}"/>
                  </a:ext>
                </a:extLst>
              </p:cNvPr>
              <p:cNvSpPr/>
              <p:nvPr/>
            </p:nvSpPr>
            <p:spPr>
              <a:xfrm>
                <a:off x="1496347" y="3057083"/>
                <a:ext cx="266763" cy="476493"/>
              </a:xfrm>
              <a:custGeom>
                <a:avLst/>
                <a:gdLst>
                  <a:gd name="connsiteX0" fmla="*/ 23420 w 266763"/>
                  <a:gd name="connsiteY0" fmla="*/ 1500 h 476493"/>
                  <a:gd name="connsiteX1" fmla="*/ 2253 w 266763"/>
                  <a:gd name="connsiteY1" fmla="*/ 81934 h 476493"/>
                  <a:gd name="connsiteX2" fmla="*/ 80570 w 266763"/>
                  <a:gd name="connsiteY2" fmla="*/ 283017 h 476493"/>
                  <a:gd name="connsiteX3" fmla="*/ 127136 w 266763"/>
                  <a:gd name="connsiteY3" fmla="*/ 371917 h 476493"/>
                  <a:gd name="connsiteX4" fmla="*/ 199103 w 266763"/>
                  <a:gd name="connsiteY4" fmla="*/ 426950 h 476493"/>
                  <a:gd name="connsiteX5" fmla="*/ 264720 w 266763"/>
                  <a:gd name="connsiteY5" fmla="*/ 473517 h 476493"/>
                  <a:gd name="connsiteX6" fmla="*/ 118670 w 266763"/>
                  <a:gd name="connsiteY6" fmla="*/ 338050 h 476493"/>
                  <a:gd name="connsiteX7" fmla="*/ 46703 w 266763"/>
                  <a:gd name="connsiteY7" fmla="*/ 143317 h 476493"/>
                  <a:gd name="connsiteX8" fmla="*/ 23420 w 266763"/>
                  <a:gd name="connsiteY8" fmla="*/ 1500 h 47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63" h="476493">
                    <a:moveTo>
                      <a:pt x="23420" y="1500"/>
                    </a:moveTo>
                    <a:cubicBezTo>
                      <a:pt x="16012" y="-8730"/>
                      <a:pt x="-7272" y="35015"/>
                      <a:pt x="2253" y="81934"/>
                    </a:cubicBezTo>
                    <a:cubicBezTo>
                      <a:pt x="11778" y="128854"/>
                      <a:pt x="59756" y="234687"/>
                      <a:pt x="80570" y="283017"/>
                    </a:cubicBezTo>
                    <a:cubicBezTo>
                      <a:pt x="101384" y="331348"/>
                      <a:pt x="107381" y="347928"/>
                      <a:pt x="127136" y="371917"/>
                    </a:cubicBezTo>
                    <a:cubicBezTo>
                      <a:pt x="146891" y="395906"/>
                      <a:pt x="176172" y="410017"/>
                      <a:pt x="199103" y="426950"/>
                    </a:cubicBezTo>
                    <a:cubicBezTo>
                      <a:pt x="222034" y="443883"/>
                      <a:pt x="278126" y="488334"/>
                      <a:pt x="264720" y="473517"/>
                    </a:cubicBezTo>
                    <a:cubicBezTo>
                      <a:pt x="251315" y="458700"/>
                      <a:pt x="155006" y="393083"/>
                      <a:pt x="118670" y="338050"/>
                    </a:cubicBezTo>
                    <a:cubicBezTo>
                      <a:pt x="82334" y="283017"/>
                      <a:pt x="61872" y="195528"/>
                      <a:pt x="46703" y="143317"/>
                    </a:cubicBezTo>
                    <a:cubicBezTo>
                      <a:pt x="31534" y="91106"/>
                      <a:pt x="30828" y="11730"/>
                      <a:pt x="23420" y="15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4" name="フリーフォーム: 図形 1043">
                <a:extLst>
                  <a:ext uri="{FF2B5EF4-FFF2-40B4-BE49-F238E27FC236}">
                    <a16:creationId xmlns:a16="http://schemas.microsoft.com/office/drawing/2014/main" id="{84D5C0A5-831F-4714-8DE1-F31C9948FB3A}"/>
                  </a:ext>
                </a:extLst>
              </p:cNvPr>
              <p:cNvSpPr/>
              <p:nvPr/>
            </p:nvSpPr>
            <p:spPr>
              <a:xfrm>
                <a:off x="1239582" y="2641577"/>
                <a:ext cx="188662" cy="419155"/>
              </a:xfrm>
              <a:custGeom>
                <a:avLst/>
                <a:gdLst>
                  <a:gd name="connsiteX0" fmla="*/ 26185 w 188662"/>
                  <a:gd name="connsiteY0" fmla="*/ 23 h 419155"/>
                  <a:gd name="connsiteX1" fmla="*/ 785 w 188662"/>
                  <a:gd name="connsiteY1" fmla="*/ 129140 h 419155"/>
                  <a:gd name="connsiteX2" fmla="*/ 60051 w 188662"/>
                  <a:gd name="connsiteY2" fmla="*/ 194756 h 419155"/>
                  <a:gd name="connsiteX3" fmla="*/ 96035 w 188662"/>
                  <a:gd name="connsiteY3" fmla="*/ 275190 h 419155"/>
                  <a:gd name="connsiteX4" fmla="*/ 144718 w 188662"/>
                  <a:gd name="connsiteY4" fmla="*/ 349273 h 419155"/>
                  <a:gd name="connsiteX5" fmla="*/ 184935 w 188662"/>
                  <a:gd name="connsiteY5" fmla="*/ 364090 h 419155"/>
                  <a:gd name="connsiteX6" fmla="*/ 182818 w 188662"/>
                  <a:gd name="connsiteY6" fmla="*/ 419123 h 419155"/>
                  <a:gd name="connsiteX7" fmla="*/ 148951 w 188662"/>
                  <a:gd name="connsiteY7" fmla="*/ 355623 h 419155"/>
                  <a:gd name="connsiteX8" fmla="*/ 72751 w 188662"/>
                  <a:gd name="connsiteY8" fmla="*/ 251906 h 419155"/>
                  <a:gd name="connsiteX9" fmla="*/ 28301 w 188662"/>
                  <a:gd name="connsiteY9" fmla="*/ 139723 h 419155"/>
                  <a:gd name="connsiteX10" fmla="*/ 26185 w 188662"/>
                  <a:gd name="connsiteY10" fmla="*/ 23 h 419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662" h="419155">
                    <a:moveTo>
                      <a:pt x="26185" y="23"/>
                    </a:moveTo>
                    <a:cubicBezTo>
                      <a:pt x="21599" y="-1741"/>
                      <a:pt x="-4859" y="96685"/>
                      <a:pt x="785" y="129140"/>
                    </a:cubicBezTo>
                    <a:cubicBezTo>
                      <a:pt x="6429" y="161595"/>
                      <a:pt x="44176" y="170414"/>
                      <a:pt x="60051" y="194756"/>
                    </a:cubicBezTo>
                    <a:cubicBezTo>
                      <a:pt x="75926" y="219098"/>
                      <a:pt x="81924" y="249437"/>
                      <a:pt x="96035" y="275190"/>
                    </a:cubicBezTo>
                    <a:cubicBezTo>
                      <a:pt x="110146" y="300943"/>
                      <a:pt x="129901" y="334456"/>
                      <a:pt x="144718" y="349273"/>
                    </a:cubicBezTo>
                    <a:cubicBezTo>
                      <a:pt x="159535" y="364090"/>
                      <a:pt x="178585" y="352448"/>
                      <a:pt x="184935" y="364090"/>
                    </a:cubicBezTo>
                    <a:cubicBezTo>
                      <a:pt x="191285" y="375732"/>
                      <a:pt x="188815" y="420534"/>
                      <a:pt x="182818" y="419123"/>
                    </a:cubicBezTo>
                    <a:cubicBezTo>
                      <a:pt x="176821" y="417712"/>
                      <a:pt x="167296" y="383493"/>
                      <a:pt x="148951" y="355623"/>
                    </a:cubicBezTo>
                    <a:cubicBezTo>
                      <a:pt x="130607" y="327754"/>
                      <a:pt x="92859" y="287889"/>
                      <a:pt x="72751" y="251906"/>
                    </a:cubicBezTo>
                    <a:cubicBezTo>
                      <a:pt x="52643" y="215923"/>
                      <a:pt x="35709" y="177470"/>
                      <a:pt x="28301" y="139723"/>
                    </a:cubicBezTo>
                    <a:cubicBezTo>
                      <a:pt x="20893" y="101976"/>
                      <a:pt x="30771" y="1787"/>
                      <a:pt x="26185" y="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5" name="フリーフォーム: 図形 1044">
                <a:extLst>
                  <a:ext uri="{FF2B5EF4-FFF2-40B4-BE49-F238E27FC236}">
                    <a16:creationId xmlns:a16="http://schemas.microsoft.com/office/drawing/2014/main" id="{CF0E6F6F-B44E-4ECD-BA6F-D4A883D09702}"/>
                  </a:ext>
                </a:extLst>
              </p:cNvPr>
              <p:cNvSpPr/>
              <p:nvPr/>
            </p:nvSpPr>
            <p:spPr>
              <a:xfrm>
                <a:off x="1080538" y="1520891"/>
                <a:ext cx="253642" cy="1155927"/>
              </a:xfrm>
              <a:custGeom>
                <a:avLst/>
                <a:gdLst>
                  <a:gd name="connsiteX0" fmla="*/ 246612 w 253642"/>
                  <a:gd name="connsiteY0" fmla="*/ 12634 h 1155927"/>
                  <a:gd name="connsiteX1" fmla="*/ 33887 w 253642"/>
                  <a:gd name="connsiteY1" fmla="*/ 561909 h 1155927"/>
                  <a:gd name="connsiteX2" fmla="*/ 5312 w 253642"/>
                  <a:gd name="connsiteY2" fmla="*/ 949259 h 1155927"/>
                  <a:gd name="connsiteX3" fmla="*/ 84687 w 253642"/>
                  <a:gd name="connsiteY3" fmla="*/ 1098484 h 1155927"/>
                  <a:gd name="connsiteX4" fmla="*/ 176762 w 253642"/>
                  <a:gd name="connsiteY4" fmla="*/ 1139759 h 1155927"/>
                  <a:gd name="connsiteX5" fmla="*/ 49762 w 253642"/>
                  <a:gd name="connsiteY5" fmla="*/ 841309 h 1155927"/>
                  <a:gd name="connsiteX6" fmla="*/ 62462 w 253642"/>
                  <a:gd name="connsiteY6" fmla="*/ 577784 h 1155927"/>
                  <a:gd name="connsiteX7" fmla="*/ 189462 w 253642"/>
                  <a:gd name="connsiteY7" fmla="*/ 209484 h 1155927"/>
                  <a:gd name="connsiteX8" fmla="*/ 246612 w 253642"/>
                  <a:gd name="connsiteY8" fmla="*/ 12634 h 1155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42" h="1155927">
                    <a:moveTo>
                      <a:pt x="246612" y="12634"/>
                    </a:moveTo>
                    <a:cubicBezTo>
                      <a:pt x="220683" y="71372"/>
                      <a:pt x="74104" y="405805"/>
                      <a:pt x="33887" y="561909"/>
                    </a:cubicBezTo>
                    <a:cubicBezTo>
                      <a:pt x="-6330" y="718013"/>
                      <a:pt x="-3155" y="859830"/>
                      <a:pt x="5312" y="949259"/>
                    </a:cubicBezTo>
                    <a:cubicBezTo>
                      <a:pt x="13779" y="1038688"/>
                      <a:pt x="56112" y="1066734"/>
                      <a:pt x="84687" y="1098484"/>
                    </a:cubicBezTo>
                    <a:cubicBezTo>
                      <a:pt x="113262" y="1130234"/>
                      <a:pt x="182583" y="1182622"/>
                      <a:pt x="176762" y="1139759"/>
                    </a:cubicBezTo>
                    <a:cubicBezTo>
                      <a:pt x="170941" y="1096897"/>
                      <a:pt x="68812" y="934971"/>
                      <a:pt x="49762" y="841309"/>
                    </a:cubicBezTo>
                    <a:cubicBezTo>
                      <a:pt x="30712" y="747647"/>
                      <a:pt x="39179" y="683088"/>
                      <a:pt x="62462" y="577784"/>
                    </a:cubicBezTo>
                    <a:cubicBezTo>
                      <a:pt x="85745" y="472480"/>
                      <a:pt x="158241" y="305263"/>
                      <a:pt x="189462" y="209484"/>
                    </a:cubicBezTo>
                    <a:cubicBezTo>
                      <a:pt x="220683" y="113705"/>
                      <a:pt x="272541" y="-46104"/>
                      <a:pt x="246612" y="126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6" name="フリーフォーム: 図形 1045">
                <a:extLst>
                  <a:ext uri="{FF2B5EF4-FFF2-40B4-BE49-F238E27FC236}">
                    <a16:creationId xmlns:a16="http://schemas.microsoft.com/office/drawing/2014/main" id="{BD35F9AD-3D95-4CB1-BBDF-8914BE2929FF}"/>
                  </a:ext>
                </a:extLst>
              </p:cNvPr>
              <p:cNvSpPr/>
              <p:nvPr/>
            </p:nvSpPr>
            <p:spPr>
              <a:xfrm>
                <a:off x="1311472" y="767922"/>
                <a:ext cx="765361" cy="730372"/>
              </a:xfrm>
              <a:custGeom>
                <a:avLst/>
                <a:gdLst>
                  <a:gd name="connsiteX0" fmla="*/ 730053 w 765361"/>
                  <a:gd name="connsiteY0" fmla="*/ 25828 h 730372"/>
                  <a:gd name="connsiteX1" fmla="*/ 647503 w 765361"/>
                  <a:gd name="connsiteY1" fmla="*/ 51228 h 730372"/>
                  <a:gd name="connsiteX2" fmla="*/ 349053 w 765361"/>
                  <a:gd name="connsiteY2" fmla="*/ 181403 h 730372"/>
                  <a:gd name="connsiteX3" fmla="*/ 53778 w 765361"/>
                  <a:gd name="connsiteY3" fmla="*/ 371903 h 730372"/>
                  <a:gd name="connsiteX4" fmla="*/ 18853 w 765361"/>
                  <a:gd name="connsiteY4" fmla="*/ 644953 h 730372"/>
                  <a:gd name="connsiteX5" fmla="*/ 2978 w 765361"/>
                  <a:gd name="connsiteY5" fmla="*/ 727503 h 730372"/>
                  <a:gd name="connsiteX6" fmla="*/ 9328 w 765361"/>
                  <a:gd name="connsiteY6" fmla="*/ 562403 h 730372"/>
                  <a:gd name="connsiteX7" fmla="*/ 91878 w 765361"/>
                  <a:gd name="connsiteY7" fmla="*/ 410003 h 730372"/>
                  <a:gd name="connsiteX8" fmla="*/ 730053 w 765361"/>
                  <a:gd name="connsiteY8" fmla="*/ 25828 h 73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5361" h="730372">
                    <a:moveTo>
                      <a:pt x="730053" y="25828"/>
                    </a:moveTo>
                    <a:cubicBezTo>
                      <a:pt x="822657" y="-33968"/>
                      <a:pt x="711003" y="25299"/>
                      <a:pt x="647503" y="51228"/>
                    </a:cubicBezTo>
                    <a:cubicBezTo>
                      <a:pt x="584003" y="77157"/>
                      <a:pt x="448007" y="127957"/>
                      <a:pt x="349053" y="181403"/>
                    </a:cubicBezTo>
                    <a:cubicBezTo>
                      <a:pt x="250099" y="234849"/>
                      <a:pt x="108811" y="294645"/>
                      <a:pt x="53778" y="371903"/>
                    </a:cubicBezTo>
                    <a:cubicBezTo>
                      <a:pt x="-1255" y="449161"/>
                      <a:pt x="27320" y="585686"/>
                      <a:pt x="18853" y="644953"/>
                    </a:cubicBezTo>
                    <a:cubicBezTo>
                      <a:pt x="10386" y="704220"/>
                      <a:pt x="4565" y="741261"/>
                      <a:pt x="2978" y="727503"/>
                    </a:cubicBezTo>
                    <a:cubicBezTo>
                      <a:pt x="1391" y="713745"/>
                      <a:pt x="-5489" y="615320"/>
                      <a:pt x="9328" y="562403"/>
                    </a:cubicBezTo>
                    <a:cubicBezTo>
                      <a:pt x="24145" y="509486"/>
                      <a:pt x="-25068" y="501020"/>
                      <a:pt x="91878" y="410003"/>
                    </a:cubicBezTo>
                    <a:cubicBezTo>
                      <a:pt x="208824" y="318986"/>
                      <a:pt x="637449" y="85624"/>
                      <a:pt x="730053" y="258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7" name="フリーフォーム: 図形 1046">
                <a:extLst>
                  <a:ext uri="{FF2B5EF4-FFF2-40B4-BE49-F238E27FC236}">
                    <a16:creationId xmlns:a16="http://schemas.microsoft.com/office/drawing/2014/main" id="{E02BEEB2-9D01-4539-B171-56F9B2915FAE}"/>
                  </a:ext>
                </a:extLst>
              </p:cNvPr>
              <p:cNvSpPr/>
              <p:nvPr/>
            </p:nvSpPr>
            <p:spPr>
              <a:xfrm>
                <a:off x="1711253" y="659624"/>
                <a:ext cx="397142" cy="127792"/>
              </a:xfrm>
              <a:custGeom>
                <a:avLst/>
                <a:gdLst>
                  <a:gd name="connsiteX0" fmla="*/ 396947 w 397142"/>
                  <a:gd name="connsiteY0" fmla="*/ 92851 h 127792"/>
                  <a:gd name="connsiteX1" fmla="*/ 269947 w 397142"/>
                  <a:gd name="connsiteY1" fmla="*/ 10301 h 127792"/>
                  <a:gd name="connsiteX2" fmla="*/ 72 w 397142"/>
                  <a:gd name="connsiteY2" fmla="*/ 127776 h 127792"/>
                  <a:gd name="connsiteX3" fmla="*/ 244547 w 397142"/>
                  <a:gd name="connsiteY3" fmla="*/ 776 h 127792"/>
                  <a:gd name="connsiteX4" fmla="*/ 396947 w 397142"/>
                  <a:gd name="connsiteY4" fmla="*/ 92851 h 12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142" h="127792">
                    <a:moveTo>
                      <a:pt x="396947" y="92851"/>
                    </a:moveTo>
                    <a:cubicBezTo>
                      <a:pt x="401180" y="94438"/>
                      <a:pt x="336093" y="4480"/>
                      <a:pt x="269947" y="10301"/>
                    </a:cubicBezTo>
                    <a:cubicBezTo>
                      <a:pt x="203801" y="16122"/>
                      <a:pt x="4305" y="129363"/>
                      <a:pt x="72" y="127776"/>
                    </a:cubicBezTo>
                    <a:cubicBezTo>
                      <a:pt x="-4161" y="126189"/>
                      <a:pt x="178401" y="11359"/>
                      <a:pt x="244547" y="776"/>
                    </a:cubicBezTo>
                    <a:cubicBezTo>
                      <a:pt x="310693" y="-9807"/>
                      <a:pt x="392714" y="91264"/>
                      <a:pt x="396947" y="928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8" name="フリーフォーム: 図形 1047">
                <a:extLst>
                  <a:ext uri="{FF2B5EF4-FFF2-40B4-BE49-F238E27FC236}">
                    <a16:creationId xmlns:a16="http://schemas.microsoft.com/office/drawing/2014/main" id="{7C4A4381-B712-4993-9C14-C18CA4744201}"/>
                  </a:ext>
                </a:extLst>
              </p:cNvPr>
              <p:cNvSpPr/>
              <p:nvPr/>
            </p:nvSpPr>
            <p:spPr>
              <a:xfrm>
                <a:off x="2038757" y="580775"/>
                <a:ext cx="762238" cy="193927"/>
              </a:xfrm>
              <a:custGeom>
                <a:avLst/>
                <a:gdLst>
                  <a:gd name="connsiteX0" fmla="*/ 742543 w 762238"/>
                  <a:gd name="connsiteY0" fmla="*/ 152650 h 193927"/>
                  <a:gd name="connsiteX1" fmla="*/ 679043 w 762238"/>
                  <a:gd name="connsiteY1" fmla="*/ 89150 h 193927"/>
                  <a:gd name="connsiteX2" fmla="*/ 390118 w 762238"/>
                  <a:gd name="connsiteY2" fmla="*/ 250 h 193927"/>
                  <a:gd name="connsiteX3" fmla="*/ 82143 w 762238"/>
                  <a:gd name="connsiteY3" fmla="*/ 66925 h 193927"/>
                  <a:gd name="connsiteX4" fmla="*/ 5943 w 762238"/>
                  <a:gd name="connsiteY4" fmla="*/ 193925 h 193927"/>
                  <a:gd name="connsiteX5" fmla="*/ 202793 w 762238"/>
                  <a:gd name="connsiteY5" fmla="*/ 70100 h 193927"/>
                  <a:gd name="connsiteX6" fmla="*/ 377418 w 762238"/>
                  <a:gd name="connsiteY6" fmla="*/ 32000 h 193927"/>
                  <a:gd name="connsiteX7" fmla="*/ 742543 w 762238"/>
                  <a:gd name="connsiteY7" fmla="*/ 152650 h 193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238" h="193927">
                    <a:moveTo>
                      <a:pt x="742543" y="152650"/>
                    </a:moveTo>
                    <a:cubicBezTo>
                      <a:pt x="792814" y="162175"/>
                      <a:pt x="737780" y="114550"/>
                      <a:pt x="679043" y="89150"/>
                    </a:cubicBezTo>
                    <a:cubicBezTo>
                      <a:pt x="620306" y="63750"/>
                      <a:pt x="489601" y="3954"/>
                      <a:pt x="390118" y="250"/>
                    </a:cubicBezTo>
                    <a:cubicBezTo>
                      <a:pt x="290635" y="-3454"/>
                      <a:pt x="146172" y="34646"/>
                      <a:pt x="82143" y="66925"/>
                    </a:cubicBezTo>
                    <a:cubicBezTo>
                      <a:pt x="18114" y="99204"/>
                      <a:pt x="-14165" y="193396"/>
                      <a:pt x="5943" y="193925"/>
                    </a:cubicBezTo>
                    <a:cubicBezTo>
                      <a:pt x="26051" y="194454"/>
                      <a:pt x="140881" y="97087"/>
                      <a:pt x="202793" y="70100"/>
                    </a:cubicBezTo>
                    <a:cubicBezTo>
                      <a:pt x="264705" y="43113"/>
                      <a:pt x="290635" y="20358"/>
                      <a:pt x="377418" y="32000"/>
                    </a:cubicBezTo>
                    <a:cubicBezTo>
                      <a:pt x="464201" y="43642"/>
                      <a:pt x="692272" y="143125"/>
                      <a:pt x="742543" y="1526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9" name="フリーフォーム: 図形 1048">
                <a:extLst>
                  <a:ext uri="{FF2B5EF4-FFF2-40B4-BE49-F238E27FC236}">
                    <a16:creationId xmlns:a16="http://schemas.microsoft.com/office/drawing/2014/main" id="{DB68DC60-F34F-4E1D-BFA6-592B35FE0E13}"/>
                  </a:ext>
                </a:extLst>
              </p:cNvPr>
              <p:cNvSpPr/>
              <p:nvPr/>
            </p:nvSpPr>
            <p:spPr>
              <a:xfrm>
                <a:off x="2304835" y="325484"/>
                <a:ext cx="509219" cy="376191"/>
              </a:xfrm>
              <a:custGeom>
                <a:avLst/>
                <a:gdLst>
                  <a:gd name="connsiteX0" fmla="*/ 508215 w 509219"/>
                  <a:gd name="connsiteY0" fmla="*/ 376191 h 376191"/>
                  <a:gd name="connsiteX1" fmla="*/ 387565 w 509219"/>
                  <a:gd name="connsiteY1" fmla="*/ 103141 h 376191"/>
                  <a:gd name="connsiteX2" fmla="*/ 270090 w 509219"/>
                  <a:gd name="connsiteY2" fmla="*/ 45991 h 376191"/>
                  <a:gd name="connsiteX3" fmla="*/ 215 w 509219"/>
                  <a:gd name="connsiteY3" fmla="*/ 1541 h 376191"/>
                  <a:gd name="connsiteX4" fmla="*/ 317715 w 509219"/>
                  <a:gd name="connsiteY4" fmla="*/ 103141 h 376191"/>
                  <a:gd name="connsiteX5" fmla="*/ 508215 w 509219"/>
                  <a:gd name="connsiteY5" fmla="*/ 376191 h 37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219" h="376191">
                    <a:moveTo>
                      <a:pt x="508215" y="376191"/>
                    </a:moveTo>
                    <a:cubicBezTo>
                      <a:pt x="519857" y="376191"/>
                      <a:pt x="427252" y="158174"/>
                      <a:pt x="387565" y="103141"/>
                    </a:cubicBezTo>
                    <a:cubicBezTo>
                      <a:pt x="347878" y="48108"/>
                      <a:pt x="334648" y="62924"/>
                      <a:pt x="270090" y="45991"/>
                    </a:cubicBezTo>
                    <a:cubicBezTo>
                      <a:pt x="205532" y="29058"/>
                      <a:pt x="-7722" y="-7984"/>
                      <a:pt x="215" y="1541"/>
                    </a:cubicBezTo>
                    <a:cubicBezTo>
                      <a:pt x="8152" y="11066"/>
                      <a:pt x="238869" y="45462"/>
                      <a:pt x="317715" y="103141"/>
                    </a:cubicBezTo>
                    <a:cubicBezTo>
                      <a:pt x="396561" y="160820"/>
                      <a:pt x="496573" y="376191"/>
                      <a:pt x="508215" y="376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0" name="フリーフォーム: 図形 1049">
                <a:extLst>
                  <a:ext uri="{FF2B5EF4-FFF2-40B4-BE49-F238E27FC236}">
                    <a16:creationId xmlns:a16="http://schemas.microsoft.com/office/drawing/2014/main" id="{D6DBF693-D061-46FC-BE77-AB10DAC019DE}"/>
                  </a:ext>
                </a:extLst>
              </p:cNvPr>
              <p:cNvSpPr/>
              <p:nvPr/>
            </p:nvSpPr>
            <p:spPr>
              <a:xfrm>
                <a:off x="2704359" y="412621"/>
                <a:ext cx="387370" cy="212929"/>
              </a:xfrm>
              <a:custGeom>
                <a:avLst/>
                <a:gdLst>
                  <a:gd name="connsiteX0" fmla="*/ 741 w 387370"/>
                  <a:gd name="connsiteY0" fmla="*/ 63629 h 212929"/>
                  <a:gd name="connsiteX1" fmla="*/ 229341 w 387370"/>
                  <a:gd name="connsiteY1" fmla="*/ 129 h 212929"/>
                  <a:gd name="connsiteX2" fmla="*/ 365866 w 387370"/>
                  <a:gd name="connsiteY2" fmla="*/ 82679 h 212929"/>
                  <a:gd name="connsiteX3" fmla="*/ 381741 w 387370"/>
                  <a:gd name="connsiteY3" fmla="*/ 212854 h 212929"/>
                  <a:gd name="connsiteX4" fmla="*/ 311891 w 387370"/>
                  <a:gd name="connsiteY4" fmla="*/ 63629 h 212929"/>
                  <a:gd name="connsiteX5" fmla="*/ 741 w 387370"/>
                  <a:gd name="connsiteY5" fmla="*/ 63629 h 21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70" h="212929">
                    <a:moveTo>
                      <a:pt x="741" y="63629"/>
                    </a:moveTo>
                    <a:cubicBezTo>
                      <a:pt x="-13017" y="53046"/>
                      <a:pt x="168487" y="-3046"/>
                      <a:pt x="229341" y="129"/>
                    </a:cubicBezTo>
                    <a:cubicBezTo>
                      <a:pt x="290195" y="3304"/>
                      <a:pt x="340466" y="47225"/>
                      <a:pt x="365866" y="82679"/>
                    </a:cubicBezTo>
                    <a:cubicBezTo>
                      <a:pt x="391266" y="118133"/>
                      <a:pt x="390737" y="216029"/>
                      <a:pt x="381741" y="212854"/>
                    </a:cubicBezTo>
                    <a:cubicBezTo>
                      <a:pt x="372745" y="209679"/>
                      <a:pt x="374862" y="92204"/>
                      <a:pt x="311891" y="63629"/>
                    </a:cubicBezTo>
                    <a:cubicBezTo>
                      <a:pt x="248920" y="35054"/>
                      <a:pt x="14499" y="74212"/>
                      <a:pt x="741" y="636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1" name="フリーフォーム: 図形 1050">
                <a:extLst>
                  <a:ext uri="{FF2B5EF4-FFF2-40B4-BE49-F238E27FC236}">
                    <a16:creationId xmlns:a16="http://schemas.microsoft.com/office/drawing/2014/main" id="{EA7F75D6-2CBF-4C2F-AF3C-B93290ACA389}"/>
                  </a:ext>
                </a:extLst>
              </p:cNvPr>
              <p:cNvSpPr/>
              <p:nvPr/>
            </p:nvSpPr>
            <p:spPr>
              <a:xfrm>
                <a:off x="3124577" y="598342"/>
                <a:ext cx="492760" cy="96994"/>
              </a:xfrm>
              <a:custGeom>
                <a:avLst/>
                <a:gdLst>
                  <a:gd name="connsiteX0" fmla="*/ 2798 w 492760"/>
                  <a:gd name="connsiteY0" fmla="*/ 33483 h 96994"/>
                  <a:gd name="connsiteX1" fmla="*/ 199648 w 492760"/>
                  <a:gd name="connsiteY1" fmla="*/ 1733 h 96994"/>
                  <a:gd name="connsiteX2" fmla="*/ 488573 w 492760"/>
                  <a:gd name="connsiteY2" fmla="*/ 96983 h 96994"/>
                  <a:gd name="connsiteX3" fmla="*/ 345698 w 492760"/>
                  <a:gd name="connsiteY3" fmla="*/ 8083 h 96994"/>
                  <a:gd name="connsiteX4" fmla="*/ 2798 w 492760"/>
                  <a:gd name="connsiteY4" fmla="*/ 33483 h 96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" h="96994">
                    <a:moveTo>
                      <a:pt x="2798" y="33483"/>
                    </a:moveTo>
                    <a:cubicBezTo>
                      <a:pt x="-21544" y="32425"/>
                      <a:pt x="118686" y="-8850"/>
                      <a:pt x="199648" y="1733"/>
                    </a:cubicBezTo>
                    <a:cubicBezTo>
                      <a:pt x="280610" y="12316"/>
                      <a:pt x="464231" y="95925"/>
                      <a:pt x="488573" y="96983"/>
                    </a:cubicBezTo>
                    <a:cubicBezTo>
                      <a:pt x="512915" y="98041"/>
                      <a:pt x="426661" y="23958"/>
                      <a:pt x="345698" y="8083"/>
                    </a:cubicBezTo>
                    <a:cubicBezTo>
                      <a:pt x="264736" y="-7792"/>
                      <a:pt x="27140" y="34541"/>
                      <a:pt x="2798" y="334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2" name="フリーフォーム: 図形 1051">
                <a:extLst>
                  <a:ext uri="{FF2B5EF4-FFF2-40B4-BE49-F238E27FC236}">
                    <a16:creationId xmlns:a16="http://schemas.microsoft.com/office/drawing/2014/main" id="{8606C790-8DBC-42CD-9FAC-180E00D9ABBC}"/>
                  </a:ext>
                </a:extLst>
              </p:cNvPr>
              <p:cNvSpPr/>
              <p:nvPr/>
            </p:nvSpPr>
            <p:spPr>
              <a:xfrm>
                <a:off x="3148285" y="671801"/>
                <a:ext cx="975645" cy="388688"/>
              </a:xfrm>
              <a:custGeom>
                <a:avLst/>
                <a:gdLst>
                  <a:gd name="connsiteX0" fmla="*/ 1315 w 975645"/>
                  <a:gd name="connsiteY0" fmla="*/ 83849 h 388688"/>
                  <a:gd name="connsiteX1" fmla="*/ 407715 w 975645"/>
                  <a:gd name="connsiteY1" fmla="*/ 23524 h 388688"/>
                  <a:gd name="connsiteX2" fmla="*/ 747440 w 975645"/>
                  <a:gd name="connsiteY2" fmla="*/ 118774 h 388688"/>
                  <a:gd name="connsiteX3" fmla="*/ 972865 w 975645"/>
                  <a:gd name="connsiteY3" fmla="*/ 388649 h 388688"/>
                  <a:gd name="connsiteX4" fmla="*/ 852215 w 975645"/>
                  <a:gd name="connsiteY4" fmla="*/ 137824 h 388688"/>
                  <a:gd name="connsiteX5" fmla="*/ 550590 w 975645"/>
                  <a:gd name="connsiteY5" fmla="*/ 1299 h 388688"/>
                  <a:gd name="connsiteX6" fmla="*/ 1315 w 975645"/>
                  <a:gd name="connsiteY6" fmla="*/ 83849 h 38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645" h="388688">
                    <a:moveTo>
                      <a:pt x="1315" y="83849"/>
                    </a:moveTo>
                    <a:cubicBezTo>
                      <a:pt x="-22498" y="87553"/>
                      <a:pt x="283361" y="17703"/>
                      <a:pt x="407715" y="23524"/>
                    </a:cubicBezTo>
                    <a:cubicBezTo>
                      <a:pt x="532069" y="29345"/>
                      <a:pt x="653248" y="57920"/>
                      <a:pt x="747440" y="118774"/>
                    </a:cubicBezTo>
                    <a:cubicBezTo>
                      <a:pt x="841632" y="179628"/>
                      <a:pt x="955403" y="385474"/>
                      <a:pt x="972865" y="388649"/>
                    </a:cubicBezTo>
                    <a:cubicBezTo>
                      <a:pt x="990328" y="391824"/>
                      <a:pt x="922594" y="202382"/>
                      <a:pt x="852215" y="137824"/>
                    </a:cubicBezTo>
                    <a:cubicBezTo>
                      <a:pt x="781836" y="73266"/>
                      <a:pt x="688702" y="14528"/>
                      <a:pt x="550590" y="1299"/>
                    </a:cubicBezTo>
                    <a:cubicBezTo>
                      <a:pt x="412478" y="-11930"/>
                      <a:pt x="25128" y="80145"/>
                      <a:pt x="1315" y="838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3" name="フリーフォーム: 図形 1052">
                <a:extLst>
                  <a:ext uri="{FF2B5EF4-FFF2-40B4-BE49-F238E27FC236}">
                    <a16:creationId xmlns:a16="http://schemas.microsoft.com/office/drawing/2014/main" id="{7DEF21BC-6D68-4FC5-A142-F5AC5F48E43F}"/>
                  </a:ext>
                </a:extLst>
              </p:cNvPr>
              <p:cNvSpPr/>
              <p:nvPr/>
            </p:nvSpPr>
            <p:spPr>
              <a:xfrm>
                <a:off x="4079870" y="1066229"/>
                <a:ext cx="295163" cy="533969"/>
              </a:xfrm>
              <a:custGeom>
                <a:avLst/>
                <a:gdLst>
                  <a:gd name="connsiteX0" fmla="*/ 5 w 295163"/>
                  <a:gd name="connsiteY0" fmla="*/ 571 h 533969"/>
                  <a:gd name="connsiteX1" fmla="*/ 190505 w 295163"/>
                  <a:gd name="connsiteY1" fmla="*/ 273621 h 533969"/>
                  <a:gd name="connsiteX2" fmla="*/ 276230 w 295163"/>
                  <a:gd name="connsiteY2" fmla="*/ 530796 h 533969"/>
                  <a:gd name="connsiteX3" fmla="*/ 288930 w 295163"/>
                  <a:gd name="connsiteY3" fmla="*/ 403796 h 533969"/>
                  <a:gd name="connsiteX4" fmla="*/ 196855 w 295163"/>
                  <a:gd name="connsiteY4" fmla="*/ 206946 h 533969"/>
                  <a:gd name="connsiteX5" fmla="*/ 5 w 295163"/>
                  <a:gd name="connsiteY5" fmla="*/ 571 h 53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163" h="533969">
                    <a:moveTo>
                      <a:pt x="5" y="571"/>
                    </a:moveTo>
                    <a:cubicBezTo>
                      <a:pt x="-1053" y="11683"/>
                      <a:pt x="144467" y="185250"/>
                      <a:pt x="190505" y="273621"/>
                    </a:cubicBezTo>
                    <a:cubicBezTo>
                      <a:pt x="236543" y="361992"/>
                      <a:pt x="259826" y="509100"/>
                      <a:pt x="276230" y="530796"/>
                    </a:cubicBezTo>
                    <a:cubicBezTo>
                      <a:pt x="292634" y="552492"/>
                      <a:pt x="302159" y="457771"/>
                      <a:pt x="288930" y="403796"/>
                    </a:cubicBezTo>
                    <a:cubicBezTo>
                      <a:pt x="275701" y="349821"/>
                      <a:pt x="243422" y="270446"/>
                      <a:pt x="196855" y="206946"/>
                    </a:cubicBezTo>
                    <a:cubicBezTo>
                      <a:pt x="150288" y="143446"/>
                      <a:pt x="1063" y="-10541"/>
                      <a:pt x="5" y="5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4" name="フリーフォーム: 図形 1053">
                <a:extLst>
                  <a:ext uri="{FF2B5EF4-FFF2-40B4-BE49-F238E27FC236}">
                    <a16:creationId xmlns:a16="http://schemas.microsoft.com/office/drawing/2014/main" id="{46D2E173-BF58-4F67-8602-757F0B2C7C8B}"/>
                  </a:ext>
                </a:extLst>
              </p:cNvPr>
              <p:cNvSpPr/>
              <p:nvPr/>
            </p:nvSpPr>
            <p:spPr>
              <a:xfrm>
                <a:off x="4381272" y="1621602"/>
                <a:ext cx="400638" cy="735821"/>
              </a:xfrm>
              <a:custGeom>
                <a:avLst/>
                <a:gdLst>
                  <a:gd name="connsiteX0" fmla="*/ 228 w 400638"/>
                  <a:gd name="connsiteY0" fmla="*/ 823 h 735821"/>
                  <a:gd name="connsiteX1" fmla="*/ 105003 w 400638"/>
                  <a:gd name="connsiteY1" fmla="*/ 337373 h 735821"/>
                  <a:gd name="connsiteX2" fmla="*/ 139928 w 400638"/>
                  <a:gd name="connsiteY2" fmla="*/ 629473 h 735821"/>
                  <a:gd name="connsiteX3" fmla="*/ 400278 w 400638"/>
                  <a:gd name="connsiteY3" fmla="*/ 734248 h 735821"/>
                  <a:gd name="connsiteX4" fmla="*/ 193903 w 400638"/>
                  <a:gd name="connsiteY4" fmla="*/ 673923 h 735821"/>
                  <a:gd name="connsiteX5" fmla="*/ 79603 w 400638"/>
                  <a:gd name="connsiteY5" fmla="*/ 438973 h 735821"/>
                  <a:gd name="connsiteX6" fmla="*/ 228 w 400638"/>
                  <a:gd name="connsiteY6" fmla="*/ 823 h 73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638" h="735821">
                    <a:moveTo>
                      <a:pt x="228" y="823"/>
                    </a:moveTo>
                    <a:cubicBezTo>
                      <a:pt x="4461" y="-16110"/>
                      <a:pt x="81720" y="232598"/>
                      <a:pt x="105003" y="337373"/>
                    </a:cubicBezTo>
                    <a:cubicBezTo>
                      <a:pt x="128286" y="442148"/>
                      <a:pt x="90716" y="563327"/>
                      <a:pt x="139928" y="629473"/>
                    </a:cubicBezTo>
                    <a:cubicBezTo>
                      <a:pt x="189140" y="695619"/>
                      <a:pt x="391282" y="726840"/>
                      <a:pt x="400278" y="734248"/>
                    </a:cubicBezTo>
                    <a:cubicBezTo>
                      <a:pt x="409274" y="741656"/>
                      <a:pt x="247349" y="723135"/>
                      <a:pt x="193903" y="673923"/>
                    </a:cubicBezTo>
                    <a:cubicBezTo>
                      <a:pt x="140457" y="624711"/>
                      <a:pt x="107649" y="554861"/>
                      <a:pt x="79603" y="438973"/>
                    </a:cubicBezTo>
                    <a:cubicBezTo>
                      <a:pt x="51557" y="323086"/>
                      <a:pt x="-4005" y="17756"/>
                      <a:pt x="228" y="8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5" name="フリーフォーム: 図形 1054">
                <a:extLst>
                  <a:ext uri="{FF2B5EF4-FFF2-40B4-BE49-F238E27FC236}">
                    <a16:creationId xmlns:a16="http://schemas.microsoft.com/office/drawing/2014/main" id="{E12CE0D3-1DE1-44FF-815C-65EE97761882}"/>
                  </a:ext>
                </a:extLst>
              </p:cNvPr>
              <p:cNvSpPr/>
              <p:nvPr/>
            </p:nvSpPr>
            <p:spPr>
              <a:xfrm>
                <a:off x="4234768" y="2355598"/>
                <a:ext cx="454967" cy="973627"/>
              </a:xfrm>
              <a:custGeom>
                <a:avLst/>
                <a:gdLst>
                  <a:gd name="connsiteX0" fmla="*/ 454707 w 454967"/>
                  <a:gd name="connsiteY0" fmla="*/ 6602 h 973627"/>
                  <a:gd name="connsiteX1" fmla="*/ 245157 w 454967"/>
                  <a:gd name="connsiteY1" fmla="*/ 38352 h 973627"/>
                  <a:gd name="connsiteX2" fmla="*/ 203882 w 454967"/>
                  <a:gd name="connsiteY2" fmla="*/ 273302 h 973627"/>
                  <a:gd name="connsiteX3" fmla="*/ 153082 w 454967"/>
                  <a:gd name="connsiteY3" fmla="*/ 654302 h 973627"/>
                  <a:gd name="connsiteX4" fmla="*/ 124507 w 454967"/>
                  <a:gd name="connsiteY4" fmla="*/ 787652 h 973627"/>
                  <a:gd name="connsiteX5" fmla="*/ 682 w 454967"/>
                  <a:gd name="connsiteY5" fmla="*/ 971802 h 973627"/>
                  <a:gd name="connsiteX6" fmla="*/ 76882 w 454967"/>
                  <a:gd name="connsiteY6" fmla="*/ 873377 h 973627"/>
                  <a:gd name="connsiteX7" fmla="*/ 124507 w 454967"/>
                  <a:gd name="connsiteY7" fmla="*/ 733677 h 973627"/>
                  <a:gd name="connsiteX8" fmla="*/ 153082 w 454967"/>
                  <a:gd name="connsiteY8" fmla="*/ 352677 h 973627"/>
                  <a:gd name="connsiteX9" fmla="*/ 197532 w 454967"/>
                  <a:gd name="connsiteY9" fmla="*/ 105027 h 973627"/>
                  <a:gd name="connsiteX10" fmla="*/ 454707 w 454967"/>
                  <a:gd name="connsiteY10" fmla="*/ 6602 h 97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967" h="973627">
                    <a:moveTo>
                      <a:pt x="454707" y="6602"/>
                    </a:moveTo>
                    <a:cubicBezTo>
                      <a:pt x="462645" y="-4511"/>
                      <a:pt x="286961" y="-6098"/>
                      <a:pt x="245157" y="38352"/>
                    </a:cubicBezTo>
                    <a:cubicBezTo>
                      <a:pt x="203353" y="82802"/>
                      <a:pt x="219228" y="170644"/>
                      <a:pt x="203882" y="273302"/>
                    </a:cubicBezTo>
                    <a:cubicBezTo>
                      <a:pt x="188536" y="375960"/>
                      <a:pt x="166311" y="568577"/>
                      <a:pt x="153082" y="654302"/>
                    </a:cubicBezTo>
                    <a:cubicBezTo>
                      <a:pt x="139853" y="740027"/>
                      <a:pt x="149907" y="734735"/>
                      <a:pt x="124507" y="787652"/>
                    </a:cubicBezTo>
                    <a:cubicBezTo>
                      <a:pt x="99107" y="840569"/>
                      <a:pt x="8619" y="957515"/>
                      <a:pt x="682" y="971802"/>
                    </a:cubicBezTo>
                    <a:cubicBezTo>
                      <a:pt x="-7255" y="986089"/>
                      <a:pt x="56244" y="913065"/>
                      <a:pt x="76882" y="873377"/>
                    </a:cubicBezTo>
                    <a:cubicBezTo>
                      <a:pt x="97519" y="833690"/>
                      <a:pt x="111807" y="820460"/>
                      <a:pt x="124507" y="733677"/>
                    </a:cubicBezTo>
                    <a:cubicBezTo>
                      <a:pt x="137207" y="646894"/>
                      <a:pt x="140911" y="457452"/>
                      <a:pt x="153082" y="352677"/>
                    </a:cubicBezTo>
                    <a:cubicBezTo>
                      <a:pt x="165253" y="247902"/>
                      <a:pt x="150965" y="162706"/>
                      <a:pt x="197532" y="105027"/>
                    </a:cubicBezTo>
                    <a:cubicBezTo>
                      <a:pt x="244099" y="47348"/>
                      <a:pt x="446769" y="17715"/>
                      <a:pt x="454707" y="66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6" name="フリーフォーム: 図形 1055">
                <a:extLst>
                  <a:ext uri="{FF2B5EF4-FFF2-40B4-BE49-F238E27FC236}">
                    <a16:creationId xmlns:a16="http://schemas.microsoft.com/office/drawing/2014/main" id="{2D63D2F0-1E8F-4336-B24A-12C086502F4D}"/>
                  </a:ext>
                </a:extLst>
              </p:cNvPr>
              <p:cNvSpPr/>
              <p:nvPr/>
            </p:nvSpPr>
            <p:spPr>
              <a:xfrm>
                <a:off x="4060582" y="3247765"/>
                <a:ext cx="279632" cy="925057"/>
              </a:xfrm>
              <a:custGeom>
                <a:avLst/>
                <a:gdLst>
                  <a:gd name="connsiteX0" fmla="*/ 263768 w 279632"/>
                  <a:gd name="connsiteY0" fmla="*/ 3435 h 925057"/>
                  <a:gd name="connsiteX1" fmla="*/ 273293 w 279632"/>
                  <a:gd name="connsiteY1" fmla="*/ 409835 h 925057"/>
                  <a:gd name="connsiteX2" fmla="*/ 158993 w 279632"/>
                  <a:gd name="connsiteY2" fmla="*/ 632085 h 925057"/>
                  <a:gd name="connsiteX3" fmla="*/ 243 w 279632"/>
                  <a:gd name="connsiteY3" fmla="*/ 924185 h 925057"/>
                  <a:gd name="connsiteX4" fmla="*/ 197093 w 279632"/>
                  <a:gd name="connsiteY4" fmla="*/ 714635 h 925057"/>
                  <a:gd name="connsiteX5" fmla="*/ 225668 w 279632"/>
                  <a:gd name="connsiteY5" fmla="*/ 498735 h 925057"/>
                  <a:gd name="connsiteX6" fmla="*/ 254243 w 279632"/>
                  <a:gd name="connsiteY6" fmla="*/ 228860 h 925057"/>
                  <a:gd name="connsiteX7" fmla="*/ 263768 w 279632"/>
                  <a:gd name="connsiteY7" fmla="*/ 3435 h 92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632" h="925057">
                    <a:moveTo>
                      <a:pt x="263768" y="3435"/>
                    </a:moveTo>
                    <a:cubicBezTo>
                      <a:pt x="266943" y="33598"/>
                      <a:pt x="290755" y="305060"/>
                      <a:pt x="273293" y="409835"/>
                    </a:cubicBezTo>
                    <a:cubicBezTo>
                      <a:pt x="255831" y="514610"/>
                      <a:pt x="204501" y="546360"/>
                      <a:pt x="158993" y="632085"/>
                    </a:cubicBezTo>
                    <a:cubicBezTo>
                      <a:pt x="113485" y="717810"/>
                      <a:pt x="-6107" y="910427"/>
                      <a:pt x="243" y="924185"/>
                    </a:cubicBezTo>
                    <a:cubicBezTo>
                      <a:pt x="6593" y="937943"/>
                      <a:pt x="159522" y="785543"/>
                      <a:pt x="197093" y="714635"/>
                    </a:cubicBezTo>
                    <a:cubicBezTo>
                      <a:pt x="234664" y="643727"/>
                      <a:pt x="216143" y="579697"/>
                      <a:pt x="225668" y="498735"/>
                    </a:cubicBezTo>
                    <a:cubicBezTo>
                      <a:pt x="235193" y="417773"/>
                      <a:pt x="244718" y="308235"/>
                      <a:pt x="254243" y="228860"/>
                    </a:cubicBezTo>
                    <a:cubicBezTo>
                      <a:pt x="263768" y="149485"/>
                      <a:pt x="260593" y="-26728"/>
                      <a:pt x="263768" y="34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7" name="フリーフォーム: 図形 1056">
                <a:extLst>
                  <a:ext uri="{FF2B5EF4-FFF2-40B4-BE49-F238E27FC236}">
                    <a16:creationId xmlns:a16="http://schemas.microsoft.com/office/drawing/2014/main" id="{0B0990E9-4B63-419E-8B2E-BDF83B284B43}"/>
                  </a:ext>
                </a:extLst>
              </p:cNvPr>
              <p:cNvSpPr/>
              <p:nvPr/>
            </p:nvSpPr>
            <p:spPr>
              <a:xfrm>
                <a:off x="1711425" y="2230908"/>
                <a:ext cx="334582" cy="637382"/>
              </a:xfrm>
              <a:custGeom>
                <a:avLst/>
                <a:gdLst>
                  <a:gd name="connsiteX0" fmla="*/ 331158 w 334582"/>
                  <a:gd name="connsiteY0" fmla="*/ 2175 h 637382"/>
                  <a:gd name="connsiteX1" fmla="*/ 98325 w 334582"/>
                  <a:gd name="connsiteY1" fmla="*/ 245592 h 637382"/>
                  <a:gd name="connsiteX2" fmla="*/ 9425 w 334582"/>
                  <a:gd name="connsiteY2" fmla="*/ 444559 h 637382"/>
                  <a:gd name="connsiteX3" fmla="*/ 3075 w 334582"/>
                  <a:gd name="connsiteY3" fmla="*/ 635059 h 637382"/>
                  <a:gd name="connsiteX4" fmla="*/ 13658 w 334582"/>
                  <a:gd name="connsiteY4" fmla="*/ 535575 h 637382"/>
                  <a:gd name="connsiteX5" fmla="*/ 94092 w 334582"/>
                  <a:gd name="connsiteY5" fmla="*/ 319675 h 637382"/>
                  <a:gd name="connsiteX6" fmla="*/ 227442 w 334582"/>
                  <a:gd name="connsiteY6" fmla="*/ 135525 h 637382"/>
                  <a:gd name="connsiteX7" fmla="*/ 331158 w 334582"/>
                  <a:gd name="connsiteY7" fmla="*/ 2175 h 637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4582" h="637382">
                    <a:moveTo>
                      <a:pt x="331158" y="2175"/>
                    </a:moveTo>
                    <a:cubicBezTo>
                      <a:pt x="309638" y="20520"/>
                      <a:pt x="151947" y="171861"/>
                      <a:pt x="98325" y="245592"/>
                    </a:cubicBezTo>
                    <a:cubicBezTo>
                      <a:pt x="44703" y="319323"/>
                      <a:pt x="25300" y="379648"/>
                      <a:pt x="9425" y="444559"/>
                    </a:cubicBezTo>
                    <a:cubicBezTo>
                      <a:pt x="-6450" y="509470"/>
                      <a:pt x="2369" y="619890"/>
                      <a:pt x="3075" y="635059"/>
                    </a:cubicBezTo>
                    <a:cubicBezTo>
                      <a:pt x="3781" y="650228"/>
                      <a:pt x="-1511" y="588139"/>
                      <a:pt x="13658" y="535575"/>
                    </a:cubicBezTo>
                    <a:cubicBezTo>
                      <a:pt x="28827" y="483011"/>
                      <a:pt x="58461" y="386350"/>
                      <a:pt x="94092" y="319675"/>
                    </a:cubicBezTo>
                    <a:cubicBezTo>
                      <a:pt x="129723" y="253000"/>
                      <a:pt x="187578" y="184914"/>
                      <a:pt x="227442" y="135525"/>
                    </a:cubicBezTo>
                    <a:cubicBezTo>
                      <a:pt x="267306" y="86136"/>
                      <a:pt x="352678" y="-16170"/>
                      <a:pt x="331158" y="21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8" name="フリーフォーム: 図形 1057">
                <a:extLst>
                  <a:ext uri="{FF2B5EF4-FFF2-40B4-BE49-F238E27FC236}">
                    <a16:creationId xmlns:a16="http://schemas.microsoft.com/office/drawing/2014/main" id="{F45DC2EF-79AB-44DD-9D3F-61C6975C2F88}"/>
                  </a:ext>
                </a:extLst>
              </p:cNvPr>
              <p:cNvSpPr/>
              <p:nvPr/>
            </p:nvSpPr>
            <p:spPr>
              <a:xfrm>
                <a:off x="1695440" y="2195376"/>
                <a:ext cx="653425" cy="674837"/>
              </a:xfrm>
              <a:custGeom>
                <a:avLst/>
                <a:gdLst>
                  <a:gd name="connsiteX0" fmla="*/ 645593 w 653425"/>
                  <a:gd name="connsiteY0" fmla="*/ 20774 h 674837"/>
                  <a:gd name="connsiteX1" fmla="*/ 586327 w 653425"/>
                  <a:gd name="connsiteY1" fmla="*/ 67341 h 674837"/>
                  <a:gd name="connsiteX2" fmla="*/ 484727 w 653425"/>
                  <a:gd name="connsiteY2" fmla="*/ 298057 h 674837"/>
                  <a:gd name="connsiteX3" fmla="*/ 304810 w 653425"/>
                  <a:gd name="connsiteY3" fmla="*/ 501257 h 674837"/>
                  <a:gd name="connsiteX4" fmla="*/ 10 w 653425"/>
                  <a:gd name="connsiteY4" fmla="*/ 674824 h 674837"/>
                  <a:gd name="connsiteX5" fmla="*/ 294227 w 653425"/>
                  <a:gd name="connsiteY5" fmla="*/ 492791 h 674837"/>
                  <a:gd name="connsiteX6" fmla="*/ 408527 w 653425"/>
                  <a:gd name="connsiteY6" fmla="*/ 367907 h 674837"/>
                  <a:gd name="connsiteX7" fmla="*/ 645593 w 653425"/>
                  <a:gd name="connsiteY7" fmla="*/ 20774 h 67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425" h="674837">
                    <a:moveTo>
                      <a:pt x="645593" y="20774"/>
                    </a:moveTo>
                    <a:cubicBezTo>
                      <a:pt x="675226" y="-29320"/>
                      <a:pt x="613138" y="21127"/>
                      <a:pt x="586327" y="67341"/>
                    </a:cubicBezTo>
                    <a:cubicBezTo>
                      <a:pt x="559516" y="113555"/>
                      <a:pt x="531646" y="225738"/>
                      <a:pt x="484727" y="298057"/>
                    </a:cubicBezTo>
                    <a:cubicBezTo>
                      <a:pt x="437807" y="370376"/>
                      <a:pt x="385596" y="438463"/>
                      <a:pt x="304810" y="501257"/>
                    </a:cubicBezTo>
                    <a:cubicBezTo>
                      <a:pt x="224024" y="564051"/>
                      <a:pt x="1774" y="676235"/>
                      <a:pt x="10" y="674824"/>
                    </a:cubicBezTo>
                    <a:cubicBezTo>
                      <a:pt x="-1754" y="673413"/>
                      <a:pt x="226141" y="543944"/>
                      <a:pt x="294227" y="492791"/>
                    </a:cubicBezTo>
                    <a:cubicBezTo>
                      <a:pt x="362313" y="441638"/>
                      <a:pt x="346085" y="449046"/>
                      <a:pt x="408527" y="367907"/>
                    </a:cubicBezTo>
                    <a:cubicBezTo>
                      <a:pt x="470969" y="286768"/>
                      <a:pt x="615960" y="70868"/>
                      <a:pt x="645593" y="207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9" name="フリーフォーム: 図形 1058">
                <a:extLst>
                  <a:ext uri="{FF2B5EF4-FFF2-40B4-BE49-F238E27FC236}">
                    <a16:creationId xmlns:a16="http://schemas.microsoft.com/office/drawing/2014/main" id="{8E869681-0E72-4D82-A8DC-F5DE2B1B26B7}"/>
                  </a:ext>
                </a:extLst>
              </p:cNvPr>
              <p:cNvSpPr/>
              <p:nvPr/>
            </p:nvSpPr>
            <p:spPr>
              <a:xfrm rot="575774">
                <a:off x="2260478" y="2143530"/>
                <a:ext cx="241423" cy="841625"/>
              </a:xfrm>
              <a:custGeom>
                <a:avLst/>
                <a:gdLst>
                  <a:gd name="connsiteX0" fmla="*/ 406523 w 451126"/>
                  <a:gd name="connsiteY0" fmla="*/ 9120 h 841625"/>
                  <a:gd name="connsiteX1" fmla="*/ 266823 w 451126"/>
                  <a:gd name="connsiteY1" fmla="*/ 546754 h 841625"/>
                  <a:gd name="connsiteX2" fmla="*/ 184273 w 451126"/>
                  <a:gd name="connsiteY2" fmla="*/ 747837 h 841625"/>
                  <a:gd name="connsiteX3" fmla="*/ 123 w 451126"/>
                  <a:gd name="connsiteY3" fmla="*/ 840970 h 841625"/>
                  <a:gd name="connsiteX4" fmla="*/ 213906 w 451126"/>
                  <a:gd name="connsiteY4" fmla="*/ 705504 h 841625"/>
                  <a:gd name="connsiteX5" fmla="*/ 343023 w 451126"/>
                  <a:gd name="connsiteY5" fmla="*/ 531937 h 841625"/>
                  <a:gd name="connsiteX6" fmla="*/ 446739 w 451126"/>
                  <a:gd name="connsiteY6" fmla="*/ 231370 h 841625"/>
                  <a:gd name="connsiteX7" fmla="*/ 406523 w 451126"/>
                  <a:gd name="connsiteY7" fmla="*/ 9120 h 84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1126" h="841625">
                    <a:moveTo>
                      <a:pt x="406523" y="9120"/>
                    </a:moveTo>
                    <a:cubicBezTo>
                      <a:pt x="376537" y="61684"/>
                      <a:pt x="303865" y="423635"/>
                      <a:pt x="266823" y="546754"/>
                    </a:cubicBezTo>
                    <a:cubicBezTo>
                      <a:pt x="229781" y="669873"/>
                      <a:pt x="228723" y="698801"/>
                      <a:pt x="184273" y="747837"/>
                    </a:cubicBezTo>
                    <a:cubicBezTo>
                      <a:pt x="139823" y="796873"/>
                      <a:pt x="-4816" y="848025"/>
                      <a:pt x="123" y="840970"/>
                    </a:cubicBezTo>
                    <a:cubicBezTo>
                      <a:pt x="5062" y="833915"/>
                      <a:pt x="156756" y="757009"/>
                      <a:pt x="213906" y="705504"/>
                    </a:cubicBezTo>
                    <a:cubicBezTo>
                      <a:pt x="271056" y="653999"/>
                      <a:pt x="304218" y="610959"/>
                      <a:pt x="343023" y="531937"/>
                    </a:cubicBezTo>
                    <a:cubicBezTo>
                      <a:pt x="381828" y="452915"/>
                      <a:pt x="431922" y="318153"/>
                      <a:pt x="446739" y="231370"/>
                    </a:cubicBezTo>
                    <a:cubicBezTo>
                      <a:pt x="461556" y="144587"/>
                      <a:pt x="436509" y="-43444"/>
                      <a:pt x="406523" y="91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0" name="フリーフォーム: 図形 1059">
                <a:extLst>
                  <a:ext uri="{FF2B5EF4-FFF2-40B4-BE49-F238E27FC236}">
                    <a16:creationId xmlns:a16="http://schemas.microsoft.com/office/drawing/2014/main" id="{ED75D823-9F96-4809-A2BA-C78C0104C166}"/>
                  </a:ext>
                </a:extLst>
              </p:cNvPr>
              <p:cNvSpPr/>
              <p:nvPr/>
            </p:nvSpPr>
            <p:spPr>
              <a:xfrm>
                <a:off x="2215609" y="2050049"/>
                <a:ext cx="487915" cy="953729"/>
              </a:xfrm>
              <a:custGeom>
                <a:avLst/>
                <a:gdLst>
                  <a:gd name="connsiteX0" fmla="*/ 434458 w 487915"/>
                  <a:gd name="connsiteY0" fmla="*/ 3118 h 953729"/>
                  <a:gd name="connsiteX1" fmla="*/ 483141 w 487915"/>
                  <a:gd name="connsiteY1" fmla="*/ 365068 h 953729"/>
                  <a:gd name="connsiteX2" fmla="*/ 311691 w 487915"/>
                  <a:gd name="connsiteY2" fmla="*/ 748184 h 953729"/>
                  <a:gd name="connsiteX3" fmla="*/ 161408 w 487915"/>
                  <a:gd name="connsiteY3" fmla="*/ 892118 h 953729"/>
                  <a:gd name="connsiteX4" fmla="*/ 541 w 487915"/>
                  <a:gd name="connsiteY4" fmla="*/ 953501 h 953729"/>
                  <a:gd name="connsiteX5" fmla="*/ 218558 w 487915"/>
                  <a:gd name="connsiteY5" fmla="*/ 873068 h 953729"/>
                  <a:gd name="connsiteX6" fmla="*/ 373074 w 487915"/>
                  <a:gd name="connsiteY6" fmla="*/ 576734 h 953729"/>
                  <a:gd name="connsiteX7" fmla="*/ 434458 w 487915"/>
                  <a:gd name="connsiteY7" fmla="*/ 3118 h 953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7915" h="953729">
                    <a:moveTo>
                      <a:pt x="434458" y="3118"/>
                    </a:moveTo>
                    <a:cubicBezTo>
                      <a:pt x="452802" y="-32160"/>
                      <a:pt x="503602" y="240890"/>
                      <a:pt x="483141" y="365068"/>
                    </a:cubicBezTo>
                    <a:cubicBezTo>
                      <a:pt x="462680" y="489246"/>
                      <a:pt x="365313" y="660342"/>
                      <a:pt x="311691" y="748184"/>
                    </a:cubicBezTo>
                    <a:cubicBezTo>
                      <a:pt x="258069" y="836026"/>
                      <a:pt x="213266" y="857899"/>
                      <a:pt x="161408" y="892118"/>
                    </a:cubicBezTo>
                    <a:cubicBezTo>
                      <a:pt x="109550" y="926337"/>
                      <a:pt x="-8984" y="956676"/>
                      <a:pt x="541" y="953501"/>
                    </a:cubicBezTo>
                    <a:cubicBezTo>
                      <a:pt x="10066" y="950326"/>
                      <a:pt x="156469" y="935863"/>
                      <a:pt x="218558" y="873068"/>
                    </a:cubicBezTo>
                    <a:cubicBezTo>
                      <a:pt x="280647" y="810274"/>
                      <a:pt x="337796" y="722784"/>
                      <a:pt x="373074" y="576734"/>
                    </a:cubicBezTo>
                    <a:cubicBezTo>
                      <a:pt x="408352" y="430684"/>
                      <a:pt x="416114" y="38396"/>
                      <a:pt x="434458" y="31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1" name="フリーフォーム: 図形 1060">
                <a:extLst>
                  <a:ext uri="{FF2B5EF4-FFF2-40B4-BE49-F238E27FC236}">
                    <a16:creationId xmlns:a16="http://schemas.microsoft.com/office/drawing/2014/main" id="{5EDF3830-8F89-4765-88CE-3D8265105CDF}"/>
                  </a:ext>
                </a:extLst>
              </p:cNvPr>
              <p:cNvSpPr/>
              <p:nvPr/>
            </p:nvSpPr>
            <p:spPr>
              <a:xfrm>
                <a:off x="2252121" y="2002358"/>
                <a:ext cx="648664" cy="1062801"/>
              </a:xfrm>
              <a:custGeom>
                <a:avLst/>
                <a:gdLst>
                  <a:gd name="connsiteX0" fmla="*/ 531296 w 648664"/>
                  <a:gd name="connsiteY0" fmla="*/ 9 h 1062801"/>
                  <a:gd name="connsiteX1" fmla="*/ 645596 w 648664"/>
                  <a:gd name="connsiteY1" fmla="*/ 349259 h 1062801"/>
                  <a:gd name="connsiteX2" fmla="*/ 601146 w 648664"/>
                  <a:gd name="connsiteY2" fmla="*/ 571509 h 1062801"/>
                  <a:gd name="connsiteX3" fmla="*/ 446629 w 648664"/>
                  <a:gd name="connsiteY3" fmla="*/ 795875 h 1062801"/>
                  <a:gd name="connsiteX4" fmla="*/ 251896 w 648664"/>
                  <a:gd name="connsiteY4" fmla="*/ 956742 h 1062801"/>
                  <a:gd name="connsiteX5" fmla="*/ 12 w 648664"/>
                  <a:gd name="connsiteY5" fmla="*/ 1062575 h 1062801"/>
                  <a:gd name="connsiteX6" fmla="*/ 262479 w 648664"/>
                  <a:gd name="connsiteY6" fmla="*/ 929225 h 1062801"/>
                  <a:gd name="connsiteX7" fmla="*/ 433929 w 648664"/>
                  <a:gd name="connsiteY7" fmla="*/ 738725 h 1062801"/>
                  <a:gd name="connsiteX8" fmla="*/ 560929 w 648664"/>
                  <a:gd name="connsiteY8" fmla="*/ 524942 h 1062801"/>
                  <a:gd name="connsiteX9" fmla="*/ 590562 w 648664"/>
                  <a:gd name="connsiteY9" fmla="*/ 359842 h 1062801"/>
                  <a:gd name="connsiteX10" fmla="*/ 531296 w 648664"/>
                  <a:gd name="connsiteY10" fmla="*/ 9 h 1062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664" h="1062801">
                    <a:moveTo>
                      <a:pt x="531296" y="9"/>
                    </a:moveTo>
                    <a:cubicBezTo>
                      <a:pt x="540468" y="-1755"/>
                      <a:pt x="633954" y="254009"/>
                      <a:pt x="645596" y="349259"/>
                    </a:cubicBezTo>
                    <a:cubicBezTo>
                      <a:pt x="657238" y="444509"/>
                      <a:pt x="634307" y="497073"/>
                      <a:pt x="601146" y="571509"/>
                    </a:cubicBezTo>
                    <a:cubicBezTo>
                      <a:pt x="567985" y="645945"/>
                      <a:pt x="504837" y="731670"/>
                      <a:pt x="446629" y="795875"/>
                    </a:cubicBezTo>
                    <a:cubicBezTo>
                      <a:pt x="388421" y="860081"/>
                      <a:pt x="326332" y="912292"/>
                      <a:pt x="251896" y="956742"/>
                    </a:cubicBezTo>
                    <a:cubicBezTo>
                      <a:pt x="177460" y="1001192"/>
                      <a:pt x="-1752" y="1067161"/>
                      <a:pt x="12" y="1062575"/>
                    </a:cubicBezTo>
                    <a:cubicBezTo>
                      <a:pt x="1776" y="1057989"/>
                      <a:pt x="190160" y="983200"/>
                      <a:pt x="262479" y="929225"/>
                    </a:cubicBezTo>
                    <a:cubicBezTo>
                      <a:pt x="334798" y="875250"/>
                      <a:pt x="384187" y="806105"/>
                      <a:pt x="433929" y="738725"/>
                    </a:cubicBezTo>
                    <a:cubicBezTo>
                      <a:pt x="483671" y="671345"/>
                      <a:pt x="534823" y="588089"/>
                      <a:pt x="560929" y="524942"/>
                    </a:cubicBezTo>
                    <a:cubicBezTo>
                      <a:pt x="587035" y="461795"/>
                      <a:pt x="597970" y="444509"/>
                      <a:pt x="590562" y="359842"/>
                    </a:cubicBezTo>
                    <a:cubicBezTo>
                      <a:pt x="583154" y="275175"/>
                      <a:pt x="522124" y="1773"/>
                      <a:pt x="531296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2" name="フリーフォーム: 図形 1061">
                <a:extLst>
                  <a:ext uri="{FF2B5EF4-FFF2-40B4-BE49-F238E27FC236}">
                    <a16:creationId xmlns:a16="http://schemas.microsoft.com/office/drawing/2014/main" id="{0896CE89-23C2-4407-A670-AE0BDA6744D3}"/>
                  </a:ext>
                </a:extLst>
              </p:cNvPr>
              <p:cNvSpPr/>
              <p:nvPr/>
            </p:nvSpPr>
            <p:spPr>
              <a:xfrm>
                <a:off x="2618317" y="1915552"/>
                <a:ext cx="620290" cy="967768"/>
              </a:xfrm>
              <a:custGeom>
                <a:avLst/>
                <a:gdLst>
                  <a:gd name="connsiteX0" fmla="*/ 184150 w 620290"/>
                  <a:gd name="connsiteY0" fmla="*/ 31 h 967768"/>
                  <a:gd name="connsiteX1" fmla="*/ 586316 w 620290"/>
                  <a:gd name="connsiteY1" fmla="*/ 241331 h 967768"/>
                  <a:gd name="connsiteX2" fmla="*/ 577850 w 620290"/>
                  <a:gd name="connsiteY2" fmla="*/ 590581 h 967768"/>
                  <a:gd name="connsiteX3" fmla="*/ 408516 w 620290"/>
                  <a:gd name="connsiteY3" fmla="*/ 853048 h 967768"/>
                  <a:gd name="connsiteX4" fmla="*/ 207433 w 620290"/>
                  <a:gd name="connsiteY4" fmla="*/ 965231 h 967768"/>
                  <a:gd name="connsiteX5" fmla="*/ 0 w 620290"/>
                  <a:gd name="connsiteY5" fmla="*/ 931365 h 967768"/>
                  <a:gd name="connsiteX6" fmla="*/ 205316 w 620290"/>
                  <a:gd name="connsiteY6" fmla="*/ 931365 h 967768"/>
                  <a:gd name="connsiteX7" fmla="*/ 334433 w 620290"/>
                  <a:gd name="connsiteY7" fmla="*/ 893265 h 967768"/>
                  <a:gd name="connsiteX8" fmla="*/ 501650 w 620290"/>
                  <a:gd name="connsiteY8" fmla="*/ 719698 h 967768"/>
                  <a:gd name="connsiteX9" fmla="*/ 577850 w 620290"/>
                  <a:gd name="connsiteY9" fmla="*/ 359865 h 967768"/>
                  <a:gd name="connsiteX10" fmla="*/ 533400 w 620290"/>
                  <a:gd name="connsiteY10" fmla="*/ 256148 h 967768"/>
                  <a:gd name="connsiteX11" fmla="*/ 184150 w 620290"/>
                  <a:gd name="connsiteY11" fmla="*/ 31 h 96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0290" h="967768">
                    <a:moveTo>
                      <a:pt x="184150" y="31"/>
                    </a:moveTo>
                    <a:cubicBezTo>
                      <a:pt x="192969" y="-2439"/>
                      <a:pt x="520699" y="142906"/>
                      <a:pt x="586316" y="241331"/>
                    </a:cubicBezTo>
                    <a:cubicBezTo>
                      <a:pt x="651933" y="339756"/>
                      <a:pt x="607483" y="488628"/>
                      <a:pt x="577850" y="590581"/>
                    </a:cubicBezTo>
                    <a:cubicBezTo>
                      <a:pt x="548217" y="692534"/>
                      <a:pt x="470252" y="790606"/>
                      <a:pt x="408516" y="853048"/>
                    </a:cubicBezTo>
                    <a:cubicBezTo>
                      <a:pt x="346780" y="915490"/>
                      <a:pt x="275519" y="952178"/>
                      <a:pt x="207433" y="965231"/>
                    </a:cubicBezTo>
                    <a:cubicBezTo>
                      <a:pt x="139347" y="978284"/>
                      <a:pt x="353" y="937009"/>
                      <a:pt x="0" y="931365"/>
                    </a:cubicBezTo>
                    <a:cubicBezTo>
                      <a:pt x="-353" y="925721"/>
                      <a:pt x="149577" y="937715"/>
                      <a:pt x="205316" y="931365"/>
                    </a:cubicBezTo>
                    <a:cubicBezTo>
                      <a:pt x="261055" y="925015"/>
                      <a:pt x="285044" y="928543"/>
                      <a:pt x="334433" y="893265"/>
                    </a:cubicBezTo>
                    <a:cubicBezTo>
                      <a:pt x="383822" y="857987"/>
                      <a:pt x="461081" y="808598"/>
                      <a:pt x="501650" y="719698"/>
                    </a:cubicBezTo>
                    <a:cubicBezTo>
                      <a:pt x="542219" y="630798"/>
                      <a:pt x="572558" y="437123"/>
                      <a:pt x="577850" y="359865"/>
                    </a:cubicBezTo>
                    <a:cubicBezTo>
                      <a:pt x="583142" y="282607"/>
                      <a:pt x="599017" y="315415"/>
                      <a:pt x="533400" y="256148"/>
                    </a:cubicBezTo>
                    <a:cubicBezTo>
                      <a:pt x="467783" y="196881"/>
                      <a:pt x="175331" y="2501"/>
                      <a:pt x="184150" y="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3" name="フリーフォーム: 図形 1062">
                <a:extLst>
                  <a:ext uri="{FF2B5EF4-FFF2-40B4-BE49-F238E27FC236}">
                    <a16:creationId xmlns:a16="http://schemas.microsoft.com/office/drawing/2014/main" id="{BFE796CF-848A-44BC-9A9E-1077799BD786}"/>
                  </a:ext>
                </a:extLst>
              </p:cNvPr>
              <p:cNvSpPr/>
              <p:nvPr/>
            </p:nvSpPr>
            <p:spPr>
              <a:xfrm>
                <a:off x="3130550" y="1928283"/>
                <a:ext cx="471423" cy="692570"/>
              </a:xfrm>
              <a:custGeom>
                <a:avLst/>
                <a:gdLst>
                  <a:gd name="connsiteX0" fmla="*/ 0 w 471423"/>
                  <a:gd name="connsiteY0" fmla="*/ 0 h 692570"/>
                  <a:gd name="connsiteX1" fmla="*/ 436033 w 471423"/>
                  <a:gd name="connsiteY1" fmla="*/ 349250 h 692570"/>
                  <a:gd name="connsiteX2" fmla="*/ 438150 w 471423"/>
                  <a:gd name="connsiteY2" fmla="*/ 558800 h 692570"/>
                  <a:gd name="connsiteX3" fmla="*/ 376767 w 471423"/>
                  <a:gd name="connsiteY3" fmla="*/ 692150 h 692570"/>
                  <a:gd name="connsiteX4" fmla="*/ 448733 w 471423"/>
                  <a:gd name="connsiteY4" fmla="*/ 516467 h 692570"/>
                  <a:gd name="connsiteX5" fmla="*/ 429683 w 471423"/>
                  <a:gd name="connsiteY5" fmla="*/ 357717 h 692570"/>
                  <a:gd name="connsiteX6" fmla="*/ 287867 w 471423"/>
                  <a:gd name="connsiteY6" fmla="*/ 234950 h 692570"/>
                  <a:gd name="connsiteX7" fmla="*/ 0 w 471423"/>
                  <a:gd name="connsiteY7" fmla="*/ 0 h 69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423" h="692570">
                    <a:moveTo>
                      <a:pt x="0" y="0"/>
                    </a:moveTo>
                    <a:cubicBezTo>
                      <a:pt x="181504" y="128058"/>
                      <a:pt x="363008" y="256117"/>
                      <a:pt x="436033" y="349250"/>
                    </a:cubicBezTo>
                    <a:cubicBezTo>
                      <a:pt x="509058" y="442383"/>
                      <a:pt x="448028" y="501650"/>
                      <a:pt x="438150" y="558800"/>
                    </a:cubicBezTo>
                    <a:cubicBezTo>
                      <a:pt x="428272" y="615950"/>
                      <a:pt x="375003" y="699206"/>
                      <a:pt x="376767" y="692150"/>
                    </a:cubicBezTo>
                    <a:cubicBezTo>
                      <a:pt x="378531" y="685095"/>
                      <a:pt x="439914" y="572206"/>
                      <a:pt x="448733" y="516467"/>
                    </a:cubicBezTo>
                    <a:cubicBezTo>
                      <a:pt x="457552" y="460728"/>
                      <a:pt x="456494" y="404636"/>
                      <a:pt x="429683" y="357717"/>
                    </a:cubicBezTo>
                    <a:cubicBezTo>
                      <a:pt x="402872" y="310798"/>
                      <a:pt x="287867" y="234950"/>
                      <a:pt x="287867" y="234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4" name="フリーフォーム: 図形 1063">
                <a:extLst>
                  <a:ext uri="{FF2B5EF4-FFF2-40B4-BE49-F238E27FC236}">
                    <a16:creationId xmlns:a16="http://schemas.microsoft.com/office/drawing/2014/main" id="{705DB48E-3F5C-4195-AEC6-FDFCA8D73F65}"/>
                  </a:ext>
                </a:extLst>
              </p:cNvPr>
              <p:cNvSpPr/>
              <p:nvPr/>
            </p:nvSpPr>
            <p:spPr>
              <a:xfrm>
                <a:off x="3060495" y="1868448"/>
                <a:ext cx="317512" cy="942605"/>
              </a:xfrm>
              <a:custGeom>
                <a:avLst/>
                <a:gdLst>
                  <a:gd name="connsiteX0" fmla="*/ 6555 w 317512"/>
                  <a:gd name="connsiteY0" fmla="*/ 9035 h 942605"/>
                  <a:gd name="connsiteX1" fmla="*/ 57355 w 317512"/>
                  <a:gd name="connsiteY1" fmla="*/ 83119 h 942605"/>
                  <a:gd name="connsiteX2" fmla="*/ 311355 w 317512"/>
                  <a:gd name="connsiteY2" fmla="*/ 455652 h 942605"/>
                  <a:gd name="connsiteX3" fmla="*/ 228805 w 317512"/>
                  <a:gd name="connsiteY3" fmla="*/ 794319 h 942605"/>
                  <a:gd name="connsiteX4" fmla="*/ 114505 w 317512"/>
                  <a:gd name="connsiteY4" fmla="*/ 940369 h 942605"/>
                  <a:gd name="connsiteX5" fmla="*/ 266905 w 317512"/>
                  <a:gd name="connsiteY5" fmla="*/ 692719 h 942605"/>
                  <a:gd name="connsiteX6" fmla="*/ 292305 w 317512"/>
                  <a:gd name="connsiteY6" fmla="*/ 462002 h 942605"/>
                  <a:gd name="connsiteX7" fmla="*/ 235155 w 317512"/>
                  <a:gd name="connsiteY7" fmla="*/ 332885 h 942605"/>
                  <a:gd name="connsiteX8" fmla="*/ 6555 w 317512"/>
                  <a:gd name="connsiteY8" fmla="*/ 9035 h 94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512" h="942605">
                    <a:moveTo>
                      <a:pt x="6555" y="9035"/>
                    </a:moveTo>
                    <a:cubicBezTo>
                      <a:pt x="-23078" y="-32593"/>
                      <a:pt x="57355" y="83119"/>
                      <a:pt x="57355" y="83119"/>
                    </a:cubicBezTo>
                    <a:cubicBezTo>
                      <a:pt x="108155" y="157555"/>
                      <a:pt x="282780" y="337119"/>
                      <a:pt x="311355" y="455652"/>
                    </a:cubicBezTo>
                    <a:cubicBezTo>
                      <a:pt x="339930" y="574185"/>
                      <a:pt x="261613" y="713533"/>
                      <a:pt x="228805" y="794319"/>
                    </a:cubicBezTo>
                    <a:cubicBezTo>
                      <a:pt x="195997" y="875105"/>
                      <a:pt x="108155" y="957302"/>
                      <a:pt x="114505" y="940369"/>
                    </a:cubicBezTo>
                    <a:cubicBezTo>
                      <a:pt x="120855" y="923436"/>
                      <a:pt x="237272" y="772447"/>
                      <a:pt x="266905" y="692719"/>
                    </a:cubicBezTo>
                    <a:cubicBezTo>
                      <a:pt x="296538" y="612991"/>
                      <a:pt x="297597" y="521974"/>
                      <a:pt x="292305" y="462002"/>
                    </a:cubicBezTo>
                    <a:cubicBezTo>
                      <a:pt x="287013" y="402030"/>
                      <a:pt x="282427" y="404499"/>
                      <a:pt x="235155" y="332885"/>
                    </a:cubicBezTo>
                    <a:cubicBezTo>
                      <a:pt x="187883" y="261271"/>
                      <a:pt x="36188" y="50663"/>
                      <a:pt x="6555" y="90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5" name="フリーフォーム: 図形 1064">
                <a:extLst>
                  <a:ext uri="{FF2B5EF4-FFF2-40B4-BE49-F238E27FC236}">
                    <a16:creationId xmlns:a16="http://schemas.microsoft.com/office/drawing/2014/main" id="{15D27765-32C3-4162-A081-9F4F72F97B24}"/>
                  </a:ext>
                </a:extLst>
              </p:cNvPr>
              <p:cNvSpPr/>
              <p:nvPr/>
            </p:nvSpPr>
            <p:spPr>
              <a:xfrm>
                <a:off x="3481082" y="2273300"/>
                <a:ext cx="539339" cy="568435"/>
              </a:xfrm>
              <a:custGeom>
                <a:avLst/>
                <a:gdLst>
                  <a:gd name="connsiteX0" fmla="*/ 24118 w 539339"/>
                  <a:gd name="connsiteY0" fmla="*/ 0 h 568435"/>
                  <a:gd name="connsiteX1" fmla="*/ 252718 w 539339"/>
                  <a:gd name="connsiteY1" fmla="*/ 307975 h 568435"/>
                  <a:gd name="connsiteX2" fmla="*/ 176518 w 539339"/>
                  <a:gd name="connsiteY2" fmla="*/ 346075 h 568435"/>
                  <a:gd name="connsiteX3" fmla="*/ 33643 w 539339"/>
                  <a:gd name="connsiteY3" fmla="*/ 314325 h 568435"/>
                  <a:gd name="connsiteX4" fmla="*/ 11418 w 539339"/>
                  <a:gd name="connsiteY4" fmla="*/ 384175 h 568435"/>
                  <a:gd name="connsiteX5" fmla="*/ 182868 w 539339"/>
                  <a:gd name="connsiteY5" fmla="*/ 479425 h 568435"/>
                  <a:gd name="connsiteX6" fmla="*/ 328918 w 539339"/>
                  <a:gd name="connsiteY6" fmla="*/ 488950 h 568435"/>
                  <a:gd name="connsiteX7" fmla="*/ 420993 w 539339"/>
                  <a:gd name="connsiteY7" fmla="*/ 492125 h 568435"/>
                  <a:gd name="connsiteX8" fmla="*/ 535293 w 539339"/>
                  <a:gd name="connsiteY8" fmla="*/ 568325 h 568435"/>
                  <a:gd name="connsiteX9" fmla="*/ 265418 w 539339"/>
                  <a:gd name="connsiteY9" fmla="*/ 473075 h 568435"/>
                  <a:gd name="connsiteX10" fmla="*/ 62218 w 539339"/>
                  <a:gd name="connsiteY10" fmla="*/ 403225 h 568435"/>
                  <a:gd name="connsiteX11" fmla="*/ 138418 w 539339"/>
                  <a:gd name="connsiteY11" fmla="*/ 368300 h 568435"/>
                  <a:gd name="connsiteX12" fmla="*/ 170168 w 539339"/>
                  <a:gd name="connsiteY12" fmla="*/ 307975 h 568435"/>
                  <a:gd name="connsiteX13" fmla="*/ 24118 w 539339"/>
                  <a:gd name="connsiteY13" fmla="*/ 0 h 56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9339" h="568435">
                    <a:moveTo>
                      <a:pt x="24118" y="0"/>
                    </a:moveTo>
                    <a:cubicBezTo>
                      <a:pt x="37876" y="0"/>
                      <a:pt x="227318" y="250296"/>
                      <a:pt x="252718" y="307975"/>
                    </a:cubicBezTo>
                    <a:cubicBezTo>
                      <a:pt x="278118" y="365654"/>
                      <a:pt x="213030" y="345017"/>
                      <a:pt x="176518" y="346075"/>
                    </a:cubicBezTo>
                    <a:cubicBezTo>
                      <a:pt x="140006" y="347133"/>
                      <a:pt x="61160" y="307975"/>
                      <a:pt x="33643" y="314325"/>
                    </a:cubicBezTo>
                    <a:cubicBezTo>
                      <a:pt x="6126" y="320675"/>
                      <a:pt x="-13453" y="356658"/>
                      <a:pt x="11418" y="384175"/>
                    </a:cubicBezTo>
                    <a:cubicBezTo>
                      <a:pt x="36289" y="411692"/>
                      <a:pt x="129951" y="461963"/>
                      <a:pt x="182868" y="479425"/>
                    </a:cubicBezTo>
                    <a:cubicBezTo>
                      <a:pt x="235785" y="496888"/>
                      <a:pt x="289231" y="486833"/>
                      <a:pt x="328918" y="488950"/>
                    </a:cubicBezTo>
                    <a:cubicBezTo>
                      <a:pt x="368605" y="491067"/>
                      <a:pt x="386597" y="478896"/>
                      <a:pt x="420993" y="492125"/>
                    </a:cubicBezTo>
                    <a:cubicBezTo>
                      <a:pt x="455389" y="505354"/>
                      <a:pt x="561222" y="571500"/>
                      <a:pt x="535293" y="568325"/>
                    </a:cubicBezTo>
                    <a:cubicBezTo>
                      <a:pt x="509364" y="565150"/>
                      <a:pt x="344264" y="500592"/>
                      <a:pt x="265418" y="473075"/>
                    </a:cubicBezTo>
                    <a:cubicBezTo>
                      <a:pt x="186572" y="445558"/>
                      <a:pt x="83385" y="420687"/>
                      <a:pt x="62218" y="403225"/>
                    </a:cubicBezTo>
                    <a:cubicBezTo>
                      <a:pt x="41051" y="385763"/>
                      <a:pt x="120426" y="384175"/>
                      <a:pt x="138418" y="368300"/>
                    </a:cubicBezTo>
                    <a:cubicBezTo>
                      <a:pt x="156410" y="352425"/>
                      <a:pt x="184455" y="367242"/>
                      <a:pt x="170168" y="307975"/>
                    </a:cubicBezTo>
                    <a:cubicBezTo>
                      <a:pt x="155881" y="248708"/>
                      <a:pt x="10360" y="0"/>
                      <a:pt x="2411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6" name="フリーフォーム: 図形 1065">
                <a:extLst>
                  <a:ext uri="{FF2B5EF4-FFF2-40B4-BE49-F238E27FC236}">
                    <a16:creationId xmlns:a16="http://schemas.microsoft.com/office/drawing/2014/main" id="{38F798D6-D993-4023-93A5-BAD816D39C9C}"/>
                  </a:ext>
                </a:extLst>
              </p:cNvPr>
              <p:cNvSpPr/>
              <p:nvPr/>
            </p:nvSpPr>
            <p:spPr>
              <a:xfrm>
                <a:off x="3590913" y="2261293"/>
                <a:ext cx="390618" cy="549789"/>
              </a:xfrm>
              <a:custGeom>
                <a:avLst/>
                <a:gdLst>
                  <a:gd name="connsiteX0" fmla="*/ 1600 w 390618"/>
                  <a:gd name="connsiteY0" fmla="*/ 2482 h 549789"/>
                  <a:gd name="connsiteX1" fmla="*/ 346087 w 390618"/>
                  <a:gd name="connsiteY1" fmla="*/ 415232 h 549789"/>
                  <a:gd name="connsiteX2" fmla="*/ 373075 w 390618"/>
                  <a:gd name="connsiteY2" fmla="*/ 543820 h 549789"/>
                  <a:gd name="connsiteX3" fmla="*/ 223850 w 390618"/>
                  <a:gd name="connsiteY3" fmla="*/ 256482 h 549789"/>
                  <a:gd name="connsiteX4" fmla="*/ 1600 w 390618"/>
                  <a:gd name="connsiteY4" fmla="*/ 2482 h 549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8" h="549789">
                    <a:moveTo>
                      <a:pt x="1600" y="2482"/>
                    </a:moveTo>
                    <a:cubicBezTo>
                      <a:pt x="21973" y="28940"/>
                      <a:pt x="284175" y="325009"/>
                      <a:pt x="346087" y="415232"/>
                    </a:cubicBezTo>
                    <a:cubicBezTo>
                      <a:pt x="408000" y="505455"/>
                      <a:pt x="393448" y="570278"/>
                      <a:pt x="373075" y="543820"/>
                    </a:cubicBezTo>
                    <a:cubicBezTo>
                      <a:pt x="352702" y="517362"/>
                      <a:pt x="286821" y="345117"/>
                      <a:pt x="223850" y="256482"/>
                    </a:cubicBezTo>
                    <a:cubicBezTo>
                      <a:pt x="160879" y="167847"/>
                      <a:pt x="-18773" y="-23976"/>
                      <a:pt x="1600" y="24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7" name="フリーフォーム: 図形 1066">
                <a:extLst>
                  <a:ext uri="{FF2B5EF4-FFF2-40B4-BE49-F238E27FC236}">
                    <a16:creationId xmlns:a16="http://schemas.microsoft.com/office/drawing/2014/main" id="{7B34B58C-6BB5-441C-BF46-E21A2EFF2C6F}"/>
                  </a:ext>
                </a:extLst>
              </p:cNvPr>
              <p:cNvSpPr/>
              <p:nvPr/>
            </p:nvSpPr>
            <p:spPr>
              <a:xfrm>
                <a:off x="3616352" y="2273699"/>
                <a:ext cx="201376" cy="602446"/>
              </a:xfrm>
              <a:custGeom>
                <a:avLst/>
                <a:gdLst>
                  <a:gd name="connsiteX0" fmla="*/ 4736 w 201376"/>
                  <a:gd name="connsiteY0" fmla="*/ 4364 h 602446"/>
                  <a:gd name="connsiteX1" fmla="*/ 192061 w 201376"/>
                  <a:gd name="connsiteY1" fmla="*/ 417114 h 602446"/>
                  <a:gd name="connsiteX2" fmla="*/ 173011 w 201376"/>
                  <a:gd name="connsiteY2" fmla="*/ 586976 h 602446"/>
                  <a:gd name="connsiteX3" fmla="*/ 173011 w 201376"/>
                  <a:gd name="connsiteY3" fmla="*/ 582214 h 602446"/>
                  <a:gd name="connsiteX4" fmla="*/ 122211 w 201376"/>
                  <a:gd name="connsiteY4" fmla="*/ 477439 h 602446"/>
                  <a:gd name="connsiteX5" fmla="*/ 61886 w 201376"/>
                  <a:gd name="connsiteY5" fmla="*/ 215501 h 602446"/>
                  <a:gd name="connsiteX6" fmla="*/ 4736 w 201376"/>
                  <a:gd name="connsiteY6" fmla="*/ 4364 h 60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376" h="602446">
                    <a:moveTo>
                      <a:pt x="4736" y="4364"/>
                    </a:moveTo>
                    <a:cubicBezTo>
                      <a:pt x="26432" y="37966"/>
                      <a:pt x="164015" y="320012"/>
                      <a:pt x="192061" y="417114"/>
                    </a:cubicBezTo>
                    <a:cubicBezTo>
                      <a:pt x="220107" y="514216"/>
                      <a:pt x="176186" y="559459"/>
                      <a:pt x="173011" y="586976"/>
                    </a:cubicBezTo>
                    <a:cubicBezTo>
                      <a:pt x="169836" y="614493"/>
                      <a:pt x="181478" y="600470"/>
                      <a:pt x="173011" y="582214"/>
                    </a:cubicBezTo>
                    <a:cubicBezTo>
                      <a:pt x="164544" y="563958"/>
                      <a:pt x="140732" y="538558"/>
                      <a:pt x="122211" y="477439"/>
                    </a:cubicBezTo>
                    <a:cubicBezTo>
                      <a:pt x="103690" y="416320"/>
                      <a:pt x="81994" y="291172"/>
                      <a:pt x="61886" y="215501"/>
                    </a:cubicBezTo>
                    <a:cubicBezTo>
                      <a:pt x="41778" y="139830"/>
                      <a:pt x="-16960" y="-29238"/>
                      <a:pt x="4736" y="43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8" name="フリーフォーム: 図形 1067">
                <a:extLst>
                  <a:ext uri="{FF2B5EF4-FFF2-40B4-BE49-F238E27FC236}">
                    <a16:creationId xmlns:a16="http://schemas.microsoft.com/office/drawing/2014/main" id="{F6E72EFC-6B92-47BD-A36A-8328BF6B1880}"/>
                  </a:ext>
                </a:extLst>
              </p:cNvPr>
              <p:cNvSpPr/>
              <p:nvPr/>
            </p:nvSpPr>
            <p:spPr>
              <a:xfrm>
                <a:off x="3457048" y="2222618"/>
                <a:ext cx="505166" cy="751433"/>
              </a:xfrm>
              <a:custGeom>
                <a:avLst/>
                <a:gdLst>
                  <a:gd name="connsiteX0" fmla="*/ 25927 w 505166"/>
                  <a:gd name="connsiteY0" fmla="*/ 30045 h 751433"/>
                  <a:gd name="connsiteX1" fmla="*/ 17990 w 505166"/>
                  <a:gd name="connsiteY1" fmla="*/ 95132 h 751433"/>
                  <a:gd name="connsiteX2" fmla="*/ 194202 w 505166"/>
                  <a:gd name="connsiteY2" fmla="*/ 547570 h 751433"/>
                  <a:gd name="connsiteX3" fmla="*/ 502177 w 505166"/>
                  <a:gd name="connsiteY3" fmla="*/ 749182 h 751433"/>
                  <a:gd name="connsiteX4" fmla="*/ 341840 w 505166"/>
                  <a:gd name="connsiteY4" fmla="*/ 644407 h 751433"/>
                  <a:gd name="connsiteX5" fmla="*/ 195790 w 505166"/>
                  <a:gd name="connsiteY5" fmla="*/ 469782 h 751433"/>
                  <a:gd name="connsiteX6" fmla="*/ 25927 w 505166"/>
                  <a:gd name="connsiteY6" fmla="*/ 30045 h 751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5166" h="751433">
                    <a:moveTo>
                      <a:pt x="25927" y="30045"/>
                    </a:moveTo>
                    <a:cubicBezTo>
                      <a:pt x="-3706" y="-32397"/>
                      <a:pt x="-10056" y="8878"/>
                      <a:pt x="17990" y="95132"/>
                    </a:cubicBezTo>
                    <a:cubicBezTo>
                      <a:pt x="46036" y="181386"/>
                      <a:pt x="113504" y="438562"/>
                      <a:pt x="194202" y="547570"/>
                    </a:cubicBezTo>
                    <a:cubicBezTo>
                      <a:pt x="274900" y="656578"/>
                      <a:pt x="477571" y="733043"/>
                      <a:pt x="502177" y="749182"/>
                    </a:cubicBezTo>
                    <a:cubicBezTo>
                      <a:pt x="526783" y="765322"/>
                      <a:pt x="392904" y="690974"/>
                      <a:pt x="341840" y="644407"/>
                    </a:cubicBezTo>
                    <a:cubicBezTo>
                      <a:pt x="290776" y="597840"/>
                      <a:pt x="250294" y="573499"/>
                      <a:pt x="195790" y="469782"/>
                    </a:cubicBezTo>
                    <a:cubicBezTo>
                      <a:pt x="141286" y="366065"/>
                      <a:pt x="55560" y="92487"/>
                      <a:pt x="25927" y="300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9" name="フリーフォーム: 図形 1068">
                <a:extLst>
                  <a:ext uri="{FF2B5EF4-FFF2-40B4-BE49-F238E27FC236}">
                    <a16:creationId xmlns:a16="http://schemas.microsoft.com/office/drawing/2014/main" id="{7B572D9F-2EAE-45CA-ACAE-F257CF91EFEA}"/>
                  </a:ext>
                </a:extLst>
              </p:cNvPr>
              <p:cNvSpPr/>
              <p:nvPr/>
            </p:nvSpPr>
            <p:spPr>
              <a:xfrm>
                <a:off x="1780764" y="2118907"/>
                <a:ext cx="675361" cy="643191"/>
              </a:xfrm>
              <a:custGeom>
                <a:avLst/>
                <a:gdLst>
                  <a:gd name="connsiteX0" fmla="*/ 674569 w 675361"/>
                  <a:gd name="connsiteY0" fmla="*/ 4110 h 643191"/>
                  <a:gd name="connsiteX1" fmla="*/ 217369 w 675361"/>
                  <a:gd name="connsiteY1" fmla="*/ 289860 h 643191"/>
                  <a:gd name="connsiteX2" fmla="*/ 7819 w 675361"/>
                  <a:gd name="connsiteY2" fmla="*/ 641226 h 643191"/>
                  <a:gd name="connsiteX3" fmla="*/ 71319 w 675361"/>
                  <a:gd name="connsiteY3" fmla="*/ 418976 h 643191"/>
                  <a:gd name="connsiteX4" fmla="*/ 321086 w 675361"/>
                  <a:gd name="connsiteY4" fmla="*/ 141693 h 643191"/>
                  <a:gd name="connsiteX5" fmla="*/ 674569 w 675361"/>
                  <a:gd name="connsiteY5" fmla="*/ 4110 h 6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361" h="643191">
                    <a:moveTo>
                      <a:pt x="674569" y="4110"/>
                    </a:moveTo>
                    <a:cubicBezTo>
                      <a:pt x="657283" y="28804"/>
                      <a:pt x="328494" y="183674"/>
                      <a:pt x="217369" y="289860"/>
                    </a:cubicBezTo>
                    <a:cubicBezTo>
                      <a:pt x="106244" y="396046"/>
                      <a:pt x="32161" y="619707"/>
                      <a:pt x="7819" y="641226"/>
                    </a:cubicBezTo>
                    <a:cubicBezTo>
                      <a:pt x="-16523" y="662745"/>
                      <a:pt x="19108" y="502231"/>
                      <a:pt x="71319" y="418976"/>
                    </a:cubicBezTo>
                    <a:cubicBezTo>
                      <a:pt x="123530" y="335721"/>
                      <a:pt x="220544" y="212249"/>
                      <a:pt x="321086" y="141693"/>
                    </a:cubicBezTo>
                    <a:cubicBezTo>
                      <a:pt x="421628" y="71138"/>
                      <a:pt x="691855" y="-20584"/>
                      <a:pt x="674569" y="41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0" name="フリーフォーム: 図形 1069">
                <a:extLst>
                  <a:ext uri="{FF2B5EF4-FFF2-40B4-BE49-F238E27FC236}">
                    <a16:creationId xmlns:a16="http://schemas.microsoft.com/office/drawing/2014/main" id="{61CB3233-ED08-43B5-8E72-A4E6E197A130}"/>
                  </a:ext>
                </a:extLst>
              </p:cNvPr>
              <p:cNvSpPr/>
              <p:nvPr/>
            </p:nvSpPr>
            <p:spPr>
              <a:xfrm>
                <a:off x="2244427" y="2021939"/>
                <a:ext cx="371812" cy="993015"/>
              </a:xfrm>
              <a:custGeom>
                <a:avLst/>
                <a:gdLst>
                  <a:gd name="connsiteX0" fmla="*/ 365423 w 371812"/>
                  <a:gd name="connsiteY0" fmla="*/ 43928 h 993015"/>
                  <a:gd name="connsiteX1" fmla="*/ 348490 w 371812"/>
                  <a:gd name="connsiteY1" fmla="*/ 105311 h 993015"/>
                  <a:gd name="connsiteX2" fmla="*/ 297690 w 371812"/>
                  <a:gd name="connsiteY2" fmla="*/ 570978 h 993015"/>
                  <a:gd name="connsiteX3" fmla="*/ 1356 w 371812"/>
                  <a:gd name="connsiteY3" fmla="*/ 983728 h 993015"/>
                  <a:gd name="connsiteX4" fmla="*/ 189740 w 371812"/>
                  <a:gd name="connsiteY4" fmla="*/ 841911 h 993015"/>
                  <a:gd name="connsiteX5" fmla="*/ 242656 w 371812"/>
                  <a:gd name="connsiteY5" fmla="*/ 649294 h 993015"/>
                  <a:gd name="connsiteX6" fmla="*/ 365423 w 371812"/>
                  <a:gd name="connsiteY6" fmla="*/ 43928 h 993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812" h="993015">
                    <a:moveTo>
                      <a:pt x="365423" y="43928"/>
                    </a:moveTo>
                    <a:cubicBezTo>
                      <a:pt x="383062" y="-46736"/>
                      <a:pt x="359779" y="17469"/>
                      <a:pt x="348490" y="105311"/>
                    </a:cubicBezTo>
                    <a:cubicBezTo>
                      <a:pt x="337201" y="193153"/>
                      <a:pt x="355546" y="424575"/>
                      <a:pt x="297690" y="570978"/>
                    </a:cubicBezTo>
                    <a:cubicBezTo>
                      <a:pt x="239834" y="717381"/>
                      <a:pt x="19348" y="938573"/>
                      <a:pt x="1356" y="983728"/>
                    </a:cubicBezTo>
                    <a:cubicBezTo>
                      <a:pt x="-16636" y="1028883"/>
                      <a:pt x="149523" y="897650"/>
                      <a:pt x="189740" y="841911"/>
                    </a:cubicBezTo>
                    <a:cubicBezTo>
                      <a:pt x="229957" y="786172"/>
                      <a:pt x="212670" y="779469"/>
                      <a:pt x="242656" y="649294"/>
                    </a:cubicBezTo>
                    <a:cubicBezTo>
                      <a:pt x="272642" y="519119"/>
                      <a:pt x="347784" y="134592"/>
                      <a:pt x="365423" y="439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1" name="フリーフォーム: 図形 1070">
                <a:extLst>
                  <a:ext uri="{FF2B5EF4-FFF2-40B4-BE49-F238E27FC236}">
                    <a16:creationId xmlns:a16="http://schemas.microsoft.com/office/drawing/2014/main" id="{92F13641-2E77-4E57-B332-D7A2F1B978BF}"/>
                  </a:ext>
                </a:extLst>
              </p:cNvPr>
              <p:cNvSpPr/>
              <p:nvPr/>
            </p:nvSpPr>
            <p:spPr>
              <a:xfrm>
                <a:off x="2893483" y="2014662"/>
                <a:ext cx="272662" cy="581141"/>
              </a:xfrm>
              <a:custGeom>
                <a:avLst/>
                <a:gdLst>
                  <a:gd name="connsiteX0" fmla="*/ 0 w 272662"/>
                  <a:gd name="connsiteY0" fmla="*/ 2521 h 581141"/>
                  <a:gd name="connsiteX1" fmla="*/ 264584 w 272662"/>
                  <a:gd name="connsiteY1" fmla="*/ 264988 h 581141"/>
                  <a:gd name="connsiteX2" fmla="*/ 209550 w 272662"/>
                  <a:gd name="connsiteY2" fmla="*/ 576138 h 581141"/>
                  <a:gd name="connsiteX3" fmla="*/ 262467 w 272662"/>
                  <a:gd name="connsiteY3" fmla="*/ 425855 h 581141"/>
                  <a:gd name="connsiteX4" fmla="*/ 0 w 272662"/>
                  <a:gd name="connsiteY4" fmla="*/ 2521 h 581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662" h="581141">
                    <a:moveTo>
                      <a:pt x="0" y="2521"/>
                    </a:moveTo>
                    <a:cubicBezTo>
                      <a:pt x="353" y="-24290"/>
                      <a:pt x="229659" y="169385"/>
                      <a:pt x="264584" y="264988"/>
                    </a:cubicBezTo>
                    <a:cubicBezTo>
                      <a:pt x="299509" y="360591"/>
                      <a:pt x="209903" y="549327"/>
                      <a:pt x="209550" y="576138"/>
                    </a:cubicBezTo>
                    <a:cubicBezTo>
                      <a:pt x="209197" y="602949"/>
                      <a:pt x="293864" y="517577"/>
                      <a:pt x="262467" y="425855"/>
                    </a:cubicBezTo>
                    <a:cubicBezTo>
                      <a:pt x="231070" y="334133"/>
                      <a:pt x="-353" y="29332"/>
                      <a:pt x="0" y="25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2" name="フリーフォーム: 図形 1071">
                <a:extLst>
                  <a:ext uri="{FF2B5EF4-FFF2-40B4-BE49-F238E27FC236}">
                    <a16:creationId xmlns:a16="http://schemas.microsoft.com/office/drawing/2014/main" id="{7BD874EB-6BE5-4CDB-8753-9491A52179DA}"/>
                  </a:ext>
                </a:extLst>
              </p:cNvPr>
              <p:cNvSpPr/>
              <p:nvPr/>
            </p:nvSpPr>
            <p:spPr>
              <a:xfrm>
                <a:off x="2596741" y="1908985"/>
                <a:ext cx="406786" cy="880979"/>
              </a:xfrm>
              <a:custGeom>
                <a:avLst/>
                <a:gdLst>
                  <a:gd name="connsiteX0" fmla="*/ 409 w 406786"/>
                  <a:gd name="connsiteY0" fmla="*/ 248 h 880979"/>
                  <a:gd name="connsiteX1" fmla="*/ 402576 w 406786"/>
                  <a:gd name="connsiteY1" fmla="*/ 404532 h 880979"/>
                  <a:gd name="connsiteX2" fmla="*/ 216309 w 406786"/>
                  <a:gd name="connsiteY2" fmla="*/ 872315 h 880979"/>
                  <a:gd name="connsiteX3" fmla="*/ 305209 w 406786"/>
                  <a:gd name="connsiteY3" fmla="*/ 681815 h 880979"/>
                  <a:gd name="connsiteX4" fmla="*/ 326376 w 406786"/>
                  <a:gd name="connsiteY4" fmla="*/ 349498 h 880979"/>
                  <a:gd name="connsiteX5" fmla="*/ 409 w 406786"/>
                  <a:gd name="connsiteY5" fmla="*/ 248 h 88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786" h="880979">
                    <a:moveTo>
                      <a:pt x="409" y="248"/>
                    </a:moveTo>
                    <a:cubicBezTo>
                      <a:pt x="13109" y="9420"/>
                      <a:pt x="366593" y="259187"/>
                      <a:pt x="402576" y="404532"/>
                    </a:cubicBezTo>
                    <a:cubicBezTo>
                      <a:pt x="438559" y="549877"/>
                      <a:pt x="232537" y="826101"/>
                      <a:pt x="216309" y="872315"/>
                    </a:cubicBezTo>
                    <a:cubicBezTo>
                      <a:pt x="200081" y="918529"/>
                      <a:pt x="286865" y="768951"/>
                      <a:pt x="305209" y="681815"/>
                    </a:cubicBezTo>
                    <a:cubicBezTo>
                      <a:pt x="323554" y="594679"/>
                      <a:pt x="378587" y="460623"/>
                      <a:pt x="326376" y="349498"/>
                    </a:cubicBezTo>
                    <a:cubicBezTo>
                      <a:pt x="274165" y="238373"/>
                      <a:pt x="-12291" y="-8924"/>
                      <a:pt x="409" y="2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3" name="フリーフォーム: 図形 1072">
                <a:extLst>
                  <a:ext uri="{FF2B5EF4-FFF2-40B4-BE49-F238E27FC236}">
                    <a16:creationId xmlns:a16="http://schemas.microsoft.com/office/drawing/2014/main" id="{9DF72AFF-0E5B-4E83-A242-20C260A8F283}"/>
                  </a:ext>
                </a:extLst>
              </p:cNvPr>
              <p:cNvSpPr/>
              <p:nvPr/>
            </p:nvSpPr>
            <p:spPr>
              <a:xfrm>
                <a:off x="1785885" y="2245783"/>
                <a:ext cx="453548" cy="537531"/>
              </a:xfrm>
              <a:custGeom>
                <a:avLst/>
                <a:gdLst>
                  <a:gd name="connsiteX0" fmla="*/ 453548 w 453548"/>
                  <a:gd name="connsiteY0" fmla="*/ 0 h 537531"/>
                  <a:gd name="connsiteX1" fmla="*/ 296915 w 453548"/>
                  <a:gd name="connsiteY1" fmla="*/ 249767 h 537531"/>
                  <a:gd name="connsiteX2" fmla="*/ 6932 w 453548"/>
                  <a:gd name="connsiteY2" fmla="*/ 524934 h 537531"/>
                  <a:gd name="connsiteX3" fmla="*/ 102182 w 453548"/>
                  <a:gd name="connsiteY3" fmla="*/ 469900 h 537531"/>
                  <a:gd name="connsiteX4" fmla="*/ 233415 w 453548"/>
                  <a:gd name="connsiteY4" fmla="*/ 281517 h 537531"/>
                  <a:gd name="connsiteX5" fmla="*/ 453548 w 453548"/>
                  <a:gd name="connsiteY5" fmla="*/ 0 h 53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548" h="537531">
                    <a:moveTo>
                      <a:pt x="453548" y="0"/>
                    </a:moveTo>
                    <a:cubicBezTo>
                      <a:pt x="412449" y="81139"/>
                      <a:pt x="371351" y="162278"/>
                      <a:pt x="296915" y="249767"/>
                    </a:cubicBezTo>
                    <a:cubicBezTo>
                      <a:pt x="222479" y="337256"/>
                      <a:pt x="39387" y="488245"/>
                      <a:pt x="6932" y="524934"/>
                    </a:cubicBezTo>
                    <a:cubicBezTo>
                      <a:pt x="-25524" y="561623"/>
                      <a:pt x="64435" y="510469"/>
                      <a:pt x="102182" y="469900"/>
                    </a:cubicBezTo>
                    <a:cubicBezTo>
                      <a:pt x="139929" y="429331"/>
                      <a:pt x="233415" y="281517"/>
                      <a:pt x="233415" y="281517"/>
                    </a:cubicBezTo>
                    <a:lnTo>
                      <a:pt x="45354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4" name="フリーフォーム: 図形 1073">
                <a:extLst>
                  <a:ext uri="{FF2B5EF4-FFF2-40B4-BE49-F238E27FC236}">
                    <a16:creationId xmlns:a16="http://schemas.microsoft.com/office/drawing/2014/main" id="{A0CDA9E3-B992-4914-A3E3-9CB69FF3DB2D}"/>
                  </a:ext>
                </a:extLst>
              </p:cNvPr>
              <p:cNvSpPr/>
              <p:nvPr/>
            </p:nvSpPr>
            <p:spPr>
              <a:xfrm>
                <a:off x="3021370" y="1742575"/>
                <a:ext cx="834058" cy="771378"/>
              </a:xfrm>
              <a:custGeom>
                <a:avLst/>
                <a:gdLst>
                  <a:gd name="connsiteX0" fmla="*/ 7580 w 834058"/>
                  <a:gd name="connsiteY0" fmla="*/ 73525 h 771378"/>
                  <a:gd name="connsiteX1" fmla="*/ 312380 w 834058"/>
                  <a:gd name="connsiteY1" fmla="*/ 16375 h 771378"/>
                  <a:gd name="connsiteX2" fmla="*/ 610830 w 834058"/>
                  <a:gd name="connsiteY2" fmla="*/ 346575 h 771378"/>
                  <a:gd name="connsiteX3" fmla="*/ 820380 w 834058"/>
                  <a:gd name="connsiteY3" fmla="*/ 765675 h 771378"/>
                  <a:gd name="connsiteX4" fmla="*/ 794980 w 834058"/>
                  <a:gd name="connsiteY4" fmla="*/ 568825 h 771378"/>
                  <a:gd name="connsiteX5" fmla="*/ 642580 w 834058"/>
                  <a:gd name="connsiteY5" fmla="*/ 276725 h 771378"/>
                  <a:gd name="connsiteX6" fmla="*/ 7580 w 834058"/>
                  <a:gd name="connsiteY6" fmla="*/ 73525 h 77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4058" h="771378">
                    <a:moveTo>
                      <a:pt x="7580" y="73525"/>
                    </a:moveTo>
                    <a:cubicBezTo>
                      <a:pt x="-47453" y="30133"/>
                      <a:pt x="211838" y="-29133"/>
                      <a:pt x="312380" y="16375"/>
                    </a:cubicBezTo>
                    <a:cubicBezTo>
                      <a:pt x="412922" y="61883"/>
                      <a:pt x="526163" y="221692"/>
                      <a:pt x="610830" y="346575"/>
                    </a:cubicBezTo>
                    <a:cubicBezTo>
                      <a:pt x="695497" y="471458"/>
                      <a:pt x="789688" y="728633"/>
                      <a:pt x="820380" y="765675"/>
                    </a:cubicBezTo>
                    <a:cubicBezTo>
                      <a:pt x="851072" y="802717"/>
                      <a:pt x="824613" y="650317"/>
                      <a:pt x="794980" y="568825"/>
                    </a:cubicBezTo>
                    <a:cubicBezTo>
                      <a:pt x="765347" y="487333"/>
                      <a:pt x="770638" y="357158"/>
                      <a:pt x="642580" y="276725"/>
                    </a:cubicBezTo>
                    <a:cubicBezTo>
                      <a:pt x="514522" y="196292"/>
                      <a:pt x="62613" y="116917"/>
                      <a:pt x="7580" y="735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5" name="フリーフォーム: 図形 1074">
                <a:extLst>
                  <a:ext uri="{FF2B5EF4-FFF2-40B4-BE49-F238E27FC236}">
                    <a16:creationId xmlns:a16="http://schemas.microsoft.com/office/drawing/2014/main" id="{CB5862E5-5113-4445-9E22-3ABDE28F992A}"/>
                  </a:ext>
                </a:extLst>
              </p:cNvPr>
              <p:cNvSpPr/>
              <p:nvPr/>
            </p:nvSpPr>
            <p:spPr>
              <a:xfrm>
                <a:off x="2895013" y="1428010"/>
                <a:ext cx="1664771" cy="918668"/>
              </a:xfrm>
              <a:custGeom>
                <a:avLst/>
                <a:gdLst>
                  <a:gd name="connsiteX0" fmla="*/ 19637 w 1664771"/>
                  <a:gd name="connsiteY0" fmla="*/ 121390 h 918668"/>
                  <a:gd name="connsiteX1" fmla="*/ 394287 w 1664771"/>
                  <a:gd name="connsiteY1" fmla="*/ 740 h 918668"/>
                  <a:gd name="connsiteX2" fmla="*/ 800687 w 1664771"/>
                  <a:gd name="connsiteY2" fmla="*/ 172190 h 918668"/>
                  <a:gd name="connsiteX3" fmla="*/ 1048337 w 1664771"/>
                  <a:gd name="connsiteY3" fmla="*/ 413490 h 918668"/>
                  <a:gd name="connsiteX4" fmla="*/ 1340437 w 1664771"/>
                  <a:gd name="connsiteY4" fmla="*/ 819890 h 918668"/>
                  <a:gd name="connsiteX5" fmla="*/ 1664287 w 1664771"/>
                  <a:gd name="connsiteY5" fmla="*/ 915140 h 918668"/>
                  <a:gd name="connsiteX6" fmla="*/ 1403937 w 1664771"/>
                  <a:gd name="connsiteY6" fmla="*/ 737340 h 918668"/>
                  <a:gd name="connsiteX7" fmla="*/ 1029287 w 1664771"/>
                  <a:gd name="connsiteY7" fmla="*/ 381740 h 918668"/>
                  <a:gd name="connsiteX8" fmla="*/ 19637 w 1664771"/>
                  <a:gd name="connsiteY8" fmla="*/ 121390 h 91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4771" h="918668">
                    <a:moveTo>
                      <a:pt x="19637" y="121390"/>
                    </a:moveTo>
                    <a:cubicBezTo>
                      <a:pt x="-86196" y="57890"/>
                      <a:pt x="264112" y="-7727"/>
                      <a:pt x="394287" y="740"/>
                    </a:cubicBezTo>
                    <a:cubicBezTo>
                      <a:pt x="524462" y="9207"/>
                      <a:pt x="691679" y="103398"/>
                      <a:pt x="800687" y="172190"/>
                    </a:cubicBezTo>
                    <a:cubicBezTo>
                      <a:pt x="909695" y="240982"/>
                      <a:pt x="958379" y="305540"/>
                      <a:pt x="1048337" y="413490"/>
                    </a:cubicBezTo>
                    <a:cubicBezTo>
                      <a:pt x="1138295" y="521440"/>
                      <a:pt x="1237779" y="736282"/>
                      <a:pt x="1340437" y="819890"/>
                    </a:cubicBezTo>
                    <a:cubicBezTo>
                      <a:pt x="1443095" y="903498"/>
                      <a:pt x="1653704" y="928898"/>
                      <a:pt x="1664287" y="915140"/>
                    </a:cubicBezTo>
                    <a:cubicBezTo>
                      <a:pt x="1674870" y="901382"/>
                      <a:pt x="1509770" y="826240"/>
                      <a:pt x="1403937" y="737340"/>
                    </a:cubicBezTo>
                    <a:cubicBezTo>
                      <a:pt x="1298104" y="648440"/>
                      <a:pt x="1252595" y="486515"/>
                      <a:pt x="1029287" y="381740"/>
                    </a:cubicBezTo>
                    <a:cubicBezTo>
                      <a:pt x="805979" y="276965"/>
                      <a:pt x="125470" y="184890"/>
                      <a:pt x="19637" y="1213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6" name="フリーフォーム: 図形 1075">
                <a:extLst>
                  <a:ext uri="{FF2B5EF4-FFF2-40B4-BE49-F238E27FC236}">
                    <a16:creationId xmlns:a16="http://schemas.microsoft.com/office/drawing/2014/main" id="{59411F4E-CCFA-4169-849A-BA7EFA3C79ED}"/>
                  </a:ext>
                </a:extLst>
              </p:cNvPr>
              <p:cNvSpPr/>
              <p:nvPr/>
            </p:nvSpPr>
            <p:spPr>
              <a:xfrm>
                <a:off x="1562100" y="1807495"/>
                <a:ext cx="1208146" cy="821678"/>
              </a:xfrm>
              <a:custGeom>
                <a:avLst/>
                <a:gdLst>
                  <a:gd name="connsiteX0" fmla="*/ 1206500 w 1208146"/>
                  <a:gd name="connsiteY0" fmla="*/ 2255 h 821678"/>
                  <a:gd name="connsiteX1" fmla="*/ 698500 w 1208146"/>
                  <a:gd name="connsiteY1" fmla="*/ 110205 h 821678"/>
                  <a:gd name="connsiteX2" fmla="*/ 203200 w 1208146"/>
                  <a:gd name="connsiteY2" fmla="*/ 427705 h 821678"/>
                  <a:gd name="connsiteX3" fmla="*/ 0 w 1208146"/>
                  <a:gd name="connsiteY3" fmla="*/ 821405 h 821678"/>
                  <a:gd name="connsiteX4" fmla="*/ 203200 w 1208146"/>
                  <a:gd name="connsiteY4" fmla="*/ 484855 h 821678"/>
                  <a:gd name="connsiteX5" fmla="*/ 838200 w 1208146"/>
                  <a:gd name="connsiteY5" fmla="*/ 192755 h 821678"/>
                  <a:gd name="connsiteX6" fmla="*/ 1206500 w 1208146"/>
                  <a:gd name="connsiteY6" fmla="*/ 2255 h 82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146" h="821678">
                    <a:moveTo>
                      <a:pt x="1206500" y="2255"/>
                    </a:moveTo>
                    <a:cubicBezTo>
                      <a:pt x="1183217" y="-11503"/>
                      <a:pt x="865717" y="39297"/>
                      <a:pt x="698500" y="110205"/>
                    </a:cubicBezTo>
                    <a:cubicBezTo>
                      <a:pt x="531283" y="181113"/>
                      <a:pt x="319617" y="309172"/>
                      <a:pt x="203200" y="427705"/>
                    </a:cubicBezTo>
                    <a:cubicBezTo>
                      <a:pt x="86783" y="546238"/>
                      <a:pt x="0" y="811880"/>
                      <a:pt x="0" y="821405"/>
                    </a:cubicBezTo>
                    <a:cubicBezTo>
                      <a:pt x="0" y="830930"/>
                      <a:pt x="63500" y="589630"/>
                      <a:pt x="203200" y="484855"/>
                    </a:cubicBezTo>
                    <a:cubicBezTo>
                      <a:pt x="342900" y="380080"/>
                      <a:pt x="675217" y="272130"/>
                      <a:pt x="838200" y="192755"/>
                    </a:cubicBezTo>
                    <a:cubicBezTo>
                      <a:pt x="1001183" y="113380"/>
                      <a:pt x="1229783" y="16013"/>
                      <a:pt x="1206500" y="22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8" name="フリーフォーム: 図形 1077">
                <a:extLst>
                  <a:ext uri="{FF2B5EF4-FFF2-40B4-BE49-F238E27FC236}">
                    <a16:creationId xmlns:a16="http://schemas.microsoft.com/office/drawing/2014/main" id="{F953A96C-7FE8-40FB-942D-A45213C1FD0E}"/>
                  </a:ext>
                </a:extLst>
              </p:cNvPr>
              <p:cNvSpPr/>
              <p:nvPr/>
            </p:nvSpPr>
            <p:spPr>
              <a:xfrm>
                <a:off x="1421542" y="1687651"/>
                <a:ext cx="1312672" cy="1121932"/>
              </a:xfrm>
              <a:custGeom>
                <a:avLst/>
                <a:gdLst>
                  <a:gd name="connsiteX0" fmla="*/ 1302608 w 1312672"/>
                  <a:gd name="connsiteY0" fmla="*/ 14149 h 1121932"/>
                  <a:gd name="connsiteX1" fmla="*/ 667608 w 1312672"/>
                  <a:gd name="connsiteY1" fmla="*/ 109399 h 1121932"/>
                  <a:gd name="connsiteX2" fmla="*/ 102458 w 1312672"/>
                  <a:gd name="connsiteY2" fmla="*/ 585649 h 1121932"/>
                  <a:gd name="connsiteX3" fmla="*/ 858 w 1312672"/>
                  <a:gd name="connsiteY3" fmla="*/ 1112699 h 1121932"/>
                  <a:gd name="connsiteX4" fmla="*/ 58008 w 1312672"/>
                  <a:gd name="connsiteY4" fmla="*/ 877749 h 1121932"/>
                  <a:gd name="connsiteX5" fmla="*/ 134208 w 1312672"/>
                  <a:gd name="connsiteY5" fmla="*/ 331649 h 1121932"/>
                  <a:gd name="connsiteX6" fmla="*/ 1302608 w 1312672"/>
                  <a:gd name="connsiteY6" fmla="*/ 14149 h 112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672" h="1121932">
                    <a:moveTo>
                      <a:pt x="1302608" y="14149"/>
                    </a:moveTo>
                    <a:cubicBezTo>
                      <a:pt x="1391508" y="-22893"/>
                      <a:pt x="867633" y="14149"/>
                      <a:pt x="667608" y="109399"/>
                    </a:cubicBezTo>
                    <a:cubicBezTo>
                      <a:pt x="467583" y="204649"/>
                      <a:pt x="213583" y="418432"/>
                      <a:pt x="102458" y="585649"/>
                    </a:cubicBezTo>
                    <a:cubicBezTo>
                      <a:pt x="-8667" y="752866"/>
                      <a:pt x="8266" y="1064016"/>
                      <a:pt x="858" y="1112699"/>
                    </a:cubicBezTo>
                    <a:cubicBezTo>
                      <a:pt x="-6550" y="1161382"/>
                      <a:pt x="35783" y="1007924"/>
                      <a:pt x="58008" y="877749"/>
                    </a:cubicBezTo>
                    <a:cubicBezTo>
                      <a:pt x="80233" y="747574"/>
                      <a:pt x="-68992" y="480874"/>
                      <a:pt x="134208" y="331649"/>
                    </a:cubicBezTo>
                    <a:cubicBezTo>
                      <a:pt x="337408" y="182424"/>
                      <a:pt x="1213708" y="51191"/>
                      <a:pt x="1302608" y="141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9" name="フリーフォーム: 図形 1078">
                <a:extLst>
                  <a:ext uri="{FF2B5EF4-FFF2-40B4-BE49-F238E27FC236}">
                    <a16:creationId xmlns:a16="http://schemas.microsoft.com/office/drawing/2014/main" id="{18747B0C-BAEE-43BA-8F77-30EAA1C00D0F}"/>
                  </a:ext>
                </a:extLst>
              </p:cNvPr>
              <p:cNvSpPr/>
              <p:nvPr/>
            </p:nvSpPr>
            <p:spPr>
              <a:xfrm>
                <a:off x="1770107" y="1295168"/>
                <a:ext cx="993582" cy="228887"/>
              </a:xfrm>
              <a:custGeom>
                <a:avLst/>
                <a:gdLst>
                  <a:gd name="connsiteX0" fmla="*/ 973093 w 993582"/>
                  <a:gd name="connsiteY0" fmla="*/ 228832 h 228887"/>
                  <a:gd name="connsiteX1" fmla="*/ 852443 w 993582"/>
                  <a:gd name="connsiteY1" fmla="*/ 133582 h 228887"/>
                  <a:gd name="connsiteX2" fmla="*/ 585743 w 993582"/>
                  <a:gd name="connsiteY2" fmla="*/ 232 h 228887"/>
                  <a:gd name="connsiteX3" fmla="*/ 1543 w 993582"/>
                  <a:gd name="connsiteY3" fmla="*/ 101832 h 228887"/>
                  <a:gd name="connsiteX4" fmla="*/ 433343 w 993582"/>
                  <a:gd name="connsiteY4" fmla="*/ 120882 h 228887"/>
                  <a:gd name="connsiteX5" fmla="*/ 973093 w 993582"/>
                  <a:gd name="connsiteY5" fmla="*/ 228832 h 22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3582" h="228887">
                    <a:moveTo>
                      <a:pt x="973093" y="228832"/>
                    </a:moveTo>
                    <a:cubicBezTo>
                      <a:pt x="1042943" y="230949"/>
                      <a:pt x="917001" y="171682"/>
                      <a:pt x="852443" y="133582"/>
                    </a:cubicBezTo>
                    <a:cubicBezTo>
                      <a:pt x="787885" y="95482"/>
                      <a:pt x="727560" y="5524"/>
                      <a:pt x="585743" y="232"/>
                    </a:cubicBezTo>
                    <a:cubicBezTo>
                      <a:pt x="443926" y="-5060"/>
                      <a:pt x="26943" y="81724"/>
                      <a:pt x="1543" y="101832"/>
                    </a:cubicBezTo>
                    <a:cubicBezTo>
                      <a:pt x="-23857" y="121940"/>
                      <a:pt x="270360" y="101832"/>
                      <a:pt x="433343" y="120882"/>
                    </a:cubicBezTo>
                    <a:cubicBezTo>
                      <a:pt x="596326" y="139932"/>
                      <a:pt x="903243" y="226715"/>
                      <a:pt x="973093" y="2288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0" name="フリーフォーム: 図形 1079">
                <a:extLst>
                  <a:ext uri="{FF2B5EF4-FFF2-40B4-BE49-F238E27FC236}">
                    <a16:creationId xmlns:a16="http://schemas.microsoft.com/office/drawing/2014/main" id="{6424F06F-87FC-41F1-8520-46FFEEC68A21}"/>
                  </a:ext>
                </a:extLst>
              </p:cNvPr>
              <p:cNvSpPr/>
              <p:nvPr/>
            </p:nvSpPr>
            <p:spPr>
              <a:xfrm>
                <a:off x="3004775" y="1257260"/>
                <a:ext cx="931984" cy="330498"/>
              </a:xfrm>
              <a:custGeom>
                <a:avLst/>
                <a:gdLst>
                  <a:gd name="connsiteX0" fmla="*/ 5125 w 931984"/>
                  <a:gd name="connsiteY0" fmla="*/ 146090 h 330498"/>
                  <a:gd name="connsiteX1" fmla="*/ 309925 w 931984"/>
                  <a:gd name="connsiteY1" fmla="*/ 40 h 330498"/>
                  <a:gd name="connsiteX2" fmla="*/ 633775 w 931984"/>
                  <a:gd name="connsiteY2" fmla="*/ 133390 h 330498"/>
                  <a:gd name="connsiteX3" fmla="*/ 925875 w 931984"/>
                  <a:gd name="connsiteY3" fmla="*/ 330240 h 330498"/>
                  <a:gd name="connsiteX4" fmla="*/ 811575 w 931984"/>
                  <a:gd name="connsiteY4" fmla="*/ 171490 h 330498"/>
                  <a:gd name="connsiteX5" fmla="*/ 570275 w 931984"/>
                  <a:gd name="connsiteY5" fmla="*/ 12740 h 330498"/>
                  <a:gd name="connsiteX6" fmla="*/ 5125 w 931984"/>
                  <a:gd name="connsiteY6" fmla="*/ 146090 h 33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1984" h="330498">
                    <a:moveTo>
                      <a:pt x="5125" y="146090"/>
                    </a:moveTo>
                    <a:cubicBezTo>
                      <a:pt x="-38267" y="143973"/>
                      <a:pt x="205150" y="2157"/>
                      <a:pt x="309925" y="40"/>
                    </a:cubicBezTo>
                    <a:cubicBezTo>
                      <a:pt x="414700" y="-2077"/>
                      <a:pt x="531117" y="78357"/>
                      <a:pt x="633775" y="133390"/>
                    </a:cubicBezTo>
                    <a:cubicBezTo>
                      <a:pt x="736433" y="188423"/>
                      <a:pt x="896242" y="323890"/>
                      <a:pt x="925875" y="330240"/>
                    </a:cubicBezTo>
                    <a:cubicBezTo>
                      <a:pt x="955508" y="336590"/>
                      <a:pt x="870842" y="224407"/>
                      <a:pt x="811575" y="171490"/>
                    </a:cubicBezTo>
                    <a:cubicBezTo>
                      <a:pt x="752308" y="118573"/>
                      <a:pt x="706800" y="22265"/>
                      <a:pt x="570275" y="12740"/>
                    </a:cubicBezTo>
                    <a:cubicBezTo>
                      <a:pt x="433750" y="3215"/>
                      <a:pt x="48517" y="148207"/>
                      <a:pt x="5125" y="1460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1" name="フリーフォーム: 図形 1080">
                <a:extLst>
                  <a:ext uri="{FF2B5EF4-FFF2-40B4-BE49-F238E27FC236}">
                    <a16:creationId xmlns:a16="http://schemas.microsoft.com/office/drawing/2014/main" id="{2D8349EC-AAEB-4B31-8395-DE0FDE88AFAB}"/>
                  </a:ext>
                </a:extLst>
              </p:cNvPr>
              <p:cNvSpPr/>
              <p:nvPr/>
            </p:nvSpPr>
            <p:spPr>
              <a:xfrm>
                <a:off x="2108094" y="980008"/>
                <a:ext cx="691952" cy="361704"/>
              </a:xfrm>
              <a:custGeom>
                <a:avLst/>
                <a:gdLst>
                  <a:gd name="connsiteX0" fmla="*/ 685906 w 691952"/>
                  <a:gd name="connsiteY0" fmla="*/ 359842 h 361704"/>
                  <a:gd name="connsiteX1" fmla="*/ 552556 w 691952"/>
                  <a:gd name="connsiteY1" fmla="*/ 245542 h 361704"/>
                  <a:gd name="connsiteX2" fmla="*/ 279506 w 691952"/>
                  <a:gd name="connsiteY2" fmla="*/ 16942 h 361704"/>
                  <a:gd name="connsiteX3" fmla="*/ 106 w 691952"/>
                  <a:gd name="connsiteY3" fmla="*/ 29642 h 361704"/>
                  <a:gd name="connsiteX4" fmla="*/ 311256 w 691952"/>
                  <a:gd name="connsiteY4" fmla="*/ 131242 h 361704"/>
                  <a:gd name="connsiteX5" fmla="*/ 685906 w 691952"/>
                  <a:gd name="connsiteY5" fmla="*/ 359842 h 36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1952" h="361704">
                    <a:moveTo>
                      <a:pt x="685906" y="359842"/>
                    </a:moveTo>
                    <a:cubicBezTo>
                      <a:pt x="726123" y="378892"/>
                      <a:pt x="552556" y="245542"/>
                      <a:pt x="552556" y="245542"/>
                    </a:cubicBezTo>
                    <a:cubicBezTo>
                      <a:pt x="484823" y="188392"/>
                      <a:pt x="371581" y="52925"/>
                      <a:pt x="279506" y="16942"/>
                    </a:cubicBezTo>
                    <a:cubicBezTo>
                      <a:pt x="187431" y="-19041"/>
                      <a:pt x="-5186" y="10592"/>
                      <a:pt x="106" y="29642"/>
                    </a:cubicBezTo>
                    <a:cubicBezTo>
                      <a:pt x="5398" y="48692"/>
                      <a:pt x="201189" y="74092"/>
                      <a:pt x="311256" y="131242"/>
                    </a:cubicBezTo>
                    <a:cubicBezTo>
                      <a:pt x="421323" y="188392"/>
                      <a:pt x="645689" y="340792"/>
                      <a:pt x="685906" y="3598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2" name="フリーフォーム: 図形 1081">
                <a:extLst>
                  <a:ext uri="{FF2B5EF4-FFF2-40B4-BE49-F238E27FC236}">
                    <a16:creationId xmlns:a16="http://schemas.microsoft.com/office/drawing/2014/main" id="{F44A457D-EFE7-483C-B76D-06EA2FA0460C}"/>
                  </a:ext>
                </a:extLst>
              </p:cNvPr>
              <p:cNvSpPr/>
              <p:nvPr/>
            </p:nvSpPr>
            <p:spPr>
              <a:xfrm>
                <a:off x="1359506" y="1203193"/>
                <a:ext cx="765524" cy="602474"/>
              </a:xfrm>
              <a:custGeom>
                <a:avLst/>
                <a:gdLst>
                  <a:gd name="connsiteX0" fmla="*/ 742344 w 765524"/>
                  <a:gd name="connsiteY0" fmla="*/ 22357 h 602474"/>
                  <a:gd name="connsiteX1" fmla="*/ 659794 w 765524"/>
                  <a:gd name="connsiteY1" fmla="*/ 16007 h 602474"/>
                  <a:gd name="connsiteX2" fmla="*/ 196244 w 765524"/>
                  <a:gd name="connsiteY2" fmla="*/ 162057 h 602474"/>
                  <a:gd name="connsiteX3" fmla="*/ 5744 w 765524"/>
                  <a:gd name="connsiteY3" fmla="*/ 600207 h 602474"/>
                  <a:gd name="connsiteX4" fmla="*/ 75594 w 765524"/>
                  <a:gd name="connsiteY4" fmla="*/ 327157 h 602474"/>
                  <a:gd name="connsiteX5" fmla="*/ 335944 w 765524"/>
                  <a:gd name="connsiteY5" fmla="*/ 181107 h 602474"/>
                  <a:gd name="connsiteX6" fmla="*/ 742344 w 765524"/>
                  <a:gd name="connsiteY6" fmla="*/ 22357 h 602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5524" h="602474">
                    <a:moveTo>
                      <a:pt x="742344" y="22357"/>
                    </a:moveTo>
                    <a:cubicBezTo>
                      <a:pt x="796319" y="-5160"/>
                      <a:pt x="750811" y="-7276"/>
                      <a:pt x="659794" y="16007"/>
                    </a:cubicBezTo>
                    <a:cubicBezTo>
                      <a:pt x="568777" y="39290"/>
                      <a:pt x="305252" y="64690"/>
                      <a:pt x="196244" y="162057"/>
                    </a:cubicBezTo>
                    <a:cubicBezTo>
                      <a:pt x="87236" y="259424"/>
                      <a:pt x="25852" y="572690"/>
                      <a:pt x="5744" y="600207"/>
                    </a:cubicBezTo>
                    <a:cubicBezTo>
                      <a:pt x="-14364" y="627724"/>
                      <a:pt x="20561" y="397007"/>
                      <a:pt x="75594" y="327157"/>
                    </a:cubicBezTo>
                    <a:cubicBezTo>
                      <a:pt x="130627" y="257307"/>
                      <a:pt x="224819" y="237199"/>
                      <a:pt x="335944" y="181107"/>
                    </a:cubicBezTo>
                    <a:cubicBezTo>
                      <a:pt x="447069" y="125015"/>
                      <a:pt x="688369" y="49874"/>
                      <a:pt x="742344" y="223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3" name="フリーフォーム: 図形 1082">
                <a:extLst>
                  <a:ext uri="{FF2B5EF4-FFF2-40B4-BE49-F238E27FC236}">
                    <a16:creationId xmlns:a16="http://schemas.microsoft.com/office/drawing/2014/main" id="{9130418D-2BE8-4F9F-A065-A5729B1BE7C9}"/>
                  </a:ext>
                </a:extLst>
              </p:cNvPr>
              <p:cNvSpPr/>
              <p:nvPr/>
            </p:nvSpPr>
            <p:spPr>
              <a:xfrm>
                <a:off x="1283615" y="1612844"/>
                <a:ext cx="996791" cy="741567"/>
              </a:xfrm>
              <a:custGeom>
                <a:avLst/>
                <a:gdLst>
                  <a:gd name="connsiteX0" fmla="*/ 996035 w 996791"/>
                  <a:gd name="connsiteY0" fmla="*/ 19106 h 741567"/>
                  <a:gd name="connsiteX1" fmla="*/ 697585 w 996791"/>
                  <a:gd name="connsiteY1" fmla="*/ 19106 h 741567"/>
                  <a:gd name="connsiteX2" fmla="*/ 297535 w 996791"/>
                  <a:gd name="connsiteY2" fmla="*/ 215956 h 741567"/>
                  <a:gd name="connsiteX3" fmla="*/ 11785 w 996791"/>
                  <a:gd name="connsiteY3" fmla="*/ 736656 h 741567"/>
                  <a:gd name="connsiteX4" fmla="*/ 126085 w 996791"/>
                  <a:gd name="connsiteY4" fmla="*/ 457256 h 741567"/>
                  <a:gd name="connsiteX5" fmla="*/ 761085 w 996791"/>
                  <a:gd name="connsiteY5" fmla="*/ 120706 h 741567"/>
                  <a:gd name="connsiteX6" fmla="*/ 996035 w 996791"/>
                  <a:gd name="connsiteY6" fmla="*/ 19106 h 74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6791" h="741567">
                    <a:moveTo>
                      <a:pt x="996035" y="19106"/>
                    </a:moveTo>
                    <a:cubicBezTo>
                      <a:pt x="985452" y="2173"/>
                      <a:pt x="814002" y="-13702"/>
                      <a:pt x="697585" y="19106"/>
                    </a:cubicBezTo>
                    <a:cubicBezTo>
                      <a:pt x="581168" y="51914"/>
                      <a:pt x="411835" y="96364"/>
                      <a:pt x="297535" y="215956"/>
                    </a:cubicBezTo>
                    <a:cubicBezTo>
                      <a:pt x="183235" y="335548"/>
                      <a:pt x="40360" y="696439"/>
                      <a:pt x="11785" y="736656"/>
                    </a:cubicBezTo>
                    <a:cubicBezTo>
                      <a:pt x="-16790" y="776873"/>
                      <a:pt x="1202" y="559914"/>
                      <a:pt x="126085" y="457256"/>
                    </a:cubicBezTo>
                    <a:cubicBezTo>
                      <a:pt x="250968" y="354598"/>
                      <a:pt x="617152" y="191614"/>
                      <a:pt x="761085" y="120706"/>
                    </a:cubicBezTo>
                    <a:cubicBezTo>
                      <a:pt x="905018" y="49798"/>
                      <a:pt x="1006618" y="36039"/>
                      <a:pt x="996035" y="191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4" name="フリーフォーム: 図形 1083">
                <a:extLst>
                  <a:ext uri="{FF2B5EF4-FFF2-40B4-BE49-F238E27FC236}">
                    <a16:creationId xmlns:a16="http://schemas.microsoft.com/office/drawing/2014/main" id="{CBD4E091-AA2A-4310-8F05-88D08BF3EF65}"/>
                  </a:ext>
                </a:extLst>
              </p:cNvPr>
              <p:cNvSpPr/>
              <p:nvPr/>
            </p:nvSpPr>
            <p:spPr>
              <a:xfrm>
                <a:off x="1240786" y="1463968"/>
                <a:ext cx="1281037" cy="756242"/>
              </a:xfrm>
              <a:custGeom>
                <a:avLst/>
                <a:gdLst>
                  <a:gd name="connsiteX0" fmla="*/ 1254764 w 1281037"/>
                  <a:gd name="connsiteY0" fmla="*/ 104482 h 756242"/>
                  <a:gd name="connsiteX1" fmla="*/ 1096014 w 1281037"/>
                  <a:gd name="connsiteY1" fmla="*/ 66382 h 756242"/>
                  <a:gd name="connsiteX2" fmla="*/ 511814 w 1281037"/>
                  <a:gd name="connsiteY2" fmla="*/ 66382 h 756242"/>
                  <a:gd name="connsiteX3" fmla="*/ 283214 w 1281037"/>
                  <a:gd name="connsiteY3" fmla="*/ 288632 h 756242"/>
                  <a:gd name="connsiteX4" fmla="*/ 10164 w 1281037"/>
                  <a:gd name="connsiteY4" fmla="*/ 739482 h 756242"/>
                  <a:gd name="connsiteX5" fmla="*/ 73664 w 1281037"/>
                  <a:gd name="connsiteY5" fmla="*/ 618832 h 756242"/>
                  <a:gd name="connsiteX6" fmla="*/ 219714 w 1281037"/>
                  <a:gd name="connsiteY6" fmla="*/ 231482 h 756242"/>
                  <a:gd name="connsiteX7" fmla="*/ 619764 w 1281037"/>
                  <a:gd name="connsiteY7" fmla="*/ 2882 h 756242"/>
                  <a:gd name="connsiteX8" fmla="*/ 1254764 w 1281037"/>
                  <a:gd name="connsiteY8" fmla="*/ 104482 h 75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1037" h="756242">
                    <a:moveTo>
                      <a:pt x="1254764" y="104482"/>
                    </a:moveTo>
                    <a:cubicBezTo>
                      <a:pt x="1334139" y="115065"/>
                      <a:pt x="1219839" y="72732"/>
                      <a:pt x="1096014" y="66382"/>
                    </a:cubicBezTo>
                    <a:cubicBezTo>
                      <a:pt x="972189" y="60032"/>
                      <a:pt x="647281" y="29340"/>
                      <a:pt x="511814" y="66382"/>
                    </a:cubicBezTo>
                    <a:cubicBezTo>
                      <a:pt x="376347" y="103424"/>
                      <a:pt x="366822" y="176449"/>
                      <a:pt x="283214" y="288632"/>
                    </a:cubicBezTo>
                    <a:cubicBezTo>
                      <a:pt x="199606" y="400815"/>
                      <a:pt x="45089" y="684449"/>
                      <a:pt x="10164" y="739482"/>
                    </a:cubicBezTo>
                    <a:cubicBezTo>
                      <a:pt x="-24761" y="794515"/>
                      <a:pt x="38739" y="703499"/>
                      <a:pt x="73664" y="618832"/>
                    </a:cubicBezTo>
                    <a:cubicBezTo>
                      <a:pt x="108589" y="534165"/>
                      <a:pt x="128697" y="334140"/>
                      <a:pt x="219714" y="231482"/>
                    </a:cubicBezTo>
                    <a:cubicBezTo>
                      <a:pt x="310731" y="128824"/>
                      <a:pt x="444081" y="25107"/>
                      <a:pt x="619764" y="2882"/>
                    </a:cubicBezTo>
                    <a:cubicBezTo>
                      <a:pt x="795447" y="-19343"/>
                      <a:pt x="1175389" y="93899"/>
                      <a:pt x="1254764" y="1044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5" name="フリーフォーム: 図形 1084">
                <a:extLst>
                  <a:ext uri="{FF2B5EF4-FFF2-40B4-BE49-F238E27FC236}">
                    <a16:creationId xmlns:a16="http://schemas.microsoft.com/office/drawing/2014/main" id="{18B36204-77C7-4749-9159-1E33DA5EC373}"/>
                  </a:ext>
                </a:extLst>
              </p:cNvPr>
              <p:cNvSpPr/>
              <p:nvPr/>
            </p:nvSpPr>
            <p:spPr>
              <a:xfrm>
                <a:off x="2945824" y="1089814"/>
                <a:ext cx="1106245" cy="244713"/>
              </a:xfrm>
              <a:custGeom>
                <a:avLst/>
                <a:gdLst>
                  <a:gd name="connsiteX0" fmla="*/ 6926 w 1106245"/>
                  <a:gd name="connsiteY0" fmla="*/ 243686 h 244713"/>
                  <a:gd name="connsiteX1" fmla="*/ 426026 w 1106245"/>
                  <a:gd name="connsiteY1" fmla="*/ 15086 h 244713"/>
                  <a:gd name="connsiteX2" fmla="*/ 857826 w 1106245"/>
                  <a:gd name="connsiteY2" fmla="*/ 40486 h 244713"/>
                  <a:gd name="connsiteX3" fmla="*/ 1105476 w 1106245"/>
                  <a:gd name="connsiteY3" fmla="*/ 192886 h 244713"/>
                  <a:gd name="connsiteX4" fmla="*/ 781626 w 1106245"/>
                  <a:gd name="connsiteY4" fmla="*/ 103986 h 244713"/>
                  <a:gd name="connsiteX5" fmla="*/ 6926 w 1106245"/>
                  <a:gd name="connsiteY5" fmla="*/ 243686 h 24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245" h="244713">
                    <a:moveTo>
                      <a:pt x="6926" y="243686"/>
                    </a:moveTo>
                    <a:cubicBezTo>
                      <a:pt x="-52341" y="228869"/>
                      <a:pt x="284209" y="48953"/>
                      <a:pt x="426026" y="15086"/>
                    </a:cubicBezTo>
                    <a:cubicBezTo>
                      <a:pt x="567843" y="-18781"/>
                      <a:pt x="744584" y="10853"/>
                      <a:pt x="857826" y="40486"/>
                    </a:cubicBezTo>
                    <a:cubicBezTo>
                      <a:pt x="971068" y="70119"/>
                      <a:pt x="1118176" y="182303"/>
                      <a:pt x="1105476" y="192886"/>
                    </a:cubicBezTo>
                    <a:cubicBezTo>
                      <a:pt x="1092776" y="203469"/>
                      <a:pt x="966834" y="99753"/>
                      <a:pt x="781626" y="103986"/>
                    </a:cubicBezTo>
                    <a:cubicBezTo>
                      <a:pt x="596418" y="108219"/>
                      <a:pt x="66193" y="258503"/>
                      <a:pt x="6926" y="2436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6" name="フリーフォーム: 図形 1085">
                <a:extLst>
                  <a:ext uri="{FF2B5EF4-FFF2-40B4-BE49-F238E27FC236}">
                    <a16:creationId xmlns:a16="http://schemas.microsoft.com/office/drawing/2014/main" id="{2E59C6C1-FB47-43F8-8B39-79E16D89F98C}"/>
                  </a:ext>
                </a:extLst>
              </p:cNvPr>
              <p:cNvSpPr/>
              <p:nvPr/>
            </p:nvSpPr>
            <p:spPr>
              <a:xfrm>
                <a:off x="3714626" y="945997"/>
                <a:ext cx="625505" cy="1033728"/>
              </a:xfrm>
              <a:custGeom>
                <a:avLst/>
                <a:gdLst>
                  <a:gd name="connsiteX0" fmla="*/ 124 w 625505"/>
                  <a:gd name="connsiteY0" fmla="*/ 153 h 1033728"/>
                  <a:gd name="connsiteX1" fmla="*/ 520824 w 625505"/>
                  <a:gd name="connsiteY1" fmla="*/ 514503 h 1033728"/>
                  <a:gd name="connsiteX2" fmla="*/ 609724 w 625505"/>
                  <a:gd name="connsiteY2" fmla="*/ 1028853 h 1033728"/>
                  <a:gd name="connsiteX3" fmla="*/ 609724 w 625505"/>
                  <a:gd name="connsiteY3" fmla="*/ 755803 h 1033728"/>
                  <a:gd name="connsiteX4" fmla="*/ 571624 w 625505"/>
                  <a:gd name="connsiteY4" fmla="*/ 463703 h 1033728"/>
                  <a:gd name="connsiteX5" fmla="*/ 124 w 625505"/>
                  <a:gd name="connsiteY5" fmla="*/ 153 h 103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505" h="1033728">
                    <a:moveTo>
                      <a:pt x="124" y="153"/>
                    </a:moveTo>
                    <a:cubicBezTo>
                      <a:pt x="-8343" y="8620"/>
                      <a:pt x="419224" y="343053"/>
                      <a:pt x="520824" y="514503"/>
                    </a:cubicBezTo>
                    <a:cubicBezTo>
                      <a:pt x="622424" y="685953"/>
                      <a:pt x="594907" y="988636"/>
                      <a:pt x="609724" y="1028853"/>
                    </a:cubicBezTo>
                    <a:cubicBezTo>
                      <a:pt x="624541" y="1069070"/>
                      <a:pt x="616074" y="849995"/>
                      <a:pt x="609724" y="755803"/>
                    </a:cubicBezTo>
                    <a:cubicBezTo>
                      <a:pt x="603374" y="661611"/>
                      <a:pt x="668991" y="590703"/>
                      <a:pt x="571624" y="463703"/>
                    </a:cubicBezTo>
                    <a:cubicBezTo>
                      <a:pt x="474257" y="336703"/>
                      <a:pt x="8591" y="-8314"/>
                      <a:pt x="124" y="1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7" name="フリーフォーム: 図形 1086">
                <a:extLst>
                  <a:ext uri="{FF2B5EF4-FFF2-40B4-BE49-F238E27FC236}">
                    <a16:creationId xmlns:a16="http://schemas.microsoft.com/office/drawing/2014/main" id="{8B3EEF47-C72A-42B5-A517-815F48A6D5B6}"/>
                  </a:ext>
                </a:extLst>
              </p:cNvPr>
              <p:cNvSpPr/>
              <p:nvPr/>
            </p:nvSpPr>
            <p:spPr>
              <a:xfrm>
                <a:off x="3830825" y="1276749"/>
                <a:ext cx="610381" cy="782805"/>
              </a:xfrm>
              <a:custGeom>
                <a:avLst/>
                <a:gdLst>
                  <a:gd name="connsiteX0" fmla="*/ 4575 w 610381"/>
                  <a:gd name="connsiteY0" fmla="*/ 12301 h 782805"/>
                  <a:gd name="connsiteX1" fmla="*/ 68075 w 610381"/>
                  <a:gd name="connsiteY1" fmla="*/ 44051 h 782805"/>
                  <a:gd name="connsiteX2" fmla="*/ 322075 w 610381"/>
                  <a:gd name="connsiteY2" fmla="*/ 329801 h 782805"/>
                  <a:gd name="connsiteX3" fmla="*/ 607825 w 610381"/>
                  <a:gd name="connsiteY3" fmla="*/ 767951 h 782805"/>
                  <a:gd name="connsiteX4" fmla="*/ 449075 w 610381"/>
                  <a:gd name="connsiteY4" fmla="*/ 653651 h 782805"/>
                  <a:gd name="connsiteX5" fmla="*/ 220475 w 610381"/>
                  <a:gd name="connsiteY5" fmla="*/ 393301 h 782805"/>
                  <a:gd name="connsiteX6" fmla="*/ 163325 w 610381"/>
                  <a:gd name="connsiteY6" fmla="*/ 158351 h 782805"/>
                  <a:gd name="connsiteX7" fmla="*/ 4575 w 610381"/>
                  <a:gd name="connsiteY7" fmla="*/ 12301 h 78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381" h="782805">
                    <a:moveTo>
                      <a:pt x="4575" y="12301"/>
                    </a:moveTo>
                    <a:cubicBezTo>
                      <a:pt x="-11300" y="-6749"/>
                      <a:pt x="15158" y="-8866"/>
                      <a:pt x="68075" y="44051"/>
                    </a:cubicBezTo>
                    <a:cubicBezTo>
                      <a:pt x="120992" y="96968"/>
                      <a:pt x="232117" y="209151"/>
                      <a:pt x="322075" y="329801"/>
                    </a:cubicBezTo>
                    <a:cubicBezTo>
                      <a:pt x="412033" y="450451"/>
                      <a:pt x="586658" y="713976"/>
                      <a:pt x="607825" y="767951"/>
                    </a:cubicBezTo>
                    <a:cubicBezTo>
                      <a:pt x="628992" y="821926"/>
                      <a:pt x="513633" y="716093"/>
                      <a:pt x="449075" y="653651"/>
                    </a:cubicBezTo>
                    <a:cubicBezTo>
                      <a:pt x="384517" y="591209"/>
                      <a:pt x="268100" y="475851"/>
                      <a:pt x="220475" y="393301"/>
                    </a:cubicBezTo>
                    <a:cubicBezTo>
                      <a:pt x="172850" y="310751"/>
                      <a:pt x="199308" y="228201"/>
                      <a:pt x="163325" y="158351"/>
                    </a:cubicBezTo>
                    <a:cubicBezTo>
                      <a:pt x="127342" y="88501"/>
                      <a:pt x="20450" y="31351"/>
                      <a:pt x="4575" y="123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8" name="フリーフォーム: 図形 1087">
                <a:extLst>
                  <a:ext uri="{FF2B5EF4-FFF2-40B4-BE49-F238E27FC236}">
                    <a16:creationId xmlns:a16="http://schemas.microsoft.com/office/drawing/2014/main" id="{E74A6ADE-6CB8-4C18-8349-F31F868634A6}"/>
                  </a:ext>
                </a:extLst>
              </p:cNvPr>
              <p:cNvSpPr/>
              <p:nvPr/>
            </p:nvSpPr>
            <p:spPr>
              <a:xfrm>
                <a:off x="2928512" y="844533"/>
                <a:ext cx="908534" cy="316436"/>
              </a:xfrm>
              <a:custGeom>
                <a:avLst/>
                <a:gdLst>
                  <a:gd name="connsiteX0" fmla="*/ 17888 w 908534"/>
                  <a:gd name="connsiteY0" fmla="*/ 311167 h 316436"/>
                  <a:gd name="connsiteX1" fmla="*/ 113138 w 908534"/>
                  <a:gd name="connsiteY1" fmla="*/ 266717 h 316436"/>
                  <a:gd name="connsiteX2" fmla="*/ 329038 w 908534"/>
                  <a:gd name="connsiteY2" fmla="*/ 57167 h 316436"/>
                  <a:gd name="connsiteX3" fmla="*/ 563988 w 908534"/>
                  <a:gd name="connsiteY3" fmla="*/ 17 h 316436"/>
                  <a:gd name="connsiteX4" fmla="*/ 906888 w 908534"/>
                  <a:gd name="connsiteY4" fmla="*/ 50817 h 316436"/>
                  <a:gd name="connsiteX5" fmla="*/ 684638 w 908534"/>
                  <a:gd name="connsiteY5" fmla="*/ 25417 h 316436"/>
                  <a:gd name="connsiteX6" fmla="*/ 468738 w 908534"/>
                  <a:gd name="connsiteY6" fmla="*/ 177817 h 316436"/>
                  <a:gd name="connsiteX7" fmla="*/ 17888 w 908534"/>
                  <a:gd name="connsiteY7" fmla="*/ 311167 h 31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8534" h="316436">
                    <a:moveTo>
                      <a:pt x="17888" y="311167"/>
                    </a:moveTo>
                    <a:cubicBezTo>
                      <a:pt x="-41379" y="325984"/>
                      <a:pt x="61280" y="309050"/>
                      <a:pt x="113138" y="266717"/>
                    </a:cubicBezTo>
                    <a:cubicBezTo>
                      <a:pt x="164996" y="224384"/>
                      <a:pt x="253896" y="101617"/>
                      <a:pt x="329038" y="57167"/>
                    </a:cubicBezTo>
                    <a:cubicBezTo>
                      <a:pt x="404180" y="12717"/>
                      <a:pt x="467680" y="1075"/>
                      <a:pt x="563988" y="17"/>
                    </a:cubicBezTo>
                    <a:cubicBezTo>
                      <a:pt x="660296" y="-1041"/>
                      <a:pt x="886780" y="46584"/>
                      <a:pt x="906888" y="50817"/>
                    </a:cubicBezTo>
                    <a:cubicBezTo>
                      <a:pt x="926996" y="55050"/>
                      <a:pt x="757663" y="4250"/>
                      <a:pt x="684638" y="25417"/>
                    </a:cubicBezTo>
                    <a:cubicBezTo>
                      <a:pt x="611613" y="46584"/>
                      <a:pt x="583038" y="131250"/>
                      <a:pt x="468738" y="177817"/>
                    </a:cubicBezTo>
                    <a:cubicBezTo>
                      <a:pt x="354438" y="224384"/>
                      <a:pt x="77155" y="296350"/>
                      <a:pt x="17888" y="3111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9" name="フリーフォーム: 図形 1088">
                <a:extLst>
                  <a:ext uri="{FF2B5EF4-FFF2-40B4-BE49-F238E27FC236}">
                    <a16:creationId xmlns:a16="http://schemas.microsoft.com/office/drawing/2014/main" id="{673BC056-6EA9-4065-B2A0-7B12E83A6524}"/>
                  </a:ext>
                </a:extLst>
              </p:cNvPr>
              <p:cNvSpPr/>
              <p:nvPr/>
            </p:nvSpPr>
            <p:spPr>
              <a:xfrm>
                <a:off x="2061641" y="715711"/>
                <a:ext cx="832583" cy="567101"/>
              </a:xfrm>
              <a:custGeom>
                <a:avLst/>
                <a:gdLst>
                  <a:gd name="connsiteX0" fmla="*/ 802209 w 832583"/>
                  <a:gd name="connsiteY0" fmla="*/ 547939 h 567101"/>
                  <a:gd name="connsiteX1" fmla="*/ 789509 w 832583"/>
                  <a:gd name="connsiteY1" fmla="*/ 490789 h 567101"/>
                  <a:gd name="connsiteX2" fmla="*/ 478359 w 832583"/>
                  <a:gd name="connsiteY2" fmla="*/ 39939 h 567101"/>
                  <a:gd name="connsiteX3" fmla="*/ 427559 w 832583"/>
                  <a:gd name="connsiteY3" fmla="*/ 20889 h 567101"/>
                  <a:gd name="connsiteX4" fmla="*/ 2109 w 832583"/>
                  <a:gd name="connsiteY4" fmla="*/ 27239 h 567101"/>
                  <a:gd name="connsiteX5" fmla="*/ 275159 w 832583"/>
                  <a:gd name="connsiteY5" fmla="*/ 27239 h 567101"/>
                  <a:gd name="connsiteX6" fmla="*/ 529159 w 832583"/>
                  <a:gd name="connsiteY6" fmla="*/ 287589 h 567101"/>
                  <a:gd name="connsiteX7" fmla="*/ 802209 w 832583"/>
                  <a:gd name="connsiteY7" fmla="*/ 547939 h 56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583" h="567101">
                    <a:moveTo>
                      <a:pt x="802209" y="547939"/>
                    </a:moveTo>
                    <a:cubicBezTo>
                      <a:pt x="845601" y="581806"/>
                      <a:pt x="843484" y="575456"/>
                      <a:pt x="789509" y="490789"/>
                    </a:cubicBezTo>
                    <a:cubicBezTo>
                      <a:pt x="735534" y="406122"/>
                      <a:pt x="538684" y="118256"/>
                      <a:pt x="478359" y="39939"/>
                    </a:cubicBezTo>
                    <a:cubicBezTo>
                      <a:pt x="418034" y="-38378"/>
                      <a:pt x="506934" y="23006"/>
                      <a:pt x="427559" y="20889"/>
                    </a:cubicBezTo>
                    <a:cubicBezTo>
                      <a:pt x="348184" y="18772"/>
                      <a:pt x="27509" y="26181"/>
                      <a:pt x="2109" y="27239"/>
                    </a:cubicBezTo>
                    <a:cubicBezTo>
                      <a:pt x="-23291" y="28297"/>
                      <a:pt x="187317" y="-16153"/>
                      <a:pt x="275159" y="27239"/>
                    </a:cubicBezTo>
                    <a:cubicBezTo>
                      <a:pt x="363001" y="70631"/>
                      <a:pt x="442376" y="196572"/>
                      <a:pt x="529159" y="287589"/>
                    </a:cubicBezTo>
                    <a:cubicBezTo>
                      <a:pt x="615942" y="378606"/>
                      <a:pt x="758817" y="514072"/>
                      <a:pt x="802209" y="5479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0" name="フリーフォーム: 図形 1089">
                <a:extLst>
                  <a:ext uri="{FF2B5EF4-FFF2-40B4-BE49-F238E27FC236}">
                    <a16:creationId xmlns:a16="http://schemas.microsoft.com/office/drawing/2014/main" id="{C7619C70-E330-4309-A770-222EF1F086B4}"/>
                  </a:ext>
                </a:extLst>
              </p:cNvPr>
              <p:cNvSpPr/>
              <p:nvPr/>
            </p:nvSpPr>
            <p:spPr>
              <a:xfrm>
                <a:off x="1475040" y="874619"/>
                <a:ext cx="865070" cy="470468"/>
              </a:xfrm>
              <a:custGeom>
                <a:avLst/>
                <a:gdLst>
                  <a:gd name="connsiteX0" fmla="*/ 861760 w 865070"/>
                  <a:gd name="connsiteY0" fmla="*/ 1681 h 470468"/>
                  <a:gd name="connsiteX1" fmla="*/ 506160 w 865070"/>
                  <a:gd name="connsiteY1" fmla="*/ 71531 h 470468"/>
                  <a:gd name="connsiteX2" fmla="*/ 17210 w 865070"/>
                  <a:gd name="connsiteY2" fmla="*/ 458881 h 470468"/>
                  <a:gd name="connsiteX3" fmla="*/ 112460 w 865070"/>
                  <a:gd name="connsiteY3" fmla="*/ 357281 h 470468"/>
                  <a:gd name="connsiteX4" fmla="*/ 131510 w 865070"/>
                  <a:gd name="connsiteY4" fmla="*/ 236631 h 470468"/>
                  <a:gd name="connsiteX5" fmla="*/ 296610 w 865070"/>
                  <a:gd name="connsiteY5" fmla="*/ 96931 h 470468"/>
                  <a:gd name="connsiteX6" fmla="*/ 861760 w 865070"/>
                  <a:gd name="connsiteY6" fmla="*/ 1681 h 47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5070" h="470468">
                    <a:moveTo>
                      <a:pt x="861760" y="1681"/>
                    </a:moveTo>
                    <a:cubicBezTo>
                      <a:pt x="896685" y="-2552"/>
                      <a:pt x="646918" y="-4669"/>
                      <a:pt x="506160" y="71531"/>
                    </a:cubicBezTo>
                    <a:cubicBezTo>
                      <a:pt x="365402" y="147731"/>
                      <a:pt x="82827" y="411256"/>
                      <a:pt x="17210" y="458881"/>
                    </a:cubicBezTo>
                    <a:cubicBezTo>
                      <a:pt x="-48407" y="506506"/>
                      <a:pt x="93410" y="394323"/>
                      <a:pt x="112460" y="357281"/>
                    </a:cubicBezTo>
                    <a:cubicBezTo>
                      <a:pt x="131510" y="320239"/>
                      <a:pt x="100818" y="280023"/>
                      <a:pt x="131510" y="236631"/>
                    </a:cubicBezTo>
                    <a:cubicBezTo>
                      <a:pt x="162202" y="193239"/>
                      <a:pt x="171727" y="137148"/>
                      <a:pt x="296610" y="96931"/>
                    </a:cubicBezTo>
                    <a:cubicBezTo>
                      <a:pt x="421493" y="56714"/>
                      <a:pt x="826835" y="5914"/>
                      <a:pt x="861760" y="16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1" name="フリーフォーム: 図形 1090">
                <a:extLst>
                  <a:ext uri="{FF2B5EF4-FFF2-40B4-BE49-F238E27FC236}">
                    <a16:creationId xmlns:a16="http://schemas.microsoft.com/office/drawing/2014/main" id="{BBB71B72-0BDF-4D6C-93AB-56593C176E41}"/>
                  </a:ext>
                </a:extLst>
              </p:cNvPr>
              <p:cNvSpPr/>
              <p:nvPr/>
            </p:nvSpPr>
            <p:spPr>
              <a:xfrm>
                <a:off x="2895478" y="504957"/>
                <a:ext cx="943681" cy="563216"/>
              </a:xfrm>
              <a:custGeom>
                <a:avLst/>
                <a:gdLst>
                  <a:gd name="connsiteX0" fmla="*/ 122 w 943681"/>
                  <a:gd name="connsiteY0" fmla="*/ 555493 h 563216"/>
                  <a:gd name="connsiteX1" fmla="*/ 95372 w 943681"/>
                  <a:gd name="connsiteY1" fmla="*/ 390393 h 563216"/>
                  <a:gd name="connsiteX2" fmla="*/ 235072 w 943681"/>
                  <a:gd name="connsiteY2" fmla="*/ 187193 h 563216"/>
                  <a:gd name="connsiteX3" fmla="*/ 749422 w 943681"/>
                  <a:gd name="connsiteY3" fmla="*/ 60193 h 563216"/>
                  <a:gd name="connsiteX4" fmla="*/ 939922 w 943681"/>
                  <a:gd name="connsiteY4" fmla="*/ 72893 h 563216"/>
                  <a:gd name="connsiteX5" fmla="*/ 603372 w 943681"/>
                  <a:gd name="connsiteY5" fmla="*/ 22093 h 563216"/>
                  <a:gd name="connsiteX6" fmla="*/ 114422 w 943681"/>
                  <a:gd name="connsiteY6" fmla="*/ 485643 h 563216"/>
                  <a:gd name="connsiteX7" fmla="*/ 122 w 943681"/>
                  <a:gd name="connsiteY7" fmla="*/ 555493 h 56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3681" h="563216">
                    <a:moveTo>
                      <a:pt x="122" y="555493"/>
                    </a:moveTo>
                    <a:cubicBezTo>
                      <a:pt x="-3053" y="539618"/>
                      <a:pt x="56214" y="451776"/>
                      <a:pt x="95372" y="390393"/>
                    </a:cubicBezTo>
                    <a:cubicBezTo>
                      <a:pt x="134530" y="329010"/>
                      <a:pt x="126064" y="242226"/>
                      <a:pt x="235072" y="187193"/>
                    </a:cubicBezTo>
                    <a:cubicBezTo>
                      <a:pt x="344080" y="132160"/>
                      <a:pt x="631947" y="79243"/>
                      <a:pt x="749422" y="60193"/>
                    </a:cubicBezTo>
                    <a:cubicBezTo>
                      <a:pt x="866897" y="41143"/>
                      <a:pt x="964264" y="79243"/>
                      <a:pt x="939922" y="72893"/>
                    </a:cubicBezTo>
                    <a:cubicBezTo>
                      <a:pt x="915580" y="66543"/>
                      <a:pt x="740955" y="-46699"/>
                      <a:pt x="603372" y="22093"/>
                    </a:cubicBezTo>
                    <a:cubicBezTo>
                      <a:pt x="465789" y="90885"/>
                      <a:pt x="214964" y="402035"/>
                      <a:pt x="114422" y="485643"/>
                    </a:cubicBezTo>
                    <a:cubicBezTo>
                      <a:pt x="13880" y="569251"/>
                      <a:pt x="3297" y="571368"/>
                      <a:pt x="122" y="5554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2" name="フリーフォーム: 図形 1091">
                <a:extLst>
                  <a:ext uri="{FF2B5EF4-FFF2-40B4-BE49-F238E27FC236}">
                    <a16:creationId xmlns:a16="http://schemas.microsoft.com/office/drawing/2014/main" id="{61586C5D-1426-4344-9DCB-A2E2807B88C8}"/>
                  </a:ext>
                </a:extLst>
              </p:cNvPr>
              <p:cNvSpPr/>
              <p:nvPr/>
            </p:nvSpPr>
            <p:spPr>
              <a:xfrm>
                <a:off x="1980163" y="330098"/>
                <a:ext cx="1001319" cy="520896"/>
              </a:xfrm>
              <a:custGeom>
                <a:avLst/>
                <a:gdLst>
                  <a:gd name="connsiteX0" fmla="*/ 997987 w 1001319"/>
                  <a:gd name="connsiteY0" fmla="*/ 520802 h 520896"/>
                  <a:gd name="connsiteX1" fmla="*/ 972587 w 1001319"/>
                  <a:gd name="connsiteY1" fmla="*/ 362052 h 520896"/>
                  <a:gd name="connsiteX2" fmla="*/ 858287 w 1001319"/>
                  <a:gd name="connsiteY2" fmla="*/ 171552 h 520896"/>
                  <a:gd name="connsiteX3" fmla="*/ 401087 w 1001319"/>
                  <a:gd name="connsiteY3" fmla="*/ 102 h 520896"/>
                  <a:gd name="connsiteX4" fmla="*/ 1037 w 1001319"/>
                  <a:gd name="connsiteY4" fmla="*/ 146152 h 520896"/>
                  <a:gd name="connsiteX5" fmla="*/ 521737 w 1001319"/>
                  <a:gd name="connsiteY5" fmla="*/ 133452 h 520896"/>
                  <a:gd name="connsiteX6" fmla="*/ 915437 w 1001319"/>
                  <a:gd name="connsiteY6" fmla="*/ 381102 h 520896"/>
                  <a:gd name="connsiteX7" fmla="*/ 997987 w 1001319"/>
                  <a:gd name="connsiteY7" fmla="*/ 520802 h 52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1319" h="520896">
                    <a:moveTo>
                      <a:pt x="997987" y="520802"/>
                    </a:moveTo>
                    <a:cubicBezTo>
                      <a:pt x="1007512" y="517627"/>
                      <a:pt x="995870" y="420260"/>
                      <a:pt x="972587" y="362052"/>
                    </a:cubicBezTo>
                    <a:cubicBezTo>
                      <a:pt x="949304" y="303844"/>
                      <a:pt x="953537" y="231877"/>
                      <a:pt x="858287" y="171552"/>
                    </a:cubicBezTo>
                    <a:cubicBezTo>
                      <a:pt x="763037" y="111227"/>
                      <a:pt x="543962" y="4335"/>
                      <a:pt x="401087" y="102"/>
                    </a:cubicBezTo>
                    <a:cubicBezTo>
                      <a:pt x="258212" y="-4131"/>
                      <a:pt x="-19071" y="123927"/>
                      <a:pt x="1037" y="146152"/>
                    </a:cubicBezTo>
                    <a:cubicBezTo>
                      <a:pt x="21145" y="168377"/>
                      <a:pt x="369337" y="94294"/>
                      <a:pt x="521737" y="133452"/>
                    </a:cubicBezTo>
                    <a:cubicBezTo>
                      <a:pt x="674137" y="172610"/>
                      <a:pt x="837120" y="315485"/>
                      <a:pt x="915437" y="381102"/>
                    </a:cubicBezTo>
                    <a:cubicBezTo>
                      <a:pt x="993754" y="446719"/>
                      <a:pt x="988462" y="523977"/>
                      <a:pt x="997987" y="5208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3" name="フリーフォーム: 図形 1092">
                <a:extLst>
                  <a:ext uri="{FF2B5EF4-FFF2-40B4-BE49-F238E27FC236}">
                    <a16:creationId xmlns:a16="http://schemas.microsoft.com/office/drawing/2014/main" id="{905DD8F3-CD7D-490F-8073-B6208E5E7A11}"/>
                  </a:ext>
                </a:extLst>
              </p:cNvPr>
              <p:cNvSpPr/>
              <p:nvPr/>
            </p:nvSpPr>
            <p:spPr>
              <a:xfrm>
                <a:off x="3809082" y="1860257"/>
                <a:ext cx="453039" cy="1582590"/>
              </a:xfrm>
              <a:custGeom>
                <a:avLst/>
                <a:gdLst>
                  <a:gd name="connsiteX0" fmla="*/ 7268 w 453039"/>
                  <a:gd name="connsiteY0" fmla="*/ 12993 h 1582590"/>
                  <a:gd name="connsiteX1" fmla="*/ 58068 w 453039"/>
                  <a:gd name="connsiteY1" fmla="*/ 95543 h 1582590"/>
                  <a:gd name="connsiteX2" fmla="*/ 439068 w 453039"/>
                  <a:gd name="connsiteY2" fmla="*/ 686093 h 1582590"/>
                  <a:gd name="connsiteX3" fmla="*/ 375568 w 453039"/>
                  <a:gd name="connsiteY3" fmla="*/ 1162343 h 1582590"/>
                  <a:gd name="connsiteX4" fmla="*/ 426368 w 453039"/>
                  <a:gd name="connsiteY4" fmla="*/ 1581443 h 1582590"/>
                  <a:gd name="connsiteX5" fmla="*/ 388268 w 453039"/>
                  <a:gd name="connsiteY5" fmla="*/ 1295693 h 1582590"/>
                  <a:gd name="connsiteX6" fmla="*/ 362868 w 453039"/>
                  <a:gd name="connsiteY6" fmla="*/ 1028993 h 1582590"/>
                  <a:gd name="connsiteX7" fmla="*/ 381918 w 453039"/>
                  <a:gd name="connsiteY7" fmla="*/ 736893 h 1582590"/>
                  <a:gd name="connsiteX8" fmla="*/ 248568 w 453039"/>
                  <a:gd name="connsiteY8" fmla="*/ 425743 h 1582590"/>
                  <a:gd name="connsiteX9" fmla="*/ 7268 w 453039"/>
                  <a:gd name="connsiteY9" fmla="*/ 12993 h 158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039" h="1582590">
                    <a:moveTo>
                      <a:pt x="7268" y="12993"/>
                    </a:moveTo>
                    <a:cubicBezTo>
                      <a:pt x="-24482" y="-42040"/>
                      <a:pt x="58068" y="95543"/>
                      <a:pt x="58068" y="95543"/>
                    </a:cubicBezTo>
                    <a:cubicBezTo>
                      <a:pt x="130035" y="207726"/>
                      <a:pt x="386151" y="508293"/>
                      <a:pt x="439068" y="686093"/>
                    </a:cubicBezTo>
                    <a:cubicBezTo>
                      <a:pt x="491985" y="863893"/>
                      <a:pt x="377685" y="1013118"/>
                      <a:pt x="375568" y="1162343"/>
                    </a:cubicBezTo>
                    <a:cubicBezTo>
                      <a:pt x="373451" y="1311568"/>
                      <a:pt x="424251" y="1559218"/>
                      <a:pt x="426368" y="1581443"/>
                    </a:cubicBezTo>
                    <a:cubicBezTo>
                      <a:pt x="428485" y="1603668"/>
                      <a:pt x="388268" y="1295693"/>
                      <a:pt x="388268" y="1295693"/>
                    </a:cubicBezTo>
                    <a:cubicBezTo>
                      <a:pt x="377685" y="1203618"/>
                      <a:pt x="363926" y="1122126"/>
                      <a:pt x="362868" y="1028993"/>
                    </a:cubicBezTo>
                    <a:cubicBezTo>
                      <a:pt x="361810" y="935860"/>
                      <a:pt x="400968" y="837435"/>
                      <a:pt x="381918" y="736893"/>
                    </a:cubicBezTo>
                    <a:cubicBezTo>
                      <a:pt x="362868" y="636351"/>
                      <a:pt x="307835" y="545335"/>
                      <a:pt x="248568" y="425743"/>
                    </a:cubicBezTo>
                    <a:cubicBezTo>
                      <a:pt x="189301" y="306151"/>
                      <a:pt x="39018" y="68026"/>
                      <a:pt x="7268" y="129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4" name="フリーフォーム: 図形 1093">
                <a:extLst>
                  <a:ext uri="{FF2B5EF4-FFF2-40B4-BE49-F238E27FC236}">
                    <a16:creationId xmlns:a16="http://schemas.microsoft.com/office/drawing/2014/main" id="{4FBF5F18-435B-46FD-AD49-70795CEBEE0D}"/>
                  </a:ext>
                </a:extLst>
              </p:cNvPr>
              <p:cNvSpPr/>
              <p:nvPr/>
            </p:nvSpPr>
            <p:spPr>
              <a:xfrm>
                <a:off x="3566200" y="1797099"/>
                <a:ext cx="602593" cy="1432429"/>
              </a:xfrm>
              <a:custGeom>
                <a:avLst/>
                <a:gdLst>
                  <a:gd name="connsiteX0" fmla="*/ 21550 w 602593"/>
                  <a:gd name="connsiteY0" fmla="*/ 31701 h 1432429"/>
                  <a:gd name="connsiteX1" fmla="*/ 135850 w 602593"/>
                  <a:gd name="connsiteY1" fmla="*/ 184101 h 1432429"/>
                  <a:gd name="connsiteX2" fmla="*/ 472400 w 602593"/>
                  <a:gd name="connsiteY2" fmla="*/ 819101 h 1432429"/>
                  <a:gd name="connsiteX3" fmla="*/ 535900 w 602593"/>
                  <a:gd name="connsiteY3" fmla="*/ 1155651 h 1432429"/>
                  <a:gd name="connsiteX4" fmla="*/ 554950 w 602593"/>
                  <a:gd name="connsiteY4" fmla="*/ 1428701 h 1432429"/>
                  <a:gd name="connsiteX5" fmla="*/ 593050 w 602593"/>
                  <a:gd name="connsiteY5" fmla="*/ 952451 h 1432429"/>
                  <a:gd name="connsiteX6" fmla="*/ 542250 w 602593"/>
                  <a:gd name="connsiteY6" fmla="*/ 711151 h 1432429"/>
                  <a:gd name="connsiteX7" fmla="*/ 21550 w 602593"/>
                  <a:gd name="connsiteY7" fmla="*/ 31701 h 1432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593" h="1432429">
                    <a:moveTo>
                      <a:pt x="21550" y="31701"/>
                    </a:moveTo>
                    <a:cubicBezTo>
                      <a:pt x="-46183" y="-56141"/>
                      <a:pt x="60708" y="52868"/>
                      <a:pt x="135850" y="184101"/>
                    </a:cubicBezTo>
                    <a:cubicBezTo>
                      <a:pt x="210992" y="315334"/>
                      <a:pt x="405725" y="657176"/>
                      <a:pt x="472400" y="819101"/>
                    </a:cubicBezTo>
                    <a:cubicBezTo>
                      <a:pt x="539075" y="981026"/>
                      <a:pt x="522142" y="1054051"/>
                      <a:pt x="535900" y="1155651"/>
                    </a:cubicBezTo>
                    <a:cubicBezTo>
                      <a:pt x="549658" y="1257251"/>
                      <a:pt x="545425" y="1462568"/>
                      <a:pt x="554950" y="1428701"/>
                    </a:cubicBezTo>
                    <a:cubicBezTo>
                      <a:pt x="564475" y="1394834"/>
                      <a:pt x="595167" y="1072043"/>
                      <a:pt x="593050" y="952451"/>
                    </a:cubicBezTo>
                    <a:cubicBezTo>
                      <a:pt x="590933" y="832859"/>
                      <a:pt x="637500" y="861434"/>
                      <a:pt x="542250" y="711151"/>
                    </a:cubicBezTo>
                    <a:cubicBezTo>
                      <a:pt x="447000" y="560868"/>
                      <a:pt x="89283" y="119543"/>
                      <a:pt x="21550" y="317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5" name="フリーフォーム: 図形 1094">
                <a:extLst>
                  <a:ext uri="{FF2B5EF4-FFF2-40B4-BE49-F238E27FC236}">
                    <a16:creationId xmlns:a16="http://schemas.microsoft.com/office/drawing/2014/main" id="{B90177B3-328F-42E8-BF0C-FB92D44E1BF0}"/>
                  </a:ext>
                </a:extLst>
              </p:cNvPr>
              <p:cNvSpPr/>
              <p:nvPr/>
            </p:nvSpPr>
            <p:spPr>
              <a:xfrm>
                <a:off x="4112512" y="2409640"/>
                <a:ext cx="236842" cy="1395493"/>
              </a:xfrm>
              <a:custGeom>
                <a:avLst/>
                <a:gdLst>
                  <a:gd name="connsiteX0" fmla="*/ 230888 w 236842"/>
                  <a:gd name="connsiteY0" fmla="*/ 35110 h 1395493"/>
                  <a:gd name="connsiteX1" fmla="*/ 230888 w 236842"/>
                  <a:gd name="connsiteY1" fmla="*/ 92260 h 1395493"/>
                  <a:gd name="connsiteX2" fmla="*/ 161038 w 236842"/>
                  <a:gd name="connsiteY2" fmla="*/ 543110 h 1395493"/>
                  <a:gd name="connsiteX3" fmla="*/ 116588 w 236842"/>
                  <a:gd name="connsiteY3" fmla="*/ 987610 h 1395493"/>
                  <a:gd name="connsiteX4" fmla="*/ 129288 w 236842"/>
                  <a:gd name="connsiteY4" fmla="*/ 1241610 h 1395493"/>
                  <a:gd name="connsiteX5" fmla="*/ 2288 w 236842"/>
                  <a:gd name="connsiteY5" fmla="*/ 1394010 h 1395493"/>
                  <a:gd name="connsiteX6" fmla="*/ 53088 w 236842"/>
                  <a:gd name="connsiteY6" fmla="*/ 1152710 h 1395493"/>
                  <a:gd name="connsiteX7" fmla="*/ 122938 w 236842"/>
                  <a:gd name="connsiteY7" fmla="*/ 727260 h 1395493"/>
                  <a:gd name="connsiteX8" fmla="*/ 211838 w 236842"/>
                  <a:gd name="connsiteY8" fmla="*/ 511360 h 1395493"/>
                  <a:gd name="connsiteX9" fmla="*/ 230888 w 236842"/>
                  <a:gd name="connsiteY9" fmla="*/ 35110 h 139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842" h="1395493">
                    <a:moveTo>
                      <a:pt x="230888" y="35110"/>
                    </a:moveTo>
                    <a:cubicBezTo>
                      <a:pt x="234063" y="-34740"/>
                      <a:pt x="242530" y="7593"/>
                      <a:pt x="230888" y="92260"/>
                    </a:cubicBezTo>
                    <a:cubicBezTo>
                      <a:pt x="219246" y="176927"/>
                      <a:pt x="180088" y="393885"/>
                      <a:pt x="161038" y="543110"/>
                    </a:cubicBezTo>
                    <a:cubicBezTo>
                      <a:pt x="141988" y="692335"/>
                      <a:pt x="121880" y="871193"/>
                      <a:pt x="116588" y="987610"/>
                    </a:cubicBezTo>
                    <a:cubicBezTo>
                      <a:pt x="111296" y="1104027"/>
                      <a:pt x="148338" y="1173877"/>
                      <a:pt x="129288" y="1241610"/>
                    </a:cubicBezTo>
                    <a:cubicBezTo>
                      <a:pt x="110238" y="1309343"/>
                      <a:pt x="14988" y="1408827"/>
                      <a:pt x="2288" y="1394010"/>
                    </a:cubicBezTo>
                    <a:cubicBezTo>
                      <a:pt x="-10412" y="1379193"/>
                      <a:pt x="32980" y="1263835"/>
                      <a:pt x="53088" y="1152710"/>
                    </a:cubicBezTo>
                    <a:cubicBezTo>
                      <a:pt x="73196" y="1041585"/>
                      <a:pt x="96480" y="834152"/>
                      <a:pt x="122938" y="727260"/>
                    </a:cubicBezTo>
                    <a:cubicBezTo>
                      <a:pt x="149396" y="620368"/>
                      <a:pt x="192788" y="627777"/>
                      <a:pt x="211838" y="511360"/>
                    </a:cubicBezTo>
                    <a:cubicBezTo>
                      <a:pt x="230888" y="394943"/>
                      <a:pt x="227713" y="104960"/>
                      <a:pt x="230888" y="351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6" name="フリーフォーム: 図形 1095">
                <a:extLst>
                  <a:ext uri="{FF2B5EF4-FFF2-40B4-BE49-F238E27FC236}">
                    <a16:creationId xmlns:a16="http://schemas.microsoft.com/office/drawing/2014/main" id="{8C1E8D03-A4AA-4D4E-B91F-495E55C34013}"/>
                  </a:ext>
                </a:extLst>
              </p:cNvPr>
              <p:cNvSpPr/>
              <p:nvPr/>
            </p:nvSpPr>
            <p:spPr>
              <a:xfrm>
                <a:off x="1202191" y="1750317"/>
                <a:ext cx="144136" cy="816732"/>
              </a:xfrm>
              <a:custGeom>
                <a:avLst/>
                <a:gdLst>
                  <a:gd name="connsiteX0" fmla="*/ 144009 w 144136"/>
                  <a:gd name="connsiteY0" fmla="*/ 27683 h 816732"/>
                  <a:gd name="connsiteX1" fmla="*/ 97442 w 144136"/>
                  <a:gd name="connsiteY1" fmla="*/ 65783 h 816732"/>
                  <a:gd name="connsiteX2" fmla="*/ 76 w 144136"/>
                  <a:gd name="connsiteY2" fmla="*/ 501816 h 816732"/>
                  <a:gd name="connsiteX3" fmla="*/ 80509 w 144136"/>
                  <a:gd name="connsiteY3" fmla="*/ 815083 h 816732"/>
                  <a:gd name="connsiteX4" fmla="*/ 42409 w 144136"/>
                  <a:gd name="connsiteY4" fmla="*/ 611883 h 816732"/>
                  <a:gd name="connsiteX5" fmla="*/ 84742 w 144136"/>
                  <a:gd name="connsiteY5" fmla="*/ 319783 h 816732"/>
                  <a:gd name="connsiteX6" fmla="*/ 144009 w 144136"/>
                  <a:gd name="connsiteY6" fmla="*/ 27683 h 81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136" h="816732">
                    <a:moveTo>
                      <a:pt x="144009" y="27683"/>
                    </a:moveTo>
                    <a:cubicBezTo>
                      <a:pt x="146126" y="-14650"/>
                      <a:pt x="121431" y="-13239"/>
                      <a:pt x="97442" y="65783"/>
                    </a:cubicBezTo>
                    <a:cubicBezTo>
                      <a:pt x="73453" y="144805"/>
                      <a:pt x="2898" y="376933"/>
                      <a:pt x="76" y="501816"/>
                    </a:cubicBezTo>
                    <a:cubicBezTo>
                      <a:pt x="-2746" y="626699"/>
                      <a:pt x="73453" y="796739"/>
                      <a:pt x="80509" y="815083"/>
                    </a:cubicBezTo>
                    <a:cubicBezTo>
                      <a:pt x="87564" y="833428"/>
                      <a:pt x="41703" y="694433"/>
                      <a:pt x="42409" y="611883"/>
                    </a:cubicBezTo>
                    <a:cubicBezTo>
                      <a:pt x="43114" y="529333"/>
                      <a:pt x="70631" y="415033"/>
                      <a:pt x="84742" y="319783"/>
                    </a:cubicBezTo>
                    <a:cubicBezTo>
                      <a:pt x="98853" y="224533"/>
                      <a:pt x="141892" y="70016"/>
                      <a:pt x="144009" y="276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7" name="フリーフォーム: 図形 1096">
                <a:extLst>
                  <a:ext uri="{FF2B5EF4-FFF2-40B4-BE49-F238E27FC236}">
                    <a16:creationId xmlns:a16="http://schemas.microsoft.com/office/drawing/2014/main" id="{53CD7080-1492-43B2-8212-6AF77CADA769}"/>
                  </a:ext>
                </a:extLst>
              </p:cNvPr>
              <p:cNvSpPr/>
              <p:nvPr/>
            </p:nvSpPr>
            <p:spPr>
              <a:xfrm>
                <a:off x="1321825" y="2067582"/>
                <a:ext cx="170538" cy="701046"/>
              </a:xfrm>
              <a:custGeom>
                <a:avLst/>
                <a:gdLst>
                  <a:gd name="connsiteX0" fmla="*/ 164075 w 170538"/>
                  <a:gd name="connsiteY0" fmla="*/ 23685 h 701046"/>
                  <a:gd name="connsiteX1" fmla="*/ 130208 w 170538"/>
                  <a:gd name="connsiteY1" fmla="*/ 87185 h 701046"/>
                  <a:gd name="connsiteX2" fmla="*/ 49775 w 170538"/>
                  <a:gd name="connsiteY2" fmla="*/ 548618 h 701046"/>
                  <a:gd name="connsiteX3" fmla="*/ 24375 w 170538"/>
                  <a:gd name="connsiteY3" fmla="*/ 701018 h 701046"/>
                  <a:gd name="connsiteX4" fmla="*/ 49775 w 170538"/>
                  <a:gd name="connsiteY4" fmla="*/ 540151 h 701046"/>
                  <a:gd name="connsiteX5" fmla="*/ 3208 w 170538"/>
                  <a:gd name="connsiteY5" fmla="*/ 366585 h 701046"/>
                  <a:gd name="connsiteX6" fmla="*/ 164075 w 170538"/>
                  <a:gd name="connsiteY6" fmla="*/ 23685 h 70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538" h="701046">
                    <a:moveTo>
                      <a:pt x="164075" y="23685"/>
                    </a:moveTo>
                    <a:cubicBezTo>
                      <a:pt x="185242" y="-22882"/>
                      <a:pt x="149258" y="-304"/>
                      <a:pt x="130208" y="87185"/>
                    </a:cubicBezTo>
                    <a:cubicBezTo>
                      <a:pt x="111158" y="174674"/>
                      <a:pt x="67414" y="446313"/>
                      <a:pt x="49775" y="548618"/>
                    </a:cubicBezTo>
                    <a:cubicBezTo>
                      <a:pt x="32136" y="650923"/>
                      <a:pt x="24375" y="702429"/>
                      <a:pt x="24375" y="701018"/>
                    </a:cubicBezTo>
                    <a:cubicBezTo>
                      <a:pt x="24375" y="699607"/>
                      <a:pt x="53303" y="595890"/>
                      <a:pt x="49775" y="540151"/>
                    </a:cubicBezTo>
                    <a:cubicBezTo>
                      <a:pt x="46247" y="484412"/>
                      <a:pt x="-14431" y="451252"/>
                      <a:pt x="3208" y="366585"/>
                    </a:cubicBezTo>
                    <a:cubicBezTo>
                      <a:pt x="20847" y="281918"/>
                      <a:pt x="142908" y="70252"/>
                      <a:pt x="164075" y="236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8" name="フリーフォーム: 図形 1097">
                <a:extLst>
                  <a:ext uri="{FF2B5EF4-FFF2-40B4-BE49-F238E27FC236}">
                    <a16:creationId xmlns:a16="http://schemas.microsoft.com/office/drawing/2014/main" id="{48E970AF-C58B-415B-93E4-B3AC810C70B2}"/>
                  </a:ext>
                </a:extLst>
              </p:cNvPr>
              <p:cNvSpPr/>
              <p:nvPr/>
            </p:nvSpPr>
            <p:spPr>
              <a:xfrm>
                <a:off x="1576836" y="1958723"/>
                <a:ext cx="467887" cy="455902"/>
              </a:xfrm>
              <a:custGeom>
                <a:avLst/>
                <a:gdLst>
                  <a:gd name="connsiteX0" fmla="*/ 467864 w 467887"/>
                  <a:gd name="connsiteY0" fmla="*/ 252 h 455902"/>
                  <a:gd name="connsiteX1" fmla="*/ 172589 w 467887"/>
                  <a:gd name="connsiteY1" fmla="*/ 200277 h 455902"/>
                  <a:gd name="connsiteX2" fmla="*/ 10664 w 467887"/>
                  <a:gd name="connsiteY2" fmla="*/ 444752 h 455902"/>
                  <a:gd name="connsiteX3" fmla="*/ 17014 w 467887"/>
                  <a:gd name="connsiteY3" fmla="*/ 406652 h 455902"/>
                  <a:gd name="connsiteX4" fmla="*/ 29714 w 467887"/>
                  <a:gd name="connsiteY4" fmla="*/ 336802 h 455902"/>
                  <a:gd name="connsiteX5" fmla="*/ 156714 w 467887"/>
                  <a:gd name="connsiteY5" fmla="*/ 162177 h 455902"/>
                  <a:gd name="connsiteX6" fmla="*/ 467864 w 467887"/>
                  <a:gd name="connsiteY6" fmla="*/ 252 h 45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7887" h="455902">
                    <a:moveTo>
                      <a:pt x="467864" y="252"/>
                    </a:moveTo>
                    <a:cubicBezTo>
                      <a:pt x="470510" y="6602"/>
                      <a:pt x="248789" y="126194"/>
                      <a:pt x="172589" y="200277"/>
                    </a:cubicBezTo>
                    <a:cubicBezTo>
                      <a:pt x="96389" y="274360"/>
                      <a:pt x="36593" y="410356"/>
                      <a:pt x="10664" y="444752"/>
                    </a:cubicBezTo>
                    <a:cubicBezTo>
                      <a:pt x="-15265" y="479148"/>
                      <a:pt x="13839" y="424644"/>
                      <a:pt x="17014" y="406652"/>
                    </a:cubicBezTo>
                    <a:cubicBezTo>
                      <a:pt x="20189" y="388660"/>
                      <a:pt x="6431" y="377548"/>
                      <a:pt x="29714" y="336802"/>
                    </a:cubicBezTo>
                    <a:cubicBezTo>
                      <a:pt x="52997" y="296056"/>
                      <a:pt x="81572" y="215623"/>
                      <a:pt x="156714" y="162177"/>
                    </a:cubicBezTo>
                    <a:cubicBezTo>
                      <a:pt x="231856" y="108731"/>
                      <a:pt x="465218" y="-6098"/>
                      <a:pt x="467864" y="2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9" name="フリーフォーム: 図形 1098">
                <a:extLst>
                  <a:ext uri="{FF2B5EF4-FFF2-40B4-BE49-F238E27FC236}">
                    <a16:creationId xmlns:a16="http://schemas.microsoft.com/office/drawing/2014/main" id="{89911FEC-F218-44E3-9059-BE5E18CE50CE}"/>
                  </a:ext>
                </a:extLst>
              </p:cNvPr>
              <p:cNvSpPr/>
              <p:nvPr/>
            </p:nvSpPr>
            <p:spPr>
              <a:xfrm>
                <a:off x="1577947" y="2403262"/>
                <a:ext cx="127110" cy="952175"/>
              </a:xfrm>
              <a:custGeom>
                <a:avLst/>
                <a:gdLst>
                  <a:gd name="connsiteX0" fmla="*/ 127028 w 127110"/>
                  <a:gd name="connsiteY0" fmla="*/ 19263 h 952175"/>
                  <a:gd name="connsiteX1" fmla="*/ 85753 w 127110"/>
                  <a:gd name="connsiteY1" fmla="*/ 51013 h 952175"/>
                  <a:gd name="connsiteX2" fmla="*/ 28 w 127110"/>
                  <a:gd name="connsiteY2" fmla="*/ 352638 h 952175"/>
                  <a:gd name="connsiteX3" fmla="*/ 95278 w 127110"/>
                  <a:gd name="connsiteY3" fmla="*/ 933663 h 952175"/>
                  <a:gd name="connsiteX4" fmla="*/ 73053 w 127110"/>
                  <a:gd name="connsiteY4" fmla="*/ 787613 h 952175"/>
                  <a:gd name="connsiteX5" fmla="*/ 60353 w 127110"/>
                  <a:gd name="connsiteY5" fmla="*/ 581238 h 952175"/>
                  <a:gd name="connsiteX6" fmla="*/ 76228 w 127110"/>
                  <a:gd name="connsiteY6" fmla="*/ 251038 h 952175"/>
                  <a:gd name="connsiteX7" fmla="*/ 127028 w 127110"/>
                  <a:gd name="connsiteY7" fmla="*/ 19263 h 95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110" h="952175">
                    <a:moveTo>
                      <a:pt x="127028" y="19263"/>
                    </a:moveTo>
                    <a:cubicBezTo>
                      <a:pt x="128615" y="-14074"/>
                      <a:pt x="106920" y="-4550"/>
                      <a:pt x="85753" y="51013"/>
                    </a:cubicBezTo>
                    <a:cubicBezTo>
                      <a:pt x="64586" y="106576"/>
                      <a:pt x="-1559" y="205530"/>
                      <a:pt x="28" y="352638"/>
                    </a:cubicBezTo>
                    <a:cubicBezTo>
                      <a:pt x="1615" y="499746"/>
                      <a:pt x="83107" y="861167"/>
                      <a:pt x="95278" y="933663"/>
                    </a:cubicBezTo>
                    <a:cubicBezTo>
                      <a:pt x="107449" y="1006159"/>
                      <a:pt x="78874" y="846351"/>
                      <a:pt x="73053" y="787613"/>
                    </a:cubicBezTo>
                    <a:cubicBezTo>
                      <a:pt x="67232" y="728876"/>
                      <a:pt x="59824" y="670667"/>
                      <a:pt x="60353" y="581238"/>
                    </a:cubicBezTo>
                    <a:cubicBezTo>
                      <a:pt x="60882" y="491809"/>
                      <a:pt x="66703" y="344700"/>
                      <a:pt x="76228" y="251038"/>
                    </a:cubicBezTo>
                    <a:cubicBezTo>
                      <a:pt x="85753" y="157376"/>
                      <a:pt x="125441" y="52600"/>
                      <a:pt x="127028" y="192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0" name="フリーフォーム: 図形 1099">
                <a:extLst>
                  <a:ext uri="{FF2B5EF4-FFF2-40B4-BE49-F238E27FC236}">
                    <a16:creationId xmlns:a16="http://schemas.microsoft.com/office/drawing/2014/main" id="{0EED7511-2401-48CB-A076-B33E59FF620E}"/>
                  </a:ext>
                </a:extLst>
              </p:cNvPr>
              <p:cNvSpPr/>
              <p:nvPr/>
            </p:nvSpPr>
            <p:spPr>
              <a:xfrm>
                <a:off x="1479004" y="2346301"/>
                <a:ext cx="85386" cy="660569"/>
              </a:xfrm>
              <a:custGeom>
                <a:avLst/>
                <a:gdLst>
                  <a:gd name="connsiteX0" fmla="*/ 67221 w 85386"/>
                  <a:gd name="connsiteY0" fmla="*/ 9549 h 660569"/>
                  <a:gd name="connsiteX1" fmla="*/ 48171 w 85386"/>
                  <a:gd name="connsiteY1" fmla="*/ 57174 h 660569"/>
                  <a:gd name="connsiteX2" fmla="*/ 546 w 85386"/>
                  <a:gd name="connsiteY2" fmla="*/ 371499 h 660569"/>
                  <a:gd name="connsiteX3" fmla="*/ 83096 w 85386"/>
                  <a:gd name="connsiteY3" fmla="*/ 657249 h 660569"/>
                  <a:gd name="connsiteX4" fmla="*/ 60871 w 85386"/>
                  <a:gd name="connsiteY4" fmla="*/ 504849 h 660569"/>
                  <a:gd name="connsiteX5" fmla="*/ 44996 w 85386"/>
                  <a:gd name="connsiteY5" fmla="*/ 171474 h 660569"/>
                  <a:gd name="connsiteX6" fmla="*/ 67221 w 85386"/>
                  <a:gd name="connsiteY6" fmla="*/ 9549 h 66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386" h="660569">
                    <a:moveTo>
                      <a:pt x="67221" y="9549"/>
                    </a:moveTo>
                    <a:cubicBezTo>
                      <a:pt x="67750" y="-9501"/>
                      <a:pt x="59283" y="-3151"/>
                      <a:pt x="48171" y="57174"/>
                    </a:cubicBezTo>
                    <a:cubicBezTo>
                      <a:pt x="37059" y="117499"/>
                      <a:pt x="-5275" y="271487"/>
                      <a:pt x="546" y="371499"/>
                    </a:cubicBezTo>
                    <a:cubicBezTo>
                      <a:pt x="6367" y="471512"/>
                      <a:pt x="73042" y="635024"/>
                      <a:pt x="83096" y="657249"/>
                    </a:cubicBezTo>
                    <a:cubicBezTo>
                      <a:pt x="93150" y="679474"/>
                      <a:pt x="67221" y="585811"/>
                      <a:pt x="60871" y="504849"/>
                    </a:cubicBezTo>
                    <a:cubicBezTo>
                      <a:pt x="54521" y="423887"/>
                      <a:pt x="44996" y="252436"/>
                      <a:pt x="44996" y="171474"/>
                    </a:cubicBezTo>
                    <a:cubicBezTo>
                      <a:pt x="44996" y="90512"/>
                      <a:pt x="66692" y="28599"/>
                      <a:pt x="67221" y="95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1" name="フリーフォーム: 図形 1100">
                <a:extLst>
                  <a:ext uri="{FF2B5EF4-FFF2-40B4-BE49-F238E27FC236}">
                    <a16:creationId xmlns:a16="http://schemas.microsoft.com/office/drawing/2014/main" id="{354DF034-A162-4B18-84C1-FB43C2B95375}"/>
                  </a:ext>
                </a:extLst>
              </p:cNvPr>
              <p:cNvSpPr/>
              <p:nvPr/>
            </p:nvSpPr>
            <p:spPr>
              <a:xfrm>
                <a:off x="2831265" y="1665329"/>
                <a:ext cx="723062" cy="117929"/>
              </a:xfrm>
              <a:custGeom>
                <a:avLst/>
                <a:gdLst>
                  <a:gd name="connsiteX0" fmla="*/ 835 w 723062"/>
                  <a:gd name="connsiteY0" fmla="*/ 36471 h 117929"/>
                  <a:gd name="connsiteX1" fmla="*/ 530002 w 723062"/>
                  <a:gd name="connsiteY1" fmla="*/ 57638 h 117929"/>
                  <a:gd name="connsiteX2" fmla="*/ 720502 w 723062"/>
                  <a:gd name="connsiteY2" fmla="*/ 116904 h 117929"/>
                  <a:gd name="connsiteX3" fmla="*/ 415702 w 723062"/>
                  <a:gd name="connsiteY3" fmla="*/ 2604 h 117929"/>
                  <a:gd name="connsiteX4" fmla="*/ 835 w 723062"/>
                  <a:gd name="connsiteY4" fmla="*/ 36471 h 11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062" h="117929">
                    <a:moveTo>
                      <a:pt x="835" y="36471"/>
                    </a:moveTo>
                    <a:cubicBezTo>
                      <a:pt x="19885" y="45643"/>
                      <a:pt x="410058" y="44233"/>
                      <a:pt x="530002" y="57638"/>
                    </a:cubicBezTo>
                    <a:cubicBezTo>
                      <a:pt x="649947" y="71044"/>
                      <a:pt x="739552" y="126076"/>
                      <a:pt x="720502" y="116904"/>
                    </a:cubicBezTo>
                    <a:cubicBezTo>
                      <a:pt x="701452" y="107732"/>
                      <a:pt x="537763" y="15304"/>
                      <a:pt x="415702" y="2604"/>
                    </a:cubicBezTo>
                    <a:cubicBezTo>
                      <a:pt x="293641" y="-10096"/>
                      <a:pt x="-18215" y="27299"/>
                      <a:pt x="835" y="364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2" name="フリーフォーム: 図形 1101">
                <a:extLst>
                  <a:ext uri="{FF2B5EF4-FFF2-40B4-BE49-F238E27FC236}">
                    <a16:creationId xmlns:a16="http://schemas.microsoft.com/office/drawing/2014/main" id="{7E7C3C3E-9511-4001-945C-53BD820AA8C3}"/>
                  </a:ext>
                </a:extLst>
              </p:cNvPr>
              <p:cNvSpPr/>
              <p:nvPr/>
            </p:nvSpPr>
            <p:spPr>
              <a:xfrm>
                <a:off x="2228361" y="3847674"/>
                <a:ext cx="202392" cy="204157"/>
              </a:xfrm>
              <a:custGeom>
                <a:avLst/>
                <a:gdLst>
                  <a:gd name="connsiteX0" fmla="*/ 200514 w 202392"/>
                  <a:gd name="connsiteY0" fmla="*/ 426 h 204157"/>
                  <a:gd name="connsiteX1" fmla="*/ 127489 w 202392"/>
                  <a:gd name="connsiteY1" fmla="*/ 140126 h 204157"/>
                  <a:gd name="connsiteX2" fmla="*/ 73514 w 202392"/>
                  <a:gd name="connsiteY2" fmla="*/ 184576 h 204157"/>
                  <a:gd name="connsiteX3" fmla="*/ 489 w 202392"/>
                  <a:gd name="connsiteY3" fmla="*/ 203626 h 204157"/>
                  <a:gd name="connsiteX4" fmla="*/ 41764 w 202392"/>
                  <a:gd name="connsiteY4" fmla="*/ 165526 h 204157"/>
                  <a:gd name="connsiteX5" fmla="*/ 44939 w 202392"/>
                  <a:gd name="connsiteY5" fmla="*/ 98851 h 204157"/>
                  <a:gd name="connsiteX6" fmla="*/ 200514 w 202392"/>
                  <a:gd name="connsiteY6" fmla="*/ 426 h 20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92" h="204157">
                    <a:moveTo>
                      <a:pt x="200514" y="426"/>
                    </a:moveTo>
                    <a:cubicBezTo>
                      <a:pt x="214272" y="7305"/>
                      <a:pt x="148656" y="109434"/>
                      <a:pt x="127489" y="140126"/>
                    </a:cubicBezTo>
                    <a:cubicBezTo>
                      <a:pt x="106322" y="170818"/>
                      <a:pt x="94681" y="173993"/>
                      <a:pt x="73514" y="184576"/>
                    </a:cubicBezTo>
                    <a:cubicBezTo>
                      <a:pt x="52347" y="195159"/>
                      <a:pt x="5781" y="206801"/>
                      <a:pt x="489" y="203626"/>
                    </a:cubicBezTo>
                    <a:cubicBezTo>
                      <a:pt x="-4803" y="200451"/>
                      <a:pt x="34356" y="182988"/>
                      <a:pt x="41764" y="165526"/>
                    </a:cubicBezTo>
                    <a:cubicBezTo>
                      <a:pt x="49172" y="148064"/>
                      <a:pt x="25889" y="125838"/>
                      <a:pt x="44939" y="98851"/>
                    </a:cubicBezTo>
                    <a:cubicBezTo>
                      <a:pt x="63989" y="71864"/>
                      <a:pt x="186756" y="-6453"/>
                      <a:pt x="200514" y="426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5" name="フリーフォーム: 図形 1104">
                <a:extLst>
                  <a:ext uri="{FF2B5EF4-FFF2-40B4-BE49-F238E27FC236}">
                    <a16:creationId xmlns:a16="http://schemas.microsoft.com/office/drawing/2014/main" id="{257852CA-1D34-4C13-B0C4-09D796C73EFE}"/>
                  </a:ext>
                </a:extLst>
              </p:cNvPr>
              <p:cNvSpPr/>
              <p:nvPr/>
            </p:nvSpPr>
            <p:spPr>
              <a:xfrm>
                <a:off x="4446783" y="3063695"/>
                <a:ext cx="377975" cy="201938"/>
              </a:xfrm>
              <a:custGeom>
                <a:avLst/>
                <a:gdLst>
                  <a:gd name="connsiteX0" fmla="*/ 6684 w 377975"/>
                  <a:gd name="connsiteY0" fmla="*/ 1238 h 201938"/>
                  <a:gd name="connsiteX1" fmla="*/ 345350 w 377975"/>
                  <a:gd name="connsiteY1" fmla="*/ 170572 h 201938"/>
                  <a:gd name="connsiteX2" fmla="*/ 341117 w 377975"/>
                  <a:gd name="connsiteY2" fmla="*/ 195972 h 201938"/>
                  <a:gd name="connsiteX3" fmla="*/ 137917 w 377975"/>
                  <a:gd name="connsiteY3" fmla="*/ 98605 h 201938"/>
                  <a:gd name="connsiteX4" fmla="*/ 6684 w 377975"/>
                  <a:gd name="connsiteY4" fmla="*/ 1238 h 20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975" h="201938">
                    <a:moveTo>
                      <a:pt x="6684" y="1238"/>
                    </a:moveTo>
                    <a:cubicBezTo>
                      <a:pt x="41256" y="13232"/>
                      <a:pt x="289611" y="138116"/>
                      <a:pt x="345350" y="170572"/>
                    </a:cubicBezTo>
                    <a:cubicBezTo>
                      <a:pt x="401089" y="203028"/>
                      <a:pt x="375689" y="207966"/>
                      <a:pt x="341117" y="195972"/>
                    </a:cubicBezTo>
                    <a:cubicBezTo>
                      <a:pt x="306545" y="183978"/>
                      <a:pt x="195772" y="129649"/>
                      <a:pt x="137917" y="98605"/>
                    </a:cubicBezTo>
                    <a:cubicBezTo>
                      <a:pt x="80062" y="67561"/>
                      <a:pt x="-27888" y="-10756"/>
                      <a:pt x="6684" y="1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0" name="フリーフォーム: 図形 1109">
                <a:extLst>
                  <a:ext uri="{FF2B5EF4-FFF2-40B4-BE49-F238E27FC236}">
                    <a16:creationId xmlns:a16="http://schemas.microsoft.com/office/drawing/2014/main" id="{41D9DF7C-E11C-4F01-AE10-2442CEA9B451}"/>
                  </a:ext>
                </a:extLst>
              </p:cNvPr>
              <p:cNvSpPr/>
              <p:nvPr/>
            </p:nvSpPr>
            <p:spPr>
              <a:xfrm>
                <a:off x="3876446" y="4186383"/>
                <a:ext cx="193904" cy="1058351"/>
              </a:xfrm>
              <a:custGeom>
                <a:avLst/>
                <a:gdLst>
                  <a:gd name="connsiteX0" fmla="*/ 193904 w 193904"/>
                  <a:gd name="connsiteY0" fmla="*/ 1442 h 1058351"/>
                  <a:gd name="connsiteX1" fmla="*/ 117704 w 193904"/>
                  <a:gd name="connsiteY1" fmla="*/ 366567 h 1058351"/>
                  <a:gd name="connsiteX2" fmla="*/ 28804 w 193904"/>
                  <a:gd name="connsiteY2" fmla="*/ 817417 h 1058351"/>
                  <a:gd name="connsiteX3" fmla="*/ 3404 w 193904"/>
                  <a:gd name="connsiteY3" fmla="*/ 1055542 h 1058351"/>
                  <a:gd name="connsiteX4" fmla="*/ 12929 w 193904"/>
                  <a:gd name="connsiteY4" fmla="*/ 919017 h 1058351"/>
                  <a:gd name="connsiteX5" fmla="*/ 117704 w 193904"/>
                  <a:gd name="connsiteY5" fmla="*/ 503092 h 1058351"/>
                  <a:gd name="connsiteX6" fmla="*/ 193904 w 193904"/>
                  <a:gd name="connsiteY6" fmla="*/ 1442 h 105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04" h="1058351">
                    <a:moveTo>
                      <a:pt x="193904" y="1442"/>
                    </a:moveTo>
                    <a:cubicBezTo>
                      <a:pt x="193904" y="-21312"/>
                      <a:pt x="145221" y="230571"/>
                      <a:pt x="117704" y="366567"/>
                    </a:cubicBezTo>
                    <a:cubicBezTo>
                      <a:pt x="90187" y="502563"/>
                      <a:pt x="47854" y="702588"/>
                      <a:pt x="28804" y="817417"/>
                    </a:cubicBezTo>
                    <a:cubicBezTo>
                      <a:pt x="9754" y="932246"/>
                      <a:pt x="6050" y="1038609"/>
                      <a:pt x="3404" y="1055542"/>
                    </a:cubicBezTo>
                    <a:cubicBezTo>
                      <a:pt x="758" y="1072475"/>
                      <a:pt x="-6121" y="1011092"/>
                      <a:pt x="12929" y="919017"/>
                    </a:cubicBezTo>
                    <a:cubicBezTo>
                      <a:pt x="31979" y="826942"/>
                      <a:pt x="82779" y="661842"/>
                      <a:pt x="117704" y="503092"/>
                    </a:cubicBezTo>
                    <a:cubicBezTo>
                      <a:pt x="152629" y="344342"/>
                      <a:pt x="193904" y="24196"/>
                      <a:pt x="193904" y="14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3" name="フリーフォーム: 図形 1112">
                <a:extLst>
                  <a:ext uri="{FF2B5EF4-FFF2-40B4-BE49-F238E27FC236}">
                    <a16:creationId xmlns:a16="http://schemas.microsoft.com/office/drawing/2014/main" id="{BDA3B13C-740B-4450-98AE-9C5FB8276374}"/>
                  </a:ext>
                </a:extLst>
              </p:cNvPr>
              <p:cNvSpPr/>
              <p:nvPr/>
            </p:nvSpPr>
            <p:spPr>
              <a:xfrm>
                <a:off x="4315142" y="3233149"/>
                <a:ext cx="174337" cy="671659"/>
              </a:xfrm>
              <a:custGeom>
                <a:avLst/>
                <a:gdLst>
                  <a:gd name="connsiteX0" fmla="*/ 47308 w 174337"/>
                  <a:gd name="connsiteY0" fmla="*/ 2176 h 671659"/>
                  <a:gd name="connsiteX1" fmla="*/ 53658 w 174337"/>
                  <a:gd name="connsiteY1" fmla="*/ 341901 h 671659"/>
                  <a:gd name="connsiteX2" fmla="*/ 2858 w 174337"/>
                  <a:gd name="connsiteY2" fmla="*/ 649876 h 671659"/>
                  <a:gd name="connsiteX3" fmla="*/ 6033 w 174337"/>
                  <a:gd name="connsiteY3" fmla="*/ 646701 h 671659"/>
                  <a:gd name="connsiteX4" fmla="*/ 85408 w 174337"/>
                  <a:gd name="connsiteY4" fmla="*/ 567326 h 671659"/>
                  <a:gd name="connsiteX5" fmla="*/ 174308 w 174337"/>
                  <a:gd name="connsiteY5" fmla="*/ 78376 h 671659"/>
                  <a:gd name="connsiteX6" fmla="*/ 75883 w 174337"/>
                  <a:gd name="connsiteY6" fmla="*/ 564151 h 671659"/>
                  <a:gd name="connsiteX7" fmla="*/ 15558 w 174337"/>
                  <a:gd name="connsiteY7" fmla="*/ 618126 h 671659"/>
                  <a:gd name="connsiteX8" fmla="*/ 56833 w 174337"/>
                  <a:gd name="connsiteY8" fmla="*/ 513351 h 671659"/>
                  <a:gd name="connsiteX9" fmla="*/ 47308 w 174337"/>
                  <a:gd name="connsiteY9" fmla="*/ 2176 h 67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4337" h="671659">
                    <a:moveTo>
                      <a:pt x="47308" y="2176"/>
                    </a:moveTo>
                    <a:cubicBezTo>
                      <a:pt x="46779" y="-26399"/>
                      <a:pt x="61066" y="233951"/>
                      <a:pt x="53658" y="341901"/>
                    </a:cubicBezTo>
                    <a:cubicBezTo>
                      <a:pt x="46250" y="449851"/>
                      <a:pt x="2858" y="649876"/>
                      <a:pt x="2858" y="649876"/>
                    </a:cubicBezTo>
                    <a:cubicBezTo>
                      <a:pt x="-5080" y="700676"/>
                      <a:pt x="6033" y="646701"/>
                      <a:pt x="6033" y="646701"/>
                    </a:cubicBezTo>
                    <a:cubicBezTo>
                      <a:pt x="19791" y="632943"/>
                      <a:pt x="57362" y="662047"/>
                      <a:pt x="85408" y="567326"/>
                    </a:cubicBezTo>
                    <a:cubicBezTo>
                      <a:pt x="113454" y="472605"/>
                      <a:pt x="175895" y="78905"/>
                      <a:pt x="174308" y="78376"/>
                    </a:cubicBezTo>
                    <a:cubicBezTo>
                      <a:pt x="172721" y="77847"/>
                      <a:pt x="102341" y="474193"/>
                      <a:pt x="75883" y="564151"/>
                    </a:cubicBezTo>
                    <a:cubicBezTo>
                      <a:pt x="49425" y="654109"/>
                      <a:pt x="18733" y="626593"/>
                      <a:pt x="15558" y="618126"/>
                    </a:cubicBezTo>
                    <a:cubicBezTo>
                      <a:pt x="12383" y="609659"/>
                      <a:pt x="49425" y="610718"/>
                      <a:pt x="56833" y="513351"/>
                    </a:cubicBezTo>
                    <a:cubicBezTo>
                      <a:pt x="64241" y="415984"/>
                      <a:pt x="47837" y="30751"/>
                      <a:pt x="47308" y="21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4" name="フリーフォーム: 図形 1113">
                <a:extLst>
                  <a:ext uri="{FF2B5EF4-FFF2-40B4-BE49-F238E27FC236}">
                    <a16:creationId xmlns:a16="http://schemas.microsoft.com/office/drawing/2014/main" id="{F9D3948D-61B6-4D7A-B4B2-7564D7C61401}"/>
                  </a:ext>
                </a:extLst>
              </p:cNvPr>
              <p:cNvSpPr/>
              <p:nvPr/>
            </p:nvSpPr>
            <p:spPr>
              <a:xfrm>
                <a:off x="4276359" y="3084881"/>
                <a:ext cx="369093" cy="920093"/>
              </a:xfrm>
              <a:custGeom>
                <a:avLst/>
                <a:gdLst>
                  <a:gd name="connsiteX0" fmla="*/ 181341 w 369093"/>
                  <a:gd name="connsiteY0" fmla="*/ 1219 h 920093"/>
                  <a:gd name="connsiteX1" fmla="*/ 365491 w 369093"/>
                  <a:gd name="connsiteY1" fmla="*/ 144094 h 920093"/>
                  <a:gd name="connsiteX2" fmla="*/ 295641 w 369093"/>
                  <a:gd name="connsiteY2" fmla="*/ 486994 h 920093"/>
                  <a:gd name="connsiteX3" fmla="*/ 200391 w 369093"/>
                  <a:gd name="connsiteY3" fmla="*/ 718769 h 920093"/>
                  <a:gd name="connsiteX4" fmla="*/ 105141 w 369093"/>
                  <a:gd name="connsiteY4" fmla="*/ 890219 h 920093"/>
                  <a:gd name="connsiteX5" fmla="*/ 366 w 369093"/>
                  <a:gd name="connsiteY5" fmla="*/ 915619 h 920093"/>
                  <a:gd name="connsiteX6" fmla="*/ 143241 w 369093"/>
                  <a:gd name="connsiteY6" fmla="*/ 839419 h 920093"/>
                  <a:gd name="connsiteX7" fmla="*/ 327391 w 369093"/>
                  <a:gd name="connsiteY7" fmla="*/ 417144 h 920093"/>
                  <a:gd name="connsiteX8" fmla="*/ 349616 w 369093"/>
                  <a:gd name="connsiteY8" fmla="*/ 213944 h 920093"/>
                  <a:gd name="connsiteX9" fmla="*/ 181341 w 369093"/>
                  <a:gd name="connsiteY9" fmla="*/ 1219 h 920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9093" h="920093">
                    <a:moveTo>
                      <a:pt x="181341" y="1219"/>
                    </a:moveTo>
                    <a:cubicBezTo>
                      <a:pt x="183987" y="-10423"/>
                      <a:pt x="346441" y="63132"/>
                      <a:pt x="365491" y="144094"/>
                    </a:cubicBezTo>
                    <a:cubicBezTo>
                      <a:pt x="384541" y="225056"/>
                      <a:pt x="323158" y="391215"/>
                      <a:pt x="295641" y="486994"/>
                    </a:cubicBezTo>
                    <a:cubicBezTo>
                      <a:pt x="268124" y="582773"/>
                      <a:pt x="232141" y="651565"/>
                      <a:pt x="200391" y="718769"/>
                    </a:cubicBezTo>
                    <a:cubicBezTo>
                      <a:pt x="168641" y="785973"/>
                      <a:pt x="138478" y="857411"/>
                      <a:pt x="105141" y="890219"/>
                    </a:cubicBezTo>
                    <a:cubicBezTo>
                      <a:pt x="71803" y="923027"/>
                      <a:pt x="-5984" y="924086"/>
                      <a:pt x="366" y="915619"/>
                    </a:cubicBezTo>
                    <a:cubicBezTo>
                      <a:pt x="6716" y="907152"/>
                      <a:pt x="88737" y="922498"/>
                      <a:pt x="143241" y="839419"/>
                    </a:cubicBezTo>
                    <a:cubicBezTo>
                      <a:pt x="197745" y="756340"/>
                      <a:pt x="292995" y="521390"/>
                      <a:pt x="327391" y="417144"/>
                    </a:cubicBezTo>
                    <a:cubicBezTo>
                      <a:pt x="361787" y="312898"/>
                      <a:pt x="369195" y="283794"/>
                      <a:pt x="349616" y="213944"/>
                    </a:cubicBezTo>
                    <a:cubicBezTo>
                      <a:pt x="330037" y="144094"/>
                      <a:pt x="178695" y="12861"/>
                      <a:pt x="181341" y="12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02" name="fuku">
              <a:extLst>
                <a:ext uri="{FF2B5EF4-FFF2-40B4-BE49-F238E27FC236}">
                  <a16:creationId xmlns:a16="http://schemas.microsoft.com/office/drawing/2014/main" id="{3BAFABA1-0486-44CA-B45B-F5333690FB2A}"/>
                </a:ext>
              </a:extLst>
            </p:cNvPr>
            <p:cNvGrpSpPr/>
            <p:nvPr/>
          </p:nvGrpSpPr>
          <p:grpSpPr>
            <a:xfrm>
              <a:off x="535154" y="2972968"/>
              <a:ext cx="6257861" cy="9769258"/>
              <a:chOff x="535154" y="2972968"/>
              <a:chExt cx="6257861" cy="9769258"/>
            </a:xfrm>
          </p:grpSpPr>
          <p:sp>
            <p:nvSpPr>
              <p:cNvPr id="1103" name="フリーフォーム: 図形 1102">
                <a:extLst>
                  <a:ext uri="{FF2B5EF4-FFF2-40B4-BE49-F238E27FC236}">
                    <a16:creationId xmlns:a16="http://schemas.microsoft.com/office/drawing/2014/main" id="{407E3565-0234-4499-9A9D-C0B739AE5963}"/>
                  </a:ext>
                </a:extLst>
              </p:cNvPr>
              <p:cNvSpPr/>
              <p:nvPr/>
            </p:nvSpPr>
            <p:spPr>
              <a:xfrm>
                <a:off x="4448436" y="2975576"/>
                <a:ext cx="896527" cy="531873"/>
              </a:xfrm>
              <a:custGeom>
                <a:avLst/>
                <a:gdLst>
                  <a:gd name="connsiteX0" fmla="*/ 9264 w 896527"/>
                  <a:gd name="connsiteY0" fmla="*/ 38557 h 531873"/>
                  <a:gd name="connsiteX1" fmla="*/ 305597 w 896527"/>
                  <a:gd name="connsiteY1" fmla="*/ 457 h 531873"/>
                  <a:gd name="connsiteX2" fmla="*/ 455881 w 896527"/>
                  <a:gd name="connsiteY2" fmla="*/ 32207 h 531873"/>
                  <a:gd name="connsiteX3" fmla="*/ 699297 w 896527"/>
                  <a:gd name="connsiteY3" fmla="*/ 210007 h 531873"/>
                  <a:gd name="connsiteX4" fmla="*/ 845347 w 896527"/>
                  <a:gd name="connsiteY4" fmla="*/ 457657 h 531873"/>
                  <a:gd name="connsiteX5" fmla="*/ 891914 w 896527"/>
                  <a:gd name="connsiteY5" fmla="*/ 519041 h 531873"/>
                  <a:gd name="connsiteX6" fmla="*/ 745864 w 896527"/>
                  <a:gd name="connsiteY6" fmla="*/ 241757 h 531873"/>
                  <a:gd name="connsiteX7" fmla="*/ 474931 w 896527"/>
                  <a:gd name="connsiteY7" fmla="*/ 25857 h 531873"/>
                  <a:gd name="connsiteX8" fmla="*/ 112981 w 896527"/>
                  <a:gd name="connsiteY8" fmla="*/ 11041 h 531873"/>
                  <a:gd name="connsiteX9" fmla="*/ 9264 w 896527"/>
                  <a:gd name="connsiteY9" fmla="*/ 38557 h 53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6527" h="531873">
                    <a:moveTo>
                      <a:pt x="9264" y="38557"/>
                    </a:moveTo>
                    <a:cubicBezTo>
                      <a:pt x="41367" y="36793"/>
                      <a:pt x="231161" y="1515"/>
                      <a:pt x="305597" y="457"/>
                    </a:cubicBezTo>
                    <a:cubicBezTo>
                      <a:pt x="380033" y="-601"/>
                      <a:pt x="390264" y="-2718"/>
                      <a:pt x="455881" y="32207"/>
                    </a:cubicBezTo>
                    <a:cubicBezTo>
                      <a:pt x="521498" y="67132"/>
                      <a:pt x="634386" y="139099"/>
                      <a:pt x="699297" y="210007"/>
                    </a:cubicBezTo>
                    <a:cubicBezTo>
                      <a:pt x="764208" y="280915"/>
                      <a:pt x="813244" y="406151"/>
                      <a:pt x="845347" y="457657"/>
                    </a:cubicBezTo>
                    <a:cubicBezTo>
                      <a:pt x="877450" y="509163"/>
                      <a:pt x="908495" y="555024"/>
                      <a:pt x="891914" y="519041"/>
                    </a:cubicBezTo>
                    <a:cubicBezTo>
                      <a:pt x="875333" y="483058"/>
                      <a:pt x="815361" y="323954"/>
                      <a:pt x="745864" y="241757"/>
                    </a:cubicBezTo>
                    <a:cubicBezTo>
                      <a:pt x="676367" y="159560"/>
                      <a:pt x="580411" y="64310"/>
                      <a:pt x="474931" y="25857"/>
                    </a:cubicBezTo>
                    <a:cubicBezTo>
                      <a:pt x="369451" y="-12596"/>
                      <a:pt x="193414" y="9983"/>
                      <a:pt x="112981" y="11041"/>
                    </a:cubicBezTo>
                    <a:cubicBezTo>
                      <a:pt x="32548" y="12099"/>
                      <a:pt x="-22839" y="40321"/>
                      <a:pt x="9264" y="385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4" name="フリーフォーム: 図形 1103">
                <a:extLst>
                  <a:ext uri="{FF2B5EF4-FFF2-40B4-BE49-F238E27FC236}">
                    <a16:creationId xmlns:a16="http://schemas.microsoft.com/office/drawing/2014/main" id="{233D647F-5FA7-480B-B2C9-AED1375089DC}"/>
                  </a:ext>
                </a:extLst>
              </p:cNvPr>
              <p:cNvSpPr/>
              <p:nvPr/>
            </p:nvSpPr>
            <p:spPr>
              <a:xfrm>
                <a:off x="4668373" y="2972968"/>
                <a:ext cx="646888" cy="616828"/>
              </a:xfrm>
              <a:custGeom>
                <a:avLst/>
                <a:gdLst>
                  <a:gd name="connsiteX0" fmla="*/ 24277 w 646888"/>
                  <a:gd name="connsiteY0" fmla="*/ 13649 h 616828"/>
                  <a:gd name="connsiteX1" fmla="*/ 75077 w 646888"/>
                  <a:gd name="connsiteY1" fmla="*/ 19999 h 616828"/>
                  <a:gd name="connsiteX2" fmla="*/ 348127 w 646888"/>
                  <a:gd name="connsiteY2" fmla="*/ 108899 h 616828"/>
                  <a:gd name="connsiteX3" fmla="*/ 449727 w 646888"/>
                  <a:gd name="connsiteY3" fmla="*/ 278232 h 616828"/>
                  <a:gd name="connsiteX4" fmla="*/ 602127 w 646888"/>
                  <a:gd name="connsiteY4" fmla="*/ 483549 h 616828"/>
                  <a:gd name="connsiteX5" fmla="*/ 644460 w 646888"/>
                  <a:gd name="connsiteY5" fmla="*/ 614782 h 616828"/>
                  <a:gd name="connsiteX6" fmla="*/ 544977 w 646888"/>
                  <a:gd name="connsiteY6" fmla="*/ 381949 h 616828"/>
                  <a:gd name="connsiteX7" fmla="*/ 415860 w 646888"/>
                  <a:gd name="connsiteY7" fmla="*/ 176632 h 616828"/>
                  <a:gd name="connsiteX8" fmla="*/ 24277 w 646888"/>
                  <a:gd name="connsiteY8" fmla="*/ 13649 h 61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888" h="616828">
                    <a:moveTo>
                      <a:pt x="24277" y="13649"/>
                    </a:moveTo>
                    <a:cubicBezTo>
                      <a:pt x="-32520" y="-12456"/>
                      <a:pt x="21102" y="4124"/>
                      <a:pt x="75077" y="19999"/>
                    </a:cubicBezTo>
                    <a:cubicBezTo>
                      <a:pt x="129052" y="35874"/>
                      <a:pt x="285685" y="65860"/>
                      <a:pt x="348127" y="108899"/>
                    </a:cubicBezTo>
                    <a:cubicBezTo>
                      <a:pt x="410569" y="151938"/>
                      <a:pt x="407394" y="215790"/>
                      <a:pt x="449727" y="278232"/>
                    </a:cubicBezTo>
                    <a:cubicBezTo>
                      <a:pt x="492060" y="340674"/>
                      <a:pt x="569672" y="427457"/>
                      <a:pt x="602127" y="483549"/>
                    </a:cubicBezTo>
                    <a:cubicBezTo>
                      <a:pt x="634583" y="539641"/>
                      <a:pt x="653985" y="631715"/>
                      <a:pt x="644460" y="614782"/>
                    </a:cubicBezTo>
                    <a:cubicBezTo>
                      <a:pt x="634935" y="597849"/>
                      <a:pt x="583077" y="454974"/>
                      <a:pt x="544977" y="381949"/>
                    </a:cubicBezTo>
                    <a:cubicBezTo>
                      <a:pt x="506877" y="308924"/>
                      <a:pt x="503702" y="240838"/>
                      <a:pt x="415860" y="176632"/>
                    </a:cubicBezTo>
                    <a:cubicBezTo>
                      <a:pt x="328018" y="112426"/>
                      <a:pt x="81074" y="39754"/>
                      <a:pt x="24277" y="136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6" name="フリーフォーム: 図形 1105">
                <a:extLst>
                  <a:ext uri="{FF2B5EF4-FFF2-40B4-BE49-F238E27FC236}">
                    <a16:creationId xmlns:a16="http://schemas.microsoft.com/office/drawing/2014/main" id="{C0D99ACA-56E6-4E3B-855A-79EDF3254E80}"/>
                  </a:ext>
                </a:extLst>
              </p:cNvPr>
              <p:cNvSpPr/>
              <p:nvPr/>
            </p:nvSpPr>
            <p:spPr>
              <a:xfrm>
                <a:off x="4949087" y="3958053"/>
                <a:ext cx="439502" cy="1147411"/>
              </a:xfrm>
              <a:custGeom>
                <a:avLst/>
                <a:gdLst>
                  <a:gd name="connsiteX0" fmla="*/ 389146 w 439502"/>
                  <a:gd name="connsiteY0" fmla="*/ 40330 h 1147411"/>
                  <a:gd name="connsiteX1" fmla="*/ 338346 w 439502"/>
                  <a:gd name="connsiteY1" fmla="*/ 249880 h 1147411"/>
                  <a:gd name="connsiteX2" fmla="*/ 198646 w 439502"/>
                  <a:gd name="connsiteY2" fmla="*/ 609714 h 1147411"/>
                  <a:gd name="connsiteX3" fmla="*/ 69530 w 439502"/>
                  <a:gd name="connsiteY3" fmla="*/ 963197 h 1147411"/>
                  <a:gd name="connsiteX4" fmla="*/ 20846 w 439502"/>
                  <a:gd name="connsiteY4" fmla="*/ 1096547 h 1147411"/>
                  <a:gd name="connsiteX5" fmla="*/ 414546 w 439502"/>
                  <a:gd name="connsiteY5" fmla="*/ 105947 h 1147411"/>
                  <a:gd name="connsiteX6" fmla="*/ 389146 w 439502"/>
                  <a:gd name="connsiteY6" fmla="*/ 40330 h 114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502" h="1147411">
                    <a:moveTo>
                      <a:pt x="389146" y="40330"/>
                    </a:moveTo>
                    <a:cubicBezTo>
                      <a:pt x="376446" y="64319"/>
                      <a:pt x="370096" y="154983"/>
                      <a:pt x="338346" y="249880"/>
                    </a:cubicBezTo>
                    <a:cubicBezTo>
                      <a:pt x="306596" y="344777"/>
                      <a:pt x="243449" y="490828"/>
                      <a:pt x="198646" y="609714"/>
                    </a:cubicBezTo>
                    <a:cubicBezTo>
                      <a:pt x="153843" y="728600"/>
                      <a:pt x="69530" y="963197"/>
                      <a:pt x="69530" y="963197"/>
                    </a:cubicBezTo>
                    <a:cubicBezTo>
                      <a:pt x="39897" y="1044336"/>
                      <a:pt x="-36657" y="1239422"/>
                      <a:pt x="20846" y="1096547"/>
                    </a:cubicBezTo>
                    <a:cubicBezTo>
                      <a:pt x="78349" y="953672"/>
                      <a:pt x="351046" y="276691"/>
                      <a:pt x="414546" y="105947"/>
                    </a:cubicBezTo>
                    <a:cubicBezTo>
                      <a:pt x="478046" y="-64797"/>
                      <a:pt x="401846" y="16341"/>
                      <a:pt x="389146" y="403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7" name="フリーフォーム: 図形 1106">
                <a:extLst>
                  <a:ext uri="{FF2B5EF4-FFF2-40B4-BE49-F238E27FC236}">
                    <a16:creationId xmlns:a16="http://schemas.microsoft.com/office/drawing/2014/main" id="{2BF28D75-2A50-4221-8912-2D8C76FB39F5}"/>
                  </a:ext>
                </a:extLst>
              </p:cNvPr>
              <p:cNvSpPr/>
              <p:nvPr/>
            </p:nvSpPr>
            <p:spPr>
              <a:xfrm>
                <a:off x="5015673" y="3952891"/>
                <a:ext cx="295113" cy="929578"/>
              </a:xfrm>
              <a:custGeom>
                <a:avLst/>
                <a:gdLst>
                  <a:gd name="connsiteX0" fmla="*/ 290810 w 295113"/>
                  <a:gd name="connsiteY0" fmla="*/ 7392 h 929578"/>
                  <a:gd name="connsiteX1" fmla="*/ 165927 w 295113"/>
                  <a:gd name="connsiteY1" fmla="*/ 496342 h 929578"/>
                  <a:gd name="connsiteX2" fmla="*/ 827 w 295113"/>
                  <a:gd name="connsiteY2" fmla="*/ 926026 h 929578"/>
                  <a:gd name="connsiteX3" fmla="*/ 240010 w 295113"/>
                  <a:gd name="connsiteY3" fmla="*/ 252926 h 929578"/>
                  <a:gd name="connsiteX4" fmla="*/ 290810 w 295113"/>
                  <a:gd name="connsiteY4" fmla="*/ 7392 h 92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113" h="929578">
                    <a:moveTo>
                      <a:pt x="290810" y="7392"/>
                    </a:moveTo>
                    <a:cubicBezTo>
                      <a:pt x="278463" y="47961"/>
                      <a:pt x="214257" y="343236"/>
                      <a:pt x="165927" y="496342"/>
                    </a:cubicBezTo>
                    <a:cubicBezTo>
                      <a:pt x="117597" y="649448"/>
                      <a:pt x="-11520" y="966595"/>
                      <a:pt x="827" y="926026"/>
                    </a:cubicBezTo>
                    <a:cubicBezTo>
                      <a:pt x="13174" y="885457"/>
                      <a:pt x="190268" y="406384"/>
                      <a:pt x="240010" y="252926"/>
                    </a:cubicBezTo>
                    <a:cubicBezTo>
                      <a:pt x="289752" y="99468"/>
                      <a:pt x="303157" y="-33177"/>
                      <a:pt x="290810" y="73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8" name="フリーフォーム: 図形 1107">
                <a:extLst>
                  <a:ext uri="{FF2B5EF4-FFF2-40B4-BE49-F238E27FC236}">
                    <a16:creationId xmlns:a16="http://schemas.microsoft.com/office/drawing/2014/main" id="{EBA92959-A646-417E-A805-595581E4193F}"/>
                  </a:ext>
                </a:extLst>
              </p:cNvPr>
              <p:cNvSpPr/>
              <p:nvPr/>
            </p:nvSpPr>
            <p:spPr>
              <a:xfrm>
                <a:off x="4798361" y="5018060"/>
                <a:ext cx="190629" cy="837024"/>
              </a:xfrm>
              <a:custGeom>
                <a:avLst/>
                <a:gdLst>
                  <a:gd name="connsiteX0" fmla="*/ 190622 w 190629"/>
                  <a:gd name="connsiteY0" fmla="*/ 557 h 837024"/>
                  <a:gd name="connsiteX1" fmla="*/ 36106 w 190629"/>
                  <a:gd name="connsiteY1" fmla="*/ 527607 h 837024"/>
                  <a:gd name="connsiteX2" fmla="*/ 122 w 190629"/>
                  <a:gd name="connsiteY2" fmla="*/ 834523 h 837024"/>
                  <a:gd name="connsiteX3" fmla="*/ 42456 w 190629"/>
                  <a:gd name="connsiteY3" fmla="*/ 633440 h 837024"/>
                  <a:gd name="connsiteX4" fmla="*/ 190622 w 190629"/>
                  <a:gd name="connsiteY4" fmla="*/ 557 h 837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29" h="837024">
                    <a:moveTo>
                      <a:pt x="190622" y="557"/>
                    </a:moveTo>
                    <a:cubicBezTo>
                      <a:pt x="189564" y="-17082"/>
                      <a:pt x="67856" y="388613"/>
                      <a:pt x="36106" y="527607"/>
                    </a:cubicBezTo>
                    <a:cubicBezTo>
                      <a:pt x="4356" y="666601"/>
                      <a:pt x="-936" y="816884"/>
                      <a:pt x="122" y="834523"/>
                    </a:cubicBezTo>
                    <a:cubicBezTo>
                      <a:pt x="1180" y="852162"/>
                      <a:pt x="9295" y="775609"/>
                      <a:pt x="42456" y="633440"/>
                    </a:cubicBezTo>
                    <a:cubicBezTo>
                      <a:pt x="75617" y="491271"/>
                      <a:pt x="191680" y="18196"/>
                      <a:pt x="190622" y="5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09" name="フリーフォーム: 図形 1108">
                <a:extLst>
                  <a:ext uri="{FF2B5EF4-FFF2-40B4-BE49-F238E27FC236}">
                    <a16:creationId xmlns:a16="http://schemas.microsoft.com/office/drawing/2014/main" id="{6ED57771-9579-4554-ADA5-068A659624A7}"/>
                  </a:ext>
                </a:extLst>
              </p:cNvPr>
              <p:cNvSpPr/>
              <p:nvPr/>
            </p:nvSpPr>
            <p:spPr>
              <a:xfrm>
                <a:off x="4794328" y="4863969"/>
                <a:ext cx="230924" cy="930503"/>
              </a:xfrm>
              <a:custGeom>
                <a:avLst/>
                <a:gdLst>
                  <a:gd name="connsiteX0" fmla="*/ 230639 w 230924"/>
                  <a:gd name="connsiteY0" fmla="*/ 4364 h 930503"/>
                  <a:gd name="connsiteX1" fmla="*/ 74005 w 230924"/>
                  <a:gd name="connsiteY1" fmla="*/ 400181 h 930503"/>
                  <a:gd name="connsiteX2" fmla="*/ 4155 w 230924"/>
                  <a:gd name="connsiteY2" fmla="*/ 922998 h 930503"/>
                  <a:gd name="connsiteX3" fmla="*/ 31672 w 230924"/>
                  <a:gd name="connsiteY3" fmla="*/ 658414 h 930503"/>
                  <a:gd name="connsiteX4" fmla="*/ 230639 w 230924"/>
                  <a:gd name="connsiteY4" fmla="*/ 4364 h 93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924" h="930503">
                    <a:moveTo>
                      <a:pt x="230639" y="4364"/>
                    </a:moveTo>
                    <a:cubicBezTo>
                      <a:pt x="237695" y="-38675"/>
                      <a:pt x="111752" y="247075"/>
                      <a:pt x="74005" y="400181"/>
                    </a:cubicBezTo>
                    <a:cubicBezTo>
                      <a:pt x="36258" y="553287"/>
                      <a:pt x="11210" y="879959"/>
                      <a:pt x="4155" y="922998"/>
                    </a:cubicBezTo>
                    <a:cubicBezTo>
                      <a:pt x="-2901" y="966037"/>
                      <a:pt x="-5017" y="816811"/>
                      <a:pt x="31672" y="658414"/>
                    </a:cubicBezTo>
                    <a:cubicBezTo>
                      <a:pt x="68361" y="500017"/>
                      <a:pt x="223583" y="47403"/>
                      <a:pt x="230639" y="43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1" name="フリーフォーム: 図形 1110">
                <a:extLst>
                  <a:ext uri="{FF2B5EF4-FFF2-40B4-BE49-F238E27FC236}">
                    <a16:creationId xmlns:a16="http://schemas.microsoft.com/office/drawing/2014/main" id="{959EC15F-AEC2-4530-BA24-4F0FB8863582}"/>
                  </a:ext>
                </a:extLst>
              </p:cNvPr>
              <p:cNvSpPr/>
              <p:nvPr/>
            </p:nvSpPr>
            <p:spPr>
              <a:xfrm>
                <a:off x="4532829" y="5845073"/>
                <a:ext cx="295267" cy="492915"/>
              </a:xfrm>
              <a:custGeom>
                <a:avLst/>
                <a:gdLst>
                  <a:gd name="connsiteX0" fmla="*/ 293171 w 295267"/>
                  <a:gd name="connsiteY0" fmla="*/ 102 h 492915"/>
                  <a:gd name="connsiteX1" fmla="*/ 162996 w 295267"/>
                  <a:gd name="connsiteY1" fmla="*/ 304902 h 492915"/>
                  <a:gd name="connsiteX2" fmla="*/ 1071 w 295267"/>
                  <a:gd name="connsiteY2" fmla="*/ 485877 h 492915"/>
                  <a:gd name="connsiteX3" fmla="*/ 99496 w 295267"/>
                  <a:gd name="connsiteY3" fmla="*/ 438252 h 492915"/>
                  <a:gd name="connsiteX4" fmla="*/ 232846 w 295267"/>
                  <a:gd name="connsiteY4" fmla="*/ 273152 h 492915"/>
                  <a:gd name="connsiteX5" fmla="*/ 293171 w 295267"/>
                  <a:gd name="connsiteY5" fmla="*/ 102 h 492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67" h="492915">
                    <a:moveTo>
                      <a:pt x="293171" y="102"/>
                    </a:moveTo>
                    <a:cubicBezTo>
                      <a:pt x="281529" y="5394"/>
                      <a:pt x="211679" y="223940"/>
                      <a:pt x="162996" y="304902"/>
                    </a:cubicBezTo>
                    <a:cubicBezTo>
                      <a:pt x="114313" y="385864"/>
                      <a:pt x="11654" y="463652"/>
                      <a:pt x="1071" y="485877"/>
                    </a:cubicBezTo>
                    <a:cubicBezTo>
                      <a:pt x="-9512" y="508102"/>
                      <a:pt x="60867" y="473706"/>
                      <a:pt x="99496" y="438252"/>
                    </a:cubicBezTo>
                    <a:cubicBezTo>
                      <a:pt x="138125" y="402798"/>
                      <a:pt x="200038" y="349881"/>
                      <a:pt x="232846" y="273152"/>
                    </a:cubicBezTo>
                    <a:cubicBezTo>
                      <a:pt x="265654" y="196423"/>
                      <a:pt x="304813" y="-5190"/>
                      <a:pt x="293171" y="1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2" name="フリーフォーム: 図形 1111">
                <a:extLst>
                  <a:ext uri="{FF2B5EF4-FFF2-40B4-BE49-F238E27FC236}">
                    <a16:creationId xmlns:a16="http://schemas.microsoft.com/office/drawing/2014/main" id="{F6F2B73D-CD67-4E0A-A621-30265F54762A}"/>
                  </a:ext>
                </a:extLst>
              </p:cNvPr>
              <p:cNvSpPr/>
              <p:nvPr/>
            </p:nvSpPr>
            <p:spPr>
              <a:xfrm>
                <a:off x="3911600" y="5031196"/>
                <a:ext cx="646407" cy="1302619"/>
              </a:xfrm>
              <a:custGeom>
                <a:avLst/>
                <a:gdLst>
                  <a:gd name="connsiteX0" fmla="*/ 0 w 646407"/>
                  <a:gd name="connsiteY0" fmla="*/ 1179 h 1302619"/>
                  <a:gd name="connsiteX1" fmla="*/ 73025 w 646407"/>
                  <a:gd name="connsiteY1" fmla="*/ 420279 h 1302619"/>
                  <a:gd name="connsiteX2" fmla="*/ 238125 w 646407"/>
                  <a:gd name="connsiteY2" fmla="*/ 861604 h 1302619"/>
                  <a:gd name="connsiteX3" fmla="*/ 504825 w 646407"/>
                  <a:gd name="connsiteY3" fmla="*/ 1179104 h 1302619"/>
                  <a:gd name="connsiteX4" fmla="*/ 644525 w 646407"/>
                  <a:gd name="connsiteY4" fmla="*/ 1299754 h 1302619"/>
                  <a:gd name="connsiteX5" fmla="*/ 409575 w 646407"/>
                  <a:gd name="connsiteY5" fmla="*/ 1074329 h 1302619"/>
                  <a:gd name="connsiteX6" fmla="*/ 73025 w 646407"/>
                  <a:gd name="connsiteY6" fmla="*/ 321854 h 1302619"/>
                  <a:gd name="connsiteX7" fmla="*/ 0 w 646407"/>
                  <a:gd name="connsiteY7" fmla="*/ 1179 h 130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6407" h="1302619">
                    <a:moveTo>
                      <a:pt x="0" y="1179"/>
                    </a:moveTo>
                    <a:cubicBezTo>
                      <a:pt x="0" y="17583"/>
                      <a:pt x="33338" y="276875"/>
                      <a:pt x="73025" y="420279"/>
                    </a:cubicBezTo>
                    <a:cubicBezTo>
                      <a:pt x="112712" y="563683"/>
                      <a:pt x="166158" y="735133"/>
                      <a:pt x="238125" y="861604"/>
                    </a:cubicBezTo>
                    <a:cubicBezTo>
                      <a:pt x="310092" y="988075"/>
                      <a:pt x="437092" y="1106079"/>
                      <a:pt x="504825" y="1179104"/>
                    </a:cubicBezTo>
                    <a:cubicBezTo>
                      <a:pt x="572558" y="1252129"/>
                      <a:pt x="660400" y="1317216"/>
                      <a:pt x="644525" y="1299754"/>
                    </a:cubicBezTo>
                    <a:cubicBezTo>
                      <a:pt x="628650" y="1282292"/>
                      <a:pt x="504825" y="1237312"/>
                      <a:pt x="409575" y="1074329"/>
                    </a:cubicBezTo>
                    <a:cubicBezTo>
                      <a:pt x="314325" y="911346"/>
                      <a:pt x="142346" y="501771"/>
                      <a:pt x="73025" y="321854"/>
                    </a:cubicBezTo>
                    <a:cubicBezTo>
                      <a:pt x="3704" y="141937"/>
                      <a:pt x="0" y="-15225"/>
                      <a:pt x="0" y="11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5" name="フリーフォーム: 図形 1114">
                <a:extLst>
                  <a:ext uri="{FF2B5EF4-FFF2-40B4-BE49-F238E27FC236}">
                    <a16:creationId xmlns:a16="http://schemas.microsoft.com/office/drawing/2014/main" id="{181B25D7-346F-426D-A572-0FFB35E7631A}"/>
                  </a:ext>
                </a:extLst>
              </p:cNvPr>
              <p:cNvSpPr/>
              <p:nvPr/>
            </p:nvSpPr>
            <p:spPr>
              <a:xfrm>
                <a:off x="4656667" y="3475286"/>
                <a:ext cx="338301" cy="820490"/>
              </a:xfrm>
              <a:custGeom>
                <a:avLst/>
                <a:gdLst>
                  <a:gd name="connsiteX0" fmla="*/ 58208 w 338301"/>
                  <a:gd name="connsiteY0" fmla="*/ 29914 h 820490"/>
                  <a:gd name="connsiteX1" fmla="*/ 236008 w 338301"/>
                  <a:gd name="connsiteY1" fmla="*/ 1339 h 820490"/>
                  <a:gd name="connsiteX2" fmla="*/ 274108 w 338301"/>
                  <a:gd name="connsiteY2" fmla="*/ 77539 h 820490"/>
                  <a:gd name="connsiteX3" fmla="*/ 334433 w 338301"/>
                  <a:gd name="connsiteY3" fmla="*/ 109289 h 820490"/>
                  <a:gd name="connsiteX4" fmla="*/ 153458 w 338301"/>
                  <a:gd name="connsiteY4" fmla="*/ 347414 h 820490"/>
                  <a:gd name="connsiteX5" fmla="*/ 10583 w 338301"/>
                  <a:gd name="connsiteY5" fmla="*/ 534739 h 820490"/>
                  <a:gd name="connsiteX6" fmla="*/ 10583 w 338301"/>
                  <a:gd name="connsiteY6" fmla="*/ 820489 h 820490"/>
                  <a:gd name="connsiteX7" fmla="*/ 23283 w 338301"/>
                  <a:gd name="connsiteY7" fmla="*/ 537914 h 820490"/>
                  <a:gd name="connsiteX8" fmla="*/ 194733 w 338301"/>
                  <a:gd name="connsiteY8" fmla="*/ 363289 h 820490"/>
                  <a:gd name="connsiteX9" fmla="*/ 334433 w 338301"/>
                  <a:gd name="connsiteY9" fmla="*/ 102939 h 820490"/>
                  <a:gd name="connsiteX10" fmla="*/ 245533 w 338301"/>
                  <a:gd name="connsiteY10" fmla="*/ 42614 h 820490"/>
                  <a:gd name="connsiteX11" fmla="*/ 58208 w 338301"/>
                  <a:gd name="connsiteY11" fmla="*/ 29914 h 82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8301" h="820490">
                    <a:moveTo>
                      <a:pt x="58208" y="29914"/>
                    </a:moveTo>
                    <a:cubicBezTo>
                      <a:pt x="56621" y="23035"/>
                      <a:pt x="200025" y="-6599"/>
                      <a:pt x="236008" y="1339"/>
                    </a:cubicBezTo>
                    <a:cubicBezTo>
                      <a:pt x="271991" y="9276"/>
                      <a:pt x="257704" y="59547"/>
                      <a:pt x="274108" y="77539"/>
                    </a:cubicBezTo>
                    <a:cubicBezTo>
                      <a:pt x="290512" y="95531"/>
                      <a:pt x="354541" y="64310"/>
                      <a:pt x="334433" y="109289"/>
                    </a:cubicBezTo>
                    <a:cubicBezTo>
                      <a:pt x="314325" y="154268"/>
                      <a:pt x="207433" y="276506"/>
                      <a:pt x="153458" y="347414"/>
                    </a:cubicBezTo>
                    <a:cubicBezTo>
                      <a:pt x="99483" y="418322"/>
                      <a:pt x="34395" y="455893"/>
                      <a:pt x="10583" y="534739"/>
                    </a:cubicBezTo>
                    <a:cubicBezTo>
                      <a:pt x="-13229" y="613585"/>
                      <a:pt x="10583" y="820489"/>
                      <a:pt x="10583" y="820489"/>
                    </a:cubicBezTo>
                    <a:cubicBezTo>
                      <a:pt x="12700" y="821018"/>
                      <a:pt x="-7409" y="614114"/>
                      <a:pt x="23283" y="537914"/>
                    </a:cubicBezTo>
                    <a:cubicBezTo>
                      <a:pt x="53975" y="461714"/>
                      <a:pt x="142875" y="435785"/>
                      <a:pt x="194733" y="363289"/>
                    </a:cubicBezTo>
                    <a:cubicBezTo>
                      <a:pt x="246591" y="290793"/>
                      <a:pt x="325966" y="156385"/>
                      <a:pt x="334433" y="102939"/>
                    </a:cubicBezTo>
                    <a:cubicBezTo>
                      <a:pt x="342900" y="49493"/>
                      <a:pt x="291041" y="56902"/>
                      <a:pt x="245533" y="42614"/>
                    </a:cubicBezTo>
                    <a:cubicBezTo>
                      <a:pt x="200025" y="28326"/>
                      <a:pt x="59795" y="36793"/>
                      <a:pt x="58208" y="299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6" name="フリーフォーム: 図形 1115">
                <a:extLst>
                  <a:ext uri="{FF2B5EF4-FFF2-40B4-BE49-F238E27FC236}">
                    <a16:creationId xmlns:a16="http://schemas.microsoft.com/office/drawing/2014/main" id="{BAC6FB69-F828-45D3-976E-90823775C1AA}"/>
                  </a:ext>
                </a:extLst>
              </p:cNvPr>
              <p:cNvSpPr/>
              <p:nvPr/>
            </p:nvSpPr>
            <p:spPr>
              <a:xfrm>
                <a:off x="4161766" y="3511352"/>
                <a:ext cx="689336" cy="618020"/>
              </a:xfrm>
              <a:custGeom>
                <a:avLst/>
                <a:gdLst>
                  <a:gd name="connsiteX0" fmla="*/ 659 w 689336"/>
                  <a:gd name="connsiteY0" fmla="*/ 581223 h 618020"/>
                  <a:gd name="connsiteX1" fmla="*/ 254659 w 689336"/>
                  <a:gd name="connsiteY1" fmla="*/ 606623 h 618020"/>
                  <a:gd name="connsiteX2" fmla="*/ 515009 w 689336"/>
                  <a:gd name="connsiteY2" fmla="*/ 371673 h 618020"/>
                  <a:gd name="connsiteX3" fmla="*/ 654709 w 689336"/>
                  <a:gd name="connsiteY3" fmla="*/ 38298 h 618020"/>
                  <a:gd name="connsiteX4" fmla="*/ 622959 w 689336"/>
                  <a:gd name="connsiteY4" fmla="*/ 9723 h 618020"/>
                  <a:gd name="connsiteX5" fmla="*/ 686459 w 689336"/>
                  <a:gd name="connsiteY5" fmla="*/ 60523 h 618020"/>
                  <a:gd name="connsiteX6" fmla="*/ 511834 w 689336"/>
                  <a:gd name="connsiteY6" fmla="*/ 336748 h 618020"/>
                  <a:gd name="connsiteX7" fmla="*/ 191159 w 689336"/>
                  <a:gd name="connsiteY7" fmla="*/ 581223 h 618020"/>
                  <a:gd name="connsiteX8" fmla="*/ 659 w 689336"/>
                  <a:gd name="connsiteY8" fmla="*/ 581223 h 61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9336" h="618020">
                    <a:moveTo>
                      <a:pt x="659" y="581223"/>
                    </a:moveTo>
                    <a:cubicBezTo>
                      <a:pt x="11242" y="585456"/>
                      <a:pt x="168934" y="641548"/>
                      <a:pt x="254659" y="606623"/>
                    </a:cubicBezTo>
                    <a:cubicBezTo>
                      <a:pt x="340384" y="571698"/>
                      <a:pt x="448334" y="466394"/>
                      <a:pt x="515009" y="371673"/>
                    </a:cubicBezTo>
                    <a:cubicBezTo>
                      <a:pt x="581684" y="276952"/>
                      <a:pt x="636717" y="98623"/>
                      <a:pt x="654709" y="38298"/>
                    </a:cubicBezTo>
                    <a:cubicBezTo>
                      <a:pt x="672701" y="-22027"/>
                      <a:pt x="617667" y="6019"/>
                      <a:pt x="622959" y="9723"/>
                    </a:cubicBezTo>
                    <a:cubicBezTo>
                      <a:pt x="628251" y="13427"/>
                      <a:pt x="704980" y="6019"/>
                      <a:pt x="686459" y="60523"/>
                    </a:cubicBezTo>
                    <a:cubicBezTo>
                      <a:pt x="667938" y="115027"/>
                      <a:pt x="594384" y="249965"/>
                      <a:pt x="511834" y="336748"/>
                    </a:cubicBezTo>
                    <a:cubicBezTo>
                      <a:pt x="429284" y="423531"/>
                      <a:pt x="273180" y="539419"/>
                      <a:pt x="191159" y="581223"/>
                    </a:cubicBezTo>
                    <a:cubicBezTo>
                      <a:pt x="109138" y="623027"/>
                      <a:pt x="-9924" y="576990"/>
                      <a:pt x="659" y="5812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7" name="フリーフォーム: 図形 1116">
                <a:extLst>
                  <a:ext uri="{FF2B5EF4-FFF2-40B4-BE49-F238E27FC236}">
                    <a16:creationId xmlns:a16="http://schemas.microsoft.com/office/drawing/2014/main" id="{E9DAC874-98C8-4F38-B504-B1892A362693}"/>
                  </a:ext>
                </a:extLst>
              </p:cNvPr>
              <p:cNvSpPr/>
              <p:nvPr/>
            </p:nvSpPr>
            <p:spPr>
              <a:xfrm>
                <a:off x="4640960" y="3608588"/>
                <a:ext cx="652319" cy="699041"/>
              </a:xfrm>
              <a:custGeom>
                <a:avLst/>
                <a:gdLst>
                  <a:gd name="connsiteX0" fmla="*/ 651765 w 652319"/>
                  <a:gd name="connsiteY0" fmla="*/ 1387 h 699041"/>
                  <a:gd name="connsiteX1" fmla="*/ 362840 w 652319"/>
                  <a:gd name="connsiteY1" fmla="*/ 337937 h 699041"/>
                  <a:gd name="connsiteX2" fmla="*/ 4065 w 652319"/>
                  <a:gd name="connsiteY2" fmla="*/ 693537 h 699041"/>
                  <a:gd name="connsiteX3" fmla="*/ 185040 w 652319"/>
                  <a:gd name="connsiteY3" fmla="*/ 531612 h 699041"/>
                  <a:gd name="connsiteX4" fmla="*/ 429515 w 652319"/>
                  <a:gd name="connsiteY4" fmla="*/ 229987 h 699041"/>
                  <a:gd name="connsiteX5" fmla="*/ 651765 w 652319"/>
                  <a:gd name="connsiteY5" fmla="*/ 1387 h 69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319" h="699041">
                    <a:moveTo>
                      <a:pt x="651765" y="1387"/>
                    </a:moveTo>
                    <a:cubicBezTo>
                      <a:pt x="640653" y="19378"/>
                      <a:pt x="470790" y="222579"/>
                      <a:pt x="362840" y="337937"/>
                    </a:cubicBezTo>
                    <a:cubicBezTo>
                      <a:pt x="254890" y="453295"/>
                      <a:pt x="33698" y="661258"/>
                      <a:pt x="4065" y="693537"/>
                    </a:cubicBezTo>
                    <a:cubicBezTo>
                      <a:pt x="-25568" y="725816"/>
                      <a:pt x="114132" y="608870"/>
                      <a:pt x="185040" y="531612"/>
                    </a:cubicBezTo>
                    <a:cubicBezTo>
                      <a:pt x="255948" y="454354"/>
                      <a:pt x="354903" y="315183"/>
                      <a:pt x="429515" y="229987"/>
                    </a:cubicBezTo>
                    <a:cubicBezTo>
                      <a:pt x="504127" y="144791"/>
                      <a:pt x="662877" y="-16604"/>
                      <a:pt x="651765" y="13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8" name="フリーフォーム: 図形 1117">
                <a:extLst>
                  <a:ext uri="{FF2B5EF4-FFF2-40B4-BE49-F238E27FC236}">
                    <a16:creationId xmlns:a16="http://schemas.microsoft.com/office/drawing/2014/main" id="{653E47E7-DDFE-4942-AD8F-EA9DCC66DE36}"/>
                  </a:ext>
                </a:extLst>
              </p:cNvPr>
              <p:cNvSpPr/>
              <p:nvPr/>
            </p:nvSpPr>
            <p:spPr>
              <a:xfrm>
                <a:off x="4179614" y="3879004"/>
                <a:ext cx="1131509" cy="1957303"/>
              </a:xfrm>
              <a:custGeom>
                <a:avLst/>
                <a:gdLst>
                  <a:gd name="connsiteX0" fmla="*/ 1100411 w 1131509"/>
                  <a:gd name="connsiteY0" fmla="*/ 124671 h 1957303"/>
                  <a:gd name="connsiteX1" fmla="*/ 1071836 w 1131509"/>
                  <a:gd name="connsiteY1" fmla="*/ 188171 h 1957303"/>
                  <a:gd name="connsiteX2" fmla="*/ 830536 w 1131509"/>
                  <a:gd name="connsiteY2" fmla="*/ 537421 h 1957303"/>
                  <a:gd name="connsiteX3" fmla="*/ 373336 w 1131509"/>
                  <a:gd name="connsiteY3" fmla="*/ 1112096 h 1957303"/>
                  <a:gd name="connsiteX4" fmla="*/ 195536 w 1131509"/>
                  <a:gd name="connsiteY4" fmla="*/ 1721696 h 1957303"/>
                  <a:gd name="connsiteX5" fmla="*/ 186011 w 1131509"/>
                  <a:gd name="connsiteY5" fmla="*/ 1953471 h 1957303"/>
                  <a:gd name="connsiteX6" fmla="*/ 87586 w 1131509"/>
                  <a:gd name="connsiteY6" fmla="*/ 1829646 h 1957303"/>
                  <a:gd name="connsiteX7" fmla="*/ 36786 w 1131509"/>
                  <a:gd name="connsiteY7" fmla="*/ 1378796 h 1957303"/>
                  <a:gd name="connsiteX8" fmla="*/ 233636 w 1131509"/>
                  <a:gd name="connsiteY8" fmla="*/ 1010496 h 1957303"/>
                  <a:gd name="connsiteX9" fmla="*/ 948011 w 1131509"/>
                  <a:gd name="connsiteY9" fmla="*/ 102446 h 1957303"/>
                  <a:gd name="connsiteX10" fmla="*/ 970236 w 1131509"/>
                  <a:gd name="connsiteY10" fmla="*/ 45296 h 1957303"/>
                  <a:gd name="connsiteX11" fmla="*/ 741636 w 1131509"/>
                  <a:gd name="connsiteY11" fmla="*/ 318346 h 1957303"/>
                  <a:gd name="connsiteX12" fmla="*/ 84411 w 1131509"/>
                  <a:gd name="connsiteY12" fmla="*/ 1277196 h 1957303"/>
                  <a:gd name="connsiteX13" fmla="*/ 20911 w 1131509"/>
                  <a:gd name="connsiteY13" fmla="*/ 1562946 h 1957303"/>
                  <a:gd name="connsiteX14" fmla="*/ 198711 w 1131509"/>
                  <a:gd name="connsiteY14" fmla="*/ 1877271 h 1957303"/>
                  <a:gd name="connsiteX15" fmla="*/ 268561 w 1131509"/>
                  <a:gd name="connsiteY15" fmla="*/ 1521671 h 1957303"/>
                  <a:gd name="connsiteX16" fmla="*/ 687661 w 1131509"/>
                  <a:gd name="connsiteY16" fmla="*/ 658071 h 1957303"/>
                  <a:gd name="connsiteX17" fmla="*/ 1100411 w 1131509"/>
                  <a:gd name="connsiteY17" fmla="*/ 124671 h 195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1509" h="1957303">
                    <a:moveTo>
                      <a:pt x="1100411" y="124671"/>
                    </a:moveTo>
                    <a:cubicBezTo>
                      <a:pt x="1164440" y="46354"/>
                      <a:pt x="1116815" y="119379"/>
                      <a:pt x="1071836" y="188171"/>
                    </a:cubicBezTo>
                    <a:cubicBezTo>
                      <a:pt x="1026857" y="256963"/>
                      <a:pt x="946953" y="383434"/>
                      <a:pt x="830536" y="537421"/>
                    </a:cubicBezTo>
                    <a:cubicBezTo>
                      <a:pt x="714119" y="691408"/>
                      <a:pt x="479169" y="914717"/>
                      <a:pt x="373336" y="1112096"/>
                    </a:cubicBezTo>
                    <a:cubicBezTo>
                      <a:pt x="267503" y="1309475"/>
                      <a:pt x="226757" y="1581467"/>
                      <a:pt x="195536" y="1721696"/>
                    </a:cubicBezTo>
                    <a:cubicBezTo>
                      <a:pt x="164315" y="1861925"/>
                      <a:pt x="204003" y="1935479"/>
                      <a:pt x="186011" y="1953471"/>
                    </a:cubicBezTo>
                    <a:cubicBezTo>
                      <a:pt x="168019" y="1971463"/>
                      <a:pt x="112457" y="1925425"/>
                      <a:pt x="87586" y="1829646"/>
                    </a:cubicBezTo>
                    <a:cubicBezTo>
                      <a:pt x="62715" y="1733867"/>
                      <a:pt x="12444" y="1515321"/>
                      <a:pt x="36786" y="1378796"/>
                    </a:cubicBezTo>
                    <a:cubicBezTo>
                      <a:pt x="61128" y="1242271"/>
                      <a:pt x="81765" y="1223221"/>
                      <a:pt x="233636" y="1010496"/>
                    </a:cubicBezTo>
                    <a:cubicBezTo>
                      <a:pt x="385507" y="797771"/>
                      <a:pt x="825244" y="263313"/>
                      <a:pt x="948011" y="102446"/>
                    </a:cubicBezTo>
                    <a:cubicBezTo>
                      <a:pt x="1070778" y="-58421"/>
                      <a:pt x="1004632" y="9313"/>
                      <a:pt x="970236" y="45296"/>
                    </a:cubicBezTo>
                    <a:cubicBezTo>
                      <a:pt x="935840" y="81279"/>
                      <a:pt x="889273" y="113029"/>
                      <a:pt x="741636" y="318346"/>
                    </a:cubicBezTo>
                    <a:cubicBezTo>
                      <a:pt x="593999" y="523663"/>
                      <a:pt x="204532" y="1069763"/>
                      <a:pt x="84411" y="1277196"/>
                    </a:cubicBezTo>
                    <a:cubicBezTo>
                      <a:pt x="-35710" y="1484629"/>
                      <a:pt x="1861" y="1462934"/>
                      <a:pt x="20911" y="1562946"/>
                    </a:cubicBezTo>
                    <a:cubicBezTo>
                      <a:pt x="39961" y="1662959"/>
                      <a:pt x="157436" y="1884150"/>
                      <a:pt x="198711" y="1877271"/>
                    </a:cubicBezTo>
                    <a:cubicBezTo>
                      <a:pt x="239986" y="1870392"/>
                      <a:pt x="187069" y="1724871"/>
                      <a:pt x="268561" y="1521671"/>
                    </a:cubicBezTo>
                    <a:cubicBezTo>
                      <a:pt x="350053" y="1318471"/>
                      <a:pt x="545315" y="895138"/>
                      <a:pt x="687661" y="658071"/>
                    </a:cubicBezTo>
                    <a:cubicBezTo>
                      <a:pt x="830007" y="421004"/>
                      <a:pt x="1036382" y="202988"/>
                      <a:pt x="1100411" y="1246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0" name="フリーフォーム: 図形 1119">
                <a:extLst>
                  <a:ext uri="{FF2B5EF4-FFF2-40B4-BE49-F238E27FC236}">
                    <a16:creationId xmlns:a16="http://schemas.microsoft.com/office/drawing/2014/main" id="{1F588B08-4493-4BAD-BE8F-BABE3411BF25}"/>
                  </a:ext>
                </a:extLst>
              </p:cNvPr>
              <p:cNvSpPr/>
              <p:nvPr/>
            </p:nvSpPr>
            <p:spPr>
              <a:xfrm>
                <a:off x="3832028" y="4108221"/>
                <a:ext cx="273825" cy="1150866"/>
              </a:xfrm>
              <a:custGeom>
                <a:avLst/>
                <a:gdLst>
                  <a:gd name="connsiteX0" fmla="*/ 273247 w 273825"/>
                  <a:gd name="connsiteY0" fmla="*/ 229 h 1150866"/>
                  <a:gd name="connsiteX1" fmla="*/ 108147 w 273825"/>
                  <a:gd name="connsiteY1" fmla="*/ 682854 h 1150866"/>
                  <a:gd name="connsiteX2" fmla="*/ 73222 w 273825"/>
                  <a:gd name="connsiteY2" fmla="*/ 844779 h 1150866"/>
                  <a:gd name="connsiteX3" fmla="*/ 25597 w 273825"/>
                  <a:gd name="connsiteY3" fmla="*/ 962254 h 1150866"/>
                  <a:gd name="connsiteX4" fmla="*/ 197 w 273825"/>
                  <a:gd name="connsiteY4" fmla="*/ 1051154 h 1150866"/>
                  <a:gd name="connsiteX5" fmla="*/ 38297 w 273825"/>
                  <a:gd name="connsiteY5" fmla="*/ 1146404 h 1150866"/>
                  <a:gd name="connsiteX6" fmla="*/ 66872 w 273825"/>
                  <a:gd name="connsiteY6" fmla="*/ 898754 h 1150866"/>
                  <a:gd name="connsiteX7" fmla="*/ 158947 w 273825"/>
                  <a:gd name="connsiteY7" fmla="*/ 609829 h 1150866"/>
                  <a:gd name="connsiteX8" fmla="*/ 273247 w 273825"/>
                  <a:gd name="connsiteY8" fmla="*/ 229 h 115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825" h="1150866">
                    <a:moveTo>
                      <a:pt x="273247" y="229"/>
                    </a:moveTo>
                    <a:cubicBezTo>
                      <a:pt x="264780" y="12400"/>
                      <a:pt x="141484" y="542096"/>
                      <a:pt x="108147" y="682854"/>
                    </a:cubicBezTo>
                    <a:cubicBezTo>
                      <a:pt x="74810" y="823612"/>
                      <a:pt x="86980" y="798212"/>
                      <a:pt x="73222" y="844779"/>
                    </a:cubicBezTo>
                    <a:cubicBezTo>
                      <a:pt x="59464" y="891346"/>
                      <a:pt x="37768" y="927858"/>
                      <a:pt x="25597" y="962254"/>
                    </a:cubicBezTo>
                    <a:cubicBezTo>
                      <a:pt x="13426" y="996650"/>
                      <a:pt x="-1920" y="1020462"/>
                      <a:pt x="197" y="1051154"/>
                    </a:cubicBezTo>
                    <a:cubicBezTo>
                      <a:pt x="2314" y="1081846"/>
                      <a:pt x="27185" y="1171804"/>
                      <a:pt x="38297" y="1146404"/>
                    </a:cubicBezTo>
                    <a:cubicBezTo>
                      <a:pt x="49409" y="1121004"/>
                      <a:pt x="46764" y="988183"/>
                      <a:pt x="66872" y="898754"/>
                    </a:cubicBezTo>
                    <a:cubicBezTo>
                      <a:pt x="86980" y="809325"/>
                      <a:pt x="122964" y="756408"/>
                      <a:pt x="158947" y="609829"/>
                    </a:cubicBezTo>
                    <a:cubicBezTo>
                      <a:pt x="194930" y="463250"/>
                      <a:pt x="281714" y="-11942"/>
                      <a:pt x="273247" y="2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1" name="フリーフォーム: 図形 1120">
                <a:extLst>
                  <a:ext uri="{FF2B5EF4-FFF2-40B4-BE49-F238E27FC236}">
                    <a16:creationId xmlns:a16="http://schemas.microsoft.com/office/drawing/2014/main" id="{E424DC9E-33DA-4B32-A8CB-0CDDB4C9DB4E}"/>
                  </a:ext>
                </a:extLst>
              </p:cNvPr>
              <p:cNvSpPr/>
              <p:nvPr/>
            </p:nvSpPr>
            <p:spPr>
              <a:xfrm>
                <a:off x="3910601" y="4753513"/>
                <a:ext cx="32749" cy="397051"/>
              </a:xfrm>
              <a:custGeom>
                <a:avLst/>
                <a:gdLst>
                  <a:gd name="connsiteX0" fmla="*/ 32749 w 32749"/>
                  <a:gd name="connsiteY0" fmla="*/ 2637 h 397051"/>
                  <a:gd name="connsiteX1" fmla="*/ 999 w 32749"/>
                  <a:gd name="connsiteY1" fmla="*/ 345537 h 397051"/>
                  <a:gd name="connsiteX2" fmla="*/ 7349 w 32749"/>
                  <a:gd name="connsiteY2" fmla="*/ 380462 h 397051"/>
                  <a:gd name="connsiteX3" fmla="*/ 999 w 32749"/>
                  <a:gd name="connsiteY3" fmla="*/ 196312 h 397051"/>
                  <a:gd name="connsiteX4" fmla="*/ 32749 w 32749"/>
                  <a:gd name="connsiteY4" fmla="*/ 2637 h 39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49" h="397051">
                    <a:moveTo>
                      <a:pt x="32749" y="2637"/>
                    </a:moveTo>
                    <a:cubicBezTo>
                      <a:pt x="32749" y="27508"/>
                      <a:pt x="5232" y="282566"/>
                      <a:pt x="999" y="345537"/>
                    </a:cubicBezTo>
                    <a:cubicBezTo>
                      <a:pt x="-3234" y="408508"/>
                      <a:pt x="7349" y="405333"/>
                      <a:pt x="7349" y="380462"/>
                    </a:cubicBezTo>
                    <a:cubicBezTo>
                      <a:pt x="7349" y="355591"/>
                      <a:pt x="-3234" y="257166"/>
                      <a:pt x="999" y="196312"/>
                    </a:cubicBezTo>
                    <a:cubicBezTo>
                      <a:pt x="5232" y="135458"/>
                      <a:pt x="32749" y="-22234"/>
                      <a:pt x="32749" y="26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2" name="フリーフォーム: 図形 1121">
                <a:extLst>
                  <a:ext uri="{FF2B5EF4-FFF2-40B4-BE49-F238E27FC236}">
                    <a16:creationId xmlns:a16="http://schemas.microsoft.com/office/drawing/2014/main" id="{E19425D0-E4AF-4747-9160-4D7FFC799D30}"/>
                  </a:ext>
                </a:extLst>
              </p:cNvPr>
              <p:cNvSpPr/>
              <p:nvPr/>
            </p:nvSpPr>
            <p:spPr>
              <a:xfrm>
                <a:off x="5370135" y="3998935"/>
                <a:ext cx="925960" cy="478438"/>
              </a:xfrm>
              <a:custGeom>
                <a:avLst/>
                <a:gdLst>
                  <a:gd name="connsiteX0" fmla="*/ 1965 w 925960"/>
                  <a:gd name="connsiteY0" fmla="*/ 1565 h 478438"/>
                  <a:gd name="connsiteX1" fmla="*/ 297240 w 925960"/>
                  <a:gd name="connsiteY1" fmla="*/ 144440 h 478438"/>
                  <a:gd name="connsiteX2" fmla="*/ 617915 w 925960"/>
                  <a:gd name="connsiteY2" fmla="*/ 255565 h 478438"/>
                  <a:gd name="connsiteX3" fmla="*/ 830640 w 925960"/>
                  <a:gd name="connsiteY3" fmla="*/ 341290 h 478438"/>
                  <a:gd name="connsiteX4" fmla="*/ 925890 w 925960"/>
                  <a:gd name="connsiteY4" fmla="*/ 477815 h 478438"/>
                  <a:gd name="connsiteX5" fmla="*/ 817940 w 925960"/>
                  <a:gd name="connsiteY5" fmla="*/ 385740 h 478438"/>
                  <a:gd name="connsiteX6" fmla="*/ 446465 w 925960"/>
                  <a:gd name="connsiteY6" fmla="*/ 242865 h 478438"/>
                  <a:gd name="connsiteX7" fmla="*/ 1965 w 925960"/>
                  <a:gd name="connsiteY7" fmla="*/ 1565 h 4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960" h="478438">
                    <a:moveTo>
                      <a:pt x="1965" y="1565"/>
                    </a:moveTo>
                    <a:cubicBezTo>
                      <a:pt x="-22906" y="-14839"/>
                      <a:pt x="194582" y="102107"/>
                      <a:pt x="297240" y="144440"/>
                    </a:cubicBezTo>
                    <a:cubicBezTo>
                      <a:pt x="399898" y="186773"/>
                      <a:pt x="529015" y="222757"/>
                      <a:pt x="617915" y="255565"/>
                    </a:cubicBezTo>
                    <a:cubicBezTo>
                      <a:pt x="706815" y="288373"/>
                      <a:pt x="779311" y="304248"/>
                      <a:pt x="830640" y="341290"/>
                    </a:cubicBezTo>
                    <a:cubicBezTo>
                      <a:pt x="881969" y="378332"/>
                      <a:pt x="928007" y="470407"/>
                      <a:pt x="925890" y="477815"/>
                    </a:cubicBezTo>
                    <a:cubicBezTo>
                      <a:pt x="923773" y="485223"/>
                      <a:pt x="897844" y="424898"/>
                      <a:pt x="817940" y="385740"/>
                    </a:cubicBezTo>
                    <a:cubicBezTo>
                      <a:pt x="738036" y="346582"/>
                      <a:pt x="582461" y="301602"/>
                      <a:pt x="446465" y="242865"/>
                    </a:cubicBezTo>
                    <a:cubicBezTo>
                      <a:pt x="310469" y="184128"/>
                      <a:pt x="26836" y="17969"/>
                      <a:pt x="1965" y="15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3" name="フリーフォーム: 図形 1122">
                <a:extLst>
                  <a:ext uri="{FF2B5EF4-FFF2-40B4-BE49-F238E27FC236}">
                    <a16:creationId xmlns:a16="http://schemas.microsoft.com/office/drawing/2014/main" id="{687565B0-33A0-4542-B2AA-C7AA267E1DD4}"/>
                  </a:ext>
                </a:extLst>
              </p:cNvPr>
              <p:cNvSpPr/>
              <p:nvPr/>
            </p:nvSpPr>
            <p:spPr>
              <a:xfrm>
                <a:off x="5147560" y="4104558"/>
                <a:ext cx="411235" cy="766209"/>
              </a:xfrm>
              <a:custGeom>
                <a:avLst/>
                <a:gdLst>
                  <a:gd name="connsiteX0" fmla="*/ 395990 w 411235"/>
                  <a:gd name="connsiteY0" fmla="*/ 10242 h 766209"/>
                  <a:gd name="connsiteX1" fmla="*/ 208665 w 411235"/>
                  <a:gd name="connsiteY1" fmla="*/ 349967 h 766209"/>
                  <a:gd name="connsiteX2" fmla="*/ 8640 w 411235"/>
                  <a:gd name="connsiteY2" fmla="*/ 740492 h 766209"/>
                  <a:gd name="connsiteX3" fmla="*/ 49915 w 411235"/>
                  <a:gd name="connsiteY3" fmla="*/ 702392 h 766209"/>
                  <a:gd name="connsiteX4" fmla="*/ 173740 w 411235"/>
                  <a:gd name="connsiteY4" fmla="*/ 486492 h 766209"/>
                  <a:gd name="connsiteX5" fmla="*/ 373765 w 411235"/>
                  <a:gd name="connsiteY5" fmla="*/ 121367 h 766209"/>
                  <a:gd name="connsiteX6" fmla="*/ 395990 w 411235"/>
                  <a:gd name="connsiteY6" fmla="*/ 10242 h 76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35" h="766209">
                    <a:moveTo>
                      <a:pt x="395990" y="10242"/>
                    </a:moveTo>
                    <a:cubicBezTo>
                      <a:pt x="368473" y="48342"/>
                      <a:pt x="273223" y="228259"/>
                      <a:pt x="208665" y="349967"/>
                    </a:cubicBezTo>
                    <a:cubicBezTo>
                      <a:pt x="144107" y="471675"/>
                      <a:pt x="35098" y="681755"/>
                      <a:pt x="8640" y="740492"/>
                    </a:cubicBezTo>
                    <a:cubicBezTo>
                      <a:pt x="-17818" y="799229"/>
                      <a:pt x="22398" y="744725"/>
                      <a:pt x="49915" y="702392"/>
                    </a:cubicBezTo>
                    <a:cubicBezTo>
                      <a:pt x="77432" y="660059"/>
                      <a:pt x="119765" y="583329"/>
                      <a:pt x="173740" y="486492"/>
                    </a:cubicBezTo>
                    <a:cubicBezTo>
                      <a:pt x="227715" y="389655"/>
                      <a:pt x="335136" y="195450"/>
                      <a:pt x="373765" y="121367"/>
                    </a:cubicBezTo>
                    <a:cubicBezTo>
                      <a:pt x="412394" y="47284"/>
                      <a:pt x="423507" y="-27858"/>
                      <a:pt x="395990" y="102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4" name="フリーフォーム: 図形 1123">
                <a:extLst>
                  <a:ext uri="{FF2B5EF4-FFF2-40B4-BE49-F238E27FC236}">
                    <a16:creationId xmlns:a16="http://schemas.microsoft.com/office/drawing/2014/main" id="{C4AEB704-A0F1-466B-B5DE-1199F7A72482}"/>
                  </a:ext>
                </a:extLst>
              </p:cNvPr>
              <p:cNvSpPr/>
              <p:nvPr/>
            </p:nvSpPr>
            <p:spPr>
              <a:xfrm>
                <a:off x="5158376" y="4218770"/>
                <a:ext cx="595612" cy="630833"/>
              </a:xfrm>
              <a:custGeom>
                <a:avLst/>
                <a:gdLst>
                  <a:gd name="connsiteX0" fmla="*/ 588374 w 595612"/>
                  <a:gd name="connsiteY0" fmla="*/ 13505 h 630833"/>
                  <a:gd name="connsiteX1" fmla="*/ 283574 w 595612"/>
                  <a:gd name="connsiteY1" fmla="*/ 337355 h 630833"/>
                  <a:gd name="connsiteX2" fmla="*/ 999 w 595612"/>
                  <a:gd name="connsiteY2" fmla="*/ 629455 h 630833"/>
                  <a:gd name="connsiteX3" fmla="*/ 194674 w 595612"/>
                  <a:gd name="connsiteY3" fmla="*/ 438955 h 630833"/>
                  <a:gd name="connsiteX4" fmla="*/ 328024 w 595612"/>
                  <a:gd name="connsiteY4" fmla="*/ 245280 h 630833"/>
                  <a:gd name="connsiteX5" fmla="*/ 486774 w 595612"/>
                  <a:gd name="connsiteY5" fmla="*/ 80180 h 630833"/>
                  <a:gd name="connsiteX6" fmla="*/ 588374 w 595612"/>
                  <a:gd name="connsiteY6" fmla="*/ 13505 h 63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612" h="630833">
                    <a:moveTo>
                      <a:pt x="588374" y="13505"/>
                    </a:moveTo>
                    <a:cubicBezTo>
                      <a:pt x="554507" y="56368"/>
                      <a:pt x="381470" y="234697"/>
                      <a:pt x="283574" y="337355"/>
                    </a:cubicBezTo>
                    <a:cubicBezTo>
                      <a:pt x="185678" y="440013"/>
                      <a:pt x="15816" y="612522"/>
                      <a:pt x="999" y="629455"/>
                    </a:cubicBezTo>
                    <a:cubicBezTo>
                      <a:pt x="-13818" y="646388"/>
                      <a:pt x="140170" y="502984"/>
                      <a:pt x="194674" y="438955"/>
                    </a:cubicBezTo>
                    <a:cubicBezTo>
                      <a:pt x="249178" y="374926"/>
                      <a:pt x="279341" y="305076"/>
                      <a:pt x="328024" y="245280"/>
                    </a:cubicBezTo>
                    <a:cubicBezTo>
                      <a:pt x="376707" y="185484"/>
                      <a:pt x="444970" y="120397"/>
                      <a:pt x="486774" y="80180"/>
                    </a:cubicBezTo>
                    <a:cubicBezTo>
                      <a:pt x="528578" y="39963"/>
                      <a:pt x="622241" y="-29358"/>
                      <a:pt x="588374" y="135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5" name="フリーフォーム: 図形 1124">
                <a:extLst>
                  <a:ext uri="{FF2B5EF4-FFF2-40B4-BE49-F238E27FC236}">
                    <a16:creationId xmlns:a16="http://schemas.microsoft.com/office/drawing/2014/main" id="{E71E35D6-CCC3-4B17-91C3-5D55862E0CDA}"/>
                  </a:ext>
                </a:extLst>
              </p:cNvPr>
              <p:cNvSpPr/>
              <p:nvPr/>
            </p:nvSpPr>
            <p:spPr>
              <a:xfrm>
                <a:off x="5238663" y="4775422"/>
                <a:ext cx="835126" cy="285820"/>
              </a:xfrm>
              <a:custGeom>
                <a:avLst/>
                <a:gdLst>
                  <a:gd name="connsiteX0" fmla="*/ 87 w 835126"/>
                  <a:gd name="connsiteY0" fmla="*/ 18828 h 285820"/>
                  <a:gd name="connsiteX1" fmla="*/ 368387 w 835126"/>
                  <a:gd name="connsiteY1" fmla="*/ 2953 h 285820"/>
                  <a:gd name="connsiteX2" fmla="*/ 628737 w 835126"/>
                  <a:gd name="connsiteY2" fmla="*/ 88678 h 285820"/>
                  <a:gd name="connsiteX3" fmla="*/ 784312 w 835126"/>
                  <a:gd name="connsiteY3" fmla="*/ 174403 h 285820"/>
                  <a:gd name="connsiteX4" fmla="*/ 835112 w 835126"/>
                  <a:gd name="connsiteY4" fmla="*/ 285528 h 285820"/>
                  <a:gd name="connsiteX5" fmla="*/ 787487 w 835126"/>
                  <a:gd name="connsiteY5" fmla="*/ 202978 h 285820"/>
                  <a:gd name="connsiteX6" fmla="*/ 631912 w 835126"/>
                  <a:gd name="connsiteY6" fmla="*/ 88678 h 285820"/>
                  <a:gd name="connsiteX7" fmla="*/ 336637 w 835126"/>
                  <a:gd name="connsiteY7" fmla="*/ 9303 h 285820"/>
                  <a:gd name="connsiteX8" fmla="*/ 87 w 835126"/>
                  <a:gd name="connsiteY8" fmla="*/ 18828 h 28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5126" h="285820">
                    <a:moveTo>
                      <a:pt x="87" y="18828"/>
                    </a:moveTo>
                    <a:cubicBezTo>
                      <a:pt x="5378" y="17770"/>
                      <a:pt x="263612" y="-8689"/>
                      <a:pt x="368387" y="2953"/>
                    </a:cubicBezTo>
                    <a:cubicBezTo>
                      <a:pt x="473162" y="14595"/>
                      <a:pt x="559416" y="60103"/>
                      <a:pt x="628737" y="88678"/>
                    </a:cubicBezTo>
                    <a:cubicBezTo>
                      <a:pt x="698058" y="117253"/>
                      <a:pt x="749916" y="141595"/>
                      <a:pt x="784312" y="174403"/>
                    </a:cubicBezTo>
                    <a:cubicBezTo>
                      <a:pt x="818708" y="207211"/>
                      <a:pt x="834583" y="280766"/>
                      <a:pt x="835112" y="285528"/>
                    </a:cubicBezTo>
                    <a:cubicBezTo>
                      <a:pt x="835641" y="290291"/>
                      <a:pt x="821354" y="235786"/>
                      <a:pt x="787487" y="202978"/>
                    </a:cubicBezTo>
                    <a:cubicBezTo>
                      <a:pt x="753620" y="170170"/>
                      <a:pt x="707054" y="120957"/>
                      <a:pt x="631912" y="88678"/>
                    </a:cubicBezTo>
                    <a:cubicBezTo>
                      <a:pt x="556770" y="56399"/>
                      <a:pt x="441412" y="24649"/>
                      <a:pt x="336637" y="9303"/>
                    </a:cubicBezTo>
                    <a:cubicBezTo>
                      <a:pt x="231862" y="-6043"/>
                      <a:pt x="-5204" y="19886"/>
                      <a:pt x="87" y="188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6" name="フリーフォーム: 図形 1125">
                <a:extLst>
                  <a:ext uri="{FF2B5EF4-FFF2-40B4-BE49-F238E27FC236}">
                    <a16:creationId xmlns:a16="http://schemas.microsoft.com/office/drawing/2014/main" id="{439CD5D0-8594-48A0-AB2C-427286900371}"/>
                  </a:ext>
                </a:extLst>
              </p:cNvPr>
              <p:cNvSpPr/>
              <p:nvPr/>
            </p:nvSpPr>
            <p:spPr>
              <a:xfrm>
                <a:off x="5282393" y="4716323"/>
                <a:ext cx="801592" cy="300774"/>
              </a:xfrm>
              <a:custGeom>
                <a:avLst/>
                <a:gdLst>
                  <a:gd name="connsiteX0" fmla="*/ 3982 w 801592"/>
                  <a:gd name="connsiteY0" fmla="*/ 20777 h 300774"/>
                  <a:gd name="connsiteX1" fmla="*/ 229407 w 801592"/>
                  <a:gd name="connsiteY1" fmla="*/ 1727 h 300774"/>
                  <a:gd name="connsiteX2" fmla="*/ 518332 w 801592"/>
                  <a:gd name="connsiteY2" fmla="*/ 68402 h 300774"/>
                  <a:gd name="connsiteX3" fmla="*/ 753282 w 801592"/>
                  <a:gd name="connsiteY3" fmla="*/ 189052 h 300774"/>
                  <a:gd name="connsiteX4" fmla="*/ 785032 w 801592"/>
                  <a:gd name="connsiteY4" fmla="*/ 300177 h 300774"/>
                  <a:gd name="connsiteX5" fmla="*/ 769157 w 801592"/>
                  <a:gd name="connsiteY5" fmla="*/ 223977 h 300774"/>
                  <a:gd name="connsiteX6" fmla="*/ 423082 w 801592"/>
                  <a:gd name="connsiteY6" fmla="*/ 33477 h 300774"/>
                  <a:gd name="connsiteX7" fmla="*/ 3982 w 801592"/>
                  <a:gd name="connsiteY7" fmla="*/ 20777 h 30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1592" h="300774">
                    <a:moveTo>
                      <a:pt x="3982" y="20777"/>
                    </a:moveTo>
                    <a:cubicBezTo>
                      <a:pt x="-28297" y="15485"/>
                      <a:pt x="143682" y="-6210"/>
                      <a:pt x="229407" y="1727"/>
                    </a:cubicBezTo>
                    <a:cubicBezTo>
                      <a:pt x="315132" y="9664"/>
                      <a:pt x="431020" y="37181"/>
                      <a:pt x="518332" y="68402"/>
                    </a:cubicBezTo>
                    <a:cubicBezTo>
                      <a:pt x="605644" y="99623"/>
                      <a:pt x="708832" y="150423"/>
                      <a:pt x="753282" y="189052"/>
                    </a:cubicBezTo>
                    <a:cubicBezTo>
                      <a:pt x="797732" y="227681"/>
                      <a:pt x="782386" y="294356"/>
                      <a:pt x="785032" y="300177"/>
                    </a:cubicBezTo>
                    <a:cubicBezTo>
                      <a:pt x="787678" y="305998"/>
                      <a:pt x="829482" y="268427"/>
                      <a:pt x="769157" y="223977"/>
                    </a:cubicBezTo>
                    <a:cubicBezTo>
                      <a:pt x="708832" y="179527"/>
                      <a:pt x="547436" y="71048"/>
                      <a:pt x="423082" y="33477"/>
                    </a:cubicBezTo>
                    <a:cubicBezTo>
                      <a:pt x="298728" y="-4094"/>
                      <a:pt x="36261" y="26069"/>
                      <a:pt x="3982" y="207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7" name="フリーフォーム: 図形 1126">
                <a:extLst>
                  <a:ext uri="{FF2B5EF4-FFF2-40B4-BE49-F238E27FC236}">
                    <a16:creationId xmlns:a16="http://schemas.microsoft.com/office/drawing/2014/main" id="{5F162B8F-EDE2-438A-B021-6F3B15165A93}"/>
                  </a:ext>
                </a:extLst>
              </p:cNvPr>
              <p:cNvSpPr/>
              <p:nvPr/>
            </p:nvSpPr>
            <p:spPr>
              <a:xfrm>
                <a:off x="4425252" y="4572053"/>
                <a:ext cx="707631" cy="947706"/>
              </a:xfrm>
              <a:custGeom>
                <a:avLst/>
                <a:gdLst>
                  <a:gd name="connsiteX0" fmla="*/ 700786 w 707631"/>
                  <a:gd name="connsiteY0" fmla="*/ 4710 h 947706"/>
                  <a:gd name="connsiteX1" fmla="*/ 316611 w 707631"/>
                  <a:gd name="connsiteY1" fmla="*/ 512710 h 947706"/>
                  <a:gd name="connsiteX2" fmla="*/ 186436 w 707631"/>
                  <a:gd name="connsiteY2" fmla="*/ 700035 h 947706"/>
                  <a:gd name="connsiteX3" fmla="*/ 76898 w 707631"/>
                  <a:gd name="connsiteY3" fmla="*/ 852435 h 947706"/>
                  <a:gd name="connsiteX4" fmla="*/ 2286 w 707631"/>
                  <a:gd name="connsiteY4" fmla="*/ 946097 h 947706"/>
                  <a:gd name="connsiteX5" fmla="*/ 164211 w 707631"/>
                  <a:gd name="connsiteY5" fmla="*/ 776235 h 947706"/>
                  <a:gd name="connsiteX6" fmla="*/ 530923 w 707631"/>
                  <a:gd name="connsiteY6" fmla="*/ 288872 h 947706"/>
                  <a:gd name="connsiteX7" fmla="*/ 700786 w 707631"/>
                  <a:gd name="connsiteY7" fmla="*/ 4710 h 94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7631" h="947706">
                    <a:moveTo>
                      <a:pt x="700786" y="4710"/>
                    </a:moveTo>
                    <a:cubicBezTo>
                      <a:pt x="665067" y="42016"/>
                      <a:pt x="402336" y="396823"/>
                      <a:pt x="316611" y="512710"/>
                    </a:cubicBezTo>
                    <a:cubicBezTo>
                      <a:pt x="230886" y="628597"/>
                      <a:pt x="226388" y="643414"/>
                      <a:pt x="186436" y="700035"/>
                    </a:cubicBezTo>
                    <a:cubicBezTo>
                      <a:pt x="146484" y="756656"/>
                      <a:pt x="107590" y="811425"/>
                      <a:pt x="76898" y="852435"/>
                    </a:cubicBezTo>
                    <a:cubicBezTo>
                      <a:pt x="46206" y="893445"/>
                      <a:pt x="-12266" y="958797"/>
                      <a:pt x="2286" y="946097"/>
                    </a:cubicBezTo>
                    <a:cubicBezTo>
                      <a:pt x="16838" y="933397"/>
                      <a:pt x="76105" y="885773"/>
                      <a:pt x="164211" y="776235"/>
                    </a:cubicBezTo>
                    <a:cubicBezTo>
                      <a:pt x="252317" y="666698"/>
                      <a:pt x="436467" y="417724"/>
                      <a:pt x="530923" y="288872"/>
                    </a:cubicBezTo>
                    <a:cubicBezTo>
                      <a:pt x="625379" y="160020"/>
                      <a:pt x="736505" y="-32596"/>
                      <a:pt x="700786" y="47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7601E2F1-B83C-4D99-A8DA-B9A700590AC1}"/>
                  </a:ext>
                </a:extLst>
              </p:cNvPr>
              <p:cNvSpPr/>
              <p:nvPr/>
            </p:nvSpPr>
            <p:spPr>
              <a:xfrm>
                <a:off x="4408839" y="5387868"/>
                <a:ext cx="280934" cy="581932"/>
              </a:xfrm>
              <a:custGeom>
                <a:avLst/>
                <a:gdLst>
                  <a:gd name="connsiteX0" fmla="*/ 280636 w 280934"/>
                  <a:gd name="connsiteY0" fmla="*/ 107 h 581932"/>
                  <a:gd name="connsiteX1" fmla="*/ 109186 w 280934"/>
                  <a:gd name="connsiteY1" fmla="*/ 454132 h 581932"/>
                  <a:gd name="connsiteX2" fmla="*/ 1236 w 280934"/>
                  <a:gd name="connsiteY2" fmla="*/ 581132 h 581932"/>
                  <a:gd name="connsiteX3" fmla="*/ 64736 w 280934"/>
                  <a:gd name="connsiteY3" fmla="*/ 412857 h 581932"/>
                  <a:gd name="connsiteX4" fmla="*/ 280636 w 280934"/>
                  <a:gd name="connsiteY4" fmla="*/ 107 h 58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934" h="581932">
                    <a:moveTo>
                      <a:pt x="280636" y="107"/>
                    </a:moveTo>
                    <a:cubicBezTo>
                      <a:pt x="288044" y="6986"/>
                      <a:pt x="155753" y="357295"/>
                      <a:pt x="109186" y="454132"/>
                    </a:cubicBezTo>
                    <a:cubicBezTo>
                      <a:pt x="62619" y="550970"/>
                      <a:pt x="8644" y="588011"/>
                      <a:pt x="1236" y="581132"/>
                    </a:cubicBezTo>
                    <a:cubicBezTo>
                      <a:pt x="-6172" y="574253"/>
                      <a:pt x="20286" y="507578"/>
                      <a:pt x="64736" y="412857"/>
                    </a:cubicBezTo>
                    <a:cubicBezTo>
                      <a:pt x="109186" y="318136"/>
                      <a:pt x="273228" y="-6772"/>
                      <a:pt x="280636" y="1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8897CC9F-6ABC-417E-A014-A76700167919}"/>
                  </a:ext>
                </a:extLst>
              </p:cNvPr>
              <p:cNvSpPr/>
              <p:nvPr/>
            </p:nvSpPr>
            <p:spPr>
              <a:xfrm>
                <a:off x="3935510" y="4994250"/>
                <a:ext cx="814458" cy="1240326"/>
              </a:xfrm>
              <a:custGeom>
                <a:avLst/>
                <a:gdLst>
                  <a:gd name="connsiteX0" fmla="*/ 4665 w 814458"/>
                  <a:gd name="connsiteY0" fmla="*/ 3200 h 1240326"/>
                  <a:gd name="connsiteX1" fmla="*/ 90390 w 814458"/>
                  <a:gd name="connsiteY1" fmla="*/ 390550 h 1240326"/>
                  <a:gd name="connsiteX2" fmla="*/ 280890 w 814458"/>
                  <a:gd name="connsiteY2" fmla="*/ 885850 h 1240326"/>
                  <a:gd name="connsiteX3" fmla="*/ 496790 w 814458"/>
                  <a:gd name="connsiteY3" fmla="*/ 1111275 h 1240326"/>
                  <a:gd name="connsiteX4" fmla="*/ 601565 w 814458"/>
                  <a:gd name="connsiteY4" fmla="*/ 1238275 h 1240326"/>
                  <a:gd name="connsiteX5" fmla="*/ 706340 w 814458"/>
                  <a:gd name="connsiteY5" fmla="*/ 1174775 h 1240326"/>
                  <a:gd name="connsiteX6" fmla="*/ 814290 w 814458"/>
                  <a:gd name="connsiteY6" fmla="*/ 984275 h 1240326"/>
                  <a:gd name="connsiteX7" fmla="*/ 680940 w 814458"/>
                  <a:gd name="connsiteY7" fmla="*/ 1130325 h 1240326"/>
                  <a:gd name="connsiteX8" fmla="*/ 503140 w 814458"/>
                  <a:gd name="connsiteY8" fmla="*/ 1031900 h 1240326"/>
                  <a:gd name="connsiteX9" fmla="*/ 569815 w 814458"/>
                  <a:gd name="connsiteY9" fmla="*/ 1133500 h 1240326"/>
                  <a:gd name="connsiteX10" fmla="*/ 395190 w 814458"/>
                  <a:gd name="connsiteY10" fmla="*/ 965225 h 1240326"/>
                  <a:gd name="connsiteX11" fmla="*/ 223740 w 814458"/>
                  <a:gd name="connsiteY11" fmla="*/ 606450 h 1240326"/>
                  <a:gd name="connsiteX12" fmla="*/ 4665 w 814458"/>
                  <a:gd name="connsiteY12" fmla="*/ 3200 h 124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4458" h="1240326">
                    <a:moveTo>
                      <a:pt x="4665" y="3200"/>
                    </a:moveTo>
                    <a:cubicBezTo>
                      <a:pt x="-17560" y="-32783"/>
                      <a:pt x="44353" y="243442"/>
                      <a:pt x="90390" y="390550"/>
                    </a:cubicBezTo>
                    <a:cubicBezTo>
                      <a:pt x="136428" y="537658"/>
                      <a:pt x="213157" y="765729"/>
                      <a:pt x="280890" y="885850"/>
                    </a:cubicBezTo>
                    <a:cubicBezTo>
                      <a:pt x="348623" y="1005971"/>
                      <a:pt x="443344" y="1052537"/>
                      <a:pt x="496790" y="1111275"/>
                    </a:cubicBezTo>
                    <a:cubicBezTo>
                      <a:pt x="550236" y="1170013"/>
                      <a:pt x="566640" y="1227692"/>
                      <a:pt x="601565" y="1238275"/>
                    </a:cubicBezTo>
                    <a:cubicBezTo>
                      <a:pt x="636490" y="1248858"/>
                      <a:pt x="670886" y="1217108"/>
                      <a:pt x="706340" y="1174775"/>
                    </a:cubicBezTo>
                    <a:cubicBezTo>
                      <a:pt x="741794" y="1132442"/>
                      <a:pt x="818523" y="991683"/>
                      <a:pt x="814290" y="984275"/>
                    </a:cubicBezTo>
                    <a:cubicBezTo>
                      <a:pt x="810057" y="976867"/>
                      <a:pt x="732798" y="1122388"/>
                      <a:pt x="680940" y="1130325"/>
                    </a:cubicBezTo>
                    <a:cubicBezTo>
                      <a:pt x="629082" y="1138262"/>
                      <a:pt x="521661" y="1031371"/>
                      <a:pt x="503140" y="1031900"/>
                    </a:cubicBezTo>
                    <a:cubicBezTo>
                      <a:pt x="484619" y="1032429"/>
                      <a:pt x="587806" y="1144612"/>
                      <a:pt x="569815" y="1133500"/>
                    </a:cubicBezTo>
                    <a:cubicBezTo>
                      <a:pt x="551824" y="1122388"/>
                      <a:pt x="452869" y="1053066"/>
                      <a:pt x="395190" y="965225"/>
                    </a:cubicBezTo>
                    <a:cubicBezTo>
                      <a:pt x="337511" y="877384"/>
                      <a:pt x="290944" y="761496"/>
                      <a:pt x="223740" y="606450"/>
                    </a:cubicBezTo>
                    <a:cubicBezTo>
                      <a:pt x="156536" y="451404"/>
                      <a:pt x="26890" y="39183"/>
                      <a:pt x="4665" y="32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3A76F8E4-CADC-401B-A0B9-22620958D039}"/>
                  </a:ext>
                </a:extLst>
              </p:cNvPr>
              <p:cNvSpPr/>
              <p:nvPr/>
            </p:nvSpPr>
            <p:spPr>
              <a:xfrm>
                <a:off x="1123931" y="3330477"/>
                <a:ext cx="441389" cy="343049"/>
              </a:xfrm>
              <a:custGeom>
                <a:avLst/>
                <a:gdLst>
                  <a:gd name="connsiteX0" fmla="*/ 441344 w 441389"/>
                  <a:gd name="connsiteY0" fmla="*/ 98 h 343049"/>
                  <a:gd name="connsiteX1" fmla="*/ 230207 w 441389"/>
                  <a:gd name="connsiteY1" fmla="*/ 144561 h 343049"/>
                  <a:gd name="connsiteX2" fmla="*/ 79394 w 441389"/>
                  <a:gd name="connsiteY2" fmla="*/ 276323 h 343049"/>
                  <a:gd name="connsiteX3" fmla="*/ 19 w 441389"/>
                  <a:gd name="connsiteY3" fmla="*/ 342998 h 343049"/>
                  <a:gd name="connsiteX4" fmla="*/ 85744 w 441389"/>
                  <a:gd name="connsiteY4" fmla="*/ 266798 h 343049"/>
                  <a:gd name="connsiteX5" fmla="*/ 292119 w 441389"/>
                  <a:gd name="connsiteY5" fmla="*/ 98523 h 343049"/>
                  <a:gd name="connsiteX6" fmla="*/ 333394 w 441389"/>
                  <a:gd name="connsiteY6" fmla="*/ 93761 h 343049"/>
                  <a:gd name="connsiteX7" fmla="*/ 61932 w 441389"/>
                  <a:gd name="connsiteY7" fmla="*/ 311248 h 343049"/>
                  <a:gd name="connsiteX8" fmla="*/ 47644 w 441389"/>
                  <a:gd name="connsiteY8" fmla="*/ 314423 h 343049"/>
                  <a:gd name="connsiteX9" fmla="*/ 36532 w 441389"/>
                  <a:gd name="connsiteY9" fmla="*/ 312836 h 343049"/>
                  <a:gd name="connsiteX10" fmla="*/ 187344 w 441389"/>
                  <a:gd name="connsiteY10" fmla="*/ 209648 h 343049"/>
                  <a:gd name="connsiteX11" fmla="*/ 120669 w 441389"/>
                  <a:gd name="connsiteY11" fmla="*/ 257273 h 343049"/>
                  <a:gd name="connsiteX12" fmla="*/ 65107 w 441389"/>
                  <a:gd name="connsiteY12" fmla="*/ 249336 h 343049"/>
                  <a:gd name="connsiteX13" fmla="*/ 247669 w 441389"/>
                  <a:gd name="connsiteY13" fmla="*/ 123923 h 343049"/>
                  <a:gd name="connsiteX14" fmla="*/ 441344 w 441389"/>
                  <a:gd name="connsiteY14" fmla="*/ 98 h 343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1389" h="343049">
                    <a:moveTo>
                      <a:pt x="441344" y="98"/>
                    </a:moveTo>
                    <a:cubicBezTo>
                      <a:pt x="438434" y="3538"/>
                      <a:pt x="290532" y="98524"/>
                      <a:pt x="230207" y="144561"/>
                    </a:cubicBezTo>
                    <a:cubicBezTo>
                      <a:pt x="169882" y="190598"/>
                      <a:pt x="117759" y="243250"/>
                      <a:pt x="79394" y="276323"/>
                    </a:cubicBezTo>
                    <a:cubicBezTo>
                      <a:pt x="41029" y="309396"/>
                      <a:pt x="-1039" y="344586"/>
                      <a:pt x="19" y="342998"/>
                    </a:cubicBezTo>
                    <a:cubicBezTo>
                      <a:pt x="1077" y="341410"/>
                      <a:pt x="37061" y="307544"/>
                      <a:pt x="85744" y="266798"/>
                    </a:cubicBezTo>
                    <a:cubicBezTo>
                      <a:pt x="134427" y="226052"/>
                      <a:pt x="250844" y="127362"/>
                      <a:pt x="292119" y="98523"/>
                    </a:cubicBezTo>
                    <a:cubicBezTo>
                      <a:pt x="333394" y="69684"/>
                      <a:pt x="371759" y="58307"/>
                      <a:pt x="333394" y="93761"/>
                    </a:cubicBezTo>
                    <a:cubicBezTo>
                      <a:pt x="295029" y="129215"/>
                      <a:pt x="109557" y="274471"/>
                      <a:pt x="61932" y="311248"/>
                    </a:cubicBezTo>
                    <a:cubicBezTo>
                      <a:pt x="14307" y="348025"/>
                      <a:pt x="51877" y="314158"/>
                      <a:pt x="47644" y="314423"/>
                    </a:cubicBezTo>
                    <a:cubicBezTo>
                      <a:pt x="43411" y="314688"/>
                      <a:pt x="13249" y="330299"/>
                      <a:pt x="36532" y="312836"/>
                    </a:cubicBezTo>
                    <a:cubicBezTo>
                      <a:pt x="59815" y="295374"/>
                      <a:pt x="173321" y="218909"/>
                      <a:pt x="187344" y="209648"/>
                    </a:cubicBezTo>
                    <a:cubicBezTo>
                      <a:pt x="201367" y="200388"/>
                      <a:pt x="141042" y="250658"/>
                      <a:pt x="120669" y="257273"/>
                    </a:cubicBezTo>
                    <a:cubicBezTo>
                      <a:pt x="100296" y="263888"/>
                      <a:pt x="43940" y="271561"/>
                      <a:pt x="65107" y="249336"/>
                    </a:cubicBezTo>
                    <a:cubicBezTo>
                      <a:pt x="86274" y="227111"/>
                      <a:pt x="247669" y="123923"/>
                      <a:pt x="247669" y="123923"/>
                    </a:cubicBezTo>
                    <a:cubicBezTo>
                      <a:pt x="306671" y="83971"/>
                      <a:pt x="444254" y="-3342"/>
                      <a:pt x="441344" y="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ED3402D7-EBA3-4B2A-B12C-2E3D62AFC9B0}"/>
                  </a:ext>
                </a:extLst>
              </p:cNvPr>
              <p:cNvSpPr/>
              <p:nvPr/>
            </p:nvSpPr>
            <p:spPr>
              <a:xfrm>
                <a:off x="1117653" y="3296445"/>
                <a:ext cx="445807" cy="397539"/>
              </a:xfrm>
              <a:custGeom>
                <a:avLst/>
                <a:gdLst>
                  <a:gd name="connsiteX0" fmla="*/ 444447 w 445807"/>
                  <a:gd name="connsiteY0" fmla="*/ 793 h 397539"/>
                  <a:gd name="connsiteX1" fmla="*/ 168222 w 445807"/>
                  <a:gd name="connsiteY1" fmla="*/ 169068 h 397539"/>
                  <a:gd name="connsiteX2" fmla="*/ 30110 w 445807"/>
                  <a:gd name="connsiteY2" fmla="*/ 342105 h 397539"/>
                  <a:gd name="connsiteX3" fmla="*/ 4710 w 445807"/>
                  <a:gd name="connsiteY3" fmla="*/ 394493 h 397539"/>
                  <a:gd name="connsiteX4" fmla="*/ 98372 w 445807"/>
                  <a:gd name="connsiteY4" fmla="*/ 267493 h 397539"/>
                  <a:gd name="connsiteX5" fmla="*/ 266647 w 445807"/>
                  <a:gd name="connsiteY5" fmla="*/ 111918 h 397539"/>
                  <a:gd name="connsiteX6" fmla="*/ 444447 w 445807"/>
                  <a:gd name="connsiteY6" fmla="*/ 793 h 3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5807" h="397539">
                    <a:moveTo>
                      <a:pt x="444447" y="793"/>
                    </a:moveTo>
                    <a:cubicBezTo>
                      <a:pt x="428043" y="10318"/>
                      <a:pt x="237278" y="112183"/>
                      <a:pt x="168222" y="169068"/>
                    </a:cubicBezTo>
                    <a:cubicBezTo>
                      <a:pt x="99166" y="225953"/>
                      <a:pt x="57362" y="304534"/>
                      <a:pt x="30110" y="342105"/>
                    </a:cubicBezTo>
                    <a:cubicBezTo>
                      <a:pt x="2858" y="379676"/>
                      <a:pt x="-6667" y="406928"/>
                      <a:pt x="4710" y="394493"/>
                    </a:cubicBezTo>
                    <a:cubicBezTo>
                      <a:pt x="16087" y="382058"/>
                      <a:pt x="54716" y="314589"/>
                      <a:pt x="98372" y="267493"/>
                    </a:cubicBezTo>
                    <a:cubicBezTo>
                      <a:pt x="142028" y="220397"/>
                      <a:pt x="208703" y="153987"/>
                      <a:pt x="266647" y="111918"/>
                    </a:cubicBezTo>
                    <a:cubicBezTo>
                      <a:pt x="324591" y="69849"/>
                      <a:pt x="460851" y="-8732"/>
                      <a:pt x="444447" y="7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A98CBDBA-52F4-452C-9C5A-C5DE470F3A77}"/>
                  </a:ext>
                </a:extLst>
              </p:cNvPr>
              <p:cNvSpPr/>
              <p:nvPr/>
            </p:nvSpPr>
            <p:spPr>
              <a:xfrm>
                <a:off x="1327998" y="3326088"/>
                <a:ext cx="172784" cy="106095"/>
              </a:xfrm>
              <a:custGeom>
                <a:avLst/>
                <a:gdLst>
                  <a:gd name="connsiteX0" fmla="*/ 172190 w 172784"/>
                  <a:gd name="connsiteY0" fmla="*/ 18775 h 106095"/>
                  <a:gd name="connsiteX1" fmla="*/ 107102 w 172784"/>
                  <a:gd name="connsiteY1" fmla="*/ 1312 h 106095"/>
                  <a:gd name="connsiteX2" fmla="*/ 19790 w 172784"/>
                  <a:gd name="connsiteY2" fmla="*/ 61637 h 106095"/>
                  <a:gd name="connsiteX3" fmla="*/ 8677 w 172784"/>
                  <a:gd name="connsiteY3" fmla="*/ 106087 h 106095"/>
                  <a:gd name="connsiteX4" fmla="*/ 3915 w 172784"/>
                  <a:gd name="connsiteY4" fmla="*/ 64812 h 106095"/>
                  <a:gd name="connsiteX5" fmla="*/ 69002 w 172784"/>
                  <a:gd name="connsiteY5" fmla="*/ 2900 h 106095"/>
                  <a:gd name="connsiteX6" fmla="*/ 172190 w 172784"/>
                  <a:gd name="connsiteY6" fmla="*/ 18775 h 10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784" h="106095">
                    <a:moveTo>
                      <a:pt x="172190" y="18775"/>
                    </a:moveTo>
                    <a:cubicBezTo>
                      <a:pt x="178540" y="18510"/>
                      <a:pt x="132502" y="-5832"/>
                      <a:pt x="107102" y="1312"/>
                    </a:cubicBezTo>
                    <a:cubicBezTo>
                      <a:pt x="81702" y="8456"/>
                      <a:pt x="36194" y="44175"/>
                      <a:pt x="19790" y="61637"/>
                    </a:cubicBezTo>
                    <a:cubicBezTo>
                      <a:pt x="3386" y="79100"/>
                      <a:pt x="11323" y="105558"/>
                      <a:pt x="8677" y="106087"/>
                    </a:cubicBezTo>
                    <a:cubicBezTo>
                      <a:pt x="6031" y="106616"/>
                      <a:pt x="-6139" y="82010"/>
                      <a:pt x="3915" y="64812"/>
                    </a:cubicBezTo>
                    <a:cubicBezTo>
                      <a:pt x="13969" y="47614"/>
                      <a:pt x="44131" y="13483"/>
                      <a:pt x="69002" y="2900"/>
                    </a:cubicBezTo>
                    <a:cubicBezTo>
                      <a:pt x="93873" y="-7683"/>
                      <a:pt x="165840" y="19040"/>
                      <a:pt x="172190" y="187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49EB73E4-08DB-468D-8A56-C23B87D4C088}"/>
                  </a:ext>
                </a:extLst>
              </p:cNvPr>
              <p:cNvSpPr/>
              <p:nvPr/>
            </p:nvSpPr>
            <p:spPr>
              <a:xfrm>
                <a:off x="1257981" y="3274563"/>
                <a:ext cx="289171" cy="199039"/>
              </a:xfrm>
              <a:custGeom>
                <a:avLst/>
                <a:gdLst>
                  <a:gd name="connsiteX0" fmla="*/ 288244 w 289171"/>
                  <a:gd name="connsiteY0" fmla="*/ 8387 h 199039"/>
                  <a:gd name="connsiteX1" fmla="*/ 121557 w 289171"/>
                  <a:gd name="connsiteY1" fmla="*/ 11562 h 199039"/>
                  <a:gd name="connsiteX2" fmla="*/ 8844 w 289171"/>
                  <a:gd name="connsiteY2" fmla="*/ 149675 h 199039"/>
                  <a:gd name="connsiteX3" fmla="*/ 10432 w 289171"/>
                  <a:gd name="connsiteY3" fmla="*/ 198887 h 199039"/>
                  <a:gd name="connsiteX4" fmla="*/ 35832 w 289171"/>
                  <a:gd name="connsiteY4" fmla="*/ 136975 h 199039"/>
                  <a:gd name="connsiteX5" fmla="*/ 94569 w 289171"/>
                  <a:gd name="connsiteY5" fmla="*/ 52837 h 199039"/>
                  <a:gd name="connsiteX6" fmla="*/ 185057 w 289171"/>
                  <a:gd name="connsiteY6" fmla="*/ 16325 h 199039"/>
                  <a:gd name="connsiteX7" fmla="*/ 288244 w 289171"/>
                  <a:gd name="connsiteY7" fmla="*/ 8387 h 199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171" h="199039">
                    <a:moveTo>
                      <a:pt x="288244" y="8387"/>
                    </a:moveTo>
                    <a:cubicBezTo>
                      <a:pt x="277661" y="7593"/>
                      <a:pt x="168124" y="-11986"/>
                      <a:pt x="121557" y="11562"/>
                    </a:cubicBezTo>
                    <a:cubicBezTo>
                      <a:pt x="74990" y="35110"/>
                      <a:pt x="27365" y="118454"/>
                      <a:pt x="8844" y="149675"/>
                    </a:cubicBezTo>
                    <a:cubicBezTo>
                      <a:pt x="-9677" y="180896"/>
                      <a:pt x="5934" y="201004"/>
                      <a:pt x="10432" y="198887"/>
                    </a:cubicBezTo>
                    <a:cubicBezTo>
                      <a:pt x="14930" y="196770"/>
                      <a:pt x="21809" y="161317"/>
                      <a:pt x="35832" y="136975"/>
                    </a:cubicBezTo>
                    <a:cubicBezTo>
                      <a:pt x="49855" y="112633"/>
                      <a:pt x="69698" y="72945"/>
                      <a:pt x="94569" y="52837"/>
                    </a:cubicBezTo>
                    <a:cubicBezTo>
                      <a:pt x="119440" y="32729"/>
                      <a:pt x="154101" y="21881"/>
                      <a:pt x="185057" y="16325"/>
                    </a:cubicBezTo>
                    <a:cubicBezTo>
                      <a:pt x="216013" y="10769"/>
                      <a:pt x="298827" y="9181"/>
                      <a:pt x="288244" y="83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5FE1173C-745A-477D-9F34-76A004BE28FF}"/>
                  </a:ext>
                </a:extLst>
              </p:cNvPr>
              <p:cNvSpPr/>
              <p:nvPr/>
            </p:nvSpPr>
            <p:spPr>
              <a:xfrm>
                <a:off x="881774" y="3643202"/>
                <a:ext cx="322073" cy="559780"/>
              </a:xfrm>
              <a:custGeom>
                <a:avLst/>
                <a:gdLst>
                  <a:gd name="connsiteX0" fmla="*/ 320493 w 322073"/>
                  <a:gd name="connsiteY0" fmla="*/ 3815 h 559780"/>
                  <a:gd name="connsiteX1" fmla="*/ 104593 w 322073"/>
                  <a:gd name="connsiteY1" fmla="*/ 300148 h 559780"/>
                  <a:gd name="connsiteX2" fmla="*/ 876 w 322073"/>
                  <a:gd name="connsiteY2" fmla="*/ 556265 h 559780"/>
                  <a:gd name="connsiteX3" fmla="*/ 60143 w 322073"/>
                  <a:gd name="connsiteY3" fmla="*/ 433498 h 559780"/>
                  <a:gd name="connsiteX4" fmla="*/ 153276 w 322073"/>
                  <a:gd name="connsiteY4" fmla="*/ 215481 h 559780"/>
                  <a:gd name="connsiteX5" fmla="*/ 199843 w 322073"/>
                  <a:gd name="connsiteY5" fmla="*/ 137165 h 559780"/>
                  <a:gd name="connsiteX6" fmla="*/ 320493 w 322073"/>
                  <a:gd name="connsiteY6" fmla="*/ 3815 h 559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073" h="559780">
                    <a:moveTo>
                      <a:pt x="320493" y="3815"/>
                    </a:moveTo>
                    <a:cubicBezTo>
                      <a:pt x="304618" y="30979"/>
                      <a:pt x="157862" y="208073"/>
                      <a:pt x="104593" y="300148"/>
                    </a:cubicBezTo>
                    <a:cubicBezTo>
                      <a:pt x="51324" y="392223"/>
                      <a:pt x="8284" y="534040"/>
                      <a:pt x="876" y="556265"/>
                    </a:cubicBezTo>
                    <a:cubicBezTo>
                      <a:pt x="-6532" y="578490"/>
                      <a:pt x="34743" y="490295"/>
                      <a:pt x="60143" y="433498"/>
                    </a:cubicBezTo>
                    <a:cubicBezTo>
                      <a:pt x="85543" y="376701"/>
                      <a:pt x="129993" y="264870"/>
                      <a:pt x="153276" y="215481"/>
                    </a:cubicBezTo>
                    <a:cubicBezTo>
                      <a:pt x="176559" y="166092"/>
                      <a:pt x="171621" y="172090"/>
                      <a:pt x="199843" y="137165"/>
                    </a:cubicBezTo>
                    <a:cubicBezTo>
                      <a:pt x="228065" y="102240"/>
                      <a:pt x="336368" y="-23349"/>
                      <a:pt x="320493" y="38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F62F6C32-7AAB-4618-9039-C7320FEE5AED}"/>
                  </a:ext>
                </a:extLst>
              </p:cNvPr>
              <p:cNvSpPr/>
              <p:nvPr/>
            </p:nvSpPr>
            <p:spPr>
              <a:xfrm>
                <a:off x="884105" y="3625638"/>
                <a:ext cx="272113" cy="544507"/>
              </a:xfrm>
              <a:custGeom>
                <a:avLst/>
                <a:gdLst>
                  <a:gd name="connsiteX0" fmla="*/ 271595 w 272113"/>
                  <a:gd name="connsiteY0" fmla="*/ 2329 h 544507"/>
                  <a:gd name="connsiteX1" fmla="*/ 140362 w 272113"/>
                  <a:gd name="connsiteY1" fmla="*/ 184362 h 544507"/>
                  <a:gd name="connsiteX2" fmla="*/ 17595 w 272113"/>
                  <a:gd name="connsiteY2" fmla="*/ 453179 h 544507"/>
                  <a:gd name="connsiteX3" fmla="*/ 2778 w 272113"/>
                  <a:gd name="connsiteY3" fmla="*/ 544195 h 544507"/>
                  <a:gd name="connsiteX4" fmla="*/ 9128 w 272113"/>
                  <a:gd name="connsiteY4" fmla="*/ 476462 h 544507"/>
                  <a:gd name="connsiteX5" fmla="*/ 89562 w 272113"/>
                  <a:gd name="connsiteY5" fmla="*/ 311362 h 544507"/>
                  <a:gd name="connsiteX6" fmla="*/ 271595 w 272113"/>
                  <a:gd name="connsiteY6" fmla="*/ 2329 h 5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113" h="544507">
                    <a:moveTo>
                      <a:pt x="271595" y="2329"/>
                    </a:moveTo>
                    <a:cubicBezTo>
                      <a:pt x="280062" y="-18838"/>
                      <a:pt x="182695" y="109220"/>
                      <a:pt x="140362" y="184362"/>
                    </a:cubicBezTo>
                    <a:cubicBezTo>
                      <a:pt x="98029" y="259504"/>
                      <a:pt x="40526" y="393207"/>
                      <a:pt x="17595" y="453179"/>
                    </a:cubicBezTo>
                    <a:cubicBezTo>
                      <a:pt x="-5336" y="513151"/>
                      <a:pt x="4189" y="540315"/>
                      <a:pt x="2778" y="544195"/>
                    </a:cubicBezTo>
                    <a:cubicBezTo>
                      <a:pt x="1367" y="548075"/>
                      <a:pt x="-5336" y="515267"/>
                      <a:pt x="9128" y="476462"/>
                    </a:cubicBezTo>
                    <a:cubicBezTo>
                      <a:pt x="23592" y="437657"/>
                      <a:pt x="46876" y="385798"/>
                      <a:pt x="89562" y="311362"/>
                    </a:cubicBezTo>
                    <a:cubicBezTo>
                      <a:pt x="132248" y="236926"/>
                      <a:pt x="263128" y="23496"/>
                      <a:pt x="271595" y="23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DAC517EE-CF51-4372-A6CA-4B03D9E5C0C2}"/>
                  </a:ext>
                </a:extLst>
              </p:cNvPr>
              <p:cNvSpPr/>
              <p:nvPr/>
            </p:nvSpPr>
            <p:spPr>
              <a:xfrm>
                <a:off x="535154" y="4165583"/>
                <a:ext cx="347293" cy="993965"/>
              </a:xfrm>
              <a:custGeom>
                <a:avLst/>
                <a:gdLst>
                  <a:gd name="connsiteX0" fmla="*/ 331621 w 347293"/>
                  <a:gd name="connsiteY0" fmla="*/ 17 h 993965"/>
                  <a:gd name="connsiteX1" fmla="*/ 280821 w 347293"/>
                  <a:gd name="connsiteY1" fmla="*/ 298467 h 993965"/>
                  <a:gd name="connsiteX2" fmla="*/ 191921 w 347293"/>
                  <a:gd name="connsiteY2" fmla="*/ 666767 h 993965"/>
                  <a:gd name="connsiteX3" fmla="*/ 118896 w 347293"/>
                  <a:gd name="connsiteY3" fmla="*/ 787417 h 993965"/>
                  <a:gd name="connsiteX4" fmla="*/ 61746 w 347293"/>
                  <a:gd name="connsiteY4" fmla="*/ 847742 h 993965"/>
                  <a:gd name="connsiteX5" fmla="*/ 1421 w 347293"/>
                  <a:gd name="connsiteY5" fmla="*/ 993792 h 993965"/>
                  <a:gd name="connsiteX6" fmla="*/ 125246 w 347293"/>
                  <a:gd name="connsiteY6" fmla="*/ 815992 h 993965"/>
                  <a:gd name="connsiteX7" fmla="*/ 249071 w 347293"/>
                  <a:gd name="connsiteY7" fmla="*/ 561992 h 993965"/>
                  <a:gd name="connsiteX8" fmla="*/ 341146 w 347293"/>
                  <a:gd name="connsiteY8" fmla="*/ 311167 h 993965"/>
                  <a:gd name="connsiteX9" fmla="*/ 331621 w 347293"/>
                  <a:gd name="connsiteY9" fmla="*/ 17 h 99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293" h="993965">
                    <a:moveTo>
                      <a:pt x="331621" y="17"/>
                    </a:moveTo>
                    <a:cubicBezTo>
                      <a:pt x="321567" y="-2100"/>
                      <a:pt x="304104" y="187342"/>
                      <a:pt x="280821" y="298467"/>
                    </a:cubicBezTo>
                    <a:cubicBezTo>
                      <a:pt x="257538" y="409592"/>
                      <a:pt x="218908" y="585275"/>
                      <a:pt x="191921" y="666767"/>
                    </a:cubicBezTo>
                    <a:cubicBezTo>
                      <a:pt x="164934" y="748259"/>
                      <a:pt x="140592" y="757255"/>
                      <a:pt x="118896" y="787417"/>
                    </a:cubicBezTo>
                    <a:cubicBezTo>
                      <a:pt x="97200" y="817579"/>
                      <a:pt x="81325" y="813346"/>
                      <a:pt x="61746" y="847742"/>
                    </a:cubicBezTo>
                    <a:cubicBezTo>
                      <a:pt x="42167" y="882138"/>
                      <a:pt x="-9162" y="999084"/>
                      <a:pt x="1421" y="993792"/>
                    </a:cubicBezTo>
                    <a:cubicBezTo>
                      <a:pt x="12004" y="988500"/>
                      <a:pt x="83971" y="887959"/>
                      <a:pt x="125246" y="815992"/>
                    </a:cubicBezTo>
                    <a:cubicBezTo>
                      <a:pt x="166521" y="744025"/>
                      <a:pt x="213088" y="646129"/>
                      <a:pt x="249071" y="561992"/>
                    </a:cubicBezTo>
                    <a:cubicBezTo>
                      <a:pt x="285054" y="477855"/>
                      <a:pt x="326859" y="399538"/>
                      <a:pt x="341146" y="311167"/>
                    </a:cubicBezTo>
                    <a:cubicBezTo>
                      <a:pt x="355433" y="222796"/>
                      <a:pt x="341675" y="2134"/>
                      <a:pt x="331621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690F731F-6B27-4815-94C6-CF1E0AB73857}"/>
                  </a:ext>
                </a:extLst>
              </p:cNvPr>
              <p:cNvSpPr/>
              <p:nvPr/>
            </p:nvSpPr>
            <p:spPr>
              <a:xfrm>
                <a:off x="539569" y="4841626"/>
                <a:ext cx="624739" cy="381258"/>
              </a:xfrm>
              <a:custGeom>
                <a:avLst/>
                <a:gdLst>
                  <a:gd name="connsiteX0" fmla="*/ 181 w 624739"/>
                  <a:gd name="connsiteY0" fmla="*/ 330449 h 381258"/>
                  <a:gd name="connsiteX1" fmla="*/ 52569 w 624739"/>
                  <a:gd name="connsiteY1" fmla="*/ 378074 h 381258"/>
                  <a:gd name="connsiteX2" fmla="*/ 135119 w 624739"/>
                  <a:gd name="connsiteY2" fmla="*/ 359024 h 381258"/>
                  <a:gd name="connsiteX3" fmla="*/ 201794 w 624739"/>
                  <a:gd name="connsiteY3" fmla="*/ 308224 h 381258"/>
                  <a:gd name="connsiteX4" fmla="*/ 284344 w 624739"/>
                  <a:gd name="connsiteY4" fmla="*/ 265362 h 381258"/>
                  <a:gd name="connsiteX5" fmla="*/ 603431 w 624739"/>
                  <a:gd name="connsiteY5" fmla="*/ 51049 h 381258"/>
                  <a:gd name="connsiteX6" fmla="*/ 595494 w 624739"/>
                  <a:gd name="connsiteY6" fmla="*/ 249 h 381258"/>
                  <a:gd name="connsiteX7" fmla="*/ 598669 w 624739"/>
                  <a:gd name="connsiteY7" fmla="*/ 36762 h 381258"/>
                  <a:gd name="connsiteX8" fmla="*/ 457381 w 624739"/>
                  <a:gd name="connsiteY8" fmla="*/ 144712 h 381258"/>
                  <a:gd name="connsiteX9" fmla="*/ 257356 w 624739"/>
                  <a:gd name="connsiteY9" fmla="*/ 273299 h 381258"/>
                  <a:gd name="connsiteX10" fmla="*/ 168456 w 624739"/>
                  <a:gd name="connsiteY10" fmla="*/ 335212 h 381258"/>
                  <a:gd name="connsiteX11" fmla="*/ 70031 w 624739"/>
                  <a:gd name="connsiteY11" fmla="*/ 381249 h 381258"/>
                  <a:gd name="connsiteX12" fmla="*/ 181 w 624739"/>
                  <a:gd name="connsiteY12" fmla="*/ 330449 h 38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4739" h="381258">
                    <a:moveTo>
                      <a:pt x="181" y="330449"/>
                    </a:moveTo>
                    <a:cubicBezTo>
                      <a:pt x="-2729" y="329920"/>
                      <a:pt x="30079" y="373312"/>
                      <a:pt x="52569" y="378074"/>
                    </a:cubicBezTo>
                    <a:cubicBezTo>
                      <a:pt x="75059" y="382836"/>
                      <a:pt x="110248" y="370666"/>
                      <a:pt x="135119" y="359024"/>
                    </a:cubicBezTo>
                    <a:cubicBezTo>
                      <a:pt x="159990" y="347382"/>
                      <a:pt x="176923" y="323834"/>
                      <a:pt x="201794" y="308224"/>
                    </a:cubicBezTo>
                    <a:cubicBezTo>
                      <a:pt x="226665" y="292614"/>
                      <a:pt x="217405" y="308224"/>
                      <a:pt x="284344" y="265362"/>
                    </a:cubicBezTo>
                    <a:cubicBezTo>
                      <a:pt x="351283" y="222500"/>
                      <a:pt x="551573" y="95235"/>
                      <a:pt x="603431" y="51049"/>
                    </a:cubicBezTo>
                    <a:cubicBezTo>
                      <a:pt x="655289" y="6863"/>
                      <a:pt x="596288" y="2630"/>
                      <a:pt x="595494" y="249"/>
                    </a:cubicBezTo>
                    <a:cubicBezTo>
                      <a:pt x="594700" y="-2132"/>
                      <a:pt x="621688" y="12685"/>
                      <a:pt x="598669" y="36762"/>
                    </a:cubicBezTo>
                    <a:cubicBezTo>
                      <a:pt x="575650" y="60839"/>
                      <a:pt x="514266" y="105289"/>
                      <a:pt x="457381" y="144712"/>
                    </a:cubicBezTo>
                    <a:cubicBezTo>
                      <a:pt x="400496" y="184135"/>
                      <a:pt x="305510" y="241549"/>
                      <a:pt x="257356" y="273299"/>
                    </a:cubicBezTo>
                    <a:cubicBezTo>
                      <a:pt x="209202" y="305049"/>
                      <a:pt x="199677" y="317220"/>
                      <a:pt x="168456" y="335212"/>
                    </a:cubicBezTo>
                    <a:cubicBezTo>
                      <a:pt x="137235" y="353204"/>
                      <a:pt x="99135" y="380455"/>
                      <a:pt x="70031" y="381249"/>
                    </a:cubicBezTo>
                    <a:cubicBezTo>
                      <a:pt x="40927" y="382043"/>
                      <a:pt x="3091" y="330978"/>
                      <a:pt x="181" y="3304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BAD10FBE-C74C-4277-9FBC-6957960376C5}"/>
                  </a:ext>
                </a:extLst>
              </p:cNvPr>
              <p:cNvSpPr/>
              <p:nvPr/>
            </p:nvSpPr>
            <p:spPr>
              <a:xfrm>
                <a:off x="585675" y="4848839"/>
                <a:ext cx="547510" cy="362296"/>
              </a:xfrm>
              <a:custGeom>
                <a:avLst/>
                <a:gdLst>
                  <a:gd name="connsiteX0" fmla="*/ 11225 w 547510"/>
                  <a:gd name="connsiteY0" fmla="*/ 354986 h 362296"/>
                  <a:gd name="connsiteX1" fmla="*/ 162038 w 547510"/>
                  <a:gd name="connsiteY1" fmla="*/ 264499 h 362296"/>
                  <a:gd name="connsiteX2" fmla="*/ 362063 w 547510"/>
                  <a:gd name="connsiteY2" fmla="*/ 158136 h 362296"/>
                  <a:gd name="connsiteX3" fmla="*/ 535100 w 547510"/>
                  <a:gd name="connsiteY3" fmla="*/ 24786 h 362296"/>
                  <a:gd name="connsiteX4" fmla="*/ 531925 w 547510"/>
                  <a:gd name="connsiteY4" fmla="*/ 4149 h 362296"/>
                  <a:gd name="connsiteX5" fmla="*/ 517638 w 547510"/>
                  <a:gd name="connsiteY5" fmla="*/ 5736 h 362296"/>
                  <a:gd name="connsiteX6" fmla="*/ 476363 w 547510"/>
                  <a:gd name="connsiteY6" fmla="*/ 62886 h 362296"/>
                  <a:gd name="connsiteX7" fmla="*/ 11225 w 547510"/>
                  <a:gd name="connsiteY7" fmla="*/ 354986 h 36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7510" h="362296">
                    <a:moveTo>
                      <a:pt x="11225" y="354986"/>
                    </a:moveTo>
                    <a:cubicBezTo>
                      <a:pt x="-41162" y="388588"/>
                      <a:pt x="103565" y="297307"/>
                      <a:pt x="162038" y="264499"/>
                    </a:cubicBezTo>
                    <a:cubicBezTo>
                      <a:pt x="220511" y="231691"/>
                      <a:pt x="299886" y="198088"/>
                      <a:pt x="362063" y="158136"/>
                    </a:cubicBezTo>
                    <a:cubicBezTo>
                      <a:pt x="424240" y="118184"/>
                      <a:pt x="506790" y="50451"/>
                      <a:pt x="535100" y="24786"/>
                    </a:cubicBezTo>
                    <a:cubicBezTo>
                      <a:pt x="563410" y="-879"/>
                      <a:pt x="534835" y="7324"/>
                      <a:pt x="531925" y="4149"/>
                    </a:cubicBezTo>
                    <a:cubicBezTo>
                      <a:pt x="529015" y="974"/>
                      <a:pt x="526898" y="-4053"/>
                      <a:pt x="517638" y="5736"/>
                    </a:cubicBezTo>
                    <a:cubicBezTo>
                      <a:pt x="508378" y="15525"/>
                      <a:pt x="558913" y="7853"/>
                      <a:pt x="476363" y="62886"/>
                    </a:cubicBezTo>
                    <a:cubicBezTo>
                      <a:pt x="393813" y="117919"/>
                      <a:pt x="63612" y="321384"/>
                      <a:pt x="11225" y="3549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FC806E06-46BA-422B-9B7F-E383D4278B8A}"/>
                  </a:ext>
                </a:extLst>
              </p:cNvPr>
              <p:cNvSpPr/>
              <p:nvPr/>
            </p:nvSpPr>
            <p:spPr>
              <a:xfrm>
                <a:off x="1139019" y="4683078"/>
                <a:ext cx="166120" cy="166969"/>
              </a:xfrm>
              <a:custGeom>
                <a:avLst/>
                <a:gdLst>
                  <a:gd name="connsiteX0" fmla="*/ 165906 w 166120"/>
                  <a:gd name="connsiteY0" fmla="*/ 47 h 166969"/>
                  <a:gd name="connsiteX1" fmla="*/ 16681 w 166120"/>
                  <a:gd name="connsiteY1" fmla="*/ 125460 h 166969"/>
                  <a:gd name="connsiteX2" fmla="*/ 7156 w 166120"/>
                  <a:gd name="connsiteY2" fmla="*/ 166735 h 166969"/>
                  <a:gd name="connsiteX3" fmla="*/ 48431 w 166120"/>
                  <a:gd name="connsiteY3" fmla="*/ 111172 h 166969"/>
                  <a:gd name="connsiteX4" fmla="*/ 165906 w 166120"/>
                  <a:gd name="connsiteY4" fmla="*/ 47 h 16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20" h="166969">
                    <a:moveTo>
                      <a:pt x="165906" y="47"/>
                    </a:moveTo>
                    <a:cubicBezTo>
                      <a:pt x="160614" y="2428"/>
                      <a:pt x="43139" y="97679"/>
                      <a:pt x="16681" y="125460"/>
                    </a:cubicBezTo>
                    <a:cubicBezTo>
                      <a:pt x="-9777" y="153241"/>
                      <a:pt x="1864" y="169116"/>
                      <a:pt x="7156" y="166735"/>
                    </a:cubicBezTo>
                    <a:cubicBezTo>
                      <a:pt x="12448" y="164354"/>
                      <a:pt x="19592" y="137101"/>
                      <a:pt x="48431" y="111172"/>
                    </a:cubicBezTo>
                    <a:cubicBezTo>
                      <a:pt x="77270" y="85243"/>
                      <a:pt x="171198" y="-2334"/>
                      <a:pt x="165906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D8CC771F-271A-48EA-B618-1E4724984072}"/>
                  </a:ext>
                </a:extLst>
              </p:cNvPr>
              <p:cNvSpPr/>
              <p:nvPr/>
            </p:nvSpPr>
            <p:spPr>
              <a:xfrm>
                <a:off x="1102363" y="4687017"/>
                <a:ext cx="175577" cy="137924"/>
              </a:xfrm>
              <a:custGeom>
                <a:avLst/>
                <a:gdLst>
                  <a:gd name="connsiteX0" fmla="*/ 173987 w 175577"/>
                  <a:gd name="connsiteY0" fmla="*/ 871 h 137924"/>
                  <a:gd name="connsiteX1" fmla="*/ 21587 w 175577"/>
                  <a:gd name="connsiteY1" fmla="*/ 115171 h 137924"/>
                  <a:gd name="connsiteX2" fmla="*/ 8887 w 175577"/>
                  <a:gd name="connsiteY2" fmla="*/ 134221 h 137924"/>
                  <a:gd name="connsiteX3" fmla="*/ 96200 w 175577"/>
                  <a:gd name="connsiteY3" fmla="*/ 65958 h 137924"/>
                  <a:gd name="connsiteX4" fmla="*/ 173987 w 175577"/>
                  <a:gd name="connsiteY4" fmla="*/ 871 h 13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577" h="137924">
                    <a:moveTo>
                      <a:pt x="173987" y="871"/>
                    </a:moveTo>
                    <a:cubicBezTo>
                      <a:pt x="161552" y="9073"/>
                      <a:pt x="49104" y="92946"/>
                      <a:pt x="21587" y="115171"/>
                    </a:cubicBezTo>
                    <a:cubicBezTo>
                      <a:pt x="-5930" y="137396"/>
                      <a:pt x="-3548" y="142423"/>
                      <a:pt x="8887" y="134221"/>
                    </a:cubicBezTo>
                    <a:cubicBezTo>
                      <a:pt x="21322" y="126019"/>
                      <a:pt x="69742" y="87389"/>
                      <a:pt x="96200" y="65958"/>
                    </a:cubicBezTo>
                    <a:cubicBezTo>
                      <a:pt x="122658" y="44527"/>
                      <a:pt x="186422" y="-7331"/>
                      <a:pt x="173987" y="8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99ED5633-902C-490A-9042-D02D015B931E}"/>
                  </a:ext>
                </a:extLst>
              </p:cNvPr>
              <p:cNvSpPr/>
              <p:nvPr/>
            </p:nvSpPr>
            <p:spPr>
              <a:xfrm>
                <a:off x="1338490" y="4002658"/>
                <a:ext cx="429766" cy="615141"/>
              </a:xfrm>
              <a:custGeom>
                <a:avLst/>
                <a:gdLst>
                  <a:gd name="connsiteX0" fmla="*/ 426810 w 429766"/>
                  <a:gd name="connsiteY0" fmla="*/ 4192 h 615141"/>
                  <a:gd name="connsiteX1" fmla="*/ 272293 w 429766"/>
                  <a:gd name="connsiteY1" fmla="*/ 256075 h 615141"/>
                  <a:gd name="connsiteX2" fmla="*/ 58510 w 429766"/>
                  <a:gd name="connsiteY2" fmla="*/ 524892 h 615141"/>
                  <a:gd name="connsiteX3" fmla="*/ 3477 w 429766"/>
                  <a:gd name="connsiteY3" fmla="*/ 613792 h 615141"/>
                  <a:gd name="connsiteX4" fmla="*/ 134710 w 429766"/>
                  <a:gd name="connsiteY4" fmla="*/ 469859 h 615141"/>
                  <a:gd name="connsiteX5" fmla="*/ 426810 w 429766"/>
                  <a:gd name="connsiteY5" fmla="*/ 4192 h 615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766" h="615141">
                    <a:moveTo>
                      <a:pt x="426810" y="4192"/>
                    </a:moveTo>
                    <a:cubicBezTo>
                      <a:pt x="449740" y="-31439"/>
                      <a:pt x="333676" y="169292"/>
                      <a:pt x="272293" y="256075"/>
                    </a:cubicBezTo>
                    <a:cubicBezTo>
                      <a:pt x="210910" y="342858"/>
                      <a:pt x="103313" y="465273"/>
                      <a:pt x="58510" y="524892"/>
                    </a:cubicBezTo>
                    <a:cubicBezTo>
                      <a:pt x="13707" y="584512"/>
                      <a:pt x="-9223" y="622964"/>
                      <a:pt x="3477" y="613792"/>
                    </a:cubicBezTo>
                    <a:cubicBezTo>
                      <a:pt x="16177" y="604620"/>
                      <a:pt x="64507" y="567578"/>
                      <a:pt x="134710" y="469859"/>
                    </a:cubicBezTo>
                    <a:cubicBezTo>
                      <a:pt x="204913" y="372140"/>
                      <a:pt x="403880" y="39823"/>
                      <a:pt x="426810" y="41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9A450449-11C6-4270-89AA-2BCC1543CA5F}"/>
                  </a:ext>
                </a:extLst>
              </p:cNvPr>
              <p:cNvSpPr/>
              <p:nvPr/>
            </p:nvSpPr>
            <p:spPr>
              <a:xfrm>
                <a:off x="1350522" y="4019323"/>
                <a:ext cx="391660" cy="533975"/>
              </a:xfrm>
              <a:custGeom>
                <a:avLst/>
                <a:gdLst>
                  <a:gd name="connsiteX0" fmla="*/ 391495 w 391660"/>
                  <a:gd name="connsiteY0" fmla="*/ 227 h 533975"/>
                  <a:gd name="connsiteX1" fmla="*/ 135378 w 391660"/>
                  <a:gd name="connsiteY1" fmla="*/ 357944 h 533975"/>
                  <a:gd name="connsiteX2" fmla="*/ 14728 w 391660"/>
                  <a:gd name="connsiteY2" fmla="*/ 514577 h 533975"/>
                  <a:gd name="connsiteX3" fmla="*/ 2028 w 391660"/>
                  <a:gd name="connsiteY3" fmla="*/ 531510 h 533975"/>
                  <a:gd name="connsiteX4" fmla="*/ 171361 w 391660"/>
                  <a:gd name="connsiteY4" fmla="*/ 307144 h 533975"/>
                  <a:gd name="connsiteX5" fmla="*/ 391495 w 391660"/>
                  <a:gd name="connsiteY5" fmla="*/ 227 h 53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660" h="533975">
                    <a:moveTo>
                      <a:pt x="391495" y="227"/>
                    </a:moveTo>
                    <a:cubicBezTo>
                      <a:pt x="385498" y="8694"/>
                      <a:pt x="198172" y="272219"/>
                      <a:pt x="135378" y="357944"/>
                    </a:cubicBezTo>
                    <a:cubicBezTo>
                      <a:pt x="72584" y="443669"/>
                      <a:pt x="36953" y="485649"/>
                      <a:pt x="14728" y="514577"/>
                    </a:cubicBezTo>
                    <a:cubicBezTo>
                      <a:pt x="-7497" y="543505"/>
                      <a:pt x="2028" y="531510"/>
                      <a:pt x="2028" y="531510"/>
                    </a:cubicBezTo>
                    <a:cubicBezTo>
                      <a:pt x="28133" y="496938"/>
                      <a:pt x="103628" y="392516"/>
                      <a:pt x="171361" y="307144"/>
                    </a:cubicBezTo>
                    <a:cubicBezTo>
                      <a:pt x="239094" y="221772"/>
                      <a:pt x="397492" y="-8240"/>
                      <a:pt x="391495" y="2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E344CAED-7C1B-4462-919D-D22FE4488852}"/>
                  </a:ext>
                </a:extLst>
              </p:cNvPr>
              <p:cNvSpPr/>
              <p:nvPr/>
            </p:nvSpPr>
            <p:spPr>
              <a:xfrm>
                <a:off x="984279" y="3376083"/>
                <a:ext cx="586288" cy="1065782"/>
              </a:xfrm>
              <a:custGeom>
                <a:avLst/>
                <a:gdLst>
                  <a:gd name="connsiteX0" fmla="*/ 586288 w 586288"/>
                  <a:gd name="connsiteY0" fmla="*/ 0 h 1065782"/>
                  <a:gd name="connsiteX1" fmla="*/ 292071 w 586288"/>
                  <a:gd name="connsiteY1" fmla="*/ 192617 h 1065782"/>
                  <a:gd name="connsiteX2" fmla="*/ 25371 w 586288"/>
                  <a:gd name="connsiteY2" fmla="*/ 939800 h 1065782"/>
                  <a:gd name="connsiteX3" fmla="*/ 16904 w 586288"/>
                  <a:gd name="connsiteY3" fmla="*/ 1058334 h 1065782"/>
                  <a:gd name="connsiteX4" fmla="*/ 78288 w 586288"/>
                  <a:gd name="connsiteY4" fmla="*/ 861484 h 1065782"/>
                  <a:gd name="connsiteX5" fmla="*/ 239154 w 586288"/>
                  <a:gd name="connsiteY5" fmla="*/ 336550 h 1065782"/>
                  <a:gd name="connsiteX6" fmla="*/ 315354 w 586288"/>
                  <a:gd name="connsiteY6" fmla="*/ 188384 h 1065782"/>
                  <a:gd name="connsiteX7" fmla="*/ 406371 w 586288"/>
                  <a:gd name="connsiteY7" fmla="*/ 80434 h 1065782"/>
                  <a:gd name="connsiteX8" fmla="*/ 520671 w 586288"/>
                  <a:gd name="connsiteY8" fmla="*/ 38100 h 1065782"/>
                  <a:gd name="connsiteX9" fmla="*/ 586288 w 586288"/>
                  <a:gd name="connsiteY9" fmla="*/ 0 h 1065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6288" h="1065782">
                    <a:moveTo>
                      <a:pt x="586288" y="0"/>
                    </a:moveTo>
                    <a:cubicBezTo>
                      <a:pt x="485922" y="17992"/>
                      <a:pt x="385557" y="35984"/>
                      <a:pt x="292071" y="192617"/>
                    </a:cubicBezTo>
                    <a:cubicBezTo>
                      <a:pt x="198585" y="349250"/>
                      <a:pt x="71232" y="795514"/>
                      <a:pt x="25371" y="939800"/>
                    </a:cubicBezTo>
                    <a:cubicBezTo>
                      <a:pt x="-20490" y="1084086"/>
                      <a:pt x="8085" y="1071387"/>
                      <a:pt x="16904" y="1058334"/>
                    </a:cubicBezTo>
                    <a:cubicBezTo>
                      <a:pt x="25723" y="1045281"/>
                      <a:pt x="78288" y="861484"/>
                      <a:pt x="78288" y="861484"/>
                    </a:cubicBezTo>
                    <a:cubicBezTo>
                      <a:pt x="115330" y="741187"/>
                      <a:pt x="199643" y="448733"/>
                      <a:pt x="239154" y="336550"/>
                    </a:cubicBezTo>
                    <a:cubicBezTo>
                      <a:pt x="278665" y="224367"/>
                      <a:pt x="287485" y="231070"/>
                      <a:pt x="315354" y="188384"/>
                    </a:cubicBezTo>
                    <a:cubicBezTo>
                      <a:pt x="343223" y="145698"/>
                      <a:pt x="372152" y="105481"/>
                      <a:pt x="406371" y="80434"/>
                    </a:cubicBezTo>
                    <a:cubicBezTo>
                      <a:pt x="440590" y="55387"/>
                      <a:pt x="520671" y="38100"/>
                      <a:pt x="520671" y="38100"/>
                    </a:cubicBezTo>
                    <a:lnTo>
                      <a:pt x="58628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8EFE7937-47E3-4E51-9874-1191A8E003B1}"/>
                  </a:ext>
                </a:extLst>
              </p:cNvPr>
              <p:cNvSpPr/>
              <p:nvPr/>
            </p:nvSpPr>
            <p:spPr>
              <a:xfrm>
                <a:off x="963404" y="3666154"/>
                <a:ext cx="239659" cy="785806"/>
              </a:xfrm>
              <a:custGeom>
                <a:avLst/>
                <a:gdLst>
                  <a:gd name="connsiteX0" fmla="*/ 3913 w 239659"/>
                  <a:gd name="connsiteY0" fmla="*/ 761913 h 785806"/>
                  <a:gd name="connsiteX1" fmla="*/ 20846 w 239659"/>
                  <a:gd name="connsiteY1" fmla="*/ 698413 h 785806"/>
                  <a:gd name="connsiteX2" fmla="*/ 73763 w 239659"/>
                  <a:gd name="connsiteY2" fmla="*/ 471929 h 785806"/>
                  <a:gd name="connsiteX3" fmla="*/ 107629 w 239659"/>
                  <a:gd name="connsiteY3" fmla="*/ 251796 h 785806"/>
                  <a:gd name="connsiteX4" fmla="*/ 147846 w 239659"/>
                  <a:gd name="connsiteY4" fmla="*/ 143846 h 785806"/>
                  <a:gd name="connsiteX5" fmla="*/ 238863 w 239659"/>
                  <a:gd name="connsiteY5" fmla="*/ 4146 h 785806"/>
                  <a:gd name="connsiteX6" fmla="*/ 90696 w 239659"/>
                  <a:gd name="connsiteY6" fmla="*/ 315296 h 785806"/>
                  <a:gd name="connsiteX7" fmla="*/ 3913 w 239659"/>
                  <a:gd name="connsiteY7" fmla="*/ 761913 h 785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659" h="785806">
                    <a:moveTo>
                      <a:pt x="3913" y="761913"/>
                    </a:moveTo>
                    <a:cubicBezTo>
                      <a:pt x="-7729" y="825766"/>
                      <a:pt x="9204" y="746744"/>
                      <a:pt x="20846" y="698413"/>
                    </a:cubicBezTo>
                    <a:cubicBezTo>
                      <a:pt x="32488" y="650082"/>
                      <a:pt x="59299" y="546365"/>
                      <a:pt x="73763" y="471929"/>
                    </a:cubicBezTo>
                    <a:cubicBezTo>
                      <a:pt x="88227" y="397493"/>
                      <a:pt x="95282" y="306476"/>
                      <a:pt x="107629" y="251796"/>
                    </a:cubicBezTo>
                    <a:cubicBezTo>
                      <a:pt x="119976" y="197115"/>
                      <a:pt x="125974" y="185121"/>
                      <a:pt x="147846" y="143846"/>
                    </a:cubicBezTo>
                    <a:cubicBezTo>
                      <a:pt x="169718" y="102571"/>
                      <a:pt x="248388" y="-24429"/>
                      <a:pt x="238863" y="4146"/>
                    </a:cubicBezTo>
                    <a:cubicBezTo>
                      <a:pt x="229338" y="32721"/>
                      <a:pt x="127738" y="192882"/>
                      <a:pt x="90696" y="315296"/>
                    </a:cubicBezTo>
                    <a:cubicBezTo>
                      <a:pt x="53654" y="437710"/>
                      <a:pt x="15555" y="698060"/>
                      <a:pt x="3913" y="7619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3DBA8B7A-0E65-4F76-855B-C2E4087F8167}"/>
                  </a:ext>
                </a:extLst>
              </p:cNvPr>
              <p:cNvSpPr/>
              <p:nvPr/>
            </p:nvSpPr>
            <p:spPr>
              <a:xfrm>
                <a:off x="1229257" y="3395169"/>
                <a:ext cx="327561" cy="385397"/>
              </a:xfrm>
              <a:custGeom>
                <a:avLst/>
                <a:gdLst>
                  <a:gd name="connsiteX0" fmla="*/ 326493 w 327561"/>
                  <a:gd name="connsiteY0" fmla="*/ 4198 h 385397"/>
                  <a:gd name="connsiteX1" fmla="*/ 47093 w 327561"/>
                  <a:gd name="connsiteY1" fmla="*/ 253964 h 385397"/>
                  <a:gd name="connsiteX2" fmla="*/ 526 w 327561"/>
                  <a:gd name="connsiteY2" fmla="*/ 385198 h 385397"/>
                  <a:gd name="connsiteX3" fmla="*/ 49210 w 327561"/>
                  <a:gd name="connsiteY3" fmla="*/ 279364 h 385397"/>
                  <a:gd name="connsiteX4" fmla="*/ 140226 w 327561"/>
                  <a:gd name="connsiteY4" fmla="*/ 110031 h 385397"/>
                  <a:gd name="connsiteX5" fmla="*/ 326493 w 327561"/>
                  <a:gd name="connsiteY5" fmla="*/ 4198 h 38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561" h="385397">
                    <a:moveTo>
                      <a:pt x="326493" y="4198"/>
                    </a:moveTo>
                    <a:cubicBezTo>
                      <a:pt x="310971" y="28187"/>
                      <a:pt x="101421" y="190464"/>
                      <a:pt x="47093" y="253964"/>
                    </a:cubicBezTo>
                    <a:cubicBezTo>
                      <a:pt x="-7235" y="317464"/>
                      <a:pt x="173" y="380965"/>
                      <a:pt x="526" y="385198"/>
                    </a:cubicBezTo>
                    <a:cubicBezTo>
                      <a:pt x="879" y="389431"/>
                      <a:pt x="25927" y="325225"/>
                      <a:pt x="49210" y="279364"/>
                    </a:cubicBezTo>
                    <a:cubicBezTo>
                      <a:pt x="72493" y="233503"/>
                      <a:pt x="96482" y="155187"/>
                      <a:pt x="140226" y="110031"/>
                    </a:cubicBezTo>
                    <a:cubicBezTo>
                      <a:pt x="183970" y="64876"/>
                      <a:pt x="342015" y="-19791"/>
                      <a:pt x="326493" y="4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CD33170E-72BC-4FDE-A59B-FAE3919BA551}"/>
                  </a:ext>
                </a:extLst>
              </p:cNvPr>
              <p:cNvSpPr/>
              <p:nvPr/>
            </p:nvSpPr>
            <p:spPr>
              <a:xfrm>
                <a:off x="1225959" y="3417461"/>
                <a:ext cx="376312" cy="581337"/>
              </a:xfrm>
              <a:custGeom>
                <a:avLst/>
                <a:gdLst>
                  <a:gd name="connsiteX0" fmla="*/ 370008 w 376312"/>
                  <a:gd name="connsiteY0" fmla="*/ 11539 h 581337"/>
                  <a:gd name="connsiteX1" fmla="*/ 50391 w 376312"/>
                  <a:gd name="connsiteY1" fmla="*/ 396772 h 581337"/>
                  <a:gd name="connsiteX2" fmla="*/ 1708 w 376312"/>
                  <a:gd name="connsiteY2" fmla="*/ 580922 h 581337"/>
                  <a:gd name="connsiteX3" fmla="*/ 58858 w 376312"/>
                  <a:gd name="connsiteY3" fmla="*/ 436989 h 581337"/>
                  <a:gd name="connsiteX4" fmla="*/ 247241 w 376312"/>
                  <a:gd name="connsiteY4" fmla="*/ 130072 h 581337"/>
                  <a:gd name="connsiteX5" fmla="*/ 370008 w 376312"/>
                  <a:gd name="connsiteY5" fmla="*/ 11539 h 58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312" h="581337">
                    <a:moveTo>
                      <a:pt x="370008" y="11539"/>
                    </a:moveTo>
                    <a:cubicBezTo>
                      <a:pt x="337200" y="55989"/>
                      <a:pt x="111774" y="301875"/>
                      <a:pt x="50391" y="396772"/>
                    </a:cubicBezTo>
                    <a:cubicBezTo>
                      <a:pt x="-10992" y="491669"/>
                      <a:pt x="297" y="574219"/>
                      <a:pt x="1708" y="580922"/>
                    </a:cubicBezTo>
                    <a:cubicBezTo>
                      <a:pt x="3119" y="587625"/>
                      <a:pt x="17936" y="512131"/>
                      <a:pt x="58858" y="436989"/>
                    </a:cubicBezTo>
                    <a:cubicBezTo>
                      <a:pt x="99780" y="361847"/>
                      <a:pt x="195030" y="199569"/>
                      <a:pt x="247241" y="130072"/>
                    </a:cubicBezTo>
                    <a:cubicBezTo>
                      <a:pt x="299452" y="60575"/>
                      <a:pt x="402816" y="-32911"/>
                      <a:pt x="370008" y="115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88E92063-389E-4941-B11D-67E399ACC666}"/>
                  </a:ext>
                </a:extLst>
              </p:cNvPr>
              <p:cNvSpPr/>
              <p:nvPr/>
            </p:nvSpPr>
            <p:spPr>
              <a:xfrm>
                <a:off x="1284751" y="3413692"/>
                <a:ext cx="286916" cy="389989"/>
              </a:xfrm>
              <a:custGeom>
                <a:avLst/>
                <a:gdLst>
                  <a:gd name="connsiteX0" fmla="*/ 285816 w 286916"/>
                  <a:gd name="connsiteY0" fmla="*/ 2608 h 389989"/>
                  <a:gd name="connsiteX1" fmla="*/ 50866 w 286916"/>
                  <a:gd name="connsiteY1" fmla="*/ 267191 h 389989"/>
                  <a:gd name="connsiteX2" fmla="*/ 66 w 286916"/>
                  <a:gd name="connsiteY2" fmla="*/ 389958 h 389989"/>
                  <a:gd name="connsiteX3" fmla="*/ 42399 w 286916"/>
                  <a:gd name="connsiteY3" fmla="*/ 277775 h 389989"/>
                  <a:gd name="connsiteX4" fmla="*/ 135532 w 286916"/>
                  <a:gd name="connsiteY4" fmla="*/ 140191 h 389989"/>
                  <a:gd name="connsiteX5" fmla="*/ 285816 w 286916"/>
                  <a:gd name="connsiteY5" fmla="*/ 2608 h 38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916" h="389989">
                    <a:moveTo>
                      <a:pt x="285816" y="2608"/>
                    </a:moveTo>
                    <a:cubicBezTo>
                      <a:pt x="271705" y="23775"/>
                      <a:pt x="98491" y="202633"/>
                      <a:pt x="50866" y="267191"/>
                    </a:cubicBezTo>
                    <a:cubicBezTo>
                      <a:pt x="3241" y="331749"/>
                      <a:pt x="1477" y="388194"/>
                      <a:pt x="66" y="389958"/>
                    </a:cubicBezTo>
                    <a:cubicBezTo>
                      <a:pt x="-1345" y="391722"/>
                      <a:pt x="19821" y="319403"/>
                      <a:pt x="42399" y="277775"/>
                    </a:cubicBezTo>
                    <a:cubicBezTo>
                      <a:pt x="64977" y="236147"/>
                      <a:pt x="96727" y="185699"/>
                      <a:pt x="135532" y="140191"/>
                    </a:cubicBezTo>
                    <a:cubicBezTo>
                      <a:pt x="174337" y="94683"/>
                      <a:pt x="299927" y="-18559"/>
                      <a:pt x="285816" y="26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C1566E63-839E-4189-AE2A-148746AA9BCE}"/>
                  </a:ext>
                </a:extLst>
              </p:cNvPr>
              <p:cNvSpPr/>
              <p:nvPr/>
            </p:nvSpPr>
            <p:spPr>
              <a:xfrm>
                <a:off x="1297427" y="3481466"/>
                <a:ext cx="264722" cy="617902"/>
              </a:xfrm>
              <a:custGeom>
                <a:avLst/>
                <a:gdLst>
                  <a:gd name="connsiteX0" fmla="*/ 264673 w 264722"/>
                  <a:gd name="connsiteY0" fmla="*/ 451 h 617902"/>
                  <a:gd name="connsiteX1" fmla="*/ 61473 w 264722"/>
                  <a:gd name="connsiteY1" fmla="*/ 434367 h 617902"/>
                  <a:gd name="connsiteX2" fmla="*/ 42423 w 264722"/>
                  <a:gd name="connsiteY2" fmla="*/ 614284 h 617902"/>
                  <a:gd name="connsiteX3" fmla="*/ 21256 w 264722"/>
                  <a:gd name="connsiteY3" fmla="*/ 544434 h 617902"/>
                  <a:gd name="connsiteX4" fmla="*/ 90 w 264722"/>
                  <a:gd name="connsiteY4" fmla="*/ 419551 h 617902"/>
                  <a:gd name="connsiteX5" fmla="*/ 29723 w 264722"/>
                  <a:gd name="connsiteY5" fmla="*/ 489401 h 617902"/>
                  <a:gd name="connsiteX6" fmla="*/ 80523 w 264722"/>
                  <a:gd name="connsiteY6" fmla="*/ 353934 h 617902"/>
                  <a:gd name="connsiteX7" fmla="*/ 264673 w 264722"/>
                  <a:gd name="connsiteY7" fmla="*/ 451 h 61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722" h="617902">
                    <a:moveTo>
                      <a:pt x="264673" y="451"/>
                    </a:moveTo>
                    <a:cubicBezTo>
                      <a:pt x="261498" y="13856"/>
                      <a:pt x="98515" y="332062"/>
                      <a:pt x="61473" y="434367"/>
                    </a:cubicBezTo>
                    <a:cubicBezTo>
                      <a:pt x="24431" y="536672"/>
                      <a:pt x="49126" y="595940"/>
                      <a:pt x="42423" y="614284"/>
                    </a:cubicBezTo>
                    <a:cubicBezTo>
                      <a:pt x="35720" y="632628"/>
                      <a:pt x="28311" y="576889"/>
                      <a:pt x="21256" y="544434"/>
                    </a:cubicBezTo>
                    <a:cubicBezTo>
                      <a:pt x="14201" y="511979"/>
                      <a:pt x="-1321" y="428723"/>
                      <a:pt x="90" y="419551"/>
                    </a:cubicBezTo>
                    <a:cubicBezTo>
                      <a:pt x="1501" y="410379"/>
                      <a:pt x="16318" y="500337"/>
                      <a:pt x="29723" y="489401"/>
                    </a:cubicBezTo>
                    <a:cubicBezTo>
                      <a:pt x="43128" y="478465"/>
                      <a:pt x="42776" y="431898"/>
                      <a:pt x="80523" y="353934"/>
                    </a:cubicBezTo>
                    <a:cubicBezTo>
                      <a:pt x="118270" y="275970"/>
                      <a:pt x="267848" y="-12954"/>
                      <a:pt x="264673" y="4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00C78821-E68F-4A91-A40F-C1901AB1BD8A}"/>
                  </a:ext>
                </a:extLst>
              </p:cNvPr>
              <p:cNvSpPr/>
              <p:nvPr/>
            </p:nvSpPr>
            <p:spPr>
              <a:xfrm>
                <a:off x="1259378" y="3947583"/>
                <a:ext cx="22313" cy="517302"/>
              </a:xfrm>
              <a:custGeom>
                <a:avLst/>
                <a:gdLst>
                  <a:gd name="connsiteX0" fmla="*/ 16972 w 22313"/>
                  <a:gd name="connsiteY0" fmla="*/ 0 h 517302"/>
                  <a:gd name="connsiteX1" fmla="*/ 39 w 22313"/>
                  <a:gd name="connsiteY1" fmla="*/ 114300 h 517302"/>
                  <a:gd name="connsiteX2" fmla="*/ 21205 w 22313"/>
                  <a:gd name="connsiteY2" fmla="*/ 476250 h 517302"/>
                  <a:gd name="connsiteX3" fmla="*/ 19089 w 22313"/>
                  <a:gd name="connsiteY3" fmla="*/ 491067 h 517302"/>
                  <a:gd name="connsiteX4" fmla="*/ 16972 w 22313"/>
                  <a:gd name="connsiteY4" fmla="*/ 315384 h 517302"/>
                  <a:gd name="connsiteX5" fmla="*/ 16972 w 22313"/>
                  <a:gd name="connsiteY5" fmla="*/ 127000 h 517302"/>
                  <a:gd name="connsiteX6" fmla="*/ 16972 w 22313"/>
                  <a:gd name="connsiteY6" fmla="*/ 0 h 517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13" h="517302">
                    <a:moveTo>
                      <a:pt x="16972" y="0"/>
                    </a:moveTo>
                    <a:cubicBezTo>
                      <a:pt x="8152" y="17462"/>
                      <a:pt x="-667" y="34925"/>
                      <a:pt x="39" y="114300"/>
                    </a:cubicBezTo>
                    <a:cubicBezTo>
                      <a:pt x="744" y="193675"/>
                      <a:pt x="18030" y="413456"/>
                      <a:pt x="21205" y="476250"/>
                    </a:cubicBezTo>
                    <a:cubicBezTo>
                      <a:pt x="24380" y="539045"/>
                      <a:pt x="19794" y="517878"/>
                      <a:pt x="19089" y="491067"/>
                    </a:cubicBezTo>
                    <a:cubicBezTo>
                      <a:pt x="18384" y="464256"/>
                      <a:pt x="17325" y="376062"/>
                      <a:pt x="16972" y="315384"/>
                    </a:cubicBezTo>
                    <a:cubicBezTo>
                      <a:pt x="16619" y="254706"/>
                      <a:pt x="16972" y="127000"/>
                      <a:pt x="16972" y="127000"/>
                    </a:cubicBezTo>
                    <a:lnTo>
                      <a:pt x="1697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9FCDB728-886F-4027-B7DA-D7AC7128A99B}"/>
                  </a:ext>
                </a:extLst>
              </p:cNvPr>
              <p:cNvSpPr/>
              <p:nvPr/>
            </p:nvSpPr>
            <p:spPr>
              <a:xfrm>
                <a:off x="1486996" y="3515314"/>
                <a:ext cx="175198" cy="622478"/>
              </a:xfrm>
              <a:custGeom>
                <a:avLst/>
                <a:gdLst>
                  <a:gd name="connsiteX0" fmla="*/ 174587 w 175198"/>
                  <a:gd name="connsiteY0" fmla="*/ 469 h 622478"/>
                  <a:gd name="connsiteX1" fmla="*/ 45471 w 175198"/>
                  <a:gd name="connsiteY1" fmla="*/ 218486 h 622478"/>
                  <a:gd name="connsiteX2" fmla="*/ 1021 w 175198"/>
                  <a:gd name="connsiteY2" fmla="*/ 366653 h 622478"/>
                  <a:gd name="connsiteX3" fmla="*/ 13721 w 175198"/>
                  <a:gd name="connsiteY3" fmla="*/ 620653 h 622478"/>
                  <a:gd name="connsiteX4" fmla="*/ 7371 w 175198"/>
                  <a:gd name="connsiteY4" fmla="*/ 470369 h 622478"/>
                  <a:gd name="connsiteX5" fmla="*/ 9487 w 175198"/>
                  <a:gd name="connsiteY5" fmla="*/ 273519 h 622478"/>
                  <a:gd name="connsiteX6" fmla="*/ 89921 w 175198"/>
                  <a:gd name="connsiteY6" fmla="*/ 163453 h 622478"/>
                  <a:gd name="connsiteX7" fmla="*/ 174587 w 175198"/>
                  <a:gd name="connsiteY7" fmla="*/ 469 h 62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198" h="622478">
                    <a:moveTo>
                      <a:pt x="174587" y="469"/>
                    </a:moveTo>
                    <a:cubicBezTo>
                      <a:pt x="167179" y="9641"/>
                      <a:pt x="74399" y="157455"/>
                      <a:pt x="45471" y="218486"/>
                    </a:cubicBezTo>
                    <a:cubicBezTo>
                      <a:pt x="16543" y="279517"/>
                      <a:pt x="6313" y="299625"/>
                      <a:pt x="1021" y="366653"/>
                    </a:cubicBezTo>
                    <a:cubicBezTo>
                      <a:pt x="-4271" y="433681"/>
                      <a:pt x="12663" y="603367"/>
                      <a:pt x="13721" y="620653"/>
                    </a:cubicBezTo>
                    <a:cubicBezTo>
                      <a:pt x="14779" y="637939"/>
                      <a:pt x="8077" y="528225"/>
                      <a:pt x="7371" y="470369"/>
                    </a:cubicBezTo>
                    <a:cubicBezTo>
                      <a:pt x="6665" y="412513"/>
                      <a:pt x="-4271" y="324672"/>
                      <a:pt x="9487" y="273519"/>
                    </a:cubicBezTo>
                    <a:cubicBezTo>
                      <a:pt x="23245" y="222366"/>
                      <a:pt x="59582" y="207903"/>
                      <a:pt x="89921" y="163453"/>
                    </a:cubicBezTo>
                    <a:cubicBezTo>
                      <a:pt x="120260" y="119003"/>
                      <a:pt x="181995" y="-8703"/>
                      <a:pt x="174587" y="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D5AF83BD-898A-40FE-8CD4-637FC6639492}"/>
                  </a:ext>
                </a:extLst>
              </p:cNvPr>
              <p:cNvSpPr/>
              <p:nvPr/>
            </p:nvSpPr>
            <p:spPr>
              <a:xfrm>
                <a:off x="1445648" y="3501379"/>
                <a:ext cx="197585" cy="422994"/>
              </a:xfrm>
              <a:custGeom>
                <a:avLst/>
                <a:gdLst>
                  <a:gd name="connsiteX0" fmla="*/ 196885 w 197585"/>
                  <a:gd name="connsiteY0" fmla="*/ 1704 h 422994"/>
                  <a:gd name="connsiteX1" fmla="*/ 21202 w 197585"/>
                  <a:gd name="connsiteY1" fmla="*/ 276871 h 422994"/>
                  <a:gd name="connsiteX2" fmla="*/ 4269 w 197585"/>
                  <a:gd name="connsiteY2" fmla="*/ 422921 h 422994"/>
                  <a:gd name="connsiteX3" fmla="*/ 31785 w 197585"/>
                  <a:gd name="connsiteY3" fmla="*/ 259938 h 422994"/>
                  <a:gd name="connsiteX4" fmla="*/ 80469 w 197585"/>
                  <a:gd name="connsiteY4" fmla="*/ 164688 h 422994"/>
                  <a:gd name="connsiteX5" fmla="*/ 196885 w 197585"/>
                  <a:gd name="connsiteY5" fmla="*/ 1704 h 422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585" h="422994">
                    <a:moveTo>
                      <a:pt x="196885" y="1704"/>
                    </a:moveTo>
                    <a:cubicBezTo>
                      <a:pt x="187007" y="20401"/>
                      <a:pt x="53305" y="206668"/>
                      <a:pt x="21202" y="276871"/>
                    </a:cubicBezTo>
                    <a:cubicBezTo>
                      <a:pt x="-10901" y="347074"/>
                      <a:pt x="2505" y="425743"/>
                      <a:pt x="4269" y="422921"/>
                    </a:cubicBezTo>
                    <a:cubicBezTo>
                      <a:pt x="6033" y="420099"/>
                      <a:pt x="19085" y="302977"/>
                      <a:pt x="31785" y="259938"/>
                    </a:cubicBezTo>
                    <a:cubicBezTo>
                      <a:pt x="44485" y="216899"/>
                      <a:pt x="51541" y="205963"/>
                      <a:pt x="80469" y="164688"/>
                    </a:cubicBezTo>
                    <a:cubicBezTo>
                      <a:pt x="109397" y="123413"/>
                      <a:pt x="206763" y="-16993"/>
                      <a:pt x="196885" y="17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224BEF41-88A6-4F78-B1D2-CF51DED45A07}"/>
                  </a:ext>
                </a:extLst>
              </p:cNvPr>
              <p:cNvSpPr/>
              <p:nvPr/>
            </p:nvSpPr>
            <p:spPr>
              <a:xfrm>
                <a:off x="1543583" y="3699855"/>
                <a:ext cx="294091" cy="506622"/>
              </a:xfrm>
              <a:custGeom>
                <a:avLst/>
                <a:gdLst>
                  <a:gd name="connsiteX0" fmla="*/ 293684 w 294091"/>
                  <a:gd name="connsiteY0" fmla="*/ 78 h 506622"/>
                  <a:gd name="connsiteX1" fmla="*/ 217484 w 294091"/>
                  <a:gd name="connsiteY1" fmla="*/ 203278 h 506622"/>
                  <a:gd name="connsiteX2" fmla="*/ 103184 w 294091"/>
                  <a:gd name="connsiteY2" fmla="*/ 338745 h 506622"/>
                  <a:gd name="connsiteX3" fmla="*/ 1584 w 294091"/>
                  <a:gd name="connsiteY3" fmla="*/ 505962 h 506622"/>
                  <a:gd name="connsiteX4" fmla="*/ 185734 w 294091"/>
                  <a:gd name="connsiteY4" fmla="*/ 273128 h 506622"/>
                  <a:gd name="connsiteX5" fmla="*/ 245000 w 294091"/>
                  <a:gd name="connsiteY5" fmla="*/ 179995 h 506622"/>
                  <a:gd name="connsiteX6" fmla="*/ 293684 w 294091"/>
                  <a:gd name="connsiteY6" fmla="*/ 78 h 50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091" h="506622">
                    <a:moveTo>
                      <a:pt x="293684" y="78"/>
                    </a:moveTo>
                    <a:cubicBezTo>
                      <a:pt x="289098" y="3959"/>
                      <a:pt x="249234" y="146833"/>
                      <a:pt x="217484" y="203278"/>
                    </a:cubicBezTo>
                    <a:cubicBezTo>
                      <a:pt x="185734" y="259723"/>
                      <a:pt x="139167" y="288298"/>
                      <a:pt x="103184" y="338745"/>
                    </a:cubicBezTo>
                    <a:cubicBezTo>
                      <a:pt x="67201" y="389192"/>
                      <a:pt x="-12174" y="516898"/>
                      <a:pt x="1584" y="505962"/>
                    </a:cubicBezTo>
                    <a:cubicBezTo>
                      <a:pt x="15342" y="495026"/>
                      <a:pt x="145165" y="327456"/>
                      <a:pt x="185734" y="273128"/>
                    </a:cubicBezTo>
                    <a:cubicBezTo>
                      <a:pt x="226303" y="218800"/>
                      <a:pt x="227008" y="222681"/>
                      <a:pt x="245000" y="179995"/>
                    </a:cubicBezTo>
                    <a:cubicBezTo>
                      <a:pt x="262992" y="137309"/>
                      <a:pt x="298270" y="-3803"/>
                      <a:pt x="293684" y="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: 図形 1153">
                <a:extLst>
                  <a:ext uri="{FF2B5EF4-FFF2-40B4-BE49-F238E27FC236}">
                    <a16:creationId xmlns:a16="http://schemas.microsoft.com/office/drawing/2014/main" id="{A908775E-95DB-460A-A2CD-5AC8ED43DD51}"/>
                  </a:ext>
                </a:extLst>
              </p:cNvPr>
              <p:cNvSpPr/>
              <p:nvPr/>
            </p:nvSpPr>
            <p:spPr>
              <a:xfrm>
                <a:off x="1703339" y="3840492"/>
                <a:ext cx="166209" cy="240550"/>
              </a:xfrm>
              <a:custGeom>
                <a:avLst/>
                <a:gdLst>
                  <a:gd name="connsiteX0" fmla="*/ 578 w 166209"/>
                  <a:gd name="connsiteY0" fmla="*/ 240441 h 240550"/>
                  <a:gd name="connsiteX1" fmla="*/ 64078 w 166209"/>
                  <a:gd name="connsiteY1" fmla="*/ 64758 h 240550"/>
                  <a:gd name="connsiteX2" fmla="*/ 165678 w 166209"/>
                  <a:gd name="connsiteY2" fmla="*/ 1258 h 240550"/>
                  <a:gd name="connsiteX3" fmla="*/ 100061 w 166209"/>
                  <a:gd name="connsiteY3" fmla="*/ 37241 h 240550"/>
                  <a:gd name="connsiteX4" fmla="*/ 578 w 166209"/>
                  <a:gd name="connsiteY4" fmla="*/ 240441 h 24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209" h="240550">
                    <a:moveTo>
                      <a:pt x="578" y="240441"/>
                    </a:moveTo>
                    <a:cubicBezTo>
                      <a:pt x="-5419" y="245027"/>
                      <a:pt x="36561" y="104622"/>
                      <a:pt x="64078" y="64758"/>
                    </a:cubicBezTo>
                    <a:cubicBezTo>
                      <a:pt x="91595" y="24894"/>
                      <a:pt x="159681" y="5844"/>
                      <a:pt x="165678" y="1258"/>
                    </a:cubicBezTo>
                    <a:cubicBezTo>
                      <a:pt x="171675" y="-3328"/>
                      <a:pt x="125461" y="3727"/>
                      <a:pt x="100061" y="37241"/>
                    </a:cubicBezTo>
                    <a:cubicBezTo>
                      <a:pt x="74661" y="70755"/>
                      <a:pt x="6575" y="235855"/>
                      <a:pt x="578" y="2404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: 図形 1154">
                <a:extLst>
                  <a:ext uri="{FF2B5EF4-FFF2-40B4-BE49-F238E27FC236}">
                    <a16:creationId xmlns:a16="http://schemas.microsoft.com/office/drawing/2014/main" id="{B78BF1F9-45B1-4F2A-AB7C-291BE619E3DB}"/>
                  </a:ext>
                </a:extLst>
              </p:cNvPr>
              <p:cNvSpPr/>
              <p:nvPr/>
            </p:nvSpPr>
            <p:spPr>
              <a:xfrm>
                <a:off x="1554435" y="3887632"/>
                <a:ext cx="348947" cy="934124"/>
              </a:xfrm>
              <a:custGeom>
                <a:avLst/>
                <a:gdLst>
                  <a:gd name="connsiteX0" fmla="*/ 348448 w 348947"/>
                  <a:gd name="connsiteY0" fmla="*/ 685 h 934124"/>
                  <a:gd name="connsiteX1" fmla="*/ 105032 w 348947"/>
                  <a:gd name="connsiteY1" fmla="*/ 438835 h 934124"/>
                  <a:gd name="connsiteX2" fmla="*/ 107148 w 348947"/>
                  <a:gd name="connsiteY2" fmla="*/ 489635 h 934124"/>
                  <a:gd name="connsiteX3" fmla="*/ 47882 w 348947"/>
                  <a:gd name="connsiteY3" fmla="*/ 716118 h 934124"/>
                  <a:gd name="connsiteX4" fmla="*/ 1315 w 348947"/>
                  <a:gd name="connsiteY4" fmla="*/ 932018 h 934124"/>
                  <a:gd name="connsiteX5" fmla="*/ 100798 w 348947"/>
                  <a:gd name="connsiteY5" fmla="*/ 580651 h 934124"/>
                  <a:gd name="connsiteX6" fmla="*/ 166415 w 348947"/>
                  <a:gd name="connsiteY6" fmla="*/ 343585 h 934124"/>
                  <a:gd name="connsiteX7" fmla="*/ 348448 w 348947"/>
                  <a:gd name="connsiteY7" fmla="*/ 685 h 934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8947" h="934124">
                    <a:moveTo>
                      <a:pt x="348448" y="685"/>
                    </a:moveTo>
                    <a:cubicBezTo>
                      <a:pt x="338217" y="16560"/>
                      <a:pt x="145249" y="357343"/>
                      <a:pt x="105032" y="438835"/>
                    </a:cubicBezTo>
                    <a:cubicBezTo>
                      <a:pt x="64815" y="520327"/>
                      <a:pt x="116673" y="443421"/>
                      <a:pt x="107148" y="489635"/>
                    </a:cubicBezTo>
                    <a:cubicBezTo>
                      <a:pt x="97623" y="535849"/>
                      <a:pt x="65521" y="642388"/>
                      <a:pt x="47882" y="716118"/>
                    </a:cubicBezTo>
                    <a:cubicBezTo>
                      <a:pt x="30243" y="789848"/>
                      <a:pt x="-7504" y="954596"/>
                      <a:pt x="1315" y="932018"/>
                    </a:cubicBezTo>
                    <a:cubicBezTo>
                      <a:pt x="10134" y="909440"/>
                      <a:pt x="73281" y="678723"/>
                      <a:pt x="100798" y="580651"/>
                    </a:cubicBezTo>
                    <a:cubicBezTo>
                      <a:pt x="128315" y="482579"/>
                      <a:pt x="124082" y="438129"/>
                      <a:pt x="166415" y="343585"/>
                    </a:cubicBezTo>
                    <a:cubicBezTo>
                      <a:pt x="208748" y="249041"/>
                      <a:pt x="358679" y="-15190"/>
                      <a:pt x="348448" y="6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: 図形 1155">
                <a:extLst>
                  <a:ext uri="{FF2B5EF4-FFF2-40B4-BE49-F238E27FC236}">
                    <a16:creationId xmlns:a16="http://schemas.microsoft.com/office/drawing/2014/main" id="{13986787-A89F-41C0-AB5D-BD34D79D26AA}"/>
                  </a:ext>
                </a:extLst>
              </p:cNvPr>
              <p:cNvSpPr/>
              <p:nvPr/>
            </p:nvSpPr>
            <p:spPr>
              <a:xfrm>
                <a:off x="1316172" y="4465878"/>
                <a:ext cx="149479" cy="929267"/>
              </a:xfrm>
              <a:custGeom>
                <a:avLst/>
                <a:gdLst>
                  <a:gd name="connsiteX0" fmla="*/ 148561 w 149479"/>
                  <a:gd name="connsiteY0" fmla="*/ 10872 h 929267"/>
                  <a:gd name="connsiteX1" fmla="*/ 57545 w 149479"/>
                  <a:gd name="connsiteY1" fmla="*/ 514639 h 929267"/>
                  <a:gd name="connsiteX2" fmla="*/ 395 w 149479"/>
                  <a:gd name="connsiteY2" fmla="*/ 838489 h 929267"/>
                  <a:gd name="connsiteX3" fmla="*/ 32145 w 149479"/>
                  <a:gd name="connsiteY3" fmla="*/ 921039 h 929267"/>
                  <a:gd name="connsiteX4" fmla="*/ 30028 w 149479"/>
                  <a:gd name="connsiteY4" fmla="*/ 677622 h 929267"/>
                  <a:gd name="connsiteX5" fmla="*/ 99878 w 149479"/>
                  <a:gd name="connsiteY5" fmla="*/ 207722 h 929267"/>
                  <a:gd name="connsiteX6" fmla="*/ 148561 w 149479"/>
                  <a:gd name="connsiteY6" fmla="*/ 10872 h 92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479" h="929267">
                    <a:moveTo>
                      <a:pt x="148561" y="10872"/>
                    </a:moveTo>
                    <a:cubicBezTo>
                      <a:pt x="141506" y="62025"/>
                      <a:pt x="82239" y="376703"/>
                      <a:pt x="57545" y="514639"/>
                    </a:cubicBezTo>
                    <a:cubicBezTo>
                      <a:pt x="32851" y="652575"/>
                      <a:pt x="4628" y="770756"/>
                      <a:pt x="395" y="838489"/>
                    </a:cubicBezTo>
                    <a:cubicBezTo>
                      <a:pt x="-3838" y="906222"/>
                      <a:pt x="27206" y="947850"/>
                      <a:pt x="32145" y="921039"/>
                    </a:cubicBezTo>
                    <a:cubicBezTo>
                      <a:pt x="37084" y="894228"/>
                      <a:pt x="18739" y="796508"/>
                      <a:pt x="30028" y="677622"/>
                    </a:cubicBezTo>
                    <a:cubicBezTo>
                      <a:pt x="41317" y="558736"/>
                      <a:pt x="79417" y="315672"/>
                      <a:pt x="99878" y="207722"/>
                    </a:cubicBezTo>
                    <a:cubicBezTo>
                      <a:pt x="120339" y="99772"/>
                      <a:pt x="155616" y="-40281"/>
                      <a:pt x="148561" y="108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: 図形 1156">
                <a:extLst>
                  <a:ext uri="{FF2B5EF4-FFF2-40B4-BE49-F238E27FC236}">
                    <a16:creationId xmlns:a16="http://schemas.microsoft.com/office/drawing/2014/main" id="{0DAE8FA0-1801-4E0E-9A70-A02D95D7D3F8}"/>
                  </a:ext>
                </a:extLst>
              </p:cNvPr>
              <p:cNvSpPr/>
              <p:nvPr/>
            </p:nvSpPr>
            <p:spPr>
              <a:xfrm>
                <a:off x="1386720" y="4342904"/>
                <a:ext cx="269810" cy="971724"/>
              </a:xfrm>
              <a:custGeom>
                <a:avLst/>
                <a:gdLst>
                  <a:gd name="connsiteX0" fmla="*/ 262163 w 269810"/>
                  <a:gd name="connsiteY0" fmla="*/ 19546 h 971724"/>
                  <a:gd name="connsiteX1" fmla="*/ 86480 w 269810"/>
                  <a:gd name="connsiteY1" fmla="*/ 464046 h 971724"/>
                  <a:gd name="connsiteX2" fmla="*/ 1813 w 269810"/>
                  <a:gd name="connsiteY2" fmla="*/ 959346 h 971724"/>
                  <a:gd name="connsiteX3" fmla="*/ 44147 w 269810"/>
                  <a:gd name="connsiteY3" fmla="*/ 764613 h 971724"/>
                  <a:gd name="connsiteX4" fmla="*/ 217713 w 269810"/>
                  <a:gd name="connsiteY4" fmla="*/ 146546 h 971724"/>
                  <a:gd name="connsiteX5" fmla="*/ 262163 w 269810"/>
                  <a:gd name="connsiteY5" fmla="*/ 19546 h 971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810" h="971724">
                    <a:moveTo>
                      <a:pt x="262163" y="19546"/>
                    </a:moveTo>
                    <a:cubicBezTo>
                      <a:pt x="240291" y="72463"/>
                      <a:pt x="129872" y="307413"/>
                      <a:pt x="86480" y="464046"/>
                    </a:cubicBezTo>
                    <a:cubicBezTo>
                      <a:pt x="43088" y="620679"/>
                      <a:pt x="8868" y="909252"/>
                      <a:pt x="1813" y="959346"/>
                    </a:cubicBezTo>
                    <a:cubicBezTo>
                      <a:pt x="-5242" y="1009440"/>
                      <a:pt x="8164" y="900080"/>
                      <a:pt x="44147" y="764613"/>
                    </a:cubicBezTo>
                    <a:cubicBezTo>
                      <a:pt x="80130" y="629146"/>
                      <a:pt x="179613" y="267902"/>
                      <a:pt x="217713" y="146546"/>
                    </a:cubicBezTo>
                    <a:cubicBezTo>
                      <a:pt x="255813" y="25190"/>
                      <a:pt x="284035" y="-33371"/>
                      <a:pt x="262163" y="195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: 図形 1157">
                <a:extLst>
                  <a:ext uri="{FF2B5EF4-FFF2-40B4-BE49-F238E27FC236}">
                    <a16:creationId xmlns:a16="http://schemas.microsoft.com/office/drawing/2014/main" id="{244061F3-34E9-440F-8B09-7F764558773B}"/>
                  </a:ext>
                </a:extLst>
              </p:cNvPr>
              <p:cNvSpPr/>
              <p:nvPr/>
            </p:nvSpPr>
            <p:spPr>
              <a:xfrm>
                <a:off x="1071262" y="4933887"/>
                <a:ext cx="264053" cy="577477"/>
              </a:xfrm>
              <a:custGeom>
                <a:avLst/>
                <a:gdLst>
                  <a:gd name="connsiteX0" fmla="*/ 12471 w 264053"/>
                  <a:gd name="connsiteY0" fmla="*/ 8530 h 577477"/>
                  <a:gd name="connsiteX1" fmla="*/ 65388 w 264053"/>
                  <a:gd name="connsiteY1" fmla="*/ 313330 h 577477"/>
                  <a:gd name="connsiteX2" fmla="*/ 232605 w 264053"/>
                  <a:gd name="connsiteY2" fmla="*/ 546163 h 577477"/>
                  <a:gd name="connsiteX3" fmla="*/ 251655 w 264053"/>
                  <a:gd name="connsiteY3" fmla="*/ 554630 h 577477"/>
                  <a:gd name="connsiteX4" fmla="*/ 92905 w 264053"/>
                  <a:gd name="connsiteY4" fmla="*/ 355663 h 577477"/>
                  <a:gd name="connsiteX5" fmla="*/ 37871 w 264053"/>
                  <a:gd name="connsiteY5" fmla="*/ 243480 h 577477"/>
                  <a:gd name="connsiteX6" fmla="*/ 4005 w 264053"/>
                  <a:gd name="connsiteY6" fmla="*/ 97430 h 577477"/>
                  <a:gd name="connsiteX7" fmla="*/ 12471 w 264053"/>
                  <a:gd name="connsiteY7" fmla="*/ 8530 h 57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053" h="577477">
                    <a:moveTo>
                      <a:pt x="12471" y="8530"/>
                    </a:moveTo>
                    <a:cubicBezTo>
                      <a:pt x="22701" y="44513"/>
                      <a:pt x="28699" y="223725"/>
                      <a:pt x="65388" y="313330"/>
                    </a:cubicBezTo>
                    <a:cubicBezTo>
                      <a:pt x="102077" y="402935"/>
                      <a:pt x="201561" y="505946"/>
                      <a:pt x="232605" y="546163"/>
                    </a:cubicBezTo>
                    <a:cubicBezTo>
                      <a:pt x="263650" y="586380"/>
                      <a:pt x="274938" y="586380"/>
                      <a:pt x="251655" y="554630"/>
                    </a:cubicBezTo>
                    <a:cubicBezTo>
                      <a:pt x="228372" y="522880"/>
                      <a:pt x="128536" y="407521"/>
                      <a:pt x="92905" y="355663"/>
                    </a:cubicBezTo>
                    <a:cubicBezTo>
                      <a:pt x="57274" y="303805"/>
                      <a:pt x="52688" y="286519"/>
                      <a:pt x="37871" y="243480"/>
                    </a:cubicBezTo>
                    <a:cubicBezTo>
                      <a:pt x="23054" y="200441"/>
                      <a:pt x="12824" y="135177"/>
                      <a:pt x="4005" y="97430"/>
                    </a:cubicBezTo>
                    <a:cubicBezTo>
                      <a:pt x="-4814" y="59683"/>
                      <a:pt x="2241" y="-27453"/>
                      <a:pt x="12471" y="85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: 図形 1158">
                <a:extLst>
                  <a:ext uri="{FF2B5EF4-FFF2-40B4-BE49-F238E27FC236}">
                    <a16:creationId xmlns:a16="http://schemas.microsoft.com/office/drawing/2014/main" id="{D8BA24E4-0D94-4710-9449-C621D62F1E8E}"/>
                  </a:ext>
                </a:extLst>
              </p:cNvPr>
              <p:cNvSpPr/>
              <p:nvPr/>
            </p:nvSpPr>
            <p:spPr>
              <a:xfrm>
                <a:off x="579060" y="5183194"/>
                <a:ext cx="693319" cy="1705267"/>
              </a:xfrm>
              <a:custGeom>
                <a:avLst/>
                <a:gdLst>
                  <a:gd name="connsiteX0" fmla="*/ 8315 w 693319"/>
                  <a:gd name="connsiteY0" fmla="*/ 46031 h 1705267"/>
                  <a:gd name="connsiteX1" fmla="*/ 33715 w 693319"/>
                  <a:gd name="connsiteY1" fmla="*/ 103181 h 1705267"/>
                  <a:gd name="connsiteX2" fmla="*/ 179765 w 693319"/>
                  <a:gd name="connsiteY2" fmla="*/ 719131 h 1705267"/>
                  <a:gd name="connsiteX3" fmla="*/ 367090 w 693319"/>
                  <a:gd name="connsiteY3" fmla="*/ 1265231 h 1705267"/>
                  <a:gd name="connsiteX4" fmla="*/ 513140 w 693319"/>
                  <a:gd name="connsiteY4" fmla="*/ 1509706 h 1705267"/>
                  <a:gd name="connsiteX5" fmla="*/ 690940 w 693319"/>
                  <a:gd name="connsiteY5" fmla="*/ 1690681 h 1705267"/>
                  <a:gd name="connsiteX6" fmla="*/ 376615 w 693319"/>
                  <a:gd name="connsiteY6" fmla="*/ 1112831 h 1705267"/>
                  <a:gd name="connsiteX7" fmla="*/ 148015 w 693319"/>
                  <a:gd name="connsiteY7" fmla="*/ 573081 h 1705267"/>
                  <a:gd name="connsiteX8" fmla="*/ 8315 w 693319"/>
                  <a:gd name="connsiteY8" fmla="*/ 46031 h 170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3319" h="1705267">
                    <a:moveTo>
                      <a:pt x="8315" y="46031"/>
                    </a:moveTo>
                    <a:cubicBezTo>
                      <a:pt x="-10735" y="-32286"/>
                      <a:pt x="5140" y="-9002"/>
                      <a:pt x="33715" y="103181"/>
                    </a:cubicBezTo>
                    <a:cubicBezTo>
                      <a:pt x="62290" y="215364"/>
                      <a:pt x="124203" y="525456"/>
                      <a:pt x="179765" y="719131"/>
                    </a:cubicBezTo>
                    <a:cubicBezTo>
                      <a:pt x="235328" y="912806"/>
                      <a:pt x="311528" y="1133469"/>
                      <a:pt x="367090" y="1265231"/>
                    </a:cubicBezTo>
                    <a:cubicBezTo>
                      <a:pt x="422653" y="1396994"/>
                      <a:pt x="459165" y="1438798"/>
                      <a:pt x="513140" y="1509706"/>
                    </a:cubicBezTo>
                    <a:cubicBezTo>
                      <a:pt x="567115" y="1580614"/>
                      <a:pt x="713694" y="1756827"/>
                      <a:pt x="690940" y="1690681"/>
                    </a:cubicBezTo>
                    <a:cubicBezTo>
                      <a:pt x="668186" y="1624535"/>
                      <a:pt x="467102" y="1299098"/>
                      <a:pt x="376615" y="1112831"/>
                    </a:cubicBezTo>
                    <a:cubicBezTo>
                      <a:pt x="286128" y="926564"/>
                      <a:pt x="208869" y="748235"/>
                      <a:pt x="148015" y="573081"/>
                    </a:cubicBezTo>
                    <a:cubicBezTo>
                      <a:pt x="87161" y="397927"/>
                      <a:pt x="27365" y="124348"/>
                      <a:pt x="8315" y="460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: 図形 1159">
                <a:extLst>
                  <a:ext uri="{FF2B5EF4-FFF2-40B4-BE49-F238E27FC236}">
                    <a16:creationId xmlns:a16="http://schemas.microsoft.com/office/drawing/2014/main" id="{46488048-5EC7-4DD0-85D2-20E58E4B5EA8}"/>
                  </a:ext>
                </a:extLst>
              </p:cNvPr>
              <p:cNvSpPr/>
              <p:nvPr/>
            </p:nvSpPr>
            <p:spPr>
              <a:xfrm>
                <a:off x="702478" y="5115736"/>
                <a:ext cx="381319" cy="1351408"/>
              </a:xfrm>
              <a:custGeom>
                <a:avLst/>
                <a:gdLst>
                  <a:gd name="connsiteX0" fmla="*/ 21422 w 381319"/>
                  <a:gd name="connsiteY0" fmla="*/ 69039 h 1351408"/>
                  <a:gd name="connsiteX1" fmla="*/ 56347 w 381319"/>
                  <a:gd name="connsiteY1" fmla="*/ 173814 h 1351408"/>
                  <a:gd name="connsiteX2" fmla="*/ 323047 w 381319"/>
                  <a:gd name="connsiteY2" fmla="*/ 1069164 h 1351408"/>
                  <a:gd name="connsiteX3" fmla="*/ 351622 w 381319"/>
                  <a:gd name="connsiteY3" fmla="*/ 1339039 h 1351408"/>
                  <a:gd name="connsiteX4" fmla="*/ 284947 w 381319"/>
                  <a:gd name="connsiteY4" fmla="*/ 1297764 h 1351408"/>
                  <a:gd name="connsiteX5" fmla="*/ 380197 w 381319"/>
                  <a:gd name="connsiteY5" fmla="*/ 1224739 h 1351408"/>
                  <a:gd name="connsiteX6" fmla="*/ 316697 w 381319"/>
                  <a:gd name="connsiteY6" fmla="*/ 967564 h 1351408"/>
                  <a:gd name="connsiteX7" fmla="*/ 21422 w 381319"/>
                  <a:gd name="connsiteY7" fmla="*/ 69039 h 135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319" h="1351408">
                    <a:moveTo>
                      <a:pt x="21422" y="69039"/>
                    </a:moveTo>
                    <a:cubicBezTo>
                      <a:pt x="-21970" y="-63253"/>
                      <a:pt x="6076" y="7127"/>
                      <a:pt x="56347" y="173814"/>
                    </a:cubicBezTo>
                    <a:cubicBezTo>
                      <a:pt x="106618" y="340501"/>
                      <a:pt x="273835" y="874960"/>
                      <a:pt x="323047" y="1069164"/>
                    </a:cubicBezTo>
                    <a:cubicBezTo>
                      <a:pt x="372259" y="1263368"/>
                      <a:pt x="357972" y="1300939"/>
                      <a:pt x="351622" y="1339039"/>
                    </a:cubicBezTo>
                    <a:cubicBezTo>
                      <a:pt x="345272" y="1377139"/>
                      <a:pt x="280185" y="1316814"/>
                      <a:pt x="284947" y="1297764"/>
                    </a:cubicBezTo>
                    <a:cubicBezTo>
                      <a:pt x="289709" y="1278714"/>
                      <a:pt x="374905" y="1279772"/>
                      <a:pt x="380197" y="1224739"/>
                    </a:cubicBezTo>
                    <a:cubicBezTo>
                      <a:pt x="385489" y="1169706"/>
                      <a:pt x="373318" y="1159651"/>
                      <a:pt x="316697" y="967564"/>
                    </a:cubicBezTo>
                    <a:cubicBezTo>
                      <a:pt x="260076" y="775477"/>
                      <a:pt x="64814" y="201331"/>
                      <a:pt x="21422" y="690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: 図形 1160">
                <a:extLst>
                  <a:ext uri="{FF2B5EF4-FFF2-40B4-BE49-F238E27FC236}">
                    <a16:creationId xmlns:a16="http://schemas.microsoft.com/office/drawing/2014/main" id="{9CCF7C73-0C91-40AF-BEBE-EF9A4BDE5955}"/>
                  </a:ext>
                </a:extLst>
              </p:cNvPr>
              <p:cNvSpPr/>
              <p:nvPr/>
            </p:nvSpPr>
            <p:spPr>
              <a:xfrm>
                <a:off x="757037" y="5091587"/>
                <a:ext cx="999355" cy="1785464"/>
              </a:xfrm>
              <a:custGeom>
                <a:avLst/>
                <a:gdLst>
                  <a:gd name="connsiteX0" fmla="*/ 39888 w 999355"/>
                  <a:gd name="connsiteY0" fmla="*/ 70963 h 1785464"/>
                  <a:gd name="connsiteX1" fmla="*/ 39888 w 999355"/>
                  <a:gd name="connsiteY1" fmla="*/ 124938 h 1785464"/>
                  <a:gd name="connsiteX2" fmla="*/ 363738 w 999355"/>
                  <a:gd name="connsiteY2" fmla="*/ 877413 h 1785464"/>
                  <a:gd name="connsiteX3" fmla="*/ 528838 w 999355"/>
                  <a:gd name="connsiteY3" fmla="*/ 1258413 h 1785464"/>
                  <a:gd name="connsiteX4" fmla="*/ 741563 w 999355"/>
                  <a:gd name="connsiteY4" fmla="*/ 1566388 h 1785464"/>
                  <a:gd name="connsiteX5" fmla="*/ 998738 w 999355"/>
                  <a:gd name="connsiteY5" fmla="*/ 1785463 h 1785464"/>
                  <a:gd name="connsiteX6" fmla="*/ 798713 w 999355"/>
                  <a:gd name="connsiteY6" fmla="*/ 1563213 h 1785464"/>
                  <a:gd name="connsiteX7" fmla="*/ 354213 w 999355"/>
                  <a:gd name="connsiteY7" fmla="*/ 836138 h 1785464"/>
                  <a:gd name="connsiteX8" fmla="*/ 39888 w 999355"/>
                  <a:gd name="connsiteY8" fmla="*/ 70963 h 1785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9355" h="1785464">
                    <a:moveTo>
                      <a:pt x="39888" y="70963"/>
                    </a:moveTo>
                    <a:cubicBezTo>
                      <a:pt x="-12500" y="-47570"/>
                      <a:pt x="-14087" y="-9470"/>
                      <a:pt x="39888" y="124938"/>
                    </a:cubicBezTo>
                    <a:cubicBezTo>
                      <a:pt x="93863" y="259346"/>
                      <a:pt x="363738" y="877413"/>
                      <a:pt x="363738" y="877413"/>
                    </a:cubicBezTo>
                    <a:cubicBezTo>
                      <a:pt x="445230" y="1066326"/>
                      <a:pt x="465867" y="1143584"/>
                      <a:pt x="528838" y="1258413"/>
                    </a:cubicBezTo>
                    <a:cubicBezTo>
                      <a:pt x="591809" y="1373242"/>
                      <a:pt x="663246" y="1478546"/>
                      <a:pt x="741563" y="1566388"/>
                    </a:cubicBezTo>
                    <a:cubicBezTo>
                      <a:pt x="819880" y="1654230"/>
                      <a:pt x="989213" y="1785992"/>
                      <a:pt x="998738" y="1785463"/>
                    </a:cubicBezTo>
                    <a:cubicBezTo>
                      <a:pt x="1008263" y="1784934"/>
                      <a:pt x="906134" y="1721434"/>
                      <a:pt x="798713" y="1563213"/>
                    </a:cubicBezTo>
                    <a:cubicBezTo>
                      <a:pt x="691292" y="1404992"/>
                      <a:pt x="485976" y="1085376"/>
                      <a:pt x="354213" y="836138"/>
                    </a:cubicBezTo>
                    <a:cubicBezTo>
                      <a:pt x="222451" y="586901"/>
                      <a:pt x="92276" y="189496"/>
                      <a:pt x="39888" y="709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: 図形 1161">
                <a:extLst>
                  <a:ext uri="{FF2B5EF4-FFF2-40B4-BE49-F238E27FC236}">
                    <a16:creationId xmlns:a16="http://schemas.microsoft.com/office/drawing/2014/main" id="{D9592863-2C9F-46E8-9C02-74D048CE799F}"/>
                  </a:ext>
                </a:extLst>
              </p:cNvPr>
              <p:cNvSpPr/>
              <p:nvPr/>
            </p:nvSpPr>
            <p:spPr>
              <a:xfrm>
                <a:off x="863600" y="5198850"/>
                <a:ext cx="130182" cy="182788"/>
              </a:xfrm>
              <a:custGeom>
                <a:avLst/>
                <a:gdLst>
                  <a:gd name="connsiteX0" fmla="*/ 130175 w 130182"/>
                  <a:gd name="connsiteY0" fmla="*/ 119275 h 182788"/>
                  <a:gd name="connsiteX1" fmla="*/ 112713 w 130182"/>
                  <a:gd name="connsiteY1" fmla="*/ 171663 h 182788"/>
                  <a:gd name="connsiteX2" fmla="*/ 65088 w 130182"/>
                  <a:gd name="connsiteY2" fmla="*/ 168488 h 182788"/>
                  <a:gd name="connsiteX3" fmla="*/ 12700 w 130182"/>
                  <a:gd name="connsiteY3" fmla="*/ 106575 h 182788"/>
                  <a:gd name="connsiteX4" fmla="*/ 0 w 130182"/>
                  <a:gd name="connsiteY4" fmla="*/ 65300 h 182788"/>
                  <a:gd name="connsiteX5" fmla="*/ 12700 w 130182"/>
                  <a:gd name="connsiteY5" fmla="*/ 17675 h 182788"/>
                  <a:gd name="connsiteX6" fmla="*/ 57150 w 130182"/>
                  <a:gd name="connsiteY6" fmla="*/ 213 h 182788"/>
                  <a:gd name="connsiteX7" fmla="*/ 90488 w 130182"/>
                  <a:gd name="connsiteY7" fmla="*/ 9738 h 182788"/>
                  <a:gd name="connsiteX8" fmla="*/ 112713 w 130182"/>
                  <a:gd name="connsiteY8" fmla="*/ 35138 h 182788"/>
                  <a:gd name="connsiteX9" fmla="*/ 46038 w 130182"/>
                  <a:gd name="connsiteY9" fmla="*/ 16088 h 182788"/>
                  <a:gd name="connsiteX10" fmla="*/ 15875 w 130182"/>
                  <a:gd name="connsiteY10" fmla="*/ 58950 h 182788"/>
                  <a:gd name="connsiteX11" fmla="*/ 63500 w 130182"/>
                  <a:gd name="connsiteY11" fmla="*/ 146263 h 182788"/>
                  <a:gd name="connsiteX12" fmla="*/ 111125 w 130182"/>
                  <a:gd name="connsiteY12" fmla="*/ 182775 h 182788"/>
                  <a:gd name="connsiteX13" fmla="*/ 130175 w 130182"/>
                  <a:gd name="connsiteY13" fmla="*/ 119275 h 18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182" h="182788">
                    <a:moveTo>
                      <a:pt x="130175" y="119275"/>
                    </a:moveTo>
                    <a:cubicBezTo>
                      <a:pt x="130440" y="117423"/>
                      <a:pt x="123561" y="163461"/>
                      <a:pt x="112713" y="171663"/>
                    </a:cubicBezTo>
                    <a:cubicBezTo>
                      <a:pt x="101865" y="179865"/>
                      <a:pt x="81757" y="179336"/>
                      <a:pt x="65088" y="168488"/>
                    </a:cubicBezTo>
                    <a:cubicBezTo>
                      <a:pt x="48419" y="157640"/>
                      <a:pt x="23548" y="123773"/>
                      <a:pt x="12700" y="106575"/>
                    </a:cubicBezTo>
                    <a:cubicBezTo>
                      <a:pt x="1852" y="89377"/>
                      <a:pt x="0" y="80117"/>
                      <a:pt x="0" y="65300"/>
                    </a:cubicBezTo>
                    <a:cubicBezTo>
                      <a:pt x="0" y="50483"/>
                      <a:pt x="3175" y="28523"/>
                      <a:pt x="12700" y="17675"/>
                    </a:cubicBezTo>
                    <a:cubicBezTo>
                      <a:pt x="22225" y="6827"/>
                      <a:pt x="44185" y="1536"/>
                      <a:pt x="57150" y="213"/>
                    </a:cubicBezTo>
                    <a:cubicBezTo>
                      <a:pt x="70115" y="-1110"/>
                      <a:pt x="81227" y="3917"/>
                      <a:pt x="90488" y="9738"/>
                    </a:cubicBezTo>
                    <a:cubicBezTo>
                      <a:pt x="99749" y="15559"/>
                      <a:pt x="120121" y="34080"/>
                      <a:pt x="112713" y="35138"/>
                    </a:cubicBezTo>
                    <a:cubicBezTo>
                      <a:pt x="105305" y="36196"/>
                      <a:pt x="62178" y="12119"/>
                      <a:pt x="46038" y="16088"/>
                    </a:cubicBezTo>
                    <a:cubicBezTo>
                      <a:pt x="29898" y="20057"/>
                      <a:pt x="12965" y="37254"/>
                      <a:pt x="15875" y="58950"/>
                    </a:cubicBezTo>
                    <a:cubicBezTo>
                      <a:pt x="18785" y="80646"/>
                      <a:pt x="47625" y="125626"/>
                      <a:pt x="63500" y="146263"/>
                    </a:cubicBezTo>
                    <a:cubicBezTo>
                      <a:pt x="79375" y="166901"/>
                      <a:pt x="100277" y="181717"/>
                      <a:pt x="111125" y="182775"/>
                    </a:cubicBezTo>
                    <a:cubicBezTo>
                      <a:pt x="121973" y="183833"/>
                      <a:pt x="129910" y="121127"/>
                      <a:pt x="130175" y="1192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: 図形 1162">
                <a:extLst>
                  <a:ext uri="{FF2B5EF4-FFF2-40B4-BE49-F238E27FC236}">
                    <a16:creationId xmlns:a16="http://schemas.microsoft.com/office/drawing/2014/main" id="{238B05AF-AD90-4548-8A17-A1AD7607BFFB}"/>
                  </a:ext>
                </a:extLst>
              </p:cNvPr>
              <p:cNvSpPr/>
              <p:nvPr/>
            </p:nvSpPr>
            <p:spPr>
              <a:xfrm>
                <a:off x="907986" y="5249070"/>
                <a:ext cx="68330" cy="89794"/>
              </a:xfrm>
              <a:custGeom>
                <a:avLst/>
                <a:gdLst>
                  <a:gd name="connsiteX0" fmla="*/ 64 w 68330"/>
                  <a:gd name="connsiteY0" fmla="*/ 793 h 89794"/>
                  <a:gd name="connsiteX1" fmla="*/ 55627 w 68330"/>
                  <a:gd name="connsiteY1" fmla="*/ 29368 h 89794"/>
                  <a:gd name="connsiteX2" fmla="*/ 44514 w 68330"/>
                  <a:gd name="connsiteY2" fmla="*/ 69055 h 89794"/>
                  <a:gd name="connsiteX3" fmla="*/ 44514 w 68330"/>
                  <a:gd name="connsiteY3" fmla="*/ 89693 h 89794"/>
                  <a:gd name="connsiteX4" fmla="*/ 68327 w 68330"/>
                  <a:gd name="connsiteY4" fmla="*/ 61118 h 89794"/>
                  <a:gd name="connsiteX5" fmla="*/ 64 w 68330"/>
                  <a:gd name="connsiteY5" fmla="*/ 793 h 8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330" h="89794">
                    <a:moveTo>
                      <a:pt x="64" y="793"/>
                    </a:moveTo>
                    <a:cubicBezTo>
                      <a:pt x="-2053" y="-4499"/>
                      <a:pt x="48219" y="17991"/>
                      <a:pt x="55627" y="29368"/>
                    </a:cubicBezTo>
                    <a:cubicBezTo>
                      <a:pt x="63035" y="40745"/>
                      <a:pt x="46366" y="59001"/>
                      <a:pt x="44514" y="69055"/>
                    </a:cubicBezTo>
                    <a:cubicBezTo>
                      <a:pt x="42662" y="79109"/>
                      <a:pt x="40545" y="91016"/>
                      <a:pt x="44514" y="89693"/>
                    </a:cubicBezTo>
                    <a:cubicBezTo>
                      <a:pt x="48483" y="88370"/>
                      <a:pt x="67798" y="74876"/>
                      <a:pt x="68327" y="61118"/>
                    </a:cubicBezTo>
                    <a:cubicBezTo>
                      <a:pt x="68856" y="47360"/>
                      <a:pt x="2181" y="6085"/>
                      <a:pt x="64" y="7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: 図形 1163">
                <a:extLst>
                  <a:ext uri="{FF2B5EF4-FFF2-40B4-BE49-F238E27FC236}">
                    <a16:creationId xmlns:a16="http://schemas.microsoft.com/office/drawing/2014/main" id="{BC1209EB-0D80-400F-BA58-15C6DB4E5B5B}"/>
                  </a:ext>
                </a:extLst>
              </p:cNvPr>
              <p:cNvSpPr/>
              <p:nvPr/>
            </p:nvSpPr>
            <p:spPr>
              <a:xfrm>
                <a:off x="1394496" y="4784724"/>
                <a:ext cx="250441" cy="1608668"/>
              </a:xfrm>
              <a:custGeom>
                <a:avLst/>
                <a:gdLst>
                  <a:gd name="connsiteX0" fmla="*/ 193004 w 250441"/>
                  <a:gd name="connsiteY0" fmla="*/ 1 h 1608668"/>
                  <a:gd name="connsiteX1" fmla="*/ 18379 w 250441"/>
                  <a:gd name="connsiteY1" fmla="*/ 736601 h 1608668"/>
                  <a:gd name="connsiteX2" fmla="*/ 12029 w 250441"/>
                  <a:gd name="connsiteY2" fmla="*/ 1127126 h 1608668"/>
                  <a:gd name="connsiteX3" fmla="*/ 78704 w 250441"/>
                  <a:gd name="connsiteY3" fmla="*/ 1295401 h 1608668"/>
                  <a:gd name="connsiteX4" fmla="*/ 180304 w 250441"/>
                  <a:gd name="connsiteY4" fmla="*/ 1460501 h 1608668"/>
                  <a:gd name="connsiteX5" fmla="*/ 246979 w 250441"/>
                  <a:gd name="connsiteY5" fmla="*/ 1603376 h 1608668"/>
                  <a:gd name="connsiteX6" fmla="*/ 72354 w 250441"/>
                  <a:gd name="connsiteY6" fmla="*/ 1266826 h 1608668"/>
                  <a:gd name="connsiteX7" fmla="*/ 24729 w 250441"/>
                  <a:gd name="connsiteY7" fmla="*/ 730251 h 1608668"/>
                  <a:gd name="connsiteX8" fmla="*/ 193004 w 250441"/>
                  <a:gd name="connsiteY8" fmla="*/ 1 h 160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441" h="1608668">
                    <a:moveTo>
                      <a:pt x="193004" y="1"/>
                    </a:moveTo>
                    <a:cubicBezTo>
                      <a:pt x="191946" y="1059"/>
                      <a:pt x="48541" y="548747"/>
                      <a:pt x="18379" y="736601"/>
                    </a:cubicBezTo>
                    <a:cubicBezTo>
                      <a:pt x="-11783" y="924455"/>
                      <a:pt x="1975" y="1033993"/>
                      <a:pt x="12029" y="1127126"/>
                    </a:cubicBezTo>
                    <a:cubicBezTo>
                      <a:pt x="22083" y="1220259"/>
                      <a:pt x="50658" y="1239839"/>
                      <a:pt x="78704" y="1295401"/>
                    </a:cubicBezTo>
                    <a:cubicBezTo>
                      <a:pt x="106750" y="1350963"/>
                      <a:pt x="152258" y="1409172"/>
                      <a:pt x="180304" y="1460501"/>
                    </a:cubicBezTo>
                    <a:cubicBezTo>
                      <a:pt x="208350" y="1511830"/>
                      <a:pt x="264971" y="1635655"/>
                      <a:pt x="246979" y="1603376"/>
                    </a:cubicBezTo>
                    <a:cubicBezTo>
                      <a:pt x="228987" y="1571097"/>
                      <a:pt x="109396" y="1412347"/>
                      <a:pt x="72354" y="1266826"/>
                    </a:cubicBezTo>
                    <a:cubicBezTo>
                      <a:pt x="35312" y="1121305"/>
                      <a:pt x="9383" y="938743"/>
                      <a:pt x="24729" y="730251"/>
                    </a:cubicBezTo>
                    <a:cubicBezTo>
                      <a:pt x="40075" y="521759"/>
                      <a:pt x="194062" y="-1057"/>
                      <a:pt x="193004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: 図形 1164">
                <a:extLst>
                  <a:ext uri="{FF2B5EF4-FFF2-40B4-BE49-F238E27FC236}">
                    <a16:creationId xmlns:a16="http://schemas.microsoft.com/office/drawing/2014/main" id="{0E02B29B-FAC7-48A2-95AF-B708238BA870}"/>
                  </a:ext>
                </a:extLst>
              </p:cNvPr>
              <p:cNvSpPr/>
              <p:nvPr/>
            </p:nvSpPr>
            <p:spPr>
              <a:xfrm>
                <a:off x="1318996" y="5390576"/>
                <a:ext cx="342012" cy="1016504"/>
              </a:xfrm>
              <a:custGeom>
                <a:avLst/>
                <a:gdLst>
                  <a:gd name="connsiteX0" fmla="*/ 1804 w 342012"/>
                  <a:gd name="connsiteY0" fmla="*/ 3749 h 1016504"/>
                  <a:gd name="connsiteX1" fmla="*/ 24029 w 342012"/>
                  <a:gd name="connsiteY1" fmla="*/ 448249 h 1016504"/>
                  <a:gd name="connsiteX2" fmla="*/ 192304 w 342012"/>
                  <a:gd name="connsiteY2" fmla="*/ 819724 h 1016504"/>
                  <a:gd name="connsiteX3" fmla="*/ 341529 w 342012"/>
                  <a:gd name="connsiteY3" fmla="*/ 1013399 h 1016504"/>
                  <a:gd name="connsiteX4" fmla="*/ 141504 w 342012"/>
                  <a:gd name="connsiteY4" fmla="*/ 673674 h 1016504"/>
                  <a:gd name="connsiteX5" fmla="*/ 30379 w 342012"/>
                  <a:gd name="connsiteY5" fmla="*/ 257749 h 1016504"/>
                  <a:gd name="connsiteX6" fmla="*/ 1804 w 342012"/>
                  <a:gd name="connsiteY6" fmla="*/ 3749 h 1016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2012" h="1016504">
                    <a:moveTo>
                      <a:pt x="1804" y="3749"/>
                    </a:moveTo>
                    <a:cubicBezTo>
                      <a:pt x="746" y="35499"/>
                      <a:pt x="-7721" y="312253"/>
                      <a:pt x="24029" y="448249"/>
                    </a:cubicBezTo>
                    <a:cubicBezTo>
                      <a:pt x="55779" y="584245"/>
                      <a:pt x="139387" y="725532"/>
                      <a:pt x="192304" y="819724"/>
                    </a:cubicBezTo>
                    <a:cubicBezTo>
                      <a:pt x="245221" y="913916"/>
                      <a:pt x="349996" y="1037741"/>
                      <a:pt x="341529" y="1013399"/>
                    </a:cubicBezTo>
                    <a:cubicBezTo>
                      <a:pt x="333062" y="989057"/>
                      <a:pt x="193362" y="799616"/>
                      <a:pt x="141504" y="673674"/>
                    </a:cubicBezTo>
                    <a:cubicBezTo>
                      <a:pt x="89646" y="547732"/>
                      <a:pt x="51016" y="366228"/>
                      <a:pt x="30379" y="257749"/>
                    </a:cubicBezTo>
                    <a:cubicBezTo>
                      <a:pt x="9742" y="149270"/>
                      <a:pt x="2862" y="-28001"/>
                      <a:pt x="1804" y="37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: 図形 1165">
                <a:extLst>
                  <a:ext uri="{FF2B5EF4-FFF2-40B4-BE49-F238E27FC236}">
                    <a16:creationId xmlns:a16="http://schemas.microsoft.com/office/drawing/2014/main" id="{AD176AAB-3728-4E84-A2A1-ED1E865C5BC2}"/>
                  </a:ext>
                </a:extLst>
              </p:cNvPr>
              <p:cNvSpPr/>
              <p:nvPr/>
            </p:nvSpPr>
            <p:spPr>
              <a:xfrm>
                <a:off x="1183400" y="6811888"/>
                <a:ext cx="598833" cy="541609"/>
              </a:xfrm>
              <a:custGeom>
                <a:avLst/>
                <a:gdLst>
                  <a:gd name="connsiteX0" fmla="*/ 23100 w 598833"/>
                  <a:gd name="connsiteY0" fmla="*/ 12245 h 541609"/>
                  <a:gd name="connsiteX1" fmla="*/ 69667 w 598833"/>
                  <a:gd name="connsiteY1" fmla="*/ 63045 h 541609"/>
                  <a:gd name="connsiteX2" fmla="*/ 467600 w 598833"/>
                  <a:gd name="connsiteY2" fmla="*/ 401712 h 541609"/>
                  <a:gd name="connsiteX3" fmla="*/ 598833 w 598833"/>
                  <a:gd name="connsiteY3" fmla="*/ 541412 h 541609"/>
                  <a:gd name="connsiteX4" fmla="*/ 467600 w 598833"/>
                  <a:gd name="connsiteY4" fmla="*/ 376312 h 541609"/>
                  <a:gd name="connsiteX5" fmla="*/ 319433 w 598833"/>
                  <a:gd name="connsiteY5" fmla="*/ 211212 h 541609"/>
                  <a:gd name="connsiteX6" fmla="*/ 23100 w 598833"/>
                  <a:gd name="connsiteY6" fmla="*/ 12245 h 541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833" h="541609">
                    <a:moveTo>
                      <a:pt x="23100" y="12245"/>
                    </a:moveTo>
                    <a:cubicBezTo>
                      <a:pt x="-18528" y="-12450"/>
                      <a:pt x="-4416" y="-1866"/>
                      <a:pt x="69667" y="63045"/>
                    </a:cubicBezTo>
                    <a:cubicBezTo>
                      <a:pt x="143750" y="127956"/>
                      <a:pt x="379406" y="321984"/>
                      <a:pt x="467600" y="401712"/>
                    </a:cubicBezTo>
                    <a:cubicBezTo>
                      <a:pt x="555794" y="481440"/>
                      <a:pt x="598833" y="545645"/>
                      <a:pt x="598833" y="541412"/>
                    </a:cubicBezTo>
                    <a:cubicBezTo>
                      <a:pt x="598833" y="537179"/>
                      <a:pt x="514167" y="431345"/>
                      <a:pt x="467600" y="376312"/>
                    </a:cubicBezTo>
                    <a:cubicBezTo>
                      <a:pt x="421033" y="321279"/>
                      <a:pt x="395633" y="269773"/>
                      <a:pt x="319433" y="211212"/>
                    </a:cubicBezTo>
                    <a:cubicBezTo>
                      <a:pt x="243233" y="152651"/>
                      <a:pt x="64728" y="36940"/>
                      <a:pt x="23100" y="122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: 図形 1166">
                <a:extLst>
                  <a:ext uri="{FF2B5EF4-FFF2-40B4-BE49-F238E27FC236}">
                    <a16:creationId xmlns:a16="http://schemas.microsoft.com/office/drawing/2014/main" id="{4CC17577-5622-4FBC-B0AA-D6DC3C0A43AC}"/>
                  </a:ext>
                </a:extLst>
              </p:cNvPr>
              <p:cNvSpPr/>
              <p:nvPr/>
            </p:nvSpPr>
            <p:spPr>
              <a:xfrm>
                <a:off x="1207528" y="6827228"/>
                <a:ext cx="236959" cy="617115"/>
              </a:xfrm>
              <a:custGeom>
                <a:avLst/>
                <a:gdLst>
                  <a:gd name="connsiteX0" fmla="*/ 560 w 236959"/>
                  <a:gd name="connsiteY0" fmla="*/ 5372 h 617115"/>
                  <a:gd name="connsiteX1" fmla="*/ 106922 w 236959"/>
                  <a:gd name="connsiteY1" fmla="*/ 370497 h 617115"/>
                  <a:gd name="connsiteX2" fmla="*/ 235510 w 236959"/>
                  <a:gd name="connsiteY2" fmla="*/ 613385 h 617115"/>
                  <a:gd name="connsiteX3" fmla="*/ 172010 w 236959"/>
                  <a:gd name="connsiteY3" fmla="*/ 505435 h 617115"/>
                  <a:gd name="connsiteX4" fmla="*/ 106922 w 236959"/>
                  <a:gd name="connsiteY4" fmla="*/ 338747 h 617115"/>
                  <a:gd name="connsiteX5" fmla="*/ 65647 w 236959"/>
                  <a:gd name="connsiteY5" fmla="*/ 164122 h 617115"/>
                  <a:gd name="connsiteX6" fmla="*/ 560 w 236959"/>
                  <a:gd name="connsiteY6" fmla="*/ 5372 h 617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959" h="617115">
                    <a:moveTo>
                      <a:pt x="560" y="5372"/>
                    </a:moveTo>
                    <a:cubicBezTo>
                      <a:pt x="7439" y="39768"/>
                      <a:pt x="67764" y="269162"/>
                      <a:pt x="106922" y="370497"/>
                    </a:cubicBezTo>
                    <a:cubicBezTo>
                      <a:pt x="146080" y="471832"/>
                      <a:pt x="224662" y="590895"/>
                      <a:pt x="235510" y="613385"/>
                    </a:cubicBezTo>
                    <a:cubicBezTo>
                      <a:pt x="246358" y="635875"/>
                      <a:pt x="193441" y="551208"/>
                      <a:pt x="172010" y="505435"/>
                    </a:cubicBezTo>
                    <a:cubicBezTo>
                      <a:pt x="150579" y="459662"/>
                      <a:pt x="124649" y="395632"/>
                      <a:pt x="106922" y="338747"/>
                    </a:cubicBezTo>
                    <a:cubicBezTo>
                      <a:pt x="89195" y="281862"/>
                      <a:pt x="79141" y="217303"/>
                      <a:pt x="65647" y="164122"/>
                    </a:cubicBezTo>
                    <a:cubicBezTo>
                      <a:pt x="52153" y="110941"/>
                      <a:pt x="-6319" y="-29024"/>
                      <a:pt x="560" y="53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: 図形 1167">
                <a:extLst>
                  <a:ext uri="{FF2B5EF4-FFF2-40B4-BE49-F238E27FC236}">
                    <a16:creationId xmlns:a16="http://schemas.microsoft.com/office/drawing/2014/main" id="{5907C052-05E1-4AE0-8D4E-AE594B778F8E}"/>
                  </a:ext>
                </a:extLst>
              </p:cNvPr>
              <p:cNvSpPr/>
              <p:nvPr/>
            </p:nvSpPr>
            <p:spPr>
              <a:xfrm>
                <a:off x="1347218" y="7414307"/>
                <a:ext cx="135096" cy="313724"/>
              </a:xfrm>
              <a:custGeom>
                <a:avLst/>
                <a:gdLst>
                  <a:gd name="connsiteX0" fmla="*/ 70420 w 135096"/>
                  <a:gd name="connsiteY0" fmla="*/ 906 h 313724"/>
                  <a:gd name="connsiteX1" fmla="*/ 3745 w 135096"/>
                  <a:gd name="connsiteY1" fmla="*/ 134256 h 313724"/>
                  <a:gd name="connsiteX2" fmla="*/ 21207 w 135096"/>
                  <a:gd name="connsiteY2" fmla="*/ 250143 h 313724"/>
                  <a:gd name="connsiteX3" fmla="*/ 127570 w 135096"/>
                  <a:gd name="connsiteY3" fmla="*/ 312056 h 313724"/>
                  <a:gd name="connsiteX4" fmla="*/ 116457 w 135096"/>
                  <a:gd name="connsiteY4" fmla="*/ 291418 h 313724"/>
                  <a:gd name="connsiteX5" fmla="*/ 37082 w 135096"/>
                  <a:gd name="connsiteY5" fmla="*/ 242206 h 313724"/>
                  <a:gd name="connsiteX6" fmla="*/ 22795 w 135096"/>
                  <a:gd name="connsiteY6" fmla="*/ 199343 h 313724"/>
                  <a:gd name="connsiteX7" fmla="*/ 46607 w 135096"/>
                  <a:gd name="connsiteY7" fmla="*/ 100918 h 313724"/>
                  <a:gd name="connsiteX8" fmla="*/ 45020 w 135096"/>
                  <a:gd name="connsiteY8" fmla="*/ 75518 h 313724"/>
                  <a:gd name="connsiteX9" fmla="*/ 70420 w 135096"/>
                  <a:gd name="connsiteY9" fmla="*/ 906 h 31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096" h="313724">
                    <a:moveTo>
                      <a:pt x="70420" y="906"/>
                    </a:moveTo>
                    <a:cubicBezTo>
                      <a:pt x="63541" y="10696"/>
                      <a:pt x="11947" y="92716"/>
                      <a:pt x="3745" y="134256"/>
                    </a:cubicBezTo>
                    <a:cubicBezTo>
                      <a:pt x="-4457" y="175796"/>
                      <a:pt x="570" y="220510"/>
                      <a:pt x="21207" y="250143"/>
                    </a:cubicBezTo>
                    <a:cubicBezTo>
                      <a:pt x="41844" y="279776"/>
                      <a:pt x="111695" y="305177"/>
                      <a:pt x="127570" y="312056"/>
                    </a:cubicBezTo>
                    <a:cubicBezTo>
                      <a:pt x="143445" y="318935"/>
                      <a:pt x="131538" y="303060"/>
                      <a:pt x="116457" y="291418"/>
                    </a:cubicBezTo>
                    <a:cubicBezTo>
                      <a:pt x="101376" y="279776"/>
                      <a:pt x="52692" y="257552"/>
                      <a:pt x="37082" y="242206"/>
                    </a:cubicBezTo>
                    <a:cubicBezTo>
                      <a:pt x="21472" y="226860"/>
                      <a:pt x="21207" y="222891"/>
                      <a:pt x="22795" y="199343"/>
                    </a:cubicBezTo>
                    <a:cubicBezTo>
                      <a:pt x="24382" y="175795"/>
                      <a:pt x="42903" y="121556"/>
                      <a:pt x="46607" y="100918"/>
                    </a:cubicBezTo>
                    <a:cubicBezTo>
                      <a:pt x="50311" y="80280"/>
                      <a:pt x="41580" y="87424"/>
                      <a:pt x="45020" y="75518"/>
                    </a:cubicBezTo>
                    <a:cubicBezTo>
                      <a:pt x="48460" y="63612"/>
                      <a:pt x="77299" y="-8884"/>
                      <a:pt x="70420" y="9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: 図形 1168">
                <a:extLst>
                  <a:ext uri="{FF2B5EF4-FFF2-40B4-BE49-F238E27FC236}">
                    <a16:creationId xmlns:a16="http://schemas.microsoft.com/office/drawing/2014/main" id="{AF5CE572-878A-4F69-8568-06912ADE63B2}"/>
                  </a:ext>
                </a:extLst>
              </p:cNvPr>
              <p:cNvSpPr/>
              <p:nvPr/>
            </p:nvSpPr>
            <p:spPr>
              <a:xfrm>
                <a:off x="1443533" y="7412506"/>
                <a:ext cx="378933" cy="301176"/>
              </a:xfrm>
              <a:custGeom>
                <a:avLst/>
                <a:gdLst>
                  <a:gd name="connsiteX0" fmla="*/ 378917 w 378933"/>
                  <a:gd name="connsiteY0" fmla="*/ 7469 h 301176"/>
                  <a:gd name="connsiteX1" fmla="*/ 261442 w 378933"/>
                  <a:gd name="connsiteY1" fmla="*/ 12232 h 301176"/>
                  <a:gd name="connsiteX2" fmla="*/ 182067 w 378933"/>
                  <a:gd name="connsiteY2" fmla="*/ 145582 h 301176"/>
                  <a:gd name="connsiteX3" fmla="*/ 123330 w 378933"/>
                  <a:gd name="connsiteY3" fmla="*/ 237657 h 301176"/>
                  <a:gd name="connsiteX4" fmla="*/ 85230 w 378933"/>
                  <a:gd name="connsiteY4" fmla="*/ 280519 h 301176"/>
                  <a:gd name="connsiteX5" fmla="*/ 47130 w 378933"/>
                  <a:gd name="connsiteY5" fmla="*/ 301157 h 301176"/>
                  <a:gd name="connsiteX6" fmla="*/ 1092 w 378933"/>
                  <a:gd name="connsiteY6" fmla="*/ 277344 h 301176"/>
                  <a:gd name="connsiteX7" fmla="*/ 96342 w 378933"/>
                  <a:gd name="connsiteY7" fmla="*/ 261469 h 301176"/>
                  <a:gd name="connsiteX8" fmla="*/ 131267 w 378933"/>
                  <a:gd name="connsiteY8" fmla="*/ 191619 h 301176"/>
                  <a:gd name="connsiteX9" fmla="*/ 161430 w 378933"/>
                  <a:gd name="connsiteY9" fmla="*/ 145582 h 301176"/>
                  <a:gd name="connsiteX10" fmla="*/ 269380 w 378933"/>
                  <a:gd name="connsiteY10" fmla="*/ 24932 h 301176"/>
                  <a:gd name="connsiteX11" fmla="*/ 378917 w 378933"/>
                  <a:gd name="connsiteY11" fmla="*/ 7469 h 30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933" h="301176">
                    <a:moveTo>
                      <a:pt x="378917" y="7469"/>
                    </a:moveTo>
                    <a:cubicBezTo>
                      <a:pt x="377594" y="5352"/>
                      <a:pt x="294250" y="-10787"/>
                      <a:pt x="261442" y="12232"/>
                    </a:cubicBezTo>
                    <a:cubicBezTo>
                      <a:pt x="228634" y="35251"/>
                      <a:pt x="205086" y="108011"/>
                      <a:pt x="182067" y="145582"/>
                    </a:cubicBezTo>
                    <a:cubicBezTo>
                      <a:pt x="159048" y="183153"/>
                      <a:pt x="139469" y="215168"/>
                      <a:pt x="123330" y="237657"/>
                    </a:cubicBezTo>
                    <a:cubicBezTo>
                      <a:pt x="107191" y="260146"/>
                      <a:pt x="97930" y="269936"/>
                      <a:pt x="85230" y="280519"/>
                    </a:cubicBezTo>
                    <a:cubicBezTo>
                      <a:pt x="72530" y="291102"/>
                      <a:pt x="61153" y="301686"/>
                      <a:pt x="47130" y="301157"/>
                    </a:cubicBezTo>
                    <a:cubicBezTo>
                      <a:pt x="33107" y="300628"/>
                      <a:pt x="-7110" y="283959"/>
                      <a:pt x="1092" y="277344"/>
                    </a:cubicBezTo>
                    <a:cubicBezTo>
                      <a:pt x="9294" y="270729"/>
                      <a:pt x="74646" y="275757"/>
                      <a:pt x="96342" y="261469"/>
                    </a:cubicBezTo>
                    <a:cubicBezTo>
                      <a:pt x="118038" y="247182"/>
                      <a:pt x="120419" y="210934"/>
                      <a:pt x="131267" y="191619"/>
                    </a:cubicBezTo>
                    <a:cubicBezTo>
                      <a:pt x="142115" y="172305"/>
                      <a:pt x="138411" y="173363"/>
                      <a:pt x="161430" y="145582"/>
                    </a:cubicBezTo>
                    <a:cubicBezTo>
                      <a:pt x="184449" y="117801"/>
                      <a:pt x="237630" y="47686"/>
                      <a:pt x="269380" y="24932"/>
                    </a:cubicBezTo>
                    <a:cubicBezTo>
                      <a:pt x="301130" y="2178"/>
                      <a:pt x="380240" y="9586"/>
                      <a:pt x="378917" y="7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: 図形 1169">
                <a:extLst>
                  <a:ext uri="{FF2B5EF4-FFF2-40B4-BE49-F238E27FC236}">
                    <a16:creationId xmlns:a16="http://schemas.microsoft.com/office/drawing/2014/main" id="{345E9D30-4F5F-446C-B2E7-F64D2B40689D}"/>
                  </a:ext>
                </a:extLst>
              </p:cNvPr>
              <p:cNvSpPr/>
              <p:nvPr/>
            </p:nvSpPr>
            <p:spPr>
              <a:xfrm>
                <a:off x="1516031" y="7345293"/>
                <a:ext cx="301709" cy="332282"/>
              </a:xfrm>
              <a:custGeom>
                <a:avLst/>
                <a:gdLst>
                  <a:gd name="connsiteX0" fmla="*/ 298482 w 301709"/>
                  <a:gd name="connsiteY0" fmla="*/ 127070 h 332282"/>
                  <a:gd name="connsiteX1" fmla="*/ 288957 w 301709"/>
                  <a:gd name="connsiteY1" fmla="*/ 3245 h 332282"/>
                  <a:gd name="connsiteX2" fmla="*/ 231807 w 301709"/>
                  <a:gd name="connsiteY2" fmla="*/ 39757 h 332282"/>
                  <a:gd name="connsiteX3" fmla="*/ 174657 w 301709"/>
                  <a:gd name="connsiteY3" fmla="*/ 79445 h 332282"/>
                  <a:gd name="connsiteX4" fmla="*/ 76232 w 301709"/>
                  <a:gd name="connsiteY4" fmla="*/ 219145 h 332282"/>
                  <a:gd name="connsiteX5" fmla="*/ 36544 w 301709"/>
                  <a:gd name="connsiteY5" fmla="*/ 288995 h 332282"/>
                  <a:gd name="connsiteX6" fmla="*/ 32 w 301709"/>
                  <a:gd name="connsiteY6" fmla="*/ 331857 h 332282"/>
                  <a:gd name="connsiteX7" fmla="*/ 42894 w 301709"/>
                  <a:gd name="connsiteY7" fmla="*/ 263595 h 332282"/>
                  <a:gd name="connsiteX8" fmla="*/ 195294 w 301709"/>
                  <a:gd name="connsiteY8" fmla="*/ 65157 h 332282"/>
                  <a:gd name="connsiteX9" fmla="*/ 292132 w 301709"/>
                  <a:gd name="connsiteY9" fmla="*/ 17532 h 332282"/>
                  <a:gd name="connsiteX10" fmla="*/ 298482 w 301709"/>
                  <a:gd name="connsiteY10" fmla="*/ 127070 h 33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1709" h="332282">
                    <a:moveTo>
                      <a:pt x="298482" y="127070"/>
                    </a:moveTo>
                    <a:cubicBezTo>
                      <a:pt x="297953" y="124689"/>
                      <a:pt x="300069" y="17797"/>
                      <a:pt x="288957" y="3245"/>
                    </a:cubicBezTo>
                    <a:cubicBezTo>
                      <a:pt x="277845" y="-11307"/>
                      <a:pt x="250857" y="27057"/>
                      <a:pt x="231807" y="39757"/>
                    </a:cubicBezTo>
                    <a:cubicBezTo>
                      <a:pt x="212757" y="52457"/>
                      <a:pt x="200586" y="49547"/>
                      <a:pt x="174657" y="79445"/>
                    </a:cubicBezTo>
                    <a:cubicBezTo>
                      <a:pt x="148728" y="109343"/>
                      <a:pt x="99251" y="184220"/>
                      <a:pt x="76232" y="219145"/>
                    </a:cubicBezTo>
                    <a:cubicBezTo>
                      <a:pt x="53213" y="254070"/>
                      <a:pt x="49244" y="270210"/>
                      <a:pt x="36544" y="288995"/>
                    </a:cubicBezTo>
                    <a:cubicBezTo>
                      <a:pt x="23844" y="307780"/>
                      <a:pt x="-1026" y="336090"/>
                      <a:pt x="32" y="331857"/>
                    </a:cubicBezTo>
                    <a:cubicBezTo>
                      <a:pt x="1090" y="327624"/>
                      <a:pt x="10350" y="308045"/>
                      <a:pt x="42894" y="263595"/>
                    </a:cubicBezTo>
                    <a:cubicBezTo>
                      <a:pt x="75438" y="219145"/>
                      <a:pt x="153754" y="106167"/>
                      <a:pt x="195294" y="65157"/>
                    </a:cubicBezTo>
                    <a:cubicBezTo>
                      <a:pt x="236834" y="24147"/>
                      <a:pt x="275728" y="13034"/>
                      <a:pt x="292132" y="17532"/>
                    </a:cubicBezTo>
                    <a:cubicBezTo>
                      <a:pt x="308536" y="22030"/>
                      <a:pt x="299011" y="129451"/>
                      <a:pt x="298482" y="1270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: 図形 1170">
                <a:extLst>
                  <a:ext uri="{FF2B5EF4-FFF2-40B4-BE49-F238E27FC236}">
                    <a16:creationId xmlns:a16="http://schemas.microsoft.com/office/drawing/2014/main" id="{3AE06ECF-1B1C-4F15-88DC-8DE77D74A4FC}"/>
                  </a:ext>
                </a:extLst>
              </p:cNvPr>
              <p:cNvSpPr/>
              <p:nvPr/>
            </p:nvSpPr>
            <p:spPr>
              <a:xfrm>
                <a:off x="1637627" y="7423767"/>
                <a:ext cx="161157" cy="164455"/>
              </a:xfrm>
              <a:custGeom>
                <a:avLst/>
                <a:gdLst>
                  <a:gd name="connsiteX0" fmla="*/ 161011 w 161157"/>
                  <a:gd name="connsiteY0" fmla="*/ 971 h 164455"/>
                  <a:gd name="connsiteX1" fmla="*/ 37186 w 161157"/>
                  <a:gd name="connsiteY1" fmla="*/ 116858 h 164455"/>
                  <a:gd name="connsiteX2" fmla="*/ 673 w 161157"/>
                  <a:gd name="connsiteY2" fmla="*/ 162896 h 164455"/>
                  <a:gd name="connsiteX3" fmla="*/ 60998 w 161157"/>
                  <a:gd name="connsiteY3" fmla="*/ 66058 h 164455"/>
                  <a:gd name="connsiteX4" fmla="*/ 161011 w 161157"/>
                  <a:gd name="connsiteY4" fmla="*/ 971 h 16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157" h="164455">
                    <a:moveTo>
                      <a:pt x="161011" y="971"/>
                    </a:moveTo>
                    <a:cubicBezTo>
                      <a:pt x="157042" y="9437"/>
                      <a:pt x="63909" y="89871"/>
                      <a:pt x="37186" y="116858"/>
                    </a:cubicBezTo>
                    <a:cubicBezTo>
                      <a:pt x="10463" y="143845"/>
                      <a:pt x="-3296" y="171362"/>
                      <a:pt x="673" y="162896"/>
                    </a:cubicBezTo>
                    <a:cubicBezTo>
                      <a:pt x="4642" y="154430"/>
                      <a:pt x="34804" y="90664"/>
                      <a:pt x="60998" y="66058"/>
                    </a:cubicBezTo>
                    <a:cubicBezTo>
                      <a:pt x="87192" y="41452"/>
                      <a:pt x="164980" y="-7495"/>
                      <a:pt x="161011" y="9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: 図形 1171">
                <a:extLst>
                  <a:ext uri="{FF2B5EF4-FFF2-40B4-BE49-F238E27FC236}">
                    <a16:creationId xmlns:a16="http://schemas.microsoft.com/office/drawing/2014/main" id="{F2B8E289-CCFE-429D-890D-1537AEBF08DC}"/>
                  </a:ext>
                </a:extLst>
              </p:cNvPr>
              <p:cNvSpPr/>
              <p:nvPr/>
            </p:nvSpPr>
            <p:spPr>
              <a:xfrm>
                <a:off x="1469944" y="7717425"/>
                <a:ext cx="370142" cy="139680"/>
              </a:xfrm>
              <a:custGeom>
                <a:avLst/>
                <a:gdLst>
                  <a:gd name="connsiteX0" fmla="*/ 81 w 370142"/>
                  <a:gd name="connsiteY0" fmla="*/ 1000 h 139680"/>
                  <a:gd name="connsiteX1" fmla="*/ 171531 w 370142"/>
                  <a:gd name="connsiteY1" fmla="*/ 129588 h 139680"/>
                  <a:gd name="connsiteX2" fmla="*/ 220744 w 370142"/>
                  <a:gd name="connsiteY2" fmla="*/ 124825 h 139680"/>
                  <a:gd name="connsiteX3" fmla="*/ 342981 w 370142"/>
                  <a:gd name="connsiteY3" fmla="*/ 72438 h 139680"/>
                  <a:gd name="connsiteX4" fmla="*/ 369969 w 370142"/>
                  <a:gd name="connsiteY4" fmla="*/ 40688 h 139680"/>
                  <a:gd name="connsiteX5" fmla="*/ 336631 w 370142"/>
                  <a:gd name="connsiteY5" fmla="*/ 59738 h 139680"/>
                  <a:gd name="connsiteX6" fmla="*/ 201694 w 370142"/>
                  <a:gd name="connsiteY6" fmla="*/ 110538 h 139680"/>
                  <a:gd name="connsiteX7" fmla="*/ 149306 w 370142"/>
                  <a:gd name="connsiteY7" fmla="*/ 72438 h 139680"/>
                  <a:gd name="connsiteX8" fmla="*/ 81 w 370142"/>
                  <a:gd name="connsiteY8" fmla="*/ 1000 h 13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142" h="139680">
                    <a:moveTo>
                      <a:pt x="81" y="1000"/>
                    </a:moveTo>
                    <a:cubicBezTo>
                      <a:pt x="3785" y="10525"/>
                      <a:pt x="134754" y="108951"/>
                      <a:pt x="171531" y="129588"/>
                    </a:cubicBezTo>
                    <a:cubicBezTo>
                      <a:pt x="208308" y="150226"/>
                      <a:pt x="192169" y="134350"/>
                      <a:pt x="220744" y="124825"/>
                    </a:cubicBezTo>
                    <a:cubicBezTo>
                      <a:pt x="249319" y="115300"/>
                      <a:pt x="318110" y="86461"/>
                      <a:pt x="342981" y="72438"/>
                    </a:cubicBezTo>
                    <a:cubicBezTo>
                      <a:pt x="367852" y="58415"/>
                      <a:pt x="371027" y="42805"/>
                      <a:pt x="369969" y="40688"/>
                    </a:cubicBezTo>
                    <a:cubicBezTo>
                      <a:pt x="368911" y="38571"/>
                      <a:pt x="364677" y="48096"/>
                      <a:pt x="336631" y="59738"/>
                    </a:cubicBezTo>
                    <a:cubicBezTo>
                      <a:pt x="308585" y="71380"/>
                      <a:pt x="232915" y="108421"/>
                      <a:pt x="201694" y="110538"/>
                    </a:cubicBezTo>
                    <a:cubicBezTo>
                      <a:pt x="170473" y="112655"/>
                      <a:pt x="178146" y="92282"/>
                      <a:pt x="149306" y="72438"/>
                    </a:cubicBezTo>
                    <a:cubicBezTo>
                      <a:pt x="120466" y="52594"/>
                      <a:pt x="-3623" y="-8525"/>
                      <a:pt x="81" y="10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: 図形 1172">
                <a:extLst>
                  <a:ext uri="{FF2B5EF4-FFF2-40B4-BE49-F238E27FC236}">
                    <a16:creationId xmlns:a16="http://schemas.microsoft.com/office/drawing/2014/main" id="{4D071F40-1C37-449B-B01E-3D7E8654DDF1}"/>
                  </a:ext>
                </a:extLst>
              </p:cNvPr>
              <p:cNvSpPr/>
              <p:nvPr/>
            </p:nvSpPr>
            <p:spPr>
              <a:xfrm>
                <a:off x="1238845" y="4671230"/>
                <a:ext cx="69866" cy="704171"/>
              </a:xfrm>
              <a:custGeom>
                <a:avLst/>
                <a:gdLst>
                  <a:gd name="connsiteX0" fmla="*/ 69255 w 69866"/>
                  <a:gd name="connsiteY0" fmla="*/ 21420 h 704171"/>
                  <a:gd name="connsiteX1" fmla="*/ 40680 w 69866"/>
                  <a:gd name="connsiteY1" fmla="*/ 81745 h 704171"/>
                  <a:gd name="connsiteX2" fmla="*/ 50205 w 69866"/>
                  <a:gd name="connsiteY2" fmla="*/ 526245 h 704171"/>
                  <a:gd name="connsiteX3" fmla="*/ 50205 w 69866"/>
                  <a:gd name="connsiteY3" fmla="*/ 704045 h 704171"/>
                  <a:gd name="connsiteX4" fmla="*/ 5755 w 69866"/>
                  <a:gd name="connsiteY4" fmla="*/ 504020 h 704171"/>
                  <a:gd name="connsiteX5" fmla="*/ 8930 w 69866"/>
                  <a:gd name="connsiteY5" fmla="*/ 329395 h 704171"/>
                  <a:gd name="connsiteX6" fmla="*/ 69255 w 69866"/>
                  <a:gd name="connsiteY6" fmla="*/ 21420 h 704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866" h="704171">
                    <a:moveTo>
                      <a:pt x="69255" y="21420"/>
                    </a:moveTo>
                    <a:cubicBezTo>
                      <a:pt x="74547" y="-19855"/>
                      <a:pt x="43855" y="-2392"/>
                      <a:pt x="40680" y="81745"/>
                    </a:cubicBezTo>
                    <a:cubicBezTo>
                      <a:pt x="37505" y="165882"/>
                      <a:pt x="48618" y="422528"/>
                      <a:pt x="50205" y="526245"/>
                    </a:cubicBezTo>
                    <a:cubicBezTo>
                      <a:pt x="51792" y="629962"/>
                      <a:pt x="57613" y="707749"/>
                      <a:pt x="50205" y="704045"/>
                    </a:cubicBezTo>
                    <a:cubicBezTo>
                      <a:pt x="42797" y="700341"/>
                      <a:pt x="12634" y="566462"/>
                      <a:pt x="5755" y="504020"/>
                    </a:cubicBezTo>
                    <a:cubicBezTo>
                      <a:pt x="-1124" y="441578"/>
                      <a:pt x="-3770" y="405066"/>
                      <a:pt x="8930" y="329395"/>
                    </a:cubicBezTo>
                    <a:cubicBezTo>
                      <a:pt x="21630" y="253724"/>
                      <a:pt x="63963" y="62695"/>
                      <a:pt x="69255" y="214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: 図形 1173">
                <a:extLst>
                  <a:ext uri="{FF2B5EF4-FFF2-40B4-BE49-F238E27FC236}">
                    <a16:creationId xmlns:a16="http://schemas.microsoft.com/office/drawing/2014/main" id="{4B410C00-3EA5-4A76-B633-5CCC057AF94A}"/>
                  </a:ext>
                </a:extLst>
              </p:cNvPr>
              <p:cNvSpPr/>
              <p:nvPr/>
            </p:nvSpPr>
            <p:spPr>
              <a:xfrm>
                <a:off x="1067979" y="3880393"/>
                <a:ext cx="135338" cy="899092"/>
              </a:xfrm>
              <a:custGeom>
                <a:avLst/>
                <a:gdLst>
                  <a:gd name="connsiteX0" fmla="*/ 132171 w 135338"/>
                  <a:gd name="connsiteY0" fmla="*/ 21682 h 899092"/>
                  <a:gd name="connsiteX1" fmla="*/ 94071 w 135338"/>
                  <a:gd name="connsiteY1" fmla="*/ 199482 h 899092"/>
                  <a:gd name="connsiteX2" fmla="*/ 11521 w 135338"/>
                  <a:gd name="connsiteY2" fmla="*/ 885282 h 899092"/>
                  <a:gd name="connsiteX3" fmla="*/ 14696 w 135338"/>
                  <a:gd name="connsiteY3" fmla="*/ 609057 h 899092"/>
                  <a:gd name="connsiteX4" fmla="*/ 132171 w 135338"/>
                  <a:gd name="connsiteY4" fmla="*/ 21682 h 89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338" h="899092">
                    <a:moveTo>
                      <a:pt x="132171" y="21682"/>
                    </a:moveTo>
                    <a:cubicBezTo>
                      <a:pt x="145400" y="-46580"/>
                      <a:pt x="114179" y="55549"/>
                      <a:pt x="94071" y="199482"/>
                    </a:cubicBezTo>
                    <a:cubicBezTo>
                      <a:pt x="73963" y="343415"/>
                      <a:pt x="24750" y="817020"/>
                      <a:pt x="11521" y="885282"/>
                    </a:cubicBezTo>
                    <a:cubicBezTo>
                      <a:pt x="-1708" y="953544"/>
                      <a:pt x="-7000" y="754048"/>
                      <a:pt x="14696" y="609057"/>
                    </a:cubicBezTo>
                    <a:cubicBezTo>
                      <a:pt x="36392" y="464066"/>
                      <a:pt x="118942" y="89944"/>
                      <a:pt x="132171" y="216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: 図形 1174">
                <a:extLst>
                  <a:ext uri="{FF2B5EF4-FFF2-40B4-BE49-F238E27FC236}">
                    <a16:creationId xmlns:a16="http://schemas.microsoft.com/office/drawing/2014/main" id="{A94EA4C3-2459-4D6B-92DF-218EAB8BD620}"/>
                  </a:ext>
                </a:extLst>
              </p:cNvPr>
              <p:cNvSpPr/>
              <p:nvPr/>
            </p:nvSpPr>
            <p:spPr>
              <a:xfrm>
                <a:off x="2834640" y="6348835"/>
                <a:ext cx="1660314" cy="1597132"/>
              </a:xfrm>
              <a:custGeom>
                <a:avLst/>
                <a:gdLst>
                  <a:gd name="connsiteX0" fmla="*/ 1644227 w 1660314"/>
                  <a:gd name="connsiteY0" fmla="*/ 13865 h 1597132"/>
                  <a:gd name="connsiteX1" fmla="*/ 1153160 w 1660314"/>
                  <a:gd name="connsiteY1" fmla="*/ 373698 h 1597132"/>
                  <a:gd name="connsiteX2" fmla="*/ 556260 w 1660314"/>
                  <a:gd name="connsiteY2" fmla="*/ 856298 h 1597132"/>
                  <a:gd name="connsiteX3" fmla="*/ 86360 w 1660314"/>
                  <a:gd name="connsiteY3" fmla="*/ 1355832 h 1597132"/>
                  <a:gd name="connsiteX4" fmla="*/ 1693 w 1660314"/>
                  <a:gd name="connsiteY4" fmla="*/ 1597132 h 1597132"/>
                  <a:gd name="connsiteX5" fmla="*/ 111760 w 1660314"/>
                  <a:gd name="connsiteY5" fmla="*/ 1355832 h 1597132"/>
                  <a:gd name="connsiteX6" fmla="*/ 539327 w 1660314"/>
                  <a:gd name="connsiteY6" fmla="*/ 864765 h 1597132"/>
                  <a:gd name="connsiteX7" fmla="*/ 1644227 w 1660314"/>
                  <a:gd name="connsiteY7" fmla="*/ 13865 h 159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0314" h="1597132">
                    <a:moveTo>
                      <a:pt x="1644227" y="13865"/>
                    </a:moveTo>
                    <a:cubicBezTo>
                      <a:pt x="1746532" y="-67979"/>
                      <a:pt x="1334488" y="233293"/>
                      <a:pt x="1153160" y="373698"/>
                    </a:cubicBezTo>
                    <a:cubicBezTo>
                      <a:pt x="971832" y="514103"/>
                      <a:pt x="734060" y="692609"/>
                      <a:pt x="556260" y="856298"/>
                    </a:cubicBezTo>
                    <a:cubicBezTo>
                      <a:pt x="378460" y="1019987"/>
                      <a:pt x="178788" y="1232360"/>
                      <a:pt x="86360" y="1355832"/>
                    </a:cubicBezTo>
                    <a:cubicBezTo>
                      <a:pt x="-6068" y="1479304"/>
                      <a:pt x="-2540" y="1597132"/>
                      <a:pt x="1693" y="1597132"/>
                    </a:cubicBezTo>
                    <a:cubicBezTo>
                      <a:pt x="5926" y="1597132"/>
                      <a:pt x="22154" y="1477893"/>
                      <a:pt x="111760" y="1355832"/>
                    </a:cubicBezTo>
                    <a:cubicBezTo>
                      <a:pt x="201366" y="1233771"/>
                      <a:pt x="283916" y="1082782"/>
                      <a:pt x="539327" y="864765"/>
                    </a:cubicBezTo>
                    <a:cubicBezTo>
                      <a:pt x="794738" y="646748"/>
                      <a:pt x="1541922" y="95709"/>
                      <a:pt x="1644227" y="138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: 図形 1176">
                <a:extLst>
                  <a:ext uri="{FF2B5EF4-FFF2-40B4-BE49-F238E27FC236}">
                    <a16:creationId xmlns:a16="http://schemas.microsoft.com/office/drawing/2014/main" id="{E18DF054-8B09-4458-9611-B09FEB35C896}"/>
                  </a:ext>
                </a:extLst>
              </p:cNvPr>
              <p:cNvSpPr/>
              <p:nvPr/>
            </p:nvSpPr>
            <p:spPr>
              <a:xfrm>
                <a:off x="2810849" y="6280515"/>
                <a:ext cx="1644271" cy="1654430"/>
              </a:xfrm>
              <a:custGeom>
                <a:avLst/>
                <a:gdLst>
                  <a:gd name="connsiteX0" fmla="*/ 5376 w 1644271"/>
                  <a:gd name="connsiteY0" fmla="*/ 1650635 h 1654430"/>
                  <a:gd name="connsiteX1" fmla="*/ 230801 w 1644271"/>
                  <a:gd name="connsiteY1" fmla="*/ 1212485 h 1654430"/>
                  <a:gd name="connsiteX2" fmla="*/ 986451 w 1644271"/>
                  <a:gd name="connsiteY2" fmla="*/ 510810 h 1654430"/>
                  <a:gd name="connsiteX3" fmla="*/ 1577001 w 1644271"/>
                  <a:gd name="connsiteY3" fmla="*/ 53610 h 1654430"/>
                  <a:gd name="connsiteX4" fmla="*/ 1630976 w 1644271"/>
                  <a:gd name="connsiteY4" fmla="*/ 9160 h 1654430"/>
                  <a:gd name="connsiteX5" fmla="*/ 983276 w 1644271"/>
                  <a:gd name="connsiteY5" fmla="*/ 482235 h 1654430"/>
                  <a:gd name="connsiteX6" fmla="*/ 405426 w 1644271"/>
                  <a:gd name="connsiteY6" fmla="*/ 971185 h 1654430"/>
                  <a:gd name="connsiteX7" fmla="*/ 5376 w 1644271"/>
                  <a:gd name="connsiteY7" fmla="*/ 1650635 h 165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4271" h="1654430">
                    <a:moveTo>
                      <a:pt x="5376" y="1650635"/>
                    </a:moveTo>
                    <a:cubicBezTo>
                      <a:pt x="-23728" y="1690852"/>
                      <a:pt x="67289" y="1402456"/>
                      <a:pt x="230801" y="1212485"/>
                    </a:cubicBezTo>
                    <a:cubicBezTo>
                      <a:pt x="394313" y="1022514"/>
                      <a:pt x="762084" y="703956"/>
                      <a:pt x="986451" y="510810"/>
                    </a:cubicBezTo>
                    <a:cubicBezTo>
                      <a:pt x="1210818" y="317664"/>
                      <a:pt x="1577001" y="53610"/>
                      <a:pt x="1577001" y="53610"/>
                    </a:cubicBezTo>
                    <a:cubicBezTo>
                      <a:pt x="1684422" y="-29998"/>
                      <a:pt x="1630976" y="9160"/>
                      <a:pt x="1630976" y="9160"/>
                    </a:cubicBezTo>
                    <a:cubicBezTo>
                      <a:pt x="1532022" y="80597"/>
                      <a:pt x="1187534" y="321898"/>
                      <a:pt x="983276" y="482235"/>
                    </a:cubicBezTo>
                    <a:cubicBezTo>
                      <a:pt x="779018" y="642572"/>
                      <a:pt x="569997" y="782802"/>
                      <a:pt x="405426" y="971185"/>
                    </a:cubicBezTo>
                    <a:cubicBezTo>
                      <a:pt x="240855" y="1159568"/>
                      <a:pt x="34480" y="1610418"/>
                      <a:pt x="5376" y="16506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: 図形 1177">
                <a:extLst>
                  <a:ext uri="{FF2B5EF4-FFF2-40B4-BE49-F238E27FC236}">
                    <a16:creationId xmlns:a16="http://schemas.microsoft.com/office/drawing/2014/main" id="{65CEB0FE-BE24-4797-93AF-9FA3E7A4BDBA}"/>
                  </a:ext>
                </a:extLst>
              </p:cNvPr>
              <p:cNvSpPr/>
              <p:nvPr/>
            </p:nvSpPr>
            <p:spPr>
              <a:xfrm>
                <a:off x="2797597" y="7944303"/>
                <a:ext cx="472401" cy="1622473"/>
              </a:xfrm>
              <a:custGeom>
                <a:avLst/>
                <a:gdLst>
                  <a:gd name="connsiteX0" fmla="*/ 636 w 472401"/>
                  <a:gd name="connsiteY0" fmla="*/ 1664 h 1622473"/>
                  <a:gd name="connsiteX1" fmla="*/ 267336 w 472401"/>
                  <a:gd name="connsiteY1" fmla="*/ 882197 h 1622473"/>
                  <a:gd name="connsiteX2" fmla="*/ 470536 w 472401"/>
                  <a:gd name="connsiteY2" fmla="*/ 1618797 h 1622473"/>
                  <a:gd name="connsiteX3" fmla="*/ 347770 w 472401"/>
                  <a:gd name="connsiteY3" fmla="*/ 1115030 h 1622473"/>
                  <a:gd name="connsiteX4" fmla="*/ 636 w 472401"/>
                  <a:gd name="connsiteY4" fmla="*/ 1664 h 1622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401" h="1622473">
                    <a:moveTo>
                      <a:pt x="636" y="1664"/>
                    </a:moveTo>
                    <a:cubicBezTo>
                      <a:pt x="-12770" y="-37141"/>
                      <a:pt x="189019" y="612675"/>
                      <a:pt x="267336" y="882197"/>
                    </a:cubicBezTo>
                    <a:cubicBezTo>
                      <a:pt x="345653" y="1151719"/>
                      <a:pt x="457130" y="1579992"/>
                      <a:pt x="470536" y="1618797"/>
                    </a:cubicBezTo>
                    <a:cubicBezTo>
                      <a:pt x="483942" y="1657602"/>
                      <a:pt x="423264" y="1382435"/>
                      <a:pt x="347770" y="1115030"/>
                    </a:cubicBezTo>
                    <a:cubicBezTo>
                      <a:pt x="272276" y="847625"/>
                      <a:pt x="14042" y="40469"/>
                      <a:pt x="636" y="16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: 図形 1178">
                <a:extLst>
                  <a:ext uri="{FF2B5EF4-FFF2-40B4-BE49-F238E27FC236}">
                    <a16:creationId xmlns:a16="http://schemas.microsoft.com/office/drawing/2014/main" id="{31E1B862-7680-4319-B3C0-0A51D34CE924}"/>
                  </a:ext>
                </a:extLst>
              </p:cNvPr>
              <p:cNvSpPr/>
              <p:nvPr/>
            </p:nvSpPr>
            <p:spPr>
              <a:xfrm>
                <a:off x="2765776" y="7891178"/>
                <a:ext cx="483230" cy="1753787"/>
              </a:xfrm>
              <a:custGeom>
                <a:avLst/>
                <a:gdLst>
                  <a:gd name="connsiteX0" fmla="*/ 18699 w 483230"/>
                  <a:gd name="connsiteY0" fmla="*/ 55847 h 1753787"/>
                  <a:gd name="connsiteX1" fmla="*/ 126649 w 483230"/>
                  <a:gd name="connsiteY1" fmla="*/ 586072 h 1753787"/>
                  <a:gd name="connsiteX2" fmla="*/ 456849 w 483230"/>
                  <a:gd name="connsiteY2" fmla="*/ 1681447 h 1753787"/>
                  <a:gd name="connsiteX3" fmla="*/ 415574 w 483230"/>
                  <a:gd name="connsiteY3" fmla="*/ 1487772 h 1753787"/>
                  <a:gd name="connsiteX4" fmla="*/ 40924 w 483230"/>
                  <a:gd name="connsiteY4" fmla="*/ 176497 h 1753787"/>
                  <a:gd name="connsiteX5" fmla="*/ 18699 w 483230"/>
                  <a:gd name="connsiteY5" fmla="*/ 55847 h 175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230" h="1753787">
                    <a:moveTo>
                      <a:pt x="18699" y="55847"/>
                    </a:moveTo>
                    <a:cubicBezTo>
                      <a:pt x="32986" y="124109"/>
                      <a:pt x="53624" y="315139"/>
                      <a:pt x="126649" y="586072"/>
                    </a:cubicBezTo>
                    <a:cubicBezTo>
                      <a:pt x="199674" y="857005"/>
                      <a:pt x="408695" y="1531164"/>
                      <a:pt x="456849" y="1681447"/>
                    </a:cubicBezTo>
                    <a:cubicBezTo>
                      <a:pt x="505003" y="1831730"/>
                      <a:pt x="484895" y="1738597"/>
                      <a:pt x="415574" y="1487772"/>
                    </a:cubicBezTo>
                    <a:cubicBezTo>
                      <a:pt x="346253" y="1236947"/>
                      <a:pt x="106012" y="413564"/>
                      <a:pt x="40924" y="176497"/>
                    </a:cubicBezTo>
                    <a:cubicBezTo>
                      <a:pt x="-24164" y="-60570"/>
                      <a:pt x="4412" y="-12415"/>
                      <a:pt x="18699" y="558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: 図形 1179">
                <a:extLst>
                  <a:ext uri="{FF2B5EF4-FFF2-40B4-BE49-F238E27FC236}">
                    <a16:creationId xmlns:a16="http://schemas.microsoft.com/office/drawing/2014/main" id="{CBE3F4D2-159B-4CD5-9F8F-B4659FBFC883}"/>
                  </a:ext>
                </a:extLst>
              </p:cNvPr>
              <p:cNvSpPr/>
              <p:nvPr/>
            </p:nvSpPr>
            <p:spPr>
              <a:xfrm>
                <a:off x="3134026" y="4861365"/>
                <a:ext cx="759371" cy="1747670"/>
              </a:xfrm>
              <a:custGeom>
                <a:avLst/>
                <a:gdLst>
                  <a:gd name="connsiteX0" fmla="*/ 739474 w 759371"/>
                  <a:gd name="connsiteY0" fmla="*/ 56710 h 1747670"/>
                  <a:gd name="connsiteX1" fmla="*/ 656924 w 759371"/>
                  <a:gd name="connsiteY1" fmla="*/ 88460 h 1747670"/>
                  <a:gd name="connsiteX2" fmla="*/ 285449 w 759371"/>
                  <a:gd name="connsiteY2" fmla="*/ 704410 h 1747670"/>
                  <a:gd name="connsiteX3" fmla="*/ 15574 w 759371"/>
                  <a:gd name="connsiteY3" fmla="*/ 1698185 h 1747670"/>
                  <a:gd name="connsiteX4" fmla="*/ 40974 w 759371"/>
                  <a:gd name="connsiteY4" fmla="*/ 1555310 h 1747670"/>
                  <a:gd name="connsiteX5" fmla="*/ 110824 w 759371"/>
                  <a:gd name="connsiteY5" fmla="*/ 1187010 h 1747670"/>
                  <a:gd name="connsiteX6" fmla="*/ 342599 w 759371"/>
                  <a:gd name="connsiteY6" fmla="*/ 590110 h 1747670"/>
                  <a:gd name="connsiteX7" fmla="*/ 739474 w 759371"/>
                  <a:gd name="connsiteY7" fmla="*/ 56710 h 17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9371" h="1747670">
                    <a:moveTo>
                      <a:pt x="739474" y="56710"/>
                    </a:moveTo>
                    <a:cubicBezTo>
                      <a:pt x="791861" y="-26898"/>
                      <a:pt x="732595" y="-19490"/>
                      <a:pt x="656924" y="88460"/>
                    </a:cubicBezTo>
                    <a:cubicBezTo>
                      <a:pt x="581253" y="196410"/>
                      <a:pt x="392341" y="436123"/>
                      <a:pt x="285449" y="704410"/>
                    </a:cubicBezTo>
                    <a:cubicBezTo>
                      <a:pt x="178557" y="972697"/>
                      <a:pt x="56320" y="1556368"/>
                      <a:pt x="15574" y="1698185"/>
                    </a:cubicBezTo>
                    <a:cubicBezTo>
                      <a:pt x="-25172" y="1840002"/>
                      <a:pt x="25099" y="1640506"/>
                      <a:pt x="40974" y="1555310"/>
                    </a:cubicBezTo>
                    <a:cubicBezTo>
                      <a:pt x="56849" y="1470114"/>
                      <a:pt x="60553" y="1347877"/>
                      <a:pt x="110824" y="1187010"/>
                    </a:cubicBezTo>
                    <a:cubicBezTo>
                      <a:pt x="161095" y="1026143"/>
                      <a:pt x="238353" y="780081"/>
                      <a:pt x="342599" y="590110"/>
                    </a:cubicBezTo>
                    <a:cubicBezTo>
                      <a:pt x="446845" y="400139"/>
                      <a:pt x="687087" y="140318"/>
                      <a:pt x="739474" y="567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: 図形 1180">
                <a:extLst>
                  <a:ext uri="{FF2B5EF4-FFF2-40B4-BE49-F238E27FC236}">
                    <a16:creationId xmlns:a16="http://schemas.microsoft.com/office/drawing/2014/main" id="{E8E3F4C5-DB54-4BB9-AD3A-1D7C40A7F781}"/>
                  </a:ext>
                </a:extLst>
              </p:cNvPr>
              <p:cNvSpPr/>
              <p:nvPr/>
            </p:nvSpPr>
            <p:spPr>
              <a:xfrm>
                <a:off x="3483445" y="5179804"/>
                <a:ext cx="512481" cy="761904"/>
              </a:xfrm>
              <a:custGeom>
                <a:avLst/>
                <a:gdLst>
                  <a:gd name="connsiteX0" fmla="*/ 405930 w 512481"/>
                  <a:gd name="connsiteY0" fmla="*/ 17671 h 761904"/>
                  <a:gd name="connsiteX1" fmla="*/ 186855 w 512481"/>
                  <a:gd name="connsiteY1" fmla="*/ 427246 h 761904"/>
                  <a:gd name="connsiteX2" fmla="*/ 28105 w 512481"/>
                  <a:gd name="connsiteY2" fmla="*/ 722521 h 761904"/>
                  <a:gd name="connsiteX3" fmla="*/ 28105 w 512481"/>
                  <a:gd name="connsiteY3" fmla="*/ 732046 h 761904"/>
                  <a:gd name="connsiteX4" fmla="*/ 310680 w 512481"/>
                  <a:gd name="connsiteY4" fmla="*/ 474871 h 761904"/>
                  <a:gd name="connsiteX5" fmla="*/ 510705 w 512481"/>
                  <a:gd name="connsiteY5" fmla="*/ 344696 h 761904"/>
                  <a:gd name="connsiteX6" fmla="*/ 196380 w 512481"/>
                  <a:gd name="connsiteY6" fmla="*/ 570121 h 761904"/>
                  <a:gd name="connsiteX7" fmla="*/ 59855 w 512481"/>
                  <a:gd name="connsiteY7" fmla="*/ 633621 h 761904"/>
                  <a:gd name="connsiteX8" fmla="*/ 259880 w 512481"/>
                  <a:gd name="connsiteY8" fmla="*/ 306596 h 761904"/>
                  <a:gd name="connsiteX9" fmla="*/ 326555 w 512481"/>
                  <a:gd name="connsiteY9" fmla="*/ 97046 h 761904"/>
                  <a:gd name="connsiteX10" fmla="*/ 405930 w 512481"/>
                  <a:gd name="connsiteY10" fmla="*/ 17671 h 7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2481" h="761904">
                    <a:moveTo>
                      <a:pt x="405930" y="17671"/>
                    </a:moveTo>
                    <a:cubicBezTo>
                      <a:pt x="382647" y="72704"/>
                      <a:pt x="249826" y="309771"/>
                      <a:pt x="186855" y="427246"/>
                    </a:cubicBezTo>
                    <a:cubicBezTo>
                      <a:pt x="123884" y="544721"/>
                      <a:pt x="54563" y="671721"/>
                      <a:pt x="28105" y="722521"/>
                    </a:cubicBezTo>
                    <a:cubicBezTo>
                      <a:pt x="1647" y="773321"/>
                      <a:pt x="-18991" y="773321"/>
                      <a:pt x="28105" y="732046"/>
                    </a:cubicBezTo>
                    <a:cubicBezTo>
                      <a:pt x="75201" y="690771"/>
                      <a:pt x="230247" y="539429"/>
                      <a:pt x="310680" y="474871"/>
                    </a:cubicBezTo>
                    <a:cubicBezTo>
                      <a:pt x="391113" y="410313"/>
                      <a:pt x="529755" y="328821"/>
                      <a:pt x="510705" y="344696"/>
                    </a:cubicBezTo>
                    <a:cubicBezTo>
                      <a:pt x="491655" y="360571"/>
                      <a:pt x="271522" y="521967"/>
                      <a:pt x="196380" y="570121"/>
                    </a:cubicBezTo>
                    <a:cubicBezTo>
                      <a:pt x="121238" y="618275"/>
                      <a:pt x="49272" y="677542"/>
                      <a:pt x="59855" y="633621"/>
                    </a:cubicBezTo>
                    <a:cubicBezTo>
                      <a:pt x="70438" y="589700"/>
                      <a:pt x="215430" y="396025"/>
                      <a:pt x="259880" y="306596"/>
                    </a:cubicBezTo>
                    <a:cubicBezTo>
                      <a:pt x="304330" y="217167"/>
                      <a:pt x="303801" y="144671"/>
                      <a:pt x="326555" y="97046"/>
                    </a:cubicBezTo>
                    <a:cubicBezTo>
                      <a:pt x="349309" y="49421"/>
                      <a:pt x="429213" y="-37362"/>
                      <a:pt x="405930" y="176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: 図形 1181">
                <a:extLst>
                  <a:ext uri="{FF2B5EF4-FFF2-40B4-BE49-F238E27FC236}">
                    <a16:creationId xmlns:a16="http://schemas.microsoft.com/office/drawing/2014/main" id="{CC4B20B8-3632-424F-8A0F-F6B5617D2E19}"/>
                  </a:ext>
                </a:extLst>
              </p:cNvPr>
              <p:cNvSpPr/>
              <p:nvPr/>
            </p:nvSpPr>
            <p:spPr>
              <a:xfrm>
                <a:off x="3758119" y="5250589"/>
                <a:ext cx="205170" cy="121572"/>
              </a:xfrm>
              <a:custGeom>
                <a:avLst/>
                <a:gdLst>
                  <a:gd name="connsiteX0" fmla="*/ 201106 w 205170"/>
                  <a:gd name="connsiteY0" fmla="*/ 7211 h 121572"/>
                  <a:gd name="connsiteX1" fmla="*/ 1081 w 205170"/>
                  <a:gd name="connsiteY1" fmla="*/ 121511 h 121572"/>
                  <a:gd name="connsiteX2" fmla="*/ 124906 w 205170"/>
                  <a:gd name="connsiteY2" fmla="*/ 23086 h 121572"/>
                  <a:gd name="connsiteX3" fmla="*/ 201106 w 205170"/>
                  <a:gd name="connsiteY3" fmla="*/ 7211 h 121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170" h="121572">
                    <a:moveTo>
                      <a:pt x="201106" y="7211"/>
                    </a:moveTo>
                    <a:cubicBezTo>
                      <a:pt x="180469" y="23615"/>
                      <a:pt x="13781" y="118865"/>
                      <a:pt x="1081" y="121511"/>
                    </a:cubicBezTo>
                    <a:cubicBezTo>
                      <a:pt x="-11619" y="124157"/>
                      <a:pt x="91039" y="41078"/>
                      <a:pt x="124906" y="23086"/>
                    </a:cubicBezTo>
                    <a:cubicBezTo>
                      <a:pt x="158773" y="5094"/>
                      <a:pt x="221743" y="-9193"/>
                      <a:pt x="201106" y="72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: 図形 1182">
                <a:extLst>
                  <a:ext uri="{FF2B5EF4-FFF2-40B4-BE49-F238E27FC236}">
                    <a16:creationId xmlns:a16="http://schemas.microsoft.com/office/drawing/2014/main" id="{23D0C247-857A-431F-A030-F2915BE9BD6B}"/>
                  </a:ext>
                </a:extLst>
              </p:cNvPr>
              <p:cNvSpPr/>
              <p:nvPr/>
            </p:nvSpPr>
            <p:spPr>
              <a:xfrm>
                <a:off x="3355489" y="5146675"/>
                <a:ext cx="487849" cy="909991"/>
              </a:xfrm>
              <a:custGeom>
                <a:avLst/>
                <a:gdLst>
                  <a:gd name="connsiteX0" fmla="*/ 487849 w 487849"/>
                  <a:gd name="connsiteY0" fmla="*/ 0 h 909991"/>
                  <a:gd name="connsiteX1" fmla="*/ 408474 w 487849"/>
                  <a:gd name="connsiteY1" fmla="*/ 34925 h 909991"/>
                  <a:gd name="connsiteX2" fmla="*/ 391011 w 487849"/>
                  <a:gd name="connsiteY2" fmla="*/ 100013 h 909991"/>
                  <a:gd name="connsiteX3" fmla="*/ 362436 w 487849"/>
                  <a:gd name="connsiteY3" fmla="*/ 122238 h 909991"/>
                  <a:gd name="connsiteX4" fmla="*/ 354499 w 487849"/>
                  <a:gd name="connsiteY4" fmla="*/ 173038 h 909991"/>
                  <a:gd name="connsiteX5" fmla="*/ 333861 w 487849"/>
                  <a:gd name="connsiteY5" fmla="*/ 173038 h 909991"/>
                  <a:gd name="connsiteX6" fmla="*/ 316399 w 487849"/>
                  <a:gd name="connsiteY6" fmla="*/ 179388 h 909991"/>
                  <a:gd name="connsiteX7" fmla="*/ 298936 w 487849"/>
                  <a:gd name="connsiteY7" fmla="*/ 219075 h 909991"/>
                  <a:gd name="connsiteX8" fmla="*/ 284649 w 487849"/>
                  <a:gd name="connsiteY8" fmla="*/ 241300 h 909991"/>
                  <a:gd name="connsiteX9" fmla="*/ 254486 w 487849"/>
                  <a:gd name="connsiteY9" fmla="*/ 258763 h 909991"/>
                  <a:gd name="connsiteX10" fmla="*/ 238611 w 487849"/>
                  <a:gd name="connsiteY10" fmla="*/ 317500 h 909991"/>
                  <a:gd name="connsiteX11" fmla="*/ 235436 w 487849"/>
                  <a:gd name="connsiteY11" fmla="*/ 338138 h 909991"/>
                  <a:gd name="connsiteX12" fmla="*/ 213211 w 487849"/>
                  <a:gd name="connsiteY12" fmla="*/ 349250 h 909991"/>
                  <a:gd name="connsiteX13" fmla="*/ 186224 w 487849"/>
                  <a:gd name="connsiteY13" fmla="*/ 428625 h 909991"/>
                  <a:gd name="connsiteX14" fmla="*/ 149711 w 487849"/>
                  <a:gd name="connsiteY14" fmla="*/ 471488 h 909991"/>
                  <a:gd name="connsiteX15" fmla="*/ 132249 w 487849"/>
                  <a:gd name="connsiteY15" fmla="*/ 550863 h 909991"/>
                  <a:gd name="connsiteX16" fmla="*/ 119549 w 487849"/>
                  <a:gd name="connsiteY16" fmla="*/ 608013 h 909991"/>
                  <a:gd name="connsiteX17" fmla="*/ 92561 w 487849"/>
                  <a:gd name="connsiteY17" fmla="*/ 644525 h 909991"/>
                  <a:gd name="connsiteX18" fmla="*/ 81449 w 487849"/>
                  <a:gd name="connsiteY18" fmla="*/ 676275 h 909991"/>
                  <a:gd name="connsiteX19" fmla="*/ 71924 w 487849"/>
                  <a:gd name="connsiteY19" fmla="*/ 704850 h 909991"/>
                  <a:gd name="connsiteX20" fmla="*/ 51286 w 487849"/>
                  <a:gd name="connsiteY20" fmla="*/ 736600 h 909991"/>
                  <a:gd name="connsiteX21" fmla="*/ 46524 w 487849"/>
                  <a:gd name="connsiteY21" fmla="*/ 760413 h 909991"/>
                  <a:gd name="connsiteX22" fmla="*/ 25886 w 487849"/>
                  <a:gd name="connsiteY22" fmla="*/ 811213 h 909991"/>
                  <a:gd name="connsiteX23" fmla="*/ 25886 w 487849"/>
                  <a:gd name="connsiteY23" fmla="*/ 825500 h 909991"/>
                  <a:gd name="connsiteX24" fmla="*/ 19536 w 487849"/>
                  <a:gd name="connsiteY24" fmla="*/ 889000 h 909991"/>
                  <a:gd name="connsiteX25" fmla="*/ 486 w 487849"/>
                  <a:gd name="connsiteY25" fmla="*/ 906463 h 909991"/>
                  <a:gd name="connsiteX26" fmla="*/ 41761 w 487849"/>
                  <a:gd name="connsiteY26" fmla="*/ 827088 h 909991"/>
                  <a:gd name="connsiteX27" fmla="*/ 487849 w 487849"/>
                  <a:gd name="connsiteY27" fmla="*/ 0 h 90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87849" h="909991">
                    <a:moveTo>
                      <a:pt x="487849" y="0"/>
                    </a:moveTo>
                    <a:cubicBezTo>
                      <a:pt x="456231" y="9128"/>
                      <a:pt x="424614" y="18256"/>
                      <a:pt x="408474" y="34925"/>
                    </a:cubicBezTo>
                    <a:cubicBezTo>
                      <a:pt x="392334" y="51594"/>
                      <a:pt x="398684" y="85461"/>
                      <a:pt x="391011" y="100013"/>
                    </a:cubicBezTo>
                    <a:cubicBezTo>
                      <a:pt x="383338" y="114565"/>
                      <a:pt x="368521" y="110067"/>
                      <a:pt x="362436" y="122238"/>
                    </a:cubicBezTo>
                    <a:cubicBezTo>
                      <a:pt x="356351" y="134409"/>
                      <a:pt x="359262" y="164571"/>
                      <a:pt x="354499" y="173038"/>
                    </a:cubicBezTo>
                    <a:cubicBezTo>
                      <a:pt x="349736" y="181505"/>
                      <a:pt x="340211" y="171980"/>
                      <a:pt x="333861" y="173038"/>
                    </a:cubicBezTo>
                    <a:cubicBezTo>
                      <a:pt x="327511" y="174096"/>
                      <a:pt x="322220" y="171715"/>
                      <a:pt x="316399" y="179388"/>
                    </a:cubicBezTo>
                    <a:cubicBezTo>
                      <a:pt x="310578" y="187061"/>
                      <a:pt x="304228" y="208756"/>
                      <a:pt x="298936" y="219075"/>
                    </a:cubicBezTo>
                    <a:cubicBezTo>
                      <a:pt x="293644" y="229394"/>
                      <a:pt x="292057" y="234685"/>
                      <a:pt x="284649" y="241300"/>
                    </a:cubicBezTo>
                    <a:cubicBezTo>
                      <a:pt x="277241" y="247915"/>
                      <a:pt x="262159" y="246063"/>
                      <a:pt x="254486" y="258763"/>
                    </a:cubicBezTo>
                    <a:cubicBezTo>
                      <a:pt x="246813" y="271463"/>
                      <a:pt x="241786" y="304271"/>
                      <a:pt x="238611" y="317500"/>
                    </a:cubicBezTo>
                    <a:cubicBezTo>
                      <a:pt x="235436" y="330729"/>
                      <a:pt x="239669" y="332846"/>
                      <a:pt x="235436" y="338138"/>
                    </a:cubicBezTo>
                    <a:cubicBezTo>
                      <a:pt x="231203" y="343430"/>
                      <a:pt x="221413" y="334169"/>
                      <a:pt x="213211" y="349250"/>
                    </a:cubicBezTo>
                    <a:cubicBezTo>
                      <a:pt x="205009" y="364331"/>
                      <a:pt x="196807" y="408252"/>
                      <a:pt x="186224" y="428625"/>
                    </a:cubicBezTo>
                    <a:cubicBezTo>
                      <a:pt x="175641" y="448998"/>
                      <a:pt x="158707" y="451115"/>
                      <a:pt x="149711" y="471488"/>
                    </a:cubicBezTo>
                    <a:cubicBezTo>
                      <a:pt x="140715" y="491861"/>
                      <a:pt x="137276" y="528109"/>
                      <a:pt x="132249" y="550863"/>
                    </a:cubicBezTo>
                    <a:cubicBezTo>
                      <a:pt x="127222" y="573617"/>
                      <a:pt x="126164" y="592403"/>
                      <a:pt x="119549" y="608013"/>
                    </a:cubicBezTo>
                    <a:cubicBezTo>
                      <a:pt x="112934" y="623623"/>
                      <a:pt x="98911" y="633148"/>
                      <a:pt x="92561" y="644525"/>
                    </a:cubicBezTo>
                    <a:cubicBezTo>
                      <a:pt x="86211" y="655902"/>
                      <a:pt x="84888" y="666221"/>
                      <a:pt x="81449" y="676275"/>
                    </a:cubicBezTo>
                    <a:cubicBezTo>
                      <a:pt x="78009" y="686329"/>
                      <a:pt x="76951" y="694796"/>
                      <a:pt x="71924" y="704850"/>
                    </a:cubicBezTo>
                    <a:cubicBezTo>
                      <a:pt x="66897" y="714904"/>
                      <a:pt x="55519" y="727340"/>
                      <a:pt x="51286" y="736600"/>
                    </a:cubicBezTo>
                    <a:cubicBezTo>
                      <a:pt x="47053" y="745860"/>
                      <a:pt x="50757" y="747978"/>
                      <a:pt x="46524" y="760413"/>
                    </a:cubicBezTo>
                    <a:cubicBezTo>
                      <a:pt x="42291" y="772848"/>
                      <a:pt x="29326" y="800365"/>
                      <a:pt x="25886" y="811213"/>
                    </a:cubicBezTo>
                    <a:cubicBezTo>
                      <a:pt x="22446" y="822061"/>
                      <a:pt x="26944" y="812536"/>
                      <a:pt x="25886" y="825500"/>
                    </a:cubicBezTo>
                    <a:cubicBezTo>
                      <a:pt x="24828" y="838464"/>
                      <a:pt x="23769" y="875506"/>
                      <a:pt x="19536" y="889000"/>
                    </a:cubicBezTo>
                    <a:cubicBezTo>
                      <a:pt x="15303" y="902494"/>
                      <a:pt x="-3218" y="916782"/>
                      <a:pt x="486" y="906463"/>
                    </a:cubicBezTo>
                    <a:cubicBezTo>
                      <a:pt x="4190" y="896144"/>
                      <a:pt x="41761" y="827088"/>
                      <a:pt x="41761" y="827088"/>
                    </a:cubicBezTo>
                    <a:lnTo>
                      <a:pt x="48784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: 図形 1183">
                <a:extLst>
                  <a:ext uri="{FF2B5EF4-FFF2-40B4-BE49-F238E27FC236}">
                    <a16:creationId xmlns:a16="http://schemas.microsoft.com/office/drawing/2014/main" id="{12ABC140-5CFB-4857-8EFC-1B367B7A0F56}"/>
                  </a:ext>
                </a:extLst>
              </p:cNvPr>
              <p:cNvSpPr/>
              <p:nvPr/>
            </p:nvSpPr>
            <p:spPr>
              <a:xfrm>
                <a:off x="3296234" y="6014161"/>
                <a:ext cx="91572" cy="333628"/>
              </a:xfrm>
              <a:custGeom>
                <a:avLst/>
                <a:gdLst>
                  <a:gd name="connsiteX0" fmla="*/ 91491 w 91572"/>
                  <a:gd name="connsiteY0" fmla="*/ 877 h 333628"/>
                  <a:gd name="connsiteX1" fmla="*/ 4179 w 91572"/>
                  <a:gd name="connsiteY1" fmla="*/ 323139 h 333628"/>
                  <a:gd name="connsiteX2" fmla="*/ 20054 w 91572"/>
                  <a:gd name="connsiteY2" fmla="*/ 231064 h 333628"/>
                  <a:gd name="connsiteX3" fmla="*/ 91491 w 91572"/>
                  <a:gd name="connsiteY3" fmla="*/ 877 h 3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572" h="333628">
                    <a:moveTo>
                      <a:pt x="91491" y="877"/>
                    </a:moveTo>
                    <a:cubicBezTo>
                      <a:pt x="88845" y="16223"/>
                      <a:pt x="16085" y="284775"/>
                      <a:pt x="4179" y="323139"/>
                    </a:cubicBezTo>
                    <a:cubicBezTo>
                      <a:pt x="-7727" y="361504"/>
                      <a:pt x="8412" y="286362"/>
                      <a:pt x="20054" y="231064"/>
                    </a:cubicBezTo>
                    <a:cubicBezTo>
                      <a:pt x="31696" y="175766"/>
                      <a:pt x="94137" y="-14469"/>
                      <a:pt x="91491" y="8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: 図形 1184">
                <a:extLst>
                  <a:ext uri="{FF2B5EF4-FFF2-40B4-BE49-F238E27FC236}">
                    <a16:creationId xmlns:a16="http://schemas.microsoft.com/office/drawing/2014/main" id="{B1F4AD73-D733-49B7-88BE-D6A2A1939179}"/>
                  </a:ext>
                </a:extLst>
              </p:cNvPr>
              <p:cNvSpPr/>
              <p:nvPr/>
            </p:nvSpPr>
            <p:spPr>
              <a:xfrm>
                <a:off x="3428072" y="5562290"/>
                <a:ext cx="552812" cy="475853"/>
              </a:xfrm>
              <a:custGeom>
                <a:avLst/>
                <a:gdLst>
                  <a:gd name="connsiteX0" fmla="*/ 928 w 552812"/>
                  <a:gd name="connsiteY0" fmla="*/ 470210 h 475853"/>
                  <a:gd name="connsiteX1" fmla="*/ 77128 w 552812"/>
                  <a:gd name="connsiteY1" fmla="*/ 425760 h 475853"/>
                  <a:gd name="connsiteX2" fmla="*/ 239053 w 552812"/>
                  <a:gd name="connsiteY2" fmla="*/ 262248 h 475853"/>
                  <a:gd name="connsiteX3" fmla="*/ 551791 w 552812"/>
                  <a:gd name="connsiteY3" fmla="*/ 310 h 475853"/>
                  <a:gd name="connsiteX4" fmla="*/ 124753 w 552812"/>
                  <a:gd name="connsiteY4" fmla="*/ 317810 h 475853"/>
                  <a:gd name="connsiteX5" fmla="*/ 928 w 552812"/>
                  <a:gd name="connsiteY5" fmla="*/ 470210 h 475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2812" h="475853">
                    <a:moveTo>
                      <a:pt x="928" y="470210"/>
                    </a:moveTo>
                    <a:cubicBezTo>
                      <a:pt x="-7010" y="488202"/>
                      <a:pt x="37440" y="460420"/>
                      <a:pt x="77128" y="425760"/>
                    </a:cubicBezTo>
                    <a:cubicBezTo>
                      <a:pt x="116816" y="391100"/>
                      <a:pt x="159943" y="333156"/>
                      <a:pt x="239053" y="262248"/>
                    </a:cubicBezTo>
                    <a:cubicBezTo>
                      <a:pt x="318163" y="191340"/>
                      <a:pt x="570841" y="-8950"/>
                      <a:pt x="551791" y="310"/>
                    </a:cubicBezTo>
                    <a:cubicBezTo>
                      <a:pt x="532741" y="9570"/>
                      <a:pt x="215770" y="241081"/>
                      <a:pt x="124753" y="317810"/>
                    </a:cubicBezTo>
                    <a:cubicBezTo>
                      <a:pt x="33736" y="394539"/>
                      <a:pt x="8866" y="452218"/>
                      <a:pt x="928" y="4702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: 図形 1185">
                <a:extLst>
                  <a:ext uri="{FF2B5EF4-FFF2-40B4-BE49-F238E27FC236}">
                    <a16:creationId xmlns:a16="http://schemas.microsoft.com/office/drawing/2014/main" id="{FAB5A96B-6126-4A66-A9C5-6E0200997BBB}"/>
                  </a:ext>
                </a:extLst>
              </p:cNvPr>
              <p:cNvSpPr/>
              <p:nvPr/>
            </p:nvSpPr>
            <p:spPr>
              <a:xfrm>
                <a:off x="3302906" y="6011045"/>
                <a:ext cx="137465" cy="381005"/>
              </a:xfrm>
              <a:custGeom>
                <a:avLst/>
                <a:gdLst>
                  <a:gd name="connsiteX0" fmla="*/ 135619 w 137465"/>
                  <a:gd name="connsiteY0" fmla="*/ 5580 h 381005"/>
                  <a:gd name="connsiteX1" fmla="*/ 107044 w 137465"/>
                  <a:gd name="connsiteY1" fmla="*/ 88130 h 381005"/>
                  <a:gd name="connsiteX2" fmla="*/ 682 w 137465"/>
                  <a:gd name="connsiteY2" fmla="*/ 378643 h 381005"/>
                  <a:gd name="connsiteX3" fmla="*/ 65769 w 137465"/>
                  <a:gd name="connsiteY3" fmla="*/ 215130 h 381005"/>
                  <a:gd name="connsiteX4" fmla="*/ 135619 w 137465"/>
                  <a:gd name="connsiteY4" fmla="*/ 5580 h 38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465" h="381005">
                    <a:moveTo>
                      <a:pt x="135619" y="5580"/>
                    </a:moveTo>
                    <a:cubicBezTo>
                      <a:pt x="142498" y="-15586"/>
                      <a:pt x="129533" y="25953"/>
                      <a:pt x="107044" y="88130"/>
                    </a:cubicBezTo>
                    <a:cubicBezTo>
                      <a:pt x="84555" y="150307"/>
                      <a:pt x="7561" y="357477"/>
                      <a:pt x="682" y="378643"/>
                    </a:cubicBezTo>
                    <a:cubicBezTo>
                      <a:pt x="-6197" y="399809"/>
                      <a:pt x="40634" y="273338"/>
                      <a:pt x="65769" y="215130"/>
                    </a:cubicBezTo>
                    <a:cubicBezTo>
                      <a:pt x="90904" y="156922"/>
                      <a:pt x="128740" y="26746"/>
                      <a:pt x="135619" y="55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: 図形 1186">
                <a:extLst>
                  <a:ext uri="{FF2B5EF4-FFF2-40B4-BE49-F238E27FC236}">
                    <a16:creationId xmlns:a16="http://schemas.microsoft.com/office/drawing/2014/main" id="{CCAD0A8D-71AC-4BDD-A16E-8F7ED6BE914E}"/>
                  </a:ext>
                </a:extLst>
              </p:cNvPr>
              <p:cNvSpPr/>
              <p:nvPr/>
            </p:nvSpPr>
            <p:spPr>
              <a:xfrm>
                <a:off x="3095790" y="5784324"/>
                <a:ext cx="1047844" cy="937224"/>
              </a:xfrm>
              <a:custGeom>
                <a:avLst/>
                <a:gdLst>
                  <a:gd name="connsiteX0" fmla="*/ 1012660 w 1047844"/>
                  <a:gd name="connsiteY0" fmla="*/ 37039 h 937224"/>
                  <a:gd name="connsiteX1" fmla="*/ 844385 w 1047844"/>
                  <a:gd name="connsiteY1" fmla="*/ 149751 h 937224"/>
                  <a:gd name="connsiteX2" fmla="*/ 814223 w 1047844"/>
                  <a:gd name="connsiteY2" fmla="*/ 200551 h 937224"/>
                  <a:gd name="connsiteX3" fmla="*/ 822160 w 1047844"/>
                  <a:gd name="connsiteY3" fmla="*/ 221189 h 937224"/>
                  <a:gd name="connsiteX4" fmla="*/ 763423 w 1047844"/>
                  <a:gd name="connsiteY4" fmla="*/ 232301 h 937224"/>
                  <a:gd name="connsiteX5" fmla="*/ 755485 w 1047844"/>
                  <a:gd name="connsiteY5" fmla="*/ 257701 h 937224"/>
                  <a:gd name="connsiteX6" fmla="*/ 707860 w 1047844"/>
                  <a:gd name="connsiteY6" fmla="*/ 268814 h 937224"/>
                  <a:gd name="connsiteX7" fmla="*/ 698335 w 1047844"/>
                  <a:gd name="connsiteY7" fmla="*/ 294214 h 937224"/>
                  <a:gd name="connsiteX8" fmla="*/ 652298 w 1047844"/>
                  <a:gd name="connsiteY8" fmla="*/ 321201 h 937224"/>
                  <a:gd name="connsiteX9" fmla="*/ 647535 w 1047844"/>
                  <a:gd name="connsiteY9" fmla="*/ 349776 h 937224"/>
                  <a:gd name="connsiteX10" fmla="*/ 588798 w 1047844"/>
                  <a:gd name="connsiteY10" fmla="*/ 376764 h 937224"/>
                  <a:gd name="connsiteX11" fmla="*/ 549110 w 1047844"/>
                  <a:gd name="connsiteY11" fmla="*/ 410101 h 937224"/>
                  <a:gd name="connsiteX12" fmla="*/ 533235 w 1047844"/>
                  <a:gd name="connsiteY12" fmla="*/ 424389 h 937224"/>
                  <a:gd name="connsiteX13" fmla="*/ 449098 w 1047844"/>
                  <a:gd name="connsiteY13" fmla="*/ 487889 h 937224"/>
                  <a:gd name="connsiteX14" fmla="*/ 407823 w 1047844"/>
                  <a:gd name="connsiteY14" fmla="*/ 514876 h 937224"/>
                  <a:gd name="connsiteX15" fmla="*/ 322098 w 1047844"/>
                  <a:gd name="connsiteY15" fmla="*/ 576789 h 937224"/>
                  <a:gd name="connsiteX16" fmla="*/ 271298 w 1047844"/>
                  <a:gd name="connsiteY16" fmla="*/ 608539 h 937224"/>
                  <a:gd name="connsiteX17" fmla="*/ 258598 w 1047844"/>
                  <a:gd name="connsiteY17" fmla="*/ 659339 h 937224"/>
                  <a:gd name="connsiteX18" fmla="*/ 218910 w 1047844"/>
                  <a:gd name="connsiteY18" fmla="*/ 697439 h 937224"/>
                  <a:gd name="connsiteX19" fmla="*/ 190335 w 1047844"/>
                  <a:gd name="connsiteY19" fmla="*/ 727601 h 937224"/>
                  <a:gd name="connsiteX20" fmla="*/ 131598 w 1047844"/>
                  <a:gd name="connsiteY20" fmla="*/ 803801 h 937224"/>
                  <a:gd name="connsiteX21" fmla="*/ 93498 w 1047844"/>
                  <a:gd name="connsiteY21" fmla="*/ 829201 h 937224"/>
                  <a:gd name="connsiteX22" fmla="*/ 88735 w 1047844"/>
                  <a:gd name="connsiteY22" fmla="*/ 859364 h 937224"/>
                  <a:gd name="connsiteX23" fmla="*/ 64923 w 1047844"/>
                  <a:gd name="connsiteY23" fmla="*/ 892701 h 937224"/>
                  <a:gd name="connsiteX24" fmla="*/ 71273 w 1047844"/>
                  <a:gd name="connsiteY24" fmla="*/ 865714 h 937224"/>
                  <a:gd name="connsiteX25" fmla="*/ 1012660 w 1047844"/>
                  <a:gd name="connsiteY25" fmla="*/ 37039 h 9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47844" h="937224">
                    <a:moveTo>
                      <a:pt x="1012660" y="37039"/>
                    </a:moveTo>
                    <a:cubicBezTo>
                      <a:pt x="1141512" y="-82288"/>
                      <a:pt x="877458" y="122499"/>
                      <a:pt x="844385" y="149751"/>
                    </a:cubicBezTo>
                    <a:cubicBezTo>
                      <a:pt x="811312" y="177003"/>
                      <a:pt x="817927" y="188645"/>
                      <a:pt x="814223" y="200551"/>
                    </a:cubicBezTo>
                    <a:cubicBezTo>
                      <a:pt x="810519" y="212457"/>
                      <a:pt x="830627" y="215897"/>
                      <a:pt x="822160" y="221189"/>
                    </a:cubicBezTo>
                    <a:cubicBezTo>
                      <a:pt x="813693" y="226481"/>
                      <a:pt x="774535" y="226216"/>
                      <a:pt x="763423" y="232301"/>
                    </a:cubicBezTo>
                    <a:cubicBezTo>
                      <a:pt x="752310" y="238386"/>
                      <a:pt x="764745" y="251616"/>
                      <a:pt x="755485" y="257701"/>
                    </a:cubicBezTo>
                    <a:cubicBezTo>
                      <a:pt x="746225" y="263786"/>
                      <a:pt x="717385" y="262729"/>
                      <a:pt x="707860" y="268814"/>
                    </a:cubicBezTo>
                    <a:cubicBezTo>
                      <a:pt x="698335" y="274899"/>
                      <a:pt x="707595" y="285483"/>
                      <a:pt x="698335" y="294214"/>
                    </a:cubicBezTo>
                    <a:cubicBezTo>
                      <a:pt x="689075" y="302945"/>
                      <a:pt x="660765" y="311941"/>
                      <a:pt x="652298" y="321201"/>
                    </a:cubicBezTo>
                    <a:cubicBezTo>
                      <a:pt x="643831" y="330461"/>
                      <a:pt x="658118" y="340516"/>
                      <a:pt x="647535" y="349776"/>
                    </a:cubicBezTo>
                    <a:cubicBezTo>
                      <a:pt x="636952" y="359036"/>
                      <a:pt x="605202" y="366710"/>
                      <a:pt x="588798" y="376764"/>
                    </a:cubicBezTo>
                    <a:cubicBezTo>
                      <a:pt x="572394" y="386818"/>
                      <a:pt x="558370" y="402164"/>
                      <a:pt x="549110" y="410101"/>
                    </a:cubicBezTo>
                    <a:cubicBezTo>
                      <a:pt x="539850" y="418038"/>
                      <a:pt x="549904" y="411424"/>
                      <a:pt x="533235" y="424389"/>
                    </a:cubicBezTo>
                    <a:cubicBezTo>
                      <a:pt x="516566" y="437354"/>
                      <a:pt x="470000" y="472808"/>
                      <a:pt x="449098" y="487889"/>
                    </a:cubicBezTo>
                    <a:cubicBezTo>
                      <a:pt x="428196" y="502970"/>
                      <a:pt x="428990" y="500059"/>
                      <a:pt x="407823" y="514876"/>
                    </a:cubicBezTo>
                    <a:cubicBezTo>
                      <a:pt x="386656" y="529693"/>
                      <a:pt x="344852" y="561179"/>
                      <a:pt x="322098" y="576789"/>
                    </a:cubicBezTo>
                    <a:cubicBezTo>
                      <a:pt x="299344" y="592399"/>
                      <a:pt x="281881" y="594781"/>
                      <a:pt x="271298" y="608539"/>
                    </a:cubicBezTo>
                    <a:cubicBezTo>
                      <a:pt x="260715" y="622297"/>
                      <a:pt x="267329" y="644522"/>
                      <a:pt x="258598" y="659339"/>
                    </a:cubicBezTo>
                    <a:cubicBezTo>
                      <a:pt x="249867" y="674156"/>
                      <a:pt x="230287" y="686062"/>
                      <a:pt x="218910" y="697439"/>
                    </a:cubicBezTo>
                    <a:cubicBezTo>
                      <a:pt x="207533" y="708816"/>
                      <a:pt x="204887" y="709874"/>
                      <a:pt x="190335" y="727601"/>
                    </a:cubicBezTo>
                    <a:cubicBezTo>
                      <a:pt x="175783" y="745328"/>
                      <a:pt x="147737" y="786868"/>
                      <a:pt x="131598" y="803801"/>
                    </a:cubicBezTo>
                    <a:cubicBezTo>
                      <a:pt x="115458" y="820734"/>
                      <a:pt x="100642" y="819941"/>
                      <a:pt x="93498" y="829201"/>
                    </a:cubicBezTo>
                    <a:cubicBezTo>
                      <a:pt x="86354" y="838462"/>
                      <a:pt x="93497" y="848781"/>
                      <a:pt x="88735" y="859364"/>
                    </a:cubicBezTo>
                    <a:cubicBezTo>
                      <a:pt x="83972" y="869947"/>
                      <a:pt x="67833" y="891643"/>
                      <a:pt x="64923" y="892701"/>
                    </a:cubicBezTo>
                    <a:cubicBezTo>
                      <a:pt x="62013" y="893759"/>
                      <a:pt x="-83773" y="1008324"/>
                      <a:pt x="71273" y="865714"/>
                    </a:cubicBezTo>
                    <a:cubicBezTo>
                      <a:pt x="226319" y="723104"/>
                      <a:pt x="883808" y="156366"/>
                      <a:pt x="1012660" y="370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: 図形 1187">
                <a:extLst>
                  <a:ext uri="{FF2B5EF4-FFF2-40B4-BE49-F238E27FC236}">
                    <a16:creationId xmlns:a16="http://schemas.microsoft.com/office/drawing/2014/main" id="{4381C7DC-A5E8-4FDA-9D18-12156E8912AB}"/>
                  </a:ext>
                </a:extLst>
              </p:cNvPr>
              <p:cNvSpPr/>
              <p:nvPr/>
            </p:nvSpPr>
            <p:spPr>
              <a:xfrm>
                <a:off x="3314243" y="5792805"/>
                <a:ext cx="767220" cy="589402"/>
              </a:xfrm>
              <a:custGeom>
                <a:avLst/>
                <a:gdLst>
                  <a:gd name="connsiteX0" fmla="*/ 767220 w 767220"/>
                  <a:gd name="connsiteY0" fmla="*/ 6333 h 589402"/>
                  <a:gd name="connsiteX1" fmla="*/ 684670 w 767220"/>
                  <a:gd name="connsiteY1" fmla="*/ 49195 h 589402"/>
                  <a:gd name="connsiteX2" fmla="*/ 284620 w 767220"/>
                  <a:gd name="connsiteY2" fmla="*/ 369870 h 589402"/>
                  <a:gd name="connsiteX3" fmla="*/ 457 w 767220"/>
                  <a:gd name="connsiteY3" fmla="*/ 588945 h 589402"/>
                  <a:gd name="connsiteX4" fmla="*/ 213182 w 767220"/>
                  <a:gd name="connsiteY4" fmla="*/ 431783 h 589402"/>
                  <a:gd name="connsiteX5" fmla="*/ 767220 w 767220"/>
                  <a:gd name="connsiteY5" fmla="*/ 6333 h 58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7220" h="589402">
                    <a:moveTo>
                      <a:pt x="767220" y="6333"/>
                    </a:moveTo>
                    <a:cubicBezTo>
                      <a:pt x="766161" y="-2531"/>
                      <a:pt x="765103" y="-11395"/>
                      <a:pt x="684670" y="49195"/>
                    </a:cubicBezTo>
                    <a:cubicBezTo>
                      <a:pt x="604237" y="109785"/>
                      <a:pt x="398655" y="279912"/>
                      <a:pt x="284620" y="369870"/>
                    </a:cubicBezTo>
                    <a:cubicBezTo>
                      <a:pt x="170584" y="459828"/>
                      <a:pt x="12363" y="578626"/>
                      <a:pt x="457" y="588945"/>
                    </a:cubicBezTo>
                    <a:cubicBezTo>
                      <a:pt x="-11449" y="599264"/>
                      <a:pt x="213182" y="431783"/>
                      <a:pt x="213182" y="431783"/>
                    </a:cubicBezTo>
                    <a:lnTo>
                      <a:pt x="767220" y="633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: 図形 1188">
                <a:extLst>
                  <a:ext uri="{FF2B5EF4-FFF2-40B4-BE49-F238E27FC236}">
                    <a16:creationId xmlns:a16="http://schemas.microsoft.com/office/drawing/2014/main" id="{F7705BD3-F228-4279-9AEB-131A3CFEE215}"/>
                  </a:ext>
                </a:extLst>
              </p:cNvPr>
              <p:cNvSpPr/>
              <p:nvPr/>
            </p:nvSpPr>
            <p:spPr>
              <a:xfrm>
                <a:off x="3066314" y="6314866"/>
                <a:ext cx="256367" cy="512297"/>
              </a:xfrm>
              <a:custGeom>
                <a:avLst/>
                <a:gdLst>
                  <a:gd name="connsiteX0" fmla="*/ 256324 w 256367"/>
                  <a:gd name="connsiteY0" fmla="*/ 209 h 512297"/>
                  <a:gd name="connsiteX1" fmla="*/ 72174 w 256367"/>
                  <a:gd name="connsiteY1" fmla="*/ 308184 h 512297"/>
                  <a:gd name="connsiteX2" fmla="*/ 7086 w 256367"/>
                  <a:gd name="connsiteY2" fmla="*/ 489159 h 512297"/>
                  <a:gd name="connsiteX3" fmla="*/ 7086 w 256367"/>
                  <a:gd name="connsiteY3" fmla="*/ 495509 h 512297"/>
                  <a:gd name="connsiteX4" fmla="*/ 54711 w 256367"/>
                  <a:gd name="connsiteY4" fmla="*/ 357397 h 512297"/>
                  <a:gd name="connsiteX5" fmla="*/ 256324 w 256367"/>
                  <a:gd name="connsiteY5" fmla="*/ 209 h 5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367" h="512297">
                    <a:moveTo>
                      <a:pt x="256324" y="209"/>
                    </a:moveTo>
                    <a:cubicBezTo>
                      <a:pt x="259235" y="-7993"/>
                      <a:pt x="113714" y="226692"/>
                      <a:pt x="72174" y="308184"/>
                    </a:cubicBezTo>
                    <a:cubicBezTo>
                      <a:pt x="30634" y="389676"/>
                      <a:pt x="17934" y="457938"/>
                      <a:pt x="7086" y="489159"/>
                    </a:cubicBezTo>
                    <a:cubicBezTo>
                      <a:pt x="-3762" y="520380"/>
                      <a:pt x="-851" y="517469"/>
                      <a:pt x="7086" y="495509"/>
                    </a:cubicBezTo>
                    <a:cubicBezTo>
                      <a:pt x="15023" y="473549"/>
                      <a:pt x="11584" y="435978"/>
                      <a:pt x="54711" y="357397"/>
                    </a:cubicBezTo>
                    <a:cubicBezTo>
                      <a:pt x="97838" y="278816"/>
                      <a:pt x="253413" y="8411"/>
                      <a:pt x="256324" y="2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: 図形 1189">
                <a:extLst>
                  <a:ext uri="{FF2B5EF4-FFF2-40B4-BE49-F238E27FC236}">
                    <a16:creationId xmlns:a16="http://schemas.microsoft.com/office/drawing/2014/main" id="{6041D142-C282-4BB4-ABD2-003E868AC1F5}"/>
                  </a:ext>
                </a:extLst>
              </p:cNvPr>
              <p:cNvSpPr/>
              <p:nvPr/>
            </p:nvSpPr>
            <p:spPr>
              <a:xfrm>
                <a:off x="3071024" y="6607324"/>
                <a:ext cx="149455" cy="285632"/>
              </a:xfrm>
              <a:custGeom>
                <a:avLst/>
                <a:gdLst>
                  <a:gd name="connsiteX0" fmla="*/ 2376 w 149455"/>
                  <a:gd name="connsiteY0" fmla="*/ 282426 h 285632"/>
                  <a:gd name="connsiteX1" fmla="*/ 64289 w 149455"/>
                  <a:gd name="connsiteY1" fmla="*/ 144314 h 285632"/>
                  <a:gd name="connsiteX2" fmla="*/ 148426 w 149455"/>
                  <a:gd name="connsiteY2" fmla="*/ 1439 h 285632"/>
                  <a:gd name="connsiteX3" fmla="*/ 2376 w 149455"/>
                  <a:gd name="connsiteY3" fmla="*/ 282426 h 28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455" h="285632">
                    <a:moveTo>
                      <a:pt x="2376" y="282426"/>
                    </a:moveTo>
                    <a:cubicBezTo>
                      <a:pt x="-11647" y="306238"/>
                      <a:pt x="39947" y="191145"/>
                      <a:pt x="64289" y="144314"/>
                    </a:cubicBezTo>
                    <a:cubicBezTo>
                      <a:pt x="88631" y="97483"/>
                      <a:pt x="158745" y="-13907"/>
                      <a:pt x="148426" y="1439"/>
                    </a:cubicBezTo>
                    <a:cubicBezTo>
                      <a:pt x="138107" y="16785"/>
                      <a:pt x="16399" y="258614"/>
                      <a:pt x="2376" y="2824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: 図形 1190">
                <a:extLst>
                  <a:ext uri="{FF2B5EF4-FFF2-40B4-BE49-F238E27FC236}">
                    <a16:creationId xmlns:a16="http://schemas.microsoft.com/office/drawing/2014/main" id="{9C0CD029-2234-427A-9088-AC7A87F5562A}"/>
                  </a:ext>
                </a:extLst>
              </p:cNvPr>
              <p:cNvSpPr/>
              <p:nvPr/>
            </p:nvSpPr>
            <p:spPr>
              <a:xfrm>
                <a:off x="2824849" y="6891338"/>
                <a:ext cx="240729" cy="885905"/>
              </a:xfrm>
              <a:custGeom>
                <a:avLst/>
                <a:gdLst>
                  <a:gd name="connsiteX0" fmla="*/ 240614 w 240729"/>
                  <a:gd name="connsiteY0" fmla="*/ 0 h 885905"/>
                  <a:gd name="connsiteX1" fmla="*/ 51701 w 240729"/>
                  <a:gd name="connsiteY1" fmla="*/ 614362 h 885905"/>
                  <a:gd name="connsiteX2" fmla="*/ 5664 w 240729"/>
                  <a:gd name="connsiteY2" fmla="*/ 776287 h 885905"/>
                  <a:gd name="connsiteX3" fmla="*/ 8839 w 240729"/>
                  <a:gd name="connsiteY3" fmla="*/ 881062 h 885905"/>
                  <a:gd name="connsiteX4" fmla="*/ 78689 w 240729"/>
                  <a:gd name="connsiteY4" fmla="*/ 619125 h 885905"/>
                  <a:gd name="connsiteX5" fmla="*/ 240614 w 240729"/>
                  <a:gd name="connsiteY5" fmla="*/ 0 h 88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0729" h="885905">
                    <a:moveTo>
                      <a:pt x="240614" y="0"/>
                    </a:moveTo>
                    <a:cubicBezTo>
                      <a:pt x="236116" y="-794"/>
                      <a:pt x="90859" y="484981"/>
                      <a:pt x="51701" y="614362"/>
                    </a:cubicBezTo>
                    <a:cubicBezTo>
                      <a:pt x="12543" y="743743"/>
                      <a:pt x="12808" y="731837"/>
                      <a:pt x="5664" y="776287"/>
                    </a:cubicBezTo>
                    <a:cubicBezTo>
                      <a:pt x="-1480" y="820737"/>
                      <a:pt x="-3332" y="907256"/>
                      <a:pt x="8839" y="881062"/>
                    </a:cubicBezTo>
                    <a:cubicBezTo>
                      <a:pt x="21010" y="854868"/>
                      <a:pt x="40060" y="761735"/>
                      <a:pt x="78689" y="619125"/>
                    </a:cubicBezTo>
                    <a:cubicBezTo>
                      <a:pt x="117318" y="476515"/>
                      <a:pt x="245112" y="794"/>
                      <a:pt x="24061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: 図形 1191">
                <a:extLst>
                  <a:ext uri="{FF2B5EF4-FFF2-40B4-BE49-F238E27FC236}">
                    <a16:creationId xmlns:a16="http://schemas.microsoft.com/office/drawing/2014/main" id="{1FEF72DE-708E-47B7-AF0F-208CF2A3D4D5}"/>
                  </a:ext>
                </a:extLst>
              </p:cNvPr>
              <p:cNvSpPr/>
              <p:nvPr/>
            </p:nvSpPr>
            <p:spPr>
              <a:xfrm>
                <a:off x="2766966" y="7688362"/>
                <a:ext cx="78693" cy="285651"/>
              </a:xfrm>
              <a:custGeom>
                <a:avLst/>
                <a:gdLst>
                  <a:gd name="connsiteX0" fmla="*/ 47 w 78693"/>
                  <a:gd name="connsiteY0" fmla="*/ 285651 h 285651"/>
                  <a:gd name="connsiteX1" fmla="*/ 63547 w 78693"/>
                  <a:gd name="connsiteY1" fmla="*/ 31651 h 285651"/>
                  <a:gd name="connsiteX2" fmla="*/ 74659 w 78693"/>
                  <a:gd name="connsiteY2" fmla="*/ 28476 h 285651"/>
                  <a:gd name="connsiteX3" fmla="*/ 47 w 78693"/>
                  <a:gd name="connsiteY3" fmla="*/ 285651 h 28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93" h="285651">
                    <a:moveTo>
                      <a:pt x="47" y="285651"/>
                    </a:moveTo>
                    <a:cubicBezTo>
                      <a:pt x="-1805" y="286180"/>
                      <a:pt x="51112" y="74513"/>
                      <a:pt x="63547" y="31651"/>
                    </a:cubicBezTo>
                    <a:cubicBezTo>
                      <a:pt x="75982" y="-11211"/>
                      <a:pt x="83920" y="-8830"/>
                      <a:pt x="74659" y="28476"/>
                    </a:cubicBezTo>
                    <a:cubicBezTo>
                      <a:pt x="65399" y="65782"/>
                      <a:pt x="1899" y="285122"/>
                      <a:pt x="47" y="2856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: 図形 1192">
                <a:extLst>
                  <a:ext uri="{FF2B5EF4-FFF2-40B4-BE49-F238E27FC236}">
                    <a16:creationId xmlns:a16="http://schemas.microsoft.com/office/drawing/2014/main" id="{D63595B9-BF35-4758-B8C3-BE530E0F43F6}"/>
                  </a:ext>
                </a:extLst>
              </p:cNvPr>
              <p:cNvSpPr/>
              <p:nvPr/>
            </p:nvSpPr>
            <p:spPr>
              <a:xfrm>
                <a:off x="2778568" y="7565579"/>
                <a:ext cx="209922" cy="372493"/>
              </a:xfrm>
              <a:custGeom>
                <a:avLst/>
                <a:gdLst>
                  <a:gd name="connsiteX0" fmla="*/ 4320 w 209922"/>
                  <a:gd name="connsiteY0" fmla="*/ 370334 h 372493"/>
                  <a:gd name="connsiteX1" fmla="*/ 80520 w 209922"/>
                  <a:gd name="connsiteY1" fmla="*/ 149671 h 372493"/>
                  <a:gd name="connsiteX2" fmla="*/ 209107 w 209922"/>
                  <a:gd name="connsiteY2" fmla="*/ 5209 h 372493"/>
                  <a:gd name="connsiteX3" fmla="*/ 4320 w 209922"/>
                  <a:gd name="connsiteY3" fmla="*/ 370334 h 37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922" h="372493">
                    <a:moveTo>
                      <a:pt x="4320" y="370334"/>
                    </a:moveTo>
                    <a:cubicBezTo>
                      <a:pt x="-17111" y="394411"/>
                      <a:pt x="46389" y="210525"/>
                      <a:pt x="80520" y="149671"/>
                    </a:cubicBezTo>
                    <a:cubicBezTo>
                      <a:pt x="114651" y="88817"/>
                      <a:pt x="220219" y="-25747"/>
                      <a:pt x="209107" y="5209"/>
                    </a:cubicBezTo>
                    <a:cubicBezTo>
                      <a:pt x="197995" y="36165"/>
                      <a:pt x="25751" y="346257"/>
                      <a:pt x="4320" y="3703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: 図形 1193">
                <a:extLst>
                  <a:ext uri="{FF2B5EF4-FFF2-40B4-BE49-F238E27FC236}">
                    <a16:creationId xmlns:a16="http://schemas.microsoft.com/office/drawing/2014/main" id="{AADCB38F-FCF3-4945-83FE-F135171A78B2}"/>
                  </a:ext>
                </a:extLst>
              </p:cNvPr>
              <p:cNvSpPr/>
              <p:nvPr/>
            </p:nvSpPr>
            <p:spPr>
              <a:xfrm>
                <a:off x="3972051" y="6158704"/>
                <a:ext cx="217586" cy="207847"/>
              </a:xfrm>
              <a:custGeom>
                <a:avLst/>
                <a:gdLst>
                  <a:gd name="connsiteX0" fmla="*/ 932 w 217586"/>
                  <a:gd name="connsiteY0" fmla="*/ 68529 h 207847"/>
                  <a:gd name="connsiteX1" fmla="*/ 83482 w 217586"/>
                  <a:gd name="connsiteY1" fmla="*/ 24079 h 207847"/>
                  <a:gd name="connsiteX2" fmla="*/ 157566 w 217586"/>
                  <a:gd name="connsiteY2" fmla="*/ 60063 h 207847"/>
                  <a:gd name="connsiteX3" fmla="*/ 180849 w 217586"/>
                  <a:gd name="connsiteY3" fmla="*/ 132029 h 207847"/>
                  <a:gd name="connsiteX4" fmla="*/ 151216 w 217586"/>
                  <a:gd name="connsiteY4" fmla="*/ 201879 h 207847"/>
                  <a:gd name="connsiteX5" fmla="*/ 187199 w 217586"/>
                  <a:gd name="connsiteY5" fmla="*/ 199763 h 207847"/>
                  <a:gd name="connsiteX6" fmla="*/ 214716 w 217586"/>
                  <a:gd name="connsiteY6" fmla="*/ 163779 h 207847"/>
                  <a:gd name="connsiteX7" fmla="*/ 208366 w 217586"/>
                  <a:gd name="connsiteY7" fmla="*/ 85463 h 207847"/>
                  <a:gd name="connsiteX8" fmla="*/ 140632 w 217586"/>
                  <a:gd name="connsiteY8" fmla="*/ 796 h 207847"/>
                  <a:gd name="connsiteX9" fmla="*/ 932 w 217586"/>
                  <a:gd name="connsiteY9" fmla="*/ 68529 h 20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586" h="207847">
                    <a:moveTo>
                      <a:pt x="932" y="68529"/>
                    </a:moveTo>
                    <a:cubicBezTo>
                      <a:pt x="-8593" y="72409"/>
                      <a:pt x="57377" y="25490"/>
                      <a:pt x="83482" y="24079"/>
                    </a:cubicBezTo>
                    <a:cubicBezTo>
                      <a:pt x="109587" y="22668"/>
                      <a:pt x="141338" y="42071"/>
                      <a:pt x="157566" y="60063"/>
                    </a:cubicBezTo>
                    <a:cubicBezTo>
                      <a:pt x="173794" y="78055"/>
                      <a:pt x="181907" y="108393"/>
                      <a:pt x="180849" y="132029"/>
                    </a:cubicBezTo>
                    <a:cubicBezTo>
                      <a:pt x="179791" y="155665"/>
                      <a:pt x="150158" y="190590"/>
                      <a:pt x="151216" y="201879"/>
                    </a:cubicBezTo>
                    <a:cubicBezTo>
                      <a:pt x="152274" y="213168"/>
                      <a:pt x="176616" y="206113"/>
                      <a:pt x="187199" y="199763"/>
                    </a:cubicBezTo>
                    <a:cubicBezTo>
                      <a:pt x="197782" y="193413"/>
                      <a:pt x="211188" y="182829"/>
                      <a:pt x="214716" y="163779"/>
                    </a:cubicBezTo>
                    <a:cubicBezTo>
                      <a:pt x="218244" y="144729"/>
                      <a:pt x="220713" y="112627"/>
                      <a:pt x="208366" y="85463"/>
                    </a:cubicBezTo>
                    <a:cubicBezTo>
                      <a:pt x="196019" y="58299"/>
                      <a:pt x="173793" y="9968"/>
                      <a:pt x="140632" y="796"/>
                    </a:cubicBezTo>
                    <a:cubicBezTo>
                      <a:pt x="107471" y="-8376"/>
                      <a:pt x="10457" y="64649"/>
                      <a:pt x="932" y="685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: 図形 1194">
                <a:extLst>
                  <a:ext uri="{FF2B5EF4-FFF2-40B4-BE49-F238E27FC236}">
                    <a16:creationId xmlns:a16="http://schemas.microsoft.com/office/drawing/2014/main" id="{00FFE36B-C394-4141-ACB3-0542040EE74B}"/>
                  </a:ext>
                </a:extLst>
              </p:cNvPr>
              <p:cNvSpPr/>
              <p:nvPr/>
            </p:nvSpPr>
            <p:spPr>
              <a:xfrm>
                <a:off x="4004550" y="6214412"/>
                <a:ext cx="95471" cy="127610"/>
              </a:xfrm>
              <a:custGeom>
                <a:avLst/>
                <a:gdLst>
                  <a:gd name="connsiteX0" fmla="*/ 57333 w 95471"/>
                  <a:gd name="connsiteY0" fmla="*/ 121 h 127610"/>
                  <a:gd name="connsiteX1" fmla="*/ 31933 w 95471"/>
                  <a:gd name="connsiteY1" fmla="*/ 76321 h 127610"/>
                  <a:gd name="connsiteX2" fmla="*/ 95433 w 95471"/>
                  <a:gd name="connsiteY2" fmla="*/ 127121 h 127610"/>
                  <a:gd name="connsiteX3" fmla="*/ 21350 w 95471"/>
                  <a:gd name="connsiteY3" fmla="*/ 99605 h 127610"/>
                  <a:gd name="connsiteX4" fmla="*/ 183 w 95471"/>
                  <a:gd name="connsiteY4" fmla="*/ 59388 h 127610"/>
                  <a:gd name="connsiteX5" fmla="*/ 57333 w 95471"/>
                  <a:gd name="connsiteY5" fmla="*/ 121 h 12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471" h="127610">
                    <a:moveTo>
                      <a:pt x="57333" y="121"/>
                    </a:moveTo>
                    <a:cubicBezTo>
                      <a:pt x="62625" y="2943"/>
                      <a:pt x="25583" y="55154"/>
                      <a:pt x="31933" y="76321"/>
                    </a:cubicBezTo>
                    <a:cubicBezTo>
                      <a:pt x="38283" y="97488"/>
                      <a:pt x="97197" y="123240"/>
                      <a:pt x="95433" y="127121"/>
                    </a:cubicBezTo>
                    <a:cubicBezTo>
                      <a:pt x="93669" y="131002"/>
                      <a:pt x="37225" y="110894"/>
                      <a:pt x="21350" y="99605"/>
                    </a:cubicBezTo>
                    <a:cubicBezTo>
                      <a:pt x="5475" y="88316"/>
                      <a:pt x="-1228" y="74204"/>
                      <a:pt x="183" y="59388"/>
                    </a:cubicBezTo>
                    <a:cubicBezTo>
                      <a:pt x="1594" y="44572"/>
                      <a:pt x="52041" y="-2701"/>
                      <a:pt x="57333" y="1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: 図形 1195">
                <a:extLst>
                  <a:ext uri="{FF2B5EF4-FFF2-40B4-BE49-F238E27FC236}">
                    <a16:creationId xmlns:a16="http://schemas.microsoft.com/office/drawing/2014/main" id="{5E7DD455-391D-4710-A63E-1EC3D3BEB37E}"/>
                  </a:ext>
                </a:extLst>
              </p:cNvPr>
              <p:cNvSpPr/>
              <p:nvPr/>
            </p:nvSpPr>
            <p:spPr>
              <a:xfrm>
                <a:off x="3976814" y="6233543"/>
                <a:ext cx="116871" cy="142179"/>
              </a:xfrm>
              <a:custGeom>
                <a:avLst/>
                <a:gdLst>
                  <a:gd name="connsiteX0" fmla="*/ 403 w 116871"/>
                  <a:gd name="connsiteY0" fmla="*/ 40 h 142179"/>
                  <a:gd name="connsiteX1" fmla="*/ 23686 w 116871"/>
                  <a:gd name="connsiteY1" fmla="*/ 112224 h 142179"/>
                  <a:gd name="connsiteX2" fmla="*/ 116819 w 116871"/>
                  <a:gd name="connsiteY2" fmla="*/ 141857 h 142179"/>
                  <a:gd name="connsiteX3" fmla="*/ 36386 w 116871"/>
                  <a:gd name="connsiteY3" fmla="*/ 99524 h 142179"/>
                  <a:gd name="connsiteX4" fmla="*/ 403 w 116871"/>
                  <a:gd name="connsiteY4" fmla="*/ 40 h 14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871" h="142179">
                    <a:moveTo>
                      <a:pt x="403" y="40"/>
                    </a:moveTo>
                    <a:cubicBezTo>
                      <a:pt x="-1714" y="2157"/>
                      <a:pt x="4283" y="88588"/>
                      <a:pt x="23686" y="112224"/>
                    </a:cubicBezTo>
                    <a:cubicBezTo>
                      <a:pt x="43089" y="135860"/>
                      <a:pt x="114702" y="143974"/>
                      <a:pt x="116819" y="141857"/>
                    </a:cubicBezTo>
                    <a:cubicBezTo>
                      <a:pt x="118936" y="139740"/>
                      <a:pt x="56141" y="119985"/>
                      <a:pt x="36386" y="99524"/>
                    </a:cubicBezTo>
                    <a:cubicBezTo>
                      <a:pt x="16631" y="79063"/>
                      <a:pt x="2520" y="-2077"/>
                      <a:pt x="403" y="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8" name="フリーフォーム: 図形 1197">
                <a:extLst>
                  <a:ext uri="{FF2B5EF4-FFF2-40B4-BE49-F238E27FC236}">
                    <a16:creationId xmlns:a16="http://schemas.microsoft.com/office/drawing/2014/main" id="{E22B5EF1-EE0D-4158-8784-4CCAD093B613}"/>
                  </a:ext>
                </a:extLst>
              </p:cNvPr>
              <p:cNvSpPr/>
              <p:nvPr/>
            </p:nvSpPr>
            <p:spPr>
              <a:xfrm>
                <a:off x="3057515" y="6975001"/>
                <a:ext cx="88936" cy="213248"/>
              </a:xfrm>
              <a:custGeom>
                <a:avLst/>
                <a:gdLst>
                  <a:gd name="connsiteX0" fmla="*/ 10 w 88936"/>
                  <a:gd name="connsiteY0" fmla="*/ 19524 h 213248"/>
                  <a:gd name="connsiteX1" fmla="*/ 53985 w 88936"/>
                  <a:gd name="connsiteY1" fmla="*/ 474 h 213248"/>
                  <a:gd name="connsiteX2" fmla="*/ 76210 w 88936"/>
                  <a:gd name="connsiteY2" fmla="*/ 38574 h 213248"/>
                  <a:gd name="connsiteX3" fmla="*/ 88910 w 88936"/>
                  <a:gd name="connsiteY3" fmla="*/ 95724 h 213248"/>
                  <a:gd name="connsiteX4" fmla="*/ 73035 w 88936"/>
                  <a:gd name="connsiteY4" fmla="*/ 151287 h 213248"/>
                  <a:gd name="connsiteX5" fmla="*/ 11123 w 88936"/>
                  <a:gd name="connsiteY5" fmla="*/ 213199 h 213248"/>
                  <a:gd name="connsiteX6" fmla="*/ 50810 w 88936"/>
                  <a:gd name="connsiteY6" fmla="*/ 160812 h 213248"/>
                  <a:gd name="connsiteX7" fmla="*/ 55573 w 88936"/>
                  <a:gd name="connsiteY7" fmla="*/ 113187 h 213248"/>
                  <a:gd name="connsiteX8" fmla="*/ 49223 w 88936"/>
                  <a:gd name="connsiteY8" fmla="*/ 52862 h 213248"/>
                  <a:gd name="connsiteX9" fmla="*/ 10 w 88936"/>
                  <a:gd name="connsiteY9" fmla="*/ 19524 h 21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936" h="213248">
                    <a:moveTo>
                      <a:pt x="10" y="19524"/>
                    </a:moveTo>
                    <a:cubicBezTo>
                      <a:pt x="804" y="10793"/>
                      <a:pt x="41285" y="-2701"/>
                      <a:pt x="53985" y="474"/>
                    </a:cubicBezTo>
                    <a:cubicBezTo>
                      <a:pt x="66685" y="3649"/>
                      <a:pt x="70389" y="22699"/>
                      <a:pt x="76210" y="38574"/>
                    </a:cubicBezTo>
                    <a:cubicBezTo>
                      <a:pt x="82031" y="54449"/>
                      <a:pt x="89439" y="76939"/>
                      <a:pt x="88910" y="95724"/>
                    </a:cubicBezTo>
                    <a:cubicBezTo>
                      <a:pt x="88381" y="114509"/>
                      <a:pt x="85999" y="131708"/>
                      <a:pt x="73035" y="151287"/>
                    </a:cubicBezTo>
                    <a:cubicBezTo>
                      <a:pt x="60071" y="170866"/>
                      <a:pt x="14827" y="211612"/>
                      <a:pt x="11123" y="213199"/>
                    </a:cubicBezTo>
                    <a:cubicBezTo>
                      <a:pt x="7419" y="214786"/>
                      <a:pt x="43402" y="177481"/>
                      <a:pt x="50810" y="160812"/>
                    </a:cubicBezTo>
                    <a:cubicBezTo>
                      <a:pt x="58218" y="144143"/>
                      <a:pt x="55837" y="131179"/>
                      <a:pt x="55573" y="113187"/>
                    </a:cubicBezTo>
                    <a:cubicBezTo>
                      <a:pt x="55309" y="95195"/>
                      <a:pt x="53192" y="66356"/>
                      <a:pt x="49223" y="52862"/>
                    </a:cubicBezTo>
                    <a:cubicBezTo>
                      <a:pt x="45254" y="39368"/>
                      <a:pt x="-784" y="28255"/>
                      <a:pt x="10" y="195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: 図形 1198">
                <a:extLst>
                  <a:ext uri="{FF2B5EF4-FFF2-40B4-BE49-F238E27FC236}">
                    <a16:creationId xmlns:a16="http://schemas.microsoft.com/office/drawing/2014/main" id="{36561B62-F813-4A7F-AFF1-D8A953FE32D2}"/>
                  </a:ext>
                </a:extLst>
              </p:cNvPr>
              <p:cNvSpPr/>
              <p:nvPr/>
            </p:nvSpPr>
            <p:spPr>
              <a:xfrm>
                <a:off x="3022456" y="6998952"/>
                <a:ext cx="49526" cy="173529"/>
              </a:xfrm>
              <a:custGeom>
                <a:avLst/>
                <a:gdLst>
                  <a:gd name="connsiteX0" fmla="*/ 33482 w 49526"/>
                  <a:gd name="connsiteY0" fmla="*/ 336 h 173529"/>
                  <a:gd name="connsiteX1" fmla="*/ 144 w 49526"/>
                  <a:gd name="connsiteY1" fmla="*/ 113048 h 173529"/>
                  <a:gd name="connsiteX2" fmla="*/ 49357 w 49526"/>
                  <a:gd name="connsiteY2" fmla="*/ 173373 h 173529"/>
                  <a:gd name="connsiteX3" fmla="*/ 16019 w 49526"/>
                  <a:gd name="connsiteY3" fmla="*/ 128923 h 173529"/>
                  <a:gd name="connsiteX4" fmla="*/ 8082 w 49526"/>
                  <a:gd name="connsiteY4" fmla="*/ 79711 h 173529"/>
                  <a:gd name="connsiteX5" fmla="*/ 33482 w 49526"/>
                  <a:gd name="connsiteY5" fmla="*/ 336 h 173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526" h="173529">
                    <a:moveTo>
                      <a:pt x="33482" y="336"/>
                    </a:moveTo>
                    <a:cubicBezTo>
                      <a:pt x="32159" y="5892"/>
                      <a:pt x="-2502" y="84209"/>
                      <a:pt x="144" y="113048"/>
                    </a:cubicBezTo>
                    <a:cubicBezTo>
                      <a:pt x="2790" y="141887"/>
                      <a:pt x="46711" y="170727"/>
                      <a:pt x="49357" y="173373"/>
                    </a:cubicBezTo>
                    <a:cubicBezTo>
                      <a:pt x="52003" y="176019"/>
                      <a:pt x="22898" y="144533"/>
                      <a:pt x="16019" y="128923"/>
                    </a:cubicBezTo>
                    <a:cubicBezTo>
                      <a:pt x="9140" y="113313"/>
                      <a:pt x="6230" y="99819"/>
                      <a:pt x="8082" y="79711"/>
                    </a:cubicBezTo>
                    <a:cubicBezTo>
                      <a:pt x="9934" y="59603"/>
                      <a:pt x="34805" y="-5220"/>
                      <a:pt x="33482" y="3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: 図形 1199">
                <a:extLst>
                  <a:ext uri="{FF2B5EF4-FFF2-40B4-BE49-F238E27FC236}">
                    <a16:creationId xmlns:a16="http://schemas.microsoft.com/office/drawing/2014/main" id="{FE48E36D-F149-4F4E-8FCB-DF68ABBCA7EF}"/>
                  </a:ext>
                </a:extLst>
              </p:cNvPr>
              <p:cNvSpPr/>
              <p:nvPr/>
            </p:nvSpPr>
            <p:spPr>
              <a:xfrm>
                <a:off x="3065300" y="6999225"/>
                <a:ext cx="43003" cy="151723"/>
              </a:xfrm>
              <a:custGeom>
                <a:avLst/>
                <a:gdLst>
                  <a:gd name="connsiteX0" fmla="*/ 163 w 43003"/>
                  <a:gd name="connsiteY0" fmla="*/ 63 h 151723"/>
                  <a:gd name="connsiteX1" fmla="*/ 27150 w 43003"/>
                  <a:gd name="connsiteY1" fmla="*/ 66738 h 151723"/>
                  <a:gd name="connsiteX2" fmla="*/ 30325 w 43003"/>
                  <a:gd name="connsiteY2" fmla="*/ 101663 h 151723"/>
                  <a:gd name="connsiteX3" fmla="*/ 19213 w 43003"/>
                  <a:gd name="connsiteY3" fmla="*/ 150875 h 151723"/>
                  <a:gd name="connsiteX4" fmla="*/ 36675 w 43003"/>
                  <a:gd name="connsiteY4" fmla="*/ 127063 h 151723"/>
                  <a:gd name="connsiteX5" fmla="*/ 41438 w 43003"/>
                  <a:gd name="connsiteY5" fmla="*/ 55625 h 151723"/>
                  <a:gd name="connsiteX6" fmla="*/ 163 w 43003"/>
                  <a:gd name="connsiteY6" fmla="*/ 63 h 15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03" h="151723">
                    <a:moveTo>
                      <a:pt x="163" y="63"/>
                    </a:moveTo>
                    <a:cubicBezTo>
                      <a:pt x="-2218" y="1915"/>
                      <a:pt x="22123" y="49805"/>
                      <a:pt x="27150" y="66738"/>
                    </a:cubicBezTo>
                    <a:cubicBezTo>
                      <a:pt x="32177" y="83671"/>
                      <a:pt x="31648" y="87640"/>
                      <a:pt x="30325" y="101663"/>
                    </a:cubicBezTo>
                    <a:cubicBezTo>
                      <a:pt x="29002" y="115686"/>
                      <a:pt x="18155" y="146642"/>
                      <a:pt x="19213" y="150875"/>
                    </a:cubicBezTo>
                    <a:cubicBezTo>
                      <a:pt x="20271" y="155108"/>
                      <a:pt x="32971" y="142938"/>
                      <a:pt x="36675" y="127063"/>
                    </a:cubicBezTo>
                    <a:cubicBezTo>
                      <a:pt x="40379" y="111188"/>
                      <a:pt x="45671" y="74146"/>
                      <a:pt x="41438" y="55625"/>
                    </a:cubicBezTo>
                    <a:cubicBezTo>
                      <a:pt x="37205" y="37104"/>
                      <a:pt x="2544" y="-1789"/>
                      <a:pt x="163" y="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: 図形 1200">
                <a:extLst>
                  <a:ext uri="{FF2B5EF4-FFF2-40B4-BE49-F238E27FC236}">
                    <a16:creationId xmlns:a16="http://schemas.microsoft.com/office/drawing/2014/main" id="{EE33E79A-9C37-47AD-9CB4-3FE034E17E2A}"/>
                  </a:ext>
                </a:extLst>
              </p:cNvPr>
              <p:cNvSpPr/>
              <p:nvPr/>
            </p:nvSpPr>
            <p:spPr>
              <a:xfrm>
                <a:off x="3482213" y="6903109"/>
                <a:ext cx="216013" cy="2195200"/>
              </a:xfrm>
              <a:custGeom>
                <a:avLst/>
                <a:gdLst>
                  <a:gd name="connsiteX0" fmla="*/ 210947 w 216013"/>
                  <a:gd name="connsiteY0" fmla="*/ 86971 h 2195200"/>
                  <a:gd name="connsiteX1" fmla="*/ 190627 w 216013"/>
                  <a:gd name="connsiteY1" fmla="*/ 193651 h 2195200"/>
                  <a:gd name="connsiteX2" fmla="*/ 2667 w 216013"/>
                  <a:gd name="connsiteY2" fmla="*/ 1661771 h 2195200"/>
                  <a:gd name="connsiteX3" fmla="*/ 78867 w 216013"/>
                  <a:gd name="connsiteY3" fmla="*/ 2195171 h 2195200"/>
                  <a:gd name="connsiteX4" fmla="*/ 63627 w 216013"/>
                  <a:gd name="connsiteY4" fmla="*/ 1682091 h 2195200"/>
                  <a:gd name="connsiteX5" fmla="*/ 160147 w 216013"/>
                  <a:gd name="connsiteY5" fmla="*/ 848971 h 2195200"/>
                  <a:gd name="connsiteX6" fmla="*/ 210947 w 216013"/>
                  <a:gd name="connsiteY6" fmla="*/ 86971 h 219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013" h="2195200">
                    <a:moveTo>
                      <a:pt x="210947" y="86971"/>
                    </a:moveTo>
                    <a:cubicBezTo>
                      <a:pt x="216027" y="-22249"/>
                      <a:pt x="225340" y="-68816"/>
                      <a:pt x="190627" y="193651"/>
                    </a:cubicBezTo>
                    <a:cubicBezTo>
                      <a:pt x="155914" y="456118"/>
                      <a:pt x="21294" y="1328184"/>
                      <a:pt x="2667" y="1661771"/>
                    </a:cubicBezTo>
                    <a:cubicBezTo>
                      <a:pt x="-15960" y="1995358"/>
                      <a:pt x="68707" y="2191784"/>
                      <a:pt x="78867" y="2195171"/>
                    </a:cubicBezTo>
                    <a:cubicBezTo>
                      <a:pt x="89027" y="2198558"/>
                      <a:pt x="50080" y="1906458"/>
                      <a:pt x="63627" y="1682091"/>
                    </a:cubicBezTo>
                    <a:cubicBezTo>
                      <a:pt x="77174" y="1457724"/>
                      <a:pt x="131360" y="1115671"/>
                      <a:pt x="160147" y="848971"/>
                    </a:cubicBezTo>
                    <a:cubicBezTo>
                      <a:pt x="188934" y="582271"/>
                      <a:pt x="205867" y="196191"/>
                      <a:pt x="210947" y="869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: 図形 1201">
                <a:extLst>
                  <a:ext uri="{FF2B5EF4-FFF2-40B4-BE49-F238E27FC236}">
                    <a16:creationId xmlns:a16="http://schemas.microsoft.com/office/drawing/2014/main" id="{54A154FD-E0B6-4867-897C-65EA9C9344F6}"/>
                  </a:ext>
                </a:extLst>
              </p:cNvPr>
              <p:cNvSpPr/>
              <p:nvPr/>
            </p:nvSpPr>
            <p:spPr>
              <a:xfrm>
                <a:off x="3173176" y="7331638"/>
                <a:ext cx="333993" cy="1281795"/>
              </a:xfrm>
              <a:custGeom>
                <a:avLst/>
                <a:gdLst>
                  <a:gd name="connsiteX0" fmla="*/ 25107 w 333993"/>
                  <a:gd name="connsiteY0" fmla="*/ 80929 h 1281795"/>
                  <a:gd name="connsiteX1" fmla="*/ 25107 w 333993"/>
                  <a:gd name="connsiteY1" fmla="*/ 131729 h 1281795"/>
                  <a:gd name="connsiteX2" fmla="*/ 296041 w 333993"/>
                  <a:gd name="connsiteY2" fmla="*/ 1183712 h 1281795"/>
                  <a:gd name="connsiteX3" fmla="*/ 329907 w 333993"/>
                  <a:gd name="connsiteY3" fmla="*/ 1230279 h 1281795"/>
                  <a:gd name="connsiteX4" fmla="*/ 276991 w 333993"/>
                  <a:gd name="connsiteY4" fmla="*/ 1130795 h 1281795"/>
                  <a:gd name="connsiteX5" fmla="*/ 141524 w 333993"/>
                  <a:gd name="connsiteY5" fmla="*/ 728629 h 1281795"/>
                  <a:gd name="connsiteX6" fmla="*/ 25107 w 333993"/>
                  <a:gd name="connsiteY6" fmla="*/ 80929 h 1281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3993" h="1281795">
                    <a:moveTo>
                      <a:pt x="25107" y="80929"/>
                    </a:moveTo>
                    <a:cubicBezTo>
                      <a:pt x="5704" y="-18554"/>
                      <a:pt x="-20049" y="-52068"/>
                      <a:pt x="25107" y="131729"/>
                    </a:cubicBezTo>
                    <a:cubicBezTo>
                      <a:pt x="70263" y="315526"/>
                      <a:pt x="245241" y="1000620"/>
                      <a:pt x="296041" y="1183712"/>
                    </a:cubicBezTo>
                    <a:cubicBezTo>
                      <a:pt x="346841" y="1366804"/>
                      <a:pt x="333082" y="1239099"/>
                      <a:pt x="329907" y="1230279"/>
                    </a:cubicBezTo>
                    <a:cubicBezTo>
                      <a:pt x="326732" y="1221460"/>
                      <a:pt x="308388" y="1214403"/>
                      <a:pt x="276991" y="1130795"/>
                    </a:cubicBezTo>
                    <a:cubicBezTo>
                      <a:pt x="245594" y="1047187"/>
                      <a:pt x="186680" y="907840"/>
                      <a:pt x="141524" y="728629"/>
                    </a:cubicBezTo>
                    <a:cubicBezTo>
                      <a:pt x="96368" y="549418"/>
                      <a:pt x="44510" y="180412"/>
                      <a:pt x="25107" y="809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フリーフォーム: 図形 1202">
                <a:extLst>
                  <a:ext uri="{FF2B5EF4-FFF2-40B4-BE49-F238E27FC236}">
                    <a16:creationId xmlns:a16="http://schemas.microsoft.com/office/drawing/2014/main" id="{CADC5FDE-3D5D-4DD5-AFBE-3EA958B97498}"/>
                  </a:ext>
                </a:extLst>
              </p:cNvPr>
              <p:cNvSpPr/>
              <p:nvPr/>
            </p:nvSpPr>
            <p:spPr>
              <a:xfrm>
                <a:off x="2977994" y="7742602"/>
                <a:ext cx="222729" cy="857353"/>
              </a:xfrm>
              <a:custGeom>
                <a:avLst/>
                <a:gdLst>
                  <a:gd name="connsiteX0" fmla="*/ 78473 w 222729"/>
                  <a:gd name="connsiteY0" fmla="*/ 4398 h 857353"/>
                  <a:gd name="connsiteX1" fmla="*/ 82706 w 222729"/>
                  <a:gd name="connsiteY1" fmla="*/ 65781 h 857353"/>
                  <a:gd name="connsiteX2" fmla="*/ 46723 w 222729"/>
                  <a:gd name="connsiteY2" fmla="*/ 247815 h 857353"/>
                  <a:gd name="connsiteX3" fmla="*/ 4389 w 222729"/>
                  <a:gd name="connsiteY3" fmla="*/ 379048 h 857353"/>
                  <a:gd name="connsiteX4" fmla="*/ 161023 w 222729"/>
                  <a:gd name="connsiteY4" fmla="*/ 846831 h 857353"/>
                  <a:gd name="connsiteX5" fmla="*/ 222406 w 222729"/>
                  <a:gd name="connsiteY5" fmla="*/ 694431 h 857353"/>
                  <a:gd name="connsiteX6" fmla="*/ 182189 w 222729"/>
                  <a:gd name="connsiteY6" fmla="*/ 571665 h 857353"/>
                  <a:gd name="connsiteX7" fmla="*/ 116573 w 222729"/>
                  <a:gd name="connsiteY7" fmla="*/ 326131 h 857353"/>
                  <a:gd name="connsiteX8" fmla="*/ 137739 w 222729"/>
                  <a:gd name="connsiteY8" fmla="*/ 171615 h 857353"/>
                  <a:gd name="connsiteX9" fmla="*/ 78473 w 222729"/>
                  <a:gd name="connsiteY9" fmla="*/ 4398 h 85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729" h="857353">
                    <a:moveTo>
                      <a:pt x="78473" y="4398"/>
                    </a:moveTo>
                    <a:cubicBezTo>
                      <a:pt x="69301" y="-13241"/>
                      <a:pt x="87998" y="25212"/>
                      <a:pt x="82706" y="65781"/>
                    </a:cubicBezTo>
                    <a:cubicBezTo>
                      <a:pt x="77414" y="106350"/>
                      <a:pt x="59776" y="195604"/>
                      <a:pt x="46723" y="247815"/>
                    </a:cubicBezTo>
                    <a:cubicBezTo>
                      <a:pt x="33670" y="300026"/>
                      <a:pt x="-14661" y="279212"/>
                      <a:pt x="4389" y="379048"/>
                    </a:cubicBezTo>
                    <a:cubicBezTo>
                      <a:pt x="23439" y="478884"/>
                      <a:pt x="124687" y="794267"/>
                      <a:pt x="161023" y="846831"/>
                    </a:cubicBezTo>
                    <a:cubicBezTo>
                      <a:pt x="197359" y="899395"/>
                      <a:pt x="218878" y="740292"/>
                      <a:pt x="222406" y="694431"/>
                    </a:cubicBezTo>
                    <a:cubicBezTo>
                      <a:pt x="225934" y="648570"/>
                      <a:pt x="199828" y="633048"/>
                      <a:pt x="182189" y="571665"/>
                    </a:cubicBezTo>
                    <a:cubicBezTo>
                      <a:pt x="164550" y="510282"/>
                      <a:pt x="123981" y="392806"/>
                      <a:pt x="116573" y="326131"/>
                    </a:cubicBezTo>
                    <a:cubicBezTo>
                      <a:pt x="109165" y="259456"/>
                      <a:pt x="139150" y="222062"/>
                      <a:pt x="137739" y="171615"/>
                    </a:cubicBezTo>
                    <a:cubicBezTo>
                      <a:pt x="136328" y="121168"/>
                      <a:pt x="87645" y="22037"/>
                      <a:pt x="78473" y="43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4" name="フリーフォーム: 図形 1203">
                <a:extLst>
                  <a:ext uri="{FF2B5EF4-FFF2-40B4-BE49-F238E27FC236}">
                    <a16:creationId xmlns:a16="http://schemas.microsoft.com/office/drawing/2014/main" id="{AF270ACB-A0D2-4344-83C3-180617C42D62}"/>
                  </a:ext>
                </a:extLst>
              </p:cNvPr>
              <p:cNvSpPr/>
              <p:nvPr/>
            </p:nvSpPr>
            <p:spPr>
              <a:xfrm>
                <a:off x="3200301" y="8431810"/>
                <a:ext cx="152532" cy="934251"/>
              </a:xfrm>
              <a:custGeom>
                <a:avLst/>
                <a:gdLst>
                  <a:gd name="connsiteX0" fmla="*/ 72066 w 152532"/>
                  <a:gd name="connsiteY0" fmla="*/ 990 h 934251"/>
                  <a:gd name="connsiteX1" fmla="*/ 118632 w 152532"/>
                  <a:gd name="connsiteY1" fmla="*/ 83540 h 934251"/>
                  <a:gd name="connsiteX2" fmla="*/ 152499 w 152532"/>
                  <a:gd name="connsiteY2" fmla="*/ 426440 h 934251"/>
                  <a:gd name="connsiteX3" fmla="*/ 124982 w 152532"/>
                  <a:gd name="connsiteY3" fmla="*/ 898457 h 934251"/>
                  <a:gd name="connsiteX4" fmla="*/ 124982 w 152532"/>
                  <a:gd name="connsiteY4" fmla="*/ 879407 h 934251"/>
                  <a:gd name="connsiteX5" fmla="*/ 108049 w 152532"/>
                  <a:gd name="connsiteY5" fmla="*/ 705840 h 934251"/>
                  <a:gd name="connsiteX6" fmla="*/ 99 w 152532"/>
                  <a:gd name="connsiteY6" fmla="*/ 420090 h 934251"/>
                  <a:gd name="connsiteX7" fmla="*/ 88999 w 152532"/>
                  <a:gd name="connsiteY7" fmla="*/ 352357 h 934251"/>
                  <a:gd name="connsiteX8" fmla="*/ 108049 w 152532"/>
                  <a:gd name="connsiteY8" fmla="*/ 278273 h 934251"/>
                  <a:gd name="connsiteX9" fmla="*/ 36082 w 152532"/>
                  <a:gd name="connsiteY9" fmla="*/ 117407 h 934251"/>
                  <a:gd name="connsiteX10" fmla="*/ 72066 w 152532"/>
                  <a:gd name="connsiteY10" fmla="*/ 990 h 934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532" h="934251">
                    <a:moveTo>
                      <a:pt x="72066" y="990"/>
                    </a:moveTo>
                    <a:cubicBezTo>
                      <a:pt x="85824" y="-4654"/>
                      <a:pt x="105227" y="12632"/>
                      <a:pt x="118632" y="83540"/>
                    </a:cubicBezTo>
                    <a:cubicBezTo>
                      <a:pt x="132037" y="154448"/>
                      <a:pt x="151441" y="290621"/>
                      <a:pt x="152499" y="426440"/>
                    </a:cubicBezTo>
                    <a:cubicBezTo>
                      <a:pt x="153557" y="562259"/>
                      <a:pt x="129568" y="822962"/>
                      <a:pt x="124982" y="898457"/>
                    </a:cubicBezTo>
                    <a:cubicBezTo>
                      <a:pt x="120396" y="973952"/>
                      <a:pt x="127804" y="911510"/>
                      <a:pt x="124982" y="879407"/>
                    </a:cubicBezTo>
                    <a:cubicBezTo>
                      <a:pt x="122160" y="847304"/>
                      <a:pt x="128863" y="782393"/>
                      <a:pt x="108049" y="705840"/>
                    </a:cubicBezTo>
                    <a:cubicBezTo>
                      <a:pt x="87235" y="629287"/>
                      <a:pt x="3274" y="479004"/>
                      <a:pt x="99" y="420090"/>
                    </a:cubicBezTo>
                    <a:cubicBezTo>
                      <a:pt x="-3076" y="361176"/>
                      <a:pt x="71008" y="375993"/>
                      <a:pt x="88999" y="352357"/>
                    </a:cubicBezTo>
                    <a:cubicBezTo>
                      <a:pt x="106990" y="328721"/>
                      <a:pt x="116869" y="317431"/>
                      <a:pt x="108049" y="278273"/>
                    </a:cubicBezTo>
                    <a:cubicBezTo>
                      <a:pt x="99230" y="239115"/>
                      <a:pt x="39257" y="161151"/>
                      <a:pt x="36082" y="117407"/>
                    </a:cubicBezTo>
                    <a:cubicBezTo>
                      <a:pt x="32907" y="73663"/>
                      <a:pt x="58308" y="6634"/>
                      <a:pt x="72066" y="9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フリーフォーム: 図形 1204">
                <a:extLst>
                  <a:ext uri="{FF2B5EF4-FFF2-40B4-BE49-F238E27FC236}">
                    <a16:creationId xmlns:a16="http://schemas.microsoft.com/office/drawing/2014/main" id="{7189140A-2A93-4E32-91CD-179B67D860C4}"/>
                  </a:ext>
                </a:extLst>
              </p:cNvPr>
              <p:cNvSpPr/>
              <p:nvPr/>
            </p:nvSpPr>
            <p:spPr>
              <a:xfrm>
                <a:off x="3427216" y="7100158"/>
                <a:ext cx="126243" cy="917900"/>
              </a:xfrm>
              <a:custGeom>
                <a:avLst/>
                <a:gdLst>
                  <a:gd name="connsiteX0" fmla="*/ 118624 w 126243"/>
                  <a:gd name="connsiteY0" fmla="*/ 6762 h 917900"/>
                  <a:gd name="connsiteX1" fmla="*/ 123704 w 126243"/>
                  <a:gd name="connsiteY1" fmla="*/ 98202 h 917900"/>
                  <a:gd name="connsiteX2" fmla="*/ 108464 w 126243"/>
                  <a:gd name="connsiteY2" fmla="*/ 682402 h 917900"/>
                  <a:gd name="connsiteX3" fmla="*/ 1784 w 126243"/>
                  <a:gd name="connsiteY3" fmla="*/ 916082 h 917900"/>
                  <a:gd name="connsiteX4" fmla="*/ 42424 w 126243"/>
                  <a:gd name="connsiteY4" fmla="*/ 575722 h 917900"/>
                  <a:gd name="connsiteX5" fmla="*/ 52584 w 126243"/>
                  <a:gd name="connsiteY5" fmla="*/ 169322 h 917900"/>
                  <a:gd name="connsiteX6" fmla="*/ 118624 w 126243"/>
                  <a:gd name="connsiteY6" fmla="*/ 6762 h 91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243" h="917900">
                    <a:moveTo>
                      <a:pt x="118624" y="6762"/>
                    </a:moveTo>
                    <a:cubicBezTo>
                      <a:pt x="130477" y="-5091"/>
                      <a:pt x="125397" y="-14405"/>
                      <a:pt x="123704" y="98202"/>
                    </a:cubicBezTo>
                    <a:cubicBezTo>
                      <a:pt x="122011" y="210809"/>
                      <a:pt x="128784" y="546089"/>
                      <a:pt x="108464" y="682402"/>
                    </a:cubicBezTo>
                    <a:cubicBezTo>
                      <a:pt x="88144" y="818715"/>
                      <a:pt x="12791" y="933862"/>
                      <a:pt x="1784" y="916082"/>
                    </a:cubicBezTo>
                    <a:cubicBezTo>
                      <a:pt x="-9223" y="898302"/>
                      <a:pt x="33957" y="700182"/>
                      <a:pt x="42424" y="575722"/>
                    </a:cubicBezTo>
                    <a:cubicBezTo>
                      <a:pt x="50891" y="451262"/>
                      <a:pt x="39037" y="257375"/>
                      <a:pt x="52584" y="169322"/>
                    </a:cubicBezTo>
                    <a:cubicBezTo>
                      <a:pt x="66131" y="81269"/>
                      <a:pt x="106771" y="18615"/>
                      <a:pt x="118624" y="67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: 図形 1205">
                <a:extLst>
                  <a:ext uri="{FF2B5EF4-FFF2-40B4-BE49-F238E27FC236}">
                    <a16:creationId xmlns:a16="http://schemas.microsoft.com/office/drawing/2014/main" id="{791D169A-0FFE-419D-B249-9F99CA392246}"/>
                  </a:ext>
                </a:extLst>
              </p:cNvPr>
              <p:cNvSpPr/>
              <p:nvPr/>
            </p:nvSpPr>
            <p:spPr>
              <a:xfrm>
                <a:off x="1651084" y="7518282"/>
                <a:ext cx="186713" cy="210314"/>
              </a:xfrm>
              <a:custGeom>
                <a:avLst/>
                <a:gdLst>
                  <a:gd name="connsiteX0" fmla="*/ 181949 w 186713"/>
                  <a:gd name="connsiteY0" fmla="*/ 4351 h 210314"/>
                  <a:gd name="connsiteX1" fmla="*/ 33783 w 186713"/>
                  <a:gd name="connsiteY1" fmla="*/ 173685 h 210314"/>
                  <a:gd name="connsiteX2" fmla="*/ 8383 w 186713"/>
                  <a:gd name="connsiteY2" fmla="*/ 207551 h 210314"/>
                  <a:gd name="connsiteX3" fmla="*/ 148083 w 186713"/>
                  <a:gd name="connsiteY3" fmla="*/ 127118 h 210314"/>
                  <a:gd name="connsiteX4" fmla="*/ 152316 w 186713"/>
                  <a:gd name="connsiteY4" fmla="*/ 55151 h 210314"/>
                  <a:gd name="connsiteX5" fmla="*/ 181949 w 186713"/>
                  <a:gd name="connsiteY5" fmla="*/ 4351 h 21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713" h="210314">
                    <a:moveTo>
                      <a:pt x="181949" y="4351"/>
                    </a:moveTo>
                    <a:cubicBezTo>
                      <a:pt x="162194" y="24107"/>
                      <a:pt x="62711" y="139818"/>
                      <a:pt x="33783" y="173685"/>
                    </a:cubicBezTo>
                    <a:cubicBezTo>
                      <a:pt x="4855" y="207552"/>
                      <a:pt x="-10667" y="215312"/>
                      <a:pt x="8383" y="207551"/>
                    </a:cubicBezTo>
                    <a:cubicBezTo>
                      <a:pt x="27433" y="199790"/>
                      <a:pt x="124094" y="152518"/>
                      <a:pt x="148083" y="127118"/>
                    </a:cubicBezTo>
                    <a:cubicBezTo>
                      <a:pt x="172072" y="101718"/>
                      <a:pt x="150905" y="72790"/>
                      <a:pt x="152316" y="55151"/>
                    </a:cubicBezTo>
                    <a:cubicBezTo>
                      <a:pt x="153727" y="37512"/>
                      <a:pt x="201704" y="-15405"/>
                      <a:pt x="181949" y="43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7" name="フリーフォーム: 図形 1206">
                <a:extLst>
                  <a:ext uri="{FF2B5EF4-FFF2-40B4-BE49-F238E27FC236}">
                    <a16:creationId xmlns:a16="http://schemas.microsoft.com/office/drawing/2014/main" id="{5E0646FF-F22C-4A2D-B61A-1178A43AF5EE}"/>
                  </a:ext>
                </a:extLst>
              </p:cNvPr>
              <p:cNvSpPr/>
              <p:nvPr/>
            </p:nvSpPr>
            <p:spPr>
              <a:xfrm>
                <a:off x="3214118" y="9550310"/>
                <a:ext cx="479987" cy="1119752"/>
              </a:xfrm>
              <a:custGeom>
                <a:avLst/>
                <a:gdLst>
                  <a:gd name="connsiteX0" fmla="*/ 18032 w 479987"/>
                  <a:gd name="connsiteY0" fmla="*/ 44540 h 1119752"/>
                  <a:gd name="connsiteX1" fmla="*/ 18032 w 479987"/>
                  <a:gd name="connsiteY1" fmla="*/ 103807 h 1119752"/>
                  <a:gd name="connsiteX2" fmla="*/ 113282 w 479987"/>
                  <a:gd name="connsiteY2" fmla="*/ 493273 h 1119752"/>
                  <a:gd name="connsiteX3" fmla="*/ 236049 w 479987"/>
                  <a:gd name="connsiteY3" fmla="*/ 802307 h 1119752"/>
                  <a:gd name="connsiteX4" fmla="*/ 386332 w 479987"/>
                  <a:gd name="connsiteY4" fmla="*/ 1016090 h 1119752"/>
                  <a:gd name="connsiteX5" fmla="*/ 473115 w 479987"/>
                  <a:gd name="connsiteY5" fmla="*/ 1102873 h 1119752"/>
                  <a:gd name="connsiteX6" fmla="*/ 204299 w 479987"/>
                  <a:gd name="connsiteY6" fmla="*/ 688007 h 1119752"/>
                  <a:gd name="connsiteX7" fmla="*/ 18032 w 479987"/>
                  <a:gd name="connsiteY7" fmla="*/ 44540 h 111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9987" h="1119752">
                    <a:moveTo>
                      <a:pt x="18032" y="44540"/>
                    </a:moveTo>
                    <a:cubicBezTo>
                      <a:pt x="-13012" y="-52826"/>
                      <a:pt x="2157" y="29018"/>
                      <a:pt x="18032" y="103807"/>
                    </a:cubicBezTo>
                    <a:cubicBezTo>
                      <a:pt x="33907" y="178596"/>
                      <a:pt x="76946" y="376856"/>
                      <a:pt x="113282" y="493273"/>
                    </a:cubicBezTo>
                    <a:cubicBezTo>
                      <a:pt x="149618" y="609690"/>
                      <a:pt x="190541" y="715171"/>
                      <a:pt x="236049" y="802307"/>
                    </a:cubicBezTo>
                    <a:cubicBezTo>
                      <a:pt x="281557" y="889443"/>
                      <a:pt x="346821" y="965996"/>
                      <a:pt x="386332" y="1016090"/>
                    </a:cubicBezTo>
                    <a:cubicBezTo>
                      <a:pt x="425843" y="1066184"/>
                      <a:pt x="503454" y="1157553"/>
                      <a:pt x="473115" y="1102873"/>
                    </a:cubicBezTo>
                    <a:cubicBezTo>
                      <a:pt x="442776" y="1048193"/>
                      <a:pt x="279793" y="862279"/>
                      <a:pt x="204299" y="688007"/>
                    </a:cubicBezTo>
                    <a:cubicBezTo>
                      <a:pt x="128805" y="513735"/>
                      <a:pt x="49076" y="141906"/>
                      <a:pt x="18032" y="445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: 図形 1207">
                <a:extLst>
                  <a:ext uri="{FF2B5EF4-FFF2-40B4-BE49-F238E27FC236}">
                    <a16:creationId xmlns:a16="http://schemas.microsoft.com/office/drawing/2014/main" id="{81E99C11-0262-402D-850C-6D763461EB33}"/>
                  </a:ext>
                </a:extLst>
              </p:cNvPr>
              <p:cNvSpPr/>
              <p:nvPr/>
            </p:nvSpPr>
            <p:spPr>
              <a:xfrm>
                <a:off x="3674404" y="10659469"/>
                <a:ext cx="281918" cy="470110"/>
              </a:xfrm>
              <a:custGeom>
                <a:avLst/>
                <a:gdLst>
                  <a:gd name="connsiteX0" fmla="*/ 129 w 281918"/>
                  <a:gd name="connsiteY0" fmla="*/ 64 h 470110"/>
                  <a:gd name="connsiteX1" fmla="*/ 160996 w 281918"/>
                  <a:gd name="connsiteY1" fmla="*/ 279464 h 470110"/>
                  <a:gd name="connsiteX2" fmla="*/ 281646 w 281918"/>
                  <a:gd name="connsiteY2" fmla="*/ 469964 h 470110"/>
                  <a:gd name="connsiteX3" fmla="*/ 188513 w 281918"/>
                  <a:gd name="connsiteY3" fmla="*/ 304864 h 470110"/>
                  <a:gd name="connsiteX4" fmla="*/ 129 w 281918"/>
                  <a:gd name="connsiteY4" fmla="*/ 64 h 47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918" h="470110">
                    <a:moveTo>
                      <a:pt x="129" y="64"/>
                    </a:moveTo>
                    <a:cubicBezTo>
                      <a:pt x="-4457" y="-4169"/>
                      <a:pt x="114077" y="201147"/>
                      <a:pt x="160996" y="279464"/>
                    </a:cubicBezTo>
                    <a:cubicBezTo>
                      <a:pt x="207915" y="357781"/>
                      <a:pt x="277060" y="465731"/>
                      <a:pt x="281646" y="469964"/>
                    </a:cubicBezTo>
                    <a:cubicBezTo>
                      <a:pt x="286232" y="474197"/>
                      <a:pt x="231905" y="385650"/>
                      <a:pt x="188513" y="304864"/>
                    </a:cubicBezTo>
                    <a:cubicBezTo>
                      <a:pt x="145121" y="224078"/>
                      <a:pt x="4715" y="4297"/>
                      <a:pt x="129" y="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: 図形 1208">
                <a:extLst>
                  <a:ext uri="{FF2B5EF4-FFF2-40B4-BE49-F238E27FC236}">
                    <a16:creationId xmlns:a16="http://schemas.microsoft.com/office/drawing/2014/main" id="{C743C0D0-959B-48D3-BE3D-478001A88D8A}"/>
                  </a:ext>
                </a:extLst>
              </p:cNvPr>
              <p:cNvSpPr/>
              <p:nvPr/>
            </p:nvSpPr>
            <p:spPr>
              <a:xfrm>
                <a:off x="3272849" y="9528263"/>
                <a:ext cx="389485" cy="1061420"/>
              </a:xfrm>
              <a:custGeom>
                <a:avLst/>
                <a:gdLst>
                  <a:gd name="connsiteX0" fmla="*/ 12218 w 389485"/>
                  <a:gd name="connsiteY0" fmla="*/ 34837 h 1061420"/>
                  <a:gd name="connsiteX1" fmla="*/ 134984 w 389485"/>
                  <a:gd name="connsiteY1" fmla="*/ 591520 h 1061420"/>
                  <a:gd name="connsiteX2" fmla="*/ 206951 w 389485"/>
                  <a:gd name="connsiteY2" fmla="*/ 794720 h 1061420"/>
                  <a:gd name="connsiteX3" fmla="*/ 388984 w 389485"/>
                  <a:gd name="connsiteY3" fmla="*/ 1061420 h 1061420"/>
                  <a:gd name="connsiteX4" fmla="*/ 253518 w 389485"/>
                  <a:gd name="connsiteY4" fmla="*/ 796837 h 1061420"/>
                  <a:gd name="connsiteX5" fmla="*/ 33384 w 389485"/>
                  <a:gd name="connsiteY5" fmla="*/ 138554 h 1061420"/>
                  <a:gd name="connsiteX6" fmla="*/ 12218 w 389485"/>
                  <a:gd name="connsiteY6" fmla="*/ 34837 h 106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9485" h="1061420">
                    <a:moveTo>
                      <a:pt x="12218" y="34837"/>
                    </a:moveTo>
                    <a:cubicBezTo>
                      <a:pt x="29151" y="110331"/>
                      <a:pt x="102529" y="464873"/>
                      <a:pt x="134984" y="591520"/>
                    </a:cubicBezTo>
                    <a:cubicBezTo>
                      <a:pt x="167439" y="718167"/>
                      <a:pt x="164618" y="716403"/>
                      <a:pt x="206951" y="794720"/>
                    </a:cubicBezTo>
                    <a:cubicBezTo>
                      <a:pt x="249284" y="873037"/>
                      <a:pt x="381223" y="1061067"/>
                      <a:pt x="388984" y="1061420"/>
                    </a:cubicBezTo>
                    <a:cubicBezTo>
                      <a:pt x="396745" y="1061773"/>
                      <a:pt x="312785" y="950648"/>
                      <a:pt x="253518" y="796837"/>
                    </a:cubicBezTo>
                    <a:cubicBezTo>
                      <a:pt x="194251" y="643026"/>
                      <a:pt x="76070" y="264849"/>
                      <a:pt x="33384" y="138554"/>
                    </a:cubicBezTo>
                    <a:cubicBezTo>
                      <a:pt x="-9302" y="12259"/>
                      <a:pt x="-4715" y="-40657"/>
                      <a:pt x="12218" y="348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: 図形 1209">
                <a:extLst>
                  <a:ext uri="{FF2B5EF4-FFF2-40B4-BE49-F238E27FC236}">
                    <a16:creationId xmlns:a16="http://schemas.microsoft.com/office/drawing/2014/main" id="{001308CA-A767-48A2-8ED5-52C5313C8FFA}"/>
                  </a:ext>
                </a:extLst>
              </p:cNvPr>
              <p:cNvSpPr/>
              <p:nvPr/>
            </p:nvSpPr>
            <p:spPr>
              <a:xfrm>
                <a:off x="3657592" y="10566209"/>
                <a:ext cx="294304" cy="570054"/>
              </a:xfrm>
              <a:custGeom>
                <a:avLst/>
                <a:gdLst>
                  <a:gd name="connsiteX0" fmla="*/ 8 w 294304"/>
                  <a:gd name="connsiteY0" fmla="*/ 191 h 570054"/>
                  <a:gd name="connsiteX1" fmla="*/ 222258 w 294304"/>
                  <a:gd name="connsiteY1" fmla="*/ 338858 h 570054"/>
                  <a:gd name="connsiteX2" fmla="*/ 294225 w 294304"/>
                  <a:gd name="connsiteY2" fmla="*/ 569574 h 570054"/>
                  <a:gd name="connsiteX3" fmla="*/ 230725 w 294304"/>
                  <a:gd name="connsiteY3" fmla="*/ 387541 h 570054"/>
                  <a:gd name="connsiteX4" fmla="*/ 8 w 294304"/>
                  <a:gd name="connsiteY4" fmla="*/ 191 h 570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304" h="570054">
                    <a:moveTo>
                      <a:pt x="8" y="191"/>
                    </a:moveTo>
                    <a:cubicBezTo>
                      <a:pt x="-1403" y="-7923"/>
                      <a:pt x="173222" y="243961"/>
                      <a:pt x="222258" y="338858"/>
                    </a:cubicBezTo>
                    <a:cubicBezTo>
                      <a:pt x="271294" y="433755"/>
                      <a:pt x="292814" y="561460"/>
                      <a:pt x="294225" y="569574"/>
                    </a:cubicBezTo>
                    <a:cubicBezTo>
                      <a:pt x="295636" y="577688"/>
                      <a:pt x="278350" y="481733"/>
                      <a:pt x="230725" y="387541"/>
                    </a:cubicBezTo>
                    <a:cubicBezTo>
                      <a:pt x="183100" y="293349"/>
                      <a:pt x="1419" y="8305"/>
                      <a:pt x="8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: 図形 1210">
                <a:extLst>
                  <a:ext uri="{FF2B5EF4-FFF2-40B4-BE49-F238E27FC236}">
                    <a16:creationId xmlns:a16="http://schemas.microsoft.com/office/drawing/2014/main" id="{93183E13-145B-4E3E-ABF0-82605EC25CCC}"/>
                  </a:ext>
                </a:extLst>
              </p:cNvPr>
              <p:cNvSpPr/>
              <p:nvPr/>
            </p:nvSpPr>
            <p:spPr>
              <a:xfrm>
                <a:off x="3819250" y="11131940"/>
                <a:ext cx="187314" cy="157763"/>
              </a:xfrm>
              <a:custGeom>
                <a:avLst/>
                <a:gdLst>
                  <a:gd name="connsiteX0" fmla="*/ 138388 w 187314"/>
                  <a:gd name="connsiteY0" fmla="*/ 1198 h 157763"/>
                  <a:gd name="connsiteX1" fmla="*/ 79650 w 187314"/>
                  <a:gd name="connsiteY1" fmla="*/ 21835 h 157763"/>
                  <a:gd name="connsiteX2" fmla="*/ 62188 w 187314"/>
                  <a:gd name="connsiteY2" fmla="*/ 39298 h 157763"/>
                  <a:gd name="connsiteX3" fmla="*/ 20913 w 187314"/>
                  <a:gd name="connsiteY3" fmla="*/ 51998 h 157763"/>
                  <a:gd name="connsiteX4" fmla="*/ 1863 w 187314"/>
                  <a:gd name="connsiteY4" fmla="*/ 109148 h 157763"/>
                  <a:gd name="connsiteX5" fmla="*/ 65363 w 187314"/>
                  <a:gd name="connsiteY5" fmla="*/ 145660 h 157763"/>
                  <a:gd name="connsiteX6" fmla="*/ 100288 w 187314"/>
                  <a:gd name="connsiteY6" fmla="*/ 147248 h 157763"/>
                  <a:gd name="connsiteX7" fmla="*/ 178075 w 187314"/>
                  <a:gd name="connsiteY7" fmla="*/ 156773 h 157763"/>
                  <a:gd name="connsiteX8" fmla="*/ 186013 w 187314"/>
                  <a:gd name="connsiteY8" fmla="*/ 120260 h 157763"/>
                  <a:gd name="connsiteX9" fmla="*/ 179663 w 187314"/>
                  <a:gd name="connsiteY9" fmla="*/ 59935 h 157763"/>
                  <a:gd name="connsiteX10" fmla="*/ 138388 w 187314"/>
                  <a:gd name="connsiteY10" fmla="*/ 1198 h 157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314" h="157763">
                    <a:moveTo>
                      <a:pt x="138388" y="1198"/>
                    </a:moveTo>
                    <a:cubicBezTo>
                      <a:pt x="121719" y="-5152"/>
                      <a:pt x="92350" y="15485"/>
                      <a:pt x="79650" y="21835"/>
                    </a:cubicBezTo>
                    <a:cubicBezTo>
                      <a:pt x="66950" y="28185"/>
                      <a:pt x="71977" y="34271"/>
                      <a:pt x="62188" y="39298"/>
                    </a:cubicBezTo>
                    <a:cubicBezTo>
                      <a:pt x="52398" y="44325"/>
                      <a:pt x="30967" y="40356"/>
                      <a:pt x="20913" y="51998"/>
                    </a:cubicBezTo>
                    <a:cubicBezTo>
                      <a:pt x="10859" y="63640"/>
                      <a:pt x="-5545" y="93538"/>
                      <a:pt x="1863" y="109148"/>
                    </a:cubicBezTo>
                    <a:cubicBezTo>
                      <a:pt x="9271" y="124758"/>
                      <a:pt x="48959" y="139310"/>
                      <a:pt x="65363" y="145660"/>
                    </a:cubicBezTo>
                    <a:cubicBezTo>
                      <a:pt x="81767" y="152010"/>
                      <a:pt x="81503" y="145396"/>
                      <a:pt x="100288" y="147248"/>
                    </a:cubicBezTo>
                    <a:cubicBezTo>
                      <a:pt x="119073" y="149100"/>
                      <a:pt x="163788" y="161271"/>
                      <a:pt x="178075" y="156773"/>
                    </a:cubicBezTo>
                    <a:cubicBezTo>
                      <a:pt x="192362" y="152275"/>
                      <a:pt x="185748" y="136400"/>
                      <a:pt x="186013" y="120260"/>
                    </a:cubicBezTo>
                    <a:cubicBezTo>
                      <a:pt x="186278" y="104120"/>
                      <a:pt x="185219" y="77927"/>
                      <a:pt x="179663" y="59935"/>
                    </a:cubicBezTo>
                    <a:cubicBezTo>
                      <a:pt x="174107" y="41943"/>
                      <a:pt x="155057" y="7548"/>
                      <a:pt x="138388" y="1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: 図形 1211">
                <a:extLst>
                  <a:ext uri="{FF2B5EF4-FFF2-40B4-BE49-F238E27FC236}">
                    <a16:creationId xmlns:a16="http://schemas.microsoft.com/office/drawing/2014/main" id="{7FDFE834-1707-4CB1-90F3-567F48A03A49}"/>
                  </a:ext>
                </a:extLst>
              </p:cNvPr>
              <p:cNvSpPr/>
              <p:nvPr/>
            </p:nvSpPr>
            <p:spPr>
              <a:xfrm>
                <a:off x="3961488" y="11213976"/>
                <a:ext cx="2732003" cy="354195"/>
              </a:xfrm>
              <a:custGeom>
                <a:avLst/>
                <a:gdLst>
                  <a:gd name="connsiteX0" fmla="*/ 5145 w 2732003"/>
                  <a:gd name="connsiteY0" fmla="*/ 124 h 354195"/>
                  <a:gd name="connsiteX1" fmla="*/ 394612 w 2732003"/>
                  <a:gd name="connsiteY1" fmla="*/ 42457 h 354195"/>
                  <a:gd name="connsiteX2" fmla="*/ 665545 w 2732003"/>
                  <a:gd name="connsiteY2" fmla="*/ 55157 h 354195"/>
                  <a:gd name="connsiteX3" fmla="*/ 1038079 w 2732003"/>
                  <a:gd name="connsiteY3" fmla="*/ 55157 h 354195"/>
                  <a:gd name="connsiteX4" fmla="*/ 1380979 w 2732003"/>
                  <a:gd name="connsiteY4" fmla="*/ 203324 h 354195"/>
                  <a:gd name="connsiteX5" fmla="*/ 1685779 w 2732003"/>
                  <a:gd name="connsiteY5" fmla="*/ 334557 h 354195"/>
                  <a:gd name="connsiteX6" fmla="*/ 2028679 w 2732003"/>
                  <a:gd name="connsiteY6" fmla="*/ 351491 h 354195"/>
                  <a:gd name="connsiteX7" fmla="*/ 2392745 w 2732003"/>
                  <a:gd name="connsiteY7" fmla="*/ 313391 h 354195"/>
                  <a:gd name="connsiteX8" fmla="*/ 2706012 w 2732003"/>
                  <a:gd name="connsiteY8" fmla="*/ 186391 h 354195"/>
                  <a:gd name="connsiteX9" fmla="*/ 1681545 w 2732003"/>
                  <a:gd name="connsiteY9" fmla="*/ 334557 h 354195"/>
                  <a:gd name="connsiteX10" fmla="*/ 1126979 w 2732003"/>
                  <a:gd name="connsiteY10" fmla="*/ 135591 h 354195"/>
                  <a:gd name="connsiteX11" fmla="*/ 695179 w 2732003"/>
                  <a:gd name="connsiteY11" fmla="*/ 33991 h 354195"/>
                  <a:gd name="connsiteX12" fmla="*/ 5145 w 2732003"/>
                  <a:gd name="connsiteY12" fmla="*/ 124 h 35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2003" h="354195">
                    <a:moveTo>
                      <a:pt x="5145" y="124"/>
                    </a:moveTo>
                    <a:cubicBezTo>
                      <a:pt x="-44949" y="1535"/>
                      <a:pt x="284545" y="33285"/>
                      <a:pt x="394612" y="42457"/>
                    </a:cubicBezTo>
                    <a:cubicBezTo>
                      <a:pt x="504679" y="51629"/>
                      <a:pt x="558301" y="53040"/>
                      <a:pt x="665545" y="55157"/>
                    </a:cubicBezTo>
                    <a:cubicBezTo>
                      <a:pt x="772789" y="57274"/>
                      <a:pt x="918840" y="30463"/>
                      <a:pt x="1038079" y="55157"/>
                    </a:cubicBezTo>
                    <a:cubicBezTo>
                      <a:pt x="1157318" y="79851"/>
                      <a:pt x="1380979" y="203324"/>
                      <a:pt x="1380979" y="203324"/>
                    </a:cubicBezTo>
                    <a:cubicBezTo>
                      <a:pt x="1488929" y="249891"/>
                      <a:pt x="1577829" y="309863"/>
                      <a:pt x="1685779" y="334557"/>
                    </a:cubicBezTo>
                    <a:cubicBezTo>
                      <a:pt x="1793729" y="359251"/>
                      <a:pt x="1910851" y="355019"/>
                      <a:pt x="2028679" y="351491"/>
                    </a:cubicBezTo>
                    <a:cubicBezTo>
                      <a:pt x="2146507" y="347963"/>
                      <a:pt x="2279856" y="340908"/>
                      <a:pt x="2392745" y="313391"/>
                    </a:cubicBezTo>
                    <a:cubicBezTo>
                      <a:pt x="2505634" y="285874"/>
                      <a:pt x="2824545" y="182863"/>
                      <a:pt x="2706012" y="186391"/>
                    </a:cubicBezTo>
                    <a:cubicBezTo>
                      <a:pt x="2587479" y="189919"/>
                      <a:pt x="1944717" y="343024"/>
                      <a:pt x="1681545" y="334557"/>
                    </a:cubicBezTo>
                    <a:cubicBezTo>
                      <a:pt x="1418373" y="326090"/>
                      <a:pt x="1291373" y="185685"/>
                      <a:pt x="1126979" y="135591"/>
                    </a:cubicBezTo>
                    <a:cubicBezTo>
                      <a:pt x="962585" y="85497"/>
                      <a:pt x="883562" y="58685"/>
                      <a:pt x="695179" y="33991"/>
                    </a:cubicBezTo>
                    <a:cubicBezTo>
                      <a:pt x="506796" y="9297"/>
                      <a:pt x="55239" y="-1287"/>
                      <a:pt x="5145" y="1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: 図形 1212">
                <a:extLst>
                  <a:ext uri="{FF2B5EF4-FFF2-40B4-BE49-F238E27FC236}">
                    <a16:creationId xmlns:a16="http://schemas.microsoft.com/office/drawing/2014/main" id="{4D375B53-9559-4FFF-AED0-5481E6760B09}"/>
                  </a:ext>
                </a:extLst>
              </p:cNvPr>
              <p:cNvSpPr/>
              <p:nvPr/>
            </p:nvSpPr>
            <p:spPr>
              <a:xfrm>
                <a:off x="3949758" y="11115711"/>
                <a:ext cx="1579164" cy="401233"/>
              </a:xfrm>
              <a:custGeom>
                <a:avLst/>
                <a:gdLst>
                  <a:gd name="connsiteX0" fmla="*/ 35925 w 1579164"/>
                  <a:gd name="connsiteY0" fmla="*/ 5256 h 401233"/>
                  <a:gd name="connsiteX1" fmla="*/ 766175 w 1579164"/>
                  <a:gd name="connsiteY1" fmla="*/ 47589 h 401233"/>
                  <a:gd name="connsiteX2" fmla="*/ 1168342 w 1579164"/>
                  <a:gd name="connsiteY2" fmla="*/ 166122 h 401233"/>
                  <a:gd name="connsiteX3" fmla="*/ 1578975 w 1579164"/>
                  <a:gd name="connsiteY3" fmla="*/ 401072 h 401233"/>
                  <a:gd name="connsiteX4" fmla="*/ 1206442 w 1579164"/>
                  <a:gd name="connsiteY4" fmla="*/ 199989 h 401233"/>
                  <a:gd name="connsiteX5" fmla="*/ 226425 w 1579164"/>
                  <a:gd name="connsiteY5" fmla="*/ 22189 h 401233"/>
                  <a:gd name="connsiteX6" fmla="*/ 35925 w 1579164"/>
                  <a:gd name="connsiteY6" fmla="*/ 5256 h 401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9164" h="401233">
                    <a:moveTo>
                      <a:pt x="35925" y="5256"/>
                    </a:moveTo>
                    <a:cubicBezTo>
                      <a:pt x="125883" y="9489"/>
                      <a:pt x="577439" y="20778"/>
                      <a:pt x="766175" y="47589"/>
                    </a:cubicBezTo>
                    <a:cubicBezTo>
                      <a:pt x="954911" y="74400"/>
                      <a:pt x="1032875" y="107208"/>
                      <a:pt x="1168342" y="166122"/>
                    </a:cubicBezTo>
                    <a:cubicBezTo>
                      <a:pt x="1303809" y="225036"/>
                      <a:pt x="1572625" y="395428"/>
                      <a:pt x="1578975" y="401072"/>
                    </a:cubicBezTo>
                    <a:cubicBezTo>
                      <a:pt x="1585325" y="406716"/>
                      <a:pt x="1431867" y="263136"/>
                      <a:pt x="1206442" y="199989"/>
                    </a:cubicBezTo>
                    <a:cubicBezTo>
                      <a:pt x="981017" y="136842"/>
                      <a:pt x="422217" y="54292"/>
                      <a:pt x="226425" y="22189"/>
                    </a:cubicBezTo>
                    <a:cubicBezTo>
                      <a:pt x="30633" y="-9914"/>
                      <a:pt x="-54033" y="1023"/>
                      <a:pt x="35925" y="5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: 図形 1213">
                <a:extLst>
                  <a:ext uri="{FF2B5EF4-FFF2-40B4-BE49-F238E27FC236}">
                    <a16:creationId xmlns:a16="http://schemas.microsoft.com/office/drawing/2014/main" id="{E7EF3C95-D50B-49D5-BAB8-9ACBAC03839F}"/>
                  </a:ext>
                </a:extLst>
              </p:cNvPr>
              <p:cNvSpPr/>
              <p:nvPr/>
            </p:nvSpPr>
            <p:spPr>
              <a:xfrm>
                <a:off x="5427119" y="11154784"/>
                <a:ext cx="1331246" cy="340998"/>
              </a:xfrm>
              <a:custGeom>
                <a:avLst/>
                <a:gdLst>
                  <a:gd name="connsiteX0" fmla="*/ 27531 w 1331246"/>
                  <a:gd name="connsiteY0" fmla="*/ 292149 h 340998"/>
                  <a:gd name="connsiteX1" fmla="*/ 97381 w 1331246"/>
                  <a:gd name="connsiteY1" fmla="*/ 309083 h 340998"/>
                  <a:gd name="connsiteX2" fmla="*/ 603264 w 1331246"/>
                  <a:gd name="connsiteY2" fmla="*/ 321783 h 340998"/>
                  <a:gd name="connsiteX3" fmla="*/ 950398 w 1331246"/>
                  <a:gd name="connsiteY3" fmla="*/ 270983 h 340998"/>
                  <a:gd name="connsiteX4" fmla="*/ 1174764 w 1331246"/>
                  <a:gd name="connsiteY4" fmla="*/ 234999 h 340998"/>
                  <a:gd name="connsiteX5" fmla="*/ 1289064 w 1331246"/>
                  <a:gd name="connsiteY5" fmla="*/ 171499 h 340998"/>
                  <a:gd name="connsiteX6" fmla="*/ 1327164 w 1331246"/>
                  <a:gd name="connsiteY6" fmla="*/ 49 h 340998"/>
                  <a:gd name="connsiteX7" fmla="*/ 1312348 w 1331246"/>
                  <a:gd name="connsiteY7" fmla="*/ 154566 h 340998"/>
                  <a:gd name="connsiteX8" fmla="*/ 1214981 w 1331246"/>
                  <a:gd name="connsiteY8" fmla="*/ 234999 h 340998"/>
                  <a:gd name="connsiteX9" fmla="*/ 122781 w 1331246"/>
                  <a:gd name="connsiteY9" fmla="*/ 338716 h 340998"/>
                  <a:gd name="connsiteX10" fmla="*/ 27531 w 1331246"/>
                  <a:gd name="connsiteY10" fmla="*/ 292149 h 34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1246" h="340998">
                    <a:moveTo>
                      <a:pt x="27531" y="292149"/>
                    </a:moveTo>
                    <a:cubicBezTo>
                      <a:pt x="23298" y="287210"/>
                      <a:pt x="1426" y="304144"/>
                      <a:pt x="97381" y="309083"/>
                    </a:cubicBezTo>
                    <a:cubicBezTo>
                      <a:pt x="193336" y="314022"/>
                      <a:pt x="461095" y="328133"/>
                      <a:pt x="603264" y="321783"/>
                    </a:cubicBezTo>
                    <a:cubicBezTo>
                      <a:pt x="745434" y="315433"/>
                      <a:pt x="950398" y="270983"/>
                      <a:pt x="950398" y="270983"/>
                    </a:cubicBezTo>
                    <a:cubicBezTo>
                      <a:pt x="1045648" y="256519"/>
                      <a:pt x="1118320" y="251580"/>
                      <a:pt x="1174764" y="234999"/>
                    </a:cubicBezTo>
                    <a:cubicBezTo>
                      <a:pt x="1231208" y="218418"/>
                      <a:pt x="1263664" y="210657"/>
                      <a:pt x="1289064" y="171499"/>
                    </a:cubicBezTo>
                    <a:cubicBezTo>
                      <a:pt x="1314464" y="132341"/>
                      <a:pt x="1323283" y="2871"/>
                      <a:pt x="1327164" y="49"/>
                    </a:cubicBezTo>
                    <a:cubicBezTo>
                      <a:pt x="1331045" y="-2773"/>
                      <a:pt x="1331045" y="115408"/>
                      <a:pt x="1312348" y="154566"/>
                    </a:cubicBezTo>
                    <a:cubicBezTo>
                      <a:pt x="1293651" y="193724"/>
                      <a:pt x="1413242" y="204307"/>
                      <a:pt x="1214981" y="234999"/>
                    </a:cubicBezTo>
                    <a:cubicBezTo>
                      <a:pt x="1016720" y="265691"/>
                      <a:pt x="327039" y="324605"/>
                      <a:pt x="122781" y="338716"/>
                    </a:cubicBezTo>
                    <a:cubicBezTo>
                      <a:pt x="-81477" y="352827"/>
                      <a:pt x="31764" y="297088"/>
                      <a:pt x="27531" y="2921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: 図形 1214">
                <a:extLst>
                  <a:ext uri="{FF2B5EF4-FFF2-40B4-BE49-F238E27FC236}">
                    <a16:creationId xmlns:a16="http://schemas.microsoft.com/office/drawing/2014/main" id="{1AD9B461-B1A1-41B1-A955-5A272752D06A}"/>
                  </a:ext>
                </a:extLst>
              </p:cNvPr>
              <p:cNvSpPr/>
              <p:nvPr/>
            </p:nvSpPr>
            <p:spPr>
              <a:xfrm>
                <a:off x="6307903" y="8859197"/>
                <a:ext cx="485112" cy="2385008"/>
              </a:xfrm>
              <a:custGeom>
                <a:avLst/>
                <a:gdLst>
                  <a:gd name="connsiteX0" fmla="*/ 12464 w 485112"/>
                  <a:gd name="connsiteY0" fmla="*/ 35036 h 2385008"/>
                  <a:gd name="connsiteX1" fmla="*/ 46330 w 485112"/>
                  <a:gd name="connsiteY1" fmla="*/ 280570 h 2385008"/>
                  <a:gd name="connsiteX2" fmla="*/ 465430 w 485112"/>
                  <a:gd name="connsiteY2" fmla="*/ 2151703 h 2385008"/>
                  <a:gd name="connsiteX3" fmla="*/ 406164 w 485112"/>
                  <a:gd name="connsiteY3" fmla="*/ 2325270 h 2385008"/>
                  <a:gd name="connsiteX4" fmla="*/ 313030 w 485112"/>
                  <a:gd name="connsiteY4" fmla="*/ 1863836 h 2385008"/>
                  <a:gd name="connsiteX5" fmla="*/ 63264 w 485112"/>
                  <a:gd name="connsiteY5" fmla="*/ 200136 h 2385008"/>
                  <a:gd name="connsiteX6" fmla="*/ 12464 w 485112"/>
                  <a:gd name="connsiteY6" fmla="*/ 35036 h 238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112" h="2385008">
                    <a:moveTo>
                      <a:pt x="12464" y="35036"/>
                    </a:moveTo>
                    <a:cubicBezTo>
                      <a:pt x="9642" y="48442"/>
                      <a:pt x="-29164" y="-72208"/>
                      <a:pt x="46330" y="280570"/>
                    </a:cubicBezTo>
                    <a:cubicBezTo>
                      <a:pt x="121824" y="633348"/>
                      <a:pt x="405458" y="1810920"/>
                      <a:pt x="465430" y="2151703"/>
                    </a:cubicBezTo>
                    <a:cubicBezTo>
                      <a:pt x="525402" y="2492486"/>
                      <a:pt x="431564" y="2373248"/>
                      <a:pt x="406164" y="2325270"/>
                    </a:cubicBezTo>
                    <a:cubicBezTo>
                      <a:pt x="380764" y="2277292"/>
                      <a:pt x="370180" y="2218025"/>
                      <a:pt x="313030" y="1863836"/>
                    </a:cubicBezTo>
                    <a:cubicBezTo>
                      <a:pt x="255880" y="1509647"/>
                      <a:pt x="114064" y="498586"/>
                      <a:pt x="63264" y="200136"/>
                    </a:cubicBezTo>
                    <a:cubicBezTo>
                      <a:pt x="12464" y="-98314"/>
                      <a:pt x="15286" y="21630"/>
                      <a:pt x="12464" y="350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: 図形 1215">
                <a:extLst>
                  <a:ext uri="{FF2B5EF4-FFF2-40B4-BE49-F238E27FC236}">
                    <a16:creationId xmlns:a16="http://schemas.microsoft.com/office/drawing/2014/main" id="{6CE48C53-D0CE-489D-AA01-8F9AB967A6A3}"/>
                  </a:ext>
                </a:extLst>
              </p:cNvPr>
              <p:cNvSpPr/>
              <p:nvPr/>
            </p:nvSpPr>
            <p:spPr>
              <a:xfrm>
                <a:off x="3525275" y="9026751"/>
                <a:ext cx="199035" cy="891010"/>
              </a:xfrm>
              <a:custGeom>
                <a:avLst/>
                <a:gdLst>
                  <a:gd name="connsiteX0" fmla="*/ 18025 w 199035"/>
                  <a:gd name="connsiteY0" fmla="*/ 53749 h 891010"/>
                  <a:gd name="connsiteX1" fmla="*/ 20142 w 199035"/>
                  <a:gd name="connsiteY1" fmla="*/ 108782 h 891010"/>
                  <a:gd name="connsiteX2" fmla="*/ 153492 w 199035"/>
                  <a:gd name="connsiteY2" fmla="*/ 631599 h 891010"/>
                  <a:gd name="connsiteX3" fmla="*/ 183125 w 199035"/>
                  <a:gd name="connsiteY3" fmla="*/ 849616 h 891010"/>
                  <a:gd name="connsiteX4" fmla="*/ 181008 w 199035"/>
                  <a:gd name="connsiteY4" fmla="*/ 881366 h 891010"/>
                  <a:gd name="connsiteX5" fmla="*/ 187358 w 199035"/>
                  <a:gd name="connsiteY5" fmla="*/ 733199 h 891010"/>
                  <a:gd name="connsiteX6" fmla="*/ 18025 w 199035"/>
                  <a:gd name="connsiteY6" fmla="*/ 53749 h 89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035" h="891010">
                    <a:moveTo>
                      <a:pt x="18025" y="53749"/>
                    </a:moveTo>
                    <a:cubicBezTo>
                      <a:pt x="-9844" y="-50321"/>
                      <a:pt x="-2436" y="12474"/>
                      <a:pt x="20142" y="108782"/>
                    </a:cubicBezTo>
                    <a:cubicBezTo>
                      <a:pt x="42720" y="205090"/>
                      <a:pt x="126328" y="508127"/>
                      <a:pt x="153492" y="631599"/>
                    </a:cubicBezTo>
                    <a:cubicBezTo>
                      <a:pt x="180656" y="755071"/>
                      <a:pt x="178539" y="807988"/>
                      <a:pt x="183125" y="849616"/>
                    </a:cubicBezTo>
                    <a:cubicBezTo>
                      <a:pt x="187711" y="891244"/>
                      <a:pt x="180303" y="900769"/>
                      <a:pt x="181008" y="881366"/>
                    </a:cubicBezTo>
                    <a:cubicBezTo>
                      <a:pt x="181713" y="861963"/>
                      <a:pt x="216639" y="867960"/>
                      <a:pt x="187358" y="733199"/>
                    </a:cubicBezTo>
                    <a:cubicBezTo>
                      <a:pt x="158077" y="598438"/>
                      <a:pt x="45894" y="157819"/>
                      <a:pt x="18025" y="537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: 図形 1216">
                <a:extLst>
                  <a:ext uri="{FF2B5EF4-FFF2-40B4-BE49-F238E27FC236}">
                    <a16:creationId xmlns:a16="http://schemas.microsoft.com/office/drawing/2014/main" id="{6B0BD47F-E296-4E9C-AECF-7E562A9B6E1E}"/>
                  </a:ext>
                </a:extLst>
              </p:cNvPr>
              <p:cNvSpPr/>
              <p:nvPr/>
            </p:nvSpPr>
            <p:spPr>
              <a:xfrm>
                <a:off x="3519995" y="9044462"/>
                <a:ext cx="205425" cy="918275"/>
              </a:xfrm>
              <a:custGeom>
                <a:avLst/>
                <a:gdLst>
                  <a:gd name="connsiteX0" fmla="*/ 22 w 205425"/>
                  <a:gd name="connsiteY0" fmla="*/ 55 h 918275"/>
                  <a:gd name="connsiteX1" fmla="*/ 91038 w 205425"/>
                  <a:gd name="connsiteY1" fmla="*/ 440321 h 918275"/>
                  <a:gd name="connsiteX2" fmla="*/ 156655 w 205425"/>
                  <a:gd name="connsiteY2" fmla="*/ 711255 h 918275"/>
                  <a:gd name="connsiteX3" fmla="*/ 173588 w 205425"/>
                  <a:gd name="connsiteY3" fmla="*/ 901755 h 918275"/>
                  <a:gd name="connsiteX4" fmla="*/ 205338 w 205425"/>
                  <a:gd name="connsiteY4" fmla="*/ 895405 h 918275"/>
                  <a:gd name="connsiteX5" fmla="*/ 163005 w 205425"/>
                  <a:gd name="connsiteY5" fmla="*/ 787455 h 918275"/>
                  <a:gd name="connsiteX6" fmla="*/ 99505 w 205425"/>
                  <a:gd name="connsiteY6" fmla="*/ 469955 h 918275"/>
                  <a:gd name="connsiteX7" fmla="*/ 22 w 205425"/>
                  <a:gd name="connsiteY7" fmla="*/ 55 h 91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425" h="918275">
                    <a:moveTo>
                      <a:pt x="22" y="55"/>
                    </a:moveTo>
                    <a:cubicBezTo>
                      <a:pt x="-1389" y="-4884"/>
                      <a:pt x="64932" y="321788"/>
                      <a:pt x="91038" y="440321"/>
                    </a:cubicBezTo>
                    <a:cubicBezTo>
                      <a:pt x="117144" y="558854"/>
                      <a:pt x="142897" y="634349"/>
                      <a:pt x="156655" y="711255"/>
                    </a:cubicBezTo>
                    <a:cubicBezTo>
                      <a:pt x="170413" y="788161"/>
                      <a:pt x="165474" y="871063"/>
                      <a:pt x="173588" y="901755"/>
                    </a:cubicBezTo>
                    <a:cubicBezTo>
                      <a:pt x="181702" y="932447"/>
                      <a:pt x="207102" y="914455"/>
                      <a:pt x="205338" y="895405"/>
                    </a:cubicBezTo>
                    <a:cubicBezTo>
                      <a:pt x="203574" y="876355"/>
                      <a:pt x="180644" y="858363"/>
                      <a:pt x="163005" y="787455"/>
                    </a:cubicBezTo>
                    <a:cubicBezTo>
                      <a:pt x="145366" y="716547"/>
                      <a:pt x="126316" y="601188"/>
                      <a:pt x="99505" y="469955"/>
                    </a:cubicBezTo>
                    <a:cubicBezTo>
                      <a:pt x="72694" y="338722"/>
                      <a:pt x="1433" y="4994"/>
                      <a:pt x="22" y="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: 図形 1217">
                <a:extLst>
                  <a:ext uri="{FF2B5EF4-FFF2-40B4-BE49-F238E27FC236}">
                    <a16:creationId xmlns:a16="http://schemas.microsoft.com/office/drawing/2014/main" id="{0DD94B9C-2934-4FCC-8CCB-8E94F8D3A9B4}"/>
                  </a:ext>
                </a:extLst>
              </p:cNvPr>
              <p:cNvSpPr/>
              <p:nvPr/>
            </p:nvSpPr>
            <p:spPr>
              <a:xfrm>
                <a:off x="4660734" y="9064586"/>
                <a:ext cx="459910" cy="245085"/>
              </a:xfrm>
              <a:custGeom>
                <a:avLst/>
                <a:gdLst>
                  <a:gd name="connsiteX0" fmla="*/ 166 w 459910"/>
                  <a:gd name="connsiteY0" fmla="*/ 145031 h 245085"/>
                  <a:gd name="connsiteX1" fmla="*/ 61549 w 459910"/>
                  <a:gd name="connsiteY1" fmla="*/ 125981 h 245085"/>
                  <a:gd name="connsiteX2" fmla="*/ 184316 w 459910"/>
                  <a:gd name="connsiteY2" fmla="*/ 22264 h 245085"/>
                  <a:gd name="connsiteX3" fmla="*/ 260516 w 459910"/>
                  <a:gd name="connsiteY3" fmla="*/ 7447 h 245085"/>
                  <a:gd name="connsiteX4" fmla="*/ 459483 w 459910"/>
                  <a:gd name="connsiteY4" fmla="*/ 115397 h 245085"/>
                  <a:gd name="connsiteX5" fmla="*/ 313433 w 459910"/>
                  <a:gd name="connsiteY5" fmla="*/ 236047 h 245085"/>
                  <a:gd name="connsiteX6" fmla="*/ 311316 w 459910"/>
                  <a:gd name="connsiteY6" fmla="*/ 223347 h 245085"/>
                  <a:gd name="connsiteX7" fmla="*/ 408683 w 459910"/>
                  <a:gd name="connsiteY7" fmla="*/ 119631 h 245085"/>
                  <a:gd name="connsiteX8" fmla="*/ 311316 w 459910"/>
                  <a:gd name="connsiteY8" fmla="*/ 64597 h 245085"/>
                  <a:gd name="connsiteX9" fmla="*/ 197016 w 459910"/>
                  <a:gd name="connsiteY9" fmla="*/ 45547 h 245085"/>
                  <a:gd name="connsiteX10" fmla="*/ 78483 w 459910"/>
                  <a:gd name="connsiteY10" fmla="*/ 117514 h 245085"/>
                  <a:gd name="connsiteX11" fmla="*/ 166 w 459910"/>
                  <a:gd name="connsiteY11" fmla="*/ 145031 h 245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9910" h="245085">
                    <a:moveTo>
                      <a:pt x="166" y="145031"/>
                    </a:moveTo>
                    <a:cubicBezTo>
                      <a:pt x="-2656" y="146442"/>
                      <a:pt x="30857" y="146442"/>
                      <a:pt x="61549" y="125981"/>
                    </a:cubicBezTo>
                    <a:cubicBezTo>
                      <a:pt x="92241" y="105520"/>
                      <a:pt x="151155" y="42020"/>
                      <a:pt x="184316" y="22264"/>
                    </a:cubicBezTo>
                    <a:cubicBezTo>
                      <a:pt x="217477" y="2508"/>
                      <a:pt x="214655" y="-8075"/>
                      <a:pt x="260516" y="7447"/>
                    </a:cubicBezTo>
                    <a:cubicBezTo>
                      <a:pt x="306377" y="22969"/>
                      <a:pt x="450663" y="77297"/>
                      <a:pt x="459483" y="115397"/>
                    </a:cubicBezTo>
                    <a:cubicBezTo>
                      <a:pt x="468303" y="153497"/>
                      <a:pt x="338128" y="218055"/>
                      <a:pt x="313433" y="236047"/>
                    </a:cubicBezTo>
                    <a:cubicBezTo>
                      <a:pt x="288739" y="254039"/>
                      <a:pt x="295441" y="242750"/>
                      <a:pt x="311316" y="223347"/>
                    </a:cubicBezTo>
                    <a:cubicBezTo>
                      <a:pt x="327191" y="203944"/>
                      <a:pt x="408683" y="146089"/>
                      <a:pt x="408683" y="119631"/>
                    </a:cubicBezTo>
                    <a:cubicBezTo>
                      <a:pt x="408683" y="93173"/>
                      <a:pt x="346594" y="76944"/>
                      <a:pt x="311316" y="64597"/>
                    </a:cubicBezTo>
                    <a:cubicBezTo>
                      <a:pt x="276038" y="52250"/>
                      <a:pt x="235821" y="36728"/>
                      <a:pt x="197016" y="45547"/>
                    </a:cubicBezTo>
                    <a:cubicBezTo>
                      <a:pt x="158211" y="54366"/>
                      <a:pt x="111644" y="101992"/>
                      <a:pt x="78483" y="117514"/>
                    </a:cubicBezTo>
                    <a:cubicBezTo>
                      <a:pt x="45322" y="133036"/>
                      <a:pt x="2988" y="143620"/>
                      <a:pt x="166" y="1450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: 図形 1218">
                <a:extLst>
                  <a:ext uri="{FF2B5EF4-FFF2-40B4-BE49-F238E27FC236}">
                    <a16:creationId xmlns:a16="http://schemas.microsoft.com/office/drawing/2014/main" id="{966812B2-4D23-4C8B-B8D5-A77A46C7DD15}"/>
                  </a:ext>
                </a:extLst>
              </p:cNvPr>
              <p:cNvSpPr/>
              <p:nvPr/>
            </p:nvSpPr>
            <p:spPr>
              <a:xfrm>
                <a:off x="4769791" y="9116564"/>
                <a:ext cx="265160" cy="170103"/>
              </a:xfrm>
              <a:custGeom>
                <a:avLst/>
                <a:gdLst>
                  <a:gd name="connsiteX0" fmla="*/ 5409 w 265160"/>
                  <a:gd name="connsiteY0" fmla="*/ 2036 h 170103"/>
                  <a:gd name="connsiteX1" fmla="*/ 189559 w 265160"/>
                  <a:gd name="connsiteY1" fmla="*/ 167136 h 170103"/>
                  <a:gd name="connsiteX2" fmla="*/ 259409 w 265160"/>
                  <a:gd name="connsiteY2" fmla="*/ 107869 h 170103"/>
                  <a:gd name="connsiteX3" fmla="*/ 246709 w 265160"/>
                  <a:gd name="connsiteY3" fmla="*/ 103636 h 170103"/>
                  <a:gd name="connsiteX4" fmla="*/ 132409 w 265160"/>
                  <a:gd name="connsiteY4" fmla="*/ 152319 h 170103"/>
                  <a:gd name="connsiteX5" fmla="*/ 54092 w 265160"/>
                  <a:gd name="connsiteY5" fmla="*/ 78236 h 170103"/>
                  <a:gd name="connsiteX6" fmla="*/ 5409 w 265160"/>
                  <a:gd name="connsiteY6" fmla="*/ 2036 h 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160" h="170103">
                    <a:moveTo>
                      <a:pt x="5409" y="2036"/>
                    </a:moveTo>
                    <a:cubicBezTo>
                      <a:pt x="27987" y="16853"/>
                      <a:pt x="147226" y="149497"/>
                      <a:pt x="189559" y="167136"/>
                    </a:cubicBezTo>
                    <a:cubicBezTo>
                      <a:pt x="231892" y="184775"/>
                      <a:pt x="249884" y="118452"/>
                      <a:pt x="259409" y="107869"/>
                    </a:cubicBezTo>
                    <a:cubicBezTo>
                      <a:pt x="268934" y="97286"/>
                      <a:pt x="267876" y="96228"/>
                      <a:pt x="246709" y="103636"/>
                    </a:cubicBezTo>
                    <a:cubicBezTo>
                      <a:pt x="225542" y="111044"/>
                      <a:pt x="164512" y="156552"/>
                      <a:pt x="132409" y="152319"/>
                    </a:cubicBezTo>
                    <a:cubicBezTo>
                      <a:pt x="100306" y="148086"/>
                      <a:pt x="71025" y="99050"/>
                      <a:pt x="54092" y="78236"/>
                    </a:cubicBezTo>
                    <a:cubicBezTo>
                      <a:pt x="37159" y="57422"/>
                      <a:pt x="-17169" y="-12781"/>
                      <a:pt x="5409" y="20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0" name="フリーフォーム: 図形 1219">
                <a:extLst>
                  <a:ext uri="{FF2B5EF4-FFF2-40B4-BE49-F238E27FC236}">
                    <a16:creationId xmlns:a16="http://schemas.microsoft.com/office/drawing/2014/main" id="{112AEE59-2429-4751-82DE-FB441ECEF162}"/>
                  </a:ext>
                </a:extLst>
              </p:cNvPr>
              <p:cNvSpPr/>
              <p:nvPr/>
            </p:nvSpPr>
            <p:spPr>
              <a:xfrm>
                <a:off x="3676826" y="9201011"/>
                <a:ext cx="2601863" cy="448686"/>
              </a:xfrm>
              <a:custGeom>
                <a:avLst/>
                <a:gdLst>
                  <a:gd name="connsiteX0" fmla="*/ 44274 w 2601863"/>
                  <a:gd name="connsiteY0" fmla="*/ 2256 h 448686"/>
                  <a:gd name="connsiteX1" fmla="*/ 209374 w 2601863"/>
                  <a:gd name="connsiteY1" fmla="*/ 167356 h 448686"/>
                  <a:gd name="connsiteX2" fmla="*/ 721607 w 2601863"/>
                  <a:gd name="connsiteY2" fmla="*/ 319756 h 448686"/>
                  <a:gd name="connsiteX3" fmla="*/ 1204207 w 2601863"/>
                  <a:gd name="connsiteY3" fmla="*/ 438289 h 448686"/>
                  <a:gd name="connsiteX4" fmla="*/ 1733374 w 2601863"/>
                  <a:gd name="connsiteY4" fmla="*/ 400189 h 448686"/>
                  <a:gd name="connsiteX5" fmla="*/ 2275241 w 2601863"/>
                  <a:gd name="connsiteY5" fmla="*/ 438289 h 448686"/>
                  <a:gd name="connsiteX6" fmla="*/ 2601207 w 2601863"/>
                  <a:gd name="connsiteY6" fmla="*/ 175822 h 448686"/>
                  <a:gd name="connsiteX7" fmla="*/ 2194807 w 2601863"/>
                  <a:gd name="connsiteY7" fmla="*/ 391722 h 448686"/>
                  <a:gd name="connsiteX8" fmla="*/ 979841 w 2601863"/>
                  <a:gd name="connsiteY8" fmla="*/ 294356 h 448686"/>
                  <a:gd name="connsiteX9" fmla="*/ 44274 w 2601863"/>
                  <a:gd name="connsiteY9" fmla="*/ 2256 h 44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1863" h="448686">
                    <a:moveTo>
                      <a:pt x="44274" y="2256"/>
                    </a:moveTo>
                    <a:cubicBezTo>
                      <a:pt x="-84137" y="-18911"/>
                      <a:pt x="96485" y="114439"/>
                      <a:pt x="209374" y="167356"/>
                    </a:cubicBezTo>
                    <a:cubicBezTo>
                      <a:pt x="322263" y="220273"/>
                      <a:pt x="555802" y="274601"/>
                      <a:pt x="721607" y="319756"/>
                    </a:cubicBezTo>
                    <a:cubicBezTo>
                      <a:pt x="887413" y="364912"/>
                      <a:pt x="1035579" y="424884"/>
                      <a:pt x="1204207" y="438289"/>
                    </a:cubicBezTo>
                    <a:cubicBezTo>
                      <a:pt x="1372835" y="451694"/>
                      <a:pt x="1554868" y="400189"/>
                      <a:pt x="1733374" y="400189"/>
                    </a:cubicBezTo>
                    <a:cubicBezTo>
                      <a:pt x="1911880" y="400189"/>
                      <a:pt x="2130602" y="475683"/>
                      <a:pt x="2275241" y="438289"/>
                    </a:cubicBezTo>
                    <a:cubicBezTo>
                      <a:pt x="2419880" y="400895"/>
                      <a:pt x="2614613" y="183583"/>
                      <a:pt x="2601207" y="175822"/>
                    </a:cubicBezTo>
                    <a:cubicBezTo>
                      <a:pt x="2587801" y="168061"/>
                      <a:pt x="2465035" y="371966"/>
                      <a:pt x="2194807" y="391722"/>
                    </a:cubicBezTo>
                    <a:cubicBezTo>
                      <a:pt x="1924579" y="411478"/>
                      <a:pt x="1338969" y="352211"/>
                      <a:pt x="979841" y="294356"/>
                    </a:cubicBezTo>
                    <a:cubicBezTo>
                      <a:pt x="620713" y="236501"/>
                      <a:pt x="172685" y="23423"/>
                      <a:pt x="44274" y="2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フリーフォーム: 図形 1220">
                <a:extLst>
                  <a:ext uri="{FF2B5EF4-FFF2-40B4-BE49-F238E27FC236}">
                    <a16:creationId xmlns:a16="http://schemas.microsoft.com/office/drawing/2014/main" id="{1351B60A-3D59-4CB4-B106-3762675CD261}"/>
                  </a:ext>
                </a:extLst>
              </p:cNvPr>
              <p:cNvSpPr/>
              <p:nvPr/>
            </p:nvSpPr>
            <p:spPr>
              <a:xfrm>
                <a:off x="4024810" y="8187827"/>
                <a:ext cx="2230135" cy="856761"/>
              </a:xfrm>
              <a:custGeom>
                <a:avLst/>
                <a:gdLst>
                  <a:gd name="connsiteX0" fmla="*/ 13790 w 2230135"/>
                  <a:gd name="connsiteY0" fmla="*/ 133848 h 856761"/>
                  <a:gd name="connsiteX1" fmla="*/ 51890 w 2230135"/>
                  <a:gd name="connsiteY1" fmla="*/ 89398 h 856761"/>
                  <a:gd name="connsiteX2" fmla="*/ 178890 w 2230135"/>
                  <a:gd name="connsiteY2" fmla="*/ 13198 h 856761"/>
                  <a:gd name="connsiteX3" fmla="*/ 375740 w 2230135"/>
                  <a:gd name="connsiteY3" fmla="*/ 16373 h 856761"/>
                  <a:gd name="connsiteX4" fmla="*/ 607515 w 2230135"/>
                  <a:gd name="connsiteY4" fmla="*/ 67173 h 856761"/>
                  <a:gd name="connsiteX5" fmla="*/ 756740 w 2230135"/>
                  <a:gd name="connsiteY5" fmla="*/ 194173 h 856761"/>
                  <a:gd name="connsiteX6" fmla="*/ 985340 w 2230135"/>
                  <a:gd name="connsiteY6" fmla="*/ 441823 h 856761"/>
                  <a:gd name="connsiteX7" fmla="*/ 1248865 w 2230135"/>
                  <a:gd name="connsiteY7" fmla="*/ 625973 h 856761"/>
                  <a:gd name="connsiteX8" fmla="*/ 2017215 w 2230135"/>
                  <a:gd name="connsiteY8" fmla="*/ 832348 h 856761"/>
                  <a:gd name="connsiteX9" fmla="*/ 2220415 w 2230135"/>
                  <a:gd name="connsiteY9" fmla="*/ 848223 h 856761"/>
                  <a:gd name="connsiteX10" fmla="*/ 2163265 w 2230135"/>
                  <a:gd name="connsiteY10" fmla="*/ 791073 h 856761"/>
                  <a:gd name="connsiteX11" fmla="*/ 1864815 w 2230135"/>
                  <a:gd name="connsiteY11" fmla="*/ 746623 h 856761"/>
                  <a:gd name="connsiteX12" fmla="*/ 1207590 w 2230135"/>
                  <a:gd name="connsiteY12" fmla="*/ 533898 h 856761"/>
                  <a:gd name="connsiteX13" fmla="*/ 540840 w 2230135"/>
                  <a:gd name="connsiteY13" fmla="*/ 70348 h 856761"/>
                  <a:gd name="connsiteX14" fmla="*/ 277315 w 2230135"/>
                  <a:gd name="connsiteY14" fmla="*/ 6848 h 856761"/>
                  <a:gd name="connsiteX15" fmla="*/ 13790 w 2230135"/>
                  <a:gd name="connsiteY15" fmla="*/ 133848 h 85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30135" h="856761">
                    <a:moveTo>
                      <a:pt x="13790" y="133848"/>
                    </a:moveTo>
                    <a:cubicBezTo>
                      <a:pt x="-23781" y="147606"/>
                      <a:pt x="24373" y="109506"/>
                      <a:pt x="51890" y="89398"/>
                    </a:cubicBezTo>
                    <a:cubicBezTo>
                      <a:pt x="79407" y="69290"/>
                      <a:pt x="124915" y="25369"/>
                      <a:pt x="178890" y="13198"/>
                    </a:cubicBezTo>
                    <a:cubicBezTo>
                      <a:pt x="232865" y="1027"/>
                      <a:pt x="304303" y="7377"/>
                      <a:pt x="375740" y="16373"/>
                    </a:cubicBezTo>
                    <a:cubicBezTo>
                      <a:pt x="447177" y="25369"/>
                      <a:pt x="544015" y="37540"/>
                      <a:pt x="607515" y="67173"/>
                    </a:cubicBezTo>
                    <a:cubicBezTo>
                      <a:pt x="671015" y="96806"/>
                      <a:pt x="693769" y="131731"/>
                      <a:pt x="756740" y="194173"/>
                    </a:cubicBezTo>
                    <a:cubicBezTo>
                      <a:pt x="819711" y="256615"/>
                      <a:pt x="903319" y="369856"/>
                      <a:pt x="985340" y="441823"/>
                    </a:cubicBezTo>
                    <a:cubicBezTo>
                      <a:pt x="1067361" y="513790"/>
                      <a:pt x="1076886" y="560886"/>
                      <a:pt x="1248865" y="625973"/>
                    </a:cubicBezTo>
                    <a:cubicBezTo>
                      <a:pt x="1420844" y="691060"/>
                      <a:pt x="1855290" y="795306"/>
                      <a:pt x="2017215" y="832348"/>
                    </a:cubicBezTo>
                    <a:cubicBezTo>
                      <a:pt x="2179140" y="869390"/>
                      <a:pt x="2196073" y="855102"/>
                      <a:pt x="2220415" y="848223"/>
                    </a:cubicBezTo>
                    <a:cubicBezTo>
                      <a:pt x="2244757" y="841344"/>
                      <a:pt x="2222532" y="808006"/>
                      <a:pt x="2163265" y="791073"/>
                    </a:cubicBezTo>
                    <a:cubicBezTo>
                      <a:pt x="2103998" y="774140"/>
                      <a:pt x="2024094" y="789485"/>
                      <a:pt x="1864815" y="746623"/>
                    </a:cubicBezTo>
                    <a:cubicBezTo>
                      <a:pt x="1705536" y="703761"/>
                      <a:pt x="1428252" y="646610"/>
                      <a:pt x="1207590" y="533898"/>
                    </a:cubicBezTo>
                    <a:cubicBezTo>
                      <a:pt x="986928" y="421186"/>
                      <a:pt x="695886" y="158190"/>
                      <a:pt x="540840" y="70348"/>
                    </a:cubicBezTo>
                    <a:cubicBezTo>
                      <a:pt x="385794" y="-17494"/>
                      <a:pt x="364098" y="-1619"/>
                      <a:pt x="277315" y="6848"/>
                    </a:cubicBezTo>
                    <a:cubicBezTo>
                      <a:pt x="190532" y="15315"/>
                      <a:pt x="51361" y="120090"/>
                      <a:pt x="13790" y="1338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: 図形 1221">
                <a:extLst>
                  <a:ext uri="{FF2B5EF4-FFF2-40B4-BE49-F238E27FC236}">
                    <a16:creationId xmlns:a16="http://schemas.microsoft.com/office/drawing/2014/main" id="{55004179-A44B-40AC-8936-F44A2CE97D29}"/>
                  </a:ext>
                </a:extLst>
              </p:cNvPr>
              <p:cNvSpPr/>
              <p:nvPr/>
            </p:nvSpPr>
            <p:spPr>
              <a:xfrm>
                <a:off x="4011995" y="8312128"/>
                <a:ext cx="2192997" cy="969707"/>
              </a:xfrm>
              <a:custGeom>
                <a:avLst/>
                <a:gdLst>
                  <a:gd name="connsiteX0" fmla="*/ 48830 w 2192997"/>
                  <a:gd name="connsiteY0" fmla="*/ 15897 h 969707"/>
                  <a:gd name="connsiteX1" fmla="*/ 80580 w 2192997"/>
                  <a:gd name="connsiteY1" fmla="*/ 79397 h 969707"/>
                  <a:gd name="connsiteX2" fmla="*/ 772730 w 2192997"/>
                  <a:gd name="connsiteY2" fmla="*/ 546122 h 969707"/>
                  <a:gd name="connsiteX3" fmla="*/ 1817305 w 2192997"/>
                  <a:gd name="connsiteY3" fmla="*/ 914422 h 969707"/>
                  <a:gd name="connsiteX4" fmla="*/ 2049080 w 2192997"/>
                  <a:gd name="connsiteY4" fmla="*/ 965222 h 969707"/>
                  <a:gd name="connsiteX5" fmla="*/ 2188780 w 2192997"/>
                  <a:gd name="connsiteY5" fmla="*/ 885847 h 969707"/>
                  <a:gd name="connsiteX6" fmla="*/ 1890330 w 2192997"/>
                  <a:gd name="connsiteY6" fmla="*/ 923947 h 969707"/>
                  <a:gd name="connsiteX7" fmla="*/ 391730 w 2192997"/>
                  <a:gd name="connsiteY7" fmla="*/ 250847 h 969707"/>
                  <a:gd name="connsiteX8" fmla="*/ 48830 w 2192997"/>
                  <a:gd name="connsiteY8" fmla="*/ 15897 h 96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2997" h="969707">
                    <a:moveTo>
                      <a:pt x="48830" y="15897"/>
                    </a:moveTo>
                    <a:cubicBezTo>
                      <a:pt x="-3028" y="-12678"/>
                      <a:pt x="-40070" y="-8974"/>
                      <a:pt x="80580" y="79397"/>
                    </a:cubicBezTo>
                    <a:cubicBezTo>
                      <a:pt x="201230" y="167768"/>
                      <a:pt x="483276" y="406951"/>
                      <a:pt x="772730" y="546122"/>
                    </a:cubicBezTo>
                    <a:cubicBezTo>
                      <a:pt x="1062184" y="685293"/>
                      <a:pt x="1604580" y="844572"/>
                      <a:pt x="1817305" y="914422"/>
                    </a:cubicBezTo>
                    <a:cubicBezTo>
                      <a:pt x="2030030" y="984272"/>
                      <a:pt x="1987168" y="969985"/>
                      <a:pt x="2049080" y="965222"/>
                    </a:cubicBezTo>
                    <a:cubicBezTo>
                      <a:pt x="2110993" y="960460"/>
                      <a:pt x="2215238" y="892726"/>
                      <a:pt x="2188780" y="885847"/>
                    </a:cubicBezTo>
                    <a:cubicBezTo>
                      <a:pt x="2162322" y="878968"/>
                      <a:pt x="2189838" y="1029780"/>
                      <a:pt x="1890330" y="923947"/>
                    </a:cubicBezTo>
                    <a:cubicBezTo>
                      <a:pt x="1590822" y="818114"/>
                      <a:pt x="701293" y="402189"/>
                      <a:pt x="391730" y="250847"/>
                    </a:cubicBezTo>
                    <a:cubicBezTo>
                      <a:pt x="82168" y="99505"/>
                      <a:pt x="100688" y="44472"/>
                      <a:pt x="48830" y="158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: 図形 1222">
                <a:extLst>
                  <a:ext uri="{FF2B5EF4-FFF2-40B4-BE49-F238E27FC236}">
                    <a16:creationId xmlns:a16="http://schemas.microsoft.com/office/drawing/2014/main" id="{87BEB3DC-BA1E-483F-A4D2-C9F90986A2E3}"/>
                  </a:ext>
                </a:extLst>
              </p:cNvPr>
              <p:cNvSpPr/>
              <p:nvPr/>
            </p:nvSpPr>
            <p:spPr>
              <a:xfrm>
                <a:off x="4235405" y="8242135"/>
                <a:ext cx="342967" cy="255926"/>
              </a:xfrm>
              <a:custGeom>
                <a:avLst/>
                <a:gdLst>
                  <a:gd name="connsiteX0" fmla="*/ 45 w 342967"/>
                  <a:gd name="connsiteY0" fmla="*/ 165 h 255926"/>
                  <a:gd name="connsiteX1" fmla="*/ 127045 w 342967"/>
                  <a:gd name="connsiteY1" fmla="*/ 143040 h 255926"/>
                  <a:gd name="connsiteX2" fmla="*/ 342945 w 342967"/>
                  <a:gd name="connsiteY2" fmla="*/ 255753 h 255926"/>
                  <a:gd name="connsiteX3" fmla="*/ 139745 w 342967"/>
                  <a:gd name="connsiteY3" fmla="*/ 117640 h 255926"/>
                  <a:gd name="connsiteX4" fmla="*/ 45 w 342967"/>
                  <a:gd name="connsiteY4" fmla="*/ 165 h 255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67" h="255926">
                    <a:moveTo>
                      <a:pt x="45" y="165"/>
                    </a:moveTo>
                    <a:cubicBezTo>
                      <a:pt x="-2072" y="4398"/>
                      <a:pt x="69895" y="100442"/>
                      <a:pt x="127045" y="143040"/>
                    </a:cubicBezTo>
                    <a:cubicBezTo>
                      <a:pt x="184195" y="185638"/>
                      <a:pt x="340828" y="259986"/>
                      <a:pt x="342945" y="255753"/>
                    </a:cubicBezTo>
                    <a:cubicBezTo>
                      <a:pt x="345062" y="251520"/>
                      <a:pt x="195837" y="161561"/>
                      <a:pt x="139745" y="117640"/>
                    </a:cubicBezTo>
                    <a:cubicBezTo>
                      <a:pt x="83653" y="73719"/>
                      <a:pt x="2162" y="-4068"/>
                      <a:pt x="45" y="1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: 図形 1223">
                <a:extLst>
                  <a:ext uri="{FF2B5EF4-FFF2-40B4-BE49-F238E27FC236}">
                    <a16:creationId xmlns:a16="http://schemas.microsoft.com/office/drawing/2014/main" id="{C2C70DB3-50DC-410B-B9C3-61D935179154}"/>
                  </a:ext>
                </a:extLst>
              </p:cNvPr>
              <p:cNvSpPr/>
              <p:nvPr/>
            </p:nvSpPr>
            <p:spPr>
              <a:xfrm>
                <a:off x="4215967" y="8220036"/>
                <a:ext cx="443548" cy="393744"/>
              </a:xfrm>
              <a:custGeom>
                <a:avLst/>
                <a:gdLst>
                  <a:gd name="connsiteX0" fmla="*/ 433 w 443548"/>
                  <a:gd name="connsiteY0" fmla="*/ 39 h 393744"/>
                  <a:gd name="connsiteX1" fmla="*/ 76633 w 443548"/>
                  <a:gd name="connsiteY1" fmla="*/ 147677 h 393744"/>
                  <a:gd name="connsiteX2" fmla="*/ 224271 w 443548"/>
                  <a:gd name="connsiteY2" fmla="*/ 266739 h 393744"/>
                  <a:gd name="connsiteX3" fmla="*/ 443346 w 443548"/>
                  <a:gd name="connsiteY3" fmla="*/ 393739 h 393744"/>
                  <a:gd name="connsiteX4" fmla="*/ 260783 w 443548"/>
                  <a:gd name="connsiteY4" fmla="*/ 271502 h 393744"/>
                  <a:gd name="connsiteX5" fmla="*/ 108383 w 443548"/>
                  <a:gd name="connsiteY5" fmla="*/ 161964 h 393744"/>
                  <a:gd name="connsiteX6" fmla="*/ 433 w 443548"/>
                  <a:gd name="connsiteY6" fmla="*/ 39 h 393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3548" h="393744">
                    <a:moveTo>
                      <a:pt x="433" y="39"/>
                    </a:moveTo>
                    <a:cubicBezTo>
                      <a:pt x="-4859" y="-2342"/>
                      <a:pt x="39327" y="103227"/>
                      <a:pt x="76633" y="147677"/>
                    </a:cubicBezTo>
                    <a:cubicBezTo>
                      <a:pt x="113939" y="192127"/>
                      <a:pt x="163152" y="225729"/>
                      <a:pt x="224271" y="266739"/>
                    </a:cubicBezTo>
                    <a:cubicBezTo>
                      <a:pt x="285390" y="307749"/>
                      <a:pt x="437261" y="392945"/>
                      <a:pt x="443346" y="393739"/>
                    </a:cubicBezTo>
                    <a:cubicBezTo>
                      <a:pt x="449431" y="394533"/>
                      <a:pt x="316610" y="310131"/>
                      <a:pt x="260783" y="271502"/>
                    </a:cubicBezTo>
                    <a:cubicBezTo>
                      <a:pt x="204956" y="232873"/>
                      <a:pt x="151510" y="200858"/>
                      <a:pt x="108383" y="161964"/>
                    </a:cubicBezTo>
                    <a:cubicBezTo>
                      <a:pt x="65256" y="123070"/>
                      <a:pt x="5725" y="2420"/>
                      <a:pt x="433" y="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: 図形 1224">
                <a:extLst>
                  <a:ext uri="{FF2B5EF4-FFF2-40B4-BE49-F238E27FC236}">
                    <a16:creationId xmlns:a16="http://schemas.microsoft.com/office/drawing/2014/main" id="{79A17376-E1F0-4C77-9DBF-5BE885F76332}"/>
                  </a:ext>
                </a:extLst>
              </p:cNvPr>
              <p:cNvSpPr/>
              <p:nvPr/>
            </p:nvSpPr>
            <p:spPr>
              <a:xfrm>
                <a:off x="4518224" y="8570927"/>
                <a:ext cx="1787830" cy="629767"/>
              </a:xfrm>
              <a:custGeom>
                <a:avLst/>
                <a:gdLst>
                  <a:gd name="connsiteX0" fmla="*/ 125743 w 1787830"/>
                  <a:gd name="connsiteY0" fmla="*/ 26973 h 629767"/>
                  <a:gd name="connsiteX1" fmla="*/ 320476 w 1787830"/>
                  <a:gd name="connsiteY1" fmla="*/ 132806 h 629767"/>
                  <a:gd name="connsiteX2" fmla="*/ 1095176 w 1787830"/>
                  <a:gd name="connsiteY2" fmla="*/ 484173 h 629767"/>
                  <a:gd name="connsiteX3" fmla="*/ 1522743 w 1787830"/>
                  <a:gd name="connsiteY3" fmla="*/ 585773 h 629767"/>
                  <a:gd name="connsiteX4" fmla="*/ 1738643 w 1787830"/>
                  <a:gd name="connsiteY4" fmla="*/ 611173 h 629767"/>
                  <a:gd name="connsiteX5" fmla="*/ 1725943 w 1787830"/>
                  <a:gd name="connsiteY5" fmla="*/ 619640 h 629767"/>
                  <a:gd name="connsiteX6" fmla="*/ 1078243 w 1787830"/>
                  <a:gd name="connsiteY6" fmla="*/ 463006 h 629767"/>
                  <a:gd name="connsiteX7" fmla="*/ 53776 w 1787830"/>
                  <a:gd name="connsiteY7" fmla="*/ 18506 h 629767"/>
                  <a:gd name="connsiteX8" fmla="*/ 142676 w 1787830"/>
                  <a:gd name="connsiteY8" fmla="*/ 77773 h 629767"/>
                  <a:gd name="connsiteX9" fmla="*/ 125743 w 1787830"/>
                  <a:gd name="connsiteY9" fmla="*/ 26973 h 62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7830" h="629767">
                    <a:moveTo>
                      <a:pt x="125743" y="26973"/>
                    </a:moveTo>
                    <a:cubicBezTo>
                      <a:pt x="155376" y="36145"/>
                      <a:pt x="158904" y="56606"/>
                      <a:pt x="320476" y="132806"/>
                    </a:cubicBezTo>
                    <a:cubicBezTo>
                      <a:pt x="482048" y="209006"/>
                      <a:pt x="894798" y="408679"/>
                      <a:pt x="1095176" y="484173"/>
                    </a:cubicBezTo>
                    <a:cubicBezTo>
                      <a:pt x="1295554" y="559667"/>
                      <a:pt x="1415499" y="564606"/>
                      <a:pt x="1522743" y="585773"/>
                    </a:cubicBezTo>
                    <a:cubicBezTo>
                      <a:pt x="1629987" y="606940"/>
                      <a:pt x="1704776" y="605529"/>
                      <a:pt x="1738643" y="611173"/>
                    </a:cubicBezTo>
                    <a:cubicBezTo>
                      <a:pt x="1772510" y="616817"/>
                      <a:pt x="1836010" y="644334"/>
                      <a:pt x="1725943" y="619640"/>
                    </a:cubicBezTo>
                    <a:cubicBezTo>
                      <a:pt x="1615876" y="594946"/>
                      <a:pt x="1356938" y="563195"/>
                      <a:pt x="1078243" y="463006"/>
                    </a:cubicBezTo>
                    <a:cubicBezTo>
                      <a:pt x="799548" y="362817"/>
                      <a:pt x="209704" y="82712"/>
                      <a:pt x="53776" y="18506"/>
                    </a:cubicBezTo>
                    <a:cubicBezTo>
                      <a:pt x="-102152" y="-45700"/>
                      <a:pt x="129271" y="77773"/>
                      <a:pt x="142676" y="77773"/>
                    </a:cubicBezTo>
                    <a:cubicBezTo>
                      <a:pt x="156081" y="77773"/>
                      <a:pt x="96110" y="17801"/>
                      <a:pt x="125743" y="269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: 図形 1225">
                <a:extLst>
                  <a:ext uri="{FF2B5EF4-FFF2-40B4-BE49-F238E27FC236}">
                    <a16:creationId xmlns:a16="http://schemas.microsoft.com/office/drawing/2014/main" id="{D9A47124-F49B-417A-9FB6-30D2B0A01791}"/>
                  </a:ext>
                </a:extLst>
              </p:cNvPr>
              <p:cNvSpPr/>
              <p:nvPr/>
            </p:nvSpPr>
            <p:spPr>
              <a:xfrm>
                <a:off x="4378536" y="6309983"/>
                <a:ext cx="737024" cy="2060742"/>
              </a:xfrm>
              <a:custGeom>
                <a:avLst/>
                <a:gdLst>
                  <a:gd name="connsiteX0" fmla="*/ 737024 w 737024"/>
                  <a:gd name="connsiteY0" fmla="*/ 65417 h 2060742"/>
                  <a:gd name="connsiteX1" fmla="*/ 315384 w 737024"/>
                  <a:gd name="connsiteY1" fmla="*/ 1619897 h 2060742"/>
                  <a:gd name="connsiteX2" fmla="*/ 442384 w 737024"/>
                  <a:gd name="connsiteY2" fmla="*/ 2056777 h 2060742"/>
                  <a:gd name="connsiteX3" fmla="*/ 96944 w 737024"/>
                  <a:gd name="connsiteY3" fmla="*/ 1812937 h 2060742"/>
                  <a:gd name="connsiteX4" fmla="*/ 424 w 737024"/>
                  <a:gd name="connsiteY4" fmla="*/ 1426857 h 2060742"/>
                  <a:gd name="connsiteX5" fmla="*/ 122344 w 737024"/>
                  <a:gd name="connsiteY5" fmla="*/ 751217 h 2060742"/>
                  <a:gd name="connsiteX6" fmla="*/ 315384 w 737024"/>
                  <a:gd name="connsiteY6" fmla="*/ 334657 h 2060742"/>
                  <a:gd name="connsiteX7" fmla="*/ 737024 w 737024"/>
                  <a:gd name="connsiteY7" fmla="*/ 65417 h 206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7024" h="2060742">
                    <a:moveTo>
                      <a:pt x="737024" y="65417"/>
                    </a:moveTo>
                    <a:cubicBezTo>
                      <a:pt x="737024" y="279624"/>
                      <a:pt x="364491" y="1288004"/>
                      <a:pt x="315384" y="1619897"/>
                    </a:cubicBezTo>
                    <a:cubicBezTo>
                      <a:pt x="266277" y="1951790"/>
                      <a:pt x="478791" y="2024604"/>
                      <a:pt x="442384" y="2056777"/>
                    </a:cubicBezTo>
                    <a:cubicBezTo>
                      <a:pt x="405977" y="2088950"/>
                      <a:pt x="170604" y="1917924"/>
                      <a:pt x="96944" y="1812937"/>
                    </a:cubicBezTo>
                    <a:cubicBezTo>
                      <a:pt x="23284" y="1707950"/>
                      <a:pt x="-3809" y="1603810"/>
                      <a:pt x="424" y="1426857"/>
                    </a:cubicBezTo>
                    <a:cubicBezTo>
                      <a:pt x="4657" y="1249904"/>
                      <a:pt x="69851" y="933250"/>
                      <a:pt x="122344" y="751217"/>
                    </a:cubicBezTo>
                    <a:cubicBezTo>
                      <a:pt x="174837" y="569184"/>
                      <a:pt x="219711" y="447264"/>
                      <a:pt x="315384" y="334657"/>
                    </a:cubicBezTo>
                    <a:cubicBezTo>
                      <a:pt x="411057" y="222050"/>
                      <a:pt x="737024" y="-148790"/>
                      <a:pt x="737024" y="6541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: 図形 1226">
                <a:extLst>
                  <a:ext uri="{FF2B5EF4-FFF2-40B4-BE49-F238E27FC236}">
                    <a16:creationId xmlns:a16="http://schemas.microsoft.com/office/drawing/2014/main" id="{55CFAD4B-BA82-4DF7-BA02-54FB34F4DA97}"/>
                  </a:ext>
                </a:extLst>
              </p:cNvPr>
              <p:cNvSpPr/>
              <p:nvPr/>
            </p:nvSpPr>
            <p:spPr>
              <a:xfrm>
                <a:off x="5150682" y="6989408"/>
                <a:ext cx="564583" cy="1779774"/>
              </a:xfrm>
              <a:custGeom>
                <a:avLst/>
                <a:gdLst>
                  <a:gd name="connsiteX0" fmla="*/ 96958 w 564583"/>
                  <a:gd name="connsiteY0" fmla="*/ 31152 h 1779774"/>
                  <a:gd name="connsiteX1" fmla="*/ 61398 w 564583"/>
                  <a:gd name="connsiteY1" fmla="*/ 203872 h 1779774"/>
                  <a:gd name="connsiteX2" fmla="*/ 249358 w 564583"/>
                  <a:gd name="connsiteY2" fmla="*/ 1169072 h 1779774"/>
                  <a:gd name="connsiteX3" fmla="*/ 564318 w 564583"/>
                  <a:gd name="connsiteY3" fmla="*/ 1758352 h 1779774"/>
                  <a:gd name="connsiteX4" fmla="*/ 300158 w 564583"/>
                  <a:gd name="connsiteY4" fmla="*/ 1611032 h 1779774"/>
                  <a:gd name="connsiteX5" fmla="*/ 107118 w 564583"/>
                  <a:gd name="connsiteY5" fmla="*/ 1230032 h 1779774"/>
                  <a:gd name="connsiteX6" fmla="*/ 438 w 564583"/>
                  <a:gd name="connsiteY6" fmla="*/ 645832 h 1779774"/>
                  <a:gd name="connsiteX7" fmla="*/ 96958 w 564583"/>
                  <a:gd name="connsiteY7" fmla="*/ 31152 h 177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4583" h="1779774">
                    <a:moveTo>
                      <a:pt x="96958" y="31152"/>
                    </a:moveTo>
                    <a:cubicBezTo>
                      <a:pt x="107118" y="-42508"/>
                      <a:pt x="35998" y="14219"/>
                      <a:pt x="61398" y="203872"/>
                    </a:cubicBezTo>
                    <a:cubicBezTo>
                      <a:pt x="86798" y="393525"/>
                      <a:pt x="165538" y="909992"/>
                      <a:pt x="249358" y="1169072"/>
                    </a:cubicBezTo>
                    <a:cubicBezTo>
                      <a:pt x="333178" y="1428152"/>
                      <a:pt x="555851" y="1684692"/>
                      <a:pt x="564318" y="1758352"/>
                    </a:cubicBezTo>
                    <a:cubicBezTo>
                      <a:pt x="572785" y="1832012"/>
                      <a:pt x="376358" y="1699085"/>
                      <a:pt x="300158" y="1611032"/>
                    </a:cubicBezTo>
                    <a:cubicBezTo>
                      <a:pt x="223958" y="1522979"/>
                      <a:pt x="157071" y="1390899"/>
                      <a:pt x="107118" y="1230032"/>
                    </a:cubicBezTo>
                    <a:cubicBezTo>
                      <a:pt x="57165" y="1069165"/>
                      <a:pt x="8058" y="844799"/>
                      <a:pt x="438" y="645832"/>
                    </a:cubicBezTo>
                    <a:cubicBezTo>
                      <a:pt x="-7182" y="446865"/>
                      <a:pt x="86798" y="104812"/>
                      <a:pt x="96958" y="3115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: 図形 1227">
                <a:extLst>
                  <a:ext uri="{FF2B5EF4-FFF2-40B4-BE49-F238E27FC236}">
                    <a16:creationId xmlns:a16="http://schemas.microsoft.com/office/drawing/2014/main" id="{57E0D341-0A09-4AEC-8F00-05BF982ABB32}"/>
                  </a:ext>
                </a:extLst>
              </p:cNvPr>
              <p:cNvSpPr/>
              <p:nvPr/>
            </p:nvSpPr>
            <p:spPr>
              <a:xfrm>
                <a:off x="2081699" y="4286069"/>
                <a:ext cx="75272" cy="841251"/>
              </a:xfrm>
              <a:custGeom>
                <a:avLst/>
                <a:gdLst>
                  <a:gd name="connsiteX0" fmla="*/ 75184 w 75272"/>
                  <a:gd name="connsiteY0" fmla="*/ 181 h 841251"/>
                  <a:gd name="connsiteX1" fmla="*/ 5334 w 75272"/>
                  <a:gd name="connsiteY1" fmla="*/ 480664 h 841251"/>
                  <a:gd name="connsiteX2" fmla="*/ 5334 w 75272"/>
                  <a:gd name="connsiteY2" fmla="*/ 662698 h 841251"/>
                  <a:gd name="connsiteX3" fmla="*/ 9568 w 75272"/>
                  <a:gd name="connsiteY3" fmla="*/ 743131 h 841251"/>
                  <a:gd name="connsiteX4" fmla="*/ 3218 w 75272"/>
                  <a:gd name="connsiteY4" fmla="*/ 840498 h 841251"/>
                  <a:gd name="connsiteX5" fmla="*/ 3218 w 75272"/>
                  <a:gd name="connsiteY5" fmla="*/ 766414 h 841251"/>
                  <a:gd name="connsiteX6" fmla="*/ 20151 w 75272"/>
                  <a:gd name="connsiteY6" fmla="*/ 427748 h 841251"/>
                  <a:gd name="connsiteX7" fmla="*/ 75184 w 75272"/>
                  <a:gd name="connsiteY7" fmla="*/ 181 h 841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72" h="841251">
                    <a:moveTo>
                      <a:pt x="75184" y="181"/>
                    </a:moveTo>
                    <a:cubicBezTo>
                      <a:pt x="72714" y="9000"/>
                      <a:pt x="16976" y="370244"/>
                      <a:pt x="5334" y="480664"/>
                    </a:cubicBezTo>
                    <a:cubicBezTo>
                      <a:pt x="-6308" y="591084"/>
                      <a:pt x="4628" y="618954"/>
                      <a:pt x="5334" y="662698"/>
                    </a:cubicBezTo>
                    <a:cubicBezTo>
                      <a:pt x="6040" y="706442"/>
                      <a:pt x="9921" y="713498"/>
                      <a:pt x="9568" y="743131"/>
                    </a:cubicBezTo>
                    <a:cubicBezTo>
                      <a:pt x="9215" y="772764"/>
                      <a:pt x="4276" y="836618"/>
                      <a:pt x="3218" y="840498"/>
                    </a:cubicBezTo>
                    <a:cubicBezTo>
                      <a:pt x="2160" y="844379"/>
                      <a:pt x="396" y="835206"/>
                      <a:pt x="3218" y="766414"/>
                    </a:cubicBezTo>
                    <a:cubicBezTo>
                      <a:pt x="6040" y="697622"/>
                      <a:pt x="12743" y="549456"/>
                      <a:pt x="20151" y="427748"/>
                    </a:cubicBezTo>
                    <a:cubicBezTo>
                      <a:pt x="27559" y="306040"/>
                      <a:pt x="77654" y="-8638"/>
                      <a:pt x="75184" y="1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: 図形 1228">
                <a:extLst>
                  <a:ext uri="{FF2B5EF4-FFF2-40B4-BE49-F238E27FC236}">
                    <a16:creationId xmlns:a16="http://schemas.microsoft.com/office/drawing/2014/main" id="{237FAE69-D01F-4BB0-B401-90D7FF4ED411}"/>
                  </a:ext>
                </a:extLst>
              </p:cNvPr>
              <p:cNvSpPr/>
              <p:nvPr/>
            </p:nvSpPr>
            <p:spPr>
              <a:xfrm>
                <a:off x="2012924" y="5029293"/>
                <a:ext cx="78790" cy="956577"/>
              </a:xfrm>
              <a:custGeom>
                <a:avLst/>
                <a:gdLst>
                  <a:gd name="connsiteX0" fmla="*/ 76226 w 78790"/>
                  <a:gd name="connsiteY0" fmla="*/ 44357 h 956577"/>
                  <a:gd name="connsiteX1" fmla="*/ 65643 w 78790"/>
                  <a:gd name="connsiteY1" fmla="*/ 103624 h 956577"/>
                  <a:gd name="connsiteX2" fmla="*/ 29659 w 78790"/>
                  <a:gd name="connsiteY2" fmla="*/ 647607 h 956577"/>
                  <a:gd name="connsiteX3" fmla="*/ 19076 w 78790"/>
                  <a:gd name="connsiteY3" fmla="*/ 759790 h 956577"/>
                  <a:gd name="connsiteX4" fmla="*/ 40243 w 78790"/>
                  <a:gd name="connsiteY4" fmla="*/ 867740 h 956577"/>
                  <a:gd name="connsiteX5" fmla="*/ 26 w 78790"/>
                  <a:gd name="connsiteY5" fmla="*/ 954524 h 956577"/>
                  <a:gd name="connsiteX6" fmla="*/ 33893 w 78790"/>
                  <a:gd name="connsiteY6" fmla="*/ 778840 h 956577"/>
                  <a:gd name="connsiteX7" fmla="*/ 21193 w 78790"/>
                  <a:gd name="connsiteY7" fmla="*/ 603157 h 956577"/>
                  <a:gd name="connsiteX8" fmla="*/ 76226 w 78790"/>
                  <a:gd name="connsiteY8" fmla="*/ 44357 h 95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790" h="956577">
                    <a:moveTo>
                      <a:pt x="76226" y="44357"/>
                    </a:moveTo>
                    <a:cubicBezTo>
                      <a:pt x="83634" y="-38899"/>
                      <a:pt x="73404" y="3082"/>
                      <a:pt x="65643" y="103624"/>
                    </a:cubicBezTo>
                    <a:cubicBezTo>
                      <a:pt x="57882" y="204166"/>
                      <a:pt x="37420" y="538246"/>
                      <a:pt x="29659" y="647607"/>
                    </a:cubicBezTo>
                    <a:cubicBezTo>
                      <a:pt x="21898" y="756968"/>
                      <a:pt x="17312" y="723101"/>
                      <a:pt x="19076" y="759790"/>
                    </a:cubicBezTo>
                    <a:cubicBezTo>
                      <a:pt x="20840" y="796479"/>
                      <a:pt x="43418" y="835284"/>
                      <a:pt x="40243" y="867740"/>
                    </a:cubicBezTo>
                    <a:cubicBezTo>
                      <a:pt x="37068" y="900196"/>
                      <a:pt x="1084" y="969341"/>
                      <a:pt x="26" y="954524"/>
                    </a:cubicBezTo>
                    <a:cubicBezTo>
                      <a:pt x="-1032" y="939707"/>
                      <a:pt x="30365" y="837401"/>
                      <a:pt x="33893" y="778840"/>
                    </a:cubicBezTo>
                    <a:cubicBezTo>
                      <a:pt x="37421" y="720279"/>
                      <a:pt x="10610" y="725571"/>
                      <a:pt x="21193" y="603157"/>
                    </a:cubicBezTo>
                    <a:cubicBezTo>
                      <a:pt x="31776" y="480743"/>
                      <a:pt x="68818" y="127613"/>
                      <a:pt x="76226" y="443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: 図形 1229">
                <a:extLst>
                  <a:ext uri="{FF2B5EF4-FFF2-40B4-BE49-F238E27FC236}">
                    <a16:creationId xmlns:a16="http://schemas.microsoft.com/office/drawing/2014/main" id="{57E7D20C-0369-43A1-A8FC-A78EB772643F}"/>
                  </a:ext>
                </a:extLst>
              </p:cNvPr>
              <p:cNvSpPr/>
              <p:nvPr/>
            </p:nvSpPr>
            <p:spPr>
              <a:xfrm>
                <a:off x="2015942" y="5939762"/>
                <a:ext cx="284330" cy="1853873"/>
              </a:xfrm>
              <a:custGeom>
                <a:avLst/>
                <a:gdLst>
                  <a:gd name="connsiteX0" fmla="*/ 7591 w 284330"/>
                  <a:gd name="connsiteY0" fmla="*/ 33471 h 1853873"/>
                  <a:gd name="connsiteX1" fmla="*/ 3358 w 284330"/>
                  <a:gd name="connsiteY1" fmla="*/ 92738 h 1853873"/>
                  <a:gd name="connsiteX2" fmla="*/ 58391 w 284330"/>
                  <a:gd name="connsiteY2" fmla="*/ 643071 h 1853873"/>
                  <a:gd name="connsiteX3" fmla="*/ 109191 w 284330"/>
                  <a:gd name="connsiteY3" fmla="*/ 960571 h 1853873"/>
                  <a:gd name="connsiteX4" fmla="*/ 143058 w 284330"/>
                  <a:gd name="connsiteY4" fmla="*/ 1002905 h 1853873"/>
                  <a:gd name="connsiteX5" fmla="*/ 121891 w 284330"/>
                  <a:gd name="connsiteY5" fmla="*/ 1184938 h 1853873"/>
                  <a:gd name="connsiteX6" fmla="*/ 147291 w 284330"/>
                  <a:gd name="connsiteY6" fmla="*/ 1477038 h 1853873"/>
                  <a:gd name="connsiteX7" fmla="*/ 206558 w 284330"/>
                  <a:gd name="connsiteY7" fmla="*/ 1705638 h 1853873"/>
                  <a:gd name="connsiteX8" fmla="*/ 282758 w 284330"/>
                  <a:gd name="connsiteY8" fmla="*/ 1845338 h 1853873"/>
                  <a:gd name="connsiteX9" fmla="*/ 248891 w 284330"/>
                  <a:gd name="connsiteY9" fmla="*/ 1760671 h 1853873"/>
                  <a:gd name="connsiteX10" fmla="*/ 143058 w 284330"/>
                  <a:gd name="connsiteY10" fmla="*/ 1134138 h 1853873"/>
                  <a:gd name="connsiteX11" fmla="*/ 11825 w 284330"/>
                  <a:gd name="connsiteY11" fmla="*/ 439871 h 1853873"/>
                  <a:gd name="connsiteX12" fmla="*/ 7591 w 284330"/>
                  <a:gd name="connsiteY12" fmla="*/ 33471 h 185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4330" h="1853873">
                    <a:moveTo>
                      <a:pt x="7591" y="33471"/>
                    </a:moveTo>
                    <a:cubicBezTo>
                      <a:pt x="6180" y="-24384"/>
                      <a:pt x="-5109" y="-8862"/>
                      <a:pt x="3358" y="92738"/>
                    </a:cubicBezTo>
                    <a:cubicBezTo>
                      <a:pt x="11825" y="194338"/>
                      <a:pt x="40752" y="498432"/>
                      <a:pt x="58391" y="643071"/>
                    </a:cubicBezTo>
                    <a:cubicBezTo>
                      <a:pt x="76030" y="787710"/>
                      <a:pt x="95080" y="900599"/>
                      <a:pt x="109191" y="960571"/>
                    </a:cubicBezTo>
                    <a:cubicBezTo>
                      <a:pt x="123302" y="1020543"/>
                      <a:pt x="140941" y="965510"/>
                      <a:pt x="143058" y="1002905"/>
                    </a:cubicBezTo>
                    <a:cubicBezTo>
                      <a:pt x="145175" y="1040300"/>
                      <a:pt x="121186" y="1105916"/>
                      <a:pt x="121891" y="1184938"/>
                    </a:cubicBezTo>
                    <a:cubicBezTo>
                      <a:pt x="122596" y="1263960"/>
                      <a:pt x="133180" y="1390255"/>
                      <a:pt x="147291" y="1477038"/>
                    </a:cubicBezTo>
                    <a:cubicBezTo>
                      <a:pt x="161402" y="1563821"/>
                      <a:pt x="183980" y="1644255"/>
                      <a:pt x="206558" y="1705638"/>
                    </a:cubicBezTo>
                    <a:cubicBezTo>
                      <a:pt x="229136" y="1767021"/>
                      <a:pt x="275703" y="1836166"/>
                      <a:pt x="282758" y="1845338"/>
                    </a:cubicBezTo>
                    <a:cubicBezTo>
                      <a:pt x="289813" y="1854510"/>
                      <a:pt x="272174" y="1879204"/>
                      <a:pt x="248891" y="1760671"/>
                    </a:cubicBezTo>
                    <a:cubicBezTo>
                      <a:pt x="225608" y="1642138"/>
                      <a:pt x="182569" y="1354271"/>
                      <a:pt x="143058" y="1134138"/>
                    </a:cubicBezTo>
                    <a:cubicBezTo>
                      <a:pt x="103547" y="914005"/>
                      <a:pt x="36519" y="622610"/>
                      <a:pt x="11825" y="439871"/>
                    </a:cubicBezTo>
                    <a:cubicBezTo>
                      <a:pt x="-12869" y="257132"/>
                      <a:pt x="9002" y="91326"/>
                      <a:pt x="7591" y="334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: 図形 1230">
                <a:extLst>
                  <a:ext uri="{FF2B5EF4-FFF2-40B4-BE49-F238E27FC236}">
                    <a16:creationId xmlns:a16="http://schemas.microsoft.com/office/drawing/2014/main" id="{6DAA73F6-90D0-4663-B6BC-91E46F438874}"/>
                  </a:ext>
                </a:extLst>
              </p:cNvPr>
              <p:cNvSpPr/>
              <p:nvPr/>
            </p:nvSpPr>
            <p:spPr>
              <a:xfrm>
                <a:off x="2147773" y="7412051"/>
                <a:ext cx="168397" cy="702299"/>
              </a:xfrm>
              <a:custGeom>
                <a:avLst/>
                <a:gdLst>
                  <a:gd name="connsiteX0" fmla="*/ 644 w 168397"/>
                  <a:gd name="connsiteY0" fmla="*/ 516 h 702299"/>
                  <a:gd name="connsiteX1" fmla="*/ 114944 w 168397"/>
                  <a:gd name="connsiteY1" fmla="*/ 385749 h 702299"/>
                  <a:gd name="connsiteX2" fmla="*/ 167860 w 168397"/>
                  <a:gd name="connsiteY2" fmla="*/ 586832 h 702299"/>
                  <a:gd name="connsiteX3" fmla="*/ 85310 w 168397"/>
                  <a:gd name="connsiteY3" fmla="*/ 701132 h 702299"/>
                  <a:gd name="connsiteX4" fmla="*/ 131877 w 168397"/>
                  <a:gd name="connsiteY4" fmla="*/ 519099 h 702299"/>
                  <a:gd name="connsiteX5" fmla="*/ 70494 w 168397"/>
                  <a:gd name="connsiteY5" fmla="*/ 307432 h 702299"/>
                  <a:gd name="connsiteX6" fmla="*/ 644 w 168397"/>
                  <a:gd name="connsiteY6" fmla="*/ 516 h 70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397" h="702299">
                    <a:moveTo>
                      <a:pt x="644" y="516"/>
                    </a:moveTo>
                    <a:cubicBezTo>
                      <a:pt x="8052" y="13569"/>
                      <a:pt x="87075" y="288030"/>
                      <a:pt x="114944" y="385749"/>
                    </a:cubicBezTo>
                    <a:cubicBezTo>
                      <a:pt x="142813" y="483468"/>
                      <a:pt x="172799" y="534268"/>
                      <a:pt x="167860" y="586832"/>
                    </a:cubicBezTo>
                    <a:cubicBezTo>
                      <a:pt x="162921" y="639396"/>
                      <a:pt x="91307" y="712421"/>
                      <a:pt x="85310" y="701132"/>
                    </a:cubicBezTo>
                    <a:cubicBezTo>
                      <a:pt x="79313" y="689843"/>
                      <a:pt x="134346" y="584716"/>
                      <a:pt x="131877" y="519099"/>
                    </a:cubicBezTo>
                    <a:cubicBezTo>
                      <a:pt x="129408" y="453482"/>
                      <a:pt x="89191" y="389629"/>
                      <a:pt x="70494" y="307432"/>
                    </a:cubicBezTo>
                    <a:cubicBezTo>
                      <a:pt x="51797" y="225235"/>
                      <a:pt x="-6764" y="-12537"/>
                      <a:pt x="644" y="5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2" name="フリーフォーム: 図形 1231">
                <a:extLst>
                  <a:ext uri="{FF2B5EF4-FFF2-40B4-BE49-F238E27FC236}">
                    <a16:creationId xmlns:a16="http://schemas.microsoft.com/office/drawing/2014/main" id="{505BCE5A-09F2-4B4E-963B-02AA72E4819C}"/>
                  </a:ext>
                </a:extLst>
              </p:cNvPr>
              <p:cNvSpPr/>
              <p:nvPr/>
            </p:nvSpPr>
            <p:spPr>
              <a:xfrm>
                <a:off x="1824566" y="7775921"/>
                <a:ext cx="277202" cy="1047876"/>
              </a:xfrm>
              <a:custGeom>
                <a:avLst/>
                <a:gdLst>
                  <a:gd name="connsiteX0" fmla="*/ 1 w 277202"/>
                  <a:gd name="connsiteY0" fmla="*/ 2829 h 1047876"/>
                  <a:gd name="connsiteX1" fmla="*/ 82551 w 277202"/>
                  <a:gd name="connsiteY1" fmla="*/ 584912 h 1047876"/>
                  <a:gd name="connsiteX2" fmla="*/ 139701 w 277202"/>
                  <a:gd name="connsiteY2" fmla="*/ 927812 h 1047876"/>
                  <a:gd name="connsiteX3" fmla="*/ 218017 w 277202"/>
                  <a:gd name="connsiteY3" fmla="*/ 1025179 h 1047876"/>
                  <a:gd name="connsiteX4" fmla="*/ 275167 w 277202"/>
                  <a:gd name="connsiteY4" fmla="*/ 1031529 h 1047876"/>
                  <a:gd name="connsiteX5" fmla="*/ 143934 w 277202"/>
                  <a:gd name="connsiteY5" fmla="*/ 836796 h 1047876"/>
                  <a:gd name="connsiteX6" fmla="*/ 80434 w 277202"/>
                  <a:gd name="connsiteY6" fmla="*/ 381712 h 1047876"/>
                  <a:gd name="connsiteX7" fmla="*/ 1 w 277202"/>
                  <a:gd name="connsiteY7" fmla="*/ 2829 h 104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202" h="1047876">
                    <a:moveTo>
                      <a:pt x="1" y="2829"/>
                    </a:moveTo>
                    <a:cubicBezTo>
                      <a:pt x="354" y="36696"/>
                      <a:pt x="59268" y="430748"/>
                      <a:pt x="82551" y="584912"/>
                    </a:cubicBezTo>
                    <a:cubicBezTo>
                      <a:pt x="105834" y="739076"/>
                      <a:pt x="117123" y="854434"/>
                      <a:pt x="139701" y="927812"/>
                    </a:cubicBezTo>
                    <a:cubicBezTo>
                      <a:pt x="162279" y="1001190"/>
                      <a:pt x="195439" y="1007893"/>
                      <a:pt x="218017" y="1025179"/>
                    </a:cubicBezTo>
                    <a:cubicBezTo>
                      <a:pt x="240595" y="1042465"/>
                      <a:pt x="287514" y="1062926"/>
                      <a:pt x="275167" y="1031529"/>
                    </a:cubicBezTo>
                    <a:cubicBezTo>
                      <a:pt x="262820" y="1000132"/>
                      <a:pt x="176390" y="945099"/>
                      <a:pt x="143934" y="836796"/>
                    </a:cubicBezTo>
                    <a:cubicBezTo>
                      <a:pt x="111479" y="728493"/>
                      <a:pt x="103717" y="515768"/>
                      <a:pt x="80434" y="381712"/>
                    </a:cubicBezTo>
                    <a:cubicBezTo>
                      <a:pt x="57151" y="247656"/>
                      <a:pt x="-352" y="-31038"/>
                      <a:pt x="1" y="28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: 図形 1232">
                <a:extLst>
                  <a:ext uri="{FF2B5EF4-FFF2-40B4-BE49-F238E27FC236}">
                    <a16:creationId xmlns:a16="http://schemas.microsoft.com/office/drawing/2014/main" id="{35347560-C766-4AF7-9DB6-81BE5FB07F15}"/>
                  </a:ext>
                </a:extLst>
              </p:cNvPr>
              <p:cNvSpPr/>
              <p:nvPr/>
            </p:nvSpPr>
            <p:spPr>
              <a:xfrm>
                <a:off x="1464346" y="7791450"/>
                <a:ext cx="348848" cy="331956"/>
              </a:xfrm>
              <a:custGeom>
                <a:avLst/>
                <a:gdLst>
                  <a:gd name="connsiteX0" fmla="*/ 348579 w 348848"/>
                  <a:gd name="connsiteY0" fmla="*/ 0 h 331956"/>
                  <a:gd name="connsiteX1" fmla="*/ 116804 w 348848"/>
                  <a:gd name="connsiteY1" fmla="*/ 128588 h 331956"/>
                  <a:gd name="connsiteX2" fmla="*/ 37429 w 348848"/>
                  <a:gd name="connsiteY2" fmla="*/ 288925 h 331956"/>
                  <a:gd name="connsiteX3" fmla="*/ 917 w 348848"/>
                  <a:gd name="connsiteY3" fmla="*/ 330200 h 331956"/>
                  <a:gd name="connsiteX4" fmla="*/ 72354 w 348848"/>
                  <a:gd name="connsiteY4" fmla="*/ 246063 h 331956"/>
                  <a:gd name="connsiteX5" fmla="*/ 161254 w 348848"/>
                  <a:gd name="connsiteY5" fmla="*/ 127000 h 331956"/>
                  <a:gd name="connsiteX6" fmla="*/ 348579 w 348848"/>
                  <a:gd name="connsiteY6" fmla="*/ 0 h 33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848" h="331956">
                    <a:moveTo>
                      <a:pt x="348579" y="0"/>
                    </a:moveTo>
                    <a:cubicBezTo>
                      <a:pt x="341171" y="265"/>
                      <a:pt x="168662" y="80434"/>
                      <a:pt x="116804" y="128588"/>
                    </a:cubicBezTo>
                    <a:cubicBezTo>
                      <a:pt x="64946" y="176742"/>
                      <a:pt x="56743" y="255323"/>
                      <a:pt x="37429" y="288925"/>
                    </a:cubicBezTo>
                    <a:cubicBezTo>
                      <a:pt x="18114" y="322527"/>
                      <a:pt x="-4904" y="337344"/>
                      <a:pt x="917" y="330200"/>
                    </a:cubicBezTo>
                    <a:cubicBezTo>
                      <a:pt x="6738" y="323056"/>
                      <a:pt x="45631" y="279930"/>
                      <a:pt x="72354" y="246063"/>
                    </a:cubicBezTo>
                    <a:cubicBezTo>
                      <a:pt x="99077" y="212196"/>
                      <a:pt x="113893" y="165365"/>
                      <a:pt x="161254" y="127000"/>
                    </a:cubicBezTo>
                    <a:cubicBezTo>
                      <a:pt x="208614" y="88635"/>
                      <a:pt x="355987" y="-265"/>
                      <a:pt x="34857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: 図形 1233">
                <a:extLst>
                  <a:ext uri="{FF2B5EF4-FFF2-40B4-BE49-F238E27FC236}">
                    <a16:creationId xmlns:a16="http://schemas.microsoft.com/office/drawing/2014/main" id="{A20603F0-099F-4537-9BC5-5BB89004A24C}"/>
                  </a:ext>
                </a:extLst>
              </p:cNvPr>
              <p:cNvSpPr/>
              <p:nvPr/>
            </p:nvSpPr>
            <p:spPr>
              <a:xfrm>
                <a:off x="1450698" y="8118414"/>
                <a:ext cx="684376" cy="890757"/>
              </a:xfrm>
              <a:custGeom>
                <a:avLst/>
                <a:gdLst>
                  <a:gd name="connsiteX0" fmla="*/ 3452 w 684376"/>
                  <a:gd name="connsiteY0" fmla="*/ 6411 h 890757"/>
                  <a:gd name="connsiteX1" fmla="*/ 165377 w 684376"/>
                  <a:gd name="connsiteY1" fmla="*/ 576324 h 890757"/>
                  <a:gd name="connsiteX2" fmla="*/ 224115 w 684376"/>
                  <a:gd name="connsiteY2" fmla="*/ 695386 h 890757"/>
                  <a:gd name="connsiteX3" fmla="*/ 286027 w 684376"/>
                  <a:gd name="connsiteY3" fmla="*/ 801749 h 890757"/>
                  <a:gd name="connsiteX4" fmla="*/ 398740 w 684376"/>
                  <a:gd name="connsiteY4" fmla="*/ 871599 h 890757"/>
                  <a:gd name="connsiteX5" fmla="*/ 517802 w 684376"/>
                  <a:gd name="connsiteY5" fmla="*/ 890649 h 890757"/>
                  <a:gd name="connsiteX6" fmla="*/ 624165 w 684376"/>
                  <a:gd name="connsiteY6" fmla="*/ 877949 h 890757"/>
                  <a:gd name="connsiteX7" fmla="*/ 663852 w 684376"/>
                  <a:gd name="connsiteY7" fmla="*/ 849374 h 890757"/>
                  <a:gd name="connsiteX8" fmla="*/ 293965 w 684376"/>
                  <a:gd name="connsiteY8" fmla="*/ 812861 h 890757"/>
                  <a:gd name="connsiteX9" fmla="*/ 74890 w 684376"/>
                  <a:gd name="connsiteY9" fmla="*/ 301686 h 890757"/>
                  <a:gd name="connsiteX10" fmla="*/ 3452 w 684376"/>
                  <a:gd name="connsiteY10" fmla="*/ 6411 h 89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4376" h="890757">
                    <a:moveTo>
                      <a:pt x="3452" y="6411"/>
                    </a:moveTo>
                    <a:cubicBezTo>
                      <a:pt x="18533" y="52184"/>
                      <a:pt x="128600" y="461495"/>
                      <a:pt x="165377" y="576324"/>
                    </a:cubicBezTo>
                    <a:cubicBezTo>
                      <a:pt x="202154" y="691153"/>
                      <a:pt x="204007" y="657815"/>
                      <a:pt x="224115" y="695386"/>
                    </a:cubicBezTo>
                    <a:cubicBezTo>
                      <a:pt x="244223" y="732957"/>
                      <a:pt x="256923" y="772380"/>
                      <a:pt x="286027" y="801749"/>
                    </a:cubicBezTo>
                    <a:cubicBezTo>
                      <a:pt x="315131" y="831118"/>
                      <a:pt x="360111" y="856782"/>
                      <a:pt x="398740" y="871599"/>
                    </a:cubicBezTo>
                    <a:cubicBezTo>
                      <a:pt x="437369" y="886416"/>
                      <a:pt x="480231" y="889591"/>
                      <a:pt x="517802" y="890649"/>
                    </a:cubicBezTo>
                    <a:cubicBezTo>
                      <a:pt x="555373" y="891707"/>
                      <a:pt x="599823" y="884828"/>
                      <a:pt x="624165" y="877949"/>
                    </a:cubicBezTo>
                    <a:cubicBezTo>
                      <a:pt x="648507" y="871070"/>
                      <a:pt x="718885" y="860222"/>
                      <a:pt x="663852" y="849374"/>
                    </a:cubicBezTo>
                    <a:cubicBezTo>
                      <a:pt x="608819" y="838526"/>
                      <a:pt x="392125" y="904142"/>
                      <a:pt x="293965" y="812861"/>
                    </a:cubicBezTo>
                    <a:cubicBezTo>
                      <a:pt x="195805" y="721580"/>
                      <a:pt x="125161" y="432919"/>
                      <a:pt x="74890" y="301686"/>
                    </a:cubicBezTo>
                    <a:cubicBezTo>
                      <a:pt x="24619" y="170453"/>
                      <a:pt x="-11629" y="-39362"/>
                      <a:pt x="3452" y="64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5" name="フリーフォーム: 図形 1234">
                <a:extLst>
                  <a:ext uri="{FF2B5EF4-FFF2-40B4-BE49-F238E27FC236}">
                    <a16:creationId xmlns:a16="http://schemas.microsoft.com/office/drawing/2014/main" id="{6388E9F1-65CF-4111-BDB8-25532C1D5E1A}"/>
                  </a:ext>
                </a:extLst>
              </p:cNvPr>
              <p:cNvSpPr/>
              <p:nvPr/>
            </p:nvSpPr>
            <p:spPr>
              <a:xfrm>
                <a:off x="1689934" y="8694662"/>
                <a:ext cx="484181" cy="281565"/>
              </a:xfrm>
              <a:custGeom>
                <a:avLst/>
                <a:gdLst>
                  <a:gd name="connsiteX0" fmla="*/ 754 w 484181"/>
                  <a:gd name="connsiteY0" fmla="*/ 166763 h 281565"/>
                  <a:gd name="connsiteX1" fmla="*/ 170616 w 484181"/>
                  <a:gd name="connsiteY1" fmla="*/ 271538 h 281565"/>
                  <a:gd name="connsiteX2" fmla="*/ 400804 w 484181"/>
                  <a:gd name="connsiteY2" fmla="*/ 268363 h 281565"/>
                  <a:gd name="connsiteX3" fmla="*/ 461129 w 484181"/>
                  <a:gd name="connsiteY3" fmla="*/ 192163 h 281565"/>
                  <a:gd name="connsiteX4" fmla="*/ 483354 w 484181"/>
                  <a:gd name="connsiteY4" fmla="*/ 76 h 281565"/>
                  <a:gd name="connsiteX5" fmla="*/ 435729 w 484181"/>
                  <a:gd name="connsiteY5" fmla="*/ 215976 h 281565"/>
                  <a:gd name="connsiteX6" fmla="*/ 237291 w 484181"/>
                  <a:gd name="connsiteY6" fmla="*/ 236613 h 281565"/>
                  <a:gd name="connsiteX7" fmla="*/ 754 w 484181"/>
                  <a:gd name="connsiteY7" fmla="*/ 166763 h 28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4181" h="281565">
                    <a:moveTo>
                      <a:pt x="754" y="166763"/>
                    </a:moveTo>
                    <a:cubicBezTo>
                      <a:pt x="-10358" y="172584"/>
                      <a:pt x="103941" y="254605"/>
                      <a:pt x="170616" y="271538"/>
                    </a:cubicBezTo>
                    <a:cubicBezTo>
                      <a:pt x="237291" y="288471"/>
                      <a:pt x="352385" y="281592"/>
                      <a:pt x="400804" y="268363"/>
                    </a:cubicBezTo>
                    <a:cubicBezTo>
                      <a:pt x="449223" y="255134"/>
                      <a:pt x="447371" y="236878"/>
                      <a:pt x="461129" y="192163"/>
                    </a:cubicBezTo>
                    <a:cubicBezTo>
                      <a:pt x="474887" y="147448"/>
                      <a:pt x="487587" y="-3893"/>
                      <a:pt x="483354" y="76"/>
                    </a:cubicBezTo>
                    <a:cubicBezTo>
                      <a:pt x="479121" y="4045"/>
                      <a:pt x="476740" y="176553"/>
                      <a:pt x="435729" y="215976"/>
                    </a:cubicBezTo>
                    <a:cubicBezTo>
                      <a:pt x="394719" y="255399"/>
                      <a:pt x="305818" y="242169"/>
                      <a:pt x="237291" y="236613"/>
                    </a:cubicBezTo>
                    <a:cubicBezTo>
                      <a:pt x="168764" y="231057"/>
                      <a:pt x="11866" y="160942"/>
                      <a:pt x="754" y="1667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: 図形 1235">
                <a:extLst>
                  <a:ext uri="{FF2B5EF4-FFF2-40B4-BE49-F238E27FC236}">
                    <a16:creationId xmlns:a16="http://schemas.microsoft.com/office/drawing/2014/main" id="{BED123C3-F3C0-491F-920B-B542EB34FD5A}"/>
                  </a:ext>
                </a:extLst>
              </p:cNvPr>
              <p:cNvSpPr/>
              <p:nvPr/>
            </p:nvSpPr>
            <p:spPr>
              <a:xfrm>
                <a:off x="1584085" y="6320579"/>
                <a:ext cx="278322" cy="1532060"/>
              </a:xfrm>
              <a:custGeom>
                <a:avLst/>
                <a:gdLst>
                  <a:gd name="connsiteX0" fmla="*/ 19290 w 278322"/>
                  <a:gd name="connsiteY0" fmla="*/ 32596 h 1532060"/>
                  <a:gd name="connsiteX1" fmla="*/ 22465 w 278322"/>
                  <a:gd name="connsiteY1" fmla="*/ 115146 h 1532060"/>
                  <a:gd name="connsiteX2" fmla="*/ 251065 w 278322"/>
                  <a:gd name="connsiteY2" fmla="*/ 1150196 h 1532060"/>
                  <a:gd name="connsiteX3" fmla="*/ 263765 w 278322"/>
                  <a:gd name="connsiteY3" fmla="*/ 1521671 h 1532060"/>
                  <a:gd name="connsiteX4" fmla="*/ 266940 w 278322"/>
                  <a:gd name="connsiteY4" fmla="*/ 1394671 h 1532060"/>
                  <a:gd name="connsiteX5" fmla="*/ 276465 w 278322"/>
                  <a:gd name="connsiteY5" fmla="*/ 1035896 h 1532060"/>
                  <a:gd name="connsiteX6" fmla="*/ 225665 w 278322"/>
                  <a:gd name="connsiteY6" fmla="*/ 670771 h 1532060"/>
                  <a:gd name="connsiteX7" fmla="*/ 193915 w 278322"/>
                  <a:gd name="connsiteY7" fmla="*/ 445346 h 1532060"/>
                  <a:gd name="connsiteX8" fmla="*/ 117715 w 278322"/>
                  <a:gd name="connsiteY8" fmla="*/ 178646 h 1532060"/>
                  <a:gd name="connsiteX9" fmla="*/ 19290 w 278322"/>
                  <a:gd name="connsiteY9" fmla="*/ 32596 h 153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8322" h="1532060">
                    <a:moveTo>
                      <a:pt x="19290" y="32596"/>
                    </a:moveTo>
                    <a:cubicBezTo>
                      <a:pt x="3415" y="22013"/>
                      <a:pt x="-16164" y="-71121"/>
                      <a:pt x="22465" y="115146"/>
                    </a:cubicBezTo>
                    <a:cubicBezTo>
                      <a:pt x="61094" y="301413"/>
                      <a:pt x="210848" y="915775"/>
                      <a:pt x="251065" y="1150196"/>
                    </a:cubicBezTo>
                    <a:cubicBezTo>
                      <a:pt x="291282" y="1384617"/>
                      <a:pt x="261119" y="1480925"/>
                      <a:pt x="263765" y="1521671"/>
                    </a:cubicBezTo>
                    <a:cubicBezTo>
                      <a:pt x="266411" y="1562417"/>
                      <a:pt x="264823" y="1475633"/>
                      <a:pt x="266940" y="1394671"/>
                    </a:cubicBezTo>
                    <a:cubicBezTo>
                      <a:pt x="269057" y="1313709"/>
                      <a:pt x="283344" y="1156546"/>
                      <a:pt x="276465" y="1035896"/>
                    </a:cubicBezTo>
                    <a:cubicBezTo>
                      <a:pt x="269586" y="915246"/>
                      <a:pt x="239423" y="769196"/>
                      <a:pt x="225665" y="670771"/>
                    </a:cubicBezTo>
                    <a:cubicBezTo>
                      <a:pt x="211907" y="572346"/>
                      <a:pt x="211907" y="527367"/>
                      <a:pt x="193915" y="445346"/>
                    </a:cubicBezTo>
                    <a:cubicBezTo>
                      <a:pt x="175923" y="363325"/>
                      <a:pt x="146290" y="253258"/>
                      <a:pt x="117715" y="178646"/>
                    </a:cubicBezTo>
                    <a:cubicBezTo>
                      <a:pt x="89140" y="104034"/>
                      <a:pt x="35165" y="43179"/>
                      <a:pt x="19290" y="325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: 図形 1236">
                <a:extLst>
                  <a:ext uri="{FF2B5EF4-FFF2-40B4-BE49-F238E27FC236}">
                    <a16:creationId xmlns:a16="http://schemas.microsoft.com/office/drawing/2014/main" id="{A97DCBBF-BB4F-4C49-9381-7E446E5576E9}"/>
                  </a:ext>
                </a:extLst>
              </p:cNvPr>
              <p:cNvSpPr/>
              <p:nvPr/>
            </p:nvSpPr>
            <p:spPr>
              <a:xfrm>
                <a:off x="2290657" y="4425950"/>
                <a:ext cx="32265" cy="284968"/>
              </a:xfrm>
              <a:custGeom>
                <a:avLst/>
                <a:gdLst>
                  <a:gd name="connsiteX0" fmla="*/ 6456 w 32265"/>
                  <a:gd name="connsiteY0" fmla="*/ 0 h 284968"/>
                  <a:gd name="connsiteX1" fmla="*/ 1693 w 32265"/>
                  <a:gd name="connsiteY1" fmla="*/ 163513 h 284968"/>
                  <a:gd name="connsiteX2" fmla="*/ 31856 w 32265"/>
                  <a:gd name="connsiteY2" fmla="*/ 284163 h 284968"/>
                  <a:gd name="connsiteX3" fmla="*/ 19156 w 32265"/>
                  <a:gd name="connsiteY3" fmla="*/ 211138 h 284968"/>
                  <a:gd name="connsiteX4" fmla="*/ 19156 w 32265"/>
                  <a:gd name="connsiteY4" fmla="*/ 114300 h 284968"/>
                  <a:gd name="connsiteX5" fmla="*/ 6456 w 32265"/>
                  <a:gd name="connsiteY5" fmla="*/ 0 h 28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265" h="284968">
                    <a:moveTo>
                      <a:pt x="6456" y="0"/>
                    </a:moveTo>
                    <a:cubicBezTo>
                      <a:pt x="1958" y="58076"/>
                      <a:pt x="-2540" y="116153"/>
                      <a:pt x="1693" y="163513"/>
                    </a:cubicBezTo>
                    <a:cubicBezTo>
                      <a:pt x="5926" y="210873"/>
                      <a:pt x="28946" y="276226"/>
                      <a:pt x="31856" y="284163"/>
                    </a:cubicBezTo>
                    <a:cubicBezTo>
                      <a:pt x="34766" y="292100"/>
                      <a:pt x="21273" y="239448"/>
                      <a:pt x="19156" y="211138"/>
                    </a:cubicBezTo>
                    <a:cubicBezTo>
                      <a:pt x="17039" y="182828"/>
                      <a:pt x="19156" y="114300"/>
                      <a:pt x="19156" y="114300"/>
                    </a:cubicBezTo>
                    <a:lnTo>
                      <a:pt x="645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: 図形 1237">
                <a:extLst>
                  <a:ext uri="{FF2B5EF4-FFF2-40B4-BE49-F238E27FC236}">
                    <a16:creationId xmlns:a16="http://schemas.microsoft.com/office/drawing/2014/main" id="{D57EB403-36B4-4AB7-8094-9C4D5D1667BF}"/>
                  </a:ext>
                </a:extLst>
              </p:cNvPr>
              <p:cNvSpPr/>
              <p:nvPr/>
            </p:nvSpPr>
            <p:spPr>
              <a:xfrm>
                <a:off x="2066930" y="4828517"/>
                <a:ext cx="215014" cy="375914"/>
              </a:xfrm>
              <a:custGeom>
                <a:avLst/>
                <a:gdLst>
                  <a:gd name="connsiteX0" fmla="*/ 214308 w 215014"/>
                  <a:gd name="connsiteY0" fmla="*/ 375308 h 375914"/>
                  <a:gd name="connsiteX1" fmla="*/ 196845 w 215014"/>
                  <a:gd name="connsiteY1" fmla="*/ 249896 h 375914"/>
                  <a:gd name="connsiteX2" fmla="*/ 96833 w 215014"/>
                  <a:gd name="connsiteY2" fmla="*/ 186396 h 375914"/>
                  <a:gd name="connsiteX3" fmla="*/ 11108 w 215014"/>
                  <a:gd name="connsiteY3" fmla="*/ 111783 h 375914"/>
                  <a:gd name="connsiteX4" fmla="*/ 1583 w 215014"/>
                  <a:gd name="connsiteY4" fmla="*/ 72096 h 375914"/>
                  <a:gd name="connsiteX5" fmla="*/ 15870 w 215014"/>
                  <a:gd name="connsiteY5" fmla="*/ 37171 h 375914"/>
                  <a:gd name="connsiteX6" fmla="*/ 82545 w 215014"/>
                  <a:gd name="connsiteY6" fmla="*/ 658 h 375914"/>
                  <a:gd name="connsiteX7" fmla="*/ 20633 w 215014"/>
                  <a:gd name="connsiteY7" fmla="*/ 21296 h 375914"/>
                  <a:gd name="connsiteX8" fmla="*/ 6345 w 215014"/>
                  <a:gd name="connsiteY8" fmla="*/ 110196 h 375914"/>
                  <a:gd name="connsiteX9" fmla="*/ 98420 w 215014"/>
                  <a:gd name="connsiteY9" fmla="*/ 197508 h 375914"/>
                  <a:gd name="connsiteX10" fmla="*/ 200020 w 215014"/>
                  <a:gd name="connsiteY10" fmla="*/ 294346 h 375914"/>
                  <a:gd name="connsiteX11" fmla="*/ 214308 w 215014"/>
                  <a:gd name="connsiteY11" fmla="*/ 375308 h 37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5014" h="375914">
                    <a:moveTo>
                      <a:pt x="214308" y="375308"/>
                    </a:moveTo>
                    <a:cubicBezTo>
                      <a:pt x="213779" y="367900"/>
                      <a:pt x="216424" y="281381"/>
                      <a:pt x="196845" y="249896"/>
                    </a:cubicBezTo>
                    <a:cubicBezTo>
                      <a:pt x="177266" y="218411"/>
                      <a:pt x="127789" y="209415"/>
                      <a:pt x="96833" y="186396"/>
                    </a:cubicBezTo>
                    <a:cubicBezTo>
                      <a:pt x="65877" y="163377"/>
                      <a:pt x="26983" y="130833"/>
                      <a:pt x="11108" y="111783"/>
                    </a:cubicBezTo>
                    <a:cubicBezTo>
                      <a:pt x="-4767" y="92733"/>
                      <a:pt x="789" y="84531"/>
                      <a:pt x="1583" y="72096"/>
                    </a:cubicBezTo>
                    <a:cubicBezTo>
                      <a:pt x="2377" y="59661"/>
                      <a:pt x="2376" y="49077"/>
                      <a:pt x="15870" y="37171"/>
                    </a:cubicBezTo>
                    <a:cubicBezTo>
                      <a:pt x="29364" y="25265"/>
                      <a:pt x="81751" y="3304"/>
                      <a:pt x="82545" y="658"/>
                    </a:cubicBezTo>
                    <a:cubicBezTo>
                      <a:pt x="83339" y="-1988"/>
                      <a:pt x="33333" y="3040"/>
                      <a:pt x="20633" y="21296"/>
                    </a:cubicBezTo>
                    <a:cubicBezTo>
                      <a:pt x="7933" y="39552"/>
                      <a:pt x="-6619" y="80827"/>
                      <a:pt x="6345" y="110196"/>
                    </a:cubicBezTo>
                    <a:cubicBezTo>
                      <a:pt x="19309" y="139565"/>
                      <a:pt x="66141" y="166816"/>
                      <a:pt x="98420" y="197508"/>
                    </a:cubicBezTo>
                    <a:cubicBezTo>
                      <a:pt x="130699" y="228200"/>
                      <a:pt x="181234" y="268417"/>
                      <a:pt x="200020" y="294346"/>
                    </a:cubicBezTo>
                    <a:cubicBezTo>
                      <a:pt x="218806" y="320275"/>
                      <a:pt x="214837" y="382716"/>
                      <a:pt x="214308" y="375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: 図形 1238">
                <a:extLst>
                  <a:ext uri="{FF2B5EF4-FFF2-40B4-BE49-F238E27FC236}">
                    <a16:creationId xmlns:a16="http://schemas.microsoft.com/office/drawing/2014/main" id="{3BF31083-9A48-4A1E-ADE1-3D6D39543C00}"/>
                  </a:ext>
                </a:extLst>
              </p:cNvPr>
              <p:cNvSpPr/>
              <p:nvPr/>
            </p:nvSpPr>
            <p:spPr>
              <a:xfrm>
                <a:off x="2324839" y="4820998"/>
                <a:ext cx="390300" cy="317016"/>
              </a:xfrm>
              <a:custGeom>
                <a:avLst/>
                <a:gdLst>
                  <a:gd name="connsiteX0" fmla="*/ 849 w 390300"/>
                  <a:gd name="connsiteY0" fmla="*/ 240 h 317016"/>
                  <a:gd name="connsiteX1" fmla="*/ 113561 w 390300"/>
                  <a:gd name="connsiteY1" fmla="*/ 193915 h 317016"/>
                  <a:gd name="connsiteX2" fmla="*/ 288186 w 390300"/>
                  <a:gd name="connsiteY2" fmla="*/ 292340 h 317016"/>
                  <a:gd name="connsiteX3" fmla="*/ 373911 w 390300"/>
                  <a:gd name="connsiteY3" fmla="*/ 312977 h 317016"/>
                  <a:gd name="connsiteX4" fmla="*/ 377086 w 390300"/>
                  <a:gd name="connsiteY4" fmla="*/ 311390 h 317016"/>
                  <a:gd name="connsiteX5" fmla="*/ 234211 w 390300"/>
                  <a:gd name="connsiteY5" fmla="*/ 255827 h 317016"/>
                  <a:gd name="connsiteX6" fmla="*/ 70699 w 390300"/>
                  <a:gd name="connsiteY6" fmla="*/ 155815 h 317016"/>
                  <a:gd name="connsiteX7" fmla="*/ 849 w 390300"/>
                  <a:gd name="connsiteY7" fmla="*/ 240 h 317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0300" h="317016">
                    <a:moveTo>
                      <a:pt x="849" y="240"/>
                    </a:moveTo>
                    <a:cubicBezTo>
                      <a:pt x="7993" y="6590"/>
                      <a:pt x="65671" y="145232"/>
                      <a:pt x="113561" y="193915"/>
                    </a:cubicBezTo>
                    <a:cubicBezTo>
                      <a:pt x="161451" y="242598"/>
                      <a:pt x="244794" y="272496"/>
                      <a:pt x="288186" y="292340"/>
                    </a:cubicBezTo>
                    <a:cubicBezTo>
                      <a:pt x="331578" y="312184"/>
                      <a:pt x="359094" y="309802"/>
                      <a:pt x="373911" y="312977"/>
                    </a:cubicBezTo>
                    <a:cubicBezTo>
                      <a:pt x="388728" y="316152"/>
                      <a:pt x="400369" y="320915"/>
                      <a:pt x="377086" y="311390"/>
                    </a:cubicBezTo>
                    <a:cubicBezTo>
                      <a:pt x="353803" y="301865"/>
                      <a:pt x="285276" y="281756"/>
                      <a:pt x="234211" y="255827"/>
                    </a:cubicBezTo>
                    <a:cubicBezTo>
                      <a:pt x="183146" y="229898"/>
                      <a:pt x="108534" y="196561"/>
                      <a:pt x="70699" y="155815"/>
                    </a:cubicBezTo>
                    <a:cubicBezTo>
                      <a:pt x="32864" y="115069"/>
                      <a:pt x="-6295" y="-6110"/>
                      <a:pt x="849" y="2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: 図形 1239">
                <a:extLst>
                  <a:ext uri="{FF2B5EF4-FFF2-40B4-BE49-F238E27FC236}">
                    <a16:creationId xmlns:a16="http://schemas.microsoft.com/office/drawing/2014/main" id="{059ACCC8-86D0-4A55-B008-10F8E915C04C}"/>
                  </a:ext>
                </a:extLst>
              </p:cNvPr>
              <p:cNvSpPr/>
              <p:nvPr/>
            </p:nvSpPr>
            <p:spPr>
              <a:xfrm>
                <a:off x="2105797" y="4830648"/>
                <a:ext cx="213583" cy="198552"/>
              </a:xfrm>
              <a:custGeom>
                <a:avLst/>
                <a:gdLst>
                  <a:gd name="connsiteX0" fmla="*/ 213541 w 213583"/>
                  <a:gd name="connsiteY0" fmla="*/ 115 h 198552"/>
                  <a:gd name="connsiteX1" fmla="*/ 21453 w 213583"/>
                  <a:gd name="connsiteY1" fmla="*/ 57265 h 198552"/>
                  <a:gd name="connsiteX2" fmla="*/ 10341 w 213583"/>
                  <a:gd name="connsiteY2" fmla="*/ 96952 h 198552"/>
                  <a:gd name="connsiteX3" fmla="*/ 72253 w 213583"/>
                  <a:gd name="connsiteY3" fmla="*/ 154102 h 198552"/>
                  <a:gd name="connsiteX4" fmla="*/ 119878 w 213583"/>
                  <a:gd name="connsiteY4" fmla="*/ 198552 h 198552"/>
                  <a:gd name="connsiteX5" fmla="*/ 48441 w 213583"/>
                  <a:gd name="connsiteY5" fmla="*/ 131877 h 198552"/>
                  <a:gd name="connsiteX6" fmla="*/ 19866 w 213583"/>
                  <a:gd name="connsiteY6" fmla="*/ 93777 h 198552"/>
                  <a:gd name="connsiteX7" fmla="*/ 38916 w 213583"/>
                  <a:gd name="connsiteY7" fmla="*/ 73140 h 198552"/>
                  <a:gd name="connsiteX8" fmla="*/ 213541 w 213583"/>
                  <a:gd name="connsiteY8" fmla="*/ 115 h 19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583" h="198552">
                    <a:moveTo>
                      <a:pt x="213541" y="115"/>
                    </a:moveTo>
                    <a:cubicBezTo>
                      <a:pt x="210631" y="-2531"/>
                      <a:pt x="55320" y="41126"/>
                      <a:pt x="21453" y="57265"/>
                    </a:cubicBezTo>
                    <a:cubicBezTo>
                      <a:pt x="-12414" y="73404"/>
                      <a:pt x="1874" y="80813"/>
                      <a:pt x="10341" y="96952"/>
                    </a:cubicBezTo>
                    <a:cubicBezTo>
                      <a:pt x="18808" y="113091"/>
                      <a:pt x="53997" y="137169"/>
                      <a:pt x="72253" y="154102"/>
                    </a:cubicBezTo>
                    <a:lnTo>
                      <a:pt x="119878" y="198552"/>
                    </a:lnTo>
                    <a:cubicBezTo>
                      <a:pt x="115909" y="194848"/>
                      <a:pt x="65110" y="149339"/>
                      <a:pt x="48441" y="131877"/>
                    </a:cubicBezTo>
                    <a:cubicBezTo>
                      <a:pt x="31772" y="114415"/>
                      <a:pt x="21453" y="103567"/>
                      <a:pt x="19866" y="93777"/>
                    </a:cubicBezTo>
                    <a:cubicBezTo>
                      <a:pt x="18278" y="83988"/>
                      <a:pt x="8489" y="85575"/>
                      <a:pt x="38916" y="73140"/>
                    </a:cubicBezTo>
                    <a:cubicBezTo>
                      <a:pt x="69343" y="60705"/>
                      <a:pt x="216451" y="2761"/>
                      <a:pt x="213541" y="1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: 図形 1240">
                <a:extLst>
                  <a:ext uri="{FF2B5EF4-FFF2-40B4-BE49-F238E27FC236}">
                    <a16:creationId xmlns:a16="http://schemas.microsoft.com/office/drawing/2014/main" id="{8450B421-D541-451E-B37D-9E087B67C7F6}"/>
                  </a:ext>
                </a:extLst>
              </p:cNvPr>
              <p:cNvSpPr/>
              <p:nvPr/>
            </p:nvSpPr>
            <p:spPr>
              <a:xfrm>
                <a:off x="2297090" y="4843320"/>
                <a:ext cx="65115" cy="346899"/>
              </a:xfrm>
              <a:custGeom>
                <a:avLst/>
                <a:gdLst>
                  <a:gd name="connsiteX0" fmla="*/ 42885 w 65115"/>
                  <a:gd name="connsiteY0" fmla="*/ 143 h 346899"/>
                  <a:gd name="connsiteX1" fmla="*/ 65110 w 65115"/>
                  <a:gd name="connsiteY1" fmla="*/ 230330 h 346899"/>
                  <a:gd name="connsiteX2" fmla="*/ 44473 w 65115"/>
                  <a:gd name="connsiteY2" fmla="*/ 312880 h 346899"/>
                  <a:gd name="connsiteX3" fmla="*/ 23 w 65115"/>
                  <a:gd name="connsiteY3" fmla="*/ 346218 h 346899"/>
                  <a:gd name="connsiteX4" fmla="*/ 50823 w 65115"/>
                  <a:gd name="connsiteY4" fmla="*/ 285893 h 346899"/>
                  <a:gd name="connsiteX5" fmla="*/ 50823 w 65115"/>
                  <a:gd name="connsiteY5" fmla="*/ 196993 h 346899"/>
                  <a:gd name="connsiteX6" fmla="*/ 42885 w 65115"/>
                  <a:gd name="connsiteY6" fmla="*/ 143 h 346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15" h="346899">
                    <a:moveTo>
                      <a:pt x="42885" y="143"/>
                    </a:moveTo>
                    <a:cubicBezTo>
                      <a:pt x="45266" y="5699"/>
                      <a:pt x="64845" y="178207"/>
                      <a:pt x="65110" y="230330"/>
                    </a:cubicBezTo>
                    <a:cubicBezTo>
                      <a:pt x="65375" y="282453"/>
                      <a:pt x="55321" y="293565"/>
                      <a:pt x="44473" y="312880"/>
                    </a:cubicBezTo>
                    <a:cubicBezTo>
                      <a:pt x="33625" y="332195"/>
                      <a:pt x="-1035" y="350716"/>
                      <a:pt x="23" y="346218"/>
                    </a:cubicBezTo>
                    <a:cubicBezTo>
                      <a:pt x="1081" y="341720"/>
                      <a:pt x="42356" y="310764"/>
                      <a:pt x="50823" y="285893"/>
                    </a:cubicBezTo>
                    <a:cubicBezTo>
                      <a:pt x="59290" y="261022"/>
                      <a:pt x="52940" y="242501"/>
                      <a:pt x="50823" y="196993"/>
                    </a:cubicBezTo>
                    <a:cubicBezTo>
                      <a:pt x="48706" y="151485"/>
                      <a:pt x="40504" y="-5413"/>
                      <a:pt x="42885" y="1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: 図形 1241">
                <a:extLst>
                  <a:ext uri="{FF2B5EF4-FFF2-40B4-BE49-F238E27FC236}">
                    <a16:creationId xmlns:a16="http://schemas.microsoft.com/office/drawing/2014/main" id="{FAB1B0CC-4EEA-433C-A229-85338A0D1159}"/>
                  </a:ext>
                </a:extLst>
              </p:cNvPr>
              <p:cNvSpPr/>
              <p:nvPr/>
            </p:nvSpPr>
            <p:spPr>
              <a:xfrm>
                <a:off x="2327105" y="4465638"/>
                <a:ext cx="41485" cy="365560"/>
              </a:xfrm>
              <a:custGeom>
                <a:avLst/>
                <a:gdLst>
                  <a:gd name="connsiteX0" fmla="*/ 170 w 41485"/>
                  <a:gd name="connsiteY0" fmla="*/ 0 h 365560"/>
                  <a:gd name="connsiteX1" fmla="*/ 39858 w 41485"/>
                  <a:gd name="connsiteY1" fmla="*/ 182562 h 365560"/>
                  <a:gd name="connsiteX2" fmla="*/ 33508 w 41485"/>
                  <a:gd name="connsiteY2" fmla="*/ 325437 h 365560"/>
                  <a:gd name="connsiteX3" fmla="*/ 30333 w 41485"/>
                  <a:gd name="connsiteY3" fmla="*/ 361950 h 365560"/>
                  <a:gd name="connsiteX4" fmla="*/ 36683 w 41485"/>
                  <a:gd name="connsiteY4" fmla="*/ 355600 h 365560"/>
                  <a:gd name="connsiteX5" fmla="*/ 35095 w 41485"/>
                  <a:gd name="connsiteY5" fmla="*/ 285750 h 365560"/>
                  <a:gd name="connsiteX6" fmla="*/ 25570 w 41485"/>
                  <a:gd name="connsiteY6" fmla="*/ 184150 h 365560"/>
                  <a:gd name="connsiteX7" fmla="*/ 170 w 41485"/>
                  <a:gd name="connsiteY7" fmla="*/ 0 h 36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85" h="365560">
                    <a:moveTo>
                      <a:pt x="170" y="0"/>
                    </a:moveTo>
                    <a:cubicBezTo>
                      <a:pt x="2551" y="-265"/>
                      <a:pt x="34302" y="128323"/>
                      <a:pt x="39858" y="182562"/>
                    </a:cubicBezTo>
                    <a:cubicBezTo>
                      <a:pt x="45414" y="236801"/>
                      <a:pt x="35095" y="295539"/>
                      <a:pt x="33508" y="325437"/>
                    </a:cubicBezTo>
                    <a:cubicBezTo>
                      <a:pt x="31921" y="355335"/>
                      <a:pt x="29804" y="356923"/>
                      <a:pt x="30333" y="361950"/>
                    </a:cubicBezTo>
                    <a:cubicBezTo>
                      <a:pt x="30862" y="366977"/>
                      <a:pt x="35889" y="368300"/>
                      <a:pt x="36683" y="355600"/>
                    </a:cubicBezTo>
                    <a:cubicBezTo>
                      <a:pt x="37477" y="342900"/>
                      <a:pt x="36947" y="314325"/>
                      <a:pt x="35095" y="285750"/>
                    </a:cubicBezTo>
                    <a:cubicBezTo>
                      <a:pt x="33243" y="257175"/>
                      <a:pt x="30068" y="229923"/>
                      <a:pt x="25570" y="184150"/>
                    </a:cubicBezTo>
                    <a:cubicBezTo>
                      <a:pt x="21072" y="138377"/>
                      <a:pt x="-2211" y="265"/>
                      <a:pt x="17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: 図形 1242">
                <a:extLst>
                  <a:ext uri="{FF2B5EF4-FFF2-40B4-BE49-F238E27FC236}">
                    <a16:creationId xmlns:a16="http://schemas.microsoft.com/office/drawing/2014/main" id="{FE9CF2B9-E91C-460E-99BE-E4198CB944C8}"/>
                  </a:ext>
                </a:extLst>
              </p:cNvPr>
              <p:cNvSpPr/>
              <p:nvPr/>
            </p:nvSpPr>
            <p:spPr>
              <a:xfrm>
                <a:off x="2356724" y="4847437"/>
                <a:ext cx="429988" cy="282167"/>
              </a:xfrm>
              <a:custGeom>
                <a:avLst/>
                <a:gdLst>
                  <a:gd name="connsiteX0" fmla="*/ 3889 w 429988"/>
                  <a:gd name="connsiteY0" fmla="*/ 2376 h 282167"/>
                  <a:gd name="connsiteX1" fmla="*/ 116601 w 429988"/>
                  <a:gd name="connsiteY1" fmla="*/ 148426 h 282167"/>
                  <a:gd name="connsiteX2" fmla="*/ 267414 w 429988"/>
                  <a:gd name="connsiteY2" fmla="*/ 230976 h 282167"/>
                  <a:gd name="connsiteX3" fmla="*/ 338851 w 429988"/>
                  <a:gd name="connsiteY3" fmla="*/ 259551 h 282167"/>
                  <a:gd name="connsiteX4" fmla="*/ 429339 w 429988"/>
                  <a:gd name="connsiteY4" fmla="*/ 281776 h 282167"/>
                  <a:gd name="connsiteX5" fmla="*/ 289639 w 429988"/>
                  <a:gd name="connsiteY5" fmla="*/ 240501 h 282167"/>
                  <a:gd name="connsiteX6" fmla="*/ 110251 w 429988"/>
                  <a:gd name="connsiteY6" fmla="*/ 154776 h 282167"/>
                  <a:gd name="connsiteX7" fmla="*/ 32464 w 429988"/>
                  <a:gd name="connsiteY7" fmla="*/ 64288 h 282167"/>
                  <a:gd name="connsiteX8" fmla="*/ 3889 w 429988"/>
                  <a:gd name="connsiteY8" fmla="*/ 2376 h 28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988" h="282167">
                    <a:moveTo>
                      <a:pt x="3889" y="2376"/>
                    </a:moveTo>
                    <a:cubicBezTo>
                      <a:pt x="17912" y="16399"/>
                      <a:pt x="72680" y="110326"/>
                      <a:pt x="116601" y="148426"/>
                    </a:cubicBezTo>
                    <a:cubicBezTo>
                      <a:pt x="160522" y="186526"/>
                      <a:pt x="230372" y="212455"/>
                      <a:pt x="267414" y="230976"/>
                    </a:cubicBezTo>
                    <a:cubicBezTo>
                      <a:pt x="304456" y="249497"/>
                      <a:pt x="311863" y="251084"/>
                      <a:pt x="338851" y="259551"/>
                    </a:cubicBezTo>
                    <a:cubicBezTo>
                      <a:pt x="365839" y="268018"/>
                      <a:pt x="437541" y="284951"/>
                      <a:pt x="429339" y="281776"/>
                    </a:cubicBezTo>
                    <a:cubicBezTo>
                      <a:pt x="421137" y="278601"/>
                      <a:pt x="342820" y="261668"/>
                      <a:pt x="289639" y="240501"/>
                    </a:cubicBezTo>
                    <a:cubicBezTo>
                      <a:pt x="236458" y="219334"/>
                      <a:pt x="153113" y="184145"/>
                      <a:pt x="110251" y="154776"/>
                    </a:cubicBezTo>
                    <a:cubicBezTo>
                      <a:pt x="67389" y="125407"/>
                      <a:pt x="47810" y="88630"/>
                      <a:pt x="32464" y="64288"/>
                    </a:cubicBezTo>
                    <a:cubicBezTo>
                      <a:pt x="17118" y="39946"/>
                      <a:pt x="-10134" y="-11647"/>
                      <a:pt x="3889" y="23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4" name="フリーフォーム: 図形 1243">
                <a:extLst>
                  <a:ext uri="{FF2B5EF4-FFF2-40B4-BE49-F238E27FC236}">
                    <a16:creationId xmlns:a16="http://schemas.microsoft.com/office/drawing/2014/main" id="{CFC5C25A-4A8B-4AD2-929F-A9376D397F9F}"/>
                  </a:ext>
                </a:extLst>
              </p:cNvPr>
              <p:cNvSpPr/>
              <p:nvPr/>
            </p:nvSpPr>
            <p:spPr>
              <a:xfrm>
                <a:off x="2412195" y="4572523"/>
                <a:ext cx="384490" cy="563557"/>
              </a:xfrm>
              <a:custGeom>
                <a:avLst/>
                <a:gdLst>
                  <a:gd name="connsiteX0" fmla="*/ 805 w 384490"/>
                  <a:gd name="connsiteY0" fmla="*/ 1065 h 563557"/>
                  <a:gd name="connsiteX1" fmla="*/ 107168 w 384490"/>
                  <a:gd name="connsiteY1" fmla="*/ 167752 h 563557"/>
                  <a:gd name="connsiteX2" fmla="*/ 150030 w 384490"/>
                  <a:gd name="connsiteY2" fmla="*/ 286815 h 563557"/>
                  <a:gd name="connsiteX3" fmla="*/ 223055 w 384490"/>
                  <a:gd name="connsiteY3" fmla="*/ 402702 h 563557"/>
                  <a:gd name="connsiteX4" fmla="*/ 315130 w 384490"/>
                  <a:gd name="connsiteY4" fmla="*/ 459852 h 563557"/>
                  <a:gd name="connsiteX5" fmla="*/ 370693 w 384490"/>
                  <a:gd name="connsiteY5" fmla="*/ 502715 h 563557"/>
                  <a:gd name="connsiteX6" fmla="*/ 383393 w 384490"/>
                  <a:gd name="connsiteY6" fmla="*/ 563040 h 563557"/>
                  <a:gd name="connsiteX7" fmla="*/ 350055 w 384490"/>
                  <a:gd name="connsiteY7" fmla="*/ 466202 h 563557"/>
                  <a:gd name="connsiteX8" fmla="*/ 259568 w 384490"/>
                  <a:gd name="connsiteY8" fmla="*/ 409052 h 563557"/>
                  <a:gd name="connsiteX9" fmla="*/ 202418 w 384490"/>
                  <a:gd name="connsiteY9" fmla="*/ 342377 h 563557"/>
                  <a:gd name="connsiteX10" fmla="*/ 169080 w 384490"/>
                  <a:gd name="connsiteY10" fmla="*/ 253477 h 563557"/>
                  <a:gd name="connsiteX11" fmla="*/ 805 w 384490"/>
                  <a:gd name="connsiteY11" fmla="*/ 1065 h 563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4490" h="563557">
                    <a:moveTo>
                      <a:pt x="805" y="1065"/>
                    </a:moveTo>
                    <a:cubicBezTo>
                      <a:pt x="-9514" y="-13222"/>
                      <a:pt x="82297" y="120127"/>
                      <a:pt x="107168" y="167752"/>
                    </a:cubicBezTo>
                    <a:cubicBezTo>
                      <a:pt x="132039" y="215377"/>
                      <a:pt x="130716" y="247657"/>
                      <a:pt x="150030" y="286815"/>
                    </a:cubicBezTo>
                    <a:cubicBezTo>
                      <a:pt x="169345" y="325973"/>
                      <a:pt x="195538" y="373863"/>
                      <a:pt x="223055" y="402702"/>
                    </a:cubicBezTo>
                    <a:cubicBezTo>
                      <a:pt x="250572" y="431541"/>
                      <a:pt x="290524" y="443183"/>
                      <a:pt x="315130" y="459852"/>
                    </a:cubicBezTo>
                    <a:cubicBezTo>
                      <a:pt x="339736" y="476521"/>
                      <a:pt x="359316" y="485517"/>
                      <a:pt x="370693" y="502715"/>
                    </a:cubicBezTo>
                    <a:cubicBezTo>
                      <a:pt x="382070" y="519913"/>
                      <a:pt x="386833" y="569125"/>
                      <a:pt x="383393" y="563040"/>
                    </a:cubicBezTo>
                    <a:cubicBezTo>
                      <a:pt x="379953" y="556955"/>
                      <a:pt x="370693" y="491867"/>
                      <a:pt x="350055" y="466202"/>
                    </a:cubicBezTo>
                    <a:cubicBezTo>
                      <a:pt x="329418" y="440537"/>
                      <a:pt x="284174" y="429689"/>
                      <a:pt x="259568" y="409052"/>
                    </a:cubicBezTo>
                    <a:cubicBezTo>
                      <a:pt x="234962" y="388415"/>
                      <a:pt x="217499" y="368306"/>
                      <a:pt x="202418" y="342377"/>
                    </a:cubicBezTo>
                    <a:cubicBezTo>
                      <a:pt x="187337" y="316448"/>
                      <a:pt x="200830" y="308775"/>
                      <a:pt x="169080" y="253477"/>
                    </a:cubicBezTo>
                    <a:cubicBezTo>
                      <a:pt x="137330" y="198179"/>
                      <a:pt x="11124" y="15352"/>
                      <a:pt x="805" y="10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5" name="フリーフォーム: 図形 1244">
                <a:extLst>
                  <a:ext uri="{FF2B5EF4-FFF2-40B4-BE49-F238E27FC236}">
                    <a16:creationId xmlns:a16="http://schemas.microsoft.com/office/drawing/2014/main" id="{C36449E9-37A9-4FF8-B1C1-647F26B5A804}"/>
                  </a:ext>
                </a:extLst>
              </p:cNvPr>
              <p:cNvSpPr/>
              <p:nvPr/>
            </p:nvSpPr>
            <p:spPr>
              <a:xfrm>
                <a:off x="2180263" y="4897307"/>
                <a:ext cx="106850" cy="52589"/>
              </a:xfrm>
              <a:custGeom>
                <a:avLst/>
                <a:gdLst>
                  <a:gd name="connsiteX0" fmla="*/ 962 w 106850"/>
                  <a:gd name="connsiteY0" fmla="*/ 6481 h 52589"/>
                  <a:gd name="connsiteX1" fmla="*/ 96212 w 106850"/>
                  <a:gd name="connsiteY1" fmla="*/ 36643 h 52589"/>
                  <a:gd name="connsiteX2" fmla="*/ 99387 w 106850"/>
                  <a:gd name="connsiteY2" fmla="*/ 131 h 52589"/>
                  <a:gd name="connsiteX3" fmla="*/ 50175 w 106850"/>
                  <a:gd name="connsiteY3" fmla="*/ 52518 h 52589"/>
                  <a:gd name="connsiteX4" fmla="*/ 962 w 106850"/>
                  <a:gd name="connsiteY4" fmla="*/ 6481 h 5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850" h="52589">
                    <a:moveTo>
                      <a:pt x="962" y="6481"/>
                    </a:moveTo>
                    <a:cubicBezTo>
                      <a:pt x="8635" y="3835"/>
                      <a:pt x="79808" y="37701"/>
                      <a:pt x="96212" y="36643"/>
                    </a:cubicBezTo>
                    <a:cubicBezTo>
                      <a:pt x="112616" y="35585"/>
                      <a:pt x="107060" y="-2515"/>
                      <a:pt x="99387" y="131"/>
                    </a:cubicBezTo>
                    <a:cubicBezTo>
                      <a:pt x="91714" y="2777"/>
                      <a:pt x="66844" y="50401"/>
                      <a:pt x="50175" y="52518"/>
                    </a:cubicBezTo>
                    <a:cubicBezTo>
                      <a:pt x="33506" y="54635"/>
                      <a:pt x="-6711" y="9127"/>
                      <a:pt x="962" y="64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6" name="フリーフォーム: 図形 1245">
                <a:extLst>
                  <a:ext uri="{FF2B5EF4-FFF2-40B4-BE49-F238E27FC236}">
                    <a16:creationId xmlns:a16="http://schemas.microsoft.com/office/drawing/2014/main" id="{692F32E7-0AE2-41A9-B5E5-88E6ED7E495C}"/>
                  </a:ext>
                </a:extLst>
              </p:cNvPr>
              <p:cNvSpPr/>
              <p:nvPr/>
            </p:nvSpPr>
            <p:spPr>
              <a:xfrm>
                <a:off x="2150342" y="4912838"/>
                <a:ext cx="156363" cy="133871"/>
              </a:xfrm>
              <a:custGeom>
                <a:avLst/>
                <a:gdLst>
                  <a:gd name="connsiteX0" fmla="*/ 721 w 156363"/>
                  <a:gd name="connsiteY0" fmla="*/ 475 h 133871"/>
                  <a:gd name="connsiteX1" fmla="*/ 153121 w 156363"/>
                  <a:gd name="connsiteY1" fmla="*/ 130650 h 133871"/>
                  <a:gd name="connsiteX2" fmla="*/ 97558 w 156363"/>
                  <a:gd name="connsiteY2" fmla="*/ 87787 h 133871"/>
                  <a:gd name="connsiteX3" fmla="*/ 721 w 156363"/>
                  <a:gd name="connsiteY3" fmla="*/ 475 h 13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63" h="133871">
                    <a:moveTo>
                      <a:pt x="721" y="475"/>
                    </a:moveTo>
                    <a:cubicBezTo>
                      <a:pt x="9982" y="7619"/>
                      <a:pt x="136982" y="116098"/>
                      <a:pt x="153121" y="130650"/>
                    </a:cubicBezTo>
                    <a:cubicBezTo>
                      <a:pt x="169260" y="145202"/>
                      <a:pt x="121106" y="106837"/>
                      <a:pt x="97558" y="87787"/>
                    </a:cubicBezTo>
                    <a:cubicBezTo>
                      <a:pt x="74010" y="68737"/>
                      <a:pt x="-8540" y="-6669"/>
                      <a:pt x="721" y="4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7" name="フリーフォーム: 図形 1246">
                <a:extLst>
                  <a:ext uri="{FF2B5EF4-FFF2-40B4-BE49-F238E27FC236}">
                    <a16:creationId xmlns:a16="http://schemas.microsoft.com/office/drawing/2014/main" id="{94ACE6C1-6EB3-482F-B16C-D5592337E3CF}"/>
                  </a:ext>
                </a:extLst>
              </p:cNvPr>
              <p:cNvSpPr/>
              <p:nvPr/>
            </p:nvSpPr>
            <p:spPr>
              <a:xfrm>
                <a:off x="3799642" y="3921320"/>
                <a:ext cx="280758" cy="756881"/>
              </a:xfrm>
              <a:custGeom>
                <a:avLst/>
                <a:gdLst>
                  <a:gd name="connsiteX0" fmla="*/ 279175 w 280758"/>
                  <a:gd name="connsiteY0" fmla="*/ 22030 h 756881"/>
                  <a:gd name="connsiteX1" fmla="*/ 262241 w 280758"/>
                  <a:gd name="connsiteY1" fmla="*/ 81297 h 756881"/>
                  <a:gd name="connsiteX2" fmla="*/ 181808 w 280758"/>
                  <a:gd name="connsiteY2" fmla="*/ 502513 h 756881"/>
                  <a:gd name="connsiteX3" fmla="*/ 1891 w 280758"/>
                  <a:gd name="connsiteY3" fmla="*/ 754397 h 756881"/>
                  <a:gd name="connsiteX4" fmla="*/ 92908 w 280758"/>
                  <a:gd name="connsiteY4" fmla="*/ 623163 h 756881"/>
                  <a:gd name="connsiteX5" fmla="*/ 179691 w 280758"/>
                  <a:gd name="connsiteY5" fmla="*/ 489813 h 756881"/>
                  <a:gd name="connsiteX6" fmla="*/ 234725 w 280758"/>
                  <a:gd name="connsiteY6" fmla="*/ 345880 h 756881"/>
                  <a:gd name="connsiteX7" fmla="*/ 279175 w 280758"/>
                  <a:gd name="connsiteY7" fmla="*/ 22030 h 756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58" h="756881">
                    <a:moveTo>
                      <a:pt x="279175" y="22030"/>
                    </a:moveTo>
                    <a:cubicBezTo>
                      <a:pt x="283761" y="-22067"/>
                      <a:pt x="278469" y="1217"/>
                      <a:pt x="262241" y="81297"/>
                    </a:cubicBezTo>
                    <a:cubicBezTo>
                      <a:pt x="246013" y="161377"/>
                      <a:pt x="225200" y="390330"/>
                      <a:pt x="181808" y="502513"/>
                    </a:cubicBezTo>
                    <a:cubicBezTo>
                      <a:pt x="138416" y="614696"/>
                      <a:pt x="16708" y="734289"/>
                      <a:pt x="1891" y="754397"/>
                    </a:cubicBezTo>
                    <a:cubicBezTo>
                      <a:pt x="-12926" y="774505"/>
                      <a:pt x="63275" y="667260"/>
                      <a:pt x="92908" y="623163"/>
                    </a:cubicBezTo>
                    <a:cubicBezTo>
                      <a:pt x="122541" y="579066"/>
                      <a:pt x="156055" y="536027"/>
                      <a:pt x="179691" y="489813"/>
                    </a:cubicBezTo>
                    <a:cubicBezTo>
                      <a:pt x="203327" y="443599"/>
                      <a:pt x="217086" y="423491"/>
                      <a:pt x="234725" y="345880"/>
                    </a:cubicBezTo>
                    <a:cubicBezTo>
                      <a:pt x="252364" y="268269"/>
                      <a:pt x="274589" y="66127"/>
                      <a:pt x="279175" y="220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8" name="フリーフォーム: 図形 1247">
                <a:extLst>
                  <a:ext uri="{FF2B5EF4-FFF2-40B4-BE49-F238E27FC236}">
                    <a16:creationId xmlns:a16="http://schemas.microsoft.com/office/drawing/2014/main" id="{60B71BF9-31A2-40C1-A582-8B0DD0873B37}"/>
                  </a:ext>
                </a:extLst>
              </p:cNvPr>
              <p:cNvSpPr/>
              <p:nvPr/>
            </p:nvSpPr>
            <p:spPr>
              <a:xfrm>
                <a:off x="3361138" y="4279455"/>
                <a:ext cx="658647" cy="1124557"/>
              </a:xfrm>
              <a:custGeom>
                <a:avLst/>
                <a:gdLst>
                  <a:gd name="connsiteX0" fmla="*/ 658412 w 658647"/>
                  <a:gd name="connsiteY0" fmla="*/ 445 h 1124557"/>
                  <a:gd name="connsiteX1" fmla="*/ 300695 w 658647"/>
                  <a:gd name="connsiteY1" fmla="*/ 614278 h 1124557"/>
                  <a:gd name="connsiteX2" fmla="*/ 144062 w 658647"/>
                  <a:gd name="connsiteY2" fmla="*/ 840762 h 1124557"/>
                  <a:gd name="connsiteX3" fmla="*/ 114429 w 658647"/>
                  <a:gd name="connsiteY3" fmla="*/ 961412 h 1124557"/>
                  <a:gd name="connsiteX4" fmla="*/ 72095 w 658647"/>
                  <a:gd name="connsiteY4" fmla="*/ 1046078 h 1124557"/>
                  <a:gd name="connsiteX5" fmla="*/ 129 w 658647"/>
                  <a:gd name="connsiteY5" fmla="*/ 1124395 h 1124557"/>
                  <a:gd name="connsiteX6" fmla="*/ 91145 w 658647"/>
                  <a:gd name="connsiteY6" fmla="*/ 1024912 h 1124557"/>
                  <a:gd name="connsiteX7" fmla="*/ 243545 w 658647"/>
                  <a:gd name="connsiteY7" fmla="*/ 717995 h 1124557"/>
                  <a:gd name="connsiteX8" fmla="*/ 658412 w 658647"/>
                  <a:gd name="connsiteY8" fmla="*/ 445 h 11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8647" h="1124557">
                    <a:moveTo>
                      <a:pt x="658412" y="445"/>
                    </a:moveTo>
                    <a:cubicBezTo>
                      <a:pt x="667937" y="-16841"/>
                      <a:pt x="386420" y="474225"/>
                      <a:pt x="300695" y="614278"/>
                    </a:cubicBezTo>
                    <a:cubicBezTo>
                      <a:pt x="214970" y="754331"/>
                      <a:pt x="175106" y="782906"/>
                      <a:pt x="144062" y="840762"/>
                    </a:cubicBezTo>
                    <a:cubicBezTo>
                      <a:pt x="113018" y="898618"/>
                      <a:pt x="126423" y="927193"/>
                      <a:pt x="114429" y="961412"/>
                    </a:cubicBezTo>
                    <a:cubicBezTo>
                      <a:pt x="102435" y="995631"/>
                      <a:pt x="91145" y="1018914"/>
                      <a:pt x="72095" y="1046078"/>
                    </a:cubicBezTo>
                    <a:cubicBezTo>
                      <a:pt x="53045" y="1073242"/>
                      <a:pt x="-3046" y="1127923"/>
                      <a:pt x="129" y="1124395"/>
                    </a:cubicBezTo>
                    <a:cubicBezTo>
                      <a:pt x="3304" y="1120867"/>
                      <a:pt x="50576" y="1092645"/>
                      <a:pt x="91145" y="1024912"/>
                    </a:cubicBezTo>
                    <a:cubicBezTo>
                      <a:pt x="131714" y="957179"/>
                      <a:pt x="149706" y="882390"/>
                      <a:pt x="243545" y="717995"/>
                    </a:cubicBezTo>
                    <a:cubicBezTo>
                      <a:pt x="337384" y="553600"/>
                      <a:pt x="648887" y="17731"/>
                      <a:pt x="658412" y="4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9" name="フリーフォーム: 図形 1248">
                <a:extLst>
                  <a:ext uri="{FF2B5EF4-FFF2-40B4-BE49-F238E27FC236}">
                    <a16:creationId xmlns:a16="http://schemas.microsoft.com/office/drawing/2014/main" id="{A24CEB4E-9B70-46C4-847F-E0142AF83D96}"/>
                  </a:ext>
                </a:extLst>
              </p:cNvPr>
              <p:cNvSpPr/>
              <p:nvPr/>
            </p:nvSpPr>
            <p:spPr>
              <a:xfrm>
                <a:off x="3035212" y="4993132"/>
                <a:ext cx="305054" cy="396408"/>
              </a:xfrm>
              <a:custGeom>
                <a:avLst/>
                <a:gdLst>
                  <a:gd name="connsiteX0" fmla="*/ 88 w 305054"/>
                  <a:gd name="connsiteY0" fmla="*/ 85 h 396408"/>
                  <a:gd name="connsiteX1" fmla="*/ 171538 w 305054"/>
                  <a:gd name="connsiteY1" fmla="*/ 271018 h 396408"/>
                  <a:gd name="connsiteX2" fmla="*/ 304888 w 305054"/>
                  <a:gd name="connsiteY2" fmla="*/ 395901 h 396408"/>
                  <a:gd name="connsiteX3" fmla="*/ 194821 w 305054"/>
                  <a:gd name="connsiteY3" fmla="*/ 300651 h 396408"/>
                  <a:gd name="connsiteX4" fmla="*/ 88 w 305054"/>
                  <a:gd name="connsiteY4" fmla="*/ 85 h 396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054" h="396408">
                    <a:moveTo>
                      <a:pt x="88" y="85"/>
                    </a:moveTo>
                    <a:cubicBezTo>
                      <a:pt x="-3792" y="-4854"/>
                      <a:pt x="120738" y="205049"/>
                      <a:pt x="171538" y="271018"/>
                    </a:cubicBezTo>
                    <a:cubicBezTo>
                      <a:pt x="222338" y="336987"/>
                      <a:pt x="301008" y="390962"/>
                      <a:pt x="304888" y="395901"/>
                    </a:cubicBezTo>
                    <a:cubicBezTo>
                      <a:pt x="308768" y="400840"/>
                      <a:pt x="244210" y="369795"/>
                      <a:pt x="194821" y="300651"/>
                    </a:cubicBezTo>
                    <a:cubicBezTo>
                      <a:pt x="145432" y="231507"/>
                      <a:pt x="3968" y="5024"/>
                      <a:pt x="88" y="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0" name="フリーフォーム: 図形 1249">
                <a:extLst>
                  <a:ext uri="{FF2B5EF4-FFF2-40B4-BE49-F238E27FC236}">
                    <a16:creationId xmlns:a16="http://schemas.microsoft.com/office/drawing/2014/main" id="{F30D243C-B02B-475F-8042-A2D6B890C033}"/>
                  </a:ext>
                </a:extLst>
              </p:cNvPr>
              <p:cNvSpPr/>
              <p:nvPr/>
            </p:nvSpPr>
            <p:spPr>
              <a:xfrm>
                <a:off x="3143843" y="5026804"/>
                <a:ext cx="228559" cy="319915"/>
              </a:xfrm>
              <a:custGeom>
                <a:avLst/>
                <a:gdLst>
                  <a:gd name="connsiteX0" fmla="*/ 3640 w 228559"/>
                  <a:gd name="connsiteY0" fmla="*/ 2396 h 319915"/>
                  <a:gd name="connsiteX1" fmla="*/ 162390 w 228559"/>
                  <a:gd name="connsiteY1" fmla="*/ 239463 h 319915"/>
                  <a:gd name="connsiteX2" fmla="*/ 228007 w 228559"/>
                  <a:gd name="connsiteY2" fmla="*/ 319896 h 319915"/>
                  <a:gd name="connsiteX3" fmla="*/ 130640 w 228559"/>
                  <a:gd name="connsiteY3" fmla="*/ 245813 h 319915"/>
                  <a:gd name="connsiteX4" fmla="*/ 56557 w 228559"/>
                  <a:gd name="connsiteY4" fmla="*/ 123046 h 319915"/>
                  <a:gd name="connsiteX5" fmla="*/ 3640 w 228559"/>
                  <a:gd name="connsiteY5" fmla="*/ 2396 h 31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59" h="319915">
                    <a:moveTo>
                      <a:pt x="3640" y="2396"/>
                    </a:moveTo>
                    <a:cubicBezTo>
                      <a:pt x="21279" y="21799"/>
                      <a:pt x="124996" y="186546"/>
                      <a:pt x="162390" y="239463"/>
                    </a:cubicBezTo>
                    <a:cubicBezTo>
                      <a:pt x="199784" y="292380"/>
                      <a:pt x="233298" y="318838"/>
                      <a:pt x="228007" y="319896"/>
                    </a:cubicBezTo>
                    <a:cubicBezTo>
                      <a:pt x="222716" y="320954"/>
                      <a:pt x="159215" y="278621"/>
                      <a:pt x="130640" y="245813"/>
                    </a:cubicBezTo>
                    <a:cubicBezTo>
                      <a:pt x="102065" y="213005"/>
                      <a:pt x="75960" y="159382"/>
                      <a:pt x="56557" y="123046"/>
                    </a:cubicBezTo>
                    <a:cubicBezTo>
                      <a:pt x="37154" y="86710"/>
                      <a:pt x="-13999" y="-17007"/>
                      <a:pt x="3640" y="23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1" name="フリーフォーム: 図形 1250">
                <a:extLst>
                  <a:ext uri="{FF2B5EF4-FFF2-40B4-BE49-F238E27FC236}">
                    <a16:creationId xmlns:a16="http://schemas.microsoft.com/office/drawing/2014/main" id="{4AB12377-45DC-443F-877E-D9D0903748C8}"/>
                  </a:ext>
                </a:extLst>
              </p:cNvPr>
              <p:cNvSpPr/>
              <p:nvPr/>
            </p:nvSpPr>
            <p:spPr>
              <a:xfrm>
                <a:off x="3439667" y="4908548"/>
                <a:ext cx="222632" cy="309100"/>
              </a:xfrm>
              <a:custGeom>
                <a:avLst/>
                <a:gdLst>
                  <a:gd name="connsiteX0" fmla="*/ 220050 w 222632"/>
                  <a:gd name="connsiteY0" fmla="*/ 2119 h 309100"/>
                  <a:gd name="connsiteX1" fmla="*/ 27433 w 222632"/>
                  <a:gd name="connsiteY1" fmla="*/ 215902 h 309100"/>
                  <a:gd name="connsiteX2" fmla="*/ 4150 w 222632"/>
                  <a:gd name="connsiteY2" fmla="*/ 309035 h 309100"/>
                  <a:gd name="connsiteX3" fmla="*/ 54950 w 222632"/>
                  <a:gd name="connsiteY3" fmla="*/ 228602 h 309100"/>
                  <a:gd name="connsiteX4" fmla="*/ 135383 w 222632"/>
                  <a:gd name="connsiteY4" fmla="*/ 112185 h 309100"/>
                  <a:gd name="connsiteX5" fmla="*/ 220050 w 222632"/>
                  <a:gd name="connsiteY5" fmla="*/ 2119 h 30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632" h="309100">
                    <a:moveTo>
                      <a:pt x="220050" y="2119"/>
                    </a:moveTo>
                    <a:cubicBezTo>
                      <a:pt x="202058" y="19405"/>
                      <a:pt x="63416" y="164749"/>
                      <a:pt x="27433" y="215902"/>
                    </a:cubicBezTo>
                    <a:cubicBezTo>
                      <a:pt x="-8550" y="267055"/>
                      <a:pt x="-436" y="306918"/>
                      <a:pt x="4150" y="309035"/>
                    </a:cubicBezTo>
                    <a:cubicBezTo>
                      <a:pt x="8736" y="311152"/>
                      <a:pt x="33078" y="261410"/>
                      <a:pt x="54950" y="228602"/>
                    </a:cubicBezTo>
                    <a:cubicBezTo>
                      <a:pt x="76822" y="195794"/>
                      <a:pt x="113864" y="146405"/>
                      <a:pt x="135383" y="112185"/>
                    </a:cubicBezTo>
                    <a:cubicBezTo>
                      <a:pt x="156902" y="77965"/>
                      <a:pt x="238042" y="-15167"/>
                      <a:pt x="220050" y="21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2" name="フリーフォーム: 図形 1251">
                <a:extLst>
                  <a:ext uri="{FF2B5EF4-FFF2-40B4-BE49-F238E27FC236}">
                    <a16:creationId xmlns:a16="http://schemas.microsoft.com/office/drawing/2014/main" id="{F44BD55B-6BF1-44A5-B74F-21BF5EF96AD3}"/>
                  </a:ext>
                </a:extLst>
              </p:cNvPr>
              <p:cNvSpPr/>
              <p:nvPr/>
            </p:nvSpPr>
            <p:spPr>
              <a:xfrm>
                <a:off x="2773380" y="4616142"/>
                <a:ext cx="784540" cy="514705"/>
              </a:xfrm>
              <a:custGeom>
                <a:avLst/>
                <a:gdLst>
                  <a:gd name="connsiteX0" fmla="*/ 780503 w 784540"/>
                  <a:gd name="connsiteY0" fmla="*/ 308 h 514705"/>
                  <a:gd name="connsiteX1" fmla="*/ 562487 w 784540"/>
                  <a:gd name="connsiteY1" fmla="*/ 186575 h 514705"/>
                  <a:gd name="connsiteX2" fmla="*/ 329653 w 784540"/>
                  <a:gd name="connsiteY2" fmla="*/ 241608 h 514705"/>
                  <a:gd name="connsiteX3" fmla="*/ 16387 w 784540"/>
                  <a:gd name="connsiteY3" fmla="*/ 370725 h 514705"/>
                  <a:gd name="connsiteX4" fmla="*/ 43903 w 784540"/>
                  <a:gd name="connsiteY4" fmla="*/ 506191 h 514705"/>
                  <a:gd name="connsiteX5" fmla="*/ 41787 w 784540"/>
                  <a:gd name="connsiteY5" fmla="*/ 487141 h 514705"/>
                  <a:gd name="connsiteX6" fmla="*/ 22737 w 784540"/>
                  <a:gd name="connsiteY6" fmla="*/ 377075 h 514705"/>
                  <a:gd name="connsiteX7" fmla="*/ 75653 w 784540"/>
                  <a:gd name="connsiteY7" fmla="*/ 324158 h 514705"/>
                  <a:gd name="connsiteX8" fmla="*/ 365637 w 784540"/>
                  <a:gd name="connsiteY8" fmla="*/ 235258 h 514705"/>
                  <a:gd name="connsiteX9" fmla="*/ 780503 w 784540"/>
                  <a:gd name="connsiteY9" fmla="*/ 308 h 514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4540" h="514705">
                    <a:moveTo>
                      <a:pt x="780503" y="308"/>
                    </a:moveTo>
                    <a:cubicBezTo>
                      <a:pt x="813311" y="-7806"/>
                      <a:pt x="637628" y="146358"/>
                      <a:pt x="562487" y="186575"/>
                    </a:cubicBezTo>
                    <a:cubicBezTo>
                      <a:pt x="487346" y="226792"/>
                      <a:pt x="420670" y="210916"/>
                      <a:pt x="329653" y="241608"/>
                    </a:cubicBezTo>
                    <a:cubicBezTo>
                      <a:pt x="238636" y="272300"/>
                      <a:pt x="64012" y="326628"/>
                      <a:pt x="16387" y="370725"/>
                    </a:cubicBezTo>
                    <a:cubicBezTo>
                      <a:pt x="-31238" y="414822"/>
                      <a:pt x="39670" y="486789"/>
                      <a:pt x="43903" y="506191"/>
                    </a:cubicBezTo>
                    <a:cubicBezTo>
                      <a:pt x="48136" y="525593"/>
                      <a:pt x="45315" y="508660"/>
                      <a:pt x="41787" y="487141"/>
                    </a:cubicBezTo>
                    <a:cubicBezTo>
                      <a:pt x="38259" y="465622"/>
                      <a:pt x="17093" y="404239"/>
                      <a:pt x="22737" y="377075"/>
                    </a:cubicBezTo>
                    <a:cubicBezTo>
                      <a:pt x="28381" y="349911"/>
                      <a:pt x="18503" y="347794"/>
                      <a:pt x="75653" y="324158"/>
                    </a:cubicBezTo>
                    <a:cubicBezTo>
                      <a:pt x="132803" y="300522"/>
                      <a:pt x="251690" y="286058"/>
                      <a:pt x="365637" y="235258"/>
                    </a:cubicBezTo>
                    <a:cubicBezTo>
                      <a:pt x="479584" y="184458"/>
                      <a:pt x="747695" y="8422"/>
                      <a:pt x="780503" y="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3" name="フリーフォーム: 図形 1252">
                <a:extLst>
                  <a:ext uri="{FF2B5EF4-FFF2-40B4-BE49-F238E27FC236}">
                    <a16:creationId xmlns:a16="http://schemas.microsoft.com/office/drawing/2014/main" id="{D4993FE0-E2D3-4A6A-8783-D9237DAC2EC3}"/>
                  </a:ext>
                </a:extLst>
              </p:cNvPr>
              <p:cNvSpPr/>
              <p:nvPr/>
            </p:nvSpPr>
            <p:spPr>
              <a:xfrm>
                <a:off x="2672712" y="5122012"/>
                <a:ext cx="509346" cy="195789"/>
              </a:xfrm>
              <a:custGeom>
                <a:avLst/>
                <a:gdLst>
                  <a:gd name="connsiteX0" fmla="*/ 638 w 509346"/>
                  <a:gd name="connsiteY0" fmla="*/ 321 h 195789"/>
                  <a:gd name="connsiteX1" fmla="*/ 159388 w 509346"/>
                  <a:gd name="connsiteY1" fmla="*/ 91338 h 195789"/>
                  <a:gd name="connsiteX2" fmla="*/ 222888 w 509346"/>
                  <a:gd name="connsiteY2" fmla="*/ 159071 h 195789"/>
                  <a:gd name="connsiteX3" fmla="*/ 328721 w 509346"/>
                  <a:gd name="connsiteY3" fmla="*/ 195055 h 195789"/>
                  <a:gd name="connsiteX4" fmla="*/ 434555 w 509346"/>
                  <a:gd name="connsiteY4" fmla="*/ 180238 h 195789"/>
                  <a:gd name="connsiteX5" fmla="*/ 472655 w 509346"/>
                  <a:gd name="connsiteY5" fmla="*/ 144255 h 195789"/>
                  <a:gd name="connsiteX6" fmla="*/ 498055 w 509346"/>
                  <a:gd name="connsiteY6" fmla="*/ 110388 h 195789"/>
                  <a:gd name="connsiteX7" fmla="*/ 502288 w 509346"/>
                  <a:gd name="connsiteY7" fmla="*/ 110388 h 195789"/>
                  <a:gd name="connsiteX8" fmla="*/ 402805 w 509346"/>
                  <a:gd name="connsiteY8" fmla="*/ 156955 h 195789"/>
                  <a:gd name="connsiteX9" fmla="*/ 225005 w 509346"/>
                  <a:gd name="connsiteY9" fmla="*/ 125205 h 195789"/>
                  <a:gd name="connsiteX10" fmla="*/ 638 w 509346"/>
                  <a:gd name="connsiteY10" fmla="*/ 321 h 19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9346" h="195789">
                    <a:moveTo>
                      <a:pt x="638" y="321"/>
                    </a:moveTo>
                    <a:cubicBezTo>
                      <a:pt x="-10298" y="-5323"/>
                      <a:pt x="122346" y="64880"/>
                      <a:pt x="159388" y="91338"/>
                    </a:cubicBezTo>
                    <a:cubicBezTo>
                      <a:pt x="196430" y="117796"/>
                      <a:pt x="194666" y="141785"/>
                      <a:pt x="222888" y="159071"/>
                    </a:cubicBezTo>
                    <a:cubicBezTo>
                      <a:pt x="251110" y="176357"/>
                      <a:pt x="293443" y="191527"/>
                      <a:pt x="328721" y="195055"/>
                    </a:cubicBezTo>
                    <a:cubicBezTo>
                      <a:pt x="363999" y="198583"/>
                      <a:pt x="410566" y="188705"/>
                      <a:pt x="434555" y="180238"/>
                    </a:cubicBezTo>
                    <a:cubicBezTo>
                      <a:pt x="458544" y="171771"/>
                      <a:pt x="462072" y="155897"/>
                      <a:pt x="472655" y="144255"/>
                    </a:cubicBezTo>
                    <a:cubicBezTo>
                      <a:pt x="483238" y="132613"/>
                      <a:pt x="493116" y="116032"/>
                      <a:pt x="498055" y="110388"/>
                    </a:cubicBezTo>
                    <a:cubicBezTo>
                      <a:pt x="502994" y="104744"/>
                      <a:pt x="518163" y="102627"/>
                      <a:pt x="502288" y="110388"/>
                    </a:cubicBezTo>
                    <a:cubicBezTo>
                      <a:pt x="486413" y="118149"/>
                      <a:pt x="449019" y="154486"/>
                      <a:pt x="402805" y="156955"/>
                    </a:cubicBezTo>
                    <a:cubicBezTo>
                      <a:pt x="356591" y="159425"/>
                      <a:pt x="290622" y="151663"/>
                      <a:pt x="225005" y="125205"/>
                    </a:cubicBezTo>
                    <a:cubicBezTo>
                      <a:pt x="159388" y="98747"/>
                      <a:pt x="11574" y="5965"/>
                      <a:pt x="638" y="3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4" name="フリーフォーム: 図形 1253">
                <a:extLst>
                  <a:ext uri="{FF2B5EF4-FFF2-40B4-BE49-F238E27FC236}">
                    <a16:creationId xmlns:a16="http://schemas.microsoft.com/office/drawing/2014/main" id="{51CE64DE-7DD1-454B-9255-851BDBAD6390}"/>
                  </a:ext>
                </a:extLst>
              </p:cNvPr>
              <p:cNvSpPr/>
              <p:nvPr/>
            </p:nvSpPr>
            <p:spPr>
              <a:xfrm>
                <a:off x="2861318" y="4913307"/>
                <a:ext cx="185731" cy="135361"/>
              </a:xfrm>
              <a:custGeom>
                <a:avLst/>
                <a:gdLst>
                  <a:gd name="connsiteX0" fmla="*/ 182449 w 185731"/>
                  <a:gd name="connsiteY0" fmla="*/ 7943 h 135361"/>
                  <a:gd name="connsiteX1" fmla="*/ 118949 w 185731"/>
                  <a:gd name="connsiteY1" fmla="*/ 16410 h 135361"/>
                  <a:gd name="connsiteX2" fmla="*/ 30049 w 185731"/>
                  <a:gd name="connsiteY2" fmla="*/ 111660 h 135361"/>
                  <a:gd name="connsiteX3" fmla="*/ 6765 w 185731"/>
                  <a:gd name="connsiteY3" fmla="*/ 134943 h 135361"/>
                  <a:gd name="connsiteX4" fmla="*/ 15232 w 185731"/>
                  <a:gd name="connsiteY4" fmla="*/ 98960 h 135361"/>
                  <a:gd name="connsiteX5" fmla="*/ 182449 w 185731"/>
                  <a:gd name="connsiteY5" fmla="*/ 7943 h 135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731" h="135361">
                    <a:moveTo>
                      <a:pt x="182449" y="7943"/>
                    </a:moveTo>
                    <a:cubicBezTo>
                      <a:pt x="199735" y="-5815"/>
                      <a:pt x="144349" y="-876"/>
                      <a:pt x="118949" y="16410"/>
                    </a:cubicBezTo>
                    <a:cubicBezTo>
                      <a:pt x="93549" y="33696"/>
                      <a:pt x="48746" y="91905"/>
                      <a:pt x="30049" y="111660"/>
                    </a:cubicBezTo>
                    <a:cubicBezTo>
                      <a:pt x="11352" y="131415"/>
                      <a:pt x="9234" y="137060"/>
                      <a:pt x="6765" y="134943"/>
                    </a:cubicBezTo>
                    <a:cubicBezTo>
                      <a:pt x="4295" y="132826"/>
                      <a:pt x="-11226" y="119068"/>
                      <a:pt x="15232" y="98960"/>
                    </a:cubicBezTo>
                    <a:cubicBezTo>
                      <a:pt x="41690" y="78852"/>
                      <a:pt x="165163" y="21701"/>
                      <a:pt x="182449" y="79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5" name="フリーフォーム: 図形 1254">
                <a:extLst>
                  <a:ext uri="{FF2B5EF4-FFF2-40B4-BE49-F238E27FC236}">
                    <a16:creationId xmlns:a16="http://schemas.microsoft.com/office/drawing/2014/main" id="{D1A72CCF-5B7C-45A2-BF00-B96CAF91D225}"/>
                  </a:ext>
                </a:extLst>
              </p:cNvPr>
              <p:cNvSpPr/>
              <p:nvPr/>
            </p:nvSpPr>
            <p:spPr>
              <a:xfrm>
                <a:off x="2849033" y="5141383"/>
                <a:ext cx="256117" cy="46636"/>
              </a:xfrm>
              <a:custGeom>
                <a:avLst/>
                <a:gdLst>
                  <a:gd name="connsiteX0" fmla="*/ 256117 w 256117"/>
                  <a:gd name="connsiteY0" fmla="*/ 0 h 46636"/>
                  <a:gd name="connsiteX1" fmla="*/ 141817 w 256117"/>
                  <a:gd name="connsiteY1" fmla="*/ 46567 h 46636"/>
                  <a:gd name="connsiteX2" fmla="*/ 0 w 256117"/>
                  <a:gd name="connsiteY2" fmla="*/ 10584 h 46636"/>
                  <a:gd name="connsiteX3" fmla="*/ 143934 w 256117"/>
                  <a:gd name="connsiteY3" fmla="*/ 14817 h 46636"/>
                  <a:gd name="connsiteX4" fmla="*/ 256117 w 256117"/>
                  <a:gd name="connsiteY4" fmla="*/ 0 h 46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117" h="46636">
                    <a:moveTo>
                      <a:pt x="256117" y="0"/>
                    </a:moveTo>
                    <a:cubicBezTo>
                      <a:pt x="220310" y="22401"/>
                      <a:pt x="184503" y="44803"/>
                      <a:pt x="141817" y="46567"/>
                    </a:cubicBezTo>
                    <a:cubicBezTo>
                      <a:pt x="99131" y="48331"/>
                      <a:pt x="-353" y="15876"/>
                      <a:pt x="0" y="10584"/>
                    </a:cubicBezTo>
                    <a:cubicBezTo>
                      <a:pt x="353" y="5292"/>
                      <a:pt x="143934" y="14817"/>
                      <a:pt x="143934" y="14817"/>
                    </a:cubicBezTo>
                    <a:lnTo>
                      <a:pt x="25611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6" name="フリーフォーム: 図形 1255">
                <a:extLst>
                  <a:ext uri="{FF2B5EF4-FFF2-40B4-BE49-F238E27FC236}">
                    <a16:creationId xmlns:a16="http://schemas.microsoft.com/office/drawing/2014/main" id="{7A89979F-271F-436B-8AD5-80F0AA2A8856}"/>
                  </a:ext>
                </a:extLst>
              </p:cNvPr>
              <p:cNvSpPr/>
              <p:nvPr/>
            </p:nvSpPr>
            <p:spPr>
              <a:xfrm>
                <a:off x="2379104" y="4539974"/>
                <a:ext cx="277314" cy="518013"/>
              </a:xfrm>
              <a:custGeom>
                <a:avLst/>
                <a:gdLst>
                  <a:gd name="connsiteX0" fmla="*/ 2146 w 277314"/>
                  <a:gd name="connsiteY0" fmla="*/ 276 h 518013"/>
                  <a:gd name="connsiteX1" fmla="*/ 143963 w 277314"/>
                  <a:gd name="connsiteY1" fmla="*/ 336826 h 518013"/>
                  <a:gd name="connsiteX2" fmla="*/ 277313 w 277314"/>
                  <a:gd name="connsiteY2" fmla="*/ 514626 h 518013"/>
                  <a:gd name="connsiteX3" fmla="*/ 141846 w 277314"/>
                  <a:gd name="connsiteY3" fmla="*/ 440543 h 518013"/>
                  <a:gd name="connsiteX4" fmla="*/ 63529 w 277314"/>
                  <a:gd name="connsiteY4" fmla="*/ 281793 h 518013"/>
                  <a:gd name="connsiteX5" fmla="*/ 2146 w 277314"/>
                  <a:gd name="connsiteY5" fmla="*/ 276 h 51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314" h="518013">
                    <a:moveTo>
                      <a:pt x="2146" y="276"/>
                    </a:moveTo>
                    <a:cubicBezTo>
                      <a:pt x="15552" y="9448"/>
                      <a:pt x="98102" y="251101"/>
                      <a:pt x="143963" y="336826"/>
                    </a:cubicBezTo>
                    <a:cubicBezTo>
                      <a:pt x="189824" y="422551"/>
                      <a:pt x="277666" y="497340"/>
                      <a:pt x="277313" y="514626"/>
                    </a:cubicBezTo>
                    <a:cubicBezTo>
                      <a:pt x="276960" y="531912"/>
                      <a:pt x="177477" y="479348"/>
                      <a:pt x="141846" y="440543"/>
                    </a:cubicBezTo>
                    <a:cubicBezTo>
                      <a:pt x="106215" y="401738"/>
                      <a:pt x="85401" y="351290"/>
                      <a:pt x="63529" y="281793"/>
                    </a:cubicBezTo>
                    <a:cubicBezTo>
                      <a:pt x="41657" y="212296"/>
                      <a:pt x="-11260" y="-8896"/>
                      <a:pt x="2146" y="276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7" name="フリーフォーム: 図形 1256">
                <a:extLst>
                  <a:ext uri="{FF2B5EF4-FFF2-40B4-BE49-F238E27FC236}">
                    <a16:creationId xmlns:a16="http://schemas.microsoft.com/office/drawing/2014/main" id="{D1866C20-BE42-433D-88AA-78A2B7714977}"/>
                  </a:ext>
                </a:extLst>
              </p:cNvPr>
              <p:cNvSpPr/>
              <p:nvPr/>
            </p:nvSpPr>
            <p:spPr>
              <a:xfrm>
                <a:off x="3607164" y="4584297"/>
                <a:ext cx="285451" cy="365563"/>
              </a:xfrm>
              <a:custGeom>
                <a:avLst/>
                <a:gdLst>
                  <a:gd name="connsiteX0" fmla="*/ 280624 w 285451"/>
                  <a:gd name="connsiteY0" fmla="*/ 13103 h 365563"/>
                  <a:gd name="connsiteX1" fmla="*/ 71074 w 285451"/>
                  <a:gd name="connsiteY1" fmla="*/ 303616 h 365563"/>
                  <a:gd name="connsiteX2" fmla="*/ 1224 w 285451"/>
                  <a:gd name="connsiteY2" fmla="*/ 365528 h 365563"/>
                  <a:gd name="connsiteX3" fmla="*/ 34561 w 285451"/>
                  <a:gd name="connsiteY3" fmla="*/ 309966 h 365563"/>
                  <a:gd name="connsiteX4" fmla="*/ 132986 w 285451"/>
                  <a:gd name="connsiteY4" fmla="*/ 162328 h 365563"/>
                  <a:gd name="connsiteX5" fmla="*/ 212361 w 285451"/>
                  <a:gd name="connsiteY5" fmla="*/ 60728 h 365563"/>
                  <a:gd name="connsiteX6" fmla="*/ 280624 w 285451"/>
                  <a:gd name="connsiteY6" fmla="*/ 13103 h 36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451" h="365563">
                    <a:moveTo>
                      <a:pt x="280624" y="13103"/>
                    </a:moveTo>
                    <a:cubicBezTo>
                      <a:pt x="257076" y="53584"/>
                      <a:pt x="117641" y="244879"/>
                      <a:pt x="71074" y="303616"/>
                    </a:cubicBezTo>
                    <a:cubicBezTo>
                      <a:pt x="24507" y="362353"/>
                      <a:pt x="7309" y="364470"/>
                      <a:pt x="1224" y="365528"/>
                    </a:cubicBezTo>
                    <a:cubicBezTo>
                      <a:pt x="-4862" y="366586"/>
                      <a:pt x="12601" y="343833"/>
                      <a:pt x="34561" y="309966"/>
                    </a:cubicBezTo>
                    <a:cubicBezTo>
                      <a:pt x="56521" y="276099"/>
                      <a:pt x="103353" y="203868"/>
                      <a:pt x="132986" y="162328"/>
                    </a:cubicBezTo>
                    <a:cubicBezTo>
                      <a:pt x="162619" y="120788"/>
                      <a:pt x="189607" y="84805"/>
                      <a:pt x="212361" y="60728"/>
                    </a:cubicBezTo>
                    <a:cubicBezTo>
                      <a:pt x="235115" y="36651"/>
                      <a:pt x="304172" y="-27378"/>
                      <a:pt x="280624" y="131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8" name="フリーフォーム: 図形 1257">
                <a:extLst>
                  <a:ext uri="{FF2B5EF4-FFF2-40B4-BE49-F238E27FC236}">
                    <a16:creationId xmlns:a16="http://schemas.microsoft.com/office/drawing/2014/main" id="{7CFB0E49-A6EE-40D5-82A3-CD604CEF1C07}"/>
                  </a:ext>
                </a:extLst>
              </p:cNvPr>
              <p:cNvSpPr/>
              <p:nvPr/>
            </p:nvSpPr>
            <p:spPr>
              <a:xfrm>
                <a:off x="3005005" y="5357556"/>
                <a:ext cx="284641" cy="119484"/>
              </a:xfrm>
              <a:custGeom>
                <a:avLst/>
                <a:gdLst>
                  <a:gd name="connsiteX0" fmla="*/ 284295 w 284641"/>
                  <a:gd name="connsiteY0" fmla="*/ 257 h 119484"/>
                  <a:gd name="connsiteX1" fmla="*/ 192220 w 284641"/>
                  <a:gd name="connsiteY1" fmla="*/ 108207 h 119484"/>
                  <a:gd name="connsiteX2" fmla="*/ 155708 w 284641"/>
                  <a:gd name="connsiteY2" fmla="*/ 114557 h 119484"/>
                  <a:gd name="connsiteX3" fmla="*/ 133 w 284641"/>
                  <a:gd name="connsiteY3" fmla="*/ 93919 h 119484"/>
                  <a:gd name="connsiteX4" fmla="*/ 130308 w 284641"/>
                  <a:gd name="connsiteY4" fmla="*/ 98682 h 119484"/>
                  <a:gd name="connsiteX5" fmla="*/ 220795 w 284641"/>
                  <a:gd name="connsiteY5" fmla="*/ 78044 h 119484"/>
                  <a:gd name="connsiteX6" fmla="*/ 284295 w 284641"/>
                  <a:gd name="connsiteY6" fmla="*/ 257 h 11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4641" h="119484">
                    <a:moveTo>
                      <a:pt x="284295" y="257"/>
                    </a:moveTo>
                    <a:cubicBezTo>
                      <a:pt x="279533" y="5284"/>
                      <a:pt x="213651" y="89157"/>
                      <a:pt x="192220" y="108207"/>
                    </a:cubicBezTo>
                    <a:cubicBezTo>
                      <a:pt x="170789" y="127257"/>
                      <a:pt x="187722" y="116938"/>
                      <a:pt x="155708" y="114557"/>
                    </a:cubicBezTo>
                    <a:cubicBezTo>
                      <a:pt x="123694" y="112176"/>
                      <a:pt x="4366" y="96565"/>
                      <a:pt x="133" y="93919"/>
                    </a:cubicBezTo>
                    <a:cubicBezTo>
                      <a:pt x="-4100" y="91273"/>
                      <a:pt x="93531" y="101328"/>
                      <a:pt x="130308" y="98682"/>
                    </a:cubicBezTo>
                    <a:cubicBezTo>
                      <a:pt x="167085" y="96036"/>
                      <a:pt x="198041" y="90744"/>
                      <a:pt x="220795" y="78044"/>
                    </a:cubicBezTo>
                    <a:cubicBezTo>
                      <a:pt x="243549" y="65344"/>
                      <a:pt x="289057" y="-4770"/>
                      <a:pt x="284295" y="2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9" name="フリーフォーム: 図形 1258">
                <a:extLst>
                  <a:ext uri="{FF2B5EF4-FFF2-40B4-BE49-F238E27FC236}">
                    <a16:creationId xmlns:a16="http://schemas.microsoft.com/office/drawing/2014/main" id="{046A4A56-DA88-4E21-AFFB-29AC39C4F0BE}"/>
                  </a:ext>
                </a:extLst>
              </p:cNvPr>
              <p:cNvSpPr/>
              <p:nvPr/>
            </p:nvSpPr>
            <p:spPr>
              <a:xfrm>
                <a:off x="3182621" y="5235182"/>
                <a:ext cx="96253" cy="130536"/>
              </a:xfrm>
              <a:custGeom>
                <a:avLst/>
                <a:gdLst>
                  <a:gd name="connsiteX0" fmla="*/ 1904 w 96253"/>
                  <a:gd name="connsiteY0" fmla="*/ 393 h 130536"/>
                  <a:gd name="connsiteX1" fmla="*/ 73342 w 96253"/>
                  <a:gd name="connsiteY1" fmla="*/ 103581 h 130536"/>
                  <a:gd name="connsiteX2" fmla="*/ 93979 w 96253"/>
                  <a:gd name="connsiteY2" fmla="*/ 128981 h 130536"/>
                  <a:gd name="connsiteX3" fmla="*/ 27304 w 96253"/>
                  <a:gd name="connsiteY3" fmla="*/ 70243 h 130536"/>
                  <a:gd name="connsiteX4" fmla="*/ 1904 w 96253"/>
                  <a:gd name="connsiteY4" fmla="*/ 393 h 13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253" h="130536">
                    <a:moveTo>
                      <a:pt x="1904" y="393"/>
                    </a:moveTo>
                    <a:cubicBezTo>
                      <a:pt x="9577" y="5949"/>
                      <a:pt x="57996" y="82150"/>
                      <a:pt x="73342" y="103581"/>
                    </a:cubicBezTo>
                    <a:cubicBezTo>
                      <a:pt x="88688" y="125012"/>
                      <a:pt x="101652" y="134537"/>
                      <a:pt x="93979" y="128981"/>
                    </a:cubicBezTo>
                    <a:cubicBezTo>
                      <a:pt x="86306" y="123425"/>
                      <a:pt x="43443" y="90880"/>
                      <a:pt x="27304" y="70243"/>
                    </a:cubicBezTo>
                    <a:cubicBezTo>
                      <a:pt x="11165" y="49606"/>
                      <a:pt x="-5769" y="-5163"/>
                      <a:pt x="1904" y="3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0" name="フリーフォーム: 図形 1259">
                <a:extLst>
                  <a:ext uri="{FF2B5EF4-FFF2-40B4-BE49-F238E27FC236}">
                    <a16:creationId xmlns:a16="http://schemas.microsoft.com/office/drawing/2014/main" id="{78F6C3CC-9322-4595-9A92-E29989EFDDAF}"/>
                  </a:ext>
                </a:extLst>
              </p:cNvPr>
              <p:cNvSpPr/>
              <p:nvPr/>
            </p:nvSpPr>
            <p:spPr>
              <a:xfrm>
                <a:off x="3006400" y="5259386"/>
                <a:ext cx="172844" cy="66679"/>
              </a:xfrm>
              <a:custGeom>
                <a:avLst/>
                <a:gdLst>
                  <a:gd name="connsiteX0" fmla="*/ 325 w 172844"/>
                  <a:gd name="connsiteY0" fmla="*/ 66677 h 66679"/>
                  <a:gd name="connsiteX1" fmla="*/ 130500 w 172844"/>
                  <a:gd name="connsiteY1" fmla="*/ 36514 h 66679"/>
                  <a:gd name="connsiteX2" fmla="*/ 171775 w 172844"/>
                  <a:gd name="connsiteY2" fmla="*/ 2 h 66679"/>
                  <a:gd name="connsiteX3" fmla="*/ 95575 w 172844"/>
                  <a:gd name="connsiteY3" fmla="*/ 34927 h 66679"/>
                  <a:gd name="connsiteX4" fmla="*/ 325 w 172844"/>
                  <a:gd name="connsiteY4" fmla="*/ 66677 h 6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44" h="66679">
                    <a:moveTo>
                      <a:pt x="325" y="66677"/>
                    </a:moveTo>
                    <a:cubicBezTo>
                      <a:pt x="6146" y="66941"/>
                      <a:pt x="101925" y="47626"/>
                      <a:pt x="130500" y="36514"/>
                    </a:cubicBezTo>
                    <a:cubicBezTo>
                      <a:pt x="159075" y="25402"/>
                      <a:pt x="177596" y="266"/>
                      <a:pt x="171775" y="2"/>
                    </a:cubicBezTo>
                    <a:cubicBezTo>
                      <a:pt x="165954" y="-262"/>
                      <a:pt x="122827" y="24873"/>
                      <a:pt x="95575" y="34927"/>
                    </a:cubicBezTo>
                    <a:cubicBezTo>
                      <a:pt x="68323" y="44981"/>
                      <a:pt x="-5496" y="66413"/>
                      <a:pt x="325" y="666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1" name="フリーフォーム: 図形 1260">
                <a:extLst>
                  <a:ext uri="{FF2B5EF4-FFF2-40B4-BE49-F238E27FC236}">
                    <a16:creationId xmlns:a16="http://schemas.microsoft.com/office/drawing/2014/main" id="{03B2D694-BC0E-4063-8B9F-032C3D795E10}"/>
                  </a:ext>
                </a:extLst>
              </p:cNvPr>
              <p:cNvSpPr/>
              <p:nvPr/>
            </p:nvSpPr>
            <p:spPr>
              <a:xfrm>
                <a:off x="2965325" y="5326006"/>
                <a:ext cx="98890" cy="122569"/>
              </a:xfrm>
              <a:custGeom>
                <a:avLst/>
                <a:gdLst>
                  <a:gd name="connsiteX0" fmla="*/ 39813 w 98890"/>
                  <a:gd name="connsiteY0" fmla="*/ 57 h 122569"/>
                  <a:gd name="connsiteX1" fmla="*/ 16000 w 98890"/>
                  <a:gd name="connsiteY1" fmla="*/ 88957 h 122569"/>
                  <a:gd name="connsiteX2" fmla="*/ 4888 w 98890"/>
                  <a:gd name="connsiteY2" fmla="*/ 112769 h 122569"/>
                  <a:gd name="connsiteX3" fmla="*/ 98550 w 98890"/>
                  <a:gd name="connsiteY3" fmla="*/ 122294 h 122569"/>
                  <a:gd name="connsiteX4" fmla="*/ 36638 w 98890"/>
                  <a:gd name="connsiteY4" fmla="*/ 103244 h 122569"/>
                  <a:gd name="connsiteX5" fmla="*/ 39813 w 98890"/>
                  <a:gd name="connsiteY5" fmla="*/ 57 h 12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890" h="122569">
                    <a:moveTo>
                      <a:pt x="39813" y="57"/>
                    </a:moveTo>
                    <a:cubicBezTo>
                      <a:pt x="36373" y="-2324"/>
                      <a:pt x="21821" y="70172"/>
                      <a:pt x="16000" y="88957"/>
                    </a:cubicBezTo>
                    <a:cubicBezTo>
                      <a:pt x="10179" y="107742"/>
                      <a:pt x="-8870" y="107213"/>
                      <a:pt x="4888" y="112769"/>
                    </a:cubicBezTo>
                    <a:cubicBezTo>
                      <a:pt x="18646" y="118325"/>
                      <a:pt x="93258" y="123881"/>
                      <a:pt x="98550" y="122294"/>
                    </a:cubicBezTo>
                    <a:cubicBezTo>
                      <a:pt x="103842" y="120707"/>
                      <a:pt x="45898" y="117796"/>
                      <a:pt x="36638" y="103244"/>
                    </a:cubicBezTo>
                    <a:cubicBezTo>
                      <a:pt x="27378" y="88692"/>
                      <a:pt x="43253" y="2438"/>
                      <a:pt x="39813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2" name="フリーフォーム: 図形 1261">
                <a:extLst>
                  <a:ext uri="{FF2B5EF4-FFF2-40B4-BE49-F238E27FC236}">
                    <a16:creationId xmlns:a16="http://schemas.microsoft.com/office/drawing/2014/main" id="{7AA70E33-7462-4821-8DB6-C596B80640AD}"/>
                  </a:ext>
                </a:extLst>
              </p:cNvPr>
              <p:cNvSpPr/>
              <p:nvPr/>
            </p:nvSpPr>
            <p:spPr>
              <a:xfrm>
                <a:off x="3109778" y="5286072"/>
                <a:ext cx="125548" cy="150983"/>
              </a:xfrm>
              <a:custGeom>
                <a:avLst/>
                <a:gdLst>
                  <a:gd name="connsiteX0" fmla="*/ 135 w 125548"/>
                  <a:gd name="connsiteY0" fmla="*/ 303 h 150983"/>
                  <a:gd name="connsiteX1" fmla="*/ 33472 w 125548"/>
                  <a:gd name="connsiteY1" fmla="*/ 114603 h 150983"/>
                  <a:gd name="connsiteX2" fmla="*/ 73160 w 125548"/>
                  <a:gd name="connsiteY2" fmla="*/ 149528 h 150983"/>
                  <a:gd name="connsiteX3" fmla="*/ 125547 w 125548"/>
                  <a:gd name="connsiteY3" fmla="*/ 74916 h 150983"/>
                  <a:gd name="connsiteX4" fmla="*/ 74747 w 125548"/>
                  <a:gd name="connsiteY4" fmla="*/ 111428 h 150983"/>
                  <a:gd name="connsiteX5" fmla="*/ 46172 w 125548"/>
                  <a:gd name="connsiteY5" fmla="*/ 81266 h 150983"/>
                  <a:gd name="connsiteX6" fmla="*/ 135 w 125548"/>
                  <a:gd name="connsiteY6" fmla="*/ 303 h 15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548" h="150983">
                    <a:moveTo>
                      <a:pt x="135" y="303"/>
                    </a:moveTo>
                    <a:cubicBezTo>
                      <a:pt x="-1982" y="5859"/>
                      <a:pt x="21301" y="89732"/>
                      <a:pt x="33472" y="114603"/>
                    </a:cubicBezTo>
                    <a:cubicBezTo>
                      <a:pt x="45643" y="139474"/>
                      <a:pt x="57814" y="156142"/>
                      <a:pt x="73160" y="149528"/>
                    </a:cubicBezTo>
                    <a:cubicBezTo>
                      <a:pt x="88506" y="142914"/>
                      <a:pt x="125283" y="81266"/>
                      <a:pt x="125547" y="74916"/>
                    </a:cubicBezTo>
                    <a:cubicBezTo>
                      <a:pt x="125811" y="68566"/>
                      <a:pt x="87976" y="110370"/>
                      <a:pt x="74747" y="111428"/>
                    </a:cubicBezTo>
                    <a:cubicBezTo>
                      <a:pt x="61518" y="112486"/>
                      <a:pt x="57020" y="95289"/>
                      <a:pt x="46172" y="81266"/>
                    </a:cubicBezTo>
                    <a:cubicBezTo>
                      <a:pt x="35324" y="67243"/>
                      <a:pt x="2252" y="-5253"/>
                      <a:pt x="135" y="3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3" name="フリーフォーム: 図形 1262">
                <a:extLst>
                  <a:ext uri="{FF2B5EF4-FFF2-40B4-BE49-F238E27FC236}">
                    <a16:creationId xmlns:a16="http://schemas.microsoft.com/office/drawing/2014/main" id="{D170D9FC-FECA-41FE-8CCC-A2444D68C9F1}"/>
                  </a:ext>
                </a:extLst>
              </p:cNvPr>
              <p:cNvSpPr/>
              <p:nvPr/>
            </p:nvSpPr>
            <p:spPr>
              <a:xfrm>
                <a:off x="2416081" y="4997075"/>
                <a:ext cx="244781" cy="323810"/>
              </a:xfrm>
              <a:custGeom>
                <a:avLst/>
                <a:gdLst>
                  <a:gd name="connsiteX0" fmla="*/ 94 w 244781"/>
                  <a:gd name="connsiteY0" fmla="*/ 375 h 323810"/>
                  <a:gd name="connsiteX1" fmla="*/ 162019 w 244781"/>
                  <a:gd name="connsiteY1" fmla="*/ 273425 h 323810"/>
                  <a:gd name="connsiteX2" fmla="*/ 244569 w 244781"/>
                  <a:gd name="connsiteY2" fmla="*/ 319463 h 323810"/>
                  <a:gd name="connsiteX3" fmla="*/ 139794 w 244781"/>
                  <a:gd name="connsiteY3" fmla="*/ 216275 h 323810"/>
                  <a:gd name="connsiteX4" fmla="*/ 94 w 244781"/>
                  <a:gd name="connsiteY4" fmla="*/ 375 h 32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1" h="323810">
                    <a:moveTo>
                      <a:pt x="94" y="375"/>
                    </a:moveTo>
                    <a:cubicBezTo>
                      <a:pt x="3798" y="9900"/>
                      <a:pt x="121273" y="220244"/>
                      <a:pt x="162019" y="273425"/>
                    </a:cubicBezTo>
                    <a:cubicBezTo>
                      <a:pt x="202765" y="326606"/>
                      <a:pt x="248273" y="328988"/>
                      <a:pt x="244569" y="319463"/>
                    </a:cubicBezTo>
                    <a:cubicBezTo>
                      <a:pt x="240865" y="309938"/>
                      <a:pt x="176571" y="267340"/>
                      <a:pt x="139794" y="216275"/>
                    </a:cubicBezTo>
                    <a:cubicBezTo>
                      <a:pt x="103017" y="165210"/>
                      <a:pt x="-3610" y="-9150"/>
                      <a:pt x="94" y="3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4" name="フリーフォーム: 図形 1263">
                <a:extLst>
                  <a:ext uri="{FF2B5EF4-FFF2-40B4-BE49-F238E27FC236}">
                    <a16:creationId xmlns:a16="http://schemas.microsoft.com/office/drawing/2014/main" id="{38D8760B-0E3B-45E1-A81B-F8E92BBB5105}"/>
                  </a:ext>
                </a:extLst>
              </p:cNvPr>
              <p:cNvSpPr/>
              <p:nvPr/>
            </p:nvSpPr>
            <p:spPr>
              <a:xfrm>
                <a:off x="2689209" y="5133827"/>
                <a:ext cx="390298" cy="194039"/>
              </a:xfrm>
              <a:custGeom>
                <a:avLst/>
                <a:gdLst>
                  <a:gd name="connsiteX0" fmla="*/ 387366 w 390298"/>
                  <a:gd name="connsiteY0" fmla="*/ 182711 h 194039"/>
                  <a:gd name="connsiteX1" fmla="*/ 336566 w 390298"/>
                  <a:gd name="connsiteY1" fmla="*/ 190648 h 194039"/>
                  <a:gd name="connsiteX2" fmla="*/ 190516 w 390298"/>
                  <a:gd name="connsiteY2" fmla="*/ 189061 h 194039"/>
                  <a:gd name="connsiteX3" fmla="*/ 111141 w 390298"/>
                  <a:gd name="connsiteY3" fmla="*/ 133498 h 194039"/>
                  <a:gd name="connsiteX4" fmla="*/ 16 w 390298"/>
                  <a:gd name="connsiteY4" fmla="*/ 148 h 194039"/>
                  <a:gd name="connsiteX5" fmla="*/ 103204 w 390298"/>
                  <a:gd name="connsiteY5" fmla="*/ 108098 h 194039"/>
                  <a:gd name="connsiteX6" fmla="*/ 154004 w 390298"/>
                  <a:gd name="connsiteY6" fmla="*/ 149373 h 194039"/>
                  <a:gd name="connsiteX7" fmla="*/ 260366 w 390298"/>
                  <a:gd name="connsiteY7" fmla="*/ 184298 h 194039"/>
                  <a:gd name="connsiteX8" fmla="*/ 387366 w 390298"/>
                  <a:gd name="connsiteY8" fmla="*/ 182711 h 194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298" h="194039">
                    <a:moveTo>
                      <a:pt x="387366" y="182711"/>
                    </a:moveTo>
                    <a:cubicBezTo>
                      <a:pt x="400066" y="183769"/>
                      <a:pt x="369374" y="189590"/>
                      <a:pt x="336566" y="190648"/>
                    </a:cubicBezTo>
                    <a:cubicBezTo>
                      <a:pt x="303758" y="191706"/>
                      <a:pt x="228087" y="198586"/>
                      <a:pt x="190516" y="189061"/>
                    </a:cubicBezTo>
                    <a:cubicBezTo>
                      <a:pt x="152945" y="179536"/>
                      <a:pt x="142891" y="164983"/>
                      <a:pt x="111141" y="133498"/>
                    </a:cubicBezTo>
                    <a:cubicBezTo>
                      <a:pt x="79391" y="102012"/>
                      <a:pt x="1339" y="4381"/>
                      <a:pt x="16" y="148"/>
                    </a:cubicBezTo>
                    <a:cubicBezTo>
                      <a:pt x="-1307" y="-4085"/>
                      <a:pt x="77539" y="83227"/>
                      <a:pt x="103204" y="108098"/>
                    </a:cubicBezTo>
                    <a:cubicBezTo>
                      <a:pt x="128869" y="132969"/>
                      <a:pt x="127810" y="136673"/>
                      <a:pt x="154004" y="149373"/>
                    </a:cubicBezTo>
                    <a:cubicBezTo>
                      <a:pt x="180198" y="162073"/>
                      <a:pt x="225970" y="178477"/>
                      <a:pt x="260366" y="184298"/>
                    </a:cubicBezTo>
                    <a:cubicBezTo>
                      <a:pt x="294762" y="190119"/>
                      <a:pt x="374666" y="181653"/>
                      <a:pt x="387366" y="1827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5" name="フリーフォーム: 図形 1264">
                <a:extLst>
                  <a:ext uri="{FF2B5EF4-FFF2-40B4-BE49-F238E27FC236}">
                    <a16:creationId xmlns:a16="http://schemas.microsoft.com/office/drawing/2014/main" id="{88AECB31-6636-4BCA-BF43-C5D6D97AB330}"/>
                  </a:ext>
                </a:extLst>
              </p:cNvPr>
              <p:cNvSpPr/>
              <p:nvPr/>
            </p:nvSpPr>
            <p:spPr>
              <a:xfrm>
                <a:off x="2541510" y="5083167"/>
                <a:ext cx="424854" cy="369300"/>
              </a:xfrm>
              <a:custGeom>
                <a:avLst/>
                <a:gdLst>
                  <a:gd name="connsiteX0" fmla="*/ 78 w 424854"/>
                  <a:gd name="connsiteY0" fmla="*/ 8 h 369300"/>
                  <a:gd name="connsiteX1" fmla="*/ 98503 w 424854"/>
                  <a:gd name="connsiteY1" fmla="*/ 136533 h 369300"/>
                  <a:gd name="connsiteX2" fmla="*/ 138190 w 424854"/>
                  <a:gd name="connsiteY2" fmla="*/ 231783 h 369300"/>
                  <a:gd name="connsiteX3" fmla="*/ 119140 w 424854"/>
                  <a:gd name="connsiteY3" fmla="*/ 247658 h 369300"/>
                  <a:gd name="connsiteX4" fmla="*/ 423940 w 424854"/>
                  <a:gd name="connsiteY4" fmla="*/ 368308 h 369300"/>
                  <a:gd name="connsiteX5" fmla="*/ 211215 w 424854"/>
                  <a:gd name="connsiteY5" fmla="*/ 300046 h 369300"/>
                  <a:gd name="connsiteX6" fmla="*/ 149303 w 424854"/>
                  <a:gd name="connsiteY6" fmla="*/ 212733 h 369300"/>
                  <a:gd name="connsiteX7" fmla="*/ 115965 w 424854"/>
                  <a:gd name="connsiteY7" fmla="*/ 142883 h 369300"/>
                  <a:gd name="connsiteX8" fmla="*/ 78 w 424854"/>
                  <a:gd name="connsiteY8" fmla="*/ 8 h 36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4854" h="369300">
                    <a:moveTo>
                      <a:pt x="78" y="8"/>
                    </a:moveTo>
                    <a:cubicBezTo>
                      <a:pt x="-2832" y="-1050"/>
                      <a:pt x="75484" y="97904"/>
                      <a:pt x="98503" y="136533"/>
                    </a:cubicBezTo>
                    <a:cubicBezTo>
                      <a:pt x="121522" y="175162"/>
                      <a:pt x="134750" y="213262"/>
                      <a:pt x="138190" y="231783"/>
                    </a:cubicBezTo>
                    <a:cubicBezTo>
                      <a:pt x="141630" y="250304"/>
                      <a:pt x="71515" y="224904"/>
                      <a:pt x="119140" y="247658"/>
                    </a:cubicBezTo>
                    <a:cubicBezTo>
                      <a:pt x="166765" y="270412"/>
                      <a:pt x="408594" y="359577"/>
                      <a:pt x="423940" y="368308"/>
                    </a:cubicBezTo>
                    <a:cubicBezTo>
                      <a:pt x="439286" y="377039"/>
                      <a:pt x="256988" y="325975"/>
                      <a:pt x="211215" y="300046"/>
                    </a:cubicBezTo>
                    <a:cubicBezTo>
                      <a:pt x="165442" y="274117"/>
                      <a:pt x="165178" y="238927"/>
                      <a:pt x="149303" y="212733"/>
                    </a:cubicBezTo>
                    <a:cubicBezTo>
                      <a:pt x="133428" y="186539"/>
                      <a:pt x="137925" y="175427"/>
                      <a:pt x="115965" y="142883"/>
                    </a:cubicBezTo>
                    <a:cubicBezTo>
                      <a:pt x="94005" y="110339"/>
                      <a:pt x="2988" y="1066"/>
                      <a:pt x="78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6" name="フリーフォーム: 図形 1265">
                <a:extLst>
                  <a:ext uri="{FF2B5EF4-FFF2-40B4-BE49-F238E27FC236}">
                    <a16:creationId xmlns:a16="http://schemas.microsoft.com/office/drawing/2014/main" id="{EF46F503-4CAB-44CD-8251-7C864D21DE5E}"/>
                  </a:ext>
                </a:extLst>
              </p:cNvPr>
              <p:cNvSpPr/>
              <p:nvPr/>
            </p:nvSpPr>
            <p:spPr>
              <a:xfrm>
                <a:off x="2460513" y="5091111"/>
                <a:ext cx="213020" cy="747812"/>
              </a:xfrm>
              <a:custGeom>
                <a:avLst/>
                <a:gdLst>
                  <a:gd name="connsiteX0" fmla="*/ 112 w 213020"/>
                  <a:gd name="connsiteY0" fmla="*/ 2 h 747812"/>
                  <a:gd name="connsiteX1" fmla="*/ 42975 w 213020"/>
                  <a:gd name="connsiteY1" fmla="*/ 96839 h 747812"/>
                  <a:gd name="connsiteX2" fmla="*/ 54087 w 213020"/>
                  <a:gd name="connsiteY2" fmla="*/ 165102 h 747812"/>
                  <a:gd name="connsiteX3" fmla="*/ 196962 w 213020"/>
                  <a:gd name="connsiteY3" fmla="*/ 720727 h 747812"/>
                  <a:gd name="connsiteX4" fmla="*/ 192200 w 213020"/>
                  <a:gd name="connsiteY4" fmla="*/ 604839 h 747812"/>
                  <a:gd name="connsiteX5" fmla="*/ 41387 w 213020"/>
                  <a:gd name="connsiteY5" fmla="*/ 112714 h 747812"/>
                  <a:gd name="connsiteX6" fmla="*/ 57262 w 213020"/>
                  <a:gd name="connsiteY6" fmla="*/ 100014 h 747812"/>
                  <a:gd name="connsiteX7" fmla="*/ 112 w 213020"/>
                  <a:gd name="connsiteY7" fmla="*/ 2 h 74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020" h="747812">
                    <a:moveTo>
                      <a:pt x="112" y="2"/>
                    </a:moveTo>
                    <a:cubicBezTo>
                      <a:pt x="-2269" y="-527"/>
                      <a:pt x="33979" y="69322"/>
                      <a:pt x="42975" y="96839"/>
                    </a:cubicBezTo>
                    <a:cubicBezTo>
                      <a:pt x="51971" y="124356"/>
                      <a:pt x="28423" y="61121"/>
                      <a:pt x="54087" y="165102"/>
                    </a:cubicBezTo>
                    <a:cubicBezTo>
                      <a:pt x="79751" y="269083"/>
                      <a:pt x="173943" y="647438"/>
                      <a:pt x="196962" y="720727"/>
                    </a:cubicBezTo>
                    <a:cubicBezTo>
                      <a:pt x="219981" y="794017"/>
                      <a:pt x="218129" y="706175"/>
                      <a:pt x="192200" y="604839"/>
                    </a:cubicBezTo>
                    <a:cubicBezTo>
                      <a:pt x="166271" y="503504"/>
                      <a:pt x="63877" y="196852"/>
                      <a:pt x="41387" y="112714"/>
                    </a:cubicBezTo>
                    <a:cubicBezTo>
                      <a:pt x="18897" y="28577"/>
                      <a:pt x="60966" y="116418"/>
                      <a:pt x="57262" y="100014"/>
                    </a:cubicBezTo>
                    <a:cubicBezTo>
                      <a:pt x="53558" y="83610"/>
                      <a:pt x="2493" y="531"/>
                      <a:pt x="112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7" name="フリーフォーム: 図形 1266">
                <a:extLst>
                  <a:ext uri="{FF2B5EF4-FFF2-40B4-BE49-F238E27FC236}">
                    <a16:creationId xmlns:a16="http://schemas.microsoft.com/office/drawing/2014/main" id="{E70333E6-658C-4B9B-9815-1249719C1369}"/>
                  </a:ext>
                </a:extLst>
              </p:cNvPr>
              <p:cNvSpPr/>
              <p:nvPr/>
            </p:nvSpPr>
            <p:spPr>
              <a:xfrm>
                <a:off x="2688337" y="5473682"/>
                <a:ext cx="490397" cy="395251"/>
              </a:xfrm>
              <a:custGeom>
                <a:avLst/>
                <a:gdLst>
                  <a:gd name="connsiteX0" fmla="*/ 486663 w 490397"/>
                  <a:gd name="connsiteY0" fmla="*/ 14306 h 395251"/>
                  <a:gd name="connsiteX1" fmla="*/ 327913 w 490397"/>
                  <a:gd name="connsiteY1" fmla="*/ 296881 h 395251"/>
                  <a:gd name="connsiteX2" fmla="*/ 242188 w 490397"/>
                  <a:gd name="connsiteY2" fmla="*/ 352443 h 395251"/>
                  <a:gd name="connsiteX3" fmla="*/ 172338 w 490397"/>
                  <a:gd name="connsiteY3" fmla="*/ 388956 h 395251"/>
                  <a:gd name="connsiteX4" fmla="*/ 40576 w 490397"/>
                  <a:gd name="connsiteY4" fmla="*/ 390543 h 395251"/>
                  <a:gd name="connsiteX5" fmla="*/ 8826 w 490397"/>
                  <a:gd name="connsiteY5" fmla="*/ 341331 h 395251"/>
                  <a:gd name="connsiteX6" fmla="*/ 181863 w 490397"/>
                  <a:gd name="connsiteY6" fmla="*/ 358793 h 395251"/>
                  <a:gd name="connsiteX7" fmla="*/ 297751 w 490397"/>
                  <a:gd name="connsiteY7" fmla="*/ 317518 h 395251"/>
                  <a:gd name="connsiteX8" fmla="*/ 343788 w 490397"/>
                  <a:gd name="connsiteY8" fmla="*/ 195281 h 395251"/>
                  <a:gd name="connsiteX9" fmla="*/ 429513 w 490397"/>
                  <a:gd name="connsiteY9" fmla="*/ 58756 h 395251"/>
                  <a:gd name="connsiteX10" fmla="*/ 486663 w 490397"/>
                  <a:gd name="connsiteY10" fmla="*/ 14306 h 395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0397" h="395251">
                    <a:moveTo>
                      <a:pt x="486663" y="14306"/>
                    </a:moveTo>
                    <a:cubicBezTo>
                      <a:pt x="469730" y="53993"/>
                      <a:pt x="368659" y="240525"/>
                      <a:pt x="327913" y="296881"/>
                    </a:cubicBezTo>
                    <a:cubicBezTo>
                      <a:pt x="287167" y="353237"/>
                      <a:pt x="268117" y="337097"/>
                      <a:pt x="242188" y="352443"/>
                    </a:cubicBezTo>
                    <a:cubicBezTo>
                      <a:pt x="216259" y="367789"/>
                      <a:pt x="205940" y="382606"/>
                      <a:pt x="172338" y="388956"/>
                    </a:cubicBezTo>
                    <a:cubicBezTo>
                      <a:pt x="138736" y="395306"/>
                      <a:pt x="67828" y="398480"/>
                      <a:pt x="40576" y="390543"/>
                    </a:cubicBezTo>
                    <a:cubicBezTo>
                      <a:pt x="13324" y="382606"/>
                      <a:pt x="-14722" y="346623"/>
                      <a:pt x="8826" y="341331"/>
                    </a:cubicBezTo>
                    <a:cubicBezTo>
                      <a:pt x="32374" y="336039"/>
                      <a:pt x="133709" y="362762"/>
                      <a:pt x="181863" y="358793"/>
                    </a:cubicBezTo>
                    <a:cubicBezTo>
                      <a:pt x="230017" y="354824"/>
                      <a:pt x="270764" y="344770"/>
                      <a:pt x="297751" y="317518"/>
                    </a:cubicBezTo>
                    <a:cubicBezTo>
                      <a:pt x="324738" y="290266"/>
                      <a:pt x="321828" y="238408"/>
                      <a:pt x="343788" y="195281"/>
                    </a:cubicBezTo>
                    <a:cubicBezTo>
                      <a:pt x="365748" y="152154"/>
                      <a:pt x="399880" y="90771"/>
                      <a:pt x="429513" y="58756"/>
                    </a:cubicBezTo>
                    <a:cubicBezTo>
                      <a:pt x="459146" y="26741"/>
                      <a:pt x="503596" y="-25381"/>
                      <a:pt x="486663" y="143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8" name="フリーフォーム: 図形 1267">
                <a:extLst>
                  <a:ext uri="{FF2B5EF4-FFF2-40B4-BE49-F238E27FC236}">
                    <a16:creationId xmlns:a16="http://schemas.microsoft.com/office/drawing/2014/main" id="{E00F7043-30D4-4178-9268-FFEF5D7AAA2B}"/>
                  </a:ext>
                </a:extLst>
              </p:cNvPr>
              <p:cNvSpPr/>
              <p:nvPr/>
            </p:nvSpPr>
            <p:spPr>
              <a:xfrm>
                <a:off x="2373660" y="5822615"/>
                <a:ext cx="306288" cy="1320469"/>
              </a:xfrm>
              <a:custGeom>
                <a:avLst/>
                <a:gdLst>
                  <a:gd name="connsiteX0" fmla="*/ 274290 w 306288"/>
                  <a:gd name="connsiteY0" fmla="*/ 3510 h 1320469"/>
                  <a:gd name="connsiteX1" fmla="*/ 290165 w 306288"/>
                  <a:gd name="connsiteY1" fmla="*/ 76535 h 1320469"/>
                  <a:gd name="connsiteX2" fmla="*/ 261590 w 306288"/>
                  <a:gd name="connsiteY2" fmla="*/ 276560 h 1320469"/>
                  <a:gd name="connsiteX3" fmla="*/ 23465 w 306288"/>
                  <a:gd name="connsiteY3" fmla="*/ 1295735 h 1320469"/>
                  <a:gd name="connsiteX4" fmla="*/ 39340 w 306288"/>
                  <a:gd name="connsiteY4" fmla="*/ 936960 h 1320469"/>
                  <a:gd name="connsiteX5" fmla="*/ 293340 w 306288"/>
                  <a:gd name="connsiteY5" fmla="*/ 174960 h 1320469"/>
                  <a:gd name="connsiteX6" fmla="*/ 274290 w 306288"/>
                  <a:gd name="connsiteY6" fmla="*/ 3510 h 132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288" h="1320469">
                    <a:moveTo>
                      <a:pt x="274290" y="3510"/>
                    </a:moveTo>
                    <a:cubicBezTo>
                      <a:pt x="273761" y="-12894"/>
                      <a:pt x="292282" y="31027"/>
                      <a:pt x="290165" y="76535"/>
                    </a:cubicBezTo>
                    <a:cubicBezTo>
                      <a:pt x="288048" y="122043"/>
                      <a:pt x="306040" y="73360"/>
                      <a:pt x="261590" y="276560"/>
                    </a:cubicBezTo>
                    <a:cubicBezTo>
                      <a:pt x="217140" y="479760"/>
                      <a:pt x="60507" y="1185668"/>
                      <a:pt x="23465" y="1295735"/>
                    </a:cubicBezTo>
                    <a:cubicBezTo>
                      <a:pt x="-13577" y="1405802"/>
                      <a:pt x="-5639" y="1123756"/>
                      <a:pt x="39340" y="936960"/>
                    </a:cubicBezTo>
                    <a:cubicBezTo>
                      <a:pt x="84319" y="750164"/>
                      <a:pt x="255769" y="326831"/>
                      <a:pt x="293340" y="174960"/>
                    </a:cubicBezTo>
                    <a:cubicBezTo>
                      <a:pt x="330911" y="23089"/>
                      <a:pt x="274819" y="19914"/>
                      <a:pt x="274290" y="35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9" name="フリーフォーム: 図形 1268">
                <a:extLst>
                  <a:ext uri="{FF2B5EF4-FFF2-40B4-BE49-F238E27FC236}">
                    <a16:creationId xmlns:a16="http://schemas.microsoft.com/office/drawing/2014/main" id="{E6E78CCB-7BDE-4253-94AA-C3D62AE453AF}"/>
                  </a:ext>
                </a:extLst>
              </p:cNvPr>
              <p:cNvSpPr/>
              <p:nvPr/>
            </p:nvSpPr>
            <p:spPr>
              <a:xfrm>
                <a:off x="3030108" y="5692275"/>
                <a:ext cx="116272" cy="960897"/>
              </a:xfrm>
              <a:custGeom>
                <a:avLst/>
                <a:gdLst>
                  <a:gd name="connsiteX0" fmla="*/ 46467 w 116272"/>
                  <a:gd name="connsiteY0" fmla="*/ 500 h 960897"/>
                  <a:gd name="connsiteX1" fmla="*/ 11542 w 116272"/>
                  <a:gd name="connsiteY1" fmla="*/ 244975 h 960897"/>
                  <a:gd name="connsiteX2" fmla="*/ 113142 w 116272"/>
                  <a:gd name="connsiteY2" fmla="*/ 622800 h 960897"/>
                  <a:gd name="connsiteX3" fmla="*/ 90917 w 116272"/>
                  <a:gd name="connsiteY3" fmla="*/ 959350 h 960897"/>
                  <a:gd name="connsiteX4" fmla="*/ 97267 w 116272"/>
                  <a:gd name="connsiteY4" fmla="*/ 724400 h 960897"/>
                  <a:gd name="connsiteX5" fmla="*/ 2017 w 116272"/>
                  <a:gd name="connsiteY5" fmla="*/ 197350 h 960897"/>
                  <a:gd name="connsiteX6" fmla="*/ 46467 w 116272"/>
                  <a:gd name="connsiteY6" fmla="*/ 500 h 96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72" h="960897">
                    <a:moveTo>
                      <a:pt x="46467" y="500"/>
                    </a:moveTo>
                    <a:cubicBezTo>
                      <a:pt x="48055" y="8438"/>
                      <a:pt x="430" y="141258"/>
                      <a:pt x="11542" y="244975"/>
                    </a:cubicBezTo>
                    <a:cubicBezTo>
                      <a:pt x="22654" y="348692"/>
                      <a:pt x="99913" y="503738"/>
                      <a:pt x="113142" y="622800"/>
                    </a:cubicBezTo>
                    <a:cubicBezTo>
                      <a:pt x="126371" y="741862"/>
                      <a:pt x="93563" y="942417"/>
                      <a:pt x="90917" y="959350"/>
                    </a:cubicBezTo>
                    <a:cubicBezTo>
                      <a:pt x="88271" y="976283"/>
                      <a:pt x="112084" y="851400"/>
                      <a:pt x="97267" y="724400"/>
                    </a:cubicBezTo>
                    <a:cubicBezTo>
                      <a:pt x="82450" y="597400"/>
                      <a:pt x="15246" y="314825"/>
                      <a:pt x="2017" y="197350"/>
                    </a:cubicBezTo>
                    <a:cubicBezTo>
                      <a:pt x="-11212" y="79875"/>
                      <a:pt x="44879" y="-7438"/>
                      <a:pt x="46467" y="5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0" name="フリーフォーム: 図形 1269">
                <a:extLst>
                  <a:ext uri="{FF2B5EF4-FFF2-40B4-BE49-F238E27FC236}">
                    <a16:creationId xmlns:a16="http://schemas.microsoft.com/office/drawing/2014/main" id="{FB3C92CB-9A36-4DCE-AF1F-6A903D0922BA}"/>
                  </a:ext>
                </a:extLst>
              </p:cNvPr>
              <p:cNvSpPr/>
              <p:nvPr/>
            </p:nvSpPr>
            <p:spPr>
              <a:xfrm>
                <a:off x="2320454" y="7055868"/>
                <a:ext cx="64254" cy="1937058"/>
              </a:xfrm>
              <a:custGeom>
                <a:avLst/>
                <a:gdLst>
                  <a:gd name="connsiteX0" fmla="*/ 63971 w 64254"/>
                  <a:gd name="connsiteY0" fmla="*/ 81532 h 1937058"/>
                  <a:gd name="connsiteX1" fmla="*/ 32221 w 64254"/>
                  <a:gd name="connsiteY1" fmla="*/ 164082 h 1937058"/>
                  <a:gd name="connsiteX2" fmla="*/ 471 w 64254"/>
                  <a:gd name="connsiteY2" fmla="*/ 1170557 h 1937058"/>
                  <a:gd name="connsiteX3" fmla="*/ 57621 w 64254"/>
                  <a:gd name="connsiteY3" fmla="*/ 1932557 h 1937058"/>
                  <a:gd name="connsiteX4" fmla="*/ 35396 w 64254"/>
                  <a:gd name="connsiteY4" fmla="*/ 1462657 h 1937058"/>
                  <a:gd name="connsiteX5" fmla="*/ 13171 w 64254"/>
                  <a:gd name="connsiteY5" fmla="*/ 973707 h 1937058"/>
                  <a:gd name="connsiteX6" fmla="*/ 63971 w 64254"/>
                  <a:gd name="connsiteY6" fmla="*/ 81532 h 1937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54" h="1937058">
                    <a:moveTo>
                      <a:pt x="63971" y="81532"/>
                    </a:moveTo>
                    <a:cubicBezTo>
                      <a:pt x="67146" y="-53405"/>
                      <a:pt x="42804" y="-17422"/>
                      <a:pt x="32221" y="164082"/>
                    </a:cubicBezTo>
                    <a:cubicBezTo>
                      <a:pt x="21638" y="345586"/>
                      <a:pt x="-3762" y="875811"/>
                      <a:pt x="471" y="1170557"/>
                    </a:cubicBezTo>
                    <a:cubicBezTo>
                      <a:pt x="4704" y="1465303"/>
                      <a:pt x="51800" y="1883874"/>
                      <a:pt x="57621" y="1932557"/>
                    </a:cubicBezTo>
                    <a:cubicBezTo>
                      <a:pt x="63442" y="1981240"/>
                      <a:pt x="42804" y="1622465"/>
                      <a:pt x="35396" y="1462657"/>
                    </a:cubicBezTo>
                    <a:cubicBezTo>
                      <a:pt x="27988" y="1302849"/>
                      <a:pt x="3646" y="1210244"/>
                      <a:pt x="13171" y="973707"/>
                    </a:cubicBezTo>
                    <a:cubicBezTo>
                      <a:pt x="22696" y="737170"/>
                      <a:pt x="60796" y="216469"/>
                      <a:pt x="63971" y="815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1" name="フリーフォーム: 図形 1270">
                <a:extLst>
                  <a:ext uri="{FF2B5EF4-FFF2-40B4-BE49-F238E27FC236}">
                    <a16:creationId xmlns:a16="http://schemas.microsoft.com/office/drawing/2014/main" id="{CB7E201B-8605-4A18-A37A-8EF70F921522}"/>
                  </a:ext>
                </a:extLst>
              </p:cNvPr>
              <p:cNvSpPr/>
              <p:nvPr/>
            </p:nvSpPr>
            <p:spPr>
              <a:xfrm>
                <a:off x="2335154" y="8979068"/>
                <a:ext cx="546198" cy="449263"/>
              </a:xfrm>
              <a:custGeom>
                <a:avLst/>
                <a:gdLst>
                  <a:gd name="connsiteX0" fmla="*/ 42921 w 546198"/>
                  <a:gd name="connsiteY0" fmla="*/ 6182 h 449263"/>
                  <a:gd name="connsiteX1" fmla="*/ 150871 w 546198"/>
                  <a:gd name="connsiteY1" fmla="*/ 231607 h 449263"/>
                  <a:gd name="connsiteX2" fmla="*/ 442971 w 546198"/>
                  <a:gd name="connsiteY2" fmla="*/ 431632 h 449263"/>
                  <a:gd name="connsiteX3" fmla="*/ 544571 w 546198"/>
                  <a:gd name="connsiteY3" fmla="*/ 428457 h 449263"/>
                  <a:gd name="connsiteX4" fmla="*/ 376296 w 546198"/>
                  <a:gd name="connsiteY4" fmla="*/ 336382 h 449263"/>
                  <a:gd name="connsiteX5" fmla="*/ 27046 w 546198"/>
                  <a:gd name="connsiteY5" fmla="*/ 88732 h 449263"/>
                  <a:gd name="connsiteX6" fmla="*/ 42921 w 546198"/>
                  <a:gd name="connsiteY6" fmla="*/ 6182 h 4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6198" h="449263">
                    <a:moveTo>
                      <a:pt x="42921" y="6182"/>
                    </a:moveTo>
                    <a:cubicBezTo>
                      <a:pt x="63558" y="29994"/>
                      <a:pt x="84196" y="160699"/>
                      <a:pt x="150871" y="231607"/>
                    </a:cubicBezTo>
                    <a:cubicBezTo>
                      <a:pt x="217546" y="302515"/>
                      <a:pt x="377354" y="398824"/>
                      <a:pt x="442971" y="431632"/>
                    </a:cubicBezTo>
                    <a:cubicBezTo>
                      <a:pt x="508588" y="464440"/>
                      <a:pt x="555684" y="444332"/>
                      <a:pt x="544571" y="428457"/>
                    </a:cubicBezTo>
                    <a:cubicBezTo>
                      <a:pt x="533459" y="412582"/>
                      <a:pt x="462550" y="393003"/>
                      <a:pt x="376296" y="336382"/>
                    </a:cubicBezTo>
                    <a:cubicBezTo>
                      <a:pt x="290042" y="279761"/>
                      <a:pt x="86842" y="146411"/>
                      <a:pt x="27046" y="88732"/>
                    </a:cubicBezTo>
                    <a:cubicBezTo>
                      <a:pt x="-32750" y="31053"/>
                      <a:pt x="22284" y="-17630"/>
                      <a:pt x="42921" y="61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2" name="フリーフォーム: 図形 1271">
                <a:extLst>
                  <a:ext uri="{FF2B5EF4-FFF2-40B4-BE49-F238E27FC236}">
                    <a16:creationId xmlns:a16="http://schemas.microsoft.com/office/drawing/2014/main" id="{A3257069-A1F5-41A5-9224-3A5C6BDC2ADB}"/>
                  </a:ext>
                </a:extLst>
              </p:cNvPr>
              <p:cNvSpPr/>
              <p:nvPr/>
            </p:nvSpPr>
            <p:spPr>
              <a:xfrm>
                <a:off x="2742047" y="7931486"/>
                <a:ext cx="492264" cy="1806291"/>
              </a:xfrm>
              <a:custGeom>
                <a:avLst/>
                <a:gdLst>
                  <a:gd name="connsiteX0" fmla="*/ 18086 w 492264"/>
                  <a:gd name="connsiteY0" fmla="*/ 10247 h 1806291"/>
                  <a:gd name="connsiteX1" fmla="*/ 284786 w 492264"/>
                  <a:gd name="connsiteY1" fmla="*/ 1034714 h 1806291"/>
                  <a:gd name="connsiteX2" fmla="*/ 492220 w 492264"/>
                  <a:gd name="connsiteY2" fmla="*/ 1784014 h 1806291"/>
                  <a:gd name="connsiteX3" fmla="*/ 301720 w 492264"/>
                  <a:gd name="connsiteY3" fmla="*/ 1589281 h 1806291"/>
                  <a:gd name="connsiteX4" fmla="*/ 128153 w 492264"/>
                  <a:gd name="connsiteY4" fmla="*/ 1386081 h 1806291"/>
                  <a:gd name="connsiteX5" fmla="*/ 64653 w 492264"/>
                  <a:gd name="connsiteY5" fmla="*/ 1089747 h 1806291"/>
                  <a:gd name="connsiteX6" fmla="*/ 30786 w 492264"/>
                  <a:gd name="connsiteY6" fmla="*/ 543647 h 1806291"/>
                  <a:gd name="connsiteX7" fmla="*/ 18086 w 492264"/>
                  <a:gd name="connsiteY7" fmla="*/ 10247 h 1806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2264" h="1806291">
                    <a:moveTo>
                      <a:pt x="18086" y="10247"/>
                    </a:moveTo>
                    <a:cubicBezTo>
                      <a:pt x="60419" y="92091"/>
                      <a:pt x="205764" y="739086"/>
                      <a:pt x="284786" y="1034714"/>
                    </a:cubicBezTo>
                    <a:cubicBezTo>
                      <a:pt x="363808" y="1330342"/>
                      <a:pt x="489398" y="1691586"/>
                      <a:pt x="492220" y="1784014"/>
                    </a:cubicBezTo>
                    <a:cubicBezTo>
                      <a:pt x="495042" y="1876442"/>
                      <a:pt x="362398" y="1655603"/>
                      <a:pt x="301720" y="1589281"/>
                    </a:cubicBezTo>
                    <a:cubicBezTo>
                      <a:pt x="241042" y="1522959"/>
                      <a:pt x="167664" y="1469337"/>
                      <a:pt x="128153" y="1386081"/>
                    </a:cubicBezTo>
                    <a:cubicBezTo>
                      <a:pt x="88642" y="1302825"/>
                      <a:pt x="80881" y="1230153"/>
                      <a:pt x="64653" y="1089747"/>
                    </a:cubicBezTo>
                    <a:cubicBezTo>
                      <a:pt x="48425" y="949341"/>
                      <a:pt x="42075" y="729208"/>
                      <a:pt x="30786" y="543647"/>
                    </a:cubicBezTo>
                    <a:cubicBezTo>
                      <a:pt x="19497" y="358086"/>
                      <a:pt x="-24247" y="-71597"/>
                      <a:pt x="18086" y="102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3" name="フリーフォーム: 図形 1272">
                <a:extLst>
                  <a:ext uri="{FF2B5EF4-FFF2-40B4-BE49-F238E27FC236}">
                    <a16:creationId xmlns:a16="http://schemas.microsoft.com/office/drawing/2014/main" id="{152E5056-B941-4722-8836-F0FB4D03E982}"/>
                  </a:ext>
                </a:extLst>
              </p:cNvPr>
              <p:cNvSpPr/>
              <p:nvPr/>
            </p:nvSpPr>
            <p:spPr>
              <a:xfrm>
                <a:off x="3687682" y="10603453"/>
                <a:ext cx="1702701" cy="708996"/>
              </a:xfrm>
              <a:custGeom>
                <a:avLst/>
                <a:gdLst>
                  <a:gd name="connsiteX0" fmla="*/ 46118 w 1702701"/>
                  <a:gd name="connsiteY0" fmla="*/ 23907 h 708996"/>
                  <a:gd name="connsiteX1" fmla="*/ 168038 w 1702701"/>
                  <a:gd name="connsiteY1" fmla="*/ 18827 h 708996"/>
                  <a:gd name="connsiteX2" fmla="*/ 1057038 w 1702701"/>
                  <a:gd name="connsiteY2" fmla="*/ 267747 h 708996"/>
                  <a:gd name="connsiteX3" fmla="*/ 1311038 w 1702701"/>
                  <a:gd name="connsiteY3" fmla="*/ 542067 h 708996"/>
                  <a:gd name="connsiteX4" fmla="*/ 1702198 w 1702701"/>
                  <a:gd name="connsiteY4" fmla="*/ 699547 h 708996"/>
                  <a:gd name="connsiteX5" fmla="*/ 1224678 w 1702701"/>
                  <a:gd name="connsiteY5" fmla="*/ 267747 h 708996"/>
                  <a:gd name="connsiteX6" fmla="*/ 711598 w 1702701"/>
                  <a:gd name="connsiteY6" fmla="*/ 74707 h 708996"/>
                  <a:gd name="connsiteX7" fmla="*/ 46118 w 1702701"/>
                  <a:gd name="connsiteY7" fmla="*/ 23907 h 708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2701" h="708996">
                    <a:moveTo>
                      <a:pt x="46118" y="23907"/>
                    </a:moveTo>
                    <a:cubicBezTo>
                      <a:pt x="-44475" y="14594"/>
                      <a:pt x="-449" y="-21813"/>
                      <a:pt x="168038" y="18827"/>
                    </a:cubicBezTo>
                    <a:cubicBezTo>
                      <a:pt x="336525" y="59467"/>
                      <a:pt x="866538" y="180540"/>
                      <a:pt x="1057038" y="267747"/>
                    </a:cubicBezTo>
                    <a:cubicBezTo>
                      <a:pt x="1247538" y="354954"/>
                      <a:pt x="1203511" y="470100"/>
                      <a:pt x="1311038" y="542067"/>
                    </a:cubicBezTo>
                    <a:cubicBezTo>
                      <a:pt x="1418565" y="614034"/>
                      <a:pt x="1716591" y="745267"/>
                      <a:pt x="1702198" y="699547"/>
                    </a:cubicBezTo>
                    <a:cubicBezTo>
                      <a:pt x="1687805" y="653827"/>
                      <a:pt x="1389778" y="371887"/>
                      <a:pt x="1224678" y="267747"/>
                    </a:cubicBezTo>
                    <a:cubicBezTo>
                      <a:pt x="1059578" y="163607"/>
                      <a:pt x="909718" y="117040"/>
                      <a:pt x="711598" y="74707"/>
                    </a:cubicBezTo>
                    <a:cubicBezTo>
                      <a:pt x="513478" y="32374"/>
                      <a:pt x="136711" y="33220"/>
                      <a:pt x="46118" y="239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4" name="フリーフォーム: 図形 1273">
                <a:extLst>
                  <a:ext uri="{FF2B5EF4-FFF2-40B4-BE49-F238E27FC236}">
                    <a16:creationId xmlns:a16="http://schemas.microsoft.com/office/drawing/2014/main" id="{91662B97-D52D-49FB-AA15-FF59D12A5D5B}"/>
                  </a:ext>
                </a:extLst>
              </p:cNvPr>
              <p:cNvSpPr/>
              <p:nvPr/>
            </p:nvSpPr>
            <p:spPr>
              <a:xfrm>
                <a:off x="5773509" y="9047936"/>
                <a:ext cx="891973" cy="2278433"/>
              </a:xfrm>
              <a:custGeom>
                <a:avLst/>
                <a:gdLst>
                  <a:gd name="connsiteX0" fmla="*/ 444411 w 891973"/>
                  <a:gd name="connsiteY0" fmla="*/ 70664 h 2278433"/>
                  <a:gd name="connsiteX1" fmla="*/ 490131 w 891973"/>
                  <a:gd name="connsiteY1" fmla="*/ 207824 h 2278433"/>
                  <a:gd name="connsiteX2" fmla="*/ 673011 w 891973"/>
                  <a:gd name="connsiteY2" fmla="*/ 1300024 h 2278433"/>
                  <a:gd name="connsiteX3" fmla="*/ 439331 w 891973"/>
                  <a:gd name="connsiteY3" fmla="*/ 1853744 h 2278433"/>
                  <a:gd name="connsiteX4" fmla="*/ 7531 w 891973"/>
                  <a:gd name="connsiteY4" fmla="*/ 2244904 h 2278433"/>
                  <a:gd name="connsiteX5" fmla="*/ 835571 w 891973"/>
                  <a:gd name="connsiteY5" fmla="*/ 2122984 h 2278433"/>
                  <a:gd name="connsiteX6" fmla="*/ 794931 w 891973"/>
                  <a:gd name="connsiteY6" fmla="*/ 1056184 h 2278433"/>
                  <a:gd name="connsiteX7" fmla="*/ 606971 w 891973"/>
                  <a:gd name="connsiteY7" fmla="*/ 339904 h 2278433"/>
                  <a:gd name="connsiteX8" fmla="*/ 454571 w 891973"/>
                  <a:gd name="connsiteY8" fmla="*/ 14784 h 2278433"/>
                  <a:gd name="connsiteX9" fmla="*/ 444411 w 891973"/>
                  <a:gd name="connsiteY9" fmla="*/ 70664 h 227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973" h="2278433">
                    <a:moveTo>
                      <a:pt x="444411" y="70664"/>
                    </a:moveTo>
                    <a:cubicBezTo>
                      <a:pt x="450338" y="102837"/>
                      <a:pt x="452031" y="2931"/>
                      <a:pt x="490131" y="207824"/>
                    </a:cubicBezTo>
                    <a:cubicBezTo>
                      <a:pt x="528231" y="412717"/>
                      <a:pt x="681478" y="1025704"/>
                      <a:pt x="673011" y="1300024"/>
                    </a:cubicBezTo>
                    <a:cubicBezTo>
                      <a:pt x="664544" y="1574344"/>
                      <a:pt x="550244" y="1696264"/>
                      <a:pt x="439331" y="1853744"/>
                    </a:cubicBezTo>
                    <a:cubicBezTo>
                      <a:pt x="328418" y="2011224"/>
                      <a:pt x="-58509" y="2200031"/>
                      <a:pt x="7531" y="2244904"/>
                    </a:cubicBezTo>
                    <a:cubicBezTo>
                      <a:pt x="73571" y="2289777"/>
                      <a:pt x="704338" y="2321104"/>
                      <a:pt x="835571" y="2122984"/>
                    </a:cubicBezTo>
                    <a:cubicBezTo>
                      <a:pt x="966804" y="1924864"/>
                      <a:pt x="833031" y="1353364"/>
                      <a:pt x="794931" y="1056184"/>
                    </a:cubicBezTo>
                    <a:cubicBezTo>
                      <a:pt x="756831" y="759004"/>
                      <a:pt x="663698" y="513471"/>
                      <a:pt x="606971" y="339904"/>
                    </a:cubicBezTo>
                    <a:cubicBezTo>
                      <a:pt x="550244" y="166337"/>
                      <a:pt x="477431" y="59657"/>
                      <a:pt x="454571" y="14784"/>
                    </a:cubicBezTo>
                    <a:cubicBezTo>
                      <a:pt x="431711" y="-30089"/>
                      <a:pt x="438484" y="38491"/>
                      <a:pt x="444411" y="70664"/>
                    </a:cubicBezTo>
                    <a:close/>
                  </a:path>
                </a:pathLst>
              </a:custGeom>
              <a:solidFill>
                <a:srgbClr val="FF00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5" name="フリーフォーム: 図形 1274">
                <a:extLst>
                  <a:ext uri="{FF2B5EF4-FFF2-40B4-BE49-F238E27FC236}">
                    <a16:creationId xmlns:a16="http://schemas.microsoft.com/office/drawing/2014/main" id="{3090C3B1-9955-4B74-934F-9A5BDEF88A18}"/>
                  </a:ext>
                </a:extLst>
              </p:cNvPr>
              <p:cNvSpPr/>
              <p:nvPr/>
            </p:nvSpPr>
            <p:spPr>
              <a:xfrm>
                <a:off x="2053773" y="5784427"/>
                <a:ext cx="543072" cy="175314"/>
              </a:xfrm>
              <a:custGeom>
                <a:avLst/>
                <a:gdLst>
                  <a:gd name="connsiteX0" fmla="*/ 7860 w 543072"/>
                  <a:gd name="connsiteY0" fmla="*/ 167640 h 175314"/>
                  <a:gd name="connsiteX1" fmla="*/ 67127 w 543072"/>
                  <a:gd name="connsiteY1" fmla="*/ 159173 h 175314"/>
                  <a:gd name="connsiteX2" fmla="*/ 498927 w 543072"/>
                  <a:gd name="connsiteY2" fmla="*/ 23706 h 175314"/>
                  <a:gd name="connsiteX3" fmla="*/ 511627 w 543072"/>
                  <a:gd name="connsiteY3" fmla="*/ 2540 h 175314"/>
                  <a:gd name="connsiteX4" fmla="*/ 346527 w 543072"/>
                  <a:gd name="connsiteY4" fmla="*/ 53340 h 175314"/>
                  <a:gd name="connsiteX5" fmla="*/ 7860 w 543072"/>
                  <a:gd name="connsiteY5" fmla="*/ 167640 h 17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3072" h="175314">
                    <a:moveTo>
                      <a:pt x="7860" y="167640"/>
                    </a:moveTo>
                    <a:cubicBezTo>
                      <a:pt x="-3429" y="175401"/>
                      <a:pt x="-14718" y="183162"/>
                      <a:pt x="67127" y="159173"/>
                    </a:cubicBezTo>
                    <a:cubicBezTo>
                      <a:pt x="148972" y="135184"/>
                      <a:pt x="424844" y="49811"/>
                      <a:pt x="498927" y="23706"/>
                    </a:cubicBezTo>
                    <a:cubicBezTo>
                      <a:pt x="573010" y="-2399"/>
                      <a:pt x="537027" y="-2399"/>
                      <a:pt x="511627" y="2540"/>
                    </a:cubicBezTo>
                    <a:cubicBezTo>
                      <a:pt x="486227" y="7479"/>
                      <a:pt x="346527" y="53340"/>
                      <a:pt x="346527" y="53340"/>
                    </a:cubicBezTo>
                    <a:lnTo>
                      <a:pt x="7860" y="1676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6" name="フリーフォーム: 図形 1275">
                <a:extLst>
                  <a:ext uri="{FF2B5EF4-FFF2-40B4-BE49-F238E27FC236}">
                    <a16:creationId xmlns:a16="http://schemas.microsoft.com/office/drawing/2014/main" id="{3B76222C-1339-426E-8741-057F59A411F5}"/>
                  </a:ext>
                </a:extLst>
              </p:cNvPr>
              <p:cNvSpPr/>
              <p:nvPr/>
            </p:nvSpPr>
            <p:spPr>
              <a:xfrm>
                <a:off x="3081867" y="5816600"/>
                <a:ext cx="173640" cy="21397"/>
              </a:xfrm>
              <a:custGeom>
                <a:avLst/>
                <a:gdLst>
                  <a:gd name="connsiteX0" fmla="*/ 0 w 173640"/>
                  <a:gd name="connsiteY0" fmla="*/ 0 h 21397"/>
                  <a:gd name="connsiteX1" fmla="*/ 173566 w 173640"/>
                  <a:gd name="connsiteY1" fmla="*/ 21167 h 21397"/>
                  <a:gd name="connsiteX2" fmla="*/ 0 w 173640"/>
                  <a:gd name="connsiteY2" fmla="*/ 0 h 2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40" h="21397">
                    <a:moveTo>
                      <a:pt x="0" y="0"/>
                    </a:moveTo>
                    <a:cubicBezTo>
                      <a:pt x="0" y="0"/>
                      <a:pt x="169333" y="18345"/>
                      <a:pt x="173566" y="21167"/>
                    </a:cubicBezTo>
                    <a:cubicBezTo>
                      <a:pt x="177799" y="239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7" name="フリーフォーム: 図形 1276">
                <a:extLst>
                  <a:ext uri="{FF2B5EF4-FFF2-40B4-BE49-F238E27FC236}">
                    <a16:creationId xmlns:a16="http://schemas.microsoft.com/office/drawing/2014/main" id="{B731277A-0AA2-467F-99C0-A83852B290EC}"/>
                  </a:ext>
                </a:extLst>
              </p:cNvPr>
              <p:cNvSpPr/>
              <p:nvPr/>
            </p:nvSpPr>
            <p:spPr>
              <a:xfrm>
                <a:off x="1977835" y="8940753"/>
                <a:ext cx="189576" cy="427420"/>
              </a:xfrm>
              <a:custGeom>
                <a:avLst/>
                <a:gdLst>
                  <a:gd name="connsiteX0" fmla="*/ 151003 w 189576"/>
                  <a:gd name="connsiteY0" fmla="*/ 47 h 427420"/>
                  <a:gd name="connsiteX1" fmla="*/ 165290 w 189576"/>
                  <a:gd name="connsiteY1" fmla="*/ 95297 h 427420"/>
                  <a:gd name="connsiteX2" fmla="*/ 81153 w 189576"/>
                  <a:gd name="connsiteY2" fmla="*/ 146097 h 427420"/>
                  <a:gd name="connsiteX3" fmla="*/ 62103 w 189576"/>
                  <a:gd name="connsiteY3" fmla="*/ 185785 h 427420"/>
                  <a:gd name="connsiteX4" fmla="*/ 65278 w 189576"/>
                  <a:gd name="connsiteY4" fmla="*/ 236585 h 427420"/>
                  <a:gd name="connsiteX5" fmla="*/ 66865 w 189576"/>
                  <a:gd name="connsiteY5" fmla="*/ 273097 h 427420"/>
                  <a:gd name="connsiteX6" fmla="*/ 20828 w 189576"/>
                  <a:gd name="connsiteY6" fmla="*/ 349297 h 427420"/>
                  <a:gd name="connsiteX7" fmla="*/ 190 w 189576"/>
                  <a:gd name="connsiteY7" fmla="*/ 393747 h 427420"/>
                  <a:gd name="connsiteX8" fmla="*/ 11303 w 189576"/>
                  <a:gd name="connsiteY8" fmla="*/ 427085 h 427420"/>
                  <a:gd name="connsiteX9" fmla="*/ 24003 w 189576"/>
                  <a:gd name="connsiteY9" fmla="*/ 373110 h 427420"/>
                  <a:gd name="connsiteX10" fmla="*/ 79565 w 189576"/>
                  <a:gd name="connsiteY10" fmla="*/ 242935 h 427420"/>
                  <a:gd name="connsiteX11" fmla="*/ 103378 w 189576"/>
                  <a:gd name="connsiteY11" fmla="*/ 166735 h 427420"/>
                  <a:gd name="connsiteX12" fmla="*/ 176403 w 189576"/>
                  <a:gd name="connsiteY12" fmla="*/ 114347 h 427420"/>
                  <a:gd name="connsiteX13" fmla="*/ 189103 w 189576"/>
                  <a:gd name="connsiteY13" fmla="*/ 82597 h 427420"/>
                  <a:gd name="connsiteX14" fmla="*/ 151003 w 189576"/>
                  <a:gd name="connsiteY14" fmla="*/ 47 h 42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9576" h="427420">
                    <a:moveTo>
                      <a:pt x="151003" y="47"/>
                    </a:moveTo>
                    <a:cubicBezTo>
                      <a:pt x="147034" y="2164"/>
                      <a:pt x="176932" y="70955"/>
                      <a:pt x="165290" y="95297"/>
                    </a:cubicBezTo>
                    <a:cubicBezTo>
                      <a:pt x="153648" y="119639"/>
                      <a:pt x="98351" y="131016"/>
                      <a:pt x="81153" y="146097"/>
                    </a:cubicBezTo>
                    <a:cubicBezTo>
                      <a:pt x="63955" y="161178"/>
                      <a:pt x="64749" y="170704"/>
                      <a:pt x="62103" y="185785"/>
                    </a:cubicBezTo>
                    <a:cubicBezTo>
                      <a:pt x="59457" y="200866"/>
                      <a:pt x="64484" y="222033"/>
                      <a:pt x="65278" y="236585"/>
                    </a:cubicBezTo>
                    <a:cubicBezTo>
                      <a:pt x="66072" y="251137"/>
                      <a:pt x="74273" y="254312"/>
                      <a:pt x="66865" y="273097"/>
                    </a:cubicBezTo>
                    <a:cubicBezTo>
                      <a:pt x="59457" y="291882"/>
                      <a:pt x="31940" y="329189"/>
                      <a:pt x="20828" y="349297"/>
                    </a:cubicBezTo>
                    <a:cubicBezTo>
                      <a:pt x="9716" y="369405"/>
                      <a:pt x="1777" y="380782"/>
                      <a:pt x="190" y="393747"/>
                    </a:cubicBezTo>
                    <a:cubicBezTo>
                      <a:pt x="-1397" y="406712"/>
                      <a:pt x="7334" y="430524"/>
                      <a:pt x="11303" y="427085"/>
                    </a:cubicBezTo>
                    <a:cubicBezTo>
                      <a:pt x="15272" y="423646"/>
                      <a:pt x="12626" y="403802"/>
                      <a:pt x="24003" y="373110"/>
                    </a:cubicBezTo>
                    <a:cubicBezTo>
                      <a:pt x="35380" y="342418"/>
                      <a:pt x="66336" y="277331"/>
                      <a:pt x="79565" y="242935"/>
                    </a:cubicBezTo>
                    <a:cubicBezTo>
                      <a:pt x="92794" y="208539"/>
                      <a:pt x="87238" y="188166"/>
                      <a:pt x="103378" y="166735"/>
                    </a:cubicBezTo>
                    <a:cubicBezTo>
                      <a:pt x="119518" y="145304"/>
                      <a:pt x="162115" y="128370"/>
                      <a:pt x="176403" y="114347"/>
                    </a:cubicBezTo>
                    <a:cubicBezTo>
                      <a:pt x="190691" y="100324"/>
                      <a:pt x="190161" y="98472"/>
                      <a:pt x="189103" y="82597"/>
                    </a:cubicBezTo>
                    <a:cubicBezTo>
                      <a:pt x="188045" y="66722"/>
                      <a:pt x="154972" y="-2070"/>
                      <a:pt x="151003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8" name="フリーフォーム: 図形 1277">
                <a:extLst>
                  <a:ext uri="{FF2B5EF4-FFF2-40B4-BE49-F238E27FC236}">
                    <a16:creationId xmlns:a16="http://schemas.microsoft.com/office/drawing/2014/main" id="{81781349-2F45-4173-927F-BC05272472B9}"/>
                  </a:ext>
                </a:extLst>
              </p:cNvPr>
              <p:cNvSpPr/>
              <p:nvPr/>
            </p:nvSpPr>
            <p:spPr>
              <a:xfrm>
                <a:off x="2420809" y="9447928"/>
                <a:ext cx="507244" cy="302577"/>
              </a:xfrm>
              <a:custGeom>
                <a:avLst/>
                <a:gdLst>
                  <a:gd name="connsiteX0" fmla="*/ 492254 w 507244"/>
                  <a:gd name="connsiteY0" fmla="*/ 2460 h 302577"/>
                  <a:gd name="connsiteX1" fmla="*/ 504954 w 507244"/>
                  <a:gd name="connsiteY1" fmla="*/ 108822 h 302577"/>
                  <a:gd name="connsiteX2" fmla="*/ 441454 w 507244"/>
                  <a:gd name="connsiteY2" fmla="*/ 205660 h 302577"/>
                  <a:gd name="connsiteX3" fmla="*/ 333504 w 507244"/>
                  <a:gd name="connsiteY3" fmla="*/ 262810 h 302577"/>
                  <a:gd name="connsiteX4" fmla="*/ 209679 w 507244"/>
                  <a:gd name="connsiteY4" fmla="*/ 286622 h 302577"/>
                  <a:gd name="connsiteX5" fmla="*/ 1716 w 507244"/>
                  <a:gd name="connsiteY5" fmla="*/ 273922 h 302577"/>
                  <a:gd name="connsiteX6" fmla="*/ 127129 w 507244"/>
                  <a:gd name="connsiteY6" fmla="*/ 302497 h 302577"/>
                  <a:gd name="connsiteX7" fmla="*/ 408116 w 507244"/>
                  <a:gd name="connsiteY7" fmla="*/ 280272 h 302577"/>
                  <a:gd name="connsiteX8" fmla="*/ 482729 w 507244"/>
                  <a:gd name="connsiteY8" fmla="*/ 219947 h 302577"/>
                  <a:gd name="connsiteX9" fmla="*/ 492254 w 507244"/>
                  <a:gd name="connsiteY9" fmla="*/ 2460 h 302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7244" h="302577">
                    <a:moveTo>
                      <a:pt x="492254" y="2460"/>
                    </a:moveTo>
                    <a:cubicBezTo>
                      <a:pt x="495958" y="-16061"/>
                      <a:pt x="513421" y="74955"/>
                      <a:pt x="504954" y="108822"/>
                    </a:cubicBezTo>
                    <a:cubicBezTo>
                      <a:pt x="496487" y="142689"/>
                      <a:pt x="470029" y="179995"/>
                      <a:pt x="441454" y="205660"/>
                    </a:cubicBezTo>
                    <a:cubicBezTo>
                      <a:pt x="412879" y="231325"/>
                      <a:pt x="372133" y="249316"/>
                      <a:pt x="333504" y="262810"/>
                    </a:cubicBezTo>
                    <a:cubicBezTo>
                      <a:pt x="294875" y="276304"/>
                      <a:pt x="264977" y="284770"/>
                      <a:pt x="209679" y="286622"/>
                    </a:cubicBezTo>
                    <a:cubicBezTo>
                      <a:pt x="154381" y="288474"/>
                      <a:pt x="15474" y="271276"/>
                      <a:pt x="1716" y="273922"/>
                    </a:cubicBezTo>
                    <a:cubicBezTo>
                      <a:pt x="-12042" y="276568"/>
                      <a:pt x="59396" y="301439"/>
                      <a:pt x="127129" y="302497"/>
                    </a:cubicBezTo>
                    <a:cubicBezTo>
                      <a:pt x="194862" y="303555"/>
                      <a:pt x="348849" y="294030"/>
                      <a:pt x="408116" y="280272"/>
                    </a:cubicBezTo>
                    <a:cubicBezTo>
                      <a:pt x="467383" y="266514"/>
                      <a:pt x="467912" y="261222"/>
                      <a:pt x="482729" y="219947"/>
                    </a:cubicBezTo>
                    <a:cubicBezTo>
                      <a:pt x="497546" y="178672"/>
                      <a:pt x="488550" y="20981"/>
                      <a:pt x="492254" y="24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9" name="フリーフォーム: 図形 1278">
                <a:extLst>
                  <a:ext uri="{FF2B5EF4-FFF2-40B4-BE49-F238E27FC236}">
                    <a16:creationId xmlns:a16="http://schemas.microsoft.com/office/drawing/2014/main" id="{4978C0E5-EA7E-4481-B40C-651135229435}"/>
                  </a:ext>
                </a:extLst>
              </p:cNvPr>
              <p:cNvSpPr/>
              <p:nvPr/>
            </p:nvSpPr>
            <p:spPr>
              <a:xfrm>
                <a:off x="2414547" y="9451528"/>
                <a:ext cx="484631" cy="264322"/>
              </a:xfrm>
              <a:custGeom>
                <a:avLst/>
                <a:gdLst>
                  <a:gd name="connsiteX0" fmla="*/ 479466 w 484631"/>
                  <a:gd name="connsiteY0" fmla="*/ 447 h 264322"/>
                  <a:gd name="connsiteX1" fmla="*/ 474703 w 484631"/>
                  <a:gd name="connsiteY1" fmla="*/ 95697 h 264322"/>
                  <a:gd name="connsiteX2" fmla="*/ 371516 w 484631"/>
                  <a:gd name="connsiteY2" fmla="*/ 167135 h 264322"/>
                  <a:gd name="connsiteX3" fmla="*/ 201653 w 484631"/>
                  <a:gd name="connsiteY3" fmla="*/ 229047 h 264322"/>
                  <a:gd name="connsiteX4" fmla="*/ 41 w 484631"/>
                  <a:gd name="connsiteY4" fmla="*/ 260797 h 264322"/>
                  <a:gd name="connsiteX5" fmla="*/ 185778 w 484631"/>
                  <a:gd name="connsiteY5" fmla="*/ 256035 h 264322"/>
                  <a:gd name="connsiteX6" fmla="*/ 392153 w 484631"/>
                  <a:gd name="connsiteY6" fmla="*/ 194122 h 264322"/>
                  <a:gd name="connsiteX7" fmla="*/ 465178 w 484631"/>
                  <a:gd name="connsiteY7" fmla="*/ 136972 h 264322"/>
                  <a:gd name="connsiteX8" fmla="*/ 479466 w 484631"/>
                  <a:gd name="connsiteY8" fmla="*/ 447 h 26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4631" h="264322">
                    <a:moveTo>
                      <a:pt x="479466" y="447"/>
                    </a:moveTo>
                    <a:cubicBezTo>
                      <a:pt x="481053" y="-6432"/>
                      <a:pt x="492695" y="67916"/>
                      <a:pt x="474703" y="95697"/>
                    </a:cubicBezTo>
                    <a:cubicBezTo>
                      <a:pt x="456711" y="123478"/>
                      <a:pt x="417024" y="144910"/>
                      <a:pt x="371516" y="167135"/>
                    </a:cubicBezTo>
                    <a:cubicBezTo>
                      <a:pt x="326008" y="189360"/>
                      <a:pt x="263566" y="213437"/>
                      <a:pt x="201653" y="229047"/>
                    </a:cubicBezTo>
                    <a:cubicBezTo>
                      <a:pt x="139740" y="244657"/>
                      <a:pt x="2687" y="256299"/>
                      <a:pt x="41" y="260797"/>
                    </a:cubicBezTo>
                    <a:cubicBezTo>
                      <a:pt x="-2605" y="265295"/>
                      <a:pt x="120426" y="267148"/>
                      <a:pt x="185778" y="256035"/>
                    </a:cubicBezTo>
                    <a:cubicBezTo>
                      <a:pt x="251130" y="244923"/>
                      <a:pt x="345586" y="213966"/>
                      <a:pt x="392153" y="194122"/>
                    </a:cubicBezTo>
                    <a:cubicBezTo>
                      <a:pt x="438720" y="174278"/>
                      <a:pt x="447980" y="167399"/>
                      <a:pt x="465178" y="136972"/>
                    </a:cubicBezTo>
                    <a:cubicBezTo>
                      <a:pt x="482376" y="106545"/>
                      <a:pt x="477879" y="7326"/>
                      <a:pt x="479466" y="4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0" name="フリーフォーム: 図形 1279">
                <a:extLst>
                  <a:ext uri="{FF2B5EF4-FFF2-40B4-BE49-F238E27FC236}">
                    <a16:creationId xmlns:a16="http://schemas.microsoft.com/office/drawing/2014/main" id="{50A00181-02F4-4985-A5C1-354F9C0328B9}"/>
                  </a:ext>
                </a:extLst>
              </p:cNvPr>
              <p:cNvSpPr/>
              <p:nvPr/>
            </p:nvSpPr>
            <p:spPr>
              <a:xfrm>
                <a:off x="2150221" y="8983563"/>
                <a:ext cx="374468" cy="363281"/>
              </a:xfrm>
              <a:custGeom>
                <a:avLst/>
                <a:gdLst>
                  <a:gd name="connsiteX0" fmla="*/ 842 w 374468"/>
                  <a:gd name="connsiteY0" fmla="*/ 100 h 363281"/>
                  <a:gd name="connsiteX1" fmla="*/ 140542 w 374468"/>
                  <a:gd name="connsiteY1" fmla="*/ 209650 h 363281"/>
                  <a:gd name="connsiteX2" fmla="*/ 373904 w 374468"/>
                  <a:gd name="connsiteY2" fmla="*/ 362050 h 363281"/>
                  <a:gd name="connsiteX3" fmla="*/ 202454 w 374468"/>
                  <a:gd name="connsiteY3" fmla="*/ 276325 h 363281"/>
                  <a:gd name="connsiteX4" fmla="*/ 86567 w 374468"/>
                  <a:gd name="connsiteY4" fmla="*/ 182662 h 363281"/>
                  <a:gd name="connsiteX5" fmla="*/ 842 w 374468"/>
                  <a:gd name="connsiteY5" fmla="*/ 100 h 36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4468" h="363281">
                    <a:moveTo>
                      <a:pt x="842" y="100"/>
                    </a:moveTo>
                    <a:cubicBezTo>
                      <a:pt x="9838" y="4598"/>
                      <a:pt x="78365" y="149325"/>
                      <a:pt x="140542" y="209650"/>
                    </a:cubicBezTo>
                    <a:cubicBezTo>
                      <a:pt x="202719" y="269975"/>
                      <a:pt x="363585" y="350937"/>
                      <a:pt x="373904" y="362050"/>
                    </a:cubicBezTo>
                    <a:cubicBezTo>
                      <a:pt x="384223" y="373163"/>
                      <a:pt x="250343" y="306223"/>
                      <a:pt x="202454" y="276325"/>
                    </a:cubicBezTo>
                    <a:cubicBezTo>
                      <a:pt x="154565" y="246427"/>
                      <a:pt x="115936" y="222350"/>
                      <a:pt x="86567" y="182662"/>
                    </a:cubicBezTo>
                    <a:cubicBezTo>
                      <a:pt x="57198" y="142975"/>
                      <a:pt x="-8154" y="-4398"/>
                      <a:pt x="842" y="1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1" name="フリーフォーム: 図形 1280">
                <a:extLst>
                  <a:ext uri="{FF2B5EF4-FFF2-40B4-BE49-F238E27FC236}">
                    <a16:creationId xmlns:a16="http://schemas.microsoft.com/office/drawing/2014/main" id="{A0FA53AC-477C-4E5F-A711-809F56962259}"/>
                  </a:ext>
                </a:extLst>
              </p:cNvPr>
              <p:cNvSpPr/>
              <p:nvPr/>
            </p:nvSpPr>
            <p:spPr>
              <a:xfrm>
                <a:off x="2056561" y="9170058"/>
                <a:ext cx="435307" cy="245834"/>
              </a:xfrm>
              <a:custGeom>
                <a:avLst/>
                <a:gdLst>
                  <a:gd name="connsiteX0" fmla="*/ 839 w 435307"/>
                  <a:gd name="connsiteY0" fmla="*/ 930 h 245834"/>
                  <a:gd name="connsiteX1" fmla="*/ 156414 w 435307"/>
                  <a:gd name="connsiteY1" fmla="*/ 154917 h 245834"/>
                  <a:gd name="connsiteX2" fmla="*/ 434227 w 435307"/>
                  <a:gd name="connsiteY2" fmla="*/ 245405 h 245834"/>
                  <a:gd name="connsiteX3" fmla="*/ 246902 w 435307"/>
                  <a:gd name="connsiteY3" fmla="*/ 185080 h 245834"/>
                  <a:gd name="connsiteX4" fmla="*/ 100852 w 435307"/>
                  <a:gd name="connsiteY4" fmla="*/ 94592 h 245834"/>
                  <a:gd name="connsiteX5" fmla="*/ 839 w 435307"/>
                  <a:gd name="connsiteY5" fmla="*/ 930 h 24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307" h="245834">
                    <a:moveTo>
                      <a:pt x="839" y="930"/>
                    </a:moveTo>
                    <a:cubicBezTo>
                      <a:pt x="10099" y="10984"/>
                      <a:pt x="84183" y="114171"/>
                      <a:pt x="156414" y="154917"/>
                    </a:cubicBezTo>
                    <a:cubicBezTo>
                      <a:pt x="228645" y="195663"/>
                      <a:pt x="419146" y="240378"/>
                      <a:pt x="434227" y="245405"/>
                    </a:cubicBezTo>
                    <a:cubicBezTo>
                      <a:pt x="449308" y="250432"/>
                      <a:pt x="302465" y="210216"/>
                      <a:pt x="246902" y="185080"/>
                    </a:cubicBezTo>
                    <a:cubicBezTo>
                      <a:pt x="191340" y="159945"/>
                      <a:pt x="140540" y="124225"/>
                      <a:pt x="100852" y="94592"/>
                    </a:cubicBezTo>
                    <a:cubicBezTo>
                      <a:pt x="61165" y="64959"/>
                      <a:pt x="-8421" y="-9124"/>
                      <a:pt x="839" y="9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2" name="フリーフォーム: 図形 1281">
                <a:extLst>
                  <a:ext uri="{FF2B5EF4-FFF2-40B4-BE49-F238E27FC236}">
                    <a16:creationId xmlns:a16="http://schemas.microsoft.com/office/drawing/2014/main" id="{FFB7CF3D-DACE-454A-B731-8E47C5FC0052}"/>
                  </a:ext>
                </a:extLst>
              </p:cNvPr>
              <p:cNvSpPr/>
              <p:nvPr/>
            </p:nvSpPr>
            <p:spPr>
              <a:xfrm>
                <a:off x="2047875" y="9235973"/>
                <a:ext cx="571536" cy="258865"/>
              </a:xfrm>
              <a:custGeom>
                <a:avLst/>
                <a:gdLst>
                  <a:gd name="connsiteX0" fmla="*/ 0 w 571536"/>
                  <a:gd name="connsiteY0" fmla="*/ 102 h 258865"/>
                  <a:gd name="connsiteX1" fmla="*/ 103188 w 571536"/>
                  <a:gd name="connsiteY1" fmla="*/ 146152 h 258865"/>
                  <a:gd name="connsiteX2" fmla="*/ 271463 w 571536"/>
                  <a:gd name="connsiteY2" fmla="*/ 227115 h 258865"/>
                  <a:gd name="connsiteX3" fmla="*/ 571500 w 571536"/>
                  <a:gd name="connsiteY3" fmla="*/ 258865 h 258865"/>
                  <a:gd name="connsiteX4" fmla="*/ 290513 w 571536"/>
                  <a:gd name="connsiteY4" fmla="*/ 220765 h 258865"/>
                  <a:gd name="connsiteX5" fmla="*/ 101600 w 571536"/>
                  <a:gd name="connsiteY5" fmla="*/ 169965 h 258865"/>
                  <a:gd name="connsiteX6" fmla="*/ 0 w 571536"/>
                  <a:gd name="connsiteY6" fmla="*/ 102 h 2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36" h="258865">
                    <a:moveTo>
                      <a:pt x="0" y="102"/>
                    </a:moveTo>
                    <a:cubicBezTo>
                      <a:pt x="265" y="-3867"/>
                      <a:pt x="57944" y="108317"/>
                      <a:pt x="103188" y="146152"/>
                    </a:cubicBezTo>
                    <a:cubicBezTo>
                      <a:pt x="148432" y="183987"/>
                      <a:pt x="193411" y="208329"/>
                      <a:pt x="271463" y="227115"/>
                    </a:cubicBezTo>
                    <a:cubicBezTo>
                      <a:pt x="349515" y="245901"/>
                      <a:pt x="571500" y="258865"/>
                      <a:pt x="571500" y="258865"/>
                    </a:cubicBezTo>
                    <a:cubicBezTo>
                      <a:pt x="574675" y="257807"/>
                      <a:pt x="368830" y="235582"/>
                      <a:pt x="290513" y="220765"/>
                    </a:cubicBezTo>
                    <a:cubicBezTo>
                      <a:pt x="212196" y="205948"/>
                      <a:pt x="149225" y="204096"/>
                      <a:pt x="101600" y="169965"/>
                    </a:cubicBezTo>
                    <a:cubicBezTo>
                      <a:pt x="53975" y="135834"/>
                      <a:pt x="-265" y="4071"/>
                      <a:pt x="0" y="1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3" name="フリーフォーム: 図形 1282">
                <a:extLst>
                  <a:ext uri="{FF2B5EF4-FFF2-40B4-BE49-F238E27FC236}">
                    <a16:creationId xmlns:a16="http://schemas.microsoft.com/office/drawing/2014/main" id="{8C505B14-EA3E-4648-AD41-A56E97740A3D}"/>
                  </a:ext>
                </a:extLst>
              </p:cNvPr>
              <p:cNvSpPr/>
              <p:nvPr/>
            </p:nvSpPr>
            <p:spPr>
              <a:xfrm>
                <a:off x="1974294" y="9319660"/>
                <a:ext cx="100422" cy="205701"/>
              </a:xfrm>
              <a:custGeom>
                <a:avLst/>
                <a:gdLst>
                  <a:gd name="connsiteX0" fmla="*/ 5319 w 100422"/>
                  <a:gd name="connsiteY0" fmla="*/ 553 h 205701"/>
                  <a:gd name="connsiteX1" fmla="*/ 75169 w 100422"/>
                  <a:gd name="connsiteY1" fmla="*/ 179940 h 205701"/>
                  <a:gd name="connsiteX2" fmla="*/ 97394 w 100422"/>
                  <a:gd name="connsiteY2" fmla="*/ 198990 h 205701"/>
                  <a:gd name="connsiteX3" fmla="*/ 14844 w 100422"/>
                  <a:gd name="connsiteY3" fmla="*/ 125965 h 205701"/>
                  <a:gd name="connsiteX4" fmla="*/ 5319 w 100422"/>
                  <a:gd name="connsiteY4" fmla="*/ 553 h 20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422" h="205701">
                    <a:moveTo>
                      <a:pt x="5319" y="553"/>
                    </a:moveTo>
                    <a:cubicBezTo>
                      <a:pt x="15373" y="9549"/>
                      <a:pt x="59823" y="146867"/>
                      <a:pt x="75169" y="179940"/>
                    </a:cubicBezTo>
                    <a:cubicBezTo>
                      <a:pt x="90515" y="213013"/>
                      <a:pt x="107448" y="207986"/>
                      <a:pt x="97394" y="198990"/>
                    </a:cubicBezTo>
                    <a:cubicBezTo>
                      <a:pt x="87340" y="189994"/>
                      <a:pt x="29661" y="157186"/>
                      <a:pt x="14844" y="125965"/>
                    </a:cubicBezTo>
                    <a:cubicBezTo>
                      <a:pt x="27" y="94744"/>
                      <a:pt x="-4735" y="-8443"/>
                      <a:pt x="5319" y="5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4" name="フリーフォーム: 図形 1283">
                <a:extLst>
                  <a:ext uri="{FF2B5EF4-FFF2-40B4-BE49-F238E27FC236}">
                    <a16:creationId xmlns:a16="http://schemas.microsoft.com/office/drawing/2014/main" id="{2C0DE6D6-838D-4C46-BA50-3CF3CC2CC7CD}"/>
                  </a:ext>
                </a:extLst>
              </p:cNvPr>
              <p:cNvSpPr/>
              <p:nvPr/>
            </p:nvSpPr>
            <p:spPr>
              <a:xfrm>
                <a:off x="1933573" y="9423384"/>
                <a:ext cx="233367" cy="193795"/>
              </a:xfrm>
              <a:custGeom>
                <a:avLst/>
                <a:gdLst>
                  <a:gd name="connsiteX0" fmla="*/ 2 w 233367"/>
                  <a:gd name="connsiteY0" fmla="*/ 16 h 193795"/>
                  <a:gd name="connsiteX1" fmla="*/ 122240 w 233367"/>
                  <a:gd name="connsiteY1" fmla="*/ 141304 h 193795"/>
                  <a:gd name="connsiteX2" fmla="*/ 233365 w 233367"/>
                  <a:gd name="connsiteY2" fmla="*/ 193691 h 193795"/>
                  <a:gd name="connsiteX3" fmla="*/ 119065 w 233367"/>
                  <a:gd name="connsiteY3" fmla="*/ 150829 h 193795"/>
                  <a:gd name="connsiteX4" fmla="*/ 2 w 233367"/>
                  <a:gd name="connsiteY4" fmla="*/ 16 h 19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367" h="193795">
                    <a:moveTo>
                      <a:pt x="2" y="16"/>
                    </a:moveTo>
                    <a:cubicBezTo>
                      <a:pt x="531" y="-1571"/>
                      <a:pt x="83346" y="109025"/>
                      <a:pt x="122240" y="141304"/>
                    </a:cubicBezTo>
                    <a:cubicBezTo>
                      <a:pt x="161134" y="173583"/>
                      <a:pt x="233894" y="192104"/>
                      <a:pt x="233365" y="193691"/>
                    </a:cubicBezTo>
                    <a:cubicBezTo>
                      <a:pt x="232836" y="195278"/>
                      <a:pt x="157959" y="178610"/>
                      <a:pt x="119065" y="150829"/>
                    </a:cubicBezTo>
                    <a:cubicBezTo>
                      <a:pt x="80171" y="123048"/>
                      <a:pt x="-527" y="1603"/>
                      <a:pt x="2" y="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5" name="フリーフォーム: 図形 1284">
                <a:extLst>
                  <a:ext uri="{FF2B5EF4-FFF2-40B4-BE49-F238E27FC236}">
                    <a16:creationId xmlns:a16="http://schemas.microsoft.com/office/drawing/2014/main" id="{0FDD4AEE-3F75-4424-9BA8-0BBB34FD9DE8}"/>
                  </a:ext>
                </a:extLst>
              </p:cNvPr>
              <p:cNvSpPr/>
              <p:nvPr/>
            </p:nvSpPr>
            <p:spPr>
              <a:xfrm>
                <a:off x="1195800" y="9291518"/>
                <a:ext cx="793530" cy="400228"/>
              </a:xfrm>
              <a:custGeom>
                <a:avLst/>
                <a:gdLst>
                  <a:gd name="connsiteX0" fmla="*/ 793338 w 793530"/>
                  <a:gd name="connsiteY0" fmla="*/ 120 h 400228"/>
                  <a:gd name="connsiteX1" fmla="*/ 498063 w 793530"/>
                  <a:gd name="connsiteY1" fmla="*/ 44570 h 400228"/>
                  <a:gd name="connsiteX2" fmla="*/ 325025 w 793530"/>
                  <a:gd name="connsiteY2" fmla="*/ 122357 h 400228"/>
                  <a:gd name="connsiteX3" fmla="*/ 164688 w 793530"/>
                  <a:gd name="connsiteY3" fmla="*/ 198557 h 400228"/>
                  <a:gd name="connsiteX4" fmla="*/ 31338 w 793530"/>
                  <a:gd name="connsiteY4" fmla="*/ 282695 h 400228"/>
                  <a:gd name="connsiteX5" fmla="*/ 4350 w 793530"/>
                  <a:gd name="connsiteY5" fmla="*/ 339845 h 400228"/>
                  <a:gd name="connsiteX6" fmla="*/ 2763 w 793530"/>
                  <a:gd name="connsiteY6" fmla="*/ 400170 h 400228"/>
                  <a:gd name="connsiteX7" fmla="*/ 31338 w 793530"/>
                  <a:gd name="connsiteY7" fmla="*/ 328732 h 400228"/>
                  <a:gd name="connsiteX8" fmla="*/ 134525 w 793530"/>
                  <a:gd name="connsiteY8" fmla="*/ 246182 h 400228"/>
                  <a:gd name="connsiteX9" fmla="*/ 536163 w 793530"/>
                  <a:gd name="connsiteY9" fmla="*/ 57270 h 400228"/>
                  <a:gd name="connsiteX10" fmla="*/ 793338 w 793530"/>
                  <a:gd name="connsiteY10" fmla="*/ 120 h 40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3530" h="400228">
                    <a:moveTo>
                      <a:pt x="793338" y="120"/>
                    </a:moveTo>
                    <a:cubicBezTo>
                      <a:pt x="786988" y="-1997"/>
                      <a:pt x="576115" y="24197"/>
                      <a:pt x="498063" y="44570"/>
                    </a:cubicBezTo>
                    <a:cubicBezTo>
                      <a:pt x="420011" y="64943"/>
                      <a:pt x="380587" y="96693"/>
                      <a:pt x="325025" y="122357"/>
                    </a:cubicBezTo>
                    <a:cubicBezTo>
                      <a:pt x="269463" y="148021"/>
                      <a:pt x="213636" y="171834"/>
                      <a:pt x="164688" y="198557"/>
                    </a:cubicBezTo>
                    <a:cubicBezTo>
                      <a:pt x="115740" y="225280"/>
                      <a:pt x="58061" y="259147"/>
                      <a:pt x="31338" y="282695"/>
                    </a:cubicBezTo>
                    <a:cubicBezTo>
                      <a:pt x="4615" y="306243"/>
                      <a:pt x="9112" y="320266"/>
                      <a:pt x="4350" y="339845"/>
                    </a:cubicBezTo>
                    <a:cubicBezTo>
                      <a:pt x="-412" y="359424"/>
                      <a:pt x="-1735" y="402022"/>
                      <a:pt x="2763" y="400170"/>
                    </a:cubicBezTo>
                    <a:cubicBezTo>
                      <a:pt x="7261" y="398318"/>
                      <a:pt x="9378" y="354397"/>
                      <a:pt x="31338" y="328732"/>
                    </a:cubicBezTo>
                    <a:cubicBezTo>
                      <a:pt x="53298" y="303067"/>
                      <a:pt x="50387" y="291426"/>
                      <a:pt x="134525" y="246182"/>
                    </a:cubicBezTo>
                    <a:cubicBezTo>
                      <a:pt x="218662" y="200938"/>
                      <a:pt x="424773" y="97751"/>
                      <a:pt x="536163" y="57270"/>
                    </a:cubicBezTo>
                    <a:cubicBezTo>
                      <a:pt x="647553" y="16789"/>
                      <a:pt x="799688" y="2237"/>
                      <a:pt x="793338" y="1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6" name="フリーフォーム: 図形 1285">
                <a:extLst>
                  <a:ext uri="{FF2B5EF4-FFF2-40B4-BE49-F238E27FC236}">
                    <a16:creationId xmlns:a16="http://schemas.microsoft.com/office/drawing/2014/main" id="{CB5A0EAD-FFDE-4CCE-A7EC-F59F7B758CDA}"/>
                  </a:ext>
                </a:extLst>
              </p:cNvPr>
              <p:cNvSpPr/>
              <p:nvPr/>
            </p:nvSpPr>
            <p:spPr>
              <a:xfrm>
                <a:off x="2187164" y="9705872"/>
                <a:ext cx="270820" cy="35168"/>
              </a:xfrm>
              <a:custGeom>
                <a:avLst/>
                <a:gdLst>
                  <a:gd name="connsiteX0" fmla="*/ 270286 w 270820"/>
                  <a:gd name="connsiteY0" fmla="*/ 35028 h 35168"/>
                  <a:gd name="connsiteX1" fmla="*/ 125824 w 270820"/>
                  <a:gd name="connsiteY1" fmla="*/ 12803 h 35168"/>
                  <a:gd name="connsiteX2" fmla="*/ 411 w 270820"/>
                  <a:gd name="connsiteY2" fmla="*/ 23916 h 35168"/>
                  <a:gd name="connsiteX3" fmla="*/ 168686 w 270820"/>
                  <a:gd name="connsiteY3" fmla="*/ 103 h 35168"/>
                  <a:gd name="connsiteX4" fmla="*/ 270286 w 270820"/>
                  <a:gd name="connsiteY4" fmla="*/ 35028 h 3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820" h="35168">
                    <a:moveTo>
                      <a:pt x="270286" y="35028"/>
                    </a:moveTo>
                    <a:cubicBezTo>
                      <a:pt x="263142" y="37145"/>
                      <a:pt x="170803" y="14655"/>
                      <a:pt x="125824" y="12803"/>
                    </a:cubicBezTo>
                    <a:cubicBezTo>
                      <a:pt x="80845" y="10951"/>
                      <a:pt x="-6733" y="26033"/>
                      <a:pt x="411" y="23916"/>
                    </a:cubicBezTo>
                    <a:cubicBezTo>
                      <a:pt x="7555" y="21799"/>
                      <a:pt x="126088" y="-1749"/>
                      <a:pt x="168686" y="103"/>
                    </a:cubicBezTo>
                    <a:cubicBezTo>
                      <a:pt x="211284" y="1955"/>
                      <a:pt x="277430" y="32911"/>
                      <a:pt x="270286" y="350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7" name="フリーフォーム: 図形 1286">
                <a:extLst>
                  <a:ext uri="{FF2B5EF4-FFF2-40B4-BE49-F238E27FC236}">
                    <a16:creationId xmlns:a16="http://schemas.microsoft.com/office/drawing/2014/main" id="{96120E46-88E8-44DA-921B-7A0FBD68995F}"/>
                  </a:ext>
                </a:extLst>
              </p:cNvPr>
              <p:cNvSpPr/>
              <p:nvPr/>
            </p:nvSpPr>
            <p:spPr>
              <a:xfrm>
                <a:off x="1183801" y="9677315"/>
                <a:ext cx="1119129" cy="271571"/>
              </a:xfrm>
              <a:custGeom>
                <a:avLst/>
                <a:gdLst>
                  <a:gd name="connsiteX0" fmla="*/ 2062 w 1119129"/>
                  <a:gd name="connsiteY0" fmla="*/ 85 h 271571"/>
                  <a:gd name="connsiteX1" fmla="*/ 40162 w 1119129"/>
                  <a:gd name="connsiteY1" fmla="*/ 136610 h 271571"/>
                  <a:gd name="connsiteX2" fmla="*/ 206849 w 1119129"/>
                  <a:gd name="connsiteY2" fmla="*/ 230273 h 271571"/>
                  <a:gd name="connsiteX3" fmla="*/ 546574 w 1119129"/>
                  <a:gd name="connsiteY3" fmla="*/ 271548 h 271571"/>
                  <a:gd name="connsiteX4" fmla="*/ 745012 w 1119129"/>
                  <a:gd name="connsiteY4" fmla="*/ 225510 h 271571"/>
                  <a:gd name="connsiteX5" fmla="*/ 879949 w 1119129"/>
                  <a:gd name="connsiteY5" fmla="*/ 163598 h 271571"/>
                  <a:gd name="connsiteX6" fmla="*/ 1010124 w 1119129"/>
                  <a:gd name="connsiteY6" fmla="*/ 77873 h 271571"/>
                  <a:gd name="connsiteX7" fmla="*/ 1118074 w 1119129"/>
                  <a:gd name="connsiteY7" fmla="*/ 8023 h 271571"/>
                  <a:gd name="connsiteX8" fmla="*/ 943449 w 1119129"/>
                  <a:gd name="connsiteY8" fmla="*/ 103273 h 271571"/>
                  <a:gd name="connsiteX9" fmla="*/ 765649 w 1119129"/>
                  <a:gd name="connsiteY9" fmla="*/ 184235 h 271571"/>
                  <a:gd name="connsiteX10" fmla="*/ 495774 w 1119129"/>
                  <a:gd name="connsiteY10" fmla="*/ 227098 h 271571"/>
                  <a:gd name="connsiteX11" fmla="*/ 83024 w 1119129"/>
                  <a:gd name="connsiteY11" fmla="*/ 157248 h 271571"/>
                  <a:gd name="connsiteX12" fmla="*/ 2062 w 1119129"/>
                  <a:gd name="connsiteY12" fmla="*/ 85 h 27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19129" h="271571">
                    <a:moveTo>
                      <a:pt x="2062" y="85"/>
                    </a:moveTo>
                    <a:cubicBezTo>
                      <a:pt x="-5082" y="-3355"/>
                      <a:pt x="6031" y="98245"/>
                      <a:pt x="40162" y="136610"/>
                    </a:cubicBezTo>
                    <a:cubicBezTo>
                      <a:pt x="74293" y="174975"/>
                      <a:pt x="122447" y="207783"/>
                      <a:pt x="206849" y="230273"/>
                    </a:cubicBezTo>
                    <a:cubicBezTo>
                      <a:pt x="291251" y="252763"/>
                      <a:pt x="456880" y="272342"/>
                      <a:pt x="546574" y="271548"/>
                    </a:cubicBezTo>
                    <a:cubicBezTo>
                      <a:pt x="636268" y="270754"/>
                      <a:pt x="689450" y="243502"/>
                      <a:pt x="745012" y="225510"/>
                    </a:cubicBezTo>
                    <a:cubicBezTo>
                      <a:pt x="800574" y="207518"/>
                      <a:pt x="835764" y="188204"/>
                      <a:pt x="879949" y="163598"/>
                    </a:cubicBezTo>
                    <a:cubicBezTo>
                      <a:pt x="924134" y="138992"/>
                      <a:pt x="970437" y="103802"/>
                      <a:pt x="1010124" y="77873"/>
                    </a:cubicBezTo>
                    <a:cubicBezTo>
                      <a:pt x="1049811" y="51944"/>
                      <a:pt x="1129187" y="3790"/>
                      <a:pt x="1118074" y="8023"/>
                    </a:cubicBezTo>
                    <a:cubicBezTo>
                      <a:pt x="1106962" y="12256"/>
                      <a:pt x="1002186" y="73904"/>
                      <a:pt x="943449" y="103273"/>
                    </a:cubicBezTo>
                    <a:cubicBezTo>
                      <a:pt x="884712" y="132642"/>
                      <a:pt x="840262" y="163597"/>
                      <a:pt x="765649" y="184235"/>
                    </a:cubicBezTo>
                    <a:cubicBezTo>
                      <a:pt x="691036" y="204873"/>
                      <a:pt x="609545" y="231596"/>
                      <a:pt x="495774" y="227098"/>
                    </a:cubicBezTo>
                    <a:cubicBezTo>
                      <a:pt x="382003" y="222600"/>
                      <a:pt x="162134" y="190586"/>
                      <a:pt x="83024" y="157248"/>
                    </a:cubicBezTo>
                    <a:cubicBezTo>
                      <a:pt x="3914" y="123910"/>
                      <a:pt x="9206" y="3525"/>
                      <a:pt x="2062" y="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8" name="フリーフォーム: 図形 1287">
                <a:extLst>
                  <a:ext uri="{FF2B5EF4-FFF2-40B4-BE49-F238E27FC236}">
                    <a16:creationId xmlns:a16="http://schemas.microsoft.com/office/drawing/2014/main" id="{B7216EC4-33FF-4FC1-852D-0CCA9D163A00}"/>
                  </a:ext>
                </a:extLst>
              </p:cNvPr>
              <p:cNvSpPr/>
              <p:nvPr/>
            </p:nvSpPr>
            <p:spPr>
              <a:xfrm>
                <a:off x="1990806" y="9679676"/>
                <a:ext cx="274832" cy="89205"/>
              </a:xfrm>
              <a:custGeom>
                <a:avLst/>
                <a:gdLst>
                  <a:gd name="connsiteX0" fmla="*/ 1507 w 274832"/>
                  <a:gd name="connsiteY0" fmla="*/ 88212 h 89205"/>
                  <a:gd name="connsiteX1" fmla="*/ 269794 w 274832"/>
                  <a:gd name="connsiteY1" fmla="*/ 899 h 89205"/>
                  <a:gd name="connsiteX2" fmla="*/ 165019 w 274832"/>
                  <a:gd name="connsiteY2" fmla="*/ 45349 h 89205"/>
                  <a:gd name="connsiteX3" fmla="*/ 1507 w 274832"/>
                  <a:gd name="connsiteY3" fmla="*/ 88212 h 8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832" h="89205">
                    <a:moveTo>
                      <a:pt x="1507" y="88212"/>
                    </a:moveTo>
                    <a:cubicBezTo>
                      <a:pt x="18969" y="80804"/>
                      <a:pt x="242542" y="8043"/>
                      <a:pt x="269794" y="899"/>
                    </a:cubicBezTo>
                    <a:cubicBezTo>
                      <a:pt x="297046" y="-6245"/>
                      <a:pt x="206823" y="31062"/>
                      <a:pt x="165019" y="45349"/>
                    </a:cubicBezTo>
                    <a:cubicBezTo>
                      <a:pt x="123215" y="59636"/>
                      <a:pt x="-15955" y="95620"/>
                      <a:pt x="1507" y="882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9" name="フリーフォーム: 図形 1288">
                <a:extLst>
                  <a:ext uri="{FF2B5EF4-FFF2-40B4-BE49-F238E27FC236}">
                    <a16:creationId xmlns:a16="http://schemas.microsoft.com/office/drawing/2014/main" id="{6741D7AF-A496-40BF-8A31-223DE6B2BF14}"/>
                  </a:ext>
                </a:extLst>
              </p:cNvPr>
              <p:cNvSpPr/>
              <p:nvPr/>
            </p:nvSpPr>
            <p:spPr>
              <a:xfrm>
                <a:off x="1223710" y="9664637"/>
                <a:ext cx="588877" cy="106904"/>
              </a:xfrm>
              <a:custGeom>
                <a:avLst/>
                <a:gdLst>
                  <a:gd name="connsiteX0" fmla="*/ 253 w 588877"/>
                  <a:gd name="connsiteY0" fmla="*/ 6413 h 106904"/>
                  <a:gd name="connsiteX1" fmla="*/ 132015 w 588877"/>
                  <a:gd name="connsiteY1" fmla="*/ 76263 h 106904"/>
                  <a:gd name="connsiteX2" fmla="*/ 301878 w 588877"/>
                  <a:gd name="connsiteY2" fmla="*/ 95313 h 106904"/>
                  <a:gd name="connsiteX3" fmla="*/ 436815 w 588877"/>
                  <a:gd name="connsiteY3" fmla="*/ 95313 h 106904"/>
                  <a:gd name="connsiteX4" fmla="*/ 587628 w 588877"/>
                  <a:gd name="connsiteY4" fmla="*/ 63 h 106904"/>
                  <a:gd name="connsiteX5" fmla="*/ 500315 w 588877"/>
                  <a:gd name="connsiteY5" fmla="*/ 81026 h 106904"/>
                  <a:gd name="connsiteX6" fmla="*/ 354265 w 588877"/>
                  <a:gd name="connsiteY6" fmla="*/ 106426 h 106904"/>
                  <a:gd name="connsiteX7" fmla="*/ 165353 w 588877"/>
                  <a:gd name="connsiteY7" fmla="*/ 63563 h 106904"/>
                  <a:gd name="connsiteX8" fmla="*/ 253 w 588877"/>
                  <a:gd name="connsiteY8" fmla="*/ 6413 h 10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877" h="106904">
                    <a:moveTo>
                      <a:pt x="253" y="6413"/>
                    </a:moveTo>
                    <a:cubicBezTo>
                      <a:pt x="-5303" y="8530"/>
                      <a:pt x="81744" y="61446"/>
                      <a:pt x="132015" y="76263"/>
                    </a:cubicBezTo>
                    <a:cubicBezTo>
                      <a:pt x="182286" y="91080"/>
                      <a:pt x="251078" y="92138"/>
                      <a:pt x="301878" y="95313"/>
                    </a:cubicBezTo>
                    <a:cubicBezTo>
                      <a:pt x="352678" y="98488"/>
                      <a:pt x="389190" y="111188"/>
                      <a:pt x="436815" y="95313"/>
                    </a:cubicBezTo>
                    <a:cubicBezTo>
                      <a:pt x="484440" y="79438"/>
                      <a:pt x="577045" y="2444"/>
                      <a:pt x="587628" y="63"/>
                    </a:cubicBezTo>
                    <a:cubicBezTo>
                      <a:pt x="598211" y="-2318"/>
                      <a:pt x="539209" y="63299"/>
                      <a:pt x="500315" y="81026"/>
                    </a:cubicBezTo>
                    <a:cubicBezTo>
                      <a:pt x="461421" y="98753"/>
                      <a:pt x="410092" y="109336"/>
                      <a:pt x="354265" y="106426"/>
                    </a:cubicBezTo>
                    <a:cubicBezTo>
                      <a:pt x="298438" y="103516"/>
                      <a:pt x="222768" y="78644"/>
                      <a:pt x="165353" y="63563"/>
                    </a:cubicBezTo>
                    <a:cubicBezTo>
                      <a:pt x="107939" y="48482"/>
                      <a:pt x="5809" y="4296"/>
                      <a:pt x="253" y="64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0" name="フリーフォーム: 図形 1289">
                <a:extLst>
                  <a:ext uri="{FF2B5EF4-FFF2-40B4-BE49-F238E27FC236}">
                    <a16:creationId xmlns:a16="http://schemas.microsoft.com/office/drawing/2014/main" id="{C392261D-73FF-4F23-AA19-3475BDB69BB8}"/>
                  </a:ext>
                </a:extLst>
              </p:cNvPr>
              <p:cNvSpPr/>
              <p:nvPr/>
            </p:nvSpPr>
            <p:spPr>
              <a:xfrm>
                <a:off x="5407018" y="11488604"/>
                <a:ext cx="288633" cy="285770"/>
              </a:xfrm>
              <a:custGeom>
                <a:avLst/>
                <a:gdLst>
                  <a:gd name="connsiteX0" fmla="*/ 7 w 288633"/>
                  <a:gd name="connsiteY0" fmla="*/ 134 h 285770"/>
                  <a:gd name="connsiteX1" fmla="*/ 107957 w 288633"/>
                  <a:gd name="connsiteY1" fmla="*/ 212859 h 285770"/>
                  <a:gd name="connsiteX2" fmla="*/ 273057 w 288633"/>
                  <a:gd name="connsiteY2" fmla="*/ 281121 h 285770"/>
                  <a:gd name="connsiteX3" fmla="*/ 271470 w 288633"/>
                  <a:gd name="connsiteY3" fmla="*/ 274771 h 285770"/>
                  <a:gd name="connsiteX4" fmla="*/ 182570 w 288633"/>
                  <a:gd name="connsiteY4" fmla="*/ 235084 h 285770"/>
                  <a:gd name="connsiteX5" fmla="*/ 112720 w 288633"/>
                  <a:gd name="connsiteY5" fmla="*/ 181109 h 285770"/>
                  <a:gd name="connsiteX6" fmla="*/ 7 w 288633"/>
                  <a:gd name="connsiteY6" fmla="*/ 134 h 28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633" h="285770">
                    <a:moveTo>
                      <a:pt x="7" y="134"/>
                    </a:moveTo>
                    <a:cubicBezTo>
                      <a:pt x="-787" y="5426"/>
                      <a:pt x="62449" y="166028"/>
                      <a:pt x="107957" y="212859"/>
                    </a:cubicBezTo>
                    <a:cubicBezTo>
                      <a:pt x="153465" y="259690"/>
                      <a:pt x="245805" y="270802"/>
                      <a:pt x="273057" y="281121"/>
                    </a:cubicBezTo>
                    <a:cubicBezTo>
                      <a:pt x="300309" y="291440"/>
                      <a:pt x="286551" y="282444"/>
                      <a:pt x="271470" y="274771"/>
                    </a:cubicBezTo>
                    <a:cubicBezTo>
                      <a:pt x="256389" y="267098"/>
                      <a:pt x="209028" y="250694"/>
                      <a:pt x="182570" y="235084"/>
                    </a:cubicBezTo>
                    <a:cubicBezTo>
                      <a:pt x="156112" y="219474"/>
                      <a:pt x="138120" y="215240"/>
                      <a:pt x="112720" y="181109"/>
                    </a:cubicBezTo>
                    <a:cubicBezTo>
                      <a:pt x="87320" y="146978"/>
                      <a:pt x="801" y="-5158"/>
                      <a:pt x="7" y="1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1" name="フリーフォーム: 図形 1290">
                <a:extLst>
                  <a:ext uri="{FF2B5EF4-FFF2-40B4-BE49-F238E27FC236}">
                    <a16:creationId xmlns:a16="http://schemas.microsoft.com/office/drawing/2014/main" id="{B247D13F-9BFB-4FC6-8C16-06E266EE6571}"/>
                  </a:ext>
                </a:extLst>
              </p:cNvPr>
              <p:cNvSpPr/>
              <p:nvPr/>
            </p:nvSpPr>
            <p:spPr>
              <a:xfrm>
                <a:off x="5964136" y="11532031"/>
                <a:ext cx="404228" cy="123313"/>
              </a:xfrm>
              <a:custGeom>
                <a:avLst/>
                <a:gdLst>
                  <a:gd name="connsiteX0" fmla="*/ 102 w 404228"/>
                  <a:gd name="connsiteY0" fmla="*/ 26557 h 123313"/>
                  <a:gd name="connsiteX1" fmla="*/ 389039 w 404228"/>
                  <a:gd name="connsiteY1" fmla="*/ 20207 h 123313"/>
                  <a:gd name="connsiteX2" fmla="*/ 325539 w 404228"/>
                  <a:gd name="connsiteY2" fmla="*/ 102757 h 123313"/>
                  <a:gd name="connsiteX3" fmla="*/ 328714 w 404228"/>
                  <a:gd name="connsiteY3" fmla="*/ 117044 h 123313"/>
                  <a:gd name="connsiteX4" fmla="*/ 368402 w 404228"/>
                  <a:gd name="connsiteY4" fmla="*/ 17032 h 123313"/>
                  <a:gd name="connsiteX5" fmla="*/ 350939 w 404228"/>
                  <a:gd name="connsiteY5" fmla="*/ 1157 h 123313"/>
                  <a:gd name="connsiteX6" fmla="*/ 102 w 404228"/>
                  <a:gd name="connsiteY6" fmla="*/ 26557 h 12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4228" h="123313">
                    <a:moveTo>
                      <a:pt x="102" y="26557"/>
                    </a:moveTo>
                    <a:cubicBezTo>
                      <a:pt x="6452" y="29732"/>
                      <a:pt x="334800" y="7507"/>
                      <a:pt x="389039" y="20207"/>
                    </a:cubicBezTo>
                    <a:cubicBezTo>
                      <a:pt x="443278" y="32907"/>
                      <a:pt x="335593" y="86618"/>
                      <a:pt x="325539" y="102757"/>
                    </a:cubicBezTo>
                    <a:cubicBezTo>
                      <a:pt x="315485" y="118896"/>
                      <a:pt x="321570" y="131332"/>
                      <a:pt x="328714" y="117044"/>
                    </a:cubicBezTo>
                    <a:cubicBezTo>
                      <a:pt x="335858" y="102757"/>
                      <a:pt x="364698" y="36346"/>
                      <a:pt x="368402" y="17032"/>
                    </a:cubicBezTo>
                    <a:cubicBezTo>
                      <a:pt x="372106" y="-2282"/>
                      <a:pt x="416556" y="-960"/>
                      <a:pt x="350939" y="1157"/>
                    </a:cubicBezTo>
                    <a:cubicBezTo>
                      <a:pt x="285322" y="3274"/>
                      <a:pt x="-6248" y="23382"/>
                      <a:pt x="102" y="265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2" name="フリーフォーム: 図形 1291">
                <a:extLst>
                  <a:ext uri="{FF2B5EF4-FFF2-40B4-BE49-F238E27FC236}">
                    <a16:creationId xmlns:a16="http://schemas.microsoft.com/office/drawing/2014/main" id="{84357FCB-95A6-480C-924F-57C165EB9D1B}"/>
                  </a:ext>
                </a:extLst>
              </p:cNvPr>
              <p:cNvSpPr/>
              <p:nvPr/>
            </p:nvSpPr>
            <p:spPr>
              <a:xfrm>
                <a:off x="6273381" y="11655147"/>
                <a:ext cx="45115" cy="808562"/>
              </a:xfrm>
              <a:custGeom>
                <a:avLst/>
                <a:gdLst>
                  <a:gd name="connsiteX0" fmla="*/ 17882 w 45115"/>
                  <a:gd name="connsiteY0" fmla="*/ 5041 h 808562"/>
                  <a:gd name="connsiteX1" fmla="*/ 24232 w 45115"/>
                  <a:gd name="connsiteY1" fmla="*/ 86003 h 808562"/>
                  <a:gd name="connsiteX2" fmla="*/ 14707 w 45115"/>
                  <a:gd name="connsiteY2" fmla="*/ 581303 h 808562"/>
                  <a:gd name="connsiteX3" fmla="*/ 21057 w 45115"/>
                  <a:gd name="connsiteY3" fmla="*/ 686078 h 808562"/>
                  <a:gd name="connsiteX4" fmla="*/ 419 w 45115"/>
                  <a:gd name="connsiteY4" fmla="*/ 808316 h 808562"/>
                  <a:gd name="connsiteX5" fmla="*/ 43282 w 45115"/>
                  <a:gd name="connsiteY5" fmla="*/ 652741 h 808562"/>
                  <a:gd name="connsiteX6" fmla="*/ 35344 w 45115"/>
                  <a:gd name="connsiteY6" fmla="*/ 144741 h 808562"/>
                  <a:gd name="connsiteX7" fmla="*/ 17882 w 45115"/>
                  <a:gd name="connsiteY7" fmla="*/ 5041 h 80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115" h="808562">
                    <a:moveTo>
                      <a:pt x="17882" y="5041"/>
                    </a:moveTo>
                    <a:cubicBezTo>
                      <a:pt x="16030" y="-4748"/>
                      <a:pt x="24761" y="-10041"/>
                      <a:pt x="24232" y="86003"/>
                    </a:cubicBezTo>
                    <a:cubicBezTo>
                      <a:pt x="23703" y="182047"/>
                      <a:pt x="15236" y="481291"/>
                      <a:pt x="14707" y="581303"/>
                    </a:cubicBezTo>
                    <a:cubicBezTo>
                      <a:pt x="14178" y="681315"/>
                      <a:pt x="23438" y="648243"/>
                      <a:pt x="21057" y="686078"/>
                    </a:cubicBezTo>
                    <a:cubicBezTo>
                      <a:pt x="18676" y="723913"/>
                      <a:pt x="-3285" y="813872"/>
                      <a:pt x="419" y="808316"/>
                    </a:cubicBezTo>
                    <a:cubicBezTo>
                      <a:pt x="4123" y="802760"/>
                      <a:pt x="37461" y="763337"/>
                      <a:pt x="43282" y="652741"/>
                    </a:cubicBezTo>
                    <a:cubicBezTo>
                      <a:pt x="49103" y="542145"/>
                      <a:pt x="39577" y="251897"/>
                      <a:pt x="35344" y="144741"/>
                    </a:cubicBezTo>
                    <a:cubicBezTo>
                      <a:pt x="31111" y="37585"/>
                      <a:pt x="19734" y="14830"/>
                      <a:pt x="17882" y="50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3" name="フリーフォーム: 図形 1292">
                <a:extLst>
                  <a:ext uri="{FF2B5EF4-FFF2-40B4-BE49-F238E27FC236}">
                    <a16:creationId xmlns:a16="http://schemas.microsoft.com/office/drawing/2014/main" id="{0952A736-DD00-467B-83AF-3023E56F0C03}"/>
                  </a:ext>
                </a:extLst>
              </p:cNvPr>
              <p:cNvSpPr/>
              <p:nvPr/>
            </p:nvSpPr>
            <p:spPr>
              <a:xfrm>
                <a:off x="5649338" y="11584455"/>
                <a:ext cx="666854" cy="170000"/>
              </a:xfrm>
              <a:custGeom>
                <a:avLst/>
                <a:gdLst>
                  <a:gd name="connsiteX0" fmla="*/ 45 w 666854"/>
                  <a:gd name="connsiteY0" fmla="*/ 169395 h 170000"/>
                  <a:gd name="connsiteX1" fmla="*/ 372579 w 666854"/>
                  <a:gd name="connsiteY1" fmla="*/ 118595 h 170000"/>
                  <a:gd name="connsiteX2" fmla="*/ 666795 w 666854"/>
                  <a:gd name="connsiteY2" fmla="*/ 62 h 170000"/>
                  <a:gd name="connsiteX3" fmla="*/ 349295 w 666854"/>
                  <a:gd name="connsiteY3" fmla="*/ 135528 h 170000"/>
                  <a:gd name="connsiteX4" fmla="*/ 45 w 666854"/>
                  <a:gd name="connsiteY4" fmla="*/ 169395 h 17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854" h="170000">
                    <a:moveTo>
                      <a:pt x="45" y="169395"/>
                    </a:moveTo>
                    <a:cubicBezTo>
                      <a:pt x="3926" y="166573"/>
                      <a:pt x="261454" y="146817"/>
                      <a:pt x="372579" y="118595"/>
                    </a:cubicBezTo>
                    <a:cubicBezTo>
                      <a:pt x="483704" y="90373"/>
                      <a:pt x="670676" y="-2760"/>
                      <a:pt x="666795" y="62"/>
                    </a:cubicBezTo>
                    <a:cubicBezTo>
                      <a:pt x="662914" y="2884"/>
                      <a:pt x="456892" y="105189"/>
                      <a:pt x="349295" y="135528"/>
                    </a:cubicBezTo>
                    <a:cubicBezTo>
                      <a:pt x="241698" y="165867"/>
                      <a:pt x="-3836" y="172217"/>
                      <a:pt x="45" y="1693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4" name="フリーフォーム: 図形 1293">
                <a:extLst>
                  <a:ext uri="{FF2B5EF4-FFF2-40B4-BE49-F238E27FC236}">
                    <a16:creationId xmlns:a16="http://schemas.microsoft.com/office/drawing/2014/main" id="{F1D434C6-E324-4DE0-9FB6-3B462F92C232}"/>
                  </a:ext>
                </a:extLst>
              </p:cNvPr>
              <p:cNvSpPr/>
              <p:nvPr/>
            </p:nvSpPr>
            <p:spPr>
              <a:xfrm>
                <a:off x="5564717" y="11764433"/>
                <a:ext cx="124341" cy="683684"/>
              </a:xfrm>
              <a:custGeom>
                <a:avLst/>
                <a:gdLst>
                  <a:gd name="connsiteX0" fmla="*/ 88900 w 124341"/>
                  <a:gd name="connsiteY0" fmla="*/ 0 h 683684"/>
                  <a:gd name="connsiteX1" fmla="*/ 103716 w 124341"/>
                  <a:gd name="connsiteY1" fmla="*/ 59267 h 683684"/>
                  <a:gd name="connsiteX2" fmla="*/ 122766 w 124341"/>
                  <a:gd name="connsiteY2" fmla="*/ 226484 h 683684"/>
                  <a:gd name="connsiteX3" fmla="*/ 59266 w 124341"/>
                  <a:gd name="connsiteY3" fmla="*/ 531284 h 683684"/>
                  <a:gd name="connsiteX4" fmla="*/ 0 w 124341"/>
                  <a:gd name="connsiteY4" fmla="*/ 683684 h 68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341" h="683684">
                    <a:moveTo>
                      <a:pt x="88900" y="0"/>
                    </a:moveTo>
                    <a:cubicBezTo>
                      <a:pt x="93486" y="10760"/>
                      <a:pt x="98072" y="21520"/>
                      <a:pt x="103716" y="59267"/>
                    </a:cubicBezTo>
                    <a:cubicBezTo>
                      <a:pt x="109360" y="97014"/>
                      <a:pt x="130174" y="147815"/>
                      <a:pt x="122766" y="226484"/>
                    </a:cubicBezTo>
                    <a:cubicBezTo>
                      <a:pt x="115358" y="305153"/>
                      <a:pt x="79727" y="455084"/>
                      <a:pt x="59266" y="531284"/>
                    </a:cubicBezTo>
                    <a:cubicBezTo>
                      <a:pt x="38805" y="607484"/>
                      <a:pt x="7408" y="601840"/>
                      <a:pt x="0" y="683684"/>
                    </a:cubicBezTo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6" name="フリーフォーム: 図形 1295">
                <a:extLst>
                  <a:ext uri="{FF2B5EF4-FFF2-40B4-BE49-F238E27FC236}">
                    <a16:creationId xmlns:a16="http://schemas.microsoft.com/office/drawing/2014/main" id="{7EBD9035-955B-4FF7-AAC7-DC4347CE50B2}"/>
                  </a:ext>
                </a:extLst>
              </p:cNvPr>
              <p:cNvSpPr/>
              <p:nvPr/>
            </p:nvSpPr>
            <p:spPr>
              <a:xfrm>
                <a:off x="5653323" y="11766882"/>
                <a:ext cx="34176" cy="434670"/>
              </a:xfrm>
              <a:custGeom>
                <a:avLst/>
                <a:gdLst>
                  <a:gd name="connsiteX0" fmla="*/ 21460 w 34176"/>
                  <a:gd name="connsiteY0" fmla="*/ 8135 h 434670"/>
                  <a:gd name="connsiteX1" fmla="*/ 34160 w 34176"/>
                  <a:gd name="connsiteY1" fmla="*/ 113968 h 434670"/>
                  <a:gd name="connsiteX2" fmla="*/ 23577 w 34176"/>
                  <a:gd name="connsiteY2" fmla="*/ 393368 h 434670"/>
                  <a:gd name="connsiteX3" fmla="*/ 294 w 34176"/>
                  <a:gd name="connsiteY3" fmla="*/ 425118 h 434670"/>
                  <a:gd name="connsiteX4" fmla="*/ 10877 w 34176"/>
                  <a:gd name="connsiteY4" fmla="*/ 312935 h 434670"/>
                  <a:gd name="connsiteX5" fmla="*/ 21460 w 34176"/>
                  <a:gd name="connsiteY5" fmla="*/ 8135 h 43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76" h="434670">
                    <a:moveTo>
                      <a:pt x="21460" y="8135"/>
                    </a:moveTo>
                    <a:cubicBezTo>
                      <a:pt x="25340" y="-25026"/>
                      <a:pt x="33807" y="49763"/>
                      <a:pt x="34160" y="113968"/>
                    </a:cubicBezTo>
                    <a:cubicBezTo>
                      <a:pt x="34513" y="178174"/>
                      <a:pt x="29221" y="341510"/>
                      <a:pt x="23577" y="393368"/>
                    </a:cubicBezTo>
                    <a:cubicBezTo>
                      <a:pt x="17933" y="445226"/>
                      <a:pt x="2411" y="438524"/>
                      <a:pt x="294" y="425118"/>
                    </a:cubicBezTo>
                    <a:cubicBezTo>
                      <a:pt x="-1823" y="411713"/>
                      <a:pt x="8055" y="382079"/>
                      <a:pt x="10877" y="312935"/>
                    </a:cubicBezTo>
                    <a:cubicBezTo>
                      <a:pt x="13699" y="243791"/>
                      <a:pt x="17580" y="41296"/>
                      <a:pt x="21460" y="8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7" name="フリーフォーム: 図形 1296">
                <a:extLst>
                  <a:ext uri="{FF2B5EF4-FFF2-40B4-BE49-F238E27FC236}">
                    <a16:creationId xmlns:a16="http://schemas.microsoft.com/office/drawing/2014/main" id="{91ACCE06-50BF-48FC-B096-46FA9C659757}"/>
                  </a:ext>
                </a:extLst>
              </p:cNvPr>
              <p:cNvSpPr/>
              <p:nvPr/>
            </p:nvSpPr>
            <p:spPr>
              <a:xfrm>
                <a:off x="5557447" y="12211048"/>
                <a:ext cx="98810" cy="510133"/>
              </a:xfrm>
              <a:custGeom>
                <a:avLst/>
                <a:gdLst>
                  <a:gd name="connsiteX0" fmla="*/ 98286 w 98810"/>
                  <a:gd name="connsiteY0" fmla="*/ 2 h 510133"/>
                  <a:gd name="connsiteX1" fmla="*/ 22086 w 98810"/>
                  <a:gd name="connsiteY1" fmla="*/ 182035 h 510133"/>
                  <a:gd name="connsiteX2" fmla="*/ 5153 w 98810"/>
                  <a:gd name="connsiteY2" fmla="*/ 345019 h 510133"/>
                  <a:gd name="connsiteX3" fmla="*/ 5153 w 98810"/>
                  <a:gd name="connsiteY3" fmla="*/ 510119 h 510133"/>
                  <a:gd name="connsiteX4" fmla="*/ 3036 w 98810"/>
                  <a:gd name="connsiteY4" fmla="*/ 353485 h 510133"/>
                  <a:gd name="connsiteX5" fmla="*/ 51720 w 98810"/>
                  <a:gd name="connsiteY5" fmla="*/ 186269 h 510133"/>
                  <a:gd name="connsiteX6" fmla="*/ 98286 w 98810"/>
                  <a:gd name="connsiteY6" fmla="*/ 2 h 51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810" h="510133">
                    <a:moveTo>
                      <a:pt x="98286" y="2"/>
                    </a:moveTo>
                    <a:cubicBezTo>
                      <a:pt x="93347" y="-704"/>
                      <a:pt x="37608" y="124532"/>
                      <a:pt x="22086" y="182035"/>
                    </a:cubicBezTo>
                    <a:cubicBezTo>
                      <a:pt x="6564" y="239538"/>
                      <a:pt x="7975" y="290338"/>
                      <a:pt x="5153" y="345019"/>
                    </a:cubicBezTo>
                    <a:cubicBezTo>
                      <a:pt x="2331" y="399700"/>
                      <a:pt x="5506" y="508708"/>
                      <a:pt x="5153" y="510119"/>
                    </a:cubicBezTo>
                    <a:cubicBezTo>
                      <a:pt x="4800" y="511530"/>
                      <a:pt x="-4725" y="407460"/>
                      <a:pt x="3036" y="353485"/>
                    </a:cubicBezTo>
                    <a:cubicBezTo>
                      <a:pt x="10797" y="299510"/>
                      <a:pt x="31259" y="246241"/>
                      <a:pt x="51720" y="186269"/>
                    </a:cubicBezTo>
                    <a:cubicBezTo>
                      <a:pt x="72181" y="126297"/>
                      <a:pt x="103225" y="708"/>
                      <a:pt x="98286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8" name="フリーフォーム: 図形 1297">
                <a:extLst>
                  <a:ext uri="{FF2B5EF4-FFF2-40B4-BE49-F238E27FC236}">
                    <a16:creationId xmlns:a16="http://schemas.microsoft.com/office/drawing/2014/main" id="{519F8877-63DC-473D-94D7-D8120C026752}"/>
                  </a:ext>
                </a:extLst>
              </p:cNvPr>
              <p:cNvSpPr/>
              <p:nvPr/>
            </p:nvSpPr>
            <p:spPr>
              <a:xfrm>
                <a:off x="6162531" y="12438989"/>
                <a:ext cx="124461" cy="303237"/>
              </a:xfrm>
              <a:custGeom>
                <a:avLst/>
                <a:gdLst>
                  <a:gd name="connsiteX0" fmla="*/ 123969 w 124461"/>
                  <a:gd name="connsiteY0" fmla="*/ 2778 h 303237"/>
                  <a:gd name="connsiteX1" fmla="*/ 3319 w 124461"/>
                  <a:gd name="connsiteY1" fmla="*/ 299111 h 303237"/>
                  <a:gd name="connsiteX2" fmla="*/ 43536 w 124461"/>
                  <a:gd name="connsiteY2" fmla="*/ 161528 h 303237"/>
                  <a:gd name="connsiteX3" fmla="*/ 123969 w 124461"/>
                  <a:gd name="connsiteY3" fmla="*/ 2778 h 30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1" h="303237">
                    <a:moveTo>
                      <a:pt x="123969" y="2778"/>
                    </a:moveTo>
                    <a:cubicBezTo>
                      <a:pt x="117266" y="25708"/>
                      <a:pt x="16724" y="272653"/>
                      <a:pt x="3319" y="299111"/>
                    </a:cubicBezTo>
                    <a:cubicBezTo>
                      <a:pt x="-10086" y="325569"/>
                      <a:pt x="19900" y="218325"/>
                      <a:pt x="43536" y="161528"/>
                    </a:cubicBezTo>
                    <a:cubicBezTo>
                      <a:pt x="67172" y="104731"/>
                      <a:pt x="130672" y="-20152"/>
                      <a:pt x="123969" y="27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9" name="フリーフォーム: 図形 1298">
                <a:extLst>
                  <a:ext uri="{FF2B5EF4-FFF2-40B4-BE49-F238E27FC236}">
                    <a16:creationId xmlns:a16="http://schemas.microsoft.com/office/drawing/2014/main" id="{B9ED7D10-8F67-4AC8-B60B-3661DCD0426B}"/>
                  </a:ext>
                </a:extLst>
              </p:cNvPr>
              <p:cNvSpPr/>
              <p:nvPr/>
            </p:nvSpPr>
            <p:spPr>
              <a:xfrm>
                <a:off x="5683327" y="11958464"/>
                <a:ext cx="150421" cy="176872"/>
              </a:xfrm>
              <a:custGeom>
                <a:avLst/>
                <a:gdLst>
                  <a:gd name="connsiteX0" fmla="*/ 6273 w 150421"/>
                  <a:gd name="connsiteY0" fmla="*/ 4936 h 176872"/>
                  <a:gd name="connsiteX1" fmla="*/ 150206 w 150421"/>
                  <a:gd name="connsiteY1" fmla="*/ 176386 h 176872"/>
                  <a:gd name="connsiteX2" fmla="*/ 38023 w 150421"/>
                  <a:gd name="connsiteY2" fmla="*/ 55736 h 176872"/>
                  <a:gd name="connsiteX3" fmla="*/ 6273 w 150421"/>
                  <a:gd name="connsiteY3" fmla="*/ 4936 h 17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421" h="176872">
                    <a:moveTo>
                      <a:pt x="6273" y="4936"/>
                    </a:moveTo>
                    <a:cubicBezTo>
                      <a:pt x="24970" y="25044"/>
                      <a:pt x="144914" y="167919"/>
                      <a:pt x="150206" y="176386"/>
                    </a:cubicBezTo>
                    <a:cubicBezTo>
                      <a:pt x="155498" y="184853"/>
                      <a:pt x="61659" y="80430"/>
                      <a:pt x="38023" y="55736"/>
                    </a:cubicBezTo>
                    <a:cubicBezTo>
                      <a:pt x="14387" y="31042"/>
                      <a:pt x="-12424" y="-15172"/>
                      <a:pt x="6273" y="49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0" name="フリーフォーム: 図形 1299">
                <a:extLst>
                  <a:ext uri="{FF2B5EF4-FFF2-40B4-BE49-F238E27FC236}">
                    <a16:creationId xmlns:a16="http://schemas.microsoft.com/office/drawing/2014/main" id="{65C6CE6E-02F3-4DC5-982A-E8CD7B80BA7F}"/>
                  </a:ext>
                </a:extLst>
              </p:cNvPr>
              <p:cNvSpPr/>
              <p:nvPr/>
            </p:nvSpPr>
            <p:spPr>
              <a:xfrm>
                <a:off x="5727604" y="12145426"/>
                <a:ext cx="108143" cy="368340"/>
              </a:xfrm>
              <a:custGeom>
                <a:avLst/>
                <a:gdLst>
                  <a:gd name="connsiteX0" fmla="*/ 108046 w 108143"/>
                  <a:gd name="connsiteY0" fmla="*/ 7 h 368340"/>
                  <a:gd name="connsiteX1" fmla="*/ 59363 w 108143"/>
                  <a:gd name="connsiteY1" fmla="*/ 264591 h 368340"/>
                  <a:gd name="connsiteX2" fmla="*/ 96 w 108143"/>
                  <a:gd name="connsiteY2" fmla="*/ 368307 h 368340"/>
                  <a:gd name="connsiteX3" fmla="*/ 46663 w 108143"/>
                  <a:gd name="connsiteY3" fmla="*/ 256124 h 368340"/>
                  <a:gd name="connsiteX4" fmla="*/ 108046 w 108143"/>
                  <a:gd name="connsiteY4" fmla="*/ 7 h 36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43" h="368340">
                    <a:moveTo>
                      <a:pt x="108046" y="7"/>
                    </a:moveTo>
                    <a:cubicBezTo>
                      <a:pt x="110163" y="1418"/>
                      <a:pt x="77355" y="203208"/>
                      <a:pt x="59363" y="264591"/>
                    </a:cubicBezTo>
                    <a:cubicBezTo>
                      <a:pt x="41371" y="325974"/>
                      <a:pt x="2213" y="369718"/>
                      <a:pt x="96" y="368307"/>
                    </a:cubicBezTo>
                    <a:cubicBezTo>
                      <a:pt x="-2021" y="366896"/>
                      <a:pt x="31141" y="316449"/>
                      <a:pt x="46663" y="256124"/>
                    </a:cubicBezTo>
                    <a:cubicBezTo>
                      <a:pt x="62185" y="195799"/>
                      <a:pt x="105929" y="-1404"/>
                      <a:pt x="108046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1" name="フリーフォーム: 図形 1300">
                <a:extLst>
                  <a:ext uri="{FF2B5EF4-FFF2-40B4-BE49-F238E27FC236}">
                    <a16:creationId xmlns:a16="http://schemas.microsoft.com/office/drawing/2014/main" id="{0E022BC6-4BD2-4F8B-9E5B-68B2483B661C}"/>
                  </a:ext>
                </a:extLst>
              </p:cNvPr>
              <p:cNvSpPr/>
              <p:nvPr/>
            </p:nvSpPr>
            <p:spPr>
              <a:xfrm>
                <a:off x="5592072" y="12357099"/>
                <a:ext cx="36340" cy="304819"/>
              </a:xfrm>
              <a:custGeom>
                <a:avLst/>
                <a:gdLst>
                  <a:gd name="connsiteX0" fmla="*/ 21328 w 36340"/>
                  <a:gd name="connsiteY0" fmla="*/ 1 h 304819"/>
                  <a:gd name="connsiteX1" fmla="*/ 161 w 36340"/>
                  <a:gd name="connsiteY1" fmla="*/ 234951 h 304819"/>
                  <a:gd name="connsiteX2" fmla="*/ 12861 w 36340"/>
                  <a:gd name="connsiteY2" fmla="*/ 304801 h 304819"/>
                  <a:gd name="connsiteX3" fmla="*/ 36145 w 36340"/>
                  <a:gd name="connsiteY3" fmla="*/ 230718 h 304819"/>
                  <a:gd name="connsiteX4" fmla="*/ 21328 w 36340"/>
                  <a:gd name="connsiteY4" fmla="*/ 1 h 30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0" h="304819">
                    <a:moveTo>
                      <a:pt x="21328" y="1"/>
                    </a:moveTo>
                    <a:cubicBezTo>
                      <a:pt x="15331" y="706"/>
                      <a:pt x="1572" y="184151"/>
                      <a:pt x="161" y="234951"/>
                    </a:cubicBezTo>
                    <a:cubicBezTo>
                      <a:pt x="-1250" y="285751"/>
                      <a:pt x="6864" y="305506"/>
                      <a:pt x="12861" y="304801"/>
                    </a:cubicBezTo>
                    <a:cubicBezTo>
                      <a:pt x="18858" y="304096"/>
                      <a:pt x="34381" y="275873"/>
                      <a:pt x="36145" y="230718"/>
                    </a:cubicBezTo>
                    <a:cubicBezTo>
                      <a:pt x="37909" y="185563"/>
                      <a:pt x="27325" y="-704"/>
                      <a:pt x="2132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90" name="hidarite">
              <a:extLst>
                <a:ext uri="{FF2B5EF4-FFF2-40B4-BE49-F238E27FC236}">
                  <a16:creationId xmlns:a16="http://schemas.microsoft.com/office/drawing/2014/main" id="{5B3D1A3C-F9FF-478B-B1A7-74FE35D1B4F3}"/>
                </a:ext>
              </a:extLst>
            </p:cNvPr>
            <p:cNvGrpSpPr/>
            <p:nvPr/>
          </p:nvGrpSpPr>
          <p:grpSpPr>
            <a:xfrm>
              <a:off x="5307845" y="3484169"/>
              <a:ext cx="3746289" cy="5710835"/>
              <a:chOff x="5307845" y="3484169"/>
              <a:chExt cx="3746289" cy="5710835"/>
            </a:xfrm>
          </p:grpSpPr>
          <p:sp>
            <p:nvSpPr>
              <p:cNvPr id="1303" name="フリーフォーム: 図形 1302">
                <a:extLst>
                  <a:ext uri="{FF2B5EF4-FFF2-40B4-BE49-F238E27FC236}">
                    <a16:creationId xmlns:a16="http://schemas.microsoft.com/office/drawing/2014/main" id="{6050F677-630D-4305-ADAD-FC7254738790}"/>
                  </a:ext>
                </a:extLst>
              </p:cNvPr>
              <p:cNvSpPr/>
              <p:nvPr/>
            </p:nvSpPr>
            <p:spPr>
              <a:xfrm>
                <a:off x="5307845" y="5600013"/>
                <a:ext cx="305693" cy="1106729"/>
              </a:xfrm>
              <a:custGeom>
                <a:avLst/>
                <a:gdLst>
                  <a:gd name="connsiteX0" fmla="*/ 305555 w 305693"/>
                  <a:gd name="connsiteY0" fmla="*/ 4920 h 1106729"/>
                  <a:gd name="connsiteX1" fmla="*/ 55788 w 305693"/>
                  <a:gd name="connsiteY1" fmla="*/ 982820 h 1106729"/>
                  <a:gd name="connsiteX2" fmla="*/ 51555 w 305693"/>
                  <a:gd name="connsiteY2" fmla="*/ 1080187 h 1106729"/>
                  <a:gd name="connsiteX3" fmla="*/ 34622 w 305693"/>
                  <a:gd name="connsiteY3" fmla="*/ 864287 h 1106729"/>
                  <a:gd name="connsiteX4" fmla="*/ 17688 w 305693"/>
                  <a:gd name="connsiteY4" fmla="*/ 614520 h 1106729"/>
                  <a:gd name="connsiteX5" fmla="*/ 305555 w 305693"/>
                  <a:gd name="connsiteY5" fmla="*/ 4920 h 110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693" h="1106729">
                    <a:moveTo>
                      <a:pt x="305555" y="4920"/>
                    </a:moveTo>
                    <a:cubicBezTo>
                      <a:pt x="311905" y="66303"/>
                      <a:pt x="98121" y="803609"/>
                      <a:pt x="55788" y="982820"/>
                    </a:cubicBezTo>
                    <a:cubicBezTo>
                      <a:pt x="13455" y="1162031"/>
                      <a:pt x="55083" y="1099943"/>
                      <a:pt x="51555" y="1080187"/>
                    </a:cubicBezTo>
                    <a:cubicBezTo>
                      <a:pt x="48027" y="1060431"/>
                      <a:pt x="40266" y="941898"/>
                      <a:pt x="34622" y="864287"/>
                    </a:cubicBezTo>
                    <a:cubicBezTo>
                      <a:pt x="28977" y="786676"/>
                      <a:pt x="-28173" y="754925"/>
                      <a:pt x="17688" y="614520"/>
                    </a:cubicBezTo>
                    <a:cubicBezTo>
                      <a:pt x="63549" y="474115"/>
                      <a:pt x="299205" y="-56463"/>
                      <a:pt x="305555" y="49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4" name="フリーフォーム: 図形 1303">
                <a:extLst>
                  <a:ext uri="{FF2B5EF4-FFF2-40B4-BE49-F238E27FC236}">
                    <a16:creationId xmlns:a16="http://schemas.microsoft.com/office/drawing/2014/main" id="{6B652BD9-BF6E-4B14-98E4-58DB1ED2C617}"/>
                  </a:ext>
                </a:extLst>
              </p:cNvPr>
              <p:cNvSpPr/>
              <p:nvPr/>
            </p:nvSpPr>
            <p:spPr>
              <a:xfrm>
                <a:off x="5519930" y="5071475"/>
                <a:ext cx="542231" cy="931727"/>
              </a:xfrm>
              <a:custGeom>
                <a:avLst/>
                <a:gdLst>
                  <a:gd name="connsiteX0" fmla="*/ 542203 w 542231"/>
                  <a:gd name="connsiteY0" fmla="*/ 58 h 931727"/>
                  <a:gd name="connsiteX1" fmla="*/ 110403 w 542231"/>
                  <a:gd name="connsiteY1" fmla="*/ 698558 h 931727"/>
                  <a:gd name="connsiteX2" fmla="*/ 337 w 542231"/>
                  <a:gd name="connsiteY2" fmla="*/ 931392 h 931727"/>
                  <a:gd name="connsiteX3" fmla="*/ 131570 w 542231"/>
                  <a:gd name="connsiteY3" fmla="*/ 660458 h 931727"/>
                  <a:gd name="connsiteX4" fmla="*/ 542203 w 542231"/>
                  <a:gd name="connsiteY4" fmla="*/ 58 h 93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231" h="931727">
                    <a:moveTo>
                      <a:pt x="542203" y="58"/>
                    </a:moveTo>
                    <a:cubicBezTo>
                      <a:pt x="538675" y="6408"/>
                      <a:pt x="200714" y="543336"/>
                      <a:pt x="110403" y="698558"/>
                    </a:cubicBezTo>
                    <a:cubicBezTo>
                      <a:pt x="20092" y="853780"/>
                      <a:pt x="-3191" y="937742"/>
                      <a:pt x="337" y="931392"/>
                    </a:cubicBezTo>
                    <a:cubicBezTo>
                      <a:pt x="3865" y="925042"/>
                      <a:pt x="38437" y="814975"/>
                      <a:pt x="131570" y="660458"/>
                    </a:cubicBezTo>
                    <a:cubicBezTo>
                      <a:pt x="224703" y="505941"/>
                      <a:pt x="545731" y="-6292"/>
                      <a:pt x="542203" y="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5" name="フリーフォーム: 図形 1304">
                <a:extLst>
                  <a:ext uri="{FF2B5EF4-FFF2-40B4-BE49-F238E27FC236}">
                    <a16:creationId xmlns:a16="http://schemas.microsoft.com/office/drawing/2014/main" id="{13C5919E-2F8E-47AC-BF2F-AF53B868FBFD}"/>
                  </a:ext>
                </a:extLst>
              </p:cNvPr>
              <p:cNvSpPr/>
              <p:nvPr/>
            </p:nvSpPr>
            <p:spPr>
              <a:xfrm>
                <a:off x="5495434" y="4898353"/>
                <a:ext cx="515236" cy="936714"/>
              </a:xfrm>
              <a:custGeom>
                <a:avLst/>
                <a:gdLst>
                  <a:gd name="connsiteX0" fmla="*/ 498966 w 515236"/>
                  <a:gd name="connsiteY0" fmla="*/ 41947 h 936714"/>
                  <a:gd name="connsiteX1" fmla="*/ 431233 w 515236"/>
                  <a:gd name="connsiteY1" fmla="*/ 101214 h 936714"/>
                  <a:gd name="connsiteX2" fmla="*/ 12133 w 515236"/>
                  <a:gd name="connsiteY2" fmla="*/ 918247 h 936714"/>
                  <a:gd name="connsiteX3" fmla="*/ 122199 w 515236"/>
                  <a:gd name="connsiteY3" fmla="*/ 647314 h 936714"/>
                  <a:gd name="connsiteX4" fmla="*/ 219566 w 515236"/>
                  <a:gd name="connsiteY4" fmla="*/ 367914 h 936714"/>
                  <a:gd name="connsiteX5" fmla="*/ 498966 w 515236"/>
                  <a:gd name="connsiteY5" fmla="*/ 41947 h 93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5236" h="936714">
                    <a:moveTo>
                      <a:pt x="498966" y="41947"/>
                    </a:moveTo>
                    <a:cubicBezTo>
                      <a:pt x="534244" y="-2503"/>
                      <a:pt x="512372" y="-44836"/>
                      <a:pt x="431233" y="101214"/>
                    </a:cubicBezTo>
                    <a:cubicBezTo>
                      <a:pt x="350094" y="247264"/>
                      <a:pt x="63639" y="827230"/>
                      <a:pt x="12133" y="918247"/>
                    </a:cubicBezTo>
                    <a:cubicBezTo>
                      <a:pt x="-39373" y="1009264"/>
                      <a:pt x="87627" y="739036"/>
                      <a:pt x="122199" y="647314"/>
                    </a:cubicBezTo>
                    <a:cubicBezTo>
                      <a:pt x="156771" y="555592"/>
                      <a:pt x="156772" y="468808"/>
                      <a:pt x="219566" y="367914"/>
                    </a:cubicBezTo>
                    <a:cubicBezTo>
                      <a:pt x="282360" y="267020"/>
                      <a:pt x="463688" y="86397"/>
                      <a:pt x="498966" y="419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6" name="フリーフォーム: 図形 1305">
                <a:extLst>
                  <a:ext uri="{FF2B5EF4-FFF2-40B4-BE49-F238E27FC236}">
                    <a16:creationId xmlns:a16="http://schemas.microsoft.com/office/drawing/2014/main" id="{3215AF86-2929-4D6D-A150-C1C296958024}"/>
                  </a:ext>
                </a:extLst>
              </p:cNvPr>
              <p:cNvSpPr/>
              <p:nvPr/>
            </p:nvSpPr>
            <p:spPr>
              <a:xfrm>
                <a:off x="5553386" y="5836947"/>
                <a:ext cx="512045" cy="312117"/>
              </a:xfrm>
              <a:custGeom>
                <a:avLst/>
                <a:gdLst>
                  <a:gd name="connsiteX0" fmla="*/ 504514 w 512045"/>
                  <a:gd name="connsiteY0" fmla="*/ 5053 h 312117"/>
                  <a:gd name="connsiteX1" fmla="*/ 453714 w 512045"/>
                  <a:gd name="connsiteY1" fmla="*/ 26220 h 312117"/>
                  <a:gd name="connsiteX2" fmla="*/ 89647 w 512045"/>
                  <a:gd name="connsiteY2" fmla="*/ 267520 h 312117"/>
                  <a:gd name="connsiteX3" fmla="*/ 9214 w 512045"/>
                  <a:gd name="connsiteY3" fmla="*/ 297153 h 312117"/>
                  <a:gd name="connsiteX4" fmla="*/ 250514 w 512045"/>
                  <a:gd name="connsiteY4" fmla="*/ 98186 h 312117"/>
                  <a:gd name="connsiteX5" fmla="*/ 381747 w 512045"/>
                  <a:gd name="connsiteY5" fmla="*/ 13520 h 312117"/>
                  <a:gd name="connsiteX6" fmla="*/ 504514 w 512045"/>
                  <a:gd name="connsiteY6" fmla="*/ 5053 h 31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2045" h="312117">
                    <a:moveTo>
                      <a:pt x="504514" y="5053"/>
                    </a:moveTo>
                    <a:cubicBezTo>
                      <a:pt x="516508" y="7170"/>
                      <a:pt x="522858" y="-17524"/>
                      <a:pt x="453714" y="26220"/>
                    </a:cubicBezTo>
                    <a:cubicBezTo>
                      <a:pt x="384570" y="69964"/>
                      <a:pt x="163730" y="222365"/>
                      <a:pt x="89647" y="267520"/>
                    </a:cubicBezTo>
                    <a:cubicBezTo>
                      <a:pt x="15564" y="312675"/>
                      <a:pt x="-17597" y="325375"/>
                      <a:pt x="9214" y="297153"/>
                    </a:cubicBezTo>
                    <a:cubicBezTo>
                      <a:pt x="36025" y="268931"/>
                      <a:pt x="188425" y="145458"/>
                      <a:pt x="250514" y="98186"/>
                    </a:cubicBezTo>
                    <a:cubicBezTo>
                      <a:pt x="312603" y="50914"/>
                      <a:pt x="341530" y="29042"/>
                      <a:pt x="381747" y="13520"/>
                    </a:cubicBezTo>
                    <a:cubicBezTo>
                      <a:pt x="421964" y="-2002"/>
                      <a:pt x="492520" y="2936"/>
                      <a:pt x="504514" y="50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7" name="フリーフォーム: 図形 1306">
                <a:extLst>
                  <a:ext uri="{FF2B5EF4-FFF2-40B4-BE49-F238E27FC236}">
                    <a16:creationId xmlns:a16="http://schemas.microsoft.com/office/drawing/2014/main" id="{04FAB21A-71ED-45E2-A4F1-B13F7E109599}"/>
                  </a:ext>
                </a:extLst>
              </p:cNvPr>
              <p:cNvSpPr/>
              <p:nvPr/>
            </p:nvSpPr>
            <p:spPr>
              <a:xfrm>
                <a:off x="5463095" y="5968933"/>
                <a:ext cx="610352" cy="631817"/>
              </a:xfrm>
              <a:custGeom>
                <a:avLst/>
                <a:gdLst>
                  <a:gd name="connsiteX0" fmla="*/ 603272 w 610352"/>
                  <a:gd name="connsiteY0" fmla="*/ 12767 h 631817"/>
                  <a:gd name="connsiteX1" fmla="*/ 467805 w 610352"/>
                  <a:gd name="connsiteY1" fmla="*/ 105900 h 631817"/>
                  <a:gd name="connsiteX2" fmla="*/ 36005 w 610352"/>
                  <a:gd name="connsiteY2" fmla="*/ 516534 h 631817"/>
                  <a:gd name="connsiteX3" fmla="*/ 52938 w 610352"/>
                  <a:gd name="connsiteY3" fmla="*/ 622367 h 631817"/>
                  <a:gd name="connsiteX4" fmla="*/ 285772 w 610352"/>
                  <a:gd name="connsiteY4" fmla="*/ 326034 h 631817"/>
                  <a:gd name="connsiteX5" fmla="*/ 603272 w 610352"/>
                  <a:gd name="connsiteY5" fmla="*/ 12767 h 63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352" h="631817">
                    <a:moveTo>
                      <a:pt x="603272" y="12767"/>
                    </a:moveTo>
                    <a:cubicBezTo>
                      <a:pt x="633611" y="-23922"/>
                      <a:pt x="562349" y="21939"/>
                      <a:pt x="467805" y="105900"/>
                    </a:cubicBezTo>
                    <a:cubicBezTo>
                      <a:pt x="373261" y="189861"/>
                      <a:pt x="105149" y="430456"/>
                      <a:pt x="36005" y="516534"/>
                    </a:cubicBezTo>
                    <a:cubicBezTo>
                      <a:pt x="-33140" y="602612"/>
                      <a:pt x="11310" y="654117"/>
                      <a:pt x="52938" y="622367"/>
                    </a:cubicBezTo>
                    <a:cubicBezTo>
                      <a:pt x="94566" y="590617"/>
                      <a:pt x="191933" y="429045"/>
                      <a:pt x="285772" y="326034"/>
                    </a:cubicBezTo>
                    <a:cubicBezTo>
                      <a:pt x="379611" y="223023"/>
                      <a:pt x="572933" y="49456"/>
                      <a:pt x="603272" y="127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8" name="フリーフォーム: 図形 1307">
                <a:extLst>
                  <a:ext uri="{FF2B5EF4-FFF2-40B4-BE49-F238E27FC236}">
                    <a16:creationId xmlns:a16="http://schemas.microsoft.com/office/drawing/2014/main" id="{84439984-6228-48A2-B4D4-B951650C5BA8}"/>
                  </a:ext>
                </a:extLst>
              </p:cNvPr>
              <p:cNvSpPr/>
              <p:nvPr/>
            </p:nvSpPr>
            <p:spPr>
              <a:xfrm>
                <a:off x="5339079" y="6577596"/>
                <a:ext cx="449382" cy="239344"/>
              </a:xfrm>
              <a:custGeom>
                <a:avLst/>
                <a:gdLst>
                  <a:gd name="connsiteX0" fmla="*/ 16088 w 449382"/>
                  <a:gd name="connsiteY0" fmla="*/ 132237 h 239344"/>
                  <a:gd name="connsiteX1" fmla="*/ 384388 w 449382"/>
                  <a:gd name="connsiteY1" fmla="*/ 60271 h 239344"/>
                  <a:gd name="connsiteX2" fmla="*/ 430954 w 449382"/>
                  <a:gd name="connsiteY2" fmla="*/ 5237 h 239344"/>
                  <a:gd name="connsiteX3" fmla="*/ 181188 w 449382"/>
                  <a:gd name="connsiteY3" fmla="*/ 195737 h 239344"/>
                  <a:gd name="connsiteX4" fmla="*/ 71121 w 449382"/>
                  <a:gd name="connsiteY4" fmla="*/ 238071 h 239344"/>
                  <a:gd name="connsiteX5" fmla="*/ 62654 w 449382"/>
                  <a:gd name="connsiteY5" fmla="*/ 166104 h 239344"/>
                  <a:gd name="connsiteX6" fmla="*/ 16088 w 449382"/>
                  <a:gd name="connsiteY6" fmla="*/ 132237 h 23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382" h="239344">
                    <a:moveTo>
                      <a:pt x="16088" y="132237"/>
                    </a:moveTo>
                    <a:cubicBezTo>
                      <a:pt x="69710" y="114598"/>
                      <a:pt x="315244" y="81438"/>
                      <a:pt x="384388" y="60271"/>
                    </a:cubicBezTo>
                    <a:cubicBezTo>
                      <a:pt x="453532" y="39104"/>
                      <a:pt x="464821" y="-17341"/>
                      <a:pt x="430954" y="5237"/>
                    </a:cubicBezTo>
                    <a:cubicBezTo>
                      <a:pt x="397087" y="27815"/>
                      <a:pt x="241160" y="156931"/>
                      <a:pt x="181188" y="195737"/>
                    </a:cubicBezTo>
                    <a:cubicBezTo>
                      <a:pt x="121216" y="234543"/>
                      <a:pt x="90877" y="243010"/>
                      <a:pt x="71121" y="238071"/>
                    </a:cubicBezTo>
                    <a:cubicBezTo>
                      <a:pt x="51365" y="233132"/>
                      <a:pt x="65476" y="183037"/>
                      <a:pt x="62654" y="166104"/>
                    </a:cubicBezTo>
                    <a:cubicBezTo>
                      <a:pt x="59832" y="149171"/>
                      <a:pt x="-37534" y="149876"/>
                      <a:pt x="16088" y="1322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9" name="フリーフォーム: 図形 1308">
                <a:extLst>
                  <a:ext uri="{FF2B5EF4-FFF2-40B4-BE49-F238E27FC236}">
                    <a16:creationId xmlns:a16="http://schemas.microsoft.com/office/drawing/2014/main" id="{B9C7D671-5AE0-48E7-AC08-049A152A7D08}"/>
                  </a:ext>
                </a:extLst>
              </p:cNvPr>
              <p:cNvSpPr/>
              <p:nvPr/>
            </p:nvSpPr>
            <p:spPr>
              <a:xfrm>
                <a:off x="5340659" y="6308656"/>
                <a:ext cx="387671" cy="1223883"/>
              </a:xfrm>
              <a:custGeom>
                <a:avLst/>
                <a:gdLst>
                  <a:gd name="connsiteX0" fmla="*/ 35674 w 387671"/>
                  <a:gd name="connsiteY0" fmla="*/ 54044 h 1223883"/>
                  <a:gd name="connsiteX1" fmla="*/ 6041 w 387671"/>
                  <a:gd name="connsiteY1" fmla="*/ 197977 h 1223883"/>
                  <a:gd name="connsiteX2" fmla="*/ 124574 w 387671"/>
                  <a:gd name="connsiteY2" fmla="*/ 917644 h 1223883"/>
                  <a:gd name="connsiteX3" fmla="*/ 387041 w 387671"/>
                  <a:gd name="connsiteY3" fmla="*/ 1222444 h 1223883"/>
                  <a:gd name="connsiteX4" fmla="*/ 192308 w 387671"/>
                  <a:gd name="connsiteY4" fmla="*/ 985377 h 1223883"/>
                  <a:gd name="connsiteX5" fmla="*/ 35674 w 387671"/>
                  <a:gd name="connsiteY5" fmla="*/ 54044 h 122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71" h="1223883">
                    <a:moveTo>
                      <a:pt x="35674" y="54044"/>
                    </a:moveTo>
                    <a:cubicBezTo>
                      <a:pt x="4630" y="-77189"/>
                      <a:pt x="-8776" y="54044"/>
                      <a:pt x="6041" y="197977"/>
                    </a:cubicBezTo>
                    <a:cubicBezTo>
                      <a:pt x="20858" y="341910"/>
                      <a:pt x="61074" y="746900"/>
                      <a:pt x="124574" y="917644"/>
                    </a:cubicBezTo>
                    <a:cubicBezTo>
                      <a:pt x="188074" y="1088388"/>
                      <a:pt x="375752" y="1211155"/>
                      <a:pt x="387041" y="1222444"/>
                    </a:cubicBezTo>
                    <a:cubicBezTo>
                      <a:pt x="398330" y="1233733"/>
                      <a:pt x="255103" y="1180816"/>
                      <a:pt x="192308" y="985377"/>
                    </a:cubicBezTo>
                    <a:cubicBezTo>
                      <a:pt x="129513" y="789938"/>
                      <a:pt x="66718" y="185277"/>
                      <a:pt x="35674" y="540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0" name="フリーフォーム: 図形 1309">
                <a:extLst>
                  <a:ext uri="{FF2B5EF4-FFF2-40B4-BE49-F238E27FC236}">
                    <a16:creationId xmlns:a16="http://schemas.microsoft.com/office/drawing/2014/main" id="{2DD2C3B5-540B-4717-A6A9-4C400A3B6C68}"/>
                  </a:ext>
                </a:extLst>
              </p:cNvPr>
              <p:cNvSpPr/>
              <p:nvPr/>
            </p:nvSpPr>
            <p:spPr>
              <a:xfrm>
                <a:off x="5327243" y="6483111"/>
                <a:ext cx="459786" cy="1185196"/>
              </a:xfrm>
              <a:custGeom>
                <a:avLst/>
                <a:gdLst>
                  <a:gd name="connsiteX0" fmla="*/ 15224 w 459786"/>
                  <a:gd name="connsiteY0" fmla="*/ 31989 h 1185196"/>
                  <a:gd name="connsiteX1" fmla="*/ 10990 w 459786"/>
                  <a:gd name="connsiteY1" fmla="*/ 137822 h 1185196"/>
                  <a:gd name="connsiteX2" fmla="*/ 154924 w 459786"/>
                  <a:gd name="connsiteY2" fmla="*/ 891356 h 1185196"/>
                  <a:gd name="connsiteX3" fmla="*/ 264990 w 459786"/>
                  <a:gd name="connsiteY3" fmla="*/ 1094556 h 1185196"/>
                  <a:gd name="connsiteX4" fmla="*/ 459724 w 459786"/>
                  <a:gd name="connsiteY4" fmla="*/ 1183456 h 1185196"/>
                  <a:gd name="connsiteX5" fmla="*/ 243824 w 459786"/>
                  <a:gd name="connsiteY5" fmla="*/ 1022589 h 1185196"/>
                  <a:gd name="connsiteX6" fmla="*/ 57557 w 459786"/>
                  <a:gd name="connsiteY6" fmla="*/ 510356 h 1185196"/>
                  <a:gd name="connsiteX7" fmla="*/ 15224 w 459786"/>
                  <a:gd name="connsiteY7" fmla="*/ 31989 h 118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9786" h="1185196">
                    <a:moveTo>
                      <a:pt x="15224" y="31989"/>
                    </a:moveTo>
                    <a:cubicBezTo>
                      <a:pt x="7463" y="-30100"/>
                      <a:pt x="-12293" y="-5406"/>
                      <a:pt x="10990" y="137822"/>
                    </a:cubicBezTo>
                    <a:cubicBezTo>
                      <a:pt x="34273" y="281050"/>
                      <a:pt x="112591" y="731900"/>
                      <a:pt x="154924" y="891356"/>
                    </a:cubicBezTo>
                    <a:cubicBezTo>
                      <a:pt x="197257" y="1050812"/>
                      <a:pt x="214190" y="1045873"/>
                      <a:pt x="264990" y="1094556"/>
                    </a:cubicBezTo>
                    <a:cubicBezTo>
                      <a:pt x="315790" y="1143239"/>
                      <a:pt x="463252" y="1195450"/>
                      <a:pt x="459724" y="1183456"/>
                    </a:cubicBezTo>
                    <a:cubicBezTo>
                      <a:pt x="456196" y="1171462"/>
                      <a:pt x="310852" y="1134772"/>
                      <a:pt x="243824" y="1022589"/>
                    </a:cubicBezTo>
                    <a:cubicBezTo>
                      <a:pt x="176796" y="910406"/>
                      <a:pt x="94951" y="675456"/>
                      <a:pt x="57557" y="510356"/>
                    </a:cubicBezTo>
                    <a:cubicBezTo>
                      <a:pt x="20163" y="345256"/>
                      <a:pt x="22985" y="94078"/>
                      <a:pt x="15224" y="319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1" name="フリーフォーム: 図形 1310">
                <a:extLst>
                  <a:ext uri="{FF2B5EF4-FFF2-40B4-BE49-F238E27FC236}">
                    <a16:creationId xmlns:a16="http://schemas.microsoft.com/office/drawing/2014/main" id="{9C73396F-DAEF-4D3D-82C0-CE47D5B4897D}"/>
                  </a:ext>
                </a:extLst>
              </p:cNvPr>
              <p:cNvSpPr/>
              <p:nvPr/>
            </p:nvSpPr>
            <p:spPr>
              <a:xfrm>
                <a:off x="5923804" y="6082258"/>
                <a:ext cx="267468" cy="623007"/>
              </a:xfrm>
              <a:custGeom>
                <a:avLst/>
                <a:gdLst>
                  <a:gd name="connsiteX0" fmla="*/ 265859 w 267468"/>
                  <a:gd name="connsiteY0" fmla="*/ 5805 h 623007"/>
                  <a:gd name="connsiteX1" fmla="*/ 29321 w 267468"/>
                  <a:gd name="connsiteY1" fmla="*/ 350292 h 623007"/>
                  <a:gd name="connsiteX2" fmla="*/ 2334 w 267468"/>
                  <a:gd name="connsiteY2" fmla="*/ 510630 h 623007"/>
                  <a:gd name="connsiteX3" fmla="*/ 16621 w 267468"/>
                  <a:gd name="connsiteY3" fmla="*/ 621755 h 623007"/>
                  <a:gd name="connsiteX4" fmla="*/ 8684 w 267468"/>
                  <a:gd name="connsiteY4" fmla="*/ 556667 h 623007"/>
                  <a:gd name="connsiteX5" fmla="*/ 53134 w 267468"/>
                  <a:gd name="connsiteY5" fmla="*/ 355055 h 623007"/>
                  <a:gd name="connsiteX6" fmla="*/ 129334 w 267468"/>
                  <a:gd name="connsiteY6" fmla="*/ 150267 h 623007"/>
                  <a:gd name="connsiteX7" fmla="*/ 265859 w 267468"/>
                  <a:gd name="connsiteY7" fmla="*/ 5805 h 62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468" h="623007">
                    <a:moveTo>
                      <a:pt x="265859" y="5805"/>
                    </a:moveTo>
                    <a:cubicBezTo>
                      <a:pt x="249190" y="39142"/>
                      <a:pt x="73242" y="266155"/>
                      <a:pt x="29321" y="350292"/>
                    </a:cubicBezTo>
                    <a:cubicBezTo>
                      <a:pt x="-14600" y="434429"/>
                      <a:pt x="4451" y="465386"/>
                      <a:pt x="2334" y="510630"/>
                    </a:cubicBezTo>
                    <a:cubicBezTo>
                      <a:pt x="217" y="555874"/>
                      <a:pt x="15563" y="614082"/>
                      <a:pt x="16621" y="621755"/>
                    </a:cubicBezTo>
                    <a:cubicBezTo>
                      <a:pt x="17679" y="629428"/>
                      <a:pt x="2598" y="601117"/>
                      <a:pt x="8684" y="556667"/>
                    </a:cubicBezTo>
                    <a:cubicBezTo>
                      <a:pt x="14769" y="512217"/>
                      <a:pt x="33026" y="422788"/>
                      <a:pt x="53134" y="355055"/>
                    </a:cubicBezTo>
                    <a:cubicBezTo>
                      <a:pt x="73242" y="287322"/>
                      <a:pt x="93615" y="209534"/>
                      <a:pt x="129334" y="150267"/>
                    </a:cubicBezTo>
                    <a:cubicBezTo>
                      <a:pt x="165053" y="91000"/>
                      <a:pt x="282528" y="-27532"/>
                      <a:pt x="265859" y="58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2" name="フリーフォーム: 図形 1311">
                <a:extLst>
                  <a:ext uri="{FF2B5EF4-FFF2-40B4-BE49-F238E27FC236}">
                    <a16:creationId xmlns:a16="http://schemas.microsoft.com/office/drawing/2014/main" id="{E4C4C950-F4EA-4CF4-960B-5BBE2BA3A8B0}"/>
                  </a:ext>
                </a:extLst>
              </p:cNvPr>
              <p:cNvSpPr/>
              <p:nvPr/>
            </p:nvSpPr>
            <p:spPr>
              <a:xfrm>
                <a:off x="5813876" y="5979749"/>
                <a:ext cx="323600" cy="746809"/>
              </a:xfrm>
              <a:custGeom>
                <a:avLst/>
                <a:gdLst>
                  <a:gd name="connsiteX0" fmla="*/ 323399 w 323600"/>
                  <a:gd name="connsiteY0" fmla="*/ 3539 h 746809"/>
                  <a:gd name="connsiteX1" fmla="*/ 80512 w 323600"/>
                  <a:gd name="connsiteY1" fmla="*/ 379776 h 746809"/>
                  <a:gd name="connsiteX2" fmla="*/ 13837 w 323600"/>
                  <a:gd name="connsiteY2" fmla="*/ 570276 h 746809"/>
                  <a:gd name="connsiteX3" fmla="*/ 5899 w 323600"/>
                  <a:gd name="connsiteY3" fmla="*/ 660764 h 746809"/>
                  <a:gd name="connsiteX4" fmla="*/ 83687 w 323600"/>
                  <a:gd name="connsiteY4" fmla="*/ 744901 h 746809"/>
                  <a:gd name="connsiteX5" fmla="*/ 110674 w 323600"/>
                  <a:gd name="connsiteY5" fmla="*/ 717914 h 746809"/>
                  <a:gd name="connsiteX6" fmla="*/ 59874 w 323600"/>
                  <a:gd name="connsiteY6" fmla="*/ 698864 h 746809"/>
                  <a:gd name="connsiteX7" fmla="*/ 36062 w 323600"/>
                  <a:gd name="connsiteY7" fmla="*/ 624251 h 746809"/>
                  <a:gd name="connsiteX8" fmla="*/ 323399 w 323600"/>
                  <a:gd name="connsiteY8" fmla="*/ 3539 h 74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600" h="746809">
                    <a:moveTo>
                      <a:pt x="323399" y="3539"/>
                    </a:moveTo>
                    <a:cubicBezTo>
                      <a:pt x="330807" y="-37207"/>
                      <a:pt x="132106" y="285320"/>
                      <a:pt x="80512" y="379776"/>
                    </a:cubicBezTo>
                    <a:cubicBezTo>
                      <a:pt x="28918" y="474232"/>
                      <a:pt x="26272" y="523445"/>
                      <a:pt x="13837" y="570276"/>
                    </a:cubicBezTo>
                    <a:cubicBezTo>
                      <a:pt x="1402" y="617107"/>
                      <a:pt x="-5743" y="631660"/>
                      <a:pt x="5899" y="660764"/>
                    </a:cubicBezTo>
                    <a:cubicBezTo>
                      <a:pt x="17541" y="689868"/>
                      <a:pt x="66224" y="735376"/>
                      <a:pt x="83687" y="744901"/>
                    </a:cubicBezTo>
                    <a:cubicBezTo>
                      <a:pt x="101149" y="754426"/>
                      <a:pt x="114643" y="725587"/>
                      <a:pt x="110674" y="717914"/>
                    </a:cubicBezTo>
                    <a:cubicBezTo>
                      <a:pt x="106705" y="710241"/>
                      <a:pt x="72309" y="714475"/>
                      <a:pt x="59874" y="698864"/>
                    </a:cubicBezTo>
                    <a:cubicBezTo>
                      <a:pt x="47439" y="683254"/>
                      <a:pt x="-5478" y="735905"/>
                      <a:pt x="36062" y="624251"/>
                    </a:cubicBezTo>
                    <a:cubicBezTo>
                      <a:pt x="77602" y="512597"/>
                      <a:pt x="315991" y="44285"/>
                      <a:pt x="323399" y="35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3" name="フリーフォーム: 図形 1312">
                <a:extLst>
                  <a:ext uri="{FF2B5EF4-FFF2-40B4-BE49-F238E27FC236}">
                    <a16:creationId xmlns:a16="http://schemas.microsoft.com/office/drawing/2014/main" id="{D06B4D61-910E-4CB8-A427-E64EFB370570}"/>
                  </a:ext>
                </a:extLst>
              </p:cNvPr>
              <p:cNvSpPr/>
              <p:nvPr/>
            </p:nvSpPr>
            <p:spPr>
              <a:xfrm>
                <a:off x="5795963" y="6710343"/>
                <a:ext cx="258020" cy="348591"/>
              </a:xfrm>
              <a:custGeom>
                <a:avLst/>
                <a:gdLst>
                  <a:gd name="connsiteX0" fmla="*/ 114300 w 258020"/>
                  <a:gd name="connsiteY0" fmla="*/ 20 h 348591"/>
                  <a:gd name="connsiteX1" fmla="*/ 244475 w 258020"/>
                  <a:gd name="connsiteY1" fmla="*/ 127020 h 348591"/>
                  <a:gd name="connsiteX2" fmla="*/ 244475 w 258020"/>
                  <a:gd name="connsiteY2" fmla="*/ 219095 h 348591"/>
                  <a:gd name="connsiteX3" fmla="*/ 160337 w 258020"/>
                  <a:gd name="connsiteY3" fmla="*/ 328632 h 348591"/>
                  <a:gd name="connsiteX4" fmla="*/ 0 w 258020"/>
                  <a:gd name="connsiteY4" fmla="*/ 320695 h 348591"/>
                  <a:gd name="connsiteX5" fmla="*/ 158750 w 258020"/>
                  <a:gd name="connsiteY5" fmla="*/ 346095 h 348591"/>
                  <a:gd name="connsiteX6" fmla="*/ 236537 w 258020"/>
                  <a:gd name="connsiteY6" fmla="*/ 249257 h 348591"/>
                  <a:gd name="connsiteX7" fmla="*/ 227012 w 258020"/>
                  <a:gd name="connsiteY7" fmla="*/ 136545 h 348591"/>
                  <a:gd name="connsiteX8" fmla="*/ 114300 w 258020"/>
                  <a:gd name="connsiteY8" fmla="*/ 20 h 348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020" h="348591">
                    <a:moveTo>
                      <a:pt x="114300" y="20"/>
                    </a:moveTo>
                    <a:cubicBezTo>
                      <a:pt x="117210" y="-1567"/>
                      <a:pt x="222779" y="90508"/>
                      <a:pt x="244475" y="127020"/>
                    </a:cubicBezTo>
                    <a:cubicBezTo>
                      <a:pt x="266171" y="163532"/>
                      <a:pt x="258498" y="185493"/>
                      <a:pt x="244475" y="219095"/>
                    </a:cubicBezTo>
                    <a:cubicBezTo>
                      <a:pt x="230452" y="252697"/>
                      <a:pt x="201083" y="311699"/>
                      <a:pt x="160337" y="328632"/>
                    </a:cubicBezTo>
                    <a:cubicBezTo>
                      <a:pt x="119591" y="345565"/>
                      <a:pt x="264" y="317785"/>
                      <a:pt x="0" y="320695"/>
                    </a:cubicBezTo>
                    <a:cubicBezTo>
                      <a:pt x="-264" y="323605"/>
                      <a:pt x="119327" y="358001"/>
                      <a:pt x="158750" y="346095"/>
                    </a:cubicBezTo>
                    <a:cubicBezTo>
                      <a:pt x="198173" y="334189"/>
                      <a:pt x="225160" y="284182"/>
                      <a:pt x="236537" y="249257"/>
                    </a:cubicBezTo>
                    <a:cubicBezTo>
                      <a:pt x="247914" y="214332"/>
                      <a:pt x="245797" y="173587"/>
                      <a:pt x="227012" y="136545"/>
                    </a:cubicBezTo>
                    <a:cubicBezTo>
                      <a:pt x="208227" y="99503"/>
                      <a:pt x="111390" y="1607"/>
                      <a:pt x="114300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4" name="フリーフォーム: 図形 1313">
                <a:extLst>
                  <a:ext uri="{FF2B5EF4-FFF2-40B4-BE49-F238E27FC236}">
                    <a16:creationId xmlns:a16="http://schemas.microsoft.com/office/drawing/2014/main" id="{F946F811-7F81-4D4D-A10C-B654D3E7BE6F}"/>
                  </a:ext>
                </a:extLst>
              </p:cNvPr>
              <p:cNvSpPr/>
              <p:nvPr/>
            </p:nvSpPr>
            <p:spPr>
              <a:xfrm>
                <a:off x="5768972" y="6706919"/>
                <a:ext cx="435371" cy="784679"/>
              </a:xfrm>
              <a:custGeom>
                <a:avLst/>
                <a:gdLst>
                  <a:gd name="connsiteX0" fmla="*/ 152403 w 435371"/>
                  <a:gd name="connsiteY0" fmla="*/ 269 h 784679"/>
                  <a:gd name="connsiteX1" fmla="*/ 30166 w 435371"/>
                  <a:gd name="connsiteY1" fmla="*/ 263794 h 784679"/>
                  <a:gd name="connsiteX2" fmla="*/ 4766 w 435371"/>
                  <a:gd name="connsiteY2" fmla="*/ 347931 h 784679"/>
                  <a:gd name="connsiteX3" fmla="*/ 14291 w 435371"/>
                  <a:gd name="connsiteY3" fmla="*/ 568594 h 784679"/>
                  <a:gd name="connsiteX4" fmla="*/ 141291 w 435371"/>
                  <a:gd name="connsiteY4" fmla="*/ 652731 h 784679"/>
                  <a:gd name="connsiteX5" fmla="*/ 430216 w 435371"/>
                  <a:gd name="connsiteY5" fmla="*/ 782906 h 784679"/>
                  <a:gd name="connsiteX6" fmla="*/ 306391 w 435371"/>
                  <a:gd name="connsiteY6" fmla="*/ 716231 h 784679"/>
                  <a:gd name="connsiteX7" fmla="*/ 53978 w 435371"/>
                  <a:gd name="connsiteY7" fmla="*/ 551131 h 784679"/>
                  <a:gd name="connsiteX8" fmla="*/ 82553 w 435371"/>
                  <a:gd name="connsiteY8" fmla="*/ 220931 h 784679"/>
                  <a:gd name="connsiteX9" fmla="*/ 152403 w 435371"/>
                  <a:gd name="connsiteY9" fmla="*/ 269 h 78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5371" h="784679">
                    <a:moveTo>
                      <a:pt x="152403" y="269"/>
                    </a:moveTo>
                    <a:cubicBezTo>
                      <a:pt x="143672" y="7413"/>
                      <a:pt x="54772" y="205850"/>
                      <a:pt x="30166" y="263794"/>
                    </a:cubicBezTo>
                    <a:cubicBezTo>
                      <a:pt x="5560" y="321738"/>
                      <a:pt x="7412" y="297131"/>
                      <a:pt x="4766" y="347931"/>
                    </a:cubicBezTo>
                    <a:cubicBezTo>
                      <a:pt x="2120" y="398731"/>
                      <a:pt x="-8463" y="517794"/>
                      <a:pt x="14291" y="568594"/>
                    </a:cubicBezTo>
                    <a:cubicBezTo>
                      <a:pt x="37045" y="619394"/>
                      <a:pt x="71970" y="617012"/>
                      <a:pt x="141291" y="652731"/>
                    </a:cubicBezTo>
                    <a:cubicBezTo>
                      <a:pt x="210612" y="688450"/>
                      <a:pt x="402699" y="772323"/>
                      <a:pt x="430216" y="782906"/>
                    </a:cubicBezTo>
                    <a:cubicBezTo>
                      <a:pt x="457733" y="793489"/>
                      <a:pt x="369097" y="754860"/>
                      <a:pt x="306391" y="716231"/>
                    </a:cubicBezTo>
                    <a:cubicBezTo>
                      <a:pt x="243685" y="677602"/>
                      <a:pt x="91284" y="633681"/>
                      <a:pt x="53978" y="551131"/>
                    </a:cubicBezTo>
                    <a:cubicBezTo>
                      <a:pt x="16672" y="468581"/>
                      <a:pt x="64032" y="312477"/>
                      <a:pt x="82553" y="220931"/>
                    </a:cubicBezTo>
                    <a:cubicBezTo>
                      <a:pt x="101074" y="129385"/>
                      <a:pt x="161134" y="-6875"/>
                      <a:pt x="152403" y="2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5" name="フリーフォーム: 図形 1314">
                <a:extLst>
                  <a:ext uri="{FF2B5EF4-FFF2-40B4-BE49-F238E27FC236}">
                    <a16:creationId xmlns:a16="http://schemas.microsoft.com/office/drawing/2014/main" id="{DCEF6120-0FA8-4551-AC9A-400116D74D50}"/>
                  </a:ext>
                </a:extLst>
              </p:cNvPr>
              <p:cNvSpPr/>
              <p:nvPr/>
            </p:nvSpPr>
            <p:spPr>
              <a:xfrm>
                <a:off x="5703367" y="6666282"/>
                <a:ext cx="522125" cy="924426"/>
              </a:xfrm>
              <a:custGeom>
                <a:avLst/>
                <a:gdLst>
                  <a:gd name="connsiteX0" fmla="*/ 122758 w 522125"/>
                  <a:gd name="connsiteY0" fmla="*/ 1218 h 924426"/>
                  <a:gd name="connsiteX1" fmla="*/ 29096 w 522125"/>
                  <a:gd name="connsiteY1" fmla="*/ 242518 h 924426"/>
                  <a:gd name="connsiteX2" fmla="*/ 5283 w 522125"/>
                  <a:gd name="connsiteY2" fmla="*/ 599706 h 924426"/>
                  <a:gd name="connsiteX3" fmla="*/ 117996 w 522125"/>
                  <a:gd name="connsiteY3" fmla="*/ 742581 h 924426"/>
                  <a:gd name="connsiteX4" fmla="*/ 371996 w 522125"/>
                  <a:gd name="connsiteY4" fmla="*/ 806081 h 924426"/>
                  <a:gd name="connsiteX5" fmla="*/ 511696 w 522125"/>
                  <a:gd name="connsiteY5" fmla="*/ 923556 h 924426"/>
                  <a:gd name="connsiteX6" fmla="*/ 92596 w 522125"/>
                  <a:gd name="connsiteY6" fmla="*/ 739406 h 924426"/>
                  <a:gd name="connsiteX7" fmla="*/ 22746 w 522125"/>
                  <a:gd name="connsiteY7" fmla="*/ 342531 h 924426"/>
                  <a:gd name="connsiteX8" fmla="*/ 122758 w 522125"/>
                  <a:gd name="connsiteY8" fmla="*/ 1218 h 92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125" h="924426">
                    <a:moveTo>
                      <a:pt x="122758" y="1218"/>
                    </a:moveTo>
                    <a:cubicBezTo>
                      <a:pt x="123816" y="-15451"/>
                      <a:pt x="48675" y="142770"/>
                      <a:pt x="29096" y="242518"/>
                    </a:cubicBezTo>
                    <a:cubicBezTo>
                      <a:pt x="9517" y="342266"/>
                      <a:pt x="-9534" y="516362"/>
                      <a:pt x="5283" y="599706"/>
                    </a:cubicBezTo>
                    <a:cubicBezTo>
                      <a:pt x="20100" y="683050"/>
                      <a:pt x="56877" y="708185"/>
                      <a:pt x="117996" y="742581"/>
                    </a:cubicBezTo>
                    <a:cubicBezTo>
                      <a:pt x="179115" y="776977"/>
                      <a:pt x="306379" y="775919"/>
                      <a:pt x="371996" y="806081"/>
                    </a:cubicBezTo>
                    <a:cubicBezTo>
                      <a:pt x="437613" y="836243"/>
                      <a:pt x="558263" y="934668"/>
                      <a:pt x="511696" y="923556"/>
                    </a:cubicBezTo>
                    <a:cubicBezTo>
                      <a:pt x="465129" y="912444"/>
                      <a:pt x="174088" y="836243"/>
                      <a:pt x="92596" y="739406"/>
                    </a:cubicBezTo>
                    <a:cubicBezTo>
                      <a:pt x="11104" y="642569"/>
                      <a:pt x="16396" y="463710"/>
                      <a:pt x="22746" y="342531"/>
                    </a:cubicBezTo>
                    <a:cubicBezTo>
                      <a:pt x="29096" y="221352"/>
                      <a:pt x="121700" y="17887"/>
                      <a:pt x="122758" y="12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6" name="フリーフォーム: 図形 1315">
                <a:extLst>
                  <a:ext uri="{FF2B5EF4-FFF2-40B4-BE49-F238E27FC236}">
                    <a16:creationId xmlns:a16="http://schemas.microsoft.com/office/drawing/2014/main" id="{59969193-BCD4-4FBA-A5C8-F0B1D3BF6DCA}"/>
                  </a:ext>
                </a:extLst>
              </p:cNvPr>
              <p:cNvSpPr/>
              <p:nvPr/>
            </p:nvSpPr>
            <p:spPr>
              <a:xfrm>
                <a:off x="6167407" y="7449250"/>
                <a:ext cx="1173438" cy="347055"/>
              </a:xfrm>
              <a:custGeom>
                <a:avLst/>
                <a:gdLst>
                  <a:gd name="connsiteX0" fmla="*/ 14318 w 1173438"/>
                  <a:gd name="connsiteY0" fmla="*/ 15175 h 347055"/>
                  <a:gd name="connsiteX1" fmla="*/ 77818 w 1173438"/>
                  <a:gd name="connsiteY1" fmla="*/ 40575 h 347055"/>
                  <a:gd name="connsiteX2" fmla="*/ 379443 w 1173438"/>
                  <a:gd name="connsiteY2" fmla="*/ 278700 h 347055"/>
                  <a:gd name="connsiteX3" fmla="*/ 728693 w 1173438"/>
                  <a:gd name="connsiteY3" fmla="*/ 345375 h 347055"/>
                  <a:gd name="connsiteX4" fmla="*/ 963643 w 1173438"/>
                  <a:gd name="connsiteY4" fmla="*/ 313625 h 347055"/>
                  <a:gd name="connsiteX5" fmla="*/ 1125568 w 1173438"/>
                  <a:gd name="connsiteY5" fmla="*/ 173925 h 347055"/>
                  <a:gd name="connsiteX6" fmla="*/ 1150968 w 1173438"/>
                  <a:gd name="connsiteY6" fmla="*/ 78675 h 347055"/>
                  <a:gd name="connsiteX7" fmla="*/ 827118 w 1173438"/>
                  <a:gd name="connsiteY7" fmla="*/ 250125 h 347055"/>
                  <a:gd name="connsiteX8" fmla="*/ 300068 w 1173438"/>
                  <a:gd name="connsiteY8" fmla="*/ 199325 h 347055"/>
                  <a:gd name="connsiteX9" fmla="*/ 14318 w 1173438"/>
                  <a:gd name="connsiteY9" fmla="*/ 15175 h 34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3438" h="347055">
                    <a:moveTo>
                      <a:pt x="14318" y="15175"/>
                    </a:moveTo>
                    <a:cubicBezTo>
                      <a:pt x="-22724" y="-11283"/>
                      <a:pt x="16964" y="-3346"/>
                      <a:pt x="77818" y="40575"/>
                    </a:cubicBezTo>
                    <a:cubicBezTo>
                      <a:pt x="138672" y="84496"/>
                      <a:pt x="270964" y="227900"/>
                      <a:pt x="379443" y="278700"/>
                    </a:cubicBezTo>
                    <a:cubicBezTo>
                      <a:pt x="487922" y="329500"/>
                      <a:pt x="631326" y="339554"/>
                      <a:pt x="728693" y="345375"/>
                    </a:cubicBezTo>
                    <a:cubicBezTo>
                      <a:pt x="826060" y="351196"/>
                      <a:pt x="897497" y="342200"/>
                      <a:pt x="963643" y="313625"/>
                    </a:cubicBezTo>
                    <a:cubicBezTo>
                      <a:pt x="1029789" y="285050"/>
                      <a:pt x="1094347" y="213083"/>
                      <a:pt x="1125568" y="173925"/>
                    </a:cubicBezTo>
                    <a:cubicBezTo>
                      <a:pt x="1156789" y="134767"/>
                      <a:pt x="1200710" y="65975"/>
                      <a:pt x="1150968" y="78675"/>
                    </a:cubicBezTo>
                    <a:cubicBezTo>
                      <a:pt x="1101226" y="91375"/>
                      <a:pt x="968935" y="230017"/>
                      <a:pt x="827118" y="250125"/>
                    </a:cubicBezTo>
                    <a:cubicBezTo>
                      <a:pt x="685301" y="270233"/>
                      <a:pt x="432889" y="239542"/>
                      <a:pt x="300068" y="199325"/>
                    </a:cubicBezTo>
                    <a:cubicBezTo>
                      <a:pt x="167247" y="159108"/>
                      <a:pt x="51360" y="41633"/>
                      <a:pt x="14318" y="151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8" name="フリーフォーム: 図形 1317">
                <a:extLst>
                  <a:ext uri="{FF2B5EF4-FFF2-40B4-BE49-F238E27FC236}">
                    <a16:creationId xmlns:a16="http://schemas.microsoft.com/office/drawing/2014/main" id="{ECEEB902-865E-4A00-87BE-3C255BC7D7B7}"/>
                  </a:ext>
                </a:extLst>
              </p:cNvPr>
              <p:cNvSpPr/>
              <p:nvPr/>
            </p:nvSpPr>
            <p:spPr>
              <a:xfrm>
                <a:off x="5757152" y="7670710"/>
                <a:ext cx="161138" cy="528099"/>
              </a:xfrm>
              <a:custGeom>
                <a:avLst/>
                <a:gdLst>
                  <a:gd name="connsiteX0" fmla="*/ 161048 w 161138"/>
                  <a:gd name="connsiteY0" fmla="*/ 90 h 528099"/>
                  <a:gd name="connsiteX1" fmla="*/ 91198 w 161138"/>
                  <a:gd name="connsiteY1" fmla="*/ 82640 h 528099"/>
                  <a:gd name="connsiteX2" fmla="*/ 27698 w 161138"/>
                  <a:gd name="connsiteY2" fmla="*/ 57240 h 528099"/>
                  <a:gd name="connsiteX3" fmla="*/ 5473 w 161138"/>
                  <a:gd name="connsiteY3" fmla="*/ 314415 h 528099"/>
                  <a:gd name="connsiteX4" fmla="*/ 126123 w 161138"/>
                  <a:gd name="connsiteY4" fmla="*/ 527140 h 528099"/>
                  <a:gd name="connsiteX5" fmla="*/ 30873 w 161138"/>
                  <a:gd name="connsiteY5" fmla="*/ 228690 h 528099"/>
                  <a:gd name="connsiteX6" fmla="*/ 49923 w 161138"/>
                  <a:gd name="connsiteY6" fmla="*/ 92165 h 528099"/>
                  <a:gd name="connsiteX7" fmla="*/ 103898 w 161138"/>
                  <a:gd name="connsiteY7" fmla="*/ 66765 h 528099"/>
                  <a:gd name="connsiteX8" fmla="*/ 161048 w 161138"/>
                  <a:gd name="connsiteY8" fmla="*/ 90 h 52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138" h="528099">
                    <a:moveTo>
                      <a:pt x="161048" y="90"/>
                    </a:moveTo>
                    <a:cubicBezTo>
                      <a:pt x="158931" y="2736"/>
                      <a:pt x="113423" y="73115"/>
                      <a:pt x="91198" y="82640"/>
                    </a:cubicBezTo>
                    <a:cubicBezTo>
                      <a:pt x="68973" y="92165"/>
                      <a:pt x="41985" y="18611"/>
                      <a:pt x="27698" y="57240"/>
                    </a:cubicBezTo>
                    <a:cubicBezTo>
                      <a:pt x="13411" y="95869"/>
                      <a:pt x="-10931" y="236098"/>
                      <a:pt x="5473" y="314415"/>
                    </a:cubicBezTo>
                    <a:cubicBezTo>
                      <a:pt x="21877" y="392732"/>
                      <a:pt x="121890" y="541427"/>
                      <a:pt x="126123" y="527140"/>
                    </a:cubicBezTo>
                    <a:cubicBezTo>
                      <a:pt x="130356" y="512853"/>
                      <a:pt x="43573" y="301186"/>
                      <a:pt x="30873" y="228690"/>
                    </a:cubicBezTo>
                    <a:cubicBezTo>
                      <a:pt x="18173" y="156194"/>
                      <a:pt x="37752" y="119153"/>
                      <a:pt x="49923" y="92165"/>
                    </a:cubicBezTo>
                    <a:cubicBezTo>
                      <a:pt x="62094" y="65178"/>
                      <a:pt x="80086" y="79994"/>
                      <a:pt x="103898" y="66765"/>
                    </a:cubicBezTo>
                    <a:cubicBezTo>
                      <a:pt x="127710" y="53536"/>
                      <a:pt x="163165" y="-2556"/>
                      <a:pt x="161048" y="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9" name="フリーフォーム: 図形 1318">
                <a:extLst>
                  <a:ext uri="{FF2B5EF4-FFF2-40B4-BE49-F238E27FC236}">
                    <a16:creationId xmlns:a16="http://schemas.microsoft.com/office/drawing/2014/main" id="{A2F8E94F-BF63-400F-B4B6-28D245F63751}"/>
                  </a:ext>
                </a:extLst>
              </p:cNvPr>
              <p:cNvSpPr/>
              <p:nvPr/>
            </p:nvSpPr>
            <p:spPr>
              <a:xfrm>
                <a:off x="5741879" y="7410792"/>
                <a:ext cx="1561680" cy="511912"/>
              </a:xfrm>
              <a:custGeom>
                <a:avLst/>
                <a:gdLst>
                  <a:gd name="connsiteX0" fmla="*/ 33446 w 1561680"/>
                  <a:gd name="connsiteY0" fmla="*/ 12358 h 511912"/>
                  <a:gd name="connsiteX1" fmla="*/ 614471 w 1561680"/>
                  <a:gd name="connsiteY1" fmla="*/ 387008 h 511912"/>
                  <a:gd name="connsiteX2" fmla="*/ 1087546 w 1561680"/>
                  <a:gd name="connsiteY2" fmla="*/ 453683 h 511912"/>
                  <a:gd name="connsiteX3" fmla="*/ 1532046 w 1561680"/>
                  <a:gd name="connsiteY3" fmla="*/ 475908 h 511912"/>
                  <a:gd name="connsiteX4" fmla="*/ 1436796 w 1561680"/>
                  <a:gd name="connsiteY4" fmla="*/ 510833 h 511912"/>
                  <a:gd name="connsiteX5" fmla="*/ 763696 w 1561680"/>
                  <a:gd name="connsiteY5" fmla="*/ 431458 h 511912"/>
                  <a:gd name="connsiteX6" fmla="*/ 144571 w 1561680"/>
                  <a:gd name="connsiteY6" fmla="*/ 120308 h 511912"/>
                  <a:gd name="connsiteX7" fmla="*/ 33446 w 1561680"/>
                  <a:gd name="connsiteY7" fmla="*/ 12358 h 51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1680" h="511912">
                    <a:moveTo>
                      <a:pt x="33446" y="12358"/>
                    </a:moveTo>
                    <a:cubicBezTo>
                      <a:pt x="111763" y="56808"/>
                      <a:pt x="438788" y="313454"/>
                      <a:pt x="614471" y="387008"/>
                    </a:cubicBezTo>
                    <a:cubicBezTo>
                      <a:pt x="790154" y="460562"/>
                      <a:pt x="934617" y="438866"/>
                      <a:pt x="1087546" y="453683"/>
                    </a:cubicBezTo>
                    <a:cubicBezTo>
                      <a:pt x="1240475" y="468500"/>
                      <a:pt x="1473838" y="466383"/>
                      <a:pt x="1532046" y="475908"/>
                    </a:cubicBezTo>
                    <a:cubicBezTo>
                      <a:pt x="1590254" y="485433"/>
                      <a:pt x="1564854" y="518241"/>
                      <a:pt x="1436796" y="510833"/>
                    </a:cubicBezTo>
                    <a:cubicBezTo>
                      <a:pt x="1308738" y="503425"/>
                      <a:pt x="979067" y="496545"/>
                      <a:pt x="763696" y="431458"/>
                    </a:cubicBezTo>
                    <a:cubicBezTo>
                      <a:pt x="548325" y="366371"/>
                      <a:pt x="265750" y="188041"/>
                      <a:pt x="144571" y="120308"/>
                    </a:cubicBezTo>
                    <a:cubicBezTo>
                      <a:pt x="23392" y="52575"/>
                      <a:pt x="-44871" y="-32092"/>
                      <a:pt x="33446" y="123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0" name="フリーフォーム: 図形 1319">
                <a:extLst>
                  <a:ext uri="{FF2B5EF4-FFF2-40B4-BE49-F238E27FC236}">
                    <a16:creationId xmlns:a16="http://schemas.microsoft.com/office/drawing/2014/main" id="{6EF584CC-4E4F-4A01-8F52-E37ECC4804E0}"/>
                  </a:ext>
                </a:extLst>
              </p:cNvPr>
              <p:cNvSpPr/>
              <p:nvPr/>
            </p:nvSpPr>
            <p:spPr>
              <a:xfrm>
                <a:off x="6179589" y="7569023"/>
                <a:ext cx="1193474" cy="270872"/>
              </a:xfrm>
              <a:custGeom>
                <a:avLst/>
                <a:gdLst>
                  <a:gd name="connsiteX0" fmla="*/ 24361 w 1193474"/>
                  <a:gd name="connsiteY0" fmla="*/ 6527 h 270872"/>
                  <a:gd name="connsiteX1" fmla="*/ 33886 w 1193474"/>
                  <a:gd name="connsiteY1" fmla="*/ 60502 h 270872"/>
                  <a:gd name="connsiteX2" fmla="*/ 233911 w 1193474"/>
                  <a:gd name="connsiteY2" fmla="*/ 219252 h 270872"/>
                  <a:gd name="connsiteX3" fmla="*/ 545061 w 1193474"/>
                  <a:gd name="connsiteY3" fmla="*/ 270052 h 270872"/>
                  <a:gd name="connsiteX4" fmla="*/ 894311 w 1193474"/>
                  <a:gd name="connsiteY4" fmla="*/ 244652 h 270872"/>
                  <a:gd name="connsiteX5" fmla="*/ 1053061 w 1193474"/>
                  <a:gd name="connsiteY5" fmla="*/ 168452 h 270872"/>
                  <a:gd name="connsiteX6" fmla="*/ 1186411 w 1193474"/>
                  <a:gd name="connsiteY6" fmla="*/ 16052 h 270872"/>
                  <a:gd name="connsiteX7" fmla="*/ 827636 w 1193474"/>
                  <a:gd name="connsiteY7" fmla="*/ 238302 h 270872"/>
                  <a:gd name="connsiteX8" fmla="*/ 278361 w 1193474"/>
                  <a:gd name="connsiteY8" fmla="*/ 197027 h 270872"/>
                  <a:gd name="connsiteX9" fmla="*/ 24361 w 1193474"/>
                  <a:gd name="connsiteY9" fmla="*/ 6527 h 27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3474" h="270872">
                    <a:moveTo>
                      <a:pt x="24361" y="6527"/>
                    </a:moveTo>
                    <a:cubicBezTo>
                      <a:pt x="-16385" y="-16227"/>
                      <a:pt x="-1039" y="25048"/>
                      <a:pt x="33886" y="60502"/>
                    </a:cubicBezTo>
                    <a:cubicBezTo>
                      <a:pt x="68811" y="95956"/>
                      <a:pt x="148715" y="184327"/>
                      <a:pt x="233911" y="219252"/>
                    </a:cubicBezTo>
                    <a:cubicBezTo>
                      <a:pt x="319107" y="254177"/>
                      <a:pt x="434994" y="265819"/>
                      <a:pt x="545061" y="270052"/>
                    </a:cubicBezTo>
                    <a:cubicBezTo>
                      <a:pt x="655128" y="274285"/>
                      <a:pt x="809644" y="261585"/>
                      <a:pt x="894311" y="244652"/>
                    </a:cubicBezTo>
                    <a:cubicBezTo>
                      <a:pt x="978978" y="227719"/>
                      <a:pt x="1004378" y="206552"/>
                      <a:pt x="1053061" y="168452"/>
                    </a:cubicBezTo>
                    <a:cubicBezTo>
                      <a:pt x="1101744" y="130352"/>
                      <a:pt x="1223982" y="4410"/>
                      <a:pt x="1186411" y="16052"/>
                    </a:cubicBezTo>
                    <a:cubicBezTo>
                      <a:pt x="1148840" y="27694"/>
                      <a:pt x="978978" y="208140"/>
                      <a:pt x="827636" y="238302"/>
                    </a:cubicBezTo>
                    <a:cubicBezTo>
                      <a:pt x="676294" y="268464"/>
                      <a:pt x="416474" y="231952"/>
                      <a:pt x="278361" y="197027"/>
                    </a:cubicBezTo>
                    <a:cubicBezTo>
                      <a:pt x="140249" y="162102"/>
                      <a:pt x="65107" y="29281"/>
                      <a:pt x="24361" y="65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1" name="フリーフォーム: 図形 1320">
                <a:extLst>
                  <a:ext uri="{FF2B5EF4-FFF2-40B4-BE49-F238E27FC236}">
                    <a16:creationId xmlns:a16="http://schemas.microsoft.com/office/drawing/2014/main" id="{1911323E-8864-4CFA-B31C-639E8D42067D}"/>
                  </a:ext>
                </a:extLst>
              </p:cNvPr>
              <p:cNvSpPr/>
              <p:nvPr/>
            </p:nvSpPr>
            <p:spPr>
              <a:xfrm>
                <a:off x="5875618" y="8163225"/>
                <a:ext cx="2751063" cy="1031779"/>
              </a:xfrm>
              <a:custGeom>
                <a:avLst/>
                <a:gdLst>
                  <a:gd name="connsiteX0" fmla="*/ 249 w 2751063"/>
                  <a:gd name="connsiteY0" fmla="*/ 2875 h 1031779"/>
                  <a:gd name="connsiteX1" fmla="*/ 84915 w 2751063"/>
                  <a:gd name="connsiteY1" fmla="*/ 108708 h 1031779"/>
                  <a:gd name="connsiteX2" fmla="*/ 161115 w 2751063"/>
                  <a:gd name="connsiteY2" fmla="*/ 519342 h 1031779"/>
                  <a:gd name="connsiteX3" fmla="*/ 423582 w 2751063"/>
                  <a:gd name="connsiteY3" fmla="*/ 747942 h 1031779"/>
                  <a:gd name="connsiteX4" fmla="*/ 1464982 w 2751063"/>
                  <a:gd name="connsiteY4" fmla="*/ 972308 h 1031779"/>
                  <a:gd name="connsiteX5" fmla="*/ 2095749 w 2751063"/>
                  <a:gd name="connsiteY5" fmla="*/ 1027342 h 1031779"/>
                  <a:gd name="connsiteX6" fmla="*/ 2739215 w 2751063"/>
                  <a:gd name="connsiteY6" fmla="*/ 883408 h 1031779"/>
                  <a:gd name="connsiteX7" fmla="*/ 1511549 w 2751063"/>
                  <a:gd name="connsiteY7" fmla="*/ 870708 h 1031779"/>
                  <a:gd name="connsiteX8" fmla="*/ 220382 w 2751063"/>
                  <a:gd name="connsiteY8" fmla="*/ 574375 h 1031779"/>
                  <a:gd name="connsiteX9" fmla="*/ 63749 w 2751063"/>
                  <a:gd name="connsiteY9" fmla="*/ 189142 h 1031779"/>
                  <a:gd name="connsiteX10" fmla="*/ 249 w 2751063"/>
                  <a:gd name="connsiteY10" fmla="*/ 2875 h 1031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1063" h="1031779">
                    <a:moveTo>
                      <a:pt x="249" y="2875"/>
                    </a:moveTo>
                    <a:cubicBezTo>
                      <a:pt x="3777" y="-10531"/>
                      <a:pt x="58104" y="22630"/>
                      <a:pt x="84915" y="108708"/>
                    </a:cubicBezTo>
                    <a:cubicBezTo>
                      <a:pt x="111726" y="194786"/>
                      <a:pt x="104671" y="412803"/>
                      <a:pt x="161115" y="519342"/>
                    </a:cubicBezTo>
                    <a:cubicBezTo>
                      <a:pt x="217559" y="625881"/>
                      <a:pt x="206271" y="672448"/>
                      <a:pt x="423582" y="747942"/>
                    </a:cubicBezTo>
                    <a:cubicBezTo>
                      <a:pt x="640893" y="823436"/>
                      <a:pt x="1186288" y="925741"/>
                      <a:pt x="1464982" y="972308"/>
                    </a:cubicBezTo>
                    <a:cubicBezTo>
                      <a:pt x="1743676" y="1018875"/>
                      <a:pt x="1883377" y="1042159"/>
                      <a:pt x="2095749" y="1027342"/>
                    </a:cubicBezTo>
                    <a:cubicBezTo>
                      <a:pt x="2308121" y="1012525"/>
                      <a:pt x="2836582" y="909514"/>
                      <a:pt x="2739215" y="883408"/>
                    </a:cubicBezTo>
                    <a:cubicBezTo>
                      <a:pt x="2641848" y="857302"/>
                      <a:pt x="1931355" y="922214"/>
                      <a:pt x="1511549" y="870708"/>
                    </a:cubicBezTo>
                    <a:cubicBezTo>
                      <a:pt x="1091744" y="819203"/>
                      <a:pt x="461682" y="687969"/>
                      <a:pt x="220382" y="574375"/>
                    </a:cubicBezTo>
                    <a:cubicBezTo>
                      <a:pt x="-20918" y="460781"/>
                      <a:pt x="96204" y="281570"/>
                      <a:pt x="63749" y="189142"/>
                    </a:cubicBezTo>
                    <a:cubicBezTo>
                      <a:pt x="31294" y="96714"/>
                      <a:pt x="-3279" y="16281"/>
                      <a:pt x="249" y="28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2" name="フリーフォーム: 図形 1321">
                <a:extLst>
                  <a:ext uri="{FF2B5EF4-FFF2-40B4-BE49-F238E27FC236}">
                    <a16:creationId xmlns:a16="http://schemas.microsoft.com/office/drawing/2014/main" id="{1490556E-D5E2-4B19-AAB0-1A126AA0775E}"/>
                  </a:ext>
                </a:extLst>
              </p:cNvPr>
              <p:cNvSpPr/>
              <p:nvPr/>
            </p:nvSpPr>
            <p:spPr>
              <a:xfrm>
                <a:off x="8632329" y="7866747"/>
                <a:ext cx="395053" cy="1219874"/>
              </a:xfrm>
              <a:custGeom>
                <a:avLst/>
                <a:gdLst>
                  <a:gd name="connsiteX0" fmla="*/ 380438 w 395053"/>
                  <a:gd name="connsiteY0" fmla="*/ 62286 h 1219874"/>
                  <a:gd name="connsiteX1" fmla="*/ 380438 w 395053"/>
                  <a:gd name="connsiteY1" fmla="*/ 151186 h 1219874"/>
                  <a:gd name="connsiteX2" fmla="*/ 359271 w 395053"/>
                  <a:gd name="connsiteY2" fmla="*/ 515253 h 1219874"/>
                  <a:gd name="connsiteX3" fmla="*/ 67171 w 395053"/>
                  <a:gd name="connsiteY3" fmla="*/ 1137553 h 1219874"/>
                  <a:gd name="connsiteX4" fmla="*/ 7904 w 395053"/>
                  <a:gd name="connsiteY4" fmla="*/ 1205286 h 1219874"/>
                  <a:gd name="connsiteX5" fmla="*/ 194171 w 395053"/>
                  <a:gd name="connsiteY5" fmla="*/ 1065586 h 1219874"/>
                  <a:gd name="connsiteX6" fmla="*/ 380438 w 395053"/>
                  <a:gd name="connsiteY6" fmla="*/ 62286 h 121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053" h="1219874">
                    <a:moveTo>
                      <a:pt x="380438" y="62286"/>
                    </a:moveTo>
                    <a:cubicBezTo>
                      <a:pt x="411482" y="-90114"/>
                      <a:pt x="383966" y="75692"/>
                      <a:pt x="380438" y="151186"/>
                    </a:cubicBezTo>
                    <a:cubicBezTo>
                      <a:pt x="376910" y="226681"/>
                      <a:pt x="411482" y="350858"/>
                      <a:pt x="359271" y="515253"/>
                    </a:cubicBezTo>
                    <a:cubicBezTo>
                      <a:pt x="307060" y="679648"/>
                      <a:pt x="125732" y="1022547"/>
                      <a:pt x="67171" y="1137553"/>
                    </a:cubicBezTo>
                    <a:cubicBezTo>
                      <a:pt x="8610" y="1252559"/>
                      <a:pt x="-13263" y="1217281"/>
                      <a:pt x="7904" y="1205286"/>
                    </a:cubicBezTo>
                    <a:cubicBezTo>
                      <a:pt x="29071" y="1193291"/>
                      <a:pt x="132788" y="1254675"/>
                      <a:pt x="194171" y="1065586"/>
                    </a:cubicBezTo>
                    <a:cubicBezTo>
                      <a:pt x="255554" y="876497"/>
                      <a:pt x="349394" y="214686"/>
                      <a:pt x="380438" y="622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3" name="フリーフォーム: 図形 1322">
                <a:extLst>
                  <a:ext uri="{FF2B5EF4-FFF2-40B4-BE49-F238E27FC236}">
                    <a16:creationId xmlns:a16="http://schemas.microsoft.com/office/drawing/2014/main" id="{08376CB0-D57E-4BA6-ADF7-1E39C2F55482}"/>
                  </a:ext>
                </a:extLst>
              </p:cNvPr>
              <p:cNvSpPr/>
              <p:nvPr/>
            </p:nvSpPr>
            <p:spPr>
              <a:xfrm>
                <a:off x="8345736" y="6546431"/>
                <a:ext cx="708398" cy="1388055"/>
              </a:xfrm>
              <a:custGeom>
                <a:avLst/>
                <a:gdLst>
                  <a:gd name="connsiteX0" fmla="*/ 2397 w 708398"/>
                  <a:gd name="connsiteY0" fmla="*/ 11002 h 1388055"/>
                  <a:gd name="connsiteX1" fmla="*/ 374931 w 708398"/>
                  <a:gd name="connsiteY1" fmla="*/ 489369 h 1388055"/>
                  <a:gd name="connsiteX2" fmla="*/ 675497 w 708398"/>
                  <a:gd name="connsiteY2" fmla="*/ 1077802 h 1388055"/>
                  <a:gd name="connsiteX3" fmla="*/ 688197 w 708398"/>
                  <a:gd name="connsiteY3" fmla="*/ 1386836 h 1388055"/>
                  <a:gd name="connsiteX4" fmla="*/ 565431 w 708398"/>
                  <a:gd name="connsiteY4" fmla="*/ 971969 h 1388055"/>
                  <a:gd name="connsiteX5" fmla="*/ 2397 w 708398"/>
                  <a:gd name="connsiteY5" fmla="*/ 11002 h 138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398" h="1388055">
                    <a:moveTo>
                      <a:pt x="2397" y="11002"/>
                    </a:moveTo>
                    <a:cubicBezTo>
                      <a:pt x="-29353" y="-69431"/>
                      <a:pt x="262748" y="311569"/>
                      <a:pt x="374931" y="489369"/>
                    </a:cubicBezTo>
                    <a:cubicBezTo>
                      <a:pt x="487114" y="667169"/>
                      <a:pt x="623286" y="928224"/>
                      <a:pt x="675497" y="1077802"/>
                    </a:cubicBezTo>
                    <a:cubicBezTo>
                      <a:pt x="727708" y="1227380"/>
                      <a:pt x="706541" y="1404475"/>
                      <a:pt x="688197" y="1386836"/>
                    </a:cubicBezTo>
                    <a:cubicBezTo>
                      <a:pt x="669853" y="1369197"/>
                      <a:pt x="679025" y="1197747"/>
                      <a:pt x="565431" y="971969"/>
                    </a:cubicBezTo>
                    <a:cubicBezTo>
                      <a:pt x="451837" y="746191"/>
                      <a:pt x="34147" y="91435"/>
                      <a:pt x="2397" y="110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4" name="フリーフォーム: 図形 1323">
                <a:extLst>
                  <a:ext uri="{FF2B5EF4-FFF2-40B4-BE49-F238E27FC236}">
                    <a16:creationId xmlns:a16="http://schemas.microsoft.com/office/drawing/2014/main" id="{75DA194F-D3F8-43DE-80E4-177037A198F6}"/>
                  </a:ext>
                </a:extLst>
              </p:cNvPr>
              <p:cNvSpPr/>
              <p:nvPr/>
            </p:nvSpPr>
            <p:spPr>
              <a:xfrm>
                <a:off x="7662094" y="5888563"/>
                <a:ext cx="762526" cy="715445"/>
              </a:xfrm>
              <a:custGeom>
                <a:avLst/>
                <a:gdLst>
                  <a:gd name="connsiteX0" fmla="*/ 239 w 762526"/>
                  <a:gd name="connsiteY0" fmla="*/ 4 h 715445"/>
                  <a:gd name="connsiteX1" fmla="*/ 432039 w 762526"/>
                  <a:gd name="connsiteY1" fmla="*/ 419104 h 715445"/>
                  <a:gd name="connsiteX2" fmla="*/ 762239 w 762526"/>
                  <a:gd name="connsiteY2" fmla="*/ 715437 h 715445"/>
                  <a:gd name="connsiteX3" fmla="*/ 377006 w 762526"/>
                  <a:gd name="connsiteY3" fmla="*/ 427570 h 715445"/>
                  <a:gd name="connsiteX4" fmla="*/ 239 w 762526"/>
                  <a:gd name="connsiteY4" fmla="*/ 4 h 71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526" h="715445">
                    <a:moveTo>
                      <a:pt x="239" y="4"/>
                    </a:moveTo>
                    <a:cubicBezTo>
                      <a:pt x="9411" y="-1407"/>
                      <a:pt x="305039" y="299865"/>
                      <a:pt x="432039" y="419104"/>
                    </a:cubicBezTo>
                    <a:cubicBezTo>
                      <a:pt x="559039" y="538343"/>
                      <a:pt x="771411" y="714026"/>
                      <a:pt x="762239" y="715437"/>
                    </a:cubicBezTo>
                    <a:cubicBezTo>
                      <a:pt x="753067" y="716848"/>
                      <a:pt x="506828" y="541870"/>
                      <a:pt x="377006" y="427570"/>
                    </a:cubicBezTo>
                    <a:cubicBezTo>
                      <a:pt x="247184" y="313270"/>
                      <a:pt x="-8933" y="1415"/>
                      <a:pt x="239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5" name="フリーフォーム: 図形 1324">
                <a:extLst>
                  <a:ext uri="{FF2B5EF4-FFF2-40B4-BE49-F238E27FC236}">
                    <a16:creationId xmlns:a16="http://schemas.microsoft.com/office/drawing/2014/main" id="{C9A4C866-1CA9-4442-895F-493044876889}"/>
                  </a:ext>
                </a:extLst>
              </p:cNvPr>
              <p:cNvSpPr/>
              <p:nvPr/>
            </p:nvSpPr>
            <p:spPr>
              <a:xfrm>
                <a:off x="7589236" y="5994416"/>
                <a:ext cx="272746" cy="821854"/>
              </a:xfrm>
              <a:custGeom>
                <a:avLst/>
                <a:gdLst>
                  <a:gd name="connsiteX0" fmla="*/ 1131 w 272746"/>
                  <a:gd name="connsiteY0" fmla="*/ 8451 h 821854"/>
                  <a:gd name="connsiteX1" fmla="*/ 221264 w 272746"/>
                  <a:gd name="connsiteY1" fmla="*/ 372517 h 821854"/>
                  <a:gd name="connsiteX2" fmla="*/ 272064 w 272746"/>
                  <a:gd name="connsiteY2" fmla="*/ 821251 h 821854"/>
                  <a:gd name="connsiteX3" fmla="*/ 200097 w 272746"/>
                  <a:gd name="connsiteY3" fmla="*/ 461417 h 821854"/>
                  <a:gd name="connsiteX4" fmla="*/ 136597 w 272746"/>
                  <a:gd name="connsiteY4" fmla="*/ 143917 h 821854"/>
                  <a:gd name="connsiteX5" fmla="*/ 1131 w 272746"/>
                  <a:gd name="connsiteY5" fmla="*/ 8451 h 82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746" h="821854">
                    <a:moveTo>
                      <a:pt x="1131" y="8451"/>
                    </a:moveTo>
                    <a:cubicBezTo>
                      <a:pt x="15242" y="46551"/>
                      <a:pt x="176108" y="237050"/>
                      <a:pt x="221264" y="372517"/>
                    </a:cubicBezTo>
                    <a:cubicBezTo>
                      <a:pt x="266420" y="507984"/>
                      <a:pt x="275592" y="806434"/>
                      <a:pt x="272064" y="821251"/>
                    </a:cubicBezTo>
                    <a:cubicBezTo>
                      <a:pt x="268536" y="836068"/>
                      <a:pt x="222675" y="574306"/>
                      <a:pt x="200097" y="461417"/>
                    </a:cubicBezTo>
                    <a:cubicBezTo>
                      <a:pt x="177519" y="348528"/>
                      <a:pt x="164114" y="218706"/>
                      <a:pt x="136597" y="143917"/>
                    </a:cubicBezTo>
                    <a:cubicBezTo>
                      <a:pt x="109080" y="69128"/>
                      <a:pt x="-12980" y="-29649"/>
                      <a:pt x="1131" y="84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6" name="フリーフォーム: 図形 1325">
                <a:extLst>
                  <a:ext uri="{FF2B5EF4-FFF2-40B4-BE49-F238E27FC236}">
                    <a16:creationId xmlns:a16="http://schemas.microsoft.com/office/drawing/2014/main" id="{84CA218B-FFA1-43AA-BEBC-CD841B6E87F7}"/>
                  </a:ext>
                </a:extLst>
              </p:cNvPr>
              <p:cNvSpPr/>
              <p:nvPr/>
            </p:nvSpPr>
            <p:spPr>
              <a:xfrm>
                <a:off x="7296842" y="6188387"/>
                <a:ext cx="718448" cy="1681260"/>
              </a:xfrm>
              <a:custGeom>
                <a:avLst/>
                <a:gdLst>
                  <a:gd name="connsiteX0" fmla="*/ 577158 w 718448"/>
                  <a:gd name="connsiteY0" fmla="*/ 30380 h 1681260"/>
                  <a:gd name="connsiteX1" fmla="*/ 699925 w 718448"/>
                  <a:gd name="connsiteY1" fmla="*/ 669613 h 1681260"/>
                  <a:gd name="connsiteX2" fmla="*/ 598325 w 718448"/>
                  <a:gd name="connsiteY2" fmla="*/ 1114113 h 1681260"/>
                  <a:gd name="connsiteX3" fmla="*/ 484025 w 718448"/>
                  <a:gd name="connsiteY3" fmla="*/ 1406213 h 1681260"/>
                  <a:gd name="connsiteX4" fmla="*/ 208858 w 718448"/>
                  <a:gd name="connsiteY4" fmla="*/ 1660213 h 1681260"/>
                  <a:gd name="connsiteX5" fmla="*/ 26825 w 718448"/>
                  <a:gd name="connsiteY5" fmla="*/ 1655980 h 1681260"/>
                  <a:gd name="connsiteX6" fmla="*/ 5658 w 718448"/>
                  <a:gd name="connsiteY6" fmla="*/ 1567080 h 1681260"/>
                  <a:gd name="connsiteX7" fmla="*/ 73391 w 718448"/>
                  <a:gd name="connsiteY7" fmla="*/ 1406213 h 1681260"/>
                  <a:gd name="connsiteX8" fmla="*/ 119958 w 718448"/>
                  <a:gd name="connsiteY8" fmla="*/ 1660213 h 1681260"/>
                  <a:gd name="connsiteX9" fmla="*/ 416291 w 718448"/>
                  <a:gd name="connsiteY9" fmla="*/ 1524746 h 1681260"/>
                  <a:gd name="connsiteX10" fmla="*/ 704158 w 718448"/>
                  <a:gd name="connsiteY10" fmla="*/ 957480 h 1681260"/>
                  <a:gd name="connsiteX11" fmla="*/ 666058 w 718448"/>
                  <a:gd name="connsiteY11" fmla="*/ 191246 h 1681260"/>
                  <a:gd name="connsiteX12" fmla="*/ 577158 w 718448"/>
                  <a:gd name="connsiteY12" fmla="*/ 30380 h 168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8448" h="1681260">
                    <a:moveTo>
                      <a:pt x="577158" y="30380"/>
                    </a:moveTo>
                    <a:cubicBezTo>
                      <a:pt x="582803" y="110108"/>
                      <a:pt x="696397" y="488991"/>
                      <a:pt x="699925" y="669613"/>
                    </a:cubicBezTo>
                    <a:cubicBezTo>
                      <a:pt x="703453" y="850235"/>
                      <a:pt x="634308" y="991346"/>
                      <a:pt x="598325" y="1114113"/>
                    </a:cubicBezTo>
                    <a:cubicBezTo>
                      <a:pt x="562342" y="1236880"/>
                      <a:pt x="548936" y="1315196"/>
                      <a:pt x="484025" y="1406213"/>
                    </a:cubicBezTo>
                    <a:cubicBezTo>
                      <a:pt x="419114" y="1497230"/>
                      <a:pt x="285058" y="1618585"/>
                      <a:pt x="208858" y="1660213"/>
                    </a:cubicBezTo>
                    <a:cubicBezTo>
                      <a:pt x="132658" y="1701841"/>
                      <a:pt x="60692" y="1671502"/>
                      <a:pt x="26825" y="1655980"/>
                    </a:cubicBezTo>
                    <a:cubicBezTo>
                      <a:pt x="-7042" y="1640458"/>
                      <a:pt x="-2103" y="1608708"/>
                      <a:pt x="5658" y="1567080"/>
                    </a:cubicBezTo>
                    <a:cubicBezTo>
                      <a:pt x="13419" y="1525452"/>
                      <a:pt x="54341" y="1390691"/>
                      <a:pt x="73391" y="1406213"/>
                    </a:cubicBezTo>
                    <a:cubicBezTo>
                      <a:pt x="92441" y="1421735"/>
                      <a:pt x="62808" y="1640458"/>
                      <a:pt x="119958" y="1660213"/>
                    </a:cubicBezTo>
                    <a:cubicBezTo>
                      <a:pt x="177108" y="1679968"/>
                      <a:pt x="318924" y="1641868"/>
                      <a:pt x="416291" y="1524746"/>
                    </a:cubicBezTo>
                    <a:cubicBezTo>
                      <a:pt x="513658" y="1407624"/>
                      <a:pt x="662530" y="1179730"/>
                      <a:pt x="704158" y="957480"/>
                    </a:cubicBezTo>
                    <a:cubicBezTo>
                      <a:pt x="745786" y="735230"/>
                      <a:pt x="685108" y="346468"/>
                      <a:pt x="666058" y="191246"/>
                    </a:cubicBezTo>
                    <a:cubicBezTo>
                      <a:pt x="647008" y="36024"/>
                      <a:pt x="571513" y="-49348"/>
                      <a:pt x="577158" y="303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7" name="フリーフォーム: 図形 1326">
                <a:extLst>
                  <a:ext uri="{FF2B5EF4-FFF2-40B4-BE49-F238E27FC236}">
                    <a16:creationId xmlns:a16="http://schemas.microsoft.com/office/drawing/2014/main" id="{9D7EEF3F-3CBB-4FC7-B512-016A2C69D0DB}"/>
                  </a:ext>
                </a:extLst>
              </p:cNvPr>
              <p:cNvSpPr/>
              <p:nvPr/>
            </p:nvSpPr>
            <p:spPr>
              <a:xfrm>
                <a:off x="7785934" y="6138854"/>
                <a:ext cx="131211" cy="1028738"/>
              </a:xfrm>
              <a:custGeom>
                <a:avLst/>
                <a:gdLst>
                  <a:gd name="connsiteX0" fmla="*/ 3399 w 131211"/>
                  <a:gd name="connsiteY0" fmla="*/ 41813 h 1028738"/>
                  <a:gd name="connsiteX1" fmla="*/ 28799 w 131211"/>
                  <a:gd name="connsiteY1" fmla="*/ 88379 h 1028738"/>
                  <a:gd name="connsiteX2" fmla="*/ 75366 w 131211"/>
                  <a:gd name="connsiteY2" fmla="*/ 829213 h 1028738"/>
                  <a:gd name="connsiteX3" fmla="*/ 92299 w 131211"/>
                  <a:gd name="connsiteY3" fmla="*/ 998546 h 1028738"/>
                  <a:gd name="connsiteX4" fmla="*/ 121933 w 131211"/>
                  <a:gd name="connsiteY4" fmla="*/ 1007013 h 1028738"/>
                  <a:gd name="connsiteX5" fmla="*/ 130399 w 131211"/>
                  <a:gd name="connsiteY5" fmla="*/ 774179 h 1028738"/>
                  <a:gd name="connsiteX6" fmla="*/ 104999 w 131211"/>
                  <a:gd name="connsiteY6" fmla="*/ 342379 h 1028738"/>
                  <a:gd name="connsiteX7" fmla="*/ 3399 w 131211"/>
                  <a:gd name="connsiteY7" fmla="*/ 41813 h 102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211" h="1028738">
                    <a:moveTo>
                      <a:pt x="3399" y="41813"/>
                    </a:moveTo>
                    <a:cubicBezTo>
                      <a:pt x="-9301" y="-520"/>
                      <a:pt x="16805" y="-42854"/>
                      <a:pt x="28799" y="88379"/>
                    </a:cubicBezTo>
                    <a:cubicBezTo>
                      <a:pt x="40793" y="219612"/>
                      <a:pt x="64783" y="677519"/>
                      <a:pt x="75366" y="829213"/>
                    </a:cubicBezTo>
                    <a:cubicBezTo>
                      <a:pt x="85949" y="980907"/>
                      <a:pt x="84538" y="968913"/>
                      <a:pt x="92299" y="998546"/>
                    </a:cubicBezTo>
                    <a:cubicBezTo>
                      <a:pt x="100060" y="1028179"/>
                      <a:pt x="115583" y="1044407"/>
                      <a:pt x="121933" y="1007013"/>
                    </a:cubicBezTo>
                    <a:cubicBezTo>
                      <a:pt x="128283" y="969619"/>
                      <a:pt x="133221" y="884951"/>
                      <a:pt x="130399" y="774179"/>
                    </a:cubicBezTo>
                    <a:cubicBezTo>
                      <a:pt x="127577" y="663407"/>
                      <a:pt x="120521" y="465851"/>
                      <a:pt x="104999" y="342379"/>
                    </a:cubicBezTo>
                    <a:cubicBezTo>
                      <a:pt x="89477" y="218907"/>
                      <a:pt x="16099" y="84146"/>
                      <a:pt x="3399" y="418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8" name="フリーフォーム: 図形 1327">
                <a:extLst>
                  <a:ext uri="{FF2B5EF4-FFF2-40B4-BE49-F238E27FC236}">
                    <a16:creationId xmlns:a16="http://schemas.microsoft.com/office/drawing/2014/main" id="{D4884273-6E73-4F1B-B263-6D052D853E9B}"/>
                  </a:ext>
                </a:extLst>
              </p:cNvPr>
              <p:cNvSpPr/>
              <p:nvPr/>
            </p:nvSpPr>
            <p:spPr>
              <a:xfrm>
                <a:off x="7396374" y="6857097"/>
                <a:ext cx="402116" cy="863828"/>
              </a:xfrm>
              <a:custGeom>
                <a:avLst/>
                <a:gdLst>
                  <a:gd name="connsiteX0" fmla="*/ 401426 w 402116"/>
                  <a:gd name="connsiteY0" fmla="*/ 903 h 863828"/>
                  <a:gd name="connsiteX1" fmla="*/ 337926 w 402116"/>
                  <a:gd name="connsiteY1" fmla="*/ 432703 h 863828"/>
                  <a:gd name="connsiteX2" fmla="*/ 333693 w 402116"/>
                  <a:gd name="connsiteY2" fmla="*/ 576636 h 863828"/>
                  <a:gd name="connsiteX3" fmla="*/ 215159 w 402116"/>
                  <a:gd name="connsiteY3" fmla="*/ 733270 h 863828"/>
                  <a:gd name="connsiteX4" fmla="*/ 117793 w 402116"/>
                  <a:gd name="connsiteY4" fmla="*/ 830636 h 863828"/>
                  <a:gd name="connsiteX5" fmla="*/ 16193 w 402116"/>
                  <a:gd name="connsiteY5" fmla="*/ 860270 h 863828"/>
                  <a:gd name="connsiteX6" fmla="*/ 75459 w 402116"/>
                  <a:gd name="connsiteY6" fmla="*/ 758670 h 863828"/>
                  <a:gd name="connsiteX7" fmla="*/ 113559 w 402116"/>
                  <a:gd name="connsiteY7" fmla="*/ 618970 h 863828"/>
                  <a:gd name="connsiteX8" fmla="*/ 16193 w 402116"/>
                  <a:gd name="connsiteY8" fmla="*/ 606270 h 863828"/>
                  <a:gd name="connsiteX9" fmla="*/ 11959 w 402116"/>
                  <a:gd name="connsiteY9" fmla="*/ 631670 h 863828"/>
                  <a:gd name="connsiteX10" fmla="*/ 134726 w 402116"/>
                  <a:gd name="connsiteY10" fmla="*/ 745970 h 863828"/>
                  <a:gd name="connsiteX11" fmla="*/ 291359 w 402116"/>
                  <a:gd name="connsiteY11" fmla="*/ 559703 h 863828"/>
                  <a:gd name="connsiteX12" fmla="*/ 401426 w 402116"/>
                  <a:gd name="connsiteY12" fmla="*/ 903 h 86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2116" h="863828">
                    <a:moveTo>
                      <a:pt x="401426" y="903"/>
                    </a:moveTo>
                    <a:cubicBezTo>
                      <a:pt x="409187" y="-20264"/>
                      <a:pt x="349215" y="336748"/>
                      <a:pt x="337926" y="432703"/>
                    </a:cubicBezTo>
                    <a:cubicBezTo>
                      <a:pt x="326637" y="528658"/>
                      <a:pt x="354154" y="526541"/>
                      <a:pt x="333693" y="576636"/>
                    </a:cubicBezTo>
                    <a:cubicBezTo>
                      <a:pt x="313232" y="626731"/>
                      <a:pt x="251142" y="690937"/>
                      <a:pt x="215159" y="733270"/>
                    </a:cubicBezTo>
                    <a:cubicBezTo>
                      <a:pt x="179176" y="775603"/>
                      <a:pt x="150954" y="809469"/>
                      <a:pt x="117793" y="830636"/>
                    </a:cubicBezTo>
                    <a:cubicBezTo>
                      <a:pt x="84632" y="851803"/>
                      <a:pt x="23249" y="872264"/>
                      <a:pt x="16193" y="860270"/>
                    </a:cubicBezTo>
                    <a:cubicBezTo>
                      <a:pt x="9137" y="848276"/>
                      <a:pt x="59231" y="798887"/>
                      <a:pt x="75459" y="758670"/>
                    </a:cubicBezTo>
                    <a:cubicBezTo>
                      <a:pt x="91687" y="718453"/>
                      <a:pt x="123437" y="644370"/>
                      <a:pt x="113559" y="618970"/>
                    </a:cubicBezTo>
                    <a:cubicBezTo>
                      <a:pt x="103681" y="593570"/>
                      <a:pt x="33126" y="604153"/>
                      <a:pt x="16193" y="606270"/>
                    </a:cubicBezTo>
                    <a:cubicBezTo>
                      <a:pt x="-740" y="608387"/>
                      <a:pt x="-7797" y="608387"/>
                      <a:pt x="11959" y="631670"/>
                    </a:cubicBezTo>
                    <a:cubicBezTo>
                      <a:pt x="31714" y="654953"/>
                      <a:pt x="88159" y="757965"/>
                      <a:pt x="134726" y="745970"/>
                    </a:cubicBezTo>
                    <a:cubicBezTo>
                      <a:pt x="181293" y="733975"/>
                      <a:pt x="239854" y="687409"/>
                      <a:pt x="291359" y="559703"/>
                    </a:cubicBezTo>
                    <a:cubicBezTo>
                      <a:pt x="342864" y="431997"/>
                      <a:pt x="393665" y="22070"/>
                      <a:pt x="401426" y="9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9" name="フリーフォーム: 図形 1328">
                <a:extLst>
                  <a:ext uri="{FF2B5EF4-FFF2-40B4-BE49-F238E27FC236}">
                    <a16:creationId xmlns:a16="http://schemas.microsoft.com/office/drawing/2014/main" id="{F684CF1D-9D03-427E-83A7-58BE5AF40341}"/>
                  </a:ext>
                </a:extLst>
              </p:cNvPr>
              <p:cNvSpPr/>
              <p:nvPr/>
            </p:nvSpPr>
            <p:spPr>
              <a:xfrm>
                <a:off x="7445291" y="6907465"/>
                <a:ext cx="387091" cy="844304"/>
              </a:xfrm>
              <a:custGeom>
                <a:avLst/>
                <a:gdLst>
                  <a:gd name="connsiteX0" fmla="*/ 386376 w 387091"/>
                  <a:gd name="connsiteY0" fmla="*/ 22502 h 844304"/>
                  <a:gd name="connsiteX1" fmla="*/ 373676 w 387091"/>
                  <a:gd name="connsiteY1" fmla="*/ 81768 h 844304"/>
                  <a:gd name="connsiteX2" fmla="*/ 310176 w 387091"/>
                  <a:gd name="connsiteY2" fmla="*/ 543202 h 844304"/>
                  <a:gd name="connsiteX3" fmla="*/ 174709 w 387091"/>
                  <a:gd name="connsiteY3" fmla="*/ 725235 h 844304"/>
                  <a:gd name="connsiteX4" fmla="*/ 30776 w 387091"/>
                  <a:gd name="connsiteY4" fmla="*/ 831068 h 844304"/>
                  <a:gd name="connsiteX5" fmla="*/ 13842 w 387091"/>
                  <a:gd name="connsiteY5" fmla="*/ 835302 h 844304"/>
                  <a:gd name="connsiteX6" fmla="*/ 195876 w 387091"/>
                  <a:gd name="connsiteY6" fmla="*/ 763335 h 844304"/>
                  <a:gd name="connsiteX7" fmla="*/ 360976 w 387091"/>
                  <a:gd name="connsiteY7" fmla="*/ 331535 h 844304"/>
                  <a:gd name="connsiteX8" fmla="*/ 386376 w 387091"/>
                  <a:gd name="connsiteY8" fmla="*/ 22502 h 84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091" h="844304">
                    <a:moveTo>
                      <a:pt x="386376" y="22502"/>
                    </a:moveTo>
                    <a:cubicBezTo>
                      <a:pt x="388493" y="-19126"/>
                      <a:pt x="386376" y="-5015"/>
                      <a:pt x="373676" y="81768"/>
                    </a:cubicBezTo>
                    <a:cubicBezTo>
                      <a:pt x="360976" y="168551"/>
                      <a:pt x="343337" y="435958"/>
                      <a:pt x="310176" y="543202"/>
                    </a:cubicBezTo>
                    <a:cubicBezTo>
                      <a:pt x="277015" y="650446"/>
                      <a:pt x="221276" y="677257"/>
                      <a:pt x="174709" y="725235"/>
                    </a:cubicBezTo>
                    <a:cubicBezTo>
                      <a:pt x="128142" y="773213"/>
                      <a:pt x="57587" y="812724"/>
                      <a:pt x="30776" y="831068"/>
                    </a:cubicBezTo>
                    <a:cubicBezTo>
                      <a:pt x="3965" y="849413"/>
                      <a:pt x="-13675" y="846591"/>
                      <a:pt x="13842" y="835302"/>
                    </a:cubicBezTo>
                    <a:cubicBezTo>
                      <a:pt x="41359" y="824013"/>
                      <a:pt x="138020" y="847296"/>
                      <a:pt x="195876" y="763335"/>
                    </a:cubicBezTo>
                    <a:cubicBezTo>
                      <a:pt x="253732" y="679374"/>
                      <a:pt x="329932" y="454302"/>
                      <a:pt x="360976" y="331535"/>
                    </a:cubicBezTo>
                    <a:cubicBezTo>
                      <a:pt x="392020" y="208768"/>
                      <a:pt x="384259" y="64130"/>
                      <a:pt x="386376" y="225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0" name="フリーフォーム: 図形 1329">
                <a:extLst>
                  <a:ext uri="{FF2B5EF4-FFF2-40B4-BE49-F238E27FC236}">
                    <a16:creationId xmlns:a16="http://schemas.microsoft.com/office/drawing/2014/main" id="{7B00780C-D39D-48BB-B0D1-426F05F2348E}"/>
                  </a:ext>
                </a:extLst>
              </p:cNvPr>
              <p:cNvSpPr/>
              <p:nvPr/>
            </p:nvSpPr>
            <p:spPr>
              <a:xfrm>
                <a:off x="6242595" y="6503817"/>
                <a:ext cx="1010088" cy="1104367"/>
              </a:xfrm>
              <a:custGeom>
                <a:avLst/>
                <a:gdLst>
                  <a:gd name="connsiteX0" fmla="*/ 26972 w 1010088"/>
                  <a:gd name="connsiteY0" fmla="*/ 2816 h 1104367"/>
                  <a:gd name="connsiteX1" fmla="*/ 1572 w 1010088"/>
                  <a:gd name="connsiteY1" fmla="*/ 261050 h 1104367"/>
                  <a:gd name="connsiteX2" fmla="*/ 77772 w 1010088"/>
                  <a:gd name="connsiteY2" fmla="*/ 633583 h 1104367"/>
                  <a:gd name="connsiteX3" fmla="*/ 310605 w 1010088"/>
                  <a:gd name="connsiteY3" fmla="*/ 828316 h 1104367"/>
                  <a:gd name="connsiteX4" fmla="*/ 865172 w 1010088"/>
                  <a:gd name="connsiteY4" fmla="*/ 1044216 h 1104367"/>
                  <a:gd name="connsiteX5" fmla="*/ 996405 w 1010088"/>
                  <a:gd name="connsiteY5" fmla="*/ 1099250 h 1104367"/>
                  <a:gd name="connsiteX6" fmla="*/ 611172 w 1010088"/>
                  <a:gd name="connsiteY6" fmla="*/ 942616 h 1104367"/>
                  <a:gd name="connsiteX7" fmla="*/ 141272 w 1010088"/>
                  <a:gd name="connsiteY7" fmla="*/ 663216 h 1104367"/>
                  <a:gd name="connsiteX8" fmla="*/ 35438 w 1010088"/>
                  <a:gd name="connsiteY8" fmla="*/ 426150 h 1104367"/>
                  <a:gd name="connsiteX9" fmla="*/ 26972 w 1010088"/>
                  <a:gd name="connsiteY9" fmla="*/ 2816 h 110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0088" h="1104367">
                    <a:moveTo>
                      <a:pt x="26972" y="2816"/>
                    </a:moveTo>
                    <a:cubicBezTo>
                      <a:pt x="21328" y="-24701"/>
                      <a:pt x="-6895" y="155922"/>
                      <a:pt x="1572" y="261050"/>
                    </a:cubicBezTo>
                    <a:cubicBezTo>
                      <a:pt x="10039" y="366178"/>
                      <a:pt x="26267" y="539039"/>
                      <a:pt x="77772" y="633583"/>
                    </a:cubicBezTo>
                    <a:cubicBezTo>
                      <a:pt x="129277" y="728127"/>
                      <a:pt x="179372" y="759877"/>
                      <a:pt x="310605" y="828316"/>
                    </a:cubicBezTo>
                    <a:cubicBezTo>
                      <a:pt x="441838" y="896755"/>
                      <a:pt x="865172" y="1044216"/>
                      <a:pt x="865172" y="1044216"/>
                    </a:cubicBezTo>
                    <a:cubicBezTo>
                      <a:pt x="979472" y="1089372"/>
                      <a:pt x="1038738" y="1116183"/>
                      <a:pt x="996405" y="1099250"/>
                    </a:cubicBezTo>
                    <a:cubicBezTo>
                      <a:pt x="954072" y="1082317"/>
                      <a:pt x="753694" y="1015288"/>
                      <a:pt x="611172" y="942616"/>
                    </a:cubicBezTo>
                    <a:cubicBezTo>
                      <a:pt x="468650" y="869944"/>
                      <a:pt x="237228" y="749294"/>
                      <a:pt x="141272" y="663216"/>
                    </a:cubicBezTo>
                    <a:cubicBezTo>
                      <a:pt x="45316" y="577138"/>
                      <a:pt x="53782" y="534100"/>
                      <a:pt x="35438" y="426150"/>
                    </a:cubicBezTo>
                    <a:cubicBezTo>
                      <a:pt x="17094" y="318200"/>
                      <a:pt x="32616" y="30333"/>
                      <a:pt x="26972" y="28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1" name="フリーフォーム: 図形 1330">
                <a:extLst>
                  <a:ext uri="{FF2B5EF4-FFF2-40B4-BE49-F238E27FC236}">
                    <a16:creationId xmlns:a16="http://schemas.microsoft.com/office/drawing/2014/main" id="{8B5A547C-87C1-4FB0-A4F6-89079BF06855}"/>
                  </a:ext>
                </a:extLst>
              </p:cNvPr>
              <p:cNvSpPr/>
              <p:nvPr/>
            </p:nvSpPr>
            <p:spPr>
              <a:xfrm>
                <a:off x="6164039" y="6371037"/>
                <a:ext cx="837894" cy="1299763"/>
              </a:xfrm>
              <a:custGeom>
                <a:avLst/>
                <a:gdLst>
                  <a:gd name="connsiteX0" fmla="*/ 88594 w 837894"/>
                  <a:gd name="connsiteY0" fmla="*/ 130 h 1299763"/>
                  <a:gd name="connsiteX1" fmla="*/ 33561 w 837894"/>
                  <a:gd name="connsiteY1" fmla="*/ 317630 h 1299763"/>
                  <a:gd name="connsiteX2" fmla="*/ 80128 w 837894"/>
                  <a:gd name="connsiteY2" fmla="*/ 728263 h 1299763"/>
                  <a:gd name="connsiteX3" fmla="*/ 245228 w 837894"/>
                  <a:gd name="connsiteY3" fmla="*/ 969563 h 1299763"/>
                  <a:gd name="connsiteX4" fmla="*/ 465361 w 837894"/>
                  <a:gd name="connsiteY4" fmla="*/ 1185463 h 1299763"/>
                  <a:gd name="connsiteX5" fmla="*/ 837894 w 837894"/>
                  <a:gd name="connsiteY5" fmla="*/ 1299763 h 1299763"/>
                  <a:gd name="connsiteX6" fmla="*/ 770161 w 837894"/>
                  <a:gd name="connsiteY6" fmla="*/ 1278596 h 1299763"/>
                  <a:gd name="connsiteX7" fmla="*/ 367994 w 837894"/>
                  <a:gd name="connsiteY7" fmla="*/ 1121963 h 1299763"/>
                  <a:gd name="connsiteX8" fmla="*/ 50494 w 837894"/>
                  <a:gd name="connsiteY8" fmla="*/ 668996 h 1299763"/>
                  <a:gd name="connsiteX9" fmla="*/ 3928 w 837894"/>
                  <a:gd name="connsiteY9" fmla="*/ 283763 h 1299763"/>
                  <a:gd name="connsiteX10" fmla="*/ 88594 w 837894"/>
                  <a:gd name="connsiteY10" fmla="*/ 130 h 12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7894" h="1299763">
                    <a:moveTo>
                      <a:pt x="88594" y="130"/>
                    </a:moveTo>
                    <a:cubicBezTo>
                      <a:pt x="93533" y="5774"/>
                      <a:pt x="34972" y="196275"/>
                      <a:pt x="33561" y="317630"/>
                    </a:cubicBezTo>
                    <a:cubicBezTo>
                      <a:pt x="32150" y="438985"/>
                      <a:pt x="44850" y="619608"/>
                      <a:pt x="80128" y="728263"/>
                    </a:cubicBezTo>
                    <a:cubicBezTo>
                      <a:pt x="115406" y="836918"/>
                      <a:pt x="181023" y="893363"/>
                      <a:pt x="245228" y="969563"/>
                    </a:cubicBezTo>
                    <a:cubicBezTo>
                      <a:pt x="309433" y="1045763"/>
                      <a:pt x="366583" y="1130430"/>
                      <a:pt x="465361" y="1185463"/>
                    </a:cubicBezTo>
                    <a:cubicBezTo>
                      <a:pt x="564139" y="1240496"/>
                      <a:pt x="787094" y="1284241"/>
                      <a:pt x="837894" y="1299763"/>
                    </a:cubicBezTo>
                    <a:lnTo>
                      <a:pt x="770161" y="1278596"/>
                    </a:lnTo>
                    <a:cubicBezTo>
                      <a:pt x="691844" y="1248963"/>
                      <a:pt x="487938" y="1223563"/>
                      <a:pt x="367994" y="1121963"/>
                    </a:cubicBezTo>
                    <a:cubicBezTo>
                      <a:pt x="248050" y="1020363"/>
                      <a:pt x="111172" y="808696"/>
                      <a:pt x="50494" y="668996"/>
                    </a:cubicBezTo>
                    <a:cubicBezTo>
                      <a:pt x="-10184" y="529296"/>
                      <a:pt x="-1717" y="393830"/>
                      <a:pt x="3928" y="283763"/>
                    </a:cubicBezTo>
                    <a:cubicBezTo>
                      <a:pt x="9572" y="173696"/>
                      <a:pt x="83655" y="-5514"/>
                      <a:pt x="88594" y="1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2" name="フリーフォーム: 図形 1331">
                <a:extLst>
                  <a:ext uri="{FF2B5EF4-FFF2-40B4-BE49-F238E27FC236}">
                    <a16:creationId xmlns:a16="http://schemas.microsoft.com/office/drawing/2014/main" id="{9153BB47-63AE-4CA8-A0FC-B5CA50F47145}"/>
                  </a:ext>
                </a:extLst>
              </p:cNvPr>
              <p:cNvSpPr/>
              <p:nvPr/>
            </p:nvSpPr>
            <p:spPr>
              <a:xfrm>
                <a:off x="7463367" y="6136464"/>
                <a:ext cx="332712" cy="1305818"/>
              </a:xfrm>
              <a:custGeom>
                <a:avLst/>
                <a:gdLst>
                  <a:gd name="connsiteX0" fmla="*/ 84666 w 332712"/>
                  <a:gd name="connsiteY0" fmla="*/ 1869 h 1305818"/>
                  <a:gd name="connsiteX1" fmla="*/ 313266 w 332712"/>
                  <a:gd name="connsiteY1" fmla="*/ 399803 h 1305818"/>
                  <a:gd name="connsiteX2" fmla="*/ 245533 w 332712"/>
                  <a:gd name="connsiteY2" fmla="*/ 797736 h 1305818"/>
                  <a:gd name="connsiteX3" fmla="*/ 110066 w 332712"/>
                  <a:gd name="connsiteY3" fmla="*/ 1085603 h 1305818"/>
                  <a:gd name="connsiteX4" fmla="*/ 0 w 332712"/>
                  <a:gd name="connsiteY4" fmla="*/ 1305736 h 1305818"/>
                  <a:gd name="connsiteX5" fmla="*/ 110066 w 332712"/>
                  <a:gd name="connsiteY5" fmla="*/ 1102536 h 1305818"/>
                  <a:gd name="connsiteX6" fmla="*/ 313266 w 332712"/>
                  <a:gd name="connsiteY6" fmla="*/ 488703 h 1305818"/>
                  <a:gd name="connsiteX7" fmla="*/ 300566 w 332712"/>
                  <a:gd name="connsiteY7" fmla="*/ 260103 h 1305818"/>
                  <a:gd name="connsiteX8" fmla="*/ 84666 w 332712"/>
                  <a:gd name="connsiteY8" fmla="*/ 1869 h 130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712" h="1305818">
                    <a:moveTo>
                      <a:pt x="84666" y="1869"/>
                    </a:moveTo>
                    <a:cubicBezTo>
                      <a:pt x="86783" y="25152"/>
                      <a:pt x="286455" y="267159"/>
                      <a:pt x="313266" y="399803"/>
                    </a:cubicBezTo>
                    <a:cubicBezTo>
                      <a:pt x="340077" y="532447"/>
                      <a:pt x="279400" y="683436"/>
                      <a:pt x="245533" y="797736"/>
                    </a:cubicBezTo>
                    <a:cubicBezTo>
                      <a:pt x="211666" y="912036"/>
                      <a:pt x="150988" y="1000936"/>
                      <a:pt x="110066" y="1085603"/>
                    </a:cubicBezTo>
                    <a:cubicBezTo>
                      <a:pt x="69144" y="1170270"/>
                      <a:pt x="0" y="1302914"/>
                      <a:pt x="0" y="1305736"/>
                    </a:cubicBezTo>
                    <a:cubicBezTo>
                      <a:pt x="0" y="1308558"/>
                      <a:pt x="57855" y="1238708"/>
                      <a:pt x="110066" y="1102536"/>
                    </a:cubicBezTo>
                    <a:cubicBezTo>
                      <a:pt x="162277" y="966364"/>
                      <a:pt x="281516" y="629108"/>
                      <a:pt x="313266" y="488703"/>
                    </a:cubicBezTo>
                    <a:cubicBezTo>
                      <a:pt x="345016" y="348298"/>
                      <a:pt x="335844" y="341242"/>
                      <a:pt x="300566" y="260103"/>
                    </a:cubicBezTo>
                    <a:cubicBezTo>
                      <a:pt x="265288" y="178964"/>
                      <a:pt x="82549" y="-21414"/>
                      <a:pt x="84666" y="18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3" name="フリーフォーム: 図形 1332">
                <a:extLst>
                  <a:ext uri="{FF2B5EF4-FFF2-40B4-BE49-F238E27FC236}">
                    <a16:creationId xmlns:a16="http://schemas.microsoft.com/office/drawing/2014/main" id="{99663A98-7371-4D67-9A41-2DA3C85BF302}"/>
                  </a:ext>
                </a:extLst>
              </p:cNvPr>
              <p:cNvSpPr/>
              <p:nvPr/>
            </p:nvSpPr>
            <p:spPr>
              <a:xfrm>
                <a:off x="7496929" y="6637297"/>
                <a:ext cx="301256" cy="897665"/>
              </a:xfrm>
              <a:custGeom>
                <a:avLst/>
                <a:gdLst>
                  <a:gd name="connsiteX0" fmla="*/ 279704 w 301256"/>
                  <a:gd name="connsiteY0" fmla="*/ 55603 h 897665"/>
                  <a:gd name="connsiteX1" fmla="*/ 279704 w 301256"/>
                  <a:gd name="connsiteY1" fmla="*/ 110636 h 897665"/>
                  <a:gd name="connsiteX2" fmla="*/ 156938 w 301256"/>
                  <a:gd name="connsiteY2" fmla="*/ 614403 h 897665"/>
                  <a:gd name="connsiteX3" fmla="*/ 4538 w 301256"/>
                  <a:gd name="connsiteY3" fmla="*/ 885336 h 897665"/>
                  <a:gd name="connsiteX4" fmla="*/ 63804 w 301256"/>
                  <a:gd name="connsiteY4" fmla="*/ 771036 h 897665"/>
                  <a:gd name="connsiteX5" fmla="*/ 279704 w 301256"/>
                  <a:gd name="connsiteY5" fmla="*/ 55603 h 89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256" h="897665">
                    <a:moveTo>
                      <a:pt x="279704" y="55603"/>
                    </a:moveTo>
                    <a:cubicBezTo>
                      <a:pt x="315687" y="-54464"/>
                      <a:pt x="300165" y="17503"/>
                      <a:pt x="279704" y="110636"/>
                    </a:cubicBezTo>
                    <a:cubicBezTo>
                      <a:pt x="259243" y="203769"/>
                      <a:pt x="202799" y="485286"/>
                      <a:pt x="156938" y="614403"/>
                    </a:cubicBezTo>
                    <a:cubicBezTo>
                      <a:pt x="111077" y="743520"/>
                      <a:pt x="20060" y="859231"/>
                      <a:pt x="4538" y="885336"/>
                    </a:cubicBezTo>
                    <a:cubicBezTo>
                      <a:pt x="-10984" y="911441"/>
                      <a:pt x="14415" y="905797"/>
                      <a:pt x="63804" y="771036"/>
                    </a:cubicBezTo>
                    <a:cubicBezTo>
                      <a:pt x="113193" y="636275"/>
                      <a:pt x="243721" y="165670"/>
                      <a:pt x="279704" y="556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4" name="フリーフォーム: 図形 1333">
                <a:extLst>
                  <a:ext uri="{FF2B5EF4-FFF2-40B4-BE49-F238E27FC236}">
                    <a16:creationId xmlns:a16="http://schemas.microsoft.com/office/drawing/2014/main" id="{0552FD40-780A-441E-A0EC-494D1B59B7E2}"/>
                  </a:ext>
                </a:extLst>
              </p:cNvPr>
              <p:cNvSpPr/>
              <p:nvPr/>
            </p:nvSpPr>
            <p:spPr>
              <a:xfrm>
                <a:off x="7352476" y="6152438"/>
                <a:ext cx="383567" cy="1384237"/>
              </a:xfrm>
              <a:custGeom>
                <a:avLst/>
                <a:gdLst>
                  <a:gd name="connsiteX0" fmla="*/ 204024 w 383567"/>
                  <a:gd name="connsiteY0" fmla="*/ 19762 h 1384237"/>
                  <a:gd name="connsiteX1" fmla="*/ 225191 w 383567"/>
                  <a:gd name="connsiteY1" fmla="*/ 83262 h 1384237"/>
                  <a:gd name="connsiteX2" fmla="*/ 377591 w 383567"/>
                  <a:gd name="connsiteY2" fmla="*/ 430395 h 1384237"/>
                  <a:gd name="connsiteX3" fmla="*/ 174391 w 383567"/>
                  <a:gd name="connsiteY3" fmla="*/ 934162 h 1384237"/>
                  <a:gd name="connsiteX4" fmla="*/ 38924 w 383567"/>
                  <a:gd name="connsiteY4" fmla="*/ 1078095 h 1384237"/>
                  <a:gd name="connsiteX5" fmla="*/ 5057 w 383567"/>
                  <a:gd name="connsiteY5" fmla="*/ 1162762 h 1384237"/>
                  <a:gd name="connsiteX6" fmla="*/ 5057 w 383567"/>
                  <a:gd name="connsiteY6" fmla="*/ 1382895 h 1384237"/>
                  <a:gd name="connsiteX7" fmla="*/ 51624 w 383567"/>
                  <a:gd name="connsiteY7" fmla="*/ 1230495 h 1384237"/>
                  <a:gd name="connsiteX8" fmla="*/ 292924 w 383567"/>
                  <a:gd name="connsiteY8" fmla="*/ 764829 h 1384237"/>
                  <a:gd name="connsiteX9" fmla="*/ 381824 w 383567"/>
                  <a:gd name="connsiteY9" fmla="*/ 362662 h 1384237"/>
                  <a:gd name="connsiteX10" fmla="*/ 204024 w 383567"/>
                  <a:gd name="connsiteY10" fmla="*/ 19762 h 138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567" h="1384237">
                    <a:moveTo>
                      <a:pt x="204024" y="19762"/>
                    </a:moveTo>
                    <a:cubicBezTo>
                      <a:pt x="177918" y="-26805"/>
                      <a:pt x="196263" y="14823"/>
                      <a:pt x="225191" y="83262"/>
                    </a:cubicBezTo>
                    <a:cubicBezTo>
                      <a:pt x="254119" y="151701"/>
                      <a:pt x="386058" y="288578"/>
                      <a:pt x="377591" y="430395"/>
                    </a:cubicBezTo>
                    <a:cubicBezTo>
                      <a:pt x="369124" y="572212"/>
                      <a:pt x="230836" y="826212"/>
                      <a:pt x="174391" y="934162"/>
                    </a:cubicBezTo>
                    <a:cubicBezTo>
                      <a:pt x="117946" y="1042112"/>
                      <a:pt x="67146" y="1039995"/>
                      <a:pt x="38924" y="1078095"/>
                    </a:cubicBezTo>
                    <a:cubicBezTo>
                      <a:pt x="10702" y="1116195"/>
                      <a:pt x="10701" y="1111962"/>
                      <a:pt x="5057" y="1162762"/>
                    </a:cubicBezTo>
                    <a:cubicBezTo>
                      <a:pt x="-587" y="1213562"/>
                      <a:pt x="-2704" y="1371606"/>
                      <a:pt x="5057" y="1382895"/>
                    </a:cubicBezTo>
                    <a:cubicBezTo>
                      <a:pt x="12818" y="1394184"/>
                      <a:pt x="3646" y="1333506"/>
                      <a:pt x="51624" y="1230495"/>
                    </a:cubicBezTo>
                    <a:cubicBezTo>
                      <a:pt x="99602" y="1127484"/>
                      <a:pt x="237891" y="909468"/>
                      <a:pt x="292924" y="764829"/>
                    </a:cubicBezTo>
                    <a:cubicBezTo>
                      <a:pt x="347957" y="620190"/>
                      <a:pt x="393113" y="486134"/>
                      <a:pt x="381824" y="362662"/>
                    </a:cubicBezTo>
                    <a:cubicBezTo>
                      <a:pt x="370535" y="239190"/>
                      <a:pt x="230130" y="66329"/>
                      <a:pt x="204024" y="197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5" name="フリーフォーム: 図形 1334">
                <a:extLst>
                  <a:ext uri="{FF2B5EF4-FFF2-40B4-BE49-F238E27FC236}">
                    <a16:creationId xmlns:a16="http://schemas.microsoft.com/office/drawing/2014/main" id="{21007055-184B-4A21-A3C9-C276457E4922}"/>
                  </a:ext>
                </a:extLst>
              </p:cNvPr>
              <p:cNvSpPr/>
              <p:nvPr/>
            </p:nvSpPr>
            <p:spPr>
              <a:xfrm>
                <a:off x="6532011" y="6867722"/>
                <a:ext cx="144024" cy="500336"/>
              </a:xfrm>
              <a:custGeom>
                <a:avLst/>
                <a:gdLst>
                  <a:gd name="connsiteX0" fmla="*/ 22 w 144024"/>
                  <a:gd name="connsiteY0" fmla="*/ 2978 h 500336"/>
                  <a:gd name="connsiteX1" fmla="*/ 88922 w 144024"/>
                  <a:gd name="connsiteY1" fmla="*/ 218878 h 500336"/>
                  <a:gd name="connsiteX2" fmla="*/ 143956 w 144024"/>
                  <a:gd name="connsiteY2" fmla="*/ 494045 h 500336"/>
                  <a:gd name="connsiteX3" fmla="*/ 97389 w 144024"/>
                  <a:gd name="connsiteY3" fmla="*/ 379745 h 500336"/>
                  <a:gd name="connsiteX4" fmla="*/ 22 w 144024"/>
                  <a:gd name="connsiteY4" fmla="*/ 2978 h 500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24" h="500336">
                    <a:moveTo>
                      <a:pt x="22" y="2978"/>
                    </a:moveTo>
                    <a:cubicBezTo>
                      <a:pt x="-1389" y="-23833"/>
                      <a:pt x="64933" y="137034"/>
                      <a:pt x="88922" y="218878"/>
                    </a:cubicBezTo>
                    <a:cubicBezTo>
                      <a:pt x="112911" y="300723"/>
                      <a:pt x="142545" y="467234"/>
                      <a:pt x="143956" y="494045"/>
                    </a:cubicBezTo>
                    <a:cubicBezTo>
                      <a:pt x="145367" y="520856"/>
                      <a:pt x="124906" y="458062"/>
                      <a:pt x="97389" y="379745"/>
                    </a:cubicBezTo>
                    <a:cubicBezTo>
                      <a:pt x="69872" y="301428"/>
                      <a:pt x="1433" y="29789"/>
                      <a:pt x="22" y="29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6" name="フリーフォーム: 図形 1335">
                <a:extLst>
                  <a:ext uri="{FF2B5EF4-FFF2-40B4-BE49-F238E27FC236}">
                    <a16:creationId xmlns:a16="http://schemas.microsoft.com/office/drawing/2014/main" id="{A63443BD-8343-4DEE-B419-42ED720E9705}"/>
                  </a:ext>
                </a:extLst>
              </p:cNvPr>
              <p:cNvSpPr/>
              <p:nvPr/>
            </p:nvSpPr>
            <p:spPr>
              <a:xfrm>
                <a:off x="7385599" y="6466732"/>
                <a:ext cx="91162" cy="731497"/>
              </a:xfrm>
              <a:custGeom>
                <a:avLst/>
                <a:gdLst>
                  <a:gd name="connsiteX0" fmla="*/ 10034 w 91162"/>
                  <a:gd name="connsiteY0" fmla="*/ 1801 h 731497"/>
                  <a:gd name="connsiteX1" fmla="*/ 5801 w 91162"/>
                  <a:gd name="connsiteY1" fmla="*/ 497101 h 731497"/>
                  <a:gd name="connsiteX2" fmla="*/ 86234 w 91162"/>
                  <a:gd name="connsiteY2" fmla="*/ 729935 h 731497"/>
                  <a:gd name="connsiteX3" fmla="*/ 77768 w 91162"/>
                  <a:gd name="connsiteY3" fmla="*/ 586001 h 731497"/>
                  <a:gd name="connsiteX4" fmla="*/ 39668 w 91162"/>
                  <a:gd name="connsiteY4" fmla="*/ 340468 h 731497"/>
                  <a:gd name="connsiteX5" fmla="*/ 10034 w 91162"/>
                  <a:gd name="connsiteY5" fmla="*/ 1801 h 73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62" h="731497">
                    <a:moveTo>
                      <a:pt x="10034" y="1801"/>
                    </a:moveTo>
                    <a:cubicBezTo>
                      <a:pt x="4390" y="27906"/>
                      <a:pt x="-6899" y="375745"/>
                      <a:pt x="5801" y="497101"/>
                    </a:cubicBezTo>
                    <a:cubicBezTo>
                      <a:pt x="18501" y="618457"/>
                      <a:pt x="74240" y="715118"/>
                      <a:pt x="86234" y="729935"/>
                    </a:cubicBezTo>
                    <a:cubicBezTo>
                      <a:pt x="98228" y="744752"/>
                      <a:pt x="85529" y="650912"/>
                      <a:pt x="77768" y="586001"/>
                    </a:cubicBezTo>
                    <a:cubicBezTo>
                      <a:pt x="70007" y="521090"/>
                      <a:pt x="46724" y="440657"/>
                      <a:pt x="39668" y="340468"/>
                    </a:cubicBezTo>
                    <a:cubicBezTo>
                      <a:pt x="32612" y="240279"/>
                      <a:pt x="15678" y="-24304"/>
                      <a:pt x="10034" y="18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7" name="フリーフォーム: 図形 1336">
                <a:extLst>
                  <a:ext uri="{FF2B5EF4-FFF2-40B4-BE49-F238E27FC236}">
                    <a16:creationId xmlns:a16="http://schemas.microsoft.com/office/drawing/2014/main" id="{48A74FAB-ADA2-42A9-A48F-55871A2F0BEF}"/>
                  </a:ext>
                </a:extLst>
              </p:cNvPr>
              <p:cNvSpPr/>
              <p:nvPr/>
            </p:nvSpPr>
            <p:spPr>
              <a:xfrm>
                <a:off x="6618995" y="6463917"/>
                <a:ext cx="760257" cy="432577"/>
              </a:xfrm>
              <a:custGeom>
                <a:avLst/>
                <a:gdLst>
                  <a:gd name="connsiteX0" fmla="*/ 747005 w 760257"/>
                  <a:gd name="connsiteY0" fmla="*/ 383 h 432577"/>
                  <a:gd name="connsiteX1" fmla="*/ 505705 w 760257"/>
                  <a:gd name="connsiteY1" fmla="*/ 233216 h 432577"/>
                  <a:gd name="connsiteX2" fmla="*/ 222072 w 760257"/>
                  <a:gd name="connsiteY2" fmla="*/ 339050 h 432577"/>
                  <a:gd name="connsiteX3" fmla="*/ 1938 w 760257"/>
                  <a:gd name="connsiteY3" fmla="*/ 432183 h 432577"/>
                  <a:gd name="connsiteX4" fmla="*/ 349072 w 760257"/>
                  <a:gd name="connsiteY4" fmla="*/ 364450 h 432577"/>
                  <a:gd name="connsiteX5" fmla="*/ 687738 w 760257"/>
                  <a:gd name="connsiteY5" fmla="*/ 182416 h 432577"/>
                  <a:gd name="connsiteX6" fmla="*/ 747005 w 760257"/>
                  <a:gd name="connsiteY6" fmla="*/ 383 h 432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0257" h="432577">
                    <a:moveTo>
                      <a:pt x="747005" y="383"/>
                    </a:moveTo>
                    <a:cubicBezTo>
                      <a:pt x="716666" y="8850"/>
                      <a:pt x="593194" y="176772"/>
                      <a:pt x="505705" y="233216"/>
                    </a:cubicBezTo>
                    <a:cubicBezTo>
                      <a:pt x="418216" y="289660"/>
                      <a:pt x="306033" y="305889"/>
                      <a:pt x="222072" y="339050"/>
                    </a:cubicBezTo>
                    <a:cubicBezTo>
                      <a:pt x="138111" y="372211"/>
                      <a:pt x="-19229" y="427950"/>
                      <a:pt x="1938" y="432183"/>
                    </a:cubicBezTo>
                    <a:cubicBezTo>
                      <a:pt x="23105" y="436416"/>
                      <a:pt x="234772" y="406078"/>
                      <a:pt x="349072" y="364450"/>
                    </a:cubicBezTo>
                    <a:cubicBezTo>
                      <a:pt x="463372" y="322822"/>
                      <a:pt x="620710" y="238860"/>
                      <a:pt x="687738" y="182416"/>
                    </a:cubicBezTo>
                    <a:cubicBezTo>
                      <a:pt x="754766" y="125972"/>
                      <a:pt x="777344" y="-8084"/>
                      <a:pt x="747005" y="3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8" name="フリーフォーム: 図形 1337">
                <a:extLst>
                  <a:ext uri="{FF2B5EF4-FFF2-40B4-BE49-F238E27FC236}">
                    <a16:creationId xmlns:a16="http://schemas.microsoft.com/office/drawing/2014/main" id="{DE05AE10-DE94-4518-883D-4087E790F66C}"/>
                  </a:ext>
                </a:extLst>
              </p:cNvPr>
              <p:cNvSpPr/>
              <p:nvPr/>
            </p:nvSpPr>
            <p:spPr>
              <a:xfrm>
                <a:off x="6205081" y="6216225"/>
                <a:ext cx="350243" cy="692751"/>
              </a:xfrm>
              <a:custGeom>
                <a:avLst/>
                <a:gdLst>
                  <a:gd name="connsiteX0" fmla="*/ 43319 w 350243"/>
                  <a:gd name="connsiteY0" fmla="*/ 6775 h 692751"/>
                  <a:gd name="connsiteX1" fmla="*/ 22152 w 350243"/>
                  <a:gd name="connsiteY1" fmla="*/ 265008 h 692751"/>
                  <a:gd name="connsiteX2" fmla="*/ 348119 w 350243"/>
                  <a:gd name="connsiteY2" fmla="*/ 679875 h 692751"/>
                  <a:gd name="connsiteX3" fmla="*/ 157619 w 350243"/>
                  <a:gd name="connsiteY3" fmla="*/ 535942 h 692751"/>
                  <a:gd name="connsiteX4" fmla="*/ 43319 w 350243"/>
                  <a:gd name="connsiteY4" fmla="*/ 6775 h 69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243" h="692751">
                    <a:moveTo>
                      <a:pt x="43319" y="6775"/>
                    </a:moveTo>
                    <a:cubicBezTo>
                      <a:pt x="20741" y="-38381"/>
                      <a:pt x="-28648" y="152825"/>
                      <a:pt x="22152" y="265008"/>
                    </a:cubicBezTo>
                    <a:cubicBezTo>
                      <a:pt x="72952" y="377191"/>
                      <a:pt x="325541" y="634719"/>
                      <a:pt x="348119" y="679875"/>
                    </a:cubicBezTo>
                    <a:cubicBezTo>
                      <a:pt x="370697" y="725031"/>
                      <a:pt x="207008" y="645303"/>
                      <a:pt x="157619" y="535942"/>
                    </a:cubicBezTo>
                    <a:cubicBezTo>
                      <a:pt x="108230" y="426581"/>
                      <a:pt x="65897" y="51931"/>
                      <a:pt x="43319" y="67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9" name="フリーフォーム: 図形 1338">
                <a:extLst>
                  <a:ext uri="{FF2B5EF4-FFF2-40B4-BE49-F238E27FC236}">
                    <a16:creationId xmlns:a16="http://schemas.microsoft.com/office/drawing/2014/main" id="{6B70F37C-855C-4B39-BEF3-DA0CB40C3A5F}"/>
                  </a:ext>
                </a:extLst>
              </p:cNvPr>
              <p:cNvSpPr/>
              <p:nvPr/>
            </p:nvSpPr>
            <p:spPr>
              <a:xfrm>
                <a:off x="7309690" y="5651135"/>
                <a:ext cx="303982" cy="864289"/>
              </a:xfrm>
              <a:custGeom>
                <a:avLst/>
                <a:gdLst>
                  <a:gd name="connsiteX0" fmla="*/ 246810 w 303982"/>
                  <a:gd name="connsiteY0" fmla="*/ 365 h 864289"/>
                  <a:gd name="connsiteX1" fmla="*/ 246810 w 303982"/>
                  <a:gd name="connsiteY1" fmla="*/ 309398 h 864289"/>
                  <a:gd name="connsiteX2" fmla="*/ 81710 w 303982"/>
                  <a:gd name="connsiteY2" fmla="*/ 669232 h 864289"/>
                  <a:gd name="connsiteX3" fmla="*/ 1277 w 303982"/>
                  <a:gd name="connsiteY3" fmla="*/ 863965 h 864289"/>
                  <a:gd name="connsiteX4" fmla="*/ 140977 w 303982"/>
                  <a:gd name="connsiteY4" fmla="*/ 626898 h 864289"/>
                  <a:gd name="connsiteX5" fmla="*/ 301843 w 303982"/>
                  <a:gd name="connsiteY5" fmla="*/ 254365 h 864289"/>
                  <a:gd name="connsiteX6" fmla="*/ 246810 w 303982"/>
                  <a:gd name="connsiteY6" fmla="*/ 365 h 86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982" h="864289">
                    <a:moveTo>
                      <a:pt x="246810" y="365"/>
                    </a:moveTo>
                    <a:cubicBezTo>
                      <a:pt x="237638" y="9537"/>
                      <a:pt x="274327" y="197920"/>
                      <a:pt x="246810" y="309398"/>
                    </a:cubicBezTo>
                    <a:cubicBezTo>
                      <a:pt x="219293" y="420876"/>
                      <a:pt x="122632" y="576804"/>
                      <a:pt x="81710" y="669232"/>
                    </a:cubicBezTo>
                    <a:cubicBezTo>
                      <a:pt x="40788" y="761660"/>
                      <a:pt x="-8601" y="871021"/>
                      <a:pt x="1277" y="863965"/>
                    </a:cubicBezTo>
                    <a:cubicBezTo>
                      <a:pt x="11155" y="856909"/>
                      <a:pt x="90883" y="728498"/>
                      <a:pt x="140977" y="626898"/>
                    </a:cubicBezTo>
                    <a:cubicBezTo>
                      <a:pt x="191071" y="525298"/>
                      <a:pt x="287732" y="351731"/>
                      <a:pt x="301843" y="254365"/>
                    </a:cubicBezTo>
                    <a:cubicBezTo>
                      <a:pt x="315954" y="156999"/>
                      <a:pt x="255982" y="-8807"/>
                      <a:pt x="246810" y="3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0" name="フリーフォーム: 図形 1339">
                <a:extLst>
                  <a:ext uri="{FF2B5EF4-FFF2-40B4-BE49-F238E27FC236}">
                    <a16:creationId xmlns:a16="http://schemas.microsoft.com/office/drawing/2014/main" id="{8B441A59-7E5B-4FA4-B69F-B3E813DC2433}"/>
                  </a:ext>
                </a:extLst>
              </p:cNvPr>
              <p:cNvSpPr/>
              <p:nvPr/>
            </p:nvSpPr>
            <p:spPr>
              <a:xfrm>
                <a:off x="5984656" y="4786883"/>
                <a:ext cx="236029" cy="1433022"/>
              </a:xfrm>
              <a:custGeom>
                <a:avLst/>
                <a:gdLst>
                  <a:gd name="connsiteX0" fmla="*/ 149444 w 236029"/>
                  <a:gd name="connsiteY0" fmla="*/ 5250 h 1433022"/>
                  <a:gd name="connsiteX1" fmla="*/ 98644 w 236029"/>
                  <a:gd name="connsiteY1" fmla="*/ 250784 h 1433022"/>
                  <a:gd name="connsiteX2" fmla="*/ 1277 w 236029"/>
                  <a:gd name="connsiteY2" fmla="*/ 678350 h 1433022"/>
                  <a:gd name="connsiteX3" fmla="*/ 52077 w 236029"/>
                  <a:gd name="connsiteY3" fmla="*/ 1000084 h 1433022"/>
                  <a:gd name="connsiteX4" fmla="*/ 179077 w 236029"/>
                  <a:gd name="connsiteY4" fmla="*/ 1241384 h 1433022"/>
                  <a:gd name="connsiteX5" fmla="*/ 234111 w 236029"/>
                  <a:gd name="connsiteY5" fmla="*/ 1431884 h 1433022"/>
                  <a:gd name="connsiteX6" fmla="*/ 115577 w 236029"/>
                  <a:gd name="connsiteY6" fmla="*/ 1152484 h 1433022"/>
                  <a:gd name="connsiteX7" fmla="*/ 56311 w 236029"/>
                  <a:gd name="connsiteY7" fmla="*/ 805350 h 1433022"/>
                  <a:gd name="connsiteX8" fmla="*/ 56311 w 236029"/>
                  <a:gd name="connsiteY8" fmla="*/ 475150 h 1433022"/>
                  <a:gd name="connsiteX9" fmla="*/ 149444 w 236029"/>
                  <a:gd name="connsiteY9" fmla="*/ 5250 h 1433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029" h="1433022">
                    <a:moveTo>
                      <a:pt x="149444" y="5250"/>
                    </a:moveTo>
                    <a:cubicBezTo>
                      <a:pt x="156500" y="-32144"/>
                      <a:pt x="123338" y="138601"/>
                      <a:pt x="98644" y="250784"/>
                    </a:cubicBezTo>
                    <a:cubicBezTo>
                      <a:pt x="73950" y="362967"/>
                      <a:pt x="9038" y="553467"/>
                      <a:pt x="1277" y="678350"/>
                    </a:cubicBezTo>
                    <a:cubicBezTo>
                      <a:pt x="-6484" y="803233"/>
                      <a:pt x="22444" y="906245"/>
                      <a:pt x="52077" y="1000084"/>
                    </a:cubicBezTo>
                    <a:cubicBezTo>
                      <a:pt x="81710" y="1093923"/>
                      <a:pt x="148738" y="1169417"/>
                      <a:pt x="179077" y="1241384"/>
                    </a:cubicBezTo>
                    <a:cubicBezTo>
                      <a:pt x="209416" y="1313351"/>
                      <a:pt x="244694" y="1446701"/>
                      <a:pt x="234111" y="1431884"/>
                    </a:cubicBezTo>
                    <a:cubicBezTo>
                      <a:pt x="223528" y="1417067"/>
                      <a:pt x="145210" y="1256906"/>
                      <a:pt x="115577" y="1152484"/>
                    </a:cubicBezTo>
                    <a:cubicBezTo>
                      <a:pt x="85944" y="1048062"/>
                      <a:pt x="66189" y="918239"/>
                      <a:pt x="56311" y="805350"/>
                    </a:cubicBezTo>
                    <a:cubicBezTo>
                      <a:pt x="46433" y="692461"/>
                      <a:pt x="35144" y="610617"/>
                      <a:pt x="56311" y="475150"/>
                    </a:cubicBezTo>
                    <a:cubicBezTo>
                      <a:pt x="77478" y="339683"/>
                      <a:pt x="142388" y="42644"/>
                      <a:pt x="149444" y="52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1" name="フリーフォーム: 図形 1340">
                <a:extLst>
                  <a:ext uri="{FF2B5EF4-FFF2-40B4-BE49-F238E27FC236}">
                    <a16:creationId xmlns:a16="http://schemas.microsoft.com/office/drawing/2014/main" id="{260C0A30-0234-4595-BFB8-80E68A566A76}"/>
                  </a:ext>
                </a:extLst>
              </p:cNvPr>
              <p:cNvSpPr/>
              <p:nvPr/>
            </p:nvSpPr>
            <p:spPr>
              <a:xfrm>
                <a:off x="6538279" y="5169426"/>
                <a:ext cx="863592" cy="334967"/>
              </a:xfrm>
              <a:custGeom>
                <a:avLst/>
                <a:gdLst>
                  <a:gd name="connsiteX0" fmla="*/ 840421 w 863592"/>
                  <a:gd name="connsiteY0" fmla="*/ 316974 h 334967"/>
                  <a:gd name="connsiteX1" fmla="*/ 729296 w 863592"/>
                  <a:gd name="connsiteY1" fmla="*/ 301099 h 334967"/>
                  <a:gd name="connsiteX2" fmla="*/ 437196 w 863592"/>
                  <a:gd name="connsiteY2" fmla="*/ 196324 h 334967"/>
                  <a:gd name="connsiteX3" fmla="*/ 14921 w 863592"/>
                  <a:gd name="connsiteY3" fmla="*/ 15349 h 334967"/>
                  <a:gd name="connsiteX4" fmla="*/ 113346 w 863592"/>
                  <a:gd name="connsiteY4" fmla="*/ 15349 h 334967"/>
                  <a:gd name="connsiteX5" fmla="*/ 291146 w 863592"/>
                  <a:gd name="connsiteY5" fmla="*/ 62974 h 334967"/>
                  <a:gd name="connsiteX6" fmla="*/ 840421 w 863592"/>
                  <a:gd name="connsiteY6" fmla="*/ 316974 h 334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3592" h="334967">
                    <a:moveTo>
                      <a:pt x="840421" y="316974"/>
                    </a:moveTo>
                    <a:cubicBezTo>
                      <a:pt x="913446" y="356662"/>
                      <a:pt x="796500" y="321207"/>
                      <a:pt x="729296" y="301099"/>
                    </a:cubicBezTo>
                    <a:cubicBezTo>
                      <a:pt x="662092" y="280991"/>
                      <a:pt x="556258" y="243949"/>
                      <a:pt x="437196" y="196324"/>
                    </a:cubicBezTo>
                    <a:cubicBezTo>
                      <a:pt x="318134" y="148699"/>
                      <a:pt x="68896" y="45511"/>
                      <a:pt x="14921" y="15349"/>
                    </a:cubicBezTo>
                    <a:cubicBezTo>
                      <a:pt x="-39054" y="-14814"/>
                      <a:pt x="67309" y="7412"/>
                      <a:pt x="113346" y="15349"/>
                    </a:cubicBezTo>
                    <a:cubicBezTo>
                      <a:pt x="159383" y="23286"/>
                      <a:pt x="175258" y="15349"/>
                      <a:pt x="291146" y="62974"/>
                    </a:cubicBezTo>
                    <a:cubicBezTo>
                      <a:pt x="407033" y="110599"/>
                      <a:pt x="767396" y="277286"/>
                      <a:pt x="840421" y="3169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2" name="フリーフォーム: 図形 1341">
                <a:extLst>
                  <a:ext uri="{FF2B5EF4-FFF2-40B4-BE49-F238E27FC236}">
                    <a16:creationId xmlns:a16="http://schemas.microsoft.com/office/drawing/2014/main" id="{90FFB5EB-7F9B-42B8-AC4A-B031A5AAC279}"/>
                  </a:ext>
                </a:extLst>
              </p:cNvPr>
              <p:cNvSpPr/>
              <p:nvPr/>
            </p:nvSpPr>
            <p:spPr>
              <a:xfrm>
                <a:off x="6225792" y="5206750"/>
                <a:ext cx="395953" cy="464446"/>
              </a:xfrm>
              <a:custGeom>
                <a:avLst/>
                <a:gdLst>
                  <a:gd name="connsiteX0" fmla="*/ 394083 w 395953"/>
                  <a:gd name="connsiteY0" fmla="*/ 28825 h 464446"/>
                  <a:gd name="connsiteX1" fmla="*/ 340108 w 395953"/>
                  <a:gd name="connsiteY1" fmla="*/ 22475 h 464446"/>
                  <a:gd name="connsiteX2" fmla="*/ 203583 w 395953"/>
                  <a:gd name="connsiteY2" fmla="*/ 57400 h 464446"/>
                  <a:gd name="connsiteX3" fmla="*/ 60708 w 395953"/>
                  <a:gd name="connsiteY3" fmla="*/ 222500 h 464446"/>
                  <a:gd name="connsiteX4" fmla="*/ 9908 w 395953"/>
                  <a:gd name="connsiteY4" fmla="*/ 320925 h 464446"/>
                  <a:gd name="connsiteX5" fmla="*/ 383 w 395953"/>
                  <a:gd name="connsiteY5" fmla="*/ 397125 h 464446"/>
                  <a:gd name="connsiteX6" fmla="*/ 16258 w 395953"/>
                  <a:gd name="connsiteY6" fmla="*/ 463800 h 464446"/>
                  <a:gd name="connsiteX7" fmla="*/ 19433 w 395953"/>
                  <a:gd name="connsiteY7" fmla="*/ 355850 h 464446"/>
                  <a:gd name="connsiteX8" fmla="*/ 54358 w 395953"/>
                  <a:gd name="connsiteY8" fmla="*/ 254250 h 464446"/>
                  <a:gd name="connsiteX9" fmla="*/ 171833 w 395953"/>
                  <a:gd name="connsiteY9" fmla="*/ 108200 h 464446"/>
                  <a:gd name="connsiteX10" fmla="*/ 216283 w 395953"/>
                  <a:gd name="connsiteY10" fmla="*/ 19300 h 464446"/>
                  <a:gd name="connsiteX11" fmla="*/ 279783 w 395953"/>
                  <a:gd name="connsiteY11" fmla="*/ 250 h 464446"/>
                  <a:gd name="connsiteX12" fmla="*/ 394083 w 395953"/>
                  <a:gd name="connsiteY12" fmla="*/ 28825 h 46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953" h="464446">
                    <a:moveTo>
                      <a:pt x="394083" y="28825"/>
                    </a:moveTo>
                    <a:cubicBezTo>
                      <a:pt x="404137" y="32529"/>
                      <a:pt x="371858" y="17713"/>
                      <a:pt x="340108" y="22475"/>
                    </a:cubicBezTo>
                    <a:cubicBezTo>
                      <a:pt x="308358" y="27237"/>
                      <a:pt x="250150" y="24062"/>
                      <a:pt x="203583" y="57400"/>
                    </a:cubicBezTo>
                    <a:cubicBezTo>
                      <a:pt x="157016" y="90738"/>
                      <a:pt x="92987" y="178579"/>
                      <a:pt x="60708" y="222500"/>
                    </a:cubicBezTo>
                    <a:cubicBezTo>
                      <a:pt x="28429" y="266421"/>
                      <a:pt x="19962" y="291821"/>
                      <a:pt x="9908" y="320925"/>
                    </a:cubicBezTo>
                    <a:cubicBezTo>
                      <a:pt x="-146" y="350029"/>
                      <a:pt x="-675" y="373313"/>
                      <a:pt x="383" y="397125"/>
                    </a:cubicBezTo>
                    <a:cubicBezTo>
                      <a:pt x="1441" y="420937"/>
                      <a:pt x="13083" y="470679"/>
                      <a:pt x="16258" y="463800"/>
                    </a:cubicBezTo>
                    <a:cubicBezTo>
                      <a:pt x="19433" y="456921"/>
                      <a:pt x="13083" y="390775"/>
                      <a:pt x="19433" y="355850"/>
                    </a:cubicBezTo>
                    <a:cubicBezTo>
                      <a:pt x="25783" y="320925"/>
                      <a:pt x="28958" y="295525"/>
                      <a:pt x="54358" y="254250"/>
                    </a:cubicBezTo>
                    <a:cubicBezTo>
                      <a:pt x="79758" y="212975"/>
                      <a:pt x="144845" y="147358"/>
                      <a:pt x="171833" y="108200"/>
                    </a:cubicBezTo>
                    <a:cubicBezTo>
                      <a:pt x="198820" y="69042"/>
                      <a:pt x="198291" y="37292"/>
                      <a:pt x="216283" y="19300"/>
                    </a:cubicBezTo>
                    <a:cubicBezTo>
                      <a:pt x="234275" y="1308"/>
                      <a:pt x="252795" y="3425"/>
                      <a:pt x="279783" y="250"/>
                    </a:cubicBezTo>
                    <a:cubicBezTo>
                      <a:pt x="306771" y="-2925"/>
                      <a:pt x="384029" y="25121"/>
                      <a:pt x="394083" y="288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3" name="フリーフォーム: 図形 1342">
                <a:extLst>
                  <a:ext uri="{FF2B5EF4-FFF2-40B4-BE49-F238E27FC236}">
                    <a16:creationId xmlns:a16="http://schemas.microsoft.com/office/drawing/2014/main" id="{DBAC6CC4-2E62-4295-BBAB-5803276DAA23}"/>
                  </a:ext>
                </a:extLst>
              </p:cNvPr>
              <p:cNvSpPr/>
              <p:nvPr/>
            </p:nvSpPr>
            <p:spPr>
              <a:xfrm>
                <a:off x="6482212" y="5550949"/>
                <a:ext cx="274248" cy="424401"/>
              </a:xfrm>
              <a:custGeom>
                <a:avLst/>
                <a:gdLst>
                  <a:gd name="connsiteX0" fmla="*/ 7488 w 274248"/>
                  <a:gd name="connsiteY0" fmla="*/ 8476 h 424401"/>
                  <a:gd name="connsiteX1" fmla="*/ 29713 w 274248"/>
                  <a:gd name="connsiteY1" fmla="*/ 56101 h 424401"/>
                  <a:gd name="connsiteX2" fmla="*/ 137663 w 274248"/>
                  <a:gd name="connsiteY2" fmla="*/ 218026 h 424401"/>
                  <a:gd name="connsiteX3" fmla="*/ 213863 w 274248"/>
                  <a:gd name="connsiteY3" fmla="*/ 287876 h 424401"/>
                  <a:gd name="connsiteX4" fmla="*/ 274188 w 274248"/>
                  <a:gd name="connsiteY4" fmla="*/ 424401 h 424401"/>
                  <a:gd name="connsiteX5" fmla="*/ 223388 w 274248"/>
                  <a:gd name="connsiteY5" fmla="*/ 287876 h 424401"/>
                  <a:gd name="connsiteX6" fmla="*/ 140838 w 274248"/>
                  <a:gd name="connsiteY6" fmla="*/ 211676 h 424401"/>
                  <a:gd name="connsiteX7" fmla="*/ 7488 w 274248"/>
                  <a:gd name="connsiteY7" fmla="*/ 8476 h 42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248" h="424401">
                    <a:moveTo>
                      <a:pt x="7488" y="8476"/>
                    </a:moveTo>
                    <a:cubicBezTo>
                      <a:pt x="-11033" y="-17453"/>
                      <a:pt x="8017" y="21176"/>
                      <a:pt x="29713" y="56101"/>
                    </a:cubicBezTo>
                    <a:cubicBezTo>
                      <a:pt x="51409" y="91026"/>
                      <a:pt x="106971" y="179397"/>
                      <a:pt x="137663" y="218026"/>
                    </a:cubicBezTo>
                    <a:cubicBezTo>
                      <a:pt x="168355" y="256655"/>
                      <a:pt x="191109" y="253480"/>
                      <a:pt x="213863" y="287876"/>
                    </a:cubicBezTo>
                    <a:cubicBezTo>
                      <a:pt x="236617" y="322272"/>
                      <a:pt x="272601" y="424401"/>
                      <a:pt x="274188" y="424401"/>
                    </a:cubicBezTo>
                    <a:cubicBezTo>
                      <a:pt x="275775" y="424401"/>
                      <a:pt x="245613" y="323330"/>
                      <a:pt x="223388" y="287876"/>
                    </a:cubicBezTo>
                    <a:cubicBezTo>
                      <a:pt x="201163" y="252422"/>
                      <a:pt x="174175" y="253480"/>
                      <a:pt x="140838" y="211676"/>
                    </a:cubicBezTo>
                    <a:cubicBezTo>
                      <a:pt x="107501" y="169872"/>
                      <a:pt x="26009" y="34405"/>
                      <a:pt x="7488" y="84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4" name="フリーフォーム: 図形 1343">
                <a:extLst>
                  <a:ext uri="{FF2B5EF4-FFF2-40B4-BE49-F238E27FC236}">
                    <a16:creationId xmlns:a16="http://schemas.microsoft.com/office/drawing/2014/main" id="{9EF61501-3C46-49AF-A31D-4F29FF17B828}"/>
                  </a:ext>
                </a:extLst>
              </p:cNvPr>
              <p:cNvSpPr/>
              <p:nvPr/>
            </p:nvSpPr>
            <p:spPr>
              <a:xfrm>
                <a:off x="6237859" y="5660923"/>
                <a:ext cx="477335" cy="223965"/>
              </a:xfrm>
              <a:custGeom>
                <a:avLst/>
                <a:gdLst>
                  <a:gd name="connsiteX0" fmla="*/ 1016 w 477335"/>
                  <a:gd name="connsiteY0" fmla="*/ 102 h 223965"/>
                  <a:gd name="connsiteX1" fmla="*/ 69279 w 477335"/>
                  <a:gd name="connsiteY1" fmla="*/ 96940 h 223965"/>
                  <a:gd name="connsiteX2" fmla="*/ 201041 w 477335"/>
                  <a:gd name="connsiteY2" fmla="*/ 171552 h 223965"/>
                  <a:gd name="connsiteX3" fmla="*/ 340741 w 477335"/>
                  <a:gd name="connsiteY3" fmla="*/ 209652 h 223965"/>
                  <a:gd name="connsiteX4" fmla="*/ 451866 w 477335"/>
                  <a:gd name="connsiteY4" fmla="*/ 223940 h 223965"/>
                  <a:gd name="connsiteX5" fmla="*/ 466154 w 477335"/>
                  <a:gd name="connsiteY5" fmla="*/ 212827 h 223965"/>
                  <a:gd name="connsiteX6" fmla="*/ 313754 w 477335"/>
                  <a:gd name="connsiteY6" fmla="*/ 201715 h 223965"/>
                  <a:gd name="connsiteX7" fmla="*/ 118491 w 477335"/>
                  <a:gd name="connsiteY7" fmla="*/ 115990 h 223965"/>
                  <a:gd name="connsiteX8" fmla="*/ 1016 w 477335"/>
                  <a:gd name="connsiteY8" fmla="*/ 102 h 2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7335" h="223965">
                    <a:moveTo>
                      <a:pt x="1016" y="102"/>
                    </a:moveTo>
                    <a:cubicBezTo>
                      <a:pt x="-7186" y="-3073"/>
                      <a:pt x="35942" y="68365"/>
                      <a:pt x="69279" y="96940"/>
                    </a:cubicBezTo>
                    <a:cubicBezTo>
                      <a:pt x="102617" y="125515"/>
                      <a:pt x="155797" y="152767"/>
                      <a:pt x="201041" y="171552"/>
                    </a:cubicBezTo>
                    <a:cubicBezTo>
                      <a:pt x="246285" y="190337"/>
                      <a:pt x="298937" y="200921"/>
                      <a:pt x="340741" y="209652"/>
                    </a:cubicBezTo>
                    <a:cubicBezTo>
                      <a:pt x="382545" y="218383"/>
                      <a:pt x="430964" y="223411"/>
                      <a:pt x="451866" y="223940"/>
                    </a:cubicBezTo>
                    <a:cubicBezTo>
                      <a:pt x="472768" y="224469"/>
                      <a:pt x="489173" y="216531"/>
                      <a:pt x="466154" y="212827"/>
                    </a:cubicBezTo>
                    <a:cubicBezTo>
                      <a:pt x="443135" y="209123"/>
                      <a:pt x="371698" y="217855"/>
                      <a:pt x="313754" y="201715"/>
                    </a:cubicBezTo>
                    <a:cubicBezTo>
                      <a:pt x="255810" y="185575"/>
                      <a:pt x="167968" y="148269"/>
                      <a:pt x="118491" y="115990"/>
                    </a:cubicBezTo>
                    <a:cubicBezTo>
                      <a:pt x="69014" y="83711"/>
                      <a:pt x="9218" y="3277"/>
                      <a:pt x="1016" y="1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5" name="フリーフォーム: 図形 1344">
                <a:extLst>
                  <a:ext uri="{FF2B5EF4-FFF2-40B4-BE49-F238E27FC236}">
                    <a16:creationId xmlns:a16="http://schemas.microsoft.com/office/drawing/2014/main" id="{C9D644B9-0B2D-4ABD-AE15-8DEBC4C766DA}"/>
                  </a:ext>
                </a:extLst>
              </p:cNvPr>
              <p:cNvSpPr/>
              <p:nvPr/>
            </p:nvSpPr>
            <p:spPr>
              <a:xfrm>
                <a:off x="6383387" y="5743561"/>
                <a:ext cx="189297" cy="28639"/>
              </a:xfrm>
              <a:custGeom>
                <a:avLst/>
                <a:gdLst>
                  <a:gd name="connsiteX0" fmla="*/ 3126 w 189297"/>
                  <a:gd name="connsiteY0" fmla="*/ 28589 h 28639"/>
                  <a:gd name="connsiteX1" fmla="*/ 171401 w 189297"/>
                  <a:gd name="connsiteY1" fmla="*/ 20652 h 28639"/>
                  <a:gd name="connsiteX2" fmla="*/ 172988 w 189297"/>
                  <a:gd name="connsiteY2" fmla="*/ 14 h 28639"/>
                  <a:gd name="connsiteX3" fmla="*/ 69801 w 189297"/>
                  <a:gd name="connsiteY3" fmla="*/ 17477 h 28639"/>
                  <a:gd name="connsiteX4" fmla="*/ 3126 w 189297"/>
                  <a:gd name="connsiteY4" fmla="*/ 28589 h 2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297" h="28639">
                    <a:moveTo>
                      <a:pt x="3126" y="28589"/>
                    </a:moveTo>
                    <a:cubicBezTo>
                      <a:pt x="20059" y="29118"/>
                      <a:pt x="143091" y="25414"/>
                      <a:pt x="171401" y="20652"/>
                    </a:cubicBezTo>
                    <a:cubicBezTo>
                      <a:pt x="199711" y="15890"/>
                      <a:pt x="189921" y="543"/>
                      <a:pt x="172988" y="14"/>
                    </a:cubicBezTo>
                    <a:cubicBezTo>
                      <a:pt x="156055" y="-515"/>
                      <a:pt x="97318" y="13244"/>
                      <a:pt x="69801" y="17477"/>
                    </a:cubicBezTo>
                    <a:cubicBezTo>
                      <a:pt x="42284" y="21710"/>
                      <a:pt x="-13807" y="28060"/>
                      <a:pt x="3126" y="285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6" name="フリーフォーム: 図形 1345">
                <a:extLst>
                  <a:ext uri="{FF2B5EF4-FFF2-40B4-BE49-F238E27FC236}">
                    <a16:creationId xmlns:a16="http://schemas.microsoft.com/office/drawing/2014/main" id="{6A9A79B4-B2B0-4AF3-B84E-51E2844424F7}"/>
                  </a:ext>
                </a:extLst>
              </p:cNvPr>
              <p:cNvSpPr/>
              <p:nvPr/>
            </p:nvSpPr>
            <p:spPr>
              <a:xfrm>
                <a:off x="7370820" y="5070781"/>
                <a:ext cx="472217" cy="628159"/>
              </a:xfrm>
              <a:custGeom>
                <a:avLst/>
                <a:gdLst>
                  <a:gd name="connsiteX0" fmla="*/ 395230 w 472217"/>
                  <a:gd name="connsiteY0" fmla="*/ 612469 h 628159"/>
                  <a:gd name="connsiteX1" fmla="*/ 471430 w 472217"/>
                  <a:gd name="connsiteY1" fmla="*/ 390219 h 628159"/>
                  <a:gd name="connsiteX2" fmla="*/ 338080 w 472217"/>
                  <a:gd name="connsiteY2" fmla="*/ 193369 h 628159"/>
                  <a:gd name="connsiteX3" fmla="*/ 20580 w 472217"/>
                  <a:gd name="connsiteY3" fmla="*/ 12394 h 628159"/>
                  <a:gd name="connsiteX4" fmla="*/ 30105 w 472217"/>
                  <a:gd name="connsiteY4" fmla="*/ 15569 h 628159"/>
                  <a:gd name="connsiteX5" fmla="*/ 334905 w 472217"/>
                  <a:gd name="connsiteY5" fmla="*/ 167969 h 628159"/>
                  <a:gd name="connsiteX6" fmla="*/ 436505 w 472217"/>
                  <a:gd name="connsiteY6" fmla="*/ 558494 h 628159"/>
                  <a:gd name="connsiteX7" fmla="*/ 395230 w 472217"/>
                  <a:gd name="connsiteY7" fmla="*/ 612469 h 628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217" h="628159">
                    <a:moveTo>
                      <a:pt x="395230" y="612469"/>
                    </a:moveTo>
                    <a:cubicBezTo>
                      <a:pt x="401051" y="584423"/>
                      <a:pt x="480955" y="460069"/>
                      <a:pt x="471430" y="390219"/>
                    </a:cubicBezTo>
                    <a:cubicBezTo>
                      <a:pt x="461905" y="320369"/>
                      <a:pt x="413222" y="256340"/>
                      <a:pt x="338080" y="193369"/>
                    </a:cubicBezTo>
                    <a:cubicBezTo>
                      <a:pt x="262938" y="130398"/>
                      <a:pt x="71909" y="42027"/>
                      <a:pt x="20580" y="12394"/>
                    </a:cubicBezTo>
                    <a:cubicBezTo>
                      <a:pt x="-30749" y="-17239"/>
                      <a:pt x="30105" y="15569"/>
                      <a:pt x="30105" y="15569"/>
                    </a:cubicBezTo>
                    <a:cubicBezTo>
                      <a:pt x="82492" y="41498"/>
                      <a:pt x="267172" y="77482"/>
                      <a:pt x="334905" y="167969"/>
                    </a:cubicBezTo>
                    <a:cubicBezTo>
                      <a:pt x="402638" y="258456"/>
                      <a:pt x="428568" y="481236"/>
                      <a:pt x="436505" y="558494"/>
                    </a:cubicBezTo>
                    <a:cubicBezTo>
                      <a:pt x="444442" y="635752"/>
                      <a:pt x="389409" y="640515"/>
                      <a:pt x="395230" y="612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7" name="フリーフォーム: 図形 1346">
                <a:extLst>
                  <a:ext uri="{FF2B5EF4-FFF2-40B4-BE49-F238E27FC236}">
                    <a16:creationId xmlns:a16="http://schemas.microsoft.com/office/drawing/2014/main" id="{BDEB5B80-3AB0-479E-9021-18357872C72A}"/>
                  </a:ext>
                </a:extLst>
              </p:cNvPr>
              <p:cNvSpPr/>
              <p:nvPr/>
            </p:nvSpPr>
            <p:spPr>
              <a:xfrm>
                <a:off x="6054309" y="4683846"/>
                <a:ext cx="1930148" cy="547858"/>
              </a:xfrm>
              <a:custGeom>
                <a:avLst/>
                <a:gdLst>
                  <a:gd name="connsiteX0" fmla="*/ 1883191 w 1930148"/>
                  <a:gd name="connsiteY0" fmla="*/ 526329 h 547858"/>
                  <a:gd name="connsiteX1" fmla="*/ 1784766 w 1930148"/>
                  <a:gd name="connsiteY1" fmla="*/ 478704 h 547858"/>
                  <a:gd name="connsiteX2" fmla="*/ 864016 w 1930148"/>
                  <a:gd name="connsiteY2" fmla="*/ 94529 h 547858"/>
                  <a:gd name="connsiteX3" fmla="*/ 470316 w 1930148"/>
                  <a:gd name="connsiteY3" fmla="*/ 2454 h 547858"/>
                  <a:gd name="connsiteX4" fmla="*/ 308391 w 1930148"/>
                  <a:gd name="connsiteY4" fmla="*/ 132629 h 547858"/>
                  <a:gd name="connsiteX5" fmla="*/ 416 w 1930148"/>
                  <a:gd name="connsiteY5" fmla="*/ 418379 h 547858"/>
                  <a:gd name="connsiteX6" fmla="*/ 251241 w 1930148"/>
                  <a:gd name="connsiteY6" fmla="*/ 180254 h 547858"/>
                  <a:gd name="connsiteX7" fmla="*/ 625891 w 1930148"/>
                  <a:gd name="connsiteY7" fmla="*/ 11979 h 547858"/>
                  <a:gd name="connsiteX8" fmla="*/ 902116 w 1930148"/>
                  <a:gd name="connsiteY8" fmla="*/ 69129 h 547858"/>
                  <a:gd name="connsiteX9" fmla="*/ 1883191 w 1930148"/>
                  <a:gd name="connsiteY9" fmla="*/ 526329 h 547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0148" h="547858">
                    <a:moveTo>
                      <a:pt x="1883191" y="526329"/>
                    </a:moveTo>
                    <a:cubicBezTo>
                      <a:pt x="2030299" y="594591"/>
                      <a:pt x="1784766" y="478704"/>
                      <a:pt x="1784766" y="478704"/>
                    </a:cubicBezTo>
                    <a:cubicBezTo>
                      <a:pt x="1614904" y="406737"/>
                      <a:pt x="1083091" y="173904"/>
                      <a:pt x="864016" y="94529"/>
                    </a:cubicBezTo>
                    <a:cubicBezTo>
                      <a:pt x="644941" y="15154"/>
                      <a:pt x="562920" y="-3896"/>
                      <a:pt x="470316" y="2454"/>
                    </a:cubicBezTo>
                    <a:cubicBezTo>
                      <a:pt x="377712" y="8804"/>
                      <a:pt x="386708" y="63308"/>
                      <a:pt x="308391" y="132629"/>
                    </a:cubicBezTo>
                    <a:cubicBezTo>
                      <a:pt x="230074" y="201950"/>
                      <a:pt x="9941" y="410442"/>
                      <a:pt x="416" y="418379"/>
                    </a:cubicBezTo>
                    <a:cubicBezTo>
                      <a:pt x="-9109" y="426316"/>
                      <a:pt x="146995" y="247987"/>
                      <a:pt x="251241" y="180254"/>
                    </a:cubicBezTo>
                    <a:cubicBezTo>
                      <a:pt x="355487" y="112521"/>
                      <a:pt x="517412" y="30500"/>
                      <a:pt x="625891" y="11979"/>
                    </a:cubicBezTo>
                    <a:cubicBezTo>
                      <a:pt x="734370" y="-6542"/>
                      <a:pt x="690449" y="-13950"/>
                      <a:pt x="902116" y="69129"/>
                    </a:cubicBezTo>
                    <a:cubicBezTo>
                      <a:pt x="1113783" y="152208"/>
                      <a:pt x="1736083" y="458067"/>
                      <a:pt x="1883191" y="5263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8" name="フリーフォーム: 図形 1347">
                <a:extLst>
                  <a:ext uri="{FF2B5EF4-FFF2-40B4-BE49-F238E27FC236}">
                    <a16:creationId xmlns:a16="http://schemas.microsoft.com/office/drawing/2014/main" id="{C8C42D55-2351-4C96-A1B6-32953E235A36}"/>
                  </a:ext>
                </a:extLst>
              </p:cNvPr>
              <p:cNvSpPr/>
              <p:nvPr/>
            </p:nvSpPr>
            <p:spPr>
              <a:xfrm>
                <a:off x="7568210" y="5516020"/>
                <a:ext cx="202858" cy="433931"/>
              </a:xfrm>
              <a:custGeom>
                <a:avLst/>
                <a:gdLst>
                  <a:gd name="connsiteX0" fmla="*/ 990 w 202858"/>
                  <a:gd name="connsiteY0" fmla="*/ 74097 h 433931"/>
                  <a:gd name="connsiteX1" fmla="*/ 66607 w 202858"/>
                  <a:gd name="connsiteY1" fmla="*/ 304813 h 433931"/>
                  <a:gd name="connsiteX2" fmla="*/ 22157 w 202858"/>
                  <a:gd name="connsiteY2" fmla="*/ 433930 h 433931"/>
                  <a:gd name="connsiteX3" fmla="*/ 136457 w 202858"/>
                  <a:gd name="connsiteY3" fmla="*/ 306930 h 433931"/>
                  <a:gd name="connsiteX4" fmla="*/ 183023 w 202858"/>
                  <a:gd name="connsiteY4" fmla="*/ 188397 h 433931"/>
                  <a:gd name="connsiteX5" fmla="*/ 195723 w 202858"/>
                  <a:gd name="connsiteY5" fmla="*/ 57163 h 433931"/>
                  <a:gd name="connsiteX6" fmla="*/ 197840 w 202858"/>
                  <a:gd name="connsiteY6" fmla="*/ 13 h 433931"/>
                  <a:gd name="connsiteX7" fmla="*/ 127990 w 202858"/>
                  <a:gd name="connsiteY7" fmla="*/ 61397 h 433931"/>
                  <a:gd name="connsiteX8" fmla="*/ 990 w 202858"/>
                  <a:gd name="connsiteY8" fmla="*/ 74097 h 43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858" h="433931">
                    <a:moveTo>
                      <a:pt x="990" y="74097"/>
                    </a:moveTo>
                    <a:cubicBezTo>
                      <a:pt x="-9240" y="114666"/>
                      <a:pt x="63079" y="244841"/>
                      <a:pt x="66607" y="304813"/>
                    </a:cubicBezTo>
                    <a:cubicBezTo>
                      <a:pt x="70135" y="364785"/>
                      <a:pt x="10515" y="433577"/>
                      <a:pt x="22157" y="433930"/>
                    </a:cubicBezTo>
                    <a:cubicBezTo>
                      <a:pt x="33799" y="434283"/>
                      <a:pt x="109646" y="347852"/>
                      <a:pt x="136457" y="306930"/>
                    </a:cubicBezTo>
                    <a:cubicBezTo>
                      <a:pt x="163268" y="266008"/>
                      <a:pt x="173145" y="230025"/>
                      <a:pt x="183023" y="188397"/>
                    </a:cubicBezTo>
                    <a:cubicBezTo>
                      <a:pt x="192901" y="146769"/>
                      <a:pt x="193253" y="88560"/>
                      <a:pt x="195723" y="57163"/>
                    </a:cubicBezTo>
                    <a:cubicBezTo>
                      <a:pt x="198193" y="25766"/>
                      <a:pt x="209129" y="-693"/>
                      <a:pt x="197840" y="13"/>
                    </a:cubicBezTo>
                    <a:cubicBezTo>
                      <a:pt x="186551" y="719"/>
                      <a:pt x="157271" y="47991"/>
                      <a:pt x="127990" y="61397"/>
                    </a:cubicBezTo>
                    <a:cubicBezTo>
                      <a:pt x="98710" y="74803"/>
                      <a:pt x="11220" y="33528"/>
                      <a:pt x="990" y="740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9" name="フリーフォーム: 図形 1348">
                <a:extLst>
                  <a:ext uri="{FF2B5EF4-FFF2-40B4-BE49-F238E27FC236}">
                    <a16:creationId xmlns:a16="http://schemas.microsoft.com/office/drawing/2014/main" id="{B4630A7C-DDA5-4696-B740-77CC58CCF61C}"/>
                  </a:ext>
                </a:extLst>
              </p:cNvPr>
              <p:cNvSpPr/>
              <p:nvPr/>
            </p:nvSpPr>
            <p:spPr>
              <a:xfrm>
                <a:off x="6762681" y="4715304"/>
                <a:ext cx="1163923" cy="930910"/>
              </a:xfrm>
              <a:custGeom>
                <a:avLst/>
                <a:gdLst>
                  <a:gd name="connsiteX0" fmla="*/ 69 w 1163923"/>
                  <a:gd name="connsiteY0" fmla="*/ 629 h 930910"/>
                  <a:gd name="connsiteX1" fmla="*/ 677402 w 1163923"/>
                  <a:gd name="connsiteY1" fmla="*/ 337179 h 930910"/>
                  <a:gd name="connsiteX2" fmla="*/ 908119 w 1163923"/>
                  <a:gd name="connsiteY2" fmla="*/ 445129 h 930910"/>
                  <a:gd name="connsiteX3" fmla="*/ 1039352 w 1163923"/>
                  <a:gd name="connsiteY3" fmla="*/ 561546 h 930910"/>
                  <a:gd name="connsiteX4" fmla="*/ 1083802 w 1163923"/>
                  <a:gd name="connsiteY4" fmla="*/ 669496 h 930910"/>
                  <a:gd name="connsiteX5" fmla="*/ 1083802 w 1163923"/>
                  <a:gd name="connsiteY5" fmla="*/ 811313 h 930910"/>
                  <a:gd name="connsiteX6" fmla="*/ 1041469 w 1163923"/>
                  <a:gd name="connsiteY6" fmla="*/ 929846 h 930910"/>
                  <a:gd name="connsiteX7" fmla="*/ 1132486 w 1163923"/>
                  <a:gd name="connsiteY7" fmla="*/ 741463 h 930910"/>
                  <a:gd name="connsiteX8" fmla="*/ 1155769 w 1163923"/>
                  <a:gd name="connsiteY8" fmla="*/ 514979 h 930910"/>
                  <a:gd name="connsiteX9" fmla="*/ 1003369 w 1163923"/>
                  <a:gd name="connsiteY9" fmla="*/ 390096 h 930910"/>
                  <a:gd name="connsiteX10" fmla="*/ 637186 w 1163923"/>
                  <a:gd name="connsiteY10" fmla="*/ 256746 h 930910"/>
                  <a:gd name="connsiteX11" fmla="*/ 69 w 1163923"/>
                  <a:gd name="connsiteY11" fmla="*/ 629 h 930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3923" h="930910">
                    <a:moveTo>
                      <a:pt x="69" y="629"/>
                    </a:moveTo>
                    <a:cubicBezTo>
                      <a:pt x="6772" y="14035"/>
                      <a:pt x="526060" y="263096"/>
                      <a:pt x="677402" y="337179"/>
                    </a:cubicBezTo>
                    <a:cubicBezTo>
                      <a:pt x="828744" y="411262"/>
                      <a:pt x="847794" y="407735"/>
                      <a:pt x="908119" y="445129"/>
                    </a:cubicBezTo>
                    <a:cubicBezTo>
                      <a:pt x="968444" y="482523"/>
                      <a:pt x="1010072" y="524152"/>
                      <a:pt x="1039352" y="561546"/>
                    </a:cubicBezTo>
                    <a:cubicBezTo>
                      <a:pt x="1068632" y="598940"/>
                      <a:pt x="1076394" y="627868"/>
                      <a:pt x="1083802" y="669496"/>
                    </a:cubicBezTo>
                    <a:cubicBezTo>
                      <a:pt x="1091210" y="711124"/>
                      <a:pt x="1090858" y="767921"/>
                      <a:pt x="1083802" y="811313"/>
                    </a:cubicBezTo>
                    <a:cubicBezTo>
                      <a:pt x="1076746" y="854705"/>
                      <a:pt x="1033355" y="941488"/>
                      <a:pt x="1041469" y="929846"/>
                    </a:cubicBezTo>
                    <a:cubicBezTo>
                      <a:pt x="1049583" y="918204"/>
                      <a:pt x="1113436" y="810607"/>
                      <a:pt x="1132486" y="741463"/>
                    </a:cubicBezTo>
                    <a:cubicBezTo>
                      <a:pt x="1151536" y="672319"/>
                      <a:pt x="1177288" y="573540"/>
                      <a:pt x="1155769" y="514979"/>
                    </a:cubicBezTo>
                    <a:cubicBezTo>
                      <a:pt x="1134250" y="456418"/>
                      <a:pt x="1089800" y="433135"/>
                      <a:pt x="1003369" y="390096"/>
                    </a:cubicBezTo>
                    <a:cubicBezTo>
                      <a:pt x="916938" y="347057"/>
                      <a:pt x="798758" y="321657"/>
                      <a:pt x="637186" y="256746"/>
                    </a:cubicBezTo>
                    <a:cubicBezTo>
                      <a:pt x="475614" y="191835"/>
                      <a:pt x="-6634" y="-12777"/>
                      <a:pt x="69" y="6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0" name="フリーフォーム: 図形 1349">
                <a:extLst>
                  <a:ext uri="{FF2B5EF4-FFF2-40B4-BE49-F238E27FC236}">
                    <a16:creationId xmlns:a16="http://schemas.microsoft.com/office/drawing/2014/main" id="{AE7416E1-AA50-4354-9D42-0609EC8A2B88}"/>
                  </a:ext>
                </a:extLst>
              </p:cNvPr>
              <p:cNvSpPr/>
              <p:nvPr/>
            </p:nvSpPr>
            <p:spPr>
              <a:xfrm>
                <a:off x="6038289" y="5073123"/>
                <a:ext cx="219123" cy="578869"/>
              </a:xfrm>
              <a:custGeom>
                <a:avLst/>
                <a:gdLst>
                  <a:gd name="connsiteX0" fmla="*/ 57711 w 219123"/>
                  <a:gd name="connsiteY0" fmla="*/ 527 h 578869"/>
                  <a:gd name="connsiteX1" fmla="*/ 561 w 219123"/>
                  <a:gd name="connsiteY1" fmla="*/ 243944 h 578869"/>
                  <a:gd name="connsiteX2" fmla="*/ 100044 w 219123"/>
                  <a:gd name="connsiteY2" fmla="*/ 442910 h 578869"/>
                  <a:gd name="connsiteX3" fmla="*/ 205878 w 219123"/>
                  <a:gd name="connsiteY3" fmla="*/ 578377 h 578869"/>
                  <a:gd name="connsiteX4" fmla="*/ 195294 w 219123"/>
                  <a:gd name="connsiteY4" fmla="*/ 485244 h 578869"/>
                  <a:gd name="connsiteX5" fmla="*/ 218578 w 219123"/>
                  <a:gd name="connsiteY5" fmla="*/ 400577 h 578869"/>
                  <a:gd name="connsiteX6" fmla="*/ 167778 w 219123"/>
                  <a:gd name="connsiteY6" fmla="*/ 500060 h 578869"/>
                  <a:gd name="connsiteX7" fmla="*/ 100044 w 219123"/>
                  <a:gd name="connsiteY7" fmla="*/ 398460 h 578869"/>
                  <a:gd name="connsiteX8" fmla="*/ 15378 w 219123"/>
                  <a:gd name="connsiteY8" fmla="*/ 184677 h 578869"/>
                  <a:gd name="connsiteX9" fmla="*/ 57711 w 219123"/>
                  <a:gd name="connsiteY9" fmla="*/ 527 h 57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23" h="578869">
                    <a:moveTo>
                      <a:pt x="57711" y="527"/>
                    </a:moveTo>
                    <a:cubicBezTo>
                      <a:pt x="55241" y="10405"/>
                      <a:pt x="-6495" y="170214"/>
                      <a:pt x="561" y="243944"/>
                    </a:cubicBezTo>
                    <a:cubicBezTo>
                      <a:pt x="7616" y="317675"/>
                      <a:pt x="65825" y="387171"/>
                      <a:pt x="100044" y="442910"/>
                    </a:cubicBezTo>
                    <a:cubicBezTo>
                      <a:pt x="134263" y="498649"/>
                      <a:pt x="190003" y="571321"/>
                      <a:pt x="205878" y="578377"/>
                    </a:cubicBezTo>
                    <a:cubicBezTo>
                      <a:pt x="221753" y="585433"/>
                      <a:pt x="193177" y="514877"/>
                      <a:pt x="195294" y="485244"/>
                    </a:cubicBezTo>
                    <a:cubicBezTo>
                      <a:pt x="197411" y="455611"/>
                      <a:pt x="223164" y="398108"/>
                      <a:pt x="218578" y="400577"/>
                    </a:cubicBezTo>
                    <a:cubicBezTo>
                      <a:pt x="213992" y="403046"/>
                      <a:pt x="187534" y="500413"/>
                      <a:pt x="167778" y="500060"/>
                    </a:cubicBezTo>
                    <a:cubicBezTo>
                      <a:pt x="148022" y="499707"/>
                      <a:pt x="125444" y="451024"/>
                      <a:pt x="100044" y="398460"/>
                    </a:cubicBezTo>
                    <a:cubicBezTo>
                      <a:pt x="74644" y="345896"/>
                      <a:pt x="22433" y="247471"/>
                      <a:pt x="15378" y="184677"/>
                    </a:cubicBezTo>
                    <a:cubicBezTo>
                      <a:pt x="8323" y="121883"/>
                      <a:pt x="60181" y="-9351"/>
                      <a:pt x="57711" y="5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1" name="フリーフォーム: 図形 1350">
                <a:extLst>
                  <a:ext uri="{FF2B5EF4-FFF2-40B4-BE49-F238E27FC236}">
                    <a16:creationId xmlns:a16="http://schemas.microsoft.com/office/drawing/2014/main" id="{15941D7D-2ABE-4465-8CD0-CCFF86CEE281}"/>
                  </a:ext>
                </a:extLst>
              </p:cNvPr>
              <p:cNvSpPr/>
              <p:nvPr/>
            </p:nvSpPr>
            <p:spPr>
              <a:xfrm>
                <a:off x="7812434" y="4717762"/>
                <a:ext cx="242640" cy="542290"/>
              </a:xfrm>
              <a:custGeom>
                <a:avLst/>
                <a:gdLst>
                  <a:gd name="connsiteX0" fmla="*/ 2299 w 242640"/>
                  <a:gd name="connsiteY0" fmla="*/ 288 h 542290"/>
                  <a:gd name="connsiteX1" fmla="*/ 50983 w 242640"/>
                  <a:gd name="connsiteY1" fmla="*/ 36271 h 542290"/>
                  <a:gd name="connsiteX2" fmla="*/ 226666 w 242640"/>
                  <a:gd name="connsiteY2" fmla="*/ 192905 h 542290"/>
                  <a:gd name="connsiteX3" fmla="*/ 188566 w 242640"/>
                  <a:gd name="connsiteY3" fmla="*/ 461721 h 542290"/>
                  <a:gd name="connsiteX4" fmla="*/ 141999 w 242640"/>
                  <a:gd name="connsiteY4" fmla="*/ 506171 h 542290"/>
                  <a:gd name="connsiteX5" fmla="*/ 91199 w 242640"/>
                  <a:gd name="connsiteY5" fmla="*/ 540038 h 542290"/>
                  <a:gd name="connsiteX6" fmla="*/ 133533 w 242640"/>
                  <a:gd name="connsiteY6" fmla="*/ 440555 h 542290"/>
                  <a:gd name="connsiteX7" fmla="*/ 226666 w 242640"/>
                  <a:gd name="connsiteY7" fmla="*/ 243705 h 542290"/>
                  <a:gd name="connsiteX8" fmla="*/ 230899 w 242640"/>
                  <a:gd name="connsiteY8" fmla="*/ 156921 h 542290"/>
                  <a:gd name="connsiteX9" fmla="*/ 108133 w 242640"/>
                  <a:gd name="connsiteY9" fmla="*/ 46855 h 542290"/>
                  <a:gd name="connsiteX10" fmla="*/ 2299 w 242640"/>
                  <a:gd name="connsiteY10" fmla="*/ 288 h 5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640" h="542290">
                    <a:moveTo>
                      <a:pt x="2299" y="288"/>
                    </a:moveTo>
                    <a:cubicBezTo>
                      <a:pt x="-7226" y="-1476"/>
                      <a:pt x="13589" y="4168"/>
                      <a:pt x="50983" y="36271"/>
                    </a:cubicBezTo>
                    <a:cubicBezTo>
                      <a:pt x="88377" y="68374"/>
                      <a:pt x="203736" y="121997"/>
                      <a:pt x="226666" y="192905"/>
                    </a:cubicBezTo>
                    <a:cubicBezTo>
                      <a:pt x="249596" y="263813"/>
                      <a:pt x="202677" y="409510"/>
                      <a:pt x="188566" y="461721"/>
                    </a:cubicBezTo>
                    <a:cubicBezTo>
                      <a:pt x="174455" y="513932"/>
                      <a:pt x="158227" y="493118"/>
                      <a:pt x="141999" y="506171"/>
                    </a:cubicBezTo>
                    <a:cubicBezTo>
                      <a:pt x="125771" y="519224"/>
                      <a:pt x="92610" y="550974"/>
                      <a:pt x="91199" y="540038"/>
                    </a:cubicBezTo>
                    <a:cubicBezTo>
                      <a:pt x="89788" y="529102"/>
                      <a:pt x="110955" y="489944"/>
                      <a:pt x="133533" y="440555"/>
                    </a:cubicBezTo>
                    <a:cubicBezTo>
                      <a:pt x="156111" y="391166"/>
                      <a:pt x="210438" y="290977"/>
                      <a:pt x="226666" y="243705"/>
                    </a:cubicBezTo>
                    <a:cubicBezTo>
                      <a:pt x="242894" y="196433"/>
                      <a:pt x="250654" y="189729"/>
                      <a:pt x="230899" y="156921"/>
                    </a:cubicBezTo>
                    <a:cubicBezTo>
                      <a:pt x="211144" y="124113"/>
                      <a:pt x="150466" y="75430"/>
                      <a:pt x="108133" y="46855"/>
                    </a:cubicBezTo>
                    <a:cubicBezTo>
                      <a:pt x="65800" y="18280"/>
                      <a:pt x="11824" y="2052"/>
                      <a:pt x="2299" y="28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2" name="フリーフォーム: 図形 1351">
                <a:extLst>
                  <a:ext uri="{FF2B5EF4-FFF2-40B4-BE49-F238E27FC236}">
                    <a16:creationId xmlns:a16="http://schemas.microsoft.com/office/drawing/2014/main" id="{B51B3C35-9834-474D-9B72-22E0550C0D14}"/>
                  </a:ext>
                </a:extLst>
              </p:cNvPr>
              <p:cNvSpPr/>
              <p:nvPr/>
            </p:nvSpPr>
            <p:spPr>
              <a:xfrm>
                <a:off x="6152699" y="4170676"/>
                <a:ext cx="960239" cy="600517"/>
              </a:xfrm>
              <a:custGeom>
                <a:avLst/>
                <a:gdLst>
                  <a:gd name="connsiteX0" fmla="*/ 451 w 960239"/>
                  <a:gd name="connsiteY0" fmla="*/ 600291 h 600517"/>
                  <a:gd name="connsiteX1" fmla="*/ 55484 w 960239"/>
                  <a:gd name="connsiteY1" fmla="*/ 392857 h 600517"/>
                  <a:gd name="connsiteX2" fmla="*/ 199418 w 960239"/>
                  <a:gd name="connsiteY2" fmla="*/ 267974 h 600517"/>
                  <a:gd name="connsiteX3" fmla="*/ 381451 w 960239"/>
                  <a:gd name="connsiteY3" fmla="*/ 174841 h 600517"/>
                  <a:gd name="connsiteX4" fmla="*/ 720118 w 960239"/>
                  <a:gd name="connsiteY4" fmla="*/ 43607 h 600517"/>
                  <a:gd name="connsiteX5" fmla="*/ 842884 w 960239"/>
                  <a:gd name="connsiteY5" fmla="*/ 11857 h 600517"/>
                  <a:gd name="connsiteX6" fmla="*/ 959301 w 960239"/>
                  <a:gd name="connsiteY6" fmla="*/ 49957 h 600517"/>
                  <a:gd name="connsiteX7" fmla="*/ 777268 w 960239"/>
                  <a:gd name="connsiteY7" fmla="*/ 5507 h 600517"/>
                  <a:gd name="connsiteX8" fmla="*/ 296784 w 960239"/>
                  <a:gd name="connsiteY8" fmla="*/ 200241 h 600517"/>
                  <a:gd name="connsiteX9" fmla="*/ 80884 w 960239"/>
                  <a:gd name="connsiteY9" fmla="*/ 428841 h 600517"/>
                  <a:gd name="connsiteX10" fmla="*/ 451 w 960239"/>
                  <a:gd name="connsiteY10" fmla="*/ 600291 h 60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0239" h="600517">
                    <a:moveTo>
                      <a:pt x="451" y="600291"/>
                    </a:moveTo>
                    <a:cubicBezTo>
                      <a:pt x="-3782" y="594294"/>
                      <a:pt x="22323" y="448243"/>
                      <a:pt x="55484" y="392857"/>
                    </a:cubicBezTo>
                    <a:cubicBezTo>
                      <a:pt x="88645" y="337471"/>
                      <a:pt x="145090" y="304310"/>
                      <a:pt x="199418" y="267974"/>
                    </a:cubicBezTo>
                    <a:cubicBezTo>
                      <a:pt x="253746" y="231638"/>
                      <a:pt x="294668" y="212235"/>
                      <a:pt x="381451" y="174841"/>
                    </a:cubicBezTo>
                    <a:cubicBezTo>
                      <a:pt x="468234" y="137447"/>
                      <a:pt x="643213" y="70771"/>
                      <a:pt x="720118" y="43607"/>
                    </a:cubicBezTo>
                    <a:cubicBezTo>
                      <a:pt x="797024" y="16443"/>
                      <a:pt x="803020" y="10799"/>
                      <a:pt x="842884" y="11857"/>
                    </a:cubicBezTo>
                    <a:cubicBezTo>
                      <a:pt x="882748" y="12915"/>
                      <a:pt x="970237" y="51015"/>
                      <a:pt x="959301" y="49957"/>
                    </a:cubicBezTo>
                    <a:cubicBezTo>
                      <a:pt x="948365" y="48899"/>
                      <a:pt x="887687" y="-19540"/>
                      <a:pt x="777268" y="5507"/>
                    </a:cubicBezTo>
                    <a:cubicBezTo>
                      <a:pt x="666849" y="30554"/>
                      <a:pt x="412848" y="129685"/>
                      <a:pt x="296784" y="200241"/>
                    </a:cubicBezTo>
                    <a:cubicBezTo>
                      <a:pt x="180720" y="270797"/>
                      <a:pt x="129567" y="365694"/>
                      <a:pt x="80884" y="428841"/>
                    </a:cubicBezTo>
                    <a:cubicBezTo>
                      <a:pt x="32201" y="491988"/>
                      <a:pt x="4684" y="606288"/>
                      <a:pt x="451" y="6002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3" name="フリーフォーム: 図形 1352">
                <a:extLst>
                  <a:ext uri="{FF2B5EF4-FFF2-40B4-BE49-F238E27FC236}">
                    <a16:creationId xmlns:a16="http://schemas.microsoft.com/office/drawing/2014/main" id="{85CECB25-6925-461D-B60A-0E385740482B}"/>
                  </a:ext>
                </a:extLst>
              </p:cNvPr>
              <p:cNvSpPr/>
              <p:nvPr/>
            </p:nvSpPr>
            <p:spPr>
              <a:xfrm>
                <a:off x="7105650" y="4212167"/>
                <a:ext cx="758110" cy="522823"/>
              </a:xfrm>
              <a:custGeom>
                <a:avLst/>
                <a:gdLst>
                  <a:gd name="connsiteX0" fmla="*/ 0 w 758110"/>
                  <a:gd name="connsiteY0" fmla="*/ 0 h 522823"/>
                  <a:gd name="connsiteX1" fmla="*/ 501650 w 758110"/>
                  <a:gd name="connsiteY1" fmla="*/ 387350 h 522823"/>
                  <a:gd name="connsiteX2" fmla="*/ 757767 w 758110"/>
                  <a:gd name="connsiteY2" fmla="*/ 522816 h 522823"/>
                  <a:gd name="connsiteX3" fmla="*/ 560917 w 758110"/>
                  <a:gd name="connsiteY3" fmla="*/ 383116 h 522823"/>
                  <a:gd name="connsiteX4" fmla="*/ 0 w 758110"/>
                  <a:gd name="connsiteY4" fmla="*/ 0 h 52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110" h="522823">
                    <a:moveTo>
                      <a:pt x="0" y="0"/>
                    </a:moveTo>
                    <a:cubicBezTo>
                      <a:pt x="187678" y="150107"/>
                      <a:pt x="375356" y="300214"/>
                      <a:pt x="501650" y="387350"/>
                    </a:cubicBezTo>
                    <a:cubicBezTo>
                      <a:pt x="627945" y="474486"/>
                      <a:pt x="747889" y="523522"/>
                      <a:pt x="757767" y="522816"/>
                    </a:cubicBezTo>
                    <a:cubicBezTo>
                      <a:pt x="767645" y="522110"/>
                      <a:pt x="560917" y="383116"/>
                      <a:pt x="560917" y="3831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4" name="フリーフォーム: 図形 1353">
                <a:extLst>
                  <a:ext uri="{FF2B5EF4-FFF2-40B4-BE49-F238E27FC236}">
                    <a16:creationId xmlns:a16="http://schemas.microsoft.com/office/drawing/2014/main" id="{A48EB457-FFE1-439F-A8FC-B0BC28102FD0}"/>
                  </a:ext>
                </a:extLst>
              </p:cNvPr>
              <p:cNvSpPr/>
              <p:nvPr/>
            </p:nvSpPr>
            <p:spPr>
              <a:xfrm>
                <a:off x="6075363" y="4682035"/>
                <a:ext cx="154875" cy="414679"/>
              </a:xfrm>
              <a:custGeom>
                <a:avLst/>
                <a:gdLst>
                  <a:gd name="connsiteX0" fmla="*/ 105304 w 154875"/>
                  <a:gd name="connsiteY0" fmla="*/ 32 h 414679"/>
                  <a:gd name="connsiteX1" fmla="*/ 115887 w 154875"/>
                  <a:gd name="connsiteY1" fmla="*/ 175715 h 414679"/>
                  <a:gd name="connsiteX2" fmla="*/ 153987 w 154875"/>
                  <a:gd name="connsiteY2" fmla="*/ 239215 h 414679"/>
                  <a:gd name="connsiteX3" fmla="*/ 73554 w 154875"/>
                  <a:gd name="connsiteY3" fmla="*/ 313298 h 414679"/>
                  <a:gd name="connsiteX4" fmla="*/ 7937 w 154875"/>
                  <a:gd name="connsiteY4" fmla="*/ 406432 h 414679"/>
                  <a:gd name="connsiteX5" fmla="*/ 5820 w 154875"/>
                  <a:gd name="connsiteY5" fmla="*/ 378915 h 414679"/>
                  <a:gd name="connsiteX6" fmla="*/ 50270 w 154875"/>
                  <a:gd name="connsiteY6" fmla="*/ 131265 h 414679"/>
                  <a:gd name="connsiteX7" fmla="*/ 29104 w 154875"/>
                  <a:gd name="connsiteY7" fmla="*/ 247682 h 414679"/>
                  <a:gd name="connsiteX8" fmla="*/ 46037 w 154875"/>
                  <a:gd name="connsiteY8" fmla="*/ 279432 h 414679"/>
                  <a:gd name="connsiteX9" fmla="*/ 109537 w 154875"/>
                  <a:gd name="connsiteY9" fmla="*/ 281548 h 414679"/>
                  <a:gd name="connsiteX10" fmla="*/ 109537 w 154875"/>
                  <a:gd name="connsiteY10" fmla="*/ 190532 h 414679"/>
                  <a:gd name="connsiteX11" fmla="*/ 105304 w 154875"/>
                  <a:gd name="connsiteY11" fmla="*/ 32 h 41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875" h="414679">
                    <a:moveTo>
                      <a:pt x="105304" y="32"/>
                    </a:moveTo>
                    <a:cubicBezTo>
                      <a:pt x="106362" y="-2438"/>
                      <a:pt x="107773" y="135851"/>
                      <a:pt x="115887" y="175715"/>
                    </a:cubicBezTo>
                    <a:cubicBezTo>
                      <a:pt x="124001" y="215579"/>
                      <a:pt x="161042" y="216285"/>
                      <a:pt x="153987" y="239215"/>
                    </a:cubicBezTo>
                    <a:cubicBezTo>
                      <a:pt x="146932" y="262145"/>
                      <a:pt x="97896" y="285429"/>
                      <a:pt x="73554" y="313298"/>
                    </a:cubicBezTo>
                    <a:cubicBezTo>
                      <a:pt x="49212" y="341167"/>
                      <a:pt x="19226" y="395496"/>
                      <a:pt x="7937" y="406432"/>
                    </a:cubicBezTo>
                    <a:cubicBezTo>
                      <a:pt x="-3352" y="417368"/>
                      <a:pt x="-1236" y="424776"/>
                      <a:pt x="5820" y="378915"/>
                    </a:cubicBezTo>
                    <a:cubicBezTo>
                      <a:pt x="12875" y="333054"/>
                      <a:pt x="46389" y="153137"/>
                      <a:pt x="50270" y="131265"/>
                    </a:cubicBezTo>
                    <a:cubicBezTo>
                      <a:pt x="54151" y="109393"/>
                      <a:pt x="29809" y="222988"/>
                      <a:pt x="29104" y="247682"/>
                    </a:cubicBezTo>
                    <a:cubicBezTo>
                      <a:pt x="28399" y="272376"/>
                      <a:pt x="32632" y="273788"/>
                      <a:pt x="46037" y="279432"/>
                    </a:cubicBezTo>
                    <a:cubicBezTo>
                      <a:pt x="59442" y="285076"/>
                      <a:pt x="98954" y="296365"/>
                      <a:pt x="109537" y="281548"/>
                    </a:cubicBezTo>
                    <a:cubicBezTo>
                      <a:pt x="120120" y="266731"/>
                      <a:pt x="112712" y="232513"/>
                      <a:pt x="109537" y="190532"/>
                    </a:cubicBezTo>
                    <a:cubicBezTo>
                      <a:pt x="106362" y="148551"/>
                      <a:pt x="104246" y="2502"/>
                      <a:pt x="105304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5" name="フリーフォーム: 図形 1354">
                <a:extLst>
                  <a:ext uri="{FF2B5EF4-FFF2-40B4-BE49-F238E27FC236}">
                    <a16:creationId xmlns:a16="http://schemas.microsoft.com/office/drawing/2014/main" id="{E9EECC20-B822-4BA8-8668-D0D034FE4730}"/>
                  </a:ext>
                </a:extLst>
              </p:cNvPr>
              <p:cNvSpPr/>
              <p:nvPr/>
            </p:nvSpPr>
            <p:spPr>
              <a:xfrm>
                <a:off x="6073690" y="4679306"/>
                <a:ext cx="117325" cy="325187"/>
              </a:xfrm>
              <a:custGeom>
                <a:avLst/>
                <a:gdLst>
                  <a:gd name="connsiteX0" fmla="*/ 115443 w 117325"/>
                  <a:gd name="connsiteY0" fmla="*/ 6994 h 325187"/>
                  <a:gd name="connsiteX1" fmla="*/ 26543 w 117325"/>
                  <a:gd name="connsiteY1" fmla="*/ 203844 h 325187"/>
                  <a:gd name="connsiteX2" fmla="*/ 15960 w 117325"/>
                  <a:gd name="connsiteY2" fmla="*/ 324494 h 325187"/>
                  <a:gd name="connsiteX3" fmla="*/ 3260 w 117325"/>
                  <a:gd name="connsiteY3" fmla="*/ 244061 h 325187"/>
                  <a:gd name="connsiteX4" fmla="*/ 81577 w 117325"/>
                  <a:gd name="connsiteY4" fmla="*/ 59911 h 325187"/>
                  <a:gd name="connsiteX5" fmla="*/ 115443 w 117325"/>
                  <a:gd name="connsiteY5" fmla="*/ 6994 h 325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325" h="325187">
                    <a:moveTo>
                      <a:pt x="115443" y="6994"/>
                    </a:moveTo>
                    <a:cubicBezTo>
                      <a:pt x="106271" y="30983"/>
                      <a:pt x="43123" y="150927"/>
                      <a:pt x="26543" y="203844"/>
                    </a:cubicBezTo>
                    <a:cubicBezTo>
                      <a:pt x="9963" y="256761"/>
                      <a:pt x="19840" y="317791"/>
                      <a:pt x="15960" y="324494"/>
                    </a:cubicBezTo>
                    <a:cubicBezTo>
                      <a:pt x="12080" y="331197"/>
                      <a:pt x="-7676" y="288158"/>
                      <a:pt x="3260" y="244061"/>
                    </a:cubicBezTo>
                    <a:cubicBezTo>
                      <a:pt x="14196" y="199964"/>
                      <a:pt x="64997" y="94130"/>
                      <a:pt x="81577" y="59911"/>
                    </a:cubicBezTo>
                    <a:cubicBezTo>
                      <a:pt x="98157" y="25692"/>
                      <a:pt x="124615" y="-16995"/>
                      <a:pt x="115443" y="69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6" name="フリーフォーム: 図形 1355">
                <a:extLst>
                  <a:ext uri="{FF2B5EF4-FFF2-40B4-BE49-F238E27FC236}">
                    <a16:creationId xmlns:a16="http://schemas.microsoft.com/office/drawing/2014/main" id="{94D485C0-8AB6-46D0-B70A-34C00A34FD59}"/>
                  </a:ext>
                </a:extLst>
              </p:cNvPr>
              <p:cNvSpPr/>
              <p:nvPr/>
            </p:nvSpPr>
            <p:spPr>
              <a:xfrm>
                <a:off x="7010398" y="3652507"/>
                <a:ext cx="906183" cy="1094475"/>
              </a:xfrm>
              <a:custGeom>
                <a:avLst/>
                <a:gdLst>
                  <a:gd name="connsiteX0" fmla="*/ 66677 w 906183"/>
                  <a:gd name="connsiteY0" fmla="*/ 316243 h 1094475"/>
                  <a:gd name="connsiteX1" fmla="*/ 127002 w 906183"/>
                  <a:gd name="connsiteY1" fmla="*/ 347993 h 1094475"/>
                  <a:gd name="connsiteX2" fmla="*/ 257177 w 906183"/>
                  <a:gd name="connsiteY2" fmla="*/ 376568 h 1094475"/>
                  <a:gd name="connsiteX3" fmla="*/ 317502 w 906183"/>
                  <a:gd name="connsiteY3" fmla="*/ 535318 h 1094475"/>
                  <a:gd name="connsiteX4" fmla="*/ 476252 w 906183"/>
                  <a:gd name="connsiteY4" fmla="*/ 627393 h 1094475"/>
                  <a:gd name="connsiteX5" fmla="*/ 615952 w 906183"/>
                  <a:gd name="connsiteY5" fmla="*/ 751218 h 1094475"/>
                  <a:gd name="connsiteX6" fmla="*/ 711202 w 906183"/>
                  <a:gd name="connsiteY6" fmla="*/ 760743 h 1094475"/>
                  <a:gd name="connsiteX7" fmla="*/ 768352 w 906183"/>
                  <a:gd name="connsiteY7" fmla="*/ 608343 h 1094475"/>
                  <a:gd name="connsiteX8" fmla="*/ 809627 w 906183"/>
                  <a:gd name="connsiteY8" fmla="*/ 217818 h 1094475"/>
                  <a:gd name="connsiteX9" fmla="*/ 796927 w 906183"/>
                  <a:gd name="connsiteY9" fmla="*/ 1918 h 1094475"/>
                  <a:gd name="connsiteX10" fmla="*/ 835027 w 906183"/>
                  <a:gd name="connsiteY10" fmla="*/ 335293 h 1094475"/>
                  <a:gd name="connsiteX11" fmla="*/ 898527 w 906183"/>
                  <a:gd name="connsiteY11" fmla="*/ 954418 h 1094475"/>
                  <a:gd name="connsiteX12" fmla="*/ 857252 w 906183"/>
                  <a:gd name="connsiteY12" fmla="*/ 1087768 h 1094475"/>
                  <a:gd name="connsiteX13" fmla="*/ 473077 w 906183"/>
                  <a:gd name="connsiteY13" fmla="*/ 821068 h 1094475"/>
                  <a:gd name="connsiteX14" fmla="*/ 104777 w 906183"/>
                  <a:gd name="connsiteY14" fmla="*/ 563893 h 1094475"/>
                  <a:gd name="connsiteX15" fmla="*/ 2 w 906183"/>
                  <a:gd name="connsiteY15" fmla="*/ 525793 h 1094475"/>
                  <a:gd name="connsiteX16" fmla="*/ 101602 w 906183"/>
                  <a:gd name="connsiteY16" fmla="*/ 363868 h 1094475"/>
                  <a:gd name="connsiteX17" fmla="*/ 66677 w 906183"/>
                  <a:gd name="connsiteY17" fmla="*/ 316243 h 109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6183" h="1094475">
                    <a:moveTo>
                      <a:pt x="66677" y="316243"/>
                    </a:moveTo>
                    <a:cubicBezTo>
                      <a:pt x="70910" y="313597"/>
                      <a:pt x="95252" y="337939"/>
                      <a:pt x="127002" y="347993"/>
                    </a:cubicBezTo>
                    <a:cubicBezTo>
                      <a:pt x="158752" y="358047"/>
                      <a:pt x="225427" y="345347"/>
                      <a:pt x="257177" y="376568"/>
                    </a:cubicBezTo>
                    <a:cubicBezTo>
                      <a:pt x="288927" y="407789"/>
                      <a:pt x="280989" y="493514"/>
                      <a:pt x="317502" y="535318"/>
                    </a:cubicBezTo>
                    <a:cubicBezTo>
                      <a:pt x="354015" y="577122"/>
                      <a:pt x="426510" y="591410"/>
                      <a:pt x="476252" y="627393"/>
                    </a:cubicBezTo>
                    <a:cubicBezTo>
                      <a:pt x="525994" y="663376"/>
                      <a:pt x="576794" y="728993"/>
                      <a:pt x="615952" y="751218"/>
                    </a:cubicBezTo>
                    <a:cubicBezTo>
                      <a:pt x="655110" y="773443"/>
                      <a:pt x="685802" y="784556"/>
                      <a:pt x="711202" y="760743"/>
                    </a:cubicBezTo>
                    <a:cubicBezTo>
                      <a:pt x="736602" y="736931"/>
                      <a:pt x="751948" y="698830"/>
                      <a:pt x="768352" y="608343"/>
                    </a:cubicBezTo>
                    <a:cubicBezTo>
                      <a:pt x="784756" y="517856"/>
                      <a:pt x="804865" y="318889"/>
                      <a:pt x="809627" y="217818"/>
                    </a:cubicBezTo>
                    <a:cubicBezTo>
                      <a:pt x="814389" y="116747"/>
                      <a:pt x="792694" y="-17661"/>
                      <a:pt x="796927" y="1918"/>
                    </a:cubicBezTo>
                    <a:cubicBezTo>
                      <a:pt x="801160" y="21497"/>
                      <a:pt x="818094" y="176543"/>
                      <a:pt x="835027" y="335293"/>
                    </a:cubicBezTo>
                    <a:cubicBezTo>
                      <a:pt x="851960" y="494043"/>
                      <a:pt x="894823" y="829006"/>
                      <a:pt x="898527" y="954418"/>
                    </a:cubicBezTo>
                    <a:cubicBezTo>
                      <a:pt x="902231" y="1079830"/>
                      <a:pt x="928160" y="1109993"/>
                      <a:pt x="857252" y="1087768"/>
                    </a:cubicBezTo>
                    <a:cubicBezTo>
                      <a:pt x="786344" y="1065543"/>
                      <a:pt x="473077" y="821068"/>
                      <a:pt x="473077" y="821068"/>
                    </a:cubicBezTo>
                    <a:cubicBezTo>
                      <a:pt x="347665" y="733756"/>
                      <a:pt x="183623" y="613105"/>
                      <a:pt x="104777" y="563893"/>
                    </a:cubicBezTo>
                    <a:cubicBezTo>
                      <a:pt x="25931" y="514681"/>
                      <a:pt x="531" y="559130"/>
                      <a:pt x="2" y="525793"/>
                    </a:cubicBezTo>
                    <a:cubicBezTo>
                      <a:pt x="-527" y="492456"/>
                      <a:pt x="84669" y="395089"/>
                      <a:pt x="101602" y="363868"/>
                    </a:cubicBezTo>
                    <a:cubicBezTo>
                      <a:pt x="118535" y="332647"/>
                      <a:pt x="62444" y="318889"/>
                      <a:pt x="66677" y="3162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7" name="フリーフォーム: 図形 1356">
                <a:extLst>
                  <a:ext uri="{FF2B5EF4-FFF2-40B4-BE49-F238E27FC236}">
                    <a16:creationId xmlns:a16="http://schemas.microsoft.com/office/drawing/2014/main" id="{F5B03770-BE6B-4CCD-AC2B-6D1606EDDE2B}"/>
                  </a:ext>
                </a:extLst>
              </p:cNvPr>
              <p:cNvSpPr/>
              <p:nvPr/>
            </p:nvSpPr>
            <p:spPr>
              <a:xfrm>
                <a:off x="6510538" y="3484169"/>
                <a:ext cx="1361281" cy="332222"/>
              </a:xfrm>
              <a:custGeom>
                <a:avLst/>
                <a:gdLst>
                  <a:gd name="connsiteX0" fmla="*/ 4562 w 1361281"/>
                  <a:gd name="connsiteY0" fmla="*/ 249631 h 332222"/>
                  <a:gd name="connsiteX1" fmla="*/ 356987 w 1361281"/>
                  <a:gd name="connsiteY1" fmla="*/ 71831 h 332222"/>
                  <a:gd name="connsiteX2" fmla="*/ 623687 w 1361281"/>
                  <a:gd name="connsiteY2" fmla="*/ 33731 h 332222"/>
                  <a:gd name="connsiteX3" fmla="*/ 1179312 w 1361281"/>
                  <a:gd name="connsiteY3" fmla="*/ 55956 h 332222"/>
                  <a:gd name="connsiteX4" fmla="*/ 1277737 w 1361281"/>
                  <a:gd name="connsiteY4" fmla="*/ 163906 h 332222"/>
                  <a:gd name="connsiteX5" fmla="*/ 1347587 w 1361281"/>
                  <a:gd name="connsiteY5" fmla="*/ 332181 h 332222"/>
                  <a:gd name="connsiteX6" fmla="*/ 1312662 w 1361281"/>
                  <a:gd name="connsiteY6" fmla="*/ 148031 h 332222"/>
                  <a:gd name="connsiteX7" fmla="*/ 884037 w 1361281"/>
                  <a:gd name="connsiteY7" fmla="*/ 5156 h 332222"/>
                  <a:gd name="connsiteX8" fmla="*/ 452237 w 1361281"/>
                  <a:gd name="connsiteY8" fmla="*/ 40081 h 332222"/>
                  <a:gd name="connsiteX9" fmla="*/ 176012 w 1361281"/>
                  <a:gd name="connsiteY9" fmla="*/ 122631 h 332222"/>
                  <a:gd name="connsiteX10" fmla="*/ 4562 w 1361281"/>
                  <a:gd name="connsiteY10" fmla="*/ 249631 h 33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1281" h="332222">
                    <a:moveTo>
                      <a:pt x="4562" y="249631"/>
                    </a:moveTo>
                    <a:cubicBezTo>
                      <a:pt x="34725" y="241164"/>
                      <a:pt x="253800" y="107814"/>
                      <a:pt x="356987" y="71831"/>
                    </a:cubicBezTo>
                    <a:cubicBezTo>
                      <a:pt x="460175" y="35848"/>
                      <a:pt x="486633" y="36377"/>
                      <a:pt x="623687" y="33731"/>
                    </a:cubicBezTo>
                    <a:cubicBezTo>
                      <a:pt x="760741" y="31085"/>
                      <a:pt x="1070304" y="34260"/>
                      <a:pt x="1179312" y="55956"/>
                    </a:cubicBezTo>
                    <a:cubicBezTo>
                      <a:pt x="1288320" y="77652"/>
                      <a:pt x="1249691" y="117868"/>
                      <a:pt x="1277737" y="163906"/>
                    </a:cubicBezTo>
                    <a:cubicBezTo>
                      <a:pt x="1305783" y="209944"/>
                      <a:pt x="1341766" y="334827"/>
                      <a:pt x="1347587" y="332181"/>
                    </a:cubicBezTo>
                    <a:cubicBezTo>
                      <a:pt x="1353408" y="329535"/>
                      <a:pt x="1389920" y="202535"/>
                      <a:pt x="1312662" y="148031"/>
                    </a:cubicBezTo>
                    <a:cubicBezTo>
                      <a:pt x="1235404" y="93527"/>
                      <a:pt x="1027441" y="23148"/>
                      <a:pt x="884037" y="5156"/>
                    </a:cubicBezTo>
                    <a:cubicBezTo>
                      <a:pt x="740633" y="-12836"/>
                      <a:pt x="570241" y="20502"/>
                      <a:pt x="452237" y="40081"/>
                    </a:cubicBezTo>
                    <a:cubicBezTo>
                      <a:pt x="334233" y="59660"/>
                      <a:pt x="251154" y="92998"/>
                      <a:pt x="176012" y="122631"/>
                    </a:cubicBezTo>
                    <a:cubicBezTo>
                      <a:pt x="100870" y="152264"/>
                      <a:pt x="-25601" y="258098"/>
                      <a:pt x="4562" y="2496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8" name="フリーフォーム: 図形 1357">
                <a:extLst>
                  <a:ext uri="{FF2B5EF4-FFF2-40B4-BE49-F238E27FC236}">
                    <a16:creationId xmlns:a16="http://schemas.microsoft.com/office/drawing/2014/main" id="{7E389C03-2FD2-48B6-981B-FB8983EB4989}"/>
                  </a:ext>
                </a:extLst>
              </p:cNvPr>
              <p:cNvSpPr/>
              <p:nvPr/>
            </p:nvSpPr>
            <p:spPr>
              <a:xfrm>
                <a:off x="6443396" y="3726918"/>
                <a:ext cx="699011" cy="323282"/>
              </a:xfrm>
              <a:custGeom>
                <a:avLst/>
                <a:gdLst>
                  <a:gd name="connsiteX0" fmla="*/ 97104 w 699011"/>
                  <a:gd name="connsiteY0" fmla="*/ 532 h 323282"/>
                  <a:gd name="connsiteX1" fmla="*/ 8204 w 699011"/>
                  <a:gd name="connsiteY1" fmla="*/ 130707 h 323282"/>
                  <a:gd name="connsiteX2" fmla="*/ 93929 w 699011"/>
                  <a:gd name="connsiteY2" fmla="*/ 302157 h 323282"/>
                  <a:gd name="connsiteX3" fmla="*/ 335229 w 699011"/>
                  <a:gd name="connsiteY3" fmla="*/ 321207 h 323282"/>
                  <a:gd name="connsiteX4" fmla="*/ 576529 w 699011"/>
                  <a:gd name="connsiteY4" fmla="*/ 308507 h 323282"/>
                  <a:gd name="connsiteX5" fmla="*/ 694004 w 699011"/>
                  <a:gd name="connsiteY5" fmla="*/ 254532 h 323282"/>
                  <a:gd name="connsiteX6" fmla="*/ 417779 w 699011"/>
                  <a:gd name="connsiteY6" fmla="*/ 292632 h 323282"/>
                  <a:gd name="connsiteX7" fmla="*/ 100279 w 699011"/>
                  <a:gd name="connsiteY7" fmla="*/ 279932 h 323282"/>
                  <a:gd name="connsiteX8" fmla="*/ 8204 w 699011"/>
                  <a:gd name="connsiteY8" fmla="*/ 206907 h 323282"/>
                  <a:gd name="connsiteX9" fmla="*/ 14554 w 699011"/>
                  <a:gd name="connsiteY9" fmla="*/ 89432 h 323282"/>
                  <a:gd name="connsiteX10" fmla="*/ 97104 w 699011"/>
                  <a:gd name="connsiteY10" fmla="*/ 532 h 3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9011" h="323282">
                    <a:moveTo>
                      <a:pt x="97104" y="532"/>
                    </a:moveTo>
                    <a:cubicBezTo>
                      <a:pt x="96046" y="7411"/>
                      <a:pt x="8733" y="80436"/>
                      <a:pt x="8204" y="130707"/>
                    </a:cubicBezTo>
                    <a:cubicBezTo>
                      <a:pt x="7675" y="180978"/>
                      <a:pt x="39425" y="270407"/>
                      <a:pt x="93929" y="302157"/>
                    </a:cubicBezTo>
                    <a:cubicBezTo>
                      <a:pt x="148433" y="333907"/>
                      <a:pt x="254796" y="320149"/>
                      <a:pt x="335229" y="321207"/>
                    </a:cubicBezTo>
                    <a:cubicBezTo>
                      <a:pt x="415662" y="322265"/>
                      <a:pt x="516733" y="319620"/>
                      <a:pt x="576529" y="308507"/>
                    </a:cubicBezTo>
                    <a:cubicBezTo>
                      <a:pt x="636325" y="297395"/>
                      <a:pt x="720462" y="257178"/>
                      <a:pt x="694004" y="254532"/>
                    </a:cubicBezTo>
                    <a:cubicBezTo>
                      <a:pt x="667546" y="251886"/>
                      <a:pt x="516733" y="288399"/>
                      <a:pt x="417779" y="292632"/>
                    </a:cubicBezTo>
                    <a:cubicBezTo>
                      <a:pt x="318825" y="296865"/>
                      <a:pt x="168541" y="294219"/>
                      <a:pt x="100279" y="279932"/>
                    </a:cubicBezTo>
                    <a:cubicBezTo>
                      <a:pt x="32017" y="265645"/>
                      <a:pt x="22491" y="238657"/>
                      <a:pt x="8204" y="206907"/>
                    </a:cubicBezTo>
                    <a:cubicBezTo>
                      <a:pt x="-6084" y="175157"/>
                      <a:pt x="-263" y="123828"/>
                      <a:pt x="14554" y="89432"/>
                    </a:cubicBezTo>
                    <a:cubicBezTo>
                      <a:pt x="29371" y="55036"/>
                      <a:pt x="98162" y="-6347"/>
                      <a:pt x="97104" y="5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9" name="フリーフォーム: 図形 1358">
                <a:extLst>
                  <a:ext uri="{FF2B5EF4-FFF2-40B4-BE49-F238E27FC236}">
                    <a16:creationId xmlns:a16="http://schemas.microsoft.com/office/drawing/2014/main" id="{9765CEF6-6FCE-46DA-93D9-BA662664BA8C}"/>
                  </a:ext>
                </a:extLst>
              </p:cNvPr>
              <p:cNvSpPr/>
              <p:nvPr/>
            </p:nvSpPr>
            <p:spPr>
              <a:xfrm>
                <a:off x="6441989" y="3666925"/>
                <a:ext cx="374431" cy="318425"/>
              </a:xfrm>
              <a:custGeom>
                <a:avLst/>
                <a:gdLst>
                  <a:gd name="connsiteX0" fmla="*/ 66761 w 374431"/>
                  <a:gd name="connsiteY0" fmla="*/ 54175 h 318425"/>
                  <a:gd name="connsiteX1" fmla="*/ 142961 w 374431"/>
                  <a:gd name="connsiteY1" fmla="*/ 54175 h 318425"/>
                  <a:gd name="connsiteX2" fmla="*/ 295361 w 374431"/>
                  <a:gd name="connsiteY2" fmla="*/ 6550 h 318425"/>
                  <a:gd name="connsiteX3" fmla="*/ 282661 w 374431"/>
                  <a:gd name="connsiteY3" fmla="*/ 12900 h 318425"/>
                  <a:gd name="connsiteX4" fmla="*/ 333461 w 374431"/>
                  <a:gd name="connsiteY4" fmla="*/ 111325 h 318425"/>
                  <a:gd name="connsiteX5" fmla="*/ 346161 w 374431"/>
                  <a:gd name="connsiteY5" fmla="*/ 209750 h 318425"/>
                  <a:gd name="connsiteX6" fmla="*/ 196936 w 374431"/>
                  <a:gd name="connsiteY6" fmla="*/ 305000 h 318425"/>
                  <a:gd name="connsiteX7" fmla="*/ 66761 w 374431"/>
                  <a:gd name="connsiteY7" fmla="*/ 317700 h 318425"/>
                  <a:gd name="connsiteX8" fmla="*/ 35011 w 374431"/>
                  <a:gd name="connsiteY8" fmla="*/ 305000 h 318425"/>
                  <a:gd name="connsiteX9" fmla="*/ 86 w 374431"/>
                  <a:gd name="connsiteY9" fmla="*/ 235150 h 318425"/>
                  <a:gd name="connsiteX10" fmla="*/ 25486 w 374431"/>
                  <a:gd name="connsiteY10" fmla="*/ 133550 h 318425"/>
                  <a:gd name="connsiteX11" fmla="*/ 38186 w 374431"/>
                  <a:gd name="connsiteY11" fmla="*/ 222450 h 318425"/>
                  <a:gd name="connsiteX12" fmla="*/ 88986 w 374431"/>
                  <a:gd name="connsiteY12" fmla="*/ 276425 h 318425"/>
                  <a:gd name="connsiteX13" fmla="*/ 200111 w 374431"/>
                  <a:gd name="connsiteY13" fmla="*/ 282775 h 318425"/>
                  <a:gd name="connsiteX14" fmla="*/ 289011 w 374431"/>
                  <a:gd name="connsiteY14" fmla="*/ 244675 h 318425"/>
                  <a:gd name="connsiteX15" fmla="*/ 371561 w 374431"/>
                  <a:gd name="connsiteY15" fmla="*/ 152600 h 318425"/>
                  <a:gd name="connsiteX16" fmla="*/ 349336 w 374431"/>
                  <a:gd name="connsiteY16" fmla="*/ 44650 h 318425"/>
                  <a:gd name="connsiteX17" fmla="*/ 289011 w 374431"/>
                  <a:gd name="connsiteY17" fmla="*/ 200 h 318425"/>
                  <a:gd name="connsiteX18" fmla="*/ 66761 w 374431"/>
                  <a:gd name="connsiteY18" fmla="*/ 54175 h 31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4431" h="318425">
                    <a:moveTo>
                      <a:pt x="66761" y="54175"/>
                    </a:moveTo>
                    <a:cubicBezTo>
                      <a:pt x="42419" y="63171"/>
                      <a:pt x="104861" y="62112"/>
                      <a:pt x="142961" y="54175"/>
                    </a:cubicBezTo>
                    <a:cubicBezTo>
                      <a:pt x="181061" y="46238"/>
                      <a:pt x="272078" y="13429"/>
                      <a:pt x="295361" y="6550"/>
                    </a:cubicBezTo>
                    <a:cubicBezTo>
                      <a:pt x="318644" y="-329"/>
                      <a:pt x="276311" y="-4562"/>
                      <a:pt x="282661" y="12900"/>
                    </a:cubicBezTo>
                    <a:cubicBezTo>
                      <a:pt x="289011" y="30362"/>
                      <a:pt x="322878" y="78517"/>
                      <a:pt x="333461" y="111325"/>
                    </a:cubicBezTo>
                    <a:cubicBezTo>
                      <a:pt x="344044" y="144133"/>
                      <a:pt x="368915" y="177471"/>
                      <a:pt x="346161" y="209750"/>
                    </a:cubicBezTo>
                    <a:cubicBezTo>
                      <a:pt x="323407" y="242029"/>
                      <a:pt x="243503" y="287008"/>
                      <a:pt x="196936" y="305000"/>
                    </a:cubicBezTo>
                    <a:cubicBezTo>
                      <a:pt x="150369" y="322992"/>
                      <a:pt x="93748" y="317700"/>
                      <a:pt x="66761" y="317700"/>
                    </a:cubicBezTo>
                    <a:cubicBezTo>
                      <a:pt x="39774" y="317700"/>
                      <a:pt x="46124" y="318758"/>
                      <a:pt x="35011" y="305000"/>
                    </a:cubicBezTo>
                    <a:cubicBezTo>
                      <a:pt x="23898" y="291242"/>
                      <a:pt x="1673" y="263725"/>
                      <a:pt x="86" y="235150"/>
                    </a:cubicBezTo>
                    <a:cubicBezTo>
                      <a:pt x="-1502" y="206575"/>
                      <a:pt x="19136" y="135667"/>
                      <a:pt x="25486" y="133550"/>
                    </a:cubicBezTo>
                    <a:cubicBezTo>
                      <a:pt x="31836" y="131433"/>
                      <a:pt x="27603" y="198638"/>
                      <a:pt x="38186" y="222450"/>
                    </a:cubicBezTo>
                    <a:cubicBezTo>
                      <a:pt x="48769" y="246262"/>
                      <a:pt x="61998" y="266371"/>
                      <a:pt x="88986" y="276425"/>
                    </a:cubicBezTo>
                    <a:cubicBezTo>
                      <a:pt x="115974" y="286479"/>
                      <a:pt x="166774" y="288067"/>
                      <a:pt x="200111" y="282775"/>
                    </a:cubicBezTo>
                    <a:cubicBezTo>
                      <a:pt x="233448" y="277483"/>
                      <a:pt x="260436" y="266371"/>
                      <a:pt x="289011" y="244675"/>
                    </a:cubicBezTo>
                    <a:cubicBezTo>
                      <a:pt x="317586" y="222979"/>
                      <a:pt x="361507" y="185938"/>
                      <a:pt x="371561" y="152600"/>
                    </a:cubicBezTo>
                    <a:cubicBezTo>
                      <a:pt x="381615" y="119262"/>
                      <a:pt x="363094" y="70050"/>
                      <a:pt x="349336" y="44650"/>
                    </a:cubicBezTo>
                    <a:cubicBezTo>
                      <a:pt x="335578" y="19250"/>
                      <a:pt x="333461" y="3904"/>
                      <a:pt x="289011" y="200"/>
                    </a:cubicBezTo>
                    <a:cubicBezTo>
                      <a:pt x="244561" y="-3504"/>
                      <a:pt x="91103" y="45179"/>
                      <a:pt x="66761" y="541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0" name="フリーフォーム: 図形 1359">
                <a:extLst>
                  <a:ext uri="{FF2B5EF4-FFF2-40B4-BE49-F238E27FC236}">
                    <a16:creationId xmlns:a16="http://schemas.microsoft.com/office/drawing/2014/main" id="{CD6544D7-F0F2-4780-B4C1-AF664D4C7977}"/>
                  </a:ext>
                </a:extLst>
              </p:cNvPr>
              <p:cNvSpPr/>
              <p:nvPr/>
            </p:nvSpPr>
            <p:spPr>
              <a:xfrm>
                <a:off x="6444578" y="3711417"/>
                <a:ext cx="137215" cy="133798"/>
              </a:xfrm>
              <a:custGeom>
                <a:avLst/>
                <a:gdLst>
                  <a:gd name="connsiteX0" fmla="*/ 137197 w 137215"/>
                  <a:gd name="connsiteY0" fmla="*/ 158 h 133798"/>
                  <a:gd name="connsiteX1" fmla="*/ 10197 w 137215"/>
                  <a:gd name="connsiteY1" fmla="*/ 127158 h 133798"/>
                  <a:gd name="connsiteX2" fmla="*/ 19722 w 137215"/>
                  <a:gd name="connsiteY2" fmla="*/ 101758 h 133798"/>
                  <a:gd name="connsiteX3" fmla="*/ 137197 w 137215"/>
                  <a:gd name="connsiteY3" fmla="*/ 158 h 13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215" h="133798">
                    <a:moveTo>
                      <a:pt x="137197" y="158"/>
                    </a:moveTo>
                    <a:cubicBezTo>
                      <a:pt x="135610" y="4391"/>
                      <a:pt x="29776" y="110225"/>
                      <a:pt x="10197" y="127158"/>
                    </a:cubicBezTo>
                    <a:cubicBezTo>
                      <a:pt x="-9382" y="144091"/>
                      <a:pt x="2259" y="126100"/>
                      <a:pt x="19722" y="101758"/>
                    </a:cubicBezTo>
                    <a:cubicBezTo>
                      <a:pt x="37185" y="77416"/>
                      <a:pt x="138784" y="-4075"/>
                      <a:pt x="137197" y="1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1" name="フリーフォーム: 図形 1360">
                <a:extLst>
                  <a:ext uri="{FF2B5EF4-FFF2-40B4-BE49-F238E27FC236}">
                    <a16:creationId xmlns:a16="http://schemas.microsoft.com/office/drawing/2014/main" id="{819161EE-C73D-4536-89E4-259F107DD874}"/>
                  </a:ext>
                </a:extLst>
              </p:cNvPr>
              <p:cNvSpPr/>
              <p:nvPr/>
            </p:nvSpPr>
            <p:spPr>
              <a:xfrm>
                <a:off x="6628162" y="5895893"/>
                <a:ext cx="99775" cy="179651"/>
              </a:xfrm>
              <a:custGeom>
                <a:avLst/>
                <a:gdLst>
                  <a:gd name="connsiteX0" fmla="*/ 99663 w 99775"/>
                  <a:gd name="connsiteY0" fmla="*/ 82 h 179651"/>
                  <a:gd name="connsiteX1" fmla="*/ 25051 w 99775"/>
                  <a:gd name="connsiteY1" fmla="*/ 109620 h 179651"/>
                  <a:gd name="connsiteX2" fmla="*/ 23463 w 99775"/>
                  <a:gd name="connsiteY2" fmla="*/ 179470 h 179651"/>
                  <a:gd name="connsiteX3" fmla="*/ 7588 w 99775"/>
                  <a:gd name="connsiteY3" fmla="*/ 128670 h 179651"/>
                  <a:gd name="connsiteX4" fmla="*/ 6001 w 99775"/>
                  <a:gd name="connsiteY4" fmla="*/ 92157 h 179651"/>
                  <a:gd name="connsiteX5" fmla="*/ 99663 w 99775"/>
                  <a:gd name="connsiteY5" fmla="*/ 82 h 17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775" h="179651">
                    <a:moveTo>
                      <a:pt x="99663" y="82"/>
                    </a:moveTo>
                    <a:cubicBezTo>
                      <a:pt x="102838" y="2993"/>
                      <a:pt x="37751" y="79722"/>
                      <a:pt x="25051" y="109620"/>
                    </a:cubicBezTo>
                    <a:cubicBezTo>
                      <a:pt x="12351" y="139518"/>
                      <a:pt x="26373" y="176295"/>
                      <a:pt x="23463" y="179470"/>
                    </a:cubicBezTo>
                    <a:cubicBezTo>
                      <a:pt x="20552" y="182645"/>
                      <a:pt x="10498" y="143222"/>
                      <a:pt x="7588" y="128670"/>
                    </a:cubicBezTo>
                    <a:cubicBezTo>
                      <a:pt x="4678" y="114118"/>
                      <a:pt x="-6964" y="112001"/>
                      <a:pt x="6001" y="92157"/>
                    </a:cubicBezTo>
                    <a:cubicBezTo>
                      <a:pt x="18966" y="72313"/>
                      <a:pt x="96488" y="-2829"/>
                      <a:pt x="99663" y="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2" name="フリーフォーム: 図形 1361">
                <a:extLst>
                  <a:ext uri="{FF2B5EF4-FFF2-40B4-BE49-F238E27FC236}">
                    <a16:creationId xmlns:a16="http://schemas.microsoft.com/office/drawing/2014/main" id="{F21F3FC7-6513-4FFF-AAA4-E9F1C8FA5FC1}"/>
                  </a:ext>
                </a:extLst>
              </p:cNvPr>
              <p:cNvSpPr/>
              <p:nvPr/>
            </p:nvSpPr>
            <p:spPr>
              <a:xfrm>
                <a:off x="6540179" y="5889587"/>
                <a:ext cx="89233" cy="157276"/>
              </a:xfrm>
              <a:custGeom>
                <a:avLst/>
                <a:gdLst>
                  <a:gd name="connsiteX0" fmla="*/ 89221 w 89233"/>
                  <a:gd name="connsiteY0" fmla="*/ 38 h 157276"/>
                  <a:gd name="connsiteX1" fmla="*/ 11434 w 89233"/>
                  <a:gd name="connsiteY1" fmla="*/ 90526 h 157276"/>
                  <a:gd name="connsiteX2" fmla="*/ 11434 w 89233"/>
                  <a:gd name="connsiteY2" fmla="*/ 157201 h 157276"/>
                  <a:gd name="connsiteX3" fmla="*/ 5084 w 89233"/>
                  <a:gd name="connsiteY3" fmla="*/ 101638 h 157276"/>
                  <a:gd name="connsiteX4" fmla="*/ 89221 w 89233"/>
                  <a:gd name="connsiteY4" fmla="*/ 38 h 15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33" h="157276">
                    <a:moveTo>
                      <a:pt x="89221" y="38"/>
                    </a:moveTo>
                    <a:cubicBezTo>
                      <a:pt x="90279" y="-1814"/>
                      <a:pt x="24398" y="64332"/>
                      <a:pt x="11434" y="90526"/>
                    </a:cubicBezTo>
                    <a:cubicBezTo>
                      <a:pt x="-1530" y="116720"/>
                      <a:pt x="12492" y="155349"/>
                      <a:pt x="11434" y="157201"/>
                    </a:cubicBezTo>
                    <a:cubicBezTo>
                      <a:pt x="10376" y="159053"/>
                      <a:pt x="-8939" y="126244"/>
                      <a:pt x="5084" y="101638"/>
                    </a:cubicBezTo>
                    <a:cubicBezTo>
                      <a:pt x="19107" y="77032"/>
                      <a:pt x="88163" y="1890"/>
                      <a:pt x="89221" y="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3" name="フリーフォーム: 図形 1362">
                <a:extLst>
                  <a:ext uri="{FF2B5EF4-FFF2-40B4-BE49-F238E27FC236}">
                    <a16:creationId xmlns:a16="http://schemas.microsoft.com/office/drawing/2014/main" id="{49DC0C8F-8E34-4266-A17C-1CEFE47498A6}"/>
                  </a:ext>
                </a:extLst>
              </p:cNvPr>
              <p:cNvSpPr/>
              <p:nvPr/>
            </p:nvSpPr>
            <p:spPr>
              <a:xfrm>
                <a:off x="6487225" y="5891209"/>
                <a:ext cx="90868" cy="62134"/>
              </a:xfrm>
              <a:custGeom>
                <a:avLst/>
                <a:gdLst>
                  <a:gd name="connsiteX0" fmla="*/ 89788 w 90868"/>
                  <a:gd name="connsiteY0" fmla="*/ 4 h 62134"/>
                  <a:gd name="connsiteX1" fmla="*/ 888 w 90868"/>
                  <a:gd name="connsiteY1" fmla="*/ 57154 h 62134"/>
                  <a:gd name="connsiteX2" fmla="*/ 46925 w 90868"/>
                  <a:gd name="connsiteY2" fmla="*/ 53979 h 62134"/>
                  <a:gd name="connsiteX3" fmla="*/ 89788 w 90868"/>
                  <a:gd name="connsiteY3" fmla="*/ 4 h 62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2134">
                    <a:moveTo>
                      <a:pt x="89788" y="4"/>
                    </a:moveTo>
                    <a:cubicBezTo>
                      <a:pt x="82115" y="533"/>
                      <a:pt x="8032" y="48158"/>
                      <a:pt x="888" y="57154"/>
                    </a:cubicBezTo>
                    <a:cubicBezTo>
                      <a:pt x="-6256" y="66150"/>
                      <a:pt x="31579" y="61652"/>
                      <a:pt x="46925" y="53979"/>
                    </a:cubicBezTo>
                    <a:cubicBezTo>
                      <a:pt x="62271" y="46306"/>
                      <a:pt x="97461" y="-525"/>
                      <a:pt x="89788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4" name="フリーフォーム: 図形 1363">
                <a:extLst>
                  <a:ext uri="{FF2B5EF4-FFF2-40B4-BE49-F238E27FC236}">
                    <a16:creationId xmlns:a16="http://schemas.microsoft.com/office/drawing/2014/main" id="{A98609FF-42E6-45B9-A0C7-DED0C64F5AC9}"/>
                  </a:ext>
                </a:extLst>
              </p:cNvPr>
              <p:cNvSpPr/>
              <p:nvPr/>
            </p:nvSpPr>
            <p:spPr>
              <a:xfrm>
                <a:off x="6450555" y="5867838"/>
                <a:ext cx="51857" cy="74735"/>
              </a:xfrm>
              <a:custGeom>
                <a:avLst/>
                <a:gdLst>
                  <a:gd name="connsiteX0" fmla="*/ 51845 w 51857"/>
                  <a:gd name="connsiteY0" fmla="*/ 1150 h 74735"/>
                  <a:gd name="connsiteX1" fmla="*/ 7395 w 51857"/>
                  <a:gd name="connsiteY1" fmla="*/ 74175 h 74735"/>
                  <a:gd name="connsiteX2" fmla="*/ 2633 w 51857"/>
                  <a:gd name="connsiteY2" fmla="*/ 32900 h 74735"/>
                  <a:gd name="connsiteX3" fmla="*/ 51845 w 51857"/>
                  <a:gd name="connsiteY3" fmla="*/ 1150 h 7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57" h="74735">
                    <a:moveTo>
                      <a:pt x="51845" y="1150"/>
                    </a:moveTo>
                    <a:cubicBezTo>
                      <a:pt x="52639" y="8029"/>
                      <a:pt x="15597" y="68883"/>
                      <a:pt x="7395" y="74175"/>
                    </a:cubicBezTo>
                    <a:cubicBezTo>
                      <a:pt x="-807" y="79467"/>
                      <a:pt x="-1865" y="45865"/>
                      <a:pt x="2633" y="32900"/>
                    </a:cubicBezTo>
                    <a:cubicBezTo>
                      <a:pt x="7131" y="19935"/>
                      <a:pt x="51051" y="-5729"/>
                      <a:pt x="51845" y="11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5" name="フリーフォーム: 図形 1364">
                <a:extLst>
                  <a:ext uri="{FF2B5EF4-FFF2-40B4-BE49-F238E27FC236}">
                    <a16:creationId xmlns:a16="http://schemas.microsoft.com/office/drawing/2014/main" id="{EC6DEC0A-818E-4343-8843-4117A3B4DC93}"/>
                  </a:ext>
                </a:extLst>
              </p:cNvPr>
              <p:cNvSpPr/>
              <p:nvPr/>
            </p:nvSpPr>
            <p:spPr>
              <a:xfrm>
                <a:off x="6378507" y="5759061"/>
                <a:ext cx="342385" cy="129154"/>
              </a:xfrm>
              <a:custGeom>
                <a:avLst/>
                <a:gdLst>
                  <a:gd name="connsiteX0" fmla="*/ 68 w 342385"/>
                  <a:gd name="connsiteY0" fmla="*/ 389 h 129154"/>
                  <a:gd name="connsiteX1" fmla="*/ 238193 w 342385"/>
                  <a:gd name="connsiteY1" fmla="*/ 111514 h 129154"/>
                  <a:gd name="connsiteX2" fmla="*/ 336618 w 342385"/>
                  <a:gd name="connsiteY2" fmla="*/ 122627 h 129154"/>
                  <a:gd name="connsiteX3" fmla="*/ 323918 w 342385"/>
                  <a:gd name="connsiteY3" fmla="*/ 48014 h 129154"/>
                  <a:gd name="connsiteX4" fmla="*/ 266768 w 342385"/>
                  <a:gd name="connsiteY4" fmla="*/ 14677 h 129154"/>
                  <a:gd name="connsiteX5" fmla="*/ 309631 w 342385"/>
                  <a:gd name="connsiteY5" fmla="*/ 59127 h 129154"/>
                  <a:gd name="connsiteX6" fmla="*/ 214381 w 342385"/>
                  <a:gd name="connsiteY6" fmla="*/ 73414 h 129154"/>
                  <a:gd name="connsiteX7" fmla="*/ 68 w 342385"/>
                  <a:gd name="connsiteY7" fmla="*/ 389 h 12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385" h="129154">
                    <a:moveTo>
                      <a:pt x="68" y="389"/>
                    </a:moveTo>
                    <a:cubicBezTo>
                      <a:pt x="4037" y="6739"/>
                      <a:pt x="182101" y="91141"/>
                      <a:pt x="238193" y="111514"/>
                    </a:cubicBezTo>
                    <a:cubicBezTo>
                      <a:pt x="294285" y="131887"/>
                      <a:pt x="322331" y="133210"/>
                      <a:pt x="336618" y="122627"/>
                    </a:cubicBezTo>
                    <a:cubicBezTo>
                      <a:pt x="350906" y="112044"/>
                      <a:pt x="335560" y="66006"/>
                      <a:pt x="323918" y="48014"/>
                    </a:cubicBezTo>
                    <a:cubicBezTo>
                      <a:pt x="312276" y="30022"/>
                      <a:pt x="269149" y="12825"/>
                      <a:pt x="266768" y="14677"/>
                    </a:cubicBezTo>
                    <a:cubicBezTo>
                      <a:pt x="264387" y="16529"/>
                      <a:pt x="318362" y="49338"/>
                      <a:pt x="309631" y="59127"/>
                    </a:cubicBezTo>
                    <a:cubicBezTo>
                      <a:pt x="300900" y="68916"/>
                      <a:pt x="262271" y="79500"/>
                      <a:pt x="214381" y="73414"/>
                    </a:cubicBezTo>
                    <a:cubicBezTo>
                      <a:pt x="166491" y="67329"/>
                      <a:pt x="-3901" y="-5961"/>
                      <a:pt x="68" y="3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6" name="フリーフォーム: 図形 1365">
                <a:extLst>
                  <a:ext uri="{FF2B5EF4-FFF2-40B4-BE49-F238E27FC236}">
                    <a16:creationId xmlns:a16="http://schemas.microsoft.com/office/drawing/2014/main" id="{464438AE-C4E9-48F1-AC57-BF2870E7A319}"/>
                  </a:ext>
                </a:extLst>
              </p:cNvPr>
              <p:cNvSpPr/>
              <p:nvPr/>
            </p:nvSpPr>
            <p:spPr>
              <a:xfrm>
                <a:off x="6377281" y="5359662"/>
                <a:ext cx="564265" cy="231315"/>
              </a:xfrm>
              <a:custGeom>
                <a:avLst/>
                <a:gdLst>
                  <a:gd name="connsiteX0" fmla="*/ 236 w 564265"/>
                  <a:gd name="connsiteY0" fmla="*/ 114038 h 231315"/>
                  <a:gd name="connsiteX1" fmla="*/ 114536 w 564265"/>
                  <a:gd name="connsiteY1" fmla="*/ 3971 h 231315"/>
                  <a:gd name="connsiteX2" fmla="*/ 207669 w 564265"/>
                  <a:gd name="connsiteY2" fmla="*/ 44188 h 231315"/>
                  <a:gd name="connsiteX3" fmla="*/ 563269 w 564265"/>
                  <a:gd name="connsiteY3" fmla="*/ 230455 h 231315"/>
                  <a:gd name="connsiteX4" fmla="*/ 321969 w 564265"/>
                  <a:gd name="connsiteY4" fmla="*/ 118271 h 231315"/>
                  <a:gd name="connsiteX5" fmla="*/ 146286 w 564265"/>
                  <a:gd name="connsiteY5" fmla="*/ 42071 h 231315"/>
                  <a:gd name="connsiteX6" fmla="*/ 236 w 564265"/>
                  <a:gd name="connsiteY6" fmla="*/ 114038 h 23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4265" h="231315">
                    <a:moveTo>
                      <a:pt x="236" y="114038"/>
                    </a:moveTo>
                    <a:cubicBezTo>
                      <a:pt x="-5056" y="107688"/>
                      <a:pt x="79964" y="15613"/>
                      <a:pt x="114536" y="3971"/>
                    </a:cubicBezTo>
                    <a:cubicBezTo>
                      <a:pt x="149108" y="-7671"/>
                      <a:pt x="132880" y="6441"/>
                      <a:pt x="207669" y="44188"/>
                    </a:cubicBezTo>
                    <a:cubicBezTo>
                      <a:pt x="282458" y="81935"/>
                      <a:pt x="544219" y="218108"/>
                      <a:pt x="563269" y="230455"/>
                    </a:cubicBezTo>
                    <a:cubicBezTo>
                      <a:pt x="582319" y="242802"/>
                      <a:pt x="321969" y="118271"/>
                      <a:pt x="321969" y="118271"/>
                    </a:cubicBezTo>
                    <a:cubicBezTo>
                      <a:pt x="252472" y="86874"/>
                      <a:pt x="196733" y="47010"/>
                      <a:pt x="146286" y="42071"/>
                    </a:cubicBezTo>
                    <a:cubicBezTo>
                      <a:pt x="95839" y="37132"/>
                      <a:pt x="5528" y="120388"/>
                      <a:pt x="236" y="1140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7" name="フリーフォーム: 図形 1366">
                <a:extLst>
                  <a:ext uri="{FF2B5EF4-FFF2-40B4-BE49-F238E27FC236}">
                    <a16:creationId xmlns:a16="http://schemas.microsoft.com/office/drawing/2014/main" id="{7DD4CBD6-766E-4191-B038-368D88D95508}"/>
                  </a:ext>
                </a:extLst>
              </p:cNvPr>
              <p:cNvSpPr/>
              <p:nvPr/>
            </p:nvSpPr>
            <p:spPr>
              <a:xfrm>
                <a:off x="6783860" y="5849895"/>
                <a:ext cx="241368" cy="34054"/>
              </a:xfrm>
              <a:custGeom>
                <a:avLst/>
                <a:gdLst>
                  <a:gd name="connsiteX0" fmla="*/ 57 w 241368"/>
                  <a:gd name="connsiteY0" fmla="*/ 2688 h 34054"/>
                  <a:gd name="connsiteX1" fmla="*/ 63557 w 241368"/>
                  <a:gd name="connsiteY1" fmla="*/ 28088 h 34054"/>
                  <a:gd name="connsiteX2" fmla="*/ 241357 w 241368"/>
                  <a:gd name="connsiteY2" fmla="*/ 32322 h 34054"/>
                  <a:gd name="connsiteX3" fmla="*/ 72023 w 241368"/>
                  <a:gd name="connsiteY3" fmla="*/ 4805 h 34054"/>
                  <a:gd name="connsiteX4" fmla="*/ 57 w 241368"/>
                  <a:gd name="connsiteY4" fmla="*/ 2688 h 3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68" h="34054">
                    <a:moveTo>
                      <a:pt x="57" y="2688"/>
                    </a:moveTo>
                    <a:cubicBezTo>
                      <a:pt x="-1354" y="6569"/>
                      <a:pt x="23340" y="23149"/>
                      <a:pt x="63557" y="28088"/>
                    </a:cubicBezTo>
                    <a:cubicBezTo>
                      <a:pt x="103774" y="33027"/>
                      <a:pt x="239946" y="36203"/>
                      <a:pt x="241357" y="32322"/>
                    </a:cubicBezTo>
                    <a:cubicBezTo>
                      <a:pt x="242768" y="28442"/>
                      <a:pt x="112945" y="10802"/>
                      <a:pt x="72023" y="4805"/>
                    </a:cubicBezTo>
                    <a:cubicBezTo>
                      <a:pt x="31101" y="-1192"/>
                      <a:pt x="1468" y="-1193"/>
                      <a:pt x="57" y="268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8" name="フリーフォーム: 図形 1367">
                <a:extLst>
                  <a:ext uri="{FF2B5EF4-FFF2-40B4-BE49-F238E27FC236}">
                    <a16:creationId xmlns:a16="http://schemas.microsoft.com/office/drawing/2014/main" id="{02759B7A-86C2-42D4-A1FE-D3398994D557}"/>
                  </a:ext>
                </a:extLst>
              </p:cNvPr>
              <p:cNvSpPr/>
              <p:nvPr/>
            </p:nvSpPr>
            <p:spPr>
              <a:xfrm>
                <a:off x="6443546" y="6060065"/>
                <a:ext cx="1048801" cy="579894"/>
              </a:xfrm>
              <a:custGeom>
                <a:avLst/>
                <a:gdLst>
                  <a:gd name="connsiteX0" fmla="*/ 1038871 w 1048801"/>
                  <a:gd name="connsiteY0" fmla="*/ 2068 h 579894"/>
                  <a:gd name="connsiteX1" fmla="*/ 958437 w 1048801"/>
                  <a:gd name="connsiteY1" fmla="*/ 21118 h 579894"/>
                  <a:gd name="connsiteX2" fmla="*/ 645171 w 1048801"/>
                  <a:gd name="connsiteY2" fmla="*/ 48635 h 579894"/>
                  <a:gd name="connsiteX3" fmla="*/ 543571 w 1048801"/>
                  <a:gd name="connsiteY3" fmla="*/ 266652 h 579894"/>
                  <a:gd name="connsiteX4" fmla="*/ 452554 w 1048801"/>
                  <a:gd name="connsiteY4" fmla="*/ 488902 h 579894"/>
                  <a:gd name="connsiteX5" fmla="*/ 245121 w 1048801"/>
                  <a:gd name="connsiteY5" fmla="*/ 567218 h 579894"/>
                  <a:gd name="connsiteX6" fmla="*/ 3821 w 1048801"/>
                  <a:gd name="connsiteY6" fmla="*/ 571452 h 579894"/>
                  <a:gd name="connsiteX7" fmla="*/ 448321 w 1048801"/>
                  <a:gd name="connsiteY7" fmla="*/ 484668 h 579894"/>
                  <a:gd name="connsiteX8" fmla="*/ 626121 w 1048801"/>
                  <a:gd name="connsiteY8" fmla="*/ 158702 h 579894"/>
                  <a:gd name="connsiteX9" fmla="*/ 772171 w 1048801"/>
                  <a:gd name="connsiteY9" fmla="*/ 71918 h 579894"/>
                  <a:gd name="connsiteX10" fmla="*/ 1038871 w 1048801"/>
                  <a:gd name="connsiteY10" fmla="*/ 2068 h 579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8801" h="579894">
                    <a:moveTo>
                      <a:pt x="1038871" y="2068"/>
                    </a:moveTo>
                    <a:cubicBezTo>
                      <a:pt x="1069915" y="-6399"/>
                      <a:pt x="1024054" y="13357"/>
                      <a:pt x="958437" y="21118"/>
                    </a:cubicBezTo>
                    <a:cubicBezTo>
                      <a:pt x="892820" y="28879"/>
                      <a:pt x="714315" y="7713"/>
                      <a:pt x="645171" y="48635"/>
                    </a:cubicBezTo>
                    <a:cubicBezTo>
                      <a:pt x="576027" y="89557"/>
                      <a:pt x="575674" y="193274"/>
                      <a:pt x="543571" y="266652"/>
                    </a:cubicBezTo>
                    <a:cubicBezTo>
                      <a:pt x="511468" y="340030"/>
                      <a:pt x="502296" y="438808"/>
                      <a:pt x="452554" y="488902"/>
                    </a:cubicBezTo>
                    <a:cubicBezTo>
                      <a:pt x="402812" y="538996"/>
                      <a:pt x="319910" y="553460"/>
                      <a:pt x="245121" y="567218"/>
                    </a:cubicBezTo>
                    <a:cubicBezTo>
                      <a:pt x="170332" y="580976"/>
                      <a:pt x="-30046" y="585210"/>
                      <a:pt x="3821" y="571452"/>
                    </a:cubicBezTo>
                    <a:cubicBezTo>
                      <a:pt x="37688" y="557694"/>
                      <a:pt x="344604" y="553460"/>
                      <a:pt x="448321" y="484668"/>
                    </a:cubicBezTo>
                    <a:cubicBezTo>
                      <a:pt x="552038" y="415876"/>
                      <a:pt x="572146" y="227494"/>
                      <a:pt x="626121" y="158702"/>
                    </a:cubicBezTo>
                    <a:cubicBezTo>
                      <a:pt x="680096" y="89910"/>
                      <a:pt x="700910" y="96613"/>
                      <a:pt x="772171" y="71918"/>
                    </a:cubicBezTo>
                    <a:cubicBezTo>
                      <a:pt x="843432" y="47224"/>
                      <a:pt x="1007827" y="10535"/>
                      <a:pt x="1038871" y="20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9" name="フリーフォーム: 図形 1368">
                <a:extLst>
                  <a:ext uri="{FF2B5EF4-FFF2-40B4-BE49-F238E27FC236}">
                    <a16:creationId xmlns:a16="http://schemas.microsoft.com/office/drawing/2014/main" id="{3D27DBD8-C26E-46EA-B5DD-FF4861D79D7D}"/>
                  </a:ext>
                </a:extLst>
              </p:cNvPr>
              <p:cNvSpPr/>
              <p:nvPr/>
            </p:nvSpPr>
            <p:spPr>
              <a:xfrm>
                <a:off x="7258050" y="5420783"/>
                <a:ext cx="456917" cy="57421"/>
              </a:xfrm>
              <a:custGeom>
                <a:avLst/>
                <a:gdLst>
                  <a:gd name="connsiteX0" fmla="*/ 0 w 456917"/>
                  <a:gd name="connsiteY0" fmla="*/ 0 h 57421"/>
                  <a:gd name="connsiteX1" fmla="*/ 76200 w 456917"/>
                  <a:gd name="connsiteY1" fmla="*/ 10584 h 57421"/>
                  <a:gd name="connsiteX2" fmla="*/ 412750 w 456917"/>
                  <a:gd name="connsiteY2" fmla="*/ 44450 h 57421"/>
                  <a:gd name="connsiteX3" fmla="*/ 452967 w 456917"/>
                  <a:gd name="connsiteY3" fmla="*/ 42334 h 57421"/>
                  <a:gd name="connsiteX4" fmla="*/ 201083 w 456917"/>
                  <a:gd name="connsiteY4" fmla="*/ 57150 h 57421"/>
                  <a:gd name="connsiteX5" fmla="*/ 0 w 456917"/>
                  <a:gd name="connsiteY5" fmla="*/ 0 h 5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17" h="57421">
                    <a:moveTo>
                      <a:pt x="0" y="0"/>
                    </a:moveTo>
                    <a:cubicBezTo>
                      <a:pt x="3704" y="1588"/>
                      <a:pt x="76200" y="10584"/>
                      <a:pt x="76200" y="10584"/>
                    </a:cubicBezTo>
                    <a:lnTo>
                      <a:pt x="412750" y="44450"/>
                    </a:lnTo>
                    <a:cubicBezTo>
                      <a:pt x="475545" y="49742"/>
                      <a:pt x="452967" y="42334"/>
                      <a:pt x="452967" y="42334"/>
                    </a:cubicBezTo>
                    <a:cubicBezTo>
                      <a:pt x="417689" y="44451"/>
                      <a:pt x="274814" y="59620"/>
                      <a:pt x="201083" y="57150"/>
                    </a:cubicBezTo>
                    <a:cubicBezTo>
                      <a:pt x="127352" y="54681"/>
                      <a:pt x="68967" y="41099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0" name="フリーフォーム: 図形 1369">
                <a:extLst>
                  <a:ext uri="{FF2B5EF4-FFF2-40B4-BE49-F238E27FC236}">
                    <a16:creationId xmlns:a16="http://schemas.microsoft.com/office/drawing/2014/main" id="{A5CDF9D0-9AEE-4753-9BB3-50191C357BBD}"/>
                  </a:ext>
                </a:extLst>
              </p:cNvPr>
              <p:cNvSpPr/>
              <p:nvPr/>
            </p:nvSpPr>
            <p:spPr>
              <a:xfrm>
                <a:off x="6555621" y="5251048"/>
                <a:ext cx="625762" cy="246628"/>
              </a:xfrm>
              <a:custGeom>
                <a:avLst/>
                <a:gdLst>
                  <a:gd name="connsiteX0" fmla="*/ 20862 w 625762"/>
                  <a:gd name="connsiteY0" fmla="*/ 6752 h 246628"/>
                  <a:gd name="connsiteX1" fmla="*/ 600829 w 625762"/>
                  <a:gd name="connsiteY1" fmla="*/ 239585 h 246628"/>
                  <a:gd name="connsiteX2" fmla="*/ 484412 w 625762"/>
                  <a:gd name="connsiteY2" fmla="*/ 176085 h 246628"/>
                  <a:gd name="connsiteX3" fmla="*/ 160562 w 625762"/>
                  <a:gd name="connsiteY3" fmla="*/ 72369 h 246628"/>
                  <a:gd name="connsiteX4" fmla="*/ 20862 w 625762"/>
                  <a:gd name="connsiteY4" fmla="*/ 6752 h 24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762" h="246628">
                    <a:moveTo>
                      <a:pt x="20862" y="6752"/>
                    </a:moveTo>
                    <a:cubicBezTo>
                      <a:pt x="94240" y="34621"/>
                      <a:pt x="523571" y="211363"/>
                      <a:pt x="600829" y="239585"/>
                    </a:cubicBezTo>
                    <a:cubicBezTo>
                      <a:pt x="678087" y="267807"/>
                      <a:pt x="557790" y="203954"/>
                      <a:pt x="484412" y="176085"/>
                    </a:cubicBezTo>
                    <a:cubicBezTo>
                      <a:pt x="411034" y="148216"/>
                      <a:pt x="235704" y="100238"/>
                      <a:pt x="160562" y="72369"/>
                    </a:cubicBezTo>
                    <a:cubicBezTo>
                      <a:pt x="85420" y="44500"/>
                      <a:pt x="-52516" y="-21117"/>
                      <a:pt x="20862" y="67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1" name="フリーフォーム: 図形 1370">
                <a:extLst>
                  <a:ext uri="{FF2B5EF4-FFF2-40B4-BE49-F238E27FC236}">
                    <a16:creationId xmlns:a16="http://schemas.microsoft.com/office/drawing/2014/main" id="{702C1C91-F1A6-4504-944D-D95D264B9A52}"/>
                  </a:ext>
                </a:extLst>
              </p:cNvPr>
              <p:cNvSpPr/>
              <p:nvPr/>
            </p:nvSpPr>
            <p:spPr>
              <a:xfrm>
                <a:off x="6052661" y="4845622"/>
                <a:ext cx="620949" cy="331745"/>
              </a:xfrm>
              <a:custGeom>
                <a:avLst/>
                <a:gdLst>
                  <a:gd name="connsiteX0" fmla="*/ 612722 w 620949"/>
                  <a:gd name="connsiteY0" fmla="*/ 16361 h 331745"/>
                  <a:gd name="connsiteX1" fmla="*/ 509006 w 620949"/>
                  <a:gd name="connsiteY1" fmla="*/ 26945 h 331745"/>
                  <a:gd name="connsiteX2" fmla="*/ 223256 w 620949"/>
                  <a:gd name="connsiteY2" fmla="*/ 189928 h 331745"/>
                  <a:gd name="connsiteX3" fmla="*/ 1006 w 620949"/>
                  <a:gd name="connsiteY3" fmla="*/ 331745 h 331745"/>
                  <a:gd name="connsiteX4" fmla="*/ 312156 w 620949"/>
                  <a:gd name="connsiteY4" fmla="*/ 189928 h 331745"/>
                  <a:gd name="connsiteX5" fmla="*/ 612722 w 620949"/>
                  <a:gd name="connsiteY5" fmla="*/ 16361 h 3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949" h="331745">
                    <a:moveTo>
                      <a:pt x="612722" y="16361"/>
                    </a:moveTo>
                    <a:cubicBezTo>
                      <a:pt x="645530" y="-10803"/>
                      <a:pt x="573917" y="-1983"/>
                      <a:pt x="509006" y="26945"/>
                    </a:cubicBezTo>
                    <a:cubicBezTo>
                      <a:pt x="444095" y="55873"/>
                      <a:pt x="307923" y="139128"/>
                      <a:pt x="223256" y="189928"/>
                    </a:cubicBezTo>
                    <a:cubicBezTo>
                      <a:pt x="138589" y="240728"/>
                      <a:pt x="-13811" y="331745"/>
                      <a:pt x="1006" y="331745"/>
                    </a:cubicBezTo>
                    <a:cubicBezTo>
                      <a:pt x="15823" y="331745"/>
                      <a:pt x="216553" y="241434"/>
                      <a:pt x="312156" y="189928"/>
                    </a:cubicBezTo>
                    <a:cubicBezTo>
                      <a:pt x="407759" y="138422"/>
                      <a:pt x="579914" y="43525"/>
                      <a:pt x="612722" y="163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2" name="フリーフォーム: 図形 1371">
                <a:extLst>
                  <a:ext uri="{FF2B5EF4-FFF2-40B4-BE49-F238E27FC236}">
                    <a16:creationId xmlns:a16="http://schemas.microsoft.com/office/drawing/2014/main" id="{6E353C1D-1BA0-41A9-A899-B41730880C7F}"/>
                  </a:ext>
                </a:extLst>
              </p:cNvPr>
              <p:cNvSpPr/>
              <p:nvPr/>
            </p:nvSpPr>
            <p:spPr>
              <a:xfrm>
                <a:off x="6675102" y="4862939"/>
                <a:ext cx="510777" cy="440285"/>
              </a:xfrm>
              <a:custGeom>
                <a:avLst/>
                <a:gdLst>
                  <a:gd name="connsiteX0" fmla="*/ 865 w 510777"/>
                  <a:gd name="connsiteY0" fmla="*/ 1161 h 440285"/>
                  <a:gd name="connsiteX1" fmla="*/ 335298 w 510777"/>
                  <a:gd name="connsiteY1" fmla="*/ 246694 h 440285"/>
                  <a:gd name="connsiteX2" fmla="*/ 506748 w 510777"/>
                  <a:gd name="connsiteY2" fmla="*/ 439311 h 440285"/>
                  <a:gd name="connsiteX3" fmla="*/ 439015 w 510777"/>
                  <a:gd name="connsiteY3" fmla="*/ 314428 h 440285"/>
                  <a:gd name="connsiteX4" fmla="*/ 244281 w 510777"/>
                  <a:gd name="connsiteY4" fmla="*/ 159911 h 440285"/>
                  <a:gd name="connsiteX5" fmla="*/ 865 w 510777"/>
                  <a:gd name="connsiteY5" fmla="*/ 1161 h 44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0777" h="440285">
                    <a:moveTo>
                      <a:pt x="865" y="1161"/>
                    </a:moveTo>
                    <a:cubicBezTo>
                      <a:pt x="16035" y="15625"/>
                      <a:pt x="250984" y="173669"/>
                      <a:pt x="335298" y="246694"/>
                    </a:cubicBezTo>
                    <a:cubicBezTo>
                      <a:pt x="419612" y="319719"/>
                      <a:pt x="489462" y="428022"/>
                      <a:pt x="506748" y="439311"/>
                    </a:cubicBezTo>
                    <a:cubicBezTo>
                      <a:pt x="524034" y="450600"/>
                      <a:pt x="482760" y="360995"/>
                      <a:pt x="439015" y="314428"/>
                    </a:cubicBezTo>
                    <a:cubicBezTo>
                      <a:pt x="395271" y="267861"/>
                      <a:pt x="314484" y="208594"/>
                      <a:pt x="244281" y="159911"/>
                    </a:cubicBezTo>
                    <a:cubicBezTo>
                      <a:pt x="174078" y="111228"/>
                      <a:pt x="-14305" y="-13303"/>
                      <a:pt x="865" y="11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3" name="フリーフォーム: 図形 1372">
                <a:extLst>
                  <a:ext uri="{FF2B5EF4-FFF2-40B4-BE49-F238E27FC236}">
                    <a16:creationId xmlns:a16="http://schemas.microsoft.com/office/drawing/2014/main" id="{CB256413-3F4E-44FA-838E-5BA17742D2EB}"/>
                  </a:ext>
                </a:extLst>
              </p:cNvPr>
              <p:cNvSpPr/>
              <p:nvPr/>
            </p:nvSpPr>
            <p:spPr>
              <a:xfrm>
                <a:off x="6177359" y="4347964"/>
                <a:ext cx="713908" cy="380646"/>
              </a:xfrm>
              <a:custGeom>
                <a:avLst/>
                <a:gdLst>
                  <a:gd name="connsiteX0" fmla="*/ 11774 w 713908"/>
                  <a:gd name="connsiteY0" fmla="*/ 372203 h 380646"/>
                  <a:gd name="connsiteX1" fmla="*/ 113374 w 713908"/>
                  <a:gd name="connsiteY1" fmla="*/ 298119 h 380646"/>
                  <a:gd name="connsiteX2" fmla="*/ 289058 w 713908"/>
                  <a:gd name="connsiteY2" fmla="*/ 156303 h 380646"/>
                  <a:gd name="connsiteX3" fmla="*/ 604441 w 713908"/>
                  <a:gd name="connsiteY3" fmla="*/ 46236 h 380646"/>
                  <a:gd name="connsiteX4" fmla="*/ 703924 w 713908"/>
                  <a:gd name="connsiteY4" fmla="*/ 1786 h 380646"/>
                  <a:gd name="connsiteX5" fmla="*/ 390658 w 713908"/>
                  <a:gd name="connsiteY5" fmla="*/ 101269 h 380646"/>
                  <a:gd name="connsiteX6" fmla="*/ 11774 w 713908"/>
                  <a:gd name="connsiteY6" fmla="*/ 372203 h 380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3908" h="380646">
                    <a:moveTo>
                      <a:pt x="11774" y="372203"/>
                    </a:moveTo>
                    <a:cubicBezTo>
                      <a:pt x="-34440" y="405011"/>
                      <a:pt x="67160" y="334102"/>
                      <a:pt x="113374" y="298119"/>
                    </a:cubicBezTo>
                    <a:cubicBezTo>
                      <a:pt x="159588" y="262136"/>
                      <a:pt x="207214" y="198283"/>
                      <a:pt x="289058" y="156303"/>
                    </a:cubicBezTo>
                    <a:cubicBezTo>
                      <a:pt x="370902" y="114323"/>
                      <a:pt x="535297" y="71989"/>
                      <a:pt x="604441" y="46236"/>
                    </a:cubicBezTo>
                    <a:cubicBezTo>
                      <a:pt x="673585" y="20483"/>
                      <a:pt x="739555" y="-7386"/>
                      <a:pt x="703924" y="1786"/>
                    </a:cubicBezTo>
                    <a:cubicBezTo>
                      <a:pt x="668294" y="10958"/>
                      <a:pt x="503547" y="44472"/>
                      <a:pt x="390658" y="101269"/>
                    </a:cubicBezTo>
                    <a:cubicBezTo>
                      <a:pt x="277769" y="158066"/>
                      <a:pt x="57988" y="339395"/>
                      <a:pt x="11774" y="3722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4" name="フリーフォーム: 図形 1373">
                <a:extLst>
                  <a:ext uri="{FF2B5EF4-FFF2-40B4-BE49-F238E27FC236}">
                    <a16:creationId xmlns:a16="http://schemas.microsoft.com/office/drawing/2014/main" id="{C3FD21E3-4B33-443E-BD26-D7491FC6EAA1}"/>
                  </a:ext>
                </a:extLst>
              </p:cNvPr>
              <p:cNvSpPr/>
              <p:nvPr/>
            </p:nvSpPr>
            <p:spPr>
              <a:xfrm>
                <a:off x="6943038" y="4354379"/>
                <a:ext cx="681637" cy="516300"/>
              </a:xfrm>
              <a:custGeom>
                <a:avLst/>
                <a:gdLst>
                  <a:gd name="connsiteX0" fmla="*/ 20795 w 681637"/>
                  <a:gd name="connsiteY0" fmla="*/ 5954 h 516300"/>
                  <a:gd name="connsiteX1" fmla="*/ 192245 w 681637"/>
                  <a:gd name="connsiteY1" fmla="*/ 217621 h 516300"/>
                  <a:gd name="connsiteX2" fmla="*/ 609229 w 681637"/>
                  <a:gd name="connsiteY2" fmla="*/ 410238 h 516300"/>
                  <a:gd name="connsiteX3" fmla="*/ 681195 w 681637"/>
                  <a:gd name="connsiteY3" fmla="*/ 516071 h 516300"/>
                  <a:gd name="connsiteX4" fmla="*/ 630395 w 681637"/>
                  <a:gd name="connsiteY4" fmla="*/ 435638 h 516300"/>
                  <a:gd name="connsiteX5" fmla="*/ 461062 w 681637"/>
                  <a:gd name="connsiteY5" fmla="*/ 340388 h 516300"/>
                  <a:gd name="connsiteX6" fmla="*/ 52545 w 681637"/>
                  <a:gd name="connsiteY6" fmla="*/ 82154 h 516300"/>
                  <a:gd name="connsiteX7" fmla="*/ 20795 w 681637"/>
                  <a:gd name="connsiteY7" fmla="*/ 5954 h 51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637" h="516300">
                    <a:moveTo>
                      <a:pt x="20795" y="5954"/>
                    </a:moveTo>
                    <a:cubicBezTo>
                      <a:pt x="44078" y="28532"/>
                      <a:pt x="94173" y="150240"/>
                      <a:pt x="192245" y="217621"/>
                    </a:cubicBezTo>
                    <a:cubicBezTo>
                      <a:pt x="290317" y="285002"/>
                      <a:pt x="527737" y="360496"/>
                      <a:pt x="609229" y="410238"/>
                    </a:cubicBezTo>
                    <a:cubicBezTo>
                      <a:pt x="690721" y="459980"/>
                      <a:pt x="677667" y="511838"/>
                      <a:pt x="681195" y="516071"/>
                    </a:cubicBezTo>
                    <a:cubicBezTo>
                      <a:pt x="684723" y="520304"/>
                      <a:pt x="667084" y="464918"/>
                      <a:pt x="630395" y="435638"/>
                    </a:cubicBezTo>
                    <a:cubicBezTo>
                      <a:pt x="593706" y="406358"/>
                      <a:pt x="557370" y="399302"/>
                      <a:pt x="461062" y="340388"/>
                    </a:cubicBezTo>
                    <a:cubicBezTo>
                      <a:pt x="364754" y="281474"/>
                      <a:pt x="126628" y="135776"/>
                      <a:pt x="52545" y="82154"/>
                    </a:cubicBezTo>
                    <a:cubicBezTo>
                      <a:pt x="-21538" y="28532"/>
                      <a:pt x="-2488" y="-16624"/>
                      <a:pt x="20795" y="59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5" name="フリーフォーム: 図形 1374">
                <a:extLst>
                  <a:ext uri="{FF2B5EF4-FFF2-40B4-BE49-F238E27FC236}">
                    <a16:creationId xmlns:a16="http://schemas.microsoft.com/office/drawing/2014/main" id="{A3ECB005-0C81-4BDE-8D95-8238B315457C}"/>
                  </a:ext>
                </a:extLst>
              </p:cNvPr>
              <p:cNvSpPr/>
              <p:nvPr/>
            </p:nvSpPr>
            <p:spPr>
              <a:xfrm>
                <a:off x="6838819" y="3683491"/>
                <a:ext cx="793881" cy="116235"/>
              </a:xfrm>
              <a:custGeom>
                <a:avLst/>
                <a:gdLst>
                  <a:gd name="connsiteX0" fmla="*/ 131 w 793881"/>
                  <a:gd name="connsiteY0" fmla="*/ 115926 h 116235"/>
                  <a:gd name="connsiteX1" fmla="*/ 63631 w 793881"/>
                  <a:gd name="connsiteY1" fmla="*/ 79942 h 116235"/>
                  <a:gd name="connsiteX2" fmla="*/ 199098 w 793881"/>
                  <a:gd name="connsiteY2" fmla="*/ 12209 h 116235"/>
                  <a:gd name="connsiteX3" fmla="*/ 453098 w 793881"/>
                  <a:gd name="connsiteY3" fmla="*/ 35492 h 116235"/>
                  <a:gd name="connsiteX4" fmla="*/ 721914 w 793881"/>
                  <a:gd name="connsiteY4" fmla="*/ 50309 h 116235"/>
                  <a:gd name="connsiteX5" fmla="*/ 793881 w 793881"/>
                  <a:gd name="connsiteY5" fmla="*/ 63009 h 116235"/>
                  <a:gd name="connsiteX6" fmla="*/ 516598 w 793881"/>
                  <a:gd name="connsiteY6" fmla="*/ 20676 h 116235"/>
                  <a:gd name="connsiteX7" fmla="*/ 249898 w 793881"/>
                  <a:gd name="connsiteY7" fmla="*/ 1626 h 116235"/>
                  <a:gd name="connsiteX8" fmla="*/ 78448 w 793881"/>
                  <a:gd name="connsiteY8" fmla="*/ 60892 h 116235"/>
                  <a:gd name="connsiteX9" fmla="*/ 131 w 793881"/>
                  <a:gd name="connsiteY9" fmla="*/ 115926 h 11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3881" h="116235">
                    <a:moveTo>
                      <a:pt x="131" y="115926"/>
                    </a:moveTo>
                    <a:cubicBezTo>
                      <a:pt x="-2339" y="119101"/>
                      <a:pt x="30470" y="97228"/>
                      <a:pt x="63631" y="79942"/>
                    </a:cubicBezTo>
                    <a:cubicBezTo>
                      <a:pt x="96792" y="62656"/>
                      <a:pt x="134187" y="19617"/>
                      <a:pt x="199098" y="12209"/>
                    </a:cubicBezTo>
                    <a:cubicBezTo>
                      <a:pt x="264009" y="4801"/>
                      <a:pt x="365962" y="29142"/>
                      <a:pt x="453098" y="35492"/>
                    </a:cubicBezTo>
                    <a:cubicBezTo>
                      <a:pt x="540234" y="41842"/>
                      <a:pt x="665117" y="45723"/>
                      <a:pt x="721914" y="50309"/>
                    </a:cubicBezTo>
                    <a:cubicBezTo>
                      <a:pt x="778711" y="54895"/>
                      <a:pt x="793881" y="63009"/>
                      <a:pt x="793881" y="63009"/>
                    </a:cubicBezTo>
                    <a:cubicBezTo>
                      <a:pt x="759662" y="58070"/>
                      <a:pt x="607262" y="30906"/>
                      <a:pt x="516598" y="20676"/>
                    </a:cubicBezTo>
                    <a:cubicBezTo>
                      <a:pt x="425934" y="10446"/>
                      <a:pt x="322923" y="-5077"/>
                      <a:pt x="249898" y="1626"/>
                    </a:cubicBezTo>
                    <a:cubicBezTo>
                      <a:pt x="176873" y="8329"/>
                      <a:pt x="120076" y="44311"/>
                      <a:pt x="78448" y="60892"/>
                    </a:cubicBezTo>
                    <a:cubicBezTo>
                      <a:pt x="36820" y="77472"/>
                      <a:pt x="2601" y="112751"/>
                      <a:pt x="131" y="1159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6" name="フリーフォーム: 図形 1375">
                <a:extLst>
                  <a:ext uri="{FF2B5EF4-FFF2-40B4-BE49-F238E27FC236}">
                    <a16:creationId xmlns:a16="http://schemas.microsoft.com/office/drawing/2014/main" id="{0D3AABB4-5D06-4674-9554-FE43495EBE0B}"/>
                  </a:ext>
                </a:extLst>
              </p:cNvPr>
              <p:cNvSpPr/>
              <p:nvPr/>
            </p:nvSpPr>
            <p:spPr>
              <a:xfrm>
                <a:off x="7001904" y="3534104"/>
                <a:ext cx="100523" cy="140978"/>
              </a:xfrm>
              <a:custGeom>
                <a:avLst/>
                <a:gdLst>
                  <a:gd name="connsiteX0" fmla="*/ 29 w 100523"/>
                  <a:gd name="connsiteY0" fmla="*/ 729 h 140978"/>
                  <a:gd name="connsiteX1" fmla="*/ 69879 w 100523"/>
                  <a:gd name="connsiteY1" fmla="*/ 55763 h 140978"/>
                  <a:gd name="connsiteX2" fmla="*/ 82579 w 100523"/>
                  <a:gd name="connsiteY2" fmla="*/ 125613 h 140978"/>
                  <a:gd name="connsiteX3" fmla="*/ 88929 w 100523"/>
                  <a:gd name="connsiteY3" fmla="*/ 138313 h 140978"/>
                  <a:gd name="connsiteX4" fmla="*/ 99513 w 100523"/>
                  <a:gd name="connsiteY4" fmla="*/ 87513 h 140978"/>
                  <a:gd name="connsiteX5" fmla="*/ 61413 w 100523"/>
                  <a:gd name="connsiteY5" fmla="*/ 28246 h 140978"/>
                  <a:gd name="connsiteX6" fmla="*/ 29 w 100523"/>
                  <a:gd name="connsiteY6" fmla="*/ 729 h 140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523" h="140978">
                    <a:moveTo>
                      <a:pt x="29" y="729"/>
                    </a:moveTo>
                    <a:cubicBezTo>
                      <a:pt x="1440" y="5315"/>
                      <a:pt x="56121" y="34949"/>
                      <a:pt x="69879" y="55763"/>
                    </a:cubicBezTo>
                    <a:cubicBezTo>
                      <a:pt x="83637" y="76577"/>
                      <a:pt x="79404" y="111855"/>
                      <a:pt x="82579" y="125613"/>
                    </a:cubicBezTo>
                    <a:cubicBezTo>
                      <a:pt x="85754" y="139371"/>
                      <a:pt x="86107" y="144663"/>
                      <a:pt x="88929" y="138313"/>
                    </a:cubicBezTo>
                    <a:cubicBezTo>
                      <a:pt x="91751" y="131963"/>
                      <a:pt x="104099" y="105857"/>
                      <a:pt x="99513" y="87513"/>
                    </a:cubicBezTo>
                    <a:cubicBezTo>
                      <a:pt x="94927" y="69169"/>
                      <a:pt x="75171" y="42357"/>
                      <a:pt x="61413" y="28246"/>
                    </a:cubicBezTo>
                    <a:cubicBezTo>
                      <a:pt x="47655" y="14135"/>
                      <a:pt x="-1382" y="-3857"/>
                      <a:pt x="29" y="7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7" name="フリーフォーム: 図形 1376">
                <a:extLst>
                  <a:ext uri="{FF2B5EF4-FFF2-40B4-BE49-F238E27FC236}">
                    <a16:creationId xmlns:a16="http://schemas.microsoft.com/office/drawing/2014/main" id="{5E6B63B7-2A76-40EA-9203-36135C7114E3}"/>
                  </a:ext>
                </a:extLst>
              </p:cNvPr>
              <p:cNvSpPr/>
              <p:nvPr/>
            </p:nvSpPr>
            <p:spPr>
              <a:xfrm>
                <a:off x="7103516" y="3545405"/>
                <a:ext cx="30138" cy="93755"/>
              </a:xfrm>
              <a:custGeom>
                <a:avLst/>
                <a:gdLst>
                  <a:gd name="connsiteX0" fmla="*/ 17 w 30138"/>
                  <a:gd name="connsiteY0" fmla="*/ 12 h 93755"/>
                  <a:gd name="connsiteX1" fmla="*/ 25417 w 30138"/>
                  <a:gd name="connsiteY1" fmla="*/ 82562 h 93755"/>
                  <a:gd name="connsiteX2" fmla="*/ 29651 w 30138"/>
                  <a:gd name="connsiteY2" fmla="*/ 88912 h 93755"/>
                  <a:gd name="connsiteX3" fmla="*/ 17 w 30138"/>
                  <a:gd name="connsiteY3" fmla="*/ 12 h 9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38" h="93755">
                    <a:moveTo>
                      <a:pt x="17" y="12"/>
                    </a:moveTo>
                    <a:cubicBezTo>
                      <a:pt x="-689" y="-1046"/>
                      <a:pt x="20478" y="67745"/>
                      <a:pt x="25417" y="82562"/>
                    </a:cubicBezTo>
                    <a:cubicBezTo>
                      <a:pt x="30356" y="97379"/>
                      <a:pt x="30709" y="95262"/>
                      <a:pt x="29651" y="88912"/>
                    </a:cubicBezTo>
                    <a:cubicBezTo>
                      <a:pt x="28593" y="82562"/>
                      <a:pt x="723" y="1070"/>
                      <a:pt x="17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8" name="フリーフォーム: 図形 1377">
                <a:extLst>
                  <a:ext uri="{FF2B5EF4-FFF2-40B4-BE49-F238E27FC236}">
                    <a16:creationId xmlns:a16="http://schemas.microsoft.com/office/drawing/2014/main" id="{D4C99E6C-CDC5-4066-A3B2-786845681BDA}"/>
                  </a:ext>
                </a:extLst>
              </p:cNvPr>
              <p:cNvSpPr/>
              <p:nvPr/>
            </p:nvSpPr>
            <p:spPr>
              <a:xfrm>
                <a:off x="7162773" y="3962254"/>
                <a:ext cx="480513" cy="82074"/>
              </a:xfrm>
              <a:custGeom>
                <a:avLst/>
                <a:gdLst>
                  <a:gd name="connsiteX0" fmla="*/ 27 w 480513"/>
                  <a:gd name="connsiteY0" fmla="*/ 146 h 82074"/>
                  <a:gd name="connsiteX1" fmla="*/ 218044 w 480513"/>
                  <a:gd name="connsiteY1" fmla="*/ 72113 h 82074"/>
                  <a:gd name="connsiteX2" fmla="*/ 334460 w 480513"/>
                  <a:gd name="connsiteY2" fmla="*/ 74229 h 82074"/>
                  <a:gd name="connsiteX3" fmla="*/ 480510 w 480513"/>
                  <a:gd name="connsiteY3" fmla="*/ 4379 h 82074"/>
                  <a:gd name="connsiteX4" fmla="*/ 330227 w 480513"/>
                  <a:gd name="connsiteY4" fmla="*/ 50946 h 82074"/>
                  <a:gd name="connsiteX5" fmla="*/ 232860 w 480513"/>
                  <a:gd name="connsiteY5" fmla="*/ 53063 h 82074"/>
                  <a:gd name="connsiteX6" fmla="*/ 27 w 480513"/>
                  <a:gd name="connsiteY6" fmla="*/ 146 h 8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0513" h="82074">
                    <a:moveTo>
                      <a:pt x="27" y="146"/>
                    </a:moveTo>
                    <a:cubicBezTo>
                      <a:pt x="-2442" y="3321"/>
                      <a:pt x="162305" y="59766"/>
                      <a:pt x="218044" y="72113"/>
                    </a:cubicBezTo>
                    <a:cubicBezTo>
                      <a:pt x="273783" y="84460"/>
                      <a:pt x="290716" y="85518"/>
                      <a:pt x="334460" y="74229"/>
                    </a:cubicBezTo>
                    <a:cubicBezTo>
                      <a:pt x="378204" y="62940"/>
                      <a:pt x="481215" y="8259"/>
                      <a:pt x="480510" y="4379"/>
                    </a:cubicBezTo>
                    <a:cubicBezTo>
                      <a:pt x="479805" y="499"/>
                      <a:pt x="371502" y="42832"/>
                      <a:pt x="330227" y="50946"/>
                    </a:cubicBezTo>
                    <a:cubicBezTo>
                      <a:pt x="288952" y="59060"/>
                      <a:pt x="282955" y="59766"/>
                      <a:pt x="232860" y="53063"/>
                    </a:cubicBezTo>
                    <a:cubicBezTo>
                      <a:pt x="182766" y="46360"/>
                      <a:pt x="2496" y="-3029"/>
                      <a:pt x="27" y="1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9" name="フリーフォーム: 図形 1378">
                <a:extLst>
                  <a:ext uri="{FF2B5EF4-FFF2-40B4-BE49-F238E27FC236}">
                    <a16:creationId xmlns:a16="http://schemas.microsoft.com/office/drawing/2014/main" id="{18F1D6C8-98F0-4868-AA03-229AD4CB143F}"/>
                  </a:ext>
                </a:extLst>
              </p:cNvPr>
              <p:cNvSpPr/>
              <p:nvPr/>
            </p:nvSpPr>
            <p:spPr>
              <a:xfrm>
                <a:off x="7112000" y="3516292"/>
                <a:ext cx="669016" cy="205876"/>
              </a:xfrm>
              <a:custGeom>
                <a:avLst/>
                <a:gdLst>
                  <a:gd name="connsiteX0" fmla="*/ 0 w 669016"/>
                  <a:gd name="connsiteY0" fmla="*/ 154008 h 205876"/>
                  <a:gd name="connsiteX1" fmla="*/ 71967 w 669016"/>
                  <a:gd name="connsiteY1" fmla="*/ 154008 h 205876"/>
                  <a:gd name="connsiteX2" fmla="*/ 478367 w 669016"/>
                  <a:gd name="connsiteY2" fmla="*/ 158241 h 205876"/>
                  <a:gd name="connsiteX3" fmla="*/ 630767 w 669016"/>
                  <a:gd name="connsiteY3" fmla="*/ 200575 h 205876"/>
                  <a:gd name="connsiteX4" fmla="*/ 668867 w 669016"/>
                  <a:gd name="connsiteY4" fmla="*/ 196341 h 205876"/>
                  <a:gd name="connsiteX5" fmla="*/ 639233 w 669016"/>
                  <a:gd name="connsiteY5" fmla="*/ 120141 h 205876"/>
                  <a:gd name="connsiteX6" fmla="*/ 533400 w 669016"/>
                  <a:gd name="connsiteY6" fmla="*/ 43941 h 205876"/>
                  <a:gd name="connsiteX7" fmla="*/ 156633 w 669016"/>
                  <a:gd name="connsiteY7" fmla="*/ 1608 h 205876"/>
                  <a:gd name="connsiteX8" fmla="*/ 55033 w 669016"/>
                  <a:gd name="connsiteY8" fmla="*/ 14308 h 205876"/>
                  <a:gd name="connsiteX9" fmla="*/ 118533 w 669016"/>
                  <a:gd name="connsiteY9" fmla="*/ 65108 h 205876"/>
                  <a:gd name="connsiteX10" fmla="*/ 0 w 669016"/>
                  <a:gd name="connsiteY10" fmla="*/ 154008 h 20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016" h="205876">
                    <a:moveTo>
                      <a:pt x="0" y="154008"/>
                    </a:moveTo>
                    <a:lnTo>
                      <a:pt x="71967" y="154008"/>
                    </a:lnTo>
                    <a:lnTo>
                      <a:pt x="478367" y="158241"/>
                    </a:lnTo>
                    <a:cubicBezTo>
                      <a:pt x="571500" y="166002"/>
                      <a:pt x="599017" y="194225"/>
                      <a:pt x="630767" y="200575"/>
                    </a:cubicBezTo>
                    <a:cubicBezTo>
                      <a:pt x="662517" y="206925"/>
                      <a:pt x="667456" y="209747"/>
                      <a:pt x="668867" y="196341"/>
                    </a:cubicBezTo>
                    <a:cubicBezTo>
                      <a:pt x="670278" y="182935"/>
                      <a:pt x="661811" y="145541"/>
                      <a:pt x="639233" y="120141"/>
                    </a:cubicBezTo>
                    <a:cubicBezTo>
                      <a:pt x="616655" y="94741"/>
                      <a:pt x="613833" y="63696"/>
                      <a:pt x="533400" y="43941"/>
                    </a:cubicBezTo>
                    <a:cubicBezTo>
                      <a:pt x="452967" y="24185"/>
                      <a:pt x="236361" y="6547"/>
                      <a:pt x="156633" y="1608"/>
                    </a:cubicBezTo>
                    <a:cubicBezTo>
                      <a:pt x="76905" y="-3331"/>
                      <a:pt x="61383" y="3725"/>
                      <a:pt x="55033" y="14308"/>
                    </a:cubicBezTo>
                    <a:cubicBezTo>
                      <a:pt x="48683" y="24891"/>
                      <a:pt x="124883" y="48175"/>
                      <a:pt x="118533" y="65108"/>
                    </a:cubicBezTo>
                    <a:cubicBezTo>
                      <a:pt x="112183" y="82041"/>
                      <a:pt x="64558" y="98974"/>
                      <a:pt x="0" y="154008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0" name="フリーフォーム: 図形 1379">
                <a:extLst>
                  <a:ext uri="{FF2B5EF4-FFF2-40B4-BE49-F238E27FC236}">
                    <a16:creationId xmlns:a16="http://schemas.microsoft.com/office/drawing/2014/main" id="{C0DD7D14-AFC8-4E0A-B00D-09ABB0002643}"/>
                  </a:ext>
                </a:extLst>
              </p:cNvPr>
              <p:cNvSpPr/>
              <p:nvPr/>
            </p:nvSpPr>
            <p:spPr>
              <a:xfrm>
                <a:off x="7072421" y="4216131"/>
                <a:ext cx="920581" cy="665047"/>
              </a:xfrm>
              <a:custGeom>
                <a:avLst/>
                <a:gdLst>
                  <a:gd name="connsiteX0" fmla="*/ 5712 w 920581"/>
                  <a:gd name="connsiteY0" fmla="*/ 269 h 665047"/>
                  <a:gd name="connsiteX1" fmla="*/ 141179 w 920581"/>
                  <a:gd name="connsiteY1" fmla="*/ 216169 h 665047"/>
                  <a:gd name="connsiteX2" fmla="*/ 445979 w 920581"/>
                  <a:gd name="connsiteY2" fmla="*/ 402436 h 665047"/>
                  <a:gd name="connsiteX3" fmla="*/ 691512 w 920581"/>
                  <a:gd name="connsiteY3" fmla="*/ 504036 h 665047"/>
                  <a:gd name="connsiteX4" fmla="*/ 920112 w 920581"/>
                  <a:gd name="connsiteY4" fmla="*/ 664902 h 665047"/>
                  <a:gd name="connsiteX5" fmla="*/ 738079 w 920581"/>
                  <a:gd name="connsiteY5" fmla="*/ 474402 h 665047"/>
                  <a:gd name="connsiteX6" fmla="*/ 318979 w 920581"/>
                  <a:gd name="connsiteY6" fmla="*/ 178069 h 665047"/>
                  <a:gd name="connsiteX7" fmla="*/ 5712 w 920581"/>
                  <a:gd name="connsiteY7" fmla="*/ 269 h 66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0581" h="665047">
                    <a:moveTo>
                      <a:pt x="5712" y="269"/>
                    </a:moveTo>
                    <a:cubicBezTo>
                      <a:pt x="-23921" y="6619"/>
                      <a:pt x="67801" y="149141"/>
                      <a:pt x="141179" y="216169"/>
                    </a:cubicBezTo>
                    <a:cubicBezTo>
                      <a:pt x="214557" y="283197"/>
                      <a:pt x="354257" y="354458"/>
                      <a:pt x="445979" y="402436"/>
                    </a:cubicBezTo>
                    <a:cubicBezTo>
                      <a:pt x="537701" y="450414"/>
                      <a:pt x="612490" y="460292"/>
                      <a:pt x="691512" y="504036"/>
                    </a:cubicBezTo>
                    <a:cubicBezTo>
                      <a:pt x="770534" y="547780"/>
                      <a:pt x="912351" y="669841"/>
                      <a:pt x="920112" y="664902"/>
                    </a:cubicBezTo>
                    <a:cubicBezTo>
                      <a:pt x="927873" y="659963"/>
                      <a:pt x="838268" y="555541"/>
                      <a:pt x="738079" y="474402"/>
                    </a:cubicBezTo>
                    <a:cubicBezTo>
                      <a:pt x="637890" y="393263"/>
                      <a:pt x="438218" y="254974"/>
                      <a:pt x="318979" y="178069"/>
                    </a:cubicBezTo>
                    <a:cubicBezTo>
                      <a:pt x="199740" y="101164"/>
                      <a:pt x="35345" y="-6081"/>
                      <a:pt x="5712" y="269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1" name="フリーフォーム: 図形 1380">
                <a:extLst>
                  <a:ext uri="{FF2B5EF4-FFF2-40B4-BE49-F238E27FC236}">
                    <a16:creationId xmlns:a16="http://schemas.microsoft.com/office/drawing/2014/main" id="{2AB23F3F-1FF3-43A7-839F-AED891D74DF5}"/>
                  </a:ext>
                </a:extLst>
              </p:cNvPr>
              <p:cNvSpPr/>
              <p:nvPr/>
            </p:nvSpPr>
            <p:spPr>
              <a:xfrm>
                <a:off x="6926969" y="4728433"/>
                <a:ext cx="1016127" cy="488949"/>
              </a:xfrm>
              <a:custGeom>
                <a:avLst/>
                <a:gdLst>
                  <a:gd name="connsiteX0" fmla="*/ 2998 w 1016127"/>
                  <a:gd name="connsiteY0" fmla="*/ 200 h 488949"/>
                  <a:gd name="connsiteX1" fmla="*/ 633764 w 1016127"/>
                  <a:gd name="connsiteY1" fmla="*/ 228800 h 488949"/>
                  <a:gd name="connsiteX2" fmla="*/ 980898 w 1016127"/>
                  <a:gd name="connsiteY2" fmla="*/ 432000 h 488949"/>
                  <a:gd name="connsiteX3" fmla="*/ 976664 w 1016127"/>
                  <a:gd name="connsiteY3" fmla="*/ 482800 h 488949"/>
                  <a:gd name="connsiteX4" fmla="*/ 735364 w 1016127"/>
                  <a:gd name="connsiteY4" fmla="*/ 317700 h 488949"/>
                  <a:gd name="connsiteX5" fmla="*/ 409398 w 1016127"/>
                  <a:gd name="connsiteY5" fmla="*/ 190700 h 488949"/>
                  <a:gd name="connsiteX6" fmla="*/ 2998 w 1016127"/>
                  <a:gd name="connsiteY6" fmla="*/ 200 h 48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6127" h="488949">
                    <a:moveTo>
                      <a:pt x="2998" y="200"/>
                    </a:moveTo>
                    <a:cubicBezTo>
                      <a:pt x="40392" y="6550"/>
                      <a:pt x="470781" y="156833"/>
                      <a:pt x="633764" y="228800"/>
                    </a:cubicBezTo>
                    <a:cubicBezTo>
                      <a:pt x="796747" y="300767"/>
                      <a:pt x="923748" y="389667"/>
                      <a:pt x="980898" y="432000"/>
                    </a:cubicBezTo>
                    <a:cubicBezTo>
                      <a:pt x="1038048" y="474333"/>
                      <a:pt x="1017586" y="501850"/>
                      <a:pt x="976664" y="482800"/>
                    </a:cubicBezTo>
                    <a:cubicBezTo>
                      <a:pt x="935742" y="463750"/>
                      <a:pt x="829908" y="366383"/>
                      <a:pt x="735364" y="317700"/>
                    </a:cubicBezTo>
                    <a:cubicBezTo>
                      <a:pt x="640820" y="269017"/>
                      <a:pt x="530754" y="241500"/>
                      <a:pt x="409398" y="190700"/>
                    </a:cubicBezTo>
                    <a:cubicBezTo>
                      <a:pt x="288043" y="139900"/>
                      <a:pt x="-34396" y="-6150"/>
                      <a:pt x="2998" y="200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2" name="フリーフォーム: 図形 1381">
                <a:extLst>
                  <a:ext uri="{FF2B5EF4-FFF2-40B4-BE49-F238E27FC236}">
                    <a16:creationId xmlns:a16="http://schemas.microsoft.com/office/drawing/2014/main" id="{42C6E4D0-4D19-4CD5-B244-53E00C3F7FF7}"/>
                  </a:ext>
                </a:extLst>
              </p:cNvPr>
              <p:cNvSpPr/>
              <p:nvPr/>
            </p:nvSpPr>
            <p:spPr>
              <a:xfrm>
                <a:off x="6095741" y="4712353"/>
                <a:ext cx="1276549" cy="389115"/>
              </a:xfrm>
              <a:custGeom>
                <a:avLst/>
                <a:gdLst>
                  <a:gd name="connsiteX0" fmla="*/ 12959 w 1276549"/>
                  <a:gd name="connsiteY0" fmla="*/ 376114 h 389115"/>
                  <a:gd name="connsiteX1" fmla="*/ 139959 w 1276549"/>
                  <a:gd name="connsiteY1" fmla="*/ 321080 h 389115"/>
                  <a:gd name="connsiteX2" fmla="*/ 597159 w 1276549"/>
                  <a:gd name="connsiteY2" fmla="*/ 122114 h 389115"/>
                  <a:gd name="connsiteX3" fmla="*/ 1045892 w 1276549"/>
                  <a:gd name="connsiteY3" fmla="*/ 291447 h 389115"/>
                  <a:gd name="connsiteX4" fmla="*/ 1274492 w 1276549"/>
                  <a:gd name="connsiteY4" fmla="*/ 338014 h 389115"/>
                  <a:gd name="connsiteX5" fmla="*/ 923126 w 1276549"/>
                  <a:gd name="connsiteY5" fmla="*/ 130580 h 389115"/>
                  <a:gd name="connsiteX6" fmla="*/ 677592 w 1276549"/>
                  <a:gd name="connsiteY6" fmla="*/ 28980 h 389115"/>
                  <a:gd name="connsiteX7" fmla="*/ 520959 w 1276549"/>
                  <a:gd name="connsiteY7" fmla="*/ 28980 h 389115"/>
                  <a:gd name="connsiteX8" fmla="*/ 12959 w 1276549"/>
                  <a:gd name="connsiteY8" fmla="*/ 376114 h 38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6549" h="389115">
                    <a:moveTo>
                      <a:pt x="12959" y="376114"/>
                    </a:moveTo>
                    <a:cubicBezTo>
                      <a:pt x="-50541" y="424797"/>
                      <a:pt x="139959" y="321080"/>
                      <a:pt x="139959" y="321080"/>
                    </a:cubicBezTo>
                    <a:cubicBezTo>
                      <a:pt x="237326" y="278747"/>
                      <a:pt x="446170" y="127053"/>
                      <a:pt x="597159" y="122114"/>
                    </a:cubicBezTo>
                    <a:cubicBezTo>
                      <a:pt x="748148" y="117175"/>
                      <a:pt x="933003" y="255464"/>
                      <a:pt x="1045892" y="291447"/>
                    </a:cubicBezTo>
                    <a:cubicBezTo>
                      <a:pt x="1158781" y="327430"/>
                      <a:pt x="1294953" y="364825"/>
                      <a:pt x="1274492" y="338014"/>
                    </a:cubicBezTo>
                    <a:cubicBezTo>
                      <a:pt x="1254031" y="311203"/>
                      <a:pt x="1022609" y="182086"/>
                      <a:pt x="923126" y="130580"/>
                    </a:cubicBezTo>
                    <a:cubicBezTo>
                      <a:pt x="823643" y="79074"/>
                      <a:pt x="744620" y="45913"/>
                      <a:pt x="677592" y="28980"/>
                    </a:cubicBezTo>
                    <a:cubicBezTo>
                      <a:pt x="610564" y="12047"/>
                      <a:pt x="632437" y="-26759"/>
                      <a:pt x="520959" y="28980"/>
                    </a:cubicBezTo>
                    <a:cubicBezTo>
                      <a:pt x="409481" y="84719"/>
                      <a:pt x="76459" y="327431"/>
                      <a:pt x="12959" y="37611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3" name="フリーフォーム: 図形 1382">
                <a:extLst>
                  <a:ext uri="{FF2B5EF4-FFF2-40B4-BE49-F238E27FC236}">
                    <a16:creationId xmlns:a16="http://schemas.microsoft.com/office/drawing/2014/main" id="{BFAB0048-509D-460B-B560-3A71A3F17D59}"/>
                  </a:ext>
                </a:extLst>
              </p:cNvPr>
              <p:cNvSpPr/>
              <p:nvPr/>
            </p:nvSpPr>
            <p:spPr>
              <a:xfrm>
                <a:off x="6393915" y="5231753"/>
                <a:ext cx="892752" cy="265519"/>
              </a:xfrm>
              <a:custGeom>
                <a:avLst/>
                <a:gdLst>
                  <a:gd name="connsiteX0" fmla="*/ 6885 w 892752"/>
                  <a:gd name="connsiteY0" fmla="*/ 148814 h 265519"/>
                  <a:gd name="connsiteX1" fmla="*/ 61918 w 892752"/>
                  <a:gd name="connsiteY1" fmla="*/ 119180 h 265519"/>
                  <a:gd name="connsiteX2" fmla="*/ 349785 w 892752"/>
                  <a:gd name="connsiteY2" fmla="*/ 64147 h 265519"/>
                  <a:gd name="connsiteX3" fmla="*/ 857785 w 892752"/>
                  <a:gd name="connsiteY3" fmla="*/ 258880 h 265519"/>
                  <a:gd name="connsiteX4" fmla="*/ 773118 w 892752"/>
                  <a:gd name="connsiteY4" fmla="*/ 199614 h 265519"/>
                  <a:gd name="connsiteX5" fmla="*/ 167752 w 892752"/>
                  <a:gd name="connsiteY5" fmla="*/ 647 h 265519"/>
                  <a:gd name="connsiteX6" fmla="*/ 6885 w 892752"/>
                  <a:gd name="connsiteY6" fmla="*/ 148814 h 26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752" h="265519">
                    <a:moveTo>
                      <a:pt x="6885" y="148814"/>
                    </a:moveTo>
                    <a:cubicBezTo>
                      <a:pt x="-10754" y="168569"/>
                      <a:pt x="4768" y="133291"/>
                      <a:pt x="61918" y="119180"/>
                    </a:cubicBezTo>
                    <a:cubicBezTo>
                      <a:pt x="119068" y="105069"/>
                      <a:pt x="217141" y="40864"/>
                      <a:pt x="349785" y="64147"/>
                    </a:cubicBezTo>
                    <a:cubicBezTo>
                      <a:pt x="482429" y="87430"/>
                      <a:pt x="787230" y="236302"/>
                      <a:pt x="857785" y="258880"/>
                    </a:cubicBezTo>
                    <a:cubicBezTo>
                      <a:pt x="928340" y="281458"/>
                      <a:pt x="888123" y="242653"/>
                      <a:pt x="773118" y="199614"/>
                    </a:cubicBezTo>
                    <a:cubicBezTo>
                      <a:pt x="658113" y="156575"/>
                      <a:pt x="301808" y="11936"/>
                      <a:pt x="167752" y="647"/>
                    </a:cubicBezTo>
                    <a:cubicBezTo>
                      <a:pt x="33697" y="-10642"/>
                      <a:pt x="24524" y="129059"/>
                      <a:pt x="6885" y="148814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4" name="フリーフォーム: 図形 1383">
                <a:extLst>
                  <a:ext uri="{FF2B5EF4-FFF2-40B4-BE49-F238E27FC236}">
                    <a16:creationId xmlns:a16="http://schemas.microsoft.com/office/drawing/2014/main" id="{C15B4D3C-CE11-4675-9949-5897EE75948F}"/>
                  </a:ext>
                </a:extLst>
              </p:cNvPr>
              <p:cNvSpPr/>
              <p:nvPr/>
            </p:nvSpPr>
            <p:spPr>
              <a:xfrm>
                <a:off x="6383860" y="5252813"/>
                <a:ext cx="1340236" cy="537526"/>
              </a:xfrm>
              <a:custGeom>
                <a:avLst/>
                <a:gdLst>
                  <a:gd name="connsiteX0" fmla="*/ 1320807 w 1340236"/>
                  <a:gd name="connsiteY0" fmla="*/ 267454 h 537526"/>
                  <a:gd name="connsiteX1" fmla="*/ 774707 w 1340236"/>
                  <a:gd name="connsiteY1" fmla="*/ 258987 h 537526"/>
                  <a:gd name="connsiteX2" fmla="*/ 177807 w 1340236"/>
                  <a:gd name="connsiteY2" fmla="*/ 4987 h 537526"/>
                  <a:gd name="connsiteX3" fmla="*/ 7 w 1340236"/>
                  <a:gd name="connsiteY3" fmla="*/ 89654 h 537526"/>
                  <a:gd name="connsiteX4" fmla="*/ 182040 w 1340236"/>
                  <a:gd name="connsiteY4" fmla="*/ 81187 h 537526"/>
                  <a:gd name="connsiteX5" fmla="*/ 677340 w 1340236"/>
                  <a:gd name="connsiteY5" fmla="*/ 271687 h 537526"/>
                  <a:gd name="connsiteX6" fmla="*/ 1134540 w 1340236"/>
                  <a:gd name="connsiteY6" fmla="*/ 534154 h 537526"/>
                  <a:gd name="connsiteX7" fmla="*/ 1109140 w 1340236"/>
                  <a:gd name="connsiteY7" fmla="*/ 415620 h 537526"/>
                  <a:gd name="connsiteX8" fmla="*/ 1210740 w 1340236"/>
                  <a:gd name="connsiteY8" fmla="*/ 343654 h 537526"/>
                  <a:gd name="connsiteX9" fmla="*/ 1320807 w 1340236"/>
                  <a:gd name="connsiteY9" fmla="*/ 267454 h 53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0236" h="537526">
                    <a:moveTo>
                      <a:pt x="1320807" y="267454"/>
                    </a:moveTo>
                    <a:cubicBezTo>
                      <a:pt x="1248135" y="253343"/>
                      <a:pt x="965207" y="302731"/>
                      <a:pt x="774707" y="258987"/>
                    </a:cubicBezTo>
                    <a:cubicBezTo>
                      <a:pt x="584207" y="215243"/>
                      <a:pt x="306924" y="33209"/>
                      <a:pt x="177807" y="4987"/>
                    </a:cubicBezTo>
                    <a:cubicBezTo>
                      <a:pt x="48690" y="-23235"/>
                      <a:pt x="-698" y="76954"/>
                      <a:pt x="7" y="89654"/>
                    </a:cubicBezTo>
                    <a:cubicBezTo>
                      <a:pt x="712" y="102354"/>
                      <a:pt x="69151" y="50848"/>
                      <a:pt x="182040" y="81187"/>
                    </a:cubicBezTo>
                    <a:cubicBezTo>
                      <a:pt x="294929" y="111526"/>
                      <a:pt x="518590" y="196192"/>
                      <a:pt x="677340" y="271687"/>
                    </a:cubicBezTo>
                    <a:cubicBezTo>
                      <a:pt x="836090" y="347182"/>
                      <a:pt x="1062573" y="510165"/>
                      <a:pt x="1134540" y="534154"/>
                    </a:cubicBezTo>
                    <a:cubicBezTo>
                      <a:pt x="1206507" y="558143"/>
                      <a:pt x="1096440" y="447370"/>
                      <a:pt x="1109140" y="415620"/>
                    </a:cubicBezTo>
                    <a:cubicBezTo>
                      <a:pt x="1121840" y="383870"/>
                      <a:pt x="1180401" y="366232"/>
                      <a:pt x="1210740" y="343654"/>
                    </a:cubicBezTo>
                    <a:cubicBezTo>
                      <a:pt x="1241079" y="321076"/>
                      <a:pt x="1393479" y="281565"/>
                      <a:pt x="1320807" y="26745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5" name="フリーフォーム: 図形 1384">
                <a:extLst>
                  <a:ext uri="{FF2B5EF4-FFF2-40B4-BE49-F238E27FC236}">
                    <a16:creationId xmlns:a16="http://schemas.microsoft.com/office/drawing/2014/main" id="{94ED41E8-D5CD-41DB-9565-31D8ABAB99F7}"/>
                  </a:ext>
                </a:extLst>
              </p:cNvPr>
              <p:cNvSpPr/>
              <p:nvPr/>
            </p:nvSpPr>
            <p:spPr>
              <a:xfrm>
                <a:off x="7283142" y="6524624"/>
                <a:ext cx="95850" cy="250833"/>
              </a:xfrm>
              <a:custGeom>
                <a:avLst/>
                <a:gdLst>
                  <a:gd name="connsiteX0" fmla="*/ 89208 w 95850"/>
                  <a:gd name="connsiteY0" fmla="*/ 1 h 250833"/>
                  <a:gd name="connsiteX1" fmla="*/ 82858 w 95850"/>
                  <a:gd name="connsiteY1" fmla="*/ 180976 h 250833"/>
                  <a:gd name="connsiteX2" fmla="*/ 19358 w 95850"/>
                  <a:gd name="connsiteY2" fmla="*/ 250826 h 250833"/>
                  <a:gd name="connsiteX3" fmla="*/ 6658 w 95850"/>
                  <a:gd name="connsiteY3" fmla="*/ 177801 h 250833"/>
                  <a:gd name="connsiteX4" fmla="*/ 89208 w 95850"/>
                  <a:gd name="connsiteY4" fmla="*/ 1 h 25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50" h="250833">
                    <a:moveTo>
                      <a:pt x="89208" y="1"/>
                    </a:moveTo>
                    <a:cubicBezTo>
                      <a:pt x="101908" y="530"/>
                      <a:pt x="94500" y="139172"/>
                      <a:pt x="82858" y="180976"/>
                    </a:cubicBezTo>
                    <a:cubicBezTo>
                      <a:pt x="71216" y="222780"/>
                      <a:pt x="32058" y="251355"/>
                      <a:pt x="19358" y="250826"/>
                    </a:cubicBezTo>
                    <a:cubicBezTo>
                      <a:pt x="6658" y="250297"/>
                      <a:pt x="-9217" y="212726"/>
                      <a:pt x="6658" y="177801"/>
                    </a:cubicBezTo>
                    <a:cubicBezTo>
                      <a:pt x="22533" y="142876"/>
                      <a:pt x="76508" y="-528"/>
                      <a:pt x="8920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6" name="フリーフォーム: 図形 1385">
                <a:extLst>
                  <a:ext uri="{FF2B5EF4-FFF2-40B4-BE49-F238E27FC236}">
                    <a16:creationId xmlns:a16="http://schemas.microsoft.com/office/drawing/2014/main" id="{6E9C42BF-4CB8-4215-9BD2-0E6FD97C12B5}"/>
                  </a:ext>
                </a:extLst>
              </p:cNvPr>
              <p:cNvSpPr/>
              <p:nvPr/>
            </p:nvSpPr>
            <p:spPr>
              <a:xfrm>
                <a:off x="6719057" y="6047635"/>
                <a:ext cx="793905" cy="622460"/>
              </a:xfrm>
              <a:custGeom>
                <a:avLst/>
                <a:gdLst>
                  <a:gd name="connsiteX0" fmla="*/ 783468 w 793905"/>
                  <a:gd name="connsiteY0" fmla="*/ 51540 h 622460"/>
                  <a:gd name="connsiteX1" fmla="*/ 729493 w 793905"/>
                  <a:gd name="connsiteY1" fmla="*/ 57890 h 622460"/>
                  <a:gd name="connsiteX2" fmla="*/ 542168 w 793905"/>
                  <a:gd name="connsiteY2" fmla="*/ 435715 h 622460"/>
                  <a:gd name="connsiteX3" fmla="*/ 240543 w 793905"/>
                  <a:gd name="connsiteY3" fmla="*/ 600815 h 622460"/>
                  <a:gd name="connsiteX4" fmla="*/ 2418 w 793905"/>
                  <a:gd name="connsiteY4" fmla="*/ 619865 h 622460"/>
                  <a:gd name="connsiteX5" fmla="*/ 389768 w 793905"/>
                  <a:gd name="connsiteY5" fmla="*/ 613515 h 622460"/>
                  <a:gd name="connsiteX6" fmla="*/ 542168 w 793905"/>
                  <a:gd name="connsiteY6" fmla="*/ 540490 h 622460"/>
                  <a:gd name="connsiteX7" fmla="*/ 783468 w 793905"/>
                  <a:gd name="connsiteY7" fmla="*/ 51540 h 62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3905" h="622460">
                    <a:moveTo>
                      <a:pt x="783468" y="51540"/>
                    </a:moveTo>
                    <a:cubicBezTo>
                      <a:pt x="814689" y="-28893"/>
                      <a:pt x="769710" y="-6139"/>
                      <a:pt x="729493" y="57890"/>
                    </a:cubicBezTo>
                    <a:cubicBezTo>
                      <a:pt x="689276" y="121919"/>
                      <a:pt x="623660" y="345228"/>
                      <a:pt x="542168" y="435715"/>
                    </a:cubicBezTo>
                    <a:cubicBezTo>
                      <a:pt x="460676" y="526202"/>
                      <a:pt x="330501" y="570123"/>
                      <a:pt x="240543" y="600815"/>
                    </a:cubicBezTo>
                    <a:cubicBezTo>
                      <a:pt x="150585" y="631507"/>
                      <a:pt x="-22453" y="617748"/>
                      <a:pt x="2418" y="619865"/>
                    </a:cubicBezTo>
                    <a:cubicBezTo>
                      <a:pt x="27289" y="621982"/>
                      <a:pt x="299810" y="626744"/>
                      <a:pt x="389768" y="613515"/>
                    </a:cubicBezTo>
                    <a:cubicBezTo>
                      <a:pt x="479726" y="600286"/>
                      <a:pt x="475493" y="631507"/>
                      <a:pt x="542168" y="540490"/>
                    </a:cubicBezTo>
                    <a:cubicBezTo>
                      <a:pt x="608843" y="449473"/>
                      <a:pt x="752247" y="131973"/>
                      <a:pt x="783468" y="5154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7" name="フリーフォーム: 図形 1386">
                <a:extLst>
                  <a:ext uri="{FF2B5EF4-FFF2-40B4-BE49-F238E27FC236}">
                    <a16:creationId xmlns:a16="http://schemas.microsoft.com/office/drawing/2014/main" id="{BBB4C52B-314D-4A5B-B295-3878FCA8595C}"/>
                  </a:ext>
                </a:extLst>
              </p:cNvPr>
              <p:cNvSpPr/>
              <p:nvPr/>
            </p:nvSpPr>
            <p:spPr>
              <a:xfrm>
                <a:off x="6617421" y="5919612"/>
                <a:ext cx="408344" cy="299454"/>
              </a:xfrm>
              <a:custGeom>
                <a:avLst/>
                <a:gdLst>
                  <a:gd name="connsiteX0" fmla="*/ 115696 w 408344"/>
                  <a:gd name="connsiteY0" fmla="*/ 705 h 299454"/>
                  <a:gd name="connsiteX1" fmla="*/ 268096 w 408344"/>
                  <a:gd name="connsiteY1" fmla="*/ 167921 h 299454"/>
                  <a:gd name="connsiteX2" fmla="*/ 407796 w 408344"/>
                  <a:gd name="connsiteY2" fmla="*/ 203905 h 299454"/>
                  <a:gd name="connsiteX3" fmla="*/ 215179 w 408344"/>
                  <a:gd name="connsiteY3" fmla="*/ 172155 h 299454"/>
                  <a:gd name="connsiteX4" fmla="*/ 145329 w 408344"/>
                  <a:gd name="connsiteY4" fmla="*/ 155221 h 299454"/>
                  <a:gd name="connsiteX5" fmla="*/ 96646 w 408344"/>
                  <a:gd name="connsiteY5" fmla="*/ 123471 h 299454"/>
                  <a:gd name="connsiteX6" fmla="*/ 22562 w 408344"/>
                  <a:gd name="connsiteY6" fmla="*/ 157338 h 299454"/>
                  <a:gd name="connsiteX7" fmla="*/ 5629 w 408344"/>
                  <a:gd name="connsiteY7" fmla="*/ 299155 h 299454"/>
                  <a:gd name="connsiteX8" fmla="*/ 109346 w 408344"/>
                  <a:gd name="connsiteY8" fmla="*/ 115005 h 299454"/>
                  <a:gd name="connsiteX9" fmla="*/ 115696 w 408344"/>
                  <a:gd name="connsiteY9" fmla="*/ 705 h 29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344" h="299454">
                    <a:moveTo>
                      <a:pt x="115696" y="705"/>
                    </a:moveTo>
                    <a:cubicBezTo>
                      <a:pt x="142154" y="9524"/>
                      <a:pt x="219413" y="134054"/>
                      <a:pt x="268096" y="167921"/>
                    </a:cubicBezTo>
                    <a:cubicBezTo>
                      <a:pt x="316779" y="201788"/>
                      <a:pt x="416616" y="203199"/>
                      <a:pt x="407796" y="203905"/>
                    </a:cubicBezTo>
                    <a:cubicBezTo>
                      <a:pt x="398976" y="204611"/>
                      <a:pt x="258923" y="180269"/>
                      <a:pt x="215179" y="172155"/>
                    </a:cubicBezTo>
                    <a:cubicBezTo>
                      <a:pt x="171435" y="164041"/>
                      <a:pt x="165085" y="163335"/>
                      <a:pt x="145329" y="155221"/>
                    </a:cubicBezTo>
                    <a:cubicBezTo>
                      <a:pt x="125573" y="147107"/>
                      <a:pt x="117107" y="123118"/>
                      <a:pt x="96646" y="123471"/>
                    </a:cubicBezTo>
                    <a:cubicBezTo>
                      <a:pt x="76185" y="123824"/>
                      <a:pt x="37731" y="128057"/>
                      <a:pt x="22562" y="157338"/>
                    </a:cubicBezTo>
                    <a:cubicBezTo>
                      <a:pt x="7393" y="186619"/>
                      <a:pt x="-8835" y="306210"/>
                      <a:pt x="5629" y="299155"/>
                    </a:cubicBezTo>
                    <a:cubicBezTo>
                      <a:pt x="20093" y="292100"/>
                      <a:pt x="88532" y="162277"/>
                      <a:pt x="109346" y="115005"/>
                    </a:cubicBezTo>
                    <a:cubicBezTo>
                      <a:pt x="130160" y="67733"/>
                      <a:pt x="89238" y="-8114"/>
                      <a:pt x="115696" y="7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8" name="フリーフォーム: 図形 1387">
                <a:extLst>
                  <a:ext uri="{FF2B5EF4-FFF2-40B4-BE49-F238E27FC236}">
                    <a16:creationId xmlns:a16="http://schemas.microsoft.com/office/drawing/2014/main" id="{4AD678C2-B083-4DA2-917B-E0AA1505F37D}"/>
                  </a:ext>
                </a:extLst>
              </p:cNvPr>
              <p:cNvSpPr/>
              <p:nvPr/>
            </p:nvSpPr>
            <p:spPr>
              <a:xfrm>
                <a:off x="6395789" y="5918160"/>
                <a:ext cx="332120" cy="583644"/>
              </a:xfrm>
              <a:custGeom>
                <a:avLst/>
                <a:gdLst>
                  <a:gd name="connsiteX0" fmla="*/ 332036 w 332120"/>
                  <a:gd name="connsiteY0" fmla="*/ 40 h 583644"/>
                  <a:gd name="connsiteX1" fmla="*/ 58986 w 332120"/>
                  <a:gd name="connsiteY1" fmla="*/ 139740 h 583644"/>
                  <a:gd name="connsiteX2" fmla="*/ 14536 w 332120"/>
                  <a:gd name="connsiteY2" fmla="*/ 577890 h 583644"/>
                  <a:gd name="connsiteX3" fmla="*/ 5011 w 332120"/>
                  <a:gd name="connsiteY3" fmla="*/ 374690 h 583644"/>
                  <a:gd name="connsiteX4" fmla="*/ 87561 w 332120"/>
                  <a:gd name="connsiteY4" fmla="*/ 149265 h 583644"/>
                  <a:gd name="connsiteX5" fmla="*/ 332036 w 332120"/>
                  <a:gd name="connsiteY5" fmla="*/ 40 h 58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20" h="583644">
                    <a:moveTo>
                      <a:pt x="332036" y="40"/>
                    </a:moveTo>
                    <a:cubicBezTo>
                      <a:pt x="327274" y="-1547"/>
                      <a:pt x="111903" y="43432"/>
                      <a:pt x="58986" y="139740"/>
                    </a:cubicBezTo>
                    <a:cubicBezTo>
                      <a:pt x="6069" y="236048"/>
                      <a:pt x="23532" y="538732"/>
                      <a:pt x="14536" y="577890"/>
                    </a:cubicBezTo>
                    <a:cubicBezTo>
                      <a:pt x="5540" y="617048"/>
                      <a:pt x="-7160" y="446127"/>
                      <a:pt x="5011" y="374690"/>
                    </a:cubicBezTo>
                    <a:cubicBezTo>
                      <a:pt x="17182" y="303253"/>
                      <a:pt x="35174" y="210119"/>
                      <a:pt x="87561" y="149265"/>
                    </a:cubicBezTo>
                    <a:cubicBezTo>
                      <a:pt x="139948" y="88411"/>
                      <a:pt x="336798" y="1627"/>
                      <a:pt x="332036" y="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9" name="フリーフォーム: 図形 1388">
                <a:extLst>
                  <a:ext uri="{FF2B5EF4-FFF2-40B4-BE49-F238E27FC236}">
                    <a16:creationId xmlns:a16="http://schemas.microsoft.com/office/drawing/2014/main" id="{6FD05E11-16E0-4679-B5B4-774532F0C616}"/>
                  </a:ext>
                </a:extLst>
              </p:cNvPr>
              <p:cNvSpPr/>
              <p:nvPr/>
            </p:nvSpPr>
            <p:spPr>
              <a:xfrm>
                <a:off x="6200379" y="4191939"/>
                <a:ext cx="925602" cy="457101"/>
              </a:xfrm>
              <a:custGeom>
                <a:avLst/>
                <a:gdLst>
                  <a:gd name="connsiteX0" fmla="*/ 914796 w 925602"/>
                  <a:gd name="connsiteY0" fmla="*/ 126061 h 457101"/>
                  <a:gd name="connsiteX1" fmla="*/ 673496 w 925602"/>
                  <a:gd name="connsiteY1" fmla="*/ 119711 h 457101"/>
                  <a:gd name="connsiteX2" fmla="*/ 257571 w 925602"/>
                  <a:gd name="connsiteY2" fmla="*/ 272111 h 457101"/>
                  <a:gd name="connsiteX3" fmla="*/ 6746 w 925602"/>
                  <a:gd name="connsiteY3" fmla="*/ 456261 h 457101"/>
                  <a:gd name="connsiteX4" fmla="*/ 82946 w 925602"/>
                  <a:gd name="connsiteY4" fmla="*/ 335611 h 457101"/>
                  <a:gd name="connsiteX5" fmla="*/ 203596 w 925602"/>
                  <a:gd name="connsiteY5" fmla="*/ 221311 h 457101"/>
                  <a:gd name="connsiteX6" fmla="*/ 790971 w 925602"/>
                  <a:gd name="connsiteY6" fmla="*/ 14936 h 457101"/>
                  <a:gd name="connsiteX7" fmla="*/ 876696 w 925602"/>
                  <a:gd name="connsiteY7" fmla="*/ 30811 h 457101"/>
                  <a:gd name="connsiteX8" fmla="*/ 914796 w 925602"/>
                  <a:gd name="connsiteY8" fmla="*/ 126061 h 45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5602" h="457101">
                    <a:moveTo>
                      <a:pt x="914796" y="126061"/>
                    </a:moveTo>
                    <a:cubicBezTo>
                      <a:pt x="880929" y="140878"/>
                      <a:pt x="783034" y="95369"/>
                      <a:pt x="673496" y="119711"/>
                    </a:cubicBezTo>
                    <a:cubicBezTo>
                      <a:pt x="563958" y="144053"/>
                      <a:pt x="368696" y="216019"/>
                      <a:pt x="257571" y="272111"/>
                    </a:cubicBezTo>
                    <a:cubicBezTo>
                      <a:pt x="146446" y="328203"/>
                      <a:pt x="35850" y="445678"/>
                      <a:pt x="6746" y="456261"/>
                    </a:cubicBezTo>
                    <a:cubicBezTo>
                      <a:pt x="-22358" y="466844"/>
                      <a:pt x="50138" y="374769"/>
                      <a:pt x="82946" y="335611"/>
                    </a:cubicBezTo>
                    <a:cubicBezTo>
                      <a:pt x="115754" y="296453"/>
                      <a:pt x="85592" y="274757"/>
                      <a:pt x="203596" y="221311"/>
                    </a:cubicBezTo>
                    <a:cubicBezTo>
                      <a:pt x="321600" y="167865"/>
                      <a:pt x="678788" y="46686"/>
                      <a:pt x="790971" y="14936"/>
                    </a:cubicBezTo>
                    <a:cubicBezTo>
                      <a:pt x="903154" y="-16814"/>
                      <a:pt x="859763" y="8586"/>
                      <a:pt x="876696" y="30811"/>
                    </a:cubicBezTo>
                    <a:cubicBezTo>
                      <a:pt x="893629" y="53036"/>
                      <a:pt x="948663" y="111244"/>
                      <a:pt x="914796" y="126061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71" name="手帳">
              <a:extLst>
                <a:ext uri="{FF2B5EF4-FFF2-40B4-BE49-F238E27FC236}">
                  <a16:creationId xmlns:a16="http://schemas.microsoft.com/office/drawing/2014/main" id="{1081B0D8-C7EC-475E-999C-6E3F26849AFB}"/>
                </a:ext>
              </a:extLst>
            </p:cNvPr>
            <p:cNvGrpSpPr/>
            <p:nvPr/>
          </p:nvGrpSpPr>
          <p:grpSpPr>
            <a:xfrm>
              <a:off x="5218501" y="1095546"/>
              <a:ext cx="2788004" cy="3326923"/>
              <a:chOff x="5218501" y="1095546"/>
              <a:chExt cx="2788004" cy="3326923"/>
            </a:xfrm>
          </p:grpSpPr>
          <p:sp>
            <p:nvSpPr>
              <p:cNvPr id="1391" name="フリーフォーム: 図形 1390">
                <a:extLst>
                  <a:ext uri="{FF2B5EF4-FFF2-40B4-BE49-F238E27FC236}">
                    <a16:creationId xmlns:a16="http://schemas.microsoft.com/office/drawing/2014/main" id="{D3EDFFB3-13DA-4202-93E1-3DB73D637E04}"/>
                  </a:ext>
                </a:extLst>
              </p:cNvPr>
              <p:cNvSpPr/>
              <p:nvPr/>
            </p:nvSpPr>
            <p:spPr>
              <a:xfrm>
                <a:off x="5218501" y="3871148"/>
                <a:ext cx="1147320" cy="551321"/>
              </a:xfrm>
              <a:custGeom>
                <a:avLst/>
                <a:gdLst>
                  <a:gd name="connsiteX0" fmla="*/ 29774 w 1147320"/>
                  <a:gd name="connsiteY0" fmla="*/ 2352 h 551321"/>
                  <a:gd name="connsiteX1" fmla="*/ 344099 w 1147320"/>
                  <a:gd name="connsiteY1" fmla="*/ 221427 h 551321"/>
                  <a:gd name="connsiteX2" fmla="*/ 1141024 w 1147320"/>
                  <a:gd name="connsiteY2" fmla="*/ 548452 h 551321"/>
                  <a:gd name="connsiteX3" fmla="*/ 737799 w 1147320"/>
                  <a:gd name="connsiteY3" fmla="*/ 389702 h 551321"/>
                  <a:gd name="connsiteX4" fmla="*/ 96449 w 1147320"/>
                  <a:gd name="connsiteY4" fmla="*/ 123002 h 551321"/>
                  <a:gd name="connsiteX5" fmla="*/ 29774 w 1147320"/>
                  <a:gd name="connsiteY5" fmla="*/ 2352 h 5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7320" h="551321">
                    <a:moveTo>
                      <a:pt x="29774" y="2352"/>
                    </a:moveTo>
                    <a:cubicBezTo>
                      <a:pt x="71049" y="18756"/>
                      <a:pt x="158891" y="130410"/>
                      <a:pt x="344099" y="221427"/>
                    </a:cubicBezTo>
                    <a:cubicBezTo>
                      <a:pt x="529307" y="312444"/>
                      <a:pt x="1075407" y="520406"/>
                      <a:pt x="1141024" y="548452"/>
                    </a:cubicBezTo>
                    <a:cubicBezTo>
                      <a:pt x="1206641" y="576498"/>
                      <a:pt x="737799" y="389702"/>
                      <a:pt x="737799" y="389702"/>
                    </a:cubicBezTo>
                    <a:cubicBezTo>
                      <a:pt x="563703" y="318794"/>
                      <a:pt x="219216" y="187560"/>
                      <a:pt x="96449" y="123002"/>
                    </a:cubicBezTo>
                    <a:cubicBezTo>
                      <a:pt x="-26318" y="58444"/>
                      <a:pt x="-11501" y="-14052"/>
                      <a:pt x="29774" y="23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2" name="フリーフォーム: 図形 1391">
                <a:extLst>
                  <a:ext uri="{FF2B5EF4-FFF2-40B4-BE49-F238E27FC236}">
                    <a16:creationId xmlns:a16="http://schemas.microsoft.com/office/drawing/2014/main" id="{8BB15C11-827F-47BB-9854-5BC628E390A3}"/>
                  </a:ext>
                </a:extLst>
              </p:cNvPr>
              <p:cNvSpPr/>
              <p:nvPr/>
            </p:nvSpPr>
            <p:spPr>
              <a:xfrm>
                <a:off x="5240786" y="1355310"/>
                <a:ext cx="897931" cy="2472452"/>
              </a:xfrm>
              <a:custGeom>
                <a:avLst/>
                <a:gdLst>
                  <a:gd name="connsiteX0" fmla="*/ 893314 w 897931"/>
                  <a:gd name="connsiteY0" fmla="*/ 3590 h 2472452"/>
                  <a:gd name="connsiteX1" fmla="*/ 690114 w 897931"/>
                  <a:gd name="connsiteY1" fmla="*/ 630123 h 2472452"/>
                  <a:gd name="connsiteX2" fmla="*/ 190581 w 897931"/>
                  <a:gd name="connsiteY2" fmla="*/ 1849323 h 2472452"/>
                  <a:gd name="connsiteX3" fmla="*/ 4314 w 897931"/>
                  <a:gd name="connsiteY3" fmla="*/ 2454690 h 2472452"/>
                  <a:gd name="connsiteX4" fmla="*/ 55114 w 897931"/>
                  <a:gd name="connsiteY4" fmla="*/ 2323457 h 2472452"/>
                  <a:gd name="connsiteX5" fmla="*/ 762081 w 897931"/>
                  <a:gd name="connsiteY5" fmla="*/ 473490 h 2472452"/>
                  <a:gd name="connsiteX6" fmla="*/ 893314 w 897931"/>
                  <a:gd name="connsiteY6" fmla="*/ 3590 h 247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7931" h="2472452">
                    <a:moveTo>
                      <a:pt x="893314" y="3590"/>
                    </a:moveTo>
                    <a:cubicBezTo>
                      <a:pt x="881320" y="29695"/>
                      <a:pt x="807236" y="322501"/>
                      <a:pt x="690114" y="630123"/>
                    </a:cubicBezTo>
                    <a:cubicBezTo>
                      <a:pt x="572992" y="937745"/>
                      <a:pt x="304881" y="1545228"/>
                      <a:pt x="190581" y="1849323"/>
                    </a:cubicBezTo>
                    <a:cubicBezTo>
                      <a:pt x="76281" y="2153418"/>
                      <a:pt x="26892" y="2375668"/>
                      <a:pt x="4314" y="2454690"/>
                    </a:cubicBezTo>
                    <a:cubicBezTo>
                      <a:pt x="-18264" y="2533712"/>
                      <a:pt x="55114" y="2323457"/>
                      <a:pt x="55114" y="2323457"/>
                    </a:cubicBezTo>
                    <a:cubicBezTo>
                      <a:pt x="181408" y="1993257"/>
                      <a:pt x="620264" y="857312"/>
                      <a:pt x="762081" y="473490"/>
                    </a:cubicBezTo>
                    <a:cubicBezTo>
                      <a:pt x="903898" y="89668"/>
                      <a:pt x="905308" y="-22515"/>
                      <a:pt x="893314" y="35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3" name="フリーフォーム: 図形 1392">
                <a:extLst>
                  <a:ext uri="{FF2B5EF4-FFF2-40B4-BE49-F238E27FC236}">
                    <a16:creationId xmlns:a16="http://schemas.microsoft.com/office/drawing/2014/main" id="{0817F4D0-7673-4DC4-B710-9E27BF47B28A}"/>
                  </a:ext>
                </a:extLst>
              </p:cNvPr>
              <p:cNvSpPr/>
              <p:nvPr/>
            </p:nvSpPr>
            <p:spPr>
              <a:xfrm>
                <a:off x="5816940" y="1291072"/>
                <a:ext cx="442770" cy="1048350"/>
              </a:xfrm>
              <a:custGeom>
                <a:avLst/>
                <a:gdLst>
                  <a:gd name="connsiteX0" fmla="*/ 431460 w 442770"/>
                  <a:gd name="connsiteY0" fmla="*/ 55128 h 1048350"/>
                  <a:gd name="connsiteX1" fmla="*/ 367960 w 442770"/>
                  <a:gd name="connsiteY1" fmla="*/ 105928 h 1048350"/>
                  <a:gd name="connsiteX2" fmla="*/ 84327 w 442770"/>
                  <a:gd name="connsiteY2" fmla="*/ 842528 h 1048350"/>
                  <a:gd name="connsiteX3" fmla="*/ 3893 w 442770"/>
                  <a:gd name="connsiteY3" fmla="*/ 1037261 h 1048350"/>
                  <a:gd name="connsiteX4" fmla="*/ 181693 w 442770"/>
                  <a:gd name="connsiteY4" fmla="*/ 588528 h 1048350"/>
                  <a:gd name="connsiteX5" fmla="*/ 431460 w 442770"/>
                  <a:gd name="connsiteY5" fmla="*/ 55128 h 104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2770" h="1048350">
                    <a:moveTo>
                      <a:pt x="431460" y="55128"/>
                    </a:moveTo>
                    <a:cubicBezTo>
                      <a:pt x="462504" y="-25305"/>
                      <a:pt x="425815" y="-25305"/>
                      <a:pt x="367960" y="105928"/>
                    </a:cubicBezTo>
                    <a:cubicBezTo>
                      <a:pt x="310105" y="237161"/>
                      <a:pt x="145005" y="687306"/>
                      <a:pt x="84327" y="842528"/>
                    </a:cubicBezTo>
                    <a:cubicBezTo>
                      <a:pt x="23649" y="997750"/>
                      <a:pt x="-12335" y="1079594"/>
                      <a:pt x="3893" y="1037261"/>
                    </a:cubicBezTo>
                    <a:cubicBezTo>
                      <a:pt x="20121" y="994928"/>
                      <a:pt x="112549" y="753628"/>
                      <a:pt x="181693" y="588528"/>
                    </a:cubicBezTo>
                    <a:cubicBezTo>
                      <a:pt x="250837" y="423428"/>
                      <a:pt x="400416" y="135561"/>
                      <a:pt x="431460" y="551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4" name="フリーフォーム: 図形 1393">
                <a:extLst>
                  <a:ext uri="{FF2B5EF4-FFF2-40B4-BE49-F238E27FC236}">
                    <a16:creationId xmlns:a16="http://schemas.microsoft.com/office/drawing/2014/main" id="{F3627A57-7825-4136-B208-4AFD9B39C7C7}"/>
                  </a:ext>
                </a:extLst>
              </p:cNvPr>
              <p:cNvSpPr/>
              <p:nvPr/>
            </p:nvSpPr>
            <p:spPr>
              <a:xfrm>
                <a:off x="5280503" y="1574265"/>
                <a:ext cx="872853" cy="2417118"/>
              </a:xfrm>
              <a:custGeom>
                <a:avLst/>
                <a:gdLst>
                  <a:gd name="connsiteX0" fmla="*/ 853597 w 872853"/>
                  <a:gd name="connsiteY0" fmla="*/ 51335 h 2417118"/>
                  <a:gd name="connsiteX1" fmla="*/ 836664 w 872853"/>
                  <a:gd name="connsiteY1" fmla="*/ 102135 h 2417118"/>
                  <a:gd name="connsiteX2" fmla="*/ 591130 w 872853"/>
                  <a:gd name="connsiteY2" fmla="*/ 766768 h 2417118"/>
                  <a:gd name="connsiteX3" fmla="*/ 176264 w 872853"/>
                  <a:gd name="connsiteY3" fmla="*/ 1803935 h 2417118"/>
                  <a:gd name="connsiteX4" fmla="*/ 36564 w 872853"/>
                  <a:gd name="connsiteY4" fmla="*/ 2248435 h 2417118"/>
                  <a:gd name="connsiteX5" fmla="*/ 70430 w 872853"/>
                  <a:gd name="connsiteY5" fmla="*/ 2371202 h 2417118"/>
                  <a:gd name="connsiteX6" fmla="*/ 36564 w 872853"/>
                  <a:gd name="connsiteY6" fmla="*/ 2239968 h 2417118"/>
                  <a:gd name="connsiteX7" fmla="*/ 663097 w 872853"/>
                  <a:gd name="connsiteY7" fmla="*/ 584735 h 2417118"/>
                  <a:gd name="connsiteX8" fmla="*/ 853597 w 872853"/>
                  <a:gd name="connsiteY8" fmla="*/ 51335 h 2417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2853" h="2417118">
                    <a:moveTo>
                      <a:pt x="853597" y="51335"/>
                    </a:moveTo>
                    <a:cubicBezTo>
                      <a:pt x="882525" y="-29098"/>
                      <a:pt x="880408" y="-17104"/>
                      <a:pt x="836664" y="102135"/>
                    </a:cubicBezTo>
                    <a:cubicBezTo>
                      <a:pt x="792920" y="221374"/>
                      <a:pt x="701197" y="483135"/>
                      <a:pt x="591130" y="766768"/>
                    </a:cubicBezTo>
                    <a:cubicBezTo>
                      <a:pt x="481063" y="1050401"/>
                      <a:pt x="268692" y="1556991"/>
                      <a:pt x="176264" y="1803935"/>
                    </a:cubicBezTo>
                    <a:cubicBezTo>
                      <a:pt x="83836" y="2050879"/>
                      <a:pt x="54203" y="2153890"/>
                      <a:pt x="36564" y="2248435"/>
                    </a:cubicBezTo>
                    <a:cubicBezTo>
                      <a:pt x="18925" y="2342980"/>
                      <a:pt x="70430" y="2372613"/>
                      <a:pt x="70430" y="2371202"/>
                    </a:cubicBezTo>
                    <a:cubicBezTo>
                      <a:pt x="70430" y="2369791"/>
                      <a:pt x="-62214" y="2537712"/>
                      <a:pt x="36564" y="2239968"/>
                    </a:cubicBezTo>
                    <a:cubicBezTo>
                      <a:pt x="135342" y="1942224"/>
                      <a:pt x="521280" y="948802"/>
                      <a:pt x="663097" y="584735"/>
                    </a:cubicBezTo>
                    <a:cubicBezTo>
                      <a:pt x="804914" y="220668"/>
                      <a:pt x="824669" y="131768"/>
                      <a:pt x="853597" y="513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5" name="フリーフォーム: 図形 1394">
                <a:extLst>
                  <a:ext uri="{FF2B5EF4-FFF2-40B4-BE49-F238E27FC236}">
                    <a16:creationId xmlns:a16="http://schemas.microsoft.com/office/drawing/2014/main" id="{2904A04E-E409-4AFF-ABC6-1C725E21D3C6}"/>
                  </a:ext>
                </a:extLst>
              </p:cNvPr>
              <p:cNvSpPr/>
              <p:nvPr/>
            </p:nvSpPr>
            <p:spPr>
              <a:xfrm>
                <a:off x="6136024" y="1142125"/>
                <a:ext cx="473396" cy="286782"/>
              </a:xfrm>
              <a:custGeom>
                <a:avLst/>
                <a:gdLst>
                  <a:gd name="connsiteX0" fmla="*/ 23476 w 473396"/>
                  <a:gd name="connsiteY0" fmla="*/ 286625 h 286782"/>
                  <a:gd name="connsiteX1" fmla="*/ 193 w 473396"/>
                  <a:gd name="connsiteY1" fmla="*/ 178675 h 286782"/>
                  <a:gd name="connsiteX2" fmla="*/ 38293 w 473396"/>
                  <a:gd name="connsiteY2" fmla="*/ 106708 h 286782"/>
                  <a:gd name="connsiteX3" fmla="*/ 142009 w 473396"/>
                  <a:gd name="connsiteY3" fmla="*/ 36858 h 286782"/>
                  <a:gd name="connsiteX4" fmla="*/ 355793 w 473396"/>
                  <a:gd name="connsiteY4" fmla="*/ 875 h 286782"/>
                  <a:gd name="connsiteX5" fmla="*/ 465859 w 473396"/>
                  <a:gd name="connsiteY5" fmla="*/ 13575 h 286782"/>
                  <a:gd name="connsiteX6" fmla="*/ 150476 w 473396"/>
                  <a:gd name="connsiteY6" fmla="*/ 41092 h 286782"/>
                  <a:gd name="connsiteX7" fmla="*/ 23476 w 473396"/>
                  <a:gd name="connsiteY7" fmla="*/ 153275 h 286782"/>
                  <a:gd name="connsiteX8" fmla="*/ 23476 w 473396"/>
                  <a:gd name="connsiteY8" fmla="*/ 286625 h 28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396" h="286782">
                    <a:moveTo>
                      <a:pt x="23476" y="286625"/>
                    </a:moveTo>
                    <a:cubicBezTo>
                      <a:pt x="19596" y="290858"/>
                      <a:pt x="-2277" y="208661"/>
                      <a:pt x="193" y="178675"/>
                    </a:cubicBezTo>
                    <a:cubicBezTo>
                      <a:pt x="2662" y="148689"/>
                      <a:pt x="14657" y="130344"/>
                      <a:pt x="38293" y="106708"/>
                    </a:cubicBezTo>
                    <a:cubicBezTo>
                      <a:pt x="61929" y="83072"/>
                      <a:pt x="89093" y="54497"/>
                      <a:pt x="142009" y="36858"/>
                    </a:cubicBezTo>
                    <a:cubicBezTo>
                      <a:pt x="194925" y="19219"/>
                      <a:pt x="301818" y="4755"/>
                      <a:pt x="355793" y="875"/>
                    </a:cubicBezTo>
                    <a:cubicBezTo>
                      <a:pt x="409768" y="-3005"/>
                      <a:pt x="500078" y="6872"/>
                      <a:pt x="465859" y="13575"/>
                    </a:cubicBezTo>
                    <a:cubicBezTo>
                      <a:pt x="431640" y="20278"/>
                      <a:pt x="224207" y="17809"/>
                      <a:pt x="150476" y="41092"/>
                    </a:cubicBezTo>
                    <a:cubicBezTo>
                      <a:pt x="76745" y="64375"/>
                      <a:pt x="44290" y="115175"/>
                      <a:pt x="23476" y="153275"/>
                    </a:cubicBezTo>
                    <a:cubicBezTo>
                      <a:pt x="2662" y="191375"/>
                      <a:pt x="27356" y="282392"/>
                      <a:pt x="23476" y="2866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6" name="フリーフォーム: 図形 1395">
                <a:extLst>
                  <a:ext uri="{FF2B5EF4-FFF2-40B4-BE49-F238E27FC236}">
                    <a16:creationId xmlns:a16="http://schemas.microsoft.com/office/drawing/2014/main" id="{A5AEFBF5-84A5-4D1E-9BF7-F67E3E7E26E6}"/>
                  </a:ext>
                </a:extLst>
              </p:cNvPr>
              <p:cNvSpPr/>
              <p:nvPr/>
            </p:nvSpPr>
            <p:spPr>
              <a:xfrm>
                <a:off x="6198832" y="1095546"/>
                <a:ext cx="399118" cy="127949"/>
              </a:xfrm>
              <a:custGeom>
                <a:avLst/>
                <a:gdLst>
                  <a:gd name="connsiteX0" fmla="*/ 885 w 399118"/>
                  <a:gd name="connsiteY0" fmla="*/ 127887 h 127949"/>
                  <a:gd name="connsiteX1" fmla="*/ 62268 w 399118"/>
                  <a:gd name="connsiteY1" fmla="*/ 9354 h 127949"/>
                  <a:gd name="connsiteX2" fmla="*/ 144818 w 399118"/>
                  <a:gd name="connsiteY2" fmla="*/ 9354 h 127949"/>
                  <a:gd name="connsiteX3" fmla="*/ 214668 w 399118"/>
                  <a:gd name="connsiteY3" fmla="*/ 24171 h 127949"/>
                  <a:gd name="connsiteX4" fmla="*/ 398818 w 399118"/>
                  <a:gd name="connsiteY4" fmla="*/ 32637 h 127949"/>
                  <a:gd name="connsiteX5" fmla="*/ 261235 w 399118"/>
                  <a:gd name="connsiteY5" fmla="*/ 28404 h 127949"/>
                  <a:gd name="connsiteX6" fmla="*/ 108835 w 399118"/>
                  <a:gd name="connsiteY6" fmla="*/ 26287 h 127949"/>
                  <a:gd name="connsiteX7" fmla="*/ 885 w 399118"/>
                  <a:gd name="connsiteY7" fmla="*/ 127887 h 12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9118" h="127949">
                    <a:moveTo>
                      <a:pt x="885" y="127887"/>
                    </a:moveTo>
                    <a:cubicBezTo>
                      <a:pt x="-6876" y="125065"/>
                      <a:pt x="38279" y="29109"/>
                      <a:pt x="62268" y="9354"/>
                    </a:cubicBezTo>
                    <a:cubicBezTo>
                      <a:pt x="86257" y="-10401"/>
                      <a:pt x="119418" y="6885"/>
                      <a:pt x="144818" y="9354"/>
                    </a:cubicBezTo>
                    <a:cubicBezTo>
                      <a:pt x="170218" y="11823"/>
                      <a:pt x="172335" y="20291"/>
                      <a:pt x="214668" y="24171"/>
                    </a:cubicBezTo>
                    <a:cubicBezTo>
                      <a:pt x="257001" y="28051"/>
                      <a:pt x="391057" y="31932"/>
                      <a:pt x="398818" y="32637"/>
                    </a:cubicBezTo>
                    <a:cubicBezTo>
                      <a:pt x="406579" y="33342"/>
                      <a:pt x="261235" y="28404"/>
                      <a:pt x="261235" y="28404"/>
                    </a:cubicBezTo>
                    <a:cubicBezTo>
                      <a:pt x="212905" y="27346"/>
                      <a:pt x="149405" y="15351"/>
                      <a:pt x="108835" y="26287"/>
                    </a:cubicBezTo>
                    <a:cubicBezTo>
                      <a:pt x="68266" y="37223"/>
                      <a:pt x="8646" y="130709"/>
                      <a:pt x="885" y="1278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7" name="フリーフォーム: 図形 1396">
                <a:extLst>
                  <a:ext uri="{FF2B5EF4-FFF2-40B4-BE49-F238E27FC236}">
                    <a16:creationId xmlns:a16="http://schemas.microsoft.com/office/drawing/2014/main" id="{1375730F-BEE9-4A72-BE70-11925AED7663}"/>
                  </a:ext>
                </a:extLst>
              </p:cNvPr>
              <p:cNvSpPr/>
              <p:nvPr/>
            </p:nvSpPr>
            <p:spPr>
              <a:xfrm>
                <a:off x="6561208" y="1119796"/>
                <a:ext cx="1445297" cy="973595"/>
              </a:xfrm>
              <a:custGeom>
                <a:avLst/>
                <a:gdLst>
                  <a:gd name="connsiteX0" fmla="*/ 459 w 1445297"/>
                  <a:gd name="connsiteY0" fmla="*/ 4154 h 973595"/>
                  <a:gd name="connsiteX1" fmla="*/ 241759 w 1445297"/>
                  <a:gd name="connsiteY1" fmla="*/ 33787 h 973595"/>
                  <a:gd name="connsiteX2" fmla="*/ 724359 w 1445297"/>
                  <a:gd name="connsiteY2" fmla="*/ 272971 h 973595"/>
                  <a:gd name="connsiteX3" fmla="*/ 1069375 w 1445297"/>
                  <a:gd name="connsiteY3" fmla="*/ 448654 h 973595"/>
                  <a:gd name="connsiteX4" fmla="*/ 1386875 w 1445297"/>
                  <a:gd name="connsiteY4" fmla="*/ 685721 h 973595"/>
                  <a:gd name="connsiteX5" fmla="*/ 1444025 w 1445297"/>
                  <a:gd name="connsiteY5" fmla="*/ 823304 h 973595"/>
                  <a:gd name="connsiteX6" fmla="*/ 1367825 w 1445297"/>
                  <a:gd name="connsiteY6" fmla="*/ 973587 h 973595"/>
                  <a:gd name="connsiteX7" fmla="*/ 1420742 w 1445297"/>
                  <a:gd name="connsiteY7" fmla="*/ 816954 h 973595"/>
                  <a:gd name="connsiteX8" fmla="*/ 1372059 w 1445297"/>
                  <a:gd name="connsiteY8" fmla="*/ 685721 h 973595"/>
                  <a:gd name="connsiteX9" fmla="*/ 834425 w 1445297"/>
                  <a:gd name="connsiteY9" fmla="*/ 368221 h 973595"/>
                  <a:gd name="connsiteX10" fmla="*/ 296792 w 1445297"/>
                  <a:gd name="connsiteY10" fmla="*/ 57071 h 973595"/>
                  <a:gd name="connsiteX11" fmla="*/ 459 w 1445297"/>
                  <a:gd name="connsiteY11" fmla="*/ 4154 h 9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5297" h="973595">
                    <a:moveTo>
                      <a:pt x="459" y="4154"/>
                    </a:moveTo>
                    <a:cubicBezTo>
                      <a:pt x="-8713" y="273"/>
                      <a:pt x="121109" y="-11016"/>
                      <a:pt x="241759" y="33787"/>
                    </a:cubicBezTo>
                    <a:cubicBezTo>
                      <a:pt x="362409" y="78590"/>
                      <a:pt x="724359" y="272971"/>
                      <a:pt x="724359" y="272971"/>
                    </a:cubicBezTo>
                    <a:cubicBezTo>
                      <a:pt x="862295" y="342116"/>
                      <a:pt x="958956" y="379862"/>
                      <a:pt x="1069375" y="448654"/>
                    </a:cubicBezTo>
                    <a:cubicBezTo>
                      <a:pt x="1179794" y="517446"/>
                      <a:pt x="1324433" y="623279"/>
                      <a:pt x="1386875" y="685721"/>
                    </a:cubicBezTo>
                    <a:cubicBezTo>
                      <a:pt x="1449317" y="748163"/>
                      <a:pt x="1447200" y="775326"/>
                      <a:pt x="1444025" y="823304"/>
                    </a:cubicBezTo>
                    <a:cubicBezTo>
                      <a:pt x="1440850" y="871282"/>
                      <a:pt x="1371706" y="974645"/>
                      <a:pt x="1367825" y="973587"/>
                    </a:cubicBezTo>
                    <a:cubicBezTo>
                      <a:pt x="1363945" y="972529"/>
                      <a:pt x="1420036" y="864932"/>
                      <a:pt x="1420742" y="816954"/>
                    </a:cubicBezTo>
                    <a:cubicBezTo>
                      <a:pt x="1421448" y="768976"/>
                      <a:pt x="1469778" y="760510"/>
                      <a:pt x="1372059" y="685721"/>
                    </a:cubicBezTo>
                    <a:cubicBezTo>
                      <a:pt x="1274340" y="610932"/>
                      <a:pt x="834425" y="368221"/>
                      <a:pt x="834425" y="368221"/>
                    </a:cubicBezTo>
                    <a:cubicBezTo>
                      <a:pt x="655214" y="263446"/>
                      <a:pt x="436845" y="116338"/>
                      <a:pt x="296792" y="57071"/>
                    </a:cubicBezTo>
                    <a:cubicBezTo>
                      <a:pt x="156739" y="-2196"/>
                      <a:pt x="9631" y="8035"/>
                      <a:pt x="459" y="41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8" name="フリーフォーム: 図形 1397">
                <a:extLst>
                  <a:ext uri="{FF2B5EF4-FFF2-40B4-BE49-F238E27FC236}">
                    <a16:creationId xmlns:a16="http://schemas.microsoft.com/office/drawing/2014/main" id="{0EEDC13E-78A8-4C09-A036-CA8E202A0FAC}"/>
                  </a:ext>
                </a:extLst>
              </p:cNvPr>
              <p:cNvSpPr/>
              <p:nvPr/>
            </p:nvSpPr>
            <p:spPr>
              <a:xfrm>
                <a:off x="6533735" y="1205500"/>
                <a:ext cx="466730" cy="115656"/>
              </a:xfrm>
              <a:custGeom>
                <a:avLst/>
                <a:gdLst>
                  <a:gd name="connsiteX0" fmla="*/ 15232 w 466730"/>
                  <a:gd name="connsiteY0" fmla="*/ 17933 h 115656"/>
                  <a:gd name="connsiteX1" fmla="*/ 370832 w 466730"/>
                  <a:gd name="connsiteY1" fmla="*/ 68733 h 115656"/>
                  <a:gd name="connsiteX2" fmla="*/ 463965 w 466730"/>
                  <a:gd name="connsiteY2" fmla="*/ 115300 h 115656"/>
                  <a:gd name="connsiteX3" fmla="*/ 294632 w 466730"/>
                  <a:gd name="connsiteY3" fmla="*/ 43333 h 115656"/>
                  <a:gd name="connsiteX4" fmla="*/ 87198 w 466730"/>
                  <a:gd name="connsiteY4" fmla="*/ 1000 h 115656"/>
                  <a:gd name="connsiteX5" fmla="*/ 15232 w 466730"/>
                  <a:gd name="connsiteY5" fmla="*/ 17933 h 115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30" h="115656">
                    <a:moveTo>
                      <a:pt x="15232" y="17933"/>
                    </a:moveTo>
                    <a:cubicBezTo>
                      <a:pt x="62504" y="29222"/>
                      <a:pt x="296043" y="52505"/>
                      <a:pt x="370832" y="68733"/>
                    </a:cubicBezTo>
                    <a:cubicBezTo>
                      <a:pt x="445621" y="84961"/>
                      <a:pt x="476665" y="119533"/>
                      <a:pt x="463965" y="115300"/>
                    </a:cubicBezTo>
                    <a:cubicBezTo>
                      <a:pt x="451265" y="111067"/>
                      <a:pt x="357427" y="62383"/>
                      <a:pt x="294632" y="43333"/>
                    </a:cubicBezTo>
                    <a:cubicBezTo>
                      <a:pt x="231838" y="24283"/>
                      <a:pt x="132706" y="5233"/>
                      <a:pt x="87198" y="1000"/>
                    </a:cubicBezTo>
                    <a:cubicBezTo>
                      <a:pt x="41690" y="-3233"/>
                      <a:pt x="-32040" y="6644"/>
                      <a:pt x="15232" y="179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9" name="フリーフォーム: 図形 1398">
                <a:extLst>
                  <a:ext uri="{FF2B5EF4-FFF2-40B4-BE49-F238E27FC236}">
                    <a16:creationId xmlns:a16="http://schemas.microsoft.com/office/drawing/2014/main" id="{56EC6CA2-A4AE-431A-9655-B3CA7A41F507}"/>
                  </a:ext>
                </a:extLst>
              </p:cNvPr>
              <p:cNvSpPr/>
              <p:nvPr/>
            </p:nvSpPr>
            <p:spPr>
              <a:xfrm>
                <a:off x="6344623" y="1288236"/>
                <a:ext cx="1226712" cy="465792"/>
              </a:xfrm>
              <a:custGeom>
                <a:avLst/>
                <a:gdLst>
                  <a:gd name="connsiteX0" fmla="*/ 3260 w 1226712"/>
                  <a:gd name="connsiteY0" fmla="*/ 814 h 465792"/>
                  <a:gd name="connsiteX1" fmla="*/ 966344 w 1226712"/>
                  <a:gd name="connsiteY1" fmla="*/ 364881 h 465792"/>
                  <a:gd name="connsiteX2" fmla="*/ 1213994 w 1226712"/>
                  <a:gd name="connsiteY2" fmla="*/ 462247 h 465792"/>
                  <a:gd name="connsiteX3" fmla="*/ 672127 w 1226712"/>
                  <a:gd name="connsiteY3" fmla="*/ 271747 h 465792"/>
                  <a:gd name="connsiteX4" fmla="*/ 3260 w 1226712"/>
                  <a:gd name="connsiteY4" fmla="*/ 814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6712" h="465792">
                    <a:moveTo>
                      <a:pt x="3260" y="814"/>
                    </a:moveTo>
                    <a:cubicBezTo>
                      <a:pt x="52296" y="16336"/>
                      <a:pt x="966344" y="364881"/>
                      <a:pt x="966344" y="364881"/>
                    </a:cubicBezTo>
                    <a:cubicBezTo>
                      <a:pt x="1168133" y="441787"/>
                      <a:pt x="1263030" y="477769"/>
                      <a:pt x="1213994" y="462247"/>
                    </a:cubicBezTo>
                    <a:cubicBezTo>
                      <a:pt x="1164958" y="446725"/>
                      <a:pt x="872858" y="347594"/>
                      <a:pt x="672127" y="271747"/>
                    </a:cubicBezTo>
                    <a:cubicBezTo>
                      <a:pt x="471396" y="195900"/>
                      <a:pt x="-45776" y="-14708"/>
                      <a:pt x="3260" y="8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0" name="フリーフォーム: 図形 1399">
                <a:extLst>
                  <a:ext uri="{FF2B5EF4-FFF2-40B4-BE49-F238E27FC236}">
                    <a16:creationId xmlns:a16="http://schemas.microsoft.com/office/drawing/2014/main" id="{CBC5C51D-88BA-4B9B-9C54-184356B44FDB}"/>
                  </a:ext>
                </a:extLst>
              </p:cNvPr>
              <p:cNvSpPr/>
              <p:nvPr/>
            </p:nvSpPr>
            <p:spPr>
              <a:xfrm>
                <a:off x="6337456" y="1261305"/>
                <a:ext cx="1168716" cy="454011"/>
              </a:xfrm>
              <a:custGeom>
                <a:avLst/>
                <a:gdLst>
                  <a:gd name="connsiteX0" fmla="*/ 6194 w 1168716"/>
                  <a:gd name="connsiteY0" fmla="*/ 21395 h 454011"/>
                  <a:gd name="connsiteX1" fmla="*/ 173411 w 1168716"/>
                  <a:gd name="connsiteY1" fmla="*/ 48912 h 454011"/>
                  <a:gd name="connsiteX2" fmla="*/ 1159777 w 1168716"/>
                  <a:gd name="connsiteY2" fmla="*/ 451078 h 454011"/>
                  <a:gd name="connsiteX3" fmla="*/ 630611 w 1168716"/>
                  <a:gd name="connsiteY3" fmla="*/ 222478 h 454011"/>
                  <a:gd name="connsiteX4" fmla="*/ 114144 w 1168716"/>
                  <a:gd name="connsiteY4" fmla="*/ 63728 h 454011"/>
                  <a:gd name="connsiteX5" fmla="*/ 6194 w 1168716"/>
                  <a:gd name="connsiteY5" fmla="*/ 21395 h 454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716" h="454011">
                    <a:moveTo>
                      <a:pt x="6194" y="21395"/>
                    </a:moveTo>
                    <a:cubicBezTo>
                      <a:pt x="-6330" y="-654"/>
                      <a:pt x="-18853" y="-22702"/>
                      <a:pt x="173411" y="48912"/>
                    </a:cubicBezTo>
                    <a:cubicBezTo>
                      <a:pt x="365675" y="120526"/>
                      <a:pt x="1083577" y="422150"/>
                      <a:pt x="1159777" y="451078"/>
                    </a:cubicBezTo>
                    <a:cubicBezTo>
                      <a:pt x="1235977" y="480006"/>
                      <a:pt x="804883" y="287036"/>
                      <a:pt x="630611" y="222478"/>
                    </a:cubicBezTo>
                    <a:cubicBezTo>
                      <a:pt x="456339" y="157920"/>
                      <a:pt x="114144" y="63728"/>
                      <a:pt x="114144" y="63728"/>
                    </a:cubicBezTo>
                    <a:lnTo>
                      <a:pt x="6194" y="2139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1" name="フリーフォーム: 図形 1400">
                <a:extLst>
                  <a:ext uri="{FF2B5EF4-FFF2-40B4-BE49-F238E27FC236}">
                    <a16:creationId xmlns:a16="http://schemas.microsoft.com/office/drawing/2014/main" id="{469E83BD-E3EF-49C7-9384-54EEF5E57EB6}"/>
                  </a:ext>
                </a:extLst>
              </p:cNvPr>
              <p:cNvSpPr/>
              <p:nvPr/>
            </p:nvSpPr>
            <p:spPr>
              <a:xfrm>
                <a:off x="6613551" y="1249648"/>
                <a:ext cx="465535" cy="181963"/>
              </a:xfrm>
              <a:custGeom>
                <a:avLst/>
                <a:gdLst>
                  <a:gd name="connsiteX0" fmla="*/ 3149 w 465535"/>
                  <a:gd name="connsiteY0" fmla="*/ 1302 h 181963"/>
                  <a:gd name="connsiteX1" fmla="*/ 458232 w 465535"/>
                  <a:gd name="connsiteY1" fmla="*/ 179102 h 181963"/>
                  <a:gd name="connsiteX2" fmla="*/ 265616 w 465535"/>
                  <a:gd name="connsiteY2" fmla="*/ 102902 h 181963"/>
                  <a:gd name="connsiteX3" fmla="*/ 3149 w 465535"/>
                  <a:gd name="connsiteY3" fmla="*/ 1302 h 18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5535" h="181963">
                    <a:moveTo>
                      <a:pt x="3149" y="1302"/>
                    </a:moveTo>
                    <a:lnTo>
                      <a:pt x="458232" y="179102"/>
                    </a:lnTo>
                    <a:cubicBezTo>
                      <a:pt x="501977" y="196035"/>
                      <a:pt x="337935" y="133594"/>
                      <a:pt x="265616" y="102902"/>
                    </a:cubicBezTo>
                    <a:cubicBezTo>
                      <a:pt x="193297" y="72210"/>
                      <a:pt x="-28954" y="-11398"/>
                      <a:pt x="3149" y="13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2" name="フリーフォーム: 図形 1401">
                <a:extLst>
                  <a:ext uri="{FF2B5EF4-FFF2-40B4-BE49-F238E27FC236}">
                    <a16:creationId xmlns:a16="http://schemas.microsoft.com/office/drawing/2014/main" id="{06B43D5A-4152-4976-9079-D3F7455F70E8}"/>
                  </a:ext>
                </a:extLst>
              </p:cNvPr>
              <p:cNvSpPr/>
              <p:nvPr/>
            </p:nvSpPr>
            <p:spPr>
              <a:xfrm>
                <a:off x="6438221" y="1209644"/>
                <a:ext cx="739396" cy="303773"/>
              </a:xfrm>
              <a:custGeom>
                <a:avLst/>
                <a:gdLst>
                  <a:gd name="connsiteX0" fmla="*/ 4912 w 739396"/>
                  <a:gd name="connsiteY0" fmla="*/ 1089 h 303773"/>
                  <a:gd name="connsiteX1" fmla="*/ 53596 w 739396"/>
                  <a:gd name="connsiteY1" fmla="*/ 26489 h 303773"/>
                  <a:gd name="connsiteX2" fmla="*/ 586996 w 739396"/>
                  <a:gd name="connsiteY2" fmla="*/ 242389 h 303773"/>
                  <a:gd name="connsiteX3" fmla="*/ 739396 w 739396"/>
                  <a:gd name="connsiteY3" fmla="*/ 303773 h 303773"/>
                  <a:gd name="connsiteX4" fmla="*/ 489629 w 739396"/>
                  <a:gd name="connsiteY4" fmla="*/ 208523 h 303773"/>
                  <a:gd name="connsiteX5" fmla="*/ 229279 w 739396"/>
                  <a:gd name="connsiteY5" fmla="*/ 136556 h 303773"/>
                  <a:gd name="connsiteX6" fmla="*/ 4912 w 739396"/>
                  <a:gd name="connsiteY6" fmla="*/ 1089 h 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9396" h="303773">
                    <a:moveTo>
                      <a:pt x="4912" y="1089"/>
                    </a:moveTo>
                    <a:cubicBezTo>
                      <a:pt x="-19253" y="-6320"/>
                      <a:pt x="53596" y="26489"/>
                      <a:pt x="53596" y="26489"/>
                    </a:cubicBezTo>
                    <a:lnTo>
                      <a:pt x="586996" y="242389"/>
                    </a:lnTo>
                    <a:lnTo>
                      <a:pt x="739396" y="303773"/>
                    </a:lnTo>
                    <a:cubicBezTo>
                      <a:pt x="723168" y="298129"/>
                      <a:pt x="574648" y="236392"/>
                      <a:pt x="489629" y="208523"/>
                    </a:cubicBezTo>
                    <a:cubicBezTo>
                      <a:pt x="404610" y="180654"/>
                      <a:pt x="311476" y="169012"/>
                      <a:pt x="229279" y="136556"/>
                    </a:cubicBezTo>
                    <a:cubicBezTo>
                      <a:pt x="147082" y="104100"/>
                      <a:pt x="71764" y="58944"/>
                      <a:pt x="4912" y="10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3" name="フリーフォーム: 図形 1402">
                <a:extLst>
                  <a:ext uri="{FF2B5EF4-FFF2-40B4-BE49-F238E27FC236}">
                    <a16:creationId xmlns:a16="http://schemas.microsoft.com/office/drawing/2014/main" id="{AF041F49-AE77-4006-92C5-BC7FBBD1BD59}"/>
                  </a:ext>
                </a:extLst>
              </p:cNvPr>
              <p:cNvSpPr/>
              <p:nvPr/>
            </p:nvSpPr>
            <p:spPr>
              <a:xfrm>
                <a:off x="7135283" y="1407583"/>
                <a:ext cx="776585" cy="573624"/>
              </a:xfrm>
              <a:custGeom>
                <a:avLst/>
                <a:gdLst>
                  <a:gd name="connsiteX0" fmla="*/ 0 w 776585"/>
                  <a:gd name="connsiteY0" fmla="*/ 0 h 573624"/>
                  <a:gd name="connsiteX1" fmla="*/ 442384 w 776585"/>
                  <a:gd name="connsiteY1" fmla="*/ 266700 h 573624"/>
                  <a:gd name="connsiteX2" fmla="*/ 738717 w 776585"/>
                  <a:gd name="connsiteY2" fmla="*/ 472017 h 573624"/>
                  <a:gd name="connsiteX3" fmla="*/ 772584 w 776585"/>
                  <a:gd name="connsiteY3" fmla="*/ 573617 h 573624"/>
                  <a:gd name="connsiteX4" fmla="*/ 738717 w 776585"/>
                  <a:gd name="connsiteY4" fmla="*/ 467784 h 573624"/>
                  <a:gd name="connsiteX5" fmla="*/ 649817 w 776585"/>
                  <a:gd name="connsiteY5" fmla="*/ 400050 h 573624"/>
                  <a:gd name="connsiteX6" fmla="*/ 455084 w 776585"/>
                  <a:gd name="connsiteY6" fmla="*/ 279400 h 573624"/>
                  <a:gd name="connsiteX7" fmla="*/ 0 w 776585"/>
                  <a:gd name="connsiteY7" fmla="*/ 0 h 57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585" h="573624">
                    <a:moveTo>
                      <a:pt x="0" y="0"/>
                    </a:moveTo>
                    <a:cubicBezTo>
                      <a:pt x="159632" y="94015"/>
                      <a:pt x="319265" y="188031"/>
                      <a:pt x="442384" y="266700"/>
                    </a:cubicBezTo>
                    <a:cubicBezTo>
                      <a:pt x="565503" y="345369"/>
                      <a:pt x="683684" y="420864"/>
                      <a:pt x="738717" y="472017"/>
                    </a:cubicBezTo>
                    <a:cubicBezTo>
                      <a:pt x="793750" y="523170"/>
                      <a:pt x="772584" y="574322"/>
                      <a:pt x="772584" y="573617"/>
                    </a:cubicBezTo>
                    <a:cubicBezTo>
                      <a:pt x="772584" y="572912"/>
                      <a:pt x="759178" y="496712"/>
                      <a:pt x="738717" y="467784"/>
                    </a:cubicBezTo>
                    <a:cubicBezTo>
                      <a:pt x="718256" y="438856"/>
                      <a:pt x="697089" y="431447"/>
                      <a:pt x="649817" y="400050"/>
                    </a:cubicBezTo>
                    <a:cubicBezTo>
                      <a:pt x="602545" y="368653"/>
                      <a:pt x="455084" y="279400"/>
                      <a:pt x="455084" y="2794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4" name="フリーフォーム: 図形 1403">
                <a:extLst>
                  <a:ext uri="{FF2B5EF4-FFF2-40B4-BE49-F238E27FC236}">
                    <a16:creationId xmlns:a16="http://schemas.microsoft.com/office/drawing/2014/main" id="{95566B0E-F8F4-4B78-9E5A-B368B0EA9980}"/>
                  </a:ext>
                </a:extLst>
              </p:cNvPr>
              <p:cNvSpPr/>
              <p:nvPr/>
            </p:nvSpPr>
            <p:spPr>
              <a:xfrm>
                <a:off x="7769533" y="2025650"/>
                <a:ext cx="193634" cy="326265"/>
              </a:xfrm>
              <a:custGeom>
                <a:avLst/>
                <a:gdLst>
                  <a:gd name="connsiteX0" fmla="*/ 193367 w 193634"/>
                  <a:gd name="connsiteY0" fmla="*/ 0 h 326265"/>
                  <a:gd name="connsiteX1" fmla="*/ 119284 w 193634"/>
                  <a:gd name="connsiteY1" fmla="*/ 116417 h 326265"/>
                  <a:gd name="connsiteX2" fmla="*/ 108700 w 193634"/>
                  <a:gd name="connsiteY2" fmla="*/ 194733 h 326265"/>
                  <a:gd name="connsiteX3" fmla="*/ 79067 w 193634"/>
                  <a:gd name="connsiteY3" fmla="*/ 292100 h 326265"/>
                  <a:gd name="connsiteX4" fmla="*/ 32500 w 193634"/>
                  <a:gd name="connsiteY4" fmla="*/ 321733 h 326265"/>
                  <a:gd name="connsiteX5" fmla="*/ 750 w 193634"/>
                  <a:gd name="connsiteY5" fmla="*/ 321733 h 326265"/>
                  <a:gd name="connsiteX6" fmla="*/ 64250 w 193634"/>
                  <a:gd name="connsiteY6" fmla="*/ 279400 h 326265"/>
                  <a:gd name="connsiteX7" fmla="*/ 81184 w 193634"/>
                  <a:gd name="connsiteY7" fmla="*/ 194733 h 326265"/>
                  <a:gd name="connsiteX8" fmla="*/ 89650 w 193634"/>
                  <a:gd name="connsiteY8" fmla="*/ 116417 h 326265"/>
                  <a:gd name="connsiteX9" fmla="*/ 193367 w 193634"/>
                  <a:gd name="connsiteY9" fmla="*/ 0 h 32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634" h="326265">
                    <a:moveTo>
                      <a:pt x="193367" y="0"/>
                    </a:moveTo>
                    <a:cubicBezTo>
                      <a:pt x="198306" y="0"/>
                      <a:pt x="133395" y="83962"/>
                      <a:pt x="119284" y="116417"/>
                    </a:cubicBezTo>
                    <a:cubicBezTo>
                      <a:pt x="105173" y="148872"/>
                      <a:pt x="115403" y="165453"/>
                      <a:pt x="108700" y="194733"/>
                    </a:cubicBezTo>
                    <a:cubicBezTo>
                      <a:pt x="101997" y="224013"/>
                      <a:pt x="91767" y="270933"/>
                      <a:pt x="79067" y="292100"/>
                    </a:cubicBezTo>
                    <a:cubicBezTo>
                      <a:pt x="66367" y="313267"/>
                      <a:pt x="45553" y="316794"/>
                      <a:pt x="32500" y="321733"/>
                    </a:cubicBezTo>
                    <a:cubicBezTo>
                      <a:pt x="19447" y="326672"/>
                      <a:pt x="-4542" y="328789"/>
                      <a:pt x="750" y="321733"/>
                    </a:cubicBezTo>
                    <a:cubicBezTo>
                      <a:pt x="6042" y="314678"/>
                      <a:pt x="50844" y="300567"/>
                      <a:pt x="64250" y="279400"/>
                    </a:cubicBezTo>
                    <a:cubicBezTo>
                      <a:pt x="77656" y="258233"/>
                      <a:pt x="76951" y="221897"/>
                      <a:pt x="81184" y="194733"/>
                    </a:cubicBezTo>
                    <a:cubicBezTo>
                      <a:pt x="85417" y="167569"/>
                      <a:pt x="71306" y="145698"/>
                      <a:pt x="89650" y="116417"/>
                    </a:cubicBezTo>
                    <a:cubicBezTo>
                      <a:pt x="107994" y="87137"/>
                      <a:pt x="188428" y="0"/>
                      <a:pt x="193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5" name="フリーフォーム: 図形 1404">
                <a:extLst>
                  <a:ext uri="{FF2B5EF4-FFF2-40B4-BE49-F238E27FC236}">
                    <a16:creationId xmlns:a16="http://schemas.microsoft.com/office/drawing/2014/main" id="{EE842E26-ACE3-4FC7-8F5D-CD264A91BEAA}"/>
                  </a:ext>
                </a:extLst>
              </p:cNvPr>
              <p:cNvSpPr/>
              <p:nvPr/>
            </p:nvSpPr>
            <p:spPr>
              <a:xfrm>
                <a:off x="7641519" y="2341672"/>
                <a:ext cx="135399" cy="377492"/>
              </a:xfrm>
              <a:custGeom>
                <a:avLst/>
                <a:gdLst>
                  <a:gd name="connsiteX0" fmla="*/ 135114 w 135399"/>
                  <a:gd name="connsiteY0" fmla="*/ 1478 h 377492"/>
                  <a:gd name="connsiteX1" fmla="*/ 56798 w 135399"/>
                  <a:gd name="connsiteY1" fmla="*/ 213145 h 377492"/>
                  <a:gd name="connsiteX2" fmla="*/ 73731 w 135399"/>
                  <a:gd name="connsiteY2" fmla="*/ 280878 h 377492"/>
                  <a:gd name="connsiteX3" fmla="*/ 75848 w 135399"/>
                  <a:gd name="connsiteY3" fmla="*/ 338028 h 377492"/>
                  <a:gd name="connsiteX4" fmla="*/ 10231 w 135399"/>
                  <a:gd name="connsiteY4" fmla="*/ 371895 h 377492"/>
                  <a:gd name="connsiteX5" fmla="*/ 5998 w 135399"/>
                  <a:gd name="connsiteY5" fmla="*/ 369778 h 377492"/>
                  <a:gd name="connsiteX6" fmla="*/ 67381 w 135399"/>
                  <a:gd name="connsiteY6" fmla="*/ 297811 h 377492"/>
                  <a:gd name="connsiteX7" fmla="*/ 54681 w 135399"/>
                  <a:gd name="connsiteY7" fmla="*/ 196211 h 377492"/>
                  <a:gd name="connsiteX8" fmla="*/ 82198 w 135399"/>
                  <a:gd name="connsiteY8" fmla="*/ 122128 h 377492"/>
                  <a:gd name="connsiteX9" fmla="*/ 135114 w 135399"/>
                  <a:gd name="connsiteY9" fmla="*/ 1478 h 37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399" h="377492">
                    <a:moveTo>
                      <a:pt x="135114" y="1478"/>
                    </a:moveTo>
                    <a:cubicBezTo>
                      <a:pt x="130881" y="16647"/>
                      <a:pt x="67028" y="166578"/>
                      <a:pt x="56798" y="213145"/>
                    </a:cubicBezTo>
                    <a:cubicBezTo>
                      <a:pt x="46567" y="259712"/>
                      <a:pt x="70556" y="260064"/>
                      <a:pt x="73731" y="280878"/>
                    </a:cubicBezTo>
                    <a:cubicBezTo>
                      <a:pt x="76906" y="301692"/>
                      <a:pt x="86431" y="322859"/>
                      <a:pt x="75848" y="338028"/>
                    </a:cubicBezTo>
                    <a:cubicBezTo>
                      <a:pt x="65265" y="353197"/>
                      <a:pt x="21873" y="366603"/>
                      <a:pt x="10231" y="371895"/>
                    </a:cubicBezTo>
                    <a:cubicBezTo>
                      <a:pt x="-1411" y="377187"/>
                      <a:pt x="-3527" y="382125"/>
                      <a:pt x="5998" y="369778"/>
                    </a:cubicBezTo>
                    <a:cubicBezTo>
                      <a:pt x="15523" y="357431"/>
                      <a:pt x="59267" y="326739"/>
                      <a:pt x="67381" y="297811"/>
                    </a:cubicBezTo>
                    <a:cubicBezTo>
                      <a:pt x="75495" y="268883"/>
                      <a:pt x="52212" y="225491"/>
                      <a:pt x="54681" y="196211"/>
                    </a:cubicBezTo>
                    <a:cubicBezTo>
                      <a:pt x="57150" y="166931"/>
                      <a:pt x="69145" y="152114"/>
                      <a:pt x="82198" y="122128"/>
                    </a:cubicBezTo>
                    <a:cubicBezTo>
                      <a:pt x="95251" y="92142"/>
                      <a:pt x="139347" y="-13691"/>
                      <a:pt x="135114" y="14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6" name="フリーフォーム: 図形 1405">
                <a:extLst>
                  <a:ext uri="{FF2B5EF4-FFF2-40B4-BE49-F238E27FC236}">
                    <a16:creationId xmlns:a16="http://schemas.microsoft.com/office/drawing/2014/main" id="{1B7A904E-98C4-497D-87AD-7F3515B2389D}"/>
                  </a:ext>
                </a:extLst>
              </p:cNvPr>
              <p:cNvSpPr/>
              <p:nvPr/>
            </p:nvSpPr>
            <p:spPr>
              <a:xfrm>
                <a:off x="7420154" y="2720674"/>
                <a:ext cx="222084" cy="771498"/>
              </a:xfrm>
              <a:custGeom>
                <a:avLst/>
                <a:gdLst>
                  <a:gd name="connsiteX0" fmla="*/ 221013 w 222084"/>
                  <a:gd name="connsiteY0" fmla="*/ 1359 h 771498"/>
                  <a:gd name="connsiteX1" fmla="*/ 115179 w 222084"/>
                  <a:gd name="connsiteY1" fmla="*/ 422576 h 771498"/>
                  <a:gd name="connsiteX2" fmla="*/ 2996 w 222084"/>
                  <a:gd name="connsiteY2" fmla="*/ 767593 h 771498"/>
                  <a:gd name="connsiteX3" fmla="*/ 47446 w 222084"/>
                  <a:gd name="connsiteY3" fmla="*/ 570743 h 771498"/>
                  <a:gd name="connsiteX4" fmla="*/ 221013 w 222084"/>
                  <a:gd name="connsiteY4" fmla="*/ 1359 h 771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084" h="771498">
                    <a:moveTo>
                      <a:pt x="221013" y="1359"/>
                    </a:moveTo>
                    <a:cubicBezTo>
                      <a:pt x="232302" y="-23335"/>
                      <a:pt x="151515" y="294870"/>
                      <a:pt x="115179" y="422576"/>
                    </a:cubicBezTo>
                    <a:cubicBezTo>
                      <a:pt x="78843" y="550282"/>
                      <a:pt x="14285" y="742899"/>
                      <a:pt x="2996" y="767593"/>
                    </a:cubicBezTo>
                    <a:cubicBezTo>
                      <a:pt x="-8293" y="792287"/>
                      <a:pt x="13579" y="696685"/>
                      <a:pt x="47446" y="570743"/>
                    </a:cubicBezTo>
                    <a:cubicBezTo>
                      <a:pt x="81313" y="444801"/>
                      <a:pt x="209724" y="26053"/>
                      <a:pt x="221013" y="13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7" name="フリーフォーム: 図形 1406">
                <a:extLst>
                  <a:ext uri="{FF2B5EF4-FFF2-40B4-BE49-F238E27FC236}">
                    <a16:creationId xmlns:a16="http://schemas.microsoft.com/office/drawing/2014/main" id="{F9FD151F-9364-4858-A35E-A9902DB3D80F}"/>
                  </a:ext>
                </a:extLst>
              </p:cNvPr>
              <p:cNvSpPr/>
              <p:nvPr/>
            </p:nvSpPr>
            <p:spPr>
              <a:xfrm>
                <a:off x="7342118" y="2281583"/>
                <a:ext cx="399408" cy="1119663"/>
              </a:xfrm>
              <a:custGeom>
                <a:avLst/>
                <a:gdLst>
                  <a:gd name="connsiteX0" fmla="*/ 398532 w 399408"/>
                  <a:gd name="connsiteY0" fmla="*/ 2300 h 1119663"/>
                  <a:gd name="connsiteX1" fmla="*/ 188982 w 399408"/>
                  <a:gd name="connsiteY1" fmla="*/ 586500 h 1119663"/>
                  <a:gd name="connsiteX2" fmla="*/ 66215 w 399408"/>
                  <a:gd name="connsiteY2" fmla="*/ 963267 h 1119663"/>
                  <a:gd name="connsiteX3" fmla="*/ 599 w 399408"/>
                  <a:gd name="connsiteY3" fmla="*/ 1115667 h 1119663"/>
                  <a:gd name="connsiteX4" fmla="*/ 102199 w 399408"/>
                  <a:gd name="connsiteY4" fmla="*/ 819334 h 1119663"/>
                  <a:gd name="connsiteX5" fmla="*/ 398532 w 399408"/>
                  <a:gd name="connsiteY5" fmla="*/ 2300 h 111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408" h="1119663">
                    <a:moveTo>
                      <a:pt x="398532" y="2300"/>
                    </a:moveTo>
                    <a:cubicBezTo>
                      <a:pt x="412996" y="-36505"/>
                      <a:pt x="244368" y="426339"/>
                      <a:pt x="188982" y="586500"/>
                    </a:cubicBezTo>
                    <a:cubicBezTo>
                      <a:pt x="133596" y="746661"/>
                      <a:pt x="97612" y="875072"/>
                      <a:pt x="66215" y="963267"/>
                    </a:cubicBezTo>
                    <a:cubicBezTo>
                      <a:pt x="34818" y="1051462"/>
                      <a:pt x="-5398" y="1139656"/>
                      <a:pt x="599" y="1115667"/>
                    </a:cubicBezTo>
                    <a:cubicBezTo>
                      <a:pt x="6596" y="1091678"/>
                      <a:pt x="37641" y="1002073"/>
                      <a:pt x="102199" y="819334"/>
                    </a:cubicBezTo>
                    <a:cubicBezTo>
                      <a:pt x="166757" y="636595"/>
                      <a:pt x="384068" y="41105"/>
                      <a:pt x="398532" y="23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8" name="フリーフォーム: 図形 1407">
                <a:extLst>
                  <a:ext uri="{FF2B5EF4-FFF2-40B4-BE49-F238E27FC236}">
                    <a16:creationId xmlns:a16="http://schemas.microsoft.com/office/drawing/2014/main" id="{3B3A36FB-3FC7-4871-969D-43802A915115}"/>
                  </a:ext>
                </a:extLst>
              </p:cNvPr>
              <p:cNvSpPr/>
              <p:nvPr/>
            </p:nvSpPr>
            <p:spPr>
              <a:xfrm>
                <a:off x="7321693" y="2275538"/>
                <a:ext cx="409069" cy="1133151"/>
              </a:xfrm>
              <a:custGeom>
                <a:avLst/>
                <a:gdLst>
                  <a:gd name="connsiteX0" fmla="*/ 402024 w 409069"/>
                  <a:gd name="connsiteY0" fmla="*/ 18929 h 1133151"/>
                  <a:gd name="connsiteX1" fmla="*/ 378740 w 409069"/>
                  <a:gd name="connsiteY1" fmla="*/ 69729 h 1133151"/>
                  <a:gd name="connsiteX2" fmla="*/ 141674 w 409069"/>
                  <a:gd name="connsiteY2" fmla="*/ 666629 h 1133151"/>
                  <a:gd name="connsiteX3" fmla="*/ 8324 w 409069"/>
                  <a:gd name="connsiteY3" fmla="*/ 1085729 h 1133151"/>
                  <a:gd name="connsiteX4" fmla="*/ 21024 w 409069"/>
                  <a:gd name="connsiteY4" fmla="*/ 1100545 h 1133151"/>
                  <a:gd name="connsiteX5" fmla="*/ 78174 w 409069"/>
                  <a:gd name="connsiteY5" fmla="*/ 880412 h 1133151"/>
                  <a:gd name="connsiteX6" fmla="*/ 266557 w 409069"/>
                  <a:gd name="connsiteY6" fmla="*/ 300445 h 1133151"/>
                  <a:gd name="connsiteX7" fmla="*/ 342757 w 409069"/>
                  <a:gd name="connsiteY7" fmla="*/ 131112 h 1133151"/>
                  <a:gd name="connsiteX8" fmla="*/ 402024 w 409069"/>
                  <a:gd name="connsiteY8" fmla="*/ 18929 h 113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069" h="1133151">
                    <a:moveTo>
                      <a:pt x="402024" y="18929"/>
                    </a:moveTo>
                    <a:cubicBezTo>
                      <a:pt x="408021" y="8698"/>
                      <a:pt x="422132" y="-38221"/>
                      <a:pt x="378740" y="69729"/>
                    </a:cubicBezTo>
                    <a:cubicBezTo>
                      <a:pt x="335348" y="177679"/>
                      <a:pt x="203410" y="497296"/>
                      <a:pt x="141674" y="666629"/>
                    </a:cubicBezTo>
                    <a:cubicBezTo>
                      <a:pt x="79938" y="835962"/>
                      <a:pt x="28432" y="1013410"/>
                      <a:pt x="8324" y="1085729"/>
                    </a:cubicBezTo>
                    <a:cubicBezTo>
                      <a:pt x="-11784" y="1158048"/>
                      <a:pt x="9382" y="1134765"/>
                      <a:pt x="21024" y="1100545"/>
                    </a:cubicBezTo>
                    <a:cubicBezTo>
                      <a:pt x="32666" y="1066326"/>
                      <a:pt x="37252" y="1013762"/>
                      <a:pt x="78174" y="880412"/>
                    </a:cubicBezTo>
                    <a:cubicBezTo>
                      <a:pt x="119096" y="747062"/>
                      <a:pt x="222460" y="425328"/>
                      <a:pt x="266557" y="300445"/>
                    </a:cubicBezTo>
                    <a:cubicBezTo>
                      <a:pt x="310654" y="175562"/>
                      <a:pt x="315593" y="178384"/>
                      <a:pt x="342757" y="131112"/>
                    </a:cubicBezTo>
                    <a:cubicBezTo>
                      <a:pt x="369921" y="83840"/>
                      <a:pt x="396027" y="29160"/>
                      <a:pt x="402024" y="189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9" name="フリーフォーム: 図形 1408">
                <a:extLst>
                  <a:ext uri="{FF2B5EF4-FFF2-40B4-BE49-F238E27FC236}">
                    <a16:creationId xmlns:a16="http://schemas.microsoft.com/office/drawing/2014/main" id="{D6E53D64-A194-4A60-A4C7-9827688FD38C}"/>
                  </a:ext>
                </a:extLst>
              </p:cNvPr>
              <p:cNvSpPr/>
              <p:nvPr/>
            </p:nvSpPr>
            <p:spPr>
              <a:xfrm>
                <a:off x="6137648" y="1486582"/>
                <a:ext cx="230964" cy="203572"/>
              </a:xfrm>
              <a:custGeom>
                <a:avLst/>
                <a:gdLst>
                  <a:gd name="connsiteX0" fmla="*/ 36669 w 230964"/>
                  <a:gd name="connsiteY0" fmla="*/ 18368 h 203572"/>
                  <a:gd name="connsiteX1" fmla="*/ 176369 w 230964"/>
                  <a:gd name="connsiteY1" fmla="*/ 5668 h 203572"/>
                  <a:gd name="connsiteX2" fmla="*/ 212352 w 230964"/>
                  <a:gd name="connsiteY2" fmla="*/ 73401 h 203572"/>
                  <a:gd name="connsiteX3" fmla="*/ 180602 w 230964"/>
                  <a:gd name="connsiteY3" fmla="*/ 177118 h 203572"/>
                  <a:gd name="connsiteX4" fmla="*/ 72652 w 230964"/>
                  <a:gd name="connsiteY4" fmla="*/ 198285 h 203572"/>
                  <a:gd name="connsiteX5" fmla="*/ 685 w 230964"/>
                  <a:gd name="connsiteY5" fmla="*/ 107268 h 203572"/>
                  <a:gd name="connsiteX6" fmla="*/ 114985 w 230964"/>
                  <a:gd name="connsiteY6" fmla="*/ 198285 h 203572"/>
                  <a:gd name="connsiteX7" fmla="*/ 212352 w 230964"/>
                  <a:gd name="connsiteY7" fmla="*/ 175001 h 203572"/>
                  <a:gd name="connsiteX8" fmla="*/ 229285 w 230964"/>
                  <a:gd name="connsiteY8" fmla="*/ 28951 h 203572"/>
                  <a:gd name="connsiteX9" fmla="*/ 189069 w 230964"/>
                  <a:gd name="connsiteY9" fmla="*/ 1435 h 203572"/>
                  <a:gd name="connsiteX10" fmla="*/ 36669 w 230964"/>
                  <a:gd name="connsiteY10" fmla="*/ 18368 h 2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64" h="203572">
                    <a:moveTo>
                      <a:pt x="36669" y="18368"/>
                    </a:moveTo>
                    <a:cubicBezTo>
                      <a:pt x="34552" y="19074"/>
                      <a:pt x="147089" y="-3504"/>
                      <a:pt x="176369" y="5668"/>
                    </a:cubicBezTo>
                    <a:cubicBezTo>
                      <a:pt x="205649" y="14840"/>
                      <a:pt x="211647" y="44826"/>
                      <a:pt x="212352" y="73401"/>
                    </a:cubicBezTo>
                    <a:cubicBezTo>
                      <a:pt x="213058" y="101976"/>
                      <a:pt x="203885" y="156304"/>
                      <a:pt x="180602" y="177118"/>
                    </a:cubicBezTo>
                    <a:cubicBezTo>
                      <a:pt x="157319" y="197932"/>
                      <a:pt x="102638" y="209927"/>
                      <a:pt x="72652" y="198285"/>
                    </a:cubicBezTo>
                    <a:cubicBezTo>
                      <a:pt x="42666" y="186643"/>
                      <a:pt x="-6370" y="107268"/>
                      <a:pt x="685" y="107268"/>
                    </a:cubicBezTo>
                    <a:cubicBezTo>
                      <a:pt x="7740" y="107268"/>
                      <a:pt x="79707" y="186996"/>
                      <a:pt x="114985" y="198285"/>
                    </a:cubicBezTo>
                    <a:cubicBezTo>
                      <a:pt x="150263" y="209574"/>
                      <a:pt x="193302" y="203223"/>
                      <a:pt x="212352" y="175001"/>
                    </a:cubicBezTo>
                    <a:cubicBezTo>
                      <a:pt x="231402" y="146779"/>
                      <a:pt x="233165" y="57879"/>
                      <a:pt x="229285" y="28951"/>
                    </a:cubicBezTo>
                    <a:cubicBezTo>
                      <a:pt x="225405" y="23"/>
                      <a:pt x="216233" y="8843"/>
                      <a:pt x="189069" y="1435"/>
                    </a:cubicBezTo>
                    <a:cubicBezTo>
                      <a:pt x="161905" y="-5973"/>
                      <a:pt x="38786" y="17662"/>
                      <a:pt x="36669" y="183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0" name="フリーフォーム: 図形 1409">
                <a:extLst>
                  <a:ext uri="{FF2B5EF4-FFF2-40B4-BE49-F238E27FC236}">
                    <a16:creationId xmlns:a16="http://schemas.microsoft.com/office/drawing/2014/main" id="{DCE4A47A-FDFB-47DC-8888-A35B7377EE6A}"/>
                  </a:ext>
                </a:extLst>
              </p:cNvPr>
              <p:cNvSpPr/>
              <p:nvPr/>
            </p:nvSpPr>
            <p:spPr>
              <a:xfrm>
                <a:off x="6166953" y="1506007"/>
                <a:ext cx="156209" cy="141613"/>
              </a:xfrm>
              <a:custGeom>
                <a:avLst/>
                <a:gdLst>
                  <a:gd name="connsiteX0" fmla="*/ 3130 w 156209"/>
                  <a:gd name="connsiteY0" fmla="*/ 83610 h 141613"/>
                  <a:gd name="connsiteX1" fmla="*/ 41230 w 156209"/>
                  <a:gd name="connsiteY1" fmla="*/ 9526 h 141613"/>
                  <a:gd name="connsiteX2" fmla="*/ 125897 w 156209"/>
                  <a:gd name="connsiteY2" fmla="*/ 9526 h 141613"/>
                  <a:gd name="connsiteX3" fmla="*/ 151297 w 156209"/>
                  <a:gd name="connsiteY3" fmla="*/ 87843 h 141613"/>
                  <a:gd name="connsiteX4" fmla="*/ 85680 w 156209"/>
                  <a:gd name="connsiteY4" fmla="*/ 140760 h 141613"/>
                  <a:gd name="connsiteX5" fmla="*/ 149180 w 156209"/>
                  <a:gd name="connsiteY5" fmla="*/ 117476 h 141613"/>
                  <a:gd name="connsiteX6" fmla="*/ 151297 w 156209"/>
                  <a:gd name="connsiteY6" fmla="*/ 77260 h 141613"/>
                  <a:gd name="connsiteX7" fmla="*/ 119547 w 156209"/>
                  <a:gd name="connsiteY7" fmla="*/ 30693 h 141613"/>
                  <a:gd name="connsiteX8" fmla="*/ 3130 w 156209"/>
                  <a:gd name="connsiteY8" fmla="*/ 83610 h 14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209" h="141613">
                    <a:moveTo>
                      <a:pt x="3130" y="83610"/>
                    </a:moveTo>
                    <a:cubicBezTo>
                      <a:pt x="-9923" y="80082"/>
                      <a:pt x="20769" y="21873"/>
                      <a:pt x="41230" y="9526"/>
                    </a:cubicBezTo>
                    <a:cubicBezTo>
                      <a:pt x="61691" y="-2821"/>
                      <a:pt x="107553" y="-3527"/>
                      <a:pt x="125897" y="9526"/>
                    </a:cubicBezTo>
                    <a:cubicBezTo>
                      <a:pt x="144241" y="22579"/>
                      <a:pt x="158000" y="65971"/>
                      <a:pt x="151297" y="87843"/>
                    </a:cubicBezTo>
                    <a:cubicBezTo>
                      <a:pt x="144594" y="109715"/>
                      <a:pt x="86033" y="135821"/>
                      <a:pt x="85680" y="140760"/>
                    </a:cubicBezTo>
                    <a:cubicBezTo>
                      <a:pt x="85327" y="145699"/>
                      <a:pt x="138244" y="128059"/>
                      <a:pt x="149180" y="117476"/>
                    </a:cubicBezTo>
                    <a:cubicBezTo>
                      <a:pt x="160116" y="106893"/>
                      <a:pt x="156236" y="91724"/>
                      <a:pt x="151297" y="77260"/>
                    </a:cubicBezTo>
                    <a:cubicBezTo>
                      <a:pt x="146358" y="62796"/>
                      <a:pt x="147064" y="34221"/>
                      <a:pt x="119547" y="30693"/>
                    </a:cubicBezTo>
                    <a:cubicBezTo>
                      <a:pt x="92030" y="27165"/>
                      <a:pt x="16183" y="87138"/>
                      <a:pt x="3130" y="836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1" name="フリーフォーム: 図形 1410">
                <a:extLst>
                  <a:ext uri="{FF2B5EF4-FFF2-40B4-BE49-F238E27FC236}">
                    <a16:creationId xmlns:a16="http://schemas.microsoft.com/office/drawing/2014/main" id="{1687CF8F-9C34-4767-9937-7013E67ED198}"/>
                  </a:ext>
                </a:extLst>
              </p:cNvPr>
              <p:cNvSpPr/>
              <p:nvPr/>
            </p:nvSpPr>
            <p:spPr>
              <a:xfrm>
                <a:off x="7562859" y="2070834"/>
                <a:ext cx="209607" cy="181945"/>
              </a:xfrm>
              <a:custGeom>
                <a:avLst/>
                <a:gdLst>
                  <a:gd name="connsiteX0" fmla="*/ 209541 w 209607"/>
                  <a:gd name="connsiteY0" fmla="*/ 39483 h 181945"/>
                  <a:gd name="connsiteX1" fmla="*/ 71958 w 209607"/>
                  <a:gd name="connsiteY1" fmla="*/ 1383 h 181945"/>
                  <a:gd name="connsiteX2" fmla="*/ 33858 w 209607"/>
                  <a:gd name="connsiteY2" fmla="*/ 98749 h 181945"/>
                  <a:gd name="connsiteX3" fmla="*/ 112174 w 209607"/>
                  <a:gd name="connsiteY3" fmla="*/ 170716 h 181945"/>
                  <a:gd name="connsiteX4" fmla="*/ 143924 w 209607"/>
                  <a:gd name="connsiteY4" fmla="*/ 177066 h 181945"/>
                  <a:gd name="connsiteX5" fmla="*/ 4224 w 209607"/>
                  <a:gd name="connsiteY5" fmla="*/ 124149 h 181945"/>
                  <a:gd name="connsiteX6" fmla="*/ 52908 w 209607"/>
                  <a:gd name="connsiteY6" fmla="*/ 11966 h 181945"/>
                  <a:gd name="connsiteX7" fmla="*/ 209541 w 209607"/>
                  <a:gd name="connsiteY7" fmla="*/ 39483 h 18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607" h="181945">
                    <a:moveTo>
                      <a:pt x="209541" y="39483"/>
                    </a:moveTo>
                    <a:cubicBezTo>
                      <a:pt x="212716" y="37719"/>
                      <a:pt x="101238" y="-8495"/>
                      <a:pt x="71958" y="1383"/>
                    </a:cubicBezTo>
                    <a:cubicBezTo>
                      <a:pt x="42677" y="11261"/>
                      <a:pt x="27155" y="70527"/>
                      <a:pt x="33858" y="98749"/>
                    </a:cubicBezTo>
                    <a:cubicBezTo>
                      <a:pt x="40561" y="126971"/>
                      <a:pt x="93830" y="157663"/>
                      <a:pt x="112174" y="170716"/>
                    </a:cubicBezTo>
                    <a:cubicBezTo>
                      <a:pt x="130518" y="183769"/>
                      <a:pt x="161916" y="184827"/>
                      <a:pt x="143924" y="177066"/>
                    </a:cubicBezTo>
                    <a:cubicBezTo>
                      <a:pt x="125932" y="169305"/>
                      <a:pt x="19393" y="151666"/>
                      <a:pt x="4224" y="124149"/>
                    </a:cubicBezTo>
                    <a:cubicBezTo>
                      <a:pt x="-10945" y="96632"/>
                      <a:pt x="16925" y="28194"/>
                      <a:pt x="52908" y="11966"/>
                    </a:cubicBezTo>
                    <a:cubicBezTo>
                      <a:pt x="88891" y="-4262"/>
                      <a:pt x="206366" y="41247"/>
                      <a:pt x="209541" y="394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2" name="フリーフォーム: 図形 1411">
                <a:extLst>
                  <a:ext uri="{FF2B5EF4-FFF2-40B4-BE49-F238E27FC236}">
                    <a16:creationId xmlns:a16="http://schemas.microsoft.com/office/drawing/2014/main" id="{2506D245-1ACA-4EE1-B92C-4AC0A4853234}"/>
                  </a:ext>
                </a:extLst>
              </p:cNvPr>
              <p:cNvSpPr/>
              <p:nvPr/>
            </p:nvSpPr>
            <p:spPr>
              <a:xfrm>
                <a:off x="7633414" y="2112701"/>
                <a:ext cx="131115" cy="93462"/>
              </a:xfrm>
              <a:custGeom>
                <a:avLst/>
                <a:gdLst>
                  <a:gd name="connsiteX0" fmla="*/ 130519 w 131115"/>
                  <a:gd name="connsiteY0" fmla="*/ 16666 h 93462"/>
                  <a:gd name="connsiteX1" fmla="*/ 3519 w 131115"/>
                  <a:gd name="connsiteY1" fmla="*/ 3966 h 93462"/>
                  <a:gd name="connsiteX2" fmla="*/ 35269 w 131115"/>
                  <a:gd name="connsiteY2" fmla="*/ 92866 h 93462"/>
                  <a:gd name="connsiteX3" fmla="*/ 33153 w 131115"/>
                  <a:gd name="connsiteY3" fmla="*/ 42066 h 93462"/>
                  <a:gd name="connsiteX4" fmla="*/ 50086 w 131115"/>
                  <a:gd name="connsiteY4" fmla="*/ 27249 h 93462"/>
                  <a:gd name="connsiteX5" fmla="*/ 130519 w 131115"/>
                  <a:gd name="connsiteY5" fmla="*/ 16666 h 9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115" h="93462">
                    <a:moveTo>
                      <a:pt x="130519" y="16666"/>
                    </a:moveTo>
                    <a:cubicBezTo>
                      <a:pt x="122758" y="12785"/>
                      <a:pt x="19394" y="-8734"/>
                      <a:pt x="3519" y="3966"/>
                    </a:cubicBezTo>
                    <a:cubicBezTo>
                      <a:pt x="-12356" y="16666"/>
                      <a:pt x="30330" y="86516"/>
                      <a:pt x="35269" y="92866"/>
                    </a:cubicBezTo>
                    <a:cubicBezTo>
                      <a:pt x="40208" y="99216"/>
                      <a:pt x="30684" y="53002"/>
                      <a:pt x="33153" y="42066"/>
                    </a:cubicBezTo>
                    <a:cubicBezTo>
                      <a:pt x="35622" y="31130"/>
                      <a:pt x="32094" y="31835"/>
                      <a:pt x="50086" y="27249"/>
                    </a:cubicBezTo>
                    <a:cubicBezTo>
                      <a:pt x="68078" y="22663"/>
                      <a:pt x="138280" y="20547"/>
                      <a:pt x="130519" y="1666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3" name="フリーフォーム: 図形 1412">
                <a:extLst>
                  <a:ext uri="{FF2B5EF4-FFF2-40B4-BE49-F238E27FC236}">
                    <a16:creationId xmlns:a16="http://schemas.microsoft.com/office/drawing/2014/main" id="{EB8C8532-415E-4DCA-BDF2-BFA46C4D6AFB}"/>
                  </a:ext>
                </a:extLst>
              </p:cNvPr>
              <p:cNvSpPr/>
              <p:nvPr/>
            </p:nvSpPr>
            <p:spPr>
              <a:xfrm>
                <a:off x="6170282" y="2260954"/>
                <a:ext cx="1134252" cy="423619"/>
              </a:xfrm>
              <a:custGeom>
                <a:avLst/>
                <a:gdLst>
                  <a:gd name="connsiteX0" fmla="*/ 6151 w 1134252"/>
                  <a:gd name="connsiteY0" fmla="*/ 18696 h 423619"/>
                  <a:gd name="connsiteX1" fmla="*/ 448535 w 1134252"/>
                  <a:gd name="connsiteY1" fmla="*/ 73729 h 423619"/>
                  <a:gd name="connsiteX2" fmla="*/ 975585 w 1134252"/>
                  <a:gd name="connsiteY2" fmla="*/ 302329 h 423619"/>
                  <a:gd name="connsiteX3" fmla="*/ 1132218 w 1134252"/>
                  <a:gd name="connsiteY3" fmla="*/ 422979 h 423619"/>
                  <a:gd name="connsiteX4" fmla="*/ 893035 w 1134252"/>
                  <a:gd name="connsiteY4" fmla="*/ 253646 h 423619"/>
                  <a:gd name="connsiteX5" fmla="*/ 236868 w 1134252"/>
                  <a:gd name="connsiteY5" fmla="*/ 18696 h 423619"/>
                  <a:gd name="connsiteX6" fmla="*/ 6151 w 1134252"/>
                  <a:gd name="connsiteY6" fmla="*/ 18696 h 42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4252" h="423619">
                    <a:moveTo>
                      <a:pt x="6151" y="18696"/>
                    </a:moveTo>
                    <a:cubicBezTo>
                      <a:pt x="41429" y="27868"/>
                      <a:pt x="286963" y="26457"/>
                      <a:pt x="448535" y="73729"/>
                    </a:cubicBezTo>
                    <a:cubicBezTo>
                      <a:pt x="610107" y="121001"/>
                      <a:pt x="861638" y="244121"/>
                      <a:pt x="975585" y="302329"/>
                    </a:cubicBezTo>
                    <a:cubicBezTo>
                      <a:pt x="1089532" y="360537"/>
                      <a:pt x="1145976" y="431093"/>
                      <a:pt x="1132218" y="422979"/>
                    </a:cubicBezTo>
                    <a:cubicBezTo>
                      <a:pt x="1118460" y="414865"/>
                      <a:pt x="1042260" y="321027"/>
                      <a:pt x="893035" y="253646"/>
                    </a:cubicBezTo>
                    <a:cubicBezTo>
                      <a:pt x="743810" y="186266"/>
                      <a:pt x="381154" y="55738"/>
                      <a:pt x="236868" y="18696"/>
                    </a:cubicBezTo>
                    <a:cubicBezTo>
                      <a:pt x="92582" y="-18346"/>
                      <a:pt x="-29127" y="9524"/>
                      <a:pt x="6151" y="186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4" name="フリーフォーム: 図形 1413">
                <a:extLst>
                  <a:ext uri="{FF2B5EF4-FFF2-40B4-BE49-F238E27FC236}">
                    <a16:creationId xmlns:a16="http://schemas.microsoft.com/office/drawing/2014/main" id="{58DE3082-499D-4288-A3BE-4DB4EC471379}"/>
                  </a:ext>
                </a:extLst>
              </p:cNvPr>
              <p:cNvSpPr/>
              <p:nvPr/>
            </p:nvSpPr>
            <p:spPr>
              <a:xfrm>
                <a:off x="6288587" y="2304225"/>
                <a:ext cx="907126" cy="497017"/>
              </a:xfrm>
              <a:custGeom>
                <a:avLst/>
                <a:gdLst>
                  <a:gd name="connsiteX0" fmla="*/ 30 w 907126"/>
                  <a:gd name="connsiteY0" fmla="*/ 825 h 497017"/>
                  <a:gd name="connsiteX1" fmla="*/ 325996 w 907126"/>
                  <a:gd name="connsiteY1" fmla="*/ 53742 h 497017"/>
                  <a:gd name="connsiteX2" fmla="*/ 821296 w 907126"/>
                  <a:gd name="connsiteY2" fmla="*/ 261175 h 497017"/>
                  <a:gd name="connsiteX3" fmla="*/ 884796 w 907126"/>
                  <a:gd name="connsiteY3" fmla="*/ 324675 h 497017"/>
                  <a:gd name="connsiteX4" fmla="*/ 798013 w 907126"/>
                  <a:gd name="connsiteY4" fmla="*/ 496125 h 497017"/>
                  <a:gd name="connsiteX5" fmla="*/ 869980 w 907126"/>
                  <a:gd name="connsiteY5" fmla="*/ 388175 h 497017"/>
                  <a:gd name="connsiteX6" fmla="*/ 863630 w 907126"/>
                  <a:gd name="connsiteY6" fmla="*/ 303508 h 497017"/>
                  <a:gd name="connsiteX7" fmla="*/ 342930 w 907126"/>
                  <a:gd name="connsiteY7" fmla="*/ 81258 h 497017"/>
                  <a:gd name="connsiteX8" fmla="*/ 30 w 907126"/>
                  <a:gd name="connsiteY8" fmla="*/ 825 h 497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126" h="497017">
                    <a:moveTo>
                      <a:pt x="30" y="825"/>
                    </a:moveTo>
                    <a:cubicBezTo>
                      <a:pt x="-2792" y="-3761"/>
                      <a:pt x="189119" y="10350"/>
                      <a:pt x="325996" y="53742"/>
                    </a:cubicBezTo>
                    <a:cubicBezTo>
                      <a:pt x="462873" y="97134"/>
                      <a:pt x="728163" y="216020"/>
                      <a:pt x="821296" y="261175"/>
                    </a:cubicBezTo>
                    <a:cubicBezTo>
                      <a:pt x="914429" y="306331"/>
                      <a:pt x="888676" y="285517"/>
                      <a:pt x="884796" y="324675"/>
                    </a:cubicBezTo>
                    <a:cubicBezTo>
                      <a:pt x="880916" y="363833"/>
                      <a:pt x="800482" y="485542"/>
                      <a:pt x="798013" y="496125"/>
                    </a:cubicBezTo>
                    <a:cubicBezTo>
                      <a:pt x="795544" y="506708"/>
                      <a:pt x="859044" y="420278"/>
                      <a:pt x="869980" y="388175"/>
                    </a:cubicBezTo>
                    <a:cubicBezTo>
                      <a:pt x="880916" y="356072"/>
                      <a:pt x="951472" y="354661"/>
                      <a:pt x="863630" y="303508"/>
                    </a:cubicBezTo>
                    <a:cubicBezTo>
                      <a:pt x="775788" y="252355"/>
                      <a:pt x="487216" y="130294"/>
                      <a:pt x="342930" y="81258"/>
                    </a:cubicBezTo>
                    <a:cubicBezTo>
                      <a:pt x="198644" y="32222"/>
                      <a:pt x="2852" y="5411"/>
                      <a:pt x="30" y="8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6" name="フリーフォーム: 図形 1415">
                <a:extLst>
                  <a:ext uri="{FF2B5EF4-FFF2-40B4-BE49-F238E27FC236}">
                    <a16:creationId xmlns:a16="http://schemas.microsoft.com/office/drawing/2014/main" id="{733932BB-D357-4058-9F7F-75AC26B5DF1C}"/>
                  </a:ext>
                </a:extLst>
              </p:cNvPr>
              <p:cNvSpPr/>
              <p:nvPr/>
            </p:nvSpPr>
            <p:spPr>
              <a:xfrm>
                <a:off x="6211713" y="2481641"/>
                <a:ext cx="884021" cy="286001"/>
              </a:xfrm>
              <a:custGeom>
                <a:avLst/>
                <a:gdLst>
                  <a:gd name="connsiteX0" fmla="*/ 704 w 884021"/>
                  <a:gd name="connsiteY0" fmla="*/ 1209 h 286001"/>
                  <a:gd name="connsiteX1" fmla="*/ 474837 w 884021"/>
                  <a:gd name="connsiteY1" fmla="*/ 94342 h 286001"/>
                  <a:gd name="connsiteX2" fmla="*/ 684387 w 884021"/>
                  <a:gd name="connsiteY2" fmla="*/ 185359 h 286001"/>
                  <a:gd name="connsiteX3" fmla="*/ 874887 w 884021"/>
                  <a:gd name="connsiteY3" fmla="*/ 282726 h 286001"/>
                  <a:gd name="connsiteX4" fmla="*/ 379587 w 884021"/>
                  <a:gd name="connsiteY4" fmla="*/ 58359 h 286001"/>
                  <a:gd name="connsiteX5" fmla="*/ 704 w 884021"/>
                  <a:gd name="connsiteY5" fmla="*/ 1209 h 28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4021" h="286001">
                    <a:moveTo>
                      <a:pt x="704" y="1209"/>
                    </a:moveTo>
                    <a:cubicBezTo>
                      <a:pt x="16579" y="7206"/>
                      <a:pt x="360890" y="63650"/>
                      <a:pt x="474837" y="94342"/>
                    </a:cubicBezTo>
                    <a:cubicBezTo>
                      <a:pt x="588784" y="125034"/>
                      <a:pt x="617712" y="153962"/>
                      <a:pt x="684387" y="185359"/>
                    </a:cubicBezTo>
                    <a:cubicBezTo>
                      <a:pt x="751062" y="216756"/>
                      <a:pt x="925687" y="303893"/>
                      <a:pt x="874887" y="282726"/>
                    </a:cubicBezTo>
                    <a:cubicBezTo>
                      <a:pt x="824087" y="261559"/>
                      <a:pt x="517876" y="105631"/>
                      <a:pt x="379587" y="58359"/>
                    </a:cubicBezTo>
                    <a:cubicBezTo>
                      <a:pt x="241298" y="11087"/>
                      <a:pt x="-15171" y="-4788"/>
                      <a:pt x="704" y="12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7" name="フリーフォーム: 図形 1416">
                <a:extLst>
                  <a:ext uri="{FF2B5EF4-FFF2-40B4-BE49-F238E27FC236}">
                    <a16:creationId xmlns:a16="http://schemas.microsoft.com/office/drawing/2014/main" id="{7B12420F-564F-48B3-ACD3-01AAE5A779F7}"/>
                  </a:ext>
                </a:extLst>
              </p:cNvPr>
              <p:cNvSpPr/>
              <p:nvPr/>
            </p:nvSpPr>
            <p:spPr>
              <a:xfrm>
                <a:off x="5817785" y="2262292"/>
                <a:ext cx="351531" cy="730488"/>
              </a:xfrm>
              <a:custGeom>
                <a:avLst/>
                <a:gdLst>
                  <a:gd name="connsiteX0" fmla="*/ 350182 w 351531"/>
                  <a:gd name="connsiteY0" fmla="*/ 6775 h 730488"/>
                  <a:gd name="connsiteX1" fmla="*/ 98298 w 351531"/>
                  <a:gd name="connsiteY1" fmla="*/ 239608 h 730488"/>
                  <a:gd name="connsiteX2" fmla="*/ 110998 w 351531"/>
                  <a:gd name="connsiteY2" fmla="*/ 284058 h 730488"/>
                  <a:gd name="connsiteX3" fmla="*/ 36915 w 351531"/>
                  <a:gd name="connsiteY3" fmla="*/ 436458 h 730488"/>
                  <a:gd name="connsiteX4" fmla="*/ 22098 w 351531"/>
                  <a:gd name="connsiteY4" fmla="*/ 567691 h 730488"/>
                  <a:gd name="connsiteX5" fmla="*/ 3048 w 351531"/>
                  <a:gd name="connsiteY5" fmla="*/ 637541 h 730488"/>
                  <a:gd name="connsiteX6" fmla="*/ 11515 w 351531"/>
                  <a:gd name="connsiteY6" fmla="*/ 722208 h 730488"/>
                  <a:gd name="connsiteX7" fmla="*/ 108882 w 351531"/>
                  <a:gd name="connsiteY7" fmla="*/ 417408 h 730488"/>
                  <a:gd name="connsiteX8" fmla="*/ 195665 w 351531"/>
                  <a:gd name="connsiteY8" fmla="*/ 93558 h 730488"/>
                  <a:gd name="connsiteX9" fmla="*/ 350182 w 351531"/>
                  <a:gd name="connsiteY9" fmla="*/ 6775 h 73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1531" h="730488">
                    <a:moveTo>
                      <a:pt x="350182" y="6775"/>
                    </a:moveTo>
                    <a:cubicBezTo>
                      <a:pt x="333954" y="31117"/>
                      <a:pt x="138162" y="193394"/>
                      <a:pt x="98298" y="239608"/>
                    </a:cubicBezTo>
                    <a:cubicBezTo>
                      <a:pt x="58434" y="285822"/>
                      <a:pt x="121228" y="251250"/>
                      <a:pt x="110998" y="284058"/>
                    </a:cubicBezTo>
                    <a:cubicBezTo>
                      <a:pt x="100767" y="316866"/>
                      <a:pt x="51732" y="389186"/>
                      <a:pt x="36915" y="436458"/>
                    </a:cubicBezTo>
                    <a:cubicBezTo>
                      <a:pt x="22098" y="483730"/>
                      <a:pt x="27742" y="534177"/>
                      <a:pt x="22098" y="567691"/>
                    </a:cubicBezTo>
                    <a:cubicBezTo>
                      <a:pt x="16453" y="601205"/>
                      <a:pt x="4812" y="611788"/>
                      <a:pt x="3048" y="637541"/>
                    </a:cubicBezTo>
                    <a:cubicBezTo>
                      <a:pt x="1284" y="663294"/>
                      <a:pt x="-6124" y="758897"/>
                      <a:pt x="11515" y="722208"/>
                    </a:cubicBezTo>
                    <a:cubicBezTo>
                      <a:pt x="29154" y="685519"/>
                      <a:pt x="78190" y="522183"/>
                      <a:pt x="108882" y="417408"/>
                    </a:cubicBezTo>
                    <a:cubicBezTo>
                      <a:pt x="139574" y="312633"/>
                      <a:pt x="159682" y="160586"/>
                      <a:pt x="195665" y="93558"/>
                    </a:cubicBezTo>
                    <a:cubicBezTo>
                      <a:pt x="231648" y="26530"/>
                      <a:pt x="366410" y="-17567"/>
                      <a:pt x="350182" y="67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8" name="フリーフォーム: 図形 1417">
                <a:extLst>
                  <a:ext uri="{FF2B5EF4-FFF2-40B4-BE49-F238E27FC236}">
                    <a16:creationId xmlns:a16="http://schemas.microsoft.com/office/drawing/2014/main" id="{D4C79611-8534-4C9E-A982-907E6F9F3730}"/>
                  </a:ext>
                </a:extLst>
              </p:cNvPr>
              <p:cNvSpPr/>
              <p:nvPr/>
            </p:nvSpPr>
            <p:spPr>
              <a:xfrm>
                <a:off x="6088835" y="2467930"/>
                <a:ext cx="132111" cy="643629"/>
              </a:xfrm>
              <a:custGeom>
                <a:avLst/>
                <a:gdLst>
                  <a:gd name="connsiteX0" fmla="*/ 129932 w 132111"/>
                  <a:gd name="connsiteY0" fmla="*/ 31853 h 643629"/>
                  <a:gd name="connsiteX1" fmla="*/ 93948 w 132111"/>
                  <a:gd name="connsiteY1" fmla="*/ 69953 h 643629"/>
                  <a:gd name="connsiteX2" fmla="*/ 9282 w 132111"/>
                  <a:gd name="connsiteY2" fmla="*/ 489053 h 643629"/>
                  <a:gd name="connsiteX3" fmla="*/ 5048 w 132111"/>
                  <a:gd name="connsiteY3" fmla="*/ 641453 h 643629"/>
                  <a:gd name="connsiteX4" fmla="*/ 34682 w 132111"/>
                  <a:gd name="connsiteY4" fmla="*/ 393803 h 643629"/>
                  <a:gd name="connsiteX5" fmla="*/ 129932 w 132111"/>
                  <a:gd name="connsiteY5" fmla="*/ 31853 h 64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111" h="643629">
                    <a:moveTo>
                      <a:pt x="129932" y="31853"/>
                    </a:moveTo>
                    <a:cubicBezTo>
                      <a:pt x="139810" y="-22122"/>
                      <a:pt x="114056" y="-6247"/>
                      <a:pt x="93948" y="69953"/>
                    </a:cubicBezTo>
                    <a:cubicBezTo>
                      <a:pt x="73840" y="146153"/>
                      <a:pt x="24099" y="393803"/>
                      <a:pt x="9282" y="489053"/>
                    </a:cubicBezTo>
                    <a:cubicBezTo>
                      <a:pt x="-5535" y="584303"/>
                      <a:pt x="815" y="657328"/>
                      <a:pt x="5048" y="641453"/>
                    </a:cubicBezTo>
                    <a:cubicBezTo>
                      <a:pt x="9281" y="625578"/>
                      <a:pt x="12457" y="498578"/>
                      <a:pt x="34682" y="393803"/>
                    </a:cubicBezTo>
                    <a:cubicBezTo>
                      <a:pt x="56907" y="289028"/>
                      <a:pt x="120054" y="85828"/>
                      <a:pt x="129932" y="318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9" name="フリーフォーム: 図形 1418">
                <a:extLst>
                  <a:ext uri="{FF2B5EF4-FFF2-40B4-BE49-F238E27FC236}">
                    <a16:creationId xmlns:a16="http://schemas.microsoft.com/office/drawing/2014/main" id="{893C603A-674D-4B2E-AC0C-A1659F6A7F25}"/>
                  </a:ext>
                </a:extLst>
              </p:cNvPr>
              <p:cNvSpPr/>
              <p:nvPr/>
            </p:nvSpPr>
            <p:spPr>
              <a:xfrm>
                <a:off x="5988027" y="2279643"/>
                <a:ext cx="152423" cy="800169"/>
              </a:xfrm>
              <a:custGeom>
                <a:avLst/>
                <a:gdLst>
                  <a:gd name="connsiteX0" fmla="*/ 152423 w 152423"/>
                  <a:gd name="connsiteY0" fmla="*/ 7 h 800169"/>
                  <a:gd name="connsiteX1" fmla="*/ 25423 w 152423"/>
                  <a:gd name="connsiteY1" fmla="*/ 605374 h 800169"/>
                  <a:gd name="connsiteX2" fmla="*/ 23 w 152423"/>
                  <a:gd name="connsiteY2" fmla="*/ 800107 h 800169"/>
                  <a:gd name="connsiteX3" fmla="*/ 25423 w 152423"/>
                  <a:gd name="connsiteY3" fmla="*/ 618074 h 800169"/>
                  <a:gd name="connsiteX4" fmla="*/ 152423 w 152423"/>
                  <a:gd name="connsiteY4" fmla="*/ 7 h 80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23" h="800169">
                    <a:moveTo>
                      <a:pt x="152423" y="7"/>
                    </a:moveTo>
                    <a:cubicBezTo>
                      <a:pt x="152423" y="-2110"/>
                      <a:pt x="50823" y="472024"/>
                      <a:pt x="25423" y="605374"/>
                    </a:cubicBezTo>
                    <a:cubicBezTo>
                      <a:pt x="23" y="738724"/>
                      <a:pt x="23" y="797990"/>
                      <a:pt x="23" y="800107"/>
                    </a:cubicBezTo>
                    <a:cubicBezTo>
                      <a:pt x="23" y="802224"/>
                      <a:pt x="-1741" y="751071"/>
                      <a:pt x="25423" y="618074"/>
                    </a:cubicBezTo>
                    <a:cubicBezTo>
                      <a:pt x="52587" y="485077"/>
                      <a:pt x="152423" y="2124"/>
                      <a:pt x="152423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0" name="フリーフォーム: 図形 1419">
                <a:extLst>
                  <a:ext uri="{FF2B5EF4-FFF2-40B4-BE49-F238E27FC236}">
                    <a16:creationId xmlns:a16="http://schemas.microsoft.com/office/drawing/2014/main" id="{0255A964-9F8B-4AD2-84D2-F1C6D614F208}"/>
                  </a:ext>
                </a:extLst>
              </p:cNvPr>
              <p:cNvSpPr/>
              <p:nvPr/>
            </p:nvSpPr>
            <p:spPr>
              <a:xfrm>
                <a:off x="6030383" y="2292068"/>
                <a:ext cx="146050" cy="845318"/>
              </a:xfrm>
              <a:custGeom>
                <a:avLst/>
                <a:gdLst>
                  <a:gd name="connsiteX0" fmla="*/ 146050 w 146050"/>
                  <a:gd name="connsiteY0" fmla="*/ 282 h 845318"/>
                  <a:gd name="connsiteX1" fmla="*/ 31750 w 146050"/>
                  <a:gd name="connsiteY1" fmla="*/ 459599 h 845318"/>
                  <a:gd name="connsiteX2" fmla="*/ 0 w 146050"/>
                  <a:gd name="connsiteY2" fmla="*/ 844832 h 845318"/>
                  <a:gd name="connsiteX3" fmla="*/ 31750 w 146050"/>
                  <a:gd name="connsiteY3" fmla="*/ 527332 h 845318"/>
                  <a:gd name="connsiteX4" fmla="*/ 146050 w 146050"/>
                  <a:gd name="connsiteY4" fmla="*/ 282 h 845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845318">
                    <a:moveTo>
                      <a:pt x="146050" y="282"/>
                    </a:moveTo>
                    <a:cubicBezTo>
                      <a:pt x="146050" y="-11007"/>
                      <a:pt x="56092" y="318841"/>
                      <a:pt x="31750" y="459599"/>
                    </a:cubicBezTo>
                    <a:cubicBezTo>
                      <a:pt x="7408" y="600357"/>
                      <a:pt x="0" y="833543"/>
                      <a:pt x="0" y="844832"/>
                    </a:cubicBezTo>
                    <a:cubicBezTo>
                      <a:pt x="0" y="856121"/>
                      <a:pt x="5644" y="668443"/>
                      <a:pt x="31750" y="527332"/>
                    </a:cubicBezTo>
                    <a:cubicBezTo>
                      <a:pt x="57856" y="386221"/>
                      <a:pt x="146050" y="11571"/>
                      <a:pt x="146050" y="2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1" name="フリーフォーム: 図形 1420">
                <a:extLst>
                  <a:ext uri="{FF2B5EF4-FFF2-40B4-BE49-F238E27FC236}">
                    <a16:creationId xmlns:a16="http://schemas.microsoft.com/office/drawing/2014/main" id="{7FDA336E-F0CF-462E-A27E-FB20ADD6A361}"/>
                  </a:ext>
                </a:extLst>
              </p:cNvPr>
              <p:cNvSpPr/>
              <p:nvPr/>
            </p:nvSpPr>
            <p:spPr>
              <a:xfrm>
                <a:off x="6823464" y="2696606"/>
                <a:ext cx="479124" cy="758479"/>
              </a:xfrm>
              <a:custGeom>
                <a:avLst/>
                <a:gdLst>
                  <a:gd name="connsiteX0" fmla="*/ 479036 w 479124"/>
                  <a:gd name="connsiteY0" fmla="*/ 27 h 758479"/>
                  <a:gd name="connsiteX1" fmla="*/ 138253 w 479124"/>
                  <a:gd name="connsiteY1" fmla="*/ 599044 h 758479"/>
                  <a:gd name="connsiteX2" fmla="*/ 669 w 479124"/>
                  <a:gd name="connsiteY2" fmla="*/ 757794 h 758479"/>
                  <a:gd name="connsiteX3" fmla="*/ 104386 w 479124"/>
                  <a:gd name="connsiteY3" fmla="*/ 624444 h 758479"/>
                  <a:gd name="connsiteX4" fmla="*/ 479036 w 479124"/>
                  <a:gd name="connsiteY4" fmla="*/ 27 h 75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124" h="758479">
                    <a:moveTo>
                      <a:pt x="479036" y="27"/>
                    </a:moveTo>
                    <a:cubicBezTo>
                      <a:pt x="484680" y="-4206"/>
                      <a:pt x="217981" y="472750"/>
                      <a:pt x="138253" y="599044"/>
                    </a:cubicBezTo>
                    <a:cubicBezTo>
                      <a:pt x="58525" y="725338"/>
                      <a:pt x="6313" y="753561"/>
                      <a:pt x="669" y="757794"/>
                    </a:cubicBezTo>
                    <a:cubicBezTo>
                      <a:pt x="-4975" y="762027"/>
                      <a:pt x="24658" y="750033"/>
                      <a:pt x="104386" y="624444"/>
                    </a:cubicBezTo>
                    <a:cubicBezTo>
                      <a:pt x="184114" y="498855"/>
                      <a:pt x="473392" y="4260"/>
                      <a:pt x="479036" y="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3" name="フリーフォーム: 図形 1422">
                <a:extLst>
                  <a:ext uri="{FF2B5EF4-FFF2-40B4-BE49-F238E27FC236}">
                    <a16:creationId xmlns:a16="http://schemas.microsoft.com/office/drawing/2014/main" id="{BC7964C8-FFD9-40BB-8B38-27B824DCE089}"/>
                  </a:ext>
                </a:extLst>
              </p:cNvPr>
              <p:cNvSpPr/>
              <p:nvPr/>
            </p:nvSpPr>
            <p:spPr>
              <a:xfrm>
                <a:off x="6769779" y="2761522"/>
                <a:ext cx="329897" cy="642701"/>
              </a:xfrm>
              <a:custGeom>
                <a:avLst/>
                <a:gdLst>
                  <a:gd name="connsiteX0" fmla="*/ 213104 w 329897"/>
                  <a:gd name="connsiteY0" fmla="*/ 728 h 642701"/>
                  <a:gd name="connsiteX1" fmla="*/ 310471 w 329897"/>
                  <a:gd name="connsiteY1" fmla="*/ 57878 h 642701"/>
                  <a:gd name="connsiteX2" fmla="*/ 210988 w 329897"/>
                  <a:gd name="connsiteY2" fmla="*/ 303411 h 642701"/>
                  <a:gd name="connsiteX3" fmla="*/ 14138 w 329897"/>
                  <a:gd name="connsiteY3" fmla="*/ 606095 h 642701"/>
                  <a:gd name="connsiteX4" fmla="*/ 48004 w 329897"/>
                  <a:gd name="connsiteY4" fmla="*/ 582811 h 642701"/>
                  <a:gd name="connsiteX5" fmla="*/ 306238 w 329897"/>
                  <a:gd name="connsiteY5" fmla="*/ 115028 h 642701"/>
                  <a:gd name="connsiteX6" fmla="*/ 308354 w 329897"/>
                  <a:gd name="connsiteY6" fmla="*/ 81161 h 642701"/>
                  <a:gd name="connsiteX7" fmla="*/ 213104 w 329897"/>
                  <a:gd name="connsiteY7" fmla="*/ 728 h 64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897" h="642701">
                    <a:moveTo>
                      <a:pt x="213104" y="728"/>
                    </a:moveTo>
                    <a:cubicBezTo>
                      <a:pt x="213457" y="-3152"/>
                      <a:pt x="310824" y="7431"/>
                      <a:pt x="310471" y="57878"/>
                    </a:cubicBezTo>
                    <a:cubicBezTo>
                      <a:pt x="310118" y="108325"/>
                      <a:pt x="260377" y="212042"/>
                      <a:pt x="210988" y="303411"/>
                    </a:cubicBezTo>
                    <a:cubicBezTo>
                      <a:pt x="161599" y="394781"/>
                      <a:pt x="41302" y="559528"/>
                      <a:pt x="14138" y="606095"/>
                    </a:cubicBezTo>
                    <a:cubicBezTo>
                      <a:pt x="-13026" y="652662"/>
                      <a:pt x="-679" y="664656"/>
                      <a:pt x="48004" y="582811"/>
                    </a:cubicBezTo>
                    <a:cubicBezTo>
                      <a:pt x="96687" y="500966"/>
                      <a:pt x="262846" y="198636"/>
                      <a:pt x="306238" y="115028"/>
                    </a:cubicBezTo>
                    <a:cubicBezTo>
                      <a:pt x="349630" y="31420"/>
                      <a:pt x="322818" y="97742"/>
                      <a:pt x="308354" y="81161"/>
                    </a:cubicBezTo>
                    <a:cubicBezTo>
                      <a:pt x="293890" y="64581"/>
                      <a:pt x="212751" y="4608"/>
                      <a:pt x="213104" y="7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4" name="フリーフォーム: 図形 1423">
                <a:extLst>
                  <a:ext uri="{FF2B5EF4-FFF2-40B4-BE49-F238E27FC236}">
                    <a16:creationId xmlns:a16="http://schemas.microsoft.com/office/drawing/2014/main" id="{62F6EF8B-C434-42C7-A083-B8CA276F2F46}"/>
                  </a:ext>
                </a:extLst>
              </p:cNvPr>
              <p:cNvSpPr/>
              <p:nvPr/>
            </p:nvSpPr>
            <p:spPr>
              <a:xfrm>
                <a:off x="6793108" y="2791715"/>
                <a:ext cx="306261" cy="591645"/>
              </a:xfrm>
              <a:custGeom>
                <a:avLst/>
                <a:gdLst>
                  <a:gd name="connsiteX0" fmla="*/ 301959 w 306261"/>
                  <a:gd name="connsiteY0" fmla="*/ 2285 h 591645"/>
                  <a:gd name="connsiteX1" fmla="*/ 261742 w 306261"/>
                  <a:gd name="connsiteY1" fmla="*/ 165268 h 591645"/>
                  <a:gd name="connsiteX2" fmla="*/ 105109 w 306261"/>
                  <a:gd name="connsiteY2" fmla="*/ 484885 h 591645"/>
                  <a:gd name="connsiteX3" fmla="*/ 3509 w 306261"/>
                  <a:gd name="connsiteY3" fmla="*/ 580135 h 591645"/>
                  <a:gd name="connsiteX4" fmla="*/ 232109 w 306261"/>
                  <a:gd name="connsiteY4" fmla="*/ 254168 h 591645"/>
                  <a:gd name="connsiteX5" fmla="*/ 297725 w 306261"/>
                  <a:gd name="connsiteY5" fmla="*/ 80602 h 591645"/>
                  <a:gd name="connsiteX6" fmla="*/ 301959 w 306261"/>
                  <a:gd name="connsiteY6" fmla="*/ 2285 h 59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261" h="591645">
                    <a:moveTo>
                      <a:pt x="301959" y="2285"/>
                    </a:moveTo>
                    <a:cubicBezTo>
                      <a:pt x="295962" y="16396"/>
                      <a:pt x="294550" y="84835"/>
                      <a:pt x="261742" y="165268"/>
                    </a:cubicBezTo>
                    <a:cubicBezTo>
                      <a:pt x="228934" y="245701"/>
                      <a:pt x="148148" y="415741"/>
                      <a:pt x="105109" y="484885"/>
                    </a:cubicBezTo>
                    <a:cubicBezTo>
                      <a:pt x="62070" y="554030"/>
                      <a:pt x="-17658" y="618588"/>
                      <a:pt x="3509" y="580135"/>
                    </a:cubicBezTo>
                    <a:cubicBezTo>
                      <a:pt x="24676" y="541682"/>
                      <a:pt x="183073" y="337423"/>
                      <a:pt x="232109" y="254168"/>
                    </a:cubicBezTo>
                    <a:cubicBezTo>
                      <a:pt x="281145" y="170913"/>
                      <a:pt x="286789" y="118702"/>
                      <a:pt x="297725" y="80602"/>
                    </a:cubicBezTo>
                    <a:cubicBezTo>
                      <a:pt x="308661" y="42502"/>
                      <a:pt x="307956" y="-11826"/>
                      <a:pt x="301959" y="22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5" name="フリーフォーム: 図形 1424">
                <a:extLst>
                  <a:ext uri="{FF2B5EF4-FFF2-40B4-BE49-F238E27FC236}">
                    <a16:creationId xmlns:a16="http://schemas.microsoft.com/office/drawing/2014/main" id="{7D78252B-24DA-4946-8032-2F74D3951941}"/>
                  </a:ext>
                </a:extLst>
              </p:cNvPr>
              <p:cNvSpPr/>
              <p:nvPr/>
            </p:nvSpPr>
            <p:spPr>
              <a:xfrm>
                <a:off x="7025199" y="2685359"/>
                <a:ext cx="356021" cy="828814"/>
              </a:xfrm>
              <a:custGeom>
                <a:avLst/>
                <a:gdLst>
                  <a:gd name="connsiteX0" fmla="*/ 292118 w 356021"/>
                  <a:gd name="connsiteY0" fmla="*/ 9158 h 828814"/>
                  <a:gd name="connsiteX1" fmla="*/ 315401 w 356021"/>
                  <a:gd name="connsiteY1" fmla="*/ 252574 h 828814"/>
                  <a:gd name="connsiteX2" fmla="*/ 207451 w 356021"/>
                  <a:gd name="connsiteY2" fmla="*/ 512924 h 828814"/>
                  <a:gd name="connsiteX3" fmla="*/ 112201 w 356021"/>
                  <a:gd name="connsiteY3" fmla="*/ 692841 h 828814"/>
                  <a:gd name="connsiteX4" fmla="*/ 18 w 356021"/>
                  <a:gd name="connsiteY4" fmla="*/ 826191 h 828814"/>
                  <a:gd name="connsiteX5" fmla="*/ 120668 w 356021"/>
                  <a:gd name="connsiteY5" fmla="*/ 760574 h 828814"/>
                  <a:gd name="connsiteX6" fmla="*/ 247668 w 356021"/>
                  <a:gd name="connsiteY6" fmla="*/ 519274 h 828814"/>
                  <a:gd name="connsiteX7" fmla="*/ 355618 w 356021"/>
                  <a:gd name="connsiteY7" fmla="*/ 98058 h 828814"/>
                  <a:gd name="connsiteX8" fmla="*/ 292118 w 356021"/>
                  <a:gd name="connsiteY8" fmla="*/ 9158 h 82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6021" h="828814">
                    <a:moveTo>
                      <a:pt x="292118" y="9158"/>
                    </a:moveTo>
                    <a:cubicBezTo>
                      <a:pt x="285415" y="34911"/>
                      <a:pt x="329512" y="168613"/>
                      <a:pt x="315401" y="252574"/>
                    </a:cubicBezTo>
                    <a:cubicBezTo>
                      <a:pt x="301290" y="336535"/>
                      <a:pt x="241318" y="439546"/>
                      <a:pt x="207451" y="512924"/>
                    </a:cubicBezTo>
                    <a:cubicBezTo>
                      <a:pt x="173584" y="586302"/>
                      <a:pt x="146773" y="640630"/>
                      <a:pt x="112201" y="692841"/>
                    </a:cubicBezTo>
                    <a:cubicBezTo>
                      <a:pt x="77629" y="745052"/>
                      <a:pt x="-1393" y="814902"/>
                      <a:pt x="18" y="826191"/>
                    </a:cubicBezTo>
                    <a:cubicBezTo>
                      <a:pt x="1429" y="837480"/>
                      <a:pt x="79393" y="811727"/>
                      <a:pt x="120668" y="760574"/>
                    </a:cubicBezTo>
                    <a:cubicBezTo>
                      <a:pt x="161943" y="709421"/>
                      <a:pt x="208510" y="629693"/>
                      <a:pt x="247668" y="519274"/>
                    </a:cubicBezTo>
                    <a:cubicBezTo>
                      <a:pt x="286826" y="408855"/>
                      <a:pt x="349621" y="184488"/>
                      <a:pt x="355618" y="98058"/>
                    </a:cubicBezTo>
                    <a:cubicBezTo>
                      <a:pt x="361615" y="11628"/>
                      <a:pt x="298821" y="-16595"/>
                      <a:pt x="292118" y="91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6" name="フリーフォーム: 図形 1425">
                <a:extLst>
                  <a:ext uri="{FF2B5EF4-FFF2-40B4-BE49-F238E27FC236}">
                    <a16:creationId xmlns:a16="http://schemas.microsoft.com/office/drawing/2014/main" id="{6CE89CF0-8CA1-4DFB-8664-285C767A31CB}"/>
                  </a:ext>
                </a:extLst>
              </p:cNvPr>
              <p:cNvSpPr/>
              <p:nvPr/>
            </p:nvSpPr>
            <p:spPr>
              <a:xfrm>
                <a:off x="5837941" y="3148936"/>
                <a:ext cx="1063904" cy="401140"/>
              </a:xfrm>
              <a:custGeom>
                <a:avLst/>
                <a:gdLst>
                  <a:gd name="connsiteX0" fmla="*/ 10409 w 1063904"/>
                  <a:gd name="connsiteY0" fmla="*/ 19714 h 401140"/>
                  <a:gd name="connsiteX1" fmla="*/ 359659 w 1063904"/>
                  <a:gd name="connsiteY1" fmla="*/ 40881 h 401140"/>
                  <a:gd name="connsiteX2" fmla="*/ 770292 w 1063904"/>
                  <a:gd name="connsiteY2" fmla="*/ 186931 h 401140"/>
                  <a:gd name="connsiteX3" fmla="*/ 1034876 w 1063904"/>
                  <a:gd name="connsiteY3" fmla="*/ 379547 h 401140"/>
                  <a:gd name="connsiteX4" fmla="*/ 1049692 w 1063904"/>
                  <a:gd name="connsiteY4" fmla="*/ 388014 h 401140"/>
                  <a:gd name="connsiteX5" fmla="*/ 969259 w 1063904"/>
                  <a:gd name="connsiteY5" fmla="*/ 303347 h 401140"/>
                  <a:gd name="connsiteX6" fmla="*/ 482426 w 1063904"/>
                  <a:gd name="connsiteY6" fmla="*/ 64164 h 401140"/>
                  <a:gd name="connsiteX7" fmla="*/ 126826 w 1063904"/>
                  <a:gd name="connsiteY7" fmla="*/ 2781 h 401140"/>
                  <a:gd name="connsiteX8" fmla="*/ 10409 w 1063904"/>
                  <a:gd name="connsiteY8" fmla="*/ 19714 h 40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3904" h="401140">
                    <a:moveTo>
                      <a:pt x="10409" y="19714"/>
                    </a:moveTo>
                    <a:cubicBezTo>
                      <a:pt x="49214" y="26064"/>
                      <a:pt x="233012" y="13012"/>
                      <a:pt x="359659" y="40881"/>
                    </a:cubicBezTo>
                    <a:cubicBezTo>
                      <a:pt x="486306" y="68750"/>
                      <a:pt x="657756" y="130487"/>
                      <a:pt x="770292" y="186931"/>
                    </a:cubicBezTo>
                    <a:cubicBezTo>
                      <a:pt x="882828" y="243375"/>
                      <a:pt x="988309" y="346033"/>
                      <a:pt x="1034876" y="379547"/>
                    </a:cubicBezTo>
                    <a:cubicBezTo>
                      <a:pt x="1081443" y="413061"/>
                      <a:pt x="1060628" y="400714"/>
                      <a:pt x="1049692" y="388014"/>
                    </a:cubicBezTo>
                    <a:cubicBezTo>
                      <a:pt x="1038756" y="375314"/>
                      <a:pt x="1063803" y="357322"/>
                      <a:pt x="969259" y="303347"/>
                    </a:cubicBezTo>
                    <a:cubicBezTo>
                      <a:pt x="874715" y="249372"/>
                      <a:pt x="622832" y="114258"/>
                      <a:pt x="482426" y="64164"/>
                    </a:cubicBezTo>
                    <a:cubicBezTo>
                      <a:pt x="342021" y="14070"/>
                      <a:pt x="205496" y="13011"/>
                      <a:pt x="126826" y="2781"/>
                    </a:cubicBezTo>
                    <a:cubicBezTo>
                      <a:pt x="48157" y="-7450"/>
                      <a:pt x="-28396" y="13364"/>
                      <a:pt x="10409" y="197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7" name="フリーフォーム: 図形 1426">
                <a:extLst>
                  <a:ext uri="{FF2B5EF4-FFF2-40B4-BE49-F238E27FC236}">
                    <a16:creationId xmlns:a16="http://schemas.microsoft.com/office/drawing/2014/main" id="{3CF32183-D1E3-4D9A-9150-5FE947A10F4E}"/>
                  </a:ext>
                </a:extLst>
              </p:cNvPr>
              <p:cNvSpPr/>
              <p:nvPr/>
            </p:nvSpPr>
            <p:spPr>
              <a:xfrm>
                <a:off x="5843341" y="3152317"/>
                <a:ext cx="791345" cy="428596"/>
              </a:xfrm>
              <a:custGeom>
                <a:avLst/>
                <a:gdLst>
                  <a:gd name="connsiteX0" fmla="*/ 776 w 791345"/>
                  <a:gd name="connsiteY0" fmla="*/ 3633 h 428596"/>
                  <a:gd name="connsiteX1" fmla="*/ 47342 w 791345"/>
                  <a:gd name="connsiteY1" fmla="*/ 249166 h 428596"/>
                  <a:gd name="connsiteX2" fmla="*/ 301342 w 791345"/>
                  <a:gd name="connsiteY2" fmla="*/ 253400 h 428596"/>
                  <a:gd name="connsiteX3" fmla="*/ 616726 w 791345"/>
                  <a:gd name="connsiteY3" fmla="*/ 352883 h 428596"/>
                  <a:gd name="connsiteX4" fmla="*/ 790292 w 791345"/>
                  <a:gd name="connsiteY4" fmla="*/ 426966 h 428596"/>
                  <a:gd name="connsiteX5" fmla="*/ 540526 w 791345"/>
                  <a:gd name="connsiteY5" fmla="*/ 280916 h 428596"/>
                  <a:gd name="connsiteX6" fmla="*/ 53692 w 791345"/>
                  <a:gd name="connsiteY6" fmla="*/ 230116 h 428596"/>
                  <a:gd name="connsiteX7" fmla="*/ 19826 w 791345"/>
                  <a:gd name="connsiteY7" fmla="*/ 109466 h 428596"/>
                  <a:gd name="connsiteX8" fmla="*/ 776 w 791345"/>
                  <a:gd name="connsiteY8" fmla="*/ 3633 h 42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1345" h="428596">
                    <a:moveTo>
                      <a:pt x="776" y="3633"/>
                    </a:moveTo>
                    <a:cubicBezTo>
                      <a:pt x="5362" y="26916"/>
                      <a:pt x="-2752" y="207538"/>
                      <a:pt x="47342" y="249166"/>
                    </a:cubicBezTo>
                    <a:cubicBezTo>
                      <a:pt x="97436" y="290794"/>
                      <a:pt x="206445" y="236114"/>
                      <a:pt x="301342" y="253400"/>
                    </a:cubicBezTo>
                    <a:cubicBezTo>
                      <a:pt x="396239" y="270686"/>
                      <a:pt x="535234" y="323955"/>
                      <a:pt x="616726" y="352883"/>
                    </a:cubicBezTo>
                    <a:cubicBezTo>
                      <a:pt x="698218" y="381811"/>
                      <a:pt x="802992" y="438961"/>
                      <a:pt x="790292" y="426966"/>
                    </a:cubicBezTo>
                    <a:cubicBezTo>
                      <a:pt x="777592" y="414972"/>
                      <a:pt x="663293" y="313724"/>
                      <a:pt x="540526" y="280916"/>
                    </a:cubicBezTo>
                    <a:cubicBezTo>
                      <a:pt x="417759" y="248108"/>
                      <a:pt x="140475" y="258691"/>
                      <a:pt x="53692" y="230116"/>
                    </a:cubicBezTo>
                    <a:cubicBezTo>
                      <a:pt x="-33091" y="201541"/>
                      <a:pt x="26529" y="143685"/>
                      <a:pt x="19826" y="109466"/>
                    </a:cubicBezTo>
                    <a:cubicBezTo>
                      <a:pt x="13123" y="75247"/>
                      <a:pt x="-3810" y="-19650"/>
                      <a:pt x="776" y="36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8" name="フリーフォーム: 図形 1427">
                <a:extLst>
                  <a:ext uri="{FF2B5EF4-FFF2-40B4-BE49-F238E27FC236}">
                    <a16:creationId xmlns:a16="http://schemas.microsoft.com/office/drawing/2014/main" id="{2FB6FAE8-ECFC-493E-BC35-04986C7C564F}"/>
                  </a:ext>
                </a:extLst>
              </p:cNvPr>
              <p:cNvSpPr/>
              <p:nvPr/>
            </p:nvSpPr>
            <p:spPr>
              <a:xfrm>
                <a:off x="5670575" y="3032235"/>
                <a:ext cx="258417" cy="247385"/>
              </a:xfrm>
              <a:custGeom>
                <a:avLst/>
                <a:gdLst>
                  <a:gd name="connsiteX0" fmla="*/ 258208 w 258417"/>
                  <a:gd name="connsiteY0" fmla="*/ 53865 h 247385"/>
                  <a:gd name="connsiteX1" fmla="*/ 65592 w 258417"/>
                  <a:gd name="connsiteY1" fmla="*/ 948 h 247385"/>
                  <a:gd name="connsiteX2" fmla="*/ 107925 w 258417"/>
                  <a:gd name="connsiteY2" fmla="*/ 108898 h 247385"/>
                  <a:gd name="connsiteX3" fmla="*/ 2092 w 258417"/>
                  <a:gd name="connsiteY3" fmla="*/ 216848 h 247385"/>
                  <a:gd name="connsiteX4" fmla="*/ 46542 w 258417"/>
                  <a:gd name="connsiteY4" fmla="*/ 242248 h 247385"/>
                  <a:gd name="connsiteX5" fmla="*/ 154492 w 258417"/>
                  <a:gd name="connsiteY5" fmla="*/ 244365 h 247385"/>
                  <a:gd name="connsiteX6" fmla="*/ 52892 w 258417"/>
                  <a:gd name="connsiteY6" fmla="*/ 208382 h 247385"/>
                  <a:gd name="connsiteX7" fmla="*/ 126975 w 258417"/>
                  <a:gd name="connsiteY7" fmla="*/ 85615 h 247385"/>
                  <a:gd name="connsiteX8" fmla="*/ 103692 w 258417"/>
                  <a:gd name="connsiteY8" fmla="*/ 11532 h 247385"/>
                  <a:gd name="connsiteX9" fmla="*/ 258208 w 258417"/>
                  <a:gd name="connsiteY9" fmla="*/ 53865 h 247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8417" h="247385">
                    <a:moveTo>
                      <a:pt x="258208" y="53865"/>
                    </a:moveTo>
                    <a:cubicBezTo>
                      <a:pt x="251858" y="52101"/>
                      <a:pt x="90639" y="-8224"/>
                      <a:pt x="65592" y="948"/>
                    </a:cubicBezTo>
                    <a:cubicBezTo>
                      <a:pt x="40545" y="10120"/>
                      <a:pt x="118508" y="72915"/>
                      <a:pt x="107925" y="108898"/>
                    </a:cubicBezTo>
                    <a:cubicBezTo>
                      <a:pt x="97342" y="144881"/>
                      <a:pt x="12322" y="194623"/>
                      <a:pt x="2092" y="216848"/>
                    </a:cubicBezTo>
                    <a:cubicBezTo>
                      <a:pt x="-8138" y="239073"/>
                      <a:pt x="21142" y="237662"/>
                      <a:pt x="46542" y="242248"/>
                    </a:cubicBezTo>
                    <a:cubicBezTo>
                      <a:pt x="71942" y="246834"/>
                      <a:pt x="153434" y="250009"/>
                      <a:pt x="154492" y="244365"/>
                    </a:cubicBezTo>
                    <a:cubicBezTo>
                      <a:pt x="155550" y="238721"/>
                      <a:pt x="57478" y="234840"/>
                      <a:pt x="52892" y="208382"/>
                    </a:cubicBezTo>
                    <a:cubicBezTo>
                      <a:pt x="48306" y="181924"/>
                      <a:pt x="118508" y="118423"/>
                      <a:pt x="126975" y="85615"/>
                    </a:cubicBezTo>
                    <a:cubicBezTo>
                      <a:pt x="135442" y="52807"/>
                      <a:pt x="82525" y="15060"/>
                      <a:pt x="103692" y="11532"/>
                    </a:cubicBezTo>
                    <a:cubicBezTo>
                      <a:pt x="124859" y="8004"/>
                      <a:pt x="264558" y="55629"/>
                      <a:pt x="258208" y="538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9" name="フリーフォーム: 図形 1428">
                <a:extLst>
                  <a:ext uri="{FF2B5EF4-FFF2-40B4-BE49-F238E27FC236}">
                    <a16:creationId xmlns:a16="http://schemas.microsoft.com/office/drawing/2014/main" id="{4059A4D8-F19F-44DF-9D6D-BC1E7F0E1785}"/>
                  </a:ext>
                </a:extLst>
              </p:cNvPr>
              <p:cNvSpPr/>
              <p:nvPr/>
            </p:nvSpPr>
            <p:spPr>
              <a:xfrm>
                <a:off x="5793054" y="3086434"/>
                <a:ext cx="196760" cy="80186"/>
              </a:xfrm>
              <a:custGeom>
                <a:avLst/>
                <a:gdLst>
                  <a:gd name="connsiteX0" fmla="*/ 194996 w 196760"/>
                  <a:gd name="connsiteY0" fmla="*/ 3899 h 80186"/>
                  <a:gd name="connsiteX1" fmla="*/ 2379 w 196760"/>
                  <a:gd name="connsiteY1" fmla="*/ 80099 h 80186"/>
                  <a:gd name="connsiteX2" fmla="*/ 93396 w 196760"/>
                  <a:gd name="connsiteY2" fmla="*/ 18716 h 80186"/>
                  <a:gd name="connsiteX3" fmla="*/ 194996 w 196760"/>
                  <a:gd name="connsiteY3" fmla="*/ 3899 h 8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760" h="80186">
                    <a:moveTo>
                      <a:pt x="194996" y="3899"/>
                    </a:moveTo>
                    <a:cubicBezTo>
                      <a:pt x="179826" y="14130"/>
                      <a:pt x="19312" y="77630"/>
                      <a:pt x="2379" y="80099"/>
                    </a:cubicBezTo>
                    <a:cubicBezTo>
                      <a:pt x="-14554" y="82568"/>
                      <a:pt x="63410" y="32121"/>
                      <a:pt x="93396" y="18716"/>
                    </a:cubicBezTo>
                    <a:cubicBezTo>
                      <a:pt x="123382" y="5311"/>
                      <a:pt x="210166" y="-6332"/>
                      <a:pt x="194996" y="38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0" name="フリーフォーム: 図形 1429">
                <a:extLst>
                  <a:ext uri="{FF2B5EF4-FFF2-40B4-BE49-F238E27FC236}">
                    <a16:creationId xmlns:a16="http://schemas.microsoft.com/office/drawing/2014/main" id="{DD85522D-6E4B-4B6E-8FB1-FA0303D9392F}"/>
                  </a:ext>
                </a:extLst>
              </p:cNvPr>
              <p:cNvSpPr/>
              <p:nvPr/>
            </p:nvSpPr>
            <p:spPr>
              <a:xfrm>
                <a:off x="6174237" y="3409062"/>
                <a:ext cx="326064" cy="230834"/>
              </a:xfrm>
              <a:custGeom>
                <a:avLst/>
                <a:gdLst>
                  <a:gd name="connsiteX0" fmla="*/ 80 w 326064"/>
                  <a:gd name="connsiteY0" fmla="*/ 888 h 230834"/>
                  <a:gd name="connsiteX1" fmla="*/ 118613 w 326064"/>
                  <a:gd name="connsiteY1" fmla="*/ 214671 h 230834"/>
                  <a:gd name="connsiteX2" fmla="*/ 156713 w 326064"/>
                  <a:gd name="connsiteY2" fmla="*/ 208321 h 230834"/>
                  <a:gd name="connsiteX3" fmla="*/ 326046 w 326064"/>
                  <a:gd name="connsiteY3" fmla="*/ 149055 h 230834"/>
                  <a:gd name="connsiteX4" fmla="*/ 167296 w 326064"/>
                  <a:gd name="connsiteY4" fmla="*/ 185038 h 230834"/>
                  <a:gd name="connsiteX5" fmla="*/ 101680 w 326064"/>
                  <a:gd name="connsiteY5" fmla="*/ 140588 h 230834"/>
                  <a:gd name="connsiteX6" fmla="*/ 80 w 326064"/>
                  <a:gd name="connsiteY6" fmla="*/ 888 h 23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64" h="230834">
                    <a:moveTo>
                      <a:pt x="80" y="888"/>
                    </a:moveTo>
                    <a:cubicBezTo>
                      <a:pt x="2902" y="13235"/>
                      <a:pt x="92508" y="180099"/>
                      <a:pt x="118613" y="214671"/>
                    </a:cubicBezTo>
                    <a:cubicBezTo>
                      <a:pt x="144719" y="249243"/>
                      <a:pt x="122141" y="219257"/>
                      <a:pt x="156713" y="208321"/>
                    </a:cubicBezTo>
                    <a:cubicBezTo>
                      <a:pt x="191285" y="197385"/>
                      <a:pt x="324282" y="152935"/>
                      <a:pt x="326046" y="149055"/>
                    </a:cubicBezTo>
                    <a:cubicBezTo>
                      <a:pt x="327810" y="145175"/>
                      <a:pt x="204690" y="186449"/>
                      <a:pt x="167296" y="185038"/>
                    </a:cubicBezTo>
                    <a:cubicBezTo>
                      <a:pt x="129902" y="183627"/>
                      <a:pt x="134135" y="172691"/>
                      <a:pt x="101680" y="140588"/>
                    </a:cubicBezTo>
                    <a:cubicBezTo>
                      <a:pt x="69225" y="108485"/>
                      <a:pt x="-2742" y="-11459"/>
                      <a:pt x="80" y="88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1" name="フリーフォーム: 図形 1430">
                <a:extLst>
                  <a:ext uri="{FF2B5EF4-FFF2-40B4-BE49-F238E27FC236}">
                    <a16:creationId xmlns:a16="http://schemas.microsoft.com/office/drawing/2014/main" id="{6631FAD7-1939-49BF-B0F4-4ED43B1CAAC6}"/>
                  </a:ext>
                </a:extLst>
              </p:cNvPr>
              <p:cNvSpPr/>
              <p:nvPr/>
            </p:nvSpPr>
            <p:spPr>
              <a:xfrm>
                <a:off x="6070407" y="3408879"/>
                <a:ext cx="182933" cy="296889"/>
              </a:xfrm>
              <a:custGeom>
                <a:avLst/>
                <a:gdLst>
                  <a:gd name="connsiteX0" fmla="*/ 2310 w 182933"/>
                  <a:gd name="connsiteY0" fmla="*/ 1071 h 296889"/>
                  <a:gd name="connsiteX1" fmla="*/ 154710 w 182933"/>
                  <a:gd name="connsiteY1" fmla="*/ 246604 h 296889"/>
                  <a:gd name="connsiteX2" fmla="*/ 175876 w 182933"/>
                  <a:gd name="connsiteY2" fmla="*/ 291054 h 296889"/>
                  <a:gd name="connsiteX3" fmla="*/ 72160 w 182933"/>
                  <a:gd name="connsiteY3" fmla="*/ 161938 h 296889"/>
                  <a:gd name="connsiteX4" fmla="*/ 2310 w 182933"/>
                  <a:gd name="connsiteY4" fmla="*/ 1071 h 29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933" h="296889">
                    <a:moveTo>
                      <a:pt x="2310" y="1071"/>
                    </a:moveTo>
                    <a:cubicBezTo>
                      <a:pt x="16068" y="15182"/>
                      <a:pt x="125782" y="198274"/>
                      <a:pt x="154710" y="246604"/>
                    </a:cubicBezTo>
                    <a:cubicBezTo>
                      <a:pt x="183638" y="294934"/>
                      <a:pt x="189634" y="305165"/>
                      <a:pt x="175876" y="291054"/>
                    </a:cubicBezTo>
                    <a:cubicBezTo>
                      <a:pt x="162118" y="276943"/>
                      <a:pt x="104968" y="207799"/>
                      <a:pt x="72160" y="161938"/>
                    </a:cubicBezTo>
                    <a:cubicBezTo>
                      <a:pt x="39352" y="116077"/>
                      <a:pt x="-11448" y="-13040"/>
                      <a:pt x="2310" y="10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2" name="フリーフォーム: 図形 1431">
                <a:extLst>
                  <a:ext uri="{FF2B5EF4-FFF2-40B4-BE49-F238E27FC236}">
                    <a16:creationId xmlns:a16="http://schemas.microsoft.com/office/drawing/2014/main" id="{80CE6875-7060-423D-8180-7C3111422ABA}"/>
                  </a:ext>
                </a:extLst>
              </p:cNvPr>
              <p:cNvSpPr/>
              <p:nvPr/>
            </p:nvSpPr>
            <p:spPr>
              <a:xfrm>
                <a:off x="5883924" y="3377953"/>
                <a:ext cx="193179" cy="288474"/>
              </a:xfrm>
              <a:custGeom>
                <a:avLst/>
                <a:gdLst>
                  <a:gd name="connsiteX0" fmla="*/ 409 w 193179"/>
                  <a:gd name="connsiteY0" fmla="*/ 247 h 288474"/>
                  <a:gd name="connsiteX1" fmla="*/ 57559 w 193179"/>
                  <a:gd name="connsiteY1" fmla="*/ 175930 h 288474"/>
                  <a:gd name="connsiteX2" fmla="*/ 193026 w 193179"/>
                  <a:gd name="connsiteY2" fmla="*/ 288114 h 288474"/>
                  <a:gd name="connsiteX3" fmla="*/ 82959 w 193179"/>
                  <a:gd name="connsiteY3" fmla="*/ 139947 h 288474"/>
                  <a:gd name="connsiteX4" fmla="*/ 409 w 193179"/>
                  <a:gd name="connsiteY4" fmla="*/ 247 h 28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179" h="288474">
                    <a:moveTo>
                      <a:pt x="409" y="247"/>
                    </a:moveTo>
                    <a:cubicBezTo>
                      <a:pt x="-3824" y="6244"/>
                      <a:pt x="25456" y="127952"/>
                      <a:pt x="57559" y="175930"/>
                    </a:cubicBezTo>
                    <a:cubicBezTo>
                      <a:pt x="89662" y="223908"/>
                      <a:pt x="188793" y="294111"/>
                      <a:pt x="193026" y="288114"/>
                    </a:cubicBezTo>
                    <a:cubicBezTo>
                      <a:pt x="197259" y="282117"/>
                      <a:pt x="112592" y="180869"/>
                      <a:pt x="82959" y="139947"/>
                    </a:cubicBezTo>
                    <a:cubicBezTo>
                      <a:pt x="53326" y="99025"/>
                      <a:pt x="4642" y="-5750"/>
                      <a:pt x="409" y="2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3" name="フリーフォーム: 図形 1432">
                <a:extLst>
                  <a:ext uri="{FF2B5EF4-FFF2-40B4-BE49-F238E27FC236}">
                    <a16:creationId xmlns:a16="http://schemas.microsoft.com/office/drawing/2014/main" id="{2D194467-9804-4AA3-B854-C983DA4D5A55}"/>
                  </a:ext>
                </a:extLst>
              </p:cNvPr>
              <p:cNvSpPr/>
              <p:nvPr/>
            </p:nvSpPr>
            <p:spPr>
              <a:xfrm>
                <a:off x="5873370" y="3384147"/>
                <a:ext cx="212096" cy="314332"/>
              </a:xfrm>
              <a:custGeom>
                <a:avLst/>
                <a:gdLst>
                  <a:gd name="connsiteX0" fmla="*/ 380 w 212096"/>
                  <a:gd name="connsiteY0" fmla="*/ 403 h 314332"/>
                  <a:gd name="connsiteX1" fmla="*/ 61763 w 212096"/>
                  <a:gd name="connsiteY1" fmla="*/ 201486 h 314332"/>
                  <a:gd name="connsiteX2" fmla="*/ 212047 w 212096"/>
                  <a:gd name="connsiteY2" fmla="*/ 313670 h 314332"/>
                  <a:gd name="connsiteX3" fmla="*/ 44830 w 212096"/>
                  <a:gd name="connsiteY3" fmla="*/ 152803 h 314332"/>
                  <a:gd name="connsiteX4" fmla="*/ 380 w 212096"/>
                  <a:gd name="connsiteY4" fmla="*/ 403 h 31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096" h="314332">
                    <a:moveTo>
                      <a:pt x="380" y="403"/>
                    </a:moveTo>
                    <a:cubicBezTo>
                      <a:pt x="3202" y="8517"/>
                      <a:pt x="26485" y="149275"/>
                      <a:pt x="61763" y="201486"/>
                    </a:cubicBezTo>
                    <a:cubicBezTo>
                      <a:pt x="97041" y="253697"/>
                      <a:pt x="214869" y="321784"/>
                      <a:pt x="212047" y="313670"/>
                    </a:cubicBezTo>
                    <a:cubicBezTo>
                      <a:pt x="209225" y="305556"/>
                      <a:pt x="79402" y="196900"/>
                      <a:pt x="44830" y="152803"/>
                    </a:cubicBezTo>
                    <a:cubicBezTo>
                      <a:pt x="10258" y="108706"/>
                      <a:pt x="-2442" y="-7711"/>
                      <a:pt x="380" y="4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4" name="フリーフォーム: 図形 1433">
                <a:extLst>
                  <a:ext uri="{FF2B5EF4-FFF2-40B4-BE49-F238E27FC236}">
                    <a16:creationId xmlns:a16="http://schemas.microsoft.com/office/drawing/2014/main" id="{739C353F-C75F-406C-A96D-E3DC43353B27}"/>
                  </a:ext>
                </a:extLst>
              </p:cNvPr>
              <p:cNvSpPr/>
              <p:nvPr/>
            </p:nvSpPr>
            <p:spPr>
              <a:xfrm>
                <a:off x="6016897" y="3675550"/>
                <a:ext cx="233887" cy="146609"/>
              </a:xfrm>
              <a:custGeom>
                <a:avLst/>
                <a:gdLst>
                  <a:gd name="connsiteX0" fmla="*/ 233620 w 233887"/>
                  <a:gd name="connsiteY0" fmla="*/ 102700 h 146609"/>
                  <a:gd name="connsiteX1" fmla="*/ 172236 w 233887"/>
                  <a:gd name="connsiteY1" fmla="*/ 96350 h 146609"/>
                  <a:gd name="connsiteX2" fmla="*/ 76986 w 233887"/>
                  <a:gd name="connsiteY2" fmla="*/ 138683 h 146609"/>
                  <a:gd name="connsiteX3" fmla="*/ 49470 w 233887"/>
                  <a:gd name="connsiteY3" fmla="*/ 140800 h 146609"/>
                  <a:gd name="connsiteX4" fmla="*/ 24070 w 233887"/>
                  <a:gd name="connsiteY4" fmla="*/ 77300 h 146609"/>
                  <a:gd name="connsiteX5" fmla="*/ 21953 w 233887"/>
                  <a:gd name="connsiteY5" fmla="*/ 34967 h 146609"/>
                  <a:gd name="connsiteX6" fmla="*/ 195520 w 233887"/>
                  <a:gd name="connsiteY6" fmla="*/ 5333 h 146609"/>
                  <a:gd name="connsiteX7" fmla="*/ 142603 w 233887"/>
                  <a:gd name="connsiteY7" fmla="*/ 3217 h 146609"/>
                  <a:gd name="connsiteX8" fmla="*/ 2903 w 233887"/>
                  <a:gd name="connsiteY8" fmla="*/ 39200 h 146609"/>
                  <a:gd name="connsiteX9" fmla="*/ 55820 w 233887"/>
                  <a:gd name="connsiteY9" fmla="*/ 130217 h 146609"/>
                  <a:gd name="connsiteX10" fmla="*/ 148953 w 233887"/>
                  <a:gd name="connsiteY10" fmla="*/ 106933 h 146609"/>
                  <a:gd name="connsiteX11" fmla="*/ 233620 w 233887"/>
                  <a:gd name="connsiteY11" fmla="*/ 102700 h 14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3887" h="146609">
                    <a:moveTo>
                      <a:pt x="233620" y="102700"/>
                    </a:moveTo>
                    <a:cubicBezTo>
                      <a:pt x="237500" y="100936"/>
                      <a:pt x="198342" y="90353"/>
                      <a:pt x="172236" y="96350"/>
                    </a:cubicBezTo>
                    <a:cubicBezTo>
                      <a:pt x="146130" y="102347"/>
                      <a:pt x="97447" y="131275"/>
                      <a:pt x="76986" y="138683"/>
                    </a:cubicBezTo>
                    <a:cubicBezTo>
                      <a:pt x="56525" y="146091"/>
                      <a:pt x="58289" y="151031"/>
                      <a:pt x="49470" y="140800"/>
                    </a:cubicBezTo>
                    <a:cubicBezTo>
                      <a:pt x="40651" y="130570"/>
                      <a:pt x="28656" y="94939"/>
                      <a:pt x="24070" y="77300"/>
                    </a:cubicBezTo>
                    <a:cubicBezTo>
                      <a:pt x="19484" y="59661"/>
                      <a:pt x="-6622" y="46961"/>
                      <a:pt x="21953" y="34967"/>
                    </a:cubicBezTo>
                    <a:cubicBezTo>
                      <a:pt x="50528" y="22973"/>
                      <a:pt x="175412" y="10625"/>
                      <a:pt x="195520" y="5333"/>
                    </a:cubicBezTo>
                    <a:cubicBezTo>
                      <a:pt x="215628" y="41"/>
                      <a:pt x="174706" y="-2427"/>
                      <a:pt x="142603" y="3217"/>
                    </a:cubicBezTo>
                    <a:cubicBezTo>
                      <a:pt x="110500" y="8861"/>
                      <a:pt x="17367" y="18033"/>
                      <a:pt x="2903" y="39200"/>
                    </a:cubicBezTo>
                    <a:cubicBezTo>
                      <a:pt x="-11561" y="60367"/>
                      <a:pt x="31478" y="118928"/>
                      <a:pt x="55820" y="130217"/>
                    </a:cubicBezTo>
                    <a:cubicBezTo>
                      <a:pt x="80162" y="141506"/>
                      <a:pt x="123200" y="114341"/>
                      <a:pt x="148953" y="106933"/>
                    </a:cubicBezTo>
                    <a:cubicBezTo>
                      <a:pt x="174706" y="99525"/>
                      <a:pt x="229740" y="104464"/>
                      <a:pt x="233620" y="1027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5" name="フリーフォーム: 図形 1434">
                <a:extLst>
                  <a:ext uri="{FF2B5EF4-FFF2-40B4-BE49-F238E27FC236}">
                    <a16:creationId xmlns:a16="http://schemas.microsoft.com/office/drawing/2014/main" id="{EEFD9B2E-9F7D-4981-85EF-C45B406C42F8}"/>
                  </a:ext>
                </a:extLst>
              </p:cNvPr>
              <p:cNvSpPr/>
              <p:nvPr/>
            </p:nvSpPr>
            <p:spPr>
              <a:xfrm>
                <a:off x="6237797" y="3778576"/>
                <a:ext cx="201103" cy="147869"/>
              </a:xfrm>
              <a:custGeom>
                <a:avLst/>
                <a:gdLst>
                  <a:gd name="connsiteX0" fmla="*/ 20 w 201103"/>
                  <a:gd name="connsiteY0" fmla="*/ 1791 h 147869"/>
                  <a:gd name="connsiteX1" fmla="*/ 101620 w 201103"/>
                  <a:gd name="connsiteY1" fmla="*/ 143607 h 147869"/>
                  <a:gd name="connsiteX2" fmla="*/ 146070 w 201103"/>
                  <a:gd name="connsiteY2" fmla="*/ 105507 h 147869"/>
                  <a:gd name="connsiteX3" fmla="*/ 201103 w 201103"/>
                  <a:gd name="connsiteY3" fmla="*/ 50474 h 147869"/>
                  <a:gd name="connsiteX4" fmla="*/ 146070 w 201103"/>
                  <a:gd name="connsiteY4" fmla="*/ 90691 h 147869"/>
                  <a:gd name="connsiteX5" fmla="*/ 93153 w 201103"/>
                  <a:gd name="connsiteY5" fmla="*/ 65291 h 147869"/>
                  <a:gd name="connsiteX6" fmla="*/ 20 w 201103"/>
                  <a:gd name="connsiteY6" fmla="*/ 1791 h 14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103" h="147869">
                    <a:moveTo>
                      <a:pt x="20" y="1791"/>
                    </a:moveTo>
                    <a:cubicBezTo>
                      <a:pt x="1431" y="14844"/>
                      <a:pt x="77278" y="126321"/>
                      <a:pt x="101620" y="143607"/>
                    </a:cubicBezTo>
                    <a:cubicBezTo>
                      <a:pt x="125962" y="160893"/>
                      <a:pt x="129490" y="121029"/>
                      <a:pt x="146070" y="105507"/>
                    </a:cubicBezTo>
                    <a:cubicBezTo>
                      <a:pt x="162650" y="89985"/>
                      <a:pt x="201103" y="52943"/>
                      <a:pt x="201103" y="50474"/>
                    </a:cubicBezTo>
                    <a:cubicBezTo>
                      <a:pt x="201103" y="48005"/>
                      <a:pt x="164062" y="88222"/>
                      <a:pt x="146070" y="90691"/>
                    </a:cubicBezTo>
                    <a:cubicBezTo>
                      <a:pt x="128078" y="93160"/>
                      <a:pt x="115025" y="79755"/>
                      <a:pt x="93153" y="65291"/>
                    </a:cubicBezTo>
                    <a:cubicBezTo>
                      <a:pt x="71281" y="50827"/>
                      <a:pt x="-1391" y="-11262"/>
                      <a:pt x="20" y="17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6" name="フリーフォーム: 図形 1435">
                <a:extLst>
                  <a:ext uri="{FF2B5EF4-FFF2-40B4-BE49-F238E27FC236}">
                    <a16:creationId xmlns:a16="http://schemas.microsoft.com/office/drawing/2014/main" id="{3670D8B0-C5DA-4814-A58F-A719F270F6C0}"/>
                  </a:ext>
                </a:extLst>
              </p:cNvPr>
              <p:cNvSpPr/>
              <p:nvPr/>
            </p:nvSpPr>
            <p:spPr>
              <a:xfrm>
                <a:off x="6342537" y="3549577"/>
                <a:ext cx="270137" cy="153047"/>
              </a:xfrm>
              <a:custGeom>
                <a:avLst/>
                <a:gdLst>
                  <a:gd name="connsiteX0" fmla="*/ 185263 w 270137"/>
                  <a:gd name="connsiteY0" fmla="*/ 73 h 153047"/>
                  <a:gd name="connsiteX1" fmla="*/ 269930 w 270137"/>
                  <a:gd name="connsiteY1" fmla="*/ 78390 h 153047"/>
                  <a:gd name="connsiteX2" fmla="*/ 155630 w 270137"/>
                  <a:gd name="connsiteY2" fmla="*/ 120723 h 153047"/>
                  <a:gd name="connsiteX3" fmla="*/ 1113 w 270137"/>
                  <a:gd name="connsiteY3" fmla="*/ 152473 h 153047"/>
                  <a:gd name="connsiteX4" fmla="*/ 240296 w 270137"/>
                  <a:gd name="connsiteY4" fmla="*/ 93206 h 153047"/>
                  <a:gd name="connsiteX5" fmla="*/ 185263 w 270137"/>
                  <a:gd name="connsiteY5" fmla="*/ 73 h 15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137" h="153047">
                    <a:moveTo>
                      <a:pt x="185263" y="73"/>
                    </a:moveTo>
                    <a:cubicBezTo>
                      <a:pt x="190202" y="-2396"/>
                      <a:pt x="274869" y="58282"/>
                      <a:pt x="269930" y="78390"/>
                    </a:cubicBezTo>
                    <a:cubicBezTo>
                      <a:pt x="264991" y="98498"/>
                      <a:pt x="200433" y="108376"/>
                      <a:pt x="155630" y="120723"/>
                    </a:cubicBezTo>
                    <a:cubicBezTo>
                      <a:pt x="110827" y="133070"/>
                      <a:pt x="-12998" y="157059"/>
                      <a:pt x="1113" y="152473"/>
                    </a:cubicBezTo>
                    <a:cubicBezTo>
                      <a:pt x="15224" y="147887"/>
                      <a:pt x="209252" y="116842"/>
                      <a:pt x="240296" y="93206"/>
                    </a:cubicBezTo>
                    <a:cubicBezTo>
                      <a:pt x="271341" y="69570"/>
                      <a:pt x="180324" y="2542"/>
                      <a:pt x="185263" y="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7" name="フリーフォーム: 図形 1436">
                <a:extLst>
                  <a:ext uri="{FF2B5EF4-FFF2-40B4-BE49-F238E27FC236}">
                    <a16:creationId xmlns:a16="http://schemas.microsoft.com/office/drawing/2014/main" id="{41658B34-4A28-4A08-800E-3C7475CE1C0C}"/>
                  </a:ext>
                </a:extLst>
              </p:cNvPr>
              <p:cNvSpPr/>
              <p:nvPr/>
            </p:nvSpPr>
            <p:spPr>
              <a:xfrm>
                <a:off x="6066383" y="3720702"/>
                <a:ext cx="163017" cy="51202"/>
              </a:xfrm>
              <a:custGeom>
                <a:avLst/>
                <a:gdLst>
                  <a:gd name="connsiteX0" fmla="*/ 162967 w 163017"/>
                  <a:gd name="connsiteY0" fmla="*/ 2515 h 51202"/>
                  <a:gd name="connsiteX1" fmla="*/ 110050 w 163017"/>
                  <a:gd name="connsiteY1" fmla="*/ 2515 h 51202"/>
                  <a:gd name="connsiteX2" fmla="*/ 6334 w 163017"/>
                  <a:gd name="connsiteY2" fmla="*/ 23681 h 51202"/>
                  <a:gd name="connsiteX3" fmla="*/ 21150 w 163017"/>
                  <a:gd name="connsiteY3" fmla="*/ 51198 h 51202"/>
                  <a:gd name="connsiteX4" fmla="*/ 101584 w 163017"/>
                  <a:gd name="connsiteY4" fmla="*/ 21565 h 51202"/>
                  <a:gd name="connsiteX5" fmla="*/ 162967 w 163017"/>
                  <a:gd name="connsiteY5" fmla="*/ 2515 h 5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017" h="51202">
                    <a:moveTo>
                      <a:pt x="162967" y="2515"/>
                    </a:moveTo>
                    <a:cubicBezTo>
                      <a:pt x="164378" y="-660"/>
                      <a:pt x="136155" y="-1013"/>
                      <a:pt x="110050" y="2515"/>
                    </a:cubicBezTo>
                    <a:cubicBezTo>
                      <a:pt x="83945" y="6043"/>
                      <a:pt x="21151" y="15567"/>
                      <a:pt x="6334" y="23681"/>
                    </a:cubicBezTo>
                    <a:cubicBezTo>
                      <a:pt x="-8483" y="31795"/>
                      <a:pt x="5275" y="51551"/>
                      <a:pt x="21150" y="51198"/>
                    </a:cubicBezTo>
                    <a:cubicBezTo>
                      <a:pt x="37025" y="50845"/>
                      <a:pt x="78301" y="26857"/>
                      <a:pt x="101584" y="21565"/>
                    </a:cubicBezTo>
                    <a:cubicBezTo>
                      <a:pt x="124867" y="16273"/>
                      <a:pt x="161556" y="5690"/>
                      <a:pt x="162967" y="25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8" name="フリーフォーム: 図形 1437">
                <a:extLst>
                  <a:ext uri="{FF2B5EF4-FFF2-40B4-BE49-F238E27FC236}">
                    <a16:creationId xmlns:a16="http://schemas.microsoft.com/office/drawing/2014/main" id="{6E685B00-4D54-46E7-88A8-3EB291257BBE}"/>
                  </a:ext>
                </a:extLst>
              </p:cNvPr>
              <p:cNvSpPr/>
              <p:nvPr/>
            </p:nvSpPr>
            <p:spPr>
              <a:xfrm>
                <a:off x="6296968" y="3704793"/>
                <a:ext cx="89292" cy="128497"/>
              </a:xfrm>
              <a:custGeom>
                <a:avLst/>
                <a:gdLst>
                  <a:gd name="connsiteX0" fmla="*/ 89015 w 89292"/>
                  <a:gd name="connsiteY0" fmla="*/ 128490 h 128497"/>
                  <a:gd name="connsiteX1" fmla="*/ 4349 w 89292"/>
                  <a:gd name="connsiteY1" fmla="*/ 58640 h 128497"/>
                  <a:gd name="connsiteX2" fmla="*/ 14932 w 89292"/>
                  <a:gd name="connsiteY2" fmla="*/ 18424 h 128497"/>
                  <a:gd name="connsiteX3" fmla="*/ 38215 w 89292"/>
                  <a:gd name="connsiteY3" fmla="*/ 1490 h 128497"/>
                  <a:gd name="connsiteX4" fmla="*/ 31865 w 89292"/>
                  <a:gd name="connsiteY4" fmla="*/ 54407 h 128497"/>
                  <a:gd name="connsiteX5" fmla="*/ 89015 w 89292"/>
                  <a:gd name="connsiteY5" fmla="*/ 128490 h 12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292" h="128497">
                    <a:moveTo>
                      <a:pt x="89015" y="128490"/>
                    </a:moveTo>
                    <a:cubicBezTo>
                      <a:pt x="84429" y="129196"/>
                      <a:pt x="16696" y="76984"/>
                      <a:pt x="4349" y="58640"/>
                    </a:cubicBezTo>
                    <a:cubicBezTo>
                      <a:pt x="-7998" y="40296"/>
                      <a:pt x="9288" y="27949"/>
                      <a:pt x="14932" y="18424"/>
                    </a:cubicBezTo>
                    <a:cubicBezTo>
                      <a:pt x="20576" y="8899"/>
                      <a:pt x="35393" y="-4507"/>
                      <a:pt x="38215" y="1490"/>
                    </a:cubicBezTo>
                    <a:cubicBezTo>
                      <a:pt x="41037" y="7487"/>
                      <a:pt x="23751" y="31476"/>
                      <a:pt x="31865" y="54407"/>
                    </a:cubicBezTo>
                    <a:cubicBezTo>
                      <a:pt x="39979" y="77338"/>
                      <a:pt x="93601" y="127784"/>
                      <a:pt x="89015" y="1284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9" name="フリーフォーム: 図形 1438">
                <a:extLst>
                  <a:ext uri="{FF2B5EF4-FFF2-40B4-BE49-F238E27FC236}">
                    <a16:creationId xmlns:a16="http://schemas.microsoft.com/office/drawing/2014/main" id="{8C1CC9BC-FF28-4944-99AA-2561E9F56F7D}"/>
                  </a:ext>
                </a:extLst>
              </p:cNvPr>
              <p:cNvSpPr/>
              <p:nvPr/>
            </p:nvSpPr>
            <p:spPr>
              <a:xfrm>
                <a:off x="6270319" y="2644363"/>
                <a:ext cx="590491" cy="577141"/>
              </a:xfrm>
              <a:custGeom>
                <a:avLst/>
                <a:gdLst>
                  <a:gd name="connsiteX0" fmla="*/ 165406 w 590491"/>
                  <a:gd name="connsiteY0" fmla="*/ 27400 h 577141"/>
                  <a:gd name="connsiteX1" fmla="*/ 368606 w 590491"/>
                  <a:gd name="connsiteY1" fmla="*/ 17875 h 577141"/>
                  <a:gd name="connsiteX2" fmla="*/ 557519 w 590491"/>
                  <a:gd name="connsiteY2" fmla="*/ 227425 h 577141"/>
                  <a:gd name="connsiteX3" fmla="*/ 509894 w 590491"/>
                  <a:gd name="connsiteY3" fmla="*/ 467137 h 577141"/>
                  <a:gd name="connsiteX4" fmla="*/ 316219 w 590491"/>
                  <a:gd name="connsiteY4" fmla="*/ 560800 h 577141"/>
                  <a:gd name="connsiteX5" fmla="*/ 162231 w 590491"/>
                  <a:gd name="connsiteY5" fmla="*/ 548100 h 577141"/>
                  <a:gd name="connsiteX6" fmla="*/ 25706 w 590491"/>
                  <a:gd name="connsiteY6" fmla="*/ 390937 h 577141"/>
                  <a:gd name="connsiteX7" fmla="*/ 25706 w 590491"/>
                  <a:gd name="connsiteY7" fmla="*/ 279812 h 577141"/>
                  <a:gd name="connsiteX8" fmla="*/ 73331 w 590491"/>
                  <a:gd name="connsiteY8" fmla="*/ 100425 h 577141"/>
                  <a:gd name="connsiteX9" fmla="*/ 1894 w 590491"/>
                  <a:gd name="connsiteY9" fmla="*/ 240125 h 577141"/>
                  <a:gd name="connsiteX10" fmla="*/ 165406 w 590491"/>
                  <a:gd name="connsiteY10" fmla="*/ 527462 h 577141"/>
                  <a:gd name="connsiteX11" fmla="*/ 428931 w 590491"/>
                  <a:gd name="connsiteY11" fmla="*/ 559212 h 577141"/>
                  <a:gd name="connsiteX12" fmla="*/ 573394 w 590491"/>
                  <a:gd name="connsiteY12" fmla="*/ 336962 h 577141"/>
                  <a:gd name="connsiteX13" fmla="*/ 568631 w 590491"/>
                  <a:gd name="connsiteY13" fmla="*/ 167100 h 577141"/>
                  <a:gd name="connsiteX14" fmla="*/ 401944 w 590491"/>
                  <a:gd name="connsiteY14" fmla="*/ 8350 h 577141"/>
                  <a:gd name="connsiteX15" fmla="*/ 165406 w 590491"/>
                  <a:gd name="connsiteY15" fmla="*/ 27400 h 577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491" h="577141">
                    <a:moveTo>
                      <a:pt x="165406" y="27400"/>
                    </a:moveTo>
                    <a:cubicBezTo>
                      <a:pt x="159850" y="28987"/>
                      <a:pt x="303254" y="-15463"/>
                      <a:pt x="368606" y="17875"/>
                    </a:cubicBezTo>
                    <a:cubicBezTo>
                      <a:pt x="433958" y="51213"/>
                      <a:pt x="533971" y="152548"/>
                      <a:pt x="557519" y="227425"/>
                    </a:cubicBezTo>
                    <a:cubicBezTo>
                      <a:pt x="581067" y="302302"/>
                      <a:pt x="550111" y="411575"/>
                      <a:pt x="509894" y="467137"/>
                    </a:cubicBezTo>
                    <a:cubicBezTo>
                      <a:pt x="469677" y="522699"/>
                      <a:pt x="374163" y="547306"/>
                      <a:pt x="316219" y="560800"/>
                    </a:cubicBezTo>
                    <a:cubicBezTo>
                      <a:pt x="258275" y="574294"/>
                      <a:pt x="210650" y="576410"/>
                      <a:pt x="162231" y="548100"/>
                    </a:cubicBezTo>
                    <a:cubicBezTo>
                      <a:pt x="113812" y="519790"/>
                      <a:pt x="48460" y="435652"/>
                      <a:pt x="25706" y="390937"/>
                    </a:cubicBezTo>
                    <a:cubicBezTo>
                      <a:pt x="2952" y="346222"/>
                      <a:pt x="17769" y="328231"/>
                      <a:pt x="25706" y="279812"/>
                    </a:cubicBezTo>
                    <a:cubicBezTo>
                      <a:pt x="33643" y="231393"/>
                      <a:pt x="77300" y="107040"/>
                      <a:pt x="73331" y="100425"/>
                    </a:cubicBezTo>
                    <a:cubicBezTo>
                      <a:pt x="69362" y="93811"/>
                      <a:pt x="-13452" y="168952"/>
                      <a:pt x="1894" y="240125"/>
                    </a:cubicBezTo>
                    <a:cubicBezTo>
                      <a:pt x="17240" y="311298"/>
                      <a:pt x="94233" y="474281"/>
                      <a:pt x="165406" y="527462"/>
                    </a:cubicBezTo>
                    <a:cubicBezTo>
                      <a:pt x="236579" y="580643"/>
                      <a:pt x="360933" y="590962"/>
                      <a:pt x="428931" y="559212"/>
                    </a:cubicBezTo>
                    <a:cubicBezTo>
                      <a:pt x="496929" y="527462"/>
                      <a:pt x="550111" y="402314"/>
                      <a:pt x="573394" y="336962"/>
                    </a:cubicBezTo>
                    <a:cubicBezTo>
                      <a:pt x="596677" y="271610"/>
                      <a:pt x="597206" y="221869"/>
                      <a:pt x="568631" y="167100"/>
                    </a:cubicBezTo>
                    <a:cubicBezTo>
                      <a:pt x="540056" y="112331"/>
                      <a:pt x="469413" y="34544"/>
                      <a:pt x="401944" y="8350"/>
                    </a:cubicBezTo>
                    <a:cubicBezTo>
                      <a:pt x="334475" y="-17844"/>
                      <a:pt x="170962" y="25813"/>
                      <a:pt x="165406" y="274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0" name="フリーフォーム: 図形 1439">
                <a:extLst>
                  <a:ext uri="{FF2B5EF4-FFF2-40B4-BE49-F238E27FC236}">
                    <a16:creationId xmlns:a16="http://schemas.microsoft.com/office/drawing/2014/main" id="{9F11BAE2-2E07-4D22-B331-36A791BB4A6C}"/>
                  </a:ext>
                </a:extLst>
              </p:cNvPr>
              <p:cNvSpPr/>
              <p:nvPr/>
            </p:nvSpPr>
            <p:spPr>
              <a:xfrm>
                <a:off x="6311729" y="2678736"/>
                <a:ext cx="509865" cy="501622"/>
              </a:xfrm>
              <a:custGeom>
                <a:avLst/>
                <a:gdLst>
                  <a:gd name="connsiteX0" fmla="*/ 103359 w 509865"/>
                  <a:gd name="connsiteY0" fmla="*/ 37477 h 501622"/>
                  <a:gd name="connsiteX1" fmla="*/ 193846 w 509865"/>
                  <a:gd name="connsiteY1" fmla="*/ 964 h 501622"/>
                  <a:gd name="connsiteX2" fmla="*/ 36684 w 509865"/>
                  <a:gd name="connsiteY2" fmla="*/ 75577 h 501622"/>
                  <a:gd name="connsiteX3" fmla="*/ 20809 w 509865"/>
                  <a:gd name="connsiteY3" fmla="*/ 178764 h 501622"/>
                  <a:gd name="connsiteX4" fmla="*/ 9696 w 509865"/>
                  <a:gd name="connsiteY4" fmla="*/ 291477 h 501622"/>
                  <a:gd name="connsiteX5" fmla="*/ 173209 w 509865"/>
                  <a:gd name="connsiteY5" fmla="*/ 478802 h 501622"/>
                  <a:gd name="connsiteX6" fmla="*/ 330371 w 509865"/>
                  <a:gd name="connsiteY6" fmla="*/ 485152 h 501622"/>
                  <a:gd name="connsiteX7" fmla="*/ 481184 w 509865"/>
                  <a:gd name="connsiteY7" fmla="*/ 358152 h 501622"/>
                  <a:gd name="connsiteX8" fmla="*/ 500234 w 509865"/>
                  <a:gd name="connsiteY8" fmla="*/ 231152 h 501622"/>
                  <a:gd name="connsiteX9" fmla="*/ 425621 w 509865"/>
                  <a:gd name="connsiteY9" fmla="*/ 88277 h 501622"/>
                  <a:gd name="connsiteX10" fmla="*/ 354184 w 509865"/>
                  <a:gd name="connsiteY10" fmla="*/ 23189 h 501622"/>
                  <a:gd name="connsiteX11" fmla="*/ 501821 w 509865"/>
                  <a:gd name="connsiteY11" fmla="*/ 197814 h 501622"/>
                  <a:gd name="connsiteX12" fmla="*/ 471659 w 509865"/>
                  <a:gd name="connsiteY12" fmla="*/ 375614 h 501622"/>
                  <a:gd name="connsiteX13" fmla="*/ 314496 w 509865"/>
                  <a:gd name="connsiteY13" fmla="*/ 469277 h 501622"/>
                  <a:gd name="connsiteX14" fmla="*/ 139871 w 509865"/>
                  <a:gd name="connsiteY14" fmla="*/ 434352 h 501622"/>
                  <a:gd name="connsiteX15" fmla="*/ 47796 w 509865"/>
                  <a:gd name="connsiteY15" fmla="*/ 281952 h 501622"/>
                  <a:gd name="connsiteX16" fmla="*/ 58909 w 509865"/>
                  <a:gd name="connsiteY16" fmla="*/ 99389 h 501622"/>
                  <a:gd name="connsiteX17" fmla="*/ 103359 w 509865"/>
                  <a:gd name="connsiteY17" fmla="*/ 37477 h 50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9865" h="501622">
                    <a:moveTo>
                      <a:pt x="103359" y="37477"/>
                    </a:moveTo>
                    <a:cubicBezTo>
                      <a:pt x="125849" y="21073"/>
                      <a:pt x="204958" y="-5386"/>
                      <a:pt x="193846" y="964"/>
                    </a:cubicBezTo>
                    <a:cubicBezTo>
                      <a:pt x="182734" y="7314"/>
                      <a:pt x="65523" y="45944"/>
                      <a:pt x="36684" y="75577"/>
                    </a:cubicBezTo>
                    <a:cubicBezTo>
                      <a:pt x="7845" y="105210"/>
                      <a:pt x="25307" y="142781"/>
                      <a:pt x="20809" y="178764"/>
                    </a:cubicBezTo>
                    <a:cubicBezTo>
                      <a:pt x="16311" y="214747"/>
                      <a:pt x="-15704" y="241471"/>
                      <a:pt x="9696" y="291477"/>
                    </a:cubicBezTo>
                    <a:cubicBezTo>
                      <a:pt x="35096" y="341483"/>
                      <a:pt x="119763" y="446523"/>
                      <a:pt x="173209" y="478802"/>
                    </a:cubicBezTo>
                    <a:cubicBezTo>
                      <a:pt x="226655" y="511081"/>
                      <a:pt x="279042" y="505260"/>
                      <a:pt x="330371" y="485152"/>
                    </a:cubicBezTo>
                    <a:cubicBezTo>
                      <a:pt x="381700" y="465044"/>
                      <a:pt x="452874" y="400485"/>
                      <a:pt x="481184" y="358152"/>
                    </a:cubicBezTo>
                    <a:cubicBezTo>
                      <a:pt x="509495" y="315819"/>
                      <a:pt x="509495" y="276131"/>
                      <a:pt x="500234" y="231152"/>
                    </a:cubicBezTo>
                    <a:cubicBezTo>
                      <a:pt x="490974" y="186173"/>
                      <a:pt x="449963" y="122937"/>
                      <a:pt x="425621" y="88277"/>
                    </a:cubicBezTo>
                    <a:cubicBezTo>
                      <a:pt x="401279" y="53617"/>
                      <a:pt x="341484" y="4933"/>
                      <a:pt x="354184" y="23189"/>
                    </a:cubicBezTo>
                    <a:cubicBezTo>
                      <a:pt x="366884" y="41445"/>
                      <a:pt x="482242" y="139077"/>
                      <a:pt x="501821" y="197814"/>
                    </a:cubicBezTo>
                    <a:cubicBezTo>
                      <a:pt x="521400" y="256551"/>
                      <a:pt x="502880" y="330370"/>
                      <a:pt x="471659" y="375614"/>
                    </a:cubicBezTo>
                    <a:cubicBezTo>
                      <a:pt x="440438" y="420858"/>
                      <a:pt x="369794" y="459487"/>
                      <a:pt x="314496" y="469277"/>
                    </a:cubicBezTo>
                    <a:cubicBezTo>
                      <a:pt x="259198" y="479067"/>
                      <a:pt x="184321" y="465573"/>
                      <a:pt x="139871" y="434352"/>
                    </a:cubicBezTo>
                    <a:cubicBezTo>
                      <a:pt x="95421" y="403131"/>
                      <a:pt x="61290" y="337779"/>
                      <a:pt x="47796" y="281952"/>
                    </a:cubicBezTo>
                    <a:cubicBezTo>
                      <a:pt x="34302" y="226125"/>
                      <a:pt x="48061" y="143310"/>
                      <a:pt x="58909" y="99389"/>
                    </a:cubicBezTo>
                    <a:cubicBezTo>
                      <a:pt x="69757" y="55468"/>
                      <a:pt x="80869" y="53881"/>
                      <a:pt x="103359" y="374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1" name="フリーフォーム: 図形 1440">
                <a:extLst>
                  <a:ext uri="{FF2B5EF4-FFF2-40B4-BE49-F238E27FC236}">
                    <a16:creationId xmlns:a16="http://schemas.microsoft.com/office/drawing/2014/main" id="{B7B24770-EEFA-4875-BFA6-8750305D98E0}"/>
                  </a:ext>
                </a:extLst>
              </p:cNvPr>
              <p:cNvSpPr/>
              <p:nvPr/>
            </p:nvSpPr>
            <p:spPr>
              <a:xfrm>
                <a:off x="6543666" y="2853263"/>
                <a:ext cx="77546" cy="117130"/>
              </a:xfrm>
              <a:custGeom>
                <a:avLst/>
                <a:gdLst>
                  <a:gd name="connsiteX0" fmla="*/ 9 w 77546"/>
                  <a:gd name="connsiteY0" fmla="*/ 1062 h 117130"/>
                  <a:gd name="connsiteX1" fmla="*/ 65097 w 77546"/>
                  <a:gd name="connsiteY1" fmla="*/ 82025 h 117130"/>
                  <a:gd name="connsiteX2" fmla="*/ 6359 w 77546"/>
                  <a:gd name="connsiteY2" fmla="*/ 116950 h 117130"/>
                  <a:gd name="connsiteX3" fmla="*/ 74622 w 77546"/>
                  <a:gd name="connsiteY3" fmla="*/ 93137 h 117130"/>
                  <a:gd name="connsiteX4" fmla="*/ 60334 w 77546"/>
                  <a:gd name="connsiteY4" fmla="*/ 39162 h 117130"/>
                  <a:gd name="connsiteX5" fmla="*/ 9 w 77546"/>
                  <a:gd name="connsiteY5" fmla="*/ 1062 h 11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46" h="117130">
                    <a:moveTo>
                      <a:pt x="9" y="1062"/>
                    </a:moveTo>
                    <a:cubicBezTo>
                      <a:pt x="803" y="8206"/>
                      <a:pt x="64039" y="62710"/>
                      <a:pt x="65097" y="82025"/>
                    </a:cubicBezTo>
                    <a:cubicBezTo>
                      <a:pt x="66155" y="101340"/>
                      <a:pt x="4772" y="115098"/>
                      <a:pt x="6359" y="116950"/>
                    </a:cubicBezTo>
                    <a:cubicBezTo>
                      <a:pt x="7946" y="118802"/>
                      <a:pt x="65626" y="106102"/>
                      <a:pt x="74622" y="93137"/>
                    </a:cubicBezTo>
                    <a:cubicBezTo>
                      <a:pt x="83618" y="80172"/>
                      <a:pt x="69859" y="53714"/>
                      <a:pt x="60334" y="39162"/>
                    </a:cubicBezTo>
                    <a:cubicBezTo>
                      <a:pt x="50809" y="24610"/>
                      <a:pt x="-785" y="-6082"/>
                      <a:pt x="9" y="10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2" name="フリーフォーム: 図形 1441">
                <a:extLst>
                  <a:ext uri="{FF2B5EF4-FFF2-40B4-BE49-F238E27FC236}">
                    <a16:creationId xmlns:a16="http://schemas.microsoft.com/office/drawing/2014/main" id="{279B6C27-FD0D-443A-B5C7-C15B47D63721}"/>
                  </a:ext>
                </a:extLst>
              </p:cNvPr>
              <p:cNvSpPr/>
              <p:nvPr/>
            </p:nvSpPr>
            <p:spPr>
              <a:xfrm>
                <a:off x="6508589" y="2884487"/>
                <a:ext cx="68641" cy="71441"/>
              </a:xfrm>
              <a:custGeom>
                <a:avLst/>
                <a:gdLst>
                  <a:gd name="connsiteX0" fmla="*/ 68424 w 68641"/>
                  <a:gd name="connsiteY0" fmla="*/ 1 h 71441"/>
                  <a:gd name="connsiteX1" fmla="*/ 22386 w 68641"/>
                  <a:gd name="connsiteY1" fmla="*/ 42863 h 71441"/>
                  <a:gd name="connsiteX2" fmla="*/ 38261 w 68641"/>
                  <a:gd name="connsiteY2" fmla="*/ 71438 h 71441"/>
                  <a:gd name="connsiteX3" fmla="*/ 161 w 68641"/>
                  <a:gd name="connsiteY3" fmla="*/ 44451 h 71441"/>
                  <a:gd name="connsiteX4" fmla="*/ 68424 w 68641"/>
                  <a:gd name="connsiteY4" fmla="*/ 1 h 71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641" h="71441">
                    <a:moveTo>
                      <a:pt x="68424" y="1"/>
                    </a:moveTo>
                    <a:cubicBezTo>
                      <a:pt x="72128" y="-264"/>
                      <a:pt x="27413" y="30957"/>
                      <a:pt x="22386" y="42863"/>
                    </a:cubicBezTo>
                    <a:cubicBezTo>
                      <a:pt x="17359" y="54769"/>
                      <a:pt x="41965" y="71173"/>
                      <a:pt x="38261" y="71438"/>
                    </a:cubicBezTo>
                    <a:cubicBezTo>
                      <a:pt x="34557" y="71703"/>
                      <a:pt x="-2750" y="56357"/>
                      <a:pt x="161" y="44451"/>
                    </a:cubicBezTo>
                    <a:cubicBezTo>
                      <a:pt x="3071" y="32545"/>
                      <a:pt x="64720" y="266"/>
                      <a:pt x="68424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4" name="フリーフォーム: 図形 1443">
                <a:extLst>
                  <a:ext uri="{FF2B5EF4-FFF2-40B4-BE49-F238E27FC236}">
                    <a16:creationId xmlns:a16="http://schemas.microsoft.com/office/drawing/2014/main" id="{784D33C1-EEE9-4F98-9D60-4AFE6E7FF9C7}"/>
                  </a:ext>
                </a:extLst>
              </p:cNvPr>
              <p:cNvSpPr/>
              <p:nvPr/>
            </p:nvSpPr>
            <p:spPr>
              <a:xfrm>
                <a:off x="6586538" y="2736682"/>
                <a:ext cx="107961" cy="141456"/>
              </a:xfrm>
              <a:custGeom>
                <a:avLst/>
                <a:gdLst>
                  <a:gd name="connsiteX0" fmla="*/ 0 w 107961"/>
                  <a:gd name="connsiteY0" fmla="*/ 141456 h 141456"/>
                  <a:gd name="connsiteX1" fmla="*/ 107950 w 107961"/>
                  <a:gd name="connsiteY1" fmla="*/ 168 h 141456"/>
                  <a:gd name="connsiteX2" fmla="*/ 0 w 107961"/>
                  <a:gd name="connsiteY2" fmla="*/ 141456 h 14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961" h="141456">
                    <a:moveTo>
                      <a:pt x="0" y="141456"/>
                    </a:moveTo>
                    <a:cubicBezTo>
                      <a:pt x="0" y="141456"/>
                      <a:pt x="106627" y="5989"/>
                      <a:pt x="107950" y="168"/>
                    </a:cubicBezTo>
                    <a:cubicBezTo>
                      <a:pt x="109273" y="-5653"/>
                      <a:pt x="0" y="141456"/>
                      <a:pt x="0" y="1414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5" name="フリーフォーム: 図形 1444">
                <a:extLst>
                  <a:ext uri="{FF2B5EF4-FFF2-40B4-BE49-F238E27FC236}">
                    <a16:creationId xmlns:a16="http://schemas.microsoft.com/office/drawing/2014/main" id="{0AAA3DB0-3334-40F6-A781-9FC992F44603}"/>
                  </a:ext>
                </a:extLst>
              </p:cNvPr>
              <p:cNvSpPr/>
              <p:nvPr/>
            </p:nvSpPr>
            <p:spPr>
              <a:xfrm>
                <a:off x="6393470" y="2721197"/>
                <a:ext cx="145663" cy="166510"/>
              </a:xfrm>
              <a:custGeom>
                <a:avLst/>
                <a:gdLst>
                  <a:gd name="connsiteX0" fmla="*/ 145443 w 145663"/>
                  <a:gd name="connsiteY0" fmla="*/ 166466 h 166510"/>
                  <a:gd name="connsiteX1" fmla="*/ 35905 w 145663"/>
                  <a:gd name="connsiteY1" fmla="*/ 26766 h 166510"/>
                  <a:gd name="connsiteX2" fmla="*/ 4155 w 145663"/>
                  <a:gd name="connsiteY2" fmla="*/ 10891 h 166510"/>
                  <a:gd name="connsiteX3" fmla="*/ 145443 w 145663"/>
                  <a:gd name="connsiteY3" fmla="*/ 166466 h 16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663" h="166510">
                    <a:moveTo>
                      <a:pt x="145443" y="166466"/>
                    </a:moveTo>
                    <a:cubicBezTo>
                      <a:pt x="150735" y="169112"/>
                      <a:pt x="59453" y="52695"/>
                      <a:pt x="35905" y="26766"/>
                    </a:cubicBezTo>
                    <a:cubicBezTo>
                      <a:pt x="12357" y="837"/>
                      <a:pt x="-9339" y="-9746"/>
                      <a:pt x="4155" y="10891"/>
                    </a:cubicBezTo>
                    <a:cubicBezTo>
                      <a:pt x="17649" y="31528"/>
                      <a:pt x="140151" y="163820"/>
                      <a:pt x="145443" y="16646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6" name="フリーフォーム: 図形 1445">
                <a:extLst>
                  <a:ext uri="{FF2B5EF4-FFF2-40B4-BE49-F238E27FC236}">
                    <a16:creationId xmlns:a16="http://schemas.microsoft.com/office/drawing/2014/main" id="{304EB102-3203-4246-884B-DCD2572C0D73}"/>
                  </a:ext>
                </a:extLst>
              </p:cNvPr>
              <p:cNvSpPr/>
              <p:nvPr/>
            </p:nvSpPr>
            <p:spPr>
              <a:xfrm>
                <a:off x="6613525" y="2824097"/>
                <a:ext cx="136555" cy="74678"/>
              </a:xfrm>
              <a:custGeom>
                <a:avLst/>
                <a:gdLst>
                  <a:gd name="connsiteX0" fmla="*/ 0 w 136555"/>
                  <a:gd name="connsiteY0" fmla="*/ 74678 h 74678"/>
                  <a:gd name="connsiteX1" fmla="*/ 136525 w 136555"/>
                  <a:gd name="connsiteY1" fmla="*/ 66 h 74678"/>
                  <a:gd name="connsiteX2" fmla="*/ 0 w 136555"/>
                  <a:gd name="connsiteY2" fmla="*/ 74678 h 7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555" h="74678">
                    <a:moveTo>
                      <a:pt x="0" y="74678"/>
                    </a:moveTo>
                    <a:cubicBezTo>
                      <a:pt x="0" y="74678"/>
                      <a:pt x="138906" y="2712"/>
                      <a:pt x="136525" y="66"/>
                    </a:cubicBezTo>
                    <a:cubicBezTo>
                      <a:pt x="134144" y="-2580"/>
                      <a:pt x="0" y="74678"/>
                      <a:pt x="0" y="746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7" name="フリーフォーム: 図形 1446">
                <a:extLst>
                  <a:ext uri="{FF2B5EF4-FFF2-40B4-BE49-F238E27FC236}">
                    <a16:creationId xmlns:a16="http://schemas.microsoft.com/office/drawing/2014/main" id="{E9BBFEF3-00AF-43E4-9910-97669C3E28A9}"/>
                  </a:ext>
                </a:extLst>
              </p:cNvPr>
              <p:cNvSpPr/>
              <p:nvPr/>
            </p:nvSpPr>
            <p:spPr>
              <a:xfrm>
                <a:off x="6401564" y="2953368"/>
                <a:ext cx="154891" cy="111949"/>
              </a:xfrm>
              <a:custGeom>
                <a:avLst/>
                <a:gdLst>
                  <a:gd name="connsiteX0" fmla="*/ 154811 w 154891"/>
                  <a:gd name="connsiteY0" fmla="*/ 970 h 111949"/>
                  <a:gd name="connsiteX1" fmla="*/ 8761 w 154891"/>
                  <a:gd name="connsiteY1" fmla="*/ 110507 h 111949"/>
                  <a:gd name="connsiteX2" fmla="*/ 29399 w 154891"/>
                  <a:gd name="connsiteY2" fmla="*/ 59707 h 111949"/>
                  <a:gd name="connsiteX3" fmla="*/ 154811 w 154891"/>
                  <a:gd name="connsiteY3" fmla="*/ 970 h 11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891" h="111949">
                    <a:moveTo>
                      <a:pt x="154811" y="970"/>
                    </a:moveTo>
                    <a:cubicBezTo>
                      <a:pt x="151371" y="9437"/>
                      <a:pt x="29663" y="100718"/>
                      <a:pt x="8761" y="110507"/>
                    </a:cubicBezTo>
                    <a:cubicBezTo>
                      <a:pt x="-12141" y="120296"/>
                      <a:pt x="8232" y="77699"/>
                      <a:pt x="29399" y="59707"/>
                    </a:cubicBezTo>
                    <a:cubicBezTo>
                      <a:pt x="50566" y="41715"/>
                      <a:pt x="158251" y="-7497"/>
                      <a:pt x="154811" y="9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8" name="フリーフォーム: 図形 1447">
                <a:extLst>
                  <a:ext uri="{FF2B5EF4-FFF2-40B4-BE49-F238E27FC236}">
                    <a16:creationId xmlns:a16="http://schemas.microsoft.com/office/drawing/2014/main" id="{92D13ADD-4DDD-4C0C-8A13-7C15EF779B86}"/>
                  </a:ext>
                </a:extLst>
              </p:cNvPr>
              <p:cNvSpPr/>
              <p:nvPr/>
            </p:nvSpPr>
            <p:spPr>
              <a:xfrm>
                <a:off x="6561138" y="2965862"/>
                <a:ext cx="33749" cy="154206"/>
              </a:xfrm>
              <a:custGeom>
                <a:avLst/>
                <a:gdLst>
                  <a:gd name="connsiteX0" fmla="*/ 33337 w 33749"/>
                  <a:gd name="connsiteY0" fmla="*/ 1176 h 154206"/>
                  <a:gd name="connsiteX1" fmla="*/ 17462 w 33749"/>
                  <a:gd name="connsiteY1" fmla="*/ 151988 h 154206"/>
                  <a:gd name="connsiteX2" fmla="*/ 0 w 33749"/>
                  <a:gd name="connsiteY2" fmla="*/ 85313 h 154206"/>
                  <a:gd name="connsiteX3" fmla="*/ 33337 w 33749"/>
                  <a:gd name="connsiteY3" fmla="*/ 1176 h 15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49" h="154206">
                    <a:moveTo>
                      <a:pt x="33337" y="1176"/>
                    </a:moveTo>
                    <a:cubicBezTo>
                      <a:pt x="36247" y="12289"/>
                      <a:pt x="23018" y="137965"/>
                      <a:pt x="17462" y="151988"/>
                    </a:cubicBezTo>
                    <a:cubicBezTo>
                      <a:pt x="11906" y="166011"/>
                      <a:pt x="0" y="109919"/>
                      <a:pt x="0" y="85313"/>
                    </a:cubicBezTo>
                    <a:cubicBezTo>
                      <a:pt x="0" y="60707"/>
                      <a:pt x="30427" y="-9937"/>
                      <a:pt x="33337" y="11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0" name="フリーフォーム: 図形 1449">
                <a:extLst>
                  <a:ext uri="{FF2B5EF4-FFF2-40B4-BE49-F238E27FC236}">
                    <a16:creationId xmlns:a16="http://schemas.microsoft.com/office/drawing/2014/main" id="{D5426DBF-8290-4F26-AD87-A72B4382AC61}"/>
                  </a:ext>
                </a:extLst>
              </p:cNvPr>
              <p:cNvSpPr/>
              <p:nvPr/>
            </p:nvSpPr>
            <p:spPr>
              <a:xfrm>
                <a:off x="6636746" y="2909824"/>
                <a:ext cx="161093" cy="66912"/>
              </a:xfrm>
              <a:custGeom>
                <a:avLst/>
                <a:gdLst>
                  <a:gd name="connsiteX0" fmla="*/ 157754 w 161093"/>
                  <a:gd name="connsiteY0" fmla="*/ 64 h 66912"/>
                  <a:gd name="connsiteX1" fmla="*/ 592 w 161093"/>
                  <a:gd name="connsiteY1" fmla="*/ 23876 h 66912"/>
                  <a:gd name="connsiteX2" fmla="*/ 102192 w 161093"/>
                  <a:gd name="connsiteY2" fmla="*/ 66739 h 66912"/>
                  <a:gd name="connsiteX3" fmla="*/ 52979 w 161093"/>
                  <a:gd name="connsiteY3" fmla="*/ 38164 h 66912"/>
                  <a:gd name="connsiteX4" fmla="*/ 103779 w 161093"/>
                  <a:gd name="connsiteY4" fmla="*/ 17526 h 66912"/>
                  <a:gd name="connsiteX5" fmla="*/ 157754 w 161093"/>
                  <a:gd name="connsiteY5" fmla="*/ 64 h 6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93" h="66912">
                    <a:moveTo>
                      <a:pt x="157754" y="64"/>
                    </a:moveTo>
                    <a:cubicBezTo>
                      <a:pt x="140556" y="1122"/>
                      <a:pt x="9852" y="12764"/>
                      <a:pt x="592" y="23876"/>
                    </a:cubicBezTo>
                    <a:cubicBezTo>
                      <a:pt x="-8668" y="34989"/>
                      <a:pt x="93461" y="64358"/>
                      <a:pt x="102192" y="66739"/>
                    </a:cubicBezTo>
                    <a:cubicBezTo>
                      <a:pt x="110923" y="69120"/>
                      <a:pt x="52715" y="46366"/>
                      <a:pt x="52979" y="38164"/>
                    </a:cubicBezTo>
                    <a:cubicBezTo>
                      <a:pt x="53243" y="29962"/>
                      <a:pt x="86581" y="23876"/>
                      <a:pt x="103779" y="17526"/>
                    </a:cubicBezTo>
                    <a:cubicBezTo>
                      <a:pt x="120977" y="11176"/>
                      <a:pt x="174952" y="-994"/>
                      <a:pt x="157754" y="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1" name="フリーフォーム: 図形 1450">
                <a:extLst>
                  <a:ext uri="{FF2B5EF4-FFF2-40B4-BE49-F238E27FC236}">
                    <a16:creationId xmlns:a16="http://schemas.microsoft.com/office/drawing/2014/main" id="{F6FBFFBD-7ADB-4178-87B0-C3AF9D36A60C}"/>
                  </a:ext>
                </a:extLst>
              </p:cNvPr>
              <p:cNvSpPr/>
              <p:nvPr/>
            </p:nvSpPr>
            <p:spPr>
              <a:xfrm>
                <a:off x="6614803" y="2957484"/>
                <a:ext cx="51994" cy="144516"/>
              </a:xfrm>
              <a:custGeom>
                <a:avLst/>
                <a:gdLst>
                  <a:gd name="connsiteX0" fmla="*/ 1897 w 51994"/>
                  <a:gd name="connsiteY0" fmla="*/ 29 h 144516"/>
                  <a:gd name="connsiteX1" fmla="*/ 43172 w 51994"/>
                  <a:gd name="connsiteY1" fmla="*/ 66704 h 144516"/>
                  <a:gd name="connsiteX2" fmla="*/ 49522 w 51994"/>
                  <a:gd name="connsiteY2" fmla="*/ 144491 h 144516"/>
                  <a:gd name="connsiteX3" fmla="*/ 11422 w 51994"/>
                  <a:gd name="connsiteY3" fmla="*/ 74641 h 144516"/>
                  <a:gd name="connsiteX4" fmla="*/ 1897 w 51994"/>
                  <a:gd name="connsiteY4" fmla="*/ 29 h 14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94" h="144516">
                    <a:moveTo>
                      <a:pt x="1897" y="29"/>
                    </a:moveTo>
                    <a:cubicBezTo>
                      <a:pt x="7189" y="-1294"/>
                      <a:pt x="35235" y="42627"/>
                      <a:pt x="43172" y="66704"/>
                    </a:cubicBezTo>
                    <a:cubicBezTo>
                      <a:pt x="51109" y="90781"/>
                      <a:pt x="54814" y="143168"/>
                      <a:pt x="49522" y="144491"/>
                    </a:cubicBezTo>
                    <a:cubicBezTo>
                      <a:pt x="44230" y="145814"/>
                      <a:pt x="19624" y="95278"/>
                      <a:pt x="11422" y="74641"/>
                    </a:cubicBezTo>
                    <a:cubicBezTo>
                      <a:pt x="3220" y="54004"/>
                      <a:pt x="-3395" y="1352"/>
                      <a:pt x="1897" y="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2" name="フリーフォーム: 図形 1451">
                <a:extLst>
                  <a:ext uri="{FF2B5EF4-FFF2-40B4-BE49-F238E27FC236}">
                    <a16:creationId xmlns:a16="http://schemas.microsoft.com/office/drawing/2014/main" id="{DD8AFD6B-6E01-4BD0-9838-B6B26CDABB8C}"/>
                  </a:ext>
                </a:extLst>
              </p:cNvPr>
              <p:cNvSpPr/>
              <p:nvPr/>
            </p:nvSpPr>
            <p:spPr>
              <a:xfrm>
                <a:off x="6410751" y="2709854"/>
                <a:ext cx="248874" cy="51007"/>
              </a:xfrm>
              <a:custGeom>
                <a:avLst/>
                <a:gdLst>
                  <a:gd name="connsiteX0" fmla="*/ 248812 w 248874"/>
                  <a:gd name="connsiteY0" fmla="*/ 23821 h 51007"/>
                  <a:gd name="connsiteX1" fmla="*/ 124987 w 248874"/>
                  <a:gd name="connsiteY1" fmla="*/ 20646 h 51007"/>
                  <a:gd name="connsiteX2" fmla="*/ 44024 w 248874"/>
                  <a:gd name="connsiteY2" fmla="*/ 47634 h 51007"/>
                  <a:gd name="connsiteX3" fmla="*/ 1162 w 248874"/>
                  <a:gd name="connsiteY3" fmla="*/ 47634 h 51007"/>
                  <a:gd name="connsiteX4" fmla="*/ 88474 w 248874"/>
                  <a:gd name="connsiteY4" fmla="*/ 20646 h 51007"/>
                  <a:gd name="connsiteX5" fmla="*/ 140862 w 248874"/>
                  <a:gd name="connsiteY5" fmla="*/ 9 h 51007"/>
                  <a:gd name="connsiteX6" fmla="*/ 248812 w 248874"/>
                  <a:gd name="connsiteY6" fmla="*/ 23821 h 5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874" h="51007">
                    <a:moveTo>
                      <a:pt x="248812" y="23821"/>
                    </a:moveTo>
                    <a:cubicBezTo>
                      <a:pt x="246166" y="27261"/>
                      <a:pt x="159118" y="16677"/>
                      <a:pt x="124987" y="20646"/>
                    </a:cubicBezTo>
                    <a:cubicBezTo>
                      <a:pt x="90856" y="24615"/>
                      <a:pt x="64661" y="43136"/>
                      <a:pt x="44024" y="47634"/>
                    </a:cubicBezTo>
                    <a:cubicBezTo>
                      <a:pt x="23387" y="52132"/>
                      <a:pt x="-6246" y="52132"/>
                      <a:pt x="1162" y="47634"/>
                    </a:cubicBezTo>
                    <a:cubicBezTo>
                      <a:pt x="8570" y="43136"/>
                      <a:pt x="65191" y="28584"/>
                      <a:pt x="88474" y="20646"/>
                    </a:cubicBezTo>
                    <a:cubicBezTo>
                      <a:pt x="111757" y="12708"/>
                      <a:pt x="112552" y="538"/>
                      <a:pt x="140862" y="9"/>
                    </a:cubicBezTo>
                    <a:cubicBezTo>
                      <a:pt x="169172" y="-520"/>
                      <a:pt x="251458" y="20381"/>
                      <a:pt x="248812" y="238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3" name="フリーフォーム: 図形 1452">
                <a:extLst>
                  <a:ext uri="{FF2B5EF4-FFF2-40B4-BE49-F238E27FC236}">
                    <a16:creationId xmlns:a16="http://schemas.microsoft.com/office/drawing/2014/main" id="{8B52D874-9E62-4823-9739-3E88E0ED061E}"/>
                  </a:ext>
                </a:extLst>
              </p:cNvPr>
              <p:cNvSpPr/>
              <p:nvPr/>
            </p:nvSpPr>
            <p:spPr>
              <a:xfrm>
                <a:off x="6552806" y="2722563"/>
                <a:ext cx="27382" cy="106369"/>
              </a:xfrm>
              <a:custGeom>
                <a:avLst/>
                <a:gdLst>
                  <a:gd name="connsiteX0" fmla="*/ 27382 w 27382"/>
                  <a:gd name="connsiteY0" fmla="*/ 0 h 106369"/>
                  <a:gd name="connsiteX1" fmla="*/ 394 w 27382"/>
                  <a:gd name="connsiteY1" fmla="*/ 106362 h 106369"/>
                  <a:gd name="connsiteX2" fmla="*/ 27382 w 27382"/>
                  <a:gd name="connsiteY2" fmla="*/ 0 h 10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82" h="106369">
                    <a:moveTo>
                      <a:pt x="27382" y="0"/>
                    </a:moveTo>
                    <a:cubicBezTo>
                      <a:pt x="27382" y="0"/>
                      <a:pt x="4627" y="105304"/>
                      <a:pt x="394" y="106362"/>
                    </a:cubicBezTo>
                    <a:cubicBezTo>
                      <a:pt x="-3839" y="107420"/>
                      <a:pt x="27382" y="0"/>
                      <a:pt x="273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4" name="フリーフォーム: 図形 1453">
                <a:extLst>
                  <a:ext uri="{FF2B5EF4-FFF2-40B4-BE49-F238E27FC236}">
                    <a16:creationId xmlns:a16="http://schemas.microsoft.com/office/drawing/2014/main" id="{F52B40EE-714E-4A57-A09B-77EF02A6A3DF}"/>
                  </a:ext>
                </a:extLst>
              </p:cNvPr>
              <p:cNvSpPr/>
              <p:nvPr/>
            </p:nvSpPr>
            <p:spPr>
              <a:xfrm>
                <a:off x="6482851" y="2701560"/>
                <a:ext cx="68817" cy="175756"/>
              </a:xfrm>
              <a:custGeom>
                <a:avLst/>
                <a:gdLst>
                  <a:gd name="connsiteX0" fmla="*/ 68762 w 68817"/>
                  <a:gd name="connsiteY0" fmla="*/ 174990 h 175756"/>
                  <a:gd name="connsiteX1" fmla="*/ 3674 w 68817"/>
                  <a:gd name="connsiteY1" fmla="*/ 3540 h 175756"/>
                  <a:gd name="connsiteX2" fmla="*/ 14787 w 68817"/>
                  <a:gd name="connsiteY2" fmla="*/ 65453 h 175756"/>
                  <a:gd name="connsiteX3" fmla="*/ 68762 w 68817"/>
                  <a:gd name="connsiteY3" fmla="*/ 174990 h 17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817" h="175756">
                    <a:moveTo>
                      <a:pt x="68762" y="174990"/>
                    </a:moveTo>
                    <a:cubicBezTo>
                      <a:pt x="66910" y="164671"/>
                      <a:pt x="12670" y="21796"/>
                      <a:pt x="3674" y="3540"/>
                    </a:cubicBezTo>
                    <a:cubicBezTo>
                      <a:pt x="-5322" y="-14716"/>
                      <a:pt x="3675" y="42434"/>
                      <a:pt x="14787" y="65453"/>
                    </a:cubicBezTo>
                    <a:cubicBezTo>
                      <a:pt x="25899" y="88472"/>
                      <a:pt x="70614" y="185309"/>
                      <a:pt x="68762" y="1749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5" name="フリーフォーム: 図形 1454">
                <a:extLst>
                  <a:ext uri="{FF2B5EF4-FFF2-40B4-BE49-F238E27FC236}">
                    <a16:creationId xmlns:a16="http://schemas.microsoft.com/office/drawing/2014/main" id="{C8500A26-BAAC-43D0-AEFD-7A4861301053}"/>
                  </a:ext>
                </a:extLst>
              </p:cNvPr>
              <p:cNvSpPr/>
              <p:nvPr/>
            </p:nvSpPr>
            <p:spPr>
              <a:xfrm>
                <a:off x="6381468" y="2765370"/>
                <a:ext cx="36678" cy="258818"/>
              </a:xfrm>
              <a:custGeom>
                <a:avLst/>
                <a:gdLst>
                  <a:gd name="connsiteX0" fmla="*/ 25682 w 36678"/>
                  <a:gd name="connsiteY0" fmla="*/ 55 h 258818"/>
                  <a:gd name="connsiteX1" fmla="*/ 14570 w 36678"/>
                  <a:gd name="connsiteY1" fmla="*/ 82605 h 258818"/>
                  <a:gd name="connsiteX2" fmla="*/ 12982 w 36678"/>
                  <a:gd name="connsiteY2" fmla="*/ 154043 h 258818"/>
                  <a:gd name="connsiteX3" fmla="*/ 35207 w 36678"/>
                  <a:gd name="connsiteY3" fmla="*/ 258818 h 258818"/>
                  <a:gd name="connsiteX4" fmla="*/ 32032 w 36678"/>
                  <a:gd name="connsiteY4" fmla="*/ 152455 h 258818"/>
                  <a:gd name="connsiteX5" fmla="*/ 11395 w 36678"/>
                  <a:gd name="connsiteY5" fmla="*/ 115943 h 258818"/>
                  <a:gd name="connsiteX6" fmla="*/ 282 w 36678"/>
                  <a:gd name="connsiteY6" fmla="*/ 95305 h 258818"/>
                  <a:gd name="connsiteX7" fmla="*/ 25682 w 36678"/>
                  <a:gd name="connsiteY7" fmla="*/ 55 h 25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78" h="258818">
                    <a:moveTo>
                      <a:pt x="25682" y="55"/>
                    </a:moveTo>
                    <a:cubicBezTo>
                      <a:pt x="28063" y="-2062"/>
                      <a:pt x="16687" y="56940"/>
                      <a:pt x="14570" y="82605"/>
                    </a:cubicBezTo>
                    <a:cubicBezTo>
                      <a:pt x="12453" y="108270"/>
                      <a:pt x="9542" y="124674"/>
                      <a:pt x="12982" y="154043"/>
                    </a:cubicBezTo>
                    <a:cubicBezTo>
                      <a:pt x="16422" y="183412"/>
                      <a:pt x="32032" y="259083"/>
                      <a:pt x="35207" y="258818"/>
                    </a:cubicBezTo>
                    <a:cubicBezTo>
                      <a:pt x="38382" y="258553"/>
                      <a:pt x="36001" y="176267"/>
                      <a:pt x="32032" y="152455"/>
                    </a:cubicBezTo>
                    <a:cubicBezTo>
                      <a:pt x="28063" y="128643"/>
                      <a:pt x="16687" y="125468"/>
                      <a:pt x="11395" y="115943"/>
                    </a:cubicBezTo>
                    <a:cubicBezTo>
                      <a:pt x="6103" y="106418"/>
                      <a:pt x="-1570" y="114091"/>
                      <a:pt x="282" y="95305"/>
                    </a:cubicBezTo>
                    <a:cubicBezTo>
                      <a:pt x="2134" y="76520"/>
                      <a:pt x="23301" y="2172"/>
                      <a:pt x="25682" y="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6" name="フリーフォーム: 図形 1455">
                <a:extLst>
                  <a:ext uri="{FF2B5EF4-FFF2-40B4-BE49-F238E27FC236}">
                    <a16:creationId xmlns:a16="http://schemas.microsoft.com/office/drawing/2014/main" id="{F1DB55AA-2819-4E62-8F01-E729DAABE07F}"/>
                  </a:ext>
                </a:extLst>
              </p:cNvPr>
              <p:cNvSpPr/>
              <p:nvPr/>
            </p:nvSpPr>
            <p:spPr>
              <a:xfrm>
                <a:off x="6672263" y="2757385"/>
                <a:ext cx="136877" cy="368620"/>
              </a:xfrm>
              <a:custGeom>
                <a:avLst/>
                <a:gdLst>
                  <a:gd name="connsiteX0" fmla="*/ 47625 w 136877"/>
                  <a:gd name="connsiteY0" fmla="*/ 6453 h 368620"/>
                  <a:gd name="connsiteX1" fmla="*/ 65087 w 136877"/>
                  <a:gd name="connsiteY1" fmla="*/ 60428 h 368620"/>
                  <a:gd name="connsiteX2" fmla="*/ 88900 w 136877"/>
                  <a:gd name="connsiteY2" fmla="*/ 233465 h 368620"/>
                  <a:gd name="connsiteX3" fmla="*/ 0 w 136877"/>
                  <a:gd name="connsiteY3" fmla="*/ 363640 h 368620"/>
                  <a:gd name="connsiteX4" fmla="*/ 87312 w 136877"/>
                  <a:gd name="connsiteY4" fmla="*/ 327128 h 368620"/>
                  <a:gd name="connsiteX5" fmla="*/ 136525 w 136877"/>
                  <a:gd name="connsiteY5" fmla="*/ 192190 h 368620"/>
                  <a:gd name="connsiteX6" fmla="*/ 47625 w 136877"/>
                  <a:gd name="connsiteY6" fmla="*/ 6453 h 36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77" h="368620">
                    <a:moveTo>
                      <a:pt x="47625" y="6453"/>
                    </a:moveTo>
                    <a:cubicBezTo>
                      <a:pt x="35719" y="-15507"/>
                      <a:pt x="58208" y="22593"/>
                      <a:pt x="65087" y="60428"/>
                    </a:cubicBezTo>
                    <a:cubicBezTo>
                      <a:pt x="71966" y="98263"/>
                      <a:pt x="99748" y="182930"/>
                      <a:pt x="88900" y="233465"/>
                    </a:cubicBezTo>
                    <a:cubicBezTo>
                      <a:pt x="78052" y="284000"/>
                      <a:pt x="265" y="348030"/>
                      <a:pt x="0" y="363640"/>
                    </a:cubicBezTo>
                    <a:cubicBezTo>
                      <a:pt x="-265" y="379250"/>
                      <a:pt x="64558" y="355703"/>
                      <a:pt x="87312" y="327128"/>
                    </a:cubicBezTo>
                    <a:cubicBezTo>
                      <a:pt x="110066" y="298553"/>
                      <a:pt x="140494" y="244578"/>
                      <a:pt x="136525" y="192190"/>
                    </a:cubicBezTo>
                    <a:cubicBezTo>
                      <a:pt x="132556" y="139803"/>
                      <a:pt x="59531" y="28413"/>
                      <a:pt x="47625" y="64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7" name="フリーフォーム: 図形 1456">
                <a:extLst>
                  <a:ext uri="{FF2B5EF4-FFF2-40B4-BE49-F238E27FC236}">
                    <a16:creationId xmlns:a16="http://schemas.microsoft.com/office/drawing/2014/main" id="{B668E967-2915-4666-9310-81079DFFD1E4}"/>
                  </a:ext>
                </a:extLst>
              </p:cNvPr>
              <p:cNvSpPr/>
              <p:nvPr/>
            </p:nvSpPr>
            <p:spPr>
              <a:xfrm>
                <a:off x="6295805" y="2317609"/>
                <a:ext cx="101862" cy="140943"/>
              </a:xfrm>
              <a:custGeom>
                <a:avLst/>
                <a:gdLst>
                  <a:gd name="connsiteX0" fmla="*/ 16095 w 101862"/>
                  <a:gd name="connsiteY0" fmla="*/ 141 h 140943"/>
                  <a:gd name="connsiteX1" fmla="*/ 36733 w 101862"/>
                  <a:gd name="connsiteY1" fmla="*/ 58879 h 140943"/>
                  <a:gd name="connsiteX2" fmla="*/ 25620 w 101862"/>
                  <a:gd name="connsiteY2" fmla="*/ 114441 h 140943"/>
                  <a:gd name="connsiteX3" fmla="*/ 220 w 101862"/>
                  <a:gd name="connsiteY3" fmla="*/ 136666 h 140943"/>
                  <a:gd name="connsiteX4" fmla="*/ 41495 w 101862"/>
                  <a:gd name="connsiteY4" fmla="*/ 136666 h 140943"/>
                  <a:gd name="connsiteX5" fmla="*/ 55783 w 101862"/>
                  <a:gd name="connsiteY5" fmla="*/ 92216 h 140943"/>
                  <a:gd name="connsiteX6" fmla="*/ 101820 w 101862"/>
                  <a:gd name="connsiteY6" fmla="*/ 92216 h 140943"/>
                  <a:gd name="connsiteX7" fmla="*/ 63720 w 101862"/>
                  <a:gd name="connsiteY7" fmla="*/ 76341 h 140943"/>
                  <a:gd name="connsiteX8" fmla="*/ 16095 w 101862"/>
                  <a:gd name="connsiteY8" fmla="*/ 141 h 14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862" h="140943">
                    <a:moveTo>
                      <a:pt x="16095" y="141"/>
                    </a:moveTo>
                    <a:cubicBezTo>
                      <a:pt x="11597" y="-2769"/>
                      <a:pt x="35146" y="39829"/>
                      <a:pt x="36733" y="58879"/>
                    </a:cubicBezTo>
                    <a:cubicBezTo>
                      <a:pt x="38320" y="77929"/>
                      <a:pt x="31705" y="101477"/>
                      <a:pt x="25620" y="114441"/>
                    </a:cubicBezTo>
                    <a:cubicBezTo>
                      <a:pt x="19535" y="127405"/>
                      <a:pt x="-2426" y="132962"/>
                      <a:pt x="220" y="136666"/>
                    </a:cubicBezTo>
                    <a:cubicBezTo>
                      <a:pt x="2866" y="140370"/>
                      <a:pt x="32234" y="144074"/>
                      <a:pt x="41495" y="136666"/>
                    </a:cubicBezTo>
                    <a:cubicBezTo>
                      <a:pt x="50756" y="129258"/>
                      <a:pt x="45729" y="99624"/>
                      <a:pt x="55783" y="92216"/>
                    </a:cubicBezTo>
                    <a:cubicBezTo>
                      <a:pt x="65837" y="84808"/>
                      <a:pt x="100497" y="94862"/>
                      <a:pt x="101820" y="92216"/>
                    </a:cubicBezTo>
                    <a:cubicBezTo>
                      <a:pt x="103143" y="89570"/>
                      <a:pt x="73245" y="87189"/>
                      <a:pt x="63720" y="76341"/>
                    </a:cubicBezTo>
                    <a:cubicBezTo>
                      <a:pt x="54195" y="65493"/>
                      <a:pt x="20593" y="3051"/>
                      <a:pt x="16095" y="1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8" name="フリーフォーム: 図形 1457">
                <a:extLst>
                  <a:ext uri="{FF2B5EF4-FFF2-40B4-BE49-F238E27FC236}">
                    <a16:creationId xmlns:a16="http://schemas.microsoft.com/office/drawing/2014/main" id="{9D2FB7C1-B4A7-4234-AA46-1711F69F67FA}"/>
                  </a:ext>
                </a:extLst>
              </p:cNvPr>
              <p:cNvSpPr/>
              <p:nvPr/>
            </p:nvSpPr>
            <p:spPr>
              <a:xfrm>
                <a:off x="6326023" y="2324059"/>
                <a:ext cx="97007" cy="63583"/>
              </a:xfrm>
              <a:custGeom>
                <a:avLst/>
                <a:gdLst>
                  <a:gd name="connsiteX0" fmla="*/ 165 w 97007"/>
                  <a:gd name="connsiteY0" fmla="*/ 41 h 63583"/>
                  <a:gd name="connsiteX1" fmla="*/ 93827 w 97007"/>
                  <a:gd name="connsiteY1" fmla="*/ 34966 h 63583"/>
                  <a:gd name="connsiteX2" fmla="*/ 74777 w 97007"/>
                  <a:gd name="connsiteY2" fmla="*/ 63541 h 63583"/>
                  <a:gd name="connsiteX3" fmla="*/ 71602 w 97007"/>
                  <a:gd name="connsiteY3" fmla="*/ 28616 h 63583"/>
                  <a:gd name="connsiteX4" fmla="*/ 165 w 97007"/>
                  <a:gd name="connsiteY4" fmla="*/ 41 h 6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007" h="63583">
                    <a:moveTo>
                      <a:pt x="165" y="41"/>
                    </a:moveTo>
                    <a:cubicBezTo>
                      <a:pt x="3869" y="1099"/>
                      <a:pt x="81392" y="24383"/>
                      <a:pt x="93827" y="34966"/>
                    </a:cubicBezTo>
                    <a:cubicBezTo>
                      <a:pt x="106262" y="45549"/>
                      <a:pt x="78481" y="64599"/>
                      <a:pt x="74777" y="63541"/>
                    </a:cubicBezTo>
                    <a:cubicBezTo>
                      <a:pt x="71073" y="62483"/>
                      <a:pt x="87212" y="38935"/>
                      <a:pt x="71602" y="28616"/>
                    </a:cubicBezTo>
                    <a:cubicBezTo>
                      <a:pt x="55992" y="18297"/>
                      <a:pt x="-3539" y="-1017"/>
                      <a:pt x="165" y="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9" name="フリーフォーム: 図形 1458">
                <a:extLst>
                  <a:ext uri="{FF2B5EF4-FFF2-40B4-BE49-F238E27FC236}">
                    <a16:creationId xmlns:a16="http://schemas.microsoft.com/office/drawing/2014/main" id="{94E527B9-F88C-4922-95CE-A18AECEB6C09}"/>
                  </a:ext>
                </a:extLst>
              </p:cNvPr>
              <p:cNvSpPr/>
              <p:nvPr/>
            </p:nvSpPr>
            <p:spPr>
              <a:xfrm>
                <a:off x="6437983" y="2370477"/>
                <a:ext cx="116805" cy="99421"/>
              </a:xfrm>
              <a:custGeom>
                <a:avLst/>
                <a:gdLst>
                  <a:gd name="connsiteX0" fmla="*/ 94580 w 116805"/>
                  <a:gd name="connsiteY0" fmla="*/ 6011 h 99421"/>
                  <a:gd name="connsiteX1" fmla="*/ 23142 w 116805"/>
                  <a:gd name="connsiteY1" fmla="*/ 44111 h 99421"/>
                  <a:gd name="connsiteX2" fmla="*/ 72355 w 116805"/>
                  <a:gd name="connsiteY2" fmla="*/ 96498 h 99421"/>
                  <a:gd name="connsiteX3" fmla="*/ 116805 w 116805"/>
                  <a:gd name="connsiteY3" fmla="*/ 88561 h 99421"/>
                  <a:gd name="connsiteX4" fmla="*/ 45367 w 116805"/>
                  <a:gd name="connsiteY4" fmla="*/ 98086 h 99421"/>
                  <a:gd name="connsiteX5" fmla="*/ 917 w 116805"/>
                  <a:gd name="connsiteY5" fmla="*/ 53636 h 99421"/>
                  <a:gd name="connsiteX6" fmla="*/ 19967 w 116805"/>
                  <a:gd name="connsiteY6" fmla="*/ 6011 h 99421"/>
                  <a:gd name="connsiteX7" fmla="*/ 94580 w 116805"/>
                  <a:gd name="connsiteY7" fmla="*/ 6011 h 9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805" h="99421">
                    <a:moveTo>
                      <a:pt x="94580" y="6011"/>
                    </a:moveTo>
                    <a:cubicBezTo>
                      <a:pt x="95109" y="12361"/>
                      <a:pt x="26846" y="29030"/>
                      <a:pt x="23142" y="44111"/>
                    </a:cubicBezTo>
                    <a:cubicBezTo>
                      <a:pt x="19438" y="59192"/>
                      <a:pt x="56744" y="89090"/>
                      <a:pt x="72355" y="96498"/>
                    </a:cubicBezTo>
                    <a:cubicBezTo>
                      <a:pt x="87965" y="103906"/>
                      <a:pt x="116805" y="88561"/>
                      <a:pt x="116805" y="88561"/>
                    </a:cubicBezTo>
                    <a:cubicBezTo>
                      <a:pt x="112307" y="88826"/>
                      <a:pt x="64682" y="103907"/>
                      <a:pt x="45367" y="98086"/>
                    </a:cubicBezTo>
                    <a:cubicBezTo>
                      <a:pt x="26052" y="92265"/>
                      <a:pt x="5150" y="68982"/>
                      <a:pt x="917" y="53636"/>
                    </a:cubicBezTo>
                    <a:cubicBezTo>
                      <a:pt x="-3316" y="38290"/>
                      <a:pt x="7796" y="15536"/>
                      <a:pt x="19967" y="6011"/>
                    </a:cubicBezTo>
                    <a:cubicBezTo>
                      <a:pt x="32138" y="-3514"/>
                      <a:pt x="94051" y="-339"/>
                      <a:pt x="94580" y="60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0" name="フリーフォーム: 図形 1459">
                <a:extLst>
                  <a:ext uri="{FF2B5EF4-FFF2-40B4-BE49-F238E27FC236}">
                    <a16:creationId xmlns:a16="http://schemas.microsoft.com/office/drawing/2014/main" id="{1726D453-20A1-4E74-B3DC-135996A25598}"/>
                  </a:ext>
                </a:extLst>
              </p:cNvPr>
              <p:cNvSpPr/>
              <p:nvPr/>
            </p:nvSpPr>
            <p:spPr>
              <a:xfrm>
                <a:off x="6494418" y="2364842"/>
                <a:ext cx="91450" cy="108488"/>
              </a:xfrm>
              <a:custGeom>
                <a:avLst/>
                <a:gdLst>
                  <a:gd name="connsiteX0" fmla="*/ 31795 w 91450"/>
                  <a:gd name="connsiteY0" fmla="*/ 533 h 108488"/>
                  <a:gd name="connsiteX1" fmla="*/ 88945 w 91450"/>
                  <a:gd name="connsiteY1" fmla="*/ 52921 h 108488"/>
                  <a:gd name="connsiteX2" fmla="*/ 73070 w 91450"/>
                  <a:gd name="connsiteY2" fmla="*/ 89433 h 108488"/>
                  <a:gd name="connsiteX3" fmla="*/ 45 w 91450"/>
                  <a:gd name="connsiteY3" fmla="*/ 108483 h 108488"/>
                  <a:gd name="connsiteX4" fmla="*/ 61957 w 91450"/>
                  <a:gd name="connsiteY4" fmla="*/ 87846 h 108488"/>
                  <a:gd name="connsiteX5" fmla="*/ 31795 w 91450"/>
                  <a:gd name="connsiteY5" fmla="*/ 533 h 10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50" h="108488">
                    <a:moveTo>
                      <a:pt x="31795" y="533"/>
                    </a:moveTo>
                    <a:cubicBezTo>
                      <a:pt x="36293" y="-5288"/>
                      <a:pt x="82066" y="38104"/>
                      <a:pt x="88945" y="52921"/>
                    </a:cubicBezTo>
                    <a:cubicBezTo>
                      <a:pt x="95824" y="67738"/>
                      <a:pt x="87887" y="80173"/>
                      <a:pt x="73070" y="89433"/>
                    </a:cubicBezTo>
                    <a:cubicBezTo>
                      <a:pt x="58253" y="98693"/>
                      <a:pt x="1897" y="108747"/>
                      <a:pt x="45" y="108483"/>
                    </a:cubicBezTo>
                    <a:cubicBezTo>
                      <a:pt x="-1807" y="108219"/>
                      <a:pt x="52961" y="99752"/>
                      <a:pt x="61957" y="87846"/>
                    </a:cubicBezTo>
                    <a:cubicBezTo>
                      <a:pt x="70953" y="75940"/>
                      <a:pt x="27297" y="6354"/>
                      <a:pt x="31795" y="5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1" name="フリーフォーム: 図形 1460">
                <a:extLst>
                  <a:ext uri="{FF2B5EF4-FFF2-40B4-BE49-F238E27FC236}">
                    <a16:creationId xmlns:a16="http://schemas.microsoft.com/office/drawing/2014/main" id="{95EF1F27-943F-414C-894E-F99D710D0027}"/>
                  </a:ext>
                </a:extLst>
              </p:cNvPr>
              <p:cNvSpPr/>
              <p:nvPr/>
            </p:nvSpPr>
            <p:spPr>
              <a:xfrm>
                <a:off x="6598535" y="2395403"/>
                <a:ext cx="110630" cy="130425"/>
              </a:xfrm>
              <a:custGeom>
                <a:avLst/>
                <a:gdLst>
                  <a:gd name="connsiteX0" fmla="*/ 37215 w 110630"/>
                  <a:gd name="connsiteY0" fmla="*/ 135 h 130425"/>
                  <a:gd name="connsiteX1" fmla="*/ 24515 w 110630"/>
                  <a:gd name="connsiteY1" fmla="*/ 77922 h 130425"/>
                  <a:gd name="connsiteX2" fmla="*/ 3878 w 110630"/>
                  <a:gd name="connsiteY2" fmla="*/ 108085 h 130425"/>
                  <a:gd name="connsiteX3" fmla="*/ 110240 w 110630"/>
                  <a:gd name="connsiteY3" fmla="*/ 130310 h 130425"/>
                  <a:gd name="connsiteX4" fmla="*/ 40390 w 110630"/>
                  <a:gd name="connsiteY4" fmla="*/ 98560 h 130425"/>
                  <a:gd name="connsiteX5" fmla="*/ 37215 w 110630"/>
                  <a:gd name="connsiteY5" fmla="*/ 135 h 13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30" h="130425">
                    <a:moveTo>
                      <a:pt x="37215" y="135"/>
                    </a:moveTo>
                    <a:cubicBezTo>
                      <a:pt x="34569" y="-3305"/>
                      <a:pt x="30071" y="59930"/>
                      <a:pt x="24515" y="77922"/>
                    </a:cubicBezTo>
                    <a:cubicBezTo>
                      <a:pt x="18959" y="95914"/>
                      <a:pt x="-10409" y="99354"/>
                      <a:pt x="3878" y="108085"/>
                    </a:cubicBezTo>
                    <a:cubicBezTo>
                      <a:pt x="18165" y="116816"/>
                      <a:pt x="104155" y="131897"/>
                      <a:pt x="110240" y="130310"/>
                    </a:cubicBezTo>
                    <a:cubicBezTo>
                      <a:pt x="116325" y="128723"/>
                      <a:pt x="49386" y="113641"/>
                      <a:pt x="40390" y="98560"/>
                    </a:cubicBezTo>
                    <a:cubicBezTo>
                      <a:pt x="31394" y="83479"/>
                      <a:pt x="39861" y="3575"/>
                      <a:pt x="37215" y="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2" name="フリーフォーム: 図形 1461">
                <a:extLst>
                  <a:ext uri="{FF2B5EF4-FFF2-40B4-BE49-F238E27FC236}">
                    <a16:creationId xmlns:a16="http://schemas.microsoft.com/office/drawing/2014/main" id="{E9A553E8-9441-4D06-8274-4D7D3D98D375}"/>
                  </a:ext>
                </a:extLst>
              </p:cNvPr>
              <p:cNvSpPr/>
              <p:nvPr/>
            </p:nvSpPr>
            <p:spPr>
              <a:xfrm>
                <a:off x="6645275" y="2405063"/>
                <a:ext cx="38180" cy="47625"/>
              </a:xfrm>
              <a:custGeom>
                <a:avLst/>
                <a:gdLst>
                  <a:gd name="connsiteX0" fmla="*/ 0 w 38180"/>
                  <a:gd name="connsiteY0" fmla="*/ 0 h 47625"/>
                  <a:gd name="connsiteX1" fmla="*/ 38100 w 38180"/>
                  <a:gd name="connsiteY1" fmla="*/ 47625 h 47625"/>
                  <a:gd name="connsiteX2" fmla="*/ 0 w 38180"/>
                  <a:gd name="connsiteY2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80" h="47625">
                    <a:moveTo>
                      <a:pt x="0" y="0"/>
                    </a:moveTo>
                    <a:cubicBezTo>
                      <a:pt x="0" y="0"/>
                      <a:pt x="40217" y="47625"/>
                      <a:pt x="38100" y="47625"/>
                    </a:cubicBezTo>
                    <a:cubicBezTo>
                      <a:pt x="35983" y="476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3" name="フリーフォーム: 図形 1462">
                <a:extLst>
                  <a:ext uri="{FF2B5EF4-FFF2-40B4-BE49-F238E27FC236}">
                    <a16:creationId xmlns:a16="http://schemas.microsoft.com/office/drawing/2014/main" id="{6111BF59-0120-4AE9-A566-6CBD38113E9E}"/>
                  </a:ext>
                </a:extLst>
              </p:cNvPr>
              <p:cNvSpPr/>
              <p:nvPr/>
            </p:nvSpPr>
            <p:spPr>
              <a:xfrm>
                <a:off x="6738450" y="2436721"/>
                <a:ext cx="108408" cy="130337"/>
              </a:xfrm>
              <a:custGeom>
                <a:avLst/>
                <a:gdLst>
                  <a:gd name="connsiteX0" fmla="*/ 33825 w 108408"/>
                  <a:gd name="connsiteY0" fmla="*/ 92 h 130337"/>
                  <a:gd name="connsiteX1" fmla="*/ 89388 w 108408"/>
                  <a:gd name="connsiteY1" fmla="*/ 42954 h 130337"/>
                  <a:gd name="connsiteX2" fmla="*/ 63988 w 108408"/>
                  <a:gd name="connsiteY2" fmla="*/ 62004 h 130337"/>
                  <a:gd name="connsiteX3" fmla="*/ 21125 w 108408"/>
                  <a:gd name="connsiteY3" fmla="*/ 95342 h 130337"/>
                  <a:gd name="connsiteX4" fmla="*/ 2075 w 108408"/>
                  <a:gd name="connsiteY4" fmla="*/ 114392 h 130337"/>
                  <a:gd name="connsiteX5" fmla="*/ 68750 w 108408"/>
                  <a:gd name="connsiteY5" fmla="*/ 130267 h 130337"/>
                  <a:gd name="connsiteX6" fmla="*/ 46525 w 108408"/>
                  <a:gd name="connsiteY6" fmla="*/ 108042 h 130337"/>
                  <a:gd name="connsiteX7" fmla="*/ 67163 w 108408"/>
                  <a:gd name="connsiteY7" fmla="*/ 81054 h 130337"/>
                  <a:gd name="connsiteX8" fmla="*/ 89388 w 108408"/>
                  <a:gd name="connsiteY8" fmla="*/ 49304 h 130337"/>
                  <a:gd name="connsiteX9" fmla="*/ 106850 w 108408"/>
                  <a:gd name="connsiteY9" fmla="*/ 31842 h 130337"/>
                  <a:gd name="connsiteX10" fmla="*/ 33825 w 108408"/>
                  <a:gd name="connsiteY10" fmla="*/ 92 h 13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408" h="130337">
                    <a:moveTo>
                      <a:pt x="33825" y="92"/>
                    </a:moveTo>
                    <a:cubicBezTo>
                      <a:pt x="30915" y="1944"/>
                      <a:pt x="84361" y="32635"/>
                      <a:pt x="89388" y="42954"/>
                    </a:cubicBezTo>
                    <a:cubicBezTo>
                      <a:pt x="94415" y="53273"/>
                      <a:pt x="63988" y="62004"/>
                      <a:pt x="63988" y="62004"/>
                    </a:cubicBezTo>
                    <a:cubicBezTo>
                      <a:pt x="52611" y="70735"/>
                      <a:pt x="31444" y="86611"/>
                      <a:pt x="21125" y="95342"/>
                    </a:cubicBezTo>
                    <a:cubicBezTo>
                      <a:pt x="10806" y="104073"/>
                      <a:pt x="-5862" y="108571"/>
                      <a:pt x="2075" y="114392"/>
                    </a:cubicBezTo>
                    <a:cubicBezTo>
                      <a:pt x="10012" y="120213"/>
                      <a:pt x="61342" y="131325"/>
                      <a:pt x="68750" y="130267"/>
                    </a:cubicBezTo>
                    <a:cubicBezTo>
                      <a:pt x="76158" y="129209"/>
                      <a:pt x="46789" y="116244"/>
                      <a:pt x="46525" y="108042"/>
                    </a:cubicBezTo>
                    <a:cubicBezTo>
                      <a:pt x="46261" y="99840"/>
                      <a:pt x="60019" y="90844"/>
                      <a:pt x="67163" y="81054"/>
                    </a:cubicBezTo>
                    <a:cubicBezTo>
                      <a:pt x="74307" y="71264"/>
                      <a:pt x="82774" y="57506"/>
                      <a:pt x="89388" y="49304"/>
                    </a:cubicBezTo>
                    <a:cubicBezTo>
                      <a:pt x="96003" y="41102"/>
                      <a:pt x="113729" y="38986"/>
                      <a:pt x="106850" y="31842"/>
                    </a:cubicBezTo>
                    <a:cubicBezTo>
                      <a:pt x="99971" y="24698"/>
                      <a:pt x="36735" y="-1760"/>
                      <a:pt x="33825" y="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4" name="フリーフォーム: 図形 1463">
                <a:extLst>
                  <a:ext uri="{FF2B5EF4-FFF2-40B4-BE49-F238E27FC236}">
                    <a16:creationId xmlns:a16="http://schemas.microsoft.com/office/drawing/2014/main" id="{47B8DB02-0932-43C8-94C3-7F76C12B4623}"/>
                  </a:ext>
                </a:extLst>
              </p:cNvPr>
              <p:cNvSpPr/>
              <p:nvPr/>
            </p:nvSpPr>
            <p:spPr>
              <a:xfrm>
                <a:off x="6816691" y="2511385"/>
                <a:ext cx="149151" cy="104371"/>
              </a:xfrm>
              <a:custGeom>
                <a:avLst/>
                <a:gdLst>
                  <a:gd name="connsiteX0" fmla="*/ 144497 w 149151"/>
                  <a:gd name="connsiteY0" fmla="*/ 54015 h 104371"/>
                  <a:gd name="connsiteX1" fmla="*/ 68297 w 149151"/>
                  <a:gd name="connsiteY1" fmla="*/ 15915 h 104371"/>
                  <a:gd name="connsiteX2" fmla="*/ 36547 w 149151"/>
                  <a:gd name="connsiteY2" fmla="*/ 42903 h 104371"/>
                  <a:gd name="connsiteX3" fmla="*/ 55597 w 149151"/>
                  <a:gd name="connsiteY3" fmla="*/ 92115 h 104371"/>
                  <a:gd name="connsiteX4" fmla="*/ 115922 w 149151"/>
                  <a:gd name="connsiteY4" fmla="*/ 103228 h 104371"/>
                  <a:gd name="connsiteX5" fmla="*/ 11147 w 149151"/>
                  <a:gd name="connsiteY5" fmla="*/ 71478 h 104371"/>
                  <a:gd name="connsiteX6" fmla="*/ 15909 w 149151"/>
                  <a:gd name="connsiteY6" fmla="*/ 22265 h 104371"/>
                  <a:gd name="connsiteX7" fmla="*/ 125447 w 149151"/>
                  <a:gd name="connsiteY7" fmla="*/ 40 h 104371"/>
                  <a:gd name="connsiteX8" fmla="*/ 144497 w 149151"/>
                  <a:gd name="connsiteY8" fmla="*/ 54015 h 104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151" h="104371">
                    <a:moveTo>
                      <a:pt x="144497" y="54015"/>
                    </a:moveTo>
                    <a:cubicBezTo>
                      <a:pt x="134972" y="56661"/>
                      <a:pt x="86289" y="17767"/>
                      <a:pt x="68297" y="15915"/>
                    </a:cubicBezTo>
                    <a:cubicBezTo>
                      <a:pt x="50305" y="14063"/>
                      <a:pt x="38664" y="30203"/>
                      <a:pt x="36547" y="42903"/>
                    </a:cubicBezTo>
                    <a:cubicBezTo>
                      <a:pt x="34430" y="55603"/>
                      <a:pt x="42368" y="82061"/>
                      <a:pt x="55597" y="92115"/>
                    </a:cubicBezTo>
                    <a:cubicBezTo>
                      <a:pt x="68826" y="102169"/>
                      <a:pt x="123330" y="106668"/>
                      <a:pt x="115922" y="103228"/>
                    </a:cubicBezTo>
                    <a:cubicBezTo>
                      <a:pt x="108514" y="99789"/>
                      <a:pt x="27816" y="84972"/>
                      <a:pt x="11147" y="71478"/>
                    </a:cubicBezTo>
                    <a:cubicBezTo>
                      <a:pt x="-5522" y="57984"/>
                      <a:pt x="-3141" y="34171"/>
                      <a:pt x="15909" y="22265"/>
                    </a:cubicBezTo>
                    <a:cubicBezTo>
                      <a:pt x="34959" y="10359"/>
                      <a:pt x="101370" y="-754"/>
                      <a:pt x="125447" y="40"/>
                    </a:cubicBezTo>
                    <a:cubicBezTo>
                      <a:pt x="149524" y="834"/>
                      <a:pt x="154022" y="51369"/>
                      <a:pt x="144497" y="540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5" name="フリーフォーム: 図形 1464">
                <a:extLst>
                  <a:ext uri="{FF2B5EF4-FFF2-40B4-BE49-F238E27FC236}">
                    <a16:creationId xmlns:a16="http://schemas.microsoft.com/office/drawing/2014/main" id="{1F4FC562-0EAA-4653-9FFE-9CB5C5AA921E}"/>
                  </a:ext>
                </a:extLst>
              </p:cNvPr>
              <p:cNvSpPr/>
              <p:nvPr/>
            </p:nvSpPr>
            <p:spPr>
              <a:xfrm>
                <a:off x="6981258" y="2566882"/>
                <a:ext cx="131083" cy="146476"/>
              </a:xfrm>
              <a:custGeom>
                <a:avLst/>
                <a:gdLst>
                  <a:gd name="connsiteX0" fmla="*/ 105342 w 131083"/>
                  <a:gd name="connsiteY0" fmla="*/ 128693 h 146476"/>
                  <a:gd name="connsiteX1" fmla="*/ 48192 w 131083"/>
                  <a:gd name="connsiteY1" fmla="*/ 146156 h 146476"/>
                  <a:gd name="connsiteX2" fmla="*/ 567 w 131083"/>
                  <a:gd name="connsiteY2" fmla="*/ 114406 h 146476"/>
                  <a:gd name="connsiteX3" fmla="*/ 22792 w 131083"/>
                  <a:gd name="connsiteY3" fmla="*/ 54081 h 146476"/>
                  <a:gd name="connsiteX4" fmla="*/ 35492 w 131083"/>
                  <a:gd name="connsiteY4" fmla="*/ 106 h 146476"/>
                  <a:gd name="connsiteX5" fmla="*/ 130742 w 131083"/>
                  <a:gd name="connsiteY5" fmla="*/ 39793 h 146476"/>
                  <a:gd name="connsiteX6" fmla="*/ 65655 w 131083"/>
                  <a:gd name="connsiteY6" fmla="*/ 22331 h 146476"/>
                  <a:gd name="connsiteX7" fmla="*/ 21205 w 131083"/>
                  <a:gd name="connsiteY7" fmla="*/ 95356 h 146476"/>
                  <a:gd name="connsiteX8" fmla="*/ 105342 w 131083"/>
                  <a:gd name="connsiteY8" fmla="*/ 128693 h 14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083" h="146476">
                    <a:moveTo>
                      <a:pt x="105342" y="128693"/>
                    </a:moveTo>
                    <a:cubicBezTo>
                      <a:pt x="109840" y="137160"/>
                      <a:pt x="65654" y="148537"/>
                      <a:pt x="48192" y="146156"/>
                    </a:cubicBezTo>
                    <a:cubicBezTo>
                      <a:pt x="30730" y="143775"/>
                      <a:pt x="4800" y="129752"/>
                      <a:pt x="567" y="114406"/>
                    </a:cubicBezTo>
                    <a:cubicBezTo>
                      <a:pt x="-3666" y="99060"/>
                      <a:pt x="16971" y="73131"/>
                      <a:pt x="22792" y="54081"/>
                    </a:cubicBezTo>
                    <a:cubicBezTo>
                      <a:pt x="28613" y="35031"/>
                      <a:pt x="17500" y="2487"/>
                      <a:pt x="35492" y="106"/>
                    </a:cubicBezTo>
                    <a:cubicBezTo>
                      <a:pt x="53484" y="-2275"/>
                      <a:pt x="125715" y="36089"/>
                      <a:pt x="130742" y="39793"/>
                    </a:cubicBezTo>
                    <a:cubicBezTo>
                      <a:pt x="135769" y="43497"/>
                      <a:pt x="83911" y="13070"/>
                      <a:pt x="65655" y="22331"/>
                    </a:cubicBezTo>
                    <a:cubicBezTo>
                      <a:pt x="47399" y="31591"/>
                      <a:pt x="17501" y="73660"/>
                      <a:pt x="21205" y="95356"/>
                    </a:cubicBezTo>
                    <a:cubicBezTo>
                      <a:pt x="24909" y="117052"/>
                      <a:pt x="100844" y="120226"/>
                      <a:pt x="105342" y="1286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6" name="フリーフォーム: 図形 1465">
                <a:extLst>
                  <a:ext uri="{FF2B5EF4-FFF2-40B4-BE49-F238E27FC236}">
                    <a16:creationId xmlns:a16="http://schemas.microsoft.com/office/drawing/2014/main" id="{A98488B7-19A9-45B8-AE4B-D252DA71BB44}"/>
                  </a:ext>
                </a:extLst>
              </p:cNvPr>
              <p:cNvSpPr/>
              <p:nvPr/>
            </p:nvSpPr>
            <p:spPr>
              <a:xfrm>
                <a:off x="7019925" y="2617788"/>
                <a:ext cx="77788" cy="54102"/>
              </a:xfrm>
              <a:custGeom>
                <a:avLst/>
                <a:gdLst>
                  <a:gd name="connsiteX0" fmla="*/ 0 w 77788"/>
                  <a:gd name="connsiteY0" fmla="*/ 0 h 54102"/>
                  <a:gd name="connsiteX1" fmla="*/ 77788 w 77788"/>
                  <a:gd name="connsiteY1" fmla="*/ 53975 h 54102"/>
                  <a:gd name="connsiteX2" fmla="*/ 0 w 77788"/>
                  <a:gd name="connsiteY2" fmla="*/ 0 h 5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788" h="54102">
                    <a:moveTo>
                      <a:pt x="0" y="0"/>
                    </a:moveTo>
                    <a:cubicBezTo>
                      <a:pt x="0" y="0"/>
                      <a:pt x="77788" y="50800"/>
                      <a:pt x="77788" y="53975"/>
                    </a:cubicBezTo>
                    <a:cubicBezTo>
                      <a:pt x="77788" y="5715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7" name="テキスト ボックス 1466">
                <a:extLst>
                  <a:ext uri="{FF2B5EF4-FFF2-40B4-BE49-F238E27FC236}">
                    <a16:creationId xmlns:a16="http://schemas.microsoft.com/office/drawing/2014/main" id="{250F14D4-7091-4BFB-A31E-439C7BB83659}"/>
                  </a:ext>
                </a:extLst>
              </p:cNvPr>
              <p:cNvSpPr txBox="1"/>
              <p:nvPr/>
            </p:nvSpPr>
            <p:spPr>
              <a:xfrm rot="2192129">
                <a:off x="6057900" y="3454401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526127"/>
                  </a:avLst>
                </a:prstTxWarp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警視庁</a:t>
                </a:r>
              </a:p>
            </p:txBody>
          </p:sp>
          <p:sp>
            <p:nvSpPr>
              <p:cNvPr id="1468" name="フリーフォーム: 図形 1467">
                <a:extLst>
                  <a:ext uri="{FF2B5EF4-FFF2-40B4-BE49-F238E27FC236}">
                    <a16:creationId xmlns:a16="http://schemas.microsoft.com/office/drawing/2014/main" id="{20901292-AA4A-4C81-80C3-57925DEEE276}"/>
                  </a:ext>
                </a:extLst>
              </p:cNvPr>
              <p:cNvSpPr/>
              <p:nvPr/>
            </p:nvSpPr>
            <p:spPr>
              <a:xfrm>
                <a:off x="6212800" y="1488243"/>
                <a:ext cx="154855" cy="523831"/>
              </a:xfrm>
              <a:custGeom>
                <a:avLst/>
                <a:gdLst>
                  <a:gd name="connsiteX0" fmla="*/ 96560 w 154855"/>
                  <a:gd name="connsiteY0" fmla="*/ 197 h 523831"/>
                  <a:gd name="connsiteX1" fmla="*/ 152440 w 154855"/>
                  <a:gd name="connsiteY1" fmla="*/ 294837 h 523831"/>
                  <a:gd name="connsiteX2" fmla="*/ 40 w 154855"/>
                  <a:gd name="connsiteY2" fmla="*/ 523437 h 523831"/>
                  <a:gd name="connsiteX3" fmla="*/ 137200 w 154855"/>
                  <a:gd name="connsiteY3" fmla="*/ 340557 h 523831"/>
                  <a:gd name="connsiteX4" fmla="*/ 96560 w 154855"/>
                  <a:gd name="connsiteY4" fmla="*/ 197 h 52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855" h="523831">
                    <a:moveTo>
                      <a:pt x="96560" y="197"/>
                    </a:moveTo>
                    <a:cubicBezTo>
                      <a:pt x="99100" y="-7423"/>
                      <a:pt x="168527" y="207630"/>
                      <a:pt x="152440" y="294837"/>
                    </a:cubicBezTo>
                    <a:cubicBezTo>
                      <a:pt x="136353" y="382044"/>
                      <a:pt x="2580" y="515817"/>
                      <a:pt x="40" y="523437"/>
                    </a:cubicBezTo>
                    <a:cubicBezTo>
                      <a:pt x="-2500" y="531057"/>
                      <a:pt x="114340" y="426917"/>
                      <a:pt x="137200" y="340557"/>
                    </a:cubicBezTo>
                    <a:cubicBezTo>
                      <a:pt x="160060" y="254197"/>
                      <a:pt x="94020" y="7817"/>
                      <a:pt x="96560" y="1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9" name="フリーフォーム: 図形 1468">
                <a:extLst>
                  <a:ext uri="{FF2B5EF4-FFF2-40B4-BE49-F238E27FC236}">
                    <a16:creationId xmlns:a16="http://schemas.microsoft.com/office/drawing/2014/main" id="{CD16FD6B-EA10-4E80-B26A-147E7503FE77}"/>
                  </a:ext>
                </a:extLst>
              </p:cNvPr>
              <p:cNvSpPr/>
              <p:nvPr/>
            </p:nvSpPr>
            <p:spPr>
              <a:xfrm>
                <a:off x="7396464" y="1976116"/>
                <a:ext cx="149137" cy="575819"/>
              </a:xfrm>
              <a:custGeom>
                <a:avLst/>
                <a:gdLst>
                  <a:gd name="connsiteX0" fmla="*/ 147336 w 149137"/>
                  <a:gd name="connsiteY0" fmla="*/ 5084 h 575819"/>
                  <a:gd name="connsiteX1" fmla="*/ 16 w 149137"/>
                  <a:gd name="connsiteY1" fmla="*/ 233684 h 575819"/>
                  <a:gd name="connsiteX2" fmla="*/ 137176 w 149137"/>
                  <a:gd name="connsiteY2" fmla="*/ 574044 h 575819"/>
                  <a:gd name="connsiteX3" fmla="*/ 55896 w 149137"/>
                  <a:gd name="connsiteY3" fmla="*/ 355604 h 575819"/>
                  <a:gd name="connsiteX4" fmla="*/ 81296 w 149137"/>
                  <a:gd name="connsiteY4" fmla="*/ 96524 h 575819"/>
                  <a:gd name="connsiteX5" fmla="*/ 147336 w 149137"/>
                  <a:gd name="connsiteY5" fmla="*/ 5084 h 57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137" h="575819">
                    <a:moveTo>
                      <a:pt x="147336" y="5084"/>
                    </a:moveTo>
                    <a:cubicBezTo>
                      <a:pt x="133789" y="27944"/>
                      <a:pt x="1709" y="138857"/>
                      <a:pt x="16" y="233684"/>
                    </a:cubicBezTo>
                    <a:cubicBezTo>
                      <a:pt x="-1677" y="328511"/>
                      <a:pt x="127863" y="553724"/>
                      <a:pt x="137176" y="574044"/>
                    </a:cubicBezTo>
                    <a:cubicBezTo>
                      <a:pt x="146489" y="594364"/>
                      <a:pt x="65209" y="435191"/>
                      <a:pt x="55896" y="355604"/>
                    </a:cubicBezTo>
                    <a:cubicBezTo>
                      <a:pt x="46583" y="276017"/>
                      <a:pt x="68596" y="152404"/>
                      <a:pt x="81296" y="96524"/>
                    </a:cubicBezTo>
                    <a:cubicBezTo>
                      <a:pt x="93996" y="40644"/>
                      <a:pt x="160883" y="-17776"/>
                      <a:pt x="147336" y="508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0" name="フリーフォーム: 図形 1469">
                <a:extLst>
                  <a:ext uri="{FF2B5EF4-FFF2-40B4-BE49-F238E27FC236}">
                    <a16:creationId xmlns:a16="http://schemas.microsoft.com/office/drawing/2014/main" id="{145CEDBD-3B39-4718-8BF0-63709599F6EB}"/>
                  </a:ext>
                </a:extLst>
              </p:cNvPr>
              <p:cNvSpPr/>
              <p:nvPr/>
            </p:nvSpPr>
            <p:spPr>
              <a:xfrm>
                <a:off x="5612251" y="3158026"/>
                <a:ext cx="108008" cy="809535"/>
              </a:xfrm>
              <a:custGeom>
                <a:avLst/>
                <a:gdLst>
                  <a:gd name="connsiteX0" fmla="*/ 1149 w 108008"/>
                  <a:gd name="connsiteY0" fmla="*/ 6814 h 809535"/>
                  <a:gd name="connsiteX1" fmla="*/ 87509 w 108008"/>
                  <a:gd name="connsiteY1" fmla="*/ 535134 h 809535"/>
                  <a:gd name="connsiteX2" fmla="*/ 62109 w 108008"/>
                  <a:gd name="connsiteY2" fmla="*/ 809454 h 809535"/>
                  <a:gd name="connsiteX3" fmla="*/ 107829 w 108008"/>
                  <a:gd name="connsiteY3" fmla="*/ 560534 h 809535"/>
                  <a:gd name="connsiteX4" fmla="*/ 41789 w 108008"/>
                  <a:gd name="connsiteY4" fmla="*/ 255734 h 809535"/>
                  <a:gd name="connsiteX5" fmla="*/ 1149 w 108008"/>
                  <a:gd name="connsiteY5" fmla="*/ 6814 h 80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008" h="809535">
                    <a:moveTo>
                      <a:pt x="1149" y="6814"/>
                    </a:moveTo>
                    <a:cubicBezTo>
                      <a:pt x="8769" y="53381"/>
                      <a:pt x="77349" y="401361"/>
                      <a:pt x="87509" y="535134"/>
                    </a:cubicBezTo>
                    <a:cubicBezTo>
                      <a:pt x="97669" y="668907"/>
                      <a:pt x="58722" y="805221"/>
                      <a:pt x="62109" y="809454"/>
                    </a:cubicBezTo>
                    <a:cubicBezTo>
                      <a:pt x="65496" y="813687"/>
                      <a:pt x="111216" y="652820"/>
                      <a:pt x="107829" y="560534"/>
                    </a:cubicBezTo>
                    <a:cubicBezTo>
                      <a:pt x="104442" y="468248"/>
                      <a:pt x="57876" y="347174"/>
                      <a:pt x="41789" y="255734"/>
                    </a:cubicBezTo>
                    <a:cubicBezTo>
                      <a:pt x="25702" y="164294"/>
                      <a:pt x="-6471" y="-39753"/>
                      <a:pt x="1149" y="68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94" name="グループ化 493">
            <a:extLst>
              <a:ext uri="{FF2B5EF4-FFF2-40B4-BE49-F238E27FC236}">
                <a16:creationId xmlns:a16="http://schemas.microsoft.com/office/drawing/2014/main" id="{959F5BD7-C83A-4BC3-A7CD-E8F941B7CD25}"/>
              </a:ext>
            </a:extLst>
          </p:cNvPr>
          <p:cNvGrpSpPr/>
          <p:nvPr/>
        </p:nvGrpSpPr>
        <p:grpSpPr>
          <a:xfrm>
            <a:off x="0" y="149685"/>
            <a:ext cx="4523275" cy="2418418"/>
            <a:chOff x="268716" y="3243080"/>
            <a:chExt cx="9041617" cy="4834199"/>
          </a:xfrm>
        </p:grpSpPr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C8FD709B-283E-4430-A771-5F8214FFE726}"/>
                </a:ext>
              </a:extLst>
            </p:cNvPr>
            <p:cNvSpPr/>
            <p:nvPr/>
          </p:nvSpPr>
          <p:spPr>
            <a:xfrm>
              <a:off x="3030930" y="3351456"/>
              <a:ext cx="177070" cy="800676"/>
            </a:xfrm>
            <a:custGeom>
              <a:avLst/>
              <a:gdLst>
                <a:gd name="connsiteX0" fmla="*/ 175820 w 177070"/>
                <a:gd name="connsiteY0" fmla="*/ 7694 h 800676"/>
                <a:gd name="connsiteX1" fmla="*/ 99620 w 177070"/>
                <a:gd name="connsiteY1" fmla="*/ 356944 h 800676"/>
                <a:gd name="connsiteX2" fmla="*/ 10720 w 177070"/>
                <a:gd name="connsiteY2" fmla="*/ 696669 h 800676"/>
                <a:gd name="connsiteX3" fmla="*/ 4370 w 177070"/>
                <a:gd name="connsiteY3" fmla="*/ 791919 h 800676"/>
                <a:gd name="connsiteX4" fmla="*/ 36120 w 177070"/>
                <a:gd name="connsiteY4" fmla="*/ 709369 h 800676"/>
                <a:gd name="connsiteX5" fmla="*/ 175820 w 177070"/>
                <a:gd name="connsiteY5" fmla="*/ 7694 h 80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070" h="800676">
                  <a:moveTo>
                    <a:pt x="175820" y="7694"/>
                  </a:moveTo>
                  <a:cubicBezTo>
                    <a:pt x="186403" y="-51043"/>
                    <a:pt x="127137" y="242115"/>
                    <a:pt x="99620" y="356944"/>
                  </a:cubicBezTo>
                  <a:cubicBezTo>
                    <a:pt x="72103" y="471773"/>
                    <a:pt x="26595" y="624173"/>
                    <a:pt x="10720" y="696669"/>
                  </a:cubicBezTo>
                  <a:cubicBezTo>
                    <a:pt x="-5155" y="769165"/>
                    <a:pt x="137" y="789802"/>
                    <a:pt x="4370" y="791919"/>
                  </a:cubicBezTo>
                  <a:cubicBezTo>
                    <a:pt x="8603" y="794036"/>
                    <a:pt x="5958" y="837427"/>
                    <a:pt x="36120" y="709369"/>
                  </a:cubicBezTo>
                  <a:cubicBezTo>
                    <a:pt x="66282" y="581311"/>
                    <a:pt x="165237" y="66431"/>
                    <a:pt x="175820" y="76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8D5CDBD9-D952-4545-80BD-99EE6B7A9AA7}"/>
                </a:ext>
              </a:extLst>
            </p:cNvPr>
            <p:cNvSpPr/>
            <p:nvPr/>
          </p:nvSpPr>
          <p:spPr>
            <a:xfrm>
              <a:off x="3213057" y="3256789"/>
              <a:ext cx="670382" cy="188365"/>
            </a:xfrm>
            <a:custGeom>
              <a:avLst/>
              <a:gdLst>
                <a:gd name="connsiteX0" fmla="*/ 43 w 670382"/>
                <a:gd name="connsiteY0" fmla="*/ 86486 h 188365"/>
                <a:gd name="connsiteX1" fmla="*/ 371518 w 670382"/>
                <a:gd name="connsiteY1" fmla="*/ 178561 h 188365"/>
                <a:gd name="connsiteX2" fmla="*/ 409618 w 670382"/>
                <a:gd name="connsiteY2" fmla="*/ 178561 h 188365"/>
                <a:gd name="connsiteX3" fmla="*/ 469943 w 670382"/>
                <a:gd name="connsiteY3" fmla="*/ 115061 h 188365"/>
                <a:gd name="connsiteX4" fmla="*/ 520743 w 670382"/>
                <a:gd name="connsiteY4" fmla="*/ 48386 h 188365"/>
                <a:gd name="connsiteX5" fmla="*/ 552493 w 670382"/>
                <a:gd name="connsiteY5" fmla="*/ 761 h 188365"/>
                <a:gd name="connsiteX6" fmla="*/ 625518 w 670382"/>
                <a:gd name="connsiteY6" fmla="*/ 86486 h 188365"/>
                <a:gd name="connsiteX7" fmla="*/ 669968 w 670382"/>
                <a:gd name="connsiteY7" fmla="*/ 130936 h 188365"/>
                <a:gd name="connsiteX8" fmla="*/ 600118 w 670382"/>
                <a:gd name="connsiteY8" fmla="*/ 16636 h 188365"/>
                <a:gd name="connsiteX9" fmla="*/ 549318 w 670382"/>
                <a:gd name="connsiteY9" fmla="*/ 26161 h 188365"/>
                <a:gd name="connsiteX10" fmla="*/ 460418 w 670382"/>
                <a:gd name="connsiteY10" fmla="*/ 137286 h 188365"/>
                <a:gd name="connsiteX11" fmla="*/ 396918 w 670382"/>
                <a:gd name="connsiteY11" fmla="*/ 159511 h 188365"/>
                <a:gd name="connsiteX12" fmla="*/ 43 w 670382"/>
                <a:gd name="connsiteY12" fmla="*/ 86486 h 18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0382" h="188365">
                  <a:moveTo>
                    <a:pt x="43" y="86486"/>
                  </a:moveTo>
                  <a:cubicBezTo>
                    <a:pt x="-4190" y="89661"/>
                    <a:pt x="303256" y="163215"/>
                    <a:pt x="371518" y="178561"/>
                  </a:cubicBezTo>
                  <a:cubicBezTo>
                    <a:pt x="439780" y="193907"/>
                    <a:pt x="393214" y="189144"/>
                    <a:pt x="409618" y="178561"/>
                  </a:cubicBezTo>
                  <a:cubicBezTo>
                    <a:pt x="426022" y="167978"/>
                    <a:pt x="451422" y="136757"/>
                    <a:pt x="469943" y="115061"/>
                  </a:cubicBezTo>
                  <a:cubicBezTo>
                    <a:pt x="488464" y="93365"/>
                    <a:pt x="506985" y="67436"/>
                    <a:pt x="520743" y="48386"/>
                  </a:cubicBezTo>
                  <a:cubicBezTo>
                    <a:pt x="534501" y="29336"/>
                    <a:pt x="535031" y="-5589"/>
                    <a:pt x="552493" y="761"/>
                  </a:cubicBezTo>
                  <a:cubicBezTo>
                    <a:pt x="569955" y="7111"/>
                    <a:pt x="605939" y="64790"/>
                    <a:pt x="625518" y="86486"/>
                  </a:cubicBezTo>
                  <a:cubicBezTo>
                    <a:pt x="645097" y="108182"/>
                    <a:pt x="674201" y="142578"/>
                    <a:pt x="669968" y="130936"/>
                  </a:cubicBezTo>
                  <a:cubicBezTo>
                    <a:pt x="665735" y="119294"/>
                    <a:pt x="620226" y="34098"/>
                    <a:pt x="600118" y="16636"/>
                  </a:cubicBezTo>
                  <a:cubicBezTo>
                    <a:pt x="580010" y="-826"/>
                    <a:pt x="572601" y="6053"/>
                    <a:pt x="549318" y="26161"/>
                  </a:cubicBezTo>
                  <a:cubicBezTo>
                    <a:pt x="526035" y="46269"/>
                    <a:pt x="485818" y="115061"/>
                    <a:pt x="460418" y="137286"/>
                  </a:cubicBezTo>
                  <a:cubicBezTo>
                    <a:pt x="435018" y="159511"/>
                    <a:pt x="473118" y="169036"/>
                    <a:pt x="396918" y="159511"/>
                  </a:cubicBezTo>
                  <a:cubicBezTo>
                    <a:pt x="320718" y="149986"/>
                    <a:pt x="4276" y="83311"/>
                    <a:pt x="43" y="864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7CE0F627-8700-494E-9EF0-0BCE822C2CAC}"/>
                </a:ext>
              </a:extLst>
            </p:cNvPr>
            <p:cNvSpPr/>
            <p:nvPr/>
          </p:nvSpPr>
          <p:spPr>
            <a:xfrm>
              <a:off x="3848275" y="3251439"/>
              <a:ext cx="789018" cy="149392"/>
            </a:xfrm>
            <a:custGeom>
              <a:avLst/>
              <a:gdLst>
                <a:gd name="connsiteX0" fmla="*/ 25225 w 789018"/>
                <a:gd name="connsiteY0" fmla="*/ 142636 h 149392"/>
                <a:gd name="connsiteX1" fmla="*/ 88725 w 789018"/>
                <a:gd name="connsiteY1" fmla="*/ 139461 h 149392"/>
                <a:gd name="connsiteX2" fmla="*/ 393525 w 789018"/>
                <a:gd name="connsiteY2" fmla="*/ 148986 h 149392"/>
                <a:gd name="connsiteX3" fmla="*/ 682450 w 789018"/>
                <a:gd name="connsiteY3" fmla="*/ 123586 h 149392"/>
                <a:gd name="connsiteX4" fmla="*/ 777700 w 789018"/>
                <a:gd name="connsiteY4" fmla="*/ 25161 h 149392"/>
                <a:gd name="connsiteX5" fmla="*/ 777700 w 789018"/>
                <a:gd name="connsiteY5" fmla="*/ 2936 h 149392"/>
                <a:gd name="connsiteX6" fmla="*/ 691975 w 789018"/>
                <a:gd name="connsiteY6" fmla="*/ 75961 h 149392"/>
                <a:gd name="connsiteX7" fmla="*/ 460200 w 789018"/>
                <a:gd name="connsiteY7" fmla="*/ 126761 h 149392"/>
                <a:gd name="connsiteX8" fmla="*/ 25225 w 789018"/>
                <a:gd name="connsiteY8" fmla="*/ 142636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018" h="149392">
                  <a:moveTo>
                    <a:pt x="25225" y="142636"/>
                  </a:moveTo>
                  <a:cubicBezTo>
                    <a:pt x="-36687" y="144753"/>
                    <a:pt x="27342" y="138403"/>
                    <a:pt x="88725" y="139461"/>
                  </a:cubicBezTo>
                  <a:cubicBezTo>
                    <a:pt x="150108" y="140519"/>
                    <a:pt x="294571" y="151632"/>
                    <a:pt x="393525" y="148986"/>
                  </a:cubicBezTo>
                  <a:cubicBezTo>
                    <a:pt x="492479" y="146340"/>
                    <a:pt x="618421" y="144223"/>
                    <a:pt x="682450" y="123586"/>
                  </a:cubicBezTo>
                  <a:cubicBezTo>
                    <a:pt x="746479" y="102949"/>
                    <a:pt x="761825" y="45269"/>
                    <a:pt x="777700" y="25161"/>
                  </a:cubicBezTo>
                  <a:cubicBezTo>
                    <a:pt x="793575" y="5053"/>
                    <a:pt x="791988" y="-5531"/>
                    <a:pt x="777700" y="2936"/>
                  </a:cubicBezTo>
                  <a:cubicBezTo>
                    <a:pt x="763412" y="11403"/>
                    <a:pt x="744892" y="55323"/>
                    <a:pt x="691975" y="75961"/>
                  </a:cubicBezTo>
                  <a:cubicBezTo>
                    <a:pt x="639058" y="96598"/>
                    <a:pt x="567092" y="118294"/>
                    <a:pt x="460200" y="126761"/>
                  </a:cubicBezTo>
                  <a:cubicBezTo>
                    <a:pt x="353308" y="135228"/>
                    <a:pt x="87137" y="140519"/>
                    <a:pt x="25225" y="1426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B5816EBA-768D-40E6-A1EA-9E85BD962A57}"/>
                </a:ext>
              </a:extLst>
            </p:cNvPr>
            <p:cNvSpPr/>
            <p:nvPr/>
          </p:nvSpPr>
          <p:spPr>
            <a:xfrm>
              <a:off x="2786060" y="4101972"/>
              <a:ext cx="229681" cy="842446"/>
            </a:xfrm>
            <a:custGeom>
              <a:avLst/>
              <a:gdLst>
                <a:gd name="connsiteX0" fmla="*/ 220665 w 229681"/>
                <a:gd name="connsiteY0" fmla="*/ 57278 h 842446"/>
                <a:gd name="connsiteX1" fmla="*/ 198440 w 229681"/>
                <a:gd name="connsiteY1" fmla="*/ 111253 h 842446"/>
                <a:gd name="connsiteX2" fmla="*/ 93665 w 229681"/>
                <a:gd name="connsiteY2" fmla="*/ 711328 h 842446"/>
                <a:gd name="connsiteX3" fmla="*/ 74615 w 229681"/>
                <a:gd name="connsiteY3" fmla="*/ 812928 h 842446"/>
                <a:gd name="connsiteX4" fmla="*/ 23815 w 229681"/>
                <a:gd name="connsiteY4" fmla="*/ 841503 h 842446"/>
                <a:gd name="connsiteX5" fmla="*/ 1590 w 229681"/>
                <a:gd name="connsiteY5" fmla="*/ 825628 h 842446"/>
                <a:gd name="connsiteX6" fmla="*/ 65090 w 229681"/>
                <a:gd name="connsiteY6" fmla="*/ 733553 h 842446"/>
                <a:gd name="connsiteX7" fmla="*/ 220665 w 229681"/>
                <a:gd name="connsiteY7" fmla="*/ 57278 h 84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681" h="842446">
                  <a:moveTo>
                    <a:pt x="220665" y="57278"/>
                  </a:moveTo>
                  <a:cubicBezTo>
                    <a:pt x="242890" y="-46439"/>
                    <a:pt x="219607" y="2245"/>
                    <a:pt x="198440" y="111253"/>
                  </a:cubicBezTo>
                  <a:cubicBezTo>
                    <a:pt x="177273" y="220261"/>
                    <a:pt x="114302" y="594382"/>
                    <a:pt x="93665" y="711328"/>
                  </a:cubicBezTo>
                  <a:cubicBezTo>
                    <a:pt x="73028" y="828274"/>
                    <a:pt x="86257" y="791232"/>
                    <a:pt x="74615" y="812928"/>
                  </a:cubicBezTo>
                  <a:cubicBezTo>
                    <a:pt x="62973" y="834624"/>
                    <a:pt x="35986" y="839386"/>
                    <a:pt x="23815" y="841503"/>
                  </a:cubicBezTo>
                  <a:cubicBezTo>
                    <a:pt x="11644" y="843620"/>
                    <a:pt x="-5289" y="843620"/>
                    <a:pt x="1590" y="825628"/>
                  </a:cubicBezTo>
                  <a:cubicBezTo>
                    <a:pt x="8469" y="807636"/>
                    <a:pt x="28048" y="860024"/>
                    <a:pt x="65090" y="733553"/>
                  </a:cubicBezTo>
                  <a:cubicBezTo>
                    <a:pt x="102132" y="607082"/>
                    <a:pt x="198440" y="160995"/>
                    <a:pt x="220665" y="572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DD8F7837-FDF7-4321-AEBF-6AFD1D8077F2}"/>
                </a:ext>
              </a:extLst>
            </p:cNvPr>
            <p:cNvSpPr/>
            <p:nvPr/>
          </p:nvSpPr>
          <p:spPr>
            <a:xfrm>
              <a:off x="2738744" y="4936908"/>
              <a:ext cx="309263" cy="627629"/>
            </a:xfrm>
            <a:custGeom>
              <a:avLst/>
              <a:gdLst>
                <a:gd name="connsiteX0" fmla="*/ 1281 w 309263"/>
                <a:gd name="connsiteY0" fmla="*/ 217 h 627629"/>
                <a:gd name="connsiteX1" fmla="*/ 23506 w 309263"/>
                <a:gd name="connsiteY1" fmla="*/ 317717 h 627629"/>
                <a:gd name="connsiteX2" fmla="*/ 39381 w 309263"/>
                <a:gd name="connsiteY2" fmla="*/ 508217 h 627629"/>
                <a:gd name="connsiteX3" fmla="*/ 112406 w 309263"/>
                <a:gd name="connsiteY3" fmla="*/ 603467 h 627629"/>
                <a:gd name="connsiteX4" fmla="*/ 245756 w 309263"/>
                <a:gd name="connsiteY4" fmla="*/ 622517 h 627629"/>
                <a:gd name="connsiteX5" fmla="*/ 309256 w 309263"/>
                <a:gd name="connsiteY5" fmla="*/ 527267 h 627629"/>
                <a:gd name="connsiteX6" fmla="*/ 248931 w 309263"/>
                <a:gd name="connsiteY6" fmla="*/ 578067 h 627629"/>
                <a:gd name="connsiteX7" fmla="*/ 99706 w 309263"/>
                <a:gd name="connsiteY7" fmla="*/ 546317 h 627629"/>
                <a:gd name="connsiteX8" fmla="*/ 64781 w 309263"/>
                <a:gd name="connsiteY8" fmla="*/ 368517 h 627629"/>
                <a:gd name="connsiteX9" fmla="*/ 1281 w 309263"/>
                <a:gd name="connsiteY9" fmla="*/ 217 h 62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263" h="627629">
                  <a:moveTo>
                    <a:pt x="1281" y="217"/>
                  </a:moveTo>
                  <a:cubicBezTo>
                    <a:pt x="-5598" y="-8250"/>
                    <a:pt x="17156" y="233050"/>
                    <a:pt x="23506" y="317717"/>
                  </a:cubicBezTo>
                  <a:cubicBezTo>
                    <a:pt x="29856" y="402384"/>
                    <a:pt x="24564" y="460592"/>
                    <a:pt x="39381" y="508217"/>
                  </a:cubicBezTo>
                  <a:cubicBezTo>
                    <a:pt x="54198" y="555842"/>
                    <a:pt x="78010" y="584417"/>
                    <a:pt x="112406" y="603467"/>
                  </a:cubicBezTo>
                  <a:cubicBezTo>
                    <a:pt x="146802" y="622517"/>
                    <a:pt x="212948" y="635217"/>
                    <a:pt x="245756" y="622517"/>
                  </a:cubicBezTo>
                  <a:cubicBezTo>
                    <a:pt x="278564" y="609817"/>
                    <a:pt x="308727" y="534675"/>
                    <a:pt x="309256" y="527267"/>
                  </a:cubicBezTo>
                  <a:cubicBezTo>
                    <a:pt x="309785" y="519859"/>
                    <a:pt x="283856" y="574892"/>
                    <a:pt x="248931" y="578067"/>
                  </a:cubicBezTo>
                  <a:cubicBezTo>
                    <a:pt x="214006" y="581242"/>
                    <a:pt x="130398" y="581242"/>
                    <a:pt x="99706" y="546317"/>
                  </a:cubicBezTo>
                  <a:cubicBezTo>
                    <a:pt x="69014" y="511392"/>
                    <a:pt x="76952" y="455829"/>
                    <a:pt x="64781" y="368517"/>
                  </a:cubicBezTo>
                  <a:cubicBezTo>
                    <a:pt x="52610" y="281205"/>
                    <a:pt x="8160" y="8684"/>
                    <a:pt x="1281" y="2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277BA254-D789-42E7-984E-78D172C2BEEC}"/>
                </a:ext>
              </a:extLst>
            </p:cNvPr>
            <p:cNvSpPr/>
            <p:nvPr/>
          </p:nvSpPr>
          <p:spPr>
            <a:xfrm>
              <a:off x="2954657" y="5072423"/>
              <a:ext cx="790718" cy="314628"/>
            </a:xfrm>
            <a:custGeom>
              <a:avLst/>
              <a:gdLst>
                <a:gd name="connsiteX0" fmla="*/ 13968 w 790718"/>
                <a:gd name="connsiteY0" fmla="*/ 312377 h 314628"/>
                <a:gd name="connsiteX1" fmla="*/ 620393 w 790718"/>
                <a:gd name="connsiteY1" fmla="*/ 77427 h 314628"/>
                <a:gd name="connsiteX2" fmla="*/ 769618 w 790718"/>
                <a:gd name="connsiteY2" fmla="*/ 4402 h 314628"/>
                <a:gd name="connsiteX3" fmla="*/ 242568 w 790718"/>
                <a:gd name="connsiteY3" fmla="*/ 185377 h 314628"/>
                <a:gd name="connsiteX4" fmla="*/ 13968 w 790718"/>
                <a:gd name="connsiteY4" fmla="*/ 312377 h 31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0718" h="314628">
                  <a:moveTo>
                    <a:pt x="13968" y="312377"/>
                  </a:moveTo>
                  <a:cubicBezTo>
                    <a:pt x="76939" y="294385"/>
                    <a:pt x="494451" y="128756"/>
                    <a:pt x="620393" y="77427"/>
                  </a:cubicBezTo>
                  <a:cubicBezTo>
                    <a:pt x="746335" y="26098"/>
                    <a:pt x="832589" y="-13590"/>
                    <a:pt x="769618" y="4402"/>
                  </a:cubicBezTo>
                  <a:cubicBezTo>
                    <a:pt x="706647" y="22394"/>
                    <a:pt x="371155" y="134577"/>
                    <a:pt x="242568" y="185377"/>
                  </a:cubicBezTo>
                  <a:cubicBezTo>
                    <a:pt x="113981" y="236177"/>
                    <a:pt x="-49003" y="330369"/>
                    <a:pt x="13968" y="3123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6C0674EA-C565-4FC1-80FA-51D46DE199DD}"/>
                </a:ext>
              </a:extLst>
            </p:cNvPr>
            <p:cNvSpPr/>
            <p:nvPr/>
          </p:nvSpPr>
          <p:spPr>
            <a:xfrm>
              <a:off x="3729152" y="5052491"/>
              <a:ext cx="30241" cy="405952"/>
            </a:xfrm>
            <a:custGeom>
              <a:avLst/>
              <a:gdLst>
                <a:gd name="connsiteX0" fmla="*/ 30048 w 30241"/>
                <a:gd name="connsiteY0" fmla="*/ 2109 h 405952"/>
                <a:gd name="connsiteX1" fmla="*/ 415 w 30241"/>
                <a:gd name="connsiteY1" fmla="*/ 397926 h 405952"/>
                <a:gd name="connsiteX2" fmla="*/ 13115 w 30241"/>
                <a:gd name="connsiteY2" fmla="*/ 247642 h 405952"/>
                <a:gd name="connsiteX3" fmla="*/ 30048 w 30241"/>
                <a:gd name="connsiteY3" fmla="*/ 2109 h 40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41" h="405952">
                  <a:moveTo>
                    <a:pt x="30048" y="2109"/>
                  </a:moveTo>
                  <a:cubicBezTo>
                    <a:pt x="27931" y="27156"/>
                    <a:pt x="3237" y="357004"/>
                    <a:pt x="415" y="397926"/>
                  </a:cubicBezTo>
                  <a:cubicBezTo>
                    <a:pt x="-2407" y="438848"/>
                    <a:pt x="9940" y="313259"/>
                    <a:pt x="13115" y="247642"/>
                  </a:cubicBezTo>
                  <a:cubicBezTo>
                    <a:pt x="16290" y="182025"/>
                    <a:pt x="32165" y="-22938"/>
                    <a:pt x="30048" y="2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F38E4713-623A-4ABF-B4AE-2A2E23C8C3CA}"/>
                </a:ext>
              </a:extLst>
            </p:cNvPr>
            <p:cNvSpPr/>
            <p:nvPr/>
          </p:nvSpPr>
          <p:spPr>
            <a:xfrm>
              <a:off x="3538321" y="5030043"/>
              <a:ext cx="258135" cy="441690"/>
            </a:xfrm>
            <a:custGeom>
              <a:avLst/>
              <a:gdLst>
                <a:gd name="connsiteX0" fmla="*/ 217 w 258135"/>
                <a:gd name="connsiteY0" fmla="*/ 113457 h 441690"/>
                <a:gd name="connsiteX1" fmla="*/ 166904 w 258135"/>
                <a:gd name="connsiteY1" fmla="*/ 30907 h 441690"/>
                <a:gd name="connsiteX2" fmla="*/ 231992 w 258135"/>
                <a:gd name="connsiteY2" fmla="*/ 5507 h 441690"/>
                <a:gd name="connsiteX3" fmla="*/ 254217 w 258135"/>
                <a:gd name="connsiteY3" fmla="*/ 32495 h 441690"/>
                <a:gd name="connsiteX4" fmla="*/ 227229 w 258135"/>
                <a:gd name="connsiteY4" fmla="*/ 191245 h 441690"/>
                <a:gd name="connsiteX5" fmla="*/ 201829 w 258135"/>
                <a:gd name="connsiteY5" fmla="*/ 438895 h 441690"/>
                <a:gd name="connsiteX6" fmla="*/ 233579 w 258135"/>
                <a:gd name="connsiteY6" fmla="*/ 305545 h 441690"/>
                <a:gd name="connsiteX7" fmla="*/ 257392 w 258135"/>
                <a:gd name="connsiteY7" fmla="*/ 16620 h 441690"/>
                <a:gd name="connsiteX8" fmla="*/ 205004 w 258135"/>
                <a:gd name="connsiteY8" fmla="*/ 40432 h 441690"/>
                <a:gd name="connsiteX9" fmla="*/ 217 w 258135"/>
                <a:gd name="connsiteY9" fmla="*/ 113457 h 44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135" h="441690">
                  <a:moveTo>
                    <a:pt x="217" y="113457"/>
                  </a:moveTo>
                  <a:cubicBezTo>
                    <a:pt x="-6133" y="111869"/>
                    <a:pt x="128275" y="48899"/>
                    <a:pt x="166904" y="30907"/>
                  </a:cubicBezTo>
                  <a:cubicBezTo>
                    <a:pt x="205533" y="12915"/>
                    <a:pt x="217440" y="5242"/>
                    <a:pt x="231992" y="5507"/>
                  </a:cubicBezTo>
                  <a:cubicBezTo>
                    <a:pt x="246544" y="5772"/>
                    <a:pt x="255011" y="1539"/>
                    <a:pt x="254217" y="32495"/>
                  </a:cubicBezTo>
                  <a:cubicBezTo>
                    <a:pt x="253423" y="63451"/>
                    <a:pt x="235960" y="123512"/>
                    <a:pt x="227229" y="191245"/>
                  </a:cubicBezTo>
                  <a:cubicBezTo>
                    <a:pt x="218498" y="258978"/>
                    <a:pt x="200771" y="419845"/>
                    <a:pt x="201829" y="438895"/>
                  </a:cubicBezTo>
                  <a:cubicBezTo>
                    <a:pt x="202887" y="457945"/>
                    <a:pt x="224319" y="375924"/>
                    <a:pt x="233579" y="305545"/>
                  </a:cubicBezTo>
                  <a:cubicBezTo>
                    <a:pt x="242839" y="235166"/>
                    <a:pt x="262154" y="60805"/>
                    <a:pt x="257392" y="16620"/>
                  </a:cubicBezTo>
                  <a:cubicBezTo>
                    <a:pt x="252630" y="-27565"/>
                    <a:pt x="242575" y="29055"/>
                    <a:pt x="205004" y="40432"/>
                  </a:cubicBezTo>
                  <a:cubicBezTo>
                    <a:pt x="167433" y="51809"/>
                    <a:pt x="6567" y="115045"/>
                    <a:pt x="217" y="1134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95BB11BF-2A09-4C44-82D4-EC22C5805265}"/>
                </a:ext>
              </a:extLst>
            </p:cNvPr>
            <p:cNvSpPr/>
            <p:nvPr/>
          </p:nvSpPr>
          <p:spPr>
            <a:xfrm>
              <a:off x="3730601" y="5048442"/>
              <a:ext cx="34200" cy="411123"/>
            </a:xfrm>
            <a:custGeom>
              <a:avLst/>
              <a:gdLst>
                <a:gd name="connsiteX0" fmla="*/ 28599 w 34200"/>
                <a:gd name="connsiteY0" fmla="*/ 7746 h 411123"/>
                <a:gd name="connsiteX1" fmla="*/ 24 w 34200"/>
                <a:gd name="connsiteY1" fmla="*/ 395096 h 411123"/>
                <a:gd name="connsiteX2" fmla="*/ 23837 w 34200"/>
                <a:gd name="connsiteY2" fmla="*/ 318896 h 411123"/>
                <a:gd name="connsiteX3" fmla="*/ 33362 w 34200"/>
                <a:gd name="connsiteY3" fmla="*/ 149033 h 411123"/>
                <a:gd name="connsiteX4" fmla="*/ 28599 w 34200"/>
                <a:gd name="connsiteY4" fmla="*/ 7746 h 41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0" h="411123">
                  <a:moveTo>
                    <a:pt x="28599" y="7746"/>
                  </a:moveTo>
                  <a:cubicBezTo>
                    <a:pt x="23043" y="48757"/>
                    <a:pt x="818" y="343238"/>
                    <a:pt x="24" y="395096"/>
                  </a:cubicBezTo>
                  <a:cubicBezTo>
                    <a:pt x="-770" y="446954"/>
                    <a:pt x="18281" y="359907"/>
                    <a:pt x="23837" y="318896"/>
                  </a:cubicBezTo>
                  <a:cubicBezTo>
                    <a:pt x="29393" y="277885"/>
                    <a:pt x="31510" y="198510"/>
                    <a:pt x="33362" y="149033"/>
                  </a:cubicBezTo>
                  <a:cubicBezTo>
                    <a:pt x="35214" y="99556"/>
                    <a:pt x="34155" y="-33265"/>
                    <a:pt x="28599" y="77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641107B6-165A-41FB-BEFA-23D37C01CDAF}"/>
                </a:ext>
              </a:extLst>
            </p:cNvPr>
            <p:cNvSpPr/>
            <p:nvPr/>
          </p:nvSpPr>
          <p:spPr>
            <a:xfrm>
              <a:off x="3732213" y="4840086"/>
              <a:ext cx="341315" cy="640362"/>
            </a:xfrm>
            <a:custGeom>
              <a:avLst/>
              <a:gdLst>
                <a:gd name="connsiteX0" fmla="*/ 341312 w 341315"/>
                <a:gd name="connsiteY0" fmla="*/ 202 h 640362"/>
                <a:gd name="connsiteX1" fmla="*/ 307975 w 341315"/>
                <a:gd name="connsiteY1" fmla="*/ 511377 h 640362"/>
                <a:gd name="connsiteX2" fmla="*/ 304800 w 341315"/>
                <a:gd name="connsiteY2" fmla="*/ 568527 h 640362"/>
                <a:gd name="connsiteX3" fmla="*/ 280987 w 341315"/>
                <a:gd name="connsiteY3" fmla="*/ 609802 h 640362"/>
                <a:gd name="connsiteX4" fmla="*/ 207962 w 341315"/>
                <a:gd name="connsiteY4" fmla="*/ 632027 h 640362"/>
                <a:gd name="connsiteX5" fmla="*/ 0 w 341315"/>
                <a:gd name="connsiteY5" fmla="*/ 624089 h 640362"/>
                <a:gd name="connsiteX6" fmla="*/ 269875 w 341315"/>
                <a:gd name="connsiteY6" fmla="*/ 632027 h 640362"/>
                <a:gd name="connsiteX7" fmla="*/ 309562 w 341315"/>
                <a:gd name="connsiteY7" fmla="*/ 576464 h 640362"/>
                <a:gd name="connsiteX8" fmla="*/ 341312 w 341315"/>
                <a:gd name="connsiteY8" fmla="*/ 202 h 64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15" h="640362">
                  <a:moveTo>
                    <a:pt x="341312" y="202"/>
                  </a:moveTo>
                  <a:cubicBezTo>
                    <a:pt x="341048" y="-10646"/>
                    <a:pt x="314060" y="416656"/>
                    <a:pt x="307975" y="511377"/>
                  </a:cubicBezTo>
                  <a:cubicBezTo>
                    <a:pt x="301890" y="606098"/>
                    <a:pt x="309298" y="552123"/>
                    <a:pt x="304800" y="568527"/>
                  </a:cubicBezTo>
                  <a:cubicBezTo>
                    <a:pt x="300302" y="584931"/>
                    <a:pt x="297127" y="599219"/>
                    <a:pt x="280987" y="609802"/>
                  </a:cubicBezTo>
                  <a:cubicBezTo>
                    <a:pt x="264847" y="620385"/>
                    <a:pt x="254793" y="629646"/>
                    <a:pt x="207962" y="632027"/>
                  </a:cubicBezTo>
                  <a:cubicBezTo>
                    <a:pt x="161131" y="634408"/>
                    <a:pt x="0" y="624089"/>
                    <a:pt x="0" y="624089"/>
                  </a:cubicBezTo>
                  <a:cubicBezTo>
                    <a:pt x="10319" y="624089"/>
                    <a:pt x="218281" y="639964"/>
                    <a:pt x="269875" y="632027"/>
                  </a:cubicBezTo>
                  <a:cubicBezTo>
                    <a:pt x="321469" y="624090"/>
                    <a:pt x="294745" y="680710"/>
                    <a:pt x="309562" y="576464"/>
                  </a:cubicBezTo>
                  <a:cubicBezTo>
                    <a:pt x="324379" y="472218"/>
                    <a:pt x="341576" y="11050"/>
                    <a:pt x="341312" y="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5CAA2786-1AD7-4A3C-8A63-DBF08B713A38}"/>
                </a:ext>
              </a:extLst>
            </p:cNvPr>
            <p:cNvSpPr/>
            <p:nvPr/>
          </p:nvSpPr>
          <p:spPr>
            <a:xfrm>
              <a:off x="3733559" y="4810800"/>
              <a:ext cx="335209" cy="655620"/>
            </a:xfrm>
            <a:custGeom>
              <a:avLst/>
              <a:gdLst>
                <a:gd name="connsiteX0" fmla="*/ 335204 w 335209"/>
                <a:gd name="connsiteY0" fmla="*/ 23138 h 655620"/>
                <a:gd name="connsiteX1" fmla="*/ 319329 w 335209"/>
                <a:gd name="connsiteY1" fmla="*/ 89813 h 655620"/>
                <a:gd name="connsiteX2" fmla="*/ 298691 w 335209"/>
                <a:gd name="connsiteY2" fmla="*/ 586700 h 655620"/>
                <a:gd name="connsiteX3" fmla="*/ 246304 w 335209"/>
                <a:gd name="connsiteY3" fmla="*/ 639088 h 655620"/>
                <a:gd name="connsiteX4" fmla="*/ 106604 w 335209"/>
                <a:gd name="connsiteY4" fmla="*/ 651788 h 655620"/>
                <a:gd name="connsiteX5" fmla="*/ 1829 w 335209"/>
                <a:gd name="connsiteY5" fmla="*/ 654963 h 655620"/>
                <a:gd name="connsiteX6" fmla="*/ 195504 w 335209"/>
                <a:gd name="connsiteY6" fmla="*/ 640675 h 655620"/>
                <a:gd name="connsiteX7" fmla="*/ 281229 w 335209"/>
                <a:gd name="connsiteY7" fmla="*/ 575588 h 655620"/>
                <a:gd name="connsiteX8" fmla="*/ 317741 w 335209"/>
                <a:gd name="connsiteY8" fmla="*/ 353338 h 655620"/>
                <a:gd name="connsiteX9" fmla="*/ 335204 w 335209"/>
                <a:gd name="connsiteY9" fmla="*/ 23138 h 65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209" h="655620">
                  <a:moveTo>
                    <a:pt x="335204" y="23138"/>
                  </a:moveTo>
                  <a:cubicBezTo>
                    <a:pt x="335469" y="-20783"/>
                    <a:pt x="325414" y="-4114"/>
                    <a:pt x="319329" y="89813"/>
                  </a:cubicBezTo>
                  <a:cubicBezTo>
                    <a:pt x="313244" y="183740"/>
                    <a:pt x="310862" y="495154"/>
                    <a:pt x="298691" y="586700"/>
                  </a:cubicBezTo>
                  <a:cubicBezTo>
                    <a:pt x="286520" y="678246"/>
                    <a:pt x="278319" y="628240"/>
                    <a:pt x="246304" y="639088"/>
                  </a:cubicBezTo>
                  <a:cubicBezTo>
                    <a:pt x="214289" y="649936"/>
                    <a:pt x="147350" y="649142"/>
                    <a:pt x="106604" y="651788"/>
                  </a:cubicBezTo>
                  <a:cubicBezTo>
                    <a:pt x="65858" y="654434"/>
                    <a:pt x="-12988" y="656815"/>
                    <a:pt x="1829" y="654963"/>
                  </a:cubicBezTo>
                  <a:cubicBezTo>
                    <a:pt x="16646" y="653111"/>
                    <a:pt x="148937" y="653904"/>
                    <a:pt x="195504" y="640675"/>
                  </a:cubicBezTo>
                  <a:cubicBezTo>
                    <a:pt x="242071" y="627446"/>
                    <a:pt x="260856" y="623477"/>
                    <a:pt x="281229" y="575588"/>
                  </a:cubicBezTo>
                  <a:cubicBezTo>
                    <a:pt x="301602" y="527699"/>
                    <a:pt x="308745" y="444090"/>
                    <a:pt x="317741" y="353338"/>
                  </a:cubicBezTo>
                  <a:cubicBezTo>
                    <a:pt x="326737" y="262586"/>
                    <a:pt x="334939" y="67059"/>
                    <a:pt x="335204" y="231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F6B18F19-CD4C-4280-BFEE-A5D5F7D5D312}"/>
                </a:ext>
              </a:extLst>
            </p:cNvPr>
            <p:cNvSpPr/>
            <p:nvPr/>
          </p:nvSpPr>
          <p:spPr>
            <a:xfrm>
              <a:off x="3052989" y="5214163"/>
              <a:ext cx="589576" cy="260758"/>
            </a:xfrm>
            <a:custGeom>
              <a:avLst/>
              <a:gdLst>
                <a:gd name="connsiteX0" fmla="*/ 1361 w 589576"/>
                <a:gd name="connsiteY0" fmla="*/ 259537 h 260758"/>
                <a:gd name="connsiteX1" fmla="*/ 71211 w 589576"/>
                <a:gd name="connsiteY1" fmla="*/ 234137 h 260758"/>
                <a:gd name="connsiteX2" fmla="*/ 574978 w 589576"/>
                <a:gd name="connsiteY2" fmla="*/ 11887 h 260758"/>
                <a:gd name="connsiteX3" fmla="*/ 574978 w 589576"/>
                <a:gd name="connsiteY3" fmla="*/ 11887 h 260758"/>
                <a:gd name="connsiteX4" fmla="*/ 566511 w 589576"/>
                <a:gd name="connsiteY4" fmla="*/ 193920 h 260758"/>
                <a:gd name="connsiteX5" fmla="*/ 579211 w 589576"/>
                <a:gd name="connsiteY5" fmla="*/ 16120 h 260758"/>
                <a:gd name="connsiteX6" fmla="*/ 579211 w 589576"/>
                <a:gd name="connsiteY6" fmla="*/ 11887 h 260758"/>
                <a:gd name="connsiteX7" fmla="*/ 445861 w 589576"/>
                <a:gd name="connsiteY7" fmla="*/ 47870 h 260758"/>
                <a:gd name="connsiteX8" fmla="*/ 1361 w 589576"/>
                <a:gd name="connsiteY8" fmla="*/ 259537 h 26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576" h="260758">
                  <a:moveTo>
                    <a:pt x="1361" y="259537"/>
                  </a:moveTo>
                  <a:cubicBezTo>
                    <a:pt x="-11516" y="267474"/>
                    <a:pt x="71211" y="234137"/>
                    <a:pt x="71211" y="234137"/>
                  </a:cubicBezTo>
                  <a:lnTo>
                    <a:pt x="574978" y="11887"/>
                  </a:lnTo>
                  <a:lnTo>
                    <a:pt x="574978" y="11887"/>
                  </a:lnTo>
                  <a:cubicBezTo>
                    <a:pt x="573567" y="42226"/>
                    <a:pt x="565806" y="193215"/>
                    <a:pt x="566511" y="193920"/>
                  </a:cubicBezTo>
                  <a:cubicBezTo>
                    <a:pt x="567216" y="194625"/>
                    <a:pt x="577094" y="46459"/>
                    <a:pt x="579211" y="16120"/>
                  </a:cubicBezTo>
                  <a:cubicBezTo>
                    <a:pt x="581328" y="-14219"/>
                    <a:pt x="601436" y="6595"/>
                    <a:pt x="579211" y="11887"/>
                  </a:cubicBezTo>
                  <a:cubicBezTo>
                    <a:pt x="556986" y="17179"/>
                    <a:pt x="538289" y="10123"/>
                    <a:pt x="445861" y="47870"/>
                  </a:cubicBezTo>
                  <a:cubicBezTo>
                    <a:pt x="353433" y="85617"/>
                    <a:pt x="189038" y="161993"/>
                    <a:pt x="1361" y="2595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D2CD78F9-2519-4E09-9BD3-A1B34D67B6BB}"/>
                </a:ext>
              </a:extLst>
            </p:cNvPr>
            <p:cNvSpPr/>
            <p:nvPr/>
          </p:nvSpPr>
          <p:spPr>
            <a:xfrm>
              <a:off x="2764261" y="5342249"/>
              <a:ext cx="401884" cy="367172"/>
            </a:xfrm>
            <a:custGeom>
              <a:avLst/>
              <a:gdLst>
                <a:gd name="connsiteX0" fmla="*/ 106 w 401884"/>
                <a:gd name="connsiteY0" fmla="*/ 218 h 367172"/>
                <a:gd name="connsiteX1" fmla="*/ 108056 w 401884"/>
                <a:gd name="connsiteY1" fmla="*/ 290201 h 367172"/>
                <a:gd name="connsiteX2" fmla="*/ 256222 w 401884"/>
                <a:gd name="connsiteY2" fmla="*/ 366401 h 367172"/>
                <a:gd name="connsiteX3" fmla="*/ 328189 w 401884"/>
                <a:gd name="connsiteY3" fmla="*/ 324068 h 367172"/>
                <a:gd name="connsiteX4" fmla="*/ 385339 w 401884"/>
                <a:gd name="connsiteY4" fmla="*/ 237284 h 367172"/>
                <a:gd name="connsiteX5" fmla="*/ 398039 w 401884"/>
                <a:gd name="connsiteY5" fmla="*/ 226701 h 367172"/>
                <a:gd name="connsiteX6" fmla="*/ 326072 w 401884"/>
                <a:gd name="connsiteY6" fmla="*/ 281734 h 367172"/>
                <a:gd name="connsiteX7" fmla="*/ 207539 w 401884"/>
                <a:gd name="connsiteY7" fmla="*/ 313484 h 367172"/>
                <a:gd name="connsiteX8" fmla="*/ 127106 w 401884"/>
                <a:gd name="connsiteY8" fmla="*/ 243634 h 367172"/>
                <a:gd name="connsiteX9" fmla="*/ 106 w 401884"/>
                <a:gd name="connsiteY9" fmla="*/ 218 h 36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884" h="367172">
                  <a:moveTo>
                    <a:pt x="106" y="218"/>
                  </a:moveTo>
                  <a:cubicBezTo>
                    <a:pt x="-3069" y="7979"/>
                    <a:pt x="65370" y="229170"/>
                    <a:pt x="108056" y="290201"/>
                  </a:cubicBezTo>
                  <a:cubicBezTo>
                    <a:pt x="150742" y="351232"/>
                    <a:pt x="219533" y="360757"/>
                    <a:pt x="256222" y="366401"/>
                  </a:cubicBezTo>
                  <a:cubicBezTo>
                    <a:pt x="292911" y="372045"/>
                    <a:pt x="306670" y="345587"/>
                    <a:pt x="328189" y="324068"/>
                  </a:cubicBezTo>
                  <a:cubicBezTo>
                    <a:pt x="349708" y="302549"/>
                    <a:pt x="373697" y="253512"/>
                    <a:pt x="385339" y="237284"/>
                  </a:cubicBezTo>
                  <a:cubicBezTo>
                    <a:pt x="396981" y="221056"/>
                    <a:pt x="407917" y="219293"/>
                    <a:pt x="398039" y="226701"/>
                  </a:cubicBezTo>
                  <a:cubicBezTo>
                    <a:pt x="388161" y="234109"/>
                    <a:pt x="357822" y="267270"/>
                    <a:pt x="326072" y="281734"/>
                  </a:cubicBezTo>
                  <a:cubicBezTo>
                    <a:pt x="294322" y="296198"/>
                    <a:pt x="240700" y="319834"/>
                    <a:pt x="207539" y="313484"/>
                  </a:cubicBezTo>
                  <a:cubicBezTo>
                    <a:pt x="174378" y="307134"/>
                    <a:pt x="161326" y="293728"/>
                    <a:pt x="127106" y="243634"/>
                  </a:cubicBezTo>
                  <a:cubicBezTo>
                    <a:pt x="92887" y="193540"/>
                    <a:pt x="3281" y="-7543"/>
                    <a:pt x="106" y="2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F651864D-A1D9-4BCE-BE99-B6218E3144D2}"/>
                </a:ext>
              </a:extLst>
            </p:cNvPr>
            <p:cNvSpPr/>
            <p:nvPr/>
          </p:nvSpPr>
          <p:spPr>
            <a:xfrm>
              <a:off x="3400336" y="5369476"/>
              <a:ext cx="245620" cy="110980"/>
            </a:xfrm>
            <a:custGeom>
              <a:avLst/>
              <a:gdLst>
                <a:gd name="connsiteX0" fmla="*/ 5381 w 245620"/>
                <a:gd name="connsiteY0" fmla="*/ 110574 h 110980"/>
                <a:gd name="connsiteX1" fmla="*/ 244564 w 245620"/>
                <a:gd name="connsiteY1" fmla="*/ 2624 h 110980"/>
                <a:gd name="connsiteX2" fmla="*/ 90047 w 245620"/>
                <a:gd name="connsiteY2" fmla="*/ 38607 h 110980"/>
                <a:gd name="connsiteX3" fmla="*/ 5381 w 245620"/>
                <a:gd name="connsiteY3" fmla="*/ 110574 h 11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620" h="110980">
                  <a:moveTo>
                    <a:pt x="5381" y="110574"/>
                  </a:moveTo>
                  <a:cubicBezTo>
                    <a:pt x="31134" y="104577"/>
                    <a:pt x="230453" y="14618"/>
                    <a:pt x="244564" y="2624"/>
                  </a:cubicBezTo>
                  <a:cubicBezTo>
                    <a:pt x="258675" y="-9370"/>
                    <a:pt x="127442" y="22732"/>
                    <a:pt x="90047" y="38607"/>
                  </a:cubicBezTo>
                  <a:cubicBezTo>
                    <a:pt x="52653" y="54482"/>
                    <a:pt x="-20372" y="116571"/>
                    <a:pt x="5381" y="1105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A4E6B253-48C6-4690-88B1-40978389807F}"/>
                </a:ext>
              </a:extLst>
            </p:cNvPr>
            <p:cNvSpPr/>
            <p:nvPr/>
          </p:nvSpPr>
          <p:spPr>
            <a:xfrm>
              <a:off x="3272280" y="3414812"/>
              <a:ext cx="544566" cy="167785"/>
            </a:xfrm>
            <a:custGeom>
              <a:avLst/>
              <a:gdLst>
                <a:gd name="connsiteX0" fmla="*/ 6437 w 544566"/>
                <a:gd name="connsiteY0" fmla="*/ 60755 h 167785"/>
                <a:gd name="connsiteX1" fmla="*/ 247737 w 544566"/>
                <a:gd name="connsiteY1" fmla="*/ 105205 h 167785"/>
                <a:gd name="connsiteX2" fmla="*/ 364153 w 544566"/>
                <a:gd name="connsiteY2" fmla="*/ 128488 h 167785"/>
                <a:gd name="connsiteX3" fmla="*/ 431887 w 544566"/>
                <a:gd name="connsiteY3" fmla="*/ 117905 h 167785"/>
                <a:gd name="connsiteX4" fmla="*/ 501737 w 544566"/>
                <a:gd name="connsiteY4" fmla="*/ 1488 h 167785"/>
                <a:gd name="connsiteX5" fmla="*/ 544070 w 544566"/>
                <a:gd name="connsiteY5" fmla="*/ 56521 h 167785"/>
                <a:gd name="connsiteX6" fmla="*/ 474220 w 544566"/>
                <a:gd name="connsiteY6" fmla="*/ 122138 h 167785"/>
                <a:gd name="connsiteX7" fmla="*/ 376853 w 544566"/>
                <a:gd name="connsiteY7" fmla="*/ 160238 h 167785"/>
                <a:gd name="connsiteX8" fmla="*/ 241387 w 544566"/>
                <a:gd name="connsiteY8" fmla="*/ 164471 h 167785"/>
                <a:gd name="connsiteX9" fmla="*/ 209637 w 544566"/>
                <a:gd name="connsiteY9" fmla="*/ 122138 h 167785"/>
                <a:gd name="connsiteX10" fmla="*/ 82637 w 544566"/>
                <a:gd name="connsiteY10" fmla="*/ 92505 h 167785"/>
                <a:gd name="connsiteX11" fmla="*/ 6437 w 544566"/>
                <a:gd name="connsiteY11" fmla="*/ 60755 h 1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566" h="167785">
                  <a:moveTo>
                    <a:pt x="6437" y="60755"/>
                  </a:moveTo>
                  <a:cubicBezTo>
                    <a:pt x="33954" y="62872"/>
                    <a:pt x="188118" y="93916"/>
                    <a:pt x="247737" y="105205"/>
                  </a:cubicBezTo>
                  <a:cubicBezTo>
                    <a:pt x="307356" y="116494"/>
                    <a:pt x="333461" y="126371"/>
                    <a:pt x="364153" y="128488"/>
                  </a:cubicBezTo>
                  <a:cubicBezTo>
                    <a:pt x="394845" y="130605"/>
                    <a:pt x="408956" y="139072"/>
                    <a:pt x="431887" y="117905"/>
                  </a:cubicBezTo>
                  <a:cubicBezTo>
                    <a:pt x="454818" y="96738"/>
                    <a:pt x="483040" y="11719"/>
                    <a:pt x="501737" y="1488"/>
                  </a:cubicBezTo>
                  <a:cubicBezTo>
                    <a:pt x="520434" y="-8743"/>
                    <a:pt x="548656" y="36413"/>
                    <a:pt x="544070" y="56521"/>
                  </a:cubicBezTo>
                  <a:cubicBezTo>
                    <a:pt x="539484" y="76629"/>
                    <a:pt x="502090" y="104852"/>
                    <a:pt x="474220" y="122138"/>
                  </a:cubicBezTo>
                  <a:cubicBezTo>
                    <a:pt x="446351" y="139424"/>
                    <a:pt x="415659" y="153182"/>
                    <a:pt x="376853" y="160238"/>
                  </a:cubicBezTo>
                  <a:cubicBezTo>
                    <a:pt x="338047" y="167294"/>
                    <a:pt x="269256" y="170821"/>
                    <a:pt x="241387" y="164471"/>
                  </a:cubicBezTo>
                  <a:cubicBezTo>
                    <a:pt x="213518" y="158121"/>
                    <a:pt x="236095" y="134132"/>
                    <a:pt x="209637" y="122138"/>
                  </a:cubicBezTo>
                  <a:cubicBezTo>
                    <a:pt x="183179" y="110144"/>
                    <a:pt x="118973" y="100266"/>
                    <a:pt x="82637" y="92505"/>
                  </a:cubicBezTo>
                  <a:cubicBezTo>
                    <a:pt x="46301" y="84744"/>
                    <a:pt x="-21080" y="58638"/>
                    <a:pt x="6437" y="607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403CF0AD-F31F-4380-BA6E-89C7EFAB0D7B}"/>
                </a:ext>
              </a:extLst>
            </p:cNvPr>
            <p:cNvSpPr/>
            <p:nvPr/>
          </p:nvSpPr>
          <p:spPr>
            <a:xfrm>
              <a:off x="3169900" y="3491214"/>
              <a:ext cx="146493" cy="699717"/>
            </a:xfrm>
            <a:custGeom>
              <a:avLst/>
              <a:gdLst>
                <a:gd name="connsiteX0" fmla="*/ 144800 w 146493"/>
                <a:gd name="connsiteY0" fmla="*/ 1286 h 699717"/>
                <a:gd name="connsiteX1" fmla="*/ 96117 w 146493"/>
                <a:gd name="connsiteY1" fmla="*/ 124053 h 699717"/>
                <a:gd name="connsiteX2" fmla="*/ 13567 w 146493"/>
                <a:gd name="connsiteY2" fmla="*/ 663803 h 699717"/>
                <a:gd name="connsiteX3" fmla="*/ 7217 w 146493"/>
                <a:gd name="connsiteY3" fmla="*/ 613003 h 699717"/>
                <a:gd name="connsiteX4" fmla="*/ 85533 w 146493"/>
                <a:gd name="connsiteY4" fmla="*/ 318786 h 699717"/>
                <a:gd name="connsiteX5" fmla="*/ 132100 w 146493"/>
                <a:gd name="connsiteY5" fmla="*/ 166386 h 699717"/>
                <a:gd name="connsiteX6" fmla="*/ 144800 w 146493"/>
                <a:gd name="connsiteY6" fmla="*/ 1286 h 69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93" h="699717">
                  <a:moveTo>
                    <a:pt x="144800" y="1286"/>
                  </a:moveTo>
                  <a:cubicBezTo>
                    <a:pt x="138803" y="-5769"/>
                    <a:pt x="117989" y="13634"/>
                    <a:pt x="96117" y="124053"/>
                  </a:cubicBezTo>
                  <a:cubicBezTo>
                    <a:pt x="74245" y="234472"/>
                    <a:pt x="28384" y="582311"/>
                    <a:pt x="13567" y="663803"/>
                  </a:cubicBezTo>
                  <a:cubicBezTo>
                    <a:pt x="-1250" y="745295"/>
                    <a:pt x="-4777" y="670506"/>
                    <a:pt x="7217" y="613003"/>
                  </a:cubicBezTo>
                  <a:cubicBezTo>
                    <a:pt x="19211" y="555500"/>
                    <a:pt x="64719" y="393222"/>
                    <a:pt x="85533" y="318786"/>
                  </a:cubicBezTo>
                  <a:cubicBezTo>
                    <a:pt x="106347" y="244350"/>
                    <a:pt x="124692" y="220361"/>
                    <a:pt x="132100" y="166386"/>
                  </a:cubicBezTo>
                  <a:cubicBezTo>
                    <a:pt x="139508" y="112411"/>
                    <a:pt x="150797" y="8341"/>
                    <a:pt x="144800" y="12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6CA0EC4D-B781-42C3-B5DA-30E4A21436B0}"/>
                </a:ext>
              </a:extLst>
            </p:cNvPr>
            <p:cNvSpPr/>
            <p:nvPr/>
          </p:nvSpPr>
          <p:spPr>
            <a:xfrm>
              <a:off x="3173544" y="4050486"/>
              <a:ext cx="247989" cy="107088"/>
            </a:xfrm>
            <a:custGeom>
              <a:avLst/>
              <a:gdLst>
                <a:gd name="connsiteX0" fmla="*/ 1456 w 247989"/>
                <a:gd name="connsiteY0" fmla="*/ 87597 h 107088"/>
                <a:gd name="connsiteX1" fmla="*/ 153856 w 247989"/>
                <a:gd name="connsiteY1" fmla="*/ 91831 h 107088"/>
                <a:gd name="connsiteX2" fmla="*/ 221589 w 247989"/>
                <a:gd name="connsiteY2" fmla="*/ 53731 h 107088"/>
                <a:gd name="connsiteX3" fmla="*/ 244873 w 247989"/>
                <a:gd name="connsiteY3" fmla="*/ 814 h 107088"/>
                <a:gd name="connsiteX4" fmla="*/ 230056 w 247989"/>
                <a:gd name="connsiteY4" fmla="*/ 98181 h 107088"/>
                <a:gd name="connsiteX5" fmla="*/ 86123 w 247989"/>
                <a:gd name="connsiteY5" fmla="*/ 102414 h 107088"/>
                <a:gd name="connsiteX6" fmla="*/ 1456 w 247989"/>
                <a:gd name="connsiteY6" fmla="*/ 87597 h 10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989" h="107088">
                  <a:moveTo>
                    <a:pt x="1456" y="87597"/>
                  </a:moveTo>
                  <a:cubicBezTo>
                    <a:pt x="12745" y="85833"/>
                    <a:pt x="117167" y="97475"/>
                    <a:pt x="153856" y="91831"/>
                  </a:cubicBezTo>
                  <a:cubicBezTo>
                    <a:pt x="190545" y="86187"/>
                    <a:pt x="206420" y="68900"/>
                    <a:pt x="221589" y="53731"/>
                  </a:cubicBezTo>
                  <a:cubicBezTo>
                    <a:pt x="236758" y="38562"/>
                    <a:pt x="243462" y="-6594"/>
                    <a:pt x="244873" y="814"/>
                  </a:cubicBezTo>
                  <a:cubicBezTo>
                    <a:pt x="246284" y="8222"/>
                    <a:pt x="256514" y="81248"/>
                    <a:pt x="230056" y="98181"/>
                  </a:cubicBezTo>
                  <a:cubicBezTo>
                    <a:pt x="203598" y="115114"/>
                    <a:pt x="125281" y="102767"/>
                    <a:pt x="86123" y="102414"/>
                  </a:cubicBezTo>
                  <a:cubicBezTo>
                    <a:pt x="46965" y="102061"/>
                    <a:pt x="-9833" y="89361"/>
                    <a:pt x="1456" y="875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42147272-151D-4CD6-BEBD-FC974F77CF45}"/>
                </a:ext>
              </a:extLst>
            </p:cNvPr>
            <p:cNvSpPr/>
            <p:nvPr/>
          </p:nvSpPr>
          <p:spPr>
            <a:xfrm>
              <a:off x="3274488" y="4087698"/>
              <a:ext cx="153823" cy="988193"/>
            </a:xfrm>
            <a:custGeom>
              <a:avLst/>
              <a:gdLst>
                <a:gd name="connsiteX0" fmla="*/ 152395 w 153823"/>
                <a:gd name="connsiteY0" fmla="*/ 1702 h 988193"/>
                <a:gd name="connsiteX1" fmla="*/ 2112 w 153823"/>
                <a:gd name="connsiteY1" fmla="*/ 949969 h 988193"/>
                <a:gd name="connsiteX2" fmla="*/ 71962 w 153823"/>
                <a:gd name="connsiteY2" fmla="*/ 723485 h 988193"/>
                <a:gd name="connsiteX3" fmla="*/ 152395 w 153823"/>
                <a:gd name="connsiteY3" fmla="*/ 1702 h 9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823" h="988193">
                  <a:moveTo>
                    <a:pt x="152395" y="1702"/>
                  </a:moveTo>
                  <a:cubicBezTo>
                    <a:pt x="140753" y="39449"/>
                    <a:pt x="15517" y="829672"/>
                    <a:pt x="2112" y="949969"/>
                  </a:cubicBezTo>
                  <a:cubicBezTo>
                    <a:pt x="-11293" y="1070266"/>
                    <a:pt x="42329" y="882235"/>
                    <a:pt x="71962" y="723485"/>
                  </a:cubicBezTo>
                  <a:cubicBezTo>
                    <a:pt x="101595" y="564735"/>
                    <a:pt x="164037" y="-36045"/>
                    <a:pt x="152395" y="17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0D6C251F-BCFB-48ED-87B8-1DD39C32C91E}"/>
                </a:ext>
              </a:extLst>
            </p:cNvPr>
            <p:cNvSpPr/>
            <p:nvPr/>
          </p:nvSpPr>
          <p:spPr>
            <a:xfrm>
              <a:off x="3070009" y="4277298"/>
              <a:ext cx="287040" cy="49535"/>
            </a:xfrm>
            <a:custGeom>
              <a:avLst/>
              <a:gdLst>
                <a:gd name="connsiteX0" fmla="*/ 287024 w 287040"/>
                <a:gd name="connsiteY0" fmla="*/ 49169 h 49535"/>
                <a:gd name="connsiteX1" fmla="*/ 26674 w 287040"/>
                <a:gd name="connsiteY1" fmla="*/ 21652 h 49535"/>
                <a:gd name="connsiteX2" fmla="*/ 39374 w 287040"/>
                <a:gd name="connsiteY2" fmla="*/ 485 h 49535"/>
                <a:gd name="connsiteX3" fmla="*/ 287024 w 287040"/>
                <a:gd name="connsiteY3" fmla="*/ 49169 h 4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040" h="49535">
                  <a:moveTo>
                    <a:pt x="287024" y="49169"/>
                  </a:moveTo>
                  <a:cubicBezTo>
                    <a:pt x="284907" y="52697"/>
                    <a:pt x="67949" y="29766"/>
                    <a:pt x="26674" y="21652"/>
                  </a:cubicBezTo>
                  <a:cubicBezTo>
                    <a:pt x="-14601" y="13538"/>
                    <a:pt x="-6134" y="-3043"/>
                    <a:pt x="39374" y="485"/>
                  </a:cubicBezTo>
                  <a:cubicBezTo>
                    <a:pt x="84882" y="4013"/>
                    <a:pt x="289141" y="45641"/>
                    <a:pt x="287024" y="49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CB693AA8-51AE-4FBA-88F7-2BABC6B5927F}"/>
                </a:ext>
              </a:extLst>
            </p:cNvPr>
            <p:cNvSpPr/>
            <p:nvPr/>
          </p:nvSpPr>
          <p:spPr>
            <a:xfrm>
              <a:off x="2947741" y="4284869"/>
              <a:ext cx="177461" cy="818257"/>
            </a:xfrm>
            <a:custGeom>
              <a:avLst/>
              <a:gdLst>
                <a:gd name="connsiteX0" fmla="*/ 176459 w 177461"/>
                <a:gd name="connsiteY0" fmla="*/ 1381 h 818257"/>
                <a:gd name="connsiteX1" fmla="*/ 2892 w 177461"/>
                <a:gd name="connsiteY1" fmla="*/ 786664 h 818257"/>
                <a:gd name="connsiteX2" fmla="*/ 72742 w 177461"/>
                <a:gd name="connsiteY2" fmla="*/ 600398 h 818257"/>
                <a:gd name="connsiteX3" fmla="*/ 176459 w 177461"/>
                <a:gd name="connsiteY3" fmla="*/ 1381 h 81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461" h="818257">
                  <a:moveTo>
                    <a:pt x="176459" y="1381"/>
                  </a:moveTo>
                  <a:cubicBezTo>
                    <a:pt x="164817" y="32425"/>
                    <a:pt x="20178" y="686828"/>
                    <a:pt x="2892" y="786664"/>
                  </a:cubicBezTo>
                  <a:cubicBezTo>
                    <a:pt x="-14394" y="886500"/>
                    <a:pt x="50517" y="729162"/>
                    <a:pt x="72742" y="600398"/>
                  </a:cubicBezTo>
                  <a:cubicBezTo>
                    <a:pt x="94967" y="471634"/>
                    <a:pt x="188101" y="-29663"/>
                    <a:pt x="176459" y="1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A4F73DFE-CEB6-4C64-A07D-62EFAEB81106}"/>
                </a:ext>
              </a:extLst>
            </p:cNvPr>
            <p:cNvSpPr/>
            <p:nvPr/>
          </p:nvSpPr>
          <p:spPr>
            <a:xfrm>
              <a:off x="2866608" y="5032540"/>
              <a:ext cx="102076" cy="419448"/>
            </a:xfrm>
            <a:custGeom>
              <a:avLst/>
              <a:gdLst>
                <a:gd name="connsiteX0" fmla="*/ 102017 w 102076"/>
                <a:gd name="connsiteY0" fmla="*/ 353848 h 419448"/>
                <a:gd name="connsiteX1" fmla="*/ 60742 w 102076"/>
                <a:gd name="connsiteY1" fmla="*/ 415760 h 419448"/>
                <a:gd name="connsiteX2" fmla="*/ 28992 w 102076"/>
                <a:gd name="connsiteY2" fmla="*/ 379248 h 419448"/>
                <a:gd name="connsiteX3" fmla="*/ 24230 w 102076"/>
                <a:gd name="connsiteY3" fmla="*/ 225260 h 419448"/>
                <a:gd name="connsiteX4" fmla="*/ 2005 w 102076"/>
                <a:gd name="connsiteY4" fmla="*/ 17298 h 419448"/>
                <a:gd name="connsiteX5" fmla="*/ 81380 w 102076"/>
                <a:gd name="connsiteY5" fmla="*/ 12535 h 419448"/>
                <a:gd name="connsiteX6" fmla="*/ 75030 w 102076"/>
                <a:gd name="connsiteY6" fmla="*/ 22060 h 419448"/>
                <a:gd name="connsiteX7" fmla="*/ 28992 w 102076"/>
                <a:gd name="connsiteY7" fmla="*/ 66510 h 419448"/>
                <a:gd name="connsiteX8" fmla="*/ 51217 w 102076"/>
                <a:gd name="connsiteY8" fmla="*/ 406235 h 419448"/>
                <a:gd name="connsiteX9" fmla="*/ 102017 w 102076"/>
                <a:gd name="connsiteY9" fmla="*/ 353848 h 41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076" h="419448">
                  <a:moveTo>
                    <a:pt x="102017" y="353848"/>
                  </a:moveTo>
                  <a:cubicBezTo>
                    <a:pt x="103604" y="355435"/>
                    <a:pt x="72913" y="411527"/>
                    <a:pt x="60742" y="415760"/>
                  </a:cubicBezTo>
                  <a:cubicBezTo>
                    <a:pt x="48571" y="419993"/>
                    <a:pt x="35077" y="410998"/>
                    <a:pt x="28992" y="379248"/>
                  </a:cubicBezTo>
                  <a:cubicBezTo>
                    <a:pt x="22907" y="347498"/>
                    <a:pt x="28728" y="285585"/>
                    <a:pt x="24230" y="225260"/>
                  </a:cubicBezTo>
                  <a:cubicBezTo>
                    <a:pt x="19732" y="164935"/>
                    <a:pt x="-7520" y="52752"/>
                    <a:pt x="2005" y="17298"/>
                  </a:cubicBezTo>
                  <a:cubicBezTo>
                    <a:pt x="11530" y="-18156"/>
                    <a:pt x="69209" y="11741"/>
                    <a:pt x="81380" y="12535"/>
                  </a:cubicBezTo>
                  <a:cubicBezTo>
                    <a:pt x="93551" y="13329"/>
                    <a:pt x="83761" y="13064"/>
                    <a:pt x="75030" y="22060"/>
                  </a:cubicBezTo>
                  <a:cubicBezTo>
                    <a:pt x="66299" y="31056"/>
                    <a:pt x="32961" y="2481"/>
                    <a:pt x="28992" y="66510"/>
                  </a:cubicBezTo>
                  <a:cubicBezTo>
                    <a:pt x="25023" y="130539"/>
                    <a:pt x="38252" y="357287"/>
                    <a:pt x="51217" y="406235"/>
                  </a:cubicBezTo>
                  <a:cubicBezTo>
                    <a:pt x="64182" y="455183"/>
                    <a:pt x="100430" y="352261"/>
                    <a:pt x="102017" y="3538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82CC3278-65BF-4B99-9FBC-B191BCA75477}"/>
                </a:ext>
              </a:extLst>
            </p:cNvPr>
            <p:cNvSpPr/>
            <p:nvPr/>
          </p:nvSpPr>
          <p:spPr>
            <a:xfrm>
              <a:off x="3424958" y="3619566"/>
              <a:ext cx="240272" cy="416953"/>
            </a:xfrm>
            <a:custGeom>
              <a:avLst/>
              <a:gdLst>
                <a:gd name="connsiteX0" fmla="*/ 238992 w 240272"/>
                <a:gd name="connsiteY0" fmla="*/ 22159 h 416953"/>
                <a:gd name="connsiteX1" fmla="*/ 227880 w 240272"/>
                <a:gd name="connsiteY1" fmla="*/ 74547 h 416953"/>
                <a:gd name="connsiteX2" fmla="*/ 167555 w 240272"/>
                <a:gd name="connsiteY2" fmla="*/ 384109 h 416953"/>
                <a:gd name="connsiteX3" fmla="*/ 45317 w 240272"/>
                <a:gd name="connsiteY3" fmla="*/ 361884 h 416953"/>
                <a:gd name="connsiteX4" fmla="*/ 4042 w 240272"/>
                <a:gd name="connsiteY4" fmla="*/ 374584 h 416953"/>
                <a:gd name="connsiteX5" fmla="*/ 21505 w 240272"/>
                <a:gd name="connsiteY5" fmla="*/ 396809 h 416953"/>
                <a:gd name="connsiteX6" fmla="*/ 180255 w 240272"/>
                <a:gd name="connsiteY6" fmla="*/ 411097 h 416953"/>
                <a:gd name="connsiteX7" fmla="*/ 208830 w 240272"/>
                <a:gd name="connsiteY7" fmla="*/ 374584 h 416953"/>
                <a:gd name="connsiteX8" fmla="*/ 238992 w 240272"/>
                <a:gd name="connsiteY8" fmla="*/ 22159 h 4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72" h="416953">
                  <a:moveTo>
                    <a:pt x="238992" y="22159"/>
                  </a:moveTo>
                  <a:cubicBezTo>
                    <a:pt x="242167" y="-27847"/>
                    <a:pt x="239786" y="14222"/>
                    <a:pt x="227880" y="74547"/>
                  </a:cubicBezTo>
                  <a:cubicBezTo>
                    <a:pt x="215974" y="134872"/>
                    <a:pt x="197982" y="336220"/>
                    <a:pt x="167555" y="384109"/>
                  </a:cubicBezTo>
                  <a:cubicBezTo>
                    <a:pt x="137128" y="431998"/>
                    <a:pt x="72569" y="363471"/>
                    <a:pt x="45317" y="361884"/>
                  </a:cubicBezTo>
                  <a:cubicBezTo>
                    <a:pt x="18065" y="360297"/>
                    <a:pt x="8011" y="368763"/>
                    <a:pt x="4042" y="374584"/>
                  </a:cubicBezTo>
                  <a:cubicBezTo>
                    <a:pt x="73" y="380405"/>
                    <a:pt x="-7864" y="390724"/>
                    <a:pt x="21505" y="396809"/>
                  </a:cubicBezTo>
                  <a:cubicBezTo>
                    <a:pt x="50874" y="402894"/>
                    <a:pt x="149034" y="414801"/>
                    <a:pt x="180255" y="411097"/>
                  </a:cubicBezTo>
                  <a:cubicBezTo>
                    <a:pt x="211476" y="407393"/>
                    <a:pt x="196130" y="442582"/>
                    <a:pt x="208830" y="374584"/>
                  </a:cubicBezTo>
                  <a:cubicBezTo>
                    <a:pt x="221530" y="306586"/>
                    <a:pt x="235817" y="72165"/>
                    <a:pt x="238992" y="221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29BDF2C3-45F1-4DC4-B404-66C6442C3BBB}"/>
                </a:ext>
              </a:extLst>
            </p:cNvPr>
            <p:cNvSpPr/>
            <p:nvPr/>
          </p:nvSpPr>
          <p:spPr>
            <a:xfrm>
              <a:off x="3425028" y="3618087"/>
              <a:ext cx="242196" cy="385501"/>
            </a:xfrm>
            <a:custGeom>
              <a:avLst/>
              <a:gdLst>
                <a:gd name="connsiteX0" fmla="*/ 242097 w 242196"/>
                <a:gd name="connsiteY0" fmla="*/ 6176 h 385501"/>
                <a:gd name="connsiteX1" fmla="*/ 161135 w 242196"/>
                <a:gd name="connsiteY1" fmla="*/ 6176 h 385501"/>
                <a:gd name="connsiteX2" fmla="*/ 43660 w 242196"/>
                <a:gd name="connsiteY2" fmla="*/ 14113 h 385501"/>
                <a:gd name="connsiteX3" fmla="*/ 42072 w 242196"/>
                <a:gd name="connsiteY3" fmla="*/ 134763 h 385501"/>
                <a:gd name="connsiteX4" fmla="*/ 797 w 242196"/>
                <a:gd name="connsiteY4" fmla="*/ 380826 h 385501"/>
                <a:gd name="connsiteX5" fmla="*/ 18260 w 242196"/>
                <a:gd name="connsiteY5" fmla="*/ 276051 h 385501"/>
                <a:gd name="connsiteX6" fmla="*/ 59535 w 242196"/>
                <a:gd name="connsiteY6" fmla="*/ 31576 h 385501"/>
                <a:gd name="connsiteX7" fmla="*/ 145260 w 242196"/>
                <a:gd name="connsiteY7" fmla="*/ 1413 h 385501"/>
                <a:gd name="connsiteX8" fmla="*/ 242097 w 242196"/>
                <a:gd name="connsiteY8" fmla="*/ 6176 h 38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196" h="385501">
                  <a:moveTo>
                    <a:pt x="242097" y="6176"/>
                  </a:moveTo>
                  <a:cubicBezTo>
                    <a:pt x="244743" y="6970"/>
                    <a:pt x="194208" y="4853"/>
                    <a:pt x="161135" y="6176"/>
                  </a:cubicBezTo>
                  <a:cubicBezTo>
                    <a:pt x="128062" y="7499"/>
                    <a:pt x="63504" y="-7318"/>
                    <a:pt x="43660" y="14113"/>
                  </a:cubicBezTo>
                  <a:cubicBezTo>
                    <a:pt x="23816" y="35544"/>
                    <a:pt x="49216" y="73644"/>
                    <a:pt x="42072" y="134763"/>
                  </a:cubicBezTo>
                  <a:cubicBezTo>
                    <a:pt x="34928" y="195882"/>
                    <a:pt x="4766" y="357278"/>
                    <a:pt x="797" y="380826"/>
                  </a:cubicBezTo>
                  <a:cubicBezTo>
                    <a:pt x="-3172" y="404374"/>
                    <a:pt x="8470" y="334259"/>
                    <a:pt x="18260" y="276051"/>
                  </a:cubicBezTo>
                  <a:cubicBezTo>
                    <a:pt x="28050" y="217843"/>
                    <a:pt x="38368" y="77349"/>
                    <a:pt x="59535" y="31576"/>
                  </a:cubicBezTo>
                  <a:cubicBezTo>
                    <a:pt x="80702" y="-14197"/>
                    <a:pt x="116156" y="6175"/>
                    <a:pt x="145260" y="1413"/>
                  </a:cubicBezTo>
                  <a:cubicBezTo>
                    <a:pt x="174364" y="-3349"/>
                    <a:pt x="239451" y="5382"/>
                    <a:pt x="242097" y="61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3A5F4051-9DF8-4E78-8C54-7EE7F9B06EC0}"/>
                </a:ext>
              </a:extLst>
            </p:cNvPr>
            <p:cNvSpPr/>
            <p:nvPr/>
          </p:nvSpPr>
          <p:spPr>
            <a:xfrm>
              <a:off x="3503339" y="3698059"/>
              <a:ext cx="76494" cy="245184"/>
            </a:xfrm>
            <a:custGeom>
              <a:avLst/>
              <a:gdLst>
                <a:gd name="connsiteX0" fmla="*/ 76474 w 76494"/>
                <a:gd name="connsiteY0" fmla="*/ 5579 h 245184"/>
                <a:gd name="connsiteX1" fmla="*/ 60599 w 76494"/>
                <a:gd name="connsiteY1" fmla="*/ 62729 h 245184"/>
                <a:gd name="connsiteX2" fmla="*/ 36786 w 76494"/>
                <a:gd name="connsiteY2" fmla="*/ 235766 h 245184"/>
                <a:gd name="connsiteX3" fmla="*/ 274 w 76494"/>
                <a:gd name="connsiteY3" fmla="*/ 218304 h 245184"/>
                <a:gd name="connsiteX4" fmla="*/ 57424 w 76494"/>
                <a:gd name="connsiteY4" fmla="*/ 184966 h 245184"/>
                <a:gd name="connsiteX5" fmla="*/ 76474 w 76494"/>
                <a:gd name="connsiteY5" fmla="*/ 5579 h 24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94" h="245184">
                  <a:moveTo>
                    <a:pt x="76474" y="5579"/>
                  </a:moveTo>
                  <a:cubicBezTo>
                    <a:pt x="77003" y="-14794"/>
                    <a:pt x="67214" y="24365"/>
                    <a:pt x="60599" y="62729"/>
                  </a:cubicBezTo>
                  <a:cubicBezTo>
                    <a:pt x="53984" y="101093"/>
                    <a:pt x="46840" y="209837"/>
                    <a:pt x="36786" y="235766"/>
                  </a:cubicBezTo>
                  <a:cubicBezTo>
                    <a:pt x="26732" y="261695"/>
                    <a:pt x="-3166" y="226771"/>
                    <a:pt x="274" y="218304"/>
                  </a:cubicBezTo>
                  <a:cubicBezTo>
                    <a:pt x="3714" y="209837"/>
                    <a:pt x="44989" y="221743"/>
                    <a:pt x="57424" y="184966"/>
                  </a:cubicBezTo>
                  <a:cubicBezTo>
                    <a:pt x="69859" y="148189"/>
                    <a:pt x="75945" y="25952"/>
                    <a:pt x="76474" y="55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5B989A07-662D-4516-8C6E-8E58ADF4819B}"/>
                </a:ext>
              </a:extLst>
            </p:cNvPr>
            <p:cNvSpPr/>
            <p:nvPr/>
          </p:nvSpPr>
          <p:spPr>
            <a:xfrm>
              <a:off x="3517872" y="3685375"/>
              <a:ext cx="68394" cy="216866"/>
            </a:xfrm>
            <a:custGeom>
              <a:avLst/>
              <a:gdLst>
                <a:gd name="connsiteX0" fmla="*/ 68291 w 68394"/>
                <a:gd name="connsiteY0" fmla="*/ 10325 h 216866"/>
                <a:gd name="connsiteX1" fmla="*/ 20666 w 68394"/>
                <a:gd name="connsiteY1" fmla="*/ 62713 h 216866"/>
                <a:gd name="connsiteX2" fmla="*/ 4791 w 68394"/>
                <a:gd name="connsiteY2" fmla="*/ 215113 h 216866"/>
                <a:gd name="connsiteX3" fmla="*/ 28 w 68394"/>
                <a:gd name="connsiteY3" fmla="*/ 137325 h 216866"/>
                <a:gd name="connsiteX4" fmla="*/ 6378 w 68394"/>
                <a:gd name="connsiteY4" fmla="*/ 13500 h 216866"/>
                <a:gd name="connsiteX5" fmla="*/ 68291 w 68394"/>
                <a:gd name="connsiteY5" fmla="*/ 10325 h 21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394" h="216866">
                  <a:moveTo>
                    <a:pt x="68291" y="10325"/>
                  </a:moveTo>
                  <a:cubicBezTo>
                    <a:pt x="70672" y="18527"/>
                    <a:pt x="31249" y="28582"/>
                    <a:pt x="20666" y="62713"/>
                  </a:cubicBezTo>
                  <a:cubicBezTo>
                    <a:pt x="10083" y="96844"/>
                    <a:pt x="8231" y="202678"/>
                    <a:pt x="4791" y="215113"/>
                  </a:cubicBezTo>
                  <a:cubicBezTo>
                    <a:pt x="1351" y="227548"/>
                    <a:pt x="-236" y="170927"/>
                    <a:pt x="28" y="137325"/>
                  </a:cubicBezTo>
                  <a:cubicBezTo>
                    <a:pt x="292" y="103723"/>
                    <a:pt x="557" y="36519"/>
                    <a:pt x="6378" y="13500"/>
                  </a:cubicBezTo>
                  <a:cubicBezTo>
                    <a:pt x="12199" y="-9519"/>
                    <a:pt x="65910" y="2123"/>
                    <a:pt x="68291" y="103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FDFD60FC-D5A1-4F22-89A5-C425075DB510}"/>
                </a:ext>
              </a:extLst>
            </p:cNvPr>
            <p:cNvSpPr/>
            <p:nvPr/>
          </p:nvSpPr>
          <p:spPr>
            <a:xfrm>
              <a:off x="3167121" y="4336354"/>
              <a:ext cx="192299" cy="735003"/>
            </a:xfrm>
            <a:custGeom>
              <a:avLst/>
              <a:gdLst>
                <a:gd name="connsiteX0" fmla="*/ 192029 w 192299"/>
                <a:gd name="connsiteY0" fmla="*/ 696 h 735003"/>
                <a:gd name="connsiteX1" fmla="*/ 120592 w 192299"/>
                <a:gd name="connsiteY1" fmla="*/ 61021 h 735003"/>
                <a:gd name="connsiteX2" fmla="*/ 111067 w 192299"/>
                <a:gd name="connsiteY2" fmla="*/ 132459 h 735003"/>
                <a:gd name="connsiteX3" fmla="*/ 18992 w 192299"/>
                <a:gd name="connsiteY3" fmla="*/ 697609 h 735003"/>
                <a:gd name="connsiteX4" fmla="*/ 104717 w 192299"/>
                <a:gd name="connsiteY4" fmla="*/ 681734 h 735003"/>
                <a:gd name="connsiteX5" fmla="*/ 72967 w 192299"/>
                <a:gd name="connsiteY5" fmla="*/ 683321 h 735003"/>
                <a:gd name="connsiteX6" fmla="*/ 14229 w 192299"/>
                <a:gd name="connsiteY6" fmla="*/ 676971 h 735003"/>
                <a:gd name="connsiteX7" fmla="*/ 6292 w 192299"/>
                <a:gd name="connsiteY7" fmla="*/ 646809 h 735003"/>
                <a:gd name="connsiteX8" fmla="*/ 93604 w 192299"/>
                <a:gd name="connsiteY8" fmla="*/ 102296 h 735003"/>
                <a:gd name="connsiteX9" fmla="*/ 142817 w 192299"/>
                <a:gd name="connsiteY9" fmla="*/ 32446 h 735003"/>
                <a:gd name="connsiteX10" fmla="*/ 192029 w 192299"/>
                <a:gd name="connsiteY10" fmla="*/ 696 h 73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299" h="735003">
                  <a:moveTo>
                    <a:pt x="192029" y="696"/>
                  </a:moveTo>
                  <a:cubicBezTo>
                    <a:pt x="188325" y="5458"/>
                    <a:pt x="134086" y="39061"/>
                    <a:pt x="120592" y="61021"/>
                  </a:cubicBezTo>
                  <a:cubicBezTo>
                    <a:pt x="107098" y="82982"/>
                    <a:pt x="128000" y="26361"/>
                    <a:pt x="111067" y="132459"/>
                  </a:cubicBezTo>
                  <a:cubicBezTo>
                    <a:pt x="94134" y="238557"/>
                    <a:pt x="20050" y="606063"/>
                    <a:pt x="18992" y="697609"/>
                  </a:cubicBezTo>
                  <a:cubicBezTo>
                    <a:pt x="17934" y="789155"/>
                    <a:pt x="95721" y="684115"/>
                    <a:pt x="104717" y="681734"/>
                  </a:cubicBezTo>
                  <a:cubicBezTo>
                    <a:pt x="113713" y="679353"/>
                    <a:pt x="88048" y="684115"/>
                    <a:pt x="72967" y="683321"/>
                  </a:cubicBezTo>
                  <a:cubicBezTo>
                    <a:pt x="57886" y="682527"/>
                    <a:pt x="25341" y="683056"/>
                    <a:pt x="14229" y="676971"/>
                  </a:cubicBezTo>
                  <a:cubicBezTo>
                    <a:pt x="3116" y="670886"/>
                    <a:pt x="-6937" y="742588"/>
                    <a:pt x="6292" y="646809"/>
                  </a:cubicBezTo>
                  <a:cubicBezTo>
                    <a:pt x="19521" y="551030"/>
                    <a:pt x="70850" y="204690"/>
                    <a:pt x="93604" y="102296"/>
                  </a:cubicBezTo>
                  <a:cubicBezTo>
                    <a:pt x="116358" y="-98"/>
                    <a:pt x="125090" y="48321"/>
                    <a:pt x="142817" y="32446"/>
                  </a:cubicBezTo>
                  <a:cubicBezTo>
                    <a:pt x="160544" y="16571"/>
                    <a:pt x="195733" y="-4066"/>
                    <a:pt x="192029" y="6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FAEBA39C-CF73-4CA2-B799-81ADE6079766}"/>
                </a:ext>
              </a:extLst>
            </p:cNvPr>
            <p:cNvSpPr/>
            <p:nvPr/>
          </p:nvSpPr>
          <p:spPr>
            <a:xfrm>
              <a:off x="3733484" y="3445263"/>
              <a:ext cx="225122" cy="676139"/>
            </a:xfrm>
            <a:custGeom>
              <a:avLst/>
              <a:gdLst>
                <a:gd name="connsiteX0" fmla="*/ 60641 w 225122"/>
                <a:gd name="connsiteY0" fmla="*/ 5962 h 676139"/>
                <a:gd name="connsiteX1" fmla="*/ 222566 w 225122"/>
                <a:gd name="connsiteY1" fmla="*/ 194875 h 676139"/>
                <a:gd name="connsiteX2" fmla="*/ 155891 w 225122"/>
                <a:gd name="connsiteY2" fmla="*/ 267900 h 676139"/>
                <a:gd name="connsiteX3" fmla="*/ 101916 w 225122"/>
                <a:gd name="connsiteY3" fmla="*/ 618737 h 676139"/>
                <a:gd name="connsiteX4" fmla="*/ 57466 w 225122"/>
                <a:gd name="connsiteY4" fmla="*/ 656837 h 676139"/>
                <a:gd name="connsiteX5" fmla="*/ 316 w 225122"/>
                <a:gd name="connsiteY5" fmla="*/ 675887 h 676139"/>
                <a:gd name="connsiteX6" fmla="*/ 84454 w 225122"/>
                <a:gd name="connsiteY6" fmla="*/ 644137 h 676139"/>
                <a:gd name="connsiteX7" fmla="*/ 101916 w 225122"/>
                <a:gd name="connsiteY7" fmla="*/ 580637 h 676139"/>
                <a:gd name="connsiteX8" fmla="*/ 106679 w 225122"/>
                <a:gd name="connsiteY8" fmla="*/ 480625 h 676139"/>
                <a:gd name="connsiteX9" fmla="*/ 165416 w 225122"/>
                <a:gd name="connsiteY9" fmla="*/ 285362 h 676139"/>
                <a:gd name="connsiteX10" fmla="*/ 209866 w 225122"/>
                <a:gd name="connsiteY10" fmla="*/ 188525 h 676139"/>
                <a:gd name="connsiteX11" fmla="*/ 122554 w 225122"/>
                <a:gd name="connsiteY11" fmla="*/ 78987 h 676139"/>
                <a:gd name="connsiteX12" fmla="*/ 32066 w 225122"/>
                <a:gd name="connsiteY12" fmla="*/ 48825 h 676139"/>
                <a:gd name="connsiteX13" fmla="*/ 60641 w 225122"/>
                <a:gd name="connsiteY13" fmla="*/ 5962 h 67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122" h="676139">
                  <a:moveTo>
                    <a:pt x="60641" y="5962"/>
                  </a:moveTo>
                  <a:cubicBezTo>
                    <a:pt x="92391" y="30304"/>
                    <a:pt x="206691" y="151219"/>
                    <a:pt x="222566" y="194875"/>
                  </a:cubicBezTo>
                  <a:cubicBezTo>
                    <a:pt x="238441" y="238531"/>
                    <a:pt x="175999" y="197256"/>
                    <a:pt x="155891" y="267900"/>
                  </a:cubicBezTo>
                  <a:cubicBezTo>
                    <a:pt x="135783" y="338544"/>
                    <a:pt x="118320" y="553914"/>
                    <a:pt x="101916" y="618737"/>
                  </a:cubicBezTo>
                  <a:cubicBezTo>
                    <a:pt x="85512" y="683560"/>
                    <a:pt x="74399" y="647312"/>
                    <a:pt x="57466" y="656837"/>
                  </a:cubicBezTo>
                  <a:cubicBezTo>
                    <a:pt x="40533" y="666362"/>
                    <a:pt x="-4182" y="678004"/>
                    <a:pt x="316" y="675887"/>
                  </a:cubicBezTo>
                  <a:cubicBezTo>
                    <a:pt x="4814" y="673770"/>
                    <a:pt x="67521" y="660012"/>
                    <a:pt x="84454" y="644137"/>
                  </a:cubicBezTo>
                  <a:cubicBezTo>
                    <a:pt x="101387" y="628262"/>
                    <a:pt x="98212" y="607889"/>
                    <a:pt x="101916" y="580637"/>
                  </a:cubicBezTo>
                  <a:cubicBezTo>
                    <a:pt x="105620" y="553385"/>
                    <a:pt x="96096" y="529837"/>
                    <a:pt x="106679" y="480625"/>
                  </a:cubicBezTo>
                  <a:cubicBezTo>
                    <a:pt x="117262" y="431413"/>
                    <a:pt x="148218" y="334045"/>
                    <a:pt x="165416" y="285362"/>
                  </a:cubicBezTo>
                  <a:cubicBezTo>
                    <a:pt x="182614" y="236679"/>
                    <a:pt x="217010" y="222921"/>
                    <a:pt x="209866" y="188525"/>
                  </a:cubicBezTo>
                  <a:cubicBezTo>
                    <a:pt x="202722" y="154129"/>
                    <a:pt x="152187" y="102270"/>
                    <a:pt x="122554" y="78987"/>
                  </a:cubicBezTo>
                  <a:cubicBezTo>
                    <a:pt x="92921" y="55704"/>
                    <a:pt x="46353" y="58614"/>
                    <a:pt x="32066" y="48825"/>
                  </a:cubicBezTo>
                  <a:cubicBezTo>
                    <a:pt x="17779" y="39036"/>
                    <a:pt x="28891" y="-18380"/>
                    <a:pt x="60641" y="59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F7E31662-B9C2-41CD-85F6-020A66BA7EFC}"/>
                </a:ext>
              </a:extLst>
            </p:cNvPr>
            <p:cNvSpPr/>
            <p:nvPr/>
          </p:nvSpPr>
          <p:spPr>
            <a:xfrm>
              <a:off x="3614878" y="4077958"/>
              <a:ext cx="228857" cy="345305"/>
            </a:xfrm>
            <a:custGeom>
              <a:avLst/>
              <a:gdLst>
                <a:gd name="connsiteX0" fmla="*/ 228460 w 228857"/>
                <a:gd name="connsiteY0" fmla="*/ 330 h 345305"/>
                <a:gd name="connsiteX1" fmla="*/ 18910 w 228857"/>
                <a:gd name="connsiteY1" fmla="*/ 78117 h 345305"/>
                <a:gd name="connsiteX2" fmla="*/ 10972 w 228857"/>
                <a:gd name="connsiteY2" fmla="*/ 343230 h 345305"/>
                <a:gd name="connsiteX3" fmla="*/ 28435 w 228857"/>
                <a:gd name="connsiteY3" fmla="*/ 194005 h 345305"/>
                <a:gd name="connsiteX4" fmla="*/ 71297 w 228857"/>
                <a:gd name="connsiteY4" fmla="*/ 55892 h 345305"/>
                <a:gd name="connsiteX5" fmla="*/ 228460 w 228857"/>
                <a:gd name="connsiteY5" fmla="*/ 330 h 3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857" h="345305">
                  <a:moveTo>
                    <a:pt x="228460" y="330"/>
                  </a:moveTo>
                  <a:cubicBezTo>
                    <a:pt x="219729" y="4034"/>
                    <a:pt x="55158" y="20967"/>
                    <a:pt x="18910" y="78117"/>
                  </a:cubicBezTo>
                  <a:cubicBezTo>
                    <a:pt x="-17338" y="135267"/>
                    <a:pt x="9385" y="323915"/>
                    <a:pt x="10972" y="343230"/>
                  </a:cubicBezTo>
                  <a:cubicBezTo>
                    <a:pt x="12559" y="362545"/>
                    <a:pt x="18381" y="241895"/>
                    <a:pt x="28435" y="194005"/>
                  </a:cubicBezTo>
                  <a:cubicBezTo>
                    <a:pt x="38489" y="146115"/>
                    <a:pt x="42987" y="87113"/>
                    <a:pt x="71297" y="55892"/>
                  </a:cubicBezTo>
                  <a:cubicBezTo>
                    <a:pt x="99607" y="24671"/>
                    <a:pt x="237191" y="-3374"/>
                    <a:pt x="228460" y="3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5D86AEB4-E600-451E-9DFD-2D739B232FF4}"/>
                </a:ext>
              </a:extLst>
            </p:cNvPr>
            <p:cNvSpPr/>
            <p:nvPr/>
          </p:nvSpPr>
          <p:spPr>
            <a:xfrm>
              <a:off x="3595039" y="4264764"/>
              <a:ext cx="131175" cy="252585"/>
            </a:xfrm>
            <a:custGeom>
              <a:avLst/>
              <a:gdLst>
                <a:gd name="connsiteX0" fmla="*/ 21286 w 131175"/>
                <a:gd name="connsiteY0" fmla="*/ 2436 h 252585"/>
                <a:gd name="connsiteX1" fmla="*/ 6999 w 131175"/>
                <a:gd name="connsiteY1" fmla="*/ 202461 h 252585"/>
                <a:gd name="connsiteX2" fmla="*/ 22874 w 131175"/>
                <a:gd name="connsiteY2" fmla="*/ 202461 h 252585"/>
                <a:gd name="connsiteX3" fmla="*/ 118124 w 131175"/>
                <a:gd name="connsiteY3" fmla="*/ 73874 h 252585"/>
                <a:gd name="connsiteX4" fmla="*/ 127649 w 131175"/>
                <a:gd name="connsiteY4" fmla="*/ 65936 h 252585"/>
                <a:gd name="connsiteX5" fmla="*/ 92724 w 131175"/>
                <a:gd name="connsiteY5" fmla="*/ 180236 h 252585"/>
                <a:gd name="connsiteX6" fmla="*/ 62561 w 131175"/>
                <a:gd name="connsiteY6" fmla="*/ 243736 h 252585"/>
                <a:gd name="connsiteX7" fmla="*/ 10174 w 131175"/>
                <a:gd name="connsiteY7" fmla="*/ 250086 h 252585"/>
                <a:gd name="connsiteX8" fmla="*/ 649 w 131175"/>
                <a:gd name="connsiteY8" fmla="*/ 224686 h 252585"/>
                <a:gd name="connsiteX9" fmla="*/ 3824 w 131175"/>
                <a:gd name="connsiteY9" fmla="*/ 172299 h 252585"/>
                <a:gd name="connsiteX10" fmla="*/ 27636 w 131175"/>
                <a:gd name="connsiteY10" fmla="*/ 94511 h 252585"/>
                <a:gd name="connsiteX11" fmla="*/ 21286 w 131175"/>
                <a:gd name="connsiteY11" fmla="*/ 2436 h 25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175" h="252585">
                  <a:moveTo>
                    <a:pt x="21286" y="2436"/>
                  </a:moveTo>
                  <a:cubicBezTo>
                    <a:pt x="17847" y="20428"/>
                    <a:pt x="6734" y="169124"/>
                    <a:pt x="6999" y="202461"/>
                  </a:cubicBezTo>
                  <a:cubicBezTo>
                    <a:pt x="7264" y="235798"/>
                    <a:pt x="4353" y="223892"/>
                    <a:pt x="22874" y="202461"/>
                  </a:cubicBezTo>
                  <a:cubicBezTo>
                    <a:pt x="41395" y="181030"/>
                    <a:pt x="100662" y="96628"/>
                    <a:pt x="118124" y="73874"/>
                  </a:cubicBezTo>
                  <a:cubicBezTo>
                    <a:pt x="135587" y="51120"/>
                    <a:pt x="131882" y="48209"/>
                    <a:pt x="127649" y="65936"/>
                  </a:cubicBezTo>
                  <a:cubicBezTo>
                    <a:pt x="123416" y="83663"/>
                    <a:pt x="103572" y="150603"/>
                    <a:pt x="92724" y="180236"/>
                  </a:cubicBezTo>
                  <a:cubicBezTo>
                    <a:pt x="81876" y="209869"/>
                    <a:pt x="76319" y="232094"/>
                    <a:pt x="62561" y="243736"/>
                  </a:cubicBezTo>
                  <a:cubicBezTo>
                    <a:pt x="48803" y="255378"/>
                    <a:pt x="20493" y="253261"/>
                    <a:pt x="10174" y="250086"/>
                  </a:cubicBezTo>
                  <a:cubicBezTo>
                    <a:pt x="-145" y="246911"/>
                    <a:pt x="1707" y="237650"/>
                    <a:pt x="649" y="224686"/>
                  </a:cubicBezTo>
                  <a:cubicBezTo>
                    <a:pt x="-409" y="211722"/>
                    <a:pt x="-674" y="193995"/>
                    <a:pt x="3824" y="172299"/>
                  </a:cubicBezTo>
                  <a:cubicBezTo>
                    <a:pt x="8322" y="150603"/>
                    <a:pt x="25255" y="117794"/>
                    <a:pt x="27636" y="94511"/>
                  </a:cubicBezTo>
                  <a:cubicBezTo>
                    <a:pt x="30017" y="71228"/>
                    <a:pt x="24725" y="-15556"/>
                    <a:pt x="21286" y="24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D7B36E8E-739F-40C0-AC56-C274A056F750}"/>
                </a:ext>
              </a:extLst>
            </p:cNvPr>
            <p:cNvSpPr/>
            <p:nvPr/>
          </p:nvSpPr>
          <p:spPr>
            <a:xfrm>
              <a:off x="3530208" y="4319443"/>
              <a:ext cx="290053" cy="713080"/>
            </a:xfrm>
            <a:custGeom>
              <a:avLst/>
              <a:gdLst>
                <a:gd name="connsiteX0" fmla="*/ 194067 w 290053"/>
                <a:gd name="connsiteY0" fmla="*/ 145 h 713080"/>
                <a:gd name="connsiteX1" fmla="*/ 282967 w 290053"/>
                <a:gd name="connsiteY1" fmla="*/ 189057 h 713080"/>
                <a:gd name="connsiteX2" fmla="*/ 265505 w 290053"/>
                <a:gd name="connsiteY2" fmla="*/ 225570 h 713080"/>
                <a:gd name="connsiteX3" fmla="*/ 211530 w 290053"/>
                <a:gd name="connsiteY3" fmla="*/ 239857 h 713080"/>
                <a:gd name="connsiteX4" fmla="*/ 65480 w 290053"/>
                <a:gd name="connsiteY4" fmla="*/ 231920 h 713080"/>
                <a:gd name="connsiteX5" fmla="*/ 46430 w 290053"/>
                <a:gd name="connsiteY5" fmla="*/ 265257 h 713080"/>
                <a:gd name="connsiteX6" fmla="*/ 392 w 290053"/>
                <a:gd name="connsiteY6" fmla="*/ 681182 h 713080"/>
                <a:gd name="connsiteX7" fmla="*/ 75005 w 290053"/>
                <a:gd name="connsiteY7" fmla="*/ 679595 h 713080"/>
                <a:gd name="connsiteX8" fmla="*/ 240105 w 290053"/>
                <a:gd name="connsiteY8" fmla="*/ 638320 h 713080"/>
                <a:gd name="connsiteX9" fmla="*/ 49605 w 290053"/>
                <a:gd name="connsiteY9" fmla="*/ 657370 h 713080"/>
                <a:gd name="connsiteX10" fmla="*/ 8330 w 290053"/>
                <a:gd name="connsiteY10" fmla="*/ 657370 h 713080"/>
                <a:gd name="connsiteX11" fmla="*/ 6742 w 290053"/>
                <a:gd name="connsiteY11" fmla="*/ 600220 h 713080"/>
                <a:gd name="connsiteX12" fmla="*/ 57542 w 290053"/>
                <a:gd name="connsiteY12" fmla="*/ 254145 h 713080"/>
                <a:gd name="connsiteX13" fmla="*/ 273442 w 290053"/>
                <a:gd name="connsiteY13" fmla="*/ 233507 h 713080"/>
                <a:gd name="connsiteX14" fmla="*/ 267092 w 290053"/>
                <a:gd name="connsiteY14" fmla="*/ 158895 h 713080"/>
                <a:gd name="connsiteX15" fmla="*/ 194067 w 290053"/>
                <a:gd name="connsiteY15" fmla="*/ 145 h 71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0053" h="713080">
                  <a:moveTo>
                    <a:pt x="194067" y="145"/>
                  </a:moveTo>
                  <a:cubicBezTo>
                    <a:pt x="196713" y="5172"/>
                    <a:pt x="271061" y="151486"/>
                    <a:pt x="282967" y="189057"/>
                  </a:cubicBezTo>
                  <a:cubicBezTo>
                    <a:pt x="294873" y="226628"/>
                    <a:pt x="277411" y="217103"/>
                    <a:pt x="265505" y="225570"/>
                  </a:cubicBezTo>
                  <a:cubicBezTo>
                    <a:pt x="253599" y="234037"/>
                    <a:pt x="244867" y="238799"/>
                    <a:pt x="211530" y="239857"/>
                  </a:cubicBezTo>
                  <a:cubicBezTo>
                    <a:pt x="178193" y="240915"/>
                    <a:pt x="92997" y="227687"/>
                    <a:pt x="65480" y="231920"/>
                  </a:cubicBezTo>
                  <a:cubicBezTo>
                    <a:pt x="37963" y="236153"/>
                    <a:pt x="57278" y="190380"/>
                    <a:pt x="46430" y="265257"/>
                  </a:cubicBezTo>
                  <a:cubicBezTo>
                    <a:pt x="35582" y="340134"/>
                    <a:pt x="-4370" y="612126"/>
                    <a:pt x="392" y="681182"/>
                  </a:cubicBezTo>
                  <a:cubicBezTo>
                    <a:pt x="5154" y="750238"/>
                    <a:pt x="35053" y="686739"/>
                    <a:pt x="75005" y="679595"/>
                  </a:cubicBezTo>
                  <a:cubicBezTo>
                    <a:pt x="114957" y="672451"/>
                    <a:pt x="244338" y="642024"/>
                    <a:pt x="240105" y="638320"/>
                  </a:cubicBezTo>
                  <a:cubicBezTo>
                    <a:pt x="235872" y="634616"/>
                    <a:pt x="88234" y="654195"/>
                    <a:pt x="49605" y="657370"/>
                  </a:cubicBezTo>
                  <a:cubicBezTo>
                    <a:pt x="10976" y="660545"/>
                    <a:pt x="15474" y="666895"/>
                    <a:pt x="8330" y="657370"/>
                  </a:cubicBezTo>
                  <a:cubicBezTo>
                    <a:pt x="1186" y="647845"/>
                    <a:pt x="-1460" y="667424"/>
                    <a:pt x="6742" y="600220"/>
                  </a:cubicBezTo>
                  <a:cubicBezTo>
                    <a:pt x="14944" y="533016"/>
                    <a:pt x="13092" y="315264"/>
                    <a:pt x="57542" y="254145"/>
                  </a:cubicBezTo>
                  <a:cubicBezTo>
                    <a:pt x="101992" y="193026"/>
                    <a:pt x="238517" y="249382"/>
                    <a:pt x="273442" y="233507"/>
                  </a:cubicBezTo>
                  <a:cubicBezTo>
                    <a:pt x="308367" y="217632"/>
                    <a:pt x="279263" y="195936"/>
                    <a:pt x="267092" y="158895"/>
                  </a:cubicBezTo>
                  <a:cubicBezTo>
                    <a:pt x="254921" y="121854"/>
                    <a:pt x="191421" y="-4882"/>
                    <a:pt x="194067" y="1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4463205B-4994-4350-A5E1-329A477A9E83}"/>
                </a:ext>
              </a:extLst>
            </p:cNvPr>
            <p:cNvSpPr/>
            <p:nvPr/>
          </p:nvSpPr>
          <p:spPr>
            <a:xfrm>
              <a:off x="3642783" y="4645909"/>
              <a:ext cx="33979" cy="228348"/>
            </a:xfrm>
            <a:custGeom>
              <a:avLst/>
              <a:gdLst>
                <a:gd name="connsiteX0" fmla="*/ 33867 w 33979"/>
                <a:gd name="connsiteY0" fmla="*/ 174 h 228348"/>
                <a:gd name="connsiteX1" fmla="*/ 10584 w 33979"/>
                <a:gd name="connsiteY1" fmla="*/ 216074 h 228348"/>
                <a:gd name="connsiteX2" fmla="*/ 0 w 33979"/>
                <a:gd name="connsiteY2" fmla="*/ 180091 h 228348"/>
                <a:gd name="connsiteX3" fmla="*/ 33867 w 33979"/>
                <a:gd name="connsiteY3" fmla="*/ 174 h 22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79" h="228348">
                  <a:moveTo>
                    <a:pt x="33867" y="174"/>
                  </a:moveTo>
                  <a:cubicBezTo>
                    <a:pt x="35631" y="6171"/>
                    <a:pt x="16228" y="186088"/>
                    <a:pt x="10584" y="216074"/>
                  </a:cubicBezTo>
                  <a:cubicBezTo>
                    <a:pt x="4940" y="246060"/>
                    <a:pt x="0" y="216074"/>
                    <a:pt x="0" y="180091"/>
                  </a:cubicBezTo>
                  <a:cubicBezTo>
                    <a:pt x="0" y="144108"/>
                    <a:pt x="32103" y="-5823"/>
                    <a:pt x="33867" y="1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DBDCA2C8-A956-46C3-9AF6-110949EDD621}"/>
                </a:ext>
              </a:extLst>
            </p:cNvPr>
            <p:cNvSpPr/>
            <p:nvPr/>
          </p:nvSpPr>
          <p:spPr>
            <a:xfrm>
              <a:off x="3651166" y="4640619"/>
              <a:ext cx="70738" cy="231610"/>
            </a:xfrm>
            <a:custGeom>
              <a:avLst/>
              <a:gdLst>
                <a:gd name="connsiteX0" fmla="*/ 4317 w 70738"/>
                <a:gd name="connsiteY0" fmla="*/ 1231 h 231610"/>
                <a:gd name="connsiteX1" fmla="*/ 61467 w 70738"/>
                <a:gd name="connsiteY1" fmla="*/ 81664 h 231610"/>
                <a:gd name="connsiteX2" fmla="*/ 46651 w 70738"/>
                <a:gd name="connsiteY2" fmla="*/ 195964 h 231610"/>
                <a:gd name="connsiteX3" fmla="*/ 84 w 70738"/>
                <a:gd name="connsiteY3" fmla="*/ 229831 h 231610"/>
                <a:gd name="connsiteX4" fmla="*/ 59351 w 70738"/>
                <a:gd name="connsiteY4" fmla="*/ 151514 h 231610"/>
                <a:gd name="connsiteX5" fmla="*/ 65701 w 70738"/>
                <a:gd name="connsiteY5" fmla="*/ 68964 h 231610"/>
                <a:gd name="connsiteX6" fmla="*/ 67817 w 70738"/>
                <a:gd name="connsiteY6" fmla="*/ 35098 h 231610"/>
                <a:gd name="connsiteX7" fmla="*/ 4317 w 70738"/>
                <a:gd name="connsiteY7" fmla="*/ 1231 h 2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38" h="231610">
                  <a:moveTo>
                    <a:pt x="4317" y="1231"/>
                  </a:moveTo>
                  <a:cubicBezTo>
                    <a:pt x="3259" y="8992"/>
                    <a:pt x="54411" y="49209"/>
                    <a:pt x="61467" y="81664"/>
                  </a:cubicBezTo>
                  <a:cubicBezTo>
                    <a:pt x="68523" y="114119"/>
                    <a:pt x="56881" y="171270"/>
                    <a:pt x="46651" y="195964"/>
                  </a:cubicBezTo>
                  <a:cubicBezTo>
                    <a:pt x="36421" y="220658"/>
                    <a:pt x="-2033" y="237239"/>
                    <a:pt x="84" y="229831"/>
                  </a:cubicBezTo>
                  <a:cubicBezTo>
                    <a:pt x="2201" y="222423"/>
                    <a:pt x="48415" y="178325"/>
                    <a:pt x="59351" y="151514"/>
                  </a:cubicBezTo>
                  <a:cubicBezTo>
                    <a:pt x="70287" y="124703"/>
                    <a:pt x="64290" y="88367"/>
                    <a:pt x="65701" y="68964"/>
                  </a:cubicBezTo>
                  <a:cubicBezTo>
                    <a:pt x="67112" y="49561"/>
                    <a:pt x="74873" y="45681"/>
                    <a:pt x="67817" y="35098"/>
                  </a:cubicBezTo>
                  <a:cubicBezTo>
                    <a:pt x="60761" y="24515"/>
                    <a:pt x="5375" y="-6530"/>
                    <a:pt x="4317" y="12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D2401C95-E836-4188-815E-C054E88BC02B}"/>
                </a:ext>
              </a:extLst>
            </p:cNvPr>
            <p:cNvSpPr/>
            <p:nvPr/>
          </p:nvSpPr>
          <p:spPr>
            <a:xfrm>
              <a:off x="3644858" y="3929559"/>
              <a:ext cx="279536" cy="1137505"/>
            </a:xfrm>
            <a:custGeom>
              <a:avLst/>
              <a:gdLst>
                <a:gd name="connsiteX0" fmla="*/ 279442 w 279536"/>
                <a:gd name="connsiteY0" fmla="*/ 3208 h 1137505"/>
                <a:gd name="connsiteX1" fmla="*/ 146092 w 279536"/>
                <a:gd name="connsiteY1" fmla="*/ 1059424 h 1137505"/>
                <a:gd name="connsiteX2" fmla="*/ 42 w 279536"/>
                <a:gd name="connsiteY2" fmla="*/ 1053074 h 1137505"/>
                <a:gd name="connsiteX3" fmla="*/ 131275 w 279536"/>
                <a:gd name="connsiteY3" fmla="*/ 1006508 h 1137505"/>
                <a:gd name="connsiteX4" fmla="*/ 167259 w 279536"/>
                <a:gd name="connsiteY4" fmla="*/ 739808 h 1137505"/>
                <a:gd name="connsiteX5" fmla="*/ 279442 w 279536"/>
                <a:gd name="connsiteY5" fmla="*/ 3208 h 113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536" h="1137505">
                  <a:moveTo>
                    <a:pt x="279442" y="3208"/>
                  </a:moveTo>
                  <a:cubicBezTo>
                    <a:pt x="275914" y="56477"/>
                    <a:pt x="192659" y="884446"/>
                    <a:pt x="146092" y="1059424"/>
                  </a:cubicBezTo>
                  <a:cubicBezTo>
                    <a:pt x="99525" y="1234402"/>
                    <a:pt x="2511" y="1061893"/>
                    <a:pt x="42" y="1053074"/>
                  </a:cubicBezTo>
                  <a:cubicBezTo>
                    <a:pt x="-2428" y="1044255"/>
                    <a:pt x="103405" y="1058719"/>
                    <a:pt x="131275" y="1006508"/>
                  </a:cubicBezTo>
                  <a:cubicBezTo>
                    <a:pt x="159144" y="954297"/>
                    <a:pt x="147503" y="904202"/>
                    <a:pt x="167259" y="739808"/>
                  </a:cubicBezTo>
                  <a:cubicBezTo>
                    <a:pt x="187015" y="575414"/>
                    <a:pt x="282970" y="-50061"/>
                    <a:pt x="279442" y="3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14CCD465-A5D3-4296-929D-3DF53B7857B0}"/>
                </a:ext>
              </a:extLst>
            </p:cNvPr>
            <p:cNvSpPr/>
            <p:nvPr/>
          </p:nvSpPr>
          <p:spPr>
            <a:xfrm>
              <a:off x="3909037" y="3933825"/>
              <a:ext cx="379803" cy="120047"/>
            </a:xfrm>
            <a:custGeom>
              <a:avLst/>
              <a:gdLst>
                <a:gd name="connsiteX0" fmla="*/ 2563 w 379803"/>
                <a:gd name="connsiteY0" fmla="*/ 0 h 120047"/>
                <a:gd name="connsiteX1" fmla="*/ 229576 w 379803"/>
                <a:gd name="connsiteY1" fmla="*/ 60325 h 120047"/>
                <a:gd name="connsiteX2" fmla="*/ 272438 w 379803"/>
                <a:gd name="connsiteY2" fmla="*/ 88900 h 120047"/>
                <a:gd name="connsiteX3" fmla="*/ 378801 w 379803"/>
                <a:gd name="connsiteY3" fmla="*/ 87313 h 120047"/>
                <a:gd name="connsiteX4" fmla="*/ 321651 w 379803"/>
                <a:gd name="connsiteY4" fmla="*/ 112713 h 120047"/>
                <a:gd name="connsiteX5" fmla="*/ 251801 w 379803"/>
                <a:gd name="connsiteY5" fmla="*/ 119063 h 120047"/>
                <a:gd name="connsiteX6" fmla="*/ 213701 w 379803"/>
                <a:gd name="connsiteY6" fmla="*/ 95250 h 120047"/>
                <a:gd name="connsiteX7" fmla="*/ 115276 w 379803"/>
                <a:gd name="connsiteY7" fmla="*/ 60325 h 120047"/>
                <a:gd name="connsiteX8" fmla="*/ 2563 w 379803"/>
                <a:gd name="connsiteY8" fmla="*/ 0 h 12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803" h="120047">
                  <a:moveTo>
                    <a:pt x="2563" y="0"/>
                  </a:moveTo>
                  <a:cubicBezTo>
                    <a:pt x="21613" y="0"/>
                    <a:pt x="184597" y="45508"/>
                    <a:pt x="229576" y="60325"/>
                  </a:cubicBezTo>
                  <a:cubicBezTo>
                    <a:pt x="274555" y="75142"/>
                    <a:pt x="247567" y="84402"/>
                    <a:pt x="272438" y="88900"/>
                  </a:cubicBezTo>
                  <a:cubicBezTo>
                    <a:pt x="297309" y="93398"/>
                    <a:pt x="370599" y="83344"/>
                    <a:pt x="378801" y="87313"/>
                  </a:cubicBezTo>
                  <a:cubicBezTo>
                    <a:pt x="387003" y="91282"/>
                    <a:pt x="342817" y="107421"/>
                    <a:pt x="321651" y="112713"/>
                  </a:cubicBezTo>
                  <a:cubicBezTo>
                    <a:pt x="300485" y="118005"/>
                    <a:pt x="269793" y="121974"/>
                    <a:pt x="251801" y="119063"/>
                  </a:cubicBezTo>
                  <a:cubicBezTo>
                    <a:pt x="233809" y="116152"/>
                    <a:pt x="236455" y="105040"/>
                    <a:pt x="213701" y="95250"/>
                  </a:cubicBezTo>
                  <a:cubicBezTo>
                    <a:pt x="190947" y="85460"/>
                    <a:pt x="154963" y="73819"/>
                    <a:pt x="115276" y="60325"/>
                  </a:cubicBezTo>
                  <a:cubicBezTo>
                    <a:pt x="75589" y="46831"/>
                    <a:pt x="-16487" y="0"/>
                    <a:pt x="256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49172DF5-9FA3-4707-A6A4-DDC7D7A0EAF2}"/>
                </a:ext>
              </a:extLst>
            </p:cNvPr>
            <p:cNvSpPr/>
            <p:nvPr/>
          </p:nvSpPr>
          <p:spPr>
            <a:xfrm>
              <a:off x="4106629" y="3647720"/>
              <a:ext cx="368476" cy="400793"/>
            </a:xfrm>
            <a:custGeom>
              <a:avLst/>
              <a:gdLst>
                <a:gd name="connsiteX0" fmla="*/ 178034 w 368476"/>
                <a:gd name="connsiteY0" fmla="*/ 389293 h 400793"/>
                <a:gd name="connsiteX1" fmla="*/ 163746 w 368476"/>
                <a:gd name="connsiteY1" fmla="*/ 336905 h 400793"/>
                <a:gd name="connsiteX2" fmla="*/ 100246 w 368476"/>
                <a:gd name="connsiteY2" fmla="*/ 201968 h 400793"/>
                <a:gd name="connsiteX3" fmla="*/ 4996 w 368476"/>
                <a:gd name="connsiteY3" fmla="*/ 49568 h 400793"/>
                <a:gd name="connsiteX4" fmla="*/ 19284 w 368476"/>
                <a:gd name="connsiteY4" fmla="*/ 22580 h 400793"/>
                <a:gd name="connsiteX5" fmla="*/ 70084 w 368476"/>
                <a:gd name="connsiteY5" fmla="*/ 3530 h 400793"/>
                <a:gd name="connsiteX6" fmla="*/ 332021 w 368476"/>
                <a:gd name="connsiteY6" fmla="*/ 97193 h 400793"/>
                <a:gd name="connsiteX7" fmla="*/ 366946 w 368476"/>
                <a:gd name="connsiteY7" fmla="*/ 124180 h 400793"/>
                <a:gd name="connsiteX8" fmla="*/ 338371 w 368476"/>
                <a:gd name="connsiteY8" fmla="*/ 143230 h 400793"/>
                <a:gd name="connsiteX9" fmla="*/ 168509 w 368476"/>
                <a:gd name="connsiteY9" fmla="*/ 73380 h 400793"/>
                <a:gd name="connsiteX10" fmla="*/ 316146 w 368476"/>
                <a:gd name="connsiteY10" fmla="*/ 111480 h 400793"/>
                <a:gd name="connsiteX11" fmla="*/ 155809 w 368476"/>
                <a:gd name="connsiteY11" fmla="*/ 62268 h 400793"/>
                <a:gd name="connsiteX12" fmla="*/ 152634 w 368476"/>
                <a:gd name="connsiteY12" fmla="*/ 62268 h 400793"/>
                <a:gd name="connsiteX13" fmla="*/ 44684 w 368476"/>
                <a:gd name="connsiteY13" fmla="*/ 54330 h 400793"/>
                <a:gd name="connsiteX14" fmla="*/ 70084 w 368476"/>
                <a:gd name="connsiteY14" fmla="*/ 121005 h 400793"/>
                <a:gd name="connsiteX15" fmla="*/ 178034 w 368476"/>
                <a:gd name="connsiteY15" fmla="*/ 389293 h 40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8476" h="400793">
                  <a:moveTo>
                    <a:pt x="178034" y="389293"/>
                  </a:moveTo>
                  <a:cubicBezTo>
                    <a:pt x="193644" y="425276"/>
                    <a:pt x="176711" y="368126"/>
                    <a:pt x="163746" y="336905"/>
                  </a:cubicBezTo>
                  <a:cubicBezTo>
                    <a:pt x="150781" y="305684"/>
                    <a:pt x="126704" y="249857"/>
                    <a:pt x="100246" y="201968"/>
                  </a:cubicBezTo>
                  <a:cubicBezTo>
                    <a:pt x="73788" y="154079"/>
                    <a:pt x="18490" y="79466"/>
                    <a:pt x="4996" y="49568"/>
                  </a:cubicBezTo>
                  <a:cubicBezTo>
                    <a:pt x="-8498" y="19670"/>
                    <a:pt x="8436" y="30253"/>
                    <a:pt x="19284" y="22580"/>
                  </a:cubicBezTo>
                  <a:cubicBezTo>
                    <a:pt x="30132" y="14907"/>
                    <a:pt x="17961" y="-8906"/>
                    <a:pt x="70084" y="3530"/>
                  </a:cubicBezTo>
                  <a:cubicBezTo>
                    <a:pt x="122207" y="15965"/>
                    <a:pt x="282544" y="77085"/>
                    <a:pt x="332021" y="97193"/>
                  </a:cubicBezTo>
                  <a:cubicBezTo>
                    <a:pt x="381498" y="117301"/>
                    <a:pt x="365888" y="116507"/>
                    <a:pt x="366946" y="124180"/>
                  </a:cubicBezTo>
                  <a:cubicBezTo>
                    <a:pt x="368004" y="131853"/>
                    <a:pt x="371444" y="151697"/>
                    <a:pt x="338371" y="143230"/>
                  </a:cubicBezTo>
                  <a:cubicBezTo>
                    <a:pt x="305298" y="134763"/>
                    <a:pt x="172213" y="78672"/>
                    <a:pt x="168509" y="73380"/>
                  </a:cubicBezTo>
                  <a:cubicBezTo>
                    <a:pt x="164805" y="68088"/>
                    <a:pt x="318263" y="113332"/>
                    <a:pt x="316146" y="111480"/>
                  </a:cubicBezTo>
                  <a:cubicBezTo>
                    <a:pt x="314029" y="109628"/>
                    <a:pt x="183061" y="70470"/>
                    <a:pt x="155809" y="62268"/>
                  </a:cubicBezTo>
                  <a:cubicBezTo>
                    <a:pt x="128557" y="54066"/>
                    <a:pt x="152634" y="62268"/>
                    <a:pt x="152634" y="62268"/>
                  </a:cubicBezTo>
                  <a:cubicBezTo>
                    <a:pt x="134113" y="60945"/>
                    <a:pt x="58442" y="44541"/>
                    <a:pt x="44684" y="54330"/>
                  </a:cubicBezTo>
                  <a:cubicBezTo>
                    <a:pt x="30926" y="64119"/>
                    <a:pt x="49976" y="66765"/>
                    <a:pt x="70084" y="121005"/>
                  </a:cubicBezTo>
                  <a:cubicBezTo>
                    <a:pt x="90192" y="175245"/>
                    <a:pt x="162424" y="353310"/>
                    <a:pt x="178034" y="3892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097980AE-674C-48B3-BCF9-6CDCA27ED9ED}"/>
                </a:ext>
              </a:extLst>
            </p:cNvPr>
            <p:cNvSpPr/>
            <p:nvPr/>
          </p:nvSpPr>
          <p:spPr>
            <a:xfrm>
              <a:off x="3995268" y="3590030"/>
              <a:ext cx="569284" cy="202571"/>
            </a:xfrm>
            <a:custGeom>
              <a:avLst/>
              <a:gdLst>
                <a:gd name="connsiteX0" fmla="*/ 11582 w 569284"/>
                <a:gd name="connsiteY0" fmla="*/ 5658 h 202571"/>
                <a:gd name="connsiteX1" fmla="*/ 557682 w 569284"/>
                <a:gd name="connsiteY1" fmla="*/ 13595 h 202571"/>
                <a:gd name="connsiteX2" fmla="*/ 397345 w 569284"/>
                <a:gd name="connsiteY2" fmla="*/ 8833 h 202571"/>
                <a:gd name="connsiteX3" fmla="*/ 552920 w 569284"/>
                <a:gd name="connsiteY3" fmla="*/ 12008 h 202571"/>
                <a:gd name="connsiteX4" fmla="*/ 476720 w 569284"/>
                <a:gd name="connsiteY4" fmla="*/ 158058 h 202571"/>
                <a:gd name="connsiteX5" fmla="*/ 476720 w 569284"/>
                <a:gd name="connsiteY5" fmla="*/ 202508 h 202571"/>
                <a:gd name="connsiteX6" fmla="*/ 529107 w 569284"/>
                <a:gd name="connsiteY6" fmla="*/ 164408 h 202571"/>
                <a:gd name="connsiteX7" fmla="*/ 559270 w 569284"/>
                <a:gd name="connsiteY7" fmla="*/ 40583 h 202571"/>
                <a:gd name="connsiteX8" fmla="*/ 498945 w 569284"/>
                <a:gd name="connsiteY8" fmla="*/ 12008 h 202571"/>
                <a:gd name="connsiteX9" fmla="*/ 210020 w 569284"/>
                <a:gd name="connsiteY9" fmla="*/ 29470 h 202571"/>
                <a:gd name="connsiteX10" fmla="*/ 11582 w 569284"/>
                <a:gd name="connsiteY10" fmla="*/ 5658 h 20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9284" h="202571">
                  <a:moveTo>
                    <a:pt x="11582" y="5658"/>
                  </a:moveTo>
                  <a:cubicBezTo>
                    <a:pt x="69526" y="3012"/>
                    <a:pt x="493388" y="13066"/>
                    <a:pt x="557682" y="13595"/>
                  </a:cubicBezTo>
                  <a:cubicBezTo>
                    <a:pt x="621976" y="14124"/>
                    <a:pt x="398139" y="9098"/>
                    <a:pt x="397345" y="8833"/>
                  </a:cubicBezTo>
                  <a:cubicBezTo>
                    <a:pt x="396551" y="8569"/>
                    <a:pt x="539691" y="-12863"/>
                    <a:pt x="552920" y="12008"/>
                  </a:cubicBezTo>
                  <a:cubicBezTo>
                    <a:pt x="566149" y="36879"/>
                    <a:pt x="489420" y="126308"/>
                    <a:pt x="476720" y="158058"/>
                  </a:cubicBezTo>
                  <a:cubicBezTo>
                    <a:pt x="464020" y="189808"/>
                    <a:pt x="467989" y="201450"/>
                    <a:pt x="476720" y="202508"/>
                  </a:cubicBezTo>
                  <a:cubicBezTo>
                    <a:pt x="485451" y="203566"/>
                    <a:pt x="515349" y="191396"/>
                    <a:pt x="529107" y="164408"/>
                  </a:cubicBezTo>
                  <a:cubicBezTo>
                    <a:pt x="542865" y="137421"/>
                    <a:pt x="564297" y="65983"/>
                    <a:pt x="559270" y="40583"/>
                  </a:cubicBezTo>
                  <a:cubicBezTo>
                    <a:pt x="554243" y="15183"/>
                    <a:pt x="557153" y="13860"/>
                    <a:pt x="498945" y="12008"/>
                  </a:cubicBezTo>
                  <a:cubicBezTo>
                    <a:pt x="440737" y="10156"/>
                    <a:pt x="292305" y="27618"/>
                    <a:pt x="210020" y="29470"/>
                  </a:cubicBezTo>
                  <a:cubicBezTo>
                    <a:pt x="127735" y="31322"/>
                    <a:pt x="-46362" y="8304"/>
                    <a:pt x="11582" y="56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039E7141-FBB0-4EDA-8E68-239C6BD3C87B}"/>
                </a:ext>
              </a:extLst>
            </p:cNvPr>
            <p:cNvSpPr/>
            <p:nvPr/>
          </p:nvSpPr>
          <p:spPr>
            <a:xfrm>
              <a:off x="3969361" y="3496517"/>
              <a:ext cx="652313" cy="104552"/>
            </a:xfrm>
            <a:custGeom>
              <a:avLst/>
              <a:gdLst>
                <a:gd name="connsiteX0" fmla="*/ 29022 w 652313"/>
                <a:gd name="connsiteY0" fmla="*/ 103933 h 104552"/>
                <a:gd name="connsiteX1" fmla="*/ 48072 w 652313"/>
                <a:gd name="connsiteY1" fmla="*/ 21383 h 104552"/>
                <a:gd name="connsiteX2" fmla="*/ 592056 w 652313"/>
                <a:gd name="connsiteY2" fmla="*/ 216 h 104552"/>
                <a:gd name="connsiteX3" fmla="*/ 602639 w 652313"/>
                <a:gd name="connsiteY3" fmla="*/ 29850 h 104552"/>
                <a:gd name="connsiteX4" fmla="*/ 270322 w 652313"/>
                <a:gd name="connsiteY4" fmla="*/ 46783 h 104552"/>
                <a:gd name="connsiteX5" fmla="*/ 65006 w 652313"/>
                <a:gd name="connsiteY5" fmla="*/ 59483 h 104552"/>
                <a:gd name="connsiteX6" fmla="*/ 29022 w 652313"/>
                <a:gd name="connsiteY6" fmla="*/ 103933 h 104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313" h="104552">
                  <a:moveTo>
                    <a:pt x="29022" y="103933"/>
                  </a:moveTo>
                  <a:cubicBezTo>
                    <a:pt x="26200" y="97583"/>
                    <a:pt x="-45767" y="38669"/>
                    <a:pt x="48072" y="21383"/>
                  </a:cubicBezTo>
                  <a:cubicBezTo>
                    <a:pt x="141911" y="4097"/>
                    <a:pt x="499628" y="-1195"/>
                    <a:pt x="592056" y="216"/>
                  </a:cubicBezTo>
                  <a:cubicBezTo>
                    <a:pt x="684484" y="1627"/>
                    <a:pt x="656261" y="22089"/>
                    <a:pt x="602639" y="29850"/>
                  </a:cubicBezTo>
                  <a:cubicBezTo>
                    <a:pt x="549017" y="37611"/>
                    <a:pt x="359927" y="41844"/>
                    <a:pt x="270322" y="46783"/>
                  </a:cubicBezTo>
                  <a:cubicBezTo>
                    <a:pt x="180717" y="51722"/>
                    <a:pt x="104870" y="53133"/>
                    <a:pt x="65006" y="59483"/>
                  </a:cubicBezTo>
                  <a:cubicBezTo>
                    <a:pt x="25142" y="65833"/>
                    <a:pt x="31844" y="110283"/>
                    <a:pt x="29022" y="1039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EB7BF23B-D392-40B8-A136-8A3759FBB7C1}"/>
                </a:ext>
              </a:extLst>
            </p:cNvPr>
            <p:cNvSpPr/>
            <p:nvPr/>
          </p:nvSpPr>
          <p:spPr>
            <a:xfrm>
              <a:off x="4543700" y="3426128"/>
              <a:ext cx="398328" cy="421658"/>
            </a:xfrm>
            <a:custGeom>
              <a:avLst/>
              <a:gdLst>
                <a:gd name="connsiteX0" fmla="*/ 21950 w 398328"/>
                <a:gd name="connsiteY0" fmla="*/ 96005 h 421658"/>
                <a:gd name="connsiteX1" fmla="*/ 121433 w 398328"/>
                <a:gd name="connsiteY1" fmla="*/ 2872 h 421658"/>
                <a:gd name="connsiteX2" fmla="*/ 379667 w 398328"/>
                <a:gd name="connsiteY2" fmla="*/ 225122 h 421658"/>
                <a:gd name="connsiteX3" fmla="*/ 358500 w 398328"/>
                <a:gd name="connsiteY3" fmla="*/ 261105 h 421658"/>
                <a:gd name="connsiteX4" fmla="*/ 201867 w 398328"/>
                <a:gd name="connsiteY4" fmla="*/ 330955 h 421658"/>
                <a:gd name="connsiteX5" fmla="*/ 41000 w 398328"/>
                <a:gd name="connsiteY5" fmla="*/ 405039 h 421658"/>
                <a:gd name="connsiteX6" fmla="*/ 17717 w 398328"/>
                <a:gd name="connsiteY6" fmla="*/ 415622 h 421658"/>
                <a:gd name="connsiteX7" fmla="*/ 269600 w 398328"/>
                <a:gd name="connsiteY7" fmla="*/ 328839 h 421658"/>
                <a:gd name="connsiteX8" fmla="*/ 371200 w 398328"/>
                <a:gd name="connsiteY8" fmla="*/ 267455 h 421658"/>
                <a:gd name="connsiteX9" fmla="*/ 290767 w 398328"/>
                <a:gd name="connsiteY9" fmla="*/ 193372 h 421658"/>
                <a:gd name="connsiteX10" fmla="*/ 153183 w 398328"/>
                <a:gd name="connsiteY10" fmla="*/ 53672 h 421658"/>
                <a:gd name="connsiteX11" fmla="*/ 21950 w 398328"/>
                <a:gd name="connsiteY11" fmla="*/ 96005 h 42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328" h="421658">
                  <a:moveTo>
                    <a:pt x="21950" y="96005"/>
                  </a:moveTo>
                  <a:cubicBezTo>
                    <a:pt x="16658" y="87538"/>
                    <a:pt x="61814" y="-18647"/>
                    <a:pt x="121433" y="2872"/>
                  </a:cubicBezTo>
                  <a:cubicBezTo>
                    <a:pt x="181052" y="24391"/>
                    <a:pt x="340156" y="182083"/>
                    <a:pt x="379667" y="225122"/>
                  </a:cubicBezTo>
                  <a:cubicBezTo>
                    <a:pt x="419178" y="268161"/>
                    <a:pt x="388133" y="243466"/>
                    <a:pt x="358500" y="261105"/>
                  </a:cubicBezTo>
                  <a:cubicBezTo>
                    <a:pt x="328867" y="278744"/>
                    <a:pt x="254784" y="306966"/>
                    <a:pt x="201867" y="330955"/>
                  </a:cubicBezTo>
                  <a:lnTo>
                    <a:pt x="41000" y="405039"/>
                  </a:lnTo>
                  <a:cubicBezTo>
                    <a:pt x="10308" y="419150"/>
                    <a:pt x="-20383" y="428322"/>
                    <a:pt x="17717" y="415622"/>
                  </a:cubicBezTo>
                  <a:cubicBezTo>
                    <a:pt x="55817" y="402922"/>
                    <a:pt x="210686" y="353533"/>
                    <a:pt x="269600" y="328839"/>
                  </a:cubicBezTo>
                  <a:cubicBezTo>
                    <a:pt x="328514" y="304145"/>
                    <a:pt x="367672" y="290033"/>
                    <a:pt x="371200" y="267455"/>
                  </a:cubicBezTo>
                  <a:cubicBezTo>
                    <a:pt x="374728" y="244877"/>
                    <a:pt x="327103" y="229002"/>
                    <a:pt x="290767" y="193372"/>
                  </a:cubicBezTo>
                  <a:cubicBezTo>
                    <a:pt x="254431" y="157742"/>
                    <a:pt x="193047" y="76250"/>
                    <a:pt x="153183" y="53672"/>
                  </a:cubicBezTo>
                  <a:cubicBezTo>
                    <a:pt x="113319" y="31094"/>
                    <a:pt x="27242" y="104472"/>
                    <a:pt x="21950" y="960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03ECF425-A809-47FC-9F92-E973819AB6E4}"/>
                </a:ext>
              </a:extLst>
            </p:cNvPr>
            <p:cNvSpPr/>
            <p:nvPr/>
          </p:nvSpPr>
          <p:spPr>
            <a:xfrm>
              <a:off x="4533935" y="3837473"/>
              <a:ext cx="108797" cy="178914"/>
            </a:xfrm>
            <a:custGeom>
              <a:avLst/>
              <a:gdLst>
                <a:gd name="connsiteX0" fmla="*/ 2082 w 108797"/>
                <a:gd name="connsiteY0" fmla="*/ 44 h 178914"/>
                <a:gd name="connsiteX1" fmla="*/ 2082 w 108797"/>
                <a:gd name="connsiteY1" fmla="*/ 127044 h 178914"/>
                <a:gd name="connsiteX2" fmla="*/ 10548 w 108797"/>
                <a:gd name="connsiteY2" fmla="*/ 173610 h 178914"/>
                <a:gd name="connsiteX3" fmla="*/ 61348 w 108797"/>
                <a:gd name="connsiteY3" fmla="*/ 173610 h 178914"/>
                <a:gd name="connsiteX4" fmla="*/ 107915 w 108797"/>
                <a:gd name="connsiteY4" fmla="*/ 135510 h 178914"/>
                <a:gd name="connsiteX5" fmla="*/ 86748 w 108797"/>
                <a:gd name="connsiteY5" fmla="*/ 148210 h 178914"/>
                <a:gd name="connsiteX6" fmla="*/ 25365 w 108797"/>
                <a:gd name="connsiteY6" fmla="*/ 141860 h 178914"/>
                <a:gd name="connsiteX7" fmla="*/ 2082 w 108797"/>
                <a:gd name="connsiteY7" fmla="*/ 44 h 17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797" h="178914">
                  <a:moveTo>
                    <a:pt x="2082" y="44"/>
                  </a:moveTo>
                  <a:cubicBezTo>
                    <a:pt x="-1798" y="-2425"/>
                    <a:pt x="671" y="98116"/>
                    <a:pt x="2082" y="127044"/>
                  </a:cubicBezTo>
                  <a:cubicBezTo>
                    <a:pt x="3493" y="155972"/>
                    <a:pt x="670" y="165849"/>
                    <a:pt x="10548" y="173610"/>
                  </a:cubicBezTo>
                  <a:cubicBezTo>
                    <a:pt x="20426" y="181371"/>
                    <a:pt x="45120" y="179960"/>
                    <a:pt x="61348" y="173610"/>
                  </a:cubicBezTo>
                  <a:cubicBezTo>
                    <a:pt x="77576" y="167260"/>
                    <a:pt x="103682" y="139743"/>
                    <a:pt x="107915" y="135510"/>
                  </a:cubicBezTo>
                  <a:cubicBezTo>
                    <a:pt x="112148" y="131277"/>
                    <a:pt x="100506" y="147152"/>
                    <a:pt x="86748" y="148210"/>
                  </a:cubicBezTo>
                  <a:cubicBezTo>
                    <a:pt x="72990" y="149268"/>
                    <a:pt x="38770" y="163027"/>
                    <a:pt x="25365" y="141860"/>
                  </a:cubicBezTo>
                  <a:cubicBezTo>
                    <a:pt x="11960" y="120693"/>
                    <a:pt x="5962" y="2513"/>
                    <a:pt x="2082" y="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776C86ED-1CB2-4411-A37C-9311680B7A72}"/>
                </a:ext>
              </a:extLst>
            </p:cNvPr>
            <p:cNvSpPr/>
            <p:nvPr/>
          </p:nvSpPr>
          <p:spPr>
            <a:xfrm>
              <a:off x="4512599" y="3904959"/>
              <a:ext cx="462825" cy="312187"/>
            </a:xfrm>
            <a:custGeom>
              <a:avLst/>
              <a:gdLst>
                <a:gd name="connsiteX0" fmla="*/ 134 w 462825"/>
                <a:gd name="connsiteY0" fmla="*/ 72258 h 312187"/>
                <a:gd name="connsiteX1" fmla="*/ 76334 w 462825"/>
                <a:gd name="connsiteY1" fmla="*/ 152691 h 312187"/>
                <a:gd name="connsiteX2" fmla="*/ 152534 w 462825"/>
                <a:gd name="connsiteY2" fmla="*/ 87074 h 312187"/>
                <a:gd name="connsiteX3" fmla="*/ 218151 w 462825"/>
                <a:gd name="connsiteY3" fmla="*/ 61674 h 312187"/>
                <a:gd name="connsiteX4" fmla="*/ 436168 w 462825"/>
                <a:gd name="connsiteY4" fmla="*/ 222541 h 312187"/>
                <a:gd name="connsiteX5" fmla="*/ 376901 w 462825"/>
                <a:gd name="connsiteY5" fmla="*/ 311441 h 312187"/>
                <a:gd name="connsiteX6" fmla="*/ 453101 w 462825"/>
                <a:gd name="connsiteY6" fmla="*/ 260641 h 312187"/>
                <a:gd name="connsiteX7" fmla="*/ 434051 w 462825"/>
                <a:gd name="connsiteY7" fmla="*/ 182324 h 312187"/>
                <a:gd name="connsiteX8" fmla="*/ 203334 w 462825"/>
                <a:gd name="connsiteY8" fmla="*/ 2408 h 312187"/>
                <a:gd name="connsiteX9" fmla="*/ 129251 w 462825"/>
                <a:gd name="connsiteY9" fmla="*/ 80724 h 312187"/>
                <a:gd name="connsiteX10" fmla="*/ 95384 w 462825"/>
                <a:gd name="connsiteY10" fmla="*/ 110358 h 312187"/>
                <a:gd name="connsiteX11" fmla="*/ 134 w 462825"/>
                <a:gd name="connsiteY11" fmla="*/ 72258 h 3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825" h="312187">
                  <a:moveTo>
                    <a:pt x="134" y="72258"/>
                  </a:moveTo>
                  <a:cubicBezTo>
                    <a:pt x="-3041" y="79314"/>
                    <a:pt x="50934" y="150222"/>
                    <a:pt x="76334" y="152691"/>
                  </a:cubicBezTo>
                  <a:cubicBezTo>
                    <a:pt x="101734" y="155160"/>
                    <a:pt x="128898" y="102243"/>
                    <a:pt x="152534" y="87074"/>
                  </a:cubicBezTo>
                  <a:cubicBezTo>
                    <a:pt x="176170" y="71905"/>
                    <a:pt x="170879" y="39096"/>
                    <a:pt x="218151" y="61674"/>
                  </a:cubicBezTo>
                  <a:cubicBezTo>
                    <a:pt x="265423" y="84252"/>
                    <a:pt x="409710" y="180913"/>
                    <a:pt x="436168" y="222541"/>
                  </a:cubicBezTo>
                  <a:cubicBezTo>
                    <a:pt x="462626" y="264169"/>
                    <a:pt x="374079" y="305091"/>
                    <a:pt x="376901" y="311441"/>
                  </a:cubicBezTo>
                  <a:cubicBezTo>
                    <a:pt x="379723" y="317791"/>
                    <a:pt x="443576" y="282160"/>
                    <a:pt x="453101" y="260641"/>
                  </a:cubicBezTo>
                  <a:cubicBezTo>
                    <a:pt x="462626" y="239122"/>
                    <a:pt x="475679" y="225363"/>
                    <a:pt x="434051" y="182324"/>
                  </a:cubicBezTo>
                  <a:cubicBezTo>
                    <a:pt x="392423" y="139285"/>
                    <a:pt x="254134" y="19341"/>
                    <a:pt x="203334" y="2408"/>
                  </a:cubicBezTo>
                  <a:cubicBezTo>
                    <a:pt x="152534" y="-14525"/>
                    <a:pt x="147243" y="62732"/>
                    <a:pt x="129251" y="80724"/>
                  </a:cubicBezTo>
                  <a:cubicBezTo>
                    <a:pt x="111259" y="98716"/>
                    <a:pt x="114434" y="108241"/>
                    <a:pt x="95384" y="110358"/>
                  </a:cubicBezTo>
                  <a:cubicBezTo>
                    <a:pt x="76334" y="112475"/>
                    <a:pt x="3309" y="65202"/>
                    <a:pt x="134" y="722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39A4133F-BF84-4F25-88A7-392BFDFF0DE4}"/>
                </a:ext>
              </a:extLst>
            </p:cNvPr>
            <p:cNvSpPr/>
            <p:nvPr/>
          </p:nvSpPr>
          <p:spPr>
            <a:xfrm>
              <a:off x="4629080" y="3243080"/>
              <a:ext cx="430650" cy="740854"/>
            </a:xfrm>
            <a:custGeom>
              <a:avLst/>
              <a:gdLst>
                <a:gd name="connsiteX0" fmla="*/ 9595 w 430650"/>
                <a:gd name="connsiteY0" fmla="*/ 183 h 740854"/>
                <a:gd name="connsiteX1" fmla="*/ 49283 w 430650"/>
                <a:gd name="connsiteY1" fmla="*/ 57333 h 740854"/>
                <a:gd name="connsiteX2" fmla="*/ 392183 w 430650"/>
                <a:gd name="connsiteY2" fmla="*/ 352608 h 740854"/>
                <a:gd name="connsiteX3" fmla="*/ 406470 w 430650"/>
                <a:gd name="connsiteY3" fmla="*/ 471670 h 740854"/>
                <a:gd name="connsiteX4" fmla="*/ 327095 w 430650"/>
                <a:gd name="connsiteY4" fmla="*/ 543108 h 740854"/>
                <a:gd name="connsiteX5" fmla="*/ 212795 w 430650"/>
                <a:gd name="connsiteY5" fmla="*/ 603433 h 740854"/>
                <a:gd name="connsiteX6" fmla="*/ 319158 w 430650"/>
                <a:gd name="connsiteY6" fmla="*/ 708208 h 740854"/>
                <a:gd name="connsiteX7" fmla="*/ 389008 w 430650"/>
                <a:gd name="connsiteY7" fmla="*/ 738370 h 740854"/>
                <a:gd name="connsiteX8" fmla="*/ 412820 w 430650"/>
                <a:gd name="connsiteY8" fmla="*/ 654233 h 740854"/>
                <a:gd name="connsiteX9" fmla="*/ 428695 w 430650"/>
                <a:gd name="connsiteY9" fmla="*/ 454208 h 740854"/>
                <a:gd name="connsiteX10" fmla="*/ 366783 w 430650"/>
                <a:gd name="connsiteY10" fmla="*/ 317683 h 740854"/>
                <a:gd name="connsiteX11" fmla="*/ 149295 w 430650"/>
                <a:gd name="connsiteY11" fmla="*/ 122420 h 740854"/>
                <a:gd name="connsiteX12" fmla="*/ 9595 w 430650"/>
                <a:gd name="connsiteY12" fmla="*/ 183 h 74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0650" h="740854">
                  <a:moveTo>
                    <a:pt x="9595" y="183"/>
                  </a:moveTo>
                  <a:cubicBezTo>
                    <a:pt x="-2444" y="-611"/>
                    <a:pt x="-14482" y="-1405"/>
                    <a:pt x="49283" y="57333"/>
                  </a:cubicBezTo>
                  <a:cubicBezTo>
                    <a:pt x="113048" y="116071"/>
                    <a:pt x="332652" y="283552"/>
                    <a:pt x="392183" y="352608"/>
                  </a:cubicBezTo>
                  <a:cubicBezTo>
                    <a:pt x="451714" y="421664"/>
                    <a:pt x="417318" y="439920"/>
                    <a:pt x="406470" y="471670"/>
                  </a:cubicBezTo>
                  <a:cubicBezTo>
                    <a:pt x="395622" y="503420"/>
                    <a:pt x="359374" y="521148"/>
                    <a:pt x="327095" y="543108"/>
                  </a:cubicBezTo>
                  <a:cubicBezTo>
                    <a:pt x="294816" y="565069"/>
                    <a:pt x="214118" y="575916"/>
                    <a:pt x="212795" y="603433"/>
                  </a:cubicBezTo>
                  <a:cubicBezTo>
                    <a:pt x="211472" y="630950"/>
                    <a:pt x="289789" y="685719"/>
                    <a:pt x="319158" y="708208"/>
                  </a:cubicBezTo>
                  <a:cubicBezTo>
                    <a:pt x="348527" y="730697"/>
                    <a:pt x="373398" y="747366"/>
                    <a:pt x="389008" y="738370"/>
                  </a:cubicBezTo>
                  <a:cubicBezTo>
                    <a:pt x="404618" y="729374"/>
                    <a:pt x="406206" y="701593"/>
                    <a:pt x="412820" y="654233"/>
                  </a:cubicBezTo>
                  <a:cubicBezTo>
                    <a:pt x="419434" y="606873"/>
                    <a:pt x="436368" y="510300"/>
                    <a:pt x="428695" y="454208"/>
                  </a:cubicBezTo>
                  <a:cubicBezTo>
                    <a:pt x="421022" y="398116"/>
                    <a:pt x="413350" y="372981"/>
                    <a:pt x="366783" y="317683"/>
                  </a:cubicBezTo>
                  <a:cubicBezTo>
                    <a:pt x="320216" y="262385"/>
                    <a:pt x="149295" y="122420"/>
                    <a:pt x="149295" y="122420"/>
                  </a:cubicBezTo>
                  <a:lnTo>
                    <a:pt x="9595" y="18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44FF50AF-D919-4719-B1B1-AEEBDBB0C1F6}"/>
                </a:ext>
              </a:extLst>
            </p:cNvPr>
            <p:cNvSpPr/>
            <p:nvPr/>
          </p:nvSpPr>
          <p:spPr>
            <a:xfrm>
              <a:off x="4109768" y="4095442"/>
              <a:ext cx="130962" cy="310270"/>
            </a:xfrm>
            <a:custGeom>
              <a:avLst/>
              <a:gdLst>
                <a:gd name="connsiteX0" fmla="*/ 16145 w 130962"/>
                <a:gd name="connsiteY0" fmla="*/ 16183 h 310270"/>
                <a:gd name="connsiteX1" fmla="*/ 120920 w 130962"/>
                <a:gd name="connsiteY1" fmla="*/ 19358 h 310270"/>
                <a:gd name="connsiteX2" fmla="*/ 116157 w 130962"/>
                <a:gd name="connsiteY2" fmla="*/ 260658 h 310270"/>
                <a:gd name="connsiteX3" fmla="*/ 27257 w 130962"/>
                <a:gd name="connsiteY3" fmla="*/ 263833 h 310270"/>
                <a:gd name="connsiteX4" fmla="*/ 16145 w 130962"/>
                <a:gd name="connsiteY4" fmla="*/ 305108 h 310270"/>
                <a:gd name="connsiteX5" fmla="*/ 111395 w 130962"/>
                <a:gd name="connsiteY5" fmla="*/ 306696 h 310270"/>
                <a:gd name="connsiteX6" fmla="*/ 14557 w 130962"/>
                <a:gd name="connsiteY6" fmla="*/ 278121 h 310270"/>
                <a:gd name="connsiteX7" fmla="*/ 9795 w 130962"/>
                <a:gd name="connsiteY7" fmla="*/ 233671 h 310270"/>
                <a:gd name="connsiteX8" fmla="*/ 105045 w 130962"/>
                <a:gd name="connsiteY8" fmla="*/ 238433 h 310270"/>
                <a:gd name="connsiteX9" fmla="*/ 111395 w 130962"/>
                <a:gd name="connsiteY9" fmla="*/ 103496 h 310270"/>
                <a:gd name="connsiteX10" fmla="*/ 108220 w 130962"/>
                <a:gd name="connsiteY10" fmla="*/ 28883 h 310270"/>
                <a:gd name="connsiteX11" fmla="*/ 16145 w 130962"/>
                <a:gd name="connsiteY11" fmla="*/ 16183 h 31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62" h="310270">
                  <a:moveTo>
                    <a:pt x="16145" y="16183"/>
                  </a:moveTo>
                  <a:cubicBezTo>
                    <a:pt x="18262" y="14595"/>
                    <a:pt x="104251" y="-21388"/>
                    <a:pt x="120920" y="19358"/>
                  </a:cubicBezTo>
                  <a:cubicBezTo>
                    <a:pt x="137589" y="60104"/>
                    <a:pt x="131768" y="219912"/>
                    <a:pt x="116157" y="260658"/>
                  </a:cubicBezTo>
                  <a:cubicBezTo>
                    <a:pt x="100547" y="301404"/>
                    <a:pt x="43926" y="256425"/>
                    <a:pt x="27257" y="263833"/>
                  </a:cubicBezTo>
                  <a:cubicBezTo>
                    <a:pt x="10588" y="271241"/>
                    <a:pt x="2122" y="297964"/>
                    <a:pt x="16145" y="305108"/>
                  </a:cubicBezTo>
                  <a:cubicBezTo>
                    <a:pt x="30168" y="312252"/>
                    <a:pt x="111660" y="311194"/>
                    <a:pt x="111395" y="306696"/>
                  </a:cubicBezTo>
                  <a:cubicBezTo>
                    <a:pt x="111130" y="302198"/>
                    <a:pt x="31490" y="290292"/>
                    <a:pt x="14557" y="278121"/>
                  </a:cubicBezTo>
                  <a:cubicBezTo>
                    <a:pt x="-2376" y="265950"/>
                    <a:pt x="-5286" y="240286"/>
                    <a:pt x="9795" y="233671"/>
                  </a:cubicBezTo>
                  <a:cubicBezTo>
                    <a:pt x="24876" y="227056"/>
                    <a:pt x="88112" y="260129"/>
                    <a:pt x="105045" y="238433"/>
                  </a:cubicBezTo>
                  <a:cubicBezTo>
                    <a:pt x="121978" y="216737"/>
                    <a:pt x="110866" y="138421"/>
                    <a:pt x="111395" y="103496"/>
                  </a:cubicBezTo>
                  <a:cubicBezTo>
                    <a:pt x="111924" y="68571"/>
                    <a:pt x="117216" y="42641"/>
                    <a:pt x="108220" y="28883"/>
                  </a:cubicBezTo>
                  <a:cubicBezTo>
                    <a:pt x="99224" y="15125"/>
                    <a:pt x="14028" y="17771"/>
                    <a:pt x="16145" y="161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8627A80C-BDBF-4229-9C9A-5B942AD28526}"/>
                </a:ext>
              </a:extLst>
            </p:cNvPr>
            <p:cNvSpPr/>
            <p:nvPr/>
          </p:nvSpPr>
          <p:spPr>
            <a:xfrm>
              <a:off x="4107661" y="4109645"/>
              <a:ext cx="21493" cy="225462"/>
            </a:xfrm>
            <a:custGeom>
              <a:avLst/>
              <a:gdLst>
                <a:gd name="connsiteX0" fmla="*/ 21427 w 21493"/>
                <a:gd name="connsiteY0" fmla="*/ 1980 h 225462"/>
                <a:gd name="connsiteX1" fmla="*/ 7139 w 21493"/>
                <a:gd name="connsiteY1" fmla="*/ 222643 h 225462"/>
                <a:gd name="connsiteX2" fmla="*/ 789 w 21493"/>
                <a:gd name="connsiteY2" fmla="*/ 119455 h 225462"/>
                <a:gd name="connsiteX3" fmla="*/ 21427 w 21493"/>
                <a:gd name="connsiteY3" fmla="*/ 1980 h 22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93" h="225462">
                  <a:moveTo>
                    <a:pt x="21427" y="1980"/>
                  </a:moveTo>
                  <a:cubicBezTo>
                    <a:pt x="22485" y="19178"/>
                    <a:pt x="10579" y="203064"/>
                    <a:pt x="7139" y="222643"/>
                  </a:cubicBezTo>
                  <a:cubicBezTo>
                    <a:pt x="3699" y="242222"/>
                    <a:pt x="-2121" y="154645"/>
                    <a:pt x="789" y="119455"/>
                  </a:cubicBezTo>
                  <a:cubicBezTo>
                    <a:pt x="3699" y="84265"/>
                    <a:pt x="20369" y="-15218"/>
                    <a:pt x="21427" y="19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E7A3B8F3-8F05-4EC1-B24D-A37D0E270666}"/>
                </a:ext>
              </a:extLst>
            </p:cNvPr>
            <p:cNvSpPr/>
            <p:nvPr/>
          </p:nvSpPr>
          <p:spPr>
            <a:xfrm>
              <a:off x="4483882" y="4105245"/>
              <a:ext cx="115155" cy="296196"/>
            </a:xfrm>
            <a:custGeom>
              <a:avLst/>
              <a:gdLst>
                <a:gd name="connsiteX0" fmla="*/ 16681 w 115155"/>
                <a:gd name="connsiteY0" fmla="*/ 30 h 296196"/>
                <a:gd name="connsiteX1" fmla="*/ 2393 w 115155"/>
                <a:gd name="connsiteY1" fmla="*/ 261968 h 296196"/>
                <a:gd name="connsiteX2" fmla="*/ 72243 w 115155"/>
                <a:gd name="connsiteY2" fmla="*/ 293718 h 296196"/>
                <a:gd name="connsiteX3" fmla="*/ 115106 w 115155"/>
                <a:gd name="connsiteY3" fmla="*/ 268318 h 296196"/>
                <a:gd name="connsiteX4" fmla="*/ 64306 w 115155"/>
                <a:gd name="connsiteY4" fmla="*/ 258793 h 296196"/>
                <a:gd name="connsiteX5" fmla="*/ 21443 w 115155"/>
                <a:gd name="connsiteY5" fmla="*/ 244505 h 296196"/>
                <a:gd name="connsiteX6" fmla="*/ 16681 w 115155"/>
                <a:gd name="connsiteY6" fmla="*/ 30 h 29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55" h="296196">
                  <a:moveTo>
                    <a:pt x="16681" y="30"/>
                  </a:moveTo>
                  <a:cubicBezTo>
                    <a:pt x="13506" y="2941"/>
                    <a:pt x="-6867" y="213020"/>
                    <a:pt x="2393" y="261968"/>
                  </a:cubicBezTo>
                  <a:cubicBezTo>
                    <a:pt x="11653" y="310916"/>
                    <a:pt x="53458" y="292660"/>
                    <a:pt x="72243" y="293718"/>
                  </a:cubicBezTo>
                  <a:cubicBezTo>
                    <a:pt x="91028" y="294776"/>
                    <a:pt x="116429" y="274139"/>
                    <a:pt x="115106" y="268318"/>
                  </a:cubicBezTo>
                  <a:cubicBezTo>
                    <a:pt x="113783" y="262497"/>
                    <a:pt x="79916" y="262762"/>
                    <a:pt x="64306" y="258793"/>
                  </a:cubicBezTo>
                  <a:cubicBezTo>
                    <a:pt x="48696" y="254824"/>
                    <a:pt x="29116" y="286309"/>
                    <a:pt x="21443" y="244505"/>
                  </a:cubicBezTo>
                  <a:cubicBezTo>
                    <a:pt x="13770" y="202701"/>
                    <a:pt x="19856" y="-2881"/>
                    <a:pt x="16681" y="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5FE22761-3CE9-47B1-8CFA-11D2B06C0494}"/>
                </a:ext>
              </a:extLst>
            </p:cNvPr>
            <p:cNvSpPr/>
            <p:nvPr/>
          </p:nvSpPr>
          <p:spPr>
            <a:xfrm>
              <a:off x="4514814" y="4089756"/>
              <a:ext cx="104000" cy="206718"/>
            </a:xfrm>
            <a:custGeom>
              <a:avLst/>
              <a:gdLst>
                <a:gd name="connsiteX0" fmla="*/ 36 w 104000"/>
                <a:gd name="connsiteY0" fmla="*/ 9169 h 206718"/>
                <a:gd name="connsiteX1" fmla="*/ 92111 w 104000"/>
                <a:gd name="connsiteY1" fmla="*/ 82194 h 206718"/>
                <a:gd name="connsiteX2" fmla="*/ 101636 w 104000"/>
                <a:gd name="connsiteY2" fmla="*/ 206019 h 206718"/>
                <a:gd name="connsiteX3" fmla="*/ 80999 w 104000"/>
                <a:gd name="connsiteY3" fmla="*/ 21869 h 206718"/>
                <a:gd name="connsiteX4" fmla="*/ 36 w 104000"/>
                <a:gd name="connsiteY4" fmla="*/ 9169 h 20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00" h="206718">
                  <a:moveTo>
                    <a:pt x="36" y="9169"/>
                  </a:moveTo>
                  <a:cubicBezTo>
                    <a:pt x="1888" y="19223"/>
                    <a:pt x="75178" y="49386"/>
                    <a:pt x="92111" y="82194"/>
                  </a:cubicBezTo>
                  <a:cubicBezTo>
                    <a:pt x="109044" y="115002"/>
                    <a:pt x="103488" y="216073"/>
                    <a:pt x="101636" y="206019"/>
                  </a:cubicBezTo>
                  <a:cubicBezTo>
                    <a:pt x="99784" y="195965"/>
                    <a:pt x="93964" y="53090"/>
                    <a:pt x="80999" y="21869"/>
                  </a:cubicBezTo>
                  <a:cubicBezTo>
                    <a:pt x="68034" y="-9352"/>
                    <a:pt x="-1816" y="-885"/>
                    <a:pt x="36" y="9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400720F5-025C-4C0E-9877-9E1166E4B0C1}"/>
                </a:ext>
              </a:extLst>
            </p:cNvPr>
            <p:cNvSpPr/>
            <p:nvPr/>
          </p:nvSpPr>
          <p:spPr>
            <a:xfrm>
              <a:off x="4090958" y="4461812"/>
              <a:ext cx="12696" cy="286340"/>
            </a:xfrm>
            <a:custGeom>
              <a:avLst/>
              <a:gdLst>
                <a:gd name="connsiteX0" fmla="*/ 7967 w 12696"/>
                <a:gd name="connsiteY0" fmla="*/ 651 h 286340"/>
                <a:gd name="connsiteX1" fmla="*/ 30 w 12696"/>
                <a:gd name="connsiteY1" fmla="*/ 276876 h 286340"/>
                <a:gd name="connsiteX2" fmla="*/ 11142 w 12696"/>
                <a:gd name="connsiteY2" fmla="*/ 202263 h 286340"/>
                <a:gd name="connsiteX3" fmla="*/ 7967 w 12696"/>
                <a:gd name="connsiteY3" fmla="*/ 651 h 28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286340">
                  <a:moveTo>
                    <a:pt x="7967" y="651"/>
                  </a:moveTo>
                  <a:cubicBezTo>
                    <a:pt x="6115" y="13087"/>
                    <a:pt x="-499" y="243274"/>
                    <a:pt x="30" y="276876"/>
                  </a:cubicBezTo>
                  <a:cubicBezTo>
                    <a:pt x="559" y="310478"/>
                    <a:pt x="6909" y="247242"/>
                    <a:pt x="11142" y="202263"/>
                  </a:cubicBezTo>
                  <a:cubicBezTo>
                    <a:pt x="15375" y="157284"/>
                    <a:pt x="9819" y="-11785"/>
                    <a:pt x="7967" y="6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BEAA4A8A-49B3-4FA0-9E11-985B38573796}"/>
                </a:ext>
              </a:extLst>
            </p:cNvPr>
            <p:cNvSpPr/>
            <p:nvPr/>
          </p:nvSpPr>
          <p:spPr>
            <a:xfrm>
              <a:off x="4037182" y="4423302"/>
              <a:ext cx="184185" cy="360434"/>
            </a:xfrm>
            <a:custGeom>
              <a:avLst/>
              <a:gdLst>
                <a:gd name="connsiteX0" fmla="*/ 41106 w 184185"/>
                <a:gd name="connsiteY0" fmla="*/ 310623 h 360434"/>
                <a:gd name="connsiteX1" fmla="*/ 141118 w 184185"/>
                <a:gd name="connsiteY1" fmla="*/ 359836 h 360434"/>
                <a:gd name="connsiteX2" fmla="*/ 169693 w 184185"/>
                <a:gd name="connsiteY2" fmla="*/ 312211 h 360434"/>
                <a:gd name="connsiteX3" fmla="*/ 177631 w 184185"/>
                <a:gd name="connsiteY3" fmla="*/ 21698 h 360434"/>
                <a:gd name="connsiteX4" fmla="*/ 72856 w 184185"/>
                <a:gd name="connsiteY4" fmla="*/ 24873 h 360434"/>
                <a:gd name="connsiteX5" fmla="*/ 161756 w 184185"/>
                <a:gd name="connsiteY5" fmla="*/ 55036 h 360434"/>
                <a:gd name="connsiteX6" fmla="*/ 169693 w 184185"/>
                <a:gd name="connsiteY6" fmla="*/ 213786 h 360434"/>
                <a:gd name="connsiteX7" fmla="*/ 142706 w 184185"/>
                <a:gd name="connsiteY7" fmla="*/ 304273 h 360434"/>
                <a:gd name="connsiteX8" fmla="*/ 1418 w 184185"/>
                <a:gd name="connsiteY8" fmla="*/ 345548 h 360434"/>
                <a:gd name="connsiteX9" fmla="*/ 69681 w 184185"/>
                <a:gd name="connsiteY9" fmla="*/ 358248 h 360434"/>
                <a:gd name="connsiteX10" fmla="*/ 41106 w 184185"/>
                <a:gd name="connsiteY10" fmla="*/ 310623 h 36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185" h="360434">
                  <a:moveTo>
                    <a:pt x="41106" y="310623"/>
                  </a:moveTo>
                  <a:cubicBezTo>
                    <a:pt x="53012" y="310888"/>
                    <a:pt x="119687" y="359571"/>
                    <a:pt x="141118" y="359836"/>
                  </a:cubicBezTo>
                  <a:cubicBezTo>
                    <a:pt x="162549" y="360101"/>
                    <a:pt x="163608" y="368567"/>
                    <a:pt x="169693" y="312211"/>
                  </a:cubicBezTo>
                  <a:cubicBezTo>
                    <a:pt x="175778" y="255855"/>
                    <a:pt x="193771" y="69588"/>
                    <a:pt x="177631" y="21698"/>
                  </a:cubicBezTo>
                  <a:cubicBezTo>
                    <a:pt x="161491" y="-26192"/>
                    <a:pt x="75502" y="19317"/>
                    <a:pt x="72856" y="24873"/>
                  </a:cubicBezTo>
                  <a:cubicBezTo>
                    <a:pt x="70210" y="30429"/>
                    <a:pt x="145617" y="23551"/>
                    <a:pt x="161756" y="55036"/>
                  </a:cubicBezTo>
                  <a:cubicBezTo>
                    <a:pt x="177895" y="86521"/>
                    <a:pt x="172868" y="172246"/>
                    <a:pt x="169693" y="213786"/>
                  </a:cubicBezTo>
                  <a:cubicBezTo>
                    <a:pt x="166518" y="255325"/>
                    <a:pt x="170752" y="282313"/>
                    <a:pt x="142706" y="304273"/>
                  </a:cubicBezTo>
                  <a:cubicBezTo>
                    <a:pt x="114660" y="326233"/>
                    <a:pt x="13589" y="336552"/>
                    <a:pt x="1418" y="345548"/>
                  </a:cubicBezTo>
                  <a:cubicBezTo>
                    <a:pt x="-10753" y="354544"/>
                    <a:pt x="59098" y="361952"/>
                    <a:pt x="69681" y="358248"/>
                  </a:cubicBezTo>
                  <a:cubicBezTo>
                    <a:pt x="80264" y="354544"/>
                    <a:pt x="29200" y="310358"/>
                    <a:pt x="41106" y="310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E331F080-16FE-49BC-8D9F-2D52D3205D11}"/>
                </a:ext>
              </a:extLst>
            </p:cNvPr>
            <p:cNvSpPr/>
            <p:nvPr/>
          </p:nvSpPr>
          <p:spPr>
            <a:xfrm>
              <a:off x="4469972" y="4444668"/>
              <a:ext cx="140546" cy="318567"/>
            </a:xfrm>
            <a:custGeom>
              <a:avLst/>
              <a:gdLst>
                <a:gd name="connsiteX0" fmla="*/ 6778 w 140546"/>
                <a:gd name="connsiteY0" fmla="*/ 9857 h 318567"/>
                <a:gd name="connsiteX1" fmla="*/ 132191 w 140546"/>
                <a:gd name="connsiteY1" fmla="*/ 27320 h 318567"/>
                <a:gd name="connsiteX2" fmla="*/ 114728 w 140546"/>
                <a:gd name="connsiteY2" fmla="*/ 301957 h 318567"/>
                <a:gd name="connsiteX3" fmla="*/ 428 w 140546"/>
                <a:gd name="connsiteY3" fmla="*/ 287670 h 318567"/>
                <a:gd name="connsiteX4" fmla="*/ 76628 w 140546"/>
                <a:gd name="connsiteY4" fmla="*/ 286082 h 318567"/>
                <a:gd name="connsiteX5" fmla="*/ 98853 w 140546"/>
                <a:gd name="connsiteY5" fmla="*/ 278145 h 318567"/>
                <a:gd name="connsiteX6" fmla="*/ 108378 w 140546"/>
                <a:gd name="connsiteY6" fmla="*/ 251157 h 318567"/>
                <a:gd name="connsiteX7" fmla="*/ 133778 w 140546"/>
                <a:gd name="connsiteY7" fmla="*/ 71770 h 318567"/>
                <a:gd name="connsiteX8" fmla="*/ 111553 w 140546"/>
                <a:gd name="connsiteY8" fmla="*/ 27320 h 318567"/>
                <a:gd name="connsiteX9" fmla="*/ 6778 w 140546"/>
                <a:gd name="connsiteY9" fmla="*/ 9857 h 3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546" h="318567">
                  <a:moveTo>
                    <a:pt x="6778" y="9857"/>
                  </a:moveTo>
                  <a:cubicBezTo>
                    <a:pt x="10218" y="9857"/>
                    <a:pt x="114199" y="-21363"/>
                    <a:pt x="132191" y="27320"/>
                  </a:cubicBezTo>
                  <a:cubicBezTo>
                    <a:pt x="150183" y="76003"/>
                    <a:pt x="136688" y="258565"/>
                    <a:pt x="114728" y="301957"/>
                  </a:cubicBezTo>
                  <a:cubicBezTo>
                    <a:pt x="92768" y="345349"/>
                    <a:pt x="6778" y="290316"/>
                    <a:pt x="428" y="287670"/>
                  </a:cubicBezTo>
                  <a:cubicBezTo>
                    <a:pt x="-5922" y="285024"/>
                    <a:pt x="60224" y="287669"/>
                    <a:pt x="76628" y="286082"/>
                  </a:cubicBezTo>
                  <a:cubicBezTo>
                    <a:pt x="93032" y="284495"/>
                    <a:pt x="93561" y="283966"/>
                    <a:pt x="98853" y="278145"/>
                  </a:cubicBezTo>
                  <a:cubicBezTo>
                    <a:pt x="104145" y="272324"/>
                    <a:pt x="102557" y="285553"/>
                    <a:pt x="108378" y="251157"/>
                  </a:cubicBezTo>
                  <a:cubicBezTo>
                    <a:pt x="114199" y="216761"/>
                    <a:pt x="133249" y="109076"/>
                    <a:pt x="133778" y="71770"/>
                  </a:cubicBezTo>
                  <a:cubicBezTo>
                    <a:pt x="134307" y="34464"/>
                    <a:pt x="130074" y="37903"/>
                    <a:pt x="111553" y="27320"/>
                  </a:cubicBezTo>
                  <a:cubicBezTo>
                    <a:pt x="93032" y="16737"/>
                    <a:pt x="3338" y="9857"/>
                    <a:pt x="6778" y="98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5F0A357E-163B-4AEA-BA4C-66581BF5E530}"/>
                </a:ext>
              </a:extLst>
            </p:cNvPr>
            <p:cNvSpPr/>
            <p:nvPr/>
          </p:nvSpPr>
          <p:spPr>
            <a:xfrm>
              <a:off x="4463404" y="4464356"/>
              <a:ext cx="134733" cy="320242"/>
            </a:xfrm>
            <a:custGeom>
              <a:avLst/>
              <a:gdLst>
                <a:gd name="connsiteX0" fmla="*/ 133996 w 134733"/>
                <a:gd name="connsiteY0" fmla="*/ 318782 h 320242"/>
                <a:gd name="connsiteX1" fmla="*/ 10171 w 134733"/>
                <a:gd name="connsiteY1" fmla="*/ 299732 h 320242"/>
                <a:gd name="connsiteX2" fmla="*/ 6996 w 134733"/>
                <a:gd name="connsiteY2" fmla="*/ 153682 h 320242"/>
                <a:gd name="connsiteX3" fmla="*/ 6996 w 134733"/>
                <a:gd name="connsiteY3" fmla="*/ 1282 h 320242"/>
                <a:gd name="connsiteX4" fmla="*/ 5409 w 134733"/>
                <a:gd name="connsiteY4" fmla="*/ 242582 h 320242"/>
                <a:gd name="connsiteX5" fmla="*/ 59384 w 134733"/>
                <a:gd name="connsiteY5" fmla="*/ 296557 h 320242"/>
                <a:gd name="connsiteX6" fmla="*/ 133996 w 134733"/>
                <a:gd name="connsiteY6" fmla="*/ 318782 h 32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733" h="320242">
                  <a:moveTo>
                    <a:pt x="133996" y="318782"/>
                  </a:moveTo>
                  <a:cubicBezTo>
                    <a:pt x="125794" y="319311"/>
                    <a:pt x="31338" y="327249"/>
                    <a:pt x="10171" y="299732"/>
                  </a:cubicBezTo>
                  <a:cubicBezTo>
                    <a:pt x="-10996" y="272215"/>
                    <a:pt x="7525" y="203424"/>
                    <a:pt x="6996" y="153682"/>
                  </a:cubicBezTo>
                  <a:cubicBezTo>
                    <a:pt x="6467" y="103940"/>
                    <a:pt x="7260" y="-13535"/>
                    <a:pt x="6996" y="1282"/>
                  </a:cubicBezTo>
                  <a:cubicBezTo>
                    <a:pt x="6731" y="16099"/>
                    <a:pt x="-3322" y="193370"/>
                    <a:pt x="5409" y="242582"/>
                  </a:cubicBezTo>
                  <a:cubicBezTo>
                    <a:pt x="14140" y="291794"/>
                    <a:pt x="39011" y="289413"/>
                    <a:pt x="59384" y="296557"/>
                  </a:cubicBezTo>
                  <a:cubicBezTo>
                    <a:pt x="79757" y="303701"/>
                    <a:pt x="142198" y="318253"/>
                    <a:pt x="133996" y="3187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CA32DF86-D445-4861-AA0D-22DCCAE97D9D}"/>
                </a:ext>
              </a:extLst>
            </p:cNvPr>
            <p:cNvSpPr/>
            <p:nvPr/>
          </p:nvSpPr>
          <p:spPr>
            <a:xfrm>
              <a:off x="4445574" y="4827236"/>
              <a:ext cx="147121" cy="298911"/>
            </a:xfrm>
            <a:custGeom>
              <a:avLst/>
              <a:gdLst>
                <a:gd name="connsiteX0" fmla="*/ 1014 w 147121"/>
                <a:gd name="connsiteY0" fmla="*/ 8289 h 298911"/>
                <a:gd name="connsiteX1" fmla="*/ 4189 w 147121"/>
                <a:gd name="connsiteY1" fmla="*/ 273402 h 298911"/>
                <a:gd name="connsiteX2" fmla="*/ 21651 w 147121"/>
                <a:gd name="connsiteY2" fmla="*/ 273402 h 298911"/>
                <a:gd name="connsiteX3" fmla="*/ 105789 w 147121"/>
                <a:gd name="connsiteY3" fmla="*/ 278164 h 298911"/>
                <a:gd name="connsiteX4" fmla="*/ 147064 w 147121"/>
                <a:gd name="connsiteY4" fmla="*/ 240064 h 298911"/>
                <a:gd name="connsiteX5" fmla="*/ 97851 w 147121"/>
                <a:gd name="connsiteY5" fmla="*/ 273402 h 298911"/>
                <a:gd name="connsiteX6" fmla="*/ 86739 w 147121"/>
                <a:gd name="connsiteY6" fmla="*/ 289277 h 298911"/>
                <a:gd name="connsiteX7" fmla="*/ 28001 w 147121"/>
                <a:gd name="connsiteY7" fmla="*/ 297214 h 298911"/>
                <a:gd name="connsiteX8" fmla="*/ 24826 w 147121"/>
                <a:gd name="connsiteY8" fmla="*/ 255939 h 298911"/>
                <a:gd name="connsiteX9" fmla="*/ 18476 w 147121"/>
                <a:gd name="connsiteY9" fmla="*/ 82902 h 298911"/>
                <a:gd name="connsiteX10" fmla="*/ 1014 w 147121"/>
                <a:gd name="connsiteY10" fmla="*/ 8289 h 29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121" h="298911">
                  <a:moveTo>
                    <a:pt x="1014" y="8289"/>
                  </a:moveTo>
                  <a:cubicBezTo>
                    <a:pt x="-1367" y="40039"/>
                    <a:pt x="750" y="229217"/>
                    <a:pt x="4189" y="273402"/>
                  </a:cubicBezTo>
                  <a:cubicBezTo>
                    <a:pt x="7628" y="317587"/>
                    <a:pt x="21651" y="273402"/>
                    <a:pt x="21651" y="273402"/>
                  </a:cubicBezTo>
                  <a:cubicBezTo>
                    <a:pt x="38584" y="274196"/>
                    <a:pt x="84887" y="283720"/>
                    <a:pt x="105789" y="278164"/>
                  </a:cubicBezTo>
                  <a:cubicBezTo>
                    <a:pt x="126691" y="272608"/>
                    <a:pt x="148387" y="240858"/>
                    <a:pt x="147064" y="240064"/>
                  </a:cubicBezTo>
                  <a:cubicBezTo>
                    <a:pt x="145741" y="239270"/>
                    <a:pt x="107905" y="265200"/>
                    <a:pt x="97851" y="273402"/>
                  </a:cubicBezTo>
                  <a:cubicBezTo>
                    <a:pt x="87797" y="281604"/>
                    <a:pt x="98381" y="285308"/>
                    <a:pt x="86739" y="289277"/>
                  </a:cubicBezTo>
                  <a:cubicBezTo>
                    <a:pt x="75097" y="293246"/>
                    <a:pt x="38320" y="302770"/>
                    <a:pt x="28001" y="297214"/>
                  </a:cubicBezTo>
                  <a:cubicBezTo>
                    <a:pt x="17682" y="291658"/>
                    <a:pt x="26413" y="291658"/>
                    <a:pt x="24826" y="255939"/>
                  </a:cubicBezTo>
                  <a:cubicBezTo>
                    <a:pt x="23239" y="220220"/>
                    <a:pt x="22180" y="122325"/>
                    <a:pt x="18476" y="82902"/>
                  </a:cubicBezTo>
                  <a:cubicBezTo>
                    <a:pt x="14772" y="43479"/>
                    <a:pt x="3395" y="-23461"/>
                    <a:pt x="1014" y="82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23BD87CB-147C-4C08-BFD7-5437196EB10F}"/>
                </a:ext>
              </a:extLst>
            </p:cNvPr>
            <p:cNvSpPr/>
            <p:nvPr/>
          </p:nvSpPr>
          <p:spPr>
            <a:xfrm>
              <a:off x="4456099" y="4829762"/>
              <a:ext cx="133528" cy="247232"/>
            </a:xfrm>
            <a:custGeom>
              <a:avLst/>
              <a:gdLst>
                <a:gd name="connsiteX0" fmla="*/ 14 w 133528"/>
                <a:gd name="connsiteY0" fmla="*/ 10526 h 247232"/>
                <a:gd name="connsiteX1" fmla="*/ 109551 w 133528"/>
                <a:gd name="connsiteY1" fmla="*/ 40688 h 247232"/>
                <a:gd name="connsiteX2" fmla="*/ 111139 w 133528"/>
                <a:gd name="connsiteY2" fmla="*/ 245476 h 247232"/>
                <a:gd name="connsiteX3" fmla="*/ 131776 w 133528"/>
                <a:gd name="connsiteY3" fmla="*/ 132763 h 247232"/>
                <a:gd name="connsiteX4" fmla="*/ 117489 w 133528"/>
                <a:gd name="connsiteY4" fmla="*/ 12113 h 247232"/>
                <a:gd name="connsiteX5" fmla="*/ 14 w 133528"/>
                <a:gd name="connsiteY5" fmla="*/ 10526 h 24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528" h="247232">
                  <a:moveTo>
                    <a:pt x="14" y="10526"/>
                  </a:moveTo>
                  <a:cubicBezTo>
                    <a:pt x="-1309" y="15288"/>
                    <a:pt x="91030" y="1530"/>
                    <a:pt x="109551" y="40688"/>
                  </a:cubicBezTo>
                  <a:cubicBezTo>
                    <a:pt x="128072" y="79846"/>
                    <a:pt x="107435" y="230130"/>
                    <a:pt x="111139" y="245476"/>
                  </a:cubicBezTo>
                  <a:cubicBezTo>
                    <a:pt x="114843" y="260822"/>
                    <a:pt x="130718" y="171657"/>
                    <a:pt x="131776" y="132763"/>
                  </a:cubicBezTo>
                  <a:cubicBezTo>
                    <a:pt x="132834" y="93869"/>
                    <a:pt x="139449" y="35661"/>
                    <a:pt x="117489" y="12113"/>
                  </a:cubicBezTo>
                  <a:cubicBezTo>
                    <a:pt x="95529" y="-11435"/>
                    <a:pt x="1337" y="5764"/>
                    <a:pt x="14" y="105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フリーフォーム: 図形 545">
              <a:extLst>
                <a:ext uri="{FF2B5EF4-FFF2-40B4-BE49-F238E27FC236}">
                  <a16:creationId xmlns:a16="http://schemas.microsoft.com/office/drawing/2014/main" id="{31B1F98C-081A-4A8E-B977-A7D1A013B39C}"/>
                </a:ext>
              </a:extLst>
            </p:cNvPr>
            <p:cNvSpPr/>
            <p:nvPr/>
          </p:nvSpPr>
          <p:spPr>
            <a:xfrm>
              <a:off x="4062413" y="4800188"/>
              <a:ext cx="138115" cy="593649"/>
            </a:xfrm>
            <a:custGeom>
              <a:avLst/>
              <a:gdLst>
                <a:gd name="connsiteX0" fmla="*/ 0 w 138115"/>
                <a:gd name="connsiteY0" fmla="*/ 38512 h 593649"/>
                <a:gd name="connsiteX1" fmla="*/ 104775 w 138115"/>
                <a:gd name="connsiteY1" fmla="*/ 40100 h 593649"/>
                <a:gd name="connsiteX2" fmla="*/ 79375 w 138115"/>
                <a:gd name="connsiteY2" fmla="*/ 576675 h 593649"/>
                <a:gd name="connsiteX3" fmla="*/ 101600 w 138115"/>
                <a:gd name="connsiteY3" fmla="*/ 422687 h 593649"/>
                <a:gd name="connsiteX4" fmla="*/ 138112 w 138115"/>
                <a:gd name="connsiteY4" fmla="*/ 51212 h 593649"/>
                <a:gd name="connsiteX5" fmla="*/ 103187 w 138115"/>
                <a:gd name="connsiteY5" fmla="*/ 35337 h 593649"/>
                <a:gd name="connsiteX6" fmla="*/ 0 w 138115"/>
                <a:gd name="connsiteY6" fmla="*/ 38512 h 59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115" h="593649">
                  <a:moveTo>
                    <a:pt x="0" y="38512"/>
                  </a:moveTo>
                  <a:cubicBezTo>
                    <a:pt x="265" y="39306"/>
                    <a:pt x="91546" y="-49594"/>
                    <a:pt x="104775" y="40100"/>
                  </a:cubicBezTo>
                  <a:cubicBezTo>
                    <a:pt x="118004" y="129794"/>
                    <a:pt x="79904" y="512911"/>
                    <a:pt x="79375" y="576675"/>
                  </a:cubicBezTo>
                  <a:cubicBezTo>
                    <a:pt x="78846" y="640439"/>
                    <a:pt x="91811" y="510264"/>
                    <a:pt x="101600" y="422687"/>
                  </a:cubicBezTo>
                  <a:cubicBezTo>
                    <a:pt x="111389" y="335110"/>
                    <a:pt x="137848" y="115770"/>
                    <a:pt x="138112" y="51212"/>
                  </a:cubicBezTo>
                  <a:cubicBezTo>
                    <a:pt x="138376" y="-13346"/>
                    <a:pt x="122501" y="39835"/>
                    <a:pt x="103187" y="35337"/>
                  </a:cubicBezTo>
                  <a:cubicBezTo>
                    <a:pt x="83873" y="30839"/>
                    <a:pt x="-265" y="37718"/>
                    <a:pt x="0" y="385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フリーフォーム: 図形 546">
              <a:extLst>
                <a:ext uri="{FF2B5EF4-FFF2-40B4-BE49-F238E27FC236}">
                  <a16:creationId xmlns:a16="http://schemas.microsoft.com/office/drawing/2014/main" id="{7F5FF5CD-BAD6-44AB-988D-22AF3BC07FF1}"/>
                </a:ext>
              </a:extLst>
            </p:cNvPr>
            <p:cNvSpPr/>
            <p:nvPr/>
          </p:nvSpPr>
          <p:spPr>
            <a:xfrm>
              <a:off x="4135070" y="5178174"/>
              <a:ext cx="317398" cy="262937"/>
            </a:xfrm>
            <a:custGeom>
              <a:avLst/>
              <a:gdLst>
                <a:gd name="connsiteX0" fmla="*/ 1955 w 317398"/>
                <a:gd name="connsiteY0" fmla="*/ 203451 h 262937"/>
                <a:gd name="connsiteX1" fmla="*/ 117843 w 317398"/>
                <a:gd name="connsiteY1" fmla="*/ 255839 h 262937"/>
                <a:gd name="connsiteX2" fmla="*/ 249605 w 317398"/>
                <a:gd name="connsiteY2" fmla="*/ 244726 h 262937"/>
                <a:gd name="connsiteX3" fmla="*/ 290880 w 317398"/>
                <a:gd name="connsiteY3" fmla="*/ 192339 h 262937"/>
                <a:gd name="connsiteX4" fmla="*/ 301993 w 317398"/>
                <a:gd name="connsiteY4" fmla="*/ 132014 h 262937"/>
                <a:gd name="connsiteX5" fmla="*/ 316280 w 317398"/>
                <a:gd name="connsiteY5" fmla="*/ 251 h 262937"/>
                <a:gd name="connsiteX6" fmla="*/ 305168 w 317398"/>
                <a:gd name="connsiteY6" fmla="*/ 168526 h 262937"/>
                <a:gd name="connsiteX7" fmla="*/ 216268 w 317398"/>
                <a:gd name="connsiteY7" fmla="*/ 262189 h 262937"/>
                <a:gd name="connsiteX8" fmla="*/ 1955 w 317398"/>
                <a:gd name="connsiteY8" fmla="*/ 203451 h 26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398" h="262937">
                  <a:moveTo>
                    <a:pt x="1955" y="203451"/>
                  </a:moveTo>
                  <a:cubicBezTo>
                    <a:pt x="-14449" y="202393"/>
                    <a:pt x="76568" y="248960"/>
                    <a:pt x="117843" y="255839"/>
                  </a:cubicBezTo>
                  <a:cubicBezTo>
                    <a:pt x="159118" y="262718"/>
                    <a:pt x="220766" y="255309"/>
                    <a:pt x="249605" y="244726"/>
                  </a:cubicBezTo>
                  <a:cubicBezTo>
                    <a:pt x="278445" y="234143"/>
                    <a:pt x="282149" y="211124"/>
                    <a:pt x="290880" y="192339"/>
                  </a:cubicBezTo>
                  <a:cubicBezTo>
                    <a:pt x="299611" y="173554"/>
                    <a:pt x="297760" y="164029"/>
                    <a:pt x="301993" y="132014"/>
                  </a:cubicBezTo>
                  <a:cubicBezTo>
                    <a:pt x="306226" y="99999"/>
                    <a:pt x="315751" y="-5834"/>
                    <a:pt x="316280" y="251"/>
                  </a:cubicBezTo>
                  <a:cubicBezTo>
                    <a:pt x="316809" y="6336"/>
                    <a:pt x="321837" y="124870"/>
                    <a:pt x="305168" y="168526"/>
                  </a:cubicBezTo>
                  <a:cubicBezTo>
                    <a:pt x="288499" y="212182"/>
                    <a:pt x="263628" y="253722"/>
                    <a:pt x="216268" y="262189"/>
                  </a:cubicBezTo>
                  <a:cubicBezTo>
                    <a:pt x="168908" y="270656"/>
                    <a:pt x="18359" y="204509"/>
                    <a:pt x="1955" y="2034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フリーフォーム: 図形 547">
              <a:extLst>
                <a:ext uri="{FF2B5EF4-FFF2-40B4-BE49-F238E27FC236}">
                  <a16:creationId xmlns:a16="http://schemas.microsoft.com/office/drawing/2014/main" id="{BE4E1BD6-B458-4260-BF22-140943DF9E7B}"/>
                </a:ext>
              </a:extLst>
            </p:cNvPr>
            <p:cNvSpPr/>
            <p:nvPr/>
          </p:nvSpPr>
          <p:spPr>
            <a:xfrm>
              <a:off x="4454439" y="5168893"/>
              <a:ext cx="450458" cy="324423"/>
            </a:xfrm>
            <a:custGeom>
              <a:avLst/>
              <a:gdLst>
                <a:gd name="connsiteX0" fmla="*/ 86 w 450458"/>
                <a:gd name="connsiteY0" fmla="*/ 1595 h 324423"/>
                <a:gd name="connsiteX1" fmla="*/ 76286 w 450458"/>
                <a:gd name="connsiteY1" fmla="*/ 88907 h 324423"/>
                <a:gd name="connsiteX2" fmla="*/ 103274 w 450458"/>
                <a:gd name="connsiteY2" fmla="*/ 309570 h 324423"/>
                <a:gd name="connsiteX3" fmla="*/ 296949 w 450458"/>
                <a:gd name="connsiteY3" fmla="*/ 293695 h 324423"/>
                <a:gd name="connsiteX4" fmla="*/ 430299 w 450458"/>
                <a:gd name="connsiteY4" fmla="*/ 207970 h 324423"/>
                <a:gd name="connsiteX5" fmla="*/ 442999 w 450458"/>
                <a:gd name="connsiteY5" fmla="*/ 163520 h 324423"/>
                <a:gd name="connsiteX6" fmla="*/ 362036 w 450458"/>
                <a:gd name="connsiteY6" fmla="*/ 236545 h 324423"/>
                <a:gd name="connsiteX7" fmla="*/ 220749 w 450458"/>
                <a:gd name="connsiteY7" fmla="*/ 295282 h 324423"/>
                <a:gd name="connsiteX8" fmla="*/ 114386 w 450458"/>
                <a:gd name="connsiteY8" fmla="*/ 287345 h 324423"/>
                <a:gd name="connsiteX9" fmla="*/ 106449 w 450458"/>
                <a:gd name="connsiteY9" fmla="*/ 204795 h 324423"/>
                <a:gd name="connsiteX10" fmla="*/ 61999 w 450458"/>
                <a:gd name="connsiteY10" fmla="*/ 46045 h 324423"/>
                <a:gd name="connsiteX11" fmla="*/ 86 w 450458"/>
                <a:gd name="connsiteY11" fmla="*/ 1595 h 32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458" h="324423">
                  <a:moveTo>
                    <a:pt x="86" y="1595"/>
                  </a:moveTo>
                  <a:cubicBezTo>
                    <a:pt x="2467" y="8739"/>
                    <a:pt x="59088" y="37578"/>
                    <a:pt x="76286" y="88907"/>
                  </a:cubicBezTo>
                  <a:cubicBezTo>
                    <a:pt x="93484" y="140236"/>
                    <a:pt x="66497" y="275439"/>
                    <a:pt x="103274" y="309570"/>
                  </a:cubicBezTo>
                  <a:cubicBezTo>
                    <a:pt x="140051" y="343701"/>
                    <a:pt x="242445" y="310628"/>
                    <a:pt x="296949" y="293695"/>
                  </a:cubicBezTo>
                  <a:cubicBezTo>
                    <a:pt x="351453" y="276762"/>
                    <a:pt x="405958" y="229666"/>
                    <a:pt x="430299" y="207970"/>
                  </a:cubicBezTo>
                  <a:cubicBezTo>
                    <a:pt x="454640" y="186274"/>
                    <a:pt x="454376" y="158758"/>
                    <a:pt x="442999" y="163520"/>
                  </a:cubicBezTo>
                  <a:cubicBezTo>
                    <a:pt x="431622" y="168282"/>
                    <a:pt x="399078" y="214585"/>
                    <a:pt x="362036" y="236545"/>
                  </a:cubicBezTo>
                  <a:cubicBezTo>
                    <a:pt x="324994" y="258505"/>
                    <a:pt x="262024" y="286815"/>
                    <a:pt x="220749" y="295282"/>
                  </a:cubicBezTo>
                  <a:cubicBezTo>
                    <a:pt x="179474" y="303749"/>
                    <a:pt x="133436" y="302426"/>
                    <a:pt x="114386" y="287345"/>
                  </a:cubicBezTo>
                  <a:cubicBezTo>
                    <a:pt x="95336" y="272264"/>
                    <a:pt x="115180" y="245012"/>
                    <a:pt x="106449" y="204795"/>
                  </a:cubicBezTo>
                  <a:cubicBezTo>
                    <a:pt x="97718" y="164578"/>
                    <a:pt x="78932" y="80441"/>
                    <a:pt x="61999" y="46045"/>
                  </a:cubicBezTo>
                  <a:cubicBezTo>
                    <a:pt x="45066" y="11649"/>
                    <a:pt x="-2295" y="-5549"/>
                    <a:pt x="86" y="15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フリーフォーム: 図形 548">
              <a:extLst>
                <a:ext uri="{FF2B5EF4-FFF2-40B4-BE49-F238E27FC236}">
                  <a16:creationId xmlns:a16="http://schemas.microsoft.com/office/drawing/2014/main" id="{2A8C5637-DD24-4798-8705-56D9E2FAF8ED}"/>
                </a:ext>
              </a:extLst>
            </p:cNvPr>
            <p:cNvSpPr/>
            <p:nvPr/>
          </p:nvSpPr>
          <p:spPr>
            <a:xfrm>
              <a:off x="4881033" y="4218611"/>
              <a:ext cx="31757" cy="1222428"/>
            </a:xfrm>
            <a:custGeom>
              <a:avLst/>
              <a:gdLst>
                <a:gd name="connsiteX0" fmla="*/ 14817 w 31757"/>
                <a:gd name="connsiteY0" fmla="*/ 6256 h 1222428"/>
                <a:gd name="connsiteX1" fmla="*/ 0 w 31757"/>
                <a:gd name="connsiteY1" fmla="*/ 1134439 h 1222428"/>
                <a:gd name="connsiteX2" fmla="*/ 14817 w 31757"/>
                <a:gd name="connsiteY2" fmla="*/ 1098456 h 1222428"/>
                <a:gd name="connsiteX3" fmla="*/ 31750 w 31757"/>
                <a:gd name="connsiteY3" fmla="*/ 698406 h 1222428"/>
                <a:gd name="connsiteX4" fmla="*/ 14817 w 31757"/>
                <a:gd name="connsiteY4" fmla="*/ 6256 h 122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7" h="1222428">
                  <a:moveTo>
                    <a:pt x="14817" y="6256"/>
                  </a:moveTo>
                  <a:cubicBezTo>
                    <a:pt x="9525" y="78928"/>
                    <a:pt x="0" y="952406"/>
                    <a:pt x="0" y="1134439"/>
                  </a:cubicBezTo>
                  <a:cubicBezTo>
                    <a:pt x="0" y="1316472"/>
                    <a:pt x="9525" y="1171128"/>
                    <a:pt x="14817" y="1098456"/>
                  </a:cubicBezTo>
                  <a:cubicBezTo>
                    <a:pt x="20109" y="1025784"/>
                    <a:pt x="32103" y="882556"/>
                    <a:pt x="31750" y="698406"/>
                  </a:cubicBezTo>
                  <a:cubicBezTo>
                    <a:pt x="31397" y="514256"/>
                    <a:pt x="20109" y="-66416"/>
                    <a:pt x="14817" y="62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フリーフォーム: 図形 549">
              <a:extLst>
                <a:ext uri="{FF2B5EF4-FFF2-40B4-BE49-F238E27FC236}">
                  <a16:creationId xmlns:a16="http://schemas.microsoft.com/office/drawing/2014/main" id="{D3697CB7-7908-4445-8A70-C86FEDE46B4D}"/>
                </a:ext>
              </a:extLst>
            </p:cNvPr>
            <p:cNvSpPr/>
            <p:nvPr/>
          </p:nvSpPr>
          <p:spPr>
            <a:xfrm>
              <a:off x="4619228" y="5357011"/>
              <a:ext cx="367995" cy="327669"/>
            </a:xfrm>
            <a:custGeom>
              <a:avLst/>
              <a:gdLst>
                <a:gd name="connsiteX0" fmla="*/ 363405 w 367995"/>
                <a:gd name="connsiteY0" fmla="*/ 272 h 327669"/>
                <a:gd name="connsiteX1" fmla="*/ 333772 w 367995"/>
                <a:gd name="connsiteY1" fmla="*/ 211939 h 327669"/>
                <a:gd name="connsiteX2" fmla="*/ 168672 w 367995"/>
                <a:gd name="connsiteY2" fmla="*/ 317772 h 327669"/>
                <a:gd name="connsiteX3" fmla="*/ 94589 w 367995"/>
                <a:gd name="connsiteY3" fmla="*/ 313539 h 327669"/>
                <a:gd name="connsiteX4" fmla="*/ 1455 w 367995"/>
                <a:gd name="connsiteY4" fmla="*/ 233106 h 327669"/>
                <a:gd name="connsiteX5" fmla="*/ 172905 w 367995"/>
                <a:gd name="connsiteY5" fmla="*/ 211939 h 327669"/>
                <a:gd name="connsiteX6" fmla="*/ 268155 w 367995"/>
                <a:gd name="connsiteY6" fmla="*/ 167489 h 327669"/>
                <a:gd name="connsiteX7" fmla="*/ 363405 w 367995"/>
                <a:gd name="connsiteY7" fmla="*/ 272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995" h="327669">
                  <a:moveTo>
                    <a:pt x="363405" y="272"/>
                  </a:moveTo>
                  <a:cubicBezTo>
                    <a:pt x="374341" y="7680"/>
                    <a:pt x="366228" y="159022"/>
                    <a:pt x="333772" y="211939"/>
                  </a:cubicBezTo>
                  <a:cubicBezTo>
                    <a:pt x="301316" y="264856"/>
                    <a:pt x="208536" y="300839"/>
                    <a:pt x="168672" y="317772"/>
                  </a:cubicBezTo>
                  <a:cubicBezTo>
                    <a:pt x="128808" y="334705"/>
                    <a:pt x="122458" y="327650"/>
                    <a:pt x="94589" y="313539"/>
                  </a:cubicBezTo>
                  <a:cubicBezTo>
                    <a:pt x="66720" y="299428"/>
                    <a:pt x="-11598" y="250039"/>
                    <a:pt x="1455" y="233106"/>
                  </a:cubicBezTo>
                  <a:cubicBezTo>
                    <a:pt x="14508" y="216173"/>
                    <a:pt x="128455" y="222875"/>
                    <a:pt x="172905" y="211939"/>
                  </a:cubicBezTo>
                  <a:cubicBezTo>
                    <a:pt x="217355" y="201003"/>
                    <a:pt x="234288" y="196064"/>
                    <a:pt x="268155" y="167489"/>
                  </a:cubicBezTo>
                  <a:cubicBezTo>
                    <a:pt x="302022" y="138914"/>
                    <a:pt x="352469" y="-7136"/>
                    <a:pt x="363405" y="2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フリーフォーム: 図形 550">
              <a:extLst>
                <a:ext uri="{FF2B5EF4-FFF2-40B4-BE49-F238E27FC236}">
                  <a16:creationId xmlns:a16="http://schemas.microsoft.com/office/drawing/2014/main" id="{F60DCC13-CFE4-4CA0-B6A3-CAC3AD1587CC}"/>
                </a:ext>
              </a:extLst>
            </p:cNvPr>
            <p:cNvSpPr/>
            <p:nvPr/>
          </p:nvSpPr>
          <p:spPr>
            <a:xfrm>
              <a:off x="3613784" y="5244247"/>
              <a:ext cx="40038" cy="245328"/>
            </a:xfrm>
            <a:custGeom>
              <a:avLst/>
              <a:gdLst>
                <a:gd name="connsiteX0" fmla="*/ 12066 w 40038"/>
                <a:gd name="connsiteY0" fmla="*/ 853 h 245328"/>
                <a:gd name="connsiteX1" fmla="*/ 954 w 40038"/>
                <a:gd name="connsiteY1" fmla="*/ 216753 h 245328"/>
                <a:gd name="connsiteX2" fmla="*/ 39054 w 40038"/>
                <a:gd name="connsiteY2" fmla="*/ 240566 h 245328"/>
                <a:gd name="connsiteX3" fmla="*/ 27941 w 40038"/>
                <a:gd name="connsiteY3" fmla="*/ 194528 h 245328"/>
                <a:gd name="connsiteX4" fmla="*/ 18416 w 40038"/>
                <a:gd name="connsiteY4" fmla="*/ 143728 h 245328"/>
                <a:gd name="connsiteX5" fmla="*/ 12066 w 40038"/>
                <a:gd name="connsiteY5" fmla="*/ 853 h 24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38" h="245328">
                  <a:moveTo>
                    <a:pt x="12066" y="853"/>
                  </a:moveTo>
                  <a:cubicBezTo>
                    <a:pt x="9156" y="13024"/>
                    <a:pt x="-3544" y="176801"/>
                    <a:pt x="954" y="216753"/>
                  </a:cubicBezTo>
                  <a:cubicBezTo>
                    <a:pt x="5452" y="256705"/>
                    <a:pt x="34556" y="244270"/>
                    <a:pt x="39054" y="240566"/>
                  </a:cubicBezTo>
                  <a:cubicBezTo>
                    <a:pt x="43552" y="236862"/>
                    <a:pt x="31381" y="210668"/>
                    <a:pt x="27941" y="194528"/>
                  </a:cubicBezTo>
                  <a:cubicBezTo>
                    <a:pt x="24501" y="178388"/>
                    <a:pt x="19739" y="177330"/>
                    <a:pt x="18416" y="143728"/>
                  </a:cubicBezTo>
                  <a:cubicBezTo>
                    <a:pt x="17093" y="110126"/>
                    <a:pt x="14976" y="-11318"/>
                    <a:pt x="12066" y="8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フリーフォーム: 図形 551">
              <a:extLst>
                <a:ext uri="{FF2B5EF4-FFF2-40B4-BE49-F238E27FC236}">
                  <a16:creationId xmlns:a16="http://schemas.microsoft.com/office/drawing/2014/main" id="{40D41978-34DA-4E47-AC58-7ADB640629A5}"/>
                </a:ext>
              </a:extLst>
            </p:cNvPr>
            <p:cNvSpPr/>
            <p:nvPr/>
          </p:nvSpPr>
          <p:spPr>
            <a:xfrm>
              <a:off x="4991924" y="4441828"/>
              <a:ext cx="46807" cy="999726"/>
            </a:xfrm>
            <a:custGeom>
              <a:avLst/>
              <a:gdLst>
                <a:gd name="connsiteX0" fmla="*/ 5526 w 46807"/>
                <a:gd name="connsiteY0" fmla="*/ 3172 h 999726"/>
                <a:gd name="connsiteX1" fmla="*/ 764 w 46807"/>
                <a:gd name="connsiteY1" fmla="*/ 935035 h 999726"/>
                <a:gd name="connsiteX2" fmla="*/ 8701 w 46807"/>
                <a:gd name="connsiteY2" fmla="*/ 888997 h 999726"/>
                <a:gd name="connsiteX3" fmla="*/ 46801 w 46807"/>
                <a:gd name="connsiteY3" fmla="*/ 639760 h 999726"/>
                <a:gd name="connsiteX4" fmla="*/ 5526 w 46807"/>
                <a:gd name="connsiteY4" fmla="*/ 3172 h 99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07" h="999726">
                  <a:moveTo>
                    <a:pt x="5526" y="3172"/>
                  </a:moveTo>
                  <a:cubicBezTo>
                    <a:pt x="-2147" y="52385"/>
                    <a:pt x="235" y="787398"/>
                    <a:pt x="764" y="935035"/>
                  </a:cubicBezTo>
                  <a:cubicBezTo>
                    <a:pt x="1293" y="1082672"/>
                    <a:pt x="1028" y="938210"/>
                    <a:pt x="8701" y="888997"/>
                  </a:cubicBezTo>
                  <a:cubicBezTo>
                    <a:pt x="16374" y="839784"/>
                    <a:pt x="46272" y="788191"/>
                    <a:pt x="46801" y="639760"/>
                  </a:cubicBezTo>
                  <a:cubicBezTo>
                    <a:pt x="47330" y="491329"/>
                    <a:pt x="13199" y="-46041"/>
                    <a:pt x="5526" y="31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3" name="フリーフォーム: 図形 552">
              <a:extLst>
                <a:ext uri="{FF2B5EF4-FFF2-40B4-BE49-F238E27FC236}">
                  <a16:creationId xmlns:a16="http://schemas.microsoft.com/office/drawing/2014/main" id="{C271CFD9-CBB5-44F0-A4C1-8DE5FA6E6847}"/>
                </a:ext>
              </a:extLst>
            </p:cNvPr>
            <p:cNvSpPr/>
            <p:nvPr/>
          </p:nvSpPr>
          <p:spPr>
            <a:xfrm>
              <a:off x="4986808" y="3970772"/>
              <a:ext cx="94969" cy="473770"/>
            </a:xfrm>
            <a:custGeom>
              <a:avLst/>
              <a:gdLst>
                <a:gd name="connsiteX0" fmla="*/ 5880 w 94969"/>
                <a:gd name="connsiteY0" fmla="*/ 5916 h 473770"/>
                <a:gd name="connsiteX1" fmla="*/ 82080 w 94969"/>
                <a:gd name="connsiteY1" fmla="*/ 93228 h 473770"/>
                <a:gd name="connsiteX2" fmla="*/ 91605 w 94969"/>
                <a:gd name="connsiteY2" fmla="*/ 296428 h 473770"/>
                <a:gd name="connsiteX3" fmla="*/ 86842 w 94969"/>
                <a:gd name="connsiteY3" fmla="*/ 394853 h 473770"/>
                <a:gd name="connsiteX4" fmla="*/ 5880 w 94969"/>
                <a:gd name="connsiteY4" fmla="*/ 471053 h 473770"/>
                <a:gd name="connsiteX5" fmla="*/ 7467 w 94969"/>
                <a:gd name="connsiteY5" fmla="*/ 452003 h 473770"/>
                <a:gd name="connsiteX6" fmla="*/ 16992 w 94969"/>
                <a:gd name="connsiteY6" fmla="*/ 405966 h 473770"/>
                <a:gd name="connsiteX7" fmla="*/ 15405 w 94969"/>
                <a:gd name="connsiteY7" fmla="*/ 345641 h 473770"/>
                <a:gd name="connsiteX8" fmla="*/ 32867 w 94969"/>
                <a:gd name="connsiteY8" fmla="*/ 296428 h 473770"/>
                <a:gd name="connsiteX9" fmla="*/ 74142 w 94969"/>
                <a:gd name="connsiteY9" fmla="*/ 269441 h 473770"/>
                <a:gd name="connsiteX10" fmla="*/ 88430 w 94969"/>
                <a:gd name="connsiteY10" fmla="*/ 248803 h 473770"/>
                <a:gd name="connsiteX11" fmla="*/ 5880 w 94969"/>
                <a:gd name="connsiteY11" fmla="*/ 5916 h 4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969" h="473770">
                  <a:moveTo>
                    <a:pt x="5880" y="5916"/>
                  </a:moveTo>
                  <a:cubicBezTo>
                    <a:pt x="4822" y="-20013"/>
                    <a:pt x="67792" y="44809"/>
                    <a:pt x="82080" y="93228"/>
                  </a:cubicBezTo>
                  <a:cubicBezTo>
                    <a:pt x="96368" y="141647"/>
                    <a:pt x="90811" y="246157"/>
                    <a:pt x="91605" y="296428"/>
                  </a:cubicBezTo>
                  <a:cubicBezTo>
                    <a:pt x="92399" y="346699"/>
                    <a:pt x="101129" y="365749"/>
                    <a:pt x="86842" y="394853"/>
                  </a:cubicBezTo>
                  <a:cubicBezTo>
                    <a:pt x="72555" y="423957"/>
                    <a:pt x="19109" y="461528"/>
                    <a:pt x="5880" y="471053"/>
                  </a:cubicBezTo>
                  <a:cubicBezTo>
                    <a:pt x="-7349" y="480578"/>
                    <a:pt x="5615" y="462851"/>
                    <a:pt x="7467" y="452003"/>
                  </a:cubicBezTo>
                  <a:cubicBezTo>
                    <a:pt x="9319" y="441155"/>
                    <a:pt x="15669" y="423693"/>
                    <a:pt x="16992" y="405966"/>
                  </a:cubicBezTo>
                  <a:cubicBezTo>
                    <a:pt x="18315" y="388239"/>
                    <a:pt x="12759" y="363897"/>
                    <a:pt x="15405" y="345641"/>
                  </a:cubicBezTo>
                  <a:cubicBezTo>
                    <a:pt x="18051" y="327385"/>
                    <a:pt x="23078" y="309128"/>
                    <a:pt x="32867" y="296428"/>
                  </a:cubicBezTo>
                  <a:cubicBezTo>
                    <a:pt x="42656" y="283728"/>
                    <a:pt x="64882" y="277378"/>
                    <a:pt x="74142" y="269441"/>
                  </a:cubicBezTo>
                  <a:cubicBezTo>
                    <a:pt x="83402" y="261504"/>
                    <a:pt x="97161" y="289549"/>
                    <a:pt x="88430" y="248803"/>
                  </a:cubicBezTo>
                  <a:cubicBezTo>
                    <a:pt x="79699" y="208057"/>
                    <a:pt x="6938" y="31845"/>
                    <a:pt x="5880" y="59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フリーフォーム: 図形 553">
              <a:extLst>
                <a:ext uri="{FF2B5EF4-FFF2-40B4-BE49-F238E27FC236}">
                  <a16:creationId xmlns:a16="http://schemas.microsoft.com/office/drawing/2014/main" id="{CDBF63ED-9B17-433C-BAF5-0B772449B4D5}"/>
                </a:ext>
              </a:extLst>
            </p:cNvPr>
            <p:cNvSpPr/>
            <p:nvPr/>
          </p:nvSpPr>
          <p:spPr>
            <a:xfrm>
              <a:off x="5119862" y="3628822"/>
              <a:ext cx="485502" cy="601376"/>
            </a:xfrm>
            <a:custGeom>
              <a:avLst/>
              <a:gdLst>
                <a:gd name="connsiteX0" fmla="*/ 29988 w 485502"/>
                <a:gd name="connsiteY0" fmla="*/ 4966 h 601376"/>
                <a:gd name="connsiteX1" fmla="*/ 222076 w 485502"/>
                <a:gd name="connsiteY1" fmla="*/ 390728 h 601376"/>
                <a:gd name="connsiteX2" fmla="*/ 457026 w 485502"/>
                <a:gd name="connsiteY2" fmla="*/ 455816 h 601376"/>
                <a:gd name="connsiteX3" fmla="*/ 466551 w 485502"/>
                <a:gd name="connsiteY3" fmla="*/ 449466 h 601376"/>
                <a:gd name="connsiteX4" fmla="*/ 322088 w 485502"/>
                <a:gd name="connsiteY4" fmla="*/ 565353 h 601376"/>
                <a:gd name="connsiteX5" fmla="*/ 230013 w 485502"/>
                <a:gd name="connsiteY5" fmla="*/ 595516 h 601376"/>
                <a:gd name="connsiteX6" fmla="*/ 120476 w 485502"/>
                <a:gd name="connsiteY6" fmla="*/ 463753 h 601376"/>
                <a:gd name="connsiteX7" fmla="*/ 9351 w 485502"/>
                <a:gd name="connsiteY7" fmla="*/ 190703 h 601376"/>
                <a:gd name="connsiteX8" fmla="*/ 29988 w 485502"/>
                <a:gd name="connsiteY8" fmla="*/ 4966 h 60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502" h="601376">
                  <a:moveTo>
                    <a:pt x="29988" y="4966"/>
                  </a:moveTo>
                  <a:cubicBezTo>
                    <a:pt x="65442" y="38303"/>
                    <a:pt x="150903" y="315586"/>
                    <a:pt x="222076" y="390728"/>
                  </a:cubicBezTo>
                  <a:cubicBezTo>
                    <a:pt x="293249" y="465870"/>
                    <a:pt x="416280" y="446026"/>
                    <a:pt x="457026" y="455816"/>
                  </a:cubicBezTo>
                  <a:cubicBezTo>
                    <a:pt x="497772" y="465606"/>
                    <a:pt x="489041" y="431210"/>
                    <a:pt x="466551" y="449466"/>
                  </a:cubicBezTo>
                  <a:cubicBezTo>
                    <a:pt x="444061" y="467722"/>
                    <a:pt x="361511" y="541011"/>
                    <a:pt x="322088" y="565353"/>
                  </a:cubicBezTo>
                  <a:cubicBezTo>
                    <a:pt x="282665" y="589695"/>
                    <a:pt x="263615" y="612449"/>
                    <a:pt x="230013" y="595516"/>
                  </a:cubicBezTo>
                  <a:cubicBezTo>
                    <a:pt x="196411" y="578583"/>
                    <a:pt x="157253" y="531222"/>
                    <a:pt x="120476" y="463753"/>
                  </a:cubicBezTo>
                  <a:cubicBezTo>
                    <a:pt x="83699" y="396284"/>
                    <a:pt x="24168" y="267167"/>
                    <a:pt x="9351" y="190703"/>
                  </a:cubicBezTo>
                  <a:cubicBezTo>
                    <a:pt x="-5466" y="114239"/>
                    <a:pt x="-5466" y="-28371"/>
                    <a:pt x="29988" y="49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フリーフォーム: 図形 554">
              <a:extLst>
                <a:ext uri="{FF2B5EF4-FFF2-40B4-BE49-F238E27FC236}">
                  <a16:creationId xmlns:a16="http://schemas.microsoft.com/office/drawing/2014/main" id="{F2ED5532-073D-4AD7-9A8E-497792A1DEF4}"/>
                </a:ext>
              </a:extLst>
            </p:cNvPr>
            <p:cNvSpPr/>
            <p:nvPr/>
          </p:nvSpPr>
          <p:spPr>
            <a:xfrm>
              <a:off x="5139151" y="3437011"/>
              <a:ext cx="1387565" cy="406894"/>
            </a:xfrm>
            <a:custGeom>
              <a:avLst/>
              <a:gdLst>
                <a:gd name="connsiteX0" fmla="*/ 1174 w 1387565"/>
                <a:gd name="connsiteY0" fmla="*/ 199952 h 406894"/>
                <a:gd name="connsiteX1" fmla="*/ 263112 w 1387565"/>
                <a:gd name="connsiteY1" fmla="*/ 38027 h 406894"/>
                <a:gd name="connsiteX2" fmla="*/ 266287 w 1387565"/>
                <a:gd name="connsiteY2" fmla="*/ 57077 h 406894"/>
                <a:gd name="connsiteX3" fmla="*/ 344074 w 1387565"/>
                <a:gd name="connsiteY3" fmla="*/ 174552 h 406894"/>
                <a:gd name="connsiteX4" fmla="*/ 455199 w 1387565"/>
                <a:gd name="connsiteY4" fmla="*/ 182489 h 406894"/>
                <a:gd name="connsiteX5" fmla="*/ 748887 w 1387565"/>
                <a:gd name="connsiteY5" fmla="*/ 138039 h 406894"/>
                <a:gd name="connsiteX6" fmla="*/ 882237 w 1387565"/>
                <a:gd name="connsiteY6" fmla="*/ 31677 h 406894"/>
                <a:gd name="connsiteX7" fmla="*/ 928274 w 1387565"/>
                <a:gd name="connsiteY7" fmla="*/ 9452 h 406894"/>
                <a:gd name="connsiteX8" fmla="*/ 1004474 w 1387565"/>
                <a:gd name="connsiteY8" fmla="*/ 15802 h 406894"/>
                <a:gd name="connsiteX9" fmla="*/ 1283874 w 1387565"/>
                <a:gd name="connsiteY9" fmla="*/ 187252 h 406894"/>
                <a:gd name="connsiteX10" fmla="*/ 1377537 w 1387565"/>
                <a:gd name="connsiteY10" fmla="*/ 358702 h 406894"/>
                <a:gd name="connsiteX11" fmla="*/ 1375949 w 1387565"/>
                <a:gd name="connsiteY11" fmla="*/ 399977 h 406894"/>
                <a:gd name="connsiteX12" fmla="*/ 1350549 w 1387565"/>
                <a:gd name="connsiteY12" fmla="*/ 239639 h 406894"/>
                <a:gd name="connsiteX13" fmla="*/ 969549 w 1387565"/>
                <a:gd name="connsiteY13" fmla="*/ 15802 h 406894"/>
                <a:gd name="connsiteX14" fmla="*/ 772699 w 1387565"/>
                <a:gd name="connsiteY14" fmla="*/ 123752 h 406894"/>
                <a:gd name="connsiteX15" fmla="*/ 472662 w 1387565"/>
                <a:gd name="connsiteY15" fmla="*/ 153914 h 406894"/>
                <a:gd name="connsiteX16" fmla="*/ 304387 w 1387565"/>
                <a:gd name="connsiteY16" fmla="*/ 123752 h 406894"/>
                <a:gd name="connsiteX17" fmla="*/ 172624 w 1387565"/>
                <a:gd name="connsiteY17" fmla="*/ 87239 h 406894"/>
                <a:gd name="connsiteX18" fmla="*/ 1174 w 1387565"/>
                <a:gd name="connsiteY18" fmla="*/ 199952 h 40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7565" h="406894">
                  <a:moveTo>
                    <a:pt x="1174" y="199952"/>
                  </a:moveTo>
                  <a:cubicBezTo>
                    <a:pt x="16255" y="191750"/>
                    <a:pt x="218927" y="61839"/>
                    <a:pt x="263112" y="38027"/>
                  </a:cubicBezTo>
                  <a:cubicBezTo>
                    <a:pt x="307297" y="14215"/>
                    <a:pt x="252793" y="34323"/>
                    <a:pt x="266287" y="57077"/>
                  </a:cubicBezTo>
                  <a:cubicBezTo>
                    <a:pt x="279781" y="79831"/>
                    <a:pt x="312589" y="153650"/>
                    <a:pt x="344074" y="174552"/>
                  </a:cubicBezTo>
                  <a:cubicBezTo>
                    <a:pt x="375559" y="195454"/>
                    <a:pt x="387730" y="188574"/>
                    <a:pt x="455199" y="182489"/>
                  </a:cubicBezTo>
                  <a:cubicBezTo>
                    <a:pt x="522668" y="176403"/>
                    <a:pt x="677714" y="163174"/>
                    <a:pt x="748887" y="138039"/>
                  </a:cubicBezTo>
                  <a:cubicBezTo>
                    <a:pt x="820060" y="112904"/>
                    <a:pt x="852339" y="53108"/>
                    <a:pt x="882237" y="31677"/>
                  </a:cubicBezTo>
                  <a:cubicBezTo>
                    <a:pt x="912135" y="10246"/>
                    <a:pt x="907901" y="12098"/>
                    <a:pt x="928274" y="9452"/>
                  </a:cubicBezTo>
                  <a:cubicBezTo>
                    <a:pt x="948647" y="6806"/>
                    <a:pt x="945207" y="-13831"/>
                    <a:pt x="1004474" y="15802"/>
                  </a:cubicBezTo>
                  <a:cubicBezTo>
                    <a:pt x="1063741" y="45435"/>
                    <a:pt x="1221697" y="130102"/>
                    <a:pt x="1283874" y="187252"/>
                  </a:cubicBezTo>
                  <a:cubicBezTo>
                    <a:pt x="1346051" y="244402"/>
                    <a:pt x="1362191" y="323248"/>
                    <a:pt x="1377537" y="358702"/>
                  </a:cubicBezTo>
                  <a:cubicBezTo>
                    <a:pt x="1392883" y="394156"/>
                    <a:pt x="1380447" y="419821"/>
                    <a:pt x="1375949" y="399977"/>
                  </a:cubicBezTo>
                  <a:cubicBezTo>
                    <a:pt x="1371451" y="380133"/>
                    <a:pt x="1418282" y="303668"/>
                    <a:pt x="1350549" y="239639"/>
                  </a:cubicBezTo>
                  <a:cubicBezTo>
                    <a:pt x="1282816" y="175610"/>
                    <a:pt x="1065857" y="35116"/>
                    <a:pt x="969549" y="15802"/>
                  </a:cubicBezTo>
                  <a:cubicBezTo>
                    <a:pt x="873241" y="-3512"/>
                    <a:pt x="855514" y="100733"/>
                    <a:pt x="772699" y="123752"/>
                  </a:cubicBezTo>
                  <a:cubicBezTo>
                    <a:pt x="689885" y="146771"/>
                    <a:pt x="550714" y="153914"/>
                    <a:pt x="472662" y="153914"/>
                  </a:cubicBezTo>
                  <a:cubicBezTo>
                    <a:pt x="394610" y="153914"/>
                    <a:pt x="354393" y="134865"/>
                    <a:pt x="304387" y="123752"/>
                  </a:cubicBezTo>
                  <a:cubicBezTo>
                    <a:pt x="254381" y="112639"/>
                    <a:pt x="225011" y="77714"/>
                    <a:pt x="172624" y="87239"/>
                  </a:cubicBezTo>
                  <a:cubicBezTo>
                    <a:pt x="120237" y="96764"/>
                    <a:pt x="-13907" y="208154"/>
                    <a:pt x="1174" y="1999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6" name="フリーフォーム: 図形 555">
              <a:extLst>
                <a:ext uri="{FF2B5EF4-FFF2-40B4-BE49-F238E27FC236}">
                  <a16:creationId xmlns:a16="http://schemas.microsoft.com/office/drawing/2014/main" id="{7BA37A29-3177-4A9D-B713-A994EDDB828C}"/>
                </a:ext>
              </a:extLst>
            </p:cNvPr>
            <p:cNvSpPr/>
            <p:nvPr/>
          </p:nvSpPr>
          <p:spPr>
            <a:xfrm>
              <a:off x="5275263" y="3563827"/>
              <a:ext cx="1141489" cy="237063"/>
            </a:xfrm>
            <a:custGeom>
              <a:avLst/>
              <a:gdLst>
                <a:gd name="connsiteX0" fmla="*/ 0 w 1141489"/>
                <a:gd name="connsiteY0" fmla="*/ 115998 h 237063"/>
                <a:gd name="connsiteX1" fmla="*/ 73025 w 1141489"/>
                <a:gd name="connsiteY1" fmla="*/ 68373 h 237063"/>
                <a:gd name="connsiteX2" fmla="*/ 149225 w 1141489"/>
                <a:gd name="connsiteY2" fmla="*/ 150923 h 237063"/>
                <a:gd name="connsiteX3" fmla="*/ 495300 w 1141489"/>
                <a:gd name="connsiteY3" fmla="*/ 150923 h 237063"/>
                <a:gd name="connsiteX4" fmla="*/ 735012 w 1141489"/>
                <a:gd name="connsiteY4" fmla="*/ 73136 h 237063"/>
                <a:gd name="connsiteX5" fmla="*/ 830262 w 1141489"/>
                <a:gd name="connsiteY5" fmla="*/ 8048 h 237063"/>
                <a:gd name="connsiteX6" fmla="*/ 871537 w 1141489"/>
                <a:gd name="connsiteY6" fmla="*/ 12811 h 237063"/>
                <a:gd name="connsiteX7" fmla="*/ 1014412 w 1141489"/>
                <a:gd name="connsiteY7" fmla="*/ 114411 h 237063"/>
                <a:gd name="connsiteX8" fmla="*/ 1133475 w 1141489"/>
                <a:gd name="connsiteY8" fmla="*/ 230298 h 237063"/>
                <a:gd name="connsiteX9" fmla="*/ 1096962 w 1141489"/>
                <a:gd name="connsiteY9" fmla="*/ 204898 h 237063"/>
                <a:gd name="connsiteX10" fmla="*/ 827087 w 1141489"/>
                <a:gd name="connsiteY10" fmla="*/ 52498 h 237063"/>
                <a:gd name="connsiteX11" fmla="*/ 725487 w 1141489"/>
                <a:gd name="connsiteY11" fmla="*/ 93773 h 237063"/>
                <a:gd name="connsiteX12" fmla="*/ 534987 w 1141489"/>
                <a:gd name="connsiteY12" fmla="*/ 155686 h 237063"/>
                <a:gd name="connsiteX13" fmla="*/ 242887 w 1141489"/>
                <a:gd name="connsiteY13" fmla="*/ 203311 h 237063"/>
                <a:gd name="connsiteX14" fmla="*/ 111125 w 1141489"/>
                <a:gd name="connsiteY14" fmla="*/ 181086 h 237063"/>
                <a:gd name="connsiteX15" fmla="*/ 73025 w 1141489"/>
                <a:gd name="connsiteY15" fmla="*/ 93773 h 237063"/>
                <a:gd name="connsiteX16" fmla="*/ 0 w 1141489"/>
                <a:gd name="connsiteY16" fmla="*/ 115998 h 23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1489" h="237063">
                  <a:moveTo>
                    <a:pt x="0" y="115998"/>
                  </a:moveTo>
                  <a:cubicBezTo>
                    <a:pt x="0" y="111765"/>
                    <a:pt x="48154" y="62552"/>
                    <a:pt x="73025" y="68373"/>
                  </a:cubicBezTo>
                  <a:cubicBezTo>
                    <a:pt x="97896" y="74194"/>
                    <a:pt x="78846" y="137165"/>
                    <a:pt x="149225" y="150923"/>
                  </a:cubicBezTo>
                  <a:cubicBezTo>
                    <a:pt x="219604" y="164681"/>
                    <a:pt x="397669" y="163887"/>
                    <a:pt x="495300" y="150923"/>
                  </a:cubicBezTo>
                  <a:cubicBezTo>
                    <a:pt x="592931" y="137959"/>
                    <a:pt x="679185" y="96948"/>
                    <a:pt x="735012" y="73136"/>
                  </a:cubicBezTo>
                  <a:cubicBezTo>
                    <a:pt x="790839" y="49324"/>
                    <a:pt x="807508" y="18102"/>
                    <a:pt x="830262" y="8048"/>
                  </a:cubicBezTo>
                  <a:cubicBezTo>
                    <a:pt x="853016" y="-2006"/>
                    <a:pt x="840845" y="-4916"/>
                    <a:pt x="871537" y="12811"/>
                  </a:cubicBezTo>
                  <a:cubicBezTo>
                    <a:pt x="902229" y="30538"/>
                    <a:pt x="970756" y="78163"/>
                    <a:pt x="1014412" y="114411"/>
                  </a:cubicBezTo>
                  <a:cubicBezTo>
                    <a:pt x="1058068" y="150659"/>
                    <a:pt x="1119717" y="215217"/>
                    <a:pt x="1133475" y="230298"/>
                  </a:cubicBezTo>
                  <a:cubicBezTo>
                    <a:pt x="1147233" y="245379"/>
                    <a:pt x="1148027" y="234531"/>
                    <a:pt x="1096962" y="204898"/>
                  </a:cubicBezTo>
                  <a:cubicBezTo>
                    <a:pt x="1045897" y="175265"/>
                    <a:pt x="888999" y="71019"/>
                    <a:pt x="827087" y="52498"/>
                  </a:cubicBezTo>
                  <a:cubicBezTo>
                    <a:pt x="765175" y="33977"/>
                    <a:pt x="774170" y="76575"/>
                    <a:pt x="725487" y="93773"/>
                  </a:cubicBezTo>
                  <a:cubicBezTo>
                    <a:pt x="676804" y="110971"/>
                    <a:pt x="615420" y="137430"/>
                    <a:pt x="534987" y="155686"/>
                  </a:cubicBezTo>
                  <a:cubicBezTo>
                    <a:pt x="454554" y="173942"/>
                    <a:pt x="313531" y="199078"/>
                    <a:pt x="242887" y="203311"/>
                  </a:cubicBezTo>
                  <a:cubicBezTo>
                    <a:pt x="172243" y="207544"/>
                    <a:pt x="139435" y="199342"/>
                    <a:pt x="111125" y="181086"/>
                  </a:cubicBezTo>
                  <a:cubicBezTo>
                    <a:pt x="82815" y="162830"/>
                    <a:pt x="90752" y="108854"/>
                    <a:pt x="73025" y="93773"/>
                  </a:cubicBezTo>
                  <a:cubicBezTo>
                    <a:pt x="55298" y="78692"/>
                    <a:pt x="0" y="120231"/>
                    <a:pt x="0" y="1159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フリーフォーム: 図形 556">
              <a:extLst>
                <a:ext uri="{FF2B5EF4-FFF2-40B4-BE49-F238E27FC236}">
                  <a16:creationId xmlns:a16="http://schemas.microsoft.com/office/drawing/2014/main" id="{76DBE802-825E-4F38-B40F-75FA302B5FDA}"/>
                </a:ext>
              </a:extLst>
            </p:cNvPr>
            <p:cNvSpPr/>
            <p:nvPr/>
          </p:nvSpPr>
          <p:spPr>
            <a:xfrm>
              <a:off x="5296904" y="3682195"/>
              <a:ext cx="692498" cy="303849"/>
            </a:xfrm>
            <a:custGeom>
              <a:avLst/>
              <a:gdLst>
                <a:gd name="connsiteX0" fmla="*/ 2171 w 692498"/>
                <a:gd name="connsiteY0" fmla="*/ 2393 h 303849"/>
                <a:gd name="connsiteX1" fmla="*/ 137109 w 692498"/>
                <a:gd name="connsiteY1" fmla="*/ 273855 h 303849"/>
                <a:gd name="connsiteX2" fmla="*/ 226009 w 692498"/>
                <a:gd name="connsiteY2" fmla="*/ 292905 h 303849"/>
                <a:gd name="connsiteX3" fmla="*/ 443496 w 692498"/>
                <a:gd name="connsiteY3" fmla="*/ 237343 h 303849"/>
                <a:gd name="connsiteX4" fmla="*/ 687971 w 692498"/>
                <a:gd name="connsiteY4" fmla="*/ 150030 h 303849"/>
                <a:gd name="connsiteX5" fmla="*/ 608596 w 692498"/>
                <a:gd name="connsiteY5" fmla="*/ 173843 h 303849"/>
                <a:gd name="connsiteX6" fmla="*/ 373646 w 692498"/>
                <a:gd name="connsiteY6" fmla="*/ 235755 h 303849"/>
                <a:gd name="connsiteX7" fmla="*/ 164096 w 692498"/>
                <a:gd name="connsiteY7" fmla="*/ 273855 h 303849"/>
                <a:gd name="connsiteX8" fmla="*/ 103771 w 692498"/>
                <a:gd name="connsiteY8" fmla="*/ 219880 h 303849"/>
                <a:gd name="connsiteX9" fmla="*/ 57734 w 692498"/>
                <a:gd name="connsiteY9" fmla="*/ 145268 h 303849"/>
                <a:gd name="connsiteX10" fmla="*/ 2171 w 692498"/>
                <a:gd name="connsiteY10" fmla="*/ 2393 h 30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2498" h="303849">
                  <a:moveTo>
                    <a:pt x="2171" y="2393"/>
                  </a:moveTo>
                  <a:cubicBezTo>
                    <a:pt x="15400" y="23824"/>
                    <a:pt x="99803" y="225436"/>
                    <a:pt x="137109" y="273855"/>
                  </a:cubicBezTo>
                  <a:cubicBezTo>
                    <a:pt x="174415" y="322274"/>
                    <a:pt x="174945" y="298990"/>
                    <a:pt x="226009" y="292905"/>
                  </a:cubicBezTo>
                  <a:cubicBezTo>
                    <a:pt x="277073" y="286820"/>
                    <a:pt x="366502" y="261155"/>
                    <a:pt x="443496" y="237343"/>
                  </a:cubicBezTo>
                  <a:cubicBezTo>
                    <a:pt x="520490" y="213531"/>
                    <a:pt x="660454" y="160613"/>
                    <a:pt x="687971" y="150030"/>
                  </a:cubicBezTo>
                  <a:cubicBezTo>
                    <a:pt x="715488" y="139447"/>
                    <a:pt x="608596" y="173843"/>
                    <a:pt x="608596" y="173843"/>
                  </a:cubicBezTo>
                  <a:cubicBezTo>
                    <a:pt x="556209" y="188130"/>
                    <a:pt x="447729" y="219086"/>
                    <a:pt x="373646" y="235755"/>
                  </a:cubicBezTo>
                  <a:cubicBezTo>
                    <a:pt x="299563" y="252424"/>
                    <a:pt x="209075" y="276501"/>
                    <a:pt x="164096" y="273855"/>
                  </a:cubicBezTo>
                  <a:cubicBezTo>
                    <a:pt x="119117" y="271209"/>
                    <a:pt x="121498" y="241311"/>
                    <a:pt x="103771" y="219880"/>
                  </a:cubicBezTo>
                  <a:cubicBezTo>
                    <a:pt x="86044" y="198449"/>
                    <a:pt x="75726" y="180987"/>
                    <a:pt x="57734" y="145268"/>
                  </a:cubicBezTo>
                  <a:cubicBezTo>
                    <a:pt x="39742" y="109549"/>
                    <a:pt x="-11058" y="-19038"/>
                    <a:pt x="2171" y="23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フリーフォーム: 図形 557">
              <a:extLst>
                <a:ext uri="{FF2B5EF4-FFF2-40B4-BE49-F238E27FC236}">
                  <a16:creationId xmlns:a16="http://schemas.microsoft.com/office/drawing/2014/main" id="{B91D9BD6-CFB9-474B-A7AF-8D9CBE7B5301}"/>
                </a:ext>
              </a:extLst>
            </p:cNvPr>
            <p:cNvSpPr/>
            <p:nvPr/>
          </p:nvSpPr>
          <p:spPr>
            <a:xfrm>
              <a:off x="6095152" y="3801380"/>
              <a:ext cx="428821" cy="373965"/>
            </a:xfrm>
            <a:custGeom>
              <a:avLst/>
              <a:gdLst>
                <a:gd name="connsiteX0" fmla="*/ 423123 w 428821"/>
                <a:gd name="connsiteY0" fmla="*/ 683 h 373965"/>
                <a:gd name="connsiteX1" fmla="*/ 278661 w 428821"/>
                <a:gd name="connsiteY1" fmla="*/ 167370 h 373965"/>
                <a:gd name="connsiteX2" fmla="*/ 70698 w 428821"/>
                <a:gd name="connsiteY2" fmla="*/ 283258 h 373965"/>
                <a:gd name="connsiteX3" fmla="*/ 848 w 428821"/>
                <a:gd name="connsiteY3" fmla="*/ 353108 h 373965"/>
                <a:gd name="connsiteX4" fmla="*/ 108798 w 428821"/>
                <a:gd name="connsiteY4" fmla="*/ 365808 h 373965"/>
                <a:gd name="connsiteX5" fmla="*/ 202461 w 428821"/>
                <a:gd name="connsiteY5" fmla="*/ 372158 h 373965"/>
                <a:gd name="connsiteX6" fmla="*/ 297711 w 428821"/>
                <a:gd name="connsiteY6" fmla="*/ 332470 h 373965"/>
                <a:gd name="connsiteX7" fmla="*/ 334223 w 428821"/>
                <a:gd name="connsiteY7" fmla="*/ 280083 h 373965"/>
                <a:gd name="connsiteX8" fmla="*/ 394548 w 428821"/>
                <a:gd name="connsiteY8" fmla="*/ 114983 h 373965"/>
                <a:gd name="connsiteX9" fmla="*/ 423123 w 428821"/>
                <a:gd name="connsiteY9" fmla="*/ 683 h 37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821" h="373965">
                  <a:moveTo>
                    <a:pt x="423123" y="683"/>
                  </a:moveTo>
                  <a:cubicBezTo>
                    <a:pt x="403809" y="9414"/>
                    <a:pt x="337398" y="120274"/>
                    <a:pt x="278661" y="167370"/>
                  </a:cubicBezTo>
                  <a:cubicBezTo>
                    <a:pt x="219923" y="214466"/>
                    <a:pt x="117000" y="252302"/>
                    <a:pt x="70698" y="283258"/>
                  </a:cubicBezTo>
                  <a:cubicBezTo>
                    <a:pt x="24396" y="314214"/>
                    <a:pt x="-5502" y="339350"/>
                    <a:pt x="848" y="353108"/>
                  </a:cubicBezTo>
                  <a:cubicBezTo>
                    <a:pt x="7198" y="366866"/>
                    <a:pt x="75196" y="362633"/>
                    <a:pt x="108798" y="365808"/>
                  </a:cubicBezTo>
                  <a:cubicBezTo>
                    <a:pt x="142400" y="368983"/>
                    <a:pt x="170976" y="377714"/>
                    <a:pt x="202461" y="372158"/>
                  </a:cubicBezTo>
                  <a:cubicBezTo>
                    <a:pt x="233946" y="366602"/>
                    <a:pt x="275751" y="347816"/>
                    <a:pt x="297711" y="332470"/>
                  </a:cubicBezTo>
                  <a:cubicBezTo>
                    <a:pt x="319671" y="317124"/>
                    <a:pt x="318083" y="316331"/>
                    <a:pt x="334223" y="280083"/>
                  </a:cubicBezTo>
                  <a:cubicBezTo>
                    <a:pt x="350362" y="243835"/>
                    <a:pt x="381583" y="161020"/>
                    <a:pt x="394548" y="114983"/>
                  </a:cubicBezTo>
                  <a:cubicBezTo>
                    <a:pt x="407513" y="68946"/>
                    <a:pt x="442437" y="-8048"/>
                    <a:pt x="423123" y="6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フリーフォーム: 図形 558">
              <a:extLst>
                <a:ext uri="{FF2B5EF4-FFF2-40B4-BE49-F238E27FC236}">
                  <a16:creationId xmlns:a16="http://schemas.microsoft.com/office/drawing/2014/main" id="{29C57305-92FE-4FDA-A9EC-26F893A33D7B}"/>
                </a:ext>
              </a:extLst>
            </p:cNvPr>
            <p:cNvSpPr/>
            <p:nvPr/>
          </p:nvSpPr>
          <p:spPr>
            <a:xfrm>
              <a:off x="5137150" y="3809268"/>
              <a:ext cx="929380" cy="805595"/>
            </a:xfrm>
            <a:custGeom>
              <a:avLst/>
              <a:gdLst>
                <a:gd name="connsiteX0" fmla="*/ 865188 w 929380"/>
                <a:gd name="connsiteY0" fmla="*/ 22957 h 805595"/>
                <a:gd name="connsiteX1" fmla="*/ 511175 w 929380"/>
                <a:gd name="connsiteY1" fmla="*/ 407132 h 805595"/>
                <a:gd name="connsiteX2" fmla="*/ 220663 w 929380"/>
                <a:gd name="connsiteY2" fmla="*/ 648432 h 805595"/>
                <a:gd name="connsiteX3" fmla="*/ 58738 w 929380"/>
                <a:gd name="connsiteY3" fmla="*/ 765907 h 805595"/>
                <a:gd name="connsiteX4" fmla="*/ 0 w 929380"/>
                <a:gd name="connsiteY4" fmla="*/ 805595 h 805595"/>
                <a:gd name="connsiteX5" fmla="*/ 266700 w 929380"/>
                <a:gd name="connsiteY5" fmla="*/ 599220 h 805595"/>
                <a:gd name="connsiteX6" fmla="*/ 874713 w 929380"/>
                <a:gd name="connsiteY6" fmla="*/ 105507 h 805595"/>
                <a:gd name="connsiteX7" fmla="*/ 865188 w 929380"/>
                <a:gd name="connsiteY7" fmla="*/ 22957 h 80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9380" h="805595">
                  <a:moveTo>
                    <a:pt x="865188" y="22957"/>
                  </a:moveTo>
                  <a:cubicBezTo>
                    <a:pt x="804598" y="73228"/>
                    <a:pt x="618596" y="302886"/>
                    <a:pt x="511175" y="407132"/>
                  </a:cubicBezTo>
                  <a:cubicBezTo>
                    <a:pt x="403754" y="511378"/>
                    <a:pt x="296069" y="588636"/>
                    <a:pt x="220663" y="648432"/>
                  </a:cubicBezTo>
                  <a:cubicBezTo>
                    <a:pt x="145257" y="708228"/>
                    <a:pt x="95515" y="739713"/>
                    <a:pt x="58738" y="765907"/>
                  </a:cubicBezTo>
                  <a:cubicBezTo>
                    <a:pt x="21961" y="792101"/>
                    <a:pt x="0" y="805595"/>
                    <a:pt x="0" y="805595"/>
                  </a:cubicBezTo>
                  <a:cubicBezTo>
                    <a:pt x="34660" y="777814"/>
                    <a:pt x="120915" y="715901"/>
                    <a:pt x="266700" y="599220"/>
                  </a:cubicBezTo>
                  <a:cubicBezTo>
                    <a:pt x="412485" y="482539"/>
                    <a:pt x="781051" y="203932"/>
                    <a:pt x="874713" y="105507"/>
                  </a:cubicBezTo>
                  <a:cubicBezTo>
                    <a:pt x="968375" y="7082"/>
                    <a:pt x="925778" y="-27314"/>
                    <a:pt x="865188" y="229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フリーフォーム: 図形 559">
              <a:extLst>
                <a:ext uri="{FF2B5EF4-FFF2-40B4-BE49-F238E27FC236}">
                  <a16:creationId xmlns:a16="http://schemas.microsoft.com/office/drawing/2014/main" id="{9780D4BB-4681-4812-8230-120ADAF5CA19}"/>
                </a:ext>
              </a:extLst>
            </p:cNvPr>
            <p:cNvSpPr/>
            <p:nvPr/>
          </p:nvSpPr>
          <p:spPr>
            <a:xfrm>
              <a:off x="4995549" y="4170304"/>
              <a:ext cx="495649" cy="481501"/>
            </a:xfrm>
            <a:custGeom>
              <a:avLst/>
              <a:gdLst>
                <a:gd name="connsiteX0" fmla="*/ 495614 w 495649"/>
                <a:gd name="connsiteY0" fmla="*/ 59 h 481501"/>
                <a:gd name="connsiteX1" fmla="*/ 206689 w 495649"/>
                <a:gd name="connsiteY1" fmla="*/ 209609 h 481501"/>
                <a:gd name="connsiteX2" fmla="*/ 35239 w 495649"/>
                <a:gd name="connsiteY2" fmla="*/ 392171 h 481501"/>
                <a:gd name="connsiteX3" fmla="*/ 3489 w 495649"/>
                <a:gd name="connsiteY3" fmla="*/ 481071 h 481501"/>
                <a:gd name="connsiteX4" fmla="*/ 87626 w 495649"/>
                <a:gd name="connsiteY4" fmla="*/ 358834 h 481501"/>
                <a:gd name="connsiteX5" fmla="*/ 225739 w 495649"/>
                <a:gd name="connsiteY5" fmla="*/ 230246 h 481501"/>
                <a:gd name="connsiteX6" fmla="*/ 495614 w 495649"/>
                <a:gd name="connsiteY6" fmla="*/ 59 h 48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649" h="481501">
                  <a:moveTo>
                    <a:pt x="495614" y="59"/>
                  </a:moveTo>
                  <a:cubicBezTo>
                    <a:pt x="492439" y="-3381"/>
                    <a:pt x="283418" y="144257"/>
                    <a:pt x="206689" y="209609"/>
                  </a:cubicBezTo>
                  <a:cubicBezTo>
                    <a:pt x="129960" y="274961"/>
                    <a:pt x="69106" y="346927"/>
                    <a:pt x="35239" y="392171"/>
                  </a:cubicBezTo>
                  <a:cubicBezTo>
                    <a:pt x="1372" y="437415"/>
                    <a:pt x="-5242" y="486627"/>
                    <a:pt x="3489" y="481071"/>
                  </a:cubicBezTo>
                  <a:cubicBezTo>
                    <a:pt x="12220" y="475515"/>
                    <a:pt x="50584" y="400638"/>
                    <a:pt x="87626" y="358834"/>
                  </a:cubicBezTo>
                  <a:cubicBezTo>
                    <a:pt x="124668" y="317030"/>
                    <a:pt x="160652" y="286867"/>
                    <a:pt x="225739" y="230246"/>
                  </a:cubicBezTo>
                  <a:cubicBezTo>
                    <a:pt x="290826" y="173625"/>
                    <a:pt x="498789" y="3499"/>
                    <a:pt x="495614" y="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フリーフォーム: 図形 560">
              <a:extLst>
                <a:ext uri="{FF2B5EF4-FFF2-40B4-BE49-F238E27FC236}">
                  <a16:creationId xmlns:a16="http://schemas.microsoft.com/office/drawing/2014/main" id="{C0D64DD9-23AE-4FFA-8654-0FCE846B5CCB}"/>
                </a:ext>
              </a:extLst>
            </p:cNvPr>
            <p:cNvSpPr/>
            <p:nvPr/>
          </p:nvSpPr>
          <p:spPr>
            <a:xfrm>
              <a:off x="5546439" y="3743854"/>
              <a:ext cx="849554" cy="769603"/>
            </a:xfrm>
            <a:custGeom>
              <a:avLst/>
              <a:gdLst>
                <a:gd name="connsiteX0" fmla="*/ 767049 w 849554"/>
                <a:gd name="connsiteY0" fmla="*/ 5821 h 769603"/>
                <a:gd name="connsiteX1" fmla="*/ 835311 w 849554"/>
                <a:gd name="connsiteY1" fmla="*/ 80434 h 769603"/>
                <a:gd name="connsiteX2" fmla="*/ 479711 w 849554"/>
                <a:gd name="connsiteY2" fmla="*/ 316971 h 769603"/>
                <a:gd name="connsiteX3" fmla="*/ 86011 w 849554"/>
                <a:gd name="connsiteY3" fmla="*/ 661459 h 769603"/>
                <a:gd name="connsiteX4" fmla="*/ 1874 w 849554"/>
                <a:gd name="connsiteY4" fmla="*/ 769409 h 769603"/>
                <a:gd name="connsiteX5" fmla="*/ 130461 w 849554"/>
                <a:gd name="connsiteY5" fmla="*/ 642409 h 769603"/>
                <a:gd name="connsiteX6" fmla="*/ 652749 w 849554"/>
                <a:gd name="connsiteY6" fmla="*/ 213784 h 769603"/>
                <a:gd name="connsiteX7" fmla="*/ 767049 w 849554"/>
                <a:gd name="connsiteY7" fmla="*/ 5821 h 76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9554" h="769603">
                  <a:moveTo>
                    <a:pt x="767049" y="5821"/>
                  </a:moveTo>
                  <a:cubicBezTo>
                    <a:pt x="797476" y="-16404"/>
                    <a:pt x="883201" y="28576"/>
                    <a:pt x="835311" y="80434"/>
                  </a:cubicBezTo>
                  <a:cubicBezTo>
                    <a:pt x="787421" y="132292"/>
                    <a:pt x="604594" y="220134"/>
                    <a:pt x="479711" y="316971"/>
                  </a:cubicBezTo>
                  <a:cubicBezTo>
                    <a:pt x="354828" y="413808"/>
                    <a:pt x="165650" y="586053"/>
                    <a:pt x="86011" y="661459"/>
                  </a:cubicBezTo>
                  <a:cubicBezTo>
                    <a:pt x="6371" y="736865"/>
                    <a:pt x="-5534" y="772584"/>
                    <a:pt x="1874" y="769409"/>
                  </a:cubicBezTo>
                  <a:cubicBezTo>
                    <a:pt x="9282" y="766234"/>
                    <a:pt x="21982" y="735013"/>
                    <a:pt x="130461" y="642409"/>
                  </a:cubicBezTo>
                  <a:cubicBezTo>
                    <a:pt x="238940" y="549805"/>
                    <a:pt x="540301" y="319353"/>
                    <a:pt x="652749" y="213784"/>
                  </a:cubicBezTo>
                  <a:cubicBezTo>
                    <a:pt x="765197" y="108215"/>
                    <a:pt x="736622" y="28046"/>
                    <a:pt x="767049" y="58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フリーフォーム: 図形 561">
              <a:extLst>
                <a:ext uri="{FF2B5EF4-FFF2-40B4-BE49-F238E27FC236}">
                  <a16:creationId xmlns:a16="http://schemas.microsoft.com/office/drawing/2014/main" id="{CD096378-8908-48EE-9941-639CA05C1EFE}"/>
                </a:ext>
              </a:extLst>
            </p:cNvPr>
            <p:cNvSpPr/>
            <p:nvPr/>
          </p:nvSpPr>
          <p:spPr>
            <a:xfrm>
              <a:off x="5019274" y="4776646"/>
              <a:ext cx="356328" cy="403963"/>
            </a:xfrm>
            <a:custGeom>
              <a:avLst/>
              <a:gdLst>
                <a:gd name="connsiteX0" fmla="*/ 3576 w 356328"/>
                <a:gd name="connsiteY0" fmla="*/ 142 h 403963"/>
                <a:gd name="connsiteX1" fmla="*/ 78189 w 356328"/>
                <a:gd name="connsiteY1" fmla="*/ 185879 h 403963"/>
                <a:gd name="connsiteX2" fmla="*/ 211539 w 356328"/>
                <a:gd name="connsiteY2" fmla="*/ 249379 h 403963"/>
                <a:gd name="connsiteX3" fmla="*/ 313139 w 356328"/>
                <a:gd name="connsiteY3" fmla="*/ 252554 h 403963"/>
                <a:gd name="connsiteX4" fmla="*/ 354414 w 356328"/>
                <a:gd name="connsiteY4" fmla="*/ 228742 h 403963"/>
                <a:gd name="connsiteX5" fmla="*/ 349651 w 356328"/>
                <a:gd name="connsiteY5" fmla="*/ 212867 h 403963"/>
                <a:gd name="connsiteX6" fmla="*/ 351239 w 356328"/>
                <a:gd name="connsiteY6" fmla="*/ 303354 h 403963"/>
                <a:gd name="connsiteX7" fmla="*/ 352826 w 356328"/>
                <a:gd name="connsiteY7" fmla="*/ 355742 h 403963"/>
                <a:gd name="connsiteX8" fmla="*/ 309964 w 356328"/>
                <a:gd name="connsiteY8" fmla="*/ 393842 h 403963"/>
                <a:gd name="connsiteX9" fmla="*/ 179789 w 356328"/>
                <a:gd name="connsiteY9" fmla="*/ 400192 h 403963"/>
                <a:gd name="connsiteX10" fmla="*/ 97239 w 356328"/>
                <a:gd name="connsiteY10" fmla="*/ 343042 h 403963"/>
                <a:gd name="connsiteX11" fmla="*/ 40089 w 356328"/>
                <a:gd name="connsiteY11" fmla="*/ 282717 h 403963"/>
                <a:gd name="connsiteX12" fmla="*/ 14689 w 356328"/>
                <a:gd name="connsiteY12" fmla="*/ 219217 h 403963"/>
                <a:gd name="connsiteX13" fmla="*/ 11514 w 356328"/>
                <a:gd name="connsiteY13" fmla="*/ 155717 h 403963"/>
                <a:gd name="connsiteX14" fmla="*/ 3576 w 356328"/>
                <a:gd name="connsiteY14" fmla="*/ 142 h 40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6328" h="403963">
                  <a:moveTo>
                    <a:pt x="3576" y="142"/>
                  </a:moveTo>
                  <a:cubicBezTo>
                    <a:pt x="14688" y="5169"/>
                    <a:pt x="43529" y="144340"/>
                    <a:pt x="78189" y="185879"/>
                  </a:cubicBezTo>
                  <a:cubicBezTo>
                    <a:pt x="112849" y="227418"/>
                    <a:pt x="172381" y="238267"/>
                    <a:pt x="211539" y="249379"/>
                  </a:cubicBezTo>
                  <a:cubicBezTo>
                    <a:pt x="250697" y="260492"/>
                    <a:pt x="289327" y="255993"/>
                    <a:pt x="313139" y="252554"/>
                  </a:cubicBezTo>
                  <a:cubicBezTo>
                    <a:pt x="336951" y="249115"/>
                    <a:pt x="348329" y="235356"/>
                    <a:pt x="354414" y="228742"/>
                  </a:cubicBezTo>
                  <a:cubicBezTo>
                    <a:pt x="360499" y="222128"/>
                    <a:pt x="350180" y="200432"/>
                    <a:pt x="349651" y="212867"/>
                  </a:cubicBezTo>
                  <a:cubicBezTo>
                    <a:pt x="349122" y="225302"/>
                    <a:pt x="350710" y="279542"/>
                    <a:pt x="351239" y="303354"/>
                  </a:cubicBezTo>
                  <a:cubicBezTo>
                    <a:pt x="351768" y="327166"/>
                    <a:pt x="359705" y="340661"/>
                    <a:pt x="352826" y="355742"/>
                  </a:cubicBezTo>
                  <a:cubicBezTo>
                    <a:pt x="345947" y="370823"/>
                    <a:pt x="338803" y="386434"/>
                    <a:pt x="309964" y="393842"/>
                  </a:cubicBezTo>
                  <a:cubicBezTo>
                    <a:pt x="281125" y="401250"/>
                    <a:pt x="215243" y="408659"/>
                    <a:pt x="179789" y="400192"/>
                  </a:cubicBezTo>
                  <a:cubicBezTo>
                    <a:pt x="144335" y="391725"/>
                    <a:pt x="120522" y="362621"/>
                    <a:pt x="97239" y="343042"/>
                  </a:cubicBezTo>
                  <a:cubicBezTo>
                    <a:pt x="73956" y="323463"/>
                    <a:pt x="53847" y="303355"/>
                    <a:pt x="40089" y="282717"/>
                  </a:cubicBezTo>
                  <a:cubicBezTo>
                    <a:pt x="26331" y="262079"/>
                    <a:pt x="19451" y="240384"/>
                    <a:pt x="14689" y="219217"/>
                  </a:cubicBezTo>
                  <a:cubicBezTo>
                    <a:pt x="9927" y="198050"/>
                    <a:pt x="12308" y="187202"/>
                    <a:pt x="11514" y="155717"/>
                  </a:cubicBezTo>
                  <a:cubicBezTo>
                    <a:pt x="10720" y="124232"/>
                    <a:pt x="-7536" y="-4885"/>
                    <a:pt x="3576" y="1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フリーフォーム: 図形 562">
              <a:extLst>
                <a:ext uri="{FF2B5EF4-FFF2-40B4-BE49-F238E27FC236}">
                  <a16:creationId xmlns:a16="http://schemas.microsoft.com/office/drawing/2014/main" id="{66C3E9DE-7845-46CA-AD92-3142E4A932BF}"/>
                </a:ext>
              </a:extLst>
            </p:cNvPr>
            <p:cNvSpPr/>
            <p:nvPr/>
          </p:nvSpPr>
          <p:spPr>
            <a:xfrm>
              <a:off x="5115635" y="4565215"/>
              <a:ext cx="449183" cy="367041"/>
            </a:xfrm>
            <a:custGeom>
              <a:avLst/>
              <a:gdLst>
                <a:gd name="connsiteX0" fmla="*/ 78665 w 449183"/>
                <a:gd name="connsiteY0" fmla="*/ 435 h 367041"/>
                <a:gd name="connsiteX1" fmla="*/ 11990 w 449183"/>
                <a:gd name="connsiteY1" fmla="*/ 135373 h 367041"/>
                <a:gd name="connsiteX2" fmla="*/ 32628 w 449183"/>
                <a:gd name="connsiteY2" fmla="*/ 241735 h 367041"/>
                <a:gd name="connsiteX3" fmla="*/ 161215 w 449183"/>
                <a:gd name="connsiteY3" fmla="*/ 359210 h 367041"/>
                <a:gd name="connsiteX4" fmla="*/ 210428 w 449183"/>
                <a:gd name="connsiteY4" fmla="*/ 324285 h 367041"/>
                <a:gd name="connsiteX5" fmla="*/ 448553 w 449183"/>
                <a:gd name="connsiteY5" fmla="*/ 68698 h 367041"/>
                <a:gd name="connsiteX6" fmla="*/ 275515 w 449183"/>
                <a:gd name="connsiteY6" fmla="*/ 225860 h 367041"/>
                <a:gd name="connsiteX7" fmla="*/ 137403 w 449183"/>
                <a:gd name="connsiteY7" fmla="*/ 338573 h 367041"/>
                <a:gd name="connsiteX8" fmla="*/ 35803 w 449183"/>
                <a:gd name="connsiteY8" fmla="*/ 311585 h 367041"/>
                <a:gd name="connsiteX9" fmla="*/ 878 w 449183"/>
                <a:gd name="connsiteY9" fmla="*/ 182998 h 367041"/>
                <a:gd name="connsiteX10" fmla="*/ 78665 w 449183"/>
                <a:gd name="connsiteY10" fmla="*/ 435 h 36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9183" h="367041">
                  <a:moveTo>
                    <a:pt x="78665" y="435"/>
                  </a:moveTo>
                  <a:cubicBezTo>
                    <a:pt x="80517" y="-7503"/>
                    <a:pt x="19663" y="95156"/>
                    <a:pt x="11990" y="135373"/>
                  </a:cubicBezTo>
                  <a:cubicBezTo>
                    <a:pt x="4317" y="175590"/>
                    <a:pt x="7757" y="204429"/>
                    <a:pt x="32628" y="241735"/>
                  </a:cubicBezTo>
                  <a:cubicBezTo>
                    <a:pt x="57499" y="279041"/>
                    <a:pt x="131582" y="345452"/>
                    <a:pt x="161215" y="359210"/>
                  </a:cubicBezTo>
                  <a:cubicBezTo>
                    <a:pt x="190848" y="372968"/>
                    <a:pt x="162538" y="372704"/>
                    <a:pt x="210428" y="324285"/>
                  </a:cubicBezTo>
                  <a:cubicBezTo>
                    <a:pt x="258318" y="275866"/>
                    <a:pt x="437705" y="85102"/>
                    <a:pt x="448553" y="68698"/>
                  </a:cubicBezTo>
                  <a:cubicBezTo>
                    <a:pt x="459401" y="52294"/>
                    <a:pt x="327373" y="180881"/>
                    <a:pt x="275515" y="225860"/>
                  </a:cubicBezTo>
                  <a:cubicBezTo>
                    <a:pt x="223657" y="270839"/>
                    <a:pt x="177355" y="324286"/>
                    <a:pt x="137403" y="338573"/>
                  </a:cubicBezTo>
                  <a:cubicBezTo>
                    <a:pt x="97451" y="352860"/>
                    <a:pt x="58557" y="337514"/>
                    <a:pt x="35803" y="311585"/>
                  </a:cubicBezTo>
                  <a:cubicBezTo>
                    <a:pt x="13049" y="285656"/>
                    <a:pt x="-4149" y="229036"/>
                    <a:pt x="878" y="182998"/>
                  </a:cubicBezTo>
                  <a:cubicBezTo>
                    <a:pt x="5905" y="136960"/>
                    <a:pt x="76813" y="8373"/>
                    <a:pt x="78665" y="4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フリーフォーム: 図形 563">
              <a:extLst>
                <a:ext uri="{FF2B5EF4-FFF2-40B4-BE49-F238E27FC236}">
                  <a16:creationId xmlns:a16="http://schemas.microsoft.com/office/drawing/2014/main" id="{063D877A-2416-4182-82A8-B1358127AC85}"/>
                </a:ext>
              </a:extLst>
            </p:cNvPr>
            <p:cNvSpPr/>
            <p:nvPr/>
          </p:nvSpPr>
          <p:spPr>
            <a:xfrm>
              <a:off x="5490131" y="4373098"/>
              <a:ext cx="199565" cy="199095"/>
            </a:xfrm>
            <a:custGeom>
              <a:avLst/>
              <a:gdLst>
                <a:gd name="connsiteX0" fmla="*/ 199469 w 199565"/>
                <a:gd name="connsiteY0" fmla="*/ 465 h 199095"/>
                <a:gd name="connsiteX1" fmla="*/ 12144 w 199565"/>
                <a:gd name="connsiteY1" fmla="*/ 192552 h 199095"/>
                <a:gd name="connsiteX2" fmla="*/ 37544 w 199565"/>
                <a:gd name="connsiteY2" fmla="*/ 140165 h 199095"/>
                <a:gd name="connsiteX3" fmla="*/ 199469 w 199565"/>
                <a:gd name="connsiteY3" fmla="*/ 465 h 1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565" h="199095">
                  <a:moveTo>
                    <a:pt x="199469" y="465"/>
                  </a:moveTo>
                  <a:cubicBezTo>
                    <a:pt x="195236" y="9196"/>
                    <a:pt x="39131" y="169269"/>
                    <a:pt x="12144" y="192552"/>
                  </a:cubicBezTo>
                  <a:cubicBezTo>
                    <a:pt x="-14844" y="215835"/>
                    <a:pt x="7382" y="171915"/>
                    <a:pt x="37544" y="140165"/>
                  </a:cubicBezTo>
                  <a:cubicBezTo>
                    <a:pt x="67706" y="108415"/>
                    <a:pt x="203702" y="-8266"/>
                    <a:pt x="199469" y="4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フリーフォーム: 図形 564">
              <a:extLst>
                <a:ext uri="{FF2B5EF4-FFF2-40B4-BE49-F238E27FC236}">
                  <a16:creationId xmlns:a16="http://schemas.microsoft.com/office/drawing/2014/main" id="{D90F7903-DFD8-4B04-910E-1533EACCD756}"/>
                </a:ext>
              </a:extLst>
            </p:cNvPr>
            <p:cNvSpPr/>
            <p:nvPr/>
          </p:nvSpPr>
          <p:spPr>
            <a:xfrm>
              <a:off x="5505241" y="4257049"/>
              <a:ext cx="1303715" cy="826132"/>
            </a:xfrm>
            <a:custGeom>
              <a:avLst/>
              <a:gdLst>
                <a:gd name="connsiteX0" fmla="*/ 209 w 1303715"/>
                <a:gd name="connsiteY0" fmla="*/ 327651 h 826132"/>
                <a:gd name="connsiteX1" fmla="*/ 298659 w 1303715"/>
                <a:gd name="connsiteY1" fmla="*/ 148264 h 826132"/>
                <a:gd name="connsiteX2" fmla="*/ 608222 w 1303715"/>
                <a:gd name="connsiteY2" fmla="*/ 54601 h 826132"/>
                <a:gd name="connsiteX3" fmla="*/ 922547 w 1303715"/>
                <a:gd name="connsiteY3" fmla="*/ 124451 h 826132"/>
                <a:gd name="connsiteX4" fmla="*/ 1200359 w 1303715"/>
                <a:gd name="connsiteY4" fmla="*/ 378451 h 826132"/>
                <a:gd name="connsiteX5" fmla="*/ 1281322 w 1303715"/>
                <a:gd name="connsiteY5" fmla="*/ 621339 h 826132"/>
                <a:gd name="connsiteX6" fmla="*/ 1254334 w 1303715"/>
                <a:gd name="connsiteY6" fmla="*/ 826126 h 826132"/>
                <a:gd name="connsiteX7" fmla="*/ 1298784 w 1303715"/>
                <a:gd name="connsiteY7" fmla="*/ 627689 h 826132"/>
                <a:gd name="connsiteX8" fmla="*/ 1271797 w 1303715"/>
                <a:gd name="connsiteY8" fmla="*/ 434014 h 826132"/>
                <a:gd name="connsiteX9" fmla="*/ 1025734 w 1303715"/>
                <a:gd name="connsiteY9" fmla="*/ 127626 h 826132"/>
                <a:gd name="connsiteX10" fmla="*/ 598697 w 1303715"/>
                <a:gd name="connsiteY10" fmla="*/ 2214 h 826132"/>
                <a:gd name="connsiteX11" fmla="*/ 344697 w 1303715"/>
                <a:gd name="connsiteY11" fmla="*/ 67301 h 826132"/>
                <a:gd name="connsiteX12" fmla="*/ 209 w 1303715"/>
                <a:gd name="connsiteY12" fmla="*/ 327651 h 82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3715" h="826132">
                  <a:moveTo>
                    <a:pt x="209" y="327651"/>
                  </a:moveTo>
                  <a:cubicBezTo>
                    <a:pt x="-7464" y="341145"/>
                    <a:pt x="197324" y="193772"/>
                    <a:pt x="298659" y="148264"/>
                  </a:cubicBezTo>
                  <a:cubicBezTo>
                    <a:pt x="399994" y="102756"/>
                    <a:pt x="504241" y="58570"/>
                    <a:pt x="608222" y="54601"/>
                  </a:cubicBezTo>
                  <a:cubicBezTo>
                    <a:pt x="712203" y="50632"/>
                    <a:pt x="823858" y="70476"/>
                    <a:pt x="922547" y="124451"/>
                  </a:cubicBezTo>
                  <a:cubicBezTo>
                    <a:pt x="1021237" y="178426"/>
                    <a:pt x="1140563" y="295636"/>
                    <a:pt x="1200359" y="378451"/>
                  </a:cubicBezTo>
                  <a:cubicBezTo>
                    <a:pt x="1260155" y="461266"/>
                    <a:pt x="1272326" y="546727"/>
                    <a:pt x="1281322" y="621339"/>
                  </a:cubicBezTo>
                  <a:cubicBezTo>
                    <a:pt x="1290318" y="695951"/>
                    <a:pt x="1251424" y="825068"/>
                    <a:pt x="1254334" y="826126"/>
                  </a:cubicBezTo>
                  <a:cubicBezTo>
                    <a:pt x="1257244" y="827184"/>
                    <a:pt x="1295874" y="693041"/>
                    <a:pt x="1298784" y="627689"/>
                  </a:cubicBezTo>
                  <a:cubicBezTo>
                    <a:pt x="1301694" y="562337"/>
                    <a:pt x="1317305" y="517358"/>
                    <a:pt x="1271797" y="434014"/>
                  </a:cubicBezTo>
                  <a:cubicBezTo>
                    <a:pt x="1226289" y="350670"/>
                    <a:pt x="1137917" y="199593"/>
                    <a:pt x="1025734" y="127626"/>
                  </a:cubicBezTo>
                  <a:cubicBezTo>
                    <a:pt x="913551" y="55659"/>
                    <a:pt x="712203" y="12268"/>
                    <a:pt x="598697" y="2214"/>
                  </a:cubicBezTo>
                  <a:cubicBezTo>
                    <a:pt x="485191" y="-7840"/>
                    <a:pt x="445503" y="16766"/>
                    <a:pt x="344697" y="67301"/>
                  </a:cubicBezTo>
                  <a:cubicBezTo>
                    <a:pt x="243891" y="117836"/>
                    <a:pt x="7882" y="314157"/>
                    <a:pt x="209" y="3276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59A6032B-75BB-4948-9AAE-7A594B6F01F4}"/>
                </a:ext>
              </a:extLst>
            </p:cNvPr>
            <p:cNvSpPr/>
            <p:nvPr/>
          </p:nvSpPr>
          <p:spPr>
            <a:xfrm>
              <a:off x="6107393" y="4157461"/>
              <a:ext cx="757567" cy="490916"/>
            </a:xfrm>
            <a:custGeom>
              <a:avLst/>
              <a:gdLst>
                <a:gd name="connsiteX0" fmla="*/ 1307 w 757567"/>
                <a:gd name="connsiteY0" fmla="*/ 1789 h 490916"/>
                <a:gd name="connsiteX1" fmla="*/ 388657 w 757567"/>
                <a:gd name="connsiteY1" fmla="*/ 92806 h 490916"/>
                <a:gd name="connsiteX2" fmla="*/ 754840 w 757567"/>
                <a:gd name="connsiteY2" fmla="*/ 490739 h 490916"/>
                <a:gd name="connsiteX3" fmla="*/ 526240 w 757567"/>
                <a:gd name="connsiteY3" fmla="*/ 141489 h 490916"/>
                <a:gd name="connsiteX4" fmla="*/ 1307 w 757567"/>
                <a:gd name="connsiteY4" fmla="*/ 1789 h 49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567" h="490916">
                  <a:moveTo>
                    <a:pt x="1307" y="1789"/>
                  </a:moveTo>
                  <a:cubicBezTo>
                    <a:pt x="-21623" y="-6325"/>
                    <a:pt x="263068" y="11314"/>
                    <a:pt x="388657" y="92806"/>
                  </a:cubicBezTo>
                  <a:cubicBezTo>
                    <a:pt x="514246" y="174298"/>
                    <a:pt x="731910" y="482625"/>
                    <a:pt x="754840" y="490739"/>
                  </a:cubicBezTo>
                  <a:cubicBezTo>
                    <a:pt x="777770" y="498853"/>
                    <a:pt x="652182" y="226861"/>
                    <a:pt x="526240" y="141489"/>
                  </a:cubicBezTo>
                  <a:cubicBezTo>
                    <a:pt x="400298" y="56117"/>
                    <a:pt x="24237" y="9903"/>
                    <a:pt x="1307" y="17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4D7DAF0B-D3B1-42C0-BA9D-EB518FC630F0}"/>
                </a:ext>
              </a:extLst>
            </p:cNvPr>
            <p:cNvSpPr/>
            <p:nvPr/>
          </p:nvSpPr>
          <p:spPr>
            <a:xfrm>
              <a:off x="6781299" y="4654006"/>
              <a:ext cx="127998" cy="567971"/>
            </a:xfrm>
            <a:custGeom>
              <a:avLst/>
              <a:gdLst>
                <a:gd name="connsiteX0" fmla="*/ 78818 w 127998"/>
                <a:gd name="connsiteY0" fmla="*/ 544 h 567971"/>
                <a:gd name="connsiteX1" fmla="*/ 121151 w 127998"/>
                <a:gd name="connsiteY1" fmla="*/ 243961 h 567971"/>
                <a:gd name="connsiteX2" fmla="*/ 64001 w 127998"/>
                <a:gd name="connsiteY2" fmla="*/ 461977 h 567971"/>
                <a:gd name="connsiteX3" fmla="*/ 501 w 127998"/>
                <a:gd name="connsiteY3" fmla="*/ 567811 h 567971"/>
                <a:gd name="connsiteX4" fmla="*/ 99984 w 127998"/>
                <a:gd name="connsiteY4" fmla="*/ 440811 h 567971"/>
                <a:gd name="connsiteX5" fmla="*/ 127501 w 127998"/>
                <a:gd name="connsiteY5" fmla="*/ 313811 h 567971"/>
                <a:gd name="connsiteX6" fmla="*/ 78818 w 127998"/>
                <a:gd name="connsiteY6" fmla="*/ 544 h 56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998" h="567971">
                  <a:moveTo>
                    <a:pt x="78818" y="544"/>
                  </a:moveTo>
                  <a:cubicBezTo>
                    <a:pt x="77760" y="-11098"/>
                    <a:pt x="123620" y="167056"/>
                    <a:pt x="121151" y="243961"/>
                  </a:cubicBezTo>
                  <a:cubicBezTo>
                    <a:pt x="118682" y="320866"/>
                    <a:pt x="84109" y="408002"/>
                    <a:pt x="64001" y="461977"/>
                  </a:cubicBezTo>
                  <a:cubicBezTo>
                    <a:pt x="43893" y="515952"/>
                    <a:pt x="-5496" y="571339"/>
                    <a:pt x="501" y="567811"/>
                  </a:cubicBezTo>
                  <a:cubicBezTo>
                    <a:pt x="6498" y="564283"/>
                    <a:pt x="78817" y="483144"/>
                    <a:pt x="99984" y="440811"/>
                  </a:cubicBezTo>
                  <a:cubicBezTo>
                    <a:pt x="121151" y="398478"/>
                    <a:pt x="130323" y="388247"/>
                    <a:pt x="127501" y="313811"/>
                  </a:cubicBezTo>
                  <a:cubicBezTo>
                    <a:pt x="124679" y="239375"/>
                    <a:pt x="79876" y="12186"/>
                    <a:pt x="78818" y="5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フリーフォーム: 図形 567">
              <a:extLst>
                <a:ext uri="{FF2B5EF4-FFF2-40B4-BE49-F238E27FC236}">
                  <a16:creationId xmlns:a16="http://schemas.microsoft.com/office/drawing/2014/main" id="{E1CE4624-92D2-4AB6-AE96-F6F605C6AD09}"/>
                </a:ext>
              </a:extLst>
            </p:cNvPr>
            <p:cNvSpPr/>
            <p:nvPr/>
          </p:nvSpPr>
          <p:spPr>
            <a:xfrm>
              <a:off x="5378186" y="5074412"/>
              <a:ext cx="1419563" cy="425130"/>
            </a:xfrm>
            <a:custGeom>
              <a:avLst/>
              <a:gdLst>
                <a:gd name="connsiteX0" fmla="*/ 264 w 1419563"/>
                <a:gd name="connsiteY0" fmla="*/ 1355 h 425130"/>
                <a:gd name="connsiteX1" fmla="*/ 182297 w 1419563"/>
                <a:gd name="connsiteY1" fmla="*/ 310388 h 425130"/>
                <a:gd name="connsiteX2" fmla="*/ 662781 w 1419563"/>
                <a:gd name="connsiteY2" fmla="*/ 418338 h 425130"/>
                <a:gd name="connsiteX3" fmla="*/ 923131 w 1419563"/>
                <a:gd name="connsiteY3" fmla="*/ 405638 h 425130"/>
                <a:gd name="connsiteX4" fmla="*/ 1117864 w 1419563"/>
                <a:gd name="connsiteY4" fmla="*/ 337905 h 425130"/>
                <a:gd name="connsiteX5" fmla="*/ 1416314 w 1419563"/>
                <a:gd name="connsiteY5" fmla="*/ 138938 h 425130"/>
                <a:gd name="connsiteX6" fmla="*/ 1263914 w 1419563"/>
                <a:gd name="connsiteY6" fmla="*/ 242655 h 425130"/>
                <a:gd name="connsiteX7" fmla="*/ 1067064 w 1419563"/>
                <a:gd name="connsiteY7" fmla="*/ 320971 h 425130"/>
                <a:gd name="connsiteX8" fmla="*/ 639497 w 1419563"/>
                <a:gd name="connsiteY8" fmla="*/ 397171 h 425130"/>
                <a:gd name="connsiteX9" fmla="*/ 334697 w 1419563"/>
                <a:gd name="connsiteY9" fmla="*/ 325205 h 425130"/>
                <a:gd name="connsiteX10" fmla="*/ 146314 w 1419563"/>
                <a:gd name="connsiteY10" fmla="*/ 202438 h 425130"/>
                <a:gd name="connsiteX11" fmla="*/ 264 w 1419563"/>
                <a:gd name="connsiteY11" fmla="*/ 1355 h 42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9563" h="425130">
                  <a:moveTo>
                    <a:pt x="264" y="1355"/>
                  </a:moveTo>
                  <a:cubicBezTo>
                    <a:pt x="6261" y="19347"/>
                    <a:pt x="71878" y="240891"/>
                    <a:pt x="182297" y="310388"/>
                  </a:cubicBezTo>
                  <a:cubicBezTo>
                    <a:pt x="292716" y="379885"/>
                    <a:pt x="539309" y="402463"/>
                    <a:pt x="662781" y="418338"/>
                  </a:cubicBezTo>
                  <a:cubicBezTo>
                    <a:pt x="786253" y="434213"/>
                    <a:pt x="847284" y="419043"/>
                    <a:pt x="923131" y="405638"/>
                  </a:cubicBezTo>
                  <a:cubicBezTo>
                    <a:pt x="998978" y="392233"/>
                    <a:pt x="1035667" y="382355"/>
                    <a:pt x="1117864" y="337905"/>
                  </a:cubicBezTo>
                  <a:cubicBezTo>
                    <a:pt x="1200061" y="293455"/>
                    <a:pt x="1391972" y="154813"/>
                    <a:pt x="1416314" y="138938"/>
                  </a:cubicBezTo>
                  <a:cubicBezTo>
                    <a:pt x="1440656" y="123063"/>
                    <a:pt x="1322122" y="212316"/>
                    <a:pt x="1263914" y="242655"/>
                  </a:cubicBezTo>
                  <a:cubicBezTo>
                    <a:pt x="1205706" y="272994"/>
                    <a:pt x="1171134" y="295218"/>
                    <a:pt x="1067064" y="320971"/>
                  </a:cubicBezTo>
                  <a:cubicBezTo>
                    <a:pt x="962995" y="346724"/>
                    <a:pt x="761558" y="396465"/>
                    <a:pt x="639497" y="397171"/>
                  </a:cubicBezTo>
                  <a:cubicBezTo>
                    <a:pt x="517436" y="397877"/>
                    <a:pt x="416894" y="357660"/>
                    <a:pt x="334697" y="325205"/>
                  </a:cubicBezTo>
                  <a:cubicBezTo>
                    <a:pt x="252500" y="292750"/>
                    <a:pt x="200994" y="255355"/>
                    <a:pt x="146314" y="202438"/>
                  </a:cubicBezTo>
                  <a:cubicBezTo>
                    <a:pt x="91634" y="149521"/>
                    <a:pt x="-5733" y="-16637"/>
                    <a:pt x="264" y="13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DD323717-B57D-4810-B25E-FA4B07860CA0}"/>
                </a:ext>
              </a:extLst>
            </p:cNvPr>
            <p:cNvSpPr/>
            <p:nvPr/>
          </p:nvSpPr>
          <p:spPr>
            <a:xfrm>
              <a:off x="5360127" y="5098534"/>
              <a:ext cx="685075" cy="415878"/>
            </a:xfrm>
            <a:custGeom>
              <a:avLst/>
              <a:gdLst>
                <a:gd name="connsiteX0" fmla="*/ 26790 w 685075"/>
                <a:gd name="connsiteY0" fmla="*/ 516 h 415878"/>
                <a:gd name="connsiteX1" fmla="*/ 3506 w 685075"/>
                <a:gd name="connsiteY1" fmla="*/ 104233 h 415878"/>
                <a:gd name="connsiteX2" fmla="*/ 98756 w 685075"/>
                <a:gd name="connsiteY2" fmla="*/ 341299 h 415878"/>
                <a:gd name="connsiteX3" fmla="*/ 426840 w 685075"/>
                <a:gd name="connsiteY3" fmla="*/ 392099 h 415878"/>
                <a:gd name="connsiteX4" fmla="*/ 685073 w 685075"/>
                <a:gd name="connsiteY4" fmla="*/ 413266 h 415878"/>
                <a:gd name="connsiteX5" fmla="*/ 431073 w 685075"/>
                <a:gd name="connsiteY5" fmla="*/ 334949 h 415878"/>
                <a:gd name="connsiteX6" fmla="*/ 86056 w 685075"/>
                <a:gd name="connsiteY6" fmla="*/ 142333 h 415878"/>
                <a:gd name="connsiteX7" fmla="*/ 26790 w 685075"/>
                <a:gd name="connsiteY7" fmla="*/ 516 h 41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075" h="415878">
                  <a:moveTo>
                    <a:pt x="26790" y="516"/>
                  </a:moveTo>
                  <a:cubicBezTo>
                    <a:pt x="13032" y="-5834"/>
                    <a:pt x="-8488" y="47436"/>
                    <a:pt x="3506" y="104233"/>
                  </a:cubicBezTo>
                  <a:cubicBezTo>
                    <a:pt x="15500" y="161030"/>
                    <a:pt x="28200" y="293321"/>
                    <a:pt x="98756" y="341299"/>
                  </a:cubicBezTo>
                  <a:cubicBezTo>
                    <a:pt x="169312" y="389277"/>
                    <a:pt x="329121" y="380105"/>
                    <a:pt x="426840" y="392099"/>
                  </a:cubicBezTo>
                  <a:cubicBezTo>
                    <a:pt x="524559" y="404093"/>
                    <a:pt x="684368" y="422791"/>
                    <a:pt x="685073" y="413266"/>
                  </a:cubicBezTo>
                  <a:cubicBezTo>
                    <a:pt x="685778" y="403741"/>
                    <a:pt x="530909" y="380104"/>
                    <a:pt x="431073" y="334949"/>
                  </a:cubicBezTo>
                  <a:cubicBezTo>
                    <a:pt x="331237" y="289794"/>
                    <a:pt x="155201" y="192427"/>
                    <a:pt x="86056" y="142333"/>
                  </a:cubicBezTo>
                  <a:cubicBezTo>
                    <a:pt x="16911" y="92239"/>
                    <a:pt x="40548" y="6866"/>
                    <a:pt x="26790" y="5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30EB82E9-6125-4A41-AC37-30A6AAB7C034}"/>
                </a:ext>
              </a:extLst>
            </p:cNvPr>
            <p:cNvSpPr/>
            <p:nvPr/>
          </p:nvSpPr>
          <p:spPr>
            <a:xfrm>
              <a:off x="6299995" y="5083530"/>
              <a:ext cx="577778" cy="477349"/>
            </a:xfrm>
            <a:custGeom>
              <a:avLst/>
              <a:gdLst>
                <a:gd name="connsiteX0" fmla="*/ 577055 w 577778"/>
                <a:gd name="connsiteY0" fmla="*/ 703 h 477349"/>
                <a:gd name="connsiteX1" fmla="*/ 371738 w 577778"/>
                <a:gd name="connsiteY1" fmla="*/ 347837 h 477349"/>
                <a:gd name="connsiteX2" fmla="*/ 113505 w 577778"/>
                <a:gd name="connsiteY2" fmla="*/ 468487 h 477349"/>
                <a:gd name="connsiteX3" fmla="*/ 60588 w 577778"/>
                <a:gd name="connsiteY3" fmla="*/ 460020 h 477349"/>
                <a:gd name="connsiteX4" fmla="*/ 11905 w 577778"/>
                <a:gd name="connsiteY4" fmla="*/ 394403 h 477349"/>
                <a:gd name="connsiteX5" fmla="*/ 299772 w 577778"/>
                <a:gd name="connsiteY5" fmla="*/ 261053 h 477349"/>
                <a:gd name="connsiteX6" fmla="*/ 577055 w 577778"/>
                <a:gd name="connsiteY6" fmla="*/ 703 h 47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778" h="477349">
                  <a:moveTo>
                    <a:pt x="577055" y="703"/>
                  </a:moveTo>
                  <a:cubicBezTo>
                    <a:pt x="589049" y="15167"/>
                    <a:pt x="448996" y="269873"/>
                    <a:pt x="371738" y="347837"/>
                  </a:cubicBezTo>
                  <a:cubicBezTo>
                    <a:pt x="294480" y="425801"/>
                    <a:pt x="165363" y="449790"/>
                    <a:pt x="113505" y="468487"/>
                  </a:cubicBezTo>
                  <a:cubicBezTo>
                    <a:pt x="61647" y="487184"/>
                    <a:pt x="77521" y="472367"/>
                    <a:pt x="60588" y="460020"/>
                  </a:cubicBezTo>
                  <a:cubicBezTo>
                    <a:pt x="43655" y="447673"/>
                    <a:pt x="-27959" y="427564"/>
                    <a:pt x="11905" y="394403"/>
                  </a:cubicBezTo>
                  <a:cubicBezTo>
                    <a:pt x="51769" y="361242"/>
                    <a:pt x="207344" y="323142"/>
                    <a:pt x="299772" y="261053"/>
                  </a:cubicBezTo>
                  <a:cubicBezTo>
                    <a:pt x="392200" y="198964"/>
                    <a:pt x="565061" y="-13761"/>
                    <a:pt x="577055" y="7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03373A57-11BC-4489-B609-1BA62B439295}"/>
                </a:ext>
              </a:extLst>
            </p:cNvPr>
            <p:cNvSpPr/>
            <p:nvPr/>
          </p:nvSpPr>
          <p:spPr>
            <a:xfrm>
              <a:off x="5859751" y="5467692"/>
              <a:ext cx="444440" cy="160551"/>
            </a:xfrm>
            <a:custGeom>
              <a:avLst/>
              <a:gdLst>
                <a:gd name="connsiteX0" fmla="*/ 5532 w 444440"/>
                <a:gd name="connsiteY0" fmla="*/ 10241 h 160551"/>
                <a:gd name="connsiteX1" fmla="*/ 181216 w 444440"/>
                <a:gd name="connsiteY1" fmla="*/ 137241 h 160551"/>
                <a:gd name="connsiteX2" fmla="*/ 327266 w 444440"/>
                <a:gd name="connsiteY2" fmla="*/ 160525 h 160551"/>
                <a:gd name="connsiteX3" fmla="*/ 378066 w 444440"/>
                <a:gd name="connsiteY3" fmla="*/ 137241 h 160551"/>
                <a:gd name="connsiteX4" fmla="*/ 430982 w 444440"/>
                <a:gd name="connsiteY4" fmla="*/ 31408 h 160551"/>
                <a:gd name="connsiteX5" fmla="*/ 403466 w 444440"/>
                <a:gd name="connsiteY5" fmla="*/ 10241 h 160551"/>
                <a:gd name="connsiteX6" fmla="*/ 5532 w 444440"/>
                <a:gd name="connsiteY6" fmla="*/ 10241 h 16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40" h="160551">
                  <a:moveTo>
                    <a:pt x="5532" y="10241"/>
                  </a:moveTo>
                  <a:cubicBezTo>
                    <a:pt x="-31510" y="31408"/>
                    <a:pt x="127594" y="112194"/>
                    <a:pt x="181216" y="137241"/>
                  </a:cubicBezTo>
                  <a:cubicBezTo>
                    <a:pt x="234838" y="162288"/>
                    <a:pt x="294458" y="160525"/>
                    <a:pt x="327266" y="160525"/>
                  </a:cubicBezTo>
                  <a:cubicBezTo>
                    <a:pt x="360074" y="160525"/>
                    <a:pt x="360780" y="158760"/>
                    <a:pt x="378066" y="137241"/>
                  </a:cubicBezTo>
                  <a:cubicBezTo>
                    <a:pt x="395352" y="115722"/>
                    <a:pt x="426749" y="52575"/>
                    <a:pt x="430982" y="31408"/>
                  </a:cubicBezTo>
                  <a:cubicBezTo>
                    <a:pt x="435215" y="10241"/>
                    <a:pt x="471552" y="13769"/>
                    <a:pt x="403466" y="10241"/>
                  </a:cubicBezTo>
                  <a:cubicBezTo>
                    <a:pt x="335380" y="6713"/>
                    <a:pt x="42574" y="-10926"/>
                    <a:pt x="5532" y="102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E882324A-E7B2-48F1-A78E-95DB6956C8F2}"/>
                </a:ext>
              </a:extLst>
            </p:cNvPr>
            <p:cNvSpPr/>
            <p:nvPr/>
          </p:nvSpPr>
          <p:spPr>
            <a:xfrm>
              <a:off x="5527510" y="4437472"/>
              <a:ext cx="947940" cy="672803"/>
            </a:xfrm>
            <a:custGeom>
              <a:avLst/>
              <a:gdLst>
                <a:gd name="connsiteX0" fmla="*/ 20803 w 947940"/>
                <a:gd name="connsiteY0" fmla="*/ 240891 h 672803"/>
                <a:gd name="connsiteX1" fmla="*/ 68428 w 947940"/>
                <a:gd name="connsiteY1" fmla="*/ 201203 h 672803"/>
                <a:gd name="connsiteX2" fmla="*/ 333540 w 947940"/>
                <a:gd name="connsiteY2" fmla="*/ 37691 h 672803"/>
                <a:gd name="connsiteX3" fmla="*/ 620878 w 947940"/>
                <a:gd name="connsiteY3" fmla="*/ 26578 h 672803"/>
                <a:gd name="connsiteX4" fmla="*/ 873290 w 947940"/>
                <a:gd name="connsiteY4" fmla="*/ 199616 h 672803"/>
                <a:gd name="connsiteX5" fmla="*/ 916153 w 947940"/>
                <a:gd name="connsiteY5" fmla="*/ 407578 h 672803"/>
                <a:gd name="connsiteX6" fmla="*/ 860590 w 947940"/>
                <a:gd name="connsiteY6" fmla="*/ 529816 h 672803"/>
                <a:gd name="connsiteX7" fmla="*/ 762165 w 947940"/>
                <a:gd name="connsiteY7" fmla="*/ 640941 h 672803"/>
                <a:gd name="connsiteX8" fmla="*/ 746290 w 947940"/>
                <a:gd name="connsiteY8" fmla="*/ 671103 h 672803"/>
                <a:gd name="connsiteX9" fmla="*/ 863765 w 947940"/>
                <a:gd name="connsiteY9" fmla="*/ 601253 h 672803"/>
                <a:gd name="connsiteX10" fmla="*/ 947903 w 947940"/>
                <a:gd name="connsiteY10" fmla="*/ 434566 h 672803"/>
                <a:gd name="connsiteX11" fmla="*/ 870115 w 947940"/>
                <a:gd name="connsiteY11" fmla="*/ 186916 h 672803"/>
                <a:gd name="connsiteX12" fmla="*/ 603415 w 947940"/>
                <a:gd name="connsiteY12" fmla="*/ 12291 h 672803"/>
                <a:gd name="connsiteX13" fmla="*/ 357353 w 947940"/>
                <a:gd name="connsiteY13" fmla="*/ 36103 h 672803"/>
                <a:gd name="connsiteX14" fmla="*/ 20803 w 947940"/>
                <a:gd name="connsiteY14" fmla="*/ 240891 h 67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7940" h="672803">
                  <a:moveTo>
                    <a:pt x="20803" y="240891"/>
                  </a:moveTo>
                  <a:cubicBezTo>
                    <a:pt x="-27351" y="268408"/>
                    <a:pt x="16305" y="235070"/>
                    <a:pt x="68428" y="201203"/>
                  </a:cubicBezTo>
                  <a:cubicBezTo>
                    <a:pt x="120551" y="167336"/>
                    <a:pt x="241465" y="66795"/>
                    <a:pt x="333540" y="37691"/>
                  </a:cubicBezTo>
                  <a:cubicBezTo>
                    <a:pt x="425615" y="8587"/>
                    <a:pt x="530920" y="-410"/>
                    <a:pt x="620878" y="26578"/>
                  </a:cubicBezTo>
                  <a:cubicBezTo>
                    <a:pt x="710836" y="53565"/>
                    <a:pt x="824078" y="136116"/>
                    <a:pt x="873290" y="199616"/>
                  </a:cubicBezTo>
                  <a:cubicBezTo>
                    <a:pt x="922502" y="263116"/>
                    <a:pt x="918270" y="352545"/>
                    <a:pt x="916153" y="407578"/>
                  </a:cubicBezTo>
                  <a:cubicBezTo>
                    <a:pt x="914036" y="462611"/>
                    <a:pt x="886255" y="490922"/>
                    <a:pt x="860590" y="529816"/>
                  </a:cubicBezTo>
                  <a:cubicBezTo>
                    <a:pt x="834925" y="568710"/>
                    <a:pt x="781215" y="617393"/>
                    <a:pt x="762165" y="640941"/>
                  </a:cubicBezTo>
                  <a:cubicBezTo>
                    <a:pt x="743115" y="664489"/>
                    <a:pt x="729357" y="677718"/>
                    <a:pt x="746290" y="671103"/>
                  </a:cubicBezTo>
                  <a:cubicBezTo>
                    <a:pt x="763223" y="664488"/>
                    <a:pt x="830163" y="640676"/>
                    <a:pt x="863765" y="601253"/>
                  </a:cubicBezTo>
                  <a:cubicBezTo>
                    <a:pt x="897367" y="561830"/>
                    <a:pt x="946845" y="503622"/>
                    <a:pt x="947903" y="434566"/>
                  </a:cubicBezTo>
                  <a:cubicBezTo>
                    <a:pt x="948961" y="365510"/>
                    <a:pt x="927530" y="257295"/>
                    <a:pt x="870115" y="186916"/>
                  </a:cubicBezTo>
                  <a:cubicBezTo>
                    <a:pt x="812700" y="116537"/>
                    <a:pt x="688875" y="37426"/>
                    <a:pt x="603415" y="12291"/>
                  </a:cubicBezTo>
                  <a:cubicBezTo>
                    <a:pt x="517955" y="-12844"/>
                    <a:pt x="455249" y="3295"/>
                    <a:pt x="357353" y="36103"/>
                  </a:cubicBezTo>
                  <a:cubicBezTo>
                    <a:pt x="259457" y="68911"/>
                    <a:pt x="68957" y="213374"/>
                    <a:pt x="20803" y="2408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F0558611-A8D6-4294-9AA4-EB1AD4A7F7AC}"/>
                </a:ext>
              </a:extLst>
            </p:cNvPr>
            <p:cNvSpPr/>
            <p:nvPr/>
          </p:nvSpPr>
          <p:spPr>
            <a:xfrm>
              <a:off x="5718159" y="4677762"/>
              <a:ext cx="608549" cy="241945"/>
            </a:xfrm>
            <a:custGeom>
              <a:avLst/>
              <a:gdLst>
                <a:gd name="connsiteX0" fmla="*/ 16 w 608549"/>
                <a:gd name="connsiteY0" fmla="*/ 3776 h 241945"/>
                <a:gd name="connsiteX1" fmla="*/ 357204 w 608549"/>
                <a:gd name="connsiteY1" fmla="*/ 40288 h 241945"/>
                <a:gd name="connsiteX2" fmla="*/ 600091 w 608549"/>
                <a:gd name="connsiteY2" fmla="*/ 238726 h 241945"/>
                <a:gd name="connsiteX3" fmla="*/ 533416 w 608549"/>
                <a:gd name="connsiteY3" fmla="*/ 153001 h 241945"/>
                <a:gd name="connsiteX4" fmla="*/ 342916 w 608549"/>
                <a:gd name="connsiteY4" fmla="*/ 19651 h 241945"/>
                <a:gd name="connsiteX5" fmla="*/ 16 w 608549"/>
                <a:gd name="connsiteY5" fmla="*/ 3776 h 24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549" h="241945">
                  <a:moveTo>
                    <a:pt x="16" y="3776"/>
                  </a:moveTo>
                  <a:cubicBezTo>
                    <a:pt x="2397" y="7216"/>
                    <a:pt x="257192" y="1130"/>
                    <a:pt x="357204" y="40288"/>
                  </a:cubicBezTo>
                  <a:cubicBezTo>
                    <a:pt x="457216" y="79446"/>
                    <a:pt x="570722" y="219941"/>
                    <a:pt x="600091" y="238726"/>
                  </a:cubicBezTo>
                  <a:cubicBezTo>
                    <a:pt x="629460" y="257512"/>
                    <a:pt x="576279" y="189514"/>
                    <a:pt x="533416" y="153001"/>
                  </a:cubicBezTo>
                  <a:cubicBezTo>
                    <a:pt x="490554" y="116489"/>
                    <a:pt x="432080" y="46903"/>
                    <a:pt x="342916" y="19651"/>
                  </a:cubicBezTo>
                  <a:cubicBezTo>
                    <a:pt x="253752" y="-7601"/>
                    <a:pt x="-2365" y="336"/>
                    <a:pt x="16" y="37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4" name="フリーフォーム: 図形 573">
              <a:extLst>
                <a:ext uri="{FF2B5EF4-FFF2-40B4-BE49-F238E27FC236}">
                  <a16:creationId xmlns:a16="http://schemas.microsoft.com/office/drawing/2014/main" id="{F12B53E6-6197-4FA2-B2E2-8B80FFA9AE08}"/>
                </a:ext>
              </a:extLst>
            </p:cNvPr>
            <p:cNvSpPr/>
            <p:nvPr/>
          </p:nvSpPr>
          <p:spPr>
            <a:xfrm>
              <a:off x="5686772" y="4555283"/>
              <a:ext cx="664224" cy="352990"/>
            </a:xfrm>
            <a:custGeom>
              <a:avLst/>
              <a:gdLst>
                <a:gd name="connsiteX0" fmla="*/ 31403 w 664224"/>
                <a:gd name="connsiteY0" fmla="*/ 124667 h 352990"/>
                <a:gd name="connsiteX1" fmla="*/ 71091 w 664224"/>
                <a:gd name="connsiteY1" fmla="*/ 81805 h 352990"/>
                <a:gd name="connsiteX2" fmla="*/ 280641 w 664224"/>
                <a:gd name="connsiteY2" fmla="*/ 2430 h 352990"/>
                <a:gd name="connsiteX3" fmla="*/ 509241 w 664224"/>
                <a:gd name="connsiteY3" fmla="*/ 29417 h 352990"/>
                <a:gd name="connsiteX4" fmla="*/ 633066 w 664224"/>
                <a:gd name="connsiteY4" fmla="*/ 119905 h 352990"/>
                <a:gd name="connsiteX5" fmla="*/ 652116 w 664224"/>
                <a:gd name="connsiteY5" fmla="*/ 350092 h 352990"/>
                <a:gd name="connsiteX6" fmla="*/ 663228 w 664224"/>
                <a:gd name="connsiteY6" fmla="*/ 240555 h 352990"/>
                <a:gd name="connsiteX7" fmla="*/ 626716 w 664224"/>
                <a:gd name="connsiteY7" fmla="*/ 110380 h 352990"/>
                <a:gd name="connsiteX8" fmla="*/ 507653 w 664224"/>
                <a:gd name="connsiteY8" fmla="*/ 32592 h 352990"/>
                <a:gd name="connsiteX9" fmla="*/ 31403 w 664224"/>
                <a:gd name="connsiteY9" fmla="*/ 124667 h 35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4224" h="352990">
                  <a:moveTo>
                    <a:pt x="31403" y="124667"/>
                  </a:moveTo>
                  <a:cubicBezTo>
                    <a:pt x="-41357" y="132869"/>
                    <a:pt x="29551" y="102178"/>
                    <a:pt x="71091" y="81805"/>
                  </a:cubicBezTo>
                  <a:cubicBezTo>
                    <a:pt x="112631" y="61432"/>
                    <a:pt x="207616" y="11161"/>
                    <a:pt x="280641" y="2430"/>
                  </a:cubicBezTo>
                  <a:cubicBezTo>
                    <a:pt x="353666" y="-6301"/>
                    <a:pt x="450504" y="9838"/>
                    <a:pt x="509241" y="29417"/>
                  </a:cubicBezTo>
                  <a:cubicBezTo>
                    <a:pt x="567978" y="48996"/>
                    <a:pt x="609253" y="66459"/>
                    <a:pt x="633066" y="119905"/>
                  </a:cubicBezTo>
                  <a:cubicBezTo>
                    <a:pt x="656879" y="173351"/>
                    <a:pt x="647089" y="329984"/>
                    <a:pt x="652116" y="350092"/>
                  </a:cubicBezTo>
                  <a:cubicBezTo>
                    <a:pt x="657143" y="370200"/>
                    <a:pt x="667461" y="280507"/>
                    <a:pt x="663228" y="240555"/>
                  </a:cubicBezTo>
                  <a:cubicBezTo>
                    <a:pt x="658995" y="200603"/>
                    <a:pt x="652645" y="145040"/>
                    <a:pt x="626716" y="110380"/>
                  </a:cubicBezTo>
                  <a:cubicBezTo>
                    <a:pt x="600787" y="75720"/>
                    <a:pt x="608195" y="32063"/>
                    <a:pt x="507653" y="32592"/>
                  </a:cubicBezTo>
                  <a:cubicBezTo>
                    <a:pt x="407111" y="33121"/>
                    <a:pt x="104163" y="116465"/>
                    <a:pt x="31403" y="124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5" name="フリーフォーム: 図形 574">
              <a:extLst>
                <a:ext uri="{FF2B5EF4-FFF2-40B4-BE49-F238E27FC236}">
                  <a16:creationId xmlns:a16="http://schemas.microsoft.com/office/drawing/2014/main" id="{D60A50B6-7394-45CB-A23B-C03330A4E1AF}"/>
                </a:ext>
              </a:extLst>
            </p:cNvPr>
            <p:cNvSpPr/>
            <p:nvPr/>
          </p:nvSpPr>
          <p:spPr>
            <a:xfrm>
              <a:off x="5492662" y="4784541"/>
              <a:ext cx="763453" cy="292914"/>
            </a:xfrm>
            <a:custGeom>
              <a:avLst/>
              <a:gdLst>
                <a:gd name="connsiteX0" fmla="*/ 11201 w 763453"/>
                <a:gd name="connsiteY0" fmla="*/ 201797 h 292914"/>
                <a:gd name="connsiteX1" fmla="*/ 50888 w 763453"/>
                <a:gd name="connsiteY1" fmla="*/ 135122 h 292914"/>
                <a:gd name="connsiteX2" fmla="*/ 252501 w 763453"/>
                <a:gd name="connsiteY2" fmla="*/ 54159 h 292914"/>
                <a:gd name="connsiteX3" fmla="*/ 565238 w 763453"/>
                <a:gd name="connsiteY3" fmla="*/ 98609 h 292914"/>
                <a:gd name="connsiteX4" fmla="*/ 755738 w 763453"/>
                <a:gd name="connsiteY4" fmla="*/ 292284 h 292914"/>
                <a:gd name="connsiteX5" fmla="*/ 701763 w 763453"/>
                <a:gd name="connsiteY5" fmla="*/ 155759 h 292914"/>
                <a:gd name="connsiteX6" fmla="*/ 477926 w 763453"/>
                <a:gd name="connsiteY6" fmla="*/ 20822 h 292914"/>
                <a:gd name="connsiteX7" fmla="*/ 215988 w 763453"/>
                <a:gd name="connsiteY7" fmla="*/ 14472 h 292914"/>
                <a:gd name="connsiteX8" fmla="*/ 11201 w 763453"/>
                <a:gd name="connsiteY8" fmla="*/ 201797 h 29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453" h="292914">
                  <a:moveTo>
                    <a:pt x="11201" y="201797"/>
                  </a:moveTo>
                  <a:cubicBezTo>
                    <a:pt x="-16316" y="221905"/>
                    <a:pt x="10671" y="159728"/>
                    <a:pt x="50888" y="135122"/>
                  </a:cubicBezTo>
                  <a:cubicBezTo>
                    <a:pt x="91105" y="110516"/>
                    <a:pt x="166776" y="60244"/>
                    <a:pt x="252501" y="54159"/>
                  </a:cubicBezTo>
                  <a:cubicBezTo>
                    <a:pt x="338226" y="48074"/>
                    <a:pt x="481365" y="58922"/>
                    <a:pt x="565238" y="98609"/>
                  </a:cubicBezTo>
                  <a:cubicBezTo>
                    <a:pt x="649111" y="138296"/>
                    <a:pt x="732984" y="282759"/>
                    <a:pt x="755738" y="292284"/>
                  </a:cubicBezTo>
                  <a:cubicBezTo>
                    <a:pt x="778492" y="301809"/>
                    <a:pt x="748065" y="201003"/>
                    <a:pt x="701763" y="155759"/>
                  </a:cubicBezTo>
                  <a:cubicBezTo>
                    <a:pt x="655461" y="110515"/>
                    <a:pt x="558889" y="44370"/>
                    <a:pt x="477926" y="20822"/>
                  </a:cubicBezTo>
                  <a:cubicBezTo>
                    <a:pt x="396963" y="-2726"/>
                    <a:pt x="294040" y="-8282"/>
                    <a:pt x="215988" y="14472"/>
                  </a:cubicBezTo>
                  <a:cubicBezTo>
                    <a:pt x="137936" y="37226"/>
                    <a:pt x="38718" y="181689"/>
                    <a:pt x="11201" y="2017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フリーフォーム: 図形 575">
              <a:extLst>
                <a:ext uri="{FF2B5EF4-FFF2-40B4-BE49-F238E27FC236}">
                  <a16:creationId xmlns:a16="http://schemas.microsoft.com/office/drawing/2014/main" id="{CFA239DD-1817-419C-A678-C8957B191821}"/>
                </a:ext>
              </a:extLst>
            </p:cNvPr>
            <p:cNvSpPr/>
            <p:nvPr/>
          </p:nvSpPr>
          <p:spPr>
            <a:xfrm>
              <a:off x="5481662" y="4992233"/>
              <a:ext cx="1294647" cy="408902"/>
            </a:xfrm>
            <a:custGeom>
              <a:avLst/>
              <a:gdLst>
                <a:gd name="connsiteX0" fmla="*/ 1563 w 1294647"/>
                <a:gd name="connsiteY0" fmla="*/ 455 h 408902"/>
                <a:gd name="connsiteX1" fmla="*/ 34901 w 1294647"/>
                <a:gd name="connsiteY1" fmla="*/ 116342 h 408902"/>
                <a:gd name="connsiteX2" fmla="*/ 142851 w 1294647"/>
                <a:gd name="connsiteY2" fmla="*/ 267155 h 408902"/>
                <a:gd name="connsiteX3" fmla="*/ 695301 w 1294647"/>
                <a:gd name="connsiteY3" fmla="*/ 408442 h 408902"/>
                <a:gd name="connsiteX4" fmla="*/ 1030263 w 1294647"/>
                <a:gd name="connsiteY4" fmla="*/ 303667 h 408902"/>
                <a:gd name="connsiteX5" fmla="*/ 1287438 w 1294647"/>
                <a:gd name="connsiteY5" fmla="*/ 75067 h 408902"/>
                <a:gd name="connsiteX6" fmla="*/ 1181076 w 1294647"/>
                <a:gd name="connsiteY6" fmla="*/ 205242 h 408902"/>
                <a:gd name="connsiteX7" fmla="*/ 749276 w 1294647"/>
                <a:gd name="connsiteY7" fmla="*/ 390980 h 408902"/>
                <a:gd name="connsiteX8" fmla="*/ 365101 w 1294647"/>
                <a:gd name="connsiteY8" fmla="*/ 371930 h 408902"/>
                <a:gd name="connsiteX9" fmla="*/ 184126 w 1294647"/>
                <a:gd name="connsiteY9" fmla="*/ 290967 h 408902"/>
                <a:gd name="connsiteX10" fmla="*/ 76176 w 1294647"/>
                <a:gd name="connsiteY10" fmla="*/ 159205 h 408902"/>
                <a:gd name="connsiteX11" fmla="*/ 1563 w 1294647"/>
                <a:gd name="connsiteY11" fmla="*/ 455 h 40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647" h="408902">
                  <a:moveTo>
                    <a:pt x="1563" y="455"/>
                  </a:moveTo>
                  <a:cubicBezTo>
                    <a:pt x="-5316" y="-6689"/>
                    <a:pt x="11353" y="71892"/>
                    <a:pt x="34901" y="116342"/>
                  </a:cubicBezTo>
                  <a:cubicBezTo>
                    <a:pt x="58449" y="160792"/>
                    <a:pt x="32784" y="218472"/>
                    <a:pt x="142851" y="267155"/>
                  </a:cubicBezTo>
                  <a:cubicBezTo>
                    <a:pt x="252918" y="315838"/>
                    <a:pt x="547399" y="402357"/>
                    <a:pt x="695301" y="408442"/>
                  </a:cubicBezTo>
                  <a:cubicBezTo>
                    <a:pt x="843203" y="414527"/>
                    <a:pt x="931574" y="359229"/>
                    <a:pt x="1030263" y="303667"/>
                  </a:cubicBezTo>
                  <a:cubicBezTo>
                    <a:pt x="1128952" y="248105"/>
                    <a:pt x="1262303" y="91471"/>
                    <a:pt x="1287438" y="75067"/>
                  </a:cubicBezTo>
                  <a:cubicBezTo>
                    <a:pt x="1312573" y="58663"/>
                    <a:pt x="1270770" y="152590"/>
                    <a:pt x="1181076" y="205242"/>
                  </a:cubicBezTo>
                  <a:cubicBezTo>
                    <a:pt x="1091382" y="257894"/>
                    <a:pt x="885272" y="363199"/>
                    <a:pt x="749276" y="390980"/>
                  </a:cubicBezTo>
                  <a:cubicBezTo>
                    <a:pt x="613280" y="418761"/>
                    <a:pt x="459293" y="388599"/>
                    <a:pt x="365101" y="371930"/>
                  </a:cubicBezTo>
                  <a:cubicBezTo>
                    <a:pt x="270909" y="355261"/>
                    <a:pt x="232280" y="326421"/>
                    <a:pt x="184126" y="290967"/>
                  </a:cubicBezTo>
                  <a:cubicBezTo>
                    <a:pt x="135972" y="255513"/>
                    <a:pt x="106074" y="206036"/>
                    <a:pt x="76176" y="159205"/>
                  </a:cubicBezTo>
                  <a:cubicBezTo>
                    <a:pt x="46278" y="112374"/>
                    <a:pt x="8442" y="7599"/>
                    <a:pt x="1563" y="4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7" name="フリーフォーム: 図形 576">
              <a:extLst>
                <a:ext uri="{FF2B5EF4-FFF2-40B4-BE49-F238E27FC236}">
                  <a16:creationId xmlns:a16="http://schemas.microsoft.com/office/drawing/2014/main" id="{121D1B19-F996-4471-B7DA-228EB5CCCF80}"/>
                </a:ext>
              </a:extLst>
            </p:cNvPr>
            <p:cNvSpPr/>
            <p:nvPr/>
          </p:nvSpPr>
          <p:spPr>
            <a:xfrm>
              <a:off x="5655908" y="4937401"/>
              <a:ext cx="323479" cy="220668"/>
            </a:xfrm>
            <a:custGeom>
              <a:avLst/>
              <a:gdLst>
                <a:gd name="connsiteX0" fmla="*/ 316267 w 323479"/>
                <a:gd name="connsiteY0" fmla="*/ 218799 h 220668"/>
                <a:gd name="connsiteX1" fmla="*/ 294042 w 323479"/>
                <a:gd name="connsiteY1" fmla="*/ 134662 h 220668"/>
                <a:gd name="connsiteX2" fmla="*/ 217842 w 323479"/>
                <a:gd name="connsiteY2" fmla="*/ 40999 h 220668"/>
                <a:gd name="connsiteX3" fmla="*/ 30517 w 323479"/>
                <a:gd name="connsiteY3" fmla="*/ 4487 h 220668"/>
                <a:gd name="connsiteX4" fmla="*/ 13055 w 323479"/>
                <a:gd name="connsiteY4" fmla="*/ 137837 h 220668"/>
                <a:gd name="connsiteX5" fmla="*/ 160692 w 323479"/>
                <a:gd name="connsiteY5" fmla="*/ 210862 h 220668"/>
                <a:gd name="connsiteX6" fmla="*/ 22580 w 323479"/>
                <a:gd name="connsiteY6" fmla="*/ 131487 h 220668"/>
                <a:gd name="connsiteX7" fmla="*/ 13055 w 323479"/>
                <a:gd name="connsiteY7" fmla="*/ 71162 h 220668"/>
                <a:gd name="connsiteX8" fmla="*/ 92430 w 323479"/>
                <a:gd name="connsiteY8" fmla="*/ 21949 h 220668"/>
                <a:gd name="connsiteX9" fmla="*/ 174980 w 323479"/>
                <a:gd name="connsiteY9" fmla="*/ 50524 h 220668"/>
                <a:gd name="connsiteX10" fmla="*/ 316267 w 323479"/>
                <a:gd name="connsiteY10" fmla="*/ 218799 h 2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3479" h="220668">
                  <a:moveTo>
                    <a:pt x="316267" y="218799"/>
                  </a:moveTo>
                  <a:cubicBezTo>
                    <a:pt x="336111" y="232822"/>
                    <a:pt x="310446" y="164295"/>
                    <a:pt x="294042" y="134662"/>
                  </a:cubicBezTo>
                  <a:cubicBezTo>
                    <a:pt x="277638" y="105029"/>
                    <a:pt x="261763" y="62695"/>
                    <a:pt x="217842" y="40999"/>
                  </a:cubicBezTo>
                  <a:cubicBezTo>
                    <a:pt x="173921" y="19303"/>
                    <a:pt x="64648" y="-11653"/>
                    <a:pt x="30517" y="4487"/>
                  </a:cubicBezTo>
                  <a:cubicBezTo>
                    <a:pt x="-3614" y="20627"/>
                    <a:pt x="-8641" y="103441"/>
                    <a:pt x="13055" y="137837"/>
                  </a:cubicBezTo>
                  <a:cubicBezTo>
                    <a:pt x="34751" y="172233"/>
                    <a:pt x="159104" y="211920"/>
                    <a:pt x="160692" y="210862"/>
                  </a:cubicBezTo>
                  <a:cubicBezTo>
                    <a:pt x="162280" y="209804"/>
                    <a:pt x="47186" y="154770"/>
                    <a:pt x="22580" y="131487"/>
                  </a:cubicBezTo>
                  <a:cubicBezTo>
                    <a:pt x="-2026" y="108204"/>
                    <a:pt x="1413" y="89418"/>
                    <a:pt x="13055" y="71162"/>
                  </a:cubicBezTo>
                  <a:cubicBezTo>
                    <a:pt x="24697" y="52906"/>
                    <a:pt x="65443" y="25389"/>
                    <a:pt x="92430" y="21949"/>
                  </a:cubicBezTo>
                  <a:cubicBezTo>
                    <a:pt x="119417" y="18509"/>
                    <a:pt x="138997" y="20097"/>
                    <a:pt x="174980" y="50524"/>
                  </a:cubicBezTo>
                  <a:cubicBezTo>
                    <a:pt x="210963" y="80951"/>
                    <a:pt x="296423" y="204776"/>
                    <a:pt x="316267" y="2187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8" name="フリーフォーム: 図形 577">
              <a:extLst>
                <a:ext uri="{FF2B5EF4-FFF2-40B4-BE49-F238E27FC236}">
                  <a16:creationId xmlns:a16="http://schemas.microsoft.com/office/drawing/2014/main" id="{03317F42-C8BD-4296-89C6-21351327431E}"/>
                </a:ext>
              </a:extLst>
            </p:cNvPr>
            <p:cNvSpPr/>
            <p:nvPr/>
          </p:nvSpPr>
          <p:spPr>
            <a:xfrm>
              <a:off x="5635477" y="4998454"/>
              <a:ext cx="335130" cy="195423"/>
            </a:xfrm>
            <a:custGeom>
              <a:avLst/>
              <a:gdLst>
                <a:gd name="connsiteX0" fmla="*/ 335111 w 335130"/>
                <a:gd name="connsiteY0" fmla="*/ 156159 h 195423"/>
                <a:gd name="connsiteX1" fmla="*/ 238273 w 335130"/>
                <a:gd name="connsiteY1" fmla="*/ 187909 h 195423"/>
                <a:gd name="connsiteX2" fmla="*/ 141436 w 335130"/>
                <a:gd name="connsiteY2" fmla="*/ 175209 h 195423"/>
                <a:gd name="connsiteX3" fmla="*/ 8086 w 335130"/>
                <a:gd name="connsiteY3" fmla="*/ 584 h 195423"/>
                <a:gd name="connsiteX4" fmla="*/ 38248 w 335130"/>
                <a:gd name="connsiteY4" fmla="*/ 121234 h 195423"/>
                <a:gd name="connsiteX5" fmla="*/ 230336 w 335130"/>
                <a:gd name="connsiteY5" fmla="*/ 194259 h 195423"/>
                <a:gd name="connsiteX6" fmla="*/ 335111 w 335130"/>
                <a:gd name="connsiteY6" fmla="*/ 156159 h 19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130" h="195423">
                  <a:moveTo>
                    <a:pt x="335111" y="156159"/>
                  </a:moveTo>
                  <a:cubicBezTo>
                    <a:pt x="336434" y="155101"/>
                    <a:pt x="270552" y="184734"/>
                    <a:pt x="238273" y="187909"/>
                  </a:cubicBezTo>
                  <a:cubicBezTo>
                    <a:pt x="205994" y="191084"/>
                    <a:pt x="179800" y="206430"/>
                    <a:pt x="141436" y="175209"/>
                  </a:cubicBezTo>
                  <a:cubicBezTo>
                    <a:pt x="103072" y="143988"/>
                    <a:pt x="25284" y="9580"/>
                    <a:pt x="8086" y="584"/>
                  </a:cubicBezTo>
                  <a:cubicBezTo>
                    <a:pt x="-9112" y="-8412"/>
                    <a:pt x="1206" y="88955"/>
                    <a:pt x="38248" y="121234"/>
                  </a:cubicBezTo>
                  <a:cubicBezTo>
                    <a:pt x="75290" y="153513"/>
                    <a:pt x="186944" y="185263"/>
                    <a:pt x="230336" y="194259"/>
                  </a:cubicBezTo>
                  <a:cubicBezTo>
                    <a:pt x="273728" y="203255"/>
                    <a:pt x="333788" y="157217"/>
                    <a:pt x="335111" y="1561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9" name="フリーフォーム: 図形 578">
              <a:extLst>
                <a:ext uri="{FF2B5EF4-FFF2-40B4-BE49-F238E27FC236}">
                  <a16:creationId xmlns:a16="http://schemas.microsoft.com/office/drawing/2014/main" id="{2FF76B4B-21C3-425B-8CA0-19B82441C79E}"/>
                </a:ext>
              </a:extLst>
            </p:cNvPr>
            <p:cNvSpPr/>
            <p:nvPr/>
          </p:nvSpPr>
          <p:spPr>
            <a:xfrm>
              <a:off x="908050" y="5442955"/>
              <a:ext cx="1038098" cy="732930"/>
            </a:xfrm>
            <a:custGeom>
              <a:avLst/>
              <a:gdLst>
                <a:gd name="connsiteX0" fmla="*/ 1037167 w 1038098"/>
                <a:gd name="connsiteY0" fmla="*/ 9578 h 732930"/>
                <a:gd name="connsiteX1" fmla="*/ 910167 w 1038098"/>
                <a:gd name="connsiteY1" fmla="*/ 276278 h 732930"/>
                <a:gd name="connsiteX2" fmla="*/ 772583 w 1038098"/>
                <a:gd name="connsiteY2" fmla="*/ 693262 h 732930"/>
                <a:gd name="connsiteX3" fmla="*/ 762000 w 1038098"/>
                <a:gd name="connsiteY3" fmla="*/ 708078 h 732930"/>
                <a:gd name="connsiteX4" fmla="*/ 745067 w 1038098"/>
                <a:gd name="connsiteY4" fmla="*/ 718662 h 732930"/>
                <a:gd name="connsiteX5" fmla="*/ 408517 w 1038098"/>
                <a:gd name="connsiteY5" fmla="*/ 727128 h 732930"/>
                <a:gd name="connsiteX6" fmla="*/ 0 w 1038098"/>
                <a:gd name="connsiteY6" fmla="*/ 725012 h 732930"/>
                <a:gd name="connsiteX7" fmla="*/ 757767 w 1038098"/>
                <a:gd name="connsiteY7" fmla="*/ 725012 h 732930"/>
                <a:gd name="connsiteX8" fmla="*/ 842433 w 1038098"/>
                <a:gd name="connsiteY8" fmla="*/ 617062 h 732930"/>
                <a:gd name="connsiteX9" fmla="*/ 1037167 w 1038098"/>
                <a:gd name="connsiteY9" fmla="*/ 9578 h 7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8098" h="732930">
                  <a:moveTo>
                    <a:pt x="1037167" y="9578"/>
                  </a:moveTo>
                  <a:cubicBezTo>
                    <a:pt x="1048456" y="-47219"/>
                    <a:pt x="954264" y="162331"/>
                    <a:pt x="910167" y="276278"/>
                  </a:cubicBezTo>
                  <a:cubicBezTo>
                    <a:pt x="866070" y="390225"/>
                    <a:pt x="797277" y="621295"/>
                    <a:pt x="772583" y="693262"/>
                  </a:cubicBezTo>
                  <a:cubicBezTo>
                    <a:pt x="747889" y="765229"/>
                    <a:pt x="766586" y="703845"/>
                    <a:pt x="762000" y="708078"/>
                  </a:cubicBezTo>
                  <a:cubicBezTo>
                    <a:pt x="757414" y="712311"/>
                    <a:pt x="803981" y="715487"/>
                    <a:pt x="745067" y="718662"/>
                  </a:cubicBezTo>
                  <a:cubicBezTo>
                    <a:pt x="686153" y="721837"/>
                    <a:pt x="408517" y="727128"/>
                    <a:pt x="408517" y="727128"/>
                  </a:cubicBezTo>
                  <a:lnTo>
                    <a:pt x="0" y="725012"/>
                  </a:lnTo>
                  <a:cubicBezTo>
                    <a:pt x="58208" y="724659"/>
                    <a:pt x="617361" y="743004"/>
                    <a:pt x="757767" y="725012"/>
                  </a:cubicBezTo>
                  <a:cubicBezTo>
                    <a:pt x="898172" y="707020"/>
                    <a:pt x="793044" y="736654"/>
                    <a:pt x="842433" y="617062"/>
                  </a:cubicBezTo>
                  <a:cubicBezTo>
                    <a:pt x="891822" y="497470"/>
                    <a:pt x="1025878" y="66375"/>
                    <a:pt x="1037167" y="95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33FF38E4-23C1-4D8D-A736-1E5E6C6CDC3F}"/>
                </a:ext>
              </a:extLst>
            </p:cNvPr>
            <p:cNvSpPr/>
            <p:nvPr/>
          </p:nvSpPr>
          <p:spPr>
            <a:xfrm>
              <a:off x="829676" y="6160593"/>
              <a:ext cx="742284" cy="420061"/>
            </a:xfrm>
            <a:custGeom>
              <a:avLst/>
              <a:gdLst>
                <a:gd name="connsiteX0" fmla="*/ 82607 w 742284"/>
                <a:gd name="connsiteY0" fmla="*/ 1024 h 420061"/>
                <a:gd name="connsiteX1" fmla="*/ 57 w 742284"/>
                <a:gd name="connsiteY1" fmla="*/ 299474 h 420061"/>
                <a:gd name="connsiteX2" fmla="*/ 97424 w 742284"/>
                <a:gd name="connsiteY2" fmla="*/ 301590 h 420061"/>
                <a:gd name="connsiteX3" fmla="*/ 690091 w 742284"/>
                <a:gd name="connsiteY3" fmla="*/ 310057 h 420061"/>
                <a:gd name="connsiteX4" fmla="*/ 709141 w 742284"/>
                <a:gd name="connsiteY4" fmla="*/ 310057 h 420061"/>
                <a:gd name="connsiteX5" fmla="*/ 660457 w 742284"/>
                <a:gd name="connsiteY5" fmla="*/ 373557 h 420061"/>
                <a:gd name="connsiteX6" fmla="*/ 654107 w 742284"/>
                <a:gd name="connsiteY6" fmla="*/ 390490 h 420061"/>
                <a:gd name="connsiteX7" fmla="*/ 334491 w 742284"/>
                <a:gd name="connsiteY7" fmla="*/ 418007 h 420061"/>
                <a:gd name="connsiteX8" fmla="*/ 171507 w 742284"/>
                <a:gd name="connsiteY8" fmla="*/ 411657 h 420061"/>
                <a:gd name="connsiteX9" fmla="*/ 57207 w 742284"/>
                <a:gd name="connsiteY9" fmla="*/ 360857 h 420061"/>
                <a:gd name="connsiteX10" fmla="*/ 25457 w 742284"/>
                <a:gd name="connsiteY10" fmla="*/ 299474 h 420061"/>
                <a:gd name="connsiteX11" fmla="*/ 46624 w 742284"/>
                <a:gd name="connsiteY11" fmla="*/ 204224 h 420061"/>
                <a:gd name="connsiteX12" fmla="*/ 82607 w 742284"/>
                <a:gd name="connsiteY12" fmla="*/ 1024 h 42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84" h="420061">
                  <a:moveTo>
                    <a:pt x="82607" y="1024"/>
                  </a:moveTo>
                  <a:cubicBezTo>
                    <a:pt x="74846" y="16899"/>
                    <a:pt x="-2412" y="249380"/>
                    <a:pt x="57" y="299474"/>
                  </a:cubicBezTo>
                  <a:cubicBezTo>
                    <a:pt x="2526" y="349568"/>
                    <a:pt x="97424" y="301590"/>
                    <a:pt x="97424" y="301590"/>
                  </a:cubicBezTo>
                  <a:lnTo>
                    <a:pt x="690091" y="310057"/>
                  </a:lnTo>
                  <a:cubicBezTo>
                    <a:pt x="792044" y="311468"/>
                    <a:pt x="714080" y="299474"/>
                    <a:pt x="709141" y="310057"/>
                  </a:cubicBezTo>
                  <a:cubicBezTo>
                    <a:pt x="704202" y="320640"/>
                    <a:pt x="669629" y="360151"/>
                    <a:pt x="660457" y="373557"/>
                  </a:cubicBezTo>
                  <a:cubicBezTo>
                    <a:pt x="651285" y="386963"/>
                    <a:pt x="708435" y="383082"/>
                    <a:pt x="654107" y="390490"/>
                  </a:cubicBezTo>
                  <a:cubicBezTo>
                    <a:pt x="599779" y="397898"/>
                    <a:pt x="414924" y="414479"/>
                    <a:pt x="334491" y="418007"/>
                  </a:cubicBezTo>
                  <a:cubicBezTo>
                    <a:pt x="254058" y="421535"/>
                    <a:pt x="217721" y="421182"/>
                    <a:pt x="171507" y="411657"/>
                  </a:cubicBezTo>
                  <a:cubicBezTo>
                    <a:pt x="125293" y="402132"/>
                    <a:pt x="81549" y="379554"/>
                    <a:pt x="57207" y="360857"/>
                  </a:cubicBezTo>
                  <a:cubicBezTo>
                    <a:pt x="32865" y="342160"/>
                    <a:pt x="27221" y="325579"/>
                    <a:pt x="25457" y="299474"/>
                  </a:cubicBezTo>
                  <a:cubicBezTo>
                    <a:pt x="23693" y="273369"/>
                    <a:pt x="37099" y="250085"/>
                    <a:pt x="46624" y="204224"/>
                  </a:cubicBezTo>
                  <a:cubicBezTo>
                    <a:pt x="56149" y="158363"/>
                    <a:pt x="90368" y="-14851"/>
                    <a:pt x="82607" y="10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1" name="フリーフォーム: 図形 580">
              <a:extLst>
                <a:ext uri="{FF2B5EF4-FFF2-40B4-BE49-F238E27FC236}">
                  <a16:creationId xmlns:a16="http://schemas.microsoft.com/office/drawing/2014/main" id="{4CA6CF99-E9DF-4061-A71B-76C72D0DCBEA}"/>
                </a:ext>
              </a:extLst>
            </p:cNvPr>
            <p:cNvSpPr/>
            <p:nvPr/>
          </p:nvSpPr>
          <p:spPr>
            <a:xfrm>
              <a:off x="970055" y="5587486"/>
              <a:ext cx="1076769" cy="790967"/>
            </a:xfrm>
            <a:custGeom>
              <a:avLst/>
              <a:gdLst>
                <a:gd name="connsiteX0" fmla="*/ 1076762 w 1076769"/>
                <a:gd name="connsiteY0" fmla="*/ 514 h 790967"/>
                <a:gd name="connsiteX1" fmla="*/ 826995 w 1076769"/>
                <a:gd name="connsiteY1" fmla="*/ 679964 h 790967"/>
                <a:gd name="connsiteX2" fmla="*/ 812178 w 1076769"/>
                <a:gd name="connsiteY2" fmla="*/ 688431 h 790967"/>
                <a:gd name="connsiteX3" fmla="*/ 644962 w 1076769"/>
                <a:gd name="connsiteY3" fmla="*/ 696897 h 790967"/>
                <a:gd name="connsiteX4" fmla="*/ 107328 w 1076769"/>
                <a:gd name="connsiteY4" fmla="*/ 711714 h 790967"/>
                <a:gd name="connsiteX5" fmla="*/ 75578 w 1076769"/>
                <a:gd name="connsiteY5" fmla="*/ 703247 h 790967"/>
                <a:gd name="connsiteX6" fmla="*/ 48062 w 1076769"/>
                <a:gd name="connsiteY6" fmla="*/ 781564 h 790967"/>
                <a:gd name="connsiteX7" fmla="*/ 16312 w 1076769"/>
                <a:gd name="connsiteY7" fmla="*/ 779447 h 790967"/>
                <a:gd name="connsiteX8" fmla="*/ 29012 w 1076769"/>
                <a:gd name="connsiteY8" fmla="*/ 690547 h 790967"/>
                <a:gd name="connsiteX9" fmla="*/ 344395 w 1076769"/>
                <a:gd name="connsiteY9" fmla="*/ 686314 h 790967"/>
                <a:gd name="connsiteX10" fmla="*/ 782545 w 1076769"/>
                <a:gd name="connsiteY10" fmla="*/ 660914 h 790967"/>
                <a:gd name="connsiteX11" fmla="*/ 835462 w 1076769"/>
                <a:gd name="connsiteY11" fmla="*/ 569897 h 790967"/>
                <a:gd name="connsiteX12" fmla="*/ 1076762 w 1076769"/>
                <a:gd name="connsiteY12" fmla="*/ 514 h 79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769" h="790967">
                  <a:moveTo>
                    <a:pt x="1076762" y="514"/>
                  </a:moveTo>
                  <a:cubicBezTo>
                    <a:pt x="1075351" y="18858"/>
                    <a:pt x="826995" y="679964"/>
                    <a:pt x="826995" y="679964"/>
                  </a:cubicBezTo>
                  <a:cubicBezTo>
                    <a:pt x="782898" y="794617"/>
                    <a:pt x="842517" y="685609"/>
                    <a:pt x="812178" y="688431"/>
                  </a:cubicBezTo>
                  <a:cubicBezTo>
                    <a:pt x="781839" y="691253"/>
                    <a:pt x="644962" y="696897"/>
                    <a:pt x="644962" y="696897"/>
                  </a:cubicBezTo>
                  <a:lnTo>
                    <a:pt x="107328" y="711714"/>
                  </a:lnTo>
                  <a:cubicBezTo>
                    <a:pt x="12431" y="712772"/>
                    <a:pt x="85456" y="691605"/>
                    <a:pt x="75578" y="703247"/>
                  </a:cubicBezTo>
                  <a:cubicBezTo>
                    <a:pt x="65700" y="714889"/>
                    <a:pt x="57940" y="768864"/>
                    <a:pt x="48062" y="781564"/>
                  </a:cubicBezTo>
                  <a:cubicBezTo>
                    <a:pt x="38184" y="794264"/>
                    <a:pt x="19487" y="794617"/>
                    <a:pt x="16312" y="779447"/>
                  </a:cubicBezTo>
                  <a:cubicBezTo>
                    <a:pt x="13137" y="764277"/>
                    <a:pt x="-25668" y="706069"/>
                    <a:pt x="29012" y="690547"/>
                  </a:cubicBezTo>
                  <a:cubicBezTo>
                    <a:pt x="83692" y="675025"/>
                    <a:pt x="218806" y="691253"/>
                    <a:pt x="344395" y="686314"/>
                  </a:cubicBezTo>
                  <a:cubicBezTo>
                    <a:pt x="469984" y="681375"/>
                    <a:pt x="700700" y="680317"/>
                    <a:pt x="782545" y="660914"/>
                  </a:cubicBezTo>
                  <a:cubicBezTo>
                    <a:pt x="864389" y="641511"/>
                    <a:pt x="793834" y="679964"/>
                    <a:pt x="835462" y="569897"/>
                  </a:cubicBezTo>
                  <a:cubicBezTo>
                    <a:pt x="877090" y="459830"/>
                    <a:pt x="1078173" y="-17830"/>
                    <a:pt x="1076762" y="5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2" name="フリーフォーム: 図形 581">
              <a:extLst>
                <a:ext uri="{FF2B5EF4-FFF2-40B4-BE49-F238E27FC236}">
                  <a16:creationId xmlns:a16="http://schemas.microsoft.com/office/drawing/2014/main" id="{A4C382B7-EF1F-4560-8388-3F1D89BD2916}"/>
                </a:ext>
              </a:extLst>
            </p:cNvPr>
            <p:cNvSpPr/>
            <p:nvPr/>
          </p:nvSpPr>
          <p:spPr>
            <a:xfrm>
              <a:off x="1771140" y="5543991"/>
              <a:ext cx="618667" cy="684279"/>
            </a:xfrm>
            <a:custGeom>
              <a:avLst/>
              <a:gdLst>
                <a:gd name="connsiteX0" fmla="*/ 8977 w 618667"/>
                <a:gd name="connsiteY0" fmla="*/ 676892 h 684279"/>
                <a:gd name="connsiteX1" fmla="*/ 32260 w 618667"/>
                <a:gd name="connsiteY1" fmla="*/ 564709 h 684279"/>
                <a:gd name="connsiteX2" fmla="*/ 252393 w 618667"/>
                <a:gd name="connsiteY2" fmla="*/ 37659 h 684279"/>
                <a:gd name="connsiteX3" fmla="*/ 392093 w 618667"/>
                <a:gd name="connsiteY3" fmla="*/ 41892 h 684279"/>
                <a:gd name="connsiteX4" fmla="*/ 618577 w 618667"/>
                <a:gd name="connsiteY4" fmla="*/ 52476 h 684279"/>
                <a:gd name="connsiteX5" fmla="*/ 364577 w 618667"/>
                <a:gd name="connsiteY5" fmla="*/ 60942 h 684279"/>
                <a:gd name="connsiteX6" fmla="*/ 229110 w 618667"/>
                <a:gd name="connsiteY6" fmla="*/ 122326 h 684279"/>
                <a:gd name="connsiteX7" fmla="*/ 108460 w 618667"/>
                <a:gd name="connsiteY7" fmla="*/ 427126 h 684279"/>
                <a:gd name="connsiteX8" fmla="*/ 8977 w 618667"/>
                <a:gd name="connsiteY8" fmla="*/ 676892 h 68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667" h="684279">
                  <a:moveTo>
                    <a:pt x="8977" y="676892"/>
                  </a:moveTo>
                  <a:cubicBezTo>
                    <a:pt x="-3723" y="699822"/>
                    <a:pt x="-8309" y="671248"/>
                    <a:pt x="32260" y="564709"/>
                  </a:cubicBezTo>
                  <a:cubicBezTo>
                    <a:pt x="72829" y="458170"/>
                    <a:pt x="192421" y="124795"/>
                    <a:pt x="252393" y="37659"/>
                  </a:cubicBezTo>
                  <a:cubicBezTo>
                    <a:pt x="312365" y="-49477"/>
                    <a:pt x="392093" y="41892"/>
                    <a:pt x="392093" y="41892"/>
                  </a:cubicBezTo>
                  <a:cubicBezTo>
                    <a:pt x="453124" y="44361"/>
                    <a:pt x="623163" y="49301"/>
                    <a:pt x="618577" y="52476"/>
                  </a:cubicBezTo>
                  <a:cubicBezTo>
                    <a:pt x="613991" y="55651"/>
                    <a:pt x="429488" y="49300"/>
                    <a:pt x="364577" y="60942"/>
                  </a:cubicBezTo>
                  <a:cubicBezTo>
                    <a:pt x="299666" y="72584"/>
                    <a:pt x="271796" y="61296"/>
                    <a:pt x="229110" y="122326"/>
                  </a:cubicBezTo>
                  <a:cubicBezTo>
                    <a:pt x="186424" y="183356"/>
                    <a:pt x="141621" y="331523"/>
                    <a:pt x="108460" y="427126"/>
                  </a:cubicBezTo>
                  <a:cubicBezTo>
                    <a:pt x="75299" y="522729"/>
                    <a:pt x="21677" y="653962"/>
                    <a:pt x="8977" y="6768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3" name="フリーフォーム: 図形 582">
              <a:extLst>
                <a:ext uri="{FF2B5EF4-FFF2-40B4-BE49-F238E27FC236}">
                  <a16:creationId xmlns:a16="http://schemas.microsoft.com/office/drawing/2014/main" id="{B6C597EF-0E85-4A8F-B082-707465473E96}"/>
                </a:ext>
              </a:extLst>
            </p:cNvPr>
            <p:cNvSpPr/>
            <p:nvPr/>
          </p:nvSpPr>
          <p:spPr>
            <a:xfrm>
              <a:off x="2116601" y="5602784"/>
              <a:ext cx="273536" cy="625458"/>
            </a:xfrm>
            <a:custGeom>
              <a:avLst/>
              <a:gdLst>
                <a:gd name="connsiteX0" fmla="*/ 163049 w 273536"/>
                <a:gd name="connsiteY0" fmla="*/ 33 h 625458"/>
                <a:gd name="connsiteX1" fmla="*/ 260416 w 273536"/>
                <a:gd name="connsiteY1" fmla="*/ 63533 h 625458"/>
                <a:gd name="connsiteX2" fmla="*/ 167282 w 273536"/>
                <a:gd name="connsiteY2" fmla="*/ 139733 h 625458"/>
                <a:gd name="connsiteX3" fmla="*/ 101666 w 273536"/>
                <a:gd name="connsiteY3" fmla="*/ 279433 h 625458"/>
                <a:gd name="connsiteX4" fmla="*/ 66 w 273536"/>
                <a:gd name="connsiteY4" fmla="*/ 624449 h 625458"/>
                <a:gd name="connsiteX5" fmla="*/ 88966 w 273536"/>
                <a:gd name="connsiteY5" fmla="*/ 374683 h 625458"/>
                <a:gd name="connsiteX6" fmla="*/ 251949 w 273536"/>
                <a:gd name="connsiteY6" fmla="*/ 82583 h 625458"/>
                <a:gd name="connsiteX7" fmla="*/ 266766 w 273536"/>
                <a:gd name="connsiteY7" fmla="*/ 55066 h 625458"/>
                <a:gd name="connsiteX8" fmla="*/ 163049 w 273536"/>
                <a:gd name="connsiteY8" fmla="*/ 33 h 6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536" h="625458">
                  <a:moveTo>
                    <a:pt x="163049" y="33"/>
                  </a:moveTo>
                  <a:cubicBezTo>
                    <a:pt x="161991" y="1444"/>
                    <a:pt x="259711" y="40250"/>
                    <a:pt x="260416" y="63533"/>
                  </a:cubicBezTo>
                  <a:cubicBezTo>
                    <a:pt x="261122" y="86816"/>
                    <a:pt x="193740" y="103750"/>
                    <a:pt x="167282" y="139733"/>
                  </a:cubicBezTo>
                  <a:cubicBezTo>
                    <a:pt x="140824" y="175716"/>
                    <a:pt x="129535" y="198647"/>
                    <a:pt x="101666" y="279433"/>
                  </a:cubicBezTo>
                  <a:cubicBezTo>
                    <a:pt x="73797" y="360219"/>
                    <a:pt x="2183" y="608574"/>
                    <a:pt x="66" y="624449"/>
                  </a:cubicBezTo>
                  <a:cubicBezTo>
                    <a:pt x="-2051" y="640324"/>
                    <a:pt x="46986" y="464994"/>
                    <a:pt x="88966" y="374683"/>
                  </a:cubicBezTo>
                  <a:cubicBezTo>
                    <a:pt x="130946" y="284372"/>
                    <a:pt x="222316" y="135852"/>
                    <a:pt x="251949" y="82583"/>
                  </a:cubicBezTo>
                  <a:cubicBezTo>
                    <a:pt x="281582" y="29314"/>
                    <a:pt x="274527" y="68472"/>
                    <a:pt x="266766" y="55066"/>
                  </a:cubicBezTo>
                  <a:cubicBezTo>
                    <a:pt x="259005" y="41660"/>
                    <a:pt x="164107" y="-1378"/>
                    <a:pt x="163049" y="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4" name="フリーフォーム: 図形 583">
              <a:extLst>
                <a:ext uri="{FF2B5EF4-FFF2-40B4-BE49-F238E27FC236}">
                  <a16:creationId xmlns:a16="http://schemas.microsoft.com/office/drawing/2014/main" id="{D8DC554C-F151-4E88-89F0-2F55D5A615A4}"/>
                </a:ext>
              </a:extLst>
            </p:cNvPr>
            <p:cNvSpPr/>
            <p:nvPr/>
          </p:nvSpPr>
          <p:spPr>
            <a:xfrm>
              <a:off x="1947333" y="5437654"/>
              <a:ext cx="648606" cy="505946"/>
            </a:xfrm>
            <a:custGeom>
              <a:avLst/>
              <a:gdLst>
                <a:gd name="connsiteX0" fmla="*/ 0 w 648606"/>
                <a:gd name="connsiteY0" fmla="*/ 63 h 505946"/>
                <a:gd name="connsiteX1" fmla="*/ 488950 w 648606"/>
                <a:gd name="connsiteY1" fmla="*/ 76263 h 505946"/>
                <a:gd name="connsiteX2" fmla="*/ 522817 w 648606"/>
                <a:gd name="connsiteY2" fmla="*/ 154579 h 505946"/>
                <a:gd name="connsiteX3" fmla="*/ 505884 w 648606"/>
                <a:gd name="connsiteY3" fmla="*/ 298513 h 505946"/>
                <a:gd name="connsiteX4" fmla="*/ 414867 w 648606"/>
                <a:gd name="connsiteY4" fmla="*/ 391646 h 505946"/>
                <a:gd name="connsiteX5" fmla="*/ 438150 w 648606"/>
                <a:gd name="connsiteY5" fmla="*/ 421279 h 505946"/>
                <a:gd name="connsiteX6" fmla="*/ 524934 w 648606"/>
                <a:gd name="connsiteY6" fmla="*/ 505946 h 505946"/>
                <a:gd name="connsiteX7" fmla="*/ 615950 w 648606"/>
                <a:gd name="connsiteY7" fmla="*/ 421279 h 505946"/>
                <a:gd name="connsiteX8" fmla="*/ 637117 w 648606"/>
                <a:gd name="connsiteY8" fmla="*/ 298513 h 505946"/>
                <a:gd name="connsiteX9" fmla="*/ 637117 w 648606"/>
                <a:gd name="connsiteY9" fmla="*/ 277346 h 505946"/>
                <a:gd name="connsiteX10" fmla="*/ 493184 w 648606"/>
                <a:gd name="connsiteY10" fmla="*/ 67796 h 505946"/>
                <a:gd name="connsiteX11" fmla="*/ 0 w 648606"/>
                <a:gd name="connsiteY11" fmla="*/ 63 h 50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8606" h="505946">
                  <a:moveTo>
                    <a:pt x="0" y="63"/>
                  </a:moveTo>
                  <a:cubicBezTo>
                    <a:pt x="-706" y="1474"/>
                    <a:pt x="401814" y="50510"/>
                    <a:pt x="488950" y="76263"/>
                  </a:cubicBezTo>
                  <a:cubicBezTo>
                    <a:pt x="576086" y="102016"/>
                    <a:pt x="519995" y="117537"/>
                    <a:pt x="522817" y="154579"/>
                  </a:cubicBezTo>
                  <a:cubicBezTo>
                    <a:pt x="525639" y="191621"/>
                    <a:pt x="523876" y="259002"/>
                    <a:pt x="505884" y="298513"/>
                  </a:cubicBezTo>
                  <a:cubicBezTo>
                    <a:pt x="487892" y="338024"/>
                    <a:pt x="426156" y="371185"/>
                    <a:pt x="414867" y="391646"/>
                  </a:cubicBezTo>
                  <a:cubicBezTo>
                    <a:pt x="403578" y="412107"/>
                    <a:pt x="419806" y="402229"/>
                    <a:pt x="438150" y="421279"/>
                  </a:cubicBezTo>
                  <a:cubicBezTo>
                    <a:pt x="456494" y="440329"/>
                    <a:pt x="495301" y="505946"/>
                    <a:pt x="524934" y="505946"/>
                  </a:cubicBezTo>
                  <a:cubicBezTo>
                    <a:pt x="554567" y="505946"/>
                    <a:pt x="597253" y="455851"/>
                    <a:pt x="615950" y="421279"/>
                  </a:cubicBezTo>
                  <a:cubicBezTo>
                    <a:pt x="634647" y="386707"/>
                    <a:pt x="633589" y="322502"/>
                    <a:pt x="637117" y="298513"/>
                  </a:cubicBezTo>
                  <a:cubicBezTo>
                    <a:pt x="640645" y="274524"/>
                    <a:pt x="661106" y="315799"/>
                    <a:pt x="637117" y="277346"/>
                  </a:cubicBezTo>
                  <a:cubicBezTo>
                    <a:pt x="613128" y="238893"/>
                    <a:pt x="601839" y="114715"/>
                    <a:pt x="493184" y="67796"/>
                  </a:cubicBezTo>
                  <a:cubicBezTo>
                    <a:pt x="384529" y="20877"/>
                    <a:pt x="706" y="-1348"/>
                    <a:pt x="0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5" name="フリーフォーム: 図形 584">
              <a:extLst>
                <a:ext uri="{FF2B5EF4-FFF2-40B4-BE49-F238E27FC236}">
                  <a16:creationId xmlns:a16="http://schemas.microsoft.com/office/drawing/2014/main" id="{79442228-F588-4D7B-B45E-92300A12E946}"/>
                </a:ext>
              </a:extLst>
            </p:cNvPr>
            <p:cNvSpPr/>
            <p:nvPr/>
          </p:nvSpPr>
          <p:spPr>
            <a:xfrm>
              <a:off x="2247557" y="5827096"/>
              <a:ext cx="233911" cy="351089"/>
            </a:xfrm>
            <a:custGeom>
              <a:avLst/>
              <a:gdLst>
                <a:gd name="connsiteX0" fmla="*/ 228943 w 233911"/>
                <a:gd name="connsiteY0" fmla="*/ 88987 h 351089"/>
                <a:gd name="connsiteX1" fmla="*/ 203543 w 233911"/>
                <a:gd name="connsiteY1" fmla="*/ 146137 h 351089"/>
                <a:gd name="connsiteX2" fmla="*/ 144276 w 233911"/>
                <a:gd name="connsiteY2" fmla="*/ 334521 h 351089"/>
                <a:gd name="connsiteX3" fmla="*/ 53260 w 233911"/>
                <a:gd name="connsiteY3" fmla="*/ 340871 h 351089"/>
                <a:gd name="connsiteX4" fmla="*/ 343 w 233911"/>
                <a:gd name="connsiteY4" fmla="*/ 328171 h 351089"/>
                <a:gd name="connsiteX5" fmla="*/ 34210 w 233911"/>
                <a:gd name="connsiteY5" fmla="*/ 230804 h 351089"/>
                <a:gd name="connsiteX6" fmla="*/ 106176 w 233911"/>
                <a:gd name="connsiteY6" fmla="*/ 4321 h 351089"/>
                <a:gd name="connsiteX7" fmla="*/ 228943 w 233911"/>
                <a:gd name="connsiteY7" fmla="*/ 88987 h 35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911" h="351089">
                  <a:moveTo>
                    <a:pt x="228943" y="88987"/>
                  </a:moveTo>
                  <a:cubicBezTo>
                    <a:pt x="245171" y="112623"/>
                    <a:pt x="217654" y="105215"/>
                    <a:pt x="203543" y="146137"/>
                  </a:cubicBezTo>
                  <a:cubicBezTo>
                    <a:pt x="189432" y="187059"/>
                    <a:pt x="169323" y="302065"/>
                    <a:pt x="144276" y="334521"/>
                  </a:cubicBezTo>
                  <a:cubicBezTo>
                    <a:pt x="119229" y="366977"/>
                    <a:pt x="77249" y="341929"/>
                    <a:pt x="53260" y="340871"/>
                  </a:cubicBezTo>
                  <a:cubicBezTo>
                    <a:pt x="29271" y="339813"/>
                    <a:pt x="3518" y="346516"/>
                    <a:pt x="343" y="328171"/>
                  </a:cubicBezTo>
                  <a:cubicBezTo>
                    <a:pt x="-2832" y="309827"/>
                    <a:pt x="16571" y="284779"/>
                    <a:pt x="34210" y="230804"/>
                  </a:cubicBezTo>
                  <a:cubicBezTo>
                    <a:pt x="51849" y="176829"/>
                    <a:pt x="76190" y="28663"/>
                    <a:pt x="106176" y="4321"/>
                  </a:cubicBezTo>
                  <a:cubicBezTo>
                    <a:pt x="136162" y="-20021"/>
                    <a:pt x="212715" y="65351"/>
                    <a:pt x="228943" y="889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6" name="フリーフォーム: 図形 585">
              <a:extLst>
                <a:ext uri="{FF2B5EF4-FFF2-40B4-BE49-F238E27FC236}">
                  <a16:creationId xmlns:a16="http://schemas.microsoft.com/office/drawing/2014/main" id="{6225C5B5-F34A-4C65-B867-7D8C80C1149A}"/>
                </a:ext>
              </a:extLst>
            </p:cNvPr>
            <p:cNvSpPr/>
            <p:nvPr/>
          </p:nvSpPr>
          <p:spPr>
            <a:xfrm>
              <a:off x="1009650" y="6354233"/>
              <a:ext cx="713317" cy="10584"/>
            </a:xfrm>
            <a:custGeom>
              <a:avLst/>
              <a:gdLst>
                <a:gd name="connsiteX0" fmla="*/ 0 w 713317"/>
                <a:gd name="connsiteY0" fmla="*/ 10584 h 10584"/>
                <a:gd name="connsiteX1" fmla="*/ 713317 w 713317"/>
                <a:gd name="connsiteY1" fmla="*/ 8467 h 10584"/>
                <a:gd name="connsiteX2" fmla="*/ 393700 w 713317"/>
                <a:gd name="connsiteY2" fmla="*/ 0 h 10584"/>
                <a:gd name="connsiteX3" fmla="*/ 0 w 713317"/>
                <a:gd name="connsiteY3" fmla="*/ 10584 h 1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317" h="10584">
                  <a:moveTo>
                    <a:pt x="0" y="10584"/>
                  </a:moveTo>
                  <a:lnTo>
                    <a:pt x="713317" y="8467"/>
                  </a:lnTo>
                  <a:lnTo>
                    <a:pt x="393700" y="0"/>
                  </a:lnTo>
                  <a:lnTo>
                    <a:pt x="0" y="105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7" name="フリーフォーム: 図形 586">
              <a:extLst>
                <a:ext uri="{FF2B5EF4-FFF2-40B4-BE49-F238E27FC236}">
                  <a16:creationId xmlns:a16="http://schemas.microsoft.com/office/drawing/2014/main" id="{7DC965B6-CE6A-44B7-84C3-9EC969C9065E}"/>
                </a:ext>
              </a:extLst>
            </p:cNvPr>
            <p:cNvSpPr/>
            <p:nvPr/>
          </p:nvSpPr>
          <p:spPr>
            <a:xfrm>
              <a:off x="2379628" y="5766364"/>
              <a:ext cx="324064" cy="419938"/>
            </a:xfrm>
            <a:custGeom>
              <a:avLst/>
              <a:gdLst>
                <a:gd name="connsiteX0" fmla="*/ 319122 w 324064"/>
                <a:gd name="connsiteY0" fmla="*/ 10549 h 419938"/>
                <a:gd name="connsiteX1" fmla="*/ 74647 w 324064"/>
                <a:gd name="connsiteY1" fmla="*/ 378849 h 419938"/>
                <a:gd name="connsiteX2" fmla="*/ 35 w 324064"/>
                <a:gd name="connsiteY2" fmla="*/ 409011 h 419938"/>
                <a:gd name="connsiteX3" fmla="*/ 80997 w 324064"/>
                <a:gd name="connsiteY3" fmla="*/ 361386 h 419938"/>
                <a:gd name="connsiteX4" fmla="*/ 227047 w 324064"/>
                <a:gd name="connsiteY4" fmla="*/ 123261 h 419938"/>
                <a:gd name="connsiteX5" fmla="*/ 319122 w 324064"/>
                <a:gd name="connsiteY5" fmla="*/ 10549 h 41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064" h="419938">
                  <a:moveTo>
                    <a:pt x="319122" y="10549"/>
                  </a:moveTo>
                  <a:cubicBezTo>
                    <a:pt x="293722" y="53147"/>
                    <a:pt x="127828" y="312439"/>
                    <a:pt x="74647" y="378849"/>
                  </a:cubicBezTo>
                  <a:cubicBezTo>
                    <a:pt x="21466" y="445259"/>
                    <a:pt x="-1023" y="411921"/>
                    <a:pt x="35" y="409011"/>
                  </a:cubicBezTo>
                  <a:cubicBezTo>
                    <a:pt x="1093" y="406101"/>
                    <a:pt x="43162" y="409011"/>
                    <a:pt x="80997" y="361386"/>
                  </a:cubicBezTo>
                  <a:cubicBezTo>
                    <a:pt x="118832" y="313761"/>
                    <a:pt x="188418" y="182263"/>
                    <a:pt x="227047" y="123261"/>
                  </a:cubicBezTo>
                  <a:cubicBezTo>
                    <a:pt x="265676" y="64259"/>
                    <a:pt x="344522" y="-32049"/>
                    <a:pt x="319122" y="105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8" name="フリーフォーム: 図形 587">
              <a:extLst>
                <a:ext uri="{FF2B5EF4-FFF2-40B4-BE49-F238E27FC236}">
                  <a16:creationId xmlns:a16="http://schemas.microsoft.com/office/drawing/2014/main" id="{5BE1A6EA-B9FA-4019-811B-6D0737383E22}"/>
                </a:ext>
              </a:extLst>
            </p:cNvPr>
            <p:cNvSpPr/>
            <p:nvPr/>
          </p:nvSpPr>
          <p:spPr>
            <a:xfrm>
              <a:off x="2702570" y="5768000"/>
              <a:ext cx="196505" cy="275261"/>
            </a:xfrm>
            <a:custGeom>
              <a:avLst/>
              <a:gdLst>
                <a:gd name="connsiteX0" fmla="*/ 943 w 196505"/>
                <a:gd name="connsiteY0" fmla="*/ 975 h 275261"/>
                <a:gd name="connsiteX1" fmla="*/ 183505 w 196505"/>
                <a:gd name="connsiteY1" fmla="*/ 267675 h 275261"/>
                <a:gd name="connsiteX2" fmla="*/ 178743 w 196505"/>
                <a:gd name="connsiteY2" fmla="*/ 207350 h 275261"/>
                <a:gd name="connsiteX3" fmla="*/ 154930 w 196505"/>
                <a:gd name="connsiteY3" fmla="*/ 261325 h 275261"/>
                <a:gd name="connsiteX4" fmla="*/ 113655 w 196505"/>
                <a:gd name="connsiteY4" fmla="*/ 180363 h 275261"/>
                <a:gd name="connsiteX5" fmla="*/ 943 w 196505"/>
                <a:gd name="connsiteY5" fmla="*/ 975 h 27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505" h="275261">
                  <a:moveTo>
                    <a:pt x="943" y="975"/>
                  </a:moveTo>
                  <a:cubicBezTo>
                    <a:pt x="12585" y="15527"/>
                    <a:pt x="153872" y="233279"/>
                    <a:pt x="183505" y="267675"/>
                  </a:cubicBezTo>
                  <a:cubicBezTo>
                    <a:pt x="213138" y="302071"/>
                    <a:pt x="183505" y="208408"/>
                    <a:pt x="178743" y="207350"/>
                  </a:cubicBezTo>
                  <a:cubicBezTo>
                    <a:pt x="173981" y="206292"/>
                    <a:pt x="165778" y="265823"/>
                    <a:pt x="154930" y="261325"/>
                  </a:cubicBezTo>
                  <a:cubicBezTo>
                    <a:pt x="144082" y="256827"/>
                    <a:pt x="138526" y="221903"/>
                    <a:pt x="113655" y="180363"/>
                  </a:cubicBezTo>
                  <a:cubicBezTo>
                    <a:pt x="88784" y="138823"/>
                    <a:pt x="-10699" y="-13577"/>
                    <a:pt x="943" y="9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9" name="フリーフォーム: 図形 588">
              <a:extLst>
                <a:ext uri="{FF2B5EF4-FFF2-40B4-BE49-F238E27FC236}">
                  <a16:creationId xmlns:a16="http://schemas.microsoft.com/office/drawing/2014/main" id="{A04F8882-CB57-44BC-908F-AF5027F2DED9}"/>
                </a:ext>
              </a:extLst>
            </p:cNvPr>
            <p:cNvSpPr/>
            <p:nvPr/>
          </p:nvSpPr>
          <p:spPr>
            <a:xfrm>
              <a:off x="2092515" y="5987835"/>
              <a:ext cx="602170" cy="301850"/>
            </a:xfrm>
            <a:custGeom>
              <a:avLst/>
              <a:gdLst>
                <a:gd name="connsiteX0" fmla="*/ 1398 w 602170"/>
                <a:gd name="connsiteY0" fmla="*/ 276440 h 301850"/>
                <a:gd name="connsiteX1" fmla="*/ 222060 w 602170"/>
                <a:gd name="connsiteY1" fmla="*/ 301840 h 301850"/>
                <a:gd name="connsiteX2" fmla="*/ 414148 w 602170"/>
                <a:gd name="connsiteY2" fmla="*/ 273265 h 301850"/>
                <a:gd name="connsiteX3" fmla="*/ 531623 w 602170"/>
                <a:gd name="connsiteY3" fmla="*/ 116103 h 301850"/>
                <a:gd name="connsiteX4" fmla="*/ 601473 w 602170"/>
                <a:gd name="connsiteY4" fmla="*/ 215 h 301850"/>
                <a:gd name="connsiteX5" fmla="*/ 490348 w 602170"/>
                <a:gd name="connsiteY5" fmla="*/ 144678 h 301850"/>
                <a:gd name="connsiteX6" fmla="*/ 333185 w 602170"/>
                <a:gd name="connsiteY6" fmla="*/ 266915 h 301850"/>
                <a:gd name="connsiteX7" fmla="*/ 1398 w 602170"/>
                <a:gd name="connsiteY7" fmla="*/ 276440 h 30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170" h="301850">
                  <a:moveTo>
                    <a:pt x="1398" y="276440"/>
                  </a:moveTo>
                  <a:cubicBezTo>
                    <a:pt x="-17123" y="282261"/>
                    <a:pt x="153268" y="302369"/>
                    <a:pt x="222060" y="301840"/>
                  </a:cubicBezTo>
                  <a:cubicBezTo>
                    <a:pt x="290852" y="301311"/>
                    <a:pt x="362554" y="304221"/>
                    <a:pt x="414148" y="273265"/>
                  </a:cubicBezTo>
                  <a:cubicBezTo>
                    <a:pt x="465742" y="242309"/>
                    <a:pt x="500402" y="161611"/>
                    <a:pt x="531623" y="116103"/>
                  </a:cubicBezTo>
                  <a:cubicBezTo>
                    <a:pt x="562844" y="70595"/>
                    <a:pt x="608352" y="-4547"/>
                    <a:pt x="601473" y="215"/>
                  </a:cubicBezTo>
                  <a:cubicBezTo>
                    <a:pt x="594594" y="4977"/>
                    <a:pt x="535063" y="100228"/>
                    <a:pt x="490348" y="144678"/>
                  </a:cubicBezTo>
                  <a:cubicBezTo>
                    <a:pt x="445633" y="189128"/>
                    <a:pt x="411237" y="247865"/>
                    <a:pt x="333185" y="266915"/>
                  </a:cubicBezTo>
                  <a:cubicBezTo>
                    <a:pt x="255133" y="285965"/>
                    <a:pt x="19919" y="270619"/>
                    <a:pt x="1398" y="2764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0" name="フリーフォーム: 図形 589">
              <a:extLst>
                <a:ext uri="{FF2B5EF4-FFF2-40B4-BE49-F238E27FC236}">
                  <a16:creationId xmlns:a16="http://schemas.microsoft.com/office/drawing/2014/main" id="{2F8BFF61-2CBC-4318-A375-27FD8099EB5C}"/>
                </a:ext>
              </a:extLst>
            </p:cNvPr>
            <p:cNvSpPr/>
            <p:nvPr/>
          </p:nvSpPr>
          <p:spPr>
            <a:xfrm>
              <a:off x="2101136" y="5964540"/>
              <a:ext cx="821215" cy="429927"/>
            </a:xfrm>
            <a:custGeom>
              <a:avLst/>
              <a:gdLst>
                <a:gd name="connsiteX0" fmla="*/ 602377 w 821215"/>
                <a:gd name="connsiteY0" fmla="*/ 13985 h 429927"/>
                <a:gd name="connsiteX1" fmla="*/ 638889 w 821215"/>
                <a:gd name="connsiteY1" fmla="*/ 66373 h 429927"/>
                <a:gd name="connsiteX2" fmla="*/ 770652 w 821215"/>
                <a:gd name="connsiteY2" fmla="*/ 353710 h 429927"/>
                <a:gd name="connsiteX3" fmla="*/ 753189 w 821215"/>
                <a:gd name="connsiteY3" fmla="*/ 401335 h 429927"/>
                <a:gd name="connsiteX4" fmla="*/ 556339 w 821215"/>
                <a:gd name="connsiteY4" fmla="*/ 417210 h 429927"/>
                <a:gd name="connsiteX5" fmla="*/ 261064 w 821215"/>
                <a:gd name="connsiteY5" fmla="*/ 393398 h 429927"/>
                <a:gd name="connsiteX6" fmla="*/ 3889 w 821215"/>
                <a:gd name="connsiteY6" fmla="*/ 423560 h 429927"/>
                <a:gd name="connsiteX7" fmla="*/ 465852 w 821215"/>
                <a:gd name="connsiteY7" fmla="*/ 423560 h 429927"/>
                <a:gd name="connsiteX8" fmla="*/ 807164 w 821215"/>
                <a:gd name="connsiteY8" fmla="*/ 355298 h 429927"/>
                <a:gd name="connsiteX9" fmla="*/ 742077 w 821215"/>
                <a:gd name="connsiteY9" fmla="*/ 264810 h 429927"/>
                <a:gd name="connsiteX10" fmla="*/ 602377 w 821215"/>
                <a:gd name="connsiteY10" fmla="*/ 13985 h 42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215" h="429927">
                  <a:moveTo>
                    <a:pt x="602377" y="13985"/>
                  </a:moveTo>
                  <a:cubicBezTo>
                    <a:pt x="585179" y="-19088"/>
                    <a:pt x="610843" y="9752"/>
                    <a:pt x="638889" y="66373"/>
                  </a:cubicBezTo>
                  <a:cubicBezTo>
                    <a:pt x="666935" y="122994"/>
                    <a:pt x="751602" y="297883"/>
                    <a:pt x="770652" y="353710"/>
                  </a:cubicBezTo>
                  <a:cubicBezTo>
                    <a:pt x="789702" y="409537"/>
                    <a:pt x="788908" y="390752"/>
                    <a:pt x="753189" y="401335"/>
                  </a:cubicBezTo>
                  <a:cubicBezTo>
                    <a:pt x="717470" y="411918"/>
                    <a:pt x="638360" y="418533"/>
                    <a:pt x="556339" y="417210"/>
                  </a:cubicBezTo>
                  <a:cubicBezTo>
                    <a:pt x="474318" y="415887"/>
                    <a:pt x="353139" y="392340"/>
                    <a:pt x="261064" y="393398"/>
                  </a:cubicBezTo>
                  <a:cubicBezTo>
                    <a:pt x="168989" y="394456"/>
                    <a:pt x="-30242" y="418533"/>
                    <a:pt x="3889" y="423560"/>
                  </a:cubicBezTo>
                  <a:cubicBezTo>
                    <a:pt x="38020" y="428587"/>
                    <a:pt x="331973" y="434937"/>
                    <a:pt x="465852" y="423560"/>
                  </a:cubicBezTo>
                  <a:cubicBezTo>
                    <a:pt x="599731" y="412183"/>
                    <a:pt x="761126" y="381756"/>
                    <a:pt x="807164" y="355298"/>
                  </a:cubicBezTo>
                  <a:cubicBezTo>
                    <a:pt x="853202" y="328840"/>
                    <a:pt x="774091" y="321431"/>
                    <a:pt x="742077" y="264810"/>
                  </a:cubicBezTo>
                  <a:cubicBezTo>
                    <a:pt x="710063" y="208189"/>
                    <a:pt x="619575" y="47058"/>
                    <a:pt x="602377" y="139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CFD93B4A-7326-4A7F-93E5-4E5809940F85}"/>
                </a:ext>
              </a:extLst>
            </p:cNvPr>
            <p:cNvSpPr/>
            <p:nvPr/>
          </p:nvSpPr>
          <p:spPr>
            <a:xfrm>
              <a:off x="1178632" y="6385447"/>
              <a:ext cx="544490" cy="836075"/>
            </a:xfrm>
            <a:custGeom>
              <a:avLst/>
              <a:gdLst>
                <a:gd name="connsiteX0" fmla="*/ 544335 w 544490"/>
                <a:gd name="connsiteY0" fmla="*/ 536 h 836075"/>
                <a:gd name="connsiteX1" fmla="*/ 184501 w 544490"/>
                <a:gd name="connsiteY1" fmla="*/ 665170 h 836075"/>
                <a:gd name="connsiteX2" fmla="*/ 351 w 544490"/>
                <a:gd name="connsiteY2" fmla="*/ 832386 h 836075"/>
                <a:gd name="connsiteX3" fmla="*/ 226835 w 544490"/>
                <a:gd name="connsiteY3" fmla="*/ 557220 h 836075"/>
                <a:gd name="connsiteX4" fmla="*/ 544335 w 544490"/>
                <a:gd name="connsiteY4" fmla="*/ 536 h 8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490" h="836075">
                  <a:moveTo>
                    <a:pt x="544335" y="536"/>
                  </a:moveTo>
                  <a:cubicBezTo>
                    <a:pt x="537279" y="18528"/>
                    <a:pt x="275165" y="526528"/>
                    <a:pt x="184501" y="665170"/>
                  </a:cubicBezTo>
                  <a:cubicBezTo>
                    <a:pt x="93837" y="803812"/>
                    <a:pt x="-6705" y="850378"/>
                    <a:pt x="351" y="832386"/>
                  </a:cubicBezTo>
                  <a:cubicBezTo>
                    <a:pt x="7407" y="814394"/>
                    <a:pt x="137935" y="692334"/>
                    <a:pt x="226835" y="557220"/>
                  </a:cubicBezTo>
                  <a:cubicBezTo>
                    <a:pt x="315735" y="422106"/>
                    <a:pt x="551391" y="-17456"/>
                    <a:pt x="544335" y="5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2" name="フリーフォーム: 図形 591">
              <a:extLst>
                <a:ext uri="{FF2B5EF4-FFF2-40B4-BE49-F238E27FC236}">
                  <a16:creationId xmlns:a16="http://schemas.microsoft.com/office/drawing/2014/main" id="{4A7D6FCA-705D-40BD-B966-5EC48C3CBB84}"/>
                </a:ext>
              </a:extLst>
            </p:cNvPr>
            <p:cNvSpPr/>
            <p:nvPr/>
          </p:nvSpPr>
          <p:spPr>
            <a:xfrm>
              <a:off x="365336" y="7162336"/>
              <a:ext cx="902862" cy="641595"/>
            </a:xfrm>
            <a:custGeom>
              <a:avLst/>
              <a:gdLst>
                <a:gd name="connsiteX0" fmla="*/ 15664 w 902862"/>
                <a:gd name="connsiteY0" fmla="*/ 618531 h 641595"/>
                <a:gd name="connsiteX1" fmla="*/ 191347 w 902862"/>
                <a:gd name="connsiteY1" fmla="*/ 561381 h 641595"/>
                <a:gd name="connsiteX2" fmla="*/ 866564 w 902862"/>
                <a:gd name="connsiteY2" fmla="*/ 23747 h 641595"/>
                <a:gd name="connsiteX3" fmla="*/ 779781 w 902862"/>
                <a:gd name="connsiteY3" fmla="*/ 121114 h 641595"/>
                <a:gd name="connsiteX4" fmla="*/ 508847 w 902862"/>
                <a:gd name="connsiteY4" fmla="*/ 358181 h 641595"/>
                <a:gd name="connsiteX5" fmla="*/ 15664 w 902862"/>
                <a:gd name="connsiteY5" fmla="*/ 618531 h 6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2862" h="641595">
                  <a:moveTo>
                    <a:pt x="15664" y="618531"/>
                  </a:moveTo>
                  <a:cubicBezTo>
                    <a:pt x="-37253" y="652398"/>
                    <a:pt x="49530" y="660512"/>
                    <a:pt x="191347" y="561381"/>
                  </a:cubicBezTo>
                  <a:cubicBezTo>
                    <a:pt x="333164" y="462250"/>
                    <a:pt x="768492" y="97125"/>
                    <a:pt x="866564" y="23747"/>
                  </a:cubicBezTo>
                  <a:cubicBezTo>
                    <a:pt x="964636" y="-49631"/>
                    <a:pt x="839400" y="65375"/>
                    <a:pt x="779781" y="121114"/>
                  </a:cubicBezTo>
                  <a:cubicBezTo>
                    <a:pt x="720162" y="176853"/>
                    <a:pt x="633025" y="278101"/>
                    <a:pt x="508847" y="358181"/>
                  </a:cubicBezTo>
                  <a:cubicBezTo>
                    <a:pt x="384669" y="438261"/>
                    <a:pt x="68581" y="584664"/>
                    <a:pt x="15664" y="6185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3" name="フリーフォーム: 図形 592">
              <a:extLst>
                <a:ext uri="{FF2B5EF4-FFF2-40B4-BE49-F238E27FC236}">
                  <a16:creationId xmlns:a16="http://schemas.microsoft.com/office/drawing/2014/main" id="{62FBCD81-DEF8-408D-9298-56E067F31F3E}"/>
                </a:ext>
              </a:extLst>
            </p:cNvPr>
            <p:cNvSpPr/>
            <p:nvPr/>
          </p:nvSpPr>
          <p:spPr>
            <a:xfrm>
              <a:off x="364555" y="7773463"/>
              <a:ext cx="55442" cy="106693"/>
            </a:xfrm>
            <a:custGeom>
              <a:avLst/>
              <a:gdLst>
                <a:gd name="connsiteX0" fmla="*/ 49783 w 55442"/>
                <a:gd name="connsiteY0" fmla="*/ 525 h 106693"/>
                <a:gd name="connsiteX1" fmla="*/ 51370 w 55442"/>
                <a:gd name="connsiteY1" fmla="*/ 95775 h 106693"/>
                <a:gd name="connsiteX2" fmla="*/ 22795 w 55442"/>
                <a:gd name="connsiteY2" fmla="*/ 100537 h 106693"/>
                <a:gd name="connsiteX3" fmla="*/ 570 w 55442"/>
                <a:gd name="connsiteY3" fmla="*/ 59262 h 106693"/>
                <a:gd name="connsiteX4" fmla="*/ 49783 w 55442"/>
                <a:gd name="connsiteY4" fmla="*/ 525 h 10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42" h="106693">
                  <a:moveTo>
                    <a:pt x="49783" y="525"/>
                  </a:moveTo>
                  <a:cubicBezTo>
                    <a:pt x="58250" y="6611"/>
                    <a:pt x="55868" y="79107"/>
                    <a:pt x="51370" y="95775"/>
                  </a:cubicBezTo>
                  <a:cubicBezTo>
                    <a:pt x="46872" y="112443"/>
                    <a:pt x="31262" y="106623"/>
                    <a:pt x="22795" y="100537"/>
                  </a:cubicBezTo>
                  <a:cubicBezTo>
                    <a:pt x="14328" y="94451"/>
                    <a:pt x="-3399" y="75666"/>
                    <a:pt x="570" y="59262"/>
                  </a:cubicBezTo>
                  <a:cubicBezTo>
                    <a:pt x="4539" y="42858"/>
                    <a:pt x="41316" y="-5561"/>
                    <a:pt x="49783" y="5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フリーフォーム: 図形 593">
              <a:extLst>
                <a:ext uri="{FF2B5EF4-FFF2-40B4-BE49-F238E27FC236}">
                  <a16:creationId xmlns:a16="http://schemas.microsoft.com/office/drawing/2014/main" id="{C50E5143-CA28-498D-A071-5A7575B5341F}"/>
                </a:ext>
              </a:extLst>
            </p:cNvPr>
            <p:cNvSpPr/>
            <p:nvPr/>
          </p:nvSpPr>
          <p:spPr>
            <a:xfrm>
              <a:off x="313283" y="6537718"/>
              <a:ext cx="1207592" cy="1163048"/>
            </a:xfrm>
            <a:custGeom>
              <a:avLst/>
              <a:gdLst>
                <a:gd name="connsiteX0" fmla="*/ 1201192 w 1207592"/>
                <a:gd name="connsiteY0" fmla="*/ 2782 h 1163048"/>
                <a:gd name="connsiteX1" fmla="*/ 1156742 w 1207592"/>
                <a:gd name="connsiteY1" fmla="*/ 59932 h 1163048"/>
                <a:gd name="connsiteX2" fmla="*/ 578892 w 1207592"/>
                <a:gd name="connsiteY2" fmla="*/ 799707 h 1163048"/>
                <a:gd name="connsiteX3" fmla="*/ 4217 w 1207592"/>
                <a:gd name="connsiteY3" fmla="*/ 1155307 h 1163048"/>
                <a:gd name="connsiteX4" fmla="*/ 359817 w 1207592"/>
                <a:gd name="connsiteY4" fmla="*/ 971157 h 1163048"/>
                <a:gd name="connsiteX5" fmla="*/ 1112292 w 1207592"/>
                <a:gd name="connsiteY5" fmla="*/ 167882 h 1163048"/>
                <a:gd name="connsiteX6" fmla="*/ 1201192 w 1207592"/>
                <a:gd name="connsiteY6" fmla="*/ 2782 h 116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592" h="1163048">
                  <a:moveTo>
                    <a:pt x="1201192" y="2782"/>
                  </a:moveTo>
                  <a:cubicBezTo>
                    <a:pt x="1208600" y="-15210"/>
                    <a:pt x="1156742" y="59932"/>
                    <a:pt x="1156742" y="59932"/>
                  </a:cubicBezTo>
                  <a:cubicBezTo>
                    <a:pt x="1053025" y="192753"/>
                    <a:pt x="770979" y="617145"/>
                    <a:pt x="578892" y="799707"/>
                  </a:cubicBezTo>
                  <a:cubicBezTo>
                    <a:pt x="386804" y="982270"/>
                    <a:pt x="40729" y="1126732"/>
                    <a:pt x="4217" y="1155307"/>
                  </a:cubicBezTo>
                  <a:cubicBezTo>
                    <a:pt x="-32295" y="1183882"/>
                    <a:pt x="175138" y="1135728"/>
                    <a:pt x="359817" y="971157"/>
                  </a:cubicBezTo>
                  <a:cubicBezTo>
                    <a:pt x="544496" y="806586"/>
                    <a:pt x="971005" y="332453"/>
                    <a:pt x="1112292" y="167882"/>
                  </a:cubicBezTo>
                  <a:cubicBezTo>
                    <a:pt x="1253579" y="3311"/>
                    <a:pt x="1193784" y="20774"/>
                    <a:pt x="1201192" y="27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5" name="フリーフォーム: 図形 594">
              <a:extLst>
                <a:ext uri="{FF2B5EF4-FFF2-40B4-BE49-F238E27FC236}">
                  <a16:creationId xmlns:a16="http://schemas.microsoft.com/office/drawing/2014/main" id="{6C2572C6-FB32-4894-B6D3-BE69875BD125}"/>
                </a:ext>
              </a:extLst>
            </p:cNvPr>
            <p:cNvSpPr/>
            <p:nvPr/>
          </p:nvSpPr>
          <p:spPr>
            <a:xfrm>
              <a:off x="268716" y="7699320"/>
              <a:ext cx="52561" cy="318579"/>
            </a:xfrm>
            <a:custGeom>
              <a:avLst/>
              <a:gdLst>
                <a:gd name="connsiteX0" fmla="*/ 101 w 52561"/>
                <a:gd name="connsiteY0" fmla="*/ 1113 h 318579"/>
                <a:gd name="connsiteX1" fmla="*/ 38201 w 52561"/>
                <a:gd name="connsiteY1" fmla="*/ 310147 h 318579"/>
                <a:gd name="connsiteX2" fmla="*/ 50901 w 52561"/>
                <a:gd name="connsiteY2" fmla="*/ 210663 h 318579"/>
                <a:gd name="connsiteX3" fmla="*/ 101 w 52561"/>
                <a:gd name="connsiteY3" fmla="*/ 1113 h 31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61" h="318579">
                  <a:moveTo>
                    <a:pt x="101" y="1113"/>
                  </a:moveTo>
                  <a:cubicBezTo>
                    <a:pt x="-2016" y="17694"/>
                    <a:pt x="29734" y="275222"/>
                    <a:pt x="38201" y="310147"/>
                  </a:cubicBezTo>
                  <a:cubicBezTo>
                    <a:pt x="46668" y="345072"/>
                    <a:pt x="56546" y="263580"/>
                    <a:pt x="50901" y="210663"/>
                  </a:cubicBezTo>
                  <a:cubicBezTo>
                    <a:pt x="45257" y="157746"/>
                    <a:pt x="2218" y="-15468"/>
                    <a:pt x="101" y="11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6" name="フリーフォーム: 図形 595">
              <a:extLst>
                <a:ext uri="{FF2B5EF4-FFF2-40B4-BE49-F238E27FC236}">
                  <a16:creationId xmlns:a16="http://schemas.microsoft.com/office/drawing/2014/main" id="{D22F1645-49A8-47BF-A4E5-15DB3D9FD2AB}"/>
                </a:ext>
              </a:extLst>
            </p:cNvPr>
            <p:cNvSpPr/>
            <p:nvPr/>
          </p:nvSpPr>
          <p:spPr>
            <a:xfrm>
              <a:off x="339064" y="7028940"/>
              <a:ext cx="1531387" cy="1048339"/>
            </a:xfrm>
            <a:custGeom>
              <a:avLst/>
              <a:gdLst>
                <a:gd name="connsiteX0" fmla="*/ 1481269 w 1531387"/>
                <a:gd name="connsiteY0" fmla="*/ 4743 h 1048339"/>
                <a:gd name="connsiteX1" fmla="*/ 1413536 w 1531387"/>
                <a:gd name="connsiteY1" fmla="*/ 57660 h 1048339"/>
                <a:gd name="connsiteX2" fmla="*/ 598619 w 1531387"/>
                <a:gd name="connsiteY2" fmla="*/ 732877 h 1048339"/>
                <a:gd name="connsiteX3" fmla="*/ 63103 w 1531387"/>
                <a:gd name="connsiteY3" fmla="*/ 957243 h 1048339"/>
                <a:gd name="connsiteX4" fmla="*/ 29236 w 1531387"/>
                <a:gd name="connsiteY4" fmla="*/ 995343 h 1048339"/>
                <a:gd name="connsiteX5" fmla="*/ 232436 w 1531387"/>
                <a:gd name="connsiteY5" fmla="*/ 999577 h 1048339"/>
                <a:gd name="connsiteX6" fmla="*/ 1430469 w 1531387"/>
                <a:gd name="connsiteY6" fmla="*/ 343410 h 1048339"/>
                <a:gd name="connsiteX7" fmla="*/ 1468569 w 1531387"/>
                <a:gd name="connsiteY7" fmla="*/ 203710 h 1048339"/>
                <a:gd name="connsiteX8" fmla="*/ 1481269 w 1531387"/>
                <a:gd name="connsiteY8" fmla="*/ 4743 h 104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387" h="1048339">
                  <a:moveTo>
                    <a:pt x="1481269" y="4743"/>
                  </a:moveTo>
                  <a:cubicBezTo>
                    <a:pt x="1472097" y="-19599"/>
                    <a:pt x="1413536" y="57660"/>
                    <a:pt x="1413536" y="57660"/>
                  </a:cubicBezTo>
                  <a:cubicBezTo>
                    <a:pt x="1266428" y="179016"/>
                    <a:pt x="823691" y="582947"/>
                    <a:pt x="598619" y="732877"/>
                  </a:cubicBezTo>
                  <a:cubicBezTo>
                    <a:pt x="373547" y="882807"/>
                    <a:pt x="158000" y="913499"/>
                    <a:pt x="63103" y="957243"/>
                  </a:cubicBezTo>
                  <a:cubicBezTo>
                    <a:pt x="-31794" y="1000987"/>
                    <a:pt x="1014" y="988287"/>
                    <a:pt x="29236" y="995343"/>
                  </a:cubicBezTo>
                  <a:cubicBezTo>
                    <a:pt x="57458" y="1002399"/>
                    <a:pt x="-1103" y="1108232"/>
                    <a:pt x="232436" y="999577"/>
                  </a:cubicBezTo>
                  <a:cubicBezTo>
                    <a:pt x="465975" y="890922"/>
                    <a:pt x="1224447" y="476054"/>
                    <a:pt x="1430469" y="343410"/>
                  </a:cubicBezTo>
                  <a:cubicBezTo>
                    <a:pt x="1636491" y="210766"/>
                    <a:pt x="1462219" y="256274"/>
                    <a:pt x="1468569" y="203710"/>
                  </a:cubicBezTo>
                  <a:cubicBezTo>
                    <a:pt x="1474919" y="151146"/>
                    <a:pt x="1490441" y="29085"/>
                    <a:pt x="1481269" y="47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フリーフォーム: 図形 596">
              <a:extLst>
                <a:ext uri="{FF2B5EF4-FFF2-40B4-BE49-F238E27FC236}">
                  <a16:creationId xmlns:a16="http://schemas.microsoft.com/office/drawing/2014/main" id="{481A9C0D-18AF-42E0-89A2-98FD1CF998B1}"/>
                </a:ext>
              </a:extLst>
            </p:cNvPr>
            <p:cNvSpPr/>
            <p:nvPr/>
          </p:nvSpPr>
          <p:spPr>
            <a:xfrm>
              <a:off x="466262" y="6602522"/>
              <a:ext cx="1475405" cy="1261983"/>
            </a:xfrm>
            <a:custGeom>
              <a:avLst/>
              <a:gdLst>
                <a:gd name="connsiteX0" fmla="*/ 1470488 w 1475405"/>
                <a:gd name="connsiteY0" fmla="*/ 1478 h 1261983"/>
                <a:gd name="connsiteX1" fmla="*/ 813263 w 1475405"/>
                <a:gd name="connsiteY1" fmla="*/ 826978 h 1261983"/>
                <a:gd name="connsiteX2" fmla="*/ 73488 w 1475405"/>
                <a:gd name="connsiteY2" fmla="*/ 1220678 h 1261983"/>
                <a:gd name="connsiteX3" fmla="*/ 60788 w 1475405"/>
                <a:gd name="connsiteY3" fmla="*/ 1242903 h 1261983"/>
                <a:gd name="connsiteX4" fmla="*/ 375113 w 1475405"/>
                <a:gd name="connsiteY4" fmla="*/ 1157178 h 1261983"/>
                <a:gd name="connsiteX5" fmla="*/ 613238 w 1475405"/>
                <a:gd name="connsiteY5" fmla="*/ 973028 h 1261983"/>
                <a:gd name="connsiteX6" fmla="*/ 1086313 w 1475405"/>
                <a:gd name="connsiteY6" fmla="*/ 633303 h 1261983"/>
                <a:gd name="connsiteX7" fmla="*/ 1470488 w 1475405"/>
                <a:gd name="connsiteY7" fmla="*/ 1478 h 126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5405" h="1261983">
                  <a:moveTo>
                    <a:pt x="1470488" y="1478"/>
                  </a:moveTo>
                  <a:cubicBezTo>
                    <a:pt x="1424980" y="33757"/>
                    <a:pt x="1046096" y="623778"/>
                    <a:pt x="813263" y="826978"/>
                  </a:cubicBezTo>
                  <a:cubicBezTo>
                    <a:pt x="580430" y="1030178"/>
                    <a:pt x="198901" y="1151357"/>
                    <a:pt x="73488" y="1220678"/>
                  </a:cubicBezTo>
                  <a:cubicBezTo>
                    <a:pt x="-51925" y="1289999"/>
                    <a:pt x="10517" y="1253486"/>
                    <a:pt x="60788" y="1242903"/>
                  </a:cubicBezTo>
                  <a:cubicBezTo>
                    <a:pt x="111059" y="1232320"/>
                    <a:pt x="283038" y="1202157"/>
                    <a:pt x="375113" y="1157178"/>
                  </a:cubicBezTo>
                  <a:cubicBezTo>
                    <a:pt x="467188" y="1112199"/>
                    <a:pt x="494705" y="1060340"/>
                    <a:pt x="613238" y="973028"/>
                  </a:cubicBezTo>
                  <a:cubicBezTo>
                    <a:pt x="731771" y="885716"/>
                    <a:pt x="938146" y="792053"/>
                    <a:pt x="1086313" y="633303"/>
                  </a:cubicBezTo>
                  <a:cubicBezTo>
                    <a:pt x="1234480" y="474553"/>
                    <a:pt x="1515996" y="-30801"/>
                    <a:pt x="1470488" y="14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フリーフォーム: 図形 597">
              <a:extLst>
                <a:ext uri="{FF2B5EF4-FFF2-40B4-BE49-F238E27FC236}">
                  <a16:creationId xmlns:a16="http://schemas.microsoft.com/office/drawing/2014/main" id="{E8B3CCE1-7E92-428D-94B2-71D45AB54D30}"/>
                </a:ext>
              </a:extLst>
            </p:cNvPr>
            <p:cNvSpPr/>
            <p:nvPr/>
          </p:nvSpPr>
          <p:spPr>
            <a:xfrm>
              <a:off x="1842234" y="7195383"/>
              <a:ext cx="783785" cy="809596"/>
            </a:xfrm>
            <a:custGeom>
              <a:avLst/>
              <a:gdLst>
                <a:gd name="connsiteX0" fmla="*/ 7204 w 783785"/>
                <a:gd name="connsiteY0" fmla="*/ 8692 h 809596"/>
                <a:gd name="connsiteX1" fmla="*/ 56416 w 783785"/>
                <a:gd name="connsiteY1" fmla="*/ 226180 h 809596"/>
                <a:gd name="connsiteX2" fmla="*/ 227866 w 783785"/>
                <a:gd name="connsiteY2" fmla="*/ 613530 h 809596"/>
                <a:gd name="connsiteX3" fmla="*/ 354866 w 783785"/>
                <a:gd name="connsiteY3" fmla="*/ 740530 h 809596"/>
                <a:gd name="connsiteX4" fmla="*/ 499329 w 783785"/>
                <a:gd name="connsiteY4" fmla="*/ 762755 h 809596"/>
                <a:gd name="connsiteX5" fmla="*/ 556479 w 783785"/>
                <a:gd name="connsiteY5" fmla="*/ 723067 h 809596"/>
                <a:gd name="connsiteX6" fmla="*/ 626329 w 783785"/>
                <a:gd name="connsiteY6" fmla="*/ 624642 h 809596"/>
                <a:gd name="connsiteX7" fmla="*/ 713641 w 783785"/>
                <a:gd name="connsiteY7" fmla="*/ 489705 h 809596"/>
                <a:gd name="connsiteX8" fmla="*/ 770791 w 783785"/>
                <a:gd name="connsiteY8" fmla="*/ 518280 h 809596"/>
                <a:gd name="connsiteX9" fmla="*/ 778729 w 783785"/>
                <a:gd name="connsiteY9" fmla="*/ 543680 h 809596"/>
                <a:gd name="connsiteX10" fmla="*/ 707291 w 783785"/>
                <a:gd name="connsiteY10" fmla="*/ 683380 h 809596"/>
                <a:gd name="connsiteX11" fmla="*/ 618391 w 783785"/>
                <a:gd name="connsiteY11" fmla="*/ 789742 h 809596"/>
                <a:gd name="connsiteX12" fmla="*/ 486629 w 783785"/>
                <a:gd name="connsiteY12" fmla="*/ 802442 h 809596"/>
                <a:gd name="connsiteX13" fmla="*/ 312004 w 783785"/>
                <a:gd name="connsiteY13" fmla="*/ 708780 h 809596"/>
                <a:gd name="connsiteX14" fmla="*/ 192941 w 783785"/>
                <a:gd name="connsiteY14" fmla="*/ 516692 h 809596"/>
                <a:gd name="connsiteX15" fmla="*/ 7204 w 783785"/>
                <a:gd name="connsiteY15" fmla="*/ 8692 h 80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3785" h="809596">
                  <a:moveTo>
                    <a:pt x="7204" y="8692"/>
                  </a:moveTo>
                  <a:cubicBezTo>
                    <a:pt x="-15550" y="-39727"/>
                    <a:pt x="19639" y="125374"/>
                    <a:pt x="56416" y="226180"/>
                  </a:cubicBezTo>
                  <a:cubicBezTo>
                    <a:pt x="93193" y="326986"/>
                    <a:pt x="178124" y="527805"/>
                    <a:pt x="227866" y="613530"/>
                  </a:cubicBezTo>
                  <a:cubicBezTo>
                    <a:pt x="277608" y="699255"/>
                    <a:pt x="309622" y="715659"/>
                    <a:pt x="354866" y="740530"/>
                  </a:cubicBezTo>
                  <a:cubicBezTo>
                    <a:pt x="400110" y="765401"/>
                    <a:pt x="465727" y="765665"/>
                    <a:pt x="499329" y="762755"/>
                  </a:cubicBezTo>
                  <a:cubicBezTo>
                    <a:pt x="532931" y="759845"/>
                    <a:pt x="535312" y="746086"/>
                    <a:pt x="556479" y="723067"/>
                  </a:cubicBezTo>
                  <a:cubicBezTo>
                    <a:pt x="577646" y="700048"/>
                    <a:pt x="600135" y="663536"/>
                    <a:pt x="626329" y="624642"/>
                  </a:cubicBezTo>
                  <a:cubicBezTo>
                    <a:pt x="652523" y="585748"/>
                    <a:pt x="689564" y="507432"/>
                    <a:pt x="713641" y="489705"/>
                  </a:cubicBezTo>
                  <a:cubicBezTo>
                    <a:pt x="737718" y="471978"/>
                    <a:pt x="759943" y="509284"/>
                    <a:pt x="770791" y="518280"/>
                  </a:cubicBezTo>
                  <a:cubicBezTo>
                    <a:pt x="781639" y="527276"/>
                    <a:pt x="789312" y="516163"/>
                    <a:pt x="778729" y="543680"/>
                  </a:cubicBezTo>
                  <a:cubicBezTo>
                    <a:pt x="768146" y="571197"/>
                    <a:pt x="734014" y="642370"/>
                    <a:pt x="707291" y="683380"/>
                  </a:cubicBezTo>
                  <a:cubicBezTo>
                    <a:pt x="680568" y="724390"/>
                    <a:pt x="655168" y="769898"/>
                    <a:pt x="618391" y="789742"/>
                  </a:cubicBezTo>
                  <a:cubicBezTo>
                    <a:pt x="581614" y="809586"/>
                    <a:pt x="537693" y="815936"/>
                    <a:pt x="486629" y="802442"/>
                  </a:cubicBezTo>
                  <a:cubicBezTo>
                    <a:pt x="435565" y="788948"/>
                    <a:pt x="360952" y="756405"/>
                    <a:pt x="312004" y="708780"/>
                  </a:cubicBezTo>
                  <a:cubicBezTo>
                    <a:pt x="263056" y="661155"/>
                    <a:pt x="246122" y="631786"/>
                    <a:pt x="192941" y="516692"/>
                  </a:cubicBezTo>
                  <a:cubicBezTo>
                    <a:pt x="139760" y="401598"/>
                    <a:pt x="29958" y="57111"/>
                    <a:pt x="7204" y="86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フリーフォーム: 図形 598">
              <a:extLst>
                <a:ext uri="{FF2B5EF4-FFF2-40B4-BE49-F238E27FC236}">
                  <a16:creationId xmlns:a16="http://schemas.microsoft.com/office/drawing/2014/main" id="{3B202806-D0D8-4EC2-965E-1502139BD98C}"/>
                </a:ext>
              </a:extLst>
            </p:cNvPr>
            <p:cNvSpPr/>
            <p:nvPr/>
          </p:nvSpPr>
          <p:spPr>
            <a:xfrm>
              <a:off x="1951450" y="6611868"/>
              <a:ext cx="33815" cy="352047"/>
            </a:xfrm>
            <a:custGeom>
              <a:avLst/>
              <a:gdLst>
                <a:gd name="connsiteX0" fmla="*/ 2763 w 33815"/>
                <a:gd name="connsiteY0" fmla="*/ 12770 h 352047"/>
                <a:gd name="connsiteX1" fmla="*/ 4350 w 33815"/>
                <a:gd name="connsiteY1" fmla="*/ 347732 h 352047"/>
                <a:gd name="connsiteX2" fmla="*/ 31338 w 33815"/>
                <a:gd name="connsiteY2" fmla="*/ 195332 h 352047"/>
                <a:gd name="connsiteX3" fmla="*/ 31338 w 33815"/>
                <a:gd name="connsiteY3" fmla="*/ 84207 h 352047"/>
                <a:gd name="connsiteX4" fmla="*/ 2763 w 33815"/>
                <a:gd name="connsiteY4" fmla="*/ 12770 h 35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5" h="352047">
                  <a:moveTo>
                    <a:pt x="2763" y="12770"/>
                  </a:moveTo>
                  <a:cubicBezTo>
                    <a:pt x="-1735" y="56691"/>
                    <a:pt x="-412" y="317305"/>
                    <a:pt x="4350" y="347732"/>
                  </a:cubicBezTo>
                  <a:cubicBezTo>
                    <a:pt x="9112" y="378159"/>
                    <a:pt x="26840" y="239253"/>
                    <a:pt x="31338" y="195332"/>
                  </a:cubicBezTo>
                  <a:cubicBezTo>
                    <a:pt x="35836" y="151411"/>
                    <a:pt x="33190" y="118867"/>
                    <a:pt x="31338" y="84207"/>
                  </a:cubicBezTo>
                  <a:cubicBezTo>
                    <a:pt x="29486" y="49547"/>
                    <a:pt x="7261" y="-31151"/>
                    <a:pt x="2763" y="127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フリーフォーム: 図形 599">
              <a:extLst>
                <a:ext uri="{FF2B5EF4-FFF2-40B4-BE49-F238E27FC236}">
                  <a16:creationId xmlns:a16="http://schemas.microsoft.com/office/drawing/2014/main" id="{5FF4657E-9AC9-4486-B8E8-EB2FA40FDBC8}"/>
                </a:ext>
              </a:extLst>
            </p:cNvPr>
            <p:cNvSpPr/>
            <p:nvPr/>
          </p:nvSpPr>
          <p:spPr>
            <a:xfrm>
              <a:off x="1929809" y="6922680"/>
              <a:ext cx="389590" cy="923047"/>
            </a:xfrm>
            <a:custGeom>
              <a:avLst/>
              <a:gdLst>
                <a:gd name="connsiteX0" fmla="*/ 45041 w 389590"/>
                <a:gd name="connsiteY0" fmla="*/ 9933 h 923047"/>
                <a:gd name="connsiteX1" fmla="*/ 37104 w 389590"/>
                <a:gd name="connsiteY1" fmla="*/ 68670 h 923047"/>
                <a:gd name="connsiteX2" fmla="*/ 121241 w 389590"/>
                <a:gd name="connsiteY2" fmla="*/ 521108 h 923047"/>
                <a:gd name="connsiteX3" fmla="*/ 222841 w 389590"/>
                <a:gd name="connsiteY3" fmla="*/ 792570 h 923047"/>
                <a:gd name="connsiteX4" fmla="*/ 354604 w 389590"/>
                <a:gd name="connsiteY4" fmla="*/ 919570 h 923047"/>
                <a:gd name="connsiteX5" fmla="*/ 387941 w 389590"/>
                <a:gd name="connsiteY5" fmla="*/ 887820 h 923047"/>
                <a:gd name="connsiteX6" fmla="*/ 316504 w 389590"/>
                <a:gd name="connsiteY6" fmla="*/ 894170 h 923047"/>
                <a:gd name="connsiteX7" fmla="*/ 197441 w 389590"/>
                <a:gd name="connsiteY7" fmla="*/ 703670 h 923047"/>
                <a:gd name="connsiteX8" fmla="*/ 6941 w 389590"/>
                <a:gd name="connsiteY8" fmla="*/ 151220 h 923047"/>
                <a:gd name="connsiteX9" fmla="*/ 45041 w 389590"/>
                <a:gd name="connsiteY9" fmla="*/ 9933 h 9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590" h="923047">
                  <a:moveTo>
                    <a:pt x="45041" y="9933"/>
                  </a:moveTo>
                  <a:cubicBezTo>
                    <a:pt x="50068" y="-3825"/>
                    <a:pt x="24404" y="-16526"/>
                    <a:pt x="37104" y="68670"/>
                  </a:cubicBezTo>
                  <a:cubicBezTo>
                    <a:pt x="49804" y="153866"/>
                    <a:pt x="90285" y="400458"/>
                    <a:pt x="121241" y="521108"/>
                  </a:cubicBezTo>
                  <a:cubicBezTo>
                    <a:pt x="152197" y="641758"/>
                    <a:pt x="183947" y="726160"/>
                    <a:pt x="222841" y="792570"/>
                  </a:cubicBezTo>
                  <a:cubicBezTo>
                    <a:pt x="261735" y="858980"/>
                    <a:pt x="327087" y="903695"/>
                    <a:pt x="354604" y="919570"/>
                  </a:cubicBezTo>
                  <a:cubicBezTo>
                    <a:pt x="382121" y="935445"/>
                    <a:pt x="394291" y="892053"/>
                    <a:pt x="387941" y="887820"/>
                  </a:cubicBezTo>
                  <a:cubicBezTo>
                    <a:pt x="381591" y="883587"/>
                    <a:pt x="348254" y="924862"/>
                    <a:pt x="316504" y="894170"/>
                  </a:cubicBezTo>
                  <a:cubicBezTo>
                    <a:pt x="284754" y="863478"/>
                    <a:pt x="249035" y="827495"/>
                    <a:pt x="197441" y="703670"/>
                  </a:cubicBezTo>
                  <a:cubicBezTo>
                    <a:pt x="145847" y="579845"/>
                    <a:pt x="33928" y="263668"/>
                    <a:pt x="6941" y="151220"/>
                  </a:cubicBezTo>
                  <a:cubicBezTo>
                    <a:pt x="-20046" y="38772"/>
                    <a:pt x="40014" y="23691"/>
                    <a:pt x="45041" y="99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フリーフォーム: 図形 600">
              <a:extLst>
                <a:ext uri="{FF2B5EF4-FFF2-40B4-BE49-F238E27FC236}">
                  <a16:creationId xmlns:a16="http://schemas.microsoft.com/office/drawing/2014/main" id="{301155B6-EC11-4BCC-865B-2A4BC73F3C1D}"/>
                </a:ext>
              </a:extLst>
            </p:cNvPr>
            <p:cNvSpPr/>
            <p:nvPr/>
          </p:nvSpPr>
          <p:spPr>
            <a:xfrm>
              <a:off x="2320879" y="7524920"/>
              <a:ext cx="286360" cy="309553"/>
            </a:xfrm>
            <a:custGeom>
              <a:avLst/>
              <a:gdLst>
                <a:gd name="connsiteX0" fmla="*/ 285796 w 286360"/>
                <a:gd name="connsiteY0" fmla="*/ 53805 h 309553"/>
                <a:gd name="connsiteX1" fmla="*/ 193721 w 286360"/>
                <a:gd name="connsiteY1" fmla="*/ 4593 h 309553"/>
                <a:gd name="connsiteX2" fmla="*/ 71484 w 286360"/>
                <a:gd name="connsiteY2" fmla="*/ 191918 h 309553"/>
                <a:gd name="connsiteX3" fmla="*/ 46 w 286360"/>
                <a:gd name="connsiteY3" fmla="*/ 309393 h 309553"/>
                <a:gd name="connsiteX4" fmla="*/ 63546 w 286360"/>
                <a:gd name="connsiteY4" fmla="*/ 168105 h 309553"/>
                <a:gd name="connsiteX5" fmla="*/ 225471 w 286360"/>
                <a:gd name="connsiteY5" fmla="*/ 12530 h 309553"/>
                <a:gd name="connsiteX6" fmla="*/ 285796 w 286360"/>
                <a:gd name="connsiteY6" fmla="*/ 53805 h 30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360" h="309553">
                  <a:moveTo>
                    <a:pt x="285796" y="53805"/>
                  </a:moveTo>
                  <a:cubicBezTo>
                    <a:pt x="280504" y="52482"/>
                    <a:pt x="229440" y="-18426"/>
                    <a:pt x="193721" y="4593"/>
                  </a:cubicBezTo>
                  <a:cubicBezTo>
                    <a:pt x="158002" y="27612"/>
                    <a:pt x="103763" y="141118"/>
                    <a:pt x="71484" y="191918"/>
                  </a:cubicBezTo>
                  <a:cubicBezTo>
                    <a:pt x="39205" y="242718"/>
                    <a:pt x="1369" y="313362"/>
                    <a:pt x="46" y="309393"/>
                  </a:cubicBezTo>
                  <a:cubicBezTo>
                    <a:pt x="-1277" y="305424"/>
                    <a:pt x="25975" y="217582"/>
                    <a:pt x="63546" y="168105"/>
                  </a:cubicBezTo>
                  <a:cubicBezTo>
                    <a:pt x="101117" y="118628"/>
                    <a:pt x="192663" y="32109"/>
                    <a:pt x="225471" y="12530"/>
                  </a:cubicBezTo>
                  <a:cubicBezTo>
                    <a:pt x="258279" y="-7049"/>
                    <a:pt x="291088" y="55128"/>
                    <a:pt x="285796" y="538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フリーフォーム: 図形 601">
              <a:extLst>
                <a:ext uri="{FF2B5EF4-FFF2-40B4-BE49-F238E27FC236}">
                  <a16:creationId xmlns:a16="http://schemas.microsoft.com/office/drawing/2014/main" id="{678F025C-ED1E-483A-91DC-5C8D44939DB8}"/>
                </a:ext>
              </a:extLst>
            </p:cNvPr>
            <p:cNvSpPr/>
            <p:nvPr/>
          </p:nvSpPr>
          <p:spPr>
            <a:xfrm>
              <a:off x="2125363" y="6856520"/>
              <a:ext cx="534191" cy="694132"/>
            </a:xfrm>
            <a:custGeom>
              <a:avLst/>
              <a:gdLst>
                <a:gd name="connsiteX0" fmla="*/ 28875 w 534191"/>
                <a:gd name="connsiteY0" fmla="*/ 26880 h 694132"/>
                <a:gd name="connsiteX1" fmla="*/ 463850 w 534191"/>
                <a:gd name="connsiteY1" fmla="*/ 552343 h 694132"/>
                <a:gd name="connsiteX2" fmla="*/ 521000 w 534191"/>
                <a:gd name="connsiteY2" fmla="*/ 625368 h 694132"/>
                <a:gd name="connsiteX3" fmla="*/ 494012 w 534191"/>
                <a:gd name="connsiteY3" fmla="*/ 693630 h 694132"/>
                <a:gd name="connsiteX4" fmla="*/ 527350 w 534191"/>
                <a:gd name="connsiteY4" fmla="*/ 588855 h 694132"/>
                <a:gd name="connsiteX5" fmla="*/ 335262 w 534191"/>
                <a:gd name="connsiteY5" fmla="*/ 433280 h 694132"/>
                <a:gd name="connsiteX6" fmla="*/ 73325 w 534191"/>
                <a:gd name="connsiteY6" fmla="*/ 111018 h 694132"/>
                <a:gd name="connsiteX7" fmla="*/ 28875 w 534191"/>
                <a:gd name="connsiteY7" fmla="*/ 26880 h 6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191" h="694132">
                  <a:moveTo>
                    <a:pt x="28875" y="26880"/>
                  </a:moveTo>
                  <a:cubicBezTo>
                    <a:pt x="93962" y="100434"/>
                    <a:pt x="381829" y="452595"/>
                    <a:pt x="463850" y="552343"/>
                  </a:cubicBezTo>
                  <a:cubicBezTo>
                    <a:pt x="545871" y="652091"/>
                    <a:pt x="515973" y="601820"/>
                    <a:pt x="521000" y="625368"/>
                  </a:cubicBezTo>
                  <a:cubicBezTo>
                    <a:pt x="526027" y="648916"/>
                    <a:pt x="492954" y="699716"/>
                    <a:pt x="494012" y="693630"/>
                  </a:cubicBezTo>
                  <a:cubicBezTo>
                    <a:pt x="495070" y="687545"/>
                    <a:pt x="553808" y="632247"/>
                    <a:pt x="527350" y="588855"/>
                  </a:cubicBezTo>
                  <a:cubicBezTo>
                    <a:pt x="500892" y="545463"/>
                    <a:pt x="410933" y="512919"/>
                    <a:pt x="335262" y="433280"/>
                  </a:cubicBezTo>
                  <a:cubicBezTo>
                    <a:pt x="259591" y="353641"/>
                    <a:pt x="124654" y="174782"/>
                    <a:pt x="73325" y="111018"/>
                  </a:cubicBezTo>
                  <a:cubicBezTo>
                    <a:pt x="21996" y="47254"/>
                    <a:pt x="-36212" y="-46674"/>
                    <a:pt x="28875" y="268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フリーフォーム: 図形 602">
              <a:extLst>
                <a:ext uri="{FF2B5EF4-FFF2-40B4-BE49-F238E27FC236}">
                  <a16:creationId xmlns:a16="http://schemas.microsoft.com/office/drawing/2014/main" id="{F391265F-7A90-49C7-87CD-36992A2265E5}"/>
                </a:ext>
              </a:extLst>
            </p:cNvPr>
            <p:cNvSpPr/>
            <p:nvPr/>
          </p:nvSpPr>
          <p:spPr>
            <a:xfrm>
              <a:off x="2069933" y="6353775"/>
              <a:ext cx="90985" cy="518565"/>
            </a:xfrm>
            <a:custGeom>
              <a:avLst/>
              <a:gdLst>
                <a:gd name="connsiteX0" fmla="*/ 167 w 90985"/>
                <a:gd name="connsiteY0" fmla="*/ 5750 h 518565"/>
                <a:gd name="connsiteX1" fmla="*/ 25567 w 90985"/>
                <a:gd name="connsiteY1" fmla="*/ 405800 h 518565"/>
                <a:gd name="connsiteX2" fmla="*/ 90655 w 90985"/>
                <a:gd name="connsiteY2" fmla="*/ 518513 h 518565"/>
                <a:gd name="connsiteX3" fmla="*/ 49380 w 90985"/>
                <a:gd name="connsiteY3" fmla="*/ 416913 h 518565"/>
                <a:gd name="connsiteX4" fmla="*/ 16042 w 90985"/>
                <a:gd name="connsiteY4" fmla="*/ 183550 h 518565"/>
                <a:gd name="connsiteX5" fmla="*/ 167 w 90985"/>
                <a:gd name="connsiteY5" fmla="*/ 5750 h 51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85" h="518565">
                  <a:moveTo>
                    <a:pt x="167" y="5750"/>
                  </a:moveTo>
                  <a:cubicBezTo>
                    <a:pt x="1755" y="42792"/>
                    <a:pt x="10486" y="320339"/>
                    <a:pt x="25567" y="405800"/>
                  </a:cubicBezTo>
                  <a:cubicBezTo>
                    <a:pt x="40648" y="491261"/>
                    <a:pt x="86686" y="516661"/>
                    <a:pt x="90655" y="518513"/>
                  </a:cubicBezTo>
                  <a:cubicBezTo>
                    <a:pt x="94624" y="520365"/>
                    <a:pt x="61816" y="472740"/>
                    <a:pt x="49380" y="416913"/>
                  </a:cubicBezTo>
                  <a:cubicBezTo>
                    <a:pt x="36945" y="361086"/>
                    <a:pt x="23450" y="246786"/>
                    <a:pt x="16042" y="183550"/>
                  </a:cubicBezTo>
                  <a:cubicBezTo>
                    <a:pt x="8634" y="120314"/>
                    <a:pt x="-1421" y="-31292"/>
                    <a:pt x="167" y="57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4" name="フリーフォーム: 図形 603">
              <a:extLst>
                <a:ext uri="{FF2B5EF4-FFF2-40B4-BE49-F238E27FC236}">
                  <a16:creationId xmlns:a16="http://schemas.microsoft.com/office/drawing/2014/main" id="{B5A7D3DB-F6F0-4037-AD43-EE564E19F83F}"/>
                </a:ext>
              </a:extLst>
            </p:cNvPr>
            <p:cNvSpPr/>
            <p:nvPr/>
          </p:nvSpPr>
          <p:spPr>
            <a:xfrm>
              <a:off x="2189204" y="6414736"/>
              <a:ext cx="786763" cy="154342"/>
            </a:xfrm>
            <a:custGeom>
              <a:avLst/>
              <a:gdLst>
                <a:gd name="connsiteX0" fmla="*/ 785771 w 786763"/>
                <a:gd name="connsiteY0" fmla="*/ 1939 h 154342"/>
                <a:gd name="connsiteX1" fmla="*/ 754021 w 786763"/>
                <a:gd name="connsiteY1" fmla="*/ 100364 h 154342"/>
                <a:gd name="connsiteX2" fmla="*/ 615909 w 786763"/>
                <a:gd name="connsiteY2" fmla="*/ 114652 h 154342"/>
                <a:gd name="connsiteX3" fmla="*/ 528596 w 786763"/>
                <a:gd name="connsiteY3" fmla="*/ 136877 h 154342"/>
                <a:gd name="connsiteX4" fmla="*/ 271421 w 786763"/>
                <a:gd name="connsiteY4" fmla="*/ 138464 h 154342"/>
                <a:gd name="connsiteX5" fmla="*/ 103146 w 786763"/>
                <a:gd name="connsiteY5" fmla="*/ 154339 h 154342"/>
                <a:gd name="connsiteX6" fmla="*/ 60284 w 786763"/>
                <a:gd name="connsiteY6" fmla="*/ 136877 h 154342"/>
                <a:gd name="connsiteX7" fmla="*/ 31709 w 786763"/>
                <a:gd name="connsiteY7" fmla="*/ 71789 h 154342"/>
                <a:gd name="connsiteX8" fmla="*/ 544471 w 786763"/>
                <a:gd name="connsiteY8" fmla="*/ 57502 h 154342"/>
                <a:gd name="connsiteX9" fmla="*/ 730209 w 786763"/>
                <a:gd name="connsiteY9" fmla="*/ 36864 h 154342"/>
                <a:gd name="connsiteX10" fmla="*/ 785771 w 786763"/>
                <a:gd name="connsiteY10" fmla="*/ 1939 h 15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6763" h="154342">
                  <a:moveTo>
                    <a:pt x="785771" y="1939"/>
                  </a:moveTo>
                  <a:cubicBezTo>
                    <a:pt x="789740" y="12522"/>
                    <a:pt x="782331" y="81579"/>
                    <a:pt x="754021" y="100364"/>
                  </a:cubicBezTo>
                  <a:cubicBezTo>
                    <a:pt x="725711" y="119149"/>
                    <a:pt x="653480" y="108567"/>
                    <a:pt x="615909" y="114652"/>
                  </a:cubicBezTo>
                  <a:cubicBezTo>
                    <a:pt x="578338" y="120737"/>
                    <a:pt x="586011" y="132908"/>
                    <a:pt x="528596" y="136877"/>
                  </a:cubicBezTo>
                  <a:cubicBezTo>
                    <a:pt x="471181" y="140846"/>
                    <a:pt x="342329" y="135554"/>
                    <a:pt x="271421" y="138464"/>
                  </a:cubicBezTo>
                  <a:cubicBezTo>
                    <a:pt x="200513" y="141374"/>
                    <a:pt x="138335" y="154603"/>
                    <a:pt x="103146" y="154339"/>
                  </a:cubicBezTo>
                  <a:cubicBezTo>
                    <a:pt x="67957" y="154075"/>
                    <a:pt x="72190" y="150635"/>
                    <a:pt x="60284" y="136877"/>
                  </a:cubicBezTo>
                  <a:cubicBezTo>
                    <a:pt x="48378" y="123119"/>
                    <a:pt x="-48989" y="85018"/>
                    <a:pt x="31709" y="71789"/>
                  </a:cubicBezTo>
                  <a:cubicBezTo>
                    <a:pt x="112407" y="58560"/>
                    <a:pt x="428054" y="63323"/>
                    <a:pt x="544471" y="57502"/>
                  </a:cubicBezTo>
                  <a:cubicBezTo>
                    <a:pt x="660888" y="51681"/>
                    <a:pt x="689728" y="46654"/>
                    <a:pt x="730209" y="36864"/>
                  </a:cubicBezTo>
                  <a:cubicBezTo>
                    <a:pt x="770690" y="27074"/>
                    <a:pt x="781802" y="-8644"/>
                    <a:pt x="785771" y="19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264FC01F-4797-416D-8633-AEEFDCF351DF}"/>
                </a:ext>
              </a:extLst>
            </p:cNvPr>
            <p:cNvSpPr/>
            <p:nvPr/>
          </p:nvSpPr>
          <p:spPr>
            <a:xfrm>
              <a:off x="2180671" y="6496382"/>
              <a:ext cx="479805" cy="822372"/>
            </a:xfrm>
            <a:custGeom>
              <a:avLst/>
              <a:gdLst>
                <a:gd name="connsiteX0" fmla="*/ 95804 w 479805"/>
                <a:gd name="connsiteY0" fmla="*/ 71106 h 822372"/>
                <a:gd name="connsiteX1" fmla="*/ 91042 w 479805"/>
                <a:gd name="connsiteY1" fmla="*/ 121906 h 822372"/>
                <a:gd name="connsiteX2" fmla="*/ 210104 w 479805"/>
                <a:gd name="connsiteY2" fmla="*/ 479093 h 822372"/>
                <a:gd name="connsiteX3" fmla="*/ 364092 w 479805"/>
                <a:gd name="connsiteY3" fmla="*/ 723568 h 822372"/>
                <a:gd name="connsiteX4" fmla="*/ 478392 w 479805"/>
                <a:gd name="connsiteY4" fmla="*/ 818818 h 822372"/>
                <a:gd name="connsiteX5" fmla="*/ 284717 w 479805"/>
                <a:gd name="connsiteY5" fmla="*/ 612443 h 822372"/>
                <a:gd name="connsiteX6" fmla="*/ 94217 w 479805"/>
                <a:gd name="connsiteY6" fmla="*/ 344156 h 822372"/>
                <a:gd name="connsiteX7" fmla="*/ 19604 w 479805"/>
                <a:gd name="connsiteY7" fmla="*/ 145718 h 822372"/>
                <a:gd name="connsiteX8" fmla="*/ 5317 w 479805"/>
                <a:gd name="connsiteY8" fmla="*/ 2843 h 822372"/>
                <a:gd name="connsiteX9" fmla="*/ 95804 w 479805"/>
                <a:gd name="connsiteY9" fmla="*/ 71106 h 82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805" h="822372">
                  <a:moveTo>
                    <a:pt x="95804" y="71106"/>
                  </a:moveTo>
                  <a:cubicBezTo>
                    <a:pt x="110091" y="90950"/>
                    <a:pt x="71992" y="53908"/>
                    <a:pt x="91042" y="121906"/>
                  </a:cubicBezTo>
                  <a:cubicBezTo>
                    <a:pt x="110092" y="189904"/>
                    <a:pt x="164596" y="378816"/>
                    <a:pt x="210104" y="479093"/>
                  </a:cubicBezTo>
                  <a:cubicBezTo>
                    <a:pt x="255612" y="579370"/>
                    <a:pt x="319377" y="666947"/>
                    <a:pt x="364092" y="723568"/>
                  </a:cubicBezTo>
                  <a:cubicBezTo>
                    <a:pt x="408807" y="780189"/>
                    <a:pt x="491621" y="837339"/>
                    <a:pt x="478392" y="818818"/>
                  </a:cubicBezTo>
                  <a:cubicBezTo>
                    <a:pt x="465163" y="800297"/>
                    <a:pt x="348746" y="691553"/>
                    <a:pt x="284717" y="612443"/>
                  </a:cubicBezTo>
                  <a:cubicBezTo>
                    <a:pt x="220688" y="533333"/>
                    <a:pt x="138403" y="421944"/>
                    <a:pt x="94217" y="344156"/>
                  </a:cubicBezTo>
                  <a:cubicBezTo>
                    <a:pt x="50031" y="266368"/>
                    <a:pt x="34421" y="202604"/>
                    <a:pt x="19604" y="145718"/>
                  </a:cubicBezTo>
                  <a:cubicBezTo>
                    <a:pt x="4787" y="88833"/>
                    <a:pt x="-7383" y="20041"/>
                    <a:pt x="5317" y="2843"/>
                  </a:cubicBezTo>
                  <a:cubicBezTo>
                    <a:pt x="18017" y="-14355"/>
                    <a:pt x="81517" y="51262"/>
                    <a:pt x="95804" y="711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6" name="フリーフォーム: 図形 605">
              <a:extLst>
                <a:ext uri="{FF2B5EF4-FFF2-40B4-BE49-F238E27FC236}">
                  <a16:creationId xmlns:a16="http://schemas.microsoft.com/office/drawing/2014/main" id="{4D4BFCD7-45E2-42BE-8001-D4602FA17EF6}"/>
                </a:ext>
              </a:extLst>
            </p:cNvPr>
            <p:cNvSpPr/>
            <p:nvPr/>
          </p:nvSpPr>
          <p:spPr>
            <a:xfrm>
              <a:off x="2682248" y="6530979"/>
              <a:ext cx="163732" cy="679548"/>
            </a:xfrm>
            <a:custGeom>
              <a:avLst/>
              <a:gdLst>
                <a:gd name="connsiteX0" fmla="*/ 70477 w 163732"/>
                <a:gd name="connsiteY0" fmla="*/ 22221 h 679548"/>
                <a:gd name="connsiteX1" fmla="*/ 56190 w 163732"/>
                <a:gd name="connsiteY1" fmla="*/ 73021 h 679548"/>
                <a:gd name="connsiteX2" fmla="*/ 21265 w 163732"/>
                <a:gd name="connsiteY2" fmla="*/ 388934 h 679548"/>
                <a:gd name="connsiteX3" fmla="*/ 37140 w 163732"/>
                <a:gd name="connsiteY3" fmla="*/ 560384 h 679548"/>
                <a:gd name="connsiteX4" fmla="*/ 94290 w 163732"/>
                <a:gd name="connsiteY4" fmla="*/ 630234 h 679548"/>
                <a:gd name="connsiteX5" fmla="*/ 159377 w 163732"/>
                <a:gd name="connsiteY5" fmla="*/ 649284 h 679548"/>
                <a:gd name="connsiteX6" fmla="*/ 151440 w 163732"/>
                <a:gd name="connsiteY6" fmla="*/ 679446 h 679548"/>
                <a:gd name="connsiteX7" fmla="*/ 100640 w 163732"/>
                <a:gd name="connsiteY7" fmla="*/ 638171 h 679548"/>
                <a:gd name="connsiteX8" fmla="*/ 8565 w 163732"/>
                <a:gd name="connsiteY8" fmla="*/ 515934 h 679548"/>
                <a:gd name="connsiteX9" fmla="*/ 11740 w 163732"/>
                <a:gd name="connsiteY9" fmla="*/ 366709 h 679548"/>
                <a:gd name="connsiteX10" fmla="*/ 70477 w 163732"/>
                <a:gd name="connsiteY10" fmla="*/ 22221 h 67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732" h="679548">
                  <a:moveTo>
                    <a:pt x="70477" y="22221"/>
                  </a:moveTo>
                  <a:cubicBezTo>
                    <a:pt x="77885" y="-26727"/>
                    <a:pt x="64392" y="11902"/>
                    <a:pt x="56190" y="73021"/>
                  </a:cubicBezTo>
                  <a:cubicBezTo>
                    <a:pt x="47988" y="134140"/>
                    <a:pt x="24440" y="307707"/>
                    <a:pt x="21265" y="388934"/>
                  </a:cubicBezTo>
                  <a:cubicBezTo>
                    <a:pt x="18090" y="470161"/>
                    <a:pt x="24969" y="520167"/>
                    <a:pt x="37140" y="560384"/>
                  </a:cubicBezTo>
                  <a:cubicBezTo>
                    <a:pt x="49311" y="600601"/>
                    <a:pt x="73917" y="615417"/>
                    <a:pt x="94290" y="630234"/>
                  </a:cubicBezTo>
                  <a:cubicBezTo>
                    <a:pt x="114663" y="645051"/>
                    <a:pt x="149852" y="641082"/>
                    <a:pt x="159377" y="649284"/>
                  </a:cubicBezTo>
                  <a:cubicBezTo>
                    <a:pt x="168902" y="657486"/>
                    <a:pt x="161229" y="681298"/>
                    <a:pt x="151440" y="679446"/>
                  </a:cubicBezTo>
                  <a:cubicBezTo>
                    <a:pt x="141651" y="677594"/>
                    <a:pt x="124452" y="665423"/>
                    <a:pt x="100640" y="638171"/>
                  </a:cubicBezTo>
                  <a:cubicBezTo>
                    <a:pt x="76828" y="610919"/>
                    <a:pt x="23382" y="561178"/>
                    <a:pt x="8565" y="515934"/>
                  </a:cubicBezTo>
                  <a:cubicBezTo>
                    <a:pt x="-6252" y="470690"/>
                    <a:pt x="363" y="448465"/>
                    <a:pt x="11740" y="366709"/>
                  </a:cubicBezTo>
                  <a:cubicBezTo>
                    <a:pt x="23117" y="284953"/>
                    <a:pt x="63069" y="71169"/>
                    <a:pt x="70477" y="222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7" name="フリーフォーム: 図形 606">
              <a:extLst>
                <a:ext uri="{FF2B5EF4-FFF2-40B4-BE49-F238E27FC236}">
                  <a16:creationId xmlns:a16="http://schemas.microsoft.com/office/drawing/2014/main" id="{54BB2C1A-15BF-476A-BFAC-BB13E27576E7}"/>
                </a:ext>
              </a:extLst>
            </p:cNvPr>
            <p:cNvSpPr/>
            <p:nvPr/>
          </p:nvSpPr>
          <p:spPr>
            <a:xfrm>
              <a:off x="2665729" y="7185511"/>
              <a:ext cx="184446" cy="151995"/>
            </a:xfrm>
            <a:custGeom>
              <a:avLst/>
              <a:gdLst>
                <a:gd name="connsiteX0" fmla="*/ 182246 w 184446"/>
                <a:gd name="connsiteY0" fmla="*/ 1102 h 151995"/>
                <a:gd name="connsiteX1" fmla="*/ 172721 w 184446"/>
                <a:gd name="connsiteY1" fmla="*/ 58252 h 151995"/>
                <a:gd name="connsiteX2" fmla="*/ 144146 w 184446"/>
                <a:gd name="connsiteY2" fmla="*/ 140802 h 151995"/>
                <a:gd name="connsiteX3" fmla="*/ 21909 w 184446"/>
                <a:gd name="connsiteY3" fmla="*/ 148739 h 151995"/>
                <a:gd name="connsiteX4" fmla="*/ 13971 w 184446"/>
                <a:gd name="connsiteY4" fmla="*/ 148739 h 151995"/>
                <a:gd name="connsiteX5" fmla="*/ 167959 w 184446"/>
                <a:gd name="connsiteY5" fmla="*/ 109052 h 151995"/>
                <a:gd name="connsiteX6" fmla="*/ 182246 w 184446"/>
                <a:gd name="connsiteY6" fmla="*/ 1102 h 15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46" h="151995">
                  <a:moveTo>
                    <a:pt x="182246" y="1102"/>
                  </a:moveTo>
                  <a:cubicBezTo>
                    <a:pt x="183040" y="-7365"/>
                    <a:pt x="179071" y="34969"/>
                    <a:pt x="172721" y="58252"/>
                  </a:cubicBezTo>
                  <a:cubicBezTo>
                    <a:pt x="166371" y="81535"/>
                    <a:pt x="169281" y="125721"/>
                    <a:pt x="144146" y="140802"/>
                  </a:cubicBezTo>
                  <a:cubicBezTo>
                    <a:pt x="119011" y="155883"/>
                    <a:pt x="43605" y="147416"/>
                    <a:pt x="21909" y="148739"/>
                  </a:cubicBezTo>
                  <a:cubicBezTo>
                    <a:pt x="213" y="150062"/>
                    <a:pt x="-10371" y="155354"/>
                    <a:pt x="13971" y="148739"/>
                  </a:cubicBezTo>
                  <a:cubicBezTo>
                    <a:pt x="38313" y="142125"/>
                    <a:pt x="142294" y="126779"/>
                    <a:pt x="167959" y="109052"/>
                  </a:cubicBezTo>
                  <a:cubicBezTo>
                    <a:pt x="193624" y="91325"/>
                    <a:pt x="181452" y="9569"/>
                    <a:pt x="182246" y="11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8" name="フリーフォーム: 図形 607">
              <a:extLst>
                <a:ext uri="{FF2B5EF4-FFF2-40B4-BE49-F238E27FC236}">
                  <a16:creationId xmlns:a16="http://schemas.microsoft.com/office/drawing/2014/main" id="{D5A7279F-015E-4DC9-B31D-56F6F1D04404}"/>
                </a:ext>
              </a:extLst>
            </p:cNvPr>
            <p:cNvSpPr/>
            <p:nvPr/>
          </p:nvSpPr>
          <p:spPr>
            <a:xfrm>
              <a:off x="2846888" y="5440350"/>
              <a:ext cx="360388" cy="553053"/>
            </a:xfrm>
            <a:custGeom>
              <a:avLst/>
              <a:gdLst>
                <a:gd name="connsiteX0" fmla="*/ 357745 w 360388"/>
                <a:gd name="connsiteY0" fmla="*/ 7950 h 553053"/>
                <a:gd name="connsiteX1" fmla="*/ 332345 w 360388"/>
                <a:gd name="connsiteY1" fmla="*/ 98967 h 553053"/>
                <a:gd name="connsiteX2" fmla="*/ 239212 w 360388"/>
                <a:gd name="connsiteY2" fmla="*/ 501133 h 553053"/>
                <a:gd name="connsiteX3" fmla="*/ 203229 w 360388"/>
                <a:gd name="connsiteY3" fmla="*/ 528650 h 553053"/>
                <a:gd name="connsiteX4" fmla="*/ 29 w 360388"/>
                <a:gd name="connsiteY4" fmla="*/ 543467 h 553053"/>
                <a:gd name="connsiteX5" fmla="*/ 188412 w 360388"/>
                <a:gd name="connsiteY5" fmla="*/ 543467 h 553053"/>
                <a:gd name="connsiteX6" fmla="*/ 230745 w 360388"/>
                <a:gd name="connsiteY6" fmla="*/ 526533 h 553053"/>
                <a:gd name="connsiteX7" fmla="*/ 279429 w 360388"/>
                <a:gd name="connsiteY7" fmla="*/ 247133 h 553053"/>
                <a:gd name="connsiteX8" fmla="*/ 357745 w 360388"/>
                <a:gd name="connsiteY8" fmla="*/ 7950 h 55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388" h="553053">
                  <a:moveTo>
                    <a:pt x="357745" y="7950"/>
                  </a:moveTo>
                  <a:cubicBezTo>
                    <a:pt x="366564" y="-16744"/>
                    <a:pt x="352100" y="16770"/>
                    <a:pt x="332345" y="98967"/>
                  </a:cubicBezTo>
                  <a:cubicBezTo>
                    <a:pt x="312590" y="181164"/>
                    <a:pt x="260731" y="429519"/>
                    <a:pt x="239212" y="501133"/>
                  </a:cubicBezTo>
                  <a:cubicBezTo>
                    <a:pt x="217693" y="572747"/>
                    <a:pt x="243093" y="521594"/>
                    <a:pt x="203229" y="528650"/>
                  </a:cubicBezTo>
                  <a:cubicBezTo>
                    <a:pt x="163365" y="535706"/>
                    <a:pt x="2498" y="540998"/>
                    <a:pt x="29" y="543467"/>
                  </a:cubicBezTo>
                  <a:cubicBezTo>
                    <a:pt x="-2440" y="545936"/>
                    <a:pt x="149959" y="546289"/>
                    <a:pt x="188412" y="543467"/>
                  </a:cubicBezTo>
                  <a:cubicBezTo>
                    <a:pt x="226865" y="540645"/>
                    <a:pt x="215576" y="575922"/>
                    <a:pt x="230745" y="526533"/>
                  </a:cubicBezTo>
                  <a:cubicBezTo>
                    <a:pt x="245914" y="477144"/>
                    <a:pt x="254735" y="331094"/>
                    <a:pt x="279429" y="247133"/>
                  </a:cubicBezTo>
                  <a:cubicBezTo>
                    <a:pt x="304123" y="163172"/>
                    <a:pt x="348926" y="32644"/>
                    <a:pt x="357745" y="79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9" name="フリーフォーム: 図形 608">
              <a:extLst>
                <a:ext uri="{FF2B5EF4-FFF2-40B4-BE49-F238E27FC236}">
                  <a16:creationId xmlns:a16="http://schemas.microsoft.com/office/drawing/2014/main" id="{52958143-5BBE-4DA4-9162-8578A28D54D3}"/>
                </a:ext>
              </a:extLst>
            </p:cNvPr>
            <p:cNvSpPr/>
            <p:nvPr/>
          </p:nvSpPr>
          <p:spPr>
            <a:xfrm>
              <a:off x="3179702" y="5434870"/>
              <a:ext cx="565107" cy="102679"/>
            </a:xfrm>
            <a:custGeom>
              <a:avLst/>
              <a:gdLst>
                <a:gd name="connsiteX0" fmla="*/ 16465 w 565107"/>
                <a:gd name="connsiteY0" fmla="*/ 730 h 102679"/>
                <a:gd name="connsiteX1" fmla="*/ 122298 w 565107"/>
                <a:gd name="connsiteY1" fmla="*/ 28247 h 102679"/>
                <a:gd name="connsiteX2" fmla="*/ 551981 w 565107"/>
                <a:gd name="connsiteY2" fmla="*/ 102330 h 102679"/>
                <a:gd name="connsiteX3" fmla="*/ 412281 w 565107"/>
                <a:gd name="connsiteY3" fmla="*/ 53647 h 102679"/>
                <a:gd name="connsiteX4" fmla="*/ 16465 w 565107"/>
                <a:gd name="connsiteY4" fmla="*/ 730 h 1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107" h="102679">
                  <a:moveTo>
                    <a:pt x="16465" y="730"/>
                  </a:moveTo>
                  <a:cubicBezTo>
                    <a:pt x="-31866" y="-3503"/>
                    <a:pt x="33045" y="11314"/>
                    <a:pt x="122298" y="28247"/>
                  </a:cubicBezTo>
                  <a:cubicBezTo>
                    <a:pt x="211551" y="45180"/>
                    <a:pt x="503651" y="98097"/>
                    <a:pt x="551981" y="102330"/>
                  </a:cubicBezTo>
                  <a:cubicBezTo>
                    <a:pt x="600312" y="106563"/>
                    <a:pt x="506473" y="71286"/>
                    <a:pt x="412281" y="53647"/>
                  </a:cubicBezTo>
                  <a:cubicBezTo>
                    <a:pt x="318089" y="36008"/>
                    <a:pt x="64796" y="4963"/>
                    <a:pt x="16465" y="7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0" name="フリーフォーム: 図形 609">
              <a:extLst>
                <a:ext uri="{FF2B5EF4-FFF2-40B4-BE49-F238E27FC236}">
                  <a16:creationId xmlns:a16="http://schemas.microsoft.com/office/drawing/2014/main" id="{A2418556-1174-442E-AF47-98D32C066DE3}"/>
                </a:ext>
              </a:extLst>
            </p:cNvPr>
            <p:cNvSpPr/>
            <p:nvPr/>
          </p:nvSpPr>
          <p:spPr>
            <a:xfrm>
              <a:off x="2959172" y="5552611"/>
              <a:ext cx="699083" cy="624406"/>
            </a:xfrm>
            <a:custGeom>
              <a:avLst/>
              <a:gdLst>
                <a:gd name="connsiteX0" fmla="*/ 575661 w 699083"/>
                <a:gd name="connsiteY0" fmla="*/ 194139 h 624406"/>
                <a:gd name="connsiteX1" fmla="*/ 675145 w 699083"/>
                <a:gd name="connsiteY1" fmla="*/ 120056 h 624406"/>
                <a:gd name="connsiteX2" fmla="*/ 666678 w 699083"/>
                <a:gd name="connsiteY2" fmla="*/ 62906 h 624406"/>
                <a:gd name="connsiteX3" fmla="*/ 328011 w 699083"/>
                <a:gd name="connsiteY3" fmla="*/ 1522 h 624406"/>
                <a:gd name="connsiteX4" fmla="*/ 300495 w 699083"/>
                <a:gd name="connsiteY4" fmla="*/ 67139 h 624406"/>
                <a:gd name="connsiteX5" fmla="*/ 222178 w 699083"/>
                <a:gd name="connsiteY5" fmla="*/ 509522 h 624406"/>
                <a:gd name="connsiteX6" fmla="*/ 137511 w 699083"/>
                <a:gd name="connsiteY6" fmla="*/ 541272 h 624406"/>
                <a:gd name="connsiteX7" fmla="*/ 10511 w 699083"/>
                <a:gd name="connsiteY7" fmla="*/ 553972 h 624406"/>
                <a:gd name="connsiteX8" fmla="*/ 10511 w 699083"/>
                <a:gd name="connsiteY8" fmla="*/ 621706 h 624406"/>
                <a:gd name="connsiteX9" fmla="*/ 38028 w 699083"/>
                <a:gd name="connsiteY9" fmla="*/ 604772 h 624406"/>
                <a:gd name="connsiteX10" fmla="*/ 86711 w 699083"/>
                <a:gd name="connsiteY10" fmla="*/ 547622 h 624406"/>
                <a:gd name="connsiteX11" fmla="*/ 251811 w 699083"/>
                <a:gd name="connsiteY11" fmla="*/ 503172 h 624406"/>
                <a:gd name="connsiteX12" fmla="*/ 313195 w 699083"/>
                <a:gd name="connsiteY12" fmla="*/ 111589 h 624406"/>
                <a:gd name="connsiteX13" fmla="*/ 361878 w 699083"/>
                <a:gd name="connsiteY13" fmla="*/ 37506 h 624406"/>
                <a:gd name="connsiteX14" fmla="*/ 611645 w 699083"/>
                <a:gd name="connsiteY14" fmla="*/ 65022 h 624406"/>
                <a:gd name="connsiteX15" fmla="*/ 664561 w 699083"/>
                <a:gd name="connsiteY15" fmla="*/ 84072 h 624406"/>
                <a:gd name="connsiteX16" fmla="*/ 664561 w 699083"/>
                <a:gd name="connsiteY16" fmla="*/ 143339 h 624406"/>
                <a:gd name="connsiteX17" fmla="*/ 575661 w 699083"/>
                <a:gd name="connsiteY17" fmla="*/ 194139 h 62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9083" h="624406">
                  <a:moveTo>
                    <a:pt x="575661" y="194139"/>
                  </a:moveTo>
                  <a:cubicBezTo>
                    <a:pt x="577425" y="190259"/>
                    <a:pt x="659976" y="141928"/>
                    <a:pt x="675145" y="120056"/>
                  </a:cubicBezTo>
                  <a:cubicBezTo>
                    <a:pt x="690314" y="98184"/>
                    <a:pt x="724534" y="82662"/>
                    <a:pt x="666678" y="62906"/>
                  </a:cubicBezTo>
                  <a:cubicBezTo>
                    <a:pt x="608822" y="43150"/>
                    <a:pt x="389041" y="817"/>
                    <a:pt x="328011" y="1522"/>
                  </a:cubicBezTo>
                  <a:cubicBezTo>
                    <a:pt x="266981" y="2227"/>
                    <a:pt x="318134" y="-17528"/>
                    <a:pt x="300495" y="67139"/>
                  </a:cubicBezTo>
                  <a:cubicBezTo>
                    <a:pt x="282856" y="151806"/>
                    <a:pt x="249342" y="430500"/>
                    <a:pt x="222178" y="509522"/>
                  </a:cubicBezTo>
                  <a:cubicBezTo>
                    <a:pt x="195014" y="588544"/>
                    <a:pt x="172789" y="533864"/>
                    <a:pt x="137511" y="541272"/>
                  </a:cubicBezTo>
                  <a:cubicBezTo>
                    <a:pt x="102233" y="548680"/>
                    <a:pt x="31678" y="540566"/>
                    <a:pt x="10511" y="553972"/>
                  </a:cubicBezTo>
                  <a:cubicBezTo>
                    <a:pt x="-10656" y="567378"/>
                    <a:pt x="5925" y="613239"/>
                    <a:pt x="10511" y="621706"/>
                  </a:cubicBezTo>
                  <a:cubicBezTo>
                    <a:pt x="15097" y="630173"/>
                    <a:pt x="25328" y="617119"/>
                    <a:pt x="38028" y="604772"/>
                  </a:cubicBezTo>
                  <a:cubicBezTo>
                    <a:pt x="50728" y="592425"/>
                    <a:pt x="51080" y="564555"/>
                    <a:pt x="86711" y="547622"/>
                  </a:cubicBezTo>
                  <a:cubicBezTo>
                    <a:pt x="122341" y="530689"/>
                    <a:pt x="214064" y="575844"/>
                    <a:pt x="251811" y="503172"/>
                  </a:cubicBezTo>
                  <a:cubicBezTo>
                    <a:pt x="289558" y="430500"/>
                    <a:pt x="294851" y="189200"/>
                    <a:pt x="313195" y="111589"/>
                  </a:cubicBezTo>
                  <a:cubicBezTo>
                    <a:pt x="331539" y="33978"/>
                    <a:pt x="312136" y="45267"/>
                    <a:pt x="361878" y="37506"/>
                  </a:cubicBezTo>
                  <a:cubicBezTo>
                    <a:pt x="411620" y="29745"/>
                    <a:pt x="561198" y="57261"/>
                    <a:pt x="611645" y="65022"/>
                  </a:cubicBezTo>
                  <a:cubicBezTo>
                    <a:pt x="662092" y="72783"/>
                    <a:pt x="655742" y="71019"/>
                    <a:pt x="664561" y="84072"/>
                  </a:cubicBezTo>
                  <a:cubicBezTo>
                    <a:pt x="673380" y="97125"/>
                    <a:pt x="674086" y="124995"/>
                    <a:pt x="664561" y="143339"/>
                  </a:cubicBezTo>
                  <a:cubicBezTo>
                    <a:pt x="655036" y="161683"/>
                    <a:pt x="573897" y="198019"/>
                    <a:pt x="575661" y="1941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1" name="フリーフォーム: 図形 610">
              <a:extLst>
                <a:ext uri="{FF2B5EF4-FFF2-40B4-BE49-F238E27FC236}">
                  <a16:creationId xmlns:a16="http://schemas.microsoft.com/office/drawing/2014/main" id="{6425144B-19CC-4102-8882-5C4C647A3236}"/>
                </a:ext>
              </a:extLst>
            </p:cNvPr>
            <p:cNvSpPr/>
            <p:nvPr/>
          </p:nvSpPr>
          <p:spPr>
            <a:xfrm>
              <a:off x="3471997" y="5742942"/>
              <a:ext cx="150593" cy="357066"/>
            </a:xfrm>
            <a:custGeom>
              <a:avLst/>
              <a:gdLst>
                <a:gd name="connsiteX0" fmla="*/ 48020 w 150593"/>
                <a:gd name="connsiteY0" fmla="*/ 1691 h 357066"/>
                <a:gd name="connsiteX1" fmla="*/ 1453 w 150593"/>
                <a:gd name="connsiteY1" fmla="*/ 346708 h 357066"/>
                <a:gd name="connsiteX2" fmla="*/ 111520 w 150593"/>
                <a:gd name="connsiteY2" fmla="*/ 251458 h 357066"/>
                <a:gd name="connsiteX3" fmla="*/ 147503 w 150593"/>
                <a:gd name="connsiteY3" fmla="*/ 156208 h 357066"/>
                <a:gd name="connsiteX4" fmla="*/ 41670 w 150593"/>
                <a:gd name="connsiteY4" fmla="*/ 323425 h 357066"/>
                <a:gd name="connsiteX5" fmla="*/ 14153 w 150593"/>
                <a:gd name="connsiteY5" fmla="*/ 348825 h 357066"/>
                <a:gd name="connsiteX6" fmla="*/ 41670 w 150593"/>
                <a:gd name="connsiteY6" fmla="*/ 219708 h 357066"/>
                <a:gd name="connsiteX7" fmla="*/ 48020 w 150593"/>
                <a:gd name="connsiteY7" fmla="*/ 1691 h 35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593" h="357066">
                  <a:moveTo>
                    <a:pt x="48020" y="1691"/>
                  </a:moveTo>
                  <a:cubicBezTo>
                    <a:pt x="41317" y="22858"/>
                    <a:pt x="-9130" y="305080"/>
                    <a:pt x="1453" y="346708"/>
                  </a:cubicBezTo>
                  <a:cubicBezTo>
                    <a:pt x="12036" y="388336"/>
                    <a:pt x="87178" y="283208"/>
                    <a:pt x="111520" y="251458"/>
                  </a:cubicBezTo>
                  <a:cubicBezTo>
                    <a:pt x="135862" y="219708"/>
                    <a:pt x="159145" y="144214"/>
                    <a:pt x="147503" y="156208"/>
                  </a:cubicBezTo>
                  <a:cubicBezTo>
                    <a:pt x="135861" y="168203"/>
                    <a:pt x="63895" y="291322"/>
                    <a:pt x="41670" y="323425"/>
                  </a:cubicBezTo>
                  <a:cubicBezTo>
                    <a:pt x="19445" y="355528"/>
                    <a:pt x="14153" y="366111"/>
                    <a:pt x="14153" y="348825"/>
                  </a:cubicBezTo>
                  <a:cubicBezTo>
                    <a:pt x="14153" y="331539"/>
                    <a:pt x="34615" y="275447"/>
                    <a:pt x="41670" y="219708"/>
                  </a:cubicBezTo>
                  <a:cubicBezTo>
                    <a:pt x="48725" y="163969"/>
                    <a:pt x="54723" y="-19476"/>
                    <a:pt x="48020" y="16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2" name="フリーフォーム: 図形 611">
              <a:extLst>
                <a:ext uri="{FF2B5EF4-FFF2-40B4-BE49-F238E27FC236}">
                  <a16:creationId xmlns:a16="http://schemas.microsoft.com/office/drawing/2014/main" id="{AC3F289A-3CF6-4892-8CA5-62B2154437BB}"/>
                </a:ext>
              </a:extLst>
            </p:cNvPr>
            <p:cNvSpPr/>
            <p:nvPr/>
          </p:nvSpPr>
          <p:spPr>
            <a:xfrm>
              <a:off x="2950054" y="6161457"/>
              <a:ext cx="219209" cy="472848"/>
            </a:xfrm>
            <a:custGeom>
              <a:avLst/>
              <a:gdLst>
                <a:gd name="connsiteX0" fmla="*/ 579 w 219209"/>
                <a:gd name="connsiteY0" fmla="*/ 160 h 472848"/>
                <a:gd name="connsiteX1" fmla="*/ 83129 w 219209"/>
                <a:gd name="connsiteY1" fmla="*/ 17093 h 472848"/>
                <a:gd name="connsiteX2" fmla="*/ 218596 w 219209"/>
                <a:gd name="connsiteY2" fmla="*/ 42493 h 472848"/>
                <a:gd name="connsiteX3" fmla="*/ 133929 w 219209"/>
                <a:gd name="connsiteY3" fmla="*/ 461593 h 472848"/>
                <a:gd name="connsiteX4" fmla="*/ 150863 w 219209"/>
                <a:gd name="connsiteY4" fmla="*/ 326126 h 472848"/>
                <a:gd name="connsiteX5" fmla="*/ 184729 w 219209"/>
                <a:gd name="connsiteY5" fmla="*/ 40376 h 472848"/>
                <a:gd name="connsiteX6" fmla="*/ 123346 w 219209"/>
                <a:gd name="connsiteY6" fmla="*/ 10743 h 472848"/>
                <a:gd name="connsiteX7" fmla="*/ 579 w 219209"/>
                <a:gd name="connsiteY7" fmla="*/ 160 h 47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09" h="472848">
                  <a:moveTo>
                    <a:pt x="579" y="160"/>
                  </a:moveTo>
                  <a:cubicBezTo>
                    <a:pt x="-6124" y="1218"/>
                    <a:pt x="46793" y="10038"/>
                    <a:pt x="83129" y="17093"/>
                  </a:cubicBezTo>
                  <a:cubicBezTo>
                    <a:pt x="119465" y="24149"/>
                    <a:pt x="210129" y="-31590"/>
                    <a:pt x="218596" y="42493"/>
                  </a:cubicBezTo>
                  <a:cubicBezTo>
                    <a:pt x="227063" y="116576"/>
                    <a:pt x="145218" y="414321"/>
                    <a:pt x="133929" y="461593"/>
                  </a:cubicBezTo>
                  <a:cubicBezTo>
                    <a:pt x="122640" y="508865"/>
                    <a:pt x="142396" y="396329"/>
                    <a:pt x="150863" y="326126"/>
                  </a:cubicBezTo>
                  <a:cubicBezTo>
                    <a:pt x="159330" y="255923"/>
                    <a:pt x="189315" y="92940"/>
                    <a:pt x="184729" y="40376"/>
                  </a:cubicBezTo>
                  <a:cubicBezTo>
                    <a:pt x="180143" y="-12188"/>
                    <a:pt x="153685" y="18151"/>
                    <a:pt x="123346" y="10743"/>
                  </a:cubicBezTo>
                  <a:cubicBezTo>
                    <a:pt x="93007" y="3335"/>
                    <a:pt x="7282" y="-898"/>
                    <a:pt x="579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3" name="フリーフォーム: 図形 612">
              <a:extLst>
                <a:ext uri="{FF2B5EF4-FFF2-40B4-BE49-F238E27FC236}">
                  <a16:creationId xmlns:a16="http://schemas.microsoft.com/office/drawing/2014/main" id="{33569737-5E15-4EED-8CD4-83F7D076C33A}"/>
                </a:ext>
              </a:extLst>
            </p:cNvPr>
            <p:cNvSpPr/>
            <p:nvPr/>
          </p:nvSpPr>
          <p:spPr>
            <a:xfrm>
              <a:off x="2795716" y="6630327"/>
              <a:ext cx="277767" cy="417334"/>
            </a:xfrm>
            <a:custGeom>
              <a:avLst/>
              <a:gdLst>
                <a:gd name="connsiteX0" fmla="*/ 275567 w 277767"/>
                <a:gd name="connsiteY0" fmla="*/ 5423 h 417334"/>
                <a:gd name="connsiteX1" fmla="*/ 59667 w 277767"/>
                <a:gd name="connsiteY1" fmla="*/ 32940 h 417334"/>
                <a:gd name="connsiteX2" fmla="*/ 21567 w 277767"/>
                <a:gd name="connsiteY2" fmla="*/ 325040 h 417334"/>
                <a:gd name="connsiteX3" fmla="*/ 17334 w 277767"/>
                <a:gd name="connsiteY3" fmla="*/ 416056 h 417334"/>
                <a:gd name="connsiteX4" fmla="*/ 401 w 277767"/>
                <a:gd name="connsiteY4" fmla="*/ 373723 h 417334"/>
                <a:gd name="connsiteX5" fmla="*/ 36384 w 277767"/>
                <a:gd name="connsiteY5" fmla="*/ 308106 h 417334"/>
                <a:gd name="connsiteX6" fmla="*/ 49084 w 277767"/>
                <a:gd name="connsiteY6" fmla="*/ 229790 h 417334"/>
                <a:gd name="connsiteX7" fmla="*/ 46967 w 277767"/>
                <a:gd name="connsiteY7" fmla="*/ 102790 h 417334"/>
                <a:gd name="connsiteX8" fmla="*/ 61784 w 277767"/>
                <a:gd name="connsiteY8" fmla="*/ 47756 h 417334"/>
                <a:gd name="connsiteX9" fmla="*/ 165501 w 277767"/>
                <a:gd name="connsiteY9" fmla="*/ 20240 h 417334"/>
                <a:gd name="connsiteX10" fmla="*/ 275567 w 277767"/>
                <a:gd name="connsiteY10" fmla="*/ 5423 h 41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767" h="417334">
                  <a:moveTo>
                    <a:pt x="275567" y="5423"/>
                  </a:moveTo>
                  <a:cubicBezTo>
                    <a:pt x="257928" y="7540"/>
                    <a:pt x="102000" y="-20329"/>
                    <a:pt x="59667" y="32940"/>
                  </a:cubicBezTo>
                  <a:cubicBezTo>
                    <a:pt x="17334" y="86209"/>
                    <a:pt x="28622" y="261187"/>
                    <a:pt x="21567" y="325040"/>
                  </a:cubicBezTo>
                  <a:cubicBezTo>
                    <a:pt x="14512" y="388893"/>
                    <a:pt x="20862" y="407942"/>
                    <a:pt x="17334" y="416056"/>
                  </a:cubicBezTo>
                  <a:cubicBezTo>
                    <a:pt x="13806" y="424170"/>
                    <a:pt x="-2774" y="391715"/>
                    <a:pt x="401" y="373723"/>
                  </a:cubicBezTo>
                  <a:cubicBezTo>
                    <a:pt x="3576" y="355731"/>
                    <a:pt x="28270" y="332095"/>
                    <a:pt x="36384" y="308106"/>
                  </a:cubicBezTo>
                  <a:cubicBezTo>
                    <a:pt x="44498" y="284117"/>
                    <a:pt x="47320" y="264009"/>
                    <a:pt x="49084" y="229790"/>
                  </a:cubicBezTo>
                  <a:cubicBezTo>
                    <a:pt x="50848" y="195571"/>
                    <a:pt x="44850" y="133129"/>
                    <a:pt x="46967" y="102790"/>
                  </a:cubicBezTo>
                  <a:cubicBezTo>
                    <a:pt x="49084" y="72451"/>
                    <a:pt x="42029" y="61514"/>
                    <a:pt x="61784" y="47756"/>
                  </a:cubicBezTo>
                  <a:cubicBezTo>
                    <a:pt x="81539" y="33998"/>
                    <a:pt x="130929" y="26943"/>
                    <a:pt x="165501" y="20240"/>
                  </a:cubicBezTo>
                  <a:cubicBezTo>
                    <a:pt x="200073" y="13537"/>
                    <a:pt x="293206" y="3306"/>
                    <a:pt x="275567" y="54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" name="フリーフォーム: 図形 613">
              <a:extLst>
                <a:ext uri="{FF2B5EF4-FFF2-40B4-BE49-F238E27FC236}">
                  <a16:creationId xmlns:a16="http://schemas.microsoft.com/office/drawing/2014/main" id="{85A2ABCC-9351-4931-A1D8-090E9C15F991}"/>
                </a:ext>
              </a:extLst>
            </p:cNvPr>
            <p:cNvSpPr/>
            <p:nvPr/>
          </p:nvSpPr>
          <p:spPr>
            <a:xfrm>
              <a:off x="2812656" y="6922474"/>
              <a:ext cx="172821" cy="140844"/>
            </a:xfrm>
            <a:custGeom>
              <a:avLst/>
              <a:gdLst>
                <a:gd name="connsiteX0" fmla="*/ 394 w 172821"/>
                <a:gd name="connsiteY0" fmla="*/ 140843 h 140844"/>
                <a:gd name="connsiteX1" fmla="*/ 72361 w 172821"/>
                <a:gd name="connsiteY1" fmla="*/ 62526 h 140844"/>
                <a:gd name="connsiteX2" fmla="*/ 131627 w 172821"/>
                <a:gd name="connsiteY2" fmla="*/ 24426 h 140844"/>
                <a:gd name="connsiteX3" fmla="*/ 169727 w 172821"/>
                <a:gd name="connsiteY3" fmla="*/ 1143 h 140844"/>
                <a:gd name="connsiteX4" fmla="*/ 49077 w 172821"/>
                <a:gd name="connsiteY4" fmla="*/ 60409 h 140844"/>
                <a:gd name="connsiteX5" fmla="*/ 394 w 172821"/>
                <a:gd name="connsiteY5" fmla="*/ 140843 h 14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821" h="140844">
                  <a:moveTo>
                    <a:pt x="394" y="140843"/>
                  </a:moveTo>
                  <a:cubicBezTo>
                    <a:pt x="4275" y="141196"/>
                    <a:pt x="50489" y="81929"/>
                    <a:pt x="72361" y="62526"/>
                  </a:cubicBezTo>
                  <a:cubicBezTo>
                    <a:pt x="94233" y="43123"/>
                    <a:pt x="115399" y="34656"/>
                    <a:pt x="131627" y="24426"/>
                  </a:cubicBezTo>
                  <a:cubicBezTo>
                    <a:pt x="147855" y="14196"/>
                    <a:pt x="183485" y="-4854"/>
                    <a:pt x="169727" y="1143"/>
                  </a:cubicBezTo>
                  <a:cubicBezTo>
                    <a:pt x="155969" y="7140"/>
                    <a:pt x="76241" y="42770"/>
                    <a:pt x="49077" y="60409"/>
                  </a:cubicBezTo>
                  <a:cubicBezTo>
                    <a:pt x="21913" y="78048"/>
                    <a:pt x="-3487" y="140490"/>
                    <a:pt x="394" y="1408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5" name="フリーフォーム: 図形 614">
              <a:extLst>
                <a:ext uri="{FF2B5EF4-FFF2-40B4-BE49-F238E27FC236}">
                  <a16:creationId xmlns:a16="http://schemas.microsoft.com/office/drawing/2014/main" id="{4D6F4761-0E8A-4A17-AF21-E3DB3B66EBB4}"/>
                </a:ext>
              </a:extLst>
            </p:cNvPr>
            <p:cNvSpPr/>
            <p:nvPr/>
          </p:nvSpPr>
          <p:spPr>
            <a:xfrm>
              <a:off x="2802787" y="6918977"/>
              <a:ext cx="218457" cy="545639"/>
            </a:xfrm>
            <a:custGeom>
              <a:avLst/>
              <a:gdLst>
                <a:gd name="connsiteX0" fmla="*/ 196530 w 218457"/>
                <a:gd name="connsiteY0" fmla="*/ 8873 h 545639"/>
                <a:gd name="connsiteX1" fmla="*/ 215580 w 218457"/>
                <a:gd name="connsiteY1" fmla="*/ 66023 h 545639"/>
                <a:gd name="connsiteX2" fmla="*/ 130913 w 218457"/>
                <a:gd name="connsiteY2" fmla="*/ 502056 h 545639"/>
                <a:gd name="connsiteX3" fmla="*/ 42013 w 218457"/>
                <a:gd name="connsiteY3" fmla="*/ 533806 h 545639"/>
                <a:gd name="connsiteX4" fmla="*/ 1796 w 218457"/>
                <a:gd name="connsiteY4" fmla="*/ 533806 h 545639"/>
                <a:gd name="connsiteX5" fmla="*/ 97046 w 218457"/>
                <a:gd name="connsiteY5" fmla="*/ 502056 h 545639"/>
                <a:gd name="connsiteX6" fmla="*/ 122446 w 218457"/>
                <a:gd name="connsiteY6" fmla="*/ 438556 h 545639"/>
                <a:gd name="connsiteX7" fmla="*/ 175363 w 218457"/>
                <a:gd name="connsiteY7" fmla="*/ 137990 h 545639"/>
                <a:gd name="connsiteX8" fmla="*/ 196530 w 218457"/>
                <a:gd name="connsiteY8" fmla="*/ 8873 h 54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457" h="545639">
                  <a:moveTo>
                    <a:pt x="196530" y="8873"/>
                  </a:moveTo>
                  <a:cubicBezTo>
                    <a:pt x="203233" y="-3121"/>
                    <a:pt x="226516" y="-16174"/>
                    <a:pt x="215580" y="66023"/>
                  </a:cubicBezTo>
                  <a:cubicBezTo>
                    <a:pt x="204644" y="148220"/>
                    <a:pt x="159841" y="424092"/>
                    <a:pt x="130913" y="502056"/>
                  </a:cubicBezTo>
                  <a:cubicBezTo>
                    <a:pt x="101985" y="580020"/>
                    <a:pt x="63532" y="528514"/>
                    <a:pt x="42013" y="533806"/>
                  </a:cubicBezTo>
                  <a:cubicBezTo>
                    <a:pt x="20494" y="539098"/>
                    <a:pt x="-7376" y="539098"/>
                    <a:pt x="1796" y="533806"/>
                  </a:cubicBezTo>
                  <a:cubicBezTo>
                    <a:pt x="10968" y="528514"/>
                    <a:pt x="76938" y="517931"/>
                    <a:pt x="97046" y="502056"/>
                  </a:cubicBezTo>
                  <a:cubicBezTo>
                    <a:pt x="117154" y="486181"/>
                    <a:pt x="109393" y="499234"/>
                    <a:pt x="122446" y="438556"/>
                  </a:cubicBezTo>
                  <a:cubicBezTo>
                    <a:pt x="135499" y="377878"/>
                    <a:pt x="163369" y="211015"/>
                    <a:pt x="175363" y="137990"/>
                  </a:cubicBezTo>
                  <a:cubicBezTo>
                    <a:pt x="187357" y="64965"/>
                    <a:pt x="189827" y="20867"/>
                    <a:pt x="196530" y="88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6" name="フリーフォーム: 図形 615">
              <a:extLst>
                <a:ext uri="{FF2B5EF4-FFF2-40B4-BE49-F238E27FC236}">
                  <a16:creationId xmlns:a16="http://schemas.microsoft.com/office/drawing/2014/main" id="{515A2A7F-4E5F-421F-AE33-2F3D7B33953D}"/>
                </a:ext>
              </a:extLst>
            </p:cNvPr>
            <p:cNvSpPr/>
            <p:nvPr/>
          </p:nvSpPr>
          <p:spPr>
            <a:xfrm>
              <a:off x="2709777" y="7425485"/>
              <a:ext cx="194315" cy="414328"/>
            </a:xfrm>
            <a:custGeom>
              <a:avLst/>
              <a:gdLst>
                <a:gd name="connsiteX0" fmla="*/ 194290 w 194315"/>
                <a:gd name="connsiteY0" fmla="*/ 4015 h 414328"/>
                <a:gd name="connsiteX1" fmla="*/ 130790 w 194315"/>
                <a:gd name="connsiteY1" fmla="*/ 12482 h 414328"/>
                <a:gd name="connsiteX2" fmla="*/ 27073 w 194315"/>
                <a:gd name="connsiteY2" fmla="*/ 23065 h 414328"/>
                <a:gd name="connsiteX3" fmla="*/ 82106 w 194315"/>
                <a:gd name="connsiteY3" fmla="*/ 120432 h 414328"/>
                <a:gd name="connsiteX4" fmla="*/ 90573 w 194315"/>
                <a:gd name="connsiteY4" fmla="*/ 126782 h 414328"/>
                <a:gd name="connsiteX5" fmla="*/ 103273 w 194315"/>
                <a:gd name="connsiteY5" fmla="*/ 274948 h 414328"/>
                <a:gd name="connsiteX6" fmla="*/ 92690 w 194315"/>
                <a:gd name="connsiteY6" fmla="*/ 410415 h 414328"/>
                <a:gd name="connsiteX7" fmla="*/ 41890 w 194315"/>
                <a:gd name="connsiteY7" fmla="*/ 116198 h 414328"/>
                <a:gd name="connsiteX8" fmla="*/ 8023 w 194315"/>
                <a:gd name="connsiteY8" fmla="*/ 99265 h 414328"/>
                <a:gd name="connsiteX9" fmla="*/ 12256 w 194315"/>
                <a:gd name="connsiteY9" fmla="*/ 27298 h 414328"/>
                <a:gd name="connsiteX10" fmla="*/ 137140 w 194315"/>
                <a:gd name="connsiteY10" fmla="*/ 1898 h 414328"/>
                <a:gd name="connsiteX11" fmla="*/ 194290 w 194315"/>
                <a:gd name="connsiteY11" fmla="*/ 4015 h 41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315" h="414328">
                  <a:moveTo>
                    <a:pt x="194290" y="4015"/>
                  </a:moveTo>
                  <a:cubicBezTo>
                    <a:pt x="193232" y="5779"/>
                    <a:pt x="158659" y="9307"/>
                    <a:pt x="130790" y="12482"/>
                  </a:cubicBezTo>
                  <a:cubicBezTo>
                    <a:pt x="102921" y="15657"/>
                    <a:pt x="35187" y="5073"/>
                    <a:pt x="27073" y="23065"/>
                  </a:cubicBezTo>
                  <a:cubicBezTo>
                    <a:pt x="18959" y="41057"/>
                    <a:pt x="71523" y="103146"/>
                    <a:pt x="82106" y="120432"/>
                  </a:cubicBezTo>
                  <a:cubicBezTo>
                    <a:pt x="92689" y="137718"/>
                    <a:pt x="87045" y="101029"/>
                    <a:pt x="90573" y="126782"/>
                  </a:cubicBezTo>
                  <a:cubicBezTo>
                    <a:pt x="94101" y="152535"/>
                    <a:pt x="102920" y="227676"/>
                    <a:pt x="103273" y="274948"/>
                  </a:cubicBezTo>
                  <a:cubicBezTo>
                    <a:pt x="103626" y="322220"/>
                    <a:pt x="102920" y="436873"/>
                    <a:pt x="92690" y="410415"/>
                  </a:cubicBezTo>
                  <a:cubicBezTo>
                    <a:pt x="82460" y="383957"/>
                    <a:pt x="56001" y="168056"/>
                    <a:pt x="41890" y="116198"/>
                  </a:cubicBezTo>
                  <a:cubicBezTo>
                    <a:pt x="27779" y="64340"/>
                    <a:pt x="12962" y="114082"/>
                    <a:pt x="8023" y="99265"/>
                  </a:cubicBezTo>
                  <a:cubicBezTo>
                    <a:pt x="3084" y="84448"/>
                    <a:pt x="-9264" y="43526"/>
                    <a:pt x="12256" y="27298"/>
                  </a:cubicBezTo>
                  <a:cubicBezTo>
                    <a:pt x="33775" y="11070"/>
                    <a:pt x="111387" y="6484"/>
                    <a:pt x="137140" y="1898"/>
                  </a:cubicBezTo>
                  <a:cubicBezTo>
                    <a:pt x="162893" y="-2688"/>
                    <a:pt x="195348" y="2251"/>
                    <a:pt x="194290" y="40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7" name="フリーフォーム: 図形 616">
              <a:extLst>
                <a:ext uri="{FF2B5EF4-FFF2-40B4-BE49-F238E27FC236}">
                  <a16:creationId xmlns:a16="http://schemas.microsoft.com/office/drawing/2014/main" id="{C3C3A778-A683-4F73-9B19-279F5DF157C8}"/>
                </a:ext>
              </a:extLst>
            </p:cNvPr>
            <p:cNvSpPr/>
            <p:nvPr/>
          </p:nvSpPr>
          <p:spPr>
            <a:xfrm>
              <a:off x="2603499" y="7662490"/>
              <a:ext cx="84676" cy="299300"/>
            </a:xfrm>
            <a:custGeom>
              <a:avLst/>
              <a:gdLst>
                <a:gd name="connsiteX0" fmla="*/ 1 w 84676"/>
                <a:gd name="connsiteY0" fmla="*/ 78160 h 299300"/>
                <a:gd name="connsiteX1" fmla="*/ 67734 w 84676"/>
                <a:gd name="connsiteY1" fmla="*/ 8310 h 299300"/>
                <a:gd name="connsiteX2" fmla="*/ 71968 w 84676"/>
                <a:gd name="connsiteY2" fmla="*/ 296177 h 299300"/>
                <a:gd name="connsiteX3" fmla="*/ 84668 w 84676"/>
                <a:gd name="connsiteY3" fmla="*/ 156477 h 299300"/>
                <a:gd name="connsiteX4" fmla="*/ 69851 w 84676"/>
                <a:gd name="connsiteY4" fmla="*/ 82393 h 299300"/>
                <a:gd name="connsiteX5" fmla="*/ 1 w 84676"/>
                <a:gd name="connsiteY5" fmla="*/ 78160 h 29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676" h="299300">
                  <a:moveTo>
                    <a:pt x="1" y="78160"/>
                  </a:moveTo>
                  <a:cubicBezTo>
                    <a:pt x="-352" y="65813"/>
                    <a:pt x="55740" y="-28026"/>
                    <a:pt x="67734" y="8310"/>
                  </a:cubicBezTo>
                  <a:cubicBezTo>
                    <a:pt x="79729" y="44646"/>
                    <a:pt x="69146" y="271483"/>
                    <a:pt x="71968" y="296177"/>
                  </a:cubicBezTo>
                  <a:cubicBezTo>
                    <a:pt x="74790" y="320871"/>
                    <a:pt x="85021" y="192108"/>
                    <a:pt x="84668" y="156477"/>
                  </a:cubicBezTo>
                  <a:cubicBezTo>
                    <a:pt x="84315" y="120846"/>
                    <a:pt x="78670" y="98974"/>
                    <a:pt x="69851" y="82393"/>
                  </a:cubicBezTo>
                  <a:cubicBezTo>
                    <a:pt x="61032" y="65812"/>
                    <a:pt x="354" y="90507"/>
                    <a:pt x="1" y="78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8" name="フリーフォーム: 図形 617">
              <a:extLst>
                <a:ext uri="{FF2B5EF4-FFF2-40B4-BE49-F238E27FC236}">
                  <a16:creationId xmlns:a16="http://schemas.microsoft.com/office/drawing/2014/main" id="{86A2D89F-D2A2-4AE6-95C0-3E6E6C6C11AB}"/>
                </a:ext>
              </a:extLst>
            </p:cNvPr>
            <p:cNvSpPr/>
            <p:nvPr/>
          </p:nvSpPr>
          <p:spPr>
            <a:xfrm>
              <a:off x="2768305" y="7200733"/>
              <a:ext cx="517219" cy="668355"/>
            </a:xfrm>
            <a:custGeom>
              <a:avLst/>
              <a:gdLst>
                <a:gd name="connsiteX0" fmla="*/ 506178 w 517219"/>
                <a:gd name="connsiteY0" fmla="*/ 36150 h 668355"/>
                <a:gd name="connsiteX1" fmla="*/ 480778 w 517219"/>
                <a:gd name="connsiteY1" fmla="*/ 108117 h 668355"/>
                <a:gd name="connsiteX2" fmla="*/ 372828 w 517219"/>
                <a:gd name="connsiteY2" fmla="*/ 548384 h 668355"/>
                <a:gd name="connsiteX3" fmla="*/ 295 w 517219"/>
                <a:gd name="connsiteY3" fmla="*/ 660567 h 668355"/>
                <a:gd name="connsiteX4" fmla="*/ 313562 w 517219"/>
                <a:gd name="connsiteY4" fmla="*/ 590717 h 668355"/>
                <a:gd name="connsiteX5" fmla="*/ 506178 w 517219"/>
                <a:gd name="connsiteY5" fmla="*/ 36150 h 66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7219" h="668355">
                  <a:moveTo>
                    <a:pt x="506178" y="36150"/>
                  </a:moveTo>
                  <a:cubicBezTo>
                    <a:pt x="534047" y="-44283"/>
                    <a:pt x="503003" y="22745"/>
                    <a:pt x="480778" y="108117"/>
                  </a:cubicBezTo>
                  <a:cubicBezTo>
                    <a:pt x="458553" y="193489"/>
                    <a:pt x="452908" y="456309"/>
                    <a:pt x="372828" y="548384"/>
                  </a:cubicBezTo>
                  <a:cubicBezTo>
                    <a:pt x="292747" y="640459"/>
                    <a:pt x="10173" y="653512"/>
                    <a:pt x="295" y="660567"/>
                  </a:cubicBezTo>
                  <a:cubicBezTo>
                    <a:pt x="-9583" y="667622"/>
                    <a:pt x="230659" y="692317"/>
                    <a:pt x="313562" y="590717"/>
                  </a:cubicBezTo>
                  <a:cubicBezTo>
                    <a:pt x="396465" y="489117"/>
                    <a:pt x="478309" y="116583"/>
                    <a:pt x="506178" y="361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9" name="フリーフォーム: 図形 618">
              <a:extLst>
                <a:ext uri="{FF2B5EF4-FFF2-40B4-BE49-F238E27FC236}">
                  <a16:creationId xmlns:a16="http://schemas.microsoft.com/office/drawing/2014/main" id="{A3E73E7B-BCCA-49AC-A482-46F32D6C98FE}"/>
                </a:ext>
              </a:extLst>
            </p:cNvPr>
            <p:cNvSpPr/>
            <p:nvPr/>
          </p:nvSpPr>
          <p:spPr>
            <a:xfrm>
              <a:off x="2654014" y="7909095"/>
              <a:ext cx="509676" cy="128171"/>
            </a:xfrm>
            <a:custGeom>
              <a:avLst/>
              <a:gdLst>
                <a:gd name="connsiteX0" fmla="*/ 8753 w 509676"/>
                <a:gd name="connsiteY0" fmla="*/ 49572 h 128171"/>
                <a:gd name="connsiteX1" fmla="*/ 330486 w 509676"/>
                <a:gd name="connsiteY1" fmla="*/ 38988 h 128171"/>
                <a:gd name="connsiteX2" fmla="*/ 468069 w 509676"/>
                <a:gd name="connsiteY2" fmla="*/ 888 h 128171"/>
                <a:gd name="connsiteX3" fmla="*/ 508286 w 509676"/>
                <a:gd name="connsiteY3" fmla="*/ 81322 h 128171"/>
                <a:gd name="connsiteX4" fmla="*/ 495586 w 509676"/>
                <a:gd name="connsiteY4" fmla="*/ 64388 h 128171"/>
                <a:gd name="connsiteX5" fmla="*/ 449019 w 509676"/>
                <a:gd name="connsiteY5" fmla="*/ 66505 h 128171"/>
                <a:gd name="connsiteX6" fmla="*/ 247936 w 509676"/>
                <a:gd name="connsiteY6" fmla="*/ 110955 h 128171"/>
                <a:gd name="connsiteX7" fmla="*/ 104003 w 509676"/>
                <a:gd name="connsiteY7" fmla="*/ 125772 h 128171"/>
                <a:gd name="connsiteX8" fmla="*/ 8753 w 509676"/>
                <a:gd name="connsiteY8" fmla="*/ 49572 h 12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676" h="128171">
                  <a:moveTo>
                    <a:pt x="8753" y="49572"/>
                  </a:moveTo>
                  <a:cubicBezTo>
                    <a:pt x="46500" y="35108"/>
                    <a:pt x="253933" y="47102"/>
                    <a:pt x="330486" y="38988"/>
                  </a:cubicBezTo>
                  <a:cubicBezTo>
                    <a:pt x="407039" y="30874"/>
                    <a:pt x="438436" y="-6168"/>
                    <a:pt x="468069" y="888"/>
                  </a:cubicBezTo>
                  <a:cubicBezTo>
                    <a:pt x="497702" y="7944"/>
                    <a:pt x="503700" y="70739"/>
                    <a:pt x="508286" y="81322"/>
                  </a:cubicBezTo>
                  <a:cubicBezTo>
                    <a:pt x="512872" y="91905"/>
                    <a:pt x="505464" y="66858"/>
                    <a:pt x="495586" y="64388"/>
                  </a:cubicBezTo>
                  <a:cubicBezTo>
                    <a:pt x="485708" y="61919"/>
                    <a:pt x="490294" y="58744"/>
                    <a:pt x="449019" y="66505"/>
                  </a:cubicBezTo>
                  <a:cubicBezTo>
                    <a:pt x="407744" y="74266"/>
                    <a:pt x="305439" y="101077"/>
                    <a:pt x="247936" y="110955"/>
                  </a:cubicBezTo>
                  <a:cubicBezTo>
                    <a:pt x="190433" y="120833"/>
                    <a:pt x="142808" y="133533"/>
                    <a:pt x="104003" y="125772"/>
                  </a:cubicBezTo>
                  <a:cubicBezTo>
                    <a:pt x="65198" y="118011"/>
                    <a:pt x="-28994" y="64036"/>
                    <a:pt x="8753" y="495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0" name="フリーフォーム: 図形 619">
              <a:extLst>
                <a:ext uri="{FF2B5EF4-FFF2-40B4-BE49-F238E27FC236}">
                  <a16:creationId xmlns:a16="http://schemas.microsoft.com/office/drawing/2014/main" id="{DAD5A1CF-500A-43DD-A1D1-AE1E1C8F71A9}"/>
                </a:ext>
              </a:extLst>
            </p:cNvPr>
            <p:cNvSpPr/>
            <p:nvPr/>
          </p:nvSpPr>
          <p:spPr>
            <a:xfrm>
              <a:off x="3716697" y="5548542"/>
              <a:ext cx="297654" cy="190490"/>
            </a:xfrm>
            <a:custGeom>
              <a:avLst/>
              <a:gdLst>
                <a:gd name="connsiteX0" fmla="*/ 170 w 297654"/>
                <a:gd name="connsiteY0" fmla="*/ 1358 h 190490"/>
                <a:gd name="connsiteX1" fmla="*/ 230886 w 297654"/>
                <a:gd name="connsiteY1" fmla="*/ 24641 h 190490"/>
                <a:gd name="connsiteX2" fmla="*/ 266870 w 297654"/>
                <a:gd name="connsiteY2" fmla="*/ 35225 h 190490"/>
                <a:gd name="connsiteX3" fmla="*/ 288036 w 297654"/>
                <a:gd name="connsiteY3" fmla="*/ 66975 h 190490"/>
                <a:gd name="connsiteX4" fmla="*/ 277453 w 297654"/>
                <a:gd name="connsiteY4" fmla="*/ 20408 h 190490"/>
                <a:gd name="connsiteX5" fmla="*/ 249936 w 297654"/>
                <a:gd name="connsiteY5" fmla="*/ 187625 h 190490"/>
                <a:gd name="connsiteX6" fmla="*/ 288036 w 297654"/>
                <a:gd name="connsiteY6" fmla="*/ 122008 h 190490"/>
                <a:gd name="connsiteX7" fmla="*/ 271103 w 297654"/>
                <a:gd name="connsiteY7" fmla="*/ 69091 h 190490"/>
                <a:gd name="connsiteX8" fmla="*/ 170 w 297654"/>
                <a:gd name="connsiteY8" fmla="*/ 1358 h 19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654" h="190490">
                  <a:moveTo>
                    <a:pt x="170" y="1358"/>
                  </a:moveTo>
                  <a:cubicBezTo>
                    <a:pt x="-6533" y="-6050"/>
                    <a:pt x="186436" y="18997"/>
                    <a:pt x="230886" y="24641"/>
                  </a:cubicBezTo>
                  <a:cubicBezTo>
                    <a:pt x="275336" y="30285"/>
                    <a:pt x="257345" y="28169"/>
                    <a:pt x="266870" y="35225"/>
                  </a:cubicBezTo>
                  <a:cubicBezTo>
                    <a:pt x="276395" y="42281"/>
                    <a:pt x="286272" y="69444"/>
                    <a:pt x="288036" y="66975"/>
                  </a:cubicBezTo>
                  <a:cubicBezTo>
                    <a:pt x="289800" y="64506"/>
                    <a:pt x="283803" y="300"/>
                    <a:pt x="277453" y="20408"/>
                  </a:cubicBezTo>
                  <a:cubicBezTo>
                    <a:pt x="271103" y="40516"/>
                    <a:pt x="248172" y="170692"/>
                    <a:pt x="249936" y="187625"/>
                  </a:cubicBezTo>
                  <a:cubicBezTo>
                    <a:pt x="251700" y="204558"/>
                    <a:pt x="284508" y="141764"/>
                    <a:pt x="288036" y="122008"/>
                  </a:cubicBezTo>
                  <a:cubicBezTo>
                    <a:pt x="291564" y="102252"/>
                    <a:pt x="315553" y="89905"/>
                    <a:pt x="271103" y="69091"/>
                  </a:cubicBezTo>
                  <a:cubicBezTo>
                    <a:pt x="226653" y="48277"/>
                    <a:pt x="6873" y="8766"/>
                    <a:pt x="170" y="13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1" name="フリーフォーム: 図形 620">
              <a:extLst>
                <a:ext uri="{FF2B5EF4-FFF2-40B4-BE49-F238E27FC236}">
                  <a16:creationId xmlns:a16="http://schemas.microsoft.com/office/drawing/2014/main" id="{8380AC91-3BE8-4036-952A-55A8F63D8145}"/>
                </a:ext>
              </a:extLst>
            </p:cNvPr>
            <p:cNvSpPr/>
            <p:nvPr/>
          </p:nvSpPr>
          <p:spPr>
            <a:xfrm>
              <a:off x="3689213" y="5546882"/>
              <a:ext cx="253074" cy="153301"/>
            </a:xfrm>
            <a:custGeom>
              <a:avLst/>
              <a:gdLst>
                <a:gd name="connsiteX0" fmla="*/ 137 w 253074"/>
                <a:gd name="connsiteY0" fmla="*/ 901 h 153301"/>
                <a:gd name="connsiteX1" fmla="*/ 50937 w 253074"/>
                <a:gd name="connsiteY1" fmla="*/ 83451 h 153301"/>
                <a:gd name="connsiteX2" fmla="*/ 131370 w 253074"/>
                <a:gd name="connsiteY2" fmla="*/ 134251 h 153301"/>
                <a:gd name="connsiteX3" fmla="*/ 252020 w 253074"/>
                <a:gd name="connsiteY3" fmla="*/ 153301 h 153301"/>
                <a:gd name="connsiteX4" fmla="*/ 57287 w 253074"/>
                <a:gd name="connsiteY4" fmla="*/ 134251 h 153301"/>
                <a:gd name="connsiteX5" fmla="*/ 69987 w 253074"/>
                <a:gd name="connsiteY5" fmla="*/ 79218 h 153301"/>
                <a:gd name="connsiteX6" fmla="*/ 65754 w 253074"/>
                <a:gd name="connsiteY6" fmla="*/ 41118 h 153301"/>
                <a:gd name="connsiteX7" fmla="*/ 137 w 253074"/>
                <a:gd name="connsiteY7" fmla="*/ 901 h 15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074" h="153301">
                  <a:moveTo>
                    <a:pt x="137" y="901"/>
                  </a:moveTo>
                  <a:cubicBezTo>
                    <a:pt x="-2332" y="7956"/>
                    <a:pt x="29065" y="61226"/>
                    <a:pt x="50937" y="83451"/>
                  </a:cubicBezTo>
                  <a:cubicBezTo>
                    <a:pt x="72809" y="105676"/>
                    <a:pt x="97856" y="122609"/>
                    <a:pt x="131370" y="134251"/>
                  </a:cubicBezTo>
                  <a:cubicBezTo>
                    <a:pt x="164884" y="145893"/>
                    <a:pt x="264367" y="153301"/>
                    <a:pt x="252020" y="153301"/>
                  </a:cubicBezTo>
                  <a:cubicBezTo>
                    <a:pt x="239673" y="153301"/>
                    <a:pt x="87626" y="146598"/>
                    <a:pt x="57287" y="134251"/>
                  </a:cubicBezTo>
                  <a:cubicBezTo>
                    <a:pt x="26948" y="121904"/>
                    <a:pt x="68576" y="94740"/>
                    <a:pt x="69987" y="79218"/>
                  </a:cubicBezTo>
                  <a:cubicBezTo>
                    <a:pt x="71398" y="63696"/>
                    <a:pt x="77043" y="52054"/>
                    <a:pt x="65754" y="41118"/>
                  </a:cubicBezTo>
                  <a:cubicBezTo>
                    <a:pt x="54465" y="30182"/>
                    <a:pt x="2606" y="-6154"/>
                    <a:pt x="137" y="9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2" name="フリーフォーム: 図形 621">
              <a:extLst>
                <a:ext uri="{FF2B5EF4-FFF2-40B4-BE49-F238E27FC236}">
                  <a16:creationId xmlns:a16="http://schemas.microsoft.com/office/drawing/2014/main" id="{3234BCB9-E1DF-4E25-9946-3F5EBF371A48}"/>
                </a:ext>
              </a:extLst>
            </p:cNvPr>
            <p:cNvSpPr/>
            <p:nvPr/>
          </p:nvSpPr>
          <p:spPr>
            <a:xfrm>
              <a:off x="3640663" y="5799906"/>
              <a:ext cx="441327" cy="261802"/>
            </a:xfrm>
            <a:custGeom>
              <a:avLst/>
              <a:gdLst>
                <a:gd name="connsiteX0" fmla="*/ 440270 w 441327"/>
                <a:gd name="connsiteY0" fmla="*/ 59027 h 261802"/>
                <a:gd name="connsiteX1" fmla="*/ 319620 w 441327"/>
                <a:gd name="connsiteY1" fmla="*/ 46327 h 261802"/>
                <a:gd name="connsiteX2" fmla="*/ 179920 w 441327"/>
                <a:gd name="connsiteY2" fmla="*/ 8227 h 261802"/>
                <a:gd name="connsiteX3" fmla="*/ 63504 w 441327"/>
                <a:gd name="connsiteY3" fmla="*/ 25161 h 261802"/>
                <a:gd name="connsiteX4" fmla="*/ 31754 w 441327"/>
                <a:gd name="connsiteY4" fmla="*/ 253761 h 261802"/>
                <a:gd name="connsiteX5" fmla="*/ 4 w 441327"/>
                <a:gd name="connsiteY5" fmla="*/ 202961 h 261802"/>
                <a:gd name="connsiteX6" fmla="*/ 29637 w 441327"/>
                <a:gd name="connsiteY6" fmla="*/ 133111 h 261802"/>
                <a:gd name="connsiteX7" fmla="*/ 42337 w 441327"/>
                <a:gd name="connsiteY7" fmla="*/ 75961 h 261802"/>
                <a:gd name="connsiteX8" fmla="*/ 156637 w 441327"/>
                <a:gd name="connsiteY8" fmla="*/ 18811 h 261802"/>
                <a:gd name="connsiteX9" fmla="*/ 366187 w 441327"/>
                <a:gd name="connsiteY9" fmla="*/ 63261 h 261802"/>
                <a:gd name="connsiteX10" fmla="*/ 440270 w 441327"/>
                <a:gd name="connsiteY10" fmla="*/ 59027 h 26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327" h="261802">
                  <a:moveTo>
                    <a:pt x="440270" y="59027"/>
                  </a:moveTo>
                  <a:cubicBezTo>
                    <a:pt x="432509" y="56205"/>
                    <a:pt x="363012" y="54794"/>
                    <a:pt x="319620" y="46327"/>
                  </a:cubicBezTo>
                  <a:cubicBezTo>
                    <a:pt x="276228" y="37860"/>
                    <a:pt x="222606" y="11755"/>
                    <a:pt x="179920" y="8227"/>
                  </a:cubicBezTo>
                  <a:cubicBezTo>
                    <a:pt x="137234" y="4699"/>
                    <a:pt x="88198" y="-15761"/>
                    <a:pt x="63504" y="25161"/>
                  </a:cubicBezTo>
                  <a:cubicBezTo>
                    <a:pt x="38810" y="66083"/>
                    <a:pt x="42337" y="224128"/>
                    <a:pt x="31754" y="253761"/>
                  </a:cubicBezTo>
                  <a:cubicBezTo>
                    <a:pt x="21171" y="283394"/>
                    <a:pt x="357" y="223069"/>
                    <a:pt x="4" y="202961"/>
                  </a:cubicBezTo>
                  <a:cubicBezTo>
                    <a:pt x="-349" y="182853"/>
                    <a:pt x="22582" y="154278"/>
                    <a:pt x="29637" y="133111"/>
                  </a:cubicBezTo>
                  <a:cubicBezTo>
                    <a:pt x="36692" y="111944"/>
                    <a:pt x="21171" y="95011"/>
                    <a:pt x="42337" y="75961"/>
                  </a:cubicBezTo>
                  <a:cubicBezTo>
                    <a:pt x="63503" y="56911"/>
                    <a:pt x="102662" y="20928"/>
                    <a:pt x="156637" y="18811"/>
                  </a:cubicBezTo>
                  <a:cubicBezTo>
                    <a:pt x="210612" y="16694"/>
                    <a:pt x="320326" y="56911"/>
                    <a:pt x="366187" y="63261"/>
                  </a:cubicBezTo>
                  <a:cubicBezTo>
                    <a:pt x="412048" y="69611"/>
                    <a:pt x="448031" y="61849"/>
                    <a:pt x="440270" y="590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3" name="フリーフォーム: 図形 622">
              <a:extLst>
                <a:ext uri="{FF2B5EF4-FFF2-40B4-BE49-F238E27FC236}">
                  <a16:creationId xmlns:a16="http://schemas.microsoft.com/office/drawing/2014/main" id="{1B2D1265-5B1D-48A6-93AE-53DCA3947D9B}"/>
                </a:ext>
              </a:extLst>
            </p:cNvPr>
            <p:cNvSpPr/>
            <p:nvPr/>
          </p:nvSpPr>
          <p:spPr>
            <a:xfrm>
              <a:off x="4069366" y="5581805"/>
              <a:ext cx="392756" cy="256009"/>
            </a:xfrm>
            <a:custGeom>
              <a:avLst/>
              <a:gdLst>
                <a:gd name="connsiteX0" fmla="*/ 984 w 392756"/>
                <a:gd name="connsiteY0" fmla="*/ 255962 h 256009"/>
                <a:gd name="connsiteX1" fmla="*/ 58134 w 392756"/>
                <a:gd name="connsiteY1" fmla="*/ 6195 h 256009"/>
                <a:gd name="connsiteX2" fmla="*/ 373517 w 392756"/>
                <a:gd name="connsiteY2" fmla="*/ 80278 h 256009"/>
                <a:gd name="connsiteX3" fmla="*/ 360817 w 392756"/>
                <a:gd name="connsiteY3" fmla="*/ 128962 h 256009"/>
                <a:gd name="connsiteX4" fmla="*/ 384101 w 392756"/>
                <a:gd name="connsiteY4" fmla="*/ 67578 h 256009"/>
                <a:gd name="connsiteX5" fmla="*/ 290967 w 392756"/>
                <a:gd name="connsiteY5" fmla="*/ 21012 h 256009"/>
                <a:gd name="connsiteX6" fmla="*/ 43317 w 392756"/>
                <a:gd name="connsiteY6" fmla="*/ 27362 h 256009"/>
                <a:gd name="connsiteX7" fmla="*/ 984 w 392756"/>
                <a:gd name="connsiteY7" fmla="*/ 255962 h 25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756" h="256009">
                  <a:moveTo>
                    <a:pt x="984" y="255962"/>
                  </a:moveTo>
                  <a:cubicBezTo>
                    <a:pt x="3453" y="252434"/>
                    <a:pt x="-3955" y="35476"/>
                    <a:pt x="58134" y="6195"/>
                  </a:cubicBezTo>
                  <a:cubicBezTo>
                    <a:pt x="120223" y="-23086"/>
                    <a:pt x="323070" y="59817"/>
                    <a:pt x="373517" y="80278"/>
                  </a:cubicBezTo>
                  <a:cubicBezTo>
                    <a:pt x="423964" y="100739"/>
                    <a:pt x="359053" y="131079"/>
                    <a:pt x="360817" y="128962"/>
                  </a:cubicBezTo>
                  <a:cubicBezTo>
                    <a:pt x="362581" y="126845"/>
                    <a:pt x="395743" y="85570"/>
                    <a:pt x="384101" y="67578"/>
                  </a:cubicBezTo>
                  <a:cubicBezTo>
                    <a:pt x="372459" y="49586"/>
                    <a:pt x="347764" y="27715"/>
                    <a:pt x="290967" y="21012"/>
                  </a:cubicBezTo>
                  <a:cubicBezTo>
                    <a:pt x="234170" y="14309"/>
                    <a:pt x="89531" y="-10032"/>
                    <a:pt x="43317" y="27362"/>
                  </a:cubicBezTo>
                  <a:cubicBezTo>
                    <a:pt x="-2897" y="64756"/>
                    <a:pt x="-1485" y="259490"/>
                    <a:pt x="984" y="2559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4" name="フリーフォーム: 図形 623">
              <a:extLst>
                <a:ext uri="{FF2B5EF4-FFF2-40B4-BE49-F238E27FC236}">
                  <a16:creationId xmlns:a16="http://schemas.microsoft.com/office/drawing/2014/main" id="{D01FE449-D181-4AAB-8B6F-CE3DB8C3B938}"/>
                </a:ext>
              </a:extLst>
            </p:cNvPr>
            <p:cNvSpPr/>
            <p:nvPr/>
          </p:nvSpPr>
          <p:spPr>
            <a:xfrm>
              <a:off x="3390892" y="6190634"/>
              <a:ext cx="64694" cy="372307"/>
            </a:xfrm>
            <a:custGeom>
              <a:avLst/>
              <a:gdLst>
                <a:gd name="connsiteX0" fmla="*/ 59275 w 64694"/>
                <a:gd name="connsiteY0" fmla="*/ 2733 h 372307"/>
                <a:gd name="connsiteX1" fmla="*/ 8 w 64694"/>
                <a:gd name="connsiteY1" fmla="*/ 366799 h 372307"/>
                <a:gd name="connsiteX2" fmla="*/ 55041 w 64694"/>
                <a:gd name="connsiteY2" fmla="*/ 208049 h 372307"/>
                <a:gd name="connsiteX3" fmla="*/ 59275 w 64694"/>
                <a:gd name="connsiteY3" fmla="*/ 2733 h 3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94" h="372307">
                  <a:moveTo>
                    <a:pt x="59275" y="2733"/>
                  </a:moveTo>
                  <a:cubicBezTo>
                    <a:pt x="50103" y="29191"/>
                    <a:pt x="714" y="332580"/>
                    <a:pt x="8" y="366799"/>
                  </a:cubicBezTo>
                  <a:cubicBezTo>
                    <a:pt x="-698" y="401018"/>
                    <a:pt x="44811" y="266963"/>
                    <a:pt x="55041" y="208049"/>
                  </a:cubicBezTo>
                  <a:cubicBezTo>
                    <a:pt x="65271" y="149135"/>
                    <a:pt x="68447" y="-23725"/>
                    <a:pt x="59275" y="27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5" name="フリーフォーム: 図形 624">
              <a:extLst>
                <a:ext uri="{FF2B5EF4-FFF2-40B4-BE49-F238E27FC236}">
                  <a16:creationId xmlns:a16="http://schemas.microsoft.com/office/drawing/2014/main" id="{09759E60-221C-45CB-AD6C-74A065DBA393}"/>
                </a:ext>
              </a:extLst>
            </p:cNvPr>
            <p:cNvSpPr/>
            <p:nvPr/>
          </p:nvSpPr>
          <p:spPr>
            <a:xfrm>
              <a:off x="3384531" y="6173448"/>
              <a:ext cx="265229" cy="455831"/>
            </a:xfrm>
            <a:custGeom>
              <a:avLst/>
              <a:gdLst>
                <a:gd name="connsiteX0" fmla="*/ 69869 w 265229"/>
                <a:gd name="connsiteY0" fmla="*/ 22035 h 455831"/>
                <a:gd name="connsiteX1" fmla="*/ 249786 w 265229"/>
                <a:gd name="connsiteY1" fmla="*/ 26269 h 455831"/>
                <a:gd name="connsiteX2" fmla="*/ 245552 w 265229"/>
                <a:gd name="connsiteY2" fmla="*/ 100352 h 455831"/>
                <a:gd name="connsiteX3" fmla="*/ 160886 w 265229"/>
                <a:gd name="connsiteY3" fmla="*/ 439019 h 455831"/>
                <a:gd name="connsiteX4" fmla="*/ 19 w 265229"/>
                <a:gd name="connsiteY4" fmla="*/ 405152 h 455831"/>
                <a:gd name="connsiteX5" fmla="*/ 150302 w 265229"/>
                <a:gd name="connsiteY5" fmla="*/ 411502 h 455831"/>
                <a:gd name="connsiteX6" fmla="*/ 190519 w 265229"/>
                <a:gd name="connsiteY6" fmla="*/ 377635 h 455831"/>
                <a:gd name="connsiteX7" fmla="*/ 234969 w 265229"/>
                <a:gd name="connsiteY7" fmla="*/ 265452 h 455831"/>
                <a:gd name="connsiteX8" fmla="*/ 237086 w 265229"/>
                <a:gd name="connsiteY8" fmla="*/ 102469 h 455831"/>
                <a:gd name="connsiteX9" fmla="*/ 182052 w 265229"/>
                <a:gd name="connsiteY9" fmla="*/ 5102 h 455831"/>
                <a:gd name="connsiteX10" fmla="*/ 69869 w 265229"/>
                <a:gd name="connsiteY10" fmla="*/ 22035 h 45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229" h="455831">
                  <a:moveTo>
                    <a:pt x="69869" y="22035"/>
                  </a:moveTo>
                  <a:cubicBezTo>
                    <a:pt x="81158" y="25563"/>
                    <a:pt x="220506" y="13216"/>
                    <a:pt x="249786" y="26269"/>
                  </a:cubicBezTo>
                  <a:cubicBezTo>
                    <a:pt x="279067" y="39322"/>
                    <a:pt x="260369" y="31560"/>
                    <a:pt x="245552" y="100352"/>
                  </a:cubicBezTo>
                  <a:cubicBezTo>
                    <a:pt x="230735" y="169144"/>
                    <a:pt x="201808" y="388219"/>
                    <a:pt x="160886" y="439019"/>
                  </a:cubicBezTo>
                  <a:cubicBezTo>
                    <a:pt x="119964" y="489819"/>
                    <a:pt x="1783" y="409738"/>
                    <a:pt x="19" y="405152"/>
                  </a:cubicBezTo>
                  <a:cubicBezTo>
                    <a:pt x="-1745" y="400566"/>
                    <a:pt x="118552" y="416088"/>
                    <a:pt x="150302" y="411502"/>
                  </a:cubicBezTo>
                  <a:cubicBezTo>
                    <a:pt x="182052" y="406916"/>
                    <a:pt x="176408" y="401977"/>
                    <a:pt x="190519" y="377635"/>
                  </a:cubicBezTo>
                  <a:cubicBezTo>
                    <a:pt x="204630" y="353293"/>
                    <a:pt x="227208" y="311313"/>
                    <a:pt x="234969" y="265452"/>
                  </a:cubicBezTo>
                  <a:cubicBezTo>
                    <a:pt x="242730" y="219591"/>
                    <a:pt x="245906" y="145861"/>
                    <a:pt x="237086" y="102469"/>
                  </a:cubicBezTo>
                  <a:cubicBezTo>
                    <a:pt x="228267" y="59077"/>
                    <a:pt x="210980" y="22035"/>
                    <a:pt x="182052" y="5102"/>
                  </a:cubicBezTo>
                  <a:cubicBezTo>
                    <a:pt x="153124" y="-11831"/>
                    <a:pt x="58580" y="18507"/>
                    <a:pt x="69869" y="220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6" name="フリーフォーム: 図形 625">
              <a:extLst>
                <a:ext uri="{FF2B5EF4-FFF2-40B4-BE49-F238E27FC236}">
                  <a16:creationId xmlns:a16="http://schemas.microsoft.com/office/drawing/2014/main" id="{F907C9F3-5FC1-4441-9C6E-45996F7208A9}"/>
                </a:ext>
              </a:extLst>
            </p:cNvPr>
            <p:cNvSpPr/>
            <p:nvPr/>
          </p:nvSpPr>
          <p:spPr>
            <a:xfrm>
              <a:off x="3490847" y="6277347"/>
              <a:ext cx="53651" cy="232590"/>
            </a:xfrm>
            <a:custGeom>
              <a:avLst/>
              <a:gdLst>
                <a:gd name="connsiteX0" fmla="*/ 48220 w 53651"/>
                <a:gd name="connsiteY0" fmla="*/ 686 h 232590"/>
                <a:gd name="connsiteX1" fmla="*/ 48220 w 53651"/>
                <a:gd name="connsiteY1" fmla="*/ 108636 h 232590"/>
                <a:gd name="connsiteX2" fmla="*/ 8003 w 53651"/>
                <a:gd name="connsiteY2" fmla="*/ 231403 h 232590"/>
                <a:gd name="connsiteX3" fmla="*/ 1653 w 53651"/>
                <a:gd name="connsiteY3" fmla="*/ 161553 h 232590"/>
                <a:gd name="connsiteX4" fmla="*/ 48220 w 53651"/>
                <a:gd name="connsiteY4" fmla="*/ 686 h 23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51" h="232590">
                  <a:moveTo>
                    <a:pt x="48220" y="686"/>
                  </a:moveTo>
                  <a:cubicBezTo>
                    <a:pt x="55981" y="-8133"/>
                    <a:pt x="54923" y="70183"/>
                    <a:pt x="48220" y="108636"/>
                  </a:cubicBezTo>
                  <a:cubicBezTo>
                    <a:pt x="41517" y="147089"/>
                    <a:pt x="15764" y="222584"/>
                    <a:pt x="8003" y="231403"/>
                  </a:cubicBezTo>
                  <a:cubicBezTo>
                    <a:pt x="242" y="240222"/>
                    <a:pt x="-1875" y="198242"/>
                    <a:pt x="1653" y="161553"/>
                  </a:cubicBezTo>
                  <a:cubicBezTo>
                    <a:pt x="5181" y="124864"/>
                    <a:pt x="40459" y="9505"/>
                    <a:pt x="48220" y="6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7" name="フリーフォーム: 図形 626">
              <a:extLst>
                <a:ext uri="{FF2B5EF4-FFF2-40B4-BE49-F238E27FC236}">
                  <a16:creationId xmlns:a16="http://schemas.microsoft.com/office/drawing/2014/main" id="{1808D221-E6BE-47A8-AF85-5F90E89D9C15}"/>
                </a:ext>
              </a:extLst>
            </p:cNvPr>
            <p:cNvSpPr/>
            <p:nvPr/>
          </p:nvSpPr>
          <p:spPr>
            <a:xfrm>
              <a:off x="3925875" y="5928520"/>
              <a:ext cx="130874" cy="345006"/>
            </a:xfrm>
            <a:custGeom>
              <a:avLst/>
              <a:gdLst>
                <a:gd name="connsiteX0" fmla="*/ 17475 w 130874"/>
                <a:gd name="connsiteY0" fmla="*/ 19313 h 345006"/>
                <a:gd name="connsiteX1" fmla="*/ 4775 w 130874"/>
                <a:gd name="connsiteY1" fmla="*/ 82813 h 345006"/>
                <a:gd name="connsiteX2" fmla="*/ 6892 w 130874"/>
                <a:gd name="connsiteY2" fmla="*/ 324113 h 345006"/>
                <a:gd name="connsiteX3" fmla="*/ 83092 w 130874"/>
                <a:gd name="connsiteY3" fmla="*/ 317763 h 345006"/>
                <a:gd name="connsiteX4" fmla="*/ 121192 w 130874"/>
                <a:gd name="connsiteY4" fmla="*/ 194997 h 345006"/>
                <a:gd name="connsiteX5" fmla="*/ 127542 w 130874"/>
                <a:gd name="connsiteY5" fmla="*/ 144197 h 345006"/>
                <a:gd name="connsiteX6" fmla="*/ 129658 w 130874"/>
                <a:gd name="connsiteY6" fmla="*/ 23547 h 345006"/>
                <a:gd name="connsiteX7" fmla="*/ 108492 w 130874"/>
                <a:gd name="connsiteY7" fmla="*/ 12963 h 345006"/>
                <a:gd name="connsiteX8" fmla="*/ 129658 w 130874"/>
                <a:gd name="connsiteY8" fmla="*/ 167480 h 345006"/>
                <a:gd name="connsiteX9" fmla="*/ 114842 w 130874"/>
                <a:gd name="connsiteY9" fmla="*/ 294480 h 345006"/>
                <a:gd name="connsiteX10" fmla="*/ 59808 w 130874"/>
                <a:gd name="connsiteY10" fmla="*/ 290247 h 345006"/>
                <a:gd name="connsiteX11" fmla="*/ 53458 w 130874"/>
                <a:gd name="connsiteY11" fmla="*/ 186530 h 345006"/>
                <a:gd name="connsiteX12" fmla="*/ 17475 w 130874"/>
                <a:gd name="connsiteY12" fmla="*/ 19313 h 34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874" h="345006">
                  <a:moveTo>
                    <a:pt x="17475" y="19313"/>
                  </a:moveTo>
                  <a:cubicBezTo>
                    <a:pt x="9361" y="2027"/>
                    <a:pt x="6539" y="32013"/>
                    <a:pt x="4775" y="82813"/>
                  </a:cubicBezTo>
                  <a:cubicBezTo>
                    <a:pt x="3011" y="133613"/>
                    <a:pt x="-6161" y="284955"/>
                    <a:pt x="6892" y="324113"/>
                  </a:cubicBezTo>
                  <a:cubicBezTo>
                    <a:pt x="19945" y="363271"/>
                    <a:pt x="64042" y="339282"/>
                    <a:pt x="83092" y="317763"/>
                  </a:cubicBezTo>
                  <a:cubicBezTo>
                    <a:pt x="102142" y="296244"/>
                    <a:pt x="113784" y="223925"/>
                    <a:pt x="121192" y="194997"/>
                  </a:cubicBezTo>
                  <a:cubicBezTo>
                    <a:pt x="128600" y="166069"/>
                    <a:pt x="126131" y="172772"/>
                    <a:pt x="127542" y="144197"/>
                  </a:cubicBezTo>
                  <a:cubicBezTo>
                    <a:pt x="128953" y="115622"/>
                    <a:pt x="132833" y="45419"/>
                    <a:pt x="129658" y="23547"/>
                  </a:cubicBezTo>
                  <a:cubicBezTo>
                    <a:pt x="126483" y="1675"/>
                    <a:pt x="108492" y="-11026"/>
                    <a:pt x="108492" y="12963"/>
                  </a:cubicBezTo>
                  <a:cubicBezTo>
                    <a:pt x="108492" y="36952"/>
                    <a:pt x="128600" y="120561"/>
                    <a:pt x="129658" y="167480"/>
                  </a:cubicBezTo>
                  <a:cubicBezTo>
                    <a:pt x="130716" y="214399"/>
                    <a:pt x="126484" y="274019"/>
                    <a:pt x="114842" y="294480"/>
                  </a:cubicBezTo>
                  <a:cubicBezTo>
                    <a:pt x="103200" y="314941"/>
                    <a:pt x="70039" y="308239"/>
                    <a:pt x="59808" y="290247"/>
                  </a:cubicBezTo>
                  <a:cubicBezTo>
                    <a:pt x="49577" y="272255"/>
                    <a:pt x="62983" y="235213"/>
                    <a:pt x="53458" y="186530"/>
                  </a:cubicBezTo>
                  <a:cubicBezTo>
                    <a:pt x="43933" y="137847"/>
                    <a:pt x="25589" y="36599"/>
                    <a:pt x="17475" y="193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8" name="フリーフォーム: 図形 627">
              <a:extLst>
                <a:ext uri="{FF2B5EF4-FFF2-40B4-BE49-F238E27FC236}">
                  <a16:creationId xmlns:a16="http://schemas.microsoft.com/office/drawing/2014/main" id="{254C52F1-24C6-4546-823D-D122A7205B97}"/>
                </a:ext>
              </a:extLst>
            </p:cNvPr>
            <p:cNvSpPr/>
            <p:nvPr/>
          </p:nvSpPr>
          <p:spPr>
            <a:xfrm>
              <a:off x="3330968" y="6678314"/>
              <a:ext cx="236576" cy="110574"/>
            </a:xfrm>
            <a:custGeom>
              <a:avLst/>
              <a:gdLst>
                <a:gd name="connsiteX0" fmla="*/ 2782 w 236576"/>
                <a:gd name="connsiteY0" fmla="*/ 109836 h 110574"/>
                <a:gd name="connsiteX1" fmla="*/ 78982 w 236576"/>
                <a:gd name="connsiteY1" fmla="*/ 81261 h 110574"/>
                <a:gd name="connsiteX2" fmla="*/ 232970 w 236576"/>
                <a:gd name="connsiteY2" fmla="*/ 299 h 110574"/>
                <a:gd name="connsiteX3" fmla="*/ 172645 w 236576"/>
                <a:gd name="connsiteY3" fmla="*/ 55861 h 110574"/>
                <a:gd name="connsiteX4" fmla="*/ 2782 w 236576"/>
                <a:gd name="connsiteY4" fmla="*/ 109836 h 11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6" h="110574">
                  <a:moveTo>
                    <a:pt x="2782" y="109836"/>
                  </a:moveTo>
                  <a:cubicBezTo>
                    <a:pt x="-12829" y="114069"/>
                    <a:pt x="40617" y="99517"/>
                    <a:pt x="78982" y="81261"/>
                  </a:cubicBezTo>
                  <a:cubicBezTo>
                    <a:pt x="117347" y="63005"/>
                    <a:pt x="217360" y="4532"/>
                    <a:pt x="232970" y="299"/>
                  </a:cubicBezTo>
                  <a:cubicBezTo>
                    <a:pt x="248581" y="-3934"/>
                    <a:pt x="210745" y="37869"/>
                    <a:pt x="172645" y="55861"/>
                  </a:cubicBezTo>
                  <a:cubicBezTo>
                    <a:pt x="134545" y="73853"/>
                    <a:pt x="18393" y="105603"/>
                    <a:pt x="2782" y="1098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9" name="フリーフォーム: 図形 628">
              <a:extLst>
                <a:ext uri="{FF2B5EF4-FFF2-40B4-BE49-F238E27FC236}">
                  <a16:creationId xmlns:a16="http://schemas.microsoft.com/office/drawing/2014/main" id="{90349916-B875-4F11-93ED-D0403895123B}"/>
                </a:ext>
              </a:extLst>
            </p:cNvPr>
            <p:cNvSpPr/>
            <p:nvPr/>
          </p:nvSpPr>
          <p:spPr>
            <a:xfrm>
              <a:off x="3557326" y="6678595"/>
              <a:ext cx="309856" cy="147891"/>
            </a:xfrm>
            <a:custGeom>
              <a:avLst/>
              <a:gdLst>
                <a:gd name="connsiteX0" fmla="*/ 8199 w 309856"/>
                <a:gd name="connsiteY0" fmla="*/ 18 h 147891"/>
                <a:gd name="connsiteX1" fmla="*/ 16137 w 309856"/>
                <a:gd name="connsiteY1" fmla="*/ 127018 h 147891"/>
                <a:gd name="connsiteX2" fmla="*/ 166949 w 309856"/>
                <a:gd name="connsiteY2" fmla="*/ 147655 h 147891"/>
                <a:gd name="connsiteX3" fmla="*/ 262199 w 309856"/>
                <a:gd name="connsiteY3" fmla="*/ 127018 h 147891"/>
                <a:gd name="connsiteX4" fmla="*/ 309824 w 309856"/>
                <a:gd name="connsiteY4" fmla="*/ 44468 h 147891"/>
                <a:gd name="connsiteX5" fmla="*/ 255849 w 309856"/>
                <a:gd name="connsiteY5" fmla="*/ 109555 h 147891"/>
                <a:gd name="connsiteX6" fmla="*/ 130437 w 309856"/>
                <a:gd name="connsiteY6" fmla="*/ 141305 h 147891"/>
                <a:gd name="connsiteX7" fmla="*/ 51062 w 309856"/>
                <a:gd name="connsiteY7" fmla="*/ 117493 h 147891"/>
                <a:gd name="connsiteX8" fmla="*/ 8199 w 309856"/>
                <a:gd name="connsiteY8" fmla="*/ 18 h 14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856" h="147891">
                  <a:moveTo>
                    <a:pt x="8199" y="18"/>
                  </a:moveTo>
                  <a:cubicBezTo>
                    <a:pt x="2378" y="1606"/>
                    <a:pt x="-10321" y="102412"/>
                    <a:pt x="16137" y="127018"/>
                  </a:cubicBezTo>
                  <a:cubicBezTo>
                    <a:pt x="42595" y="151624"/>
                    <a:pt x="125939" y="147655"/>
                    <a:pt x="166949" y="147655"/>
                  </a:cubicBezTo>
                  <a:cubicBezTo>
                    <a:pt x="207959" y="147655"/>
                    <a:pt x="238387" y="144216"/>
                    <a:pt x="262199" y="127018"/>
                  </a:cubicBezTo>
                  <a:cubicBezTo>
                    <a:pt x="286011" y="109820"/>
                    <a:pt x="310882" y="47378"/>
                    <a:pt x="309824" y="44468"/>
                  </a:cubicBezTo>
                  <a:cubicBezTo>
                    <a:pt x="308766" y="41558"/>
                    <a:pt x="285747" y="93416"/>
                    <a:pt x="255849" y="109555"/>
                  </a:cubicBezTo>
                  <a:cubicBezTo>
                    <a:pt x="225951" y="125694"/>
                    <a:pt x="164568" y="139982"/>
                    <a:pt x="130437" y="141305"/>
                  </a:cubicBezTo>
                  <a:cubicBezTo>
                    <a:pt x="96306" y="142628"/>
                    <a:pt x="71435" y="134691"/>
                    <a:pt x="51062" y="117493"/>
                  </a:cubicBezTo>
                  <a:cubicBezTo>
                    <a:pt x="30689" y="100295"/>
                    <a:pt x="14020" y="-1570"/>
                    <a:pt x="8199" y="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0" name="フリーフォーム: 図形 629">
              <a:extLst>
                <a:ext uri="{FF2B5EF4-FFF2-40B4-BE49-F238E27FC236}">
                  <a16:creationId xmlns:a16="http://schemas.microsoft.com/office/drawing/2014/main" id="{1DC39A32-225C-4027-B70B-2DD61C518745}"/>
                </a:ext>
              </a:extLst>
            </p:cNvPr>
            <p:cNvSpPr/>
            <p:nvPr/>
          </p:nvSpPr>
          <p:spPr>
            <a:xfrm>
              <a:off x="3450710" y="6704581"/>
              <a:ext cx="545906" cy="239678"/>
            </a:xfrm>
            <a:custGeom>
              <a:avLst/>
              <a:gdLst>
                <a:gd name="connsiteX0" fmla="*/ 378340 w 545906"/>
                <a:gd name="connsiteY0" fmla="*/ 2607 h 239678"/>
                <a:gd name="connsiteX1" fmla="*/ 433903 w 545906"/>
                <a:gd name="connsiteY1" fmla="*/ 4194 h 239678"/>
                <a:gd name="connsiteX2" fmla="*/ 543440 w 545906"/>
                <a:gd name="connsiteY2" fmla="*/ 18482 h 239678"/>
                <a:gd name="connsiteX3" fmla="*/ 500578 w 545906"/>
                <a:gd name="connsiteY3" fmla="*/ 199457 h 239678"/>
                <a:gd name="connsiteX4" fmla="*/ 391040 w 545906"/>
                <a:gd name="connsiteY4" fmla="*/ 218507 h 239678"/>
                <a:gd name="connsiteX5" fmla="*/ 515 w 545906"/>
                <a:gd name="connsiteY5" fmla="*/ 223269 h 239678"/>
                <a:gd name="connsiteX6" fmla="*/ 311665 w 545906"/>
                <a:gd name="connsiteY6" fmla="*/ 205807 h 239678"/>
                <a:gd name="connsiteX7" fmla="*/ 476765 w 545906"/>
                <a:gd name="connsiteY7" fmla="*/ 234382 h 239678"/>
                <a:gd name="connsiteX8" fmla="*/ 529153 w 545906"/>
                <a:gd name="connsiteY8" fmla="*/ 229619 h 239678"/>
                <a:gd name="connsiteX9" fmla="*/ 537090 w 545906"/>
                <a:gd name="connsiteY9" fmla="*/ 135957 h 239678"/>
                <a:gd name="connsiteX10" fmla="*/ 521215 w 545906"/>
                <a:gd name="connsiteY10" fmla="*/ 42294 h 239678"/>
                <a:gd name="connsiteX11" fmla="*/ 508515 w 545906"/>
                <a:gd name="connsiteY11" fmla="*/ 15307 h 239678"/>
                <a:gd name="connsiteX12" fmla="*/ 378340 w 545906"/>
                <a:gd name="connsiteY12" fmla="*/ 2607 h 23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906" h="239678">
                  <a:moveTo>
                    <a:pt x="378340" y="2607"/>
                  </a:moveTo>
                  <a:cubicBezTo>
                    <a:pt x="365905" y="755"/>
                    <a:pt x="406386" y="1548"/>
                    <a:pt x="433903" y="4194"/>
                  </a:cubicBezTo>
                  <a:cubicBezTo>
                    <a:pt x="461420" y="6840"/>
                    <a:pt x="532328" y="-14062"/>
                    <a:pt x="543440" y="18482"/>
                  </a:cubicBezTo>
                  <a:cubicBezTo>
                    <a:pt x="554552" y="51026"/>
                    <a:pt x="525978" y="166120"/>
                    <a:pt x="500578" y="199457"/>
                  </a:cubicBezTo>
                  <a:cubicBezTo>
                    <a:pt x="475178" y="232794"/>
                    <a:pt x="474384" y="214538"/>
                    <a:pt x="391040" y="218507"/>
                  </a:cubicBezTo>
                  <a:cubicBezTo>
                    <a:pt x="307696" y="222476"/>
                    <a:pt x="13744" y="225386"/>
                    <a:pt x="515" y="223269"/>
                  </a:cubicBezTo>
                  <a:cubicBezTo>
                    <a:pt x="-12714" y="221152"/>
                    <a:pt x="232290" y="203955"/>
                    <a:pt x="311665" y="205807"/>
                  </a:cubicBezTo>
                  <a:cubicBezTo>
                    <a:pt x="391040" y="207659"/>
                    <a:pt x="440517" y="230413"/>
                    <a:pt x="476765" y="234382"/>
                  </a:cubicBezTo>
                  <a:cubicBezTo>
                    <a:pt x="513013" y="238351"/>
                    <a:pt x="519099" y="246023"/>
                    <a:pt x="529153" y="229619"/>
                  </a:cubicBezTo>
                  <a:cubicBezTo>
                    <a:pt x="539207" y="213215"/>
                    <a:pt x="538413" y="167178"/>
                    <a:pt x="537090" y="135957"/>
                  </a:cubicBezTo>
                  <a:cubicBezTo>
                    <a:pt x="535767" y="104736"/>
                    <a:pt x="525977" y="62402"/>
                    <a:pt x="521215" y="42294"/>
                  </a:cubicBezTo>
                  <a:cubicBezTo>
                    <a:pt x="516453" y="22186"/>
                    <a:pt x="529417" y="21657"/>
                    <a:pt x="508515" y="15307"/>
                  </a:cubicBezTo>
                  <a:cubicBezTo>
                    <a:pt x="487613" y="8957"/>
                    <a:pt x="390775" y="4459"/>
                    <a:pt x="378340" y="26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1" name="フリーフォーム: 図形 630">
              <a:extLst>
                <a:ext uri="{FF2B5EF4-FFF2-40B4-BE49-F238E27FC236}">
                  <a16:creationId xmlns:a16="http://schemas.microsoft.com/office/drawing/2014/main" id="{F91519CE-742A-40DE-A3A2-4710832E9AFC}"/>
                </a:ext>
              </a:extLst>
            </p:cNvPr>
            <p:cNvSpPr/>
            <p:nvPr/>
          </p:nvSpPr>
          <p:spPr>
            <a:xfrm>
              <a:off x="3273353" y="6798010"/>
              <a:ext cx="62868" cy="511047"/>
            </a:xfrm>
            <a:custGeom>
              <a:avLst/>
              <a:gdLst>
                <a:gd name="connsiteX0" fmla="*/ 58810 w 62868"/>
                <a:gd name="connsiteY0" fmla="*/ 6015 h 511047"/>
                <a:gd name="connsiteX1" fmla="*/ 72 w 62868"/>
                <a:gd name="connsiteY1" fmla="*/ 506078 h 511047"/>
                <a:gd name="connsiteX2" fmla="*/ 47697 w 62868"/>
                <a:gd name="connsiteY2" fmla="*/ 247315 h 511047"/>
                <a:gd name="connsiteX3" fmla="*/ 58810 w 62868"/>
                <a:gd name="connsiteY3" fmla="*/ 6015 h 51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68" h="511047">
                  <a:moveTo>
                    <a:pt x="58810" y="6015"/>
                  </a:moveTo>
                  <a:cubicBezTo>
                    <a:pt x="50873" y="49142"/>
                    <a:pt x="1924" y="465861"/>
                    <a:pt x="72" y="506078"/>
                  </a:cubicBezTo>
                  <a:cubicBezTo>
                    <a:pt x="-1780" y="546295"/>
                    <a:pt x="32351" y="331717"/>
                    <a:pt x="47697" y="247315"/>
                  </a:cubicBezTo>
                  <a:cubicBezTo>
                    <a:pt x="63043" y="162913"/>
                    <a:pt x="66747" y="-37112"/>
                    <a:pt x="58810" y="60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2" name="フリーフォーム: 図形 631">
              <a:extLst>
                <a:ext uri="{FF2B5EF4-FFF2-40B4-BE49-F238E27FC236}">
                  <a16:creationId xmlns:a16="http://schemas.microsoft.com/office/drawing/2014/main" id="{81F1C294-247A-432A-8A1E-16B19A41A0F5}"/>
                </a:ext>
              </a:extLst>
            </p:cNvPr>
            <p:cNvSpPr/>
            <p:nvPr/>
          </p:nvSpPr>
          <p:spPr>
            <a:xfrm>
              <a:off x="3446739" y="6904390"/>
              <a:ext cx="334977" cy="534802"/>
            </a:xfrm>
            <a:custGeom>
              <a:avLst/>
              <a:gdLst>
                <a:gd name="connsiteX0" fmla="*/ 4486 w 334977"/>
                <a:gd name="connsiteY0" fmla="*/ 1235 h 534802"/>
                <a:gd name="connsiteX1" fmla="*/ 71161 w 334977"/>
                <a:gd name="connsiteY1" fmla="*/ 134585 h 534802"/>
                <a:gd name="connsiteX2" fmla="*/ 99736 w 334977"/>
                <a:gd name="connsiteY2" fmla="*/ 134585 h 534802"/>
                <a:gd name="connsiteX3" fmla="*/ 188636 w 334977"/>
                <a:gd name="connsiteY3" fmla="*/ 293335 h 534802"/>
                <a:gd name="connsiteX4" fmla="*/ 334686 w 334977"/>
                <a:gd name="connsiteY4" fmla="*/ 534635 h 534802"/>
                <a:gd name="connsiteX5" fmla="*/ 220386 w 334977"/>
                <a:gd name="connsiteY5" fmla="*/ 328260 h 534802"/>
                <a:gd name="connsiteX6" fmla="*/ 23536 w 334977"/>
                <a:gd name="connsiteY6" fmla="*/ 147285 h 534802"/>
                <a:gd name="connsiteX7" fmla="*/ 7661 w 334977"/>
                <a:gd name="connsiteY7" fmla="*/ 71085 h 534802"/>
                <a:gd name="connsiteX8" fmla="*/ 4486 w 334977"/>
                <a:gd name="connsiteY8" fmla="*/ 1235 h 53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977" h="534802">
                  <a:moveTo>
                    <a:pt x="4486" y="1235"/>
                  </a:moveTo>
                  <a:cubicBezTo>
                    <a:pt x="15069" y="11818"/>
                    <a:pt x="55286" y="112360"/>
                    <a:pt x="71161" y="134585"/>
                  </a:cubicBezTo>
                  <a:cubicBezTo>
                    <a:pt x="87036" y="156810"/>
                    <a:pt x="80157" y="108127"/>
                    <a:pt x="99736" y="134585"/>
                  </a:cubicBezTo>
                  <a:cubicBezTo>
                    <a:pt x="119315" y="161043"/>
                    <a:pt x="149478" y="226660"/>
                    <a:pt x="188636" y="293335"/>
                  </a:cubicBezTo>
                  <a:cubicBezTo>
                    <a:pt x="227794" y="360010"/>
                    <a:pt x="329394" y="528814"/>
                    <a:pt x="334686" y="534635"/>
                  </a:cubicBezTo>
                  <a:cubicBezTo>
                    <a:pt x="339978" y="540456"/>
                    <a:pt x="272244" y="392818"/>
                    <a:pt x="220386" y="328260"/>
                  </a:cubicBezTo>
                  <a:cubicBezTo>
                    <a:pt x="168528" y="263702"/>
                    <a:pt x="58990" y="190147"/>
                    <a:pt x="23536" y="147285"/>
                  </a:cubicBezTo>
                  <a:cubicBezTo>
                    <a:pt x="-11918" y="104423"/>
                    <a:pt x="10307" y="91193"/>
                    <a:pt x="7661" y="71085"/>
                  </a:cubicBezTo>
                  <a:cubicBezTo>
                    <a:pt x="5015" y="50977"/>
                    <a:pt x="-6097" y="-9348"/>
                    <a:pt x="4486" y="1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3" name="フリーフォーム: 図形 632">
              <a:extLst>
                <a:ext uri="{FF2B5EF4-FFF2-40B4-BE49-F238E27FC236}">
                  <a16:creationId xmlns:a16="http://schemas.microsoft.com/office/drawing/2014/main" id="{FCFCA76B-EE0A-4BAC-9D18-D2D569F4A48A}"/>
                </a:ext>
              </a:extLst>
            </p:cNvPr>
            <p:cNvSpPr/>
            <p:nvPr/>
          </p:nvSpPr>
          <p:spPr>
            <a:xfrm>
              <a:off x="3214451" y="7358714"/>
              <a:ext cx="653738" cy="429831"/>
            </a:xfrm>
            <a:custGeom>
              <a:avLst/>
              <a:gdLst>
                <a:gd name="connsiteX0" fmla="*/ 1824 w 653738"/>
                <a:gd name="connsiteY0" fmla="*/ 429561 h 429831"/>
                <a:gd name="connsiteX1" fmla="*/ 605074 w 653738"/>
                <a:gd name="connsiteY1" fmla="*/ 178736 h 429831"/>
                <a:gd name="connsiteX2" fmla="*/ 611424 w 653738"/>
                <a:gd name="connsiteY2" fmla="*/ 86661 h 429831"/>
                <a:gd name="connsiteX3" fmla="*/ 560624 w 653738"/>
                <a:gd name="connsiteY3" fmla="*/ 936 h 429831"/>
                <a:gd name="connsiteX4" fmla="*/ 608249 w 653738"/>
                <a:gd name="connsiteY4" fmla="*/ 143811 h 429831"/>
                <a:gd name="connsiteX5" fmla="*/ 424099 w 653738"/>
                <a:gd name="connsiteY5" fmla="*/ 226361 h 429831"/>
                <a:gd name="connsiteX6" fmla="*/ 1824 w 653738"/>
                <a:gd name="connsiteY6" fmla="*/ 429561 h 42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738" h="429831">
                  <a:moveTo>
                    <a:pt x="1824" y="429561"/>
                  </a:moveTo>
                  <a:cubicBezTo>
                    <a:pt x="31987" y="421623"/>
                    <a:pt x="503474" y="235886"/>
                    <a:pt x="605074" y="178736"/>
                  </a:cubicBezTo>
                  <a:cubicBezTo>
                    <a:pt x="706674" y="121586"/>
                    <a:pt x="618832" y="116294"/>
                    <a:pt x="611424" y="86661"/>
                  </a:cubicBezTo>
                  <a:cubicBezTo>
                    <a:pt x="604016" y="57028"/>
                    <a:pt x="561153" y="-8589"/>
                    <a:pt x="560624" y="936"/>
                  </a:cubicBezTo>
                  <a:cubicBezTo>
                    <a:pt x="560095" y="10461"/>
                    <a:pt x="631003" y="106240"/>
                    <a:pt x="608249" y="143811"/>
                  </a:cubicBezTo>
                  <a:cubicBezTo>
                    <a:pt x="585495" y="181382"/>
                    <a:pt x="524111" y="184557"/>
                    <a:pt x="424099" y="226361"/>
                  </a:cubicBezTo>
                  <a:cubicBezTo>
                    <a:pt x="324087" y="268165"/>
                    <a:pt x="-28339" y="437499"/>
                    <a:pt x="1824" y="4295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4" name="フリーフォーム: 図形 633">
              <a:extLst>
                <a:ext uri="{FF2B5EF4-FFF2-40B4-BE49-F238E27FC236}">
                  <a16:creationId xmlns:a16="http://schemas.microsoft.com/office/drawing/2014/main" id="{30AE739E-62D5-4FF8-AFF0-E0F853526BAE}"/>
                </a:ext>
              </a:extLst>
            </p:cNvPr>
            <p:cNvSpPr/>
            <p:nvPr/>
          </p:nvSpPr>
          <p:spPr>
            <a:xfrm>
              <a:off x="3314685" y="7094007"/>
              <a:ext cx="352084" cy="543080"/>
            </a:xfrm>
            <a:custGeom>
              <a:avLst/>
              <a:gdLst>
                <a:gd name="connsiteX0" fmla="*/ 349265 w 352084"/>
                <a:gd name="connsiteY0" fmla="*/ 357718 h 543080"/>
                <a:gd name="connsiteX1" fmla="*/ 320690 w 352084"/>
                <a:gd name="connsiteY1" fmla="*/ 316443 h 543080"/>
                <a:gd name="connsiteX2" fmla="*/ 215915 w 352084"/>
                <a:gd name="connsiteY2" fmla="*/ 129118 h 543080"/>
                <a:gd name="connsiteX3" fmla="*/ 127015 w 352084"/>
                <a:gd name="connsiteY3" fmla="*/ 24343 h 543080"/>
                <a:gd name="connsiteX4" fmla="*/ 63515 w 352084"/>
                <a:gd name="connsiteY4" fmla="*/ 17993 h 543080"/>
                <a:gd name="connsiteX5" fmla="*/ 79390 w 352084"/>
                <a:gd name="connsiteY5" fmla="*/ 230718 h 543080"/>
                <a:gd name="connsiteX6" fmla="*/ 15 w 352084"/>
                <a:gd name="connsiteY6" fmla="*/ 525993 h 543080"/>
                <a:gd name="connsiteX7" fmla="*/ 73040 w 352084"/>
                <a:gd name="connsiteY7" fmla="*/ 484718 h 543080"/>
                <a:gd name="connsiteX8" fmla="*/ 117490 w 352084"/>
                <a:gd name="connsiteY8" fmla="*/ 294218 h 543080"/>
                <a:gd name="connsiteX9" fmla="*/ 146065 w 352084"/>
                <a:gd name="connsiteY9" fmla="*/ 116418 h 543080"/>
                <a:gd name="connsiteX10" fmla="*/ 222265 w 352084"/>
                <a:gd name="connsiteY10" fmla="*/ 68793 h 543080"/>
                <a:gd name="connsiteX11" fmla="*/ 263540 w 352084"/>
                <a:gd name="connsiteY11" fmla="*/ 164043 h 543080"/>
                <a:gd name="connsiteX12" fmla="*/ 349265 w 352084"/>
                <a:gd name="connsiteY12" fmla="*/ 357718 h 54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084" h="543080">
                  <a:moveTo>
                    <a:pt x="349265" y="357718"/>
                  </a:moveTo>
                  <a:cubicBezTo>
                    <a:pt x="358790" y="383118"/>
                    <a:pt x="342915" y="354543"/>
                    <a:pt x="320690" y="316443"/>
                  </a:cubicBezTo>
                  <a:cubicBezTo>
                    <a:pt x="298465" y="278343"/>
                    <a:pt x="248194" y="177801"/>
                    <a:pt x="215915" y="129118"/>
                  </a:cubicBezTo>
                  <a:cubicBezTo>
                    <a:pt x="183636" y="80435"/>
                    <a:pt x="152415" y="42864"/>
                    <a:pt x="127015" y="24343"/>
                  </a:cubicBezTo>
                  <a:cubicBezTo>
                    <a:pt x="101615" y="5822"/>
                    <a:pt x="71452" y="-16403"/>
                    <a:pt x="63515" y="17993"/>
                  </a:cubicBezTo>
                  <a:cubicBezTo>
                    <a:pt x="55578" y="52389"/>
                    <a:pt x="89973" y="146051"/>
                    <a:pt x="79390" y="230718"/>
                  </a:cubicBezTo>
                  <a:cubicBezTo>
                    <a:pt x="68807" y="315385"/>
                    <a:pt x="1073" y="483660"/>
                    <a:pt x="15" y="525993"/>
                  </a:cubicBezTo>
                  <a:cubicBezTo>
                    <a:pt x="-1043" y="568326"/>
                    <a:pt x="53461" y="523347"/>
                    <a:pt x="73040" y="484718"/>
                  </a:cubicBezTo>
                  <a:cubicBezTo>
                    <a:pt x="92619" y="446089"/>
                    <a:pt x="105319" y="355601"/>
                    <a:pt x="117490" y="294218"/>
                  </a:cubicBezTo>
                  <a:cubicBezTo>
                    <a:pt x="129661" y="232835"/>
                    <a:pt x="128603" y="153989"/>
                    <a:pt x="146065" y="116418"/>
                  </a:cubicBezTo>
                  <a:cubicBezTo>
                    <a:pt x="163527" y="78847"/>
                    <a:pt x="202686" y="60855"/>
                    <a:pt x="222265" y="68793"/>
                  </a:cubicBezTo>
                  <a:cubicBezTo>
                    <a:pt x="241844" y="76731"/>
                    <a:pt x="243432" y="119064"/>
                    <a:pt x="263540" y="164043"/>
                  </a:cubicBezTo>
                  <a:cubicBezTo>
                    <a:pt x="283648" y="209022"/>
                    <a:pt x="339740" y="332318"/>
                    <a:pt x="349265" y="3577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5" name="フリーフォーム: 図形 634">
              <a:extLst>
                <a:ext uri="{FF2B5EF4-FFF2-40B4-BE49-F238E27FC236}">
                  <a16:creationId xmlns:a16="http://schemas.microsoft.com/office/drawing/2014/main" id="{2A099A2A-7C43-43CF-8250-B47919DEFED3}"/>
                </a:ext>
              </a:extLst>
            </p:cNvPr>
            <p:cNvSpPr/>
            <p:nvPr/>
          </p:nvSpPr>
          <p:spPr>
            <a:xfrm>
              <a:off x="3330441" y="7436431"/>
              <a:ext cx="345990" cy="202749"/>
            </a:xfrm>
            <a:custGeom>
              <a:avLst/>
              <a:gdLst>
                <a:gd name="connsiteX0" fmla="*/ 134 w 345990"/>
                <a:gd name="connsiteY0" fmla="*/ 202619 h 202749"/>
                <a:gd name="connsiteX1" fmla="*/ 50934 w 345990"/>
                <a:gd name="connsiteY1" fmla="*/ 174044 h 202749"/>
                <a:gd name="connsiteX2" fmla="*/ 343034 w 345990"/>
                <a:gd name="connsiteY2" fmla="*/ 2594 h 202749"/>
                <a:gd name="connsiteX3" fmla="*/ 209684 w 345990"/>
                <a:gd name="connsiteY3" fmla="*/ 66094 h 202749"/>
                <a:gd name="connsiteX4" fmla="*/ 134 w 345990"/>
                <a:gd name="connsiteY4" fmla="*/ 202619 h 20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90" h="202749">
                  <a:moveTo>
                    <a:pt x="134" y="202619"/>
                  </a:moveTo>
                  <a:cubicBezTo>
                    <a:pt x="-3041" y="205000"/>
                    <a:pt x="50934" y="174044"/>
                    <a:pt x="50934" y="174044"/>
                  </a:cubicBezTo>
                  <a:lnTo>
                    <a:pt x="343034" y="2594"/>
                  </a:lnTo>
                  <a:cubicBezTo>
                    <a:pt x="369492" y="-15398"/>
                    <a:pt x="209684" y="66094"/>
                    <a:pt x="209684" y="66094"/>
                  </a:cubicBezTo>
                  <a:lnTo>
                    <a:pt x="134" y="2026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6" name="フリーフォーム: 図形 635">
              <a:extLst>
                <a:ext uri="{FF2B5EF4-FFF2-40B4-BE49-F238E27FC236}">
                  <a16:creationId xmlns:a16="http://schemas.microsoft.com/office/drawing/2014/main" id="{621C5BC4-BBEC-47E0-BFCC-A28BD15AAFAD}"/>
                </a:ext>
              </a:extLst>
            </p:cNvPr>
            <p:cNvSpPr/>
            <p:nvPr/>
          </p:nvSpPr>
          <p:spPr>
            <a:xfrm>
              <a:off x="3222577" y="7625259"/>
              <a:ext cx="813855" cy="218955"/>
            </a:xfrm>
            <a:custGeom>
              <a:avLst/>
              <a:gdLst>
                <a:gd name="connsiteX0" fmla="*/ 804911 w 813855"/>
                <a:gd name="connsiteY0" fmla="*/ 1091 h 218955"/>
                <a:gd name="connsiteX1" fmla="*/ 133398 w 813855"/>
                <a:gd name="connsiteY1" fmla="*/ 199529 h 218955"/>
                <a:gd name="connsiteX2" fmla="*/ 87361 w 813855"/>
                <a:gd name="connsiteY2" fmla="*/ 202704 h 218955"/>
                <a:gd name="connsiteX3" fmla="*/ 36561 w 813855"/>
                <a:gd name="connsiteY3" fmla="*/ 158254 h 218955"/>
                <a:gd name="connsiteX4" fmla="*/ 34973 w 813855"/>
                <a:gd name="connsiteY4" fmla="*/ 218579 h 218955"/>
                <a:gd name="connsiteX5" fmla="*/ 487411 w 813855"/>
                <a:gd name="connsiteY5" fmla="*/ 123329 h 218955"/>
                <a:gd name="connsiteX6" fmla="*/ 804911 w 813855"/>
                <a:gd name="connsiteY6" fmla="*/ 1091 h 2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3855" h="218955">
                  <a:moveTo>
                    <a:pt x="804911" y="1091"/>
                  </a:moveTo>
                  <a:cubicBezTo>
                    <a:pt x="745909" y="13791"/>
                    <a:pt x="252990" y="165927"/>
                    <a:pt x="133398" y="199529"/>
                  </a:cubicBezTo>
                  <a:cubicBezTo>
                    <a:pt x="13806" y="233131"/>
                    <a:pt x="103500" y="209583"/>
                    <a:pt x="87361" y="202704"/>
                  </a:cubicBezTo>
                  <a:cubicBezTo>
                    <a:pt x="71221" y="195825"/>
                    <a:pt x="45292" y="155608"/>
                    <a:pt x="36561" y="158254"/>
                  </a:cubicBezTo>
                  <a:cubicBezTo>
                    <a:pt x="27830" y="160900"/>
                    <a:pt x="-40169" y="224400"/>
                    <a:pt x="34973" y="218579"/>
                  </a:cubicBezTo>
                  <a:cubicBezTo>
                    <a:pt x="110115" y="212758"/>
                    <a:pt x="358294" y="156666"/>
                    <a:pt x="487411" y="123329"/>
                  </a:cubicBezTo>
                  <a:cubicBezTo>
                    <a:pt x="616528" y="89992"/>
                    <a:pt x="863913" y="-11609"/>
                    <a:pt x="804911" y="10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7" name="フリーフォーム: 図形 636">
              <a:extLst>
                <a:ext uri="{FF2B5EF4-FFF2-40B4-BE49-F238E27FC236}">
                  <a16:creationId xmlns:a16="http://schemas.microsoft.com/office/drawing/2014/main" id="{12427EED-C554-4754-B2AF-292F600A80C7}"/>
                </a:ext>
              </a:extLst>
            </p:cNvPr>
            <p:cNvSpPr/>
            <p:nvPr/>
          </p:nvSpPr>
          <p:spPr>
            <a:xfrm>
              <a:off x="3179668" y="7757116"/>
              <a:ext cx="860170" cy="270735"/>
            </a:xfrm>
            <a:custGeom>
              <a:avLst/>
              <a:gdLst>
                <a:gd name="connsiteX0" fmla="*/ 839882 w 860170"/>
                <a:gd name="connsiteY0" fmla="*/ 997 h 270735"/>
                <a:gd name="connsiteX1" fmla="*/ 760507 w 860170"/>
                <a:gd name="connsiteY1" fmla="*/ 67672 h 270735"/>
                <a:gd name="connsiteX2" fmla="*/ 409670 w 860170"/>
                <a:gd name="connsiteY2" fmla="*/ 202609 h 270735"/>
                <a:gd name="connsiteX3" fmla="*/ 54070 w 860170"/>
                <a:gd name="connsiteY3" fmla="*/ 269284 h 270735"/>
                <a:gd name="connsiteX4" fmla="*/ 41370 w 860170"/>
                <a:gd name="connsiteY4" fmla="*/ 237534 h 270735"/>
                <a:gd name="connsiteX5" fmla="*/ 439832 w 860170"/>
                <a:gd name="connsiteY5" fmla="*/ 115297 h 270735"/>
                <a:gd name="connsiteX6" fmla="*/ 839882 w 860170"/>
                <a:gd name="connsiteY6" fmla="*/ 997 h 27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170" h="270735">
                  <a:moveTo>
                    <a:pt x="839882" y="997"/>
                  </a:moveTo>
                  <a:cubicBezTo>
                    <a:pt x="893328" y="-6941"/>
                    <a:pt x="832209" y="34070"/>
                    <a:pt x="760507" y="67672"/>
                  </a:cubicBezTo>
                  <a:cubicBezTo>
                    <a:pt x="688805" y="101274"/>
                    <a:pt x="527409" y="169007"/>
                    <a:pt x="409670" y="202609"/>
                  </a:cubicBezTo>
                  <a:cubicBezTo>
                    <a:pt x="291931" y="236211"/>
                    <a:pt x="115453" y="263463"/>
                    <a:pt x="54070" y="269284"/>
                  </a:cubicBezTo>
                  <a:cubicBezTo>
                    <a:pt x="-7313" y="275105"/>
                    <a:pt x="-22924" y="263199"/>
                    <a:pt x="41370" y="237534"/>
                  </a:cubicBezTo>
                  <a:cubicBezTo>
                    <a:pt x="105664" y="211870"/>
                    <a:pt x="309922" y="153132"/>
                    <a:pt x="439832" y="115297"/>
                  </a:cubicBezTo>
                  <a:cubicBezTo>
                    <a:pt x="569742" y="77462"/>
                    <a:pt x="786436" y="8935"/>
                    <a:pt x="839882" y="9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8" name="フリーフォーム: 図形 637">
              <a:extLst>
                <a:ext uri="{FF2B5EF4-FFF2-40B4-BE49-F238E27FC236}">
                  <a16:creationId xmlns:a16="http://schemas.microsoft.com/office/drawing/2014/main" id="{25549D8A-31E4-4A44-A409-84A2435DE6CD}"/>
                </a:ext>
              </a:extLst>
            </p:cNvPr>
            <p:cNvSpPr/>
            <p:nvPr/>
          </p:nvSpPr>
          <p:spPr>
            <a:xfrm>
              <a:off x="4014200" y="7758013"/>
              <a:ext cx="741076" cy="274108"/>
            </a:xfrm>
            <a:custGeom>
              <a:avLst/>
              <a:gdLst>
                <a:gd name="connsiteX0" fmla="*/ 14875 w 741076"/>
                <a:gd name="connsiteY0" fmla="*/ 3275 h 274108"/>
                <a:gd name="connsiteX1" fmla="*/ 56150 w 741076"/>
                <a:gd name="connsiteY1" fmla="*/ 36612 h 274108"/>
                <a:gd name="connsiteX2" fmla="*/ 575263 w 741076"/>
                <a:gd name="connsiteY2" fmla="*/ 235050 h 274108"/>
                <a:gd name="connsiteX3" fmla="*/ 689563 w 741076"/>
                <a:gd name="connsiteY3" fmla="*/ 211237 h 274108"/>
                <a:gd name="connsiteX4" fmla="*/ 740363 w 741076"/>
                <a:gd name="connsiteY4" fmla="*/ 127100 h 274108"/>
                <a:gd name="connsiteX5" fmla="*/ 707025 w 741076"/>
                <a:gd name="connsiteY5" fmla="*/ 225525 h 274108"/>
                <a:gd name="connsiteX6" fmla="*/ 553038 w 741076"/>
                <a:gd name="connsiteY6" fmla="*/ 266800 h 274108"/>
                <a:gd name="connsiteX7" fmla="*/ 62500 w 741076"/>
                <a:gd name="connsiteY7" fmla="*/ 79475 h 274108"/>
                <a:gd name="connsiteX8" fmla="*/ 14875 w 741076"/>
                <a:gd name="connsiteY8" fmla="*/ 3275 h 27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076" h="274108">
                  <a:moveTo>
                    <a:pt x="14875" y="3275"/>
                  </a:moveTo>
                  <a:cubicBezTo>
                    <a:pt x="13817" y="-3869"/>
                    <a:pt x="-37248" y="-2017"/>
                    <a:pt x="56150" y="36612"/>
                  </a:cubicBezTo>
                  <a:cubicBezTo>
                    <a:pt x="149548" y="75241"/>
                    <a:pt x="469694" y="205946"/>
                    <a:pt x="575263" y="235050"/>
                  </a:cubicBezTo>
                  <a:cubicBezTo>
                    <a:pt x="680832" y="264154"/>
                    <a:pt x="662046" y="229229"/>
                    <a:pt x="689563" y="211237"/>
                  </a:cubicBezTo>
                  <a:cubicBezTo>
                    <a:pt x="717080" y="193245"/>
                    <a:pt x="737453" y="124719"/>
                    <a:pt x="740363" y="127100"/>
                  </a:cubicBezTo>
                  <a:cubicBezTo>
                    <a:pt x="743273" y="129481"/>
                    <a:pt x="738246" y="202242"/>
                    <a:pt x="707025" y="225525"/>
                  </a:cubicBezTo>
                  <a:cubicBezTo>
                    <a:pt x="675804" y="248808"/>
                    <a:pt x="660459" y="291142"/>
                    <a:pt x="553038" y="266800"/>
                  </a:cubicBezTo>
                  <a:cubicBezTo>
                    <a:pt x="445617" y="242458"/>
                    <a:pt x="155369" y="118898"/>
                    <a:pt x="62500" y="79475"/>
                  </a:cubicBezTo>
                  <a:cubicBezTo>
                    <a:pt x="-30369" y="40052"/>
                    <a:pt x="15933" y="10419"/>
                    <a:pt x="14875" y="3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9" name="フリーフォーム: 図形 638">
              <a:extLst>
                <a:ext uri="{FF2B5EF4-FFF2-40B4-BE49-F238E27FC236}">
                  <a16:creationId xmlns:a16="http://schemas.microsoft.com/office/drawing/2014/main" id="{A1300CB3-806E-4129-8191-6465545E53F5}"/>
                </a:ext>
              </a:extLst>
            </p:cNvPr>
            <p:cNvSpPr/>
            <p:nvPr/>
          </p:nvSpPr>
          <p:spPr>
            <a:xfrm>
              <a:off x="4074725" y="7427489"/>
              <a:ext cx="763283" cy="466506"/>
            </a:xfrm>
            <a:custGeom>
              <a:avLst/>
              <a:gdLst>
                <a:gd name="connsiteX0" fmla="*/ 300425 w 763283"/>
                <a:gd name="connsiteY0" fmla="*/ 424 h 466506"/>
                <a:gd name="connsiteX1" fmla="*/ 727463 w 763283"/>
                <a:gd name="connsiteY1" fmla="*/ 70274 h 466506"/>
                <a:gd name="connsiteX2" fmla="*/ 725875 w 763283"/>
                <a:gd name="connsiteY2" fmla="*/ 108374 h 466506"/>
                <a:gd name="connsiteX3" fmla="*/ 609988 w 763283"/>
                <a:gd name="connsiteY3" fmla="*/ 186161 h 466506"/>
                <a:gd name="connsiteX4" fmla="*/ 559188 w 763283"/>
                <a:gd name="connsiteY4" fmla="*/ 441749 h 466506"/>
                <a:gd name="connsiteX5" fmla="*/ 449650 w 763283"/>
                <a:gd name="connsiteY5" fmla="*/ 429049 h 466506"/>
                <a:gd name="connsiteX6" fmla="*/ 388 w 763283"/>
                <a:gd name="connsiteY6" fmla="*/ 236961 h 466506"/>
                <a:gd name="connsiteX7" fmla="*/ 533788 w 763283"/>
                <a:gd name="connsiteY7" fmla="*/ 460799 h 466506"/>
                <a:gd name="connsiteX8" fmla="*/ 578238 w 763283"/>
                <a:gd name="connsiteY8" fmla="*/ 383011 h 466506"/>
                <a:gd name="connsiteX9" fmla="*/ 660788 w 763283"/>
                <a:gd name="connsiteY9" fmla="*/ 200449 h 466506"/>
                <a:gd name="connsiteX10" fmla="*/ 760800 w 763283"/>
                <a:gd name="connsiteY10" fmla="*/ 106786 h 466506"/>
                <a:gd name="connsiteX11" fmla="*/ 629038 w 763283"/>
                <a:gd name="connsiteY11" fmla="*/ 44874 h 466506"/>
                <a:gd name="connsiteX12" fmla="*/ 300425 w 763283"/>
                <a:gd name="connsiteY12" fmla="*/ 424 h 46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3283" h="466506">
                  <a:moveTo>
                    <a:pt x="300425" y="424"/>
                  </a:moveTo>
                  <a:cubicBezTo>
                    <a:pt x="316829" y="4657"/>
                    <a:pt x="656555" y="52282"/>
                    <a:pt x="727463" y="70274"/>
                  </a:cubicBezTo>
                  <a:cubicBezTo>
                    <a:pt x="798371" y="88266"/>
                    <a:pt x="745454" y="89060"/>
                    <a:pt x="725875" y="108374"/>
                  </a:cubicBezTo>
                  <a:cubicBezTo>
                    <a:pt x="706296" y="127688"/>
                    <a:pt x="637769" y="130599"/>
                    <a:pt x="609988" y="186161"/>
                  </a:cubicBezTo>
                  <a:cubicBezTo>
                    <a:pt x="582207" y="241723"/>
                    <a:pt x="585911" y="401268"/>
                    <a:pt x="559188" y="441749"/>
                  </a:cubicBezTo>
                  <a:cubicBezTo>
                    <a:pt x="532465" y="482230"/>
                    <a:pt x="542783" y="463180"/>
                    <a:pt x="449650" y="429049"/>
                  </a:cubicBezTo>
                  <a:cubicBezTo>
                    <a:pt x="356517" y="394918"/>
                    <a:pt x="-13635" y="231669"/>
                    <a:pt x="388" y="236961"/>
                  </a:cubicBezTo>
                  <a:cubicBezTo>
                    <a:pt x="14411" y="242253"/>
                    <a:pt x="437480" y="436457"/>
                    <a:pt x="533788" y="460799"/>
                  </a:cubicBezTo>
                  <a:cubicBezTo>
                    <a:pt x="630096" y="485141"/>
                    <a:pt x="557071" y="426403"/>
                    <a:pt x="578238" y="383011"/>
                  </a:cubicBezTo>
                  <a:cubicBezTo>
                    <a:pt x="599405" y="339619"/>
                    <a:pt x="630361" y="246486"/>
                    <a:pt x="660788" y="200449"/>
                  </a:cubicBezTo>
                  <a:cubicBezTo>
                    <a:pt x="691215" y="154412"/>
                    <a:pt x="766092" y="132715"/>
                    <a:pt x="760800" y="106786"/>
                  </a:cubicBezTo>
                  <a:cubicBezTo>
                    <a:pt x="755508" y="80857"/>
                    <a:pt x="704709" y="65247"/>
                    <a:pt x="629038" y="44874"/>
                  </a:cubicBezTo>
                  <a:cubicBezTo>
                    <a:pt x="553367" y="24501"/>
                    <a:pt x="284021" y="-3809"/>
                    <a:pt x="300425" y="4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0" name="フリーフォーム: 図形 639">
              <a:extLst>
                <a:ext uri="{FF2B5EF4-FFF2-40B4-BE49-F238E27FC236}">
                  <a16:creationId xmlns:a16="http://schemas.microsoft.com/office/drawing/2014/main" id="{8926AF1E-774E-4863-AE28-77F9E07DF4FD}"/>
                </a:ext>
              </a:extLst>
            </p:cNvPr>
            <p:cNvSpPr/>
            <p:nvPr/>
          </p:nvSpPr>
          <p:spPr>
            <a:xfrm>
              <a:off x="3685980" y="7015488"/>
              <a:ext cx="642244" cy="316876"/>
            </a:xfrm>
            <a:custGeom>
              <a:avLst/>
              <a:gdLst>
                <a:gd name="connsiteX0" fmla="*/ 641545 w 642244"/>
                <a:gd name="connsiteY0" fmla="*/ 25075 h 316876"/>
                <a:gd name="connsiteX1" fmla="*/ 519308 w 642244"/>
                <a:gd name="connsiteY1" fmla="*/ 155250 h 316876"/>
                <a:gd name="connsiteX2" fmla="*/ 392308 w 642244"/>
                <a:gd name="connsiteY2" fmla="*/ 299712 h 316876"/>
                <a:gd name="connsiteX3" fmla="*/ 368495 w 642244"/>
                <a:gd name="connsiteY3" fmla="*/ 306062 h 316876"/>
                <a:gd name="connsiteX4" fmla="*/ 249433 w 642244"/>
                <a:gd name="connsiteY4" fmla="*/ 226687 h 316876"/>
                <a:gd name="connsiteX5" fmla="*/ 49408 w 642244"/>
                <a:gd name="connsiteY5" fmla="*/ 50475 h 316876"/>
                <a:gd name="connsiteX6" fmla="*/ 24008 w 642244"/>
                <a:gd name="connsiteY6" fmla="*/ 17137 h 316876"/>
                <a:gd name="connsiteX7" fmla="*/ 349445 w 642244"/>
                <a:gd name="connsiteY7" fmla="*/ 291775 h 316876"/>
                <a:gd name="connsiteX8" fmla="*/ 400245 w 642244"/>
                <a:gd name="connsiteY8" fmla="*/ 269550 h 316876"/>
                <a:gd name="connsiteX9" fmla="*/ 462158 w 642244"/>
                <a:gd name="connsiteY9" fmla="*/ 218750 h 316876"/>
                <a:gd name="connsiteX10" fmla="*/ 641545 w 642244"/>
                <a:gd name="connsiteY10" fmla="*/ 25075 h 31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244" h="316876">
                  <a:moveTo>
                    <a:pt x="641545" y="25075"/>
                  </a:moveTo>
                  <a:cubicBezTo>
                    <a:pt x="651070" y="14492"/>
                    <a:pt x="560847" y="109477"/>
                    <a:pt x="519308" y="155250"/>
                  </a:cubicBezTo>
                  <a:cubicBezTo>
                    <a:pt x="477769" y="201023"/>
                    <a:pt x="417443" y="274577"/>
                    <a:pt x="392308" y="299712"/>
                  </a:cubicBezTo>
                  <a:cubicBezTo>
                    <a:pt x="367173" y="324847"/>
                    <a:pt x="392307" y="318233"/>
                    <a:pt x="368495" y="306062"/>
                  </a:cubicBezTo>
                  <a:cubicBezTo>
                    <a:pt x="344682" y="293891"/>
                    <a:pt x="302614" y="269285"/>
                    <a:pt x="249433" y="226687"/>
                  </a:cubicBezTo>
                  <a:cubicBezTo>
                    <a:pt x="196252" y="184089"/>
                    <a:pt x="86979" y="85400"/>
                    <a:pt x="49408" y="50475"/>
                  </a:cubicBezTo>
                  <a:cubicBezTo>
                    <a:pt x="11837" y="15550"/>
                    <a:pt x="-25998" y="-23080"/>
                    <a:pt x="24008" y="17137"/>
                  </a:cubicBezTo>
                  <a:cubicBezTo>
                    <a:pt x="74014" y="57354"/>
                    <a:pt x="286739" y="249706"/>
                    <a:pt x="349445" y="291775"/>
                  </a:cubicBezTo>
                  <a:cubicBezTo>
                    <a:pt x="412151" y="333844"/>
                    <a:pt x="381460" y="281721"/>
                    <a:pt x="400245" y="269550"/>
                  </a:cubicBezTo>
                  <a:cubicBezTo>
                    <a:pt x="419030" y="257379"/>
                    <a:pt x="422471" y="260819"/>
                    <a:pt x="462158" y="218750"/>
                  </a:cubicBezTo>
                  <a:cubicBezTo>
                    <a:pt x="501845" y="176681"/>
                    <a:pt x="632020" y="35658"/>
                    <a:pt x="641545" y="250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1" name="フリーフォーム: 図形 640">
              <a:extLst>
                <a:ext uri="{FF2B5EF4-FFF2-40B4-BE49-F238E27FC236}">
                  <a16:creationId xmlns:a16="http://schemas.microsoft.com/office/drawing/2014/main" id="{1A37EE22-5846-47A2-AD2C-7034E0EF7A49}"/>
                </a:ext>
              </a:extLst>
            </p:cNvPr>
            <p:cNvSpPr/>
            <p:nvPr/>
          </p:nvSpPr>
          <p:spPr>
            <a:xfrm>
              <a:off x="3691516" y="7017161"/>
              <a:ext cx="650758" cy="12295"/>
            </a:xfrm>
            <a:custGeom>
              <a:avLst/>
              <a:gdLst>
                <a:gd name="connsiteX0" fmla="*/ 1009 w 650758"/>
                <a:gd name="connsiteY0" fmla="*/ 2764 h 12295"/>
                <a:gd name="connsiteX1" fmla="*/ 624897 w 650758"/>
                <a:gd name="connsiteY1" fmla="*/ 12289 h 12295"/>
                <a:gd name="connsiteX2" fmla="*/ 482022 w 650758"/>
                <a:gd name="connsiteY2" fmla="*/ 1177 h 12295"/>
                <a:gd name="connsiteX3" fmla="*/ 1009 w 650758"/>
                <a:gd name="connsiteY3" fmla="*/ 2764 h 1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758" h="12295">
                  <a:moveTo>
                    <a:pt x="1009" y="2764"/>
                  </a:moveTo>
                  <a:cubicBezTo>
                    <a:pt x="24822" y="4616"/>
                    <a:pt x="544728" y="12553"/>
                    <a:pt x="624897" y="12289"/>
                  </a:cubicBezTo>
                  <a:cubicBezTo>
                    <a:pt x="705066" y="12025"/>
                    <a:pt x="582299" y="3823"/>
                    <a:pt x="482022" y="1177"/>
                  </a:cubicBezTo>
                  <a:cubicBezTo>
                    <a:pt x="381745" y="-1469"/>
                    <a:pt x="-22804" y="912"/>
                    <a:pt x="1009" y="27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2" name="フリーフォーム: 図形 641">
              <a:extLst>
                <a:ext uri="{FF2B5EF4-FFF2-40B4-BE49-F238E27FC236}">
                  <a16:creationId xmlns:a16="http://schemas.microsoft.com/office/drawing/2014/main" id="{D78F024B-DB07-4740-8E60-0A698029C701}"/>
                </a:ext>
              </a:extLst>
            </p:cNvPr>
            <p:cNvSpPr/>
            <p:nvPr/>
          </p:nvSpPr>
          <p:spPr>
            <a:xfrm>
              <a:off x="3910542" y="7109943"/>
              <a:ext cx="217280" cy="77937"/>
            </a:xfrm>
            <a:custGeom>
              <a:avLst/>
              <a:gdLst>
                <a:gd name="connsiteX0" fmla="*/ 1058 w 217280"/>
                <a:gd name="connsiteY0" fmla="*/ 470 h 77937"/>
                <a:gd name="connsiteX1" fmla="*/ 93133 w 217280"/>
                <a:gd name="connsiteY1" fmla="*/ 470 h 77937"/>
                <a:gd name="connsiteX2" fmla="*/ 216958 w 217280"/>
                <a:gd name="connsiteY2" fmla="*/ 9995 h 77937"/>
                <a:gd name="connsiteX3" fmla="*/ 128058 w 217280"/>
                <a:gd name="connsiteY3" fmla="*/ 76670 h 77937"/>
                <a:gd name="connsiteX4" fmla="*/ 96308 w 217280"/>
                <a:gd name="connsiteY4" fmla="*/ 52857 h 77937"/>
                <a:gd name="connsiteX5" fmla="*/ 164571 w 217280"/>
                <a:gd name="connsiteY5" fmla="*/ 41745 h 77937"/>
                <a:gd name="connsiteX6" fmla="*/ 182033 w 217280"/>
                <a:gd name="connsiteY6" fmla="*/ 25870 h 77937"/>
                <a:gd name="connsiteX7" fmla="*/ 51858 w 217280"/>
                <a:gd name="connsiteY7" fmla="*/ 6820 h 77937"/>
                <a:gd name="connsiteX8" fmla="*/ 1058 w 217280"/>
                <a:gd name="connsiteY8" fmla="*/ 470 h 7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280" h="77937">
                  <a:moveTo>
                    <a:pt x="1058" y="470"/>
                  </a:moveTo>
                  <a:cubicBezTo>
                    <a:pt x="7937" y="-588"/>
                    <a:pt x="93133" y="470"/>
                    <a:pt x="93133" y="470"/>
                  </a:cubicBezTo>
                  <a:cubicBezTo>
                    <a:pt x="129116" y="2058"/>
                    <a:pt x="211137" y="-2705"/>
                    <a:pt x="216958" y="9995"/>
                  </a:cubicBezTo>
                  <a:cubicBezTo>
                    <a:pt x="222779" y="22695"/>
                    <a:pt x="148166" y="69526"/>
                    <a:pt x="128058" y="76670"/>
                  </a:cubicBezTo>
                  <a:cubicBezTo>
                    <a:pt x="107950" y="83814"/>
                    <a:pt x="90223" y="58678"/>
                    <a:pt x="96308" y="52857"/>
                  </a:cubicBezTo>
                  <a:cubicBezTo>
                    <a:pt x="102393" y="47036"/>
                    <a:pt x="150284" y="46243"/>
                    <a:pt x="164571" y="41745"/>
                  </a:cubicBezTo>
                  <a:cubicBezTo>
                    <a:pt x="178859" y="37247"/>
                    <a:pt x="200818" y="31691"/>
                    <a:pt x="182033" y="25870"/>
                  </a:cubicBezTo>
                  <a:cubicBezTo>
                    <a:pt x="163248" y="20049"/>
                    <a:pt x="81756" y="11847"/>
                    <a:pt x="51858" y="6820"/>
                  </a:cubicBezTo>
                  <a:cubicBezTo>
                    <a:pt x="21960" y="1793"/>
                    <a:pt x="-5821" y="1528"/>
                    <a:pt x="1058" y="4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3" name="フリーフォーム: 図形 642">
              <a:extLst>
                <a:ext uri="{FF2B5EF4-FFF2-40B4-BE49-F238E27FC236}">
                  <a16:creationId xmlns:a16="http://schemas.microsoft.com/office/drawing/2014/main" id="{1D2FB432-321A-49B4-83CC-E33E2AD93B0E}"/>
                </a:ext>
              </a:extLst>
            </p:cNvPr>
            <p:cNvSpPr/>
            <p:nvPr/>
          </p:nvSpPr>
          <p:spPr>
            <a:xfrm>
              <a:off x="3859620" y="6323409"/>
              <a:ext cx="179052" cy="324998"/>
            </a:xfrm>
            <a:custGeom>
              <a:avLst/>
              <a:gdLst>
                <a:gd name="connsiteX0" fmla="*/ 39280 w 179052"/>
                <a:gd name="connsiteY0" fmla="*/ 1191 h 324998"/>
                <a:gd name="connsiteX1" fmla="*/ 1180 w 179052"/>
                <a:gd name="connsiteY1" fmla="*/ 299641 h 324998"/>
                <a:gd name="connsiteX2" fmla="*/ 92197 w 179052"/>
                <a:gd name="connsiteY2" fmla="*/ 305991 h 324998"/>
                <a:gd name="connsiteX3" fmla="*/ 119713 w 179052"/>
                <a:gd name="connsiteY3" fmla="*/ 276358 h 324998"/>
                <a:gd name="connsiteX4" fmla="*/ 178980 w 179052"/>
                <a:gd name="connsiteY4" fmla="*/ 71041 h 324998"/>
                <a:gd name="connsiteX5" fmla="*/ 132413 w 179052"/>
                <a:gd name="connsiteY5" fmla="*/ 13891 h 324998"/>
                <a:gd name="connsiteX6" fmla="*/ 155697 w 179052"/>
                <a:gd name="connsiteY6" fmla="*/ 308108 h 324998"/>
                <a:gd name="connsiteX7" fmla="*/ 155697 w 179052"/>
                <a:gd name="connsiteY7" fmla="*/ 308108 h 324998"/>
                <a:gd name="connsiteX8" fmla="*/ 45630 w 179052"/>
                <a:gd name="connsiteY8" fmla="*/ 286941 h 324998"/>
                <a:gd name="connsiteX9" fmla="*/ 22347 w 179052"/>
                <a:gd name="connsiteY9" fmla="*/ 208624 h 324998"/>
                <a:gd name="connsiteX10" fmla="*/ 39280 w 179052"/>
                <a:gd name="connsiteY10" fmla="*/ 1191 h 32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052" h="324998">
                  <a:moveTo>
                    <a:pt x="39280" y="1191"/>
                  </a:moveTo>
                  <a:cubicBezTo>
                    <a:pt x="35752" y="16360"/>
                    <a:pt x="-7639" y="248841"/>
                    <a:pt x="1180" y="299641"/>
                  </a:cubicBezTo>
                  <a:cubicBezTo>
                    <a:pt x="9999" y="350441"/>
                    <a:pt x="72442" y="309871"/>
                    <a:pt x="92197" y="305991"/>
                  </a:cubicBezTo>
                  <a:cubicBezTo>
                    <a:pt x="111952" y="302111"/>
                    <a:pt x="105249" y="315516"/>
                    <a:pt x="119713" y="276358"/>
                  </a:cubicBezTo>
                  <a:cubicBezTo>
                    <a:pt x="134177" y="237200"/>
                    <a:pt x="176863" y="114785"/>
                    <a:pt x="178980" y="71041"/>
                  </a:cubicBezTo>
                  <a:cubicBezTo>
                    <a:pt x="181097" y="27297"/>
                    <a:pt x="136294" y="-25620"/>
                    <a:pt x="132413" y="13891"/>
                  </a:cubicBezTo>
                  <a:cubicBezTo>
                    <a:pt x="128533" y="53402"/>
                    <a:pt x="155697" y="308108"/>
                    <a:pt x="155697" y="308108"/>
                  </a:cubicBezTo>
                  <a:lnTo>
                    <a:pt x="155697" y="308108"/>
                  </a:lnTo>
                  <a:cubicBezTo>
                    <a:pt x="137353" y="304580"/>
                    <a:pt x="67855" y="303522"/>
                    <a:pt x="45630" y="286941"/>
                  </a:cubicBezTo>
                  <a:cubicBezTo>
                    <a:pt x="23405" y="270360"/>
                    <a:pt x="16350" y="252721"/>
                    <a:pt x="22347" y="208624"/>
                  </a:cubicBezTo>
                  <a:cubicBezTo>
                    <a:pt x="28344" y="164527"/>
                    <a:pt x="42808" y="-13978"/>
                    <a:pt x="39280" y="11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4" name="フリーフォーム: 図形 643">
              <a:extLst>
                <a:ext uri="{FF2B5EF4-FFF2-40B4-BE49-F238E27FC236}">
                  <a16:creationId xmlns:a16="http://schemas.microsoft.com/office/drawing/2014/main" id="{793B4520-FE2B-47AE-879C-9EF6B4625D49}"/>
                </a:ext>
              </a:extLst>
            </p:cNvPr>
            <p:cNvSpPr/>
            <p:nvPr/>
          </p:nvSpPr>
          <p:spPr>
            <a:xfrm>
              <a:off x="4332245" y="5923734"/>
              <a:ext cx="172075" cy="330838"/>
            </a:xfrm>
            <a:custGeom>
              <a:avLst/>
              <a:gdLst>
                <a:gd name="connsiteX0" fmla="*/ 572 w 172075"/>
                <a:gd name="connsiteY0" fmla="*/ 303499 h 330838"/>
                <a:gd name="connsiteX1" fmla="*/ 15388 w 172075"/>
                <a:gd name="connsiteY1" fmla="*/ 184966 h 330838"/>
                <a:gd name="connsiteX2" fmla="*/ 28088 w 172075"/>
                <a:gd name="connsiteY2" fmla="*/ 34683 h 330838"/>
                <a:gd name="connsiteX3" fmla="*/ 146622 w 172075"/>
                <a:gd name="connsiteY3" fmla="*/ 32566 h 330838"/>
                <a:gd name="connsiteX4" fmla="*/ 165672 w 172075"/>
                <a:gd name="connsiteY4" fmla="*/ 278099 h 330838"/>
                <a:gd name="connsiteX5" fmla="*/ 116988 w 172075"/>
                <a:gd name="connsiteY5" fmla="*/ 311966 h 330838"/>
                <a:gd name="connsiteX6" fmla="*/ 157205 w 172075"/>
                <a:gd name="connsiteY6" fmla="*/ 307733 h 330838"/>
                <a:gd name="connsiteX7" fmla="*/ 172022 w 172075"/>
                <a:gd name="connsiteY7" fmla="*/ 32566 h 330838"/>
                <a:gd name="connsiteX8" fmla="*/ 152972 w 172075"/>
                <a:gd name="connsiteY8" fmla="*/ 7166 h 330838"/>
                <a:gd name="connsiteX9" fmla="*/ 36555 w 172075"/>
                <a:gd name="connsiteY9" fmla="*/ 49499 h 330838"/>
                <a:gd name="connsiteX10" fmla="*/ 572 w 172075"/>
                <a:gd name="connsiteY10" fmla="*/ 303499 h 33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075" h="330838">
                  <a:moveTo>
                    <a:pt x="572" y="303499"/>
                  </a:moveTo>
                  <a:cubicBezTo>
                    <a:pt x="-2956" y="326077"/>
                    <a:pt x="10802" y="229769"/>
                    <a:pt x="15388" y="184966"/>
                  </a:cubicBezTo>
                  <a:cubicBezTo>
                    <a:pt x="19974" y="140163"/>
                    <a:pt x="6216" y="60083"/>
                    <a:pt x="28088" y="34683"/>
                  </a:cubicBezTo>
                  <a:cubicBezTo>
                    <a:pt x="49960" y="9283"/>
                    <a:pt x="123691" y="-8003"/>
                    <a:pt x="146622" y="32566"/>
                  </a:cubicBezTo>
                  <a:cubicBezTo>
                    <a:pt x="169553" y="73135"/>
                    <a:pt x="170611" y="231532"/>
                    <a:pt x="165672" y="278099"/>
                  </a:cubicBezTo>
                  <a:cubicBezTo>
                    <a:pt x="160733" y="324666"/>
                    <a:pt x="118399" y="307027"/>
                    <a:pt x="116988" y="311966"/>
                  </a:cubicBezTo>
                  <a:cubicBezTo>
                    <a:pt x="115577" y="316905"/>
                    <a:pt x="148033" y="354300"/>
                    <a:pt x="157205" y="307733"/>
                  </a:cubicBezTo>
                  <a:cubicBezTo>
                    <a:pt x="166377" y="261166"/>
                    <a:pt x="172728" y="82660"/>
                    <a:pt x="172022" y="32566"/>
                  </a:cubicBezTo>
                  <a:cubicBezTo>
                    <a:pt x="171317" y="-17529"/>
                    <a:pt x="175550" y="4344"/>
                    <a:pt x="152972" y="7166"/>
                  </a:cubicBezTo>
                  <a:cubicBezTo>
                    <a:pt x="130394" y="9988"/>
                    <a:pt x="57369" y="2580"/>
                    <a:pt x="36555" y="49499"/>
                  </a:cubicBezTo>
                  <a:cubicBezTo>
                    <a:pt x="15741" y="96418"/>
                    <a:pt x="4100" y="280921"/>
                    <a:pt x="572" y="3034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5" name="フリーフォーム: 図形 644">
              <a:extLst>
                <a:ext uri="{FF2B5EF4-FFF2-40B4-BE49-F238E27FC236}">
                  <a16:creationId xmlns:a16="http://schemas.microsoft.com/office/drawing/2014/main" id="{AB358E44-7A2A-4BC8-B94C-DBE011A420B1}"/>
                </a:ext>
              </a:extLst>
            </p:cNvPr>
            <p:cNvSpPr/>
            <p:nvPr/>
          </p:nvSpPr>
          <p:spPr>
            <a:xfrm>
              <a:off x="4311642" y="6397591"/>
              <a:ext cx="150593" cy="236067"/>
            </a:xfrm>
            <a:custGeom>
              <a:avLst/>
              <a:gdLst>
                <a:gd name="connsiteX0" fmla="*/ 8 w 150593"/>
                <a:gd name="connsiteY0" fmla="*/ 231809 h 236067"/>
                <a:gd name="connsiteX1" fmla="*/ 137591 w 150593"/>
                <a:gd name="connsiteY1" fmla="*/ 216992 h 236067"/>
                <a:gd name="connsiteX2" fmla="*/ 146058 w 150593"/>
                <a:gd name="connsiteY2" fmla="*/ 58242 h 236067"/>
                <a:gd name="connsiteX3" fmla="*/ 148175 w 150593"/>
                <a:gd name="connsiteY3" fmla="*/ 7442 h 236067"/>
                <a:gd name="connsiteX4" fmla="*/ 131241 w 150593"/>
                <a:gd name="connsiteY4" fmla="*/ 204292 h 236067"/>
                <a:gd name="connsiteX5" fmla="*/ 8 w 150593"/>
                <a:gd name="connsiteY5" fmla="*/ 231809 h 23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593" h="236067">
                  <a:moveTo>
                    <a:pt x="8" y="231809"/>
                  </a:moveTo>
                  <a:cubicBezTo>
                    <a:pt x="1066" y="233926"/>
                    <a:pt x="113249" y="245920"/>
                    <a:pt x="137591" y="216992"/>
                  </a:cubicBezTo>
                  <a:cubicBezTo>
                    <a:pt x="161933" y="188064"/>
                    <a:pt x="144294" y="93167"/>
                    <a:pt x="146058" y="58242"/>
                  </a:cubicBezTo>
                  <a:cubicBezTo>
                    <a:pt x="147822" y="23317"/>
                    <a:pt x="150645" y="-16900"/>
                    <a:pt x="148175" y="7442"/>
                  </a:cubicBezTo>
                  <a:cubicBezTo>
                    <a:pt x="145706" y="31784"/>
                    <a:pt x="159463" y="170073"/>
                    <a:pt x="131241" y="204292"/>
                  </a:cubicBezTo>
                  <a:cubicBezTo>
                    <a:pt x="103019" y="238511"/>
                    <a:pt x="-1050" y="229692"/>
                    <a:pt x="8" y="2318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6" name="フリーフォーム: 図形 645">
              <a:extLst>
                <a:ext uri="{FF2B5EF4-FFF2-40B4-BE49-F238E27FC236}">
                  <a16:creationId xmlns:a16="http://schemas.microsoft.com/office/drawing/2014/main" id="{D578293D-7339-436D-A0A8-C6F71885426D}"/>
                </a:ext>
              </a:extLst>
            </p:cNvPr>
            <p:cNvSpPr/>
            <p:nvPr/>
          </p:nvSpPr>
          <p:spPr>
            <a:xfrm>
              <a:off x="4299554" y="6323698"/>
              <a:ext cx="192027" cy="225729"/>
            </a:xfrm>
            <a:custGeom>
              <a:avLst/>
              <a:gdLst>
                <a:gd name="connsiteX0" fmla="*/ 192013 w 192027"/>
                <a:gd name="connsiteY0" fmla="*/ 9369 h 225729"/>
                <a:gd name="connsiteX1" fmla="*/ 136979 w 192027"/>
                <a:gd name="connsiteY1" fmla="*/ 5135 h 225729"/>
                <a:gd name="connsiteX2" fmla="*/ 22679 w 192027"/>
                <a:gd name="connsiteY2" fmla="*/ 77102 h 225729"/>
                <a:gd name="connsiteX3" fmla="*/ 16329 w 192027"/>
                <a:gd name="connsiteY3" fmla="*/ 225269 h 225729"/>
                <a:gd name="connsiteX4" fmla="*/ 7863 w 192027"/>
                <a:gd name="connsiteY4" fmla="*/ 24185 h 225729"/>
                <a:gd name="connsiteX5" fmla="*/ 141213 w 192027"/>
                <a:gd name="connsiteY5" fmla="*/ 902 h 225729"/>
                <a:gd name="connsiteX6" fmla="*/ 192013 w 192027"/>
                <a:gd name="connsiteY6" fmla="*/ 9369 h 22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027" h="225729">
                  <a:moveTo>
                    <a:pt x="192013" y="9369"/>
                  </a:moveTo>
                  <a:cubicBezTo>
                    <a:pt x="191307" y="10074"/>
                    <a:pt x="165201" y="-6154"/>
                    <a:pt x="136979" y="5135"/>
                  </a:cubicBezTo>
                  <a:cubicBezTo>
                    <a:pt x="108757" y="16424"/>
                    <a:pt x="42787" y="40413"/>
                    <a:pt x="22679" y="77102"/>
                  </a:cubicBezTo>
                  <a:cubicBezTo>
                    <a:pt x="2571" y="113791"/>
                    <a:pt x="18798" y="234089"/>
                    <a:pt x="16329" y="225269"/>
                  </a:cubicBezTo>
                  <a:cubicBezTo>
                    <a:pt x="13860" y="216450"/>
                    <a:pt x="-12951" y="61579"/>
                    <a:pt x="7863" y="24185"/>
                  </a:cubicBezTo>
                  <a:cubicBezTo>
                    <a:pt x="28677" y="-13209"/>
                    <a:pt x="114755" y="5135"/>
                    <a:pt x="141213" y="902"/>
                  </a:cubicBezTo>
                  <a:cubicBezTo>
                    <a:pt x="167671" y="-3331"/>
                    <a:pt x="192719" y="8664"/>
                    <a:pt x="192013" y="93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7" name="フリーフォーム: 図形 646">
              <a:extLst>
                <a:ext uri="{FF2B5EF4-FFF2-40B4-BE49-F238E27FC236}">
                  <a16:creationId xmlns:a16="http://schemas.microsoft.com/office/drawing/2014/main" id="{B34AFA6A-7389-42DE-BC32-FF1E509A6CEA}"/>
                </a:ext>
              </a:extLst>
            </p:cNvPr>
            <p:cNvSpPr/>
            <p:nvPr/>
          </p:nvSpPr>
          <p:spPr>
            <a:xfrm>
              <a:off x="4280146" y="6717879"/>
              <a:ext cx="182102" cy="238554"/>
            </a:xfrm>
            <a:custGeom>
              <a:avLst/>
              <a:gdLst>
                <a:gd name="connsiteX0" fmla="*/ 14571 w 182102"/>
                <a:gd name="connsiteY0" fmla="*/ 421 h 238554"/>
                <a:gd name="connsiteX1" fmla="*/ 1871 w 182102"/>
                <a:gd name="connsiteY1" fmla="*/ 220554 h 238554"/>
                <a:gd name="connsiteX2" fmla="*/ 56904 w 182102"/>
                <a:gd name="connsiteY2" fmla="*/ 218438 h 238554"/>
                <a:gd name="connsiteX3" fmla="*/ 181787 w 182102"/>
                <a:gd name="connsiteY3" fmla="*/ 159171 h 238554"/>
                <a:gd name="connsiteX4" fmla="*/ 90771 w 182102"/>
                <a:gd name="connsiteY4" fmla="*/ 222671 h 238554"/>
                <a:gd name="connsiteX5" fmla="*/ 31504 w 182102"/>
                <a:gd name="connsiteY5" fmla="*/ 165521 h 238554"/>
                <a:gd name="connsiteX6" fmla="*/ 14571 w 182102"/>
                <a:gd name="connsiteY6" fmla="*/ 421 h 23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02" h="238554">
                  <a:moveTo>
                    <a:pt x="14571" y="421"/>
                  </a:moveTo>
                  <a:cubicBezTo>
                    <a:pt x="9632" y="9593"/>
                    <a:pt x="-5185" y="184218"/>
                    <a:pt x="1871" y="220554"/>
                  </a:cubicBezTo>
                  <a:cubicBezTo>
                    <a:pt x="8926" y="256890"/>
                    <a:pt x="26918" y="228668"/>
                    <a:pt x="56904" y="218438"/>
                  </a:cubicBezTo>
                  <a:cubicBezTo>
                    <a:pt x="86890" y="208208"/>
                    <a:pt x="176143" y="158466"/>
                    <a:pt x="181787" y="159171"/>
                  </a:cubicBezTo>
                  <a:cubicBezTo>
                    <a:pt x="187432" y="159877"/>
                    <a:pt x="115818" y="221613"/>
                    <a:pt x="90771" y="222671"/>
                  </a:cubicBezTo>
                  <a:cubicBezTo>
                    <a:pt x="65724" y="223729"/>
                    <a:pt x="39618" y="196566"/>
                    <a:pt x="31504" y="165521"/>
                  </a:cubicBezTo>
                  <a:cubicBezTo>
                    <a:pt x="23390" y="134477"/>
                    <a:pt x="19510" y="-8751"/>
                    <a:pt x="14571" y="4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8" name="フリーフォーム: 図形 647">
              <a:extLst>
                <a:ext uri="{FF2B5EF4-FFF2-40B4-BE49-F238E27FC236}">
                  <a16:creationId xmlns:a16="http://schemas.microsoft.com/office/drawing/2014/main" id="{F12B30C6-B7F8-453B-AF3A-A78496316009}"/>
                </a:ext>
              </a:extLst>
            </p:cNvPr>
            <p:cNvSpPr/>
            <p:nvPr/>
          </p:nvSpPr>
          <p:spPr>
            <a:xfrm>
              <a:off x="4281528" y="6630662"/>
              <a:ext cx="493904" cy="196404"/>
            </a:xfrm>
            <a:custGeom>
              <a:avLst/>
              <a:gdLst>
                <a:gd name="connsiteX0" fmla="*/ 11072 w 493904"/>
                <a:gd name="connsiteY0" fmla="*/ 72821 h 196404"/>
                <a:gd name="connsiteX1" fmla="*/ 61872 w 493904"/>
                <a:gd name="connsiteY1" fmla="*/ 81288 h 196404"/>
                <a:gd name="connsiteX2" fmla="*/ 165589 w 493904"/>
                <a:gd name="connsiteY2" fmla="*/ 96105 h 196404"/>
                <a:gd name="connsiteX3" fmla="*/ 243905 w 493904"/>
                <a:gd name="connsiteY3" fmla="*/ 182888 h 196404"/>
                <a:gd name="connsiteX4" fmla="*/ 394189 w 493904"/>
                <a:gd name="connsiteY4" fmla="*/ 185005 h 196404"/>
                <a:gd name="connsiteX5" fmla="*/ 453455 w 493904"/>
                <a:gd name="connsiteY5" fmla="*/ 74938 h 196404"/>
                <a:gd name="connsiteX6" fmla="*/ 464039 w 493904"/>
                <a:gd name="connsiteY6" fmla="*/ 855 h 196404"/>
                <a:gd name="connsiteX7" fmla="*/ 483089 w 493904"/>
                <a:gd name="connsiteY7" fmla="*/ 123621 h 196404"/>
                <a:gd name="connsiteX8" fmla="*/ 277772 w 493904"/>
                <a:gd name="connsiteY8" fmla="*/ 165955 h 196404"/>
                <a:gd name="connsiteX9" fmla="*/ 11072 w 493904"/>
                <a:gd name="connsiteY9" fmla="*/ 72821 h 19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3904" h="196404">
                  <a:moveTo>
                    <a:pt x="11072" y="72821"/>
                  </a:moveTo>
                  <a:cubicBezTo>
                    <a:pt x="-24911" y="58710"/>
                    <a:pt x="36119" y="77407"/>
                    <a:pt x="61872" y="81288"/>
                  </a:cubicBezTo>
                  <a:cubicBezTo>
                    <a:pt x="87625" y="85169"/>
                    <a:pt x="135250" y="79172"/>
                    <a:pt x="165589" y="96105"/>
                  </a:cubicBezTo>
                  <a:cubicBezTo>
                    <a:pt x="195928" y="113038"/>
                    <a:pt x="205805" y="168071"/>
                    <a:pt x="243905" y="182888"/>
                  </a:cubicBezTo>
                  <a:cubicBezTo>
                    <a:pt x="282005" y="197705"/>
                    <a:pt x="359264" y="202997"/>
                    <a:pt x="394189" y="185005"/>
                  </a:cubicBezTo>
                  <a:cubicBezTo>
                    <a:pt x="429114" y="167013"/>
                    <a:pt x="441813" y="105630"/>
                    <a:pt x="453455" y="74938"/>
                  </a:cubicBezTo>
                  <a:cubicBezTo>
                    <a:pt x="465097" y="44246"/>
                    <a:pt x="459100" y="-7259"/>
                    <a:pt x="464039" y="855"/>
                  </a:cubicBezTo>
                  <a:cubicBezTo>
                    <a:pt x="468978" y="8969"/>
                    <a:pt x="514133" y="96104"/>
                    <a:pt x="483089" y="123621"/>
                  </a:cubicBezTo>
                  <a:cubicBezTo>
                    <a:pt x="452045" y="151138"/>
                    <a:pt x="354325" y="172305"/>
                    <a:pt x="277772" y="165955"/>
                  </a:cubicBezTo>
                  <a:cubicBezTo>
                    <a:pt x="201219" y="159605"/>
                    <a:pt x="47055" y="86932"/>
                    <a:pt x="11072" y="728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9" name="フリーフォーム: 図形 648">
              <a:extLst>
                <a:ext uri="{FF2B5EF4-FFF2-40B4-BE49-F238E27FC236}">
                  <a16:creationId xmlns:a16="http://schemas.microsoft.com/office/drawing/2014/main" id="{BA66C02B-2A5B-4D7D-B331-8E10937D21F2}"/>
                </a:ext>
              </a:extLst>
            </p:cNvPr>
            <p:cNvSpPr/>
            <p:nvPr/>
          </p:nvSpPr>
          <p:spPr>
            <a:xfrm>
              <a:off x="4342721" y="5729760"/>
              <a:ext cx="494916" cy="920263"/>
            </a:xfrm>
            <a:custGeom>
              <a:avLst/>
              <a:gdLst>
                <a:gd name="connsiteX0" fmla="*/ 4912 w 494916"/>
                <a:gd name="connsiteY0" fmla="*/ 131290 h 920263"/>
                <a:gd name="connsiteX1" fmla="*/ 70529 w 494916"/>
                <a:gd name="connsiteY1" fmla="*/ 131290 h 920263"/>
                <a:gd name="connsiteX2" fmla="*/ 191179 w 494916"/>
                <a:gd name="connsiteY2" fmla="*/ 99540 h 920263"/>
                <a:gd name="connsiteX3" fmla="*/ 227162 w 494916"/>
                <a:gd name="connsiteY3" fmla="*/ 31807 h 920263"/>
                <a:gd name="connsiteX4" fmla="*/ 290662 w 494916"/>
                <a:gd name="connsiteY4" fmla="*/ 38157 h 920263"/>
                <a:gd name="connsiteX5" fmla="*/ 472696 w 494916"/>
                <a:gd name="connsiteY5" fmla="*/ 190557 h 920263"/>
                <a:gd name="connsiteX6" fmla="*/ 481162 w 494916"/>
                <a:gd name="connsiteY6" fmla="*/ 245590 h 920263"/>
                <a:gd name="connsiteX7" fmla="*/ 411312 w 494916"/>
                <a:gd name="connsiteY7" fmla="*/ 433973 h 920263"/>
                <a:gd name="connsiteX8" fmla="*/ 419779 w 494916"/>
                <a:gd name="connsiteY8" fmla="*/ 916573 h 920263"/>
                <a:gd name="connsiteX9" fmla="*/ 443062 w 494916"/>
                <a:gd name="connsiteY9" fmla="*/ 635057 h 920263"/>
                <a:gd name="connsiteX10" fmla="*/ 491746 w 494916"/>
                <a:gd name="connsiteY10" fmla="*/ 243473 h 920263"/>
                <a:gd name="connsiteX11" fmla="*/ 343579 w 494916"/>
                <a:gd name="connsiteY11" fmla="*/ 95307 h 920263"/>
                <a:gd name="connsiteX12" fmla="*/ 256796 w 494916"/>
                <a:gd name="connsiteY12" fmla="*/ 57 h 920263"/>
                <a:gd name="connsiteX13" fmla="*/ 201762 w 494916"/>
                <a:gd name="connsiteY13" fmla="*/ 108007 h 920263"/>
                <a:gd name="connsiteX14" fmla="*/ 4912 w 494916"/>
                <a:gd name="connsiteY14" fmla="*/ 131290 h 92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4916" h="920263">
                  <a:moveTo>
                    <a:pt x="4912" y="131290"/>
                  </a:moveTo>
                  <a:cubicBezTo>
                    <a:pt x="-16960" y="135170"/>
                    <a:pt x="39485" y="136582"/>
                    <a:pt x="70529" y="131290"/>
                  </a:cubicBezTo>
                  <a:cubicBezTo>
                    <a:pt x="101574" y="125998"/>
                    <a:pt x="165074" y="116120"/>
                    <a:pt x="191179" y="99540"/>
                  </a:cubicBezTo>
                  <a:cubicBezTo>
                    <a:pt x="217285" y="82959"/>
                    <a:pt x="210582" y="42037"/>
                    <a:pt x="227162" y="31807"/>
                  </a:cubicBezTo>
                  <a:cubicBezTo>
                    <a:pt x="243742" y="21577"/>
                    <a:pt x="249740" y="11699"/>
                    <a:pt x="290662" y="38157"/>
                  </a:cubicBezTo>
                  <a:cubicBezTo>
                    <a:pt x="331584" y="64615"/>
                    <a:pt x="440946" y="155985"/>
                    <a:pt x="472696" y="190557"/>
                  </a:cubicBezTo>
                  <a:cubicBezTo>
                    <a:pt x="504446" y="225129"/>
                    <a:pt x="491393" y="205021"/>
                    <a:pt x="481162" y="245590"/>
                  </a:cubicBezTo>
                  <a:cubicBezTo>
                    <a:pt x="470931" y="286159"/>
                    <a:pt x="421542" y="322143"/>
                    <a:pt x="411312" y="433973"/>
                  </a:cubicBezTo>
                  <a:cubicBezTo>
                    <a:pt x="401082" y="545803"/>
                    <a:pt x="414487" y="883059"/>
                    <a:pt x="419779" y="916573"/>
                  </a:cubicBezTo>
                  <a:cubicBezTo>
                    <a:pt x="425071" y="950087"/>
                    <a:pt x="431068" y="747240"/>
                    <a:pt x="443062" y="635057"/>
                  </a:cubicBezTo>
                  <a:cubicBezTo>
                    <a:pt x="455056" y="522874"/>
                    <a:pt x="508326" y="333431"/>
                    <a:pt x="491746" y="243473"/>
                  </a:cubicBezTo>
                  <a:cubicBezTo>
                    <a:pt x="475166" y="153515"/>
                    <a:pt x="382737" y="135876"/>
                    <a:pt x="343579" y="95307"/>
                  </a:cubicBezTo>
                  <a:cubicBezTo>
                    <a:pt x="304421" y="54738"/>
                    <a:pt x="280432" y="-2060"/>
                    <a:pt x="256796" y="57"/>
                  </a:cubicBezTo>
                  <a:cubicBezTo>
                    <a:pt x="233160" y="2174"/>
                    <a:pt x="242684" y="92838"/>
                    <a:pt x="201762" y="108007"/>
                  </a:cubicBezTo>
                  <a:cubicBezTo>
                    <a:pt x="160840" y="123176"/>
                    <a:pt x="26784" y="127410"/>
                    <a:pt x="4912" y="1312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0" name="フリーフォーム: 図形 649">
              <a:extLst>
                <a:ext uri="{FF2B5EF4-FFF2-40B4-BE49-F238E27FC236}">
                  <a16:creationId xmlns:a16="http://schemas.microsoft.com/office/drawing/2014/main" id="{4E0868B9-30D8-4066-8851-0283F5AF7D38}"/>
                </a:ext>
              </a:extLst>
            </p:cNvPr>
            <p:cNvSpPr/>
            <p:nvPr/>
          </p:nvSpPr>
          <p:spPr>
            <a:xfrm>
              <a:off x="4347358" y="5674169"/>
              <a:ext cx="125999" cy="139246"/>
            </a:xfrm>
            <a:custGeom>
              <a:avLst/>
              <a:gdLst>
                <a:gd name="connsiteX0" fmla="*/ 125159 w 125999"/>
                <a:gd name="connsiteY0" fmla="*/ 614 h 139246"/>
                <a:gd name="connsiteX1" fmla="*/ 2392 w 125999"/>
                <a:gd name="connsiteY1" fmla="*/ 97981 h 139246"/>
                <a:gd name="connsiteX2" fmla="*/ 44725 w 125999"/>
                <a:gd name="connsiteY2" fmla="*/ 138198 h 139246"/>
                <a:gd name="connsiteX3" fmla="*/ 55309 w 125999"/>
                <a:gd name="connsiteY3" fmla="*/ 59881 h 139246"/>
                <a:gd name="connsiteX4" fmla="*/ 125159 w 125999"/>
                <a:gd name="connsiteY4" fmla="*/ 614 h 13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99" h="139246">
                  <a:moveTo>
                    <a:pt x="125159" y="614"/>
                  </a:moveTo>
                  <a:cubicBezTo>
                    <a:pt x="116340" y="6964"/>
                    <a:pt x="15798" y="75050"/>
                    <a:pt x="2392" y="97981"/>
                  </a:cubicBezTo>
                  <a:cubicBezTo>
                    <a:pt x="-11014" y="120912"/>
                    <a:pt x="35906" y="144548"/>
                    <a:pt x="44725" y="138198"/>
                  </a:cubicBezTo>
                  <a:cubicBezTo>
                    <a:pt x="53544" y="131848"/>
                    <a:pt x="39787" y="81048"/>
                    <a:pt x="55309" y="59881"/>
                  </a:cubicBezTo>
                  <a:cubicBezTo>
                    <a:pt x="70831" y="38714"/>
                    <a:pt x="133978" y="-5736"/>
                    <a:pt x="125159" y="6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1" name="フリーフォーム: 図形 650">
              <a:extLst>
                <a:ext uri="{FF2B5EF4-FFF2-40B4-BE49-F238E27FC236}">
                  <a16:creationId xmlns:a16="http://schemas.microsoft.com/office/drawing/2014/main" id="{D9804968-EEFD-4CAC-B9FB-3EFA198776DD}"/>
                </a:ext>
              </a:extLst>
            </p:cNvPr>
            <p:cNvSpPr/>
            <p:nvPr/>
          </p:nvSpPr>
          <p:spPr>
            <a:xfrm>
              <a:off x="4357689" y="6859928"/>
              <a:ext cx="451750" cy="578443"/>
            </a:xfrm>
            <a:custGeom>
              <a:avLst/>
              <a:gdLst>
                <a:gd name="connsiteX0" fmla="*/ 528 w 451750"/>
                <a:gd name="connsiteY0" fmla="*/ 59455 h 578443"/>
                <a:gd name="connsiteX1" fmla="*/ 49211 w 451750"/>
                <a:gd name="connsiteY1" fmla="*/ 10772 h 578443"/>
                <a:gd name="connsiteX2" fmla="*/ 138111 w 451750"/>
                <a:gd name="connsiteY2" fmla="*/ 19239 h 578443"/>
                <a:gd name="connsiteX3" fmla="*/ 442911 w 451750"/>
                <a:gd name="connsiteY3" fmla="*/ 207622 h 578443"/>
                <a:gd name="connsiteX4" fmla="*/ 362478 w 451750"/>
                <a:gd name="connsiteY4" fmla="*/ 249955 h 578443"/>
                <a:gd name="connsiteX5" fmla="*/ 286278 w 451750"/>
                <a:gd name="connsiteY5" fmla="*/ 315572 h 578443"/>
                <a:gd name="connsiteX6" fmla="*/ 123294 w 451750"/>
                <a:gd name="connsiteY6" fmla="*/ 491255 h 578443"/>
                <a:gd name="connsiteX7" fmla="*/ 40744 w 451750"/>
                <a:gd name="connsiteY7" fmla="*/ 575922 h 578443"/>
                <a:gd name="connsiteX8" fmla="*/ 260878 w 451750"/>
                <a:gd name="connsiteY8" fmla="*/ 400239 h 578443"/>
                <a:gd name="connsiteX9" fmla="*/ 421744 w 451750"/>
                <a:gd name="connsiteY9" fmla="*/ 288055 h 578443"/>
                <a:gd name="connsiteX10" fmla="*/ 398461 w 451750"/>
                <a:gd name="connsiteY10" fmla="*/ 201272 h 578443"/>
                <a:gd name="connsiteX11" fmla="*/ 142344 w 451750"/>
                <a:gd name="connsiteY11" fmla="*/ 55222 h 578443"/>
                <a:gd name="connsiteX12" fmla="*/ 78844 w 451750"/>
                <a:gd name="connsiteY12" fmla="*/ 27705 h 578443"/>
                <a:gd name="connsiteX13" fmla="*/ 528 w 451750"/>
                <a:gd name="connsiteY13" fmla="*/ 59455 h 57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750" h="578443">
                  <a:moveTo>
                    <a:pt x="528" y="59455"/>
                  </a:moveTo>
                  <a:cubicBezTo>
                    <a:pt x="-4411" y="56633"/>
                    <a:pt x="26280" y="17475"/>
                    <a:pt x="49211" y="10772"/>
                  </a:cubicBezTo>
                  <a:cubicBezTo>
                    <a:pt x="72142" y="4069"/>
                    <a:pt x="72494" y="-13569"/>
                    <a:pt x="138111" y="19239"/>
                  </a:cubicBezTo>
                  <a:cubicBezTo>
                    <a:pt x="203728" y="52047"/>
                    <a:pt x="405517" y="169169"/>
                    <a:pt x="442911" y="207622"/>
                  </a:cubicBezTo>
                  <a:cubicBezTo>
                    <a:pt x="480305" y="246075"/>
                    <a:pt x="388583" y="231963"/>
                    <a:pt x="362478" y="249955"/>
                  </a:cubicBezTo>
                  <a:cubicBezTo>
                    <a:pt x="336373" y="267947"/>
                    <a:pt x="326142" y="275355"/>
                    <a:pt x="286278" y="315572"/>
                  </a:cubicBezTo>
                  <a:cubicBezTo>
                    <a:pt x="246414" y="355789"/>
                    <a:pt x="164216" y="447863"/>
                    <a:pt x="123294" y="491255"/>
                  </a:cubicBezTo>
                  <a:cubicBezTo>
                    <a:pt x="82372" y="534647"/>
                    <a:pt x="17813" y="591091"/>
                    <a:pt x="40744" y="575922"/>
                  </a:cubicBezTo>
                  <a:cubicBezTo>
                    <a:pt x="63675" y="560753"/>
                    <a:pt x="197378" y="448217"/>
                    <a:pt x="260878" y="400239"/>
                  </a:cubicBezTo>
                  <a:cubicBezTo>
                    <a:pt x="324378" y="352261"/>
                    <a:pt x="398813" y="321216"/>
                    <a:pt x="421744" y="288055"/>
                  </a:cubicBezTo>
                  <a:cubicBezTo>
                    <a:pt x="444675" y="254894"/>
                    <a:pt x="445028" y="240077"/>
                    <a:pt x="398461" y="201272"/>
                  </a:cubicBezTo>
                  <a:cubicBezTo>
                    <a:pt x="351894" y="162467"/>
                    <a:pt x="195613" y="84150"/>
                    <a:pt x="142344" y="55222"/>
                  </a:cubicBezTo>
                  <a:cubicBezTo>
                    <a:pt x="89075" y="26294"/>
                    <a:pt x="100716" y="28410"/>
                    <a:pt x="78844" y="27705"/>
                  </a:cubicBezTo>
                  <a:cubicBezTo>
                    <a:pt x="56972" y="27000"/>
                    <a:pt x="5467" y="62277"/>
                    <a:pt x="528" y="594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2" name="フリーフォーム: 図形 651">
              <a:extLst>
                <a:ext uri="{FF2B5EF4-FFF2-40B4-BE49-F238E27FC236}">
                  <a16:creationId xmlns:a16="http://schemas.microsoft.com/office/drawing/2014/main" id="{28FD8D18-EF78-4987-930D-6ED77FCF9F48}"/>
                </a:ext>
              </a:extLst>
            </p:cNvPr>
            <p:cNvSpPr/>
            <p:nvPr/>
          </p:nvSpPr>
          <p:spPr>
            <a:xfrm>
              <a:off x="4672969" y="5461975"/>
              <a:ext cx="875394" cy="337383"/>
            </a:xfrm>
            <a:custGeom>
              <a:avLst/>
              <a:gdLst>
                <a:gd name="connsiteX0" fmla="*/ 9098 w 875394"/>
                <a:gd name="connsiteY0" fmla="*/ 168358 h 337383"/>
                <a:gd name="connsiteX1" fmla="*/ 182664 w 875394"/>
                <a:gd name="connsiteY1" fmla="*/ 310175 h 337383"/>
                <a:gd name="connsiteX2" fmla="*/ 826131 w 875394"/>
                <a:gd name="connsiteY2" fmla="*/ 331342 h 337383"/>
                <a:gd name="connsiteX3" fmla="*/ 830364 w 875394"/>
                <a:gd name="connsiteY3" fmla="*/ 236092 h 337383"/>
                <a:gd name="connsiteX4" fmla="*/ 821898 w 875394"/>
                <a:gd name="connsiteY4" fmla="*/ 3258 h 337383"/>
                <a:gd name="connsiteX5" fmla="*/ 788031 w 875394"/>
                <a:gd name="connsiteY5" fmla="*/ 111208 h 337383"/>
                <a:gd name="connsiteX6" fmla="*/ 745698 w 875394"/>
                <a:gd name="connsiteY6" fmla="*/ 272075 h 337383"/>
                <a:gd name="connsiteX7" fmla="*/ 398564 w 875394"/>
                <a:gd name="connsiteY7" fmla="*/ 301708 h 337383"/>
                <a:gd name="connsiteX8" fmla="*/ 9098 w 875394"/>
                <a:gd name="connsiteY8" fmla="*/ 168358 h 33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5394" h="337383">
                  <a:moveTo>
                    <a:pt x="9098" y="168358"/>
                  </a:moveTo>
                  <a:cubicBezTo>
                    <a:pt x="-26885" y="169769"/>
                    <a:pt x="46492" y="283011"/>
                    <a:pt x="182664" y="310175"/>
                  </a:cubicBezTo>
                  <a:cubicBezTo>
                    <a:pt x="318836" y="337339"/>
                    <a:pt x="718181" y="343689"/>
                    <a:pt x="826131" y="331342"/>
                  </a:cubicBezTo>
                  <a:cubicBezTo>
                    <a:pt x="934081" y="318995"/>
                    <a:pt x="831069" y="290773"/>
                    <a:pt x="830364" y="236092"/>
                  </a:cubicBezTo>
                  <a:cubicBezTo>
                    <a:pt x="829659" y="181411"/>
                    <a:pt x="828953" y="24072"/>
                    <a:pt x="821898" y="3258"/>
                  </a:cubicBezTo>
                  <a:cubicBezTo>
                    <a:pt x="814843" y="-17556"/>
                    <a:pt x="800731" y="66405"/>
                    <a:pt x="788031" y="111208"/>
                  </a:cubicBezTo>
                  <a:cubicBezTo>
                    <a:pt x="775331" y="156011"/>
                    <a:pt x="810609" y="240325"/>
                    <a:pt x="745698" y="272075"/>
                  </a:cubicBezTo>
                  <a:cubicBezTo>
                    <a:pt x="680787" y="303825"/>
                    <a:pt x="520978" y="313350"/>
                    <a:pt x="398564" y="301708"/>
                  </a:cubicBezTo>
                  <a:cubicBezTo>
                    <a:pt x="276150" y="290066"/>
                    <a:pt x="45081" y="166947"/>
                    <a:pt x="9098" y="1683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3" name="フリーフォーム: 図形 652">
              <a:extLst>
                <a:ext uri="{FF2B5EF4-FFF2-40B4-BE49-F238E27FC236}">
                  <a16:creationId xmlns:a16="http://schemas.microsoft.com/office/drawing/2014/main" id="{6309FB66-67FB-4690-8D13-DF3A6D3E87A8}"/>
                </a:ext>
              </a:extLst>
            </p:cNvPr>
            <p:cNvSpPr/>
            <p:nvPr/>
          </p:nvSpPr>
          <p:spPr>
            <a:xfrm>
              <a:off x="4856672" y="5582199"/>
              <a:ext cx="796890" cy="977884"/>
            </a:xfrm>
            <a:custGeom>
              <a:avLst/>
              <a:gdLst>
                <a:gd name="connsiteX0" fmla="*/ 752495 w 796890"/>
                <a:gd name="connsiteY0" fmla="*/ 1568 h 977884"/>
                <a:gd name="connsiteX1" fmla="*/ 752495 w 796890"/>
                <a:gd name="connsiteY1" fmla="*/ 65068 h 977884"/>
                <a:gd name="connsiteX2" fmla="*/ 746145 w 796890"/>
                <a:gd name="connsiteY2" fmla="*/ 304251 h 977884"/>
                <a:gd name="connsiteX3" fmla="*/ 316461 w 796890"/>
                <a:gd name="connsiteY3" fmla="*/ 304251 h 977884"/>
                <a:gd name="connsiteX4" fmla="*/ 43411 w 796890"/>
                <a:gd name="connsiteY4" fmla="*/ 327534 h 977884"/>
                <a:gd name="connsiteX5" fmla="*/ 111145 w 796890"/>
                <a:gd name="connsiteY5" fmla="*/ 391034 h 977884"/>
                <a:gd name="connsiteX6" fmla="*/ 464628 w 796890"/>
                <a:gd name="connsiteY6" fmla="*/ 418551 h 977884"/>
                <a:gd name="connsiteX7" fmla="*/ 458278 w 796890"/>
                <a:gd name="connsiteY7" fmla="*/ 452418 h 977884"/>
                <a:gd name="connsiteX8" fmla="*/ 128078 w 796890"/>
                <a:gd name="connsiteY8" fmla="*/ 844001 h 977884"/>
                <a:gd name="connsiteX9" fmla="*/ 24361 w 796890"/>
                <a:gd name="connsiteY9" fmla="*/ 949834 h 977884"/>
                <a:gd name="connsiteX10" fmla="*/ 15895 w 796890"/>
                <a:gd name="connsiteY10" fmla="*/ 968884 h 977884"/>
                <a:gd name="connsiteX11" fmla="*/ 210628 w 796890"/>
                <a:gd name="connsiteY11" fmla="*/ 824951 h 977884"/>
                <a:gd name="connsiteX12" fmla="*/ 341861 w 796890"/>
                <a:gd name="connsiteY12" fmla="*/ 625984 h 977884"/>
                <a:gd name="connsiteX13" fmla="*/ 399011 w 796890"/>
                <a:gd name="connsiteY13" fmla="*/ 473584 h 977884"/>
                <a:gd name="connsiteX14" fmla="*/ 204278 w 796890"/>
                <a:gd name="connsiteY14" fmla="*/ 399501 h 977884"/>
                <a:gd name="connsiteX15" fmla="*/ 134428 w 796890"/>
                <a:gd name="connsiteY15" fmla="*/ 361401 h 977884"/>
                <a:gd name="connsiteX16" fmla="*/ 418061 w 796890"/>
                <a:gd name="connsiteY16" fmla="*/ 312718 h 977884"/>
                <a:gd name="connsiteX17" fmla="*/ 775778 w 796890"/>
                <a:gd name="connsiteY17" fmla="*/ 145501 h 977884"/>
                <a:gd name="connsiteX18" fmla="*/ 752495 w 796890"/>
                <a:gd name="connsiteY18" fmla="*/ 1568 h 97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6890" h="977884">
                  <a:moveTo>
                    <a:pt x="752495" y="1568"/>
                  </a:moveTo>
                  <a:cubicBezTo>
                    <a:pt x="748615" y="-11837"/>
                    <a:pt x="752495" y="65068"/>
                    <a:pt x="752495" y="65068"/>
                  </a:cubicBezTo>
                  <a:cubicBezTo>
                    <a:pt x="751437" y="115515"/>
                    <a:pt x="818817" y="264387"/>
                    <a:pt x="746145" y="304251"/>
                  </a:cubicBezTo>
                  <a:cubicBezTo>
                    <a:pt x="673473" y="344115"/>
                    <a:pt x="433583" y="300371"/>
                    <a:pt x="316461" y="304251"/>
                  </a:cubicBezTo>
                  <a:cubicBezTo>
                    <a:pt x="199339" y="308131"/>
                    <a:pt x="77630" y="313070"/>
                    <a:pt x="43411" y="327534"/>
                  </a:cubicBezTo>
                  <a:cubicBezTo>
                    <a:pt x="9192" y="341998"/>
                    <a:pt x="40942" y="375865"/>
                    <a:pt x="111145" y="391034"/>
                  </a:cubicBezTo>
                  <a:cubicBezTo>
                    <a:pt x="181348" y="406203"/>
                    <a:pt x="406772" y="408320"/>
                    <a:pt x="464628" y="418551"/>
                  </a:cubicBezTo>
                  <a:cubicBezTo>
                    <a:pt x="522483" y="428782"/>
                    <a:pt x="514370" y="381510"/>
                    <a:pt x="458278" y="452418"/>
                  </a:cubicBezTo>
                  <a:cubicBezTo>
                    <a:pt x="402186" y="523326"/>
                    <a:pt x="200397" y="761098"/>
                    <a:pt x="128078" y="844001"/>
                  </a:cubicBezTo>
                  <a:cubicBezTo>
                    <a:pt x="55759" y="926904"/>
                    <a:pt x="43058" y="929020"/>
                    <a:pt x="24361" y="949834"/>
                  </a:cubicBezTo>
                  <a:cubicBezTo>
                    <a:pt x="5664" y="970648"/>
                    <a:pt x="-15149" y="989698"/>
                    <a:pt x="15895" y="968884"/>
                  </a:cubicBezTo>
                  <a:cubicBezTo>
                    <a:pt x="46939" y="948070"/>
                    <a:pt x="156300" y="882101"/>
                    <a:pt x="210628" y="824951"/>
                  </a:cubicBezTo>
                  <a:cubicBezTo>
                    <a:pt x="264956" y="767801"/>
                    <a:pt x="310464" y="684545"/>
                    <a:pt x="341861" y="625984"/>
                  </a:cubicBezTo>
                  <a:cubicBezTo>
                    <a:pt x="373258" y="567423"/>
                    <a:pt x="421941" y="511331"/>
                    <a:pt x="399011" y="473584"/>
                  </a:cubicBezTo>
                  <a:cubicBezTo>
                    <a:pt x="376080" y="435837"/>
                    <a:pt x="248375" y="418198"/>
                    <a:pt x="204278" y="399501"/>
                  </a:cubicBezTo>
                  <a:cubicBezTo>
                    <a:pt x="160181" y="380804"/>
                    <a:pt x="98798" y="375865"/>
                    <a:pt x="134428" y="361401"/>
                  </a:cubicBezTo>
                  <a:cubicBezTo>
                    <a:pt x="170058" y="346937"/>
                    <a:pt x="311169" y="348701"/>
                    <a:pt x="418061" y="312718"/>
                  </a:cubicBezTo>
                  <a:cubicBezTo>
                    <a:pt x="524953" y="276735"/>
                    <a:pt x="718628" y="195948"/>
                    <a:pt x="775778" y="145501"/>
                  </a:cubicBezTo>
                  <a:cubicBezTo>
                    <a:pt x="832928" y="95054"/>
                    <a:pt x="756375" y="14973"/>
                    <a:pt x="752495" y="15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4" name="フリーフォーム: 図形 653">
              <a:extLst>
                <a:ext uri="{FF2B5EF4-FFF2-40B4-BE49-F238E27FC236}">
                  <a16:creationId xmlns:a16="http://schemas.microsoft.com/office/drawing/2014/main" id="{CDF911D6-5311-4813-B555-450C2A0279D2}"/>
                </a:ext>
              </a:extLst>
            </p:cNvPr>
            <p:cNvSpPr/>
            <p:nvPr/>
          </p:nvSpPr>
          <p:spPr>
            <a:xfrm>
              <a:off x="4844099" y="6093063"/>
              <a:ext cx="322317" cy="367667"/>
            </a:xfrm>
            <a:custGeom>
              <a:avLst/>
              <a:gdLst>
                <a:gd name="connsiteX0" fmla="*/ 3068 w 322317"/>
                <a:gd name="connsiteY0" fmla="*/ 5054 h 367667"/>
                <a:gd name="connsiteX1" fmla="*/ 72918 w 322317"/>
                <a:gd name="connsiteY1" fmla="*/ 9287 h 367667"/>
                <a:gd name="connsiteX2" fmla="*/ 312101 w 322317"/>
                <a:gd name="connsiteY2" fmla="*/ 11404 h 367667"/>
                <a:gd name="connsiteX3" fmla="*/ 252834 w 322317"/>
                <a:gd name="connsiteY3" fmla="*/ 121470 h 367667"/>
                <a:gd name="connsiteX4" fmla="*/ 22118 w 322317"/>
                <a:gd name="connsiteY4" fmla="*/ 364887 h 367667"/>
                <a:gd name="connsiteX5" fmla="*/ 187218 w 322317"/>
                <a:gd name="connsiteY5" fmla="*/ 244237 h 367667"/>
                <a:gd name="connsiteX6" fmla="*/ 248601 w 322317"/>
                <a:gd name="connsiteY6" fmla="*/ 104537 h 367667"/>
                <a:gd name="connsiteX7" fmla="*/ 36934 w 322317"/>
                <a:gd name="connsiteY7" fmla="*/ 87604 h 367667"/>
                <a:gd name="connsiteX8" fmla="*/ 3068 w 322317"/>
                <a:gd name="connsiteY8" fmla="*/ 5054 h 36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17" h="367667">
                  <a:moveTo>
                    <a:pt x="3068" y="5054"/>
                  </a:moveTo>
                  <a:cubicBezTo>
                    <a:pt x="9065" y="-7999"/>
                    <a:pt x="21413" y="8229"/>
                    <a:pt x="72918" y="9287"/>
                  </a:cubicBezTo>
                  <a:cubicBezTo>
                    <a:pt x="124423" y="10345"/>
                    <a:pt x="282115" y="-7293"/>
                    <a:pt x="312101" y="11404"/>
                  </a:cubicBezTo>
                  <a:cubicBezTo>
                    <a:pt x="342087" y="30101"/>
                    <a:pt x="301165" y="62556"/>
                    <a:pt x="252834" y="121470"/>
                  </a:cubicBezTo>
                  <a:cubicBezTo>
                    <a:pt x="204504" y="180384"/>
                    <a:pt x="33054" y="344426"/>
                    <a:pt x="22118" y="364887"/>
                  </a:cubicBezTo>
                  <a:cubicBezTo>
                    <a:pt x="11182" y="385348"/>
                    <a:pt x="149471" y="287629"/>
                    <a:pt x="187218" y="244237"/>
                  </a:cubicBezTo>
                  <a:cubicBezTo>
                    <a:pt x="224965" y="200845"/>
                    <a:pt x="273648" y="130642"/>
                    <a:pt x="248601" y="104537"/>
                  </a:cubicBezTo>
                  <a:cubicBezTo>
                    <a:pt x="223554" y="78432"/>
                    <a:pt x="77856" y="99951"/>
                    <a:pt x="36934" y="87604"/>
                  </a:cubicBezTo>
                  <a:cubicBezTo>
                    <a:pt x="-3988" y="75257"/>
                    <a:pt x="-2929" y="18107"/>
                    <a:pt x="3068" y="50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5" name="フリーフォーム: 図形 654">
              <a:extLst>
                <a:ext uri="{FF2B5EF4-FFF2-40B4-BE49-F238E27FC236}">
                  <a16:creationId xmlns:a16="http://schemas.microsoft.com/office/drawing/2014/main" id="{58F91F25-5316-4086-AFC9-4A87CE658929}"/>
                </a:ext>
              </a:extLst>
            </p:cNvPr>
            <p:cNvSpPr/>
            <p:nvPr/>
          </p:nvSpPr>
          <p:spPr>
            <a:xfrm>
              <a:off x="4863836" y="6100188"/>
              <a:ext cx="3009" cy="342325"/>
            </a:xfrm>
            <a:custGeom>
              <a:avLst/>
              <a:gdLst>
                <a:gd name="connsiteX0" fmla="*/ 264 w 3009"/>
                <a:gd name="connsiteY0" fmla="*/ 2162 h 342325"/>
                <a:gd name="connsiteX1" fmla="*/ 264 w 3009"/>
                <a:gd name="connsiteY1" fmla="*/ 336595 h 342325"/>
                <a:gd name="connsiteX2" fmla="*/ 2381 w 3009"/>
                <a:gd name="connsiteY2" fmla="*/ 199012 h 342325"/>
                <a:gd name="connsiteX3" fmla="*/ 264 w 3009"/>
                <a:gd name="connsiteY3" fmla="*/ 2162 h 34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9" h="342325">
                  <a:moveTo>
                    <a:pt x="264" y="2162"/>
                  </a:moveTo>
                  <a:cubicBezTo>
                    <a:pt x="-89" y="25092"/>
                    <a:pt x="-89" y="303787"/>
                    <a:pt x="264" y="336595"/>
                  </a:cubicBezTo>
                  <a:cubicBezTo>
                    <a:pt x="617" y="369403"/>
                    <a:pt x="264" y="252987"/>
                    <a:pt x="2381" y="199012"/>
                  </a:cubicBezTo>
                  <a:cubicBezTo>
                    <a:pt x="4498" y="145037"/>
                    <a:pt x="617" y="-20768"/>
                    <a:pt x="264" y="21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6" name="フリーフォーム: 図形 655">
              <a:extLst>
                <a:ext uri="{FF2B5EF4-FFF2-40B4-BE49-F238E27FC236}">
                  <a16:creationId xmlns:a16="http://schemas.microsoft.com/office/drawing/2014/main" id="{0924851E-AF85-4D29-8FBB-5545766A8652}"/>
                </a:ext>
              </a:extLst>
            </p:cNvPr>
            <p:cNvSpPr/>
            <p:nvPr/>
          </p:nvSpPr>
          <p:spPr>
            <a:xfrm>
              <a:off x="5583114" y="5581413"/>
              <a:ext cx="686212" cy="313511"/>
            </a:xfrm>
            <a:custGeom>
              <a:avLst/>
              <a:gdLst>
                <a:gd name="connsiteX0" fmla="*/ 653 w 686212"/>
                <a:gd name="connsiteY0" fmla="*/ 237 h 313511"/>
                <a:gd name="connsiteX1" fmla="*/ 345669 w 686212"/>
                <a:gd name="connsiteY1" fmla="*/ 44687 h 313511"/>
                <a:gd name="connsiteX2" fmla="*/ 354136 w 686212"/>
                <a:gd name="connsiteY2" fmla="*/ 97604 h 313511"/>
                <a:gd name="connsiteX3" fmla="*/ 301219 w 686212"/>
                <a:gd name="connsiteY3" fmla="*/ 154754 h 313511"/>
                <a:gd name="connsiteX4" fmla="*/ 301219 w 686212"/>
                <a:gd name="connsiteY4" fmla="*/ 264820 h 313511"/>
                <a:gd name="connsiteX5" fmla="*/ 542519 w 686212"/>
                <a:gd name="connsiteY5" fmla="*/ 296570 h 313511"/>
                <a:gd name="connsiteX6" fmla="*/ 682219 w 686212"/>
                <a:gd name="connsiteY6" fmla="*/ 311387 h 313511"/>
                <a:gd name="connsiteX7" fmla="*/ 390119 w 686212"/>
                <a:gd name="connsiteY7" fmla="*/ 311387 h 313511"/>
                <a:gd name="connsiteX8" fmla="*/ 322386 w 686212"/>
                <a:gd name="connsiteY8" fmla="*/ 292337 h 313511"/>
                <a:gd name="connsiteX9" fmla="*/ 324503 w 686212"/>
                <a:gd name="connsiteY9" fmla="*/ 169570 h 313511"/>
                <a:gd name="connsiteX10" fmla="*/ 349903 w 686212"/>
                <a:gd name="connsiteY10" fmla="*/ 87020 h 313511"/>
                <a:gd name="connsiteX11" fmla="*/ 261003 w 686212"/>
                <a:gd name="connsiteY11" fmla="*/ 29870 h 313511"/>
                <a:gd name="connsiteX12" fmla="*/ 653 w 686212"/>
                <a:gd name="connsiteY12" fmla="*/ 237 h 31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6212" h="313511">
                  <a:moveTo>
                    <a:pt x="653" y="237"/>
                  </a:moveTo>
                  <a:cubicBezTo>
                    <a:pt x="14764" y="2707"/>
                    <a:pt x="286755" y="28459"/>
                    <a:pt x="345669" y="44687"/>
                  </a:cubicBezTo>
                  <a:cubicBezTo>
                    <a:pt x="404583" y="60915"/>
                    <a:pt x="361544" y="79259"/>
                    <a:pt x="354136" y="97604"/>
                  </a:cubicBezTo>
                  <a:cubicBezTo>
                    <a:pt x="346728" y="115949"/>
                    <a:pt x="310039" y="126885"/>
                    <a:pt x="301219" y="154754"/>
                  </a:cubicBezTo>
                  <a:cubicBezTo>
                    <a:pt x="292400" y="182623"/>
                    <a:pt x="261002" y="241184"/>
                    <a:pt x="301219" y="264820"/>
                  </a:cubicBezTo>
                  <a:cubicBezTo>
                    <a:pt x="341436" y="288456"/>
                    <a:pt x="479019" y="288809"/>
                    <a:pt x="542519" y="296570"/>
                  </a:cubicBezTo>
                  <a:cubicBezTo>
                    <a:pt x="606019" y="304331"/>
                    <a:pt x="707619" y="308918"/>
                    <a:pt x="682219" y="311387"/>
                  </a:cubicBezTo>
                  <a:cubicBezTo>
                    <a:pt x="656819" y="313856"/>
                    <a:pt x="450091" y="314562"/>
                    <a:pt x="390119" y="311387"/>
                  </a:cubicBezTo>
                  <a:cubicBezTo>
                    <a:pt x="330147" y="308212"/>
                    <a:pt x="333322" y="315973"/>
                    <a:pt x="322386" y="292337"/>
                  </a:cubicBezTo>
                  <a:cubicBezTo>
                    <a:pt x="311450" y="268701"/>
                    <a:pt x="319917" y="203789"/>
                    <a:pt x="324503" y="169570"/>
                  </a:cubicBezTo>
                  <a:cubicBezTo>
                    <a:pt x="329089" y="135351"/>
                    <a:pt x="360486" y="110303"/>
                    <a:pt x="349903" y="87020"/>
                  </a:cubicBezTo>
                  <a:cubicBezTo>
                    <a:pt x="339320" y="63737"/>
                    <a:pt x="317095" y="44687"/>
                    <a:pt x="261003" y="29870"/>
                  </a:cubicBezTo>
                  <a:cubicBezTo>
                    <a:pt x="204911" y="15053"/>
                    <a:pt x="-13458" y="-2233"/>
                    <a:pt x="653" y="2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7" name="フリーフォーム: 図形 656">
              <a:extLst>
                <a:ext uri="{FF2B5EF4-FFF2-40B4-BE49-F238E27FC236}">
                  <a16:creationId xmlns:a16="http://schemas.microsoft.com/office/drawing/2014/main" id="{637CF64A-70FF-466C-BC32-50F263005E82}"/>
                </a:ext>
              </a:extLst>
            </p:cNvPr>
            <p:cNvSpPr/>
            <p:nvPr/>
          </p:nvSpPr>
          <p:spPr>
            <a:xfrm>
              <a:off x="6033111" y="5615511"/>
              <a:ext cx="209895" cy="179308"/>
            </a:xfrm>
            <a:custGeom>
              <a:avLst/>
              <a:gdLst>
                <a:gd name="connsiteX0" fmla="*/ 29022 w 209895"/>
                <a:gd name="connsiteY0" fmla="*/ 6 h 179308"/>
                <a:gd name="connsiteX1" fmla="*/ 7856 w 209895"/>
                <a:gd name="connsiteY1" fmla="*/ 143939 h 179308"/>
                <a:gd name="connsiteX2" fmla="*/ 181422 w 209895"/>
                <a:gd name="connsiteY2" fmla="*/ 91022 h 179308"/>
                <a:gd name="connsiteX3" fmla="*/ 204706 w 209895"/>
                <a:gd name="connsiteY3" fmla="*/ 19056 h 179308"/>
                <a:gd name="connsiteX4" fmla="*/ 128506 w 209895"/>
                <a:gd name="connsiteY4" fmla="*/ 169339 h 179308"/>
                <a:gd name="connsiteX5" fmla="*/ 22672 w 209895"/>
                <a:gd name="connsiteY5" fmla="*/ 150289 h 179308"/>
                <a:gd name="connsiteX6" fmla="*/ 29022 w 209895"/>
                <a:gd name="connsiteY6" fmla="*/ 6 h 17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895" h="179308">
                  <a:moveTo>
                    <a:pt x="29022" y="6"/>
                  </a:moveTo>
                  <a:cubicBezTo>
                    <a:pt x="26553" y="-1052"/>
                    <a:pt x="-17544" y="128770"/>
                    <a:pt x="7856" y="143939"/>
                  </a:cubicBezTo>
                  <a:cubicBezTo>
                    <a:pt x="33256" y="159108"/>
                    <a:pt x="148614" y="111836"/>
                    <a:pt x="181422" y="91022"/>
                  </a:cubicBezTo>
                  <a:cubicBezTo>
                    <a:pt x="214230" y="70208"/>
                    <a:pt x="213525" y="6003"/>
                    <a:pt x="204706" y="19056"/>
                  </a:cubicBezTo>
                  <a:cubicBezTo>
                    <a:pt x="195887" y="32109"/>
                    <a:pt x="158845" y="147467"/>
                    <a:pt x="128506" y="169339"/>
                  </a:cubicBezTo>
                  <a:cubicBezTo>
                    <a:pt x="98167" y="191211"/>
                    <a:pt x="36783" y="173572"/>
                    <a:pt x="22672" y="150289"/>
                  </a:cubicBezTo>
                  <a:cubicBezTo>
                    <a:pt x="8561" y="127006"/>
                    <a:pt x="31491" y="1064"/>
                    <a:pt x="29022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8" name="フリーフォーム: 図形 657">
              <a:extLst>
                <a:ext uri="{FF2B5EF4-FFF2-40B4-BE49-F238E27FC236}">
                  <a16:creationId xmlns:a16="http://schemas.microsoft.com/office/drawing/2014/main" id="{F1ED4587-7535-407E-8319-43635C77C116}"/>
                </a:ext>
              </a:extLst>
            </p:cNvPr>
            <p:cNvSpPr/>
            <p:nvPr/>
          </p:nvSpPr>
          <p:spPr>
            <a:xfrm>
              <a:off x="4848721" y="6130362"/>
              <a:ext cx="810198" cy="564901"/>
            </a:xfrm>
            <a:custGeom>
              <a:avLst/>
              <a:gdLst>
                <a:gd name="connsiteX0" fmla="*/ 766267 w 810198"/>
                <a:gd name="connsiteY0" fmla="*/ 30726 h 564901"/>
                <a:gd name="connsiteX1" fmla="*/ 713879 w 810198"/>
                <a:gd name="connsiteY1" fmla="*/ 92638 h 564901"/>
                <a:gd name="connsiteX2" fmla="*/ 270967 w 810198"/>
                <a:gd name="connsiteY2" fmla="*/ 433951 h 564901"/>
                <a:gd name="connsiteX3" fmla="*/ 28079 w 810198"/>
                <a:gd name="connsiteY3" fmla="*/ 540313 h 564901"/>
                <a:gd name="connsiteX4" fmla="*/ 9029 w 810198"/>
                <a:gd name="connsiteY4" fmla="*/ 505388 h 564901"/>
                <a:gd name="connsiteX5" fmla="*/ 63004 w 810198"/>
                <a:gd name="connsiteY5" fmla="*/ 432363 h 564901"/>
                <a:gd name="connsiteX6" fmla="*/ 96342 w 810198"/>
                <a:gd name="connsiteY6" fmla="*/ 378388 h 564901"/>
                <a:gd name="connsiteX7" fmla="*/ 16967 w 810198"/>
                <a:gd name="connsiteY7" fmla="*/ 448238 h 564901"/>
                <a:gd name="connsiteX8" fmla="*/ 1092 w 810198"/>
                <a:gd name="connsiteY8" fmla="*/ 489513 h 564901"/>
                <a:gd name="connsiteX9" fmla="*/ 32842 w 810198"/>
                <a:gd name="connsiteY9" fmla="*/ 541901 h 564901"/>
                <a:gd name="connsiteX10" fmla="*/ 186829 w 810198"/>
                <a:gd name="connsiteY10" fmla="*/ 519676 h 564901"/>
                <a:gd name="connsiteX11" fmla="*/ 766267 w 810198"/>
                <a:gd name="connsiteY11" fmla="*/ 30726 h 56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0198" h="564901">
                  <a:moveTo>
                    <a:pt x="766267" y="30726"/>
                  </a:moveTo>
                  <a:cubicBezTo>
                    <a:pt x="854109" y="-40447"/>
                    <a:pt x="796429" y="25434"/>
                    <a:pt x="713879" y="92638"/>
                  </a:cubicBezTo>
                  <a:cubicBezTo>
                    <a:pt x="631329" y="159842"/>
                    <a:pt x="385267" y="359339"/>
                    <a:pt x="270967" y="433951"/>
                  </a:cubicBezTo>
                  <a:cubicBezTo>
                    <a:pt x="156667" y="508564"/>
                    <a:pt x="71735" y="528407"/>
                    <a:pt x="28079" y="540313"/>
                  </a:cubicBezTo>
                  <a:cubicBezTo>
                    <a:pt x="-15577" y="552219"/>
                    <a:pt x="3208" y="523380"/>
                    <a:pt x="9029" y="505388"/>
                  </a:cubicBezTo>
                  <a:cubicBezTo>
                    <a:pt x="14850" y="487396"/>
                    <a:pt x="48452" y="453530"/>
                    <a:pt x="63004" y="432363"/>
                  </a:cubicBezTo>
                  <a:cubicBezTo>
                    <a:pt x="77556" y="411196"/>
                    <a:pt x="104015" y="375742"/>
                    <a:pt x="96342" y="378388"/>
                  </a:cubicBezTo>
                  <a:cubicBezTo>
                    <a:pt x="88669" y="381034"/>
                    <a:pt x="32842" y="429717"/>
                    <a:pt x="16967" y="448238"/>
                  </a:cubicBezTo>
                  <a:cubicBezTo>
                    <a:pt x="1092" y="466759"/>
                    <a:pt x="-1554" y="473903"/>
                    <a:pt x="1092" y="489513"/>
                  </a:cubicBezTo>
                  <a:cubicBezTo>
                    <a:pt x="3738" y="505123"/>
                    <a:pt x="1886" y="536874"/>
                    <a:pt x="32842" y="541901"/>
                  </a:cubicBezTo>
                  <a:cubicBezTo>
                    <a:pt x="63798" y="546928"/>
                    <a:pt x="63004" y="602755"/>
                    <a:pt x="186829" y="519676"/>
                  </a:cubicBezTo>
                  <a:cubicBezTo>
                    <a:pt x="310654" y="436597"/>
                    <a:pt x="678425" y="101899"/>
                    <a:pt x="766267" y="307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9" name="フリーフォーム: 図形 658">
              <a:extLst>
                <a:ext uri="{FF2B5EF4-FFF2-40B4-BE49-F238E27FC236}">
                  <a16:creationId xmlns:a16="http://schemas.microsoft.com/office/drawing/2014/main" id="{00D0E5E4-01E2-4E45-9BF6-52D3B1A7B41D}"/>
                </a:ext>
              </a:extLst>
            </p:cNvPr>
            <p:cNvSpPr/>
            <p:nvPr/>
          </p:nvSpPr>
          <p:spPr>
            <a:xfrm>
              <a:off x="4788695" y="6734102"/>
              <a:ext cx="223134" cy="197299"/>
            </a:xfrm>
            <a:custGeom>
              <a:avLst/>
              <a:gdLst>
                <a:gd name="connsiteX0" fmla="*/ 215105 w 223134"/>
                <a:gd name="connsiteY0" fmla="*/ 81036 h 197299"/>
                <a:gd name="connsiteX1" fmla="*/ 62705 w 223134"/>
                <a:gd name="connsiteY1" fmla="*/ 152473 h 197299"/>
                <a:gd name="connsiteX2" fmla="*/ 13493 w 223134"/>
                <a:gd name="connsiteY2" fmla="*/ 195336 h 197299"/>
                <a:gd name="connsiteX3" fmla="*/ 793 w 223134"/>
                <a:gd name="connsiteY3" fmla="*/ 182636 h 197299"/>
                <a:gd name="connsiteX4" fmla="*/ 30955 w 223134"/>
                <a:gd name="connsiteY4" fmla="*/ 117548 h 197299"/>
                <a:gd name="connsiteX5" fmla="*/ 61118 w 223134"/>
                <a:gd name="connsiteY5" fmla="*/ 57223 h 197299"/>
                <a:gd name="connsiteX6" fmla="*/ 151605 w 223134"/>
                <a:gd name="connsiteY6" fmla="*/ 28648 h 197299"/>
                <a:gd name="connsiteX7" fmla="*/ 197643 w 223134"/>
                <a:gd name="connsiteY7" fmla="*/ 1661 h 197299"/>
                <a:gd name="connsiteX8" fmla="*/ 215105 w 223134"/>
                <a:gd name="connsiteY8" fmla="*/ 81036 h 19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134" h="197299">
                  <a:moveTo>
                    <a:pt x="215105" y="81036"/>
                  </a:moveTo>
                  <a:cubicBezTo>
                    <a:pt x="192615" y="106171"/>
                    <a:pt x="96307" y="133423"/>
                    <a:pt x="62705" y="152473"/>
                  </a:cubicBezTo>
                  <a:cubicBezTo>
                    <a:pt x="29103" y="171523"/>
                    <a:pt x="23812" y="190309"/>
                    <a:pt x="13493" y="195336"/>
                  </a:cubicBezTo>
                  <a:cubicBezTo>
                    <a:pt x="3174" y="200363"/>
                    <a:pt x="-2117" y="195601"/>
                    <a:pt x="793" y="182636"/>
                  </a:cubicBezTo>
                  <a:cubicBezTo>
                    <a:pt x="3703" y="169671"/>
                    <a:pt x="20901" y="138450"/>
                    <a:pt x="30955" y="117548"/>
                  </a:cubicBezTo>
                  <a:cubicBezTo>
                    <a:pt x="41009" y="96646"/>
                    <a:pt x="41010" y="72040"/>
                    <a:pt x="61118" y="57223"/>
                  </a:cubicBezTo>
                  <a:cubicBezTo>
                    <a:pt x="81226" y="42406"/>
                    <a:pt x="128851" y="37908"/>
                    <a:pt x="151605" y="28648"/>
                  </a:cubicBezTo>
                  <a:cubicBezTo>
                    <a:pt x="174359" y="19388"/>
                    <a:pt x="188647" y="-6806"/>
                    <a:pt x="197643" y="1661"/>
                  </a:cubicBezTo>
                  <a:cubicBezTo>
                    <a:pt x="206639" y="10128"/>
                    <a:pt x="237595" y="55901"/>
                    <a:pt x="215105" y="810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0" name="フリーフォーム: 図形 659">
              <a:extLst>
                <a:ext uri="{FF2B5EF4-FFF2-40B4-BE49-F238E27FC236}">
                  <a16:creationId xmlns:a16="http://schemas.microsoft.com/office/drawing/2014/main" id="{FAC46FED-D625-4868-9ADE-CC19728A6598}"/>
                </a:ext>
              </a:extLst>
            </p:cNvPr>
            <p:cNvSpPr/>
            <p:nvPr/>
          </p:nvSpPr>
          <p:spPr>
            <a:xfrm>
              <a:off x="4651353" y="6916569"/>
              <a:ext cx="274525" cy="432899"/>
            </a:xfrm>
            <a:custGeom>
              <a:avLst/>
              <a:gdLst>
                <a:gd name="connsiteX0" fmla="*/ 152422 w 274525"/>
                <a:gd name="connsiteY0" fmla="*/ 3344 h 432899"/>
                <a:gd name="connsiteX1" fmla="*/ 255610 w 274525"/>
                <a:gd name="connsiteY1" fmla="*/ 127169 h 432899"/>
                <a:gd name="connsiteX2" fmla="*/ 246085 w 274525"/>
                <a:gd name="connsiteY2" fmla="*/ 282744 h 432899"/>
                <a:gd name="connsiteX3" fmla="*/ 184172 w 274525"/>
                <a:gd name="connsiteY3" fmla="*/ 351006 h 432899"/>
                <a:gd name="connsiteX4" fmla="*/ 84160 w 274525"/>
                <a:gd name="connsiteY4" fmla="*/ 400219 h 432899"/>
                <a:gd name="connsiteX5" fmla="*/ 9547 w 274525"/>
                <a:gd name="connsiteY5" fmla="*/ 430381 h 432899"/>
                <a:gd name="connsiteX6" fmla="*/ 4785 w 274525"/>
                <a:gd name="connsiteY6" fmla="*/ 425619 h 432899"/>
                <a:gd name="connsiteX7" fmla="*/ 44472 w 274525"/>
                <a:gd name="connsiteY7" fmla="*/ 381169 h 432899"/>
                <a:gd name="connsiteX8" fmla="*/ 79397 w 274525"/>
                <a:gd name="connsiteY8" fmla="*/ 339894 h 432899"/>
                <a:gd name="connsiteX9" fmla="*/ 204810 w 274525"/>
                <a:gd name="connsiteY9" fmla="*/ 298619 h 432899"/>
                <a:gd name="connsiteX10" fmla="*/ 250847 w 274525"/>
                <a:gd name="connsiteY10" fmla="*/ 260519 h 432899"/>
                <a:gd name="connsiteX11" fmla="*/ 273072 w 274525"/>
                <a:gd name="connsiteY11" fmla="*/ 133519 h 432899"/>
                <a:gd name="connsiteX12" fmla="*/ 211160 w 274525"/>
                <a:gd name="connsiteY12" fmla="*/ 43031 h 432899"/>
                <a:gd name="connsiteX13" fmla="*/ 152422 w 274525"/>
                <a:gd name="connsiteY13" fmla="*/ 3344 h 43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4525" h="432899">
                  <a:moveTo>
                    <a:pt x="152422" y="3344"/>
                  </a:moveTo>
                  <a:cubicBezTo>
                    <a:pt x="159830" y="17367"/>
                    <a:pt x="240000" y="80602"/>
                    <a:pt x="255610" y="127169"/>
                  </a:cubicBezTo>
                  <a:cubicBezTo>
                    <a:pt x="271220" y="173736"/>
                    <a:pt x="257991" y="245438"/>
                    <a:pt x="246085" y="282744"/>
                  </a:cubicBezTo>
                  <a:cubicBezTo>
                    <a:pt x="234179" y="320050"/>
                    <a:pt x="211159" y="331427"/>
                    <a:pt x="184172" y="351006"/>
                  </a:cubicBezTo>
                  <a:cubicBezTo>
                    <a:pt x="157185" y="370585"/>
                    <a:pt x="113264" y="386990"/>
                    <a:pt x="84160" y="400219"/>
                  </a:cubicBezTo>
                  <a:cubicBezTo>
                    <a:pt x="55056" y="413448"/>
                    <a:pt x="22776" y="426148"/>
                    <a:pt x="9547" y="430381"/>
                  </a:cubicBezTo>
                  <a:cubicBezTo>
                    <a:pt x="-3682" y="434614"/>
                    <a:pt x="-1036" y="433821"/>
                    <a:pt x="4785" y="425619"/>
                  </a:cubicBezTo>
                  <a:cubicBezTo>
                    <a:pt x="10606" y="417417"/>
                    <a:pt x="32037" y="395457"/>
                    <a:pt x="44472" y="381169"/>
                  </a:cubicBezTo>
                  <a:cubicBezTo>
                    <a:pt x="56907" y="366881"/>
                    <a:pt x="52674" y="353652"/>
                    <a:pt x="79397" y="339894"/>
                  </a:cubicBezTo>
                  <a:cubicBezTo>
                    <a:pt x="106120" y="326136"/>
                    <a:pt x="176235" y="311848"/>
                    <a:pt x="204810" y="298619"/>
                  </a:cubicBezTo>
                  <a:cubicBezTo>
                    <a:pt x="233385" y="285390"/>
                    <a:pt x="239470" y="288036"/>
                    <a:pt x="250847" y="260519"/>
                  </a:cubicBezTo>
                  <a:cubicBezTo>
                    <a:pt x="262224" y="233002"/>
                    <a:pt x="279686" y="169767"/>
                    <a:pt x="273072" y="133519"/>
                  </a:cubicBezTo>
                  <a:cubicBezTo>
                    <a:pt x="266458" y="97271"/>
                    <a:pt x="228358" y="63404"/>
                    <a:pt x="211160" y="43031"/>
                  </a:cubicBezTo>
                  <a:cubicBezTo>
                    <a:pt x="193962" y="22658"/>
                    <a:pt x="145014" y="-10679"/>
                    <a:pt x="152422" y="33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1" name="フリーフォーム: 図形 660">
              <a:extLst>
                <a:ext uri="{FF2B5EF4-FFF2-40B4-BE49-F238E27FC236}">
                  <a16:creationId xmlns:a16="http://schemas.microsoft.com/office/drawing/2014/main" id="{46159E27-79AF-4CA0-8509-4D162AAB8FA1}"/>
                </a:ext>
              </a:extLst>
            </p:cNvPr>
            <p:cNvSpPr/>
            <p:nvPr/>
          </p:nvSpPr>
          <p:spPr>
            <a:xfrm>
              <a:off x="4663733" y="7346561"/>
              <a:ext cx="287142" cy="200384"/>
            </a:xfrm>
            <a:custGeom>
              <a:avLst/>
              <a:gdLst>
                <a:gd name="connsiteX0" fmla="*/ 3517 w 287142"/>
                <a:gd name="connsiteY0" fmla="*/ 389 h 200384"/>
                <a:gd name="connsiteX1" fmla="*/ 78130 w 287142"/>
                <a:gd name="connsiteY1" fmla="*/ 28964 h 200384"/>
                <a:gd name="connsiteX2" fmla="*/ 278155 w 287142"/>
                <a:gd name="connsiteY2" fmla="*/ 40077 h 200384"/>
                <a:gd name="connsiteX3" fmla="*/ 251167 w 287142"/>
                <a:gd name="connsiteY3" fmla="*/ 179777 h 200384"/>
                <a:gd name="connsiteX4" fmla="*/ 238467 w 287142"/>
                <a:gd name="connsiteY4" fmla="*/ 189302 h 200384"/>
                <a:gd name="connsiteX5" fmla="*/ 274980 w 287142"/>
                <a:gd name="connsiteY5" fmla="*/ 79764 h 200384"/>
                <a:gd name="connsiteX6" fmla="*/ 265455 w 287142"/>
                <a:gd name="connsiteY6" fmla="*/ 41664 h 200384"/>
                <a:gd name="connsiteX7" fmla="*/ 178142 w 287142"/>
                <a:gd name="connsiteY7" fmla="*/ 14677 h 200384"/>
                <a:gd name="connsiteX8" fmla="*/ 3517 w 287142"/>
                <a:gd name="connsiteY8" fmla="*/ 389 h 20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142" h="200384">
                  <a:moveTo>
                    <a:pt x="3517" y="389"/>
                  </a:moveTo>
                  <a:cubicBezTo>
                    <a:pt x="-13152" y="2770"/>
                    <a:pt x="32357" y="22349"/>
                    <a:pt x="78130" y="28964"/>
                  </a:cubicBezTo>
                  <a:cubicBezTo>
                    <a:pt x="123903" y="35579"/>
                    <a:pt x="249316" y="14942"/>
                    <a:pt x="278155" y="40077"/>
                  </a:cubicBezTo>
                  <a:cubicBezTo>
                    <a:pt x="306994" y="65212"/>
                    <a:pt x="257782" y="154906"/>
                    <a:pt x="251167" y="179777"/>
                  </a:cubicBezTo>
                  <a:cubicBezTo>
                    <a:pt x="244552" y="204648"/>
                    <a:pt x="234498" y="205971"/>
                    <a:pt x="238467" y="189302"/>
                  </a:cubicBezTo>
                  <a:cubicBezTo>
                    <a:pt x="242436" y="172633"/>
                    <a:pt x="270482" y="104370"/>
                    <a:pt x="274980" y="79764"/>
                  </a:cubicBezTo>
                  <a:cubicBezTo>
                    <a:pt x="279478" y="55158"/>
                    <a:pt x="281595" y="52512"/>
                    <a:pt x="265455" y="41664"/>
                  </a:cubicBezTo>
                  <a:cubicBezTo>
                    <a:pt x="249315" y="30816"/>
                    <a:pt x="218094" y="22350"/>
                    <a:pt x="178142" y="14677"/>
                  </a:cubicBezTo>
                  <a:cubicBezTo>
                    <a:pt x="138190" y="7004"/>
                    <a:pt x="20186" y="-1992"/>
                    <a:pt x="3517" y="3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2" name="フリーフォーム: 図形 661">
              <a:extLst>
                <a:ext uri="{FF2B5EF4-FFF2-40B4-BE49-F238E27FC236}">
                  <a16:creationId xmlns:a16="http://schemas.microsoft.com/office/drawing/2014/main" id="{C56EB168-9C6A-479F-90AB-067B6A66E03C}"/>
                </a:ext>
              </a:extLst>
            </p:cNvPr>
            <p:cNvSpPr/>
            <p:nvPr/>
          </p:nvSpPr>
          <p:spPr>
            <a:xfrm>
              <a:off x="4995821" y="6767739"/>
              <a:ext cx="28730" cy="834982"/>
            </a:xfrm>
            <a:custGeom>
              <a:avLst/>
              <a:gdLst>
                <a:gd name="connsiteX0" fmla="*/ 4804 w 28730"/>
                <a:gd name="connsiteY0" fmla="*/ 15649 h 834982"/>
                <a:gd name="connsiteX1" fmla="*/ 3217 w 28730"/>
                <a:gd name="connsiteY1" fmla="*/ 268061 h 834982"/>
                <a:gd name="connsiteX2" fmla="*/ 1629 w 28730"/>
                <a:gd name="connsiteY2" fmla="*/ 799874 h 834982"/>
                <a:gd name="connsiteX3" fmla="*/ 28617 w 28730"/>
                <a:gd name="connsiteY3" fmla="*/ 701449 h 834982"/>
                <a:gd name="connsiteX4" fmla="*/ 4804 w 28730"/>
                <a:gd name="connsiteY4" fmla="*/ 15649 h 83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0" h="834982">
                  <a:moveTo>
                    <a:pt x="4804" y="15649"/>
                  </a:moveTo>
                  <a:cubicBezTo>
                    <a:pt x="571" y="-56582"/>
                    <a:pt x="3746" y="137357"/>
                    <a:pt x="3217" y="268061"/>
                  </a:cubicBezTo>
                  <a:cubicBezTo>
                    <a:pt x="2688" y="398765"/>
                    <a:pt x="-2604" y="727643"/>
                    <a:pt x="1629" y="799874"/>
                  </a:cubicBezTo>
                  <a:cubicBezTo>
                    <a:pt x="5862" y="872105"/>
                    <a:pt x="26765" y="829772"/>
                    <a:pt x="28617" y="701449"/>
                  </a:cubicBezTo>
                  <a:cubicBezTo>
                    <a:pt x="30469" y="573126"/>
                    <a:pt x="9037" y="87880"/>
                    <a:pt x="4804" y="156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3" name="フリーフォーム: 図形 662">
              <a:extLst>
                <a:ext uri="{FF2B5EF4-FFF2-40B4-BE49-F238E27FC236}">
                  <a16:creationId xmlns:a16="http://schemas.microsoft.com/office/drawing/2014/main" id="{04EB2124-7EC3-4E85-A303-802377042488}"/>
                </a:ext>
              </a:extLst>
            </p:cNvPr>
            <p:cNvSpPr/>
            <p:nvPr/>
          </p:nvSpPr>
          <p:spPr>
            <a:xfrm>
              <a:off x="4901809" y="7496173"/>
              <a:ext cx="125812" cy="110567"/>
            </a:xfrm>
            <a:custGeom>
              <a:avLst/>
              <a:gdLst>
                <a:gd name="connsiteX0" fmla="*/ 125804 w 125812"/>
                <a:gd name="connsiteY0" fmla="*/ 109540 h 110567"/>
                <a:gd name="connsiteX1" fmla="*/ 6741 w 125812"/>
                <a:gd name="connsiteY1" fmla="*/ 96840 h 110567"/>
                <a:gd name="connsiteX2" fmla="*/ 14679 w 125812"/>
                <a:gd name="connsiteY2" fmla="*/ 2 h 110567"/>
                <a:gd name="connsiteX3" fmla="*/ 13091 w 125812"/>
                <a:gd name="connsiteY3" fmla="*/ 93665 h 110567"/>
                <a:gd name="connsiteX4" fmla="*/ 125804 w 125812"/>
                <a:gd name="connsiteY4" fmla="*/ 109540 h 11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12" h="110567">
                  <a:moveTo>
                    <a:pt x="125804" y="109540"/>
                  </a:moveTo>
                  <a:cubicBezTo>
                    <a:pt x="124746" y="110069"/>
                    <a:pt x="25262" y="115096"/>
                    <a:pt x="6741" y="96840"/>
                  </a:cubicBezTo>
                  <a:cubicBezTo>
                    <a:pt x="-11780" y="78584"/>
                    <a:pt x="13621" y="531"/>
                    <a:pt x="14679" y="2"/>
                  </a:cubicBezTo>
                  <a:cubicBezTo>
                    <a:pt x="15737" y="-527"/>
                    <a:pt x="-3578" y="75938"/>
                    <a:pt x="13091" y="93665"/>
                  </a:cubicBezTo>
                  <a:cubicBezTo>
                    <a:pt x="29760" y="111392"/>
                    <a:pt x="126862" y="109011"/>
                    <a:pt x="125804" y="1095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4" name="フリーフォーム: 図形 663">
              <a:extLst>
                <a:ext uri="{FF2B5EF4-FFF2-40B4-BE49-F238E27FC236}">
                  <a16:creationId xmlns:a16="http://schemas.microsoft.com/office/drawing/2014/main" id="{D372467C-1FB1-4D50-A65D-EC34C958C4A9}"/>
                </a:ext>
              </a:extLst>
            </p:cNvPr>
            <p:cNvSpPr/>
            <p:nvPr/>
          </p:nvSpPr>
          <p:spPr>
            <a:xfrm>
              <a:off x="5110100" y="6617941"/>
              <a:ext cx="23934" cy="679621"/>
            </a:xfrm>
            <a:custGeom>
              <a:avLst/>
              <a:gdLst>
                <a:gd name="connsiteX0" fmla="*/ 22288 w 23934"/>
                <a:gd name="connsiteY0" fmla="*/ 9872 h 679621"/>
                <a:gd name="connsiteX1" fmla="*/ 22288 w 23934"/>
                <a:gd name="connsiteY1" fmla="*/ 160684 h 679621"/>
                <a:gd name="connsiteX2" fmla="*/ 22288 w 23934"/>
                <a:gd name="connsiteY2" fmla="*/ 675034 h 679621"/>
                <a:gd name="connsiteX3" fmla="*/ 63 w 23934"/>
                <a:gd name="connsiteY3" fmla="*/ 390872 h 679621"/>
                <a:gd name="connsiteX4" fmla="*/ 22288 w 23934"/>
                <a:gd name="connsiteY4" fmla="*/ 9872 h 67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4" h="679621">
                  <a:moveTo>
                    <a:pt x="22288" y="9872"/>
                  </a:moveTo>
                  <a:cubicBezTo>
                    <a:pt x="25992" y="-28493"/>
                    <a:pt x="22288" y="49824"/>
                    <a:pt x="22288" y="160684"/>
                  </a:cubicBezTo>
                  <a:cubicBezTo>
                    <a:pt x="22288" y="271544"/>
                    <a:pt x="25992" y="636669"/>
                    <a:pt x="22288" y="675034"/>
                  </a:cubicBezTo>
                  <a:cubicBezTo>
                    <a:pt x="18584" y="713399"/>
                    <a:pt x="1386" y="501732"/>
                    <a:pt x="63" y="390872"/>
                  </a:cubicBezTo>
                  <a:cubicBezTo>
                    <a:pt x="-1260" y="280012"/>
                    <a:pt x="18584" y="48237"/>
                    <a:pt x="22288" y="98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5" name="フリーフォーム: 図形 664">
              <a:extLst>
                <a:ext uri="{FF2B5EF4-FFF2-40B4-BE49-F238E27FC236}">
                  <a16:creationId xmlns:a16="http://schemas.microsoft.com/office/drawing/2014/main" id="{B8051449-D1F6-4C96-A3EF-8E3018A4F984}"/>
                </a:ext>
              </a:extLst>
            </p:cNvPr>
            <p:cNvSpPr/>
            <p:nvPr/>
          </p:nvSpPr>
          <p:spPr>
            <a:xfrm>
              <a:off x="4846411" y="7250365"/>
              <a:ext cx="315000" cy="465022"/>
            </a:xfrm>
            <a:custGeom>
              <a:avLst/>
              <a:gdLst>
                <a:gd name="connsiteX0" fmla="*/ 287564 w 315000"/>
                <a:gd name="connsiteY0" fmla="*/ 17210 h 465022"/>
                <a:gd name="connsiteX1" fmla="*/ 289152 w 315000"/>
                <a:gd name="connsiteY1" fmla="*/ 106110 h 465022"/>
                <a:gd name="connsiteX2" fmla="*/ 285977 w 315000"/>
                <a:gd name="connsiteY2" fmla="*/ 437898 h 465022"/>
                <a:gd name="connsiteX3" fmla="*/ 216127 w 315000"/>
                <a:gd name="connsiteY3" fmla="*/ 447423 h 465022"/>
                <a:gd name="connsiteX4" fmla="*/ 227 w 315000"/>
                <a:gd name="connsiteY4" fmla="*/ 458535 h 465022"/>
                <a:gd name="connsiteX5" fmla="*/ 260577 w 315000"/>
                <a:gd name="connsiteY5" fmla="*/ 460123 h 465022"/>
                <a:gd name="connsiteX6" fmla="*/ 314552 w 315000"/>
                <a:gd name="connsiteY6" fmla="*/ 407735 h 465022"/>
                <a:gd name="connsiteX7" fmla="*/ 287564 w 315000"/>
                <a:gd name="connsiteY7" fmla="*/ 17210 h 46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000" h="465022">
                  <a:moveTo>
                    <a:pt x="287564" y="17210"/>
                  </a:moveTo>
                  <a:cubicBezTo>
                    <a:pt x="283331" y="-33061"/>
                    <a:pt x="289416" y="35995"/>
                    <a:pt x="289152" y="106110"/>
                  </a:cubicBezTo>
                  <a:cubicBezTo>
                    <a:pt x="288888" y="176225"/>
                    <a:pt x="298148" y="381013"/>
                    <a:pt x="285977" y="437898"/>
                  </a:cubicBezTo>
                  <a:cubicBezTo>
                    <a:pt x="273806" y="494783"/>
                    <a:pt x="263752" y="443984"/>
                    <a:pt x="216127" y="447423"/>
                  </a:cubicBezTo>
                  <a:cubicBezTo>
                    <a:pt x="168502" y="450862"/>
                    <a:pt x="-7181" y="456418"/>
                    <a:pt x="227" y="458535"/>
                  </a:cubicBezTo>
                  <a:cubicBezTo>
                    <a:pt x="7635" y="460652"/>
                    <a:pt x="208190" y="468590"/>
                    <a:pt x="260577" y="460123"/>
                  </a:cubicBezTo>
                  <a:cubicBezTo>
                    <a:pt x="312964" y="451656"/>
                    <a:pt x="310319" y="488433"/>
                    <a:pt x="314552" y="407735"/>
                  </a:cubicBezTo>
                  <a:cubicBezTo>
                    <a:pt x="318785" y="327037"/>
                    <a:pt x="291797" y="67481"/>
                    <a:pt x="287564" y="172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6" name="フリーフォーム: 図形 665">
              <a:extLst>
                <a:ext uri="{FF2B5EF4-FFF2-40B4-BE49-F238E27FC236}">
                  <a16:creationId xmlns:a16="http://schemas.microsoft.com/office/drawing/2014/main" id="{CF705ACA-76BD-41C3-A750-A349A2ADDD0E}"/>
                </a:ext>
              </a:extLst>
            </p:cNvPr>
            <p:cNvSpPr/>
            <p:nvPr/>
          </p:nvSpPr>
          <p:spPr>
            <a:xfrm>
              <a:off x="4811710" y="7720002"/>
              <a:ext cx="679453" cy="93745"/>
            </a:xfrm>
            <a:custGeom>
              <a:avLst/>
              <a:gdLst>
                <a:gd name="connsiteX0" fmla="*/ 39690 w 679453"/>
                <a:gd name="connsiteY0" fmla="*/ 11 h 93745"/>
                <a:gd name="connsiteX1" fmla="*/ 122240 w 679453"/>
                <a:gd name="connsiteY1" fmla="*/ 82561 h 93745"/>
                <a:gd name="connsiteX2" fmla="*/ 406403 w 679453"/>
                <a:gd name="connsiteY2" fmla="*/ 84148 h 93745"/>
                <a:gd name="connsiteX3" fmla="*/ 679453 w 679453"/>
                <a:gd name="connsiteY3" fmla="*/ 85736 h 93745"/>
                <a:gd name="connsiteX4" fmla="*/ 55565 w 679453"/>
                <a:gd name="connsiteY4" fmla="*/ 88911 h 93745"/>
                <a:gd name="connsiteX5" fmla="*/ 39690 w 679453"/>
                <a:gd name="connsiteY5" fmla="*/ 11 h 9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453" h="93745">
                  <a:moveTo>
                    <a:pt x="39690" y="11"/>
                  </a:moveTo>
                  <a:cubicBezTo>
                    <a:pt x="50802" y="-1047"/>
                    <a:pt x="61121" y="68538"/>
                    <a:pt x="122240" y="82561"/>
                  </a:cubicBezTo>
                  <a:cubicBezTo>
                    <a:pt x="183359" y="96584"/>
                    <a:pt x="406403" y="84148"/>
                    <a:pt x="406403" y="84148"/>
                  </a:cubicBezTo>
                  <a:lnTo>
                    <a:pt x="679453" y="85736"/>
                  </a:lnTo>
                  <a:cubicBezTo>
                    <a:pt x="620980" y="86530"/>
                    <a:pt x="163780" y="101082"/>
                    <a:pt x="55565" y="88911"/>
                  </a:cubicBezTo>
                  <a:cubicBezTo>
                    <a:pt x="-52650" y="76740"/>
                    <a:pt x="28578" y="1069"/>
                    <a:pt x="39690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7" name="フリーフォーム: 図形 666">
              <a:extLst>
                <a:ext uri="{FF2B5EF4-FFF2-40B4-BE49-F238E27FC236}">
                  <a16:creationId xmlns:a16="http://schemas.microsoft.com/office/drawing/2014/main" id="{0EFD57DA-BD01-40D4-98CF-D544F3A83B47}"/>
                </a:ext>
              </a:extLst>
            </p:cNvPr>
            <p:cNvSpPr/>
            <p:nvPr/>
          </p:nvSpPr>
          <p:spPr>
            <a:xfrm>
              <a:off x="4626439" y="7860740"/>
              <a:ext cx="2254730" cy="120713"/>
            </a:xfrm>
            <a:custGeom>
              <a:avLst/>
              <a:gdLst>
                <a:gd name="connsiteX0" fmla="*/ 110661 w 2254730"/>
                <a:gd name="connsiteY0" fmla="*/ 560 h 120713"/>
                <a:gd name="connsiteX1" fmla="*/ 367836 w 2254730"/>
                <a:gd name="connsiteY1" fmla="*/ 73585 h 120713"/>
                <a:gd name="connsiteX2" fmla="*/ 2174411 w 2254730"/>
                <a:gd name="connsiteY2" fmla="*/ 73585 h 120713"/>
                <a:gd name="connsiteX3" fmla="*/ 1961686 w 2254730"/>
                <a:gd name="connsiteY3" fmla="*/ 92635 h 120713"/>
                <a:gd name="connsiteX4" fmla="*/ 158286 w 2254730"/>
                <a:gd name="connsiteY4" fmla="*/ 118035 h 120713"/>
                <a:gd name="connsiteX5" fmla="*/ 110661 w 2254730"/>
                <a:gd name="connsiteY5" fmla="*/ 560 h 1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730" h="120713">
                  <a:moveTo>
                    <a:pt x="110661" y="560"/>
                  </a:moveTo>
                  <a:cubicBezTo>
                    <a:pt x="145586" y="-6848"/>
                    <a:pt x="23878" y="61414"/>
                    <a:pt x="367836" y="73585"/>
                  </a:cubicBezTo>
                  <a:cubicBezTo>
                    <a:pt x="711794" y="85756"/>
                    <a:pt x="1908769" y="70410"/>
                    <a:pt x="2174411" y="73585"/>
                  </a:cubicBezTo>
                  <a:cubicBezTo>
                    <a:pt x="2440053" y="76760"/>
                    <a:pt x="1961686" y="92635"/>
                    <a:pt x="1961686" y="92635"/>
                  </a:cubicBezTo>
                  <a:cubicBezTo>
                    <a:pt x="1625665" y="100043"/>
                    <a:pt x="462557" y="129677"/>
                    <a:pt x="158286" y="118035"/>
                  </a:cubicBezTo>
                  <a:cubicBezTo>
                    <a:pt x="-145985" y="106393"/>
                    <a:pt x="75736" y="7968"/>
                    <a:pt x="110661" y="5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8" name="フリーフォーム: 図形 667">
              <a:extLst>
                <a:ext uri="{FF2B5EF4-FFF2-40B4-BE49-F238E27FC236}">
                  <a16:creationId xmlns:a16="http://schemas.microsoft.com/office/drawing/2014/main" id="{68B2568B-C6DC-41AB-9693-136D02184BE9}"/>
                </a:ext>
              </a:extLst>
            </p:cNvPr>
            <p:cNvSpPr/>
            <p:nvPr/>
          </p:nvSpPr>
          <p:spPr>
            <a:xfrm>
              <a:off x="5026658" y="7831887"/>
              <a:ext cx="2138344" cy="147542"/>
            </a:xfrm>
            <a:custGeom>
              <a:avLst/>
              <a:gdLst>
                <a:gd name="connsiteX0" fmla="*/ 2542 w 2138344"/>
                <a:gd name="connsiteY0" fmla="*/ 84446 h 147542"/>
                <a:gd name="connsiteX1" fmla="*/ 305225 w 2138344"/>
                <a:gd name="connsiteY1" fmla="*/ 92913 h 147542"/>
                <a:gd name="connsiteX2" fmla="*/ 1916009 w 2138344"/>
                <a:gd name="connsiteY2" fmla="*/ 92913 h 147542"/>
                <a:gd name="connsiteX3" fmla="*/ 2089575 w 2138344"/>
                <a:gd name="connsiteY3" fmla="*/ 59046 h 147542"/>
                <a:gd name="connsiteX4" fmla="*/ 2129792 w 2138344"/>
                <a:gd name="connsiteY4" fmla="*/ 1896 h 147542"/>
                <a:gd name="connsiteX5" fmla="*/ 1949875 w 2138344"/>
                <a:gd name="connsiteY5" fmla="*/ 135246 h 147542"/>
                <a:gd name="connsiteX6" fmla="*/ 1427059 w 2138344"/>
                <a:gd name="connsiteY6" fmla="*/ 141596 h 147542"/>
                <a:gd name="connsiteX7" fmla="*/ 207859 w 2138344"/>
                <a:gd name="connsiteY7" fmla="*/ 135246 h 147542"/>
                <a:gd name="connsiteX8" fmla="*/ 2542 w 2138344"/>
                <a:gd name="connsiteY8" fmla="*/ 84446 h 14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8344" h="147542">
                  <a:moveTo>
                    <a:pt x="2542" y="84446"/>
                  </a:moveTo>
                  <a:cubicBezTo>
                    <a:pt x="-5572" y="87974"/>
                    <a:pt x="305225" y="92913"/>
                    <a:pt x="305225" y="92913"/>
                  </a:cubicBezTo>
                  <a:lnTo>
                    <a:pt x="1916009" y="92913"/>
                  </a:lnTo>
                  <a:cubicBezTo>
                    <a:pt x="2213401" y="87269"/>
                    <a:pt x="2053945" y="74215"/>
                    <a:pt x="2089575" y="59046"/>
                  </a:cubicBezTo>
                  <a:cubicBezTo>
                    <a:pt x="2125205" y="43877"/>
                    <a:pt x="2153075" y="-10804"/>
                    <a:pt x="2129792" y="1896"/>
                  </a:cubicBezTo>
                  <a:cubicBezTo>
                    <a:pt x="2106509" y="14596"/>
                    <a:pt x="2066997" y="111963"/>
                    <a:pt x="1949875" y="135246"/>
                  </a:cubicBezTo>
                  <a:cubicBezTo>
                    <a:pt x="1832753" y="158529"/>
                    <a:pt x="1427059" y="141596"/>
                    <a:pt x="1427059" y="141596"/>
                  </a:cubicBezTo>
                  <a:lnTo>
                    <a:pt x="207859" y="135246"/>
                  </a:lnTo>
                  <a:cubicBezTo>
                    <a:pt x="-26033" y="128191"/>
                    <a:pt x="-1162" y="113727"/>
                    <a:pt x="2542" y="844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9" name="フリーフォーム: 図形 668">
              <a:extLst>
                <a:ext uri="{FF2B5EF4-FFF2-40B4-BE49-F238E27FC236}">
                  <a16:creationId xmlns:a16="http://schemas.microsoft.com/office/drawing/2014/main" id="{0B6567DB-54A4-404D-BA64-48AC78A7774E}"/>
                </a:ext>
              </a:extLst>
            </p:cNvPr>
            <p:cNvSpPr/>
            <p:nvPr/>
          </p:nvSpPr>
          <p:spPr>
            <a:xfrm>
              <a:off x="5173579" y="6545221"/>
              <a:ext cx="1063977" cy="177661"/>
            </a:xfrm>
            <a:custGeom>
              <a:avLst/>
              <a:gdLst>
                <a:gd name="connsiteX0" fmla="*/ 1063709 w 1063977"/>
                <a:gd name="connsiteY0" fmla="*/ 42 h 177661"/>
                <a:gd name="connsiteX1" fmla="*/ 979571 w 1063977"/>
                <a:gd name="connsiteY1" fmla="*/ 146092 h 177661"/>
                <a:gd name="connsiteX2" fmla="*/ 849396 w 1063977"/>
                <a:gd name="connsiteY2" fmla="*/ 169904 h 177661"/>
                <a:gd name="connsiteX3" fmla="*/ 284246 w 1063977"/>
                <a:gd name="connsiteY3" fmla="*/ 158792 h 177661"/>
                <a:gd name="connsiteX4" fmla="*/ 250909 w 1063977"/>
                <a:gd name="connsiteY4" fmla="*/ 146092 h 177661"/>
                <a:gd name="connsiteX5" fmla="*/ 84 w 1063977"/>
                <a:gd name="connsiteY5" fmla="*/ 81004 h 177661"/>
                <a:gd name="connsiteX6" fmla="*/ 227096 w 1063977"/>
                <a:gd name="connsiteY6" fmla="*/ 128629 h 177661"/>
                <a:gd name="connsiteX7" fmla="*/ 565234 w 1063977"/>
                <a:gd name="connsiteY7" fmla="*/ 168317 h 177661"/>
                <a:gd name="connsiteX8" fmla="*/ 952584 w 1063977"/>
                <a:gd name="connsiteY8" fmla="*/ 161967 h 177661"/>
                <a:gd name="connsiteX9" fmla="*/ 1063709 w 1063977"/>
                <a:gd name="connsiteY9" fmla="*/ 42 h 1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977" h="177661">
                  <a:moveTo>
                    <a:pt x="1063709" y="42"/>
                  </a:moveTo>
                  <a:cubicBezTo>
                    <a:pt x="1068207" y="-2604"/>
                    <a:pt x="1015290" y="117782"/>
                    <a:pt x="979571" y="146092"/>
                  </a:cubicBezTo>
                  <a:cubicBezTo>
                    <a:pt x="943852" y="174402"/>
                    <a:pt x="965283" y="167787"/>
                    <a:pt x="849396" y="169904"/>
                  </a:cubicBezTo>
                  <a:lnTo>
                    <a:pt x="284246" y="158792"/>
                  </a:lnTo>
                  <a:cubicBezTo>
                    <a:pt x="184498" y="154823"/>
                    <a:pt x="298269" y="159057"/>
                    <a:pt x="250909" y="146092"/>
                  </a:cubicBezTo>
                  <a:cubicBezTo>
                    <a:pt x="203549" y="133127"/>
                    <a:pt x="4053" y="83914"/>
                    <a:pt x="84" y="81004"/>
                  </a:cubicBezTo>
                  <a:cubicBezTo>
                    <a:pt x="-3885" y="78094"/>
                    <a:pt x="132904" y="114077"/>
                    <a:pt x="227096" y="128629"/>
                  </a:cubicBezTo>
                  <a:cubicBezTo>
                    <a:pt x="321288" y="143181"/>
                    <a:pt x="444319" y="162761"/>
                    <a:pt x="565234" y="168317"/>
                  </a:cubicBezTo>
                  <a:cubicBezTo>
                    <a:pt x="686149" y="173873"/>
                    <a:pt x="871092" y="189219"/>
                    <a:pt x="952584" y="161967"/>
                  </a:cubicBezTo>
                  <a:cubicBezTo>
                    <a:pt x="1034076" y="134715"/>
                    <a:pt x="1059211" y="2688"/>
                    <a:pt x="1063709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0" name="フリーフォーム: 図形 669">
              <a:extLst>
                <a:ext uri="{FF2B5EF4-FFF2-40B4-BE49-F238E27FC236}">
                  <a16:creationId xmlns:a16="http://schemas.microsoft.com/office/drawing/2014/main" id="{C8CAFF27-D91D-47B3-B7BF-6E9F91E33EB2}"/>
                </a:ext>
              </a:extLst>
            </p:cNvPr>
            <p:cNvSpPr/>
            <p:nvPr/>
          </p:nvSpPr>
          <p:spPr>
            <a:xfrm>
              <a:off x="5422284" y="6420751"/>
              <a:ext cx="119564" cy="163394"/>
            </a:xfrm>
            <a:custGeom>
              <a:avLst/>
              <a:gdLst>
                <a:gd name="connsiteX0" fmla="*/ 103804 w 119564"/>
                <a:gd name="connsiteY0" fmla="*/ 687 h 163394"/>
                <a:gd name="connsiteX1" fmla="*/ 118091 w 119564"/>
                <a:gd name="connsiteY1" fmla="*/ 154674 h 163394"/>
                <a:gd name="connsiteX2" fmla="*/ 92691 w 119564"/>
                <a:gd name="connsiteY2" fmla="*/ 137212 h 163394"/>
                <a:gd name="connsiteX3" fmla="*/ 78404 w 119564"/>
                <a:gd name="connsiteY3" fmla="*/ 78474 h 163394"/>
                <a:gd name="connsiteX4" fmla="*/ 35541 w 119564"/>
                <a:gd name="connsiteY4" fmla="*/ 111812 h 163394"/>
                <a:gd name="connsiteX5" fmla="*/ 616 w 119564"/>
                <a:gd name="connsiteY5" fmla="*/ 97524 h 163394"/>
                <a:gd name="connsiteX6" fmla="*/ 103804 w 119564"/>
                <a:gd name="connsiteY6" fmla="*/ 687 h 16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64" h="163394">
                  <a:moveTo>
                    <a:pt x="103804" y="687"/>
                  </a:moveTo>
                  <a:cubicBezTo>
                    <a:pt x="123383" y="10212"/>
                    <a:pt x="119943" y="131920"/>
                    <a:pt x="118091" y="154674"/>
                  </a:cubicBezTo>
                  <a:cubicBezTo>
                    <a:pt x="116239" y="177428"/>
                    <a:pt x="99305" y="149912"/>
                    <a:pt x="92691" y="137212"/>
                  </a:cubicBezTo>
                  <a:cubicBezTo>
                    <a:pt x="86077" y="124512"/>
                    <a:pt x="87929" y="82707"/>
                    <a:pt x="78404" y="78474"/>
                  </a:cubicBezTo>
                  <a:cubicBezTo>
                    <a:pt x="68879" y="74241"/>
                    <a:pt x="48506" y="108637"/>
                    <a:pt x="35541" y="111812"/>
                  </a:cubicBezTo>
                  <a:cubicBezTo>
                    <a:pt x="22576" y="114987"/>
                    <a:pt x="-4411" y="111547"/>
                    <a:pt x="616" y="97524"/>
                  </a:cubicBezTo>
                  <a:cubicBezTo>
                    <a:pt x="5643" y="83501"/>
                    <a:pt x="84225" y="-8838"/>
                    <a:pt x="103804" y="6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1" name="フリーフォーム: 図形 670">
              <a:extLst>
                <a:ext uri="{FF2B5EF4-FFF2-40B4-BE49-F238E27FC236}">
                  <a16:creationId xmlns:a16="http://schemas.microsoft.com/office/drawing/2014/main" id="{1DBFDFB0-1020-4AE4-8D25-C48E53140F06}"/>
                </a:ext>
              </a:extLst>
            </p:cNvPr>
            <p:cNvSpPr/>
            <p:nvPr/>
          </p:nvSpPr>
          <p:spPr>
            <a:xfrm>
              <a:off x="5371884" y="6518221"/>
              <a:ext cx="172304" cy="69251"/>
            </a:xfrm>
            <a:custGeom>
              <a:avLst/>
              <a:gdLst>
                <a:gd name="connsiteX0" fmla="*/ 1804 w 172304"/>
                <a:gd name="connsiteY0" fmla="*/ 54 h 69251"/>
                <a:gd name="connsiteX1" fmla="*/ 87529 w 172304"/>
                <a:gd name="connsiteY1" fmla="*/ 55617 h 69251"/>
                <a:gd name="connsiteX2" fmla="*/ 171666 w 172304"/>
                <a:gd name="connsiteY2" fmla="*/ 66729 h 69251"/>
                <a:gd name="connsiteX3" fmla="*/ 1804 w 172304"/>
                <a:gd name="connsiteY3" fmla="*/ 54 h 6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304" h="69251">
                  <a:moveTo>
                    <a:pt x="1804" y="54"/>
                  </a:moveTo>
                  <a:cubicBezTo>
                    <a:pt x="-12219" y="-1798"/>
                    <a:pt x="59219" y="44504"/>
                    <a:pt x="87529" y="55617"/>
                  </a:cubicBezTo>
                  <a:cubicBezTo>
                    <a:pt x="115839" y="66730"/>
                    <a:pt x="179339" y="73079"/>
                    <a:pt x="171666" y="66729"/>
                  </a:cubicBezTo>
                  <a:cubicBezTo>
                    <a:pt x="163993" y="60379"/>
                    <a:pt x="15827" y="1906"/>
                    <a:pt x="1804" y="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2" name="フリーフォーム: 図形 671">
              <a:extLst>
                <a:ext uri="{FF2B5EF4-FFF2-40B4-BE49-F238E27FC236}">
                  <a16:creationId xmlns:a16="http://schemas.microsoft.com/office/drawing/2014/main" id="{BCF238C1-3289-4A8D-9152-E1A616188A69}"/>
                </a:ext>
              </a:extLst>
            </p:cNvPr>
            <p:cNvSpPr/>
            <p:nvPr/>
          </p:nvSpPr>
          <p:spPr>
            <a:xfrm>
              <a:off x="5918704" y="6030130"/>
              <a:ext cx="39431" cy="456322"/>
            </a:xfrm>
            <a:custGeom>
              <a:avLst/>
              <a:gdLst>
                <a:gd name="connsiteX0" fmla="*/ 1084 w 39431"/>
                <a:gd name="connsiteY0" fmla="*/ 783 h 456322"/>
                <a:gd name="connsiteX1" fmla="*/ 39184 w 39431"/>
                <a:gd name="connsiteY1" fmla="*/ 438933 h 456322"/>
                <a:gd name="connsiteX2" fmla="*/ 15371 w 39431"/>
                <a:gd name="connsiteY2" fmla="*/ 334158 h 456322"/>
                <a:gd name="connsiteX3" fmla="*/ 1084 w 39431"/>
                <a:gd name="connsiteY3" fmla="*/ 783 h 45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31" h="456322">
                  <a:moveTo>
                    <a:pt x="1084" y="783"/>
                  </a:moveTo>
                  <a:cubicBezTo>
                    <a:pt x="5053" y="18246"/>
                    <a:pt x="36803" y="383371"/>
                    <a:pt x="39184" y="438933"/>
                  </a:cubicBezTo>
                  <a:cubicBezTo>
                    <a:pt x="41565" y="494495"/>
                    <a:pt x="26219" y="405331"/>
                    <a:pt x="15371" y="334158"/>
                  </a:cubicBezTo>
                  <a:cubicBezTo>
                    <a:pt x="4523" y="262985"/>
                    <a:pt x="-2885" y="-16680"/>
                    <a:pt x="1084" y="7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3" name="フリーフォーム: 図形 672">
              <a:extLst>
                <a:ext uri="{FF2B5EF4-FFF2-40B4-BE49-F238E27FC236}">
                  <a16:creationId xmlns:a16="http://schemas.microsoft.com/office/drawing/2014/main" id="{DEB1C74E-8891-44C5-941A-D81BC0F4EBE9}"/>
                </a:ext>
              </a:extLst>
            </p:cNvPr>
            <p:cNvSpPr/>
            <p:nvPr/>
          </p:nvSpPr>
          <p:spPr>
            <a:xfrm>
              <a:off x="5624493" y="6143194"/>
              <a:ext cx="352720" cy="472035"/>
            </a:xfrm>
            <a:custGeom>
              <a:avLst/>
              <a:gdLst>
                <a:gd name="connsiteX0" fmla="*/ 12720 w 352720"/>
                <a:gd name="connsiteY0" fmla="*/ 11544 h 472035"/>
                <a:gd name="connsiteX1" fmla="*/ 53995 w 352720"/>
                <a:gd name="connsiteY1" fmla="*/ 427469 h 472035"/>
                <a:gd name="connsiteX2" fmla="*/ 247670 w 352720"/>
                <a:gd name="connsiteY2" fmla="*/ 457631 h 472035"/>
                <a:gd name="connsiteX3" fmla="*/ 349270 w 352720"/>
                <a:gd name="connsiteY3" fmla="*/ 403656 h 472035"/>
                <a:gd name="connsiteX4" fmla="*/ 328632 w 352720"/>
                <a:gd name="connsiteY4" fmla="*/ 333806 h 472035"/>
                <a:gd name="connsiteX5" fmla="*/ 325457 w 352720"/>
                <a:gd name="connsiteY5" fmla="*/ 413181 h 472035"/>
                <a:gd name="connsiteX6" fmla="*/ 182582 w 352720"/>
                <a:gd name="connsiteY6" fmla="*/ 444931 h 472035"/>
                <a:gd name="connsiteX7" fmla="*/ 84157 w 352720"/>
                <a:gd name="connsiteY7" fmla="*/ 440169 h 472035"/>
                <a:gd name="connsiteX8" fmla="*/ 57170 w 352720"/>
                <a:gd name="connsiteY8" fmla="*/ 413181 h 472035"/>
                <a:gd name="connsiteX9" fmla="*/ 31770 w 352720"/>
                <a:gd name="connsiteY9" fmla="*/ 295706 h 472035"/>
                <a:gd name="connsiteX10" fmla="*/ 20 w 352720"/>
                <a:gd name="connsiteY10" fmla="*/ 130606 h 472035"/>
                <a:gd name="connsiteX11" fmla="*/ 12720 w 352720"/>
                <a:gd name="connsiteY11" fmla="*/ 11544 h 47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720" h="472035">
                  <a:moveTo>
                    <a:pt x="12720" y="11544"/>
                  </a:moveTo>
                  <a:cubicBezTo>
                    <a:pt x="21716" y="61021"/>
                    <a:pt x="14837" y="353121"/>
                    <a:pt x="53995" y="427469"/>
                  </a:cubicBezTo>
                  <a:cubicBezTo>
                    <a:pt x="93153" y="501817"/>
                    <a:pt x="198458" y="461600"/>
                    <a:pt x="247670" y="457631"/>
                  </a:cubicBezTo>
                  <a:cubicBezTo>
                    <a:pt x="296882" y="453662"/>
                    <a:pt x="335776" y="424293"/>
                    <a:pt x="349270" y="403656"/>
                  </a:cubicBezTo>
                  <a:cubicBezTo>
                    <a:pt x="362764" y="383019"/>
                    <a:pt x="332601" y="332219"/>
                    <a:pt x="328632" y="333806"/>
                  </a:cubicBezTo>
                  <a:cubicBezTo>
                    <a:pt x="324663" y="335394"/>
                    <a:pt x="349799" y="394660"/>
                    <a:pt x="325457" y="413181"/>
                  </a:cubicBezTo>
                  <a:cubicBezTo>
                    <a:pt x="301115" y="431702"/>
                    <a:pt x="222799" y="440433"/>
                    <a:pt x="182582" y="444931"/>
                  </a:cubicBezTo>
                  <a:cubicBezTo>
                    <a:pt x="142365" y="449429"/>
                    <a:pt x="105059" y="445461"/>
                    <a:pt x="84157" y="440169"/>
                  </a:cubicBezTo>
                  <a:cubicBezTo>
                    <a:pt x="63255" y="434877"/>
                    <a:pt x="65901" y="437258"/>
                    <a:pt x="57170" y="413181"/>
                  </a:cubicBezTo>
                  <a:cubicBezTo>
                    <a:pt x="48439" y="389104"/>
                    <a:pt x="41295" y="342802"/>
                    <a:pt x="31770" y="295706"/>
                  </a:cubicBezTo>
                  <a:cubicBezTo>
                    <a:pt x="22245" y="248610"/>
                    <a:pt x="-774" y="176379"/>
                    <a:pt x="20" y="130606"/>
                  </a:cubicBezTo>
                  <a:cubicBezTo>
                    <a:pt x="814" y="84833"/>
                    <a:pt x="3724" y="-37933"/>
                    <a:pt x="12720" y="115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4" name="フリーフォーム: 図形 673">
              <a:extLst>
                <a:ext uri="{FF2B5EF4-FFF2-40B4-BE49-F238E27FC236}">
                  <a16:creationId xmlns:a16="http://schemas.microsoft.com/office/drawing/2014/main" id="{AEC3C587-F7A2-4007-9AE8-243C0F0279A9}"/>
                </a:ext>
              </a:extLst>
            </p:cNvPr>
            <p:cNvSpPr/>
            <p:nvPr/>
          </p:nvSpPr>
          <p:spPr>
            <a:xfrm>
              <a:off x="4926626" y="7434577"/>
              <a:ext cx="2273832" cy="397293"/>
            </a:xfrm>
            <a:custGeom>
              <a:avLst/>
              <a:gdLst>
                <a:gd name="connsiteX0" fmla="*/ 13674 w 2273832"/>
                <a:gd name="connsiteY0" fmla="*/ 373806 h 397293"/>
                <a:gd name="connsiteX1" fmla="*/ 210524 w 2273832"/>
                <a:gd name="connsiteY1" fmla="*/ 394973 h 397293"/>
                <a:gd name="connsiteX2" fmla="*/ 2119757 w 2273832"/>
                <a:gd name="connsiteY2" fmla="*/ 384390 h 397293"/>
                <a:gd name="connsiteX3" fmla="*/ 2128224 w 2273832"/>
                <a:gd name="connsiteY3" fmla="*/ 344173 h 397293"/>
                <a:gd name="connsiteX4" fmla="*/ 1874224 w 2273832"/>
                <a:gd name="connsiteY4" fmla="*/ 11856 h 397293"/>
                <a:gd name="connsiteX5" fmla="*/ 1941957 w 2273832"/>
                <a:gd name="connsiteY5" fmla="*/ 100756 h 397293"/>
                <a:gd name="connsiteX6" fmla="*/ 2062607 w 2273832"/>
                <a:gd name="connsiteY6" fmla="*/ 356873 h 397293"/>
                <a:gd name="connsiteX7" fmla="*/ 1141857 w 2273832"/>
                <a:gd name="connsiteY7" fmla="*/ 397090 h 397293"/>
                <a:gd name="connsiteX8" fmla="*/ 13674 w 2273832"/>
                <a:gd name="connsiteY8" fmla="*/ 373806 h 39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3832" h="397293">
                  <a:moveTo>
                    <a:pt x="13674" y="373806"/>
                  </a:moveTo>
                  <a:cubicBezTo>
                    <a:pt x="-63408" y="383507"/>
                    <a:pt x="210524" y="394973"/>
                    <a:pt x="210524" y="394973"/>
                  </a:cubicBezTo>
                  <a:lnTo>
                    <a:pt x="2119757" y="384390"/>
                  </a:lnTo>
                  <a:cubicBezTo>
                    <a:pt x="2439374" y="375923"/>
                    <a:pt x="2169146" y="406262"/>
                    <a:pt x="2128224" y="344173"/>
                  </a:cubicBezTo>
                  <a:cubicBezTo>
                    <a:pt x="2087302" y="282084"/>
                    <a:pt x="1874224" y="11856"/>
                    <a:pt x="1874224" y="11856"/>
                  </a:cubicBezTo>
                  <a:cubicBezTo>
                    <a:pt x="1843180" y="-28713"/>
                    <a:pt x="1910560" y="43253"/>
                    <a:pt x="1941957" y="100756"/>
                  </a:cubicBezTo>
                  <a:cubicBezTo>
                    <a:pt x="1973354" y="158259"/>
                    <a:pt x="2195957" y="307484"/>
                    <a:pt x="2062607" y="356873"/>
                  </a:cubicBezTo>
                  <a:cubicBezTo>
                    <a:pt x="1929257" y="406262"/>
                    <a:pt x="1485815" y="394973"/>
                    <a:pt x="1141857" y="397090"/>
                  </a:cubicBezTo>
                  <a:cubicBezTo>
                    <a:pt x="797899" y="399207"/>
                    <a:pt x="398378" y="384390"/>
                    <a:pt x="13674" y="3738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5" name="フリーフォーム: 図形 674">
              <a:extLst>
                <a:ext uri="{FF2B5EF4-FFF2-40B4-BE49-F238E27FC236}">
                  <a16:creationId xmlns:a16="http://schemas.microsoft.com/office/drawing/2014/main" id="{EF1302A1-012C-42C0-9297-FC4ACBF83A4A}"/>
                </a:ext>
              </a:extLst>
            </p:cNvPr>
            <p:cNvSpPr/>
            <p:nvPr/>
          </p:nvSpPr>
          <p:spPr>
            <a:xfrm>
              <a:off x="5421679" y="6785928"/>
              <a:ext cx="706317" cy="243979"/>
            </a:xfrm>
            <a:custGeom>
              <a:avLst/>
              <a:gdLst>
                <a:gd name="connsiteX0" fmla="*/ 52021 w 706317"/>
                <a:gd name="connsiteY0" fmla="*/ 105 h 243979"/>
                <a:gd name="connsiteX1" fmla="*/ 128221 w 706317"/>
                <a:gd name="connsiteY1" fmla="*/ 201189 h 243979"/>
                <a:gd name="connsiteX2" fmla="*/ 706071 w 706317"/>
                <a:gd name="connsiteY2" fmla="*/ 218122 h 243979"/>
                <a:gd name="connsiteX3" fmla="*/ 52021 w 706317"/>
                <a:gd name="connsiteY3" fmla="*/ 230822 h 243979"/>
                <a:gd name="connsiteX4" fmla="*/ 52021 w 706317"/>
                <a:gd name="connsiteY4" fmla="*/ 105 h 24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317" h="243979">
                  <a:moveTo>
                    <a:pt x="52021" y="105"/>
                  </a:moveTo>
                  <a:cubicBezTo>
                    <a:pt x="64721" y="-4834"/>
                    <a:pt x="19213" y="164853"/>
                    <a:pt x="128221" y="201189"/>
                  </a:cubicBezTo>
                  <a:cubicBezTo>
                    <a:pt x="237229" y="237525"/>
                    <a:pt x="718771" y="213183"/>
                    <a:pt x="706071" y="218122"/>
                  </a:cubicBezTo>
                  <a:cubicBezTo>
                    <a:pt x="693371" y="223061"/>
                    <a:pt x="162441" y="264689"/>
                    <a:pt x="52021" y="230822"/>
                  </a:cubicBezTo>
                  <a:cubicBezTo>
                    <a:pt x="-58399" y="196955"/>
                    <a:pt x="39321" y="5044"/>
                    <a:pt x="52021" y="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6" name="フリーフォーム: 図形 675">
              <a:extLst>
                <a:ext uri="{FF2B5EF4-FFF2-40B4-BE49-F238E27FC236}">
                  <a16:creationId xmlns:a16="http://schemas.microsoft.com/office/drawing/2014/main" id="{56EF3FA1-2514-4255-9924-C769F5817681}"/>
                </a:ext>
              </a:extLst>
            </p:cNvPr>
            <p:cNvSpPr/>
            <p:nvPr/>
          </p:nvSpPr>
          <p:spPr>
            <a:xfrm>
              <a:off x="5444963" y="7084378"/>
              <a:ext cx="706317" cy="283739"/>
            </a:xfrm>
            <a:custGeom>
              <a:avLst/>
              <a:gdLst>
                <a:gd name="connsiteX0" fmla="*/ 52021 w 706317"/>
                <a:gd name="connsiteY0" fmla="*/ 105 h 243979"/>
                <a:gd name="connsiteX1" fmla="*/ 128221 w 706317"/>
                <a:gd name="connsiteY1" fmla="*/ 201189 h 243979"/>
                <a:gd name="connsiteX2" fmla="*/ 706071 w 706317"/>
                <a:gd name="connsiteY2" fmla="*/ 218122 h 243979"/>
                <a:gd name="connsiteX3" fmla="*/ 52021 w 706317"/>
                <a:gd name="connsiteY3" fmla="*/ 230822 h 243979"/>
                <a:gd name="connsiteX4" fmla="*/ 52021 w 706317"/>
                <a:gd name="connsiteY4" fmla="*/ 105 h 24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317" h="243979">
                  <a:moveTo>
                    <a:pt x="52021" y="105"/>
                  </a:moveTo>
                  <a:cubicBezTo>
                    <a:pt x="64721" y="-4834"/>
                    <a:pt x="19213" y="164853"/>
                    <a:pt x="128221" y="201189"/>
                  </a:cubicBezTo>
                  <a:cubicBezTo>
                    <a:pt x="237229" y="237525"/>
                    <a:pt x="718771" y="213183"/>
                    <a:pt x="706071" y="218122"/>
                  </a:cubicBezTo>
                  <a:cubicBezTo>
                    <a:pt x="693371" y="223061"/>
                    <a:pt x="162441" y="264689"/>
                    <a:pt x="52021" y="230822"/>
                  </a:cubicBezTo>
                  <a:cubicBezTo>
                    <a:pt x="-58399" y="196955"/>
                    <a:pt x="39321" y="5044"/>
                    <a:pt x="52021" y="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5351DE8B-E8DC-47B9-9E7F-64328ADDE840}"/>
                </a:ext>
              </a:extLst>
            </p:cNvPr>
            <p:cNvSpPr/>
            <p:nvPr/>
          </p:nvSpPr>
          <p:spPr>
            <a:xfrm>
              <a:off x="5474596" y="7429394"/>
              <a:ext cx="706317" cy="283739"/>
            </a:xfrm>
            <a:custGeom>
              <a:avLst/>
              <a:gdLst>
                <a:gd name="connsiteX0" fmla="*/ 52021 w 706317"/>
                <a:gd name="connsiteY0" fmla="*/ 105 h 243979"/>
                <a:gd name="connsiteX1" fmla="*/ 128221 w 706317"/>
                <a:gd name="connsiteY1" fmla="*/ 201189 h 243979"/>
                <a:gd name="connsiteX2" fmla="*/ 706071 w 706317"/>
                <a:gd name="connsiteY2" fmla="*/ 218122 h 243979"/>
                <a:gd name="connsiteX3" fmla="*/ 52021 w 706317"/>
                <a:gd name="connsiteY3" fmla="*/ 230822 h 243979"/>
                <a:gd name="connsiteX4" fmla="*/ 52021 w 706317"/>
                <a:gd name="connsiteY4" fmla="*/ 105 h 24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317" h="243979">
                  <a:moveTo>
                    <a:pt x="52021" y="105"/>
                  </a:moveTo>
                  <a:cubicBezTo>
                    <a:pt x="64721" y="-4834"/>
                    <a:pt x="19213" y="164853"/>
                    <a:pt x="128221" y="201189"/>
                  </a:cubicBezTo>
                  <a:cubicBezTo>
                    <a:pt x="237229" y="237525"/>
                    <a:pt x="718771" y="213183"/>
                    <a:pt x="706071" y="218122"/>
                  </a:cubicBezTo>
                  <a:cubicBezTo>
                    <a:pt x="693371" y="223061"/>
                    <a:pt x="162441" y="264689"/>
                    <a:pt x="52021" y="230822"/>
                  </a:cubicBezTo>
                  <a:cubicBezTo>
                    <a:pt x="-58399" y="196955"/>
                    <a:pt x="39321" y="5044"/>
                    <a:pt x="52021" y="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F50DEFD1-1D75-4310-A3D4-EAB11550D60B}"/>
                </a:ext>
              </a:extLst>
            </p:cNvPr>
            <p:cNvSpPr/>
            <p:nvPr/>
          </p:nvSpPr>
          <p:spPr>
            <a:xfrm>
              <a:off x="5441620" y="6776727"/>
              <a:ext cx="804722" cy="251867"/>
            </a:xfrm>
            <a:custGeom>
              <a:avLst/>
              <a:gdLst>
                <a:gd name="connsiteX0" fmla="*/ 21497 w 804722"/>
                <a:gd name="connsiteY0" fmla="*/ 11423 h 251867"/>
                <a:gd name="connsiteX1" fmla="*/ 104047 w 804722"/>
                <a:gd name="connsiteY1" fmla="*/ 11423 h 251867"/>
                <a:gd name="connsiteX2" fmla="*/ 743280 w 804722"/>
                <a:gd name="connsiteY2" fmla="*/ 22006 h 251867"/>
                <a:gd name="connsiteX3" fmla="*/ 775030 w 804722"/>
                <a:gd name="connsiteY3" fmla="*/ 216740 h 251867"/>
                <a:gd name="connsiteX4" fmla="*/ 777147 w 804722"/>
                <a:gd name="connsiteY4" fmla="*/ 250606 h 251867"/>
                <a:gd name="connsiteX5" fmla="*/ 804663 w 804722"/>
                <a:gd name="connsiteY5" fmla="*/ 199806 h 251867"/>
                <a:gd name="connsiteX6" fmla="*/ 768680 w 804722"/>
                <a:gd name="connsiteY6" fmla="*/ 26240 h 251867"/>
                <a:gd name="connsiteX7" fmla="*/ 573947 w 804722"/>
                <a:gd name="connsiteY7" fmla="*/ 840 h 251867"/>
                <a:gd name="connsiteX8" fmla="*/ 21497 w 804722"/>
                <a:gd name="connsiteY8" fmla="*/ 11423 h 2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722" h="251867">
                  <a:moveTo>
                    <a:pt x="21497" y="11423"/>
                  </a:moveTo>
                  <a:cubicBezTo>
                    <a:pt x="-56820" y="13187"/>
                    <a:pt x="104047" y="11423"/>
                    <a:pt x="104047" y="11423"/>
                  </a:cubicBezTo>
                  <a:cubicBezTo>
                    <a:pt x="224344" y="13187"/>
                    <a:pt x="631450" y="-12213"/>
                    <a:pt x="743280" y="22006"/>
                  </a:cubicBezTo>
                  <a:cubicBezTo>
                    <a:pt x="855110" y="56225"/>
                    <a:pt x="769386" y="178640"/>
                    <a:pt x="775030" y="216740"/>
                  </a:cubicBezTo>
                  <a:cubicBezTo>
                    <a:pt x="780674" y="254840"/>
                    <a:pt x="772208" y="253428"/>
                    <a:pt x="777147" y="250606"/>
                  </a:cubicBezTo>
                  <a:cubicBezTo>
                    <a:pt x="782086" y="247784"/>
                    <a:pt x="806074" y="237200"/>
                    <a:pt x="804663" y="199806"/>
                  </a:cubicBezTo>
                  <a:cubicBezTo>
                    <a:pt x="803252" y="162412"/>
                    <a:pt x="807133" y="59401"/>
                    <a:pt x="768680" y="26240"/>
                  </a:cubicBezTo>
                  <a:cubicBezTo>
                    <a:pt x="730227" y="-6921"/>
                    <a:pt x="699536" y="5073"/>
                    <a:pt x="573947" y="840"/>
                  </a:cubicBezTo>
                  <a:cubicBezTo>
                    <a:pt x="448358" y="-3393"/>
                    <a:pt x="99814" y="9659"/>
                    <a:pt x="21497" y="114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65780A99-B19E-4422-BBC5-CA5FE9A843E8}"/>
                </a:ext>
              </a:extLst>
            </p:cNvPr>
            <p:cNvSpPr/>
            <p:nvPr/>
          </p:nvSpPr>
          <p:spPr>
            <a:xfrm>
              <a:off x="5567253" y="6857452"/>
              <a:ext cx="568443" cy="38706"/>
            </a:xfrm>
            <a:custGeom>
              <a:avLst/>
              <a:gdLst>
                <a:gd name="connsiteX0" fmla="*/ 12280 w 568443"/>
                <a:gd name="connsiteY0" fmla="*/ 2665 h 38706"/>
                <a:gd name="connsiteX1" fmla="*/ 115997 w 568443"/>
                <a:gd name="connsiteY1" fmla="*/ 2665 h 38706"/>
                <a:gd name="connsiteX2" fmla="*/ 522397 w 568443"/>
                <a:gd name="connsiteY2" fmla="*/ 2665 h 38706"/>
                <a:gd name="connsiteX3" fmla="*/ 552030 w 568443"/>
                <a:gd name="connsiteY3" fmla="*/ 38648 h 38706"/>
                <a:gd name="connsiteX4" fmla="*/ 458897 w 568443"/>
                <a:gd name="connsiteY4" fmla="*/ 11131 h 38706"/>
                <a:gd name="connsiteX5" fmla="*/ 12280 w 568443"/>
                <a:gd name="connsiteY5" fmla="*/ 2665 h 3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443" h="38706">
                  <a:moveTo>
                    <a:pt x="12280" y="2665"/>
                  </a:moveTo>
                  <a:cubicBezTo>
                    <a:pt x="-44870" y="1254"/>
                    <a:pt x="115997" y="2665"/>
                    <a:pt x="115997" y="2665"/>
                  </a:cubicBezTo>
                  <a:cubicBezTo>
                    <a:pt x="201016" y="2665"/>
                    <a:pt x="449725" y="-3332"/>
                    <a:pt x="522397" y="2665"/>
                  </a:cubicBezTo>
                  <a:cubicBezTo>
                    <a:pt x="595069" y="8662"/>
                    <a:pt x="562613" y="37237"/>
                    <a:pt x="552030" y="38648"/>
                  </a:cubicBezTo>
                  <a:cubicBezTo>
                    <a:pt x="541447" y="40059"/>
                    <a:pt x="543916" y="15717"/>
                    <a:pt x="458897" y="11131"/>
                  </a:cubicBezTo>
                  <a:cubicBezTo>
                    <a:pt x="373878" y="6545"/>
                    <a:pt x="69430" y="4076"/>
                    <a:pt x="12280" y="26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989BE1FC-2342-4C22-8A53-C74DF06CBEBA}"/>
                </a:ext>
              </a:extLst>
            </p:cNvPr>
            <p:cNvSpPr/>
            <p:nvPr/>
          </p:nvSpPr>
          <p:spPr>
            <a:xfrm>
              <a:off x="5541163" y="6879144"/>
              <a:ext cx="623076" cy="51161"/>
            </a:xfrm>
            <a:custGeom>
              <a:avLst/>
              <a:gdLst>
                <a:gd name="connsiteX0" fmla="*/ 595054 w 623076"/>
                <a:gd name="connsiteY0" fmla="*/ 40239 h 51161"/>
                <a:gd name="connsiteX1" fmla="*/ 514620 w 623076"/>
                <a:gd name="connsiteY1" fmla="*/ 48706 h 51161"/>
                <a:gd name="connsiteX2" fmla="*/ 38370 w 623076"/>
                <a:gd name="connsiteY2" fmla="*/ 46589 h 51161"/>
                <a:gd name="connsiteX3" fmla="*/ 40487 w 623076"/>
                <a:gd name="connsiteY3" fmla="*/ 23 h 51161"/>
                <a:gd name="connsiteX4" fmla="*/ 135737 w 623076"/>
                <a:gd name="connsiteY4" fmla="*/ 40239 h 51161"/>
                <a:gd name="connsiteX5" fmla="*/ 595054 w 623076"/>
                <a:gd name="connsiteY5" fmla="*/ 40239 h 5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076" h="51161">
                  <a:moveTo>
                    <a:pt x="595054" y="40239"/>
                  </a:moveTo>
                  <a:cubicBezTo>
                    <a:pt x="658201" y="41650"/>
                    <a:pt x="607401" y="47648"/>
                    <a:pt x="514620" y="48706"/>
                  </a:cubicBezTo>
                  <a:cubicBezTo>
                    <a:pt x="421839" y="49764"/>
                    <a:pt x="117392" y="54703"/>
                    <a:pt x="38370" y="46589"/>
                  </a:cubicBezTo>
                  <a:cubicBezTo>
                    <a:pt x="-40652" y="38475"/>
                    <a:pt x="24259" y="1081"/>
                    <a:pt x="40487" y="23"/>
                  </a:cubicBezTo>
                  <a:cubicBezTo>
                    <a:pt x="56715" y="-1035"/>
                    <a:pt x="46131" y="33536"/>
                    <a:pt x="135737" y="40239"/>
                  </a:cubicBezTo>
                  <a:cubicBezTo>
                    <a:pt x="225342" y="46942"/>
                    <a:pt x="531907" y="38828"/>
                    <a:pt x="595054" y="402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C3BFB405-7F58-45A9-A916-9D8B2EEF5EAD}"/>
                </a:ext>
              </a:extLst>
            </p:cNvPr>
            <p:cNvSpPr/>
            <p:nvPr/>
          </p:nvSpPr>
          <p:spPr>
            <a:xfrm>
              <a:off x="5492750" y="7076670"/>
              <a:ext cx="812548" cy="316723"/>
            </a:xfrm>
            <a:custGeom>
              <a:avLst/>
              <a:gdLst>
                <a:gd name="connsiteX0" fmla="*/ 0 w 812548"/>
                <a:gd name="connsiteY0" fmla="*/ 16280 h 316723"/>
                <a:gd name="connsiteX1" fmla="*/ 95250 w 812548"/>
                <a:gd name="connsiteY1" fmla="*/ 16280 h 316723"/>
                <a:gd name="connsiteX2" fmla="*/ 772583 w 812548"/>
                <a:gd name="connsiteY2" fmla="*/ 12047 h 316723"/>
                <a:gd name="connsiteX3" fmla="*/ 730250 w 812548"/>
                <a:gd name="connsiteY3" fmla="*/ 22630 h 316723"/>
                <a:gd name="connsiteX4" fmla="*/ 702733 w 812548"/>
                <a:gd name="connsiteY4" fmla="*/ 278747 h 316723"/>
                <a:gd name="connsiteX5" fmla="*/ 692150 w 812548"/>
                <a:gd name="connsiteY5" fmla="*/ 302030 h 316723"/>
                <a:gd name="connsiteX6" fmla="*/ 772583 w 812548"/>
                <a:gd name="connsiteY6" fmla="*/ 147513 h 316723"/>
                <a:gd name="connsiteX7" fmla="*/ 757767 w 812548"/>
                <a:gd name="connsiteY7" fmla="*/ 88247 h 316723"/>
                <a:gd name="connsiteX8" fmla="*/ 488950 w 812548"/>
                <a:gd name="connsiteY8" fmla="*/ 35330 h 316723"/>
                <a:gd name="connsiteX9" fmla="*/ 0 w 812548"/>
                <a:gd name="connsiteY9" fmla="*/ 16280 h 31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548" h="316723">
                  <a:moveTo>
                    <a:pt x="0" y="16280"/>
                  </a:moveTo>
                  <a:lnTo>
                    <a:pt x="95250" y="16280"/>
                  </a:lnTo>
                  <a:lnTo>
                    <a:pt x="772583" y="12047"/>
                  </a:lnTo>
                  <a:cubicBezTo>
                    <a:pt x="878416" y="13105"/>
                    <a:pt x="741892" y="-21820"/>
                    <a:pt x="730250" y="22630"/>
                  </a:cubicBezTo>
                  <a:cubicBezTo>
                    <a:pt x="718608" y="67080"/>
                    <a:pt x="709083" y="232180"/>
                    <a:pt x="702733" y="278747"/>
                  </a:cubicBezTo>
                  <a:cubicBezTo>
                    <a:pt x="696383" y="325314"/>
                    <a:pt x="680508" y="323902"/>
                    <a:pt x="692150" y="302030"/>
                  </a:cubicBezTo>
                  <a:cubicBezTo>
                    <a:pt x="703792" y="280158"/>
                    <a:pt x="761647" y="183143"/>
                    <a:pt x="772583" y="147513"/>
                  </a:cubicBezTo>
                  <a:cubicBezTo>
                    <a:pt x="783519" y="111883"/>
                    <a:pt x="805039" y="106944"/>
                    <a:pt x="757767" y="88247"/>
                  </a:cubicBezTo>
                  <a:cubicBezTo>
                    <a:pt x="710495" y="69550"/>
                    <a:pt x="614186" y="45208"/>
                    <a:pt x="488950" y="35330"/>
                  </a:cubicBezTo>
                  <a:cubicBezTo>
                    <a:pt x="363714" y="25452"/>
                    <a:pt x="185032" y="27216"/>
                    <a:pt x="0" y="16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C52A31B0-2D59-491B-A08A-C447FAE2CB88}"/>
                </a:ext>
              </a:extLst>
            </p:cNvPr>
            <p:cNvSpPr/>
            <p:nvPr/>
          </p:nvSpPr>
          <p:spPr>
            <a:xfrm>
              <a:off x="5562649" y="7185437"/>
              <a:ext cx="639696" cy="78475"/>
            </a:xfrm>
            <a:custGeom>
              <a:avLst/>
              <a:gdLst>
                <a:gd name="connsiteX0" fmla="*/ 25351 w 639696"/>
                <a:gd name="connsiteY0" fmla="*/ 13346 h 78475"/>
                <a:gd name="connsiteX1" fmla="*/ 126951 w 639696"/>
                <a:gd name="connsiteY1" fmla="*/ 9113 h 78475"/>
                <a:gd name="connsiteX2" fmla="*/ 592618 w 639696"/>
                <a:gd name="connsiteY2" fmla="*/ 51446 h 78475"/>
                <a:gd name="connsiteX3" fmla="*/ 615901 w 639696"/>
                <a:gd name="connsiteY3" fmla="*/ 76846 h 78475"/>
                <a:gd name="connsiteX4" fmla="*/ 522768 w 639696"/>
                <a:gd name="connsiteY4" fmla="*/ 4880 h 78475"/>
                <a:gd name="connsiteX5" fmla="*/ 25351 w 639696"/>
                <a:gd name="connsiteY5" fmla="*/ 13346 h 7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696" h="78475">
                  <a:moveTo>
                    <a:pt x="25351" y="13346"/>
                  </a:moveTo>
                  <a:cubicBezTo>
                    <a:pt x="-40618" y="14051"/>
                    <a:pt x="32407" y="2763"/>
                    <a:pt x="126951" y="9113"/>
                  </a:cubicBezTo>
                  <a:cubicBezTo>
                    <a:pt x="221495" y="15463"/>
                    <a:pt x="511126" y="40157"/>
                    <a:pt x="592618" y="51446"/>
                  </a:cubicBezTo>
                  <a:cubicBezTo>
                    <a:pt x="674110" y="62735"/>
                    <a:pt x="627543" y="84607"/>
                    <a:pt x="615901" y="76846"/>
                  </a:cubicBezTo>
                  <a:cubicBezTo>
                    <a:pt x="604259" y="69085"/>
                    <a:pt x="621898" y="19344"/>
                    <a:pt x="522768" y="4880"/>
                  </a:cubicBezTo>
                  <a:cubicBezTo>
                    <a:pt x="423638" y="-9584"/>
                    <a:pt x="91320" y="12641"/>
                    <a:pt x="25351" y="133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: 図形 682">
              <a:extLst>
                <a:ext uri="{FF2B5EF4-FFF2-40B4-BE49-F238E27FC236}">
                  <a16:creationId xmlns:a16="http://schemas.microsoft.com/office/drawing/2014/main" id="{360F5D23-B398-4E87-8E4E-CCAC28B00580}"/>
                </a:ext>
              </a:extLst>
            </p:cNvPr>
            <p:cNvSpPr/>
            <p:nvPr/>
          </p:nvSpPr>
          <p:spPr>
            <a:xfrm>
              <a:off x="5573702" y="7213243"/>
              <a:ext cx="503784" cy="73003"/>
            </a:xfrm>
            <a:custGeom>
              <a:avLst/>
              <a:gdLst>
                <a:gd name="connsiteX0" fmla="*/ 26998 w 503784"/>
                <a:gd name="connsiteY0" fmla="*/ 36340 h 73003"/>
                <a:gd name="connsiteX1" fmla="*/ 503248 w 503784"/>
                <a:gd name="connsiteY1" fmla="*/ 68090 h 73003"/>
                <a:gd name="connsiteX2" fmla="*/ 120131 w 503784"/>
                <a:gd name="connsiteY2" fmla="*/ 65974 h 73003"/>
                <a:gd name="connsiteX3" fmla="*/ 65098 w 503784"/>
                <a:gd name="connsiteY3" fmla="*/ 2474 h 73003"/>
                <a:gd name="connsiteX4" fmla="*/ 26998 w 503784"/>
                <a:gd name="connsiteY4" fmla="*/ 36340 h 7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784" h="73003">
                  <a:moveTo>
                    <a:pt x="26998" y="36340"/>
                  </a:moveTo>
                  <a:cubicBezTo>
                    <a:pt x="100023" y="47276"/>
                    <a:pt x="487726" y="63151"/>
                    <a:pt x="503248" y="68090"/>
                  </a:cubicBezTo>
                  <a:cubicBezTo>
                    <a:pt x="518770" y="73029"/>
                    <a:pt x="193156" y="76910"/>
                    <a:pt x="120131" y="65974"/>
                  </a:cubicBezTo>
                  <a:cubicBezTo>
                    <a:pt x="47106" y="55038"/>
                    <a:pt x="79562" y="14468"/>
                    <a:pt x="65098" y="2474"/>
                  </a:cubicBezTo>
                  <a:cubicBezTo>
                    <a:pt x="50634" y="-9520"/>
                    <a:pt x="-46027" y="25404"/>
                    <a:pt x="26998" y="363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: 図形 683">
              <a:extLst>
                <a:ext uri="{FF2B5EF4-FFF2-40B4-BE49-F238E27FC236}">
                  <a16:creationId xmlns:a16="http://schemas.microsoft.com/office/drawing/2014/main" id="{D973EAEB-D2E5-41DB-BBB4-6362B37D536B}"/>
                </a:ext>
              </a:extLst>
            </p:cNvPr>
            <p:cNvSpPr/>
            <p:nvPr/>
          </p:nvSpPr>
          <p:spPr>
            <a:xfrm>
              <a:off x="5505450" y="7440083"/>
              <a:ext cx="833139" cy="266322"/>
            </a:xfrm>
            <a:custGeom>
              <a:avLst/>
              <a:gdLst>
                <a:gd name="connsiteX0" fmla="*/ 0 w 833139"/>
                <a:gd name="connsiteY0" fmla="*/ 19050 h 266322"/>
                <a:gd name="connsiteX1" fmla="*/ 84667 w 833139"/>
                <a:gd name="connsiteY1" fmla="*/ 19050 h 266322"/>
                <a:gd name="connsiteX2" fmla="*/ 768350 w 833139"/>
                <a:gd name="connsiteY2" fmla="*/ 19050 h 266322"/>
                <a:gd name="connsiteX3" fmla="*/ 789517 w 833139"/>
                <a:gd name="connsiteY3" fmla="*/ 171450 h 266322"/>
                <a:gd name="connsiteX4" fmla="*/ 632883 w 833139"/>
                <a:gd name="connsiteY4" fmla="*/ 239184 h 266322"/>
                <a:gd name="connsiteX5" fmla="*/ 717550 w 833139"/>
                <a:gd name="connsiteY5" fmla="*/ 262467 h 266322"/>
                <a:gd name="connsiteX6" fmla="*/ 787400 w 833139"/>
                <a:gd name="connsiteY6" fmla="*/ 247650 h 266322"/>
                <a:gd name="connsiteX7" fmla="*/ 774700 w 833139"/>
                <a:gd name="connsiteY7" fmla="*/ 91017 h 266322"/>
                <a:gd name="connsiteX8" fmla="*/ 745067 w 833139"/>
                <a:gd name="connsiteY8" fmla="*/ 14817 h 266322"/>
                <a:gd name="connsiteX9" fmla="*/ 410633 w 833139"/>
                <a:gd name="connsiteY9" fmla="*/ 0 h 266322"/>
                <a:gd name="connsiteX10" fmla="*/ 0 w 833139"/>
                <a:gd name="connsiteY10" fmla="*/ 19050 h 26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3139" h="266322">
                  <a:moveTo>
                    <a:pt x="0" y="19050"/>
                  </a:moveTo>
                  <a:lnTo>
                    <a:pt x="84667" y="19050"/>
                  </a:lnTo>
                  <a:cubicBezTo>
                    <a:pt x="212725" y="19050"/>
                    <a:pt x="650875" y="-6350"/>
                    <a:pt x="768350" y="19050"/>
                  </a:cubicBezTo>
                  <a:cubicBezTo>
                    <a:pt x="885825" y="44450"/>
                    <a:pt x="812095" y="134761"/>
                    <a:pt x="789517" y="171450"/>
                  </a:cubicBezTo>
                  <a:cubicBezTo>
                    <a:pt x="766939" y="208139"/>
                    <a:pt x="644878" y="224015"/>
                    <a:pt x="632883" y="239184"/>
                  </a:cubicBezTo>
                  <a:cubicBezTo>
                    <a:pt x="620889" y="254354"/>
                    <a:pt x="691797" y="261056"/>
                    <a:pt x="717550" y="262467"/>
                  </a:cubicBezTo>
                  <a:cubicBezTo>
                    <a:pt x="743303" y="263878"/>
                    <a:pt x="777875" y="276225"/>
                    <a:pt x="787400" y="247650"/>
                  </a:cubicBezTo>
                  <a:cubicBezTo>
                    <a:pt x="796925" y="219075"/>
                    <a:pt x="781756" y="129823"/>
                    <a:pt x="774700" y="91017"/>
                  </a:cubicBezTo>
                  <a:cubicBezTo>
                    <a:pt x="767644" y="52211"/>
                    <a:pt x="805745" y="29986"/>
                    <a:pt x="745067" y="14817"/>
                  </a:cubicBezTo>
                  <a:cubicBezTo>
                    <a:pt x="684389" y="-352"/>
                    <a:pt x="410633" y="0"/>
                    <a:pt x="410633" y="0"/>
                  </a:cubicBezTo>
                  <a:lnTo>
                    <a:pt x="0" y="190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: 図形 684">
              <a:extLst>
                <a:ext uri="{FF2B5EF4-FFF2-40B4-BE49-F238E27FC236}">
                  <a16:creationId xmlns:a16="http://schemas.microsoft.com/office/drawing/2014/main" id="{3205347D-D115-430B-876D-ED3292C7F24A}"/>
                </a:ext>
              </a:extLst>
            </p:cNvPr>
            <p:cNvSpPr/>
            <p:nvPr/>
          </p:nvSpPr>
          <p:spPr>
            <a:xfrm>
              <a:off x="5600541" y="7523953"/>
              <a:ext cx="597077" cy="103013"/>
            </a:xfrm>
            <a:custGeom>
              <a:avLst/>
              <a:gdLst>
                <a:gd name="connsiteX0" fmla="*/ 4392 w 597077"/>
                <a:gd name="connsiteY0" fmla="*/ 5030 h 103013"/>
                <a:gd name="connsiteX1" fmla="*/ 154676 w 597077"/>
                <a:gd name="connsiteY1" fmla="*/ 5030 h 103013"/>
                <a:gd name="connsiteX2" fmla="*/ 571659 w 597077"/>
                <a:gd name="connsiteY2" fmla="*/ 43130 h 103013"/>
                <a:gd name="connsiteX3" fmla="*/ 546259 w 597077"/>
                <a:gd name="connsiteY3" fmla="*/ 102397 h 103013"/>
                <a:gd name="connsiteX4" fmla="*/ 506042 w 597077"/>
                <a:gd name="connsiteY4" fmla="*/ 72764 h 103013"/>
                <a:gd name="connsiteX5" fmla="*/ 300726 w 597077"/>
                <a:gd name="connsiteY5" fmla="*/ 51597 h 103013"/>
                <a:gd name="connsiteX6" fmla="*/ 61542 w 597077"/>
                <a:gd name="connsiteY6" fmla="*/ 47364 h 103013"/>
                <a:gd name="connsiteX7" fmla="*/ 4392 w 597077"/>
                <a:gd name="connsiteY7" fmla="*/ 5030 h 10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077" h="103013">
                  <a:moveTo>
                    <a:pt x="4392" y="5030"/>
                  </a:moveTo>
                  <a:cubicBezTo>
                    <a:pt x="19914" y="-2026"/>
                    <a:pt x="60132" y="-1320"/>
                    <a:pt x="154676" y="5030"/>
                  </a:cubicBezTo>
                  <a:cubicBezTo>
                    <a:pt x="249220" y="11380"/>
                    <a:pt x="506395" y="26902"/>
                    <a:pt x="571659" y="43130"/>
                  </a:cubicBezTo>
                  <a:cubicBezTo>
                    <a:pt x="636923" y="59358"/>
                    <a:pt x="557195" y="97458"/>
                    <a:pt x="546259" y="102397"/>
                  </a:cubicBezTo>
                  <a:cubicBezTo>
                    <a:pt x="535323" y="107336"/>
                    <a:pt x="546964" y="81231"/>
                    <a:pt x="506042" y="72764"/>
                  </a:cubicBezTo>
                  <a:cubicBezTo>
                    <a:pt x="465120" y="64297"/>
                    <a:pt x="374809" y="55830"/>
                    <a:pt x="300726" y="51597"/>
                  </a:cubicBezTo>
                  <a:cubicBezTo>
                    <a:pt x="226643" y="47364"/>
                    <a:pt x="107050" y="51245"/>
                    <a:pt x="61542" y="47364"/>
                  </a:cubicBezTo>
                  <a:cubicBezTo>
                    <a:pt x="16034" y="43483"/>
                    <a:pt x="-11130" y="12086"/>
                    <a:pt x="4392" y="50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6" name="フリーフォーム: 図形 685">
              <a:extLst>
                <a:ext uri="{FF2B5EF4-FFF2-40B4-BE49-F238E27FC236}">
                  <a16:creationId xmlns:a16="http://schemas.microsoft.com/office/drawing/2014/main" id="{8FCC9EC6-9E08-48C2-A1F7-8CA164094DAE}"/>
                </a:ext>
              </a:extLst>
            </p:cNvPr>
            <p:cNvSpPr/>
            <p:nvPr/>
          </p:nvSpPr>
          <p:spPr>
            <a:xfrm>
              <a:off x="5898428" y="6007175"/>
              <a:ext cx="765360" cy="658476"/>
            </a:xfrm>
            <a:custGeom>
              <a:avLst/>
              <a:gdLst>
                <a:gd name="connsiteX0" fmla="*/ 26122 w 765360"/>
                <a:gd name="connsiteY0" fmla="*/ 17388 h 658476"/>
                <a:gd name="connsiteX1" fmla="*/ 70572 w 765360"/>
                <a:gd name="connsiteY1" fmla="*/ 111050 h 658476"/>
                <a:gd name="connsiteX2" fmla="*/ 534122 w 765360"/>
                <a:gd name="connsiteY2" fmla="*/ 558725 h 658476"/>
                <a:gd name="connsiteX3" fmla="*/ 759547 w 765360"/>
                <a:gd name="connsiteY3" fmla="*/ 647625 h 658476"/>
                <a:gd name="connsiteX4" fmla="*/ 311872 w 765360"/>
                <a:gd name="connsiteY4" fmla="*/ 385688 h 658476"/>
                <a:gd name="connsiteX5" fmla="*/ 26122 w 765360"/>
                <a:gd name="connsiteY5" fmla="*/ 17388 h 65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360" h="658476">
                  <a:moveTo>
                    <a:pt x="26122" y="17388"/>
                  </a:moveTo>
                  <a:cubicBezTo>
                    <a:pt x="-14095" y="-28385"/>
                    <a:pt x="-14095" y="20827"/>
                    <a:pt x="70572" y="111050"/>
                  </a:cubicBezTo>
                  <a:cubicBezTo>
                    <a:pt x="155239" y="201273"/>
                    <a:pt x="419293" y="469296"/>
                    <a:pt x="534122" y="558725"/>
                  </a:cubicBezTo>
                  <a:cubicBezTo>
                    <a:pt x="648951" y="648154"/>
                    <a:pt x="796589" y="676464"/>
                    <a:pt x="759547" y="647625"/>
                  </a:cubicBezTo>
                  <a:cubicBezTo>
                    <a:pt x="722505" y="618786"/>
                    <a:pt x="434110" y="489405"/>
                    <a:pt x="311872" y="385688"/>
                  </a:cubicBezTo>
                  <a:cubicBezTo>
                    <a:pt x="189635" y="281971"/>
                    <a:pt x="66339" y="63161"/>
                    <a:pt x="26122" y="173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: 図形 686">
              <a:extLst>
                <a:ext uri="{FF2B5EF4-FFF2-40B4-BE49-F238E27FC236}">
                  <a16:creationId xmlns:a16="http://schemas.microsoft.com/office/drawing/2014/main" id="{19C7F482-A232-4A0C-9EF4-7B57A11B4C3D}"/>
                </a:ext>
              </a:extLst>
            </p:cNvPr>
            <p:cNvSpPr/>
            <p:nvPr/>
          </p:nvSpPr>
          <p:spPr>
            <a:xfrm>
              <a:off x="6249966" y="5473996"/>
              <a:ext cx="425765" cy="328533"/>
            </a:xfrm>
            <a:custGeom>
              <a:avLst/>
              <a:gdLst>
                <a:gd name="connsiteX0" fmla="*/ 50822 w 425765"/>
                <a:gd name="connsiteY0" fmla="*/ 2879 h 328533"/>
                <a:gd name="connsiteX1" fmla="*/ 331809 w 425765"/>
                <a:gd name="connsiteY1" fmla="*/ 247354 h 328533"/>
                <a:gd name="connsiteX2" fmla="*/ 414359 w 425765"/>
                <a:gd name="connsiteY2" fmla="*/ 320379 h 328533"/>
                <a:gd name="connsiteX3" fmla="*/ 111147 w 425765"/>
                <a:gd name="connsiteY3" fmla="*/ 80667 h 328533"/>
                <a:gd name="connsiteX4" fmla="*/ 38122 w 425765"/>
                <a:gd name="connsiteY4" fmla="*/ 102892 h 328533"/>
                <a:gd name="connsiteX5" fmla="*/ 22 w 425765"/>
                <a:gd name="connsiteY5" fmla="*/ 112417 h 328533"/>
                <a:gd name="connsiteX6" fmla="*/ 50822 w 425765"/>
                <a:gd name="connsiteY6" fmla="*/ 2879 h 32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765" h="328533">
                  <a:moveTo>
                    <a:pt x="50822" y="2879"/>
                  </a:moveTo>
                  <a:cubicBezTo>
                    <a:pt x="106120" y="25368"/>
                    <a:pt x="271220" y="194437"/>
                    <a:pt x="331809" y="247354"/>
                  </a:cubicBezTo>
                  <a:cubicBezTo>
                    <a:pt x="392399" y="300271"/>
                    <a:pt x="451136" y="348160"/>
                    <a:pt x="414359" y="320379"/>
                  </a:cubicBezTo>
                  <a:cubicBezTo>
                    <a:pt x="377582" y="292598"/>
                    <a:pt x="173853" y="116915"/>
                    <a:pt x="111147" y="80667"/>
                  </a:cubicBezTo>
                  <a:cubicBezTo>
                    <a:pt x="48441" y="44419"/>
                    <a:pt x="56643" y="97600"/>
                    <a:pt x="38122" y="102892"/>
                  </a:cubicBezTo>
                  <a:cubicBezTo>
                    <a:pt x="19601" y="108184"/>
                    <a:pt x="-772" y="128292"/>
                    <a:pt x="22" y="112417"/>
                  </a:cubicBezTo>
                  <a:cubicBezTo>
                    <a:pt x="816" y="96542"/>
                    <a:pt x="-4476" y="-19610"/>
                    <a:pt x="50822" y="28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: 図形 687">
              <a:extLst>
                <a:ext uri="{FF2B5EF4-FFF2-40B4-BE49-F238E27FC236}">
                  <a16:creationId xmlns:a16="http://schemas.microsoft.com/office/drawing/2014/main" id="{16BACDAB-9757-4F55-AD0F-E80FCDAFB37D}"/>
                </a:ext>
              </a:extLst>
            </p:cNvPr>
            <p:cNvSpPr/>
            <p:nvPr/>
          </p:nvSpPr>
          <p:spPr>
            <a:xfrm>
              <a:off x="6646220" y="5414597"/>
              <a:ext cx="99081" cy="417681"/>
            </a:xfrm>
            <a:custGeom>
              <a:avLst/>
              <a:gdLst>
                <a:gd name="connsiteX0" fmla="*/ 49855 w 99081"/>
                <a:gd name="connsiteY0" fmla="*/ 366 h 417681"/>
                <a:gd name="connsiteX1" fmla="*/ 75255 w 99081"/>
                <a:gd name="connsiteY1" fmla="*/ 87678 h 417681"/>
                <a:gd name="connsiteX2" fmla="*/ 97480 w 99081"/>
                <a:gd name="connsiteY2" fmla="*/ 402003 h 417681"/>
                <a:gd name="connsiteX3" fmla="*/ 29218 w 99081"/>
                <a:gd name="connsiteY3" fmla="*/ 352791 h 417681"/>
                <a:gd name="connsiteX4" fmla="*/ 21280 w 99081"/>
                <a:gd name="connsiteY4" fmla="*/ 200391 h 417681"/>
                <a:gd name="connsiteX5" fmla="*/ 643 w 99081"/>
                <a:gd name="connsiteY5" fmla="*/ 109903 h 417681"/>
                <a:gd name="connsiteX6" fmla="*/ 49855 w 99081"/>
                <a:gd name="connsiteY6" fmla="*/ 366 h 41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81" h="417681">
                  <a:moveTo>
                    <a:pt x="49855" y="366"/>
                  </a:moveTo>
                  <a:cubicBezTo>
                    <a:pt x="62290" y="-3338"/>
                    <a:pt x="67318" y="20739"/>
                    <a:pt x="75255" y="87678"/>
                  </a:cubicBezTo>
                  <a:cubicBezTo>
                    <a:pt x="83192" y="154617"/>
                    <a:pt x="105153" y="357818"/>
                    <a:pt x="97480" y="402003"/>
                  </a:cubicBezTo>
                  <a:cubicBezTo>
                    <a:pt x="89807" y="446189"/>
                    <a:pt x="41918" y="386393"/>
                    <a:pt x="29218" y="352791"/>
                  </a:cubicBezTo>
                  <a:cubicBezTo>
                    <a:pt x="16518" y="319189"/>
                    <a:pt x="26042" y="240872"/>
                    <a:pt x="21280" y="200391"/>
                  </a:cubicBezTo>
                  <a:cubicBezTo>
                    <a:pt x="16518" y="159910"/>
                    <a:pt x="-3855" y="141653"/>
                    <a:pt x="643" y="109903"/>
                  </a:cubicBezTo>
                  <a:cubicBezTo>
                    <a:pt x="5141" y="78153"/>
                    <a:pt x="37420" y="4070"/>
                    <a:pt x="49855" y="3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: 図形 688">
              <a:extLst>
                <a:ext uri="{FF2B5EF4-FFF2-40B4-BE49-F238E27FC236}">
                  <a16:creationId xmlns:a16="http://schemas.microsoft.com/office/drawing/2014/main" id="{E5DA897A-DB93-4071-8990-41761F2222FC}"/>
                </a:ext>
              </a:extLst>
            </p:cNvPr>
            <p:cNvSpPr/>
            <p:nvPr/>
          </p:nvSpPr>
          <p:spPr>
            <a:xfrm>
              <a:off x="6259496" y="5683919"/>
              <a:ext cx="396416" cy="259735"/>
            </a:xfrm>
            <a:custGeom>
              <a:avLst/>
              <a:gdLst>
                <a:gd name="connsiteX0" fmla="*/ 17 w 396416"/>
                <a:gd name="connsiteY0" fmla="*/ 216819 h 259735"/>
                <a:gd name="connsiteX1" fmla="*/ 27004 w 396416"/>
                <a:gd name="connsiteY1" fmla="*/ 56481 h 259735"/>
                <a:gd name="connsiteX2" fmla="*/ 104792 w 396416"/>
                <a:gd name="connsiteY2" fmla="*/ 12031 h 259735"/>
                <a:gd name="connsiteX3" fmla="*/ 395304 w 396416"/>
                <a:gd name="connsiteY3" fmla="*/ 258094 h 259735"/>
                <a:gd name="connsiteX4" fmla="*/ 200042 w 396416"/>
                <a:gd name="connsiteY4" fmla="*/ 115219 h 259735"/>
                <a:gd name="connsiteX5" fmla="*/ 79392 w 396416"/>
                <a:gd name="connsiteY5" fmla="*/ 34256 h 259735"/>
                <a:gd name="connsiteX6" fmla="*/ 23829 w 396416"/>
                <a:gd name="connsiteY6" fmla="*/ 99344 h 259735"/>
                <a:gd name="connsiteX7" fmla="*/ 17 w 396416"/>
                <a:gd name="connsiteY7" fmla="*/ 216819 h 25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416" h="259735">
                  <a:moveTo>
                    <a:pt x="17" y="216819"/>
                  </a:moveTo>
                  <a:cubicBezTo>
                    <a:pt x="546" y="209675"/>
                    <a:pt x="9542" y="90612"/>
                    <a:pt x="27004" y="56481"/>
                  </a:cubicBezTo>
                  <a:cubicBezTo>
                    <a:pt x="44466" y="22350"/>
                    <a:pt x="43409" y="-21571"/>
                    <a:pt x="104792" y="12031"/>
                  </a:cubicBezTo>
                  <a:cubicBezTo>
                    <a:pt x="166175" y="45633"/>
                    <a:pt x="379429" y="240896"/>
                    <a:pt x="395304" y="258094"/>
                  </a:cubicBezTo>
                  <a:cubicBezTo>
                    <a:pt x="411179" y="275292"/>
                    <a:pt x="252694" y="152525"/>
                    <a:pt x="200042" y="115219"/>
                  </a:cubicBezTo>
                  <a:cubicBezTo>
                    <a:pt x="147390" y="77913"/>
                    <a:pt x="108761" y="36902"/>
                    <a:pt x="79392" y="34256"/>
                  </a:cubicBezTo>
                  <a:cubicBezTo>
                    <a:pt x="50023" y="31610"/>
                    <a:pt x="36529" y="74473"/>
                    <a:pt x="23829" y="99344"/>
                  </a:cubicBezTo>
                  <a:cubicBezTo>
                    <a:pt x="11129" y="124215"/>
                    <a:pt x="-512" y="223963"/>
                    <a:pt x="17" y="2168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0" name="フリーフォーム: 図形 689">
              <a:extLst>
                <a:ext uri="{FF2B5EF4-FFF2-40B4-BE49-F238E27FC236}">
                  <a16:creationId xmlns:a16="http://schemas.microsoft.com/office/drawing/2014/main" id="{1C8C4A59-6D1C-4961-AC74-E984BE6B9EA5}"/>
                </a:ext>
              </a:extLst>
            </p:cNvPr>
            <p:cNvSpPr/>
            <p:nvPr/>
          </p:nvSpPr>
          <p:spPr>
            <a:xfrm>
              <a:off x="6000750" y="5975306"/>
              <a:ext cx="645065" cy="20682"/>
            </a:xfrm>
            <a:custGeom>
              <a:avLst/>
              <a:gdLst>
                <a:gd name="connsiteX0" fmla="*/ 0 w 645065"/>
                <a:gd name="connsiteY0" fmla="*/ 4807 h 20682"/>
                <a:gd name="connsiteX1" fmla="*/ 109538 w 645065"/>
                <a:gd name="connsiteY1" fmla="*/ 20682 h 20682"/>
                <a:gd name="connsiteX2" fmla="*/ 644525 w 645065"/>
                <a:gd name="connsiteY2" fmla="*/ 12744 h 20682"/>
                <a:gd name="connsiteX3" fmla="*/ 206375 w 645065"/>
                <a:gd name="connsiteY3" fmla="*/ 44 h 20682"/>
                <a:gd name="connsiteX4" fmla="*/ 0 w 645065"/>
                <a:gd name="connsiteY4" fmla="*/ 4807 h 2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065" h="20682">
                  <a:moveTo>
                    <a:pt x="0" y="4807"/>
                  </a:moveTo>
                  <a:cubicBezTo>
                    <a:pt x="1058" y="12083"/>
                    <a:pt x="109538" y="20682"/>
                    <a:pt x="109538" y="20682"/>
                  </a:cubicBezTo>
                  <a:lnTo>
                    <a:pt x="644525" y="12744"/>
                  </a:lnTo>
                  <a:cubicBezTo>
                    <a:pt x="660664" y="9304"/>
                    <a:pt x="311150" y="-750"/>
                    <a:pt x="206375" y="44"/>
                  </a:cubicBezTo>
                  <a:cubicBezTo>
                    <a:pt x="101600" y="838"/>
                    <a:pt x="58737" y="9172"/>
                    <a:pt x="0" y="48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1" name="フリーフォーム: 図形 690">
              <a:extLst>
                <a:ext uri="{FF2B5EF4-FFF2-40B4-BE49-F238E27FC236}">
                  <a16:creationId xmlns:a16="http://schemas.microsoft.com/office/drawing/2014/main" id="{93D5516A-AD1D-4CC9-BD38-DCAA62641196}"/>
                </a:ext>
              </a:extLst>
            </p:cNvPr>
            <p:cNvSpPr/>
            <p:nvPr/>
          </p:nvSpPr>
          <p:spPr>
            <a:xfrm>
              <a:off x="5983980" y="5979933"/>
              <a:ext cx="827575" cy="389282"/>
            </a:xfrm>
            <a:custGeom>
              <a:avLst/>
              <a:gdLst>
                <a:gd name="connsiteX0" fmla="*/ 34233 w 827575"/>
                <a:gd name="connsiteY0" fmla="*/ 11292 h 389282"/>
                <a:gd name="connsiteX1" fmla="*/ 80270 w 827575"/>
                <a:gd name="connsiteY1" fmla="*/ 50980 h 389282"/>
                <a:gd name="connsiteX2" fmla="*/ 775595 w 827575"/>
                <a:gd name="connsiteY2" fmla="*/ 336730 h 389282"/>
                <a:gd name="connsiteX3" fmla="*/ 772420 w 827575"/>
                <a:gd name="connsiteY3" fmla="*/ 389117 h 389282"/>
                <a:gd name="connsiteX4" fmla="*/ 734320 w 827575"/>
                <a:gd name="connsiteY4" fmla="*/ 346255 h 389282"/>
                <a:gd name="connsiteX5" fmla="*/ 254895 w 827575"/>
                <a:gd name="connsiteY5" fmla="*/ 179567 h 389282"/>
                <a:gd name="connsiteX6" fmla="*/ 34233 w 827575"/>
                <a:gd name="connsiteY6" fmla="*/ 11292 h 38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575" h="389282">
                  <a:moveTo>
                    <a:pt x="34233" y="11292"/>
                  </a:moveTo>
                  <a:cubicBezTo>
                    <a:pt x="5129" y="-10139"/>
                    <a:pt x="-43290" y="-3260"/>
                    <a:pt x="80270" y="50980"/>
                  </a:cubicBezTo>
                  <a:cubicBezTo>
                    <a:pt x="203830" y="105220"/>
                    <a:pt x="660237" y="280374"/>
                    <a:pt x="775595" y="336730"/>
                  </a:cubicBezTo>
                  <a:cubicBezTo>
                    <a:pt x="890953" y="393086"/>
                    <a:pt x="779299" y="387530"/>
                    <a:pt x="772420" y="389117"/>
                  </a:cubicBezTo>
                  <a:cubicBezTo>
                    <a:pt x="765541" y="390704"/>
                    <a:pt x="820574" y="381180"/>
                    <a:pt x="734320" y="346255"/>
                  </a:cubicBezTo>
                  <a:cubicBezTo>
                    <a:pt x="648066" y="311330"/>
                    <a:pt x="371841" y="235394"/>
                    <a:pt x="254895" y="179567"/>
                  </a:cubicBezTo>
                  <a:cubicBezTo>
                    <a:pt x="137949" y="123740"/>
                    <a:pt x="63337" y="32723"/>
                    <a:pt x="34233" y="112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: 図形 691">
              <a:extLst>
                <a:ext uri="{FF2B5EF4-FFF2-40B4-BE49-F238E27FC236}">
                  <a16:creationId xmlns:a16="http://schemas.microsoft.com/office/drawing/2014/main" id="{92F713D1-E707-4230-AC8F-E3BD19DB7A5C}"/>
                </a:ext>
              </a:extLst>
            </p:cNvPr>
            <p:cNvSpPr/>
            <p:nvPr/>
          </p:nvSpPr>
          <p:spPr>
            <a:xfrm>
              <a:off x="6623133" y="6398152"/>
              <a:ext cx="153905" cy="293028"/>
            </a:xfrm>
            <a:custGeom>
              <a:avLst/>
              <a:gdLst>
                <a:gd name="connsiteX0" fmla="*/ 153905 w 153905"/>
                <a:gd name="connsiteY0" fmla="*/ 2648 h 293028"/>
                <a:gd name="connsiteX1" fmla="*/ 47542 w 153905"/>
                <a:gd name="connsiteY1" fmla="*/ 113773 h 293028"/>
                <a:gd name="connsiteX2" fmla="*/ 26905 w 153905"/>
                <a:gd name="connsiteY2" fmla="*/ 282048 h 293028"/>
                <a:gd name="connsiteX3" fmla="*/ 1505 w 153905"/>
                <a:gd name="connsiteY3" fmla="*/ 275698 h 293028"/>
                <a:gd name="connsiteX4" fmla="*/ 74530 w 153905"/>
                <a:gd name="connsiteY4" fmla="*/ 267761 h 293028"/>
                <a:gd name="connsiteX5" fmla="*/ 60242 w 153905"/>
                <a:gd name="connsiteY5" fmla="*/ 145523 h 293028"/>
                <a:gd name="connsiteX6" fmla="*/ 49130 w 153905"/>
                <a:gd name="connsiteY6" fmla="*/ 43923 h 293028"/>
                <a:gd name="connsiteX7" fmla="*/ 153905 w 153905"/>
                <a:gd name="connsiteY7" fmla="*/ 2648 h 29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905" h="293028">
                  <a:moveTo>
                    <a:pt x="153905" y="2648"/>
                  </a:moveTo>
                  <a:cubicBezTo>
                    <a:pt x="153640" y="14290"/>
                    <a:pt x="68709" y="67206"/>
                    <a:pt x="47542" y="113773"/>
                  </a:cubicBezTo>
                  <a:cubicBezTo>
                    <a:pt x="26375" y="160340"/>
                    <a:pt x="34578" y="255060"/>
                    <a:pt x="26905" y="282048"/>
                  </a:cubicBezTo>
                  <a:cubicBezTo>
                    <a:pt x="19232" y="309036"/>
                    <a:pt x="-6432" y="278079"/>
                    <a:pt x="1505" y="275698"/>
                  </a:cubicBezTo>
                  <a:cubicBezTo>
                    <a:pt x="9442" y="273317"/>
                    <a:pt x="64741" y="289457"/>
                    <a:pt x="74530" y="267761"/>
                  </a:cubicBezTo>
                  <a:cubicBezTo>
                    <a:pt x="84319" y="246065"/>
                    <a:pt x="64475" y="182829"/>
                    <a:pt x="60242" y="145523"/>
                  </a:cubicBezTo>
                  <a:cubicBezTo>
                    <a:pt x="56009" y="108217"/>
                    <a:pt x="29286" y="67736"/>
                    <a:pt x="49130" y="43923"/>
                  </a:cubicBezTo>
                  <a:cubicBezTo>
                    <a:pt x="68974" y="20110"/>
                    <a:pt x="154170" y="-8994"/>
                    <a:pt x="153905" y="26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3" name="フリーフォーム: 図形 692">
              <a:extLst>
                <a:ext uri="{FF2B5EF4-FFF2-40B4-BE49-F238E27FC236}">
                  <a16:creationId xmlns:a16="http://schemas.microsoft.com/office/drawing/2014/main" id="{E5092868-5DA4-4660-A91A-C23C7C442EC4}"/>
                </a:ext>
              </a:extLst>
            </p:cNvPr>
            <p:cNvSpPr/>
            <p:nvPr/>
          </p:nvSpPr>
          <p:spPr>
            <a:xfrm>
              <a:off x="6237238" y="6532270"/>
              <a:ext cx="401643" cy="778293"/>
            </a:xfrm>
            <a:custGeom>
              <a:avLst/>
              <a:gdLst>
                <a:gd name="connsiteX0" fmla="*/ 50 w 401643"/>
                <a:gd name="connsiteY0" fmla="*/ 293 h 778293"/>
                <a:gd name="connsiteX1" fmla="*/ 374700 w 401643"/>
                <a:gd name="connsiteY1" fmla="*/ 270168 h 778293"/>
                <a:gd name="connsiteX2" fmla="*/ 315962 w 401643"/>
                <a:gd name="connsiteY2" fmla="*/ 357480 h 778293"/>
                <a:gd name="connsiteX3" fmla="*/ 320725 w 401643"/>
                <a:gd name="connsiteY3" fmla="*/ 490830 h 778293"/>
                <a:gd name="connsiteX4" fmla="*/ 400100 w 401643"/>
                <a:gd name="connsiteY4" fmla="*/ 778168 h 778293"/>
                <a:gd name="connsiteX5" fmla="*/ 373112 w 401643"/>
                <a:gd name="connsiteY5" fmla="*/ 524168 h 778293"/>
                <a:gd name="connsiteX6" fmla="*/ 371525 w 401643"/>
                <a:gd name="connsiteY6" fmla="*/ 300330 h 778293"/>
                <a:gd name="connsiteX7" fmla="*/ 347712 w 401643"/>
                <a:gd name="connsiteY7" fmla="*/ 219368 h 778293"/>
                <a:gd name="connsiteX8" fmla="*/ 50 w 401643"/>
                <a:gd name="connsiteY8" fmla="*/ 293 h 77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643" h="778293">
                  <a:moveTo>
                    <a:pt x="50" y="293"/>
                  </a:moveTo>
                  <a:cubicBezTo>
                    <a:pt x="4548" y="8760"/>
                    <a:pt x="322048" y="210637"/>
                    <a:pt x="374700" y="270168"/>
                  </a:cubicBezTo>
                  <a:cubicBezTo>
                    <a:pt x="427352" y="329699"/>
                    <a:pt x="324958" y="320703"/>
                    <a:pt x="315962" y="357480"/>
                  </a:cubicBezTo>
                  <a:cubicBezTo>
                    <a:pt x="306966" y="394257"/>
                    <a:pt x="306702" y="420715"/>
                    <a:pt x="320725" y="490830"/>
                  </a:cubicBezTo>
                  <a:cubicBezTo>
                    <a:pt x="334748" y="560945"/>
                    <a:pt x="391369" y="772612"/>
                    <a:pt x="400100" y="778168"/>
                  </a:cubicBezTo>
                  <a:cubicBezTo>
                    <a:pt x="408831" y="783724"/>
                    <a:pt x="377875" y="603808"/>
                    <a:pt x="373112" y="524168"/>
                  </a:cubicBezTo>
                  <a:cubicBezTo>
                    <a:pt x="368349" y="444528"/>
                    <a:pt x="375758" y="351130"/>
                    <a:pt x="371525" y="300330"/>
                  </a:cubicBezTo>
                  <a:cubicBezTo>
                    <a:pt x="367292" y="249530"/>
                    <a:pt x="404333" y="269639"/>
                    <a:pt x="347712" y="219368"/>
                  </a:cubicBezTo>
                  <a:cubicBezTo>
                    <a:pt x="291091" y="169097"/>
                    <a:pt x="-4448" y="-8174"/>
                    <a:pt x="50" y="2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4" name="フリーフォーム: 図形 693">
              <a:extLst>
                <a:ext uri="{FF2B5EF4-FFF2-40B4-BE49-F238E27FC236}">
                  <a16:creationId xmlns:a16="http://schemas.microsoft.com/office/drawing/2014/main" id="{4F0E11C0-BEAD-4DDF-9407-975E3739CA95}"/>
                </a:ext>
              </a:extLst>
            </p:cNvPr>
            <p:cNvSpPr/>
            <p:nvPr/>
          </p:nvSpPr>
          <p:spPr>
            <a:xfrm>
              <a:off x="6587021" y="7096803"/>
              <a:ext cx="97122" cy="631968"/>
            </a:xfrm>
            <a:custGeom>
              <a:avLst/>
              <a:gdLst>
                <a:gd name="connsiteX0" fmla="*/ 2692 w 97122"/>
                <a:gd name="connsiteY0" fmla="*/ 5672 h 631968"/>
                <a:gd name="connsiteX1" fmla="*/ 28092 w 97122"/>
                <a:gd name="connsiteY1" fmla="*/ 262847 h 631968"/>
                <a:gd name="connsiteX2" fmla="*/ 86829 w 97122"/>
                <a:gd name="connsiteY2" fmla="*/ 616860 h 631968"/>
                <a:gd name="connsiteX3" fmla="*/ 90004 w 97122"/>
                <a:gd name="connsiteY3" fmla="*/ 512085 h 631968"/>
                <a:gd name="connsiteX4" fmla="*/ 2692 w 97122"/>
                <a:gd name="connsiteY4" fmla="*/ 5672 h 6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22" h="631968">
                  <a:moveTo>
                    <a:pt x="2692" y="5672"/>
                  </a:moveTo>
                  <a:cubicBezTo>
                    <a:pt x="-7627" y="-35868"/>
                    <a:pt x="14069" y="160982"/>
                    <a:pt x="28092" y="262847"/>
                  </a:cubicBezTo>
                  <a:cubicBezTo>
                    <a:pt x="42115" y="364712"/>
                    <a:pt x="76510" y="575320"/>
                    <a:pt x="86829" y="616860"/>
                  </a:cubicBezTo>
                  <a:cubicBezTo>
                    <a:pt x="97148" y="658400"/>
                    <a:pt x="102175" y="611304"/>
                    <a:pt x="90004" y="512085"/>
                  </a:cubicBezTo>
                  <a:cubicBezTo>
                    <a:pt x="77833" y="412866"/>
                    <a:pt x="13011" y="47212"/>
                    <a:pt x="2692" y="56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: 図形 694">
              <a:extLst>
                <a:ext uri="{FF2B5EF4-FFF2-40B4-BE49-F238E27FC236}">
                  <a16:creationId xmlns:a16="http://schemas.microsoft.com/office/drawing/2014/main" id="{149892BC-9E9D-4D15-A1CC-B1C1472C38A1}"/>
                </a:ext>
              </a:extLst>
            </p:cNvPr>
            <p:cNvSpPr/>
            <p:nvPr/>
          </p:nvSpPr>
          <p:spPr>
            <a:xfrm>
              <a:off x="6710316" y="7448509"/>
              <a:ext cx="95846" cy="260405"/>
            </a:xfrm>
            <a:custGeom>
              <a:avLst/>
              <a:gdLst>
                <a:gd name="connsiteX0" fmla="*/ 95297 w 95846"/>
                <a:gd name="connsiteY0" fmla="*/ 41 h 260405"/>
                <a:gd name="connsiteX1" fmla="*/ 66722 w 95846"/>
                <a:gd name="connsiteY1" fmla="*/ 85766 h 260405"/>
                <a:gd name="connsiteX2" fmla="*/ 47 w 95846"/>
                <a:gd name="connsiteY2" fmla="*/ 260391 h 260405"/>
                <a:gd name="connsiteX3" fmla="*/ 77834 w 95846"/>
                <a:gd name="connsiteY3" fmla="*/ 95291 h 260405"/>
                <a:gd name="connsiteX4" fmla="*/ 95297 w 95846"/>
                <a:gd name="connsiteY4" fmla="*/ 41 h 26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46" h="260405">
                  <a:moveTo>
                    <a:pt x="95297" y="41"/>
                  </a:moveTo>
                  <a:cubicBezTo>
                    <a:pt x="93445" y="-1546"/>
                    <a:pt x="82597" y="42374"/>
                    <a:pt x="66722" y="85766"/>
                  </a:cubicBezTo>
                  <a:cubicBezTo>
                    <a:pt x="50847" y="129158"/>
                    <a:pt x="-1805" y="258804"/>
                    <a:pt x="47" y="260391"/>
                  </a:cubicBezTo>
                  <a:cubicBezTo>
                    <a:pt x="1899" y="261978"/>
                    <a:pt x="60636" y="135507"/>
                    <a:pt x="77834" y="95291"/>
                  </a:cubicBezTo>
                  <a:cubicBezTo>
                    <a:pt x="95032" y="55075"/>
                    <a:pt x="97149" y="1628"/>
                    <a:pt x="95297" y="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99EF0C9C-10B9-4D75-9B92-3DE4452BB9B4}"/>
                </a:ext>
              </a:extLst>
            </p:cNvPr>
            <p:cNvSpPr/>
            <p:nvPr/>
          </p:nvSpPr>
          <p:spPr>
            <a:xfrm>
              <a:off x="6660186" y="5378065"/>
              <a:ext cx="759047" cy="439602"/>
            </a:xfrm>
            <a:custGeom>
              <a:avLst/>
              <a:gdLst>
                <a:gd name="connsiteX0" fmla="*/ 36947 w 759047"/>
                <a:gd name="connsiteY0" fmla="*/ 15202 h 439602"/>
                <a:gd name="connsiteX1" fmla="*/ 91981 w 759047"/>
                <a:gd name="connsiteY1" fmla="*/ 30018 h 439602"/>
                <a:gd name="connsiteX2" fmla="*/ 589397 w 759047"/>
                <a:gd name="connsiteY2" fmla="*/ 226868 h 439602"/>
                <a:gd name="connsiteX3" fmla="*/ 619031 w 759047"/>
                <a:gd name="connsiteY3" fmla="*/ 343285 h 439602"/>
                <a:gd name="connsiteX4" fmla="*/ 678297 w 759047"/>
                <a:gd name="connsiteY4" fmla="*/ 427952 h 439602"/>
                <a:gd name="connsiteX5" fmla="*/ 758731 w 759047"/>
                <a:gd name="connsiteY5" fmla="*/ 436418 h 439602"/>
                <a:gd name="connsiteX6" fmla="*/ 646547 w 759047"/>
                <a:gd name="connsiteY6" fmla="*/ 404668 h 439602"/>
                <a:gd name="connsiteX7" fmla="*/ 690997 w 759047"/>
                <a:gd name="connsiteY7" fmla="*/ 349635 h 439602"/>
                <a:gd name="connsiteX8" fmla="*/ 659247 w 759047"/>
                <a:gd name="connsiteY8" fmla="*/ 307302 h 439602"/>
                <a:gd name="connsiteX9" fmla="*/ 502614 w 759047"/>
                <a:gd name="connsiteY9" fmla="*/ 171835 h 439602"/>
                <a:gd name="connsiteX10" fmla="*/ 36947 w 759047"/>
                <a:gd name="connsiteY10" fmla="*/ 15202 h 43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9047" h="439602">
                  <a:moveTo>
                    <a:pt x="36947" y="15202"/>
                  </a:moveTo>
                  <a:cubicBezTo>
                    <a:pt x="-31492" y="-8434"/>
                    <a:pt x="-94" y="-5260"/>
                    <a:pt x="91981" y="30018"/>
                  </a:cubicBezTo>
                  <a:cubicBezTo>
                    <a:pt x="184056" y="65296"/>
                    <a:pt x="501555" y="174657"/>
                    <a:pt x="589397" y="226868"/>
                  </a:cubicBezTo>
                  <a:cubicBezTo>
                    <a:pt x="677239" y="279079"/>
                    <a:pt x="604214" y="309771"/>
                    <a:pt x="619031" y="343285"/>
                  </a:cubicBezTo>
                  <a:cubicBezTo>
                    <a:pt x="633848" y="376799"/>
                    <a:pt x="655014" y="412430"/>
                    <a:pt x="678297" y="427952"/>
                  </a:cubicBezTo>
                  <a:cubicBezTo>
                    <a:pt x="701580" y="443474"/>
                    <a:pt x="764023" y="440299"/>
                    <a:pt x="758731" y="436418"/>
                  </a:cubicBezTo>
                  <a:cubicBezTo>
                    <a:pt x="753439" y="432537"/>
                    <a:pt x="657836" y="419132"/>
                    <a:pt x="646547" y="404668"/>
                  </a:cubicBezTo>
                  <a:cubicBezTo>
                    <a:pt x="635258" y="390204"/>
                    <a:pt x="688880" y="365863"/>
                    <a:pt x="690997" y="349635"/>
                  </a:cubicBezTo>
                  <a:cubicBezTo>
                    <a:pt x="693114" y="333407"/>
                    <a:pt x="690644" y="336935"/>
                    <a:pt x="659247" y="307302"/>
                  </a:cubicBezTo>
                  <a:cubicBezTo>
                    <a:pt x="627850" y="277669"/>
                    <a:pt x="610564" y="221929"/>
                    <a:pt x="502614" y="171835"/>
                  </a:cubicBezTo>
                  <a:cubicBezTo>
                    <a:pt x="394664" y="121741"/>
                    <a:pt x="105386" y="38838"/>
                    <a:pt x="36947" y="15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E7D11EAF-4A00-4450-B27A-35A94072F1D0}"/>
                </a:ext>
              </a:extLst>
            </p:cNvPr>
            <p:cNvSpPr/>
            <p:nvPr/>
          </p:nvSpPr>
          <p:spPr>
            <a:xfrm>
              <a:off x="7300346" y="5412447"/>
              <a:ext cx="348715" cy="285280"/>
            </a:xfrm>
            <a:custGeom>
              <a:avLst/>
              <a:gdLst>
                <a:gd name="connsiteX0" fmla="*/ 2154 w 348715"/>
                <a:gd name="connsiteY0" fmla="*/ 245403 h 285280"/>
                <a:gd name="connsiteX1" fmla="*/ 321771 w 348715"/>
                <a:gd name="connsiteY1" fmla="*/ 277153 h 285280"/>
                <a:gd name="connsiteX2" fmla="*/ 321771 w 348715"/>
                <a:gd name="connsiteY2" fmla="*/ 260220 h 285280"/>
                <a:gd name="connsiteX3" fmla="*/ 241337 w 348715"/>
                <a:gd name="connsiteY3" fmla="*/ 27386 h 285280"/>
                <a:gd name="connsiteX4" fmla="*/ 234987 w 348715"/>
                <a:gd name="connsiteY4" fmla="*/ 10453 h 285280"/>
                <a:gd name="connsiteX5" fmla="*/ 190537 w 348715"/>
                <a:gd name="connsiteY5" fmla="*/ 80303 h 285280"/>
                <a:gd name="connsiteX6" fmla="*/ 148204 w 348715"/>
                <a:gd name="connsiteY6" fmla="*/ 171320 h 285280"/>
                <a:gd name="connsiteX7" fmla="*/ 179954 w 348715"/>
                <a:gd name="connsiteY7" fmla="*/ 247520 h 285280"/>
                <a:gd name="connsiteX8" fmla="*/ 2154 w 348715"/>
                <a:gd name="connsiteY8" fmla="*/ 245403 h 28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715" h="285280">
                  <a:moveTo>
                    <a:pt x="2154" y="245403"/>
                  </a:moveTo>
                  <a:cubicBezTo>
                    <a:pt x="25790" y="250342"/>
                    <a:pt x="268502" y="274684"/>
                    <a:pt x="321771" y="277153"/>
                  </a:cubicBezTo>
                  <a:cubicBezTo>
                    <a:pt x="375040" y="279622"/>
                    <a:pt x="335177" y="301848"/>
                    <a:pt x="321771" y="260220"/>
                  </a:cubicBezTo>
                  <a:cubicBezTo>
                    <a:pt x="308365" y="218592"/>
                    <a:pt x="255801" y="69014"/>
                    <a:pt x="241337" y="27386"/>
                  </a:cubicBezTo>
                  <a:cubicBezTo>
                    <a:pt x="226873" y="-14242"/>
                    <a:pt x="243454" y="1634"/>
                    <a:pt x="234987" y="10453"/>
                  </a:cubicBezTo>
                  <a:cubicBezTo>
                    <a:pt x="226520" y="19272"/>
                    <a:pt x="205001" y="53492"/>
                    <a:pt x="190537" y="80303"/>
                  </a:cubicBezTo>
                  <a:cubicBezTo>
                    <a:pt x="176073" y="107114"/>
                    <a:pt x="149968" y="143450"/>
                    <a:pt x="148204" y="171320"/>
                  </a:cubicBezTo>
                  <a:cubicBezTo>
                    <a:pt x="146440" y="199189"/>
                    <a:pt x="203237" y="233056"/>
                    <a:pt x="179954" y="247520"/>
                  </a:cubicBezTo>
                  <a:cubicBezTo>
                    <a:pt x="156671" y="261984"/>
                    <a:pt x="-21482" y="240464"/>
                    <a:pt x="2154" y="2454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4609F75D-3F81-4160-8292-374179910B51}"/>
                </a:ext>
              </a:extLst>
            </p:cNvPr>
            <p:cNvSpPr/>
            <p:nvPr/>
          </p:nvSpPr>
          <p:spPr>
            <a:xfrm>
              <a:off x="7521331" y="5405260"/>
              <a:ext cx="1168613" cy="662902"/>
            </a:xfrm>
            <a:custGeom>
              <a:avLst/>
              <a:gdLst>
                <a:gd name="connsiteX0" fmla="*/ 12944 w 1168613"/>
                <a:gd name="connsiteY0" fmla="*/ 3353 h 662902"/>
                <a:gd name="connsiteX1" fmla="*/ 98669 w 1168613"/>
                <a:gd name="connsiteY1" fmla="*/ 16053 h 662902"/>
                <a:gd name="connsiteX2" fmla="*/ 592382 w 1168613"/>
                <a:gd name="connsiteY2" fmla="*/ 109715 h 662902"/>
                <a:gd name="connsiteX3" fmla="*/ 641594 w 1168613"/>
                <a:gd name="connsiteY3" fmla="*/ 203378 h 662902"/>
                <a:gd name="connsiteX4" fmla="*/ 897182 w 1168613"/>
                <a:gd name="connsiteY4" fmla="*/ 320853 h 662902"/>
                <a:gd name="connsiteX5" fmla="*/ 1154357 w 1168613"/>
                <a:gd name="connsiteY5" fmla="*/ 570090 h 662902"/>
                <a:gd name="connsiteX6" fmla="*/ 1136894 w 1168613"/>
                <a:gd name="connsiteY6" fmla="*/ 662165 h 662902"/>
                <a:gd name="connsiteX7" fmla="*/ 1149594 w 1168613"/>
                <a:gd name="connsiteY7" fmla="*/ 528815 h 662902"/>
                <a:gd name="connsiteX8" fmla="*/ 994019 w 1168613"/>
                <a:gd name="connsiteY8" fmla="*/ 420865 h 662902"/>
                <a:gd name="connsiteX9" fmla="*/ 655882 w 1168613"/>
                <a:gd name="connsiteY9" fmla="*/ 176390 h 662902"/>
                <a:gd name="connsiteX10" fmla="*/ 432044 w 1168613"/>
                <a:gd name="connsiteY10" fmla="*/ 89078 h 662902"/>
                <a:gd name="connsiteX11" fmla="*/ 12944 w 1168613"/>
                <a:gd name="connsiteY11" fmla="*/ 3353 h 66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8613" h="662902">
                  <a:moveTo>
                    <a:pt x="12944" y="3353"/>
                  </a:moveTo>
                  <a:cubicBezTo>
                    <a:pt x="-42618" y="-8818"/>
                    <a:pt x="98669" y="16053"/>
                    <a:pt x="98669" y="16053"/>
                  </a:cubicBezTo>
                  <a:cubicBezTo>
                    <a:pt x="195242" y="33780"/>
                    <a:pt x="501895" y="78494"/>
                    <a:pt x="592382" y="109715"/>
                  </a:cubicBezTo>
                  <a:cubicBezTo>
                    <a:pt x="682870" y="140936"/>
                    <a:pt x="590794" y="168188"/>
                    <a:pt x="641594" y="203378"/>
                  </a:cubicBezTo>
                  <a:cubicBezTo>
                    <a:pt x="692394" y="238568"/>
                    <a:pt x="811722" y="259734"/>
                    <a:pt x="897182" y="320853"/>
                  </a:cubicBezTo>
                  <a:cubicBezTo>
                    <a:pt x="982642" y="381972"/>
                    <a:pt x="1114405" y="513205"/>
                    <a:pt x="1154357" y="570090"/>
                  </a:cubicBezTo>
                  <a:cubicBezTo>
                    <a:pt x="1194309" y="626975"/>
                    <a:pt x="1137688" y="669044"/>
                    <a:pt x="1136894" y="662165"/>
                  </a:cubicBezTo>
                  <a:cubicBezTo>
                    <a:pt x="1136100" y="655286"/>
                    <a:pt x="1173407" y="569032"/>
                    <a:pt x="1149594" y="528815"/>
                  </a:cubicBezTo>
                  <a:cubicBezTo>
                    <a:pt x="1125781" y="488598"/>
                    <a:pt x="994019" y="420865"/>
                    <a:pt x="994019" y="420865"/>
                  </a:cubicBezTo>
                  <a:cubicBezTo>
                    <a:pt x="911734" y="362128"/>
                    <a:pt x="749545" y="231688"/>
                    <a:pt x="655882" y="176390"/>
                  </a:cubicBezTo>
                  <a:cubicBezTo>
                    <a:pt x="562220" y="121092"/>
                    <a:pt x="539200" y="115801"/>
                    <a:pt x="432044" y="89078"/>
                  </a:cubicBezTo>
                  <a:cubicBezTo>
                    <a:pt x="324888" y="62355"/>
                    <a:pt x="68506" y="15524"/>
                    <a:pt x="12944" y="33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7E032509-6C3C-46A2-B80F-AC004B6057F3}"/>
                </a:ext>
              </a:extLst>
            </p:cNvPr>
            <p:cNvSpPr/>
            <p:nvPr/>
          </p:nvSpPr>
          <p:spPr>
            <a:xfrm>
              <a:off x="7702485" y="5545997"/>
              <a:ext cx="454573" cy="308956"/>
            </a:xfrm>
            <a:custGeom>
              <a:avLst/>
              <a:gdLst>
                <a:gd name="connsiteX0" fmla="*/ 65 w 454573"/>
                <a:gd name="connsiteY0" fmla="*/ 728 h 308956"/>
                <a:gd name="connsiteX1" fmla="*/ 185803 w 454573"/>
                <a:gd name="connsiteY1" fmla="*/ 59466 h 308956"/>
                <a:gd name="connsiteX2" fmla="*/ 336615 w 454573"/>
                <a:gd name="connsiteY2" fmla="*/ 92803 h 308956"/>
                <a:gd name="connsiteX3" fmla="*/ 308040 w 454573"/>
                <a:gd name="connsiteY3" fmla="*/ 151541 h 308956"/>
                <a:gd name="connsiteX4" fmla="*/ 222315 w 454573"/>
                <a:gd name="connsiteY4" fmla="*/ 267428 h 308956"/>
                <a:gd name="connsiteX5" fmla="*/ 250890 w 454573"/>
                <a:gd name="connsiteY5" fmla="*/ 305528 h 308956"/>
                <a:gd name="connsiteX6" fmla="*/ 454090 w 454573"/>
                <a:gd name="connsiteY6" fmla="*/ 305528 h 308956"/>
                <a:gd name="connsiteX7" fmla="*/ 306453 w 454573"/>
                <a:gd name="connsiteY7" fmla="*/ 291241 h 308956"/>
                <a:gd name="connsiteX8" fmla="*/ 271528 w 454573"/>
                <a:gd name="connsiteY8" fmla="*/ 265841 h 308956"/>
                <a:gd name="connsiteX9" fmla="*/ 347728 w 454573"/>
                <a:gd name="connsiteY9" fmla="*/ 153128 h 308956"/>
                <a:gd name="connsiteX10" fmla="*/ 328678 w 454573"/>
                <a:gd name="connsiteY10" fmla="*/ 59466 h 308956"/>
                <a:gd name="connsiteX11" fmla="*/ 206440 w 454573"/>
                <a:gd name="connsiteY11" fmla="*/ 29303 h 308956"/>
                <a:gd name="connsiteX12" fmla="*/ 65 w 454573"/>
                <a:gd name="connsiteY12" fmla="*/ 728 h 30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573" h="308956">
                  <a:moveTo>
                    <a:pt x="65" y="728"/>
                  </a:moveTo>
                  <a:cubicBezTo>
                    <a:pt x="-3374" y="5755"/>
                    <a:pt x="129711" y="44120"/>
                    <a:pt x="185803" y="59466"/>
                  </a:cubicBezTo>
                  <a:cubicBezTo>
                    <a:pt x="241895" y="74812"/>
                    <a:pt x="316242" y="77457"/>
                    <a:pt x="336615" y="92803"/>
                  </a:cubicBezTo>
                  <a:cubicBezTo>
                    <a:pt x="356988" y="108149"/>
                    <a:pt x="327090" y="122437"/>
                    <a:pt x="308040" y="151541"/>
                  </a:cubicBezTo>
                  <a:cubicBezTo>
                    <a:pt x="288990" y="180645"/>
                    <a:pt x="231840" y="241764"/>
                    <a:pt x="222315" y="267428"/>
                  </a:cubicBezTo>
                  <a:cubicBezTo>
                    <a:pt x="212790" y="293092"/>
                    <a:pt x="212261" y="299178"/>
                    <a:pt x="250890" y="305528"/>
                  </a:cubicBezTo>
                  <a:cubicBezTo>
                    <a:pt x="289519" y="311878"/>
                    <a:pt x="444830" y="307909"/>
                    <a:pt x="454090" y="305528"/>
                  </a:cubicBezTo>
                  <a:cubicBezTo>
                    <a:pt x="463351" y="303147"/>
                    <a:pt x="336880" y="297856"/>
                    <a:pt x="306453" y="291241"/>
                  </a:cubicBezTo>
                  <a:cubicBezTo>
                    <a:pt x="276026" y="284626"/>
                    <a:pt x="264649" y="288860"/>
                    <a:pt x="271528" y="265841"/>
                  </a:cubicBezTo>
                  <a:cubicBezTo>
                    <a:pt x="278407" y="242822"/>
                    <a:pt x="338203" y="187524"/>
                    <a:pt x="347728" y="153128"/>
                  </a:cubicBezTo>
                  <a:cubicBezTo>
                    <a:pt x="357253" y="118732"/>
                    <a:pt x="352226" y="80104"/>
                    <a:pt x="328678" y="59466"/>
                  </a:cubicBezTo>
                  <a:cubicBezTo>
                    <a:pt x="305130" y="38829"/>
                    <a:pt x="264913" y="40680"/>
                    <a:pt x="206440" y="29303"/>
                  </a:cubicBezTo>
                  <a:cubicBezTo>
                    <a:pt x="147967" y="17926"/>
                    <a:pt x="3504" y="-4299"/>
                    <a:pt x="65" y="7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1F701060-7EA1-4169-8EED-7F81659002A8}"/>
                </a:ext>
              </a:extLst>
            </p:cNvPr>
            <p:cNvSpPr/>
            <p:nvPr/>
          </p:nvSpPr>
          <p:spPr>
            <a:xfrm>
              <a:off x="7448358" y="5547829"/>
              <a:ext cx="327141" cy="319677"/>
            </a:xfrm>
            <a:custGeom>
              <a:avLst/>
              <a:gdLst>
                <a:gd name="connsiteX0" fmla="*/ 260542 w 327141"/>
                <a:gd name="connsiteY0" fmla="*/ 2071 h 319677"/>
                <a:gd name="connsiteX1" fmla="*/ 268480 w 327141"/>
                <a:gd name="connsiteY1" fmla="*/ 56046 h 319677"/>
                <a:gd name="connsiteX2" fmla="*/ 324042 w 327141"/>
                <a:gd name="connsiteY2" fmla="*/ 295759 h 319677"/>
                <a:gd name="connsiteX3" fmla="*/ 265305 w 327141"/>
                <a:gd name="connsiteY3" fmla="*/ 308459 h 319677"/>
                <a:gd name="connsiteX4" fmla="*/ 120842 w 327141"/>
                <a:gd name="connsiteY4" fmla="*/ 271946 h 319677"/>
                <a:gd name="connsiteX5" fmla="*/ 3367 w 327141"/>
                <a:gd name="connsiteY5" fmla="*/ 257659 h 319677"/>
                <a:gd name="connsiteX6" fmla="*/ 55755 w 327141"/>
                <a:gd name="connsiteY6" fmla="*/ 240196 h 319677"/>
                <a:gd name="connsiteX7" fmla="*/ 293880 w 327141"/>
                <a:gd name="connsiteY7" fmla="*/ 262421 h 319677"/>
                <a:gd name="connsiteX8" fmla="*/ 322455 w 327141"/>
                <a:gd name="connsiteY8" fmla="*/ 254484 h 319677"/>
                <a:gd name="connsiteX9" fmla="*/ 266892 w 327141"/>
                <a:gd name="connsiteY9" fmla="*/ 102084 h 319677"/>
                <a:gd name="connsiteX10" fmla="*/ 260542 w 327141"/>
                <a:gd name="connsiteY10" fmla="*/ 2071 h 31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141" h="319677">
                  <a:moveTo>
                    <a:pt x="260542" y="2071"/>
                  </a:moveTo>
                  <a:cubicBezTo>
                    <a:pt x="260807" y="-5602"/>
                    <a:pt x="257897" y="7098"/>
                    <a:pt x="268480" y="56046"/>
                  </a:cubicBezTo>
                  <a:cubicBezTo>
                    <a:pt x="279063" y="104994"/>
                    <a:pt x="324571" y="253690"/>
                    <a:pt x="324042" y="295759"/>
                  </a:cubicBezTo>
                  <a:cubicBezTo>
                    <a:pt x="323513" y="337828"/>
                    <a:pt x="299172" y="312428"/>
                    <a:pt x="265305" y="308459"/>
                  </a:cubicBezTo>
                  <a:cubicBezTo>
                    <a:pt x="231438" y="304490"/>
                    <a:pt x="164498" y="280413"/>
                    <a:pt x="120842" y="271946"/>
                  </a:cubicBezTo>
                  <a:cubicBezTo>
                    <a:pt x="77186" y="263479"/>
                    <a:pt x="14215" y="262951"/>
                    <a:pt x="3367" y="257659"/>
                  </a:cubicBezTo>
                  <a:cubicBezTo>
                    <a:pt x="-7481" y="252367"/>
                    <a:pt x="7336" y="239402"/>
                    <a:pt x="55755" y="240196"/>
                  </a:cubicBezTo>
                  <a:cubicBezTo>
                    <a:pt x="104174" y="240990"/>
                    <a:pt x="249430" y="260040"/>
                    <a:pt x="293880" y="262421"/>
                  </a:cubicBezTo>
                  <a:cubicBezTo>
                    <a:pt x="338330" y="264802"/>
                    <a:pt x="326953" y="281207"/>
                    <a:pt x="322455" y="254484"/>
                  </a:cubicBezTo>
                  <a:cubicBezTo>
                    <a:pt x="317957" y="227761"/>
                    <a:pt x="280386" y="141507"/>
                    <a:pt x="266892" y="102084"/>
                  </a:cubicBezTo>
                  <a:cubicBezTo>
                    <a:pt x="253398" y="62661"/>
                    <a:pt x="260277" y="9744"/>
                    <a:pt x="260542" y="20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: 図形 700">
              <a:extLst>
                <a:ext uri="{FF2B5EF4-FFF2-40B4-BE49-F238E27FC236}">
                  <a16:creationId xmlns:a16="http://schemas.microsoft.com/office/drawing/2014/main" id="{D36C6F00-8978-49DE-8110-598476EA9F76}"/>
                </a:ext>
              </a:extLst>
            </p:cNvPr>
            <p:cNvSpPr/>
            <p:nvPr/>
          </p:nvSpPr>
          <p:spPr>
            <a:xfrm>
              <a:off x="7460732" y="5807678"/>
              <a:ext cx="254951" cy="824190"/>
            </a:xfrm>
            <a:custGeom>
              <a:avLst/>
              <a:gdLst>
                <a:gd name="connsiteX0" fmla="*/ 10043 w 254951"/>
                <a:gd name="connsiteY0" fmla="*/ 5747 h 824190"/>
                <a:gd name="connsiteX1" fmla="*/ 27506 w 254951"/>
                <a:gd name="connsiteY1" fmla="*/ 161322 h 824190"/>
                <a:gd name="connsiteX2" fmla="*/ 254518 w 254951"/>
                <a:gd name="connsiteY2" fmla="*/ 823310 h 824190"/>
                <a:gd name="connsiteX3" fmla="*/ 83068 w 254951"/>
                <a:gd name="connsiteY3" fmla="*/ 296260 h 824190"/>
                <a:gd name="connsiteX4" fmla="*/ 10043 w 254951"/>
                <a:gd name="connsiteY4" fmla="*/ 5747 h 82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951" h="824190">
                  <a:moveTo>
                    <a:pt x="10043" y="5747"/>
                  </a:moveTo>
                  <a:cubicBezTo>
                    <a:pt x="783" y="-16743"/>
                    <a:pt x="-13240" y="25062"/>
                    <a:pt x="27506" y="161322"/>
                  </a:cubicBezTo>
                  <a:cubicBezTo>
                    <a:pt x="68252" y="297583"/>
                    <a:pt x="245258" y="800820"/>
                    <a:pt x="254518" y="823310"/>
                  </a:cubicBezTo>
                  <a:cubicBezTo>
                    <a:pt x="263778" y="845800"/>
                    <a:pt x="121962" y="431197"/>
                    <a:pt x="83068" y="296260"/>
                  </a:cubicBezTo>
                  <a:cubicBezTo>
                    <a:pt x="44174" y="161323"/>
                    <a:pt x="19303" y="28237"/>
                    <a:pt x="10043" y="57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E9AB84EF-C822-4AB7-8D48-957DA49BEC34}"/>
                </a:ext>
              </a:extLst>
            </p:cNvPr>
            <p:cNvSpPr/>
            <p:nvPr/>
          </p:nvSpPr>
          <p:spPr>
            <a:xfrm>
              <a:off x="6843713" y="5557838"/>
              <a:ext cx="326914" cy="506520"/>
            </a:xfrm>
            <a:custGeom>
              <a:avLst/>
              <a:gdLst>
                <a:gd name="connsiteX0" fmla="*/ 0 w 326914"/>
                <a:gd name="connsiteY0" fmla="*/ 0 h 506520"/>
                <a:gd name="connsiteX1" fmla="*/ 309562 w 326914"/>
                <a:gd name="connsiteY1" fmla="*/ 114300 h 506520"/>
                <a:gd name="connsiteX2" fmla="*/ 279400 w 326914"/>
                <a:gd name="connsiteY2" fmla="*/ 185737 h 506520"/>
                <a:gd name="connsiteX3" fmla="*/ 209550 w 326914"/>
                <a:gd name="connsiteY3" fmla="*/ 347662 h 506520"/>
                <a:gd name="connsiteX4" fmla="*/ 161925 w 326914"/>
                <a:gd name="connsiteY4" fmla="*/ 506412 h 506520"/>
                <a:gd name="connsiteX5" fmla="*/ 217487 w 326914"/>
                <a:gd name="connsiteY5" fmla="*/ 374650 h 506520"/>
                <a:gd name="connsiteX6" fmla="*/ 298450 w 326914"/>
                <a:gd name="connsiteY6" fmla="*/ 180975 h 506520"/>
                <a:gd name="connsiteX7" fmla="*/ 280987 w 326914"/>
                <a:gd name="connsiteY7" fmla="*/ 127000 h 506520"/>
                <a:gd name="connsiteX8" fmla="*/ 117475 w 326914"/>
                <a:gd name="connsiteY8" fmla="*/ 63500 h 506520"/>
                <a:gd name="connsiteX9" fmla="*/ 0 w 326914"/>
                <a:gd name="connsiteY9" fmla="*/ 0 h 50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914" h="506520">
                  <a:moveTo>
                    <a:pt x="0" y="0"/>
                  </a:moveTo>
                  <a:cubicBezTo>
                    <a:pt x="131497" y="41672"/>
                    <a:pt x="262995" y="83344"/>
                    <a:pt x="309562" y="114300"/>
                  </a:cubicBezTo>
                  <a:cubicBezTo>
                    <a:pt x="356129" y="145256"/>
                    <a:pt x="296069" y="146843"/>
                    <a:pt x="279400" y="185737"/>
                  </a:cubicBezTo>
                  <a:cubicBezTo>
                    <a:pt x="262731" y="224631"/>
                    <a:pt x="229129" y="294216"/>
                    <a:pt x="209550" y="347662"/>
                  </a:cubicBezTo>
                  <a:cubicBezTo>
                    <a:pt x="189971" y="401108"/>
                    <a:pt x="160602" y="501914"/>
                    <a:pt x="161925" y="506412"/>
                  </a:cubicBezTo>
                  <a:cubicBezTo>
                    <a:pt x="163248" y="510910"/>
                    <a:pt x="217487" y="374650"/>
                    <a:pt x="217487" y="374650"/>
                  </a:cubicBezTo>
                  <a:cubicBezTo>
                    <a:pt x="240241" y="320411"/>
                    <a:pt x="287867" y="222250"/>
                    <a:pt x="298450" y="180975"/>
                  </a:cubicBezTo>
                  <a:cubicBezTo>
                    <a:pt x="309033" y="139700"/>
                    <a:pt x="311150" y="146579"/>
                    <a:pt x="280987" y="127000"/>
                  </a:cubicBezTo>
                  <a:cubicBezTo>
                    <a:pt x="250825" y="107421"/>
                    <a:pt x="164835" y="82021"/>
                    <a:pt x="117475" y="635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48B03011-2DDD-4425-9942-32D1F9564288}"/>
                </a:ext>
              </a:extLst>
            </p:cNvPr>
            <p:cNvSpPr/>
            <p:nvPr/>
          </p:nvSpPr>
          <p:spPr>
            <a:xfrm>
              <a:off x="6723056" y="5540609"/>
              <a:ext cx="147485" cy="467845"/>
            </a:xfrm>
            <a:custGeom>
              <a:avLst/>
              <a:gdLst>
                <a:gd name="connsiteX0" fmla="*/ 122244 w 147485"/>
                <a:gd name="connsiteY0" fmla="*/ 15641 h 467845"/>
                <a:gd name="connsiteX1" fmla="*/ 119069 w 147485"/>
                <a:gd name="connsiteY1" fmla="*/ 69616 h 467845"/>
                <a:gd name="connsiteX2" fmla="*/ 127007 w 147485"/>
                <a:gd name="connsiteY2" fmla="*/ 453791 h 467845"/>
                <a:gd name="connsiteX3" fmla="*/ 7 w 147485"/>
                <a:gd name="connsiteY3" fmla="*/ 390291 h 467845"/>
                <a:gd name="connsiteX4" fmla="*/ 133357 w 147485"/>
                <a:gd name="connsiteY4" fmla="*/ 449029 h 467845"/>
                <a:gd name="connsiteX5" fmla="*/ 144469 w 147485"/>
                <a:gd name="connsiteY5" fmla="*/ 439504 h 467845"/>
                <a:gd name="connsiteX6" fmla="*/ 141294 w 147485"/>
                <a:gd name="connsiteY6" fmla="*/ 250591 h 467845"/>
                <a:gd name="connsiteX7" fmla="*/ 122244 w 147485"/>
                <a:gd name="connsiteY7" fmla="*/ 15641 h 46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85" h="467845">
                  <a:moveTo>
                    <a:pt x="122244" y="15641"/>
                  </a:moveTo>
                  <a:cubicBezTo>
                    <a:pt x="118540" y="-14522"/>
                    <a:pt x="118275" y="-3409"/>
                    <a:pt x="119069" y="69616"/>
                  </a:cubicBezTo>
                  <a:cubicBezTo>
                    <a:pt x="119863" y="142641"/>
                    <a:pt x="146851" y="400345"/>
                    <a:pt x="127007" y="453791"/>
                  </a:cubicBezTo>
                  <a:cubicBezTo>
                    <a:pt x="107163" y="507237"/>
                    <a:pt x="-1051" y="391085"/>
                    <a:pt x="7" y="390291"/>
                  </a:cubicBezTo>
                  <a:cubicBezTo>
                    <a:pt x="1065" y="389497"/>
                    <a:pt x="109280" y="440827"/>
                    <a:pt x="133357" y="449029"/>
                  </a:cubicBezTo>
                  <a:cubicBezTo>
                    <a:pt x="157434" y="457231"/>
                    <a:pt x="143146" y="472577"/>
                    <a:pt x="144469" y="439504"/>
                  </a:cubicBezTo>
                  <a:cubicBezTo>
                    <a:pt x="145792" y="406431"/>
                    <a:pt x="144998" y="318853"/>
                    <a:pt x="141294" y="250591"/>
                  </a:cubicBezTo>
                  <a:cubicBezTo>
                    <a:pt x="137590" y="182329"/>
                    <a:pt x="125948" y="45804"/>
                    <a:pt x="122244" y="156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81FA8A69-6B7A-4D4B-B108-FB56A1C26D7F}"/>
                </a:ext>
              </a:extLst>
            </p:cNvPr>
            <p:cNvSpPr/>
            <p:nvPr/>
          </p:nvSpPr>
          <p:spPr>
            <a:xfrm>
              <a:off x="6684137" y="5941082"/>
              <a:ext cx="450861" cy="510782"/>
            </a:xfrm>
            <a:custGeom>
              <a:avLst/>
              <a:gdLst>
                <a:gd name="connsiteX0" fmla="*/ 40513 w 450861"/>
                <a:gd name="connsiteY0" fmla="*/ 401 h 510782"/>
                <a:gd name="connsiteX1" fmla="*/ 65913 w 450861"/>
                <a:gd name="connsiteY1" fmla="*/ 106235 h 510782"/>
                <a:gd name="connsiteX2" fmla="*/ 139996 w 450861"/>
                <a:gd name="connsiteY2" fmla="*/ 218418 h 510782"/>
                <a:gd name="connsiteX3" fmla="*/ 332613 w 450861"/>
                <a:gd name="connsiteY3" fmla="*/ 499935 h 510782"/>
                <a:gd name="connsiteX4" fmla="*/ 410930 w 450861"/>
                <a:gd name="connsiteY4" fmla="*/ 440668 h 510782"/>
                <a:gd name="connsiteX5" fmla="*/ 446913 w 450861"/>
                <a:gd name="connsiteY5" fmla="*/ 326368 h 510782"/>
                <a:gd name="connsiteX6" fmla="*/ 319913 w 450861"/>
                <a:gd name="connsiteY6" fmla="*/ 127401 h 510782"/>
                <a:gd name="connsiteX7" fmla="*/ 410930 w 450861"/>
                <a:gd name="connsiteY7" fmla="*/ 205718 h 510782"/>
                <a:gd name="connsiteX8" fmla="*/ 432096 w 450861"/>
                <a:gd name="connsiteY8" fmla="*/ 279801 h 510782"/>
                <a:gd name="connsiteX9" fmla="*/ 436330 w 450861"/>
                <a:gd name="connsiteY9" fmla="*/ 377168 h 510782"/>
                <a:gd name="connsiteX10" fmla="*/ 377063 w 450861"/>
                <a:gd name="connsiteY10" fmla="*/ 442785 h 510782"/>
                <a:gd name="connsiteX11" fmla="*/ 311446 w 450861"/>
                <a:gd name="connsiteY11" fmla="*/ 478768 h 510782"/>
                <a:gd name="connsiteX12" fmla="*/ 197146 w 450861"/>
                <a:gd name="connsiteY12" fmla="*/ 300968 h 510782"/>
                <a:gd name="connsiteX13" fmla="*/ 8763 w 450861"/>
                <a:gd name="connsiteY13" fmla="*/ 78718 h 510782"/>
                <a:gd name="connsiteX14" fmla="*/ 40513 w 450861"/>
                <a:gd name="connsiteY14" fmla="*/ 401 h 51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0861" h="510782">
                  <a:moveTo>
                    <a:pt x="40513" y="401"/>
                  </a:moveTo>
                  <a:cubicBezTo>
                    <a:pt x="50038" y="4987"/>
                    <a:pt x="49333" y="69899"/>
                    <a:pt x="65913" y="106235"/>
                  </a:cubicBezTo>
                  <a:cubicBezTo>
                    <a:pt x="82493" y="142571"/>
                    <a:pt x="139996" y="218418"/>
                    <a:pt x="139996" y="218418"/>
                  </a:cubicBezTo>
                  <a:cubicBezTo>
                    <a:pt x="184446" y="284035"/>
                    <a:pt x="287457" y="462893"/>
                    <a:pt x="332613" y="499935"/>
                  </a:cubicBezTo>
                  <a:cubicBezTo>
                    <a:pt x="377769" y="536977"/>
                    <a:pt x="391880" y="469596"/>
                    <a:pt x="410930" y="440668"/>
                  </a:cubicBezTo>
                  <a:cubicBezTo>
                    <a:pt x="429980" y="411740"/>
                    <a:pt x="462082" y="378579"/>
                    <a:pt x="446913" y="326368"/>
                  </a:cubicBezTo>
                  <a:cubicBezTo>
                    <a:pt x="431744" y="274157"/>
                    <a:pt x="325910" y="147509"/>
                    <a:pt x="319913" y="127401"/>
                  </a:cubicBezTo>
                  <a:cubicBezTo>
                    <a:pt x="313916" y="107293"/>
                    <a:pt x="392233" y="180318"/>
                    <a:pt x="410930" y="205718"/>
                  </a:cubicBezTo>
                  <a:cubicBezTo>
                    <a:pt x="429627" y="231118"/>
                    <a:pt x="427863" y="251226"/>
                    <a:pt x="432096" y="279801"/>
                  </a:cubicBezTo>
                  <a:cubicBezTo>
                    <a:pt x="436329" y="308376"/>
                    <a:pt x="445502" y="350004"/>
                    <a:pt x="436330" y="377168"/>
                  </a:cubicBezTo>
                  <a:cubicBezTo>
                    <a:pt x="427158" y="404332"/>
                    <a:pt x="397877" y="425852"/>
                    <a:pt x="377063" y="442785"/>
                  </a:cubicBezTo>
                  <a:cubicBezTo>
                    <a:pt x="356249" y="459718"/>
                    <a:pt x="341432" y="502404"/>
                    <a:pt x="311446" y="478768"/>
                  </a:cubicBezTo>
                  <a:cubicBezTo>
                    <a:pt x="281460" y="455132"/>
                    <a:pt x="247593" y="367643"/>
                    <a:pt x="197146" y="300968"/>
                  </a:cubicBezTo>
                  <a:cubicBezTo>
                    <a:pt x="146699" y="234293"/>
                    <a:pt x="37691" y="126343"/>
                    <a:pt x="8763" y="78718"/>
                  </a:cubicBezTo>
                  <a:cubicBezTo>
                    <a:pt x="-20165" y="31093"/>
                    <a:pt x="30988" y="-4185"/>
                    <a:pt x="40513" y="4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フリーフォーム: 図形 704">
              <a:extLst>
                <a:ext uri="{FF2B5EF4-FFF2-40B4-BE49-F238E27FC236}">
                  <a16:creationId xmlns:a16="http://schemas.microsoft.com/office/drawing/2014/main" id="{97987900-14D7-4397-9C19-D9EEB186E469}"/>
                </a:ext>
              </a:extLst>
            </p:cNvPr>
            <p:cNvSpPr/>
            <p:nvPr/>
          </p:nvSpPr>
          <p:spPr>
            <a:xfrm>
              <a:off x="7120858" y="5894491"/>
              <a:ext cx="362630" cy="652509"/>
            </a:xfrm>
            <a:custGeom>
              <a:avLst/>
              <a:gdLst>
                <a:gd name="connsiteX0" fmla="*/ 19717 w 362630"/>
                <a:gd name="connsiteY0" fmla="*/ 42759 h 652509"/>
                <a:gd name="connsiteX1" fmla="*/ 324517 w 362630"/>
                <a:gd name="connsiteY1" fmla="*/ 122134 h 652509"/>
                <a:gd name="connsiteX2" fmla="*/ 299117 w 362630"/>
                <a:gd name="connsiteY2" fmla="*/ 185634 h 652509"/>
                <a:gd name="connsiteX3" fmla="*/ 273717 w 362630"/>
                <a:gd name="connsiteY3" fmla="*/ 284059 h 652509"/>
                <a:gd name="connsiteX4" fmla="*/ 254667 w 362630"/>
                <a:gd name="connsiteY4" fmla="*/ 442809 h 652509"/>
                <a:gd name="connsiteX5" fmla="*/ 229267 w 362630"/>
                <a:gd name="connsiteY5" fmla="*/ 595209 h 652509"/>
                <a:gd name="connsiteX6" fmla="*/ 153067 w 362630"/>
                <a:gd name="connsiteY6" fmla="*/ 639659 h 652509"/>
                <a:gd name="connsiteX7" fmla="*/ 267367 w 362630"/>
                <a:gd name="connsiteY7" fmla="*/ 379309 h 652509"/>
                <a:gd name="connsiteX8" fmla="*/ 362617 w 362630"/>
                <a:gd name="connsiteY8" fmla="*/ 125309 h 652509"/>
                <a:gd name="connsiteX9" fmla="*/ 261017 w 362630"/>
                <a:gd name="connsiteY9" fmla="*/ 52284 h 652509"/>
                <a:gd name="connsiteX10" fmla="*/ 54642 w 362630"/>
                <a:gd name="connsiteY10" fmla="*/ 1484 h 652509"/>
                <a:gd name="connsiteX11" fmla="*/ 19717 w 362630"/>
                <a:gd name="connsiteY11" fmla="*/ 42759 h 65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630" h="652509">
                  <a:moveTo>
                    <a:pt x="19717" y="42759"/>
                  </a:moveTo>
                  <a:cubicBezTo>
                    <a:pt x="64696" y="62867"/>
                    <a:pt x="277950" y="98322"/>
                    <a:pt x="324517" y="122134"/>
                  </a:cubicBezTo>
                  <a:cubicBezTo>
                    <a:pt x="371084" y="145947"/>
                    <a:pt x="307584" y="158646"/>
                    <a:pt x="299117" y="185634"/>
                  </a:cubicBezTo>
                  <a:cubicBezTo>
                    <a:pt x="290650" y="212622"/>
                    <a:pt x="281125" y="241197"/>
                    <a:pt x="273717" y="284059"/>
                  </a:cubicBezTo>
                  <a:cubicBezTo>
                    <a:pt x="266309" y="326921"/>
                    <a:pt x="262075" y="390951"/>
                    <a:pt x="254667" y="442809"/>
                  </a:cubicBezTo>
                  <a:cubicBezTo>
                    <a:pt x="247259" y="494667"/>
                    <a:pt x="246200" y="562401"/>
                    <a:pt x="229267" y="595209"/>
                  </a:cubicBezTo>
                  <a:cubicBezTo>
                    <a:pt x="212334" y="628017"/>
                    <a:pt x="146717" y="675642"/>
                    <a:pt x="153067" y="639659"/>
                  </a:cubicBezTo>
                  <a:cubicBezTo>
                    <a:pt x="159417" y="603676"/>
                    <a:pt x="232442" y="465034"/>
                    <a:pt x="267367" y="379309"/>
                  </a:cubicBezTo>
                  <a:cubicBezTo>
                    <a:pt x="302292" y="293584"/>
                    <a:pt x="363675" y="179813"/>
                    <a:pt x="362617" y="125309"/>
                  </a:cubicBezTo>
                  <a:cubicBezTo>
                    <a:pt x="361559" y="70805"/>
                    <a:pt x="312346" y="72921"/>
                    <a:pt x="261017" y="52284"/>
                  </a:cubicBezTo>
                  <a:cubicBezTo>
                    <a:pt x="209688" y="31647"/>
                    <a:pt x="93800" y="9951"/>
                    <a:pt x="54642" y="1484"/>
                  </a:cubicBezTo>
                  <a:cubicBezTo>
                    <a:pt x="15484" y="-6983"/>
                    <a:pt x="-25262" y="22651"/>
                    <a:pt x="19717" y="427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6" name="フリーフォーム: 図形 705">
              <a:extLst>
                <a:ext uri="{FF2B5EF4-FFF2-40B4-BE49-F238E27FC236}">
                  <a16:creationId xmlns:a16="http://schemas.microsoft.com/office/drawing/2014/main" id="{BEA9E79D-C787-451A-94B5-DF4D30F0056E}"/>
                </a:ext>
              </a:extLst>
            </p:cNvPr>
            <p:cNvSpPr/>
            <p:nvPr/>
          </p:nvSpPr>
          <p:spPr>
            <a:xfrm>
              <a:off x="6976368" y="5902111"/>
              <a:ext cx="203247" cy="696978"/>
            </a:xfrm>
            <a:custGeom>
              <a:avLst/>
              <a:gdLst>
                <a:gd name="connsiteX0" fmla="*/ 186432 w 203247"/>
                <a:gd name="connsiteY0" fmla="*/ 22439 h 696978"/>
                <a:gd name="connsiteX1" fmla="*/ 180082 w 203247"/>
                <a:gd name="connsiteY1" fmla="*/ 76414 h 696978"/>
                <a:gd name="connsiteX2" fmla="*/ 170557 w 203247"/>
                <a:gd name="connsiteY2" fmla="*/ 651089 h 696978"/>
                <a:gd name="connsiteX3" fmla="*/ 59432 w 203247"/>
                <a:gd name="connsiteY3" fmla="*/ 660614 h 696978"/>
                <a:gd name="connsiteX4" fmla="*/ 5457 w 203247"/>
                <a:gd name="connsiteY4" fmla="*/ 670139 h 696978"/>
                <a:gd name="connsiteX5" fmla="*/ 189607 w 203247"/>
                <a:gd name="connsiteY5" fmla="*/ 622514 h 696978"/>
                <a:gd name="connsiteX6" fmla="*/ 189607 w 203247"/>
                <a:gd name="connsiteY6" fmla="*/ 247864 h 696978"/>
                <a:gd name="connsiteX7" fmla="*/ 186432 w 203247"/>
                <a:gd name="connsiteY7" fmla="*/ 22439 h 69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47" h="696978">
                  <a:moveTo>
                    <a:pt x="186432" y="22439"/>
                  </a:moveTo>
                  <a:cubicBezTo>
                    <a:pt x="184580" y="-2961"/>
                    <a:pt x="182728" y="-28361"/>
                    <a:pt x="180082" y="76414"/>
                  </a:cubicBezTo>
                  <a:cubicBezTo>
                    <a:pt x="177436" y="181189"/>
                    <a:pt x="190665" y="553722"/>
                    <a:pt x="170557" y="651089"/>
                  </a:cubicBezTo>
                  <a:cubicBezTo>
                    <a:pt x="150449" y="748456"/>
                    <a:pt x="59432" y="660614"/>
                    <a:pt x="59432" y="660614"/>
                  </a:cubicBezTo>
                  <a:cubicBezTo>
                    <a:pt x="31915" y="663789"/>
                    <a:pt x="-16239" y="676489"/>
                    <a:pt x="5457" y="670139"/>
                  </a:cubicBezTo>
                  <a:cubicBezTo>
                    <a:pt x="27153" y="663789"/>
                    <a:pt x="158915" y="692893"/>
                    <a:pt x="189607" y="622514"/>
                  </a:cubicBezTo>
                  <a:cubicBezTo>
                    <a:pt x="220299" y="552135"/>
                    <a:pt x="189607" y="247864"/>
                    <a:pt x="189607" y="247864"/>
                  </a:cubicBezTo>
                  <a:cubicBezTo>
                    <a:pt x="188549" y="172722"/>
                    <a:pt x="187490" y="97581"/>
                    <a:pt x="186432" y="224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F71DABD0-6D6C-468F-8B27-9E9D4CFEF8CC}"/>
                </a:ext>
              </a:extLst>
            </p:cNvPr>
            <p:cNvSpPr/>
            <p:nvPr/>
          </p:nvSpPr>
          <p:spPr>
            <a:xfrm>
              <a:off x="6828010" y="6570133"/>
              <a:ext cx="253450" cy="360071"/>
            </a:xfrm>
            <a:custGeom>
              <a:avLst/>
              <a:gdLst>
                <a:gd name="connsiteX0" fmla="*/ 248007 w 253450"/>
                <a:gd name="connsiteY0" fmla="*/ 12700 h 360071"/>
                <a:gd name="connsiteX1" fmla="*/ 165457 w 253450"/>
                <a:gd name="connsiteY1" fmla="*/ 12700 h 360071"/>
                <a:gd name="connsiteX2" fmla="*/ 42690 w 253450"/>
                <a:gd name="connsiteY2" fmla="*/ 27517 h 360071"/>
                <a:gd name="connsiteX3" fmla="*/ 116773 w 253450"/>
                <a:gd name="connsiteY3" fmla="*/ 332317 h 360071"/>
                <a:gd name="connsiteX4" fmla="*/ 169690 w 253450"/>
                <a:gd name="connsiteY4" fmla="*/ 342900 h 360071"/>
                <a:gd name="connsiteX5" fmla="*/ 205673 w 253450"/>
                <a:gd name="connsiteY5" fmla="*/ 304800 h 360071"/>
                <a:gd name="connsiteX6" fmla="*/ 161223 w 253450"/>
                <a:gd name="connsiteY6" fmla="*/ 309034 h 360071"/>
                <a:gd name="connsiteX7" fmla="*/ 51157 w 253450"/>
                <a:gd name="connsiteY7" fmla="*/ 150284 h 360071"/>
                <a:gd name="connsiteX8" fmla="*/ 8823 w 253450"/>
                <a:gd name="connsiteY8" fmla="*/ 52917 h 360071"/>
                <a:gd name="connsiteX9" fmla="*/ 248007 w 253450"/>
                <a:gd name="connsiteY9" fmla="*/ 12700 h 36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450" h="360071">
                  <a:moveTo>
                    <a:pt x="248007" y="12700"/>
                  </a:moveTo>
                  <a:cubicBezTo>
                    <a:pt x="274113" y="5997"/>
                    <a:pt x="199676" y="10231"/>
                    <a:pt x="165457" y="12700"/>
                  </a:cubicBezTo>
                  <a:cubicBezTo>
                    <a:pt x="131238" y="15169"/>
                    <a:pt x="50804" y="-25753"/>
                    <a:pt x="42690" y="27517"/>
                  </a:cubicBezTo>
                  <a:cubicBezTo>
                    <a:pt x="34576" y="80787"/>
                    <a:pt x="95606" y="279753"/>
                    <a:pt x="116773" y="332317"/>
                  </a:cubicBezTo>
                  <a:cubicBezTo>
                    <a:pt x="137940" y="384881"/>
                    <a:pt x="154873" y="347486"/>
                    <a:pt x="169690" y="342900"/>
                  </a:cubicBezTo>
                  <a:cubicBezTo>
                    <a:pt x="184507" y="338314"/>
                    <a:pt x="207084" y="310444"/>
                    <a:pt x="205673" y="304800"/>
                  </a:cubicBezTo>
                  <a:cubicBezTo>
                    <a:pt x="204262" y="299156"/>
                    <a:pt x="186976" y="334787"/>
                    <a:pt x="161223" y="309034"/>
                  </a:cubicBezTo>
                  <a:cubicBezTo>
                    <a:pt x="135470" y="283281"/>
                    <a:pt x="76557" y="192970"/>
                    <a:pt x="51157" y="150284"/>
                  </a:cubicBezTo>
                  <a:cubicBezTo>
                    <a:pt x="25757" y="107598"/>
                    <a:pt x="-19046" y="78670"/>
                    <a:pt x="8823" y="52917"/>
                  </a:cubicBezTo>
                  <a:cubicBezTo>
                    <a:pt x="36692" y="27164"/>
                    <a:pt x="221901" y="19403"/>
                    <a:pt x="248007" y="127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: 図形 707">
              <a:extLst>
                <a:ext uri="{FF2B5EF4-FFF2-40B4-BE49-F238E27FC236}">
                  <a16:creationId xmlns:a16="http://schemas.microsoft.com/office/drawing/2014/main" id="{F5AD4F04-05F4-493C-868E-8D8C5F5B47B4}"/>
                </a:ext>
              </a:extLst>
            </p:cNvPr>
            <p:cNvSpPr/>
            <p:nvPr/>
          </p:nvSpPr>
          <p:spPr>
            <a:xfrm>
              <a:off x="6989233" y="6829982"/>
              <a:ext cx="270239" cy="217511"/>
            </a:xfrm>
            <a:custGeom>
              <a:avLst/>
              <a:gdLst>
                <a:gd name="connsiteX0" fmla="*/ 0 w 270239"/>
                <a:gd name="connsiteY0" fmla="*/ 36485 h 217511"/>
                <a:gd name="connsiteX1" fmla="*/ 203200 w 270239"/>
                <a:gd name="connsiteY1" fmla="*/ 19551 h 217511"/>
                <a:gd name="connsiteX2" fmla="*/ 230717 w 270239"/>
                <a:gd name="connsiteY2" fmla="*/ 201585 h 217511"/>
                <a:gd name="connsiteX3" fmla="*/ 192617 w 270239"/>
                <a:gd name="connsiteY3" fmla="*/ 205818 h 217511"/>
                <a:gd name="connsiteX4" fmla="*/ 69850 w 270239"/>
                <a:gd name="connsiteY4" fmla="*/ 180418 h 217511"/>
                <a:gd name="connsiteX5" fmla="*/ 260350 w 270239"/>
                <a:gd name="connsiteY5" fmla="*/ 203701 h 217511"/>
                <a:gd name="connsiteX6" fmla="*/ 239184 w 270239"/>
                <a:gd name="connsiteY6" fmla="*/ 93635 h 217511"/>
                <a:gd name="connsiteX7" fmla="*/ 205317 w 270239"/>
                <a:gd name="connsiteY7" fmla="*/ 2618 h 217511"/>
                <a:gd name="connsiteX8" fmla="*/ 0 w 270239"/>
                <a:gd name="connsiteY8" fmla="*/ 36485 h 21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239" h="217511">
                  <a:moveTo>
                    <a:pt x="0" y="36485"/>
                  </a:moveTo>
                  <a:cubicBezTo>
                    <a:pt x="-353" y="39307"/>
                    <a:pt x="164747" y="-7966"/>
                    <a:pt x="203200" y="19551"/>
                  </a:cubicBezTo>
                  <a:cubicBezTo>
                    <a:pt x="241653" y="47068"/>
                    <a:pt x="232481" y="170541"/>
                    <a:pt x="230717" y="201585"/>
                  </a:cubicBezTo>
                  <a:cubicBezTo>
                    <a:pt x="228953" y="232629"/>
                    <a:pt x="219428" y="209346"/>
                    <a:pt x="192617" y="205818"/>
                  </a:cubicBezTo>
                  <a:cubicBezTo>
                    <a:pt x="165806" y="202290"/>
                    <a:pt x="58561" y="180771"/>
                    <a:pt x="69850" y="180418"/>
                  </a:cubicBezTo>
                  <a:cubicBezTo>
                    <a:pt x="81139" y="180065"/>
                    <a:pt x="232128" y="218165"/>
                    <a:pt x="260350" y="203701"/>
                  </a:cubicBezTo>
                  <a:cubicBezTo>
                    <a:pt x="288572" y="189237"/>
                    <a:pt x="248356" y="127149"/>
                    <a:pt x="239184" y="93635"/>
                  </a:cubicBezTo>
                  <a:cubicBezTo>
                    <a:pt x="230012" y="60121"/>
                    <a:pt x="241300" y="16376"/>
                    <a:pt x="205317" y="2618"/>
                  </a:cubicBezTo>
                  <a:cubicBezTo>
                    <a:pt x="169334" y="-11140"/>
                    <a:pt x="353" y="33663"/>
                    <a:pt x="0" y="364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: 図形 708">
              <a:extLst>
                <a:ext uri="{FF2B5EF4-FFF2-40B4-BE49-F238E27FC236}">
                  <a16:creationId xmlns:a16="http://schemas.microsoft.com/office/drawing/2014/main" id="{507174F1-5612-49C2-A719-D3073A7AB48F}"/>
                </a:ext>
              </a:extLst>
            </p:cNvPr>
            <p:cNvSpPr/>
            <p:nvPr/>
          </p:nvSpPr>
          <p:spPr>
            <a:xfrm>
              <a:off x="6735152" y="6774511"/>
              <a:ext cx="195525" cy="610707"/>
            </a:xfrm>
            <a:custGeom>
              <a:avLst/>
              <a:gdLst>
                <a:gd name="connsiteX0" fmla="*/ 48765 w 195525"/>
                <a:gd name="connsiteY0" fmla="*/ 939 h 610707"/>
                <a:gd name="connsiteX1" fmla="*/ 67815 w 195525"/>
                <a:gd name="connsiteY1" fmla="*/ 64439 h 610707"/>
                <a:gd name="connsiteX2" fmla="*/ 152481 w 195525"/>
                <a:gd name="connsiteY2" fmla="*/ 242239 h 610707"/>
                <a:gd name="connsiteX3" fmla="*/ 192698 w 195525"/>
                <a:gd name="connsiteY3" fmla="*/ 464489 h 610707"/>
                <a:gd name="connsiteX4" fmla="*/ 184231 w 195525"/>
                <a:gd name="connsiteY4" fmla="*/ 610539 h 610707"/>
                <a:gd name="connsiteX5" fmla="*/ 120731 w 195525"/>
                <a:gd name="connsiteY5" fmla="*/ 489889 h 610707"/>
                <a:gd name="connsiteX6" fmla="*/ 112265 w 195525"/>
                <a:gd name="connsiteY6" fmla="*/ 320556 h 610707"/>
                <a:gd name="connsiteX7" fmla="*/ 44531 w 195525"/>
                <a:gd name="connsiteY7" fmla="*/ 235889 h 610707"/>
                <a:gd name="connsiteX8" fmla="*/ 81 w 195525"/>
                <a:gd name="connsiteY8" fmla="*/ 104656 h 610707"/>
                <a:gd name="connsiteX9" fmla="*/ 48765 w 195525"/>
                <a:gd name="connsiteY9" fmla="*/ 939 h 61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525" h="610707">
                  <a:moveTo>
                    <a:pt x="48765" y="939"/>
                  </a:moveTo>
                  <a:cubicBezTo>
                    <a:pt x="60054" y="-5764"/>
                    <a:pt x="50529" y="24222"/>
                    <a:pt x="67815" y="64439"/>
                  </a:cubicBezTo>
                  <a:cubicBezTo>
                    <a:pt x="85101" y="104656"/>
                    <a:pt x="131667" y="175564"/>
                    <a:pt x="152481" y="242239"/>
                  </a:cubicBezTo>
                  <a:cubicBezTo>
                    <a:pt x="173295" y="308914"/>
                    <a:pt x="187406" y="403106"/>
                    <a:pt x="192698" y="464489"/>
                  </a:cubicBezTo>
                  <a:cubicBezTo>
                    <a:pt x="197990" y="525872"/>
                    <a:pt x="196225" y="606306"/>
                    <a:pt x="184231" y="610539"/>
                  </a:cubicBezTo>
                  <a:cubicBezTo>
                    <a:pt x="172237" y="614772"/>
                    <a:pt x="132725" y="538219"/>
                    <a:pt x="120731" y="489889"/>
                  </a:cubicBezTo>
                  <a:cubicBezTo>
                    <a:pt x="108737" y="441559"/>
                    <a:pt x="124965" y="362889"/>
                    <a:pt x="112265" y="320556"/>
                  </a:cubicBezTo>
                  <a:cubicBezTo>
                    <a:pt x="99565" y="278223"/>
                    <a:pt x="63228" y="271872"/>
                    <a:pt x="44531" y="235889"/>
                  </a:cubicBezTo>
                  <a:cubicBezTo>
                    <a:pt x="25834" y="199906"/>
                    <a:pt x="2198" y="140286"/>
                    <a:pt x="81" y="104656"/>
                  </a:cubicBezTo>
                  <a:cubicBezTo>
                    <a:pt x="-2036" y="69026"/>
                    <a:pt x="37476" y="7642"/>
                    <a:pt x="48765" y="9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0" name="フリーフォーム: 図形 709">
              <a:extLst>
                <a:ext uri="{FF2B5EF4-FFF2-40B4-BE49-F238E27FC236}">
                  <a16:creationId xmlns:a16="http://schemas.microsoft.com/office/drawing/2014/main" id="{FA9AAE98-F48E-4493-981A-77ABFB0D2A78}"/>
                </a:ext>
              </a:extLst>
            </p:cNvPr>
            <p:cNvSpPr/>
            <p:nvPr/>
          </p:nvSpPr>
          <p:spPr>
            <a:xfrm>
              <a:off x="6681552" y="6767877"/>
              <a:ext cx="185270" cy="548658"/>
            </a:xfrm>
            <a:custGeom>
              <a:avLst/>
              <a:gdLst>
                <a:gd name="connsiteX0" fmla="*/ 106598 w 185270"/>
                <a:gd name="connsiteY0" fmla="*/ 1223 h 548658"/>
                <a:gd name="connsiteX1" fmla="*/ 64265 w 185270"/>
                <a:gd name="connsiteY1" fmla="*/ 30856 h 548658"/>
                <a:gd name="connsiteX2" fmla="*/ 765 w 185270"/>
                <a:gd name="connsiteY2" fmla="*/ 185373 h 548658"/>
                <a:gd name="connsiteX3" fmla="*/ 38865 w 185270"/>
                <a:gd name="connsiteY3" fmla="*/ 392806 h 548658"/>
                <a:gd name="connsiteX4" fmla="*/ 174331 w 185270"/>
                <a:gd name="connsiteY4" fmla="*/ 517690 h 548658"/>
                <a:gd name="connsiteX5" fmla="*/ 159515 w 185270"/>
                <a:gd name="connsiteY5" fmla="*/ 534623 h 548658"/>
                <a:gd name="connsiteX6" fmla="*/ 19815 w 185270"/>
                <a:gd name="connsiteY6" fmla="*/ 339890 h 548658"/>
                <a:gd name="connsiteX7" fmla="*/ 19815 w 185270"/>
                <a:gd name="connsiteY7" fmla="*/ 193840 h 548658"/>
                <a:gd name="connsiteX8" fmla="*/ 96015 w 185270"/>
                <a:gd name="connsiteY8" fmla="*/ 52023 h 548658"/>
                <a:gd name="connsiteX9" fmla="*/ 106598 w 185270"/>
                <a:gd name="connsiteY9" fmla="*/ 1223 h 54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" h="548658">
                  <a:moveTo>
                    <a:pt x="106598" y="1223"/>
                  </a:moveTo>
                  <a:cubicBezTo>
                    <a:pt x="101306" y="-2305"/>
                    <a:pt x="81904" y="164"/>
                    <a:pt x="64265" y="30856"/>
                  </a:cubicBezTo>
                  <a:cubicBezTo>
                    <a:pt x="46626" y="61548"/>
                    <a:pt x="4998" y="125048"/>
                    <a:pt x="765" y="185373"/>
                  </a:cubicBezTo>
                  <a:cubicBezTo>
                    <a:pt x="-3468" y="245698"/>
                    <a:pt x="9937" y="337420"/>
                    <a:pt x="38865" y="392806"/>
                  </a:cubicBezTo>
                  <a:cubicBezTo>
                    <a:pt x="67793" y="448192"/>
                    <a:pt x="154223" y="494054"/>
                    <a:pt x="174331" y="517690"/>
                  </a:cubicBezTo>
                  <a:cubicBezTo>
                    <a:pt x="194439" y="541326"/>
                    <a:pt x="185268" y="564256"/>
                    <a:pt x="159515" y="534623"/>
                  </a:cubicBezTo>
                  <a:cubicBezTo>
                    <a:pt x="133762" y="504990"/>
                    <a:pt x="43098" y="396687"/>
                    <a:pt x="19815" y="339890"/>
                  </a:cubicBezTo>
                  <a:cubicBezTo>
                    <a:pt x="-3468" y="283093"/>
                    <a:pt x="7115" y="241818"/>
                    <a:pt x="19815" y="193840"/>
                  </a:cubicBezTo>
                  <a:cubicBezTo>
                    <a:pt x="32515" y="145862"/>
                    <a:pt x="81198" y="84831"/>
                    <a:pt x="96015" y="52023"/>
                  </a:cubicBezTo>
                  <a:cubicBezTo>
                    <a:pt x="110832" y="19215"/>
                    <a:pt x="111890" y="4751"/>
                    <a:pt x="106598" y="12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1" name="フリーフォーム: 図形 710">
              <a:extLst>
                <a:ext uri="{FF2B5EF4-FFF2-40B4-BE49-F238E27FC236}">
                  <a16:creationId xmlns:a16="http://schemas.microsoft.com/office/drawing/2014/main" id="{01FB62E7-BBC4-405C-B02D-B1C7D1B937A1}"/>
                </a:ext>
              </a:extLst>
            </p:cNvPr>
            <p:cNvSpPr/>
            <p:nvPr/>
          </p:nvSpPr>
          <p:spPr>
            <a:xfrm>
              <a:off x="7006216" y="6986813"/>
              <a:ext cx="210477" cy="687299"/>
            </a:xfrm>
            <a:custGeom>
              <a:avLst/>
              <a:gdLst>
                <a:gd name="connsiteX0" fmla="*/ 4184 w 210477"/>
                <a:gd name="connsiteY0" fmla="*/ 23587 h 687299"/>
                <a:gd name="connsiteX1" fmla="*/ 4184 w 210477"/>
                <a:gd name="connsiteY1" fmla="*/ 93437 h 687299"/>
                <a:gd name="connsiteX2" fmla="*/ 27467 w 210477"/>
                <a:gd name="connsiteY2" fmla="*/ 626837 h 687299"/>
                <a:gd name="connsiteX3" fmla="*/ 63451 w 210477"/>
                <a:gd name="connsiteY3" fmla="*/ 650120 h 687299"/>
                <a:gd name="connsiteX4" fmla="*/ 126951 w 210477"/>
                <a:gd name="connsiteY4" fmla="*/ 626837 h 687299"/>
                <a:gd name="connsiteX5" fmla="*/ 209501 w 210477"/>
                <a:gd name="connsiteY5" fmla="*/ 135770 h 687299"/>
                <a:gd name="connsiteX6" fmla="*/ 167167 w 210477"/>
                <a:gd name="connsiteY6" fmla="*/ 292404 h 687299"/>
                <a:gd name="connsiteX7" fmla="*/ 90967 w 210477"/>
                <a:gd name="connsiteY7" fmla="*/ 671287 h 687299"/>
                <a:gd name="connsiteX8" fmla="*/ 40167 w 210477"/>
                <a:gd name="connsiteY8" fmla="*/ 590854 h 687299"/>
                <a:gd name="connsiteX9" fmla="*/ 46517 w 210477"/>
                <a:gd name="connsiteY9" fmla="*/ 353787 h 687299"/>
                <a:gd name="connsiteX10" fmla="*/ 4184 w 210477"/>
                <a:gd name="connsiteY10" fmla="*/ 23587 h 68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477" h="687299">
                  <a:moveTo>
                    <a:pt x="4184" y="23587"/>
                  </a:moveTo>
                  <a:cubicBezTo>
                    <a:pt x="-2872" y="-19805"/>
                    <a:pt x="304" y="-7105"/>
                    <a:pt x="4184" y="93437"/>
                  </a:cubicBezTo>
                  <a:cubicBezTo>
                    <a:pt x="8064" y="193979"/>
                    <a:pt x="17589" y="534057"/>
                    <a:pt x="27467" y="626837"/>
                  </a:cubicBezTo>
                  <a:cubicBezTo>
                    <a:pt x="37345" y="719617"/>
                    <a:pt x="46870" y="650120"/>
                    <a:pt x="63451" y="650120"/>
                  </a:cubicBezTo>
                  <a:cubicBezTo>
                    <a:pt x="80032" y="650120"/>
                    <a:pt x="102609" y="712562"/>
                    <a:pt x="126951" y="626837"/>
                  </a:cubicBezTo>
                  <a:cubicBezTo>
                    <a:pt x="151293" y="541112"/>
                    <a:pt x="202798" y="191509"/>
                    <a:pt x="209501" y="135770"/>
                  </a:cubicBezTo>
                  <a:cubicBezTo>
                    <a:pt x="216204" y="80031"/>
                    <a:pt x="186923" y="203151"/>
                    <a:pt x="167167" y="292404"/>
                  </a:cubicBezTo>
                  <a:cubicBezTo>
                    <a:pt x="147411" y="381657"/>
                    <a:pt x="112134" y="621545"/>
                    <a:pt x="90967" y="671287"/>
                  </a:cubicBezTo>
                  <a:cubicBezTo>
                    <a:pt x="69800" y="721029"/>
                    <a:pt x="47575" y="643771"/>
                    <a:pt x="40167" y="590854"/>
                  </a:cubicBezTo>
                  <a:cubicBezTo>
                    <a:pt x="32759" y="537937"/>
                    <a:pt x="52514" y="447626"/>
                    <a:pt x="46517" y="353787"/>
                  </a:cubicBezTo>
                  <a:cubicBezTo>
                    <a:pt x="40520" y="259948"/>
                    <a:pt x="11240" y="66979"/>
                    <a:pt x="4184" y="235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15DA016B-2EC5-41CD-9CE9-D587B8E108D0}"/>
                </a:ext>
              </a:extLst>
            </p:cNvPr>
            <p:cNvSpPr/>
            <p:nvPr/>
          </p:nvSpPr>
          <p:spPr>
            <a:xfrm>
              <a:off x="7172180" y="6978983"/>
              <a:ext cx="535975" cy="900665"/>
            </a:xfrm>
            <a:custGeom>
              <a:avLst/>
              <a:gdLst>
                <a:gd name="connsiteX0" fmla="*/ 17608 w 535975"/>
                <a:gd name="connsiteY0" fmla="*/ 233030 h 900665"/>
                <a:gd name="connsiteX1" fmla="*/ 1733 w 535975"/>
                <a:gd name="connsiteY1" fmla="*/ 158417 h 900665"/>
                <a:gd name="connsiteX2" fmla="*/ 50945 w 535975"/>
                <a:gd name="connsiteY2" fmla="*/ 125080 h 900665"/>
                <a:gd name="connsiteX3" fmla="*/ 62058 w 535975"/>
                <a:gd name="connsiteY3" fmla="*/ 148892 h 900665"/>
                <a:gd name="connsiteX4" fmla="*/ 177945 w 535975"/>
                <a:gd name="connsiteY4" fmla="*/ 694992 h 900665"/>
                <a:gd name="connsiteX5" fmla="*/ 235095 w 535975"/>
                <a:gd name="connsiteY5" fmla="*/ 879142 h 900665"/>
                <a:gd name="connsiteX6" fmla="*/ 317645 w 535975"/>
                <a:gd name="connsiteY6" fmla="*/ 890255 h 900665"/>
                <a:gd name="connsiteX7" fmla="*/ 520845 w 535975"/>
                <a:gd name="connsiteY7" fmla="*/ 860092 h 900665"/>
                <a:gd name="connsiteX8" fmla="*/ 504970 w 535975"/>
                <a:gd name="connsiteY8" fmla="*/ 677530 h 900665"/>
                <a:gd name="connsiteX9" fmla="*/ 376383 w 535975"/>
                <a:gd name="connsiteY9" fmla="*/ 210805 h 900665"/>
                <a:gd name="connsiteX10" fmla="*/ 314470 w 535975"/>
                <a:gd name="connsiteY10" fmla="*/ 6017 h 900665"/>
                <a:gd name="connsiteX11" fmla="*/ 346220 w 535975"/>
                <a:gd name="connsiteY11" fmla="*/ 128255 h 900665"/>
                <a:gd name="connsiteX12" fmla="*/ 492270 w 535975"/>
                <a:gd name="connsiteY12" fmla="*/ 829930 h 900665"/>
                <a:gd name="connsiteX13" fmla="*/ 444645 w 535975"/>
                <a:gd name="connsiteY13" fmla="*/ 868030 h 900665"/>
                <a:gd name="connsiteX14" fmla="*/ 377970 w 535975"/>
                <a:gd name="connsiteY14" fmla="*/ 888667 h 900665"/>
                <a:gd name="connsiteX15" fmla="*/ 247795 w 535975"/>
                <a:gd name="connsiteY15" fmla="*/ 898192 h 900665"/>
                <a:gd name="connsiteX16" fmla="*/ 216045 w 535975"/>
                <a:gd name="connsiteY16" fmla="*/ 842630 h 900665"/>
                <a:gd name="connsiteX17" fmla="*/ 141433 w 535975"/>
                <a:gd name="connsiteY17" fmla="*/ 493380 h 900665"/>
                <a:gd name="connsiteX18" fmla="*/ 79520 w 535975"/>
                <a:gd name="connsiteY18" fmla="*/ 310817 h 900665"/>
                <a:gd name="connsiteX19" fmla="*/ 17608 w 535975"/>
                <a:gd name="connsiteY19" fmla="*/ 233030 h 90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5975" h="900665">
                  <a:moveTo>
                    <a:pt x="17608" y="233030"/>
                  </a:moveTo>
                  <a:cubicBezTo>
                    <a:pt x="4643" y="207630"/>
                    <a:pt x="-3823" y="176409"/>
                    <a:pt x="1733" y="158417"/>
                  </a:cubicBezTo>
                  <a:cubicBezTo>
                    <a:pt x="7289" y="140425"/>
                    <a:pt x="40891" y="126667"/>
                    <a:pt x="50945" y="125080"/>
                  </a:cubicBezTo>
                  <a:cubicBezTo>
                    <a:pt x="60999" y="123493"/>
                    <a:pt x="40891" y="53907"/>
                    <a:pt x="62058" y="148892"/>
                  </a:cubicBezTo>
                  <a:cubicBezTo>
                    <a:pt x="83225" y="243877"/>
                    <a:pt x="149106" y="573284"/>
                    <a:pt x="177945" y="694992"/>
                  </a:cubicBezTo>
                  <a:cubicBezTo>
                    <a:pt x="206784" y="816700"/>
                    <a:pt x="211812" y="846598"/>
                    <a:pt x="235095" y="879142"/>
                  </a:cubicBezTo>
                  <a:cubicBezTo>
                    <a:pt x="258378" y="911686"/>
                    <a:pt x="270020" y="893430"/>
                    <a:pt x="317645" y="890255"/>
                  </a:cubicBezTo>
                  <a:cubicBezTo>
                    <a:pt x="365270" y="887080"/>
                    <a:pt x="489624" y="895546"/>
                    <a:pt x="520845" y="860092"/>
                  </a:cubicBezTo>
                  <a:cubicBezTo>
                    <a:pt x="552066" y="824638"/>
                    <a:pt x="529047" y="785744"/>
                    <a:pt x="504970" y="677530"/>
                  </a:cubicBezTo>
                  <a:cubicBezTo>
                    <a:pt x="480893" y="569316"/>
                    <a:pt x="408133" y="322724"/>
                    <a:pt x="376383" y="210805"/>
                  </a:cubicBezTo>
                  <a:cubicBezTo>
                    <a:pt x="344633" y="98886"/>
                    <a:pt x="319497" y="19775"/>
                    <a:pt x="314470" y="6017"/>
                  </a:cubicBezTo>
                  <a:cubicBezTo>
                    <a:pt x="309443" y="-7741"/>
                    <a:pt x="316587" y="-9064"/>
                    <a:pt x="346220" y="128255"/>
                  </a:cubicBezTo>
                  <a:cubicBezTo>
                    <a:pt x="375853" y="265574"/>
                    <a:pt x="475866" y="706634"/>
                    <a:pt x="492270" y="829930"/>
                  </a:cubicBezTo>
                  <a:cubicBezTo>
                    <a:pt x="508674" y="953226"/>
                    <a:pt x="463695" y="858241"/>
                    <a:pt x="444645" y="868030"/>
                  </a:cubicBezTo>
                  <a:cubicBezTo>
                    <a:pt x="425595" y="877819"/>
                    <a:pt x="410778" y="883640"/>
                    <a:pt x="377970" y="888667"/>
                  </a:cubicBezTo>
                  <a:cubicBezTo>
                    <a:pt x="345162" y="893694"/>
                    <a:pt x="274783" y="905865"/>
                    <a:pt x="247795" y="898192"/>
                  </a:cubicBezTo>
                  <a:cubicBezTo>
                    <a:pt x="220807" y="890519"/>
                    <a:pt x="233772" y="910099"/>
                    <a:pt x="216045" y="842630"/>
                  </a:cubicBezTo>
                  <a:cubicBezTo>
                    <a:pt x="198318" y="775161"/>
                    <a:pt x="164187" y="582015"/>
                    <a:pt x="141433" y="493380"/>
                  </a:cubicBezTo>
                  <a:cubicBezTo>
                    <a:pt x="118679" y="404745"/>
                    <a:pt x="102010" y="358707"/>
                    <a:pt x="79520" y="310817"/>
                  </a:cubicBezTo>
                  <a:cubicBezTo>
                    <a:pt x="57030" y="262927"/>
                    <a:pt x="30573" y="258430"/>
                    <a:pt x="17608" y="2330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9C90A642-BCF3-424D-A234-17E1B28AB25B}"/>
                </a:ext>
              </a:extLst>
            </p:cNvPr>
            <p:cNvSpPr/>
            <p:nvPr/>
          </p:nvSpPr>
          <p:spPr>
            <a:xfrm>
              <a:off x="7151186" y="7687994"/>
              <a:ext cx="530797" cy="344757"/>
            </a:xfrm>
            <a:custGeom>
              <a:avLst/>
              <a:gdLst>
                <a:gd name="connsiteX0" fmla="*/ 502 w 530797"/>
                <a:gd name="connsiteY0" fmla="*/ 157431 h 344757"/>
                <a:gd name="connsiteX1" fmla="*/ 73527 w 530797"/>
                <a:gd name="connsiteY1" fmla="*/ 269 h 344757"/>
                <a:gd name="connsiteX2" fmla="*/ 102102 w 530797"/>
                <a:gd name="connsiteY2" fmla="*/ 124094 h 344757"/>
                <a:gd name="connsiteX3" fmla="*/ 276727 w 530797"/>
                <a:gd name="connsiteY3" fmla="*/ 286019 h 344757"/>
                <a:gd name="connsiteX4" fmla="*/ 530727 w 530797"/>
                <a:gd name="connsiteY4" fmla="*/ 287606 h 344757"/>
                <a:gd name="connsiteX5" fmla="*/ 251327 w 530797"/>
                <a:gd name="connsiteY5" fmla="*/ 344756 h 344757"/>
                <a:gd name="connsiteX6" fmla="*/ 81464 w 530797"/>
                <a:gd name="connsiteY6" fmla="*/ 286019 h 344757"/>
                <a:gd name="connsiteX7" fmla="*/ 41777 w 530797"/>
                <a:gd name="connsiteY7" fmla="*/ 214581 h 344757"/>
                <a:gd name="connsiteX8" fmla="*/ 502 w 530797"/>
                <a:gd name="connsiteY8" fmla="*/ 157431 h 34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797" h="344757">
                  <a:moveTo>
                    <a:pt x="502" y="157431"/>
                  </a:moveTo>
                  <a:cubicBezTo>
                    <a:pt x="5794" y="121712"/>
                    <a:pt x="56594" y="5825"/>
                    <a:pt x="73527" y="269"/>
                  </a:cubicBezTo>
                  <a:cubicBezTo>
                    <a:pt x="90460" y="-5287"/>
                    <a:pt x="68235" y="76469"/>
                    <a:pt x="102102" y="124094"/>
                  </a:cubicBezTo>
                  <a:cubicBezTo>
                    <a:pt x="135969" y="171719"/>
                    <a:pt x="205290" y="258767"/>
                    <a:pt x="276727" y="286019"/>
                  </a:cubicBezTo>
                  <a:cubicBezTo>
                    <a:pt x="348164" y="313271"/>
                    <a:pt x="534960" y="277817"/>
                    <a:pt x="530727" y="287606"/>
                  </a:cubicBezTo>
                  <a:cubicBezTo>
                    <a:pt x="526494" y="297395"/>
                    <a:pt x="326204" y="345021"/>
                    <a:pt x="251327" y="344756"/>
                  </a:cubicBezTo>
                  <a:cubicBezTo>
                    <a:pt x="176450" y="344492"/>
                    <a:pt x="116389" y="307715"/>
                    <a:pt x="81464" y="286019"/>
                  </a:cubicBezTo>
                  <a:cubicBezTo>
                    <a:pt x="46539" y="264323"/>
                    <a:pt x="50244" y="239981"/>
                    <a:pt x="41777" y="214581"/>
                  </a:cubicBezTo>
                  <a:cubicBezTo>
                    <a:pt x="33310" y="189181"/>
                    <a:pt x="-4790" y="193150"/>
                    <a:pt x="502" y="1574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: 図形 713">
              <a:extLst>
                <a:ext uri="{FF2B5EF4-FFF2-40B4-BE49-F238E27FC236}">
                  <a16:creationId xmlns:a16="http://schemas.microsoft.com/office/drawing/2014/main" id="{B2AFB87D-AE05-4469-9ABB-E2CF9E4FEE80}"/>
                </a:ext>
              </a:extLst>
            </p:cNvPr>
            <p:cNvSpPr/>
            <p:nvPr/>
          </p:nvSpPr>
          <p:spPr>
            <a:xfrm>
              <a:off x="7644008" y="7736994"/>
              <a:ext cx="304694" cy="238368"/>
            </a:xfrm>
            <a:custGeom>
              <a:avLst/>
              <a:gdLst>
                <a:gd name="connsiteX0" fmla="*/ 2980 w 304694"/>
                <a:gd name="connsiteY0" fmla="*/ 235431 h 238368"/>
                <a:gd name="connsiteX1" fmla="*/ 52192 w 304694"/>
                <a:gd name="connsiteY1" fmla="*/ 219556 h 238368"/>
                <a:gd name="connsiteX2" fmla="*/ 131567 w 304694"/>
                <a:gd name="connsiteY2" fmla="*/ 167169 h 238368"/>
                <a:gd name="connsiteX3" fmla="*/ 149030 w 304694"/>
                <a:gd name="connsiteY3" fmla="*/ 121131 h 238368"/>
                <a:gd name="connsiteX4" fmla="*/ 155380 w 304694"/>
                <a:gd name="connsiteY4" fmla="*/ 3656 h 238368"/>
                <a:gd name="connsiteX5" fmla="*/ 185542 w 304694"/>
                <a:gd name="connsiteY5" fmla="*/ 27469 h 238368"/>
                <a:gd name="connsiteX6" fmla="*/ 304605 w 304694"/>
                <a:gd name="connsiteY6" fmla="*/ 129069 h 238368"/>
                <a:gd name="connsiteX7" fmla="*/ 204592 w 304694"/>
                <a:gd name="connsiteY7" fmla="*/ 167169 h 238368"/>
                <a:gd name="connsiteX8" fmla="*/ 179192 w 304694"/>
                <a:gd name="connsiteY8" fmla="*/ 149706 h 238368"/>
                <a:gd name="connsiteX9" fmla="*/ 182367 w 304694"/>
                <a:gd name="connsiteY9" fmla="*/ 76681 h 238368"/>
                <a:gd name="connsiteX10" fmla="*/ 156967 w 304694"/>
                <a:gd name="connsiteY10" fmla="*/ 122719 h 238368"/>
                <a:gd name="connsiteX11" fmla="*/ 139505 w 304694"/>
                <a:gd name="connsiteY11" fmla="*/ 165581 h 238368"/>
                <a:gd name="connsiteX12" fmla="*/ 2980 w 304694"/>
                <a:gd name="connsiteY12" fmla="*/ 235431 h 2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694" h="238368">
                  <a:moveTo>
                    <a:pt x="2980" y="235431"/>
                  </a:moveTo>
                  <a:cubicBezTo>
                    <a:pt x="-11572" y="244427"/>
                    <a:pt x="30761" y="230933"/>
                    <a:pt x="52192" y="219556"/>
                  </a:cubicBezTo>
                  <a:cubicBezTo>
                    <a:pt x="73623" y="208179"/>
                    <a:pt x="115427" y="183573"/>
                    <a:pt x="131567" y="167169"/>
                  </a:cubicBezTo>
                  <a:cubicBezTo>
                    <a:pt x="147707" y="150765"/>
                    <a:pt x="145061" y="148383"/>
                    <a:pt x="149030" y="121131"/>
                  </a:cubicBezTo>
                  <a:cubicBezTo>
                    <a:pt x="152999" y="93879"/>
                    <a:pt x="149295" y="19266"/>
                    <a:pt x="155380" y="3656"/>
                  </a:cubicBezTo>
                  <a:cubicBezTo>
                    <a:pt x="161465" y="-11954"/>
                    <a:pt x="185542" y="27469"/>
                    <a:pt x="185542" y="27469"/>
                  </a:cubicBezTo>
                  <a:cubicBezTo>
                    <a:pt x="210413" y="48371"/>
                    <a:pt x="301430" y="105786"/>
                    <a:pt x="304605" y="129069"/>
                  </a:cubicBezTo>
                  <a:cubicBezTo>
                    <a:pt x="307780" y="152352"/>
                    <a:pt x="225494" y="163729"/>
                    <a:pt x="204592" y="167169"/>
                  </a:cubicBezTo>
                  <a:cubicBezTo>
                    <a:pt x="183690" y="170608"/>
                    <a:pt x="182896" y="164787"/>
                    <a:pt x="179192" y="149706"/>
                  </a:cubicBezTo>
                  <a:cubicBezTo>
                    <a:pt x="175488" y="134625"/>
                    <a:pt x="186071" y="81179"/>
                    <a:pt x="182367" y="76681"/>
                  </a:cubicBezTo>
                  <a:cubicBezTo>
                    <a:pt x="178663" y="72183"/>
                    <a:pt x="164111" y="107902"/>
                    <a:pt x="156967" y="122719"/>
                  </a:cubicBezTo>
                  <a:cubicBezTo>
                    <a:pt x="149823" y="137536"/>
                    <a:pt x="161994" y="147854"/>
                    <a:pt x="139505" y="165581"/>
                  </a:cubicBezTo>
                  <a:cubicBezTo>
                    <a:pt x="117016" y="183308"/>
                    <a:pt x="17532" y="226435"/>
                    <a:pt x="2980" y="2354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5" name="フリーフォーム: 図形 714">
              <a:extLst>
                <a:ext uri="{FF2B5EF4-FFF2-40B4-BE49-F238E27FC236}">
                  <a16:creationId xmlns:a16="http://schemas.microsoft.com/office/drawing/2014/main" id="{4F420348-E049-4AB0-9492-0BA7EE105755}"/>
                </a:ext>
              </a:extLst>
            </p:cNvPr>
            <p:cNvSpPr/>
            <p:nvPr/>
          </p:nvSpPr>
          <p:spPr>
            <a:xfrm>
              <a:off x="7399186" y="6672371"/>
              <a:ext cx="258504" cy="1081068"/>
            </a:xfrm>
            <a:custGeom>
              <a:avLst/>
              <a:gdLst>
                <a:gd name="connsiteX0" fmla="*/ 98577 w 258504"/>
                <a:gd name="connsiteY0" fmla="*/ 31642 h 1081068"/>
                <a:gd name="connsiteX1" fmla="*/ 3327 w 258504"/>
                <a:gd name="connsiteY1" fmla="*/ 95142 h 1081068"/>
                <a:gd name="connsiteX2" fmla="*/ 243039 w 258504"/>
                <a:gd name="connsiteY2" fmla="*/ 1042879 h 1081068"/>
                <a:gd name="connsiteX3" fmla="*/ 225577 w 258504"/>
                <a:gd name="connsiteY3" fmla="*/ 865079 h 1081068"/>
                <a:gd name="connsiteX4" fmla="*/ 150964 w 258504"/>
                <a:gd name="connsiteY4" fmla="*/ 585679 h 1081068"/>
                <a:gd name="connsiteX5" fmla="*/ 54127 w 258504"/>
                <a:gd name="connsiteY5" fmla="*/ 144354 h 1081068"/>
                <a:gd name="connsiteX6" fmla="*/ 33489 w 258504"/>
                <a:gd name="connsiteY6" fmla="*/ 82442 h 1081068"/>
                <a:gd name="connsiteX7" fmla="*/ 98577 w 258504"/>
                <a:gd name="connsiteY7" fmla="*/ 31642 h 108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504" h="1081068">
                  <a:moveTo>
                    <a:pt x="98577" y="31642"/>
                  </a:moveTo>
                  <a:cubicBezTo>
                    <a:pt x="93550" y="33759"/>
                    <a:pt x="-20750" y="-73398"/>
                    <a:pt x="3327" y="95142"/>
                  </a:cubicBezTo>
                  <a:cubicBezTo>
                    <a:pt x="27404" y="263682"/>
                    <a:pt x="205997" y="914556"/>
                    <a:pt x="243039" y="1042879"/>
                  </a:cubicBezTo>
                  <a:cubicBezTo>
                    <a:pt x="280081" y="1171202"/>
                    <a:pt x="240923" y="941279"/>
                    <a:pt x="225577" y="865079"/>
                  </a:cubicBezTo>
                  <a:cubicBezTo>
                    <a:pt x="210231" y="788879"/>
                    <a:pt x="179539" y="705800"/>
                    <a:pt x="150964" y="585679"/>
                  </a:cubicBezTo>
                  <a:cubicBezTo>
                    <a:pt x="122389" y="465558"/>
                    <a:pt x="73706" y="228227"/>
                    <a:pt x="54127" y="144354"/>
                  </a:cubicBezTo>
                  <a:cubicBezTo>
                    <a:pt x="34548" y="60481"/>
                    <a:pt x="28726" y="98846"/>
                    <a:pt x="33489" y="82442"/>
                  </a:cubicBezTo>
                  <a:cubicBezTo>
                    <a:pt x="38252" y="66038"/>
                    <a:pt x="103604" y="29525"/>
                    <a:pt x="98577" y="316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E73439FA-5908-47C8-8BEB-E6029202A79C}"/>
                </a:ext>
              </a:extLst>
            </p:cNvPr>
            <p:cNvSpPr/>
            <p:nvPr/>
          </p:nvSpPr>
          <p:spPr>
            <a:xfrm>
              <a:off x="7279963" y="6475203"/>
              <a:ext cx="145065" cy="112539"/>
            </a:xfrm>
            <a:custGeom>
              <a:avLst/>
              <a:gdLst>
                <a:gd name="connsiteX0" fmla="*/ 1900 w 145065"/>
                <a:gd name="connsiteY0" fmla="*/ 63710 h 112539"/>
                <a:gd name="connsiteX1" fmla="*/ 32062 w 145065"/>
                <a:gd name="connsiteY1" fmla="*/ 106572 h 112539"/>
                <a:gd name="connsiteX2" fmla="*/ 120962 w 145065"/>
                <a:gd name="connsiteY2" fmla="*/ 106572 h 112539"/>
                <a:gd name="connsiteX3" fmla="*/ 144775 w 145065"/>
                <a:gd name="connsiteY3" fmla="*/ 54185 h 112539"/>
                <a:gd name="connsiteX4" fmla="*/ 109850 w 145065"/>
                <a:gd name="connsiteY4" fmla="*/ 210 h 112539"/>
                <a:gd name="connsiteX5" fmla="*/ 79687 w 145065"/>
                <a:gd name="connsiteY5" fmla="*/ 74822 h 112539"/>
                <a:gd name="connsiteX6" fmla="*/ 1900 w 145065"/>
                <a:gd name="connsiteY6" fmla="*/ 63710 h 11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065" h="112539">
                  <a:moveTo>
                    <a:pt x="1900" y="63710"/>
                  </a:moveTo>
                  <a:cubicBezTo>
                    <a:pt x="-6037" y="69002"/>
                    <a:pt x="12218" y="99428"/>
                    <a:pt x="32062" y="106572"/>
                  </a:cubicBezTo>
                  <a:cubicBezTo>
                    <a:pt x="51906" y="113716"/>
                    <a:pt x="102177" y="115303"/>
                    <a:pt x="120962" y="106572"/>
                  </a:cubicBezTo>
                  <a:cubicBezTo>
                    <a:pt x="139747" y="97841"/>
                    <a:pt x="146627" y="71912"/>
                    <a:pt x="144775" y="54185"/>
                  </a:cubicBezTo>
                  <a:cubicBezTo>
                    <a:pt x="142923" y="36458"/>
                    <a:pt x="120698" y="-3230"/>
                    <a:pt x="109850" y="210"/>
                  </a:cubicBezTo>
                  <a:cubicBezTo>
                    <a:pt x="99002" y="3649"/>
                    <a:pt x="96356" y="58947"/>
                    <a:pt x="79687" y="74822"/>
                  </a:cubicBezTo>
                  <a:cubicBezTo>
                    <a:pt x="63018" y="90697"/>
                    <a:pt x="9837" y="58418"/>
                    <a:pt x="1900" y="637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37176062-6C25-4014-A84C-39161A1F4097}"/>
                </a:ext>
              </a:extLst>
            </p:cNvPr>
            <p:cNvSpPr/>
            <p:nvPr/>
          </p:nvSpPr>
          <p:spPr>
            <a:xfrm>
              <a:off x="7368794" y="6394774"/>
              <a:ext cx="375929" cy="532083"/>
            </a:xfrm>
            <a:custGeom>
              <a:avLst/>
              <a:gdLst>
                <a:gd name="connsiteX0" fmla="*/ 116269 w 375929"/>
                <a:gd name="connsiteY0" fmla="*/ 310826 h 532083"/>
                <a:gd name="connsiteX1" fmla="*/ 151194 w 375929"/>
                <a:gd name="connsiteY1" fmla="*/ 375914 h 532083"/>
                <a:gd name="connsiteX2" fmla="*/ 201994 w 375929"/>
                <a:gd name="connsiteY2" fmla="*/ 515614 h 532083"/>
                <a:gd name="connsiteX3" fmla="*/ 290894 w 375929"/>
                <a:gd name="connsiteY3" fmla="*/ 523551 h 532083"/>
                <a:gd name="connsiteX4" fmla="*/ 365506 w 375929"/>
                <a:gd name="connsiteY4" fmla="*/ 463226 h 532083"/>
                <a:gd name="connsiteX5" fmla="*/ 360744 w 375929"/>
                <a:gd name="connsiteY5" fmla="*/ 344164 h 532083"/>
                <a:gd name="connsiteX6" fmla="*/ 230569 w 375929"/>
                <a:gd name="connsiteY6" fmla="*/ 123501 h 532083"/>
                <a:gd name="connsiteX7" fmla="*/ 33719 w 375929"/>
                <a:gd name="connsiteY7" fmla="*/ 2851 h 532083"/>
                <a:gd name="connsiteX8" fmla="*/ 3556 w 375929"/>
                <a:gd name="connsiteY8" fmla="*/ 36189 h 532083"/>
                <a:gd name="connsiteX9" fmla="*/ 73406 w 375929"/>
                <a:gd name="connsiteY9" fmla="*/ 15551 h 532083"/>
                <a:gd name="connsiteX10" fmla="*/ 165481 w 375929"/>
                <a:gd name="connsiteY10" fmla="*/ 115564 h 532083"/>
                <a:gd name="connsiteX11" fmla="*/ 319469 w 375929"/>
                <a:gd name="connsiteY11" fmla="*/ 369564 h 532083"/>
                <a:gd name="connsiteX12" fmla="*/ 333756 w 375929"/>
                <a:gd name="connsiteY12" fmla="*/ 458464 h 532083"/>
                <a:gd name="connsiteX13" fmla="*/ 295656 w 375929"/>
                <a:gd name="connsiteY13" fmla="*/ 496564 h 532083"/>
                <a:gd name="connsiteX14" fmla="*/ 192469 w 375929"/>
                <a:gd name="connsiteY14" fmla="*/ 504501 h 532083"/>
                <a:gd name="connsiteX15" fmla="*/ 116269 w 375929"/>
                <a:gd name="connsiteY15" fmla="*/ 310826 h 53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5929" h="532083">
                  <a:moveTo>
                    <a:pt x="116269" y="310826"/>
                  </a:moveTo>
                  <a:cubicBezTo>
                    <a:pt x="109390" y="289395"/>
                    <a:pt x="136907" y="341783"/>
                    <a:pt x="151194" y="375914"/>
                  </a:cubicBezTo>
                  <a:cubicBezTo>
                    <a:pt x="165481" y="410045"/>
                    <a:pt x="178711" y="491008"/>
                    <a:pt x="201994" y="515614"/>
                  </a:cubicBezTo>
                  <a:cubicBezTo>
                    <a:pt x="225277" y="540220"/>
                    <a:pt x="263642" y="532282"/>
                    <a:pt x="290894" y="523551"/>
                  </a:cubicBezTo>
                  <a:cubicBezTo>
                    <a:pt x="318146" y="514820"/>
                    <a:pt x="353864" y="493124"/>
                    <a:pt x="365506" y="463226"/>
                  </a:cubicBezTo>
                  <a:cubicBezTo>
                    <a:pt x="377148" y="433328"/>
                    <a:pt x="383234" y="400785"/>
                    <a:pt x="360744" y="344164"/>
                  </a:cubicBezTo>
                  <a:cubicBezTo>
                    <a:pt x="338255" y="287543"/>
                    <a:pt x="285073" y="180386"/>
                    <a:pt x="230569" y="123501"/>
                  </a:cubicBezTo>
                  <a:cubicBezTo>
                    <a:pt x="176065" y="66616"/>
                    <a:pt x="71554" y="17403"/>
                    <a:pt x="33719" y="2851"/>
                  </a:cubicBezTo>
                  <a:cubicBezTo>
                    <a:pt x="-4117" y="-11701"/>
                    <a:pt x="-3058" y="34072"/>
                    <a:pt x="3556" y="36189"/>
                  </a:cubicBezTo>
                  <a:cubicBezTo>
                    <a:pt x="10170" y="38306"/>
                    <a:pt x="46418" y="2322"/>
                    <a:pt x="73406" y="15551"/>
                  </a:cubicBezTo>
                  <a:cubicBezTo>
                    <a:pt x="100393" y="28780"/>
                    <a:pt x="124471" y="56562"/>
                    <a:pt x="165481" y="115564"/>
                  </a:cubicBezTo>
                  <a:cubicBezTo>
                    <a:pt x="206491" y="174566"/>
                    <a:pt x="291423" y="312414"/>
                    <a:pt x="319469" y="369564"/>
                  </a:cubicBezTo>
                  <a:cubicBezTo>
                    <a:pt x="347515" y="426714"/>
                    <a:pt x="337725" y="437297"/>
                    <a:pt x="333756" y="458464"/>
                  </a:cubicBezTo>
                  <a:cubicBezTo>
                    <a:pt x="329787" y="479631"/>
                    <a:pt x="319204" y="488891"/>
                    <a:pt x="295656" y="496564"/>
                  </a:cubicBezTo>
                  <a:cubicBezTo>
                    <a:pt x="272108" y="504237"/>
                    <a:pt x="217340" y="533076"/>
                    <a:pt x="192469" y="504501"/>
                  </a:cubicBezTo>
                  <a:cubicBezTo>
                    <a:pt x="167598" y="475926"/>
                    <a:pt x="123148" y="332257"/>
                    <a:pt x="116269" y="3108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: 図形 717">
              <a:extLst>
                <a:ext uri="{FF2B5EF4-FFF2-40B4-BE49-F238E27FC236}">
                  <a16:creationId xmlns:a16="http://schemas.microsoft.com/office/drawing/2014/main" id="{4A34ED93-63BF-4099-AEBE-BC515BE15BCF}"/>
                </a:ext>
              </a:extLst>
            </p:cNvPr>
            <p:cNvSpPr/>
            <p:nvPr/>
          </p:nvSpPr>
          <p:spPr>
            <a:xfrm>
              <a:off x="7523768" y="6957144"/>
              <a:ext cx="397512" cy="583519"/>
            </a:xfrm>
            <a:custGeom>
              <a:avLst/>
              <a:gdLst>
                <a:gd name="connsiteX0" fmla="*/ 5745 w 397512"/>
                <a:gd name="connsiteY0" fmla="*/ 21506 h 583519"/>
                <a:gd name="connsiteX1" fmla="*/ 161320 w 397512"/>
                <a:gd name="connsiteY1" fmla="*/ 439019 h 583519"/>
                <a:gd name="connsiteX2" fmla="*/ 248632 w 397512"/>
                <a:gd name="connsiteY2" fmla="*/ 580306 h 583519"/>
                <a:gd name="connsiteX3" fmla="*/ 366107 w 397512"/>
                <a:gd name="connsiteY3" fmla="*/ 526331 h 583519"/>
                <a:gd name="connsiteX4" fmla="*/ 394682 w 397512"/>
                <a:gd name="connsiteY4" fmla="*/ 396156 h 583519"/>
                <a:gd name="connsiteX5" fmla="*/ 312132 w 397512"/>
                <a:gd name="connsiteY5" fmla="*/ 231056 h 583519"/>
                <a:gd name="connsiteX6" fmla="*/ 102582 w 397512"/>
                <a:gd name="connsiteY6" fmla="*/ 11981 h 583519"/>
                <a:gd name="connsiteX7" fmla="*/ 335945 w 397512"/>
                <a:gd name="connsiteY7" fmla="*/ 367581 h 583519"/>
                <a:gd name="connsiteX8" fmla="*/ 358170 w 397512"/>
                <a:gd name="connsiteY8" fmla="*/ 480294 h 583519"/>
                <a:gd name="connsiteX9" fmla="*/ 231170 w 397512"/>
                <a:gd name="connsiteY9" fmla="*/ 540619 h 583519"/>
                <a:gd name="connsiteX10" fmla="*/ 205770 w 397512"/>
                <a:gd name="connsiteY10" fmla="*/ 523156 h 583519"/>
                <a:gd name="connsiteX11" fmla="*/ 48607 w 397512"/>
                <a:gd name="connsiteY11" fmla="*/ 107231 h 583519"/>
                <a:gd name="connsiteX12" fmla="*/ 5745 w 397512"/>
                <a:gd name="connsiteY12" fmla="*/ 21506 h 58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512" h="583519">
                  <a:moveTo>
                    <a:pt x="5745" y="21506"/>
                  </a:moveTo>
                  <a:cubicBezTo>
                    <a:pt x="24530" y="76804"/>
                    <a:pt x="120839" y="345886"/>
                    <a:pt x="161320" y="439019"/>
                  </a:cubicBezTo>
                  <a:cubicBezTo>
                    <a:pt x="201801" y="532152"/>
                    <a:pt x="214501" y="565754"/>
                    <a:pt x="248632" y="580306"/>
                  </a:cubicBezTo>
                  <a:cubicBezTo>
                    <a:pt x="282763" y="594858"/>
                    <a:pt x="341765" y="557023"/>
                    <a:pt x="366107" y="526331"/>
                  </a:cubicBezTo>
                  <a:cubicBezTo>
                    <a:pt x="390449" y="495639"/>
                    <a:pt x="403678" y="445368"/>
                    <a:pt x="394682" y="396156"/>
                  </a:cubicBezTo>
                  <a:cubicBezTo>
                    <a:pt x="385686" y="346944"/>
                    <a:pt x="360815" y="295085"/>
                    <a:pt x="312132" y="231056"/>
                  </a:cubicBezTo>
                  <a:cubicBezTo>
                    <a:pt x="263449" y="167027"/>
                    <a:pt x="98613" y="-10773"/>
                    <a:pt x="102582" y="11981"/>
                  </a:cubicBezTo>
                  <a:cubicBezTo>
                    <a:pt x="106551" y="34735"/>
                    <a:pt x="293347" y="289529"/>
                    <a:pt x="335945" y="367581"/>
                  </a:cubicBezTo>
                  <a:cubicBezTo>
                    <a:pt x="378543" y="445633"/>
                    <a:pt x="375632" y="451454"/>
                    <a:pt x="358170" y="480294"/>
                  </a:cubicBezTo>
                  <a:cubicBezTo>
                    <a:pt x="340708" y="509134"/>
                    <a:pt x="256570" y="533475"/>
                    <a:pt x="231170" y="540619"/>
                  </a:cubicBezTo>
                  <a:cubicBezTo>
                    <a:pt x="205770" y="547763"/>
                    <a:pt x="236197" y="595387"/>
                    <a:pt x="205770" y="523156"/>
                  </a:cubicBezTo>
                  <a:cubicBezTo>
                    <a:pt x="175343" y="450925"/>
                    <a:pt x="79563" y="188723"/>
                    <a:pt x="48607" y="107231"/>
                  </a:cubicBezTo>
                  <a:cubicBezTo>
                    <a:pt x="17651" y="25739"/>
                    <a:pt x="-13040" y="-33792"/>
                    <a:pt x="5745" y="215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9" name="フリーフォーム: 図形 718">
              <a:extLst>
                <a:ext uri="{FF2B5EF4-FFF2-40B4-BE49-F238E27FC236}">
                  <a16:creationId xmlns:a16="http://schemas.microsoft.com/office/drawing/2014/main" id="{A5BCB0BF-D55E-4343-9A41-34EDBC60E2CA}"/>
                </a:ext>
              </a:extLst>
            </p:cNvPr>
            <p:cNvSpPr/>
            <p:nvPr/>
          </p:nvSpPr>
          <p:spPr>
            <a:xfrm>
              <a:off x="7705609" y="6897649"/>
              <a:ext cx="243098" cy="737159"/>
            </a:xfrm>
            <a:custGeom>
              <a:avLst/>
              <a:gdLst>
                <a:gd name="connsiteX0" fmla="*/ 116 w 243098"/>
                <a:gd name="connsiteY0" fmla="*/ 39 h 737159"/>
                <a:gd name="connsiteX1" fmla="*/ 57266 w 243098"/>
                <a:gd name="connsiteY1" fmla="*/ 88939 h 737159"/>
                <a:gd name="connsiteX2" fmla="*/ 104891 w 243098"/>
                <a:gd name="connsiteY2" fmla="*/ 96876 h 737159"/>
                <a:gd name="connsiteX3" fmla="*/ 211254 w 243098"/>
                <a:gd name="connsiteY3" fmla="*/ 107989 h 737159"/>
                <a:gd name="connsiteX4" fmla="*/ 225541 w 243098"/>
                <a:gd name="connsiteY4" fmla="*/ 290551 h 737159"/>
                <a:gd name="connsiteX5" fmla="*/ 212841 w 243098"/>
                <a:gd name="connsiteY5" fmla="*/ 527089 h 737159"/>
                <a:gd name="connsiteX6" fmla="*/ 154104 w 243098"/>
                <a:gd name="connsiteY6" fmla="*/ 709651 h 737159"/>
                <a:gd name="connsiteX7" fmla="*/ 150929 w 243098"/>
                <a:gd name="connsiteY7" fmla="*/ 728701 h 737159"/>
                <a:gd name="connsiteX8" fmla="*/ 208079 w 243098"/>
                <a:gd name="connsiteY8" fmla="*/ 633451 h 737159"/>
                <a:gd name="connsiteX9" fmla="*/ 243004 w 243098"/>
                <a:gd name="connsiteY9" fmla="*/ 449301 h 737159"/>
                <a:gd name="connsiteX10" fmla="*/ 212841 w 243098"/>
                <a:gd name="connsiteY10" fmla="*/ 104814 h 737159"/>
                <a:gd name="connsiteX11" fmla="*/ 79491 w 243098"/>
                <a:gd name="connsiteY11" fmla="*/ 103226 h 737159"/>
                <a:gd name="connsiteX12" fmla="*/ 42979 w 243098"/>
                <a:gd name="connsiteY12" fmla="*/ 77826 h 737159"/>
                <a:gd name="connsiteX13" fmla="*/ 116 w 243098"/>
                <a:gd name="connsiteY13" fmla="*/ 39 h 7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098" h="737159">
                  <a:moveTo>
                    <a:pt x="116" y="39"/>
                  </a:moveTo>
                  <a:cubicBezTo>
                    <a:pt x="2497" y="1891"/>
                    <a:pt x="39804" y="72800"/>
                    <a:pt x="57266" y="88939"/>
                  </a:cubicBezTo>
                  <a:cubicBezTo>
                    <a:pt x="74728" y="105078"/>
                    <a:pt x="79226" y="93701"/>
                    <a:pt x="104891" y="96876"/>
                  </a:cubicBezTo>
                  <a:cubicBezTo>
                    <a:pt x="130556" y="100051"/>
                    <a:pt x="191146" y="75710"/>
                    <a:pt x="211254" y="107989"/>
                  </a:cubicBezTo>
                  <a:cubicBezTo>
                    <a:pt x="231362" y="140268"/>
                    <a:pt x="225277" y="220701"/>
                    <a:pt x="225541" y="290551"/>
                  </a:cubicBezTo>
                  <a:cubicBezTo>
                    <a:pt x="225805" y="360401"/>
                    <a:pt x="224747" y="457239"/>
                    <a:pt x="212841" y="527089"/>
                  </a:cubicBezTo>
                  <a:cubicBezTo>
                    <a:pt x="200935" y="596939"/>
                    <a:pt x="164423" y="676049"/>
                    <a:pt x="154104" y="709651"/>
                  </a:cubicBezTo>
                  <a:cubicBezTo>
                    <a:pt x="143785" y="743253"/>
                    <a:pt x="141933" y="741401"/>
                    <a:pt x="150929" y="728701"/>
                  </a:cubicBezTo>
                  <a:cubicBezTo>
                    <a:pt x="159925" y="716001"/>
                    <a:pt x="192733" y="680018"/>
                    <a:pt x="208079" y="633451"/>
                  </a:cubicBezTo>
                  <a:cubicBezTo>
                    <a:pt x="223425" y="586884"/>
                    <a:pt x="242210" y="537407"/>
                    <a:pt x="243004" y="449301"/>
                  </a:cubicBezTo>
                  <a:cubicBezTo>
                    <a:pt x="243798" y="361195"/>
                    <a:pt x="240093" y="162493"/>
                    <a:pt x="212841" y="104814"/>
                  </a:cubicBezTo>
                  <a:cubicBezTo>
                    <a:pt x="185589" y="47135"/>
                    <a:pt x="107801" y="107724"/>
                    <a:pt x="79491" y="103226"/>
                  </a:cubicBezTo>
                  <a:cubicBezTo>
                    <a:pt x="51181" y="98728"/>
                    <a:pt x="53562" y="93436"/>
                    <a:pt x="42979" y="77826"/>
                  </a:cubicBezTo>
                  <a:cubicBezTo>
                    <a:pt x="32396" y="62216"/>
                    <a:pt x="-2265" y="-1813"/>
                    <a:pt x="116" y="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0" name="フリーフォーム: 図形 719">
              <a:extLst>
                <a:ext uri="{FF2B5EF4-FFF2-40B4-BE49-F238E27FC236}">
                  <a16:creationId xmlns:a16="http://schemas.microsoft.com/office/drawing/2014/main" id="{DA86FF25-A0BB-4BAE-B4A3-2C073FD5CA49}"/>
                </a:ext>
              </a:extLst>
            </p:cNvPr>
            <p:cNvSpPr/>
            <p:nvPr/>
          </p:nvSpPr>
          <p:spPr>
            <a:xfrm>
              <a:off x="7704465" y="6777029"/>
              <a:ext cx="492358" cy="159459"/>
            </a:xfrm>
            <a:custGeom>
              <a:avLst/>
              <a:gdLst>
                <a:gd name="connsiteX0" fmla="*/ 1260 w 492358"/>
                <a:gd name="connsiteY0" fmla="*/ 115896 h 159459"/>
                <a:gd name="connsiteX1" fmla="*/ 69523 w 492358"/>
                <a:gd name="connsiteY1" fmla="*/ 127009 h 159459"/>
                <a:gd name="connsiteX2" fmla="*/ 204460 w 492358"/>
                <a:gd name="connsiteY2" fmla="*/ 114309 h 159459"/>
                <a:gd name="connsiteX3" fmla="*/ 221923 w 492358"/>
                <a:gd name="connsiteY3" fmla="*/ 79384 h 159459"/>
                <a:gd name="connsiteX4" fmla="*/ 234623 w 492358"/>
                <a:gd name="connsiteY4" fmla="*/ 12709 h 159459"/>
                <a:gd name="connsiteX5" fmla="*/ 393373 w 492358"/>
                <a:gd name="connsiteY5" fmla="*/ 131771 h 159459"/>
                <a:gd name="connsiteX6" fmla="*/ 491798 w 492358"/>
                <a:gd name="connsiteY6" fmla="*/ 155584 h 159459"/>
                <a:gd name="connsiteX7" fmla="*/ 350510 w 492358"/>
                <a:gd name="connsiteY7" fmla="*/ 71446 h 159459"/>
                <a:gd name="connsiteX8" fmla="*/ 231448 w 492358"/>
                <a:gd name="connsiteY8" fmla="*/ 9 h 159459"/>
                <a:gd name="connsiteX9" fmla="*/ 202873 w 492358"/>
                <a:gd name="connsiteY9" fmla="*/ 66684 h 159459"/>
                <a:gd name="connsiteX10" fmla="*/ 125085 w 492358"/>
                <a:gd name="connsiteY10" fmla="*/ 107959 h 159459"/>
                <a:gd name="connsiteX11" fmla="*/ 1260 w 492358"/>
                <a:gd name="connsiteY11" fmla="*/ 115896 h 15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358" h="159459">
                  <a:moveTo>
                    <a:pt x="1260" y="115896"/>
                  </a:moveTo>
                  <a:cubicBezTo>
                    <a:pt x="-8000" y="119071"/>
                    <a:pt x="35656" y="127274"/>
                    <a:pt x="69523" y="127009"/>
                  </a:cubicBezTo>
                  <a:cubicBezTo>
                    <a:pt x="103390" y="126745"/>
                    <a:pt x="179060" y="122246"/>
                    <a:pt x="204460" y="114309"/>
                  </a:cubicBezTo>
                  <a:cubicBezTo>
                    <a:pt x="229860" y="106372"/>
                    <a:pt x="216896" y="96317"/>
                    <a:pt x="221923" y="79384"/>
                  </a:cubicBezTo>
                  <a:cubicBezTo>
                    <a:pt x="226950" y="62451"/>
                    <a:pt x="206048" y="3978"/>
                    <a:pt x="234623" y="12709"/>
                  </a:cubicBezTo>
                  <a:cubicBezTo>
                    <a:pt x="263198" y="21440"/>
                    <a:pt x="350511" y="107958"/>
                    <a:pt x="393373" y="131771"/>
                  </a:cubicBezTo>
                  <a:cubicBezTo>
                    <a:pt x="436236" y="155584"/>
                    <a:pt x="498942" y="165638"/>
                    <a:pt x="491798" y="155584"/>
                  </a:cubicBezTo>
                  <a:cubicBezTo>
                    <a:pt x="484654" y="145530"/>
                    <a:pt x="393902" y="97375"/>
                    <a:pt x="350510" y="71446"/>
                  </a:cubicBezTo>
                  <a:cubicBezTo>
                    <a:pt x="307118" y="45517"/>
                    <a:pt x="256054" y="803"/>
                    <a:pt x="231448" y="9"/>
                  </a:cubicBezTo>
                  <a:cubicBezTo>
                    <a:pt x="206842" y="-785"/>
                    <a:pt x="220600" y="48692"/>
                    <a:pt x="202873" y="66684"/>
                  </a:cubicBezTo>
                  <a:cubicBezTo>
                    <a:pt x="185146" y="84676"/>
                    <a:pt x="158687" y="100551"/>
                    <a:pt x="125085" y="107959"/>
                  </a:cubicBezTo>
                  <a:cubicBezTo>
                    <a:pt x="91483" y="115367"/>
                    <a:pt x="10520" y="112721"/>
                    <a:pt x="1260" y="1158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1" name="フリーフォーム: 図形 720">
              <a:extLst>
                <a:ext uri="{FF2B5EF4-FFF2-40B4-BE49-F238E27FC236}">
                  <a16:creationId xmlns:a16="http://schemas.microsoft.com/office/drawing/2014/main" id="{EE6C7B99-7841-4037-8682-BB188B2D6172}"/>
                </a:ext>
              </a:extLst>
            </p:cNvPr>
            <p:cNvSpPr/>
            <p:nvPr/>
          </p:nvSpPr>
          <p:spPr>
            <a:xfrm>
              <a:off x="7658382" y="6476871"/>
              <a:ext cx="344353" cy="227809"/>
            </a:xfrm>
            <a:custGeom>
              <a:avLst/>
              <a:gdLst>
                <a:gd name="connsiteX0" fmla="*/ 1306 w 344353"/>
                <a:gd name="connsiteY0" fmla="*/ 129 h 227809"/>
                <a:gd name="connsiteX1" fmla="*/ 20356 w 344353"/>
                <a:gd name="connsiteY1" fmla="*/ 57279 h 227809"/>
                <a:gd name="connsiteX2" fmla="*/ 160056 w 344353"/>
                <a:gd name="connsiteY2" fmla="*/ 211267 h 227809"/>
                <a:gd name="connsiteX3" fmla="*/ 302931 w 344353"/>
                <a:gd name="connsiteY3" fmla="*/ 217617 h 227809"/>
                <a:gd name="connsiteX4" fmla="*/ 336268 w 344353"/>
                <a:gd name="connsiteY4" fmla="*/ 158879 h 227809"/>
                <a:gd name="connsiteX5" fmla="*/ 172756 w 344353"/>
                <a:gd name="connsiteY5" fmla="*/ 214442 h 227809"/>
                <a:gd name="connsiteX6" fmla="*/ 101318 w 344353"/>
                <a:gd name="connsiteY6" fmla="*/ 216029 h 227809"/>
                <a:gd name="connsiteX7" fmla="*/ 110843 w 344353"/>
                <a:gd name="connsiteY7" fmla="*/ 190629 h 227809"/>
                <a:gd name="connsiteX8" fmla="*/ 53693 w 344353"/>
                <a:gd name="connsiteY8" fmla="*/ 117604 h 227809"/>
                <a:gd name="connsiteX9" fmla="*/ 25118 w 344353"/>
                <a:gd name="connsiteY9" fmla="*/ 69979 h 227809"/>
                <a:gd name="connsiteX10" fmla="*/ 1306 w 344353"/>
                <a:gd name="connsiteY10" fmla="*/ 129 h 22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4353" h="227809">
                  <a:moveTo>
                    <a:pt x="1306" y="129"/>
                  </a:moveTo>
                  <a:cubicBezTo>
                    <a:pt x="512" y="-1988"/>
                    <a:pt x="-6102" y="22089"/>
                    <a:pt x="20356" y="57279"/>
                  </a:cubicBezTo>
                  <a:cubicBezTo>
                    <a:pt x="46814" y="92469"/>
                    <a:pt x="112960" y="184544"/>
                    <a:pt x="160056" y="211267"/>
                  </a:cubicBezTo>
                  <a:cubicBezTo>
                    <a:pt x="207152" y="237990"/>
                    <a:pt x="273562" y="226348"/>
                    <a:pt x="302931" y="217617"/>
                  </a:cubicBezTo>
                  <a:cubicBezTo>
                    <a:pt x="332300" y="208886"/>
                    <a:pt x="357964" y="159408"/>
                    <a:pt x="336268" y="158879"/>
                  </a:cubicBezTo>
                  <a:cubicBezTo>
                    <a:pt x="314572" y="158350"/>
                    <a:pt x="211914" y="204917"/>
                    <a:pt x="172756" y="214442"/>
                  </a:cubicBezTo>
                  <a:cubicBezTo>
                    <a:pt x="133598" y="223967"/>
                    <a:pt x="111637" y="219998"/>
                    <a:pt x="101318" y="216029"/>
                  </a:cubicBezTo>
                  <a:cubicBezTo>
                    <a:pt x="90999" y="212060"/>
                    <a:pt x="118781" y="207033"/>
                    <a:pt x="110843" y="190629"/>
                  </a:cubicBezTo>
                  <a:cubicBezTo>
                    <a:pt x="102906" y="174225"/>
                    <a:pt x="67980" y="137712"/>
                    <a:pt x="53693" y="117604"/>
                  </a:cubicBezTo>
                  <a:cubicBezTo>
                    <a:pt x="39406" y="97496"/>
                    <a:pt x="33320" y="86912"/>
                    <a:pt x="25118" y="69979"/>
                  </a:cubicBezTo>
                  <a:cubicBezTo>
                    <a:pt x="16916" y="53046"/>
                    <a:pt x="2100" y="2246"/>
                    <a:pt x="1306" y="1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フリーフォーム: 図形 721">
              <a:extLst>
                <a:ext uri="{FF2B5EF4-FFF2-40B4-BE49-F238E27FC236}">
                  <a16:creationId xmlns:a16="http://schemas.microsoft.com/office/drawing/2014/main" id="{5E19DEDD-C5B6-4705-947A-8C05375C9F19}"/>
                </a:ext>
              </a:extLst>
            </p:cNvPr>
            <p:cNvSpPr/>
            <p:nvPr/>
          </p:nvSpPr>
          <p:spPr>
            <a:xfrm>
              <a:off x="7978868" y="6620388"/>
              <a:ext cx="226855" cy="304013"/>
            </a:xfrm>
            <a:custGeom>
              <a:avLst/>
              <a:gdLst>
                <a:gd name="connsiteX0" fmla="*/ 1495 w 226855"/>
                <a:gd name="connsiteY0" fmla="*/ 13775 h 304013"/>
                <a:gd name="connsiteX1" fmla="*/ 64995 w 226855"/>
                <a:gd name="connsiteY1" fmla="*/ 13775 h 304013"/>
                <a:gd name="connsiteX2" fmla="*/ 157070 w 226855"/>
                <a:gd name="connsiteY2" fmla="*/ 183637 h 304013"/>
                <a:gd name="connsiteX3" fmla="*/ 225332 w 226855"/>
                <a:gd name="connsiteY3" fmla="*/ 302700 h 304013"/>
                <a:gd name="connsiteX4" fmla="*/ 198345 w 226855"/>
                <a:gd name="connsiteY4" fmla="*/ 234437 h 304013"/>
                <a:gd name="connsiteX5" fmla="*/ 128495 w 226855"/>
                <a:gd name="connsiteY5" fmla="*/ 43937 h 304013"/>
                <a:gd name="connsiteX6" fmla="*/ 1495 w 226855"/>
                <a:gd name="connsiteY6" fmla="*/ 13775 h 3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855" h="304013">
                  <a:moveTo>
                    <a:pt x="1495" y="13775"/>
                  </a:moveTo>
                  <a:cubicBezTo>
                    <a:pt x="-9088" y="8748"/>
                    <a:pt x="39066" y="-14535"/>
                    <a:pt x="64995" y="13775"/>
                  </a:cubicBezTo>
                  <a:cubicBezTo>
                    <a:pt x="90924" y="42085"/>
                    <a:pt x="130347" y="135483"/>
                    <a:pt x="157070" y="183637"/>
                  </a:cubicBezTo>
                  <a:cubicBezTo>
                    <a:pt x="183793" y="231791"/>
                    <a:pt x="218453" y="294233"/>
                    <a:pt x="225332" y="302700"/>
                  </a:cubicBezTo>
                  <a:cubicBezTo>
                    <a:pt x="232211" y="311167"/>
                    <a:pt x="214484" y="277564"/>
                    <a:pt x="198345" y="234437"/>
                  </a:cubicBezTo>
                  <a:cubicBezTo>
                    <a:pt x="182206" y="191310"/>
                    <a:pt x="154424" y="79391"/>
                    <a:pt x="128495" y="43937"/>
                  </a:cubicBezTo>
                  <a:cubicBezTo>
                    <a:pt x="102566" y="8483"/>
                    <a:pt x="12078" y="18802"/>
                    <a:pt x="1495" y="137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3" name="フリーフォーム: 図形 722">
              <a:extLst>
                <a:ext uri="{FF2B5EF4-FFF2-40B4-BE49-F238E27FC236}">
                  <a16:creationId xmlns:a16="http://schemas.microsoft.com/office/drawing/2014/main" id="{2892FEE9-45FC-4CAB-BDD0-094B7B945B74}"/>
                </a:ext>
              </a:extLst>
            </p:cNvPr>
            <p:cNvSpPr/>
            <p:nvPr/>
          </p:nvSpPr>
          <p:spPr>
            <a:xfrm>
              <a:off x="7851648" y="7040302"/>
              <a:ext cx="341446" cy="668579"/>
            </a:xfrm>
            <a:custGeom>
              <a:avLst/>
              <a:gdLst>
                <a:gd name="connsiteX0" fmla="*/ 270002 w 341446"/>
                <a:gd name="connsiteY0" fmla="*/ 27248 h 668579"/>
                <a:gd name="connsiteX1" fmla="*/ 341440 w 341446"/>
                <a:gd name="connsiteY1" fmla="*/ 17723 h 668579"/>
                <a:gd name="connsiteX2" fmla="*/ 273177 w 341446"/>
                <a:gd name="connsiteY2" fmla="*/ 281248 h 668579"/>
                <a:gd name="connsiteX3" fmla="*/ 116015 w 341446"/>
                <a:gd name="connsiteY3" fmla="*/ 635261 h 668579"/>
                <a:gd name="connsiteX4" fmla="*/ 73152 w 341446"/>
                <a:gd name="connsiteY4" fmla="*/ 651136 h 668579"/>
                <a:gd name="connsiteX5" fmla="*/ 127 w 341446"/>
                <a:gd name="connsiteY5" fmla="*/ 613036 h 668579"/>
                <a:gd name="connsiteX6" fmla="*/ 92202 w 341446"/>
                <a:gd name="connsiteY6" fmla="*/ 636848 h 668579"/>
                <a:gd name="connsiteX7" fmla="*/ 182690 w 341446"/>
                <a:gd name="connsiteY7" fmla="*/ 568586 h 668579"/>
                <a:gd name="connsiteX8" fmla="*/ 331915 w 341446"/>
                <a:gd name="connsiteY8" fmla="*/ 281248 h 668579"/>
                <a:gd name="connsiteX9" fmla="*/ 322390 w 341446"/>
                <a:gd name="connsiteY9" fmla="*/ 52648 h 668579"/>
                <a:gd name="connsiteX10" fmla="*/ 270002 w 341446"/>
                <a:gd name="connsiteY10" fmla="*/ 27248 h 66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46" h="668579">
                  <a:moveTo>
                    <a:pt x="270002" y="27248"/>
                  </a:moveTo>
                  <a:cubicBezTo>
                    <a:pt x="273177" y="21427"/>
                    <a:pt x="340911" y="-24610"/>
                    <a:pt x="341440" y="17723"/>
                  </a:cubicBezTo>
                  <a:cubicBezTo>
                    <a:pt x="341969" y="60056"/>
                    <a:pt x="310748" y="178325"/>
                    <a:pt x="273177" y="281248"/>
                  </a:cubicBezTo>
                  <a:cubicBezTo>
                    <a:pt x="235606" y="384171"/>
                    <a:pt x="149352" y="573613"/>
                    <a:pt x="116015" y="635261"/>
                  </a:cubicBezTo>
                  <a:cubicBezTo>
                    <a:pt x="82678" y="696909"/>
                    <a:pt x="92466" y="654840"/>
                    <a:pt x="73152" y="651136"/>
                  </a:cubicBezTo>
                  <a:cubicBezTo>
                    <a:pt x="53838" y="647432"/>
                    <a:pt x="-3048" y="615417"/>
                    <a:pt x="127" y="613036"/>
                  </a:cubicBezTo>
                  <a:cubicBezTo>
                    <a:pt x="3302" y="610655"/>
                    <a:pt x="61775" y="644256"/>
                    <a:pt x="92202" y="636848"/>
                  </a:cubicBezTo>
                  <a:cubicBezTo>
                    <a:pt x="122629" y="629440"/>
                    <a:pt x="142738" y="627853"/>
                    <a:pt x="182690" y="568586"/>
                  </a:cubicBezTo>
                  <a:cubicBezTo>
                    <a:pt x="222642" y="509319"/>
                    <a:pt x="308632" y="367238"/>
                    <a:pt x="331915" y="281248"/>
                  </a:cubicBezTo>
                  <a:cubicBezTo>
                    <a:pt x="355198" y="195258"/>
                    <a:pt x="328211" y="91806"/>
                    <a:pt x="322390" y="52648"/>
                  </a:cubicBezTo>
                  <a:cubicBezTo>
                    <a:pt x="316569" y="13490"/>
                    <a:pt x="266827" y="33069"/>
                    <a:pt x="270002" y="272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4" name="フリーフォーム: 図形 723">
              <a:extLst>
                <a:ext uri="{FF2B5EF4-FFF2-40B4-BE49-F238E27FC236}">
                  <a16:creationId xmlns:a16="http://schemas.microsoft.com/office/drawing/2014/main" id="{8B04186A-15E7-49BB-8565-0A49A851E622}"/>
                </a:ext>
              </a:extLst>
            </p:cNvPr>
            <p:cNvSpPr/>
            <p:nvPr/>
          </p:nvSpPr>
          <p:spPr>
            <a:xfrm>
              <a:off x="8142265" y="7041863"/>
              <a:ext cx="199244" cy="438004"/>
            </a:xfrm>
            <a:custGeom>
              <a:avLst/>
              <a:gdLst>
                <a:gd name="connsiteX0" fmla="*/ 25423 w 199244"/>
                <a:gd name="connsiteY0" fmla="*/ 8225 h 438004"/>
                <a:gd name="connsiteX1" fmla="*/ 106385 w 199244"/>
                <a:gd name="connsiteY1" fmla="*/ 78075 h 438004"/>
                <a:gd name="connsiteX2" fmla="*/ 184173 w 199244"/>
                <a:gd name="connsiteY2" fmla="*/ 409862 h 438004"/>
                <a:gd name="connsiteX3" fmla="*/ 23 w 199244"/>
                <a:gd name="connsiteY3" fmla="*/ 420975 h 438004"/>
                <a:gd name="connsiteX4" fmla="*/ 171473 w 199244"/>
                <a:gd name="connsiteY4" fmla="*/ 420975 h 438004"/>
                <a:gd name="connsiteX5" fmla="*/ 198460 w 199244"/>
                <a:gd name="connsiteY5" fmla="*/ 414625 h 438004"/>
                <a:gd name="connsiteX6" fmla="*/ 166710 w 199244"/>
                <a:gd name="connsiteY6" fmla="*/ 216187 h 438004"/>
                <a:gd name="connsiteX7" fmla="*/ 25423 w 199244"/>
                <a:gd name="connsiteY7" fmla="*/ 8225 h 4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244" h="438004">
                  <a:moveTo>
                    <a:pt x="25423" y="8225"/>
                  </a:moveTo>
                  <a:cubicBezTo>
                    <a:pt x="15369" y="-14794"/>
                    <a:pt x="79927" y="11136"/>
                    <a:pt x="106385" y="78075"/>
                  </a:cubicBezTo>
                  <a:cubicBezTo>
                    <a:pt x="132843" y="145014"/>
                    <a:pt x="201900" y="352712"/>
                    <a:pt x="184173" y="409862"/>
                  </a:cubicBezTo>
                  <a:cubicBezTo>
                    <a:pt x="166446" y="467012"/>
                    <a:pt x="2140" y="419123"/>
                    <a:pt x="23" y="420975"/>
                  </a:cubicBezTo>
                  <a:cubicBezTo>
                    <a:pt x="-2094" y="422827"/>
                    <a:pt x="138400" y="422033"/>
                    <a:pt x="171473" y="420975"/>
                  </a:cubicBezTo>
                  <a:cubicBezTo>
                    <a:pt x="204546" y="419917"/>
                    <a:pt x="199254" y="448756"/>
                    <a:pt x="198460" y="414625"/>
                  </a:cubicBezTo>
                  <a:cubicBezTo>
                    <a:pt x="197666" y="380494"/>
                    <a:pt x="192110" y="285508"/>
                    <a:pt x="166710" y="216187"/>
                  </a:cubicBezTo>
                  <a:cubicBezTo>
                    <a:pt x="141310" y="146866"/>
                    <a:pt x="35477" y="31244"/>
                    <a:pt x="25423" y="82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5" name="フリーフォーム: 図形 724">
              <a:extLst>
                <a:ext uri="{FF2B5EF4-FFF2-40B4-BE49-F238E27FC236}">
                  <a16:creationId xmlns:a16="http://schemas.microsoft.com/office/drawing/2014/main" id="{49D9EC0F-9178-4CC6-B128-8FF0AB347702}"/>
                </a:ext>
              </a:extLst>
            </p:cNvPr>
            <p:cNvSpPr/>
            <p:nvPr/>
          </p:nvSpPr>
          <p:spPr>
            <a:xfrm>
              <a:off x="8145044" y="7060436"/>
              <a:ext cx="617986" cy="820192"/>
            </a:xfrm>
            <a:custGeom>
              <a:avLst/>
              <a:gdLst>
                <a:gd name="connsiteX0" fmla="*/ 2006 w 617986"/>
                <a:gd name="connsiteY0" fmla="*/ 403989 h 820192"/>
                <a:gd name="connsiteX1" fmla="*/ 25819 w 617986"/>
                <a:gd name="connsiteY1" fmla="*/ 477014 h 820192"/>
                <a:gd name="connsiteX2" fmla="*/ 55981 w 617986"/>
                <a:gd name="connsiteY2" fmla="*/ 502414 h 820192"/>
                <a:gd name="connsiteX3" fmla="*/ 121069 w 617986"/>
                <a:gd name="connsiteY3" fmla="*/ 507177 h 820192"/>
                <a:gd name="connsiteX4" fmla="*/ 151231 w 617986"/>
                <a:gd name="connsiteY4" fmla="*/ 529402 h 820192"/>
                <a:gd name="connsiteX5" fmla="*/ 246481 w 617986"/>
                <a:gd name="connsiteY5" fmla="*/ 764352 h 820192"/>
                <a:gd name="connsiteX6" fmla="*/ 392531 w 617986"/>
                <a:gd name="connsiteY6" fmla="*/ 819914 h 820192"/>
                <a:gd name="connsiteX7" fmla="*/ 554456 w 617986"/>
                <a:gd name="connsiteY7" fmla="*/ 780227 h 820192"/>
                <a:gd name="connsiteX8" fmla="*/ 617956 w 617986"/>
                <a:gd name="connsiteY8" fmla="*/ 664339 h 820192"/>
                <a:gd name="connsiteX9" fmla="*/ 548106 w 617986"/>
                <a:gd name="connsiteY9" fmla="*/ 397639 h 820192"/>
                <a:gd name="connsiteX10" fmla="*/ 392531 w 617986"/>
                <a:gd name="connsiteY10" fmla="*/ 24577 h 820192"/>
                <a:gd name="connsiteX11" fmla="*/ 408406 w 617986"/>
                <a:gd name="connsiteY11" fmla="*/ 107127 h 820192"/>
                <a:gd name="connsiteX12" fmla="*/ 562394 w 617986"/>
                <a:gd name="connsiteY12" fmla="*/ 684977 h 820192"/>
                <a:gd name="connsiteX13" fmla="*/ 487781 w 617986"/>
                <a:gd name="connsiteY13" fmla="*/ 765939 h 820192"/>
                <a:gd name="connsiteX14" fmla="*/ 313156 w 617986"/>
                <a:gd name="connsiteY14" fmla="*/ 797689 h 820192"/>
                <a:gd name="connsiteX15" fmla="*/ 263944 w 617986"/>
                <a:gd name="connsiteY15" fmla="*/ 754827 h 820192"/>
                <a:gd name="connsiteX16" fmla="*/ 171869 w 617986"/>
                <a:gd name="connsiteY16" fmla="*/ 545277 h 820192"/>
                <a:gd name="connsiteX17" fmla="*/ 81381 w 617986"/>
                <a:gd name="connsiteY17" fmla="*/ 507177 h 820192"/>
                <a:gd name="connsiteX18" fmla="*/ 9944 w 617986"/>
                <a:gd name="connsiteY18" fmla="*/ 469077 h 820192"/>
                <a:gd name="connsiteX19" fmla="*/ 2006 w 617986"/>
                <a:gd name="connsiteY19" fmla="*/ 403989 h 82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7986" h="820192">
                  <a:moveTo>
                    <a:pt x="2006" y="403989"/>
                  </a:moveTo>
                  <a:cubicBezTo>
                    <a:pt x="4652" y="405312"/>
                    <a:pt x="16823" y="460610"/>
                    <a:pt x="25819" y="477014"/>
                  </a:cubicBezTo>
                  <a:cubicBezTo>
                    <a:pt x="34815" y="493418"/>
                    <a:pt x="40106" y="497387"/>
                    <a:pt x="55981" y="502414"/>
                  </a:cubicBezTo>
                  <a:cubicBezTo>
                    <a:pt x="71856" y="507441"/>
                    <a:pt x="105194" y="502679"/>
                    <a:pt x="121069" y="507177"/>
                  </a:cubicBezTo>
                  <a:cubicBezTo>
                    <a:pt x="136944" y="511675"/>
                    <a:pt x="130329" y="486540"/>
                    <a:pt x="151231" y="529402"/>
                  </a:cubicBezTo>
                  <a:cubicBezTo>
                    <a:pt x="172133" y="572264"/>
                    <a:pt x="206264" y="715933"/>
                    <a:pt x="246481" y="764352"/>
                  </a:cubicBezTo>
                  <a:cubicBezTo>
                    <a:pt x="286698" y="812771"/>
                    <a:pt x="341202" y="817268"/>
                    <a:pt x="392531" y="819914"/>
                  </a:cubicBezTo>
                  <a:cubicBezTo>
                    <a:pt x="443860" y="822560"/>
                    <a:pt x="516885" y="806156"/>
                    <a:pt x="554456" y="780227"/>
                  </a:cubicBezTo>
                  <a:cubicBezTo>
                    <a:pt x="592027" y="754298"/>
                    <a:pt x="619014" y="728104"/>
                    <a:pt x="617956" y="664339"/>
                  </a:cubicBezTo>
                  <a:cubicBezTo>
                    <a:pt x="616898" y="600574"/>
                    <a:pt x="585677" y="504266"/>
                    <a:pt x="548106" y="397639"/>
                  </a:cubicBezTo>
                  <a:cubicBezTo>
                    <a:pt x="510535" y="291012"/>
                    <a:pt x="415814" y="72996"/>
                    <a:pt x="392531" y="24577"/>
                  </a:cubicBezTo>
                  <a:cubicBezTo>
                    <a:pt x="369248" y="-23842"/>
                    <a:pt x="380096" y="-2940"/>
                    <a:pt x="408406" y="107127"/>
                  </a:cubicBezTo>
                  <a:cubicBezTo>
                    <a:pt x="436716" y="217194"/>
                    <a:pt x="549165" y="575175"/>
                    <a:pt x="562394" y="684977"/>
                  </a:cubicBezTo>
                  <a:cubicBezTo>
                    <a:pt x="575623" y="794779"/>
                    <a:pt x="529321" y="747154"/>
                    <a:pt x="487781" y="765939"/>
                  </a:cubicBezTo>
                  <a:cubicBezTo>
                    <a:pt x="446241" y="784724"/>
                    <a:pt x="350462" y="799541"/>
                    <a:pt x="313156" y="797689"/>
                  </a:cubicBezTo>
                  <a:cubicBezTo>
                    <a:pt x="275850" y="795837"/>
                    <a:pt x="287492" y="796896"/>
                    <a:pt x="263944" y="754827"/>
                  </a:cubicBezTo>
                  <a:cubicBezTo>
                    <a:pt x="240396" y="712758"/>
                    <a:pt x="202296" y="586552"/>
                    <a:pt x="171869" y="545277"/>
                  </a:cubicBezTo>
                  <a:cubicBezTo>
                    <a:pt x="141442" y="504002"/>
                    <a:pt x="81381" y="507177"/>
                    <a:pt x="81381" y="507177"/>
                  </a:cubicBezTo>
                  <a:cubicBezTo>
                    <a:pt x="54394" y="494477"/>
                    <a:pt x="22644" y="483894"/>
                    <a:pt x="9944" y="469077"/>
                  </a:cubicBezTo>
                  <a:cubicBezTo>
                    <a:pt x="-2756" y="454260"/>
                    <a:pt x="-640" y="402666"/>
                    <a:pt x="2006" y="4039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: 図形 725">
              <a:extLst>
                <a:ext uri="{FF2B5EF4-FFF2-40B4-BE49-F238E27FC236}">
                  <a16:creationId xmlns:a16="http://schemas.microsoft.com/office/drawing/2014/main" id="{2CF35412-6F4F-4057-ADE3-27FE55088F23}"/>
                </a:ext>
              </a:extLst>
            </p:cNvPr>
            <p:cNvSpPr/>
            <p:nvPr/>
          </p:nvSpPr>
          <p:spPr>
            <a:xfrm>
              <a:off x="7922267" y="7675202"/>
              <a:ext cx="291480" cy="213640"/>
            </a:xfrm>
            <a:custGeom>
              <a:avLst/>
              <a:gdLst>
                <a:gd name="connsiteX0" fmla="*/ 2533 w 291480"/>
                <a:gd name="connsiteY0" fmla="*/ 208323 h 213640"/>
                <a:gd name="connsiteX1" fmla="*/ 69208 w 291480"/>
                <a:gd name="connsiteY1" fmla="*/ 151173 h 213640"/>
                <a:gd name="connsiteX2" fmla="*/ 256533 w 291480"/>
                <a:gd name="connsiteY2" fmla="*/ 11473 h 213640"/>
                <a:gd name="connsiteX3" fmla="*/ 291458 w 291480"/>
                <a:gd name="connsiteY3" fmla="*/ 8298 h 213640"/>
                <a:gd name="connsiteX4" fmla="*/ 145408 w 291480"/>
                <a:gd name="connsiteY4" fmla="*/ 25761 h 213640"/>
                <a:gd name="connsiteX5" fmla="*/ 2533 w 291480"/>
                <a:gd name="connsiteY5" fmla="*/ 208323 h 2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480" h="213640">
                  <a:moveTo>
                    <a:pt x="2533" y="208323"/>
                  </a:moveTo>
                  <a:cubicBezTo>
                    <a:pt x="-10167" y="229225"/>
                    <a:pt x="26875" y="183981"/>
                    <a:pt x="69208" y="151173"/>
                  </a:cubicBezTo>
                  <a:cubicBezTo>
                    <a:pt x="111541" y="118365"/>
                    <a:pt x="219491" y="35285"/>
                    <a:pt x="256533" y="11473"/>
                  </a:cubicBezTo>
                  <a:cubicBezTo>
                    <a:pt x="293575" y="-12339"/>
                    <a:pt x="291458" y="8298"/>
                    <a:pt x="291458" y="8298"/>
                  </a:cubicBezTo>
                  <a:cubicBezTo>
                    <a:pt x="272937" y="10679"/>
                    <a:pt x="191710" y="-2550"/>
                    <a:pt x="145408" y="25761"/>
                  </a:cubicBezTo>
                  <a:cubicBezTo>
                    <a:pt x="99106" y="54071"/>
                    <a:pt x="15233" y="187421"/>
                    <a:pt x="2533" y="2083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7" name="フリーフォーム: 図形 726">
              <a:extLst>
                <a:ext uri="{FF2B5EF4-FFF2-40B4-BE49-F238E27FC236}">
                  <a16:creationId xmlns:a16="http://schemas.microsoft.com/office/drawing/2014/main" id="{13FCB394-C8E5-4A3E-ACBD-46DC0DD50DA8}"/>
                </a:ext>
              </a:extLst>
            </p:cNvPr>
            <p:cNvSpPr/>
            <p:nvPr/>
          </p:nvSpPr>
          <p:spPr>
            <a:xfrm>
              <a:off x="8110466" y="7687338"/>
              <a:ext cx="760357" cy="332201"/>
            </a:xfrm>
            <a:custGeom>
              <a:avLst/>
              <a:gdLst>
                <a:gd name="connsiteX0" fmla="*/ 757309 w 760357"/>
                <a:gd name="connsiteY0" fmla="*/ 35850 h 332201"/>
                <a:gd name="connsiteX1" fmla="*/ 557284 w 760357"/>
                <a:gd name="connsiteY1" fmla="*/ 264450 h 332201"/>
                <a:gd name="connsiteX2" fmla="*/ 147709 w 760357"/>
                <a:gd name="connsiteY2" fmla="*/ 331125 h 332201"/>
                <a:gd name="connsiteX3" fmla="*/ 50872 w 760357"/>
                <a:gd name="connsiteY3" fmla="*/ 224762 h 332201"/>
                <a:gd name="connsiteX4" fmla="*/ 72 w 760357"/>
                <a:gd name="connsiteY4" fmla="*/ 51725 h 332201"/>
                <a:gd name="connsiteX5" fmla="*/ 41347 w 760357"/>
                <a:gd name="connsiteY5" fmla="*/ 15212 h 332201"/>
                <a:gd name="connsiteX6" fmla="*/ 108022 w 760357"/>
                <a:gd name="connsiteY6" fmla="*/ 15212 h 332201"/>
                <a:gd name="connsiteX7" fmla="*/ 181047 w 760357"/>
                <a:gd name="connsiteY7" fmla="*/ 200950 h 332201"/>
                <a:gd name="connsiteX8" fmla="*/ 269947 w 760357"/>
                <a:gd name="connsiteY8" fmla="*/ 299375 h 332201"/>
                <a:gd name="connsiteX9" fmla="*/ 435047 w 760357"/>
                <a:gd name="connsiteY9" fmla="*/ 307312 h 332201"/>
                <a:gd name="connsiteX10" fmla="*/ 660472 w 760357"/>
                <a:gd name="connsiteY10" fmla="*/ 239050 h 332201"/>
                <a:gd name="connsiteX11" fmla="*/ 757309 w 760357"/>
                <a:gd name="connsiteY11" fmla="*/ 35850 h 3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0357" h="332201">
                  <a:moveTo>
                    <a:pt x="757309" y="35850"/>
                  </a:moveTo>
                  <a:cubicBezTo>
                    <a:pt x="740111" y="40083"/>
                    <a:pt x="658884" y="215238"/>
                    <a:pt x="557284" y="264450"/>
                  </a:cubicBezTo>
                  <a:cubicBezTo>
                    <a:pt x="455684" y="313662"/>
                    <a:pt x="232111" y="337740"/>
                    <a:pt x="147709" y="331125"/>
                  </a:cubicBezTo>
                  <a:cubicBezTo>
                    <a:pt x="63307" y="324510"/>
                    <a:pt x="75478" y="271329"/>
                    <a:pt x="50872" y="224762"/>
                  </a:cubicBezTo>
                  <a:cubicBezTo>
                    <a:pt x="26266" y="178195"/>
                    <a:pt x="1660" y="86650"/>
                    <a:pt x="72" y="51725"/>
                  </a:cubicBezTo>
                  <a:cubicBezTo>
                    <a:pt x="-1516" y="16800"/>
                    <a:pt x="23355" y="21297"/>
                    <a:pt x="41347" y="15212"/>
                  </a:cubicBezTo>
                  <a:cubicBezTo>
                    <a:pt x="59339" y="9127"/>
                    <a:pt x="84739" y="-15744"/>
                    <a:pt x="108022" y="15212"/>
                  </a:cubicBezTo>
                  <a:cubicBezTo>
                    <a:pt x="131305" y="46168"/>
                    <a:pt x="154060" y="153590"/>
                    <a:pt x="181047" y="200950"/>
                  </a:cubicBezTo>
                  <a:cubicBezTo>
                    <a:pt x="208034" y="248310"/>
                    <a:pt x="227614" y="281648"/>
                    <a:pt x="269947" y="299375"/>
                  </a:cubicBezTo>
                  <a:cubicBezTo>
                    <a:pt x="312280" y="317102"/>
                    <a:pt x="369960" y="317366"/>
                    <a:pt x="435047" y="307312"/>
                  </a:cubicBezTo>
                  <a:cubicBezTo>
                    <a:pt x="500134" y="297258"/>
                    <a:pt x="605174" y="284029"/>
                    <a:pt x="660472" y="239050"/>
                  </a:cubicBezTo>
                  <a:cubicBezTo>
                    <a:pt x="715770" y="194071"/>
                    <a:pt x="774507" y="31617"/>
                    <a:pt x="757309" y="358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フリーフォーム: 図形 727">
              <a:extLst>
                <a:ext uri="{FF2B5EF4-FFF2-40B4-BE49-F238E27FC236}">
                  <a16:creationId xmlns:a16="http://schemas.microsoft.com/office/drawing/2014/main" id="{DD427A9F-09DD-4C3C-840D-0C14F7493AB9}"/>
                </a:ext>
              </a:extLst>
            </p:cNvPr>
            <p:cNvSpPr/>
            <p:nvPr/>
          </p:nvSpPr>
          <p:spPr>
            <a:xfrm>
              <a:off x="8831771" y="7604782"/>
              <a:ext cx="477945" cy="283919"/>
            </a:xfrm>
            <a:custGeom>
              <a:avLst/>
              <a:gdLst>
                <a:gd name="connsiteX0" fmla="*/ 29654 w 477945"/>
                <a:gd name="connsiteY0" fmla="*/ 108881 h 283919"/>
                <a:gd name="connsiteX1" fmla="*/ 61404 w 477945"/>
                <a:gd name="connsiteY1" fmla="*/ 173968 h 283919"/>
                <a:gd name="connsiteX2" fmla="*/ 223329 w 477945"/>
                <a:gd name="connsiteY2" fmla="*/ 261281 h 283919"/>
                <a:gd name="connsiteX3" fmla="*/ 342392 w 477945"/>
                <a:gd name="connsiteY3" fmla="*/ 235881 h 283919"/>
                <a:gd name="connsiteX4" fmla="*/ 391604 w 477945"/>
                <a:gd name="connsiteY4" fmla="*/ 140631 h 283919"/>
                <a:gd name="connsiteX5" fmla="*/ 424942 w 477945"/>
                <a:gd name="connsiteY5" fmla="*/ 18393 h 283919"/>
                <a:gd name="connsiteX6" fmla="*/ 477329 w 477945"/>
                <a:gd name="connsiteY6" fmla="*/ 27918 h 283919"/>
                <a:gd name="connsiteX7" fmla="*/ 386842 w 477945"/>
                <a:gd name="connsiteY7" fmla="*/ 931 h 283919"/>
                <a:gd name="connsiteX8" fmla="*/ 401129 w 477945"/>
                <a:gd name="connsiteY8" fmla="*/ 67606 h 283919"/>
                <a:gd name="connsiteX9" fmla="*/ 370967 w 477945"/>
                <a:gd name="connsiteY9" fmla="*/ 188256 h 283919"/>
                <a:gd name="connsiteX10" fmla="*/ 218567 w 477945"/>
                <a:gd name="connsiteY10" fmla="*/ 269218 h 283919"/>
                <a:gd name="connsiteX11" fmla="*/ 26479 w 477945"/>
                <a:gd name="connsiteY11" fmla="*/ 280331 h 283919"/>
                <a:gd name="connsiteX12" fmla="*/ 2667 w 477945"/>
                <a:gd name="connsiteY12" fmla="*/ 227943 h 283919"/>
                <a:gd name="connsiteX13" fmla="*/ 29654 w 477945"/>
                <a:gd name="connsiteY13" fmla="*/ 108881 h 28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945" h="283919">
                  <a:moveTo>
                    <a:pt x="29654" y="108881"/>
                  </a:moveTo>
                  <a:cubicBezTo>
                    <a:pt x="39443" y="99885"/>
                    <a:pt x="29125" y="148568"/>
                    <a:pt x="61404" y="173968"/>
                  </a:cubicBezTo>
                  <a:cubicBezTo>
                    <a:pt x="93683" y="199368"/>
                    <a:pt x="176498" y="250962"/>
                    <a:pt x="223329" y="261281"/>
                  </a:cubicBezTo>
                  <a:cubicBezTo>
                    <a:pt x="270160" y="271600"/>
                    <a:pt x="314346" y="255989"/>
                    <a:pt x="342392" y="235881"/>
                  </a:cubicBezTo>
                  <a:cubicBezTo>
                    <a:pt x="370438" y="215773"/>
                    <a:pt x="377846" y="176879"/>
                    <a:pt x="391604" y="140631"/>
                  </a:cubicBezTo>
                  <a:cubicBezTo>
                    <a:pt x="405362" y="104383"/>
                    <a:pt x="410655" y="37178"/>
                    <a:pt x="424942" y="18393"/>
                  </a:cubicBezTo>
                  <a:cubicBezTo>
                    <a:pt x="439229" y="-392"/>
                    <a:pt x="483679" y="30828"/>
                    <a:pt x="477329" y="27918"/>
                  </a:cubicBezTo>
                  <a:cubicBezTo>
                    <a:pt x="470979" y="25008"/>
                    <a:pt x="399542" y="-5684"/>
                    <a:pt x="386842" y="931"/>
                  </a:cubicBezTo>
                  <a:cubicBezTo>
                    <a:pt x="374142" y="7546"/>
                    <a:pt x="403775" y="36385"/>
                    <a:pt x="401129" y="67606"/>
                  </a:cubicBezTo>
                  <a:cubicBezTo>
                    <a:pt x="398483" y="98827"/>
                    <a:pt x="401394" y="154654"/>
                    <a:pt x="370967" y="188256"/>
                  </a:cubicBezTo>
                  <a:cubicBezTo>
                    <a:pt x="340540" y="221858"/>
                    <a:pt x="275981" y="253872"/>
                    <a:pt x="218567" y="269218"/>
                  </a:cubicBezTo>
                  <a:cubicBezTo>
                    <a:pt x="161153" y="284564"/>
                    <a:pt x="62462" y="287210"/>
                    <a:pt x="26479" y="280331"/>
                  </a:cubicBezTo>
                  <a:cubicBezTo>
                    <a:pt x="-9504" y="273452"/>
                    <a:pt x="1080" y="249110"/>
                    <a:pt x="2667" y="227943"/>
                  </a:cubicBezTo>
                  <a:cubicBezTo>
                    <a:pt x="4254" y="206776"/>
                    <a:pt x="19865" y="117877"/>
                    <a:pt x="29654" y="1088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9" name="フリーフォーム: 図形 728">
              <a:extLst>
                <a:ext uri="{FF2B5EF4-FFF2-40B4-BE49-F238E27FC236}">
                  <a16:creationId xmlns:a16="http://schemas.microsoft.com/office/drawing/2014/main" id="{85CD19DB-FCF5-486D-8CA1-F0A5834791B7}"/>
                </a:ext>
              </a:extLst>
            </p:cNvPr>
            <p:cNvSpPr/>
            <p:nvPr/>
          </p:nvSpPr>
          <p:spPr>
            <a:xfrm>
              <a:off x="8537721" y="7101923"/>
              <a:ext cx="625521" cy="645280"/>
            </a:xfrm>
            <a:custGeom>
              <a:avLst/>
              <a:gdLst>
                <a:gd name="connsiteX0" fmla="*/ 4617 w 625521"/>
                <a:gd name="connsiteY0" fmla="*/ 3727 h 645280"/>
                <a:gd name="connsiteX1" fmla="*/ 201467 w 625521"/>
                <a:gd name="connsiteY1" fmla="*/ 279952 h 645280"/>
                <a:gd name="connsiteX2" fmla="*/ 555479 w 625521"/>
                <a:gd name="connsiteY2" fmla="*/ 632377 h 645280"/>
                <a:gd name="connsiteX3" fmla="*/ 568179 w 625521"/>
                <a:gd name="connsiteY3" fmla="*/ 553002 h 645280"/>
                <a:gd name="connsiteX4" fmla="*/ 563417 w 625521"/>
                <a:gd name="connsiteY4" fmla="*/ 402190 h 645280"/>
                <a:gd name="connsiteX5" fmla="*/ 571354 w 625521"/>
                <a:gd name="connsiteY5" fmla="*/ 341865 h 645280"/>
                <a:gd name="connsiteX6" fmla="*/ 609454 w 625521"/>
                <a:gd name="connsiteY6" fmla="*/ 330752 h 645280"/>
                <a:gd name="connsiteX7" fmla="*/ 625329 w 625521"/>
                <a:gd name="connsiteY7" fmla="*/ 267252 h 645280"/>
                <a:gd name="connsiteX8" fmla="*/ 599929 w 625521"/>
                <a:gd name="connsiteY8" fmla="*/ 248202 h 645280"/>
                <a:gd name="connsiteX9" fmla="*/ 572942 w 625521"/>
                <a:gd name="connsiteY9" fmla="*/ 260902 h 645280"/>
                <a:gd name="connsiteX10" fmla="*/ 572942 w 625521"/>
                <a:gd name="connsiteY10" fmla="*/ 311702 h 645280"/>
                <a:gd name="connsiteX11" fmla="*/ 550717 w 625521"/>
                <a:gd name="connsiteY11" fmla="*/ 370440 h 645280"/>
                <a:gd name="connsiteX12" fmla="*/ 526904 w 625521"/>
                <a:gd name="connsiteY12" fmla="*/ 621265 h 645280"/>
                <a:gd name="connsiteX13" fmla="*/ 390379 w 625521"/>
                <a:gd name="connsiteY13" fmla="*/ 483152 h 645280"/>
                <a:gd name="connsiteX14" fmla="*/ 4617 w 625521"/>
                <a:gd name="connsiteY14" fmla="*/ 3727 h 64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521" h="645280">
                  <a:moveTo>
                    <a:pt x="4617" y="3727"/>
                  </a:moveTo>
                  <a:cubicBezTo>
                    <a:pt x="-26868" y="-30140"/>
                    <a:pt x="109657" y="175177"/>
                    <a:pt x="201467" y="279952"/>
                  </a:cubicBezTo>
                  <a:cubicBezTo>
                    <a:pt x="293277" y="384727"/>
                    <a:pt x="494360" y="586869"/>
                    <a:pt x="555479" y="632377"/>
                  </a:cubicBezTo>
                  <a:cubicBezTo>
                    <a:pt x="616598" y="677885"/>
                    <a:pt x="566856" y="591367"/>
                    <a:pt x="568179" y="553002"/>
                  </a:cubicBezTo>
                  <a:cubicBezTo>
                    <a:pt x="569502" y="514638"/>
                    <a:pt x="562888" y="437380"/>
                    <a:pt x="563417" y="402190"/>
                  </a:cubicBezTo>
                  <a:cubicBezTo>
                    <a:pt x="563946" y="367001"/>
                    <a:pt x="563681" y="353771"/>
                    <a:pt x="571354" y="341865"/>
                  </a:cubicBezTo>
                  <a:cubicBezTo>
                    <a:pt x="579027" y="329959"/>
                    <a:pt x="600458" y="343188"/>
                    <a:pt x="609454" y="330752"/>
                  </a:cubicBezTo>
                  <a:cubicBezTo>
                    <a:pt x="618450" y="318317"/>
                    <a:pt x="626916" y="281010"/>
                    <a:pt x="625329" y="267252"/>
                  </a:cubicBezTo>
                  <a:cubicBezTo>
                    <a:pt x="623742" y="253494"/>
                    <a:pt x="608660" y="249260"/>
                    <a:pt x="599929" y="248202"/>
                  </a:cubicBezTo>
                  <a:cubicBezTo>
                    <a:pt x="591198" y="247144"/>
                    <a:pt x="577440" y="250319"/>
                    <a:pt x="572942" y="260902"/>
                  </a:cubicBezTo>
                  <a:cubicBezTo>
                    <a:pt x="568444" y="271485"/>
                    <a:pt x="576646" y="293446"/>
                    <a:pt x="572942" y="311702"/>
                  </a:cubicBezTo>
                  <a:cubicBezTo>
                    <a:pt x="569238" y="329958"/>
                    <a:pt x="558390" y="318846"/>
                    <a:pt x="550717" y="370440"/>
                  </a:cubicBezTo>
                  <a:cubicBezTo>
                    <a:pt x="543044" y="422034"/>
                    <a:pt x="553627" y="602480"/>
                    <a:pt x="526904" y="621265"/>
                  </a:cubicBezTo>
                  <a:cubicBezTo>
                    <a:pt x="500181" y="640050"/>
                    <a:pt x="474781" y="585281"/>
                    <a:pt x="390379" y="483152"/>
                  </a:cubicBezTo>
                  <a:cubicBezTo>
                    <a:pt x="305977" y="381023"/>
                    <a:pt x="36102" y="37594"/>
                    <a:pt x="4617" y="37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0" name="フリーフォーム: 図形 729">
              <a:extLst>
                <a:ext uri="{FF2B5EF4-FFF2-40B4-BE49-F238E27FC236}">
                  <a16:creationId xmlns:a16="http://schemas.microsoft.com/office/drawing/2014/main" id="{46679BD2-D907-4C30-A868-1748088BC38E}"/>
                </a:ext>
              </a:extLst>
            </p:cNvPr>
            <p:cNvSpPr/>
            <p:nvPr/>
          </p:nvSpPr>
          <p:spPr>
            <a:xfrm>
              <a:off x="8724034" y="7109556"/>
              <a:ext cx="449568" cy="270624"/>
            </a:xfrm>
            <a:custGeom>
              <a:avLst/>
              <a:gdLst>
                <a:gd name="connsiteX0" fmla="*/ 23091 w 449568"/>
                <a:gd name="connsiteY0" fmla="*/ 10382 h 270624"/>
                <a:gd name="connsiteX1" fmla="*/ 65954 w 449568"/>
                <a:gd name="connsiteY1" fmla="*/ 58007 h 270624"/>
                <a:gd name="connsiteX2" fmla="*/ 439016 w 449568"/>
                <a:gd name="connsiteY2" fmla="*/ 256444 h 270624"/>
                <a:gd name="connsiteX3" fmla="*/ 316779 w 449568"/>
                <a:gd name="connsiteY3" fmla="*/ 229457 h 270624"/>
                <a:gd name="connsiteX4" fmla="*/ 23091 w 449568"/>
                <a:gd name="connsiteY4" fmla="*/ 10382 h 2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568" h="270624">
                  <a:moveTo>
                    <a:pt x="23091" y="10382"/>
                  </a:moveTo>
                  <a:cubicBezTo>
                    <a:pt x="-18713" y="-18193"/>
                    <a:pt x="-3367" y="16997"/>
                    <a:pt x="65954" y="58007"/>
                  </a:cubicBezTo>
                  <a:cubicBezTo>
                    <a:pt x="135275" y="99017"/>
                    <a:pt x="397212" y="227869"/>
                    <a:pt x="439016" y="256444"/>
                  </a:cubicBezTo>
                  <a:cubicBezTo>
                    <a:pt x="480820" y="285019"/>
                    <a:pt x="389804" y="267557"/>
                    <a:pt x="316779" y="229457"/>
                  </a:cubicBezTo>
                  <a:cubicBezTo>
                    <a:pt x="243754" y="191357"/>
                    <a:pt x="64895" y="38957"/>
                    <a:pt x="23091" y="103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1" name="フリーフォーム: 図形 730">
              <a:extLst>
                <a:ext uri="{FF2B5EF4-FFF2-40B4-BE49-F238E27FC236}">
                  <a16:creationId xmlns:a16="http://schemas.microsoft.com/office/drawing/2014/main" id="{7276313E-E845-4317-9147-CE011719E95C}"/>
                </a:ext>
              </a:extLst>
            </p:cNvPr>
            <p:cNvSpPr/>
            <p:nvPr/>
          </p:nvSpPr>
          <p:spPr>
            <a:xfrm>
              <a:off x="8738291" y="7025677"/>
              <a:ext cx="260975" cy="110138"/>
            </a:xfrm>
            <a:custGeom>
              <a:avLst/>
              <a:gdLst>
                <a:gd name="connsiteX0" fmla="*/ 897 w 260975"/>
                <a:gd name="connsiteY0" fmla="*/ 110136 h 110138"/>
                <a:gd name="connsiteX1" fmla="*/ 202509 w 260975"/>
                <a:gd name="connsiteY1" fmla="*/ 14886 h 110138"/>
                <a:gd name="connsiteX2" fmla="*/ 258072 w 260975"/>
                <a:gd name="connsiteY2" fmla="*/ 598 h 110138"/>
                <a:gd name="connsiteX3" fmla="*/ 132659 w 260975"/>
                <a:gd name="connsiteY3" fmla="*/ 18061 h 110138"/>
                <a:gd name="connsiteX4" fmla="*/ 897 w 260975"/>
                <a:gd name="connsiteY4" fmla="*/ 110136 h 11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975" h="110138">
                  <a:moveTo>
                    <a:pt x="897" y="110136"/>
                  </a:moveTo>
                  <a:cubicBezTo>
                    <a:pt x="12539" y="109607"/>
                    <a:pt x="159647" y="33142"/>
                    <a:pt x="202509" y="14886"/>
                  </a:cubicBezTo>
                  <a:cubicBezTo>
                    <a:pt x="245372" y="-3370"/>
                    <a:pt x="269714" y="69"/>
                    <a:pt x="258072" y="598"/>
                  </a:cubicBezTo>
                  <a:cubicBezTo>
                    <a:pt x="246430" y="1127"/>
                    <a:pt x="171288" y="4038"/>
                    <a:pt x="132659" y="18061"/>
                  </a:cubicBezTo>
                  <a:cubicBezTo>
                    <a:pt x="94030" y="32084"/>
                    <a:pt x="-10745" y="110665"/>
                    <a:pt x="897" y="110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2" name="フリーフォーム: 図形 731">
              <a:extLst>
                <a:ext uri="{FF2B5EF4-FFF2-40B4-BE49-F238E27FC236}">
                  <a16:creationId xmlns:a16="http://schemas.microsoft.com/office/drawing/2014/main" id="{1B7D2EB0-9494-41C1-9820-95229E662524}"/>
                </a:ext>
              </a:extLst>
            </p:cNvPr>
            <p:cNvSpPr/>
            <p:nvPr/>
          </p:nvSpPr>
          <p:spPr>
            <a:xfrm>
              <a:off x="8667169" y="6753415"/>
              <a:ext cx="364593" cy="264585"/>
            </a:xfrm>
            <a:custGeom>
              <a:avLst/>
              <a:gdLst>
                <a:gd name="connsiteX0" fmla="*/ 5344 w 364593"/>
                <a:gd name="connsiteY0" fmla="*/ 7748 h 264585"/>
                <a:gd name="connsiteX1" fmla="*/ 65669 w 364593"/>
                <a:gd name="connsiteY1" fmla="*/ 42673 h 264585"/>
                <a:gd name="connsiteX2" fmla="*/ 346656 w 364593"/>
                <a:gd name="connsiteY2" fmla="*/ 233173 h 264585"/>
                <a:gd name="connsiteX3" fmla="*/ 327606 w 364593"/>
                <a:gd name="connsiteY3" fmla="*/ 261748 h 264585"/>
                <a:gd name="connsiteX4" fmla="*/ 257756 w 364593"/>
                <a:gd name="connsiteY4" fmla="*/ 204598 h 264585"/>
                <a:gd name="connsiteX5" fmla="*/ 160919 w 364593"/>
                <a:gd name="connsiteY5" fmla="*/ 153798 h 264585"/>
                <a:gd name="connsiteX6" fmla="*/ 5344 w 364593"/>
                <a:gd name="connsiteY6" fmla="*/ 7748 h 2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93" h="264585">
                  <a:moveTo>
                    <a:pt x="5344" y="7748"/>
                  </a:moveTo>
                  <a:cubicBezTo>
                    <a:pt x="-10531" y="-10773"/>
                    <a:pt x="8784" y="5102"/>
                    <a:pt x="65669" y="42673"/>
                  </a:cubicBezTo>
                  <a:cubicBezTo>
                    <a:pt x="122554" y="80244"/>
                    <a:pt x="303000" y="196661"/>
                    <a:pt x="346656" y="233173"/>
                  </a:cubicBezTo>
                  <a:cubicBezTo>
                    <a:pt x="390312" y="269685"/>
                    <a:pt x="342423" y="266511"/>
                    <a:pt x="327606" y="261748"/>
                  </a:cubicBezTo>
                  <a:cubicBezTo>
                    <a:pt x="312789" y="256985"/>
                    <a:pt x="285537" y="222590"/>
                    <a:pt x="257756" y="204598"/>
                  </a:cubicBezTo>
                  <a:cubicBezTo>
                    <a:pt x="229975" y="186606"/>
                    <a:pt x="201400" y="178933"/>
                    <a:pt x="160919" y="153798"/>
                  </a:cubicBezTo>
                  <a:cubicBezTo>
                    <a:pt x="120438" y="128663"/>
                    <a:pt x="21219" y="26269"/>
                    <a:pt x="5344" y="77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3" name="フリーフォーム: 図形 732">
              <a:extLst>
                <a:ext uri="{FF2B5EF4-FFF2-40B4-BE49-F238E27FC236}">
                  <a16:creationId xmlns:a16="http://schemas.microsoft.com/office/drawing/2014/main" id="{DE39D305-3D48-4961-BCCF-D6C17FEEA0A2}"/>
                </a:ext>
              </a:extLst>
            </p:cNvPr>
            <p:cNvSpPr/>
            <p:nvPr/>
          </p:nvSpPr>
          <p:spPr>
            <a:xfrm>
              <a:off x="8576963" y="6751520"/>
              <a:ext cx="95760" cy="264109"/>
            </a:xfrm>
            <a:custGeom>
              <a:avLst/>
              <a:gdLst>
                <a:gd name="connsiteX0" fmla="*/ 93962 w 95760"/>
                <a:gd name="connsiteY0" fmla="*/ 6468 h 264109"/>
                <a:gd name="connsiteX1" fmla="*/ 82850 w 95760"/>
                <a:gd name="connsiteY1" fmla="*/ 65205 h 264109"/>
                <a:gd name="connsiteX2" fmla="*/ 33637 w 95760"/>
                <a:gd name="connsiteY2" fmla="*/ 239830 h 264109"/>
                <a:gd name="connsiteX3" fmla="*/ 300 w 95760"/>
                <a:gd name="connsiteY3" fmla="*/ 258880 h 264109"/>
                <a:gd name="connsiteX4" fmla="*/ 52687 w 95760"/>
                <a:gd name="connsiteY4" fmla="*/ 203318 h 264109"/>
                <a:gd name="connsiteX5" fmla="*/ 93962 w 95760"/>
                <a:gd name="connsiteY5" fmla="*/ 6468 h 26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60" h="264109">
                  <a:moveTo>
                    <a:pt x="93962" y="6468"/>
                  </a:moveTo>
                  <a:cubicBezTo>
                    <a:pt x="98989" y="-16551"/>
                    <a:pt x="92904" y="26311"/>
                    <a:pt x="82850" y="65205"/>
                  </a:cubicBezTo>
                  <a:cubicBezTo>
                    <a:pt x="72796" y="104099"/>
                    <a:pt x="47395" y="207551"/>
                    <a:pt x="33637" y="239830"/>
                  </a:cubicBezTo>
                  <a:cubicBezTo>
                    <a:pt x="19879" y="272109"/>
                    <a:pt x="-2875" y="264965"/>
                    <a:pt x="300" y="258880"/>
                  </a:cubicBezTo>
                  <a:cubicBezTo>
                    <a:pt x="3475" y="252795"/>
                    <a:pt x="36547" y="243006"/>
                    <a:pt x="52687" y="203318"/>
                  </a:cubicBezTo>
                  <a:cubicBezTo>
                    <a:pt x="68826" y="163631"/>
                    <a:pt x="88935" y="29487"/>
                    <a:pt x="93962" y="64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4" name="フリーフォーム: 図形 733">
              <a:extLst>
                <a:ext uri="{FF2B5EF4-FFF2-40B4-BE49-F238E27FC236}">
                  <a16:creationId xmlns:a16="http://schemas.microsoft.com/office/drawing/2014/main" id="{B8B83FDD-2362-40CF-B36E-B25668F8102B}"/>
                </a:ext>
              </a:extLst>
            </p:cNvPr>
            <p:cNvSpPr/>
            <p:nvPr/>
          </p:nvSpPr>
          <p:spPr>
            <a:xfrm>
              <a:off x="8377355" y="6638798"/>
              <a:ext cx="228888" cy="370722"/>
            </a:xfrm>
            <a:custGeom>
              <a:avLst/>
              <a:gdLst>
                <a:gd name="connsiteX0" fmla="*/ 18933 w 228888"/>
                <a:gd name="connsiteY0" fmla="*/ 3302 h 370722"/>
                <a:gd name="connsiteX1" fmla="*/ 111008 w 228888"/>
                <a:gd name="connsiteY1" fmla="*/ 231902 h 370722"/>
                <a:gd name="connsiteX2" fmla="*/ 226895 w 228888"/>
                <a:gd name="connsiteY2" fmla="*/ 358902 h 370722"/>
                <a:gd name="connsiteX3" fmla="*/ 174508 w 228888"/>
                <a:gd name="connsiteY3" fmla="*/ 349377 h 370722"/>
                <a:gd name="connsiteX4" fmla="*/ 50683 w 228888"/>
                <a:gd name="connsiteY4" fmla="*/ 219202 h 370722"/>
                <a:gd name="connsiteX5" fmla="*/ 6233 w 228888"/>
                <a:gd name="connsiteY5" fmla="*/ 103315 h 370722"/>
                <a:gd name="connsiteX6" fmla="*/ 18933 w 228888"/>
                <a:gd name="connsiteY6" fmla="*/ 3302 h 37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888" h="370722">
                  <a:moveTo>
                    <a:pt x="18933" y="3302"/>
                  </a:moveTo>
                  <a:cubicBezTo>
                    <a:pt x="36396" y="24733"/>
                    <a:pt x="76348" y="172635"/>
                    <a:pt x="111008" y="231902"/>
                  </a:cubicBezTo>
                  <a:cubicBezTo>
                    <a:pt x="145668" y="291169"/>
                    <a:pt x="216312" y="339323"/>
                    <a:pt x="226895" y="358902"/>
                  </a:cubicBezTo>
                  <a:cubicBezTo>
                    <a:pt x="237478" y="378481"/>
                    <a:pt x="203877" y="372660"/>
                    <a:pt x="174508" y="349377"/>
                  </a:cubicBezTo>
                  <a:cubicBezTo>
                    <a:pt x="145139" y="326094"/>
                    <a:pt x="78729" y="260212"/>
                    <a:pt x="50683" y="219202"/>
                  </a:cubicBezTo>
                  <a:cubicBezTo>
                    <a:pt x="22637" y="178192"/>
                    <a:pt x="18933" y="136123"/>
                    <a:pt x="6233" y="103315"/>
                  </a:cubicBezTo>
                  <a:cubicBezTo>
                    <a:pt x="-6467" y="70507"/>
                    <a:pt x="1470" y="-18129"/>
                    <a:pt x="18933" y="33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5" name="フリーフォーム: 図形 734">
              <a:extLst>
                <a:ext uri="{FF2B5EF4-FFF2-40B4-BE49-F238E27FC236}">
                  <a16:creationId xmlns:a16="http://schemas.microsoft.com/office/drawing/2014/main" id="{4214D2F0-E844-40E8-9EF8-BDADD416D1CD}"/>
                </a:ext>
              </a:extLst>
            </p:cNvPr>
            <p:cNvSpPr/>
            <p:nvPr/>
          </p:nvSpPr>
          <p:spPr>
            <a:xfrm>
              <a:off x="8798870" y="6712146"/>
              <a:ext cx="511463" cy="896976"/>
            </a:xfrm>
            <a:custGeom>
              <a:avLst/>
              <a:gdLst>
                <a:gd name="connsiteX0" fmla="*/ 8580 w 511463"/>
                <a:gd name="connsiteY0" fmla="*/ 9329 h 896976"/>
                <a:gd name="connsiteX1" fmla="*/ 68905 w 511463"/>
                <a:gd name="connsiteY1" fmla="*/ 34729 h 896976"/>
                <a:gd name="connsiteX2" fmla="*/ 307030 w 511463"/>
                <a:gd name="connsiteY2" fmla="*/ 190304 h 896976"/>
                <a:gd name="connsiteX3" fmla="*/ 300680 w 511463"/>
                <a:gd name="connsiteY3" fmla="*/ 361754 h 896976"/>
                <a:gd name="connsiteX4" fmla="*/ 230830 w 511463"/>
                <a:gd name="connsiteY4" fmla="*/ 453829 h 896976"/>
                <a:gd name="connsiteX5" fmla="*/ 386405 w 511463"/>
                <a:gd name="connsiteY5" fmla="*/ 510979 h 896976"/>
                <a:gd name="connsiteX6" fmla="*/ 465780 w 511463"/>
                <a:gd name="connsiteY6" fmla="*/ 577654 h 896976"/>
                <a:gd name="connsiteX7" fmla="*/ 497530 w 511463"/>
                <a:gd name="connsiteY7" fmla="*/ 733229 h 896976"/>
                <a:gd name="connsiteX8" fmla="*/ 510230 w 511463"/>
                <a:gd name="connsiteY8" fmla="*/ 895154 h 896976"/>
                <a:gd name="connsiteX9" fmla="*/ 468955 w 511463"/>
                <a:gd name="connsiteY9" fmla="*/ 622104 h 896976"/>
                <a:gd name="connsiteX10" fmla="*/ 414980 w 511463"/>
                <a:gd name="connsiteY10" fmla="*/ 530029 h 896976"/>
                <a:gd name="connsiteX11" fmla="*/ 246705 w 511463"/>
                <a:gd name="connsiteY11" fmla="*/ 409379 h 896976"/>
                <a:gd name="connsiteX12" fmla="*/ 326080 w 511463"/>
                <a:gd name="connsiteY12" fmla="*/ 282379 h 896976"/>
                <a:gd name="connsiteX13" fmla="*/ 224480 w 511463"/>
                <a:gd name="connsiteY13" fmla="*/ 158554 h 896976"/>
                <a:gd name="connsiteX14" fmla="*/ 8580 w 511463"/>
                <a:gd name="connsiteY14" fmla="*/ 9329 h 89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463" h="896976">
                  <a:moveTo>
                    <a:pt x="8580" y="9329"/>
                  </a:moveTo>
                  <a:cubicBezTo>
                    <a:pt x="-17349" y="-11309"/>
                    <a:pt x="19163" y="4566"/>
                    <a:pt x="68905" y="34729"/>
                  </a:cubicBezTo>
                  <a:cubicBezTo>
                    <a:pt x="118647" y="64892"/>
                    <a:pt x="268401" y="135800"/>
                    <a:pt x="307030" y="190304"/>
                  </a:cubicBezTo>
                  <a:cubicBezTo>
                    <a:pt x="345659" y="244808"/>
                    <a:pt x="313380" y="317833"/>
                    <a:pt x="300680" y="361754"/>
                  </a:cubicBezTo>
                  <a:cubicBezTo>
                    <a:pt x="287980" y="405675"/>
                    <a:pt x="216543" y="428958"/>
                    <a:pt x="230830" y="453829"/>
                  </a:cubicBezTo>
                  <a:cubicBezTo>
                    <a:pt x="245118" y="478700"/>
                    <a:pt x="347247" y="490342"/>
                    <a:pt x="386405" y="510979"/>
                  </a:cubicBezTo>
                  <a:cubicBezTo>
                    <a:pt x="425563" y="531616"/>
                    <a:pt x="447259" y="540612"/>
                    <a:pt x="465780" y="577654"/>
                  </a:cubicBezTo>
                  <a:cubicBezTo>
                    <a:pt x="484301" y="614696"/>
                    <a:pt x="490122" y="680312"/>
                    <a:pt x="497530" y="733229"/>
                  </a:cubicBezTo>
                  <a:cubicBezTo>
                    <a:pt x="504938" y="786146"/>
                    <a:pt x="514993" y="913675"/>
                    <a:pt x="510230" y="895154"/>
                  </a:cubicBezTo>
                  <a:cubicBezTo>
                    <a:pt x="505467" y="876633"/>
                    <a:pt x="484830" y="682958"/>
                    <a:pt x="468955" y="622104"/>
                  </a:cubicBezTo>
                  <a:cubicBezTo>
                    <a:pt x="453080" y="561250"/>
                    <a:pt x="452022" y="565483"/>
                    <a:pt x="414980" y="530029"/>
                  </a:cubicBezTo>
                  <a:cubicBezTo>
                    <a:pt x="377938" y="494575"/>
                    <a:pt x="261522" y="450654"/>
                    <a:pt x="246705" y="409379"/>
                  </a:cubicBezTo>
                  <a:cubicBezTo>
                    <a:pt x="231888" y="368104"/>
                    <a:pt x="329784" y="324183"/>
                    <a:pt x="326080" y="282379"/>
                  </a:cubicBezTo>
                  <a:cubicBezTo>
                    <a:pt x="322376" y="240575"/>
                    <a:pt x="274751" y="199300"/>
                    <a:pt x="224480" y="158554"/>
                  </a:cubicBezTo>
                  <a:cubicBezTo>
                    <a:pt x="174209" y="117808"/>
                    <a:pt x="34509" y="29967"/>
                    <a:pt x="8580" y="93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6" name="フリーフォーム: 図形 735">
              <a:extLst>
                <a:ext uri="{FF2B5EF4-FFF2-40B4-BE49-F238E27FC236}">
                  <a16:creationId xmlns:a16="http://schemas.microsoft.com/office/drawing/2014/main" id="{FE37BBD2-E289-4125-88D7-CBA2E23A360E}"/>
                </a:ext>
              </a:extLst>
            </p:cNvPr>
            <p:cNvSpPr/>
            <p:nvPr/>
          </p:nvSpPr>
          <p:spPr>
            <a:xfrm>
              <a:off x="8379764" y="6055938"/>
              <a:ext cx="384889" cy="646306"/>
            </a:xfrm>
            <a:custGeom>
              <a:avLst/>
              <a:gdLst>
                <a:gd name="connsiteX0" fmla="*/ 89549 w 384889"/>
                <a:gd name="connsiteY0" fmla="*/ 5137 h 646306"/>
                <a:gd name="connsiteX1" fmla="*/ 140349 w 384889"/>
                <a:gd name="connsiteY1" fmla="*/ 14662 h 646306"/>
                <a:gd name="connsiteX2" fmla="*/ 173686 w 384889"/>
                <a:gd name="connsiteY2" fmla="*/ 119437 h 646306"/>
                <a:gd name="connsiteX3" fmla="*/ 373711 w 384889"/>
                <a:gd name="connsiteY3" fmla="*/ 540125 h 646306"/>
                <a:gd name="connsiteX4" fmla="*/ 348311 w 384889"/>
                <a:gd name="connsiteY4" fmla="*/ 608387 h 646306"/>
                <a:gd name="connsiteX5" fmla="*/ 254649 w 384889"/>
                <a:gd name="connsiteY5" fmla="*/ 622675 h 646306"/>
                <a:gd name="connsiteX6" fmla="*/ 92724 w 384889"/>
                <a:gd name="connsiteY6" fmla="*/ 613150 h 646306"/>
                <a:gd name="connsiteX7" fmla="*/ 5411 w 384889"/>
                <a:gd name="connsiteY7" fmla="*/ 587750 h 646306"/>
                <a:gd name="connsiteX8" fmla="*/ 29224 w 384889"/>
                <a:gd name="connsiteY8" fmla="*/ 587750 h 646306"/>
                <a:gd name="connsiteX9" fmla="*/ 191149 w 384889"/>
                <a:gd name="connsiteY9" fmla="*/ 643312 h 646306"/>
                <a:gd name="connsiteX10" fmla="*/ 302274 w 384889"/>
                <a:gd name="connsiteY10" fmla="*/ 636962 h 646306"/>
                <a:gd name="connsiteX11" fmla="*/ 311799 w 384889"/>
                <a:gd name="connsiteY11" fmla="*/ 621087 h 646306"/>
                <a:gd name="connsiteX12" fmla="*/ 308624 w 384889"/>
                <a:gd name="connsiteY12" fmla="*/ 498850 h 646306"/>
                <a:gd name="connsiteX13" fmla="*/ 94311 w 384889"/>
                <a:gd name="connsiteY13" fmla="*/ 55937 h 646306"/>
                <a:gd name="connsiteX14" fmla="*/ 89549 w 384889"/>
                <a:gd name="connsiteY14" fmla="*/ 5137 h 64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4889" h="646306">
                  <a:moveTo>
                    <a:pt x="89549" y="5137"/>
                  </a:moveTo>
                  <a:cubicBezTo>
                    <a:pt x="97222" y="-1742"/>
                    <a:pt x="126326" y="-4388"/>
                    <a:pt x="140349" y="14662"/>
                  </a:cubicBezTo>
                  <a:cubicBezTo>
                    <a:pt x="154372" y="33712"/>
                    <a:pt x="134792" y="31860"/>
                    <a:pt x="173686" y="119437"/>
                  </a:cubicBezTo>
                  <a:cubicBezTo>
                    <a:pt x="212580" y="207014"/>
                    <a:pt x="344607" y="458633"/>
                    <a:pt x="373711" y="540125"/>
                  </a:cubicBezTo>
                  <a:cubicBezTo>
                    <a:pt x="402815" y="621617"/>
                    <a:pt x="368155" y="594629"/>
                    <a:pt x="348311" y="608387"/>
                  </a:cubicBezTo>
                  <a:cubicBezTo>
                    <a:pt x="328467" y="622145"/>
                    <a:pt x="297247" y="621881"/>
                    <a:pt x="254649" y="622675"/>
                  </a:cubicBezTo>
                  <a:cubicBezTo>
                    <a:pt x="212051" y="623469"/>
                    <a:pt x="134264" y="618971"/>
                    <a:pt x="92724" y="613150"/>
                  </a:cubicBezTo>
                  <a:cubicBezTo>
                    <a:pt x="51184" y="607329"/>
                    <a:pt x="15994" y="591983"/>
                    <a:pt x="5411" y="587750"/>
                  </a:cubicBezTo>
                  <a:cubicBezTo>
                    <a:pt x="-5172" y="583517"/>
                    <a:pt x="-1732" y="578490"/>
                    <a:pt x="29224" y="587750"/>
                  </a:cubicBezTo>
                  <a:cubicBezTo>
                    <a:pt x="60180" y="597010"/>
                    <a:pt x="145641" y="635110"/>
                    <a:pt x="191149" y="643312"/>
                  </a:cubicBezTo>
                  <a:cubicBezTo>
                    <a:pt x="236657" y="651514"/>
                    <a:pt x="282166" y="640666"/>
                    <a:pt x="302274" y="636962"/>
                  </a:cubicBezTo>
                  <a:cubicBezTo>
                    <a:pt x="322382" y="633258"/>
                    <a:pt x="310741" y="644106"/>
                    <a:pt x="311799" y="621087"/>
                  </a:cubicBezTo>
                  <a:cubicBezTo>
                    <a:pt x="312857" y="598068"/>
                    <a:pt x="344872" y="593042"/>
                    <a:pt x="308624" y="498850"/>
                  </a:cubicBezTo>
                  <a:cubicBezTo>
                    <a:pt x="272376" y="404658"/>
                    <a:pt x="125003" y="134783"/>
                    <a:pt x="94311" y="55937"/>
                  </a:cubicBezTo>
                  <a:cubicBezTo>
                    <a:pt x="63619" y="-22909"/>
                    <a:pt x="81876" y="12016"/>
                    <a:pt x="89549" y="51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7" name="フリーフォーム: 図形 736">
              <a:extLst>
                <a:ext uri="{FF2B5EF4-FFF2-40B4-BE49-F238E27FC236}">
                  <a16:creationId xmlns:a16="http://schemas.microsoft.com/office/drawing/2014/main" id="{164DD468-8BB0-43C0-954B-DEBB1A9FA864}"/>
                </a:ext>
              </a:extLst>
            </p:cNvPr>
            <p:cNvSpPr/>
            <p:nvPr/>
          </p:nvSpPr>
          <p:spPr>
            <a:xfrm>
              <a:off x="8148013" y="5746713"/>
              <a:ext cx="422705" cy="308135"/>
            </a:xfrm>
            <a:custGeom>
              <a:avLst/>
              <a:gdLst>
                <a:gd name="connsiteX0" fmla="*/ 8562 w 422705"/>
                <a:gd name="connsiteY0" fmla="*/ 90525 h 308135"/>
                <a:gd name="connsiteX1" fmla="*/ 19675 w 422705"/>
                <a:gd name="connsiteY1" fmla="*/ 37 h 308135"/>
                <a:gd name="connsiteX2" fmla="*/ 221287 w 422705"/>
                <a:gd name="connsiteY2" fmla="*/ 103225 h 308135"/>
                <a:gd name="connsiteX3" fmla="*/ 416550 w 422705"/>
                <a:gd name="connsiteY3" fmla="*/ 266737 h 308135"/>
                <a:gd name="connsiteX4" fmla="*/ 376862 w 422705"/>
                <a:gd name="connsiteY4" fmla="*/ 306425 h 308135"/>
                <a:gd name="connsiteX5" fmla="*/ 408612 w 422705"/>
                <a:gd name="connsiteY5" fmla="*/ 227050 h 308135"/>
                <a:gd name="connsiteX6" fmla="*/ 395912 w 422705"/>
                <a:gd name="connsiteY6" fmla="*/ 217525 h 308135"/>
                <a:gd name="connsiteX7" fmla="*/ 289550 w 422705"/>
                <a:gd name="connsiteY7" fmla="*/ 208000 h 308135"/>
                <a:gd name="connsiteX8" fmla="*/ 27612 w 422705"/>
                <a:gd name="connsiteY8" fmla="*/ 31787 h 308135"/>
                <a:gd name="connsiteX9" fmla="*/ 8562 w 422705"/>
                <a:gd name="connsiteY9" fmla="*/ 90525 h 30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705" h="308135">
                  <a:moveTo>
                    <a:pt x="8562" y="90525"/>
                  </a:moveTo>
                  <a:cubicBezTo>
                    <a:pt x="7239" y="85233"/>
                    <a:pt x="-15779" y="-2080"/>
                    <a:pt x="19675" y="37"/>
                  </a:cubicBezTo>
                  <a:cubicBezTo>
                    <a:pt x="55129" y="2154"/>
                    <a:pt x="155141" y="58775"/>
                    <a:pt x="221287" y="103225"/>
                  </a:cubicBezTo>
                  <a:cubicBezTo>
                    <a:pt x="287433" y="147675"/>
                    <a:pt x="390621" y="232870"/>
                    <a:pt x="416550" y="266737"/>
                  </a:cubicBezTo>
                  <a:cubicBezTo>
                    <a:pt x="442479" y="300604"/>
                    <a:pt x="378185" y="313040"/>
                    <a:pt x="376862" y="306425"/>
                  </a:cubicBezTo>
                  <a:cubicBezTo>
                    <a:pt x="375539" y="299810"/>
                    <a:pt x="405437" y="241867"/>
                    <a:pt x="408612" y="227050"/>
                  </a:cubicBezTo>
                  <a:cubicBezTo>
                    <a:pt x="411787" y="212233"/>
                    <a:pt x="415756" y="220700"/>
                    <a:pt x="395912" y="217525"/>
                  </a:cubicBezTo>
                  <a:cubicBezTo>
                    <a:pt x="376068" y="214350"/>
                    <a:pt x="350933" y="238956"/>
                    <a:pt x="289550" y="208000"/>
                  </a:cubicBezTo>
                  <a:cubicBezTo>
                    <a:pt x="228167" y="177044"/>
                    <a:pt x="76295" y="56129"/>
                    <a:pt x="27612" y="31787"/>
                  </a:cubicBezTo>
                  <a:cubicBezTo>
                    <a:pt x="-21071" y="7445"/>
                    <a:pt x="9885" y="95817"/>
                    <a:pt x="8562" y="905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8" name="フリーフォーム: 図形 737">
              <a:extLst>
                <a:ext uri="{FF2B5EF4-FFF2-40B4-BE49-F238E27FC236}">
                  <a16:creationId xmlns:a16="http://schemas.microsoft.com/office/drawing/2014/main" id="{427DE757-7213-490C-A0A1-BF203A4B003B}"/>
                </a:ext>
              </a:extLst>
            </p:cNvPr>
            <p:cNvSpPr/>
            <p:nvPr/>
          </p:nvSpPr>
          <p:spPr>
            <a:xfrm>
              <a:off x="6373782" y="6090816"/>
              <a:ext cx="351122" cy="84598"/>
            </a:xfrm>
            <a:custGeom>
              <a:avLst/>
              <a:gdLst>
                <a:gd name="connsiteX0" fmla="*/ 31 w 351122"/>
                <a:gd name="connsiteY0" fmla="*/ 422 h 84598"/>
                <a:gd name="connsiteX1" fmla="*/ 303243 w 351122"/>
                <a:gd name="connsiteY1" fmla="*/ 25822 h 84598"/>
                <a:gd name="connsiteX2" fmla="*/ 350868 w 351122"/>
                <a:gd name="connsiteY2" fmla="*/ 79797 h 84598"/>
                <a:gd name="connsiteX3" fmla="*/ 319118 w 351122"/>
                <a:gd name="connsiteY3" fmla="*/ 79797 h 84598"/>
                <a:gd name="connsiteX4" fmla="*/ 255618 w 351122"/>
                <a:gd name="connsiteY4" fmla="*/ 60747 h 84598"/>
                <a:gd name="connsiteX5" fmla="*/ 242918 w 351122"/>
                <a:gd name="connsiteY5" fmla="*/ 59159 h 84598"/>
                <a:gd name="connsiteX6" fmla="*/ 327056 w 351122"/>
                <a:gd name="connsiteY6" fmla="*/ 68684 h 84598"/>
                <a:gd name="connsiteX7" fmla="*/ 284193 w 351122"/>
                <a:gd name="connsiteY7" fmla="*/ 44872 h 84598"/>
                <a:gd name="connsiteX8" fmla="*/ 31 w 351122"/>
                <a:gd name="connsiteY8" fmla="*/ 422 h 8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122" h="84598">
                  <a:moveTo>
                    <a:pt x="31" y="422"/>
                  </a:moveTo>
                  <a:cubicBezTo>
                    <a:pt x="3206" y="-2753"/>
                    <a:pt x="244770" y="12593"/>
                    <a:pt x="303243" y="25822"/>
                  </a:cubicBezTo>
                  <a:cubicBezTo>
                    <a:pt x="361716" y="39051"/>
                    <a:pt x="348222" y="70801"/>
                    <a:pt x="350868" y="79797"/>
                  </a:cubicBezTo>
                  <a:cubicBezTo>
                    <a:pt x="353514" y="88793"/>
                    <a:pt x="334993" y="82972"/>
                    <a:pt x="319118" y="79797"/>
                  </a:cubicBezTo>
                  <a:cubicBezTo>
                    <a:pt x="303243" y="76622"/>
                    <a:pt x="268318" y="64187"/>
                    <a:pt x="255618" y="60747"/>
                  </a:cubicBezTo>
                  <a:cubicBezTo>
                    <a:pt x="242918" y="57307"/>
                    <a:pt x="242918" y="59159"/>
                    <a:pt x="242918" y="59159"/>
                  </a:cubicBezTo>
                  <a:cubicBezTo>
                    <a:pt x="254824" y="60482"/>
                    <a:pt x="320177" y="71065"/>
                    <a:pt x="327056" y="68684"/>
                  </a:cubicBezTo>
                  <a:cubicBezTo>
                    <a:pt x="333935" y="66303"/>
                    <a:pt x="334729" y="57572"/>
                    <a:pt x="284193" y="44872"/>
                  </a:cubicBezTo>
                  <a:cubicBezTo>
                    <a:pt x="233657" y="32172"/>
                    <a:pt x="-3144" y="3597"/>
                    <a:pt x="31" y="4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9" name="フリーフォーム: 図形 738">
              <a:extLst>
                <a:ext uri="{FF2B5EF4-FFF2-40B4-BE49-F238E27FC236}">
                  <a16:creationId xmlns:a16="http://schemas.microsoft.com/office/drawing/2014/main" id="{54EDEAE3-6CB4-45A7-9899-D747914B1BF6}"/>
                </a:ext>
              </a:extLst>
            </p:cNvPr>
            <p:cNvSpPr/>
            <p:nvPr/>
          </p:nvSpPr>
          <p:spPr>
            <a:xfrm>
              <a:off x="6346488" y="6078991"/>
              <a:ext cx="345917" cy="101699"/>
            </a:xfrm>
            <a:custGeom>
              <a:avLst/>
              <a:gdLst>
                <a:gd name="connsiteX0" fmla="*/ 5100 w 345917"/>
                <a:gd name="connsiteY0" fmla="*/ 1134 h 101699"/>
                <a:gd name="connsiteX1" fmla="*/ 65425 w 345917"/>
                <a:gd name="connsiteY1" fmla="*/ 26534 h 101699"/>
                <a:gd name="connsiteX2" fmla="*/ 344825 w 345917"/>
                <a:gd name="connsiteY2" fmla="*/ 101147 h 101699"/>
                <a:gd name="connsiteX3" fmla="*/ 157500 w 345917"/>
                <a:gd name="connsiteY3" fmla="*/ 58284 h 101699"/>
                <a:gd name="connsiteX4" fmla="*/ 5100 w 345917"/>
                <a:gd name="connsiteY4" fmla="*/ 1134 h 10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17" h="101699">
                  <a:moveTo>
                    <a:pt x="5100" y="1134"/>
                  </a:moveTo>
                  <a:cubicBezTo>
                    <a:pt x="-10246" y="-4158"/>
                    <a:pt x="8804" y="9865"/>
                    <a:pt x="65425" y="26534"/>
                  </a:cubicBezTo>
                  <a:cubicBezTo>
                    <a:pt x="122046" y="43203"/>
                    <a:pt x="329479" y="95855"/>
                    <a:pt x="344825" y="101147"/>
                  </a:cubicBezTo>
                  <a:cubicBezTo>
                    <a:pt x="360171" y="106439"/>
                    <a:pt x="209623" y="72307"/>
                    <a:pt x="157500" y="58284"/>
                  </a:cubicBezTo>
                  <a:cubicBezTo>
                    <a:pt x="105377" y="44261"/>
                    <a:pt x="20446" y="6426"/>
                    <a:pt x="5100" y="11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0" name="フリーフォーム: 図形 739">
              <a:extLst>
                <a:ext uri="{FF2B5EF4-FFF2-40B4-BE49-F238E27FC236}">
                  <a16:creationId xmlns:a16="http://schemas.microsoft.com/office/drawing/2014/main" id="{6939B306-39AB-4882-B3AD-60A54E1D2932}"/>
                </a:ext>
              </a:extLst>
            </p:cNvPr>
            <p:cNvSpPr/>
            <p:nvPr/>
          </p:nvSpPr>
          <p:spPr>
            <a:xfrm>
              <a:off x="7737474" y="5926578"/>
              <a:ext cx="545922" cy="289640"/>
            </a:xfrm>
            <a:custGeom>
              <a:avLst/>
              <a:gdLst>
                <a:gd name="connsiteX0" fmla="*/ 1 w 545922"/>
                <a:gd name="connsiteY0" fmla="*/ 39247 h 289640"/>
                <a:gd name="connsiteX1" fmla="*/ 50801 w 545922"/>
                <a:gd name="connsiteY1" fmla="*/ 15435 h 289640"/>
                <a:gd name="connsiteX2" fmla="*/ 127001 w 545922"/>
                <a:gd name="connsiteY2" fmla="*/ 247210 h 289640"/>
                <a:gd name="connsiteX3" fmla="*/ 255589 w 545922"/>
                <a:gd name="connsiteY3" fmla="*/ 250385 h 289640"/>
                <a:gd name="connsiteX4" fmla="*/ 544514 w 545922"/>
                <a:gd name="connsiteY4" fmla="*/ 261497 h 289640"/>
                <a:gd name="connsiteX5" fmla="*/ 373064 w 545922"/>
                <a:gd name="connsiteY5" fmla="*/ 269435 h 289640"/>
                <a:gd name="connsiteX6" fmla="*/ 100014 w 545922"/>
                <a:gd name="connsiteY6" fmla="*/ 285310 h 289640"/>
                <a:gd name="connsiteX7" fmla="*/ 52389 w 545922"/>
                <a:gd name="connsiteY7" fmla="*/ 182122 h 289640"/>
                <a:gd name="connsiteX8" fmla="*/ 1 w 545922"/>
                <a:gd name="connsiteY8" fmla="*/ 39247 h 28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922" h="289640">
                  <a:moveTo>
                    <a:pt x="1" y="39247"/>
                  </a:moveTo>
                  <a:cubicBezTo>
                    <a:pt x="-264" y="11466"/>
                    <a:pt x="29634" y="-19226"/>
                    <a:pt x="50801" y="15435"/>
                  </a:cubicBezTo>
                  <a:cubicBezTo>
                    <a:pt x="71968" y="50096"/>
                    <a:pt x="92870" y="208052"/>
                    <a:pt x="127001" y="247210"/>
                  </a:cubicBezTo>
                  <a:cubicBezTo>
                    <a:pt x="161132" y="286368"/>
                    <a:pt x="255589" y="250385"/>
                    <a:pt x="255589" y="250385"/>
                  </a:cubicBezTo>
                  <a:lnTo>
                    <a:pt x="544514" y="261497"/>
                  </a:lnTo>
                  <a:cubicBezTo>
                    <a:pt x="564093" y="264672"/>
                    <a:pt x="373064" y="269435"/>
                    <a:pt x="373064" y="269435"/>
                  </a:cubicBezTo>
                  <a:cubicBezTo>
                    <a:pt x="298981" y="273404"/>
                    <a:pt x="153460" y="299862"/>
                    <a:pt x="100014" y="285310"/>
                  </a:cubicBezTo>
                  <a:cubicBezTo>
                    <a:pt x="46568" y="270758"/>
                    <a:pt x="68793" y="222339"/>
                    <a:pt x="52389" y="182122"/>
                  </a:cubicBezTo>
                  <a:cubicBezTo>
                    <a:pt x="35985" y="141905"/>
                    <a:pt x="266" y="67028"/>
                    <a:pt x="1" y="392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1" name="フリーフォーム: 図形 740">
              <a:extLst>
                <a:ext uri="{FF2B5EF4-FFF2-40B4-BE49-F238E27FC236}">
                  <a16:creationId xmlns:a16="http://schemas.microsoft.com/office/drawing/2014/main" id="{53466472-9C7C-4F06-BFC1-1CAFEED1F6ED}"/>
                </a:ext>
              </a:extLst>
            </p:cNvPr>
            <p:cNvSpPr/>
            <p:nvPr/>
          </p:nvSpPr>
          <p:spPr>
            <a:xfrm>
              <a:off x="7770189" y="5924331"/>
              <a:ext cx="506166" cy="243112"/>
            </a:xfrm>
            <a:custGeom>
              <a:avLst/>
              <a:gdLst>
                <a:gd name="connsiteX0" fmla="*/ 624 w 506166"/>
                <a:gd name="connsiteY0" fmla="*/ 17682 h 243112"/>
                <a:gd name="connsiteX1" fmla="*/ 335586 w 506166"/>
                <a:gd name="connsiteY1" fmla="*/ 31969 h 243112"/>
                <a:gd name="connsiteX2" fmla="*/ 413374 w 506166"/>
                <a:gd name="connsiteY2" fmla="*/ 19269 h 243112"/>
                <a:gd name="connsiteX3" fmla="*/ 456236 w 506166"/>
                <a:gd name="connsiteY3" fmla="*/ 111344 h 243112"/>
                <a:gd name="connsiteX4" fmla="*/ 505449 w 506166"/>
                <a:gd name="connsiteY4" fmla="*/ 243107 h 243112"/>
                <a:gd name="connsiteX5" fmla="*/ 481636 w 506166"/>
                <a:gd name="connsiteY5" fmla="*/ 116107 h 243112"/>
                <a:gd name="connsiteX6" fmla="*/ 429249 w 506166"/>
                <a:gd name="connsiteY6" fmla="*/ 6569 h 243112"/>
                <a:gd name="connsiteX7" fmla="*/ 624 w 506166"/>
                <a:gd name="connsiteY7" fmla="*/ 17682 h 24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166" h="243112">
                  <a:moveTo>
                    <a:pt x="624" y="17682"/>
                  </a:moveTo>
                  <a:cubicBezTo>
                    <a:pt x="-14987" y="21915"/>
                    <a:pt x="266794" y="31705"/>
                    <a:pt x="335586" y="31969"/>
                  </a:cubicBezTo>
                  <a:cubicBezTo>
                    <a:pt x="404378" y="32233"/>
                    <a:pt x="393266" y="6040"/>
                    <a:pt x="413374" y="19269"/>
                  </a:cubicBezTo>
                  <a:cubicBezTo>
                    <a:pt x="433482" y="32498"/>
                    <a:pt x="440890" y="74038"/>
                    <a:pt x="456236" y="111344"/>
                  </a:cubicBezTo>
                  <a:cubicBezTo>
                    <a:pt x="471582" y="148650"/>
                    <a:pt x="501216" y="242313"/>
                    <a:pt x="505449" y="243107"/>
                  </a:cubicBezTo>
                  <a:cubicBezTo>
                    <a:pt x="509682" y="243901"/>
                    <a:pt x="494336" y="155530"/>
                    <a:pt x="481636" y="116107"/>
                  </a:cubicBezTo>
                  <a:cubicBezTo>
                    <a:pt x="468936" y="76684"/>
                    <a:pt x="511270" y="24825"/>
                    <a:pt x="429249" y="6569"/>
                  </a:cubicBezTo>
                  <a:cubicBezTo>
                    <a:pt x="347228" y="-11687"/>
                    <a:pt x="16235" y="13449"/>
                    <a:pt x="624" y="176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2" name="フリーフォーム: 図形 741">
              <a:extLst>
                <a:ext uri="{FF2B5EF4-FFF2-40B4-BE49-F238E27FC236}">
                  <a16:creationId xmlns:a16="http://schemas.microsoft.com/office/drawing/2014/main" id="{02EDA10A-9B4A-4EAC-8944-AB82B3BA3119}"/>
                </a:ext>
              </a:extLst>
            </p:cNvPr>
            <p:cNvSpPr/>
            <p:nvPr/>
          </p:nvSpPr>
          <p:spPr>
            <a:xfrm>
              <a:off x="7866858" y="6025026"/>
              <a:ext cx="299195" cy="41435"/>
            </a:xfrm>
            <a:custGeom>
              <a:avLst/>
              <a:gdLst>
                <a:gd name="connsiteX0" fmla="*/ 7142 w 299195"/>
                <a:gd name="connsiteY0" fmla="*/ 5887 h 41435"/>
                <a:gd name="connsiteX1" fmla="*/ 73817 w 299195"/>
                <a:gd name="connsiteY1" fmla="*/ 5887 h 41435"/>
                <a:gd name="connsiteX2" fmla="*/ 277017 w 299195"/>
                <a:gd name="connsiteY2" fmla="*/ 24937 h 41435"/>
                <a:gd name="connsiteX3" fmla="*/ 288130 w 299195"/>
                <a:gd name="connsiteY3" fmla="*/ 40812 h 41435"/>
                <a:gd name="connsiteX4" fmla="*/ 226217 w 299195"/>
                <a:gd name="connsiteY4" fmla="*/ 2712 h 41435"/>
                <a:gd name="connsiteX5" fmla="*/ 7142 w 299195"/>
                <a:gd name="connsiteY5" fmla="*/ 5887 h 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195" h="41435">
                  <a:moveTo>
                    <a:pt x="7142" y="5887"/>
                  </a:moveTo>
                  <a:cubicBezTo>
                    <a:pt x="-18258" y="6416"/>
                    <a:pt x="28838" y="2712"/>
                    <a:pt x="73817" y="5887"/>
                  </a:cubicBezTo>
                  <a:cubicBezTo>
                    <a:pt x="118796" y="9062"/>
                    <a:pt x="241298" y="19116"/>
                    <a:pt x="277017" y="24937"/>
                  </a:cubicBezTo>
                  <a:cubicBezTo>
                    <a:pt x="312736" y="30758"/>
                    <a:pt x="296597" y="44516"/>
                    <a:pt x="288130" y="40812"/>
                  </a:cubicBezTo>
                  <a:cubicBezTo>
                    <a:pt x="279663" y="37108"/>
                    <a:pt x="271196" y="10120"/>
                    <a:pt x="226217" y="2712"/>
                  </a:cubicBezTo>
                  <a:cubicBezTo>
                    <a:pt x="181238" y="-4696"/>
                    <a:pt x="32542" y="5358"/>
                    <a:pt x="7142" y="58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3" name="フリーフォーム: 図形 742">
              <a:extLst>
                <a:ext uri="{FF2B5EF4-FFF2-40B4-BE49-F238E27FC236}">
                  <a16:creationId xmlns:a16="http://schemas.microsoft.com/office/drawing/2014/main" id="{CA5E22FC-7D83-4877-9B56-598AFAC83D40}"/>
                </a:ext>
              </a:extLst>
            </p:cNvPr>
            <p:cNvSpPr/>
            <p:nvPr/>
          </p:nvSpPr>
          <p:spPr>
            <a:xfrm>
              <a:off x="7912213" y="6019784"/>
              <a:ext cx="189993" cy="72124"/>
            </a:xfrm>
            <a:custGeom>
              <a:avLst/>
              <a:gdLst>
                <a:gd name="connsiteX0" fmla="*/ 3062 w 189993"/>
                <a:gd name="connsiteY0" fmla="*/ 16 h 72124"/>
                <a:gd name="connsiteX1" fmla="*/ 131650 w 189993"/>
                <a:gd name="connsiteY1" fmla="*/ 61929 h 72124"/>
                <a:gd name="connsiteX2" fmla="*/ 187212 w 189993"/>
                <a:gd name="connsiteY2" fmla="*/ 69866 h 72124"/>
                <a:gd name="connsiteX3" fmla="*/ 50687 w 189993"/>
                <a:gd name="connsiteY3" fmla="*/ 68279 h 72124"/>
                <a:gd name="connsiteX4" fmla="*/ 3062 w 189993"/>
                <a:gd name="connsiteY4" fmla="*/ 16 h 7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993" h="72124">
                  <a:moveTo>
                    <a:pt x="3062" y="16"/>
                  </a:moveTo>
                  <a:cubicBezTo>
                    <a:pt x="16556" y="-1042"/>
                    <a:pt x="100958" y="50287"/>
                    <a:pt x="131650" y="61929"/>
                  </a:cubicBezTo>
                  <a:cubicBezTo>
                    <a:pt x="162342" y="73571"/>
                    <a:pt x="200706" y="68808"/>
                    <a:pt x="187212" y="69866"/>
                  </a:cubicBezTo>
                  <a:cubicBezTo>
                    <a:pt x="173718" y="70924"/>
                    <a:pt x="77939" y="75158"/>
                    <a:pt x="50687" y="68279"/>
                  </a:cubicBezTo>
                  <a:cubicBezTo>
                    <a:pt x="23435" y="61400"/>
                    <a:pt x="-10432" y="1074"/>
                    <a:pt x="3062" y="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4" name="フリーフォーム: 図形 743">
              <a:extLst>
                <a:ext uri="{FF2B5EF4-FFF2-40B4-BE49-F238E27FC236}">
                  <a16:creationId xmlns:a16="http://schemas.microsoft.com/office/drawing/2014/main" id="{C3697853-3DF3-4187-A32D-06B6475FA206}"/>
                </a:ext>
              </a:extLst>
            </p:cNvPr>
            <p:cNvSpPr/>
            <p:nvPr/>
          </p:nvSpPr>
          <p:spPr>
            <a:xfrm>
              <a:off x="7858113" y="6266182"/>
              <a:ext cx="561800" cy="291992"/>
            </a:xfrm>
            <a:custGeom>
              <a:avLst/>
              <a:gdLst>
                <a:gd name="connsiteX0" fmla="*/ 477850 w 561800"/>
                <a:gd name="connsiteY0" fmla="*/ 9206 h 291992"/>
                <a:gd name="connsiteX1" fmla="*/ 555637 w 561800"/>
                <a:gd name="connsiteY1" fmla="*/ 269556 h 291992"/>
                <a:gd name="connsiteX2" fmla="*/ 504837 w 561800"/>
                <a:gd name="connsiteY2" fmla="*/ 279081 h 291992"/>
                <a:gd name="connsiteX3" fmla="*/ 95262 w 561800"/>
                <a:gd name="connsiteY3" fmla="*/ 277493 h 291992"/>
                <a:gd name="connsiteX4" fmla="*/ 60337 w 561800"/>
                <a:gd name="connsiteY4" fmla="*/ 174306 h 291992"/>
                <a:gd name="connsiteX5" fmla="*/ 12 w 561800"/>
                <a:gd name="connsiteY5" fmla="*/ 26668 h 291992"/>
                <a:gd name="connsiteX6" fmla="*/ 55575 w 561800"/>
                <a:gd name="connsiteY6" fmla="*/ 21906 h 291992"/>
                <a:gd name="connsiteX7" fmla="*/ 120662 w 561800"/>
                <a:gd name="connsiteY7" fmla="*/ 252093 h 291992"/>
                <a:gd name="connsiteX8" fmla="*/ 273062 w 561800"/>
                <a:gd name="connsiteY8" fmla="*/ 275906 h 291992"/>
                <a:gd name="connsiteX9" fmla="*/ 541350 w 561800"/>
                <a:gd name="connsiteY9" fmla="*/ 267968 h 291992"/>
                <a:gd name="connsiteX10" fmla="*/ 533412 w 561800"/>
                <a:gd name="connsiteY10" fmla="*/ 179068 h 291992"/>
                <a:gd name="connsiteX11" fmla="*/ 477850 w 561800"/>
                <a:gd name="connsiteY11" fmla="*/ 9206 h 2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800" h="291992">
                  <a:moveTo>
                    <a:pt x="477850" y="9206"/>
                  </a:moveTo>
                  <a:cubicBezTo>
                    <a:pt x="481554" y="24287"/>
                    <a:pt x="551139" y="224577"/>
                    <a:pt x="555637" y="269556"/>
                  </a:cubicBezTo>
                  <a:cubicBezTo>
                    <a:pt x="560135" y="314535"/>
                    <a:pt x="581566" y="277758"/>
                    <a:pt x="504837" y="279081"/>
                  </a:cubicBezTo>
                  <a:cubicBezTo>
                    <a:pt x="428108" y="280404"/>
                    <a:pt x="169345" y="294956"/>
                    <a:pt x="95262" y="277493"/>
                  </a:cubicBezTo>
                  <a:cubicBezTo>
                    <a:pt x="21179" y="260031"/>
                    <a:pt x="76212" y="216110"/>
                    <a:pt x="60337" y="174306"/>
                  </a:cubicBezTo>
                  <a:cubicBezTo>
                    <a:pt x="44462" y="132502"/>
                    <a:pt x="806" y="52068"/>
                    <a:pt x="12" y="26668"/>
                  </a:cubicBezTo>
                  <a:cubicBezTo>
                    <a:pt x="-782" y="1268"/>
                    <a:pt x="35467" y="-15665"/>
                    <a:pt x="55575" y="21906"/>
                  </a:cubicBezTo>
                  <a:cubicBezTo>
                    <a:pt x="75683" y="59477"/>
                    <a:pt x="84414" y="209760"/>
                    <a:pt x="120662" y="252093"/>
                  </a:cubicBezTo>
                  <a:cubicBezTo>
                    <a:pt x="156910" y="294426"/>
                    <a:pt x="202947" y="273260"/>
                    <a:pt x="273062" y="275906"/>
                  </a:cubicBezTo>
                  <a:lnTo>
                    <a:pt x="541350" y="267968"/>
                  </a:lnTo>
                  <a:cubicBezTo>
                    <a:pt x="584742" y="251828"/>
                    <a:pt x="543731" y="220343"/>
                    <a:pt x="533412" y="179068"/>
                  </a:cubicBezTo>
                  <a:cubicBezTo>
                    <a:pt x="523093" y="137793"/>
                    <a:pt x="474146" y="-5875"/>
                    <a:pt x="477850" y="92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5" name="フリーフォーム: 図形 744">
              <a:extLst>
                <a:ext uri="{FF2B5EF4-FFF2-40B4-BE49-F238E27FC236}">
                  <a16:creationId xmlns:a16="http://schemas.microsoft.com/office/drawing/2014/main" id="{5EDC2148-5BE7-4D02-A883-379027ADE245}"/>
                </a:ext>
              </a:extLst>
            </p:cNvPr>
            <p:cNvSpPr/>
            <p:nvPr/>
          </p:nvSpPr>
          <p:spPr>
            <a:xfrm>
              <a:off x="7867054" y="6268855"/>
              <a:ext cx="460631" cy="13764"/>
            </a:xfrm>
            <a:custGeom>
              <a:avLst/>
              <a:gdLst>
                <a:gd name="connsiteX0" fmla="*/ 5359 w 460631"/>
                <a:gd name="connsiteY0" fmla="*/ 12883 h 13764"/>
                <a:gd name="connsiteX1" fmla="*/ 456209 w 460631"/>
                <a:gd name="connsiteY1" fmla="*/ 11295 h 13764"/>
                <a:gd name="connsiteX2" fmla="*/ 222846 w 460631"/>
                <a:gd name="connsiteY2" fmla="*/ 183 h 13764"/>
                <a:gd name="connsiteX3" fmla="*/ 5359 w 460631"/>
                <a:gd name="connsiteY3" fmla="*/ 12883 h 1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631" h="13764">
                  <a:moveTo>
                    <a:pt x="5359" y="12883"/>
                  </a:moveTo>
                  <a:cubicBezTo>
                    <a:pt x="44253" y="14735"/>
                    <a:pt x="419961" y="13412"/>
                    <a:pt x="456209" y="11295"/>
                  </a:cubicBezTo>
                  <a:cubicBezTo>
                    <a:pt x="492457" y="9178"/>
                    <a:pt x="296136" y="2035"/>
                    <a:pt x="222846" y="183"/>
                  </a:cubicBezTo>
                  <a:cubicBezTo>
                    <a:pt x="149556" y="-1669"/>
                    <a:pt x="-33535" y="11031"/>
                    <a:pt x="5359" y="128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6" name="フリーフォーム: 図形 745">
              <a:extLst>
                <a:ext uri="{FF2B5EF4-FFF2-40B4-BE49-F238E27FC236}">
                  <a16:creationId xmlns:a16="http://schemas.microsoft.com/office/drawing/2014/main" id="{9571F293-33E5-48B1-8135-F2E488A6C177}"/>
                </a:ext>
              </a:extLst>
            </p:cNvPr>
            <p:cNvSpPr/>
            <p:nvPr/>
          </p:nvSpPr>
          <p:spPr>
            <a:xfrm>
              <a:off x="8023033" y="6373658"/>
              <a:ext cx="181801" cy="54255"/>
            </a:xfrm>
            <a:custGeom>
              <a:avLst/>
              <a:gdLst>
                <a:gd name="connsiteX0" fmla="*/ 192 w 181801"/>
                <a:gd name="connsiteY0" fmla="*/ 1742 h 54255"/>
                <a:gd name="connsiteX1" fmla="*/ 139892 w 181801"/>
                <a:gd name="connsiteY1" fmla="*/ 54130 h 54255"/>
                <a:gd name="connsiteX2" fmla="*/ 173230 w 181801"/>
                <a:gd name="connsiteY2" fmla="*/ 16030 h 54255"/>
                <a:gd name="connsiteX3" fmla="*/ 192 w 181801"/>
                <a:gd name="connsiteY3" fmla="*/ 1742 h 5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801" h="54255">
                  <a:moveTo>
                    <a:pt x="192" y="1742"/>
                  </a:moveTo>
                  <a:cubicBezTo>
                    <a:pt x="-5364" y="8092"/>
                    <a:pt x="111052" y="51749"/>
                    <a:pt x="139892" y="54130"/>
                  </a:cubicBezTo>
                  <a:cubicBezTo>
                    <a:pt x="168732" y="56511"/>
                    <a:pt x="196249" y="24232"/>
                    <a:pt x="173230" y="16030"/>
                  </a:cubicBezTo>
                  <a:cubicBezTo>
                    <a:pt x="150211" y="7828"/>
                    <a:pt x="5748" y="-4608"/>
                    <a:pt x="192" y="17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089146E9-67D8-4D39-8782-7C98691903A9}"/>
              </a:ext>
            </a:extLst>
          </p:cNvPr>
          <p:cNvSpPr/>
          <p:nvPr/>
        </p:nvSpPr>
        <p:spPr>
          <a:xfrm>
            <a:off x="6743700" y="12774842"/>
            <a:ext cx="438877" cy="90804"/>
          </a:xfrm>
          <a:custGeom>
            <a:avLst/>
            <a:gdLst>
              <a:gd name="connsiteX0" fmla="*/ 0 w 438877"/>
              <a:gd name="connsiteY0" fmla="*/ 90258 h 90804"/>
              <a:gd name="connsiteX1" fmla="*/ 387350 w 438877"/>
              <a:gd name="connsiteY1" fmla="*/ 77558 h 90804"/>
              <a:gd name="connsiteX2" fmla="*/ 419100 w 438877"/>
              <a:gd name="connsiteY2" fmla="*/ 1358 h 90804"/>
              <a:gd name="connsiteX3" fmla="*/ 241300 w 438877"/>
              <a:gd name="connsiteY3" fmla="*/ 26758 h 90804"/>
              <a:gd name="connsiteX4" fmla="*/ 0 w 438877"/>
              <a:gd name="connsiteY4" fmla="*/ 90258 h 90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877" h="90804">
                <a:moveTo>
                  <a:pt x="0" y="90258"/>
                </a:moveTo>
                <a:cubicBezTo>
                  <a:pt x="158750" y="91316"/>
                  <a:pt x="317500" y="92375"/>
                  <a:pt x="387350" y="77558"/>
                </a:cubicBezTo>
                <a:cubicBezTo>
                  <a:pt x="457200" y="62741"/>
                  <a:pt x="443442" y="9825"/>
                  <a:pt x="419100" y="1358"/>
                </a:cubicBezTo>
                <a:cubicBezTo>
                  <a:pt x="394758" y="-7109"/>
                  <a:pt x="241300" y="26758"/>
                  <a:pt x="241300" y="26758"/>
                </a:cubicBezTo>
                <a:lnTo>
                  <a:pt x="0" y="9025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798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.co.jp: 踊る大捜査線 THE MOVIE 湾岸署史上最悪の３日間！を観る | Prime Video" hidden="1">
            <a:extLst>
              <a:ext uri="{FF2B5EF4-FFF2-40B4-BE49-F238E27FC236}">
                <a16:creationId xmlns:a16="http://schemas.microsoft.com/office/drawing/2014/main" id="{95E1BBCB-A25A-4A28-A41B-70ED9805F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0" t="5357" r="8757"/>
          <a:stretch/>
        </p:blipFill>
        <p:spPr bwMode="auto">
          <a:xfrm>
            <a:off x="495300" y="163889"/>
            <a:ext cx="8610600" cy="126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4" name="グループ化 493">
            <a:extLst>
              <a:ext uri="{FF2B5EF4-FFF2-40B4-BE49-F238E27FC236}">
                <a16:creationId xmlns:a16="http://schemas.microsoft.com/office/drawing/2014/main" id="{959F5BD7-C83A-4BC3-A7CD-E8F941B7CD25}"/>
              </a:ext>
            </a:extLst>
          </p:cNvPr>
          <p:cNvGrpSpPr/>
          <p:nvPr/>
        </p:nvGrpSpPr>
        <p:grpSpPr>
          <a:xfrm>
            <a:off x="277325" y="9903285"/>
            <a:ext cx="4523275" cy="2418418"/>
            <a:chOff x="268716" y="3243080"/>
            <a:chExt cx="9041617" cy="4834199"/>
          </a:xfrm>
        </p:grpSpPr>
        <p:sp>
          <p:nvSpPr>
            <p:cNvPr id="495" name="フリーフォーム: 図形 494">
              <a:extLst>
                <a:ext uri="{FF2B5EF4-FFF2-40B4-BE49-F238E27FC236}">
                  <a16:creationId xmlns:a16="http://schemas.microsoft.com/office/drawing/2014/main" id="{C8FD709B-283E-4430-A771-5F8214FFE726}"/>
                </a:ext>
              </a:extLst>
            </p:cNvPr>
            <p:cNvSpPr/>
            <p:nvPr/>
          </p:nvSpPr>
          <p:spPr>
            <a:xfrm>
              <a:off x="3030930" y="3351456"/>
              <a:ext cx="177070" cy="800676"/>
            </a:xfrm>
            <a:custGeom>
              <a:avLst/>
              <a:gdLst>
                <a:gd name="connsiteX0" fmla="*/ 175820 w 177070"/>
                <a:gd name="connsiteY0" fmla="*/ 7694 h 800676"/>
                <a:gd name="connsiteX1" fmla="*/ 99620 w 177070"/>
                <a:gd name="connsiteY1" fmla="*/ 356944 h 800676"/>
                <a:gd name="connsiteX2" fmla="*/ 10720 w 177070"/>
                <a:gd name="connsiteY2" fmla="*/ 696669 h 800676"/>
                <a:gd name="connsiteX3" fmla="*/ 4370 w 177070"/>
                <a:gd name="connsiteY3" fmla="*/ 791919 h 800676"/>
                <a:gd name="connsiteX4" fmla="*/ 36120 w 177070"/>
                <a:gd name="connsiteY4" fmla="*/ 709369 h 800676"/>
                <a:gd name="connsiteX5" fmla="*/ 175820 w 177070"/>
                <a:gd name="connsiteY5" fmla="*/ 7694 h 80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7070" h="800676">
                  <a:moveTo>
                    <a:pt x="175820" y="7694"/>
                  </a:moveTo>
                  <a:cubicBezTo>
                    <a:pt x="186403" y="-51043"/>
                    <a:pt x="127137" y="242115"/>
                    <a:pt x="99620" y="356944"/>
                  </a:cubicBezTo>
                  <a:cubicBezTo>
                    <a:pt x="72103" y="471773"/>
                    <a:pt x="26595" y="624173"/>
                    <a:pt x="10720" y="696669"/>
                  </a:cubicBezTo>
                  <a:cubicBezTo>
                    <a:pt x="-5155" y="769165"/>
                    <a:pt x="137" y="789802"/>
                    <a:pt x="4370" y="791919"/>
                  </a:cubicBezTo>
                  <a:cubicBezTo>
                    <a:pt x="8603" y="794036"/>
                    <a:pt x="5958" y="837427"/>
                    <a:pt x="36120" y="709369"/>
                  </a:cubicBezTo>
                  <a:cubicBezTo>
                    <a:pt x="66282" y="581311"/>
                    <a:pt x="165237" y="66431"/>
                    <a:pt x="175820" y="76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6" name="フリーフォーム: 図形 495">
              <a:extLst>
                <a:ext uri="{FF2B5EF4-FFF2-40B4-BE49-F238E27FC236}">
                  <a16:creationId xmlns:a16="http://schemas.microsoft.com/office/drawing/2014/main" id="{8D5CDBD9-D952-4545-80BD-99EE6B7A9AA7}"/>
                </a:ext>
              </a:extLst>
            </p:cNvPr>
            <p:cNvSpPr/>
            <p:nvPr/>
          </p:nvSpPr>
          <p:spPr>
            <a:xfrm>
              <a:off x="3213057" y="3256789"/>
              <a:ext cx="670382" cy="188365"/>
            </a:xfrm>
            <a:custGeom>
              <a:avLst/>
              <a:gdLst>
                <a:gd name="connsiteX0" fmla="*/ 43 w 670382"/>
                <a:gd name="connsiteY0" fmla="*/ 86486 h 188365"/>
                <a:gd name="connsiteX1" fmla="*/ 371518 w 670382"/>
                <a:gd name="connsiteY1" fmla="*/ 178561 h 188365"/>
                <a:gd name="connsiteX2" fmla="*/ 409618 w 670382"/>
                <a:gd name="connsiteY2" fmla="*/ 178561 h 188365"/>
                <a:gd name="connsiteX3" fmla="*/ 469943 w 670382"/>
                <a:gd name="connsiteY3" fmla="*/ 115061 h 188365"/>
                <a:gd name="connsiteX4" fmla="*/ 520743 w 670382"/>
                <a:gd name="connsiteY4" fmla="*/ 48386 h 188365"/>
                <a:gd name="connsiteX5" fmla="*/ 552493 w 670382"/>
                <a:gd name="connsiteY5" fmla="*/ 761 h 188365"/>
                <a:gd name="connsiteX6" fmla="*/ 625518 w 670382"/>
                <a:gd name="connsiteY6" fmla="*/ 86486 h 188365"/>
                <a:gd name="connsiteX7" fmla="*/ 669968 w 670382"/>
                <a:gd name="connsiteY7" fmla="*/ 130936 h 188365"/>
                <a:gd name="connsiteX8" fmla="*/ 600118 w 670382"/>
                <a:gd name="connsiteY8" fmla="*/ 16636 h 188365"/>
                <a:gd name="connsiteX9" fmla="*/ 549318 w 670382"/>
                <a:gd name="connsiteY9" fmla="*/ 26161 h 188365"/>
                <a:gd name="connsiteX10" fmla="*/ 460418 w 670382"/>
                <a:gd name="connsiteY10" fmla="*/ 137286 h 188365"/>
                <a:gd name="connsiteX11" fmla="*/ 396918 w 670382"/>
                <a:gd name="connsiteY11" fmla="*/ 159511 h 188365"/>
                <a:gd name="connsiteX12" fmla="*/ 43 w 670382"/>
                <a:gd name="connsiteY12" fmla="*/ 86486 h 18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70382" h="188365">
                  <a:moveTo>
                    <a:pt x="43" y="86486"/>
                  </a:moveTo>
                  <a:cubicBezTo>
                    <a:pt x="-4190" y="89661"/>
                    <a:pt x="303256" y="163215"/>
                    <a:pt x="371518" y="178561"/>
                  </a:cubicBezTo>
                  <a:cubicBezTo>
                    <a:pt x="439780" y="193907"/>
                    <a:pt x="393214" y="189144"/>
                    <a:pt x="409618" y="178561"/>
                  </a:cubicBezTo>
                  <a:cubicBezTo>
                    <a:pt x="426022" y="167978"/>
                    <a:pt x="451422" y="136757"/>
                    <a:pt x="469943" y="115061"/>
                  </a:cubicBezTo>
                  <a:cubicBezTo>
                    <a:pt x="488464" y="93365"/>
                    <a:pt x="506985" y="67436"/>
                    <a:pt x="520743" y="48386"/>
                  </a:cubicBezTo>
                  <a:cubicBezTo>
                    <a:pt x="534501" y="29336"/>
                    <a:pt x="535031" y="-5589"/>
                    <a:pt x="552493" y="761"/>
                  </a:cubicBezTo>
                  <a:cubicBezTo>
                    <a:pt x="569955" y="7111"/>
                    <a:pt x="605939" y="64790"/>
                    <a:pt x="625518" y="86486"/>
                  </a:cubicBezTo>
                  <a:cubicBezTo>
                    <a:pt x="645097" y="108182"/>
                    <a:pt x="674201" y="142578"/>
                    <a:pt x="669968" y="130936"/>
                  </a:cubicBezTo>
                  <a:cubicBezTo>
                    <a:pt x="665735" y="119294"/>
                    <a:pt x="620226" y="34098"/>
                    <a:pt x="600118" y="16636"/>
                  </a:cubicBezTo>
                  <a:cubicBezTo>
                    <a:pt x="580010" y="-826"/>
                    <a:pt x="572601" y="6053"/>
                    <a:pt x="549318" y="26161"/>
                  </a:cubicBezTo>
                  <a:cubicBezTo>
                    <a:pt x="526035" y="46269"/>
                    <a:pt x="485818" y="115061"/>
                    <a:pt x="460418" y="137286"/>
                  </a:cubicBezTo>
                  <a:cubicBezTo>
                    <a:pt x="435018" y="159511"/>
                    <a:pt x="473118" y="169036"/>
                    <a:pt x="396918" y="159511"/>
                  </a:cubicBezTo>
                  <a:cubicBezTo>
                    <a:pt x="320718" y="149986"/>
                    <a:pt x="4276" y="83311"/>
                    <a:pt x="43" y="864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7" name="フリーフォーム: 図形 496">
              <a:extLst>
                <a:ext uri="{FF2B5EF4-FFF2-40B4-BE49-F238E27FC236}">
                  <a16:creationId xmlns:a16="http://schemas.microsoft.com/office/drawing/2014/main" id="{7CE0F627-8700-494E-9EF0-0BCE822C2CAC}"/>
                </a:ext>
              </a:extLst>
            </p:cNvPr>
            <p:cNvSpPr/>
            <p:nvPr/>
          </p:nvSpPr>
          <p:spPr>
            <a:xfrm>
              <a:off x="3848275" y="3251439"/>
              <a:ext cx="789018" cy="149392"/>
            </a:xfrm>
            <a:custGeom>
              <a:avLst/>
              <a:gdLst>
                <a:gd name="connsiteX0" fmla="*/ 25225 w 789018"/>
                <a:gd name="connsiteY0" fmla="*/ 142636 h 149392"/>
                <a:gd name="connsiteX1" fmla="*/ 88725 w 789018"/>
                <a:gd name="connsiteY1" fmla="*/ 139461 h 149392"/>
                <a:gd name="connsiteX2" fmla="*/ 393525 w 789018"/>
                <a:gd name="connsiteY2" fmla="*/ 148986 h 149392"/>
                <a:gd name="connsiteX3" fmla="*/ 682450 w 789018"/>
                <a:gd name="connsiteY3" fmla="*/ 123586 h 149392"/>
                <a:gd name="connsiteX4" fmla="*/ 777700 w 789018"/>
                <a:gd name="connsiteY4" fmla="*/ 25161 h 149392"/>
                <a:gd name="connsiteX5" fmla="*/ 777700 w 789018"/>
                <a:gd name="connsiteY5" fmla="*/ 2936 h 149392"/>
                <a:gd name="connsiteX6" fmla="*/ 691975 w 789018"/>
                <a:gd name="connsiteY6" fmla="*/ 75961 h 149392"/>
                <a:gd name="connsiteX7" fmla="*/ 460200 w 789018"/>
                <a:gd name="connsiteY7" fmla="*/ 126761 h 149392"/>
                <a:gd name="connsiteX8" fmla="*/ 25225 w 789018"/>
                <a:gd name="connsiteY8" fmla="*/ 142636 h 14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9018" h="149392">
                  <a:moveTo>
                    <a:pt x="25225" y="142636"/>
                  </a:moveTo>
                  <a:cubicBezTo>
                    <a:pt x="-36687" y="144753"/>
                    <a:pt x="27342" y="138403"/>
                    <a:pt x="88725" y="139461"/>
                  </a:cubicBezTo>
                  <a:cubicBezTo>
                    <a:pt x="150108" y="140519"/>
                    <a:pt x="294571" y="151632"/>
                    <a:pt x="393525" y="148986"/>
                  </a:cubicBezTo>
                  <a:cubicBezTo>
                    <a:pt x="492479" y="146340"/>
                    <a:pt x="618421" y="144223"/>
                    <a:pt x="682450" y="123586"/>
                  </a:cubicBezTo>
                  <a:cubicBezTo>
                    <a:pt x="746479" y="102949"/>
                    <a:pt x="761825" y="45269"/>
                    <a:pt x="777700" y="25161"/>
                  </a:cubicBezTo>
                  <a:cubicBezTo>
                    <a:pt x="793575" y="5053"/>
                    <a:pt x="791988" y="-5531"/>
                    <a:pt x="777700" y="2936"/>
                  </a:cubicBezTo>
                  <a:cubicBezTo>
                    <a:pt x="763412" y="11403"/>
                    <a:pt x="744892" y="55323"/>
                    <a:pt x="691975" y="75961"/>
                  </a:cubicBezTo>
                  <a:cubicBezTo>
                    <a:pt x="639058" y="96598"/>
                    <a:pt x="567092" y="118294"/>
                    <a:pt x="460200" y="126761"/>
                  </a:cubicBezTo>
                  <a:cubicBezTo>
                    <a:pt x="353308" y="135228"/>
                    <a:pt x="87137" y="140519"/>
                    <a:pt x="25225" y="1426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8" name="フリーフォーム: 図形 497">
              <a:extLst>
                <a:ext uri="{FF2B5EF4-FFF2-40B4-BE49-F238E27FC236}">
                  <a16:creationId xmlns:a16="http://schemas.microsoft.com/office/drawing/2014/main" id="{B5816EBA-768D-40E6-A1EA-9E85BD962A57}"/>
                </a:ext>
              </a:extLst>
            </p:cNvPr>
            <p:cNvSpPr/>
            <p:nvPr/>
          </p:nvSpPr>
          <p:spPr>
            <a:xfrm>
              <a:off x="2786060" y="4101972"/>
              <a:ext cx="229681" cy="842446"/>
            </a:xfrm>
            <a:custGeom>
              <a:avLst/>
              <a:gdLst>
                <a:gd name="connsiteX0" fmla="*/ 220665 w 229681"/>
                <a:gd name="connsiteY0" fmla="*/ 57278 h 842446"/>
                <a:gd name="connsiteX1" fmla="*/ 198440 w 229681"/>
                <a:gd name="connsiteY1" fmla="*/ 111253 h 842446"/>
                <a:gd name="connsiteX2" fmla="*/ 93665 w 229681"/>
                <a:gd name="connsiteY2" fmla="*/ 711328 h 842446"/>
                <a:gd name="connsiteX3" fmla="*/ 74615 w 229681"/>
                <a:gd name="connsiteY3" fmla="*/ 812928 h 842446"/>
                <a:gd name="connsiteX4" fmla="*/ 23815 w 229681"/>
                <a:gd name="connsiteY4" fmla="*/ 841503 h 842446"/>
                <a:gd name="connsiteX5" fmla="*/ 1590 w 229681"/>
                <a:gd name="connsiteY5" fmla="*/ 825628 h 842446"/>
                <a:gd name="connsiteX6" fmla="*/ 65090 w 229681"/>
                <a:gd name="connsiteY6" fmla="*/ 733553 h 842446"/>
                <a:gd name="connsiteX7" fmla="*/ 220665 w 229681"/>
                <a:gd name="connsiteY7" fmla="*/ 57278 h 84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681" h="842446">
                  <a:moveTo>
                    <a:pt x="220665" y="57278"/>
                  </a:moveTo>
                  <a:cubicBezTo>
                    <a:pt x="242890" y="-46439"/>
                    <a:pt x="219607" y="2245"/>
                    <a:pt x="198440" y="111253"/>
                  </a:cubicBezTo>
                  <a:cubicBezTo>
                    <a:pt x="177273" y="220261"/>
                    <a:pt x="114302" y="594382"/>
                    <a:pt x="93665" y="711328"/>
                  </a:cubicBezTo>
                  <a:cubicBezTo>
                    <a:pt x="73028" y="828274"/>
                    <a:pt x="86257" y="791232"/>
                    <a:pt x="74615" y="812928"/>
                  </a:cubicBezTo>
                  <a:cubicBezTo>
                    <a:pt x="62973" y="834624"/>
                    <a:pt x="35986" y="839386"/>
                    <a:pt x="23815" y="841503"/>
                  </a:cubicBezTo>
                  <a:cubicBezTo>
                    <a:pt x="11644" y="843620"/>
                    <a:pt x="-5289" y="843620"/>
                    <a:pt x="1590" y="825628"/>
                  </a:cubicBezTo>
                  <a:cubicBezTo>
                    <a:pt x="8469" y="807636"/>
                    <a:pt x="28048" y="860024"/>
                    <a:pt x="65090" y="733553"/>
                  </a:cubicBezTo>
                  <a:cubicBezTo>
                    <a:pt x="102132" y="607082"/>
                    <a:pt x="198440" y="160995"/>
                    <a:pt x="220665" y="572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9" name="フリーフォーム: 図形 498">
              <a:extLst>
                <a:ext uri="{FF2B5EF4-FFF2-40B4-BE49-F238E27FC236}">
                  <a16:creationId xmlns:a16="http://schemas.microsoft.com/office/drawing/2014/main" id="{DD8F7837-FDF7-4321-AEBF-6AFD1D8077F2}"/>
                </a:ext>
              </a:extLst>
            </p:cNvPr>
            <p:cNvSpPr/>
            <p:nvPr/>
          </p:nvSpPr>
          <p:spPr>
            <a:xfrm>
              <a:off x="2738744" y="4936908"/>
              <a:ext cx="309263" cy="627629"/>
            </a:xfrm>
            <a:custGeom>
              <a:avLst/>
              <a:gdLst>
                <a:gd name="connsiteX0" fmla="*/ 1281 w 309263"/>
                <a:gd name="connsiteY0" fmla="*/ 217 h 627629"/>
                <a:gd name="connsiteX1" fmla="*/ 23506 w 309263"/>
                <a:gd name="connsiteY1" fmla="*/ 317717 h 627629"/>
                <a:gd name="connsiteX2" fmla="*/ 39381 w 309263"/>
                <a:gd name="connsiteY2" fmla="*/ 508217 h 627629"/>
                <a:gd name="connsiteX3" fmla="*/ 112406 w 309263"/>
                <a:gd name="connsiteY3" fmla="*/ 603467 h 627629"/>
                <a:gd name="connsiteX4" fmla="*/ 245756 w 309263"/>
                <a:gd name="connsiteY4" fmla="*/ 622517 h 627629"/>
                <a:gd name="connsiteX5" fmla="*/ 309256 w 309263"/>
                <a:gd name="connsiteY5" fmla="*/ 527267 h 627629"/>
                <a:gd name="connsiteX6" fmla="*/ 248931 w 309263"/>
                <a:gd name="connsiteY6" fmla="*/ 578067 h 627629"/>
                <a:gd name="connsiteX7" fmla="*/ 99706 w 309263"/>
                <a:gd name="connsiteY7" fmla="*/ 546317 h 627629"/>
                <a:gd name="connsiteX8" fmla="*/ 64781 w 309263"/>
                <a:gd name="connsiteY8" fmla="*/ 368517 h 627629"/>
                <a:gd name="connsiteX9" fmla="*/ 1281 w 309263"/>
                <a:gd name="connsiteY9" fmla="*/ 217 h 627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9263" h="627629">
                  <a:moveTo>
                    <a:pt x="1281" y="217"/>
                  </a:moveTo>
                  <a:cubicBezTo>
                    <a:pt x="-5598" y="-8250"/>
                    <a:pt x="17156" y="233050"/>
                    <a:pt x="23506" y="317717"/>
                  </a:cubicBezTo>
                  <a:cubicBezTo>
                    <a:pt x="29856" y="402384"/>
                    <a:pt x="24564" y="460592"/>
                    <a:pt x="39381" y="508217"/>
                  </a:cubicBezTo>
                  <a:cubicBezTo>
                    <a:pt x="54198" y="555842"/>
                    <a:pt x="78010" y="584417"/>
                    <a:pt x="112406" y="603467"/>
                  </a:cubicBezTo>
                  <a:cubicBezTo>
                    <a:pt x="146802" y="622517"/>
                    <a:pt x="212948" y="635217"/>
                    <a:pt x="245756" y="622517"/>
                  </a:cubicBezTo>
                  <a:cubicBezTo>
                    <a:pt x="278564" y="609817"/>
                    <a:pt x="308727" y="534675"/>
                    <a:pt x="309256" y="527267"/>
                  </a:cubicBezTo>
                  <a:cubicBezTo>
                    <a:pt x="309785" y="519859"/>
                    <a:pt x="283856" y="574892"/>
                    <a:pt x="248931" y="578067"/>
                  </a:cubicBezTo>
                  <a:cubicBezTo>
                    <a:pt x="214006" y="581242"/>
                    <a:pt x="130398" y="581242"/>
                    <a:pt x="99706" y="546317"/>
                  </a:cubicBezTo>
                  <a:cubicBezTo>
                    <a:pt x="69014" y="511392"/>
                    <a:pt x="76952" y="455829"/>
                    <a:pt x="64781" y="368517"/>
                  </a:cubicBezTo>
                  <a:cubicBezTo>
                    <a:pt x="52610" y="281205"/>
                    <a:pt x="8160" y="8684"/>
                    <a:pt x="1281" y="21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フリーフォーム: 図形 499">
              <a:extLst>
                <a:ext uri="{FF2B5EF4-FFF2-40B4-BE49-F238E27FC236}">
                  <a16:creationId xmlns:a16="http://schemas.microsoft.com/office/drawing/2014/main" id="{277BA254-D789-42E7-984E-78D172C2BEEC}"/>
                </a:ext>
              </a:extLst>
            </p:cNvPr>
            <p:cNvSpPr/>
            <p:nvPr/>
          </p:nvSpPr>
          <p:spPr>
            <a:xfrm>
              <a:off x="2954657" y="5072423"/>
              <a:ext cx="790718" cy="314628"/>
            </a:xfrm>
            <a:custGeom>
              <a:avLst/>
              <a:gdLst>
                <a:gd name="connsiteX0" fmla="*/ 13968 w 790718"/>
                <a:gd name="connsiteY0" fmla="*/ 312377 h 314628"/>
                <a:gd name="connsiteX1" fmla="*/ 620393 w 790718"/>
                <a:gd name="connsiteY1" fmla="*/ 77427 h 314628"/>
                <a:gd name="connsiteX2" fmla="*/ 769618 w 790718"/>
                <a:gd name="connsiteY2" fmla="*/ 4402 h 314628"/>
                <a:gd name="connsiteX3" fmla="*/ 242568 w 790718"/>
                <a:gd name="connsiteY3" fmla="*/ 185377 h 314628"/>
                <a:gd name="connsiteX4" fmla="*/ 13968 w 790718"/>
                <a:gd name="connsiteY4" fmla="*/ 312377 h 314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0718" h="314628">
                  <a:moveTo>
                    <a:pt x="13968" y="312377"/>
                  </a:moveTo>
                  <a:cubicBezTo>
                    <a:pt x="76939" y="294385"/>
                    <a:pt x="494451" y="128756"/>
                    <a:pt x="620393" y="77427"/>
                  </a:cubicBezTo>
                  <a:cubicBezTo>
                    <a:pt x="746335" y="26098"/>
                    <a:pt x="832589" y="-13590"/>
                    <a:pt x="769618" y="4402"/>
                  </a:cubicBezTo>
                  <a:cubicBezTo>
                    <a:pt x="706647" y="22394"/>
                    <a:pt x="371155" y="134577"/>
                    <a:pt x="242568" y="185377"/>
                  </a:cubicBezTo>
                  <a:cubicBezTo>
                    <a:pt x="113981" y="236177"/>
                    <a:pt x="-49003" y="330369"/>
                    <a:pt x="13968" y="31237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1" name="フリーフォーム: 図形 500">
              <a:extLst>
                <a:ext uri="{FF2B5EF4-FFF2-40B4-BE49-F238E27FC236}">
                  <a16:creationId xmlns:a16="http://schemas.microsoft.com/office/drawing/2014/main" id="{6C0674EA-C565-4FC1-80FA-51D46DE199DD}"/>
                </a:ext>
              </a:extLst>
            </p:cNvPr>
            <p:cNvSpPr/>
            <p:nvPr/>
          </p:nvSpPr>
          <p:spPr>
            <a:xfrm>
              <a:off x="3729152" y="5052491"/>
              <a:ext cx="30241" cy="405952"/>
            </a:xfrm>
            <a:custGeom>
              <a:avLst/>
              <a:gdLst>
                <a:gd name="connsiteX0" fmla="*/ 30048 w 30241"/>
                <a:gd name="connsiteY0" fmla="*/ 2109 h 405952"/>
                <a:gd name="connsiteX1" fmla="*/ 415 w 30241"/>
                <a:gd name="connsiteY1" fmla="*/ 397926 h 405952"/>
                <a:gd name="connsiteX2" fmla="*/ 13115 w 30241"/>
                <a:gd name="connsiteY2" fmla="*/ 247642 h 405952"/>
                <a:gd name="connsiteX3" fmla="*/ 30048 w 30241"/>
                <a:gd name="connsiteY3" fmla="*/ 2109 h 40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41" h="405952">
                  <a:moveTo>
                    <a:pt x="30048" y="2109"/>
                  </a:moveTo>
                  <a:cubicBezTo>
                    <a:pt x="27931" y="27156"/>
                    <a:pt x="3237" y="357004"/>
                    <a:pt x="415" y="397926"/>
                  </a:cubicBezTo>
                  <a:cubicBezTo>
                    <a:pt x="-2407" y="438848"/>
                    <a:pt x="9940" y="313259"/>
                    <a:pt x="13115" y="247642"/>
                  </a:cubicBezTo>
                  <a:cubicBezTo>
                    <a:pt x="16290" y="182025"/>
                    <a:pt x="32165" y="-22938"/>
                    <a:pt x="30048" y="2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2" name="フリーフォーム: 図形 501">
              <a:extLst>
                <a:ext uri="{FF2B5EF4-FFF2-40B4-BE49-F238E27FC236}">
                  <a16:creationId xmlns:a16="http://schemas.microsoft.com/office/drawing/2014/main" id="{F38E4713-623A-4ABF-B4AE-2A2E23C8C3CA}"/>
                </a:ext>
              </a:extLst>
            </p:cNvPr>
            <p:cNvSpPr/>
            <p:nvPr/>
          </p:nvSpPr>
          <p:spPr>
            <a:xfrm>
              <a:off x="3538321" y="5030043"/>
              <a:ext cx="258135" cy="441690"/>
            </a:xfrm>
            <a:custGeom>
              <a:avLst/>
              <a:gdLst>
                <a:gd name="connsiteX0" fmla="*/ 217 w 258135"/>
                <a:gd name="connsiteY0" fmla="*/ 113457 h 441690"/>
                <a:gd name="connsiteX1" fmla="*/ 166904 w 258135"/>
                <a:gd name="connsiteY1" fmla="*/ 30907 h 441690"/>
                <a:gd name="connsiteX2" fmla="*/ 231992 w 258135"/>
                <a:gd name="connsiteY2" fmla="*/ 5507 h 441690"/>
                <a:gd name="connsiteX3" fmla="*/ 254217 w 258135"/>
                <a:gd name="connsiteY3" fmla="*/ 32495 h 441690"/>
                <a:gd name="connsiteX4" fmla="*/ 227229 w 258135"/>
                <a:gd name="connsiteY4" fmla="*/ 191245 h 441690"/>
                <a:gd name="connsiteX5" fmla="*/ 201829 w 258135"/>
                <a:gd name="connsiteY5" fmla="*/ 438895 h 441690"/>
                <a:gd name="connsiteX6" fmla="*/ 233579 w 258135"/>
                <a:gd name="connsiteY6" fmla="*/ 305545 h 441690"/>
                <a:gd name="connsiteX7" fmla="*/ 257392 w 258135"/>
                <a:gd name="connsiteY7" fmla="*/ 16620 h 441690"/>
                <a:gd name="connsiteX8" fmla="*/ 205004 w 258135"/>
                <a:gd name="connsiteY8" fmla="*/ 40432 h 441690"/>
                <a:gd name="connsiteX9" fmla="*/ 217 w 258135"/>
                <a:gd name="connsiteY9" fmla="*/ 113457 h 44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135" h="441690">
                  <a:moveTo>
                    <a:pt x="217" y="113457"/>
                  </a:moveTo>
                  <a:cubicBezTo>
                    <a:pt x="-6133" y="111869"/>
                    <a:pt x="128275" y="48899"/>
                    <a:pt x="166904" y="30907"/>
                  </a:cubicBezTo>
                  <a:cubicBezTo>
                    <a:pt x="205533" y="12915"/>
                    <a:pt x="217440" y="5242"/>
                    <a:pt x="231992" y="5507"/>
                  </a:cubicBezTo>
                  <a:cubicBezTo>
                    <a:pt x="246544" y="5772"/>
                    <a:pt x="255011" y="1539"/>
                    <a:pt x="254217" y="32495"/>
                  </a:cubicBezTo>
                  <a:cubicBezTo>
                    <a:pt x="253423" y="63451"/>
                    <a:pt x="235960" y="123512"/>
                    <a:pt x="227229" y="191245"/>
                  </a:cubicBezTo>
                  <a:cubicBezTo>
                    <a:pt x="218498" y="258978"/>
                    <a:pt x="200771" y="419845"/>
                    <a:pt x="201829" y="438895"/>
                  </a:cubicBezTo>
                  <a:cubicBezTo>
                    <a:pt x="202887" y="457945"/>
                    <a:pt x="224319" y="375924"/>
                    <a:pt x="233579" y="305545"/>
                  </a:cubicBezTo>
                  <a:cubicBezTo>
                    <a:pt x="242839" y="235166"/>
                    <a:pt x="262154" y="60805"/>
                    <a:pt x="257392" y="16620"/>
                  </a:cubicBezTo>
                  <a:cubicBezTo>
                    <a:pt x="252630" y="-27565"/>
                    <a:pt x="242575" y="29055"/>
                    <a:pt x="205004" y="40432"/>
                  </a:cubicBezTo>
                  <a:cubicBezTo>
                    <a:pt x="167433" y="51809"/>
                    <a:pt x="6567" y="115045"/>
                    <a:pt x="217" y="1134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3" name="フリーフォーム: 図形 502">
              <a:extLst>
                <a:ext uri="{FF2B5EF4-FFF2-40B4-BE49-F238E27FC236}">
                  <a16:creationId xmlns:a16="http://schemas.microsoft.com/office/drawing/2014/main" id="{95BB11BF-2A09-4C44-82D4-EC22C5805265}"/>
                </a:ext>
              </a:extLst>
            </p:cNvPr>
            <p:cNvSpPr/>
            <p:nvPr/>
          </p:nvSpPr>
          <p:spPr>
            <a:xfrm>
              <a:off x="3730601" y="5048442"/>
              <a:ext cx="34200" cy="411123"/>
            </a:xfrm>
            <a:custGeom>
              <a:avLst/>
              <a:gdLst>
                <a:gd name="connsiteX0" fmla="*/ 28599 w 34200"/>
                <a:gd name="connsiteY0" fmla="*/ 7746 h 411123"/>
                <a:gd name="connsiteX1" fmla="*/ 24 w 34200"/>
                <a:gd name="connsiteY1" fmla="*/ 395096 h 411123"/>
                <a:gd name="connsiteX2" fmla="*/ 23837 w 34200"/>
                <a:gd name="connsiteY2" fmla="*/ 318896 h 411123"/>
                <a:gd name="connsiteX3" fmla="*/ 33362 w 34200"/>
                <a:gd name="connsiteY3" fmla="*/ 149033 h 411123"/>
                <a:gd name="connsiteX4" fmla="*/ 28599 w 34200"/>
                <a:gd name="connsiteY4" fmla="*/ 7746 h 411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0" h="411123">
                  <a:moveTo>
                    <a:pt x="28599" y="7746"/>
                  </a:moveTo>
                  <a:cubicBezTo>
                    <a:pt x="23043" y="48757"/>
                    <a:pt x="818" y="343238"/>
                    <a:pt x="24" y="395096"/>
                  </a:cubicBezTo>
                  <a:cubicBezTo>
                    <a:pt x="-770" y="446954"/>
                    <a:pt x="18281" y="359907"/>
                    <a:pt x="23837" y="318896"/>
                  </a:cubicBezTo>
                  <a:cubicBezTo>
                    <a:pt x="29393" y="277885"/>
                    <a:pt x="31510" y="198510"/>
                    <a:pt x="33362" y="149033"/>
                  </a:cubicBezTo>
                  <a:cubicBezTo>
                    <a:pt x="35214" y="99556"/>
                    <a:pt x="34155" y="-33265"/>
                    <a:pt x="28599" y="77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4" name="フリーフォーム: 図形 503">
              <a:extLst>
                <a:ext uri="{FF2B5EF4-FFF2-40B4-BE49-F238E27FC236}">
                  <a16:creationId xmlns:a16="http://schemas.microsoft.com/office/drawing/2014/main" id="{641107B6-165A-41FB-BEFA-23D37C01CDAF}"/>
                </a:ext>
              </a:extLst>
            </p:cNvPr>
            <p:cNvSpPr/>
            <p:nvPr/>
          </p:nvSpPr>
          <p:spPr>
            <a:xfrm>
              <a:off x="3732213" y="4840086"/>
              <a:ext cx="341315" cy="640362"/>
            </a:xfrm>
            <a:custGeom>
              <a:avLst/>
              <a:gdLst>
                <a:gd name="connsiteX0" fmla="*/ 341312 w 341315"/>
                <a:gd name="connsiteY0" fmla="*/ 202 h 640362"/>
                <a:gd name="connsiteX1" fmla="*/ 307975 w 341315"/>
                <a:gd name="connsiteY1" fmla="*/ 511377 h 640362"/>
                <a:gd name="connsiteX2" fmla="*/ 304800 w 341315"/>
                <a:gd name="connsiteY2" fmla="*/ 568527 h 640362"/>
                <a:gd name="connsiteX3" fmla="*/ 280987 w 341315"/>
                <a:gd name="connsiteY3" fmla="*/ 609802 h 640362"/>
                <a:gd name="connsiteX4" fmla="*/ 207962 w 341315"/>
                <a:gd name="connsiteY4" fmla="*/ 632027 h 640362"/>
                <a:gd name="connsiteX5" fmla="*/ 0 w 341315"/>
                <a:gd name="connsiteY5" fmla="*/ 624089 h 640362"/>
                <a:gd name="connsiteX6" fmla="*/ 269875 w 341315"/>
                <a:gd name="connsiteY6" fmla="*/ 632027 h 640362"/>
                <a:gd name="connsiteX7" fmla="*/ 309562 w 341315"/>
                <a:gd name="connsiteY7" fmla="*/ 576464 h 640362"/>
                <a:gd name="connsiteX8" fmla="*/ 341312 w 341315"/>
                <a:gd name="connsiteY8" fmla="*/ 202 h 640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315" h="640362">
                  <a:moveTo>
                    <a:pt x="341312" y="202"/>
                  </a:moveTo>
                  <a:cubicBezTo>
                    <a:pt x="341048" y="-10646"/>
                    <a:pt x="314060" y="416656"/>
                    <a:pt x="307975" y="511377"/>
                  </a:cubicBezTo>
                  <a:cubicBezTo>
                    <a:pt x="301890" y="606098"/>
                    <a:pt x="309298" y="552123"/>
                    <a:pt x="304800" y="568527"/>
                  </a:cubicBezTo>
                  <a:cubicBezTo>
                    <a:pt x="300302" y="584931"/>
                    <a:pt x="297127" y="599219"/>
                    <a:pt x="280987" y="609802"/>
                  </a:cubicBezTo>
                  <a:cubicBezTo>
                    <a:pt x="264847" y="620385"/>
                    <a:pt x="254793" y="629646"/>
                    <a:pt x="207962" y="632027"/>
                  </a:cubicBezTo>
                  <a:cubicBezTo>
                    <a:pt x="161131" y="634408"/>
                    <a:pt x="0" y="624089"/>
                    <a:pt x="0" y="624089"/>
                  </a:cubicBezTo>
                  <a:cubicBezTo>
                    <a:pt x="10319" y="624089"/>
                    <a:pt x="218281" y="639964"/>
                    <a:pt x="269875" y="632027"/>
                  </a:cubicBezTo>
                  <a:cubicBezTo>
                    <a:pt x="321469" y="624090"/>
                    <a:pt x="294745" y="680710"/>
                    <a:pt x="309562" y="576464"/>
                  </a:cubicBezTo>
                  <a:cubicBezTo>
                    <a:pt x="324379" y="472218"/>
                    <a:pt x="341576" y="11050"/>
                    <a:pt x="341312" y="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5" name="フリーフォーム: 図形 504">
              <a:extLst>
                <a:ext uri="{FF2B5EF4-FFF2-40B4-BE49-F238E27FC236}">
                  <a16:creationId xmlns:a16="http://schemas.microsoft.com/office/drawing/2014/main" id="{5CAA2786-1AD7-4A3C-8A63-DBF08B713A38}"/>
                </a:ext>
              </a:extLst>
            </p:cNvPr>
            <p:cNvSpPr/>
            <p:nvPr/>
          </p:nvSpPr>
          <p:spPr>
            <a:xfrm>
              <a:off x="3733559" y="4810800"/>
              <a:ext cx="335209" cy="655620"/>
            </a:xfrm>
            <a:custGeom>
              <a:avLst/>
              <a:gdLst>
                <a:gd name="connsiteX0" fmla="*/ 335204 w 335209"/>
                <a:gd name="connsiteY0" fmla="*/ 23138 h 655620"/>
                <a:gd name="connsiteX1" fmla="*/ 319329 w 335209"/>
                <a:gd name="connsiteY1" fmla="*/ 89813 h 655620"/>
                <a:gd name="connsiteX2" fmla="*/ 298691 w 335209"/>
                <a:gd name="connsiteY2" fmla="*/ 586700 h 655620"/>
                <a:gd name="connsiteX3" fmla="*/ 246304 w 335209"/>
                <a:gd name="connsiteY3" fmla="*/ 639088 h 655620"/>
                <a:gd name="connsiteX4" fmla="*/ 106604 w 335209"/>
                <a:gd name="connsiteY4" fmla="*/ 651788 h 655620"/>
                <a:gd name="connsiteX5" fmla="*/ 1829 w 335209"/>
                <a:gd name="connsiteY5" fmla="*/ 654963 h 655620"/>
                <a:gd name="connsiteX6" fmla="*/ 195504 w 335209"/>
                <a:gd name="connsiteY6" fmla="*/ 640675 h 655620"/>
                <a:gd name="connsiteX7" fmla="*/ 281229 w 335209"/>
                <a:gd name="connsiteY7" fmla="*/ 575588 h 655620"/>
                <a:gd name="connsiteX8" fmla="*/ 317741 w 335209"/>
                <a:gd name="connsiteY8" fmla="*/ 353338 h 655620"/>
                <a:gd name="connsiteX9" fmla="*/ 335204 w 335209"/>
                <a:gd name="connsiteY9" fmla="*/ 23138 h 65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5209" h="655620">
                  <a:moveTo>
                    <a:pt x="335204" y="23138"/>
                  </a:moveTo>
                  <a:cubicBezTo>
                    <a:pt x="335469" y="-20783"/>
                    <a:pt x="325414" y="-4114"/>
                    <a:pt x="319329" y="89813"/>
                  </a:cubicBezTo>
                  <a:cubicBezTo>
                    <a:pt x="313244" y="183740"/>
                    <a:pt x="310862" y="495154"/>
                    <a:pt x="298691" y="586700"/>
                  </a:cubicBezTo>
                  <a:cubicBezTo>
                    <a:pt x="286520" y="678246"/>
                    <a:pt x="278319" y="628240"/>
                    <a:pt x="246304" y="639088"/>
                  </a:cubicBezTo>
                  <a:cubicBezTo>
                    <a:pt x="214289" y="649936"/>
                    <a:pt x="147350" y="649142"/>
                    <a:pt x="106604" y="651788"/>
                  </a:cubicBezTo>
                  <a:cubicBezTo>
                    <a:pt x="65858" y="654434"/>
                    <a:pt x="-12988" y="656815"/>
                    <a:pt x="1829" y="654963"/>
                  </a:cubicBezTo>
                  <a:cubicBezTo>
                    <a:pt x="16646" y="653111"/>
                    <a:pt x="148937" y="653904"/>
                    <a:pt x="195504" y="640675"/>
                  </a:cubicBezTo>
                  <a:cubicBezTo>
                    <a:pt x="242071" y="627446"/>
                    <a:pt x="260856" y="623477"/>
                    <a:pt x="281229" y="575588"/>
                  </a:cubicBezTo>
                  <a:cubicBezTo>
                    <a:pt x="301602" y="527699"/>
                    <a:pt x="308745" y="444090"/>
                    <a:pt x="317741" y="353338"/>
                  </a:cubicBezTo>
                  <a:cubicBezTo>
                    <a:pt x="326737" y="262586"/>
                    <a:pt x="334939" y="67059"/>
                    <a:pt x="335204" y="2313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6" name="フリーフォーム: 図形 505">
              <a:extLst>
                <a:ext uri="{FF2B5EF4-FFF2-40B4-BE49-F238E27FC236}">
                  <a16:creationId xmlns:a16="http://schemas.microsoft.com/office/drawing/2014/main" id="{F6B18F19-CD4C-4280-BFEE-A5D5F7D5D312}"/>
                </a:ext>
              </a:extLst>
            </p:cNvPr>
            <p:cNvSpPr/>
            <p:nvPr/>
          </p:nvSpPr>
          <p:spPr>
            <a:xfrm>
              <a:off x="3052989" y="5214163"/>
              <a:ext cx="589576" cy="260758"/>
            </a:xfrm>
            <a:custGeom>
              <a:avLst/>
              <a:gdLst>
                <a:gd name="connsiteX0" fmla="*/ 1361 w 589576"/>
                <a:gd name="connsiteY0" fmla="*/ 259537 h 260758"/>
                <a:gd name="connsiteX1" fmla="*/ 71211 w 589576"/>
                <a:gd name="connsiteY1" fmla="*/ 234137 h 260758"/>
                <a:gd name="connsiteX2" fmla="*/ 574978 w 589576"/>
                <a:gd name="connsiteY2" fmla="*/ 11887 h 260758"/>
                <a:gd name="connsiteX3" fmla="*/ 574978 w 589576"/>
                <a:gd name="connsiteY3" fmla="*/ 11887 h 260758"/>
                <a:gd name="connsiteX4" fmla="*/ 566511 w 589576"/>
                <a:gd name="connsiteY4" fmla="*/ 193920 h 260758"/>
                <a:gd name="connsiteX5" fmla="*/ 579211 w 589576"/>
                <a:gd name="connsiteY5" fmla="*/ 16120 h 260758"/>
                <a:gd name="connsiteX6" fmla="*/ 579211 w 589576"/>
                <a:gd name="connsiteY6" fmla="*/ 11887 h 260758"/>
                <a:gd name="connsiteX7" fmla="*/ 445861 w 589576"/>
                <a:gd name="connsiteY7" fmla="*/ 47870 h 260758"/>
                <a:gd name="connsiteX8" fmla="*/ 1361 w 589576"/>
                <a:gd name="connsiteY8" fmla="*/ 259537 h 26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576" h="260758">
                  <a:moveTo>
                    <a:pt x="1361" y="259537"/>
                  </a:moveTo>
                  <a:cubicBezTo>
                    <a:pt x="-11516" y="267474"/>
                    <a:pt x="71211" y="234137"/>
                    <a:pt x="71211" y="234137"/>
                  </a:cubicBezTo>
                  <a:lnTo>
                    <a:pt x="574978" y="11887"/>
                  </a:lnTo>
                  <a:lnTo>
                    <a:pt x="574978" y="11887"/>
                  </a:lnTo>
                  <a:cubicBezTo>
                    <a:pt x="573567" y="42226"/>
                    <a:pt x="565806" y="193215"/>
                    <a:pt x="566511" y="193920"/>
                  </a:cubicBezTo>
                  <a:cubicBezTo>
                    <a:pt x="567216" y="194625"/>
                    <a:pt x="577094" y="46459"/>
                    <a:pt x="579211" y="16120"/>
                  </a:cubicBezTo>
                  <a:cubicBezTo>
                    <a:pt x="581328" y="-14219"/>
                    <a:pt x="601436" y="6595"/>
                    <a:pt x="579211" y="11887"/>
                  </a:cubicBezTo>
                  <a:cubicBezTo>
                    <a:pt x="556986" y="17179"/>
                    <a:pt x="538289" y="10123"/>
                    <a:pt x="445861" y="47870"/>
                  </a:cubicBezTo>
                  <a:cubicBezTo>
                    <a:pt x="353433" y="85617"/>
                    <a:pt x="189038" y="161993"/>
                    <a:pt x="1361" y="2595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7" name="フリーフォーム: 図形 506">
              <a:extLst>
                <a:ext uri="{FF2B5EF4-FFF2-40B4-BE49-F238E27FC236}">
                  <a16:creationId xmlns:a16="http://schemas.microsoft.com/office/drawing/2014/main" id="{D2CD78F9-2519-4E09-9BD3-A1B34D67B6BB}"/>
                </a:ext>
              </a:extLst>
            </p:cNvPr>
            <p:cNvSpPr/>
            <p:nvPr/>
          </p:nvSpPr>
          <p:spPr>
            <a:xfrm>
              <a:off x="2764261" y="5342249"/>
              <a:ext cx="401884" cy="367172"/>
            </a:xfrm>
            <a:custGeom>
              <a:avLst/>
              <a:gdLst>
                <a:gd name="connsiteX0" fmla="*/ 106 w 401884"/>
                <a:gd name="connsiteY0" fmla="*/ 218 h 367172"/>
                <a:gd name="connsiteX1" fmla="*/ 108056 w 401884"/>
                <a:gd name="connsiteY1" fmla="*/ 290201 h 367172"/>
                <a:gd name="connsiteX2" fmla="*/ 256222 w 401884"/>
                <a:gd name="connsiteY2" fmla="*/ 366401 h 367172"/>
                <a:gd name="connsiteX3" fmla="*/ 328189 w 401884"/>
                <a:gd name="connsiteY3" fmla="*/ 324068 h 367172"/>
                <a:gd name="connsiteX4" fmla="*/ 385339 w 401884"/>
                <a:gd name="connsiteY4" fmla="*/ 237284 h 367172"/>
                <a:gd name="connsiteX5" fmla="*/ 398039 w 401884"/>
                <a:gd name="connsiteY5" fmla="*/ 226701 h 367172"/>
                <a:gd name="connsiteX6" fmla="*/ 326072 w 401884"/>
                <a:gd name="connsiteY6" fmla="*/ 281734 h 367172"/>
                <a:gd name="connsiteX7" fmla="*/ 207539 w 401884"/>
                <a:gd name="connsiteY7" fmla="*/ 313484 h 367172"/>
                <a:gd name="connsiteX8" fmla="*/ 127106 w 401884"/>
                <a:gd name="connsiteY8" fmla="*/ 243634 h 367172"/>
                <a:gd name="connsiteX9" fmla="*/ 106 w 401884"/>
                <a:gd name="connsiteY9" fmla="*/ 218 h 36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1884" h="367172">
                  <a:moveTo>
                    <a:pt x="106" y="218"/>
                  </a:moveTo>
                  <a:cubicBezTo>
                    <a:pt x="-3069" y="7979"/>
                    <a:pt x="65370" y="229170"/>
                    <a:pt x="108056" y="290201"/>
                  </a:cubicBezTo>
                  <a:cubicBezTo>
                    <a:pt x="150742" y="351232"/>
                    <a:pt x="219533" y="360757"/>
                    <a:pt x="256222" y="366401"/>
                  </a:cubicBezTo>
                  <a:cubicBezTo>
                    <a:pt x="292911" y="372045"/>
                    <a:pt x="306670" y="345587"/>
                    <a:pt x="328189" y="324068"/>
                  </a:cubicBezTo>
                  <a:cubicBezTo>
                    <a:pt x="349708" y="302549"/>
                    <a:pt x="373697" y="253512"/>
                    <a:pt x="385339" y="237284"/>
                  </a:cubicBezTo>
                  <a:cubicBezTo>
                    <a:pt x="396981" y="221056"/>
                    <a:pt x="407917" y="219293"/>
                    <a:pt x="398039" y="226701"/>
                  </a:cubicBezTo>
                  <a:cubicBezTo>
                    <a:pt x="388161" y="234109"/>
                    <a:pt x="357822" y="267270"/>
                    <a:pt x="326072" y="281734"/>
                  </a:cubicBezTo>
                  <a:cubicBezTo>
                    <a:pt x="294322" y="296198"/>
                    <a:pt x="240700" y="319834"/>
                    <a:pt x="207539" y="313484"/>
                  </a:cubicBezTo>
                  <a:cubicBezTo>
                    <a:pt x="174378" y="307134"/>
                    <a:pt x="161326" y="293728"/>
                    <a:pt x="127106" y="243634"/>
                  </a:cubicBezTo>
                  <a:cubicBezTo>
                    <a:pt x="92887" y="193540"/>
                    <a:pt x="3281" y="-7543"/>
                    <a:pt x="106" y="2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8" name="フリーフォーム: 図形 507">
              <a:extLst>
                <a:ext uri="{FF2B5EF4-FFF2-40B4-BE49-F238E27FC236}">
                  <a16:creationId xmlns:a16="http://schemas.microsoft.com/office/drawing/2014/main" id="{F651864D-A1D9-4BCE-BE99-B6218E3144D2}"/>
                </a:ext>
              </a:extLst>
            </p:cNvPr>
            <p:cNvSpPr/>
            <p:nvPr/>
          </p:nvSpPr>
          <p:spPr>
            <a:xfrm>
              <a:off x="3400336" y="5369476"/>
              <a:ext cx="245620" cy="110980"/>
            </a:xfrm>
            <a:custGeom>
              <a:avLst/>
              <a:gdLst>
                <a:gd name="connsiteX0" fmla="*/ 5381 w 245620"/>
                <a:gd name="connsiteY0" fmla="*/ 110574 h 110980"/>
                <a:gd name="connsiteX1" fmla="*/ 244564 w 245620"/>
                <a:gd name="connsiteY1" fmla="*/ 2624 h 110980"/>
                <a:gd name="connsiteX2" fmla="*/ 90047 w 245620"/>
                <a:gd name="connsiteY2" fmla="*/ 38607 h 110980"/>
                <a:gd name="connsiteX3" fmla="*/ 5381 w 245620"/>
                <a:gd name="connsiteY3" fmla="*/ 110574 h 11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620" h="110980">
                  <a:moveTo>
                    <a:pt x="5381" y="110574"/>
                  </a:moveTo>
                  <a:cubicBezTo>
                    <a:pt x="31134" y="104577"/>
                    <a:pt x="230453" y="14618"/>
                    <a:pt x="244564" y="2624"/>
                  </a:cubicBezTo>
                  <a:cubicBezTo>
                    <a:pt x="258675" y="-9370"/>
                    <a:pt x="127442" y="22732"/>
                    <a:pt x="90047" y="38607"/>
                  </a:cubicBezTo>
                  <a:cubicBezTo>
                    <a:pt x="52653" y="54482"/>
                    <a:pt x="-20372" y="116571"/>
                    <a:pt x="5381" y="1105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9" name="フリーフォーム: 図形 508">
              <a:extLst>
                <a:ext uri="{FF2B5EF4-FFF2-40B4-BE49-F238E27FC236}">
                  <a16:creationId xmlns:a16="http://schemas.microsoft.com/office/drawing/2014/main" id="{A4E6B253-48C6-4690-88B1-40978389807F}"/>
                </a:ext>
              </a:extLst>
            </p:cNvPr>
            <p:cNvSpPr/>
            <p:nvPr/>
          </p:nvSpPr>
          <p:spPr>
            <a:xfrm>
              <a:off x="3272280" y="3414812"/>
              <a:ext cx="544566" cy="167785"/>
            </a:xfrm>
            <a:custGeom>
              <a:avLst/>
              <a:gdLst>
                <a:gd name="connsiteX0" fmla="*/ 6437 w 544566"/>
                <a:gd name="connsiteY0" fmla="*/ 60755 h 167785"/>
                <a:gd name="connsiteX1" fmla="*/ 247737 w 544566"/>
                <a:gd name="connsiteY1" fmla="*/ 105205 h 167785"/>
                <a:gd name="connsiteX2" fmla="*/ 364153 w 544566"/>
                <a:gd name="connsiteY2" fmla="*/ 128488 h 167785"/>
                <a:gd name="connsiteX3" fmla="*/ 431887 w 544566"/>
                <a:gd name="connsiteY3" fmla="*/ 117905 h 167785"/>
                <a:gd name="connsiteX4" fmla="*/ 501737 w 544566"/>
                <a:gd name="connsiteY4" fmla="*/ 1488 h 167785"/>
                <a:gd name="connsiteX5" fmla="*/ 544070 w 544566"/>
                <a:gd name="connsiteY5" fmla="*/ 56521 h 167785"/>
                <a:gd name="connsiteX6" fmla="*/ 474220 w 544566"/>
                <a:gd name="connsiteY6" fmla="*/ 122138 h 167785"/>
                <a:gd name="connsiteX7" fmla="*/ 376853 w 544566"/>
                <a:gd name="connsiteY7" fmla="*/ 160238 h 167785"/>
                <a:gd name="connsiteX8" fmla="*/ 241387 w 544566"/>
                <a:gd name="connsiteY8" fmla="*/ 164471 h 167785"/>
                <a:gd name="connsiteX9" fmla="*/ 209637 w 544566"/>
                <a:gd name="connsiteY9" fmla="*/ 122138 h 167785"/>
                <a:gd name="connsiteX10" fmla="*/ 82637 w 544566"/>
                <a:gd name="connsiteY10" fmla="*/ 92505 h 167785"/>
                <a:gd name="connsiteX11" fmla="*/ 6437 w 544566"/>
                <a:gd name="connsiteY11" fmla="*/ 60755 h 167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4566" h="167785">
                  <a:moveTo>
                    <a:pt x="6437" y="60755"/>
                  </a:moveTo>
                  <a:cubicBezTo>
                    <a:pt x="33954" y="62872"/>
                    <a:pt x="188118" y="93916"/>
                    <a:pt x="247737" y="105205"/>
                  </a:cubicBezTo>
                  <a:cubicBezTo>
                    <a:pt x="307356" y="116494"/>
                    <a:pt x="333461" y="126371"/>
                    <a:pt x="364153" y="128488"/>
                  </a:cubicBezTo>
                  <a:cubicBezTo>
                    <a:pt x="394845" y="130605"/>
                    <a:pt x="408956" y="139072"/>
                    <a:pt x="431887" y="117905"/>
                  </a:cubicBezTo>
                  <a:cubicBezTo>
                    <a:pt x="454818" y="96738"/>
                    <a:pt x="483040" y="11719"/>
                    <a:pt x="501737" y="1488"/>
                  </a:cubicBezTo>
                  <a:cubicBezTo>
                    <a:pt x="520434" y="-8743"/>
                    <a:pt x="548656" y="36413"/>
                    <a:pt x="544070" y="56521"/>
                  </a:cubicBezTo>
                  <a:cubicBezTo>
                    <a:pt x="539484" y="76629"/>
                    <a:pt x="502090" y="104852"/>
                    <a:pt x="474220" y="122138"/>
                  </a:cubicBezTo>
                  <a:cubicBezTo>
                    <a:pt x="446351" y="139424"/>
                    <a:pt x="415659" y="153182"/>
                    <a:pt x="376853" y="160238"/>
                  </a:cubicBezTo>
                  <a:cubicBezTo>
                    <a:pt x="338047" y="167294"/>
                    <a:pt x="269256" y="170821"/>
                    <a:pt x="241387" y="164471"/>
                  </a:cubicBezTo>
                  <a:cubicBezTo>
                    <a:pt x="213518" y="158121"/>
                    <a:pt x="236095" y="134132"/>
                    <a:pt x="209637" y="122138"/>
                  </a:cubicBezTo>
                  <a:cubicBezTo>
                    <a:pt x="183179" y="110144"/>
                    <a:pt x="118973" y="100266"/>
                    <a:pt x="82637" y="92505"/>
                  </a:cubicBezTo>
                  <a:cubicBezTo>
                    <a:pt x="46301" y="84744"/>
                    <a:pt x="-21080" y="58638"/>
                    <a:pt x="6437" y="607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0" name="フリーフォーム: 図形 509">
              <a:extLst>
                <a:ext uri="{FF2B5EF4-FFF2-40B4-BE49-F238E27FC236}">
                  <a16:creationId xmlns:a16="http://schemas.microsoft.com/office/drawing/2014/main" id="{403CF0AD-F31F-4380-BA6E-89C7EFAB0D7B}"/>
                </a:ext>
              </a:extLst>
            </p:cNvPr>
            <p:cNvSpPr/>
            <p:nvPr/>
          </p:nvSpPr>
          <p:spPr>
            <a:xfrm>
              <a:off x="3169900" y="3491214"/>
              <a:ext cx="146493" cy="699717"/>
            </a:xfrm>
            <a:custGeom>
              <a:avLst/>
              <a:gdLst>
                <a:gd name="connsiteX0" fmla="*/ 144800 w 146493"/>
                <a:gd name="connsiteY0" fmla="*/ 1286 h 699717"/>
                <a:gd name="connsiteX1" fmla="*/ 96117 w 146493"/>
                <a:gd name="connsiteY1" fmla="*/ 124053 h 699717"/>
                <a:gd name="connsiteX2" fmla="*/ 13567 w 146493"/>
                <a:gd name="connsiteY2" fmla="*/ 663803 h 699717"/>
                <a:gd name="connsiteX3" fmla="*/ 7217 w 146493"/>
                <a:gd name="connsiteY3" fmla="*/ 613003 h 699717"/>
                <a:gd name="connsiteX4" fmla="*/ 85533 w 146493"/>
                <a:gd name="connsiteY4" fmla="*/ 318786 h 699717"/>
                <a:gd name="connsiteX5" fmla="*/ 132100 w 146493"/>
                <a:gd name="connsiteY5" fmla="*/ 166386 h 699717"/>
                <a:gd name="connsiteX6" fmla="*/ 144800 w 146493"/>
                <a:gd name="connsiteY6" fmla="*/ 1286 h 699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93" h="699717">
                  <a:moveTo>
                    <a:pt x="144800" y="1286"/>
                  </a:moveTo>
                  <a:cubicBezTo>
                    <a:pt x="138803" y="-5769"/>
                    <a:pt x="117989" y="13634"/>
                    <a:pt x="96117" y="124053"/>
                  </a:cubicBezTo>
                  <a:cubicBezTo>
                    <a:pt x="74245" y="234472"/>
                    <a:pt x="28384" y="582311"/>
                    <a:pt x="13567" y="663803"/>
                  </a:cubicBezTo>
                  <a:cubicBezTo>
                    <a:pt x="-1250" y="745295"/>
                    <a:pt x="-4777" y="670506"/>
                    <a:pt x="7217" y="613003"/>
                  </a:cubicBezTo>
                  <a:cubicBezTo>
                    <a:pt x="19211" y="555500"/>
                    <a:pt x="64719" y="393222"/>
                    <a:pt x="85533" y="318786"/>
                  </a:cubicBezTo>
                  <a:cubicBezTo>
                    <a:pt x="106347" y="244350"/>
                    <a:pt x="124692" y="220361"/>
                    <a:pt x="132100" y="166386"/>
                  </a:cubicBezTo>
                  <a:cubicBezTo>
                    <a:pt x="139508" y="112411"/>
                    <a:pt x="150797" y="8341"/>
                    <a:pt x="144800" y="12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1" name="フリーフォーム: 図形 510">
              <a:extLst>
                <a:ext uri="{FF2B5EF4-FFF2-40B4-BE49-F238E27FC236}">
                  <a16:creationId xmlns:a16="http://schemas.microsoft.com/office/drawing/2014/main" id="{6CA0EC4D-B781-42C3-B5DA-30E4A21436B0}"/>
                </a:ext>
              </a:extLst>
            </p:cNvPr>
            <p:cNvSpPr/>
            <p:nvPr/>
          </p:nvSpPr>
          <p:spPr>
            <a:xfrm>
              <a:off x="3173544" y="4050486"/>
              <a:ext cx="247989" cy="107088"/>
            </a:xfrm>
            <a:custGeom>
              <a:avLst/>
              <a:gdLst>
                <a:gd name="connsiteX0" fmla="*/ 1456 w 247989"/>
                <a:gd name="connsiteY0" fmla="*/ 87597 h 107088"/>
                <a:gd name="connsiteX1" fmla="*/ 153856 w 247989"/>
                <a:gd name="connsiteY1" fmla="*/ 91831 h 107088"/>
                <a:gd name="connsiteX2" fmla="*/ 221589 w 247989"/>
                <a:gd name="connsiteY2" fmla="*/ 53731 h 107088"/>
                <a:gd name="connsiteX3" fmla="*/ 244873 w 247989"/>
                <a:gd name="connsiteY3" fmla="*/ 814 h 107088"/>
                <a:gd name="connsiteX4" fmla="*/ 230056 w 247989"/>
                <a:gd name="connsiteY4" fmla="*/ 98181 h 107088"/>
                <a:gd name="connsiteX5" fmla="*/ 86123 w 247989"/>
                <a:gd name="connsiteY5" fmla="*/ 102414 h 107088"/>
                <a:gd name="connsiteX6" fmla="*/ 1456 w 247989"/>
                <a:gd name="connsiteY6" fmla="*/ 87597 h 10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989" h="107088">
                  <a:moveTo>
                    <a:pt x="1456" y="87597"/>
                  </a:moveTo>
                  <a:cubicBezTo>
                    <a:pt x="12745" y="85833"/>
                    <a:pt x="117167" y="97475"/>
                    <a:pt x="153856" y="91831"/>
                  </a:cubicBezTo>
                  <a:cubicBezTo>
                    <a:pt x="190545" y="86187"/>
                    <a:pt x="206420" y="68900"/>
                    <a:pt x="221589" y="53731"/>
                  </a:cubicBezTo>
                  <a:cubicBezTo>
                    <a:pt x="236758" y="38562"/>
                    <a:pt x="243462" y="-6594"/>
                    <a:pt x="244873" y="814"/>
                  </a:cubicBezTo>
                  <a:cubicBezTo>
                    <a:pt x="246284" y="8222"/>
                    <a:pt x="256514" y="81248"/>
                    <a:pt x="230056" y="98181"/>
                  </a:cubicBezTo>
                  <a:cubicBezTo>
                    <a:pt x="203598" y="115114"/>
                    <a:pt x="125281" y="102767"/>
                    <a:pt x="86123" y="102414"/>
                  </a:cubicBezTo>
                  <a:cubicBezTo>
                    <a:pt x="46965" y="102061"/>
                    <a:pt x="-9833" y="89361"/>
                    <a:pt x="1456" y="875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2" name="フリーフォーム: 図形 511">
              <a:extLst>
                <a:ext uri="{FF2B5EF4-FFF2-40B4-BE49-F238E27FC236}">
                  <a16:creationId xmlns:a16="http://schemas.microsoft.com/office/drawing/2014/main" id="{42147272-151D-4CD6-BEBD-FC974F77CF45}"/>
                </a:ext>
              </a:extLst>
            </p:cNvPr>
            <p:cNvSpPr/>
            <p:nvPr/>
          </p:nvSpPr>
          <p:spPr>
            <a:xfrm>
              <a:off x="3274488" y="4087698"/>
              <a:ext cx="153823" cy="988193"/>
            </a:xfrm>
            <a:custGeom>
              <a:avLst/>
              <a:gdLst>
                <a:gd name="connsiteX0" fmla="*/ 152395 w 153823"/>
                <a:gd name="connsiteY0" fmla="*/ 1702 h 988193"/>
                <a:gd name="connsiteX1" fmla="*/ 2112 w 153823"/>
                <a:gd name="connsiteY1" fmla="*/ 949969 h 988193"/>
                <a:gd name="connsiteX2" fmla="*/ 71962 w 153823"/>
                <a:gd name="connsiteY2" fmla="*/ 723485 h 988193"/>
                <a:gd name="connsiteX3" fmla="*/ 152395 w 153823"/>
                <a:gd name="connsiteY3" fmla="*/ 1702 h 9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823" h="988193">
                  <a:moveTo>
                    <a:pt x="152395" y="1702"/>
                  </a:moveTo>
                  <a:cubicBezTo>
                    <a:pt x="140753" y="39449"/>
                    <a:pt x="15517" y="829672"/>
                    <a:pt x="2112" y="949969"/>
                  </a:cubicBezTo>
                  <a:cubicBezTo>
                    <a:pt x="-11293" y="1070266"/>
                    <a:pt x="42329" y="882235"/>
                    <a:pt x="71962" y="723485"/>
                  </a:cubicBezTo>
                  <a:cubicBezTo>
                    <a:pt x="101595" y="564735"/>
                    <a:pt x="164037" y="-36045"/>
                    <a:pt x="152395" y="17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3" name="フリーフォーム: 図形 512">
              <a:extLst>
                <a:ext uri="{FF2B5EF4-FFF2-40B4-BE49-F238E27FC236}">
                  <a16:creationId xmlns:a16="http://schemas.microsoft.com/office/drawing/2014/main" id="{0D6C251F-BCFB-48ED-87B8-1DD39C32C91E}"/>
                </a:ext>
              </a:extLst>
            </p:cNvPr>
            <p:cNvSpPr/>
            <p:nvPr/>
          </p:nvSpPr>
          <p:spPr>
            <a:xfrm>
              <a:off x="3070009" y="4277298"/>
              <a:ext cx="287040" cy="49535"/>
            </a:xfrm>
            <a:custGeom>
              <a:avLst/>
              <a:gdLst>
                <a:gd name="connsiteX0" fmla="*/ 287024 w 287040"/>
                <a:gd name="connsiteY0" fmla="*/ 49169 h 49535"/>
                <a:gd name="connsiteX1" fmla="*/ 26674 w 287040"/>
                <a:gd name="connsiteY1" fmla="*/ 21652 h 49535"/>
                <a:gd name="connsiteX2" fmla="*/ 39374 w 287040"/>
                <a:gd name="connsiteY2" fmla="*/ 485 h 49535"/>
                <a:gd name="connsiteX3" fmla="*/ 287024 w 287040"/>
                <a:gd name="connsiteY3" fmla="*/ 49169 h 4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040" h="49535">
                  <a:moveTo>
                    <a:pt x="287024" y="49169"/>
                  </a:moveTo>
                  <a:cubicBezTo>
                    <a:pt x="284907" y="52697"/>
                    <a:pt x="67949" y="29766"/>
                    <a:pt x="26674" y="21652"/>
                  </a:cubicBezTo>
                  <a:cubicBezTo>
                    <a:pt x="-14601" y="13538"/>
                    <a:pt x="-6134" y="-3043"/>
                    <a:pt x="39374" y="485"/>
                  </a:cubicBezTo>
                  <a:cubicBezTo>
                    <a:pt x="84882" y="4013"/>
                    <a:pt x="289141" y="45641"/>
                    <a:pt x="287024" y="49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4" name="フリーフォーム: 図形 513">
              <a:extLst>
                <a:ext uri="{FF2B5EF4-FFF2-40B4-BE49-F238E27FC236}">
                  <a16:creationId xmlns:a16="http://schemas.microsoft.com/office/drawing/2014/main" id="{CB693AA8-51AE-4FBA-88F7-2BABC6B5927F}"/>
                </a:ext>
              </a:extLst>
            </p:cNvPr>
            <p:cNvSpPr/>
            <p:nvPr/>
          </p:nvSpPr>
          <p:spPr>
            <a:xfrm>
              <a:off x="2947741" y="4284869"/>
              <a:ext cx="177461" cy="818257"/>
            </a:xfrm>
            <a:custGeom>
              <a:avLst/>
              <a:gdLst>
                <a:gd name="connsiteX0" fmla="*/ 176459 w 177461"/>
                <a:gd name="connsiteY0" fmla="*/ 1381 h 818257"/>
                <a:gd name="connsiteX1" fmla="*/ 2892 w 177461"/>
                <a:gd name="connsiteY1" fmla="*/ 786664 h 818257"/>
                <a:gd name="connsiteX2" fmla="*/ 72742 w 177461"/>
                <a:gd name="connsiteY2" fmla="*/ 600398 h 818257"/>
                <a:gd name="connsiteX3" fmla="*/ 176459 w 177461"/>
                <a:gd name="connsiteY3" fmla="*/ 1381 h 818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461" h="818257">
                  <a:moveTo>
                    <a:pt x="176459" y="1381"/>
                  </a:moveTo>
                  <a:cubicBezTo>
                    <a:pt x="164817" y="32425"/>
                    <a:pt x="20178" y="686828"/>
                    <a:pt x="2892" y="786664"/>
                  </a:cubicBezTo>
                  <a:cubicBezTo>
                    <a:pt x="-14394" y="886500"/>
                    <a:pt x="50517" y="729162"/>
                    <a:pt x="72742" y="600398"/>
                  </a:cubicBezTo>
                  <a:cubicBezTo>
                    <a:pt x="94967" y="471634"/>
                    <a:pt x="188101" y="-29663"/>
                    <a:pt x="176459" y="1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5" name="フリーフォーム: 図形 514">
              <a:extLst>
                <a:ext uri="{FF2B5EF4-FFF2-40B4-BE49-F238E27FC236}">
                  <a16:creationId xmlns:a16="http://schemas.microsoft.com/office/drawing/2014/main" id="{A4F73DFE-CEB6-4C64-A07D-62EFAEB81106}"/>
                </a:ext>
              </a:extLst>
            </p:cNvPr>
            <p:cNvSpPr/>
            <p:nvPr/>
          </p:nvSpPr>
          <p:spPr>
            <a:xfrm>
              <a:off x="2866608" y="5032540"/>
              <a:ext cx="102076" cy="419448"/>
            </a:xfrm>
            <a:custGeom>
              <a:avLst/>
              <a:gdLst>
                <a:gd name="connsiteX0" fmla="*/ 102017 w 102076"/>
                <a:gd name="connsiteY0" fmla="*/ 353848 h 419448"/>
                <a:gd name="connsiteX1" fmla="*/ 60742 w 102076"/>
                <a:gd name="connsiteY1" fmla="*/ 415760 h 419448"/>
                <a:gd name="connsiteX2" fmla="*/ 28992 w 102076"/>
                <a:gd name="connsiteY2" fmla="*/ 379248 h 419448"/>
                <a:gd name="connsiteX3" fmla="*/ 24230 w 102076"/>
                <a:gd name="connsiteY3" fmla="*/ 225260 h 419448"/>
                <a:gd name="connsiteX4" fmla="*/ 2005 w 102076"/>
                <a:gd name="connsiteY4" fmla="*/ 17298 h 419448"/>
                <a:gd name="connsiteX5" fmla="*/ 81380 w 102076"/>
                <a:gd name="connsiteY5" fmla="*/ 12535 h 419448"/>
                <a:gd name="connsiteX6" fmla="*/ 75030 w 102076"/>
                <a:gd name="connsiteY6" fmla="*/ 22060 h 419448"/>
                <a:gd name="connsiteX7" fmla="*/ 28992 w 102076"/>
                <a:gd name="connsiteY7" fmla="*/ 66510 h 419448"/>
                <a:gd name="connsiteX8" fmla="*/ 51217 w 102076"/>
                <a:gd name="connsiteY8" fmla="*/ 406235 h 419448"/>
                <a:gd name="connsiteX9" fmla="*/ 102017 w 102076"/>
                <a:gd name="connsiteY9" fmla="*/ 353848 h 419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076" h="419448">
                  <a:moveTo>
                    <a:pt x="102017" y="353848"/>
                  </a:moveTo>
                  <a:cubicBezTo>
                    <a:pt x="103604" y="355435"/>
                    <a:pt x="72913" y="411527"/>
                    <a:pt x="60742" y="415760"/>
                  </a:cubicBezTo>
                  <a:cubicBezTo>
                    <a:pt x="48571" y="419993"/>
                    <a:pt x="35077" y="410998"/>
                    <a:pt x="28992" y="379248"/>
                  </a:cubicBezTo>
                  <a:cubicBezTo>
                    <a:pt x="22907" y="347498"/>
                    <a:pt x="28728" y="285585"/>
                    <a:pt x="24230" y="225260"/>
                  </a:cubicBezTo>
                  <a:cubicBezTo>
                    <a:pt x="19732" y="164935"/>
                    <a:pt x="-7520" y="52752"/>
                    <a:pt x="2005" y="17298"/>
                  </a:cubicBezTo>
                  <a:cubicBezTo>
                    <a:pt x="11530" y="-18156"/>
                    <a:pt x="69209" y="11741"/>
                    <a:pt x="81380" y="12535"/>
                  </a:cubicBezTo>
                  <a:cubicBezTo>
                    <a:pt x="93551" y="13329"/>
                    <a:pt x="83761" y="13064"/>
                    <a:pt x="75030" y="22060"/>
                  </a:cubicBezTo>
                  <a:cubicBezTo>
                    <a:pt x="66299" y="31056"/>
                    <a:pt x="32961" y="2481"/>
                    <a:pt x="28992" y="66510"/>
                  </a:cubicBezTo>
                  <a:cubicBezTo>
                    <a:pt x="25023" y="130539"/>
                    <a:pt x="38252" y="357287"/>
                    <a:pt x="51217" y="406235"/>
                  </a:cubicBezTo>
                  <a:cubicBezTo>
                    <a:pt x="64182" y="455183"/>
                    <a:pt x="100430" y="352261"/>
                    <a:pt x="102017" y="3538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6" name="フリーフォーム: 図形 515">
              <a:extLst>
                <a:ext uri="{FF2B5EF4-FFF2-40B4-BE49-F238E27FC236}">
                  <a16:creationId xmlns:a16="http://schemas.microsoft.com/office/drawing/2014/main" id="{82CC3278-65BF-4B99-9FBC-B191BCA75477}"/>
                </a:ext>
              </a:extLst>
            </p:cNvPr>
            <p:cNvSpPr/>
            <p:nvPr/>
          </p:nvSpPr>
          <p:spPr>
            <a:xfrm>
              <a:off x="3424958" y="3619566"/>
              <a:ext cx="240272" cy="416953"/>
            </a:xfrm>
            <a:custGeom>
              <a:avLst/>
              <a:gdLst>
                <a:gd name="connsiteX0" fmla="*/ 238992 w 240272"/>
                <a:gd name="connsiteY0" fmla="*/ 22159 h 416953"/>
                <a:gd name="connsiteX1" fmla="*/ 227880 w 240272"/>
                <a:gd name="connsiteY1" fmla="*/ 74547 h 416953"/>
                <a:gd name="connsiteX2" fmla="*/ 167555 w 240272"/>
                <a:gd name="connsiteY2" fmla="*/ 384109 h 416953"/>
                <a:gd name="connsiteX3" fmla="*/ 45317 w 240272"/>
                <a:gd name="connsiteY3" fmla="*/ 361884 h 416953"/>
                <a:gd name="connsiteX4" fmla="*/ 4042 w 240272"/>
                <a:gd name="connsiteY4" fmla="*/ 374584 h 416953"/>
                <a:gd name="connsiteX5" fmla="*/ 21505 w 240272"/>
                <a:gd name="connsiteY5" fmla="*/ 396809 h 416953"/>
                <a:gd name="connsiteX6" fmla="*/ 180255 w 240272"/>
                <a:gd name="connsiteY6" fmla="*/ 411097 h 416953"/>
                <a:gd name="connsiteX7" fmla="*/ 208830 w 240272"/>
                <a:gd name="connsiteY7" fmla="*/ 374584 h 416953"/>
                <a:gd name="connsiteX8" fmla="*/ 238992 w 240272"/>
                <a:gd name="connsiteY8" fmla="*/ 22159 h 41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72" h="416953">
                  <a:moveTo>
                    <a:pt x="238992" y="22159"/>
                  </a:moveTo>
                  <a:cubicBezTo>
                    <a:pt x="242167" y="-27847"/>
                    <a:pt x="239786" y="14222"/>
                    <a:pt x="227880" y="74547"/>
                  </a:cubicBezTo>
                  <a:cubicBezTo>
                    <a:pt x="215974" y="134872"/>
                    <a:pt x="197982" y="336220"/>
                    <a:pt x="167555" y="384109"/>
                  </a:cubicBezTo>
                  <a:cubicBezTo>
                    <a:pt x="137128" y="431998"/>
                    <a:pt x="72569" y="363471"/>
                    <a:pt x="45317" y="361884"/>
                  </a:cubicBezTo>
                  <a:cubicBezTo>
                    <a:pt x="18065" y="360297"/>
                    <a:pt x="8011" y="368763"/>
                    <a:pt x="4042" y="374584"/>
                  </a:cubicBezTo>
                  <a:cubicBezTo>
                    <a:pt x="73" y="380405"/>
                    <a:pt x="-7864" y="390724"/>
                    <a:pt x="21505" y="396809"/>
                  </a:cubicBezTo>
                  <a:cubicBezTo>
                    <a:pt x="50874" y="402894"/>
                    <a:pt x="149034" y="414801"/>
                    <a:pt x="180255" y="411097"/>
                  </a:cubicBezTo>
                  <a:cubicBezTo>
                    <a:pt x="211476" y="407393"/>
                    <a:pt x="196130" y="442582"/>
                    <a:pt x="208830" y="374584"/>
                  </a:cubicBezTo>
                  <a:cubicBezTo>
                    <a:pt x="221530" y="306586"/>
                    <a:pt x="235817" y="72165"/>
                    <a:pt x="238992" y="221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7" name="フリーフォーム: 図形 516">
              <a:extLst>
                <a:ext uri="{FF2B5EF4-FFF2-40B4-BE49-F238E27FC236}">
                  <a16:creationId xmlns:a16="http://schemas.microsoft.com/office/drawing/2014/main" id="{29BDF2C3-45F1-4DC4-B404-66C6442C3BBB}"/>
                </a:ext>
              </a:extLst>
            </p:cNvPr>
            <p:cNvSpPr/>
            <p:nvPr/>
          </p:nvSpPr>
          <p:spPr>
            <a:xfrm>
              <a:off x="3425028" y="3618087"/>
              <a:ext cx="242196" cy="385501"/>
            </a:xfrm>
            <a:custGeom>
              <a:avLst/>
              <a:gdLst>
                <a:gd name="connsiteX0" fmla="*/ 242097 w 242196"/>
                <a:gd name="connsiteY0" fmla="*/ 6176 h 385501"/>
                <a:gd name="connsiteX1" fmla="*/ 161135 w 242196"/>
                <a:gd name="connsiteY1" fmla="*/ 6176 h 385501"/>
                <a:gd name="connsiteX2" fmla="*/ 43660 w 242196"/>
                <a:gd name="connsiteY2" fmla="*/ 14113 h 385501"/>
                <a:gd name="connsiteX3" fmla="*/ 42072 w 242196"/>
                <a:gd name="connsiteY3" fmla="*/ 134763 h 385501"/>
                <a:gd name="connsiteX4" fmla="*/ 797 w 242196"/>
                <a:gd name="connsiteY4" fmla="*/ 380826 h 385501"/>
                <a:gd name="connsiteX5" fmla="*/ 18260 w 242196"/>
                <a:gd name="connsiteY5" fmla="*/ 276051 h 385501"/>
                <a:gd name="connsiteX6" fmla="*/ 59535 w 242196"/>
                <a:gd name="connsiteY6" fmla="*/ 31576 h 385501"/>
                <a:gd name="connsiteX7" fmla="*/ 145260 w 242196"/>
                <a:gd name="connsiteY7" fmla="*/ 1413 h 385501"/>
                <a:gd name="connsiteX8" fmla="*/ 242097 w 242196"/>
                <a:gd name="connsiteY8" fmla="*/ 6176 h 38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196" h="385501">
                  <a:moveTo>
                    <a:pt x="242097" y="6176"/>
                  </a:moveTo>
                  <a:cubicBezTo>
                    <a:pt x="244743" y="6970"/>
                    <a:pt x="194208" y="4853"/>
                    <a:pt x="161135" y="6176"/>
                  </a:cubicBezTo>
                  <a:cubicBezTo>
                    <a:pt x="128062" y="7499"/>
                    <a:pt x="63504" y="-7318"/>
                    <a:pt x="43660" y="14113"/>
                  </a:cubicBezTo>
                  <a:cubicBezTo>
                    <a:pt x="23816" y="35544"/>
                    <a:pt x="49216" y="73644"/>
                    <a:pt x="42072" y="134763"/>
                  </a:cubicBezTo>
                  <a:cubicBezTo>
                    <a:pt x="34928" y="195882"/>
                    <a:pt x="4766" y="357278"/>
                    <a:pt x="797" y="380826"/>
                  </a:cubicBezTo>
                  <a:cubicBezTo>
                    <a:pt x="-3172" y="404374"/>
                    <a:pt x="8470" y="334259"/>
                    <a:pt x="18260" y="276051"/>
                  </a:cubicBezTo>
                  <a:cubicBezTo>
                    <a:pt x="28050" y="217843"/>
                    <a:pt x="38368" y="77349"/>
                    <a:pt x="59535" y="31576"/>
                  </a:cubicBezTo>
                  <a:cubicBezTo>
                    <a:pt x="80702" y="-14197"/>
                    <a:pt x="116156" y="6175"/>
                    <a:pt x="145260" y="1413"/>
                  </a:cubicBezTo>
                  <a:cubicBezTo>
                    <a:pt x="174364" y="-3349"/>
                    <a:pt x="239451" y="5382"/>
                    <a:pt x="242097" y="61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8" name="フリーフォーム: 図形 517">
              <a:extLst>
                <a:ext uri="{FF2B5EF4-FFF2-40B4-BE49-F238E27FC236}">
                  <a16:creationId xmlns:a16="http://schemas.microsoft.com/office/drawing/2014/main" id="{3A5F4051-9DF8-4E78-8C54-7EE7F9B06EC0}"/>
                </a:ext>
              </a:extLst>
            </p:cNvPr>
            <p:cNvSpPr/>
            <p:nvPr/>
          </p:nvSpPr>
          <p:spPr>
            <a:xfrm>
              <a:off x="3503339" y="3698059"/>
              <a:ext cx="76494" cy="245184"/>
            </a:xfrm>
            <a:custGeom>
              <a:avLst/>
              <a:gdLst>
                <a:gd name="connsiteX0" fmla="*/ 76474 w 76494"/>
                <a:gd name="connsiteY0" fmla="*/ 5579 h 245184"/>
                <a:gd name="connsiteX1" fmla="*/ 60599 w 76494"/>
                <a:gd name="connsiteY1" fmla="*/ 62729 h 245184"/>
                <a:gd name="connsiteX2" fmla="*/ 36786 w 76494"/>
                <a:gd name="connsiteY2" fmla="*/ 235766 h 245184"/>
                <a:gd name="connsiteX3" fmla="*/ 274 w 76494"/>
                <a:gd name="connsiteY3" fmla="*/ 218304 h 245184"/>
                <a:gd name="connsiteX4" fmla="*/ 57424 w 76494"/>
                <a:gd name="connsiteY4" fmla="*/ 184966 h 245184"/>
                <a:gd name="connsiteX5" fmla="*/ 76474 w 76494"/>
                <a:gd name="connsiteY5" fmla="*/ 5579 h 245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494" h="245184">
                  <a:moveTo>
                    <a:pt x="76474" y="5579"/>
                  </a:moveTo>
                  <a:cubicBezTo>
                    <a:pt x="77003" y="-14794"/>
                    <a:pt x="67214" y="24365"/>
                    <a:pt x="60599" y="62729"/>
                  </a:cubicBezTo>
                  <a:cubicBezTo>
                    <a:pt x="53984" y="101093"/>
                    <a:pt x="46840" y="209837"/>
                    <a:pt x="36786" y="235766"/>
                  </a:cubicBezTo>
                  <a:cubicBezTo>
                    <a:pt x="26732" y="261695"/>
                    <a:pt x="-3166" y="226771"/>
                    <a:pt x="274" y="218304"/>
                  </a:cubicBezTo>
                  <a:cubicBezTo>
                    <a:pt x="3714" y="209837"/>
                    <a:pt x="44989" y="221743"/>
                    <a:pt x="57424" y="184966"/>
                  </a:cubicBezTo>
                  <a:cubicBezTo>
                    <a:pt x="69859" y="148189"/>
                    <a:pt x="75945" y="25952"/>
                    <a:pt x="76474" y="55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フリーフォーム: 図形 518">
              <a:extLst>
                <a:ext uri="{FF2B5EF4-FFF2-40B4-BE49-F238E27FC236}">
                  <a16:creationId xmlns:a16="http://schemas.microsoft.com/office/drawing/2014/main" id="{5B989A07-662D-4516-8C6E-8E58ADF4819B}"/>
                </a:ext>
              </a:extLst>
            </p:cNvPr>
            <p:cNvSpPr/>
            <p:nvPr/>
          </p:nvSpPr>
          <p:spPr>
            <a:xfrm>
              <a:off x="3517872" y="3685375"/>
              <a:ext cx="68394" cy="216866"/>
            </a:xfrm>
            <a:custGeom>
              <a:avLst/>
              <a:gdLst>
                <a:gd name="connsiteX0" fmla="*/ 68291 w 68394"/>
                <a:gd name="connsiteY0" fmla="*/ 10325 h 216866"/>
                <a:gd name="connsiteX1" fmla="*/ 20666 w 68394"/>
                <a:gd name="connsiteY1" fmla="*/ 62713 h 216866"/>
                <a:gd name="connsiteX2" fmla="*/ 4791 w 68394"/>
                <a:gd name="connsiteY2" fmla="*/ 215113 h 216866"/>
                <a:gd name="connsiteX3" fmla="*/ 28 w 68394"/>
                <a:gd name="connsiteY3" fmla="*/ 137325 h 216866"/>
                <a:gd name="connsiteX4" fmla="*/ 6378 w 68394"/>
                <a:gd name="connsiteY4" fmla="*/ 13500 h 216866"/>
                <a:gd name="connsiteX5" fmla="*/ 68291 w 68394"/>
                <a:gd name="connsiteY5" fmla="*/ 10325 h 21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394" h="216866">
                  <a:moveTo>
                    <a:pt x="68291" y="10325"/>
                  </a:moveTo>
                  <a:cubicBezTo>
                    <a:pt x="70672" y="18527"/>
                    <a:pt x="31249" y="28582"/>
                    <a:pt x="20666" y="62713"/>
                  </a:cubicBezTo>
                  <a:cubicBezTo>
                    <a:pt x="10083" y="96844"/>
                    <a:pt x="8231" y="202678"/>
                    <a:pt x="4791" y="215113"/>
                  </a:cubicBezTo>
                  <a:cubicBezTo>
                    <a:pt x="1351" y="227548"/>
                    <a:pt x="-236" y="170927"/>
                    <a:pt x="28" y="137325"/>
                  </a:cubicBezTo>
                  <a:cubicBezTo>
                    <a:pt x="292" y="103723"/>
                    <a:pt x="557" y="36519"/>
                    <a:pt x="6378" y="13500"/>
                  </a:cubicBezTo>
                  <a:cubicBezTo>
                    <a:pt x="12199" y="-9519"/>
                    <a:pt x="65910" y="2123"/>
                    <a:pt x="68291" y="103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0" name="フリーフォーム: 図形 519">
              <a:extLst>
                <a:ext uri="{FF2B5EF4-FFF2-40B4-BE49-F238E27FC236}">
                  <a16:creationId xmlns:a16="http://schemas.microsoft.com/office/drawing/2014/main" id="{FDFD60FC-D5A1-4F22-89A5-C425075DB510}"/>
                </a:ext>
              </a:extLst>
            </p:cNvPr>
            <p:cNvSpPr/>
            <p:nvPr/>
          </p:nvSpPr>
          <p:spPr>
            <a:xfrm>
              <a:off x="3167121" y="4336354"/>
              <a:ext cx="192299" cy="735003"/>
            </a:xfrm>
            <a:custGeom>
              <a:avLst/>
              <a:gdLst>
                <a:gd name="connsiteX0" fmla="*/ 192029 w 192299"/>
                <a:gd name="connsiteY0" fmla="*/ 696 h 735003"/>
                <a:gd name="connsiteX1" fmla="*/ 120592 w 192299"/>
                <a:gd name="connsiteY1" fmla="*/ 61021 h 735003"/>
                <a:gd name="connsiteX2" fmla="*/ 111067 w 192299"/>
                <a:gd name="connsiteY2" fmla="*/ 132459 h 735003"/>
                <a:gd name="connsiteX3" fmla="*/ 18992 w 192299"/>
                <a:gd name="connsiteY3" fmla="*/ 697609 h 735003"/>
                <a:gd name="connsiteX4" fmla="*/ 104717 w 192299"/>
                <a:gd name="connsiteY4" fmla="*/ 681734 h 735003"/>
                <a:gd name="connsiteX5" fmla="*/ 72967 w 192299"/>
                <a:gd name="connsiteY5" fmla="*/ 683321 h 735003"/>
                <a:gd name="connsiteX6" fmla="*/ 14229 w 192299"/>
                <a:gd name="connsiteY6" fmla="*/ 676971 h 735003"/>
                <a:gd name="connsiteX7" fmla="*/ 6292 w 192299"/>
                <a:gd name="connsiteY7" fmla="*/ 646809 h 735003"/>
                <a:gd name="connsiteX8" fmla="*/ 93604 w 192299"/>
                <a:gd name="connsiteY8" fmla="*/ 102296 h 735003"/>
                <a:gd name="connsiteX9" fmla="*/ 142817 w 192299"/>
                <a:gd name="connsiteY9" fmla="*/ 32446 h 735003"/>
                <a:gd name="connsiteX10" fmla="*/ 192029 w 192299"/>
                <a:gd name="connsiteY10" fmla="*/ 696 h 73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2299" h="735003">
                  <a:moveTo>
                    <a:pt x="192029" y="696"/>
                  </a:moveTo>
                  <a:cubicBezTo>
                    <a:pt x="188325" y="5458"/>
                    <a:pt x="134086" y="39061"/>
                    <a:pt x="120592" y="61021"/>
                  </a:cubicBezTo>
                  <a:cubicBezTo>
                    <a:pt x="107098" y="82982"/>
                    <a:pt x="128000" y="26361"/>
                    <a:pt x="111067" y="132459"/>
                  </a:cubicBezTo>
                  <a:cubicBezTo>
                    <a:pt x="94134" y="238557"/>
                    <a:pt x="20050" y="606063"/>
                    <a:pt x="18992" y="697609"/>
                  </a:cubicBezTo>
                  <a:cubicBezTo>
                    <a:pt x="17934" y="789155"/>
                    <a:pt x="95721" y="684115"/>
                    <a:pt x="104717" y="681734"/>
                  </a:cubicBezTo>
                  <a:cubicBezTo>
                    <a:pt x="113713" y="679353"/>
                    <a:pt x="88048" y="684115"/>
                    <a:pt x="72967" y="683321"/>
                  </a:cubicBezTo>
                  <a:cubicBezTo>
                    <a:pt x="57886" y="682527"/>
                    <a:pt x="25341" y="683056"/>
                    <a:pt x="14229" y="676971"/>
                  </a:cubicBezTo>
                  <a:cubicBezTo>
                    <a:pt x="3116" y="670886"/>
                    <a:pt x="-6937" y="742588"/>
                    <a:pt x="6292" y="646809"/>
                  </a:cubicBezTo>
                  <a:cubicBezTo>
                    <a:pt x="19521" y="551030"/>
                    <a:pt x="70850" y="204690"/>
                    <a:pt x="93604" y="102296"/>
                  </a:cubicBezTo>
                  <a:cubicBezTo>
                    <a:pt x="116358" y="-98"/>
                    <a:pt x="125090" y="48321"/>
                    <a:pt x="142817" y="32446"/>
                  </a:cubicBezTo>
                  <a:cubicBezTo>
                    <a:pt x="160544" y="16571"/>
                    <a:pt x="195733" y="-4066"/>
                    <a:pt x="192029" y="6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1" name="フリーフォーム: 図形 520">
              <a:extLst>
                <a:ext uri="{FF2B5EF4-FFF2-40B4-BE49-F238E27FC236}">
                  <a16:creationId xmlns:a16="http://schemas.microsoft.com/office/drawing/2014/main" id="{FAEBA39C-CF73-4CA2-B799-81ADE6079766}"/>
                </a:ext>
              </a:extLst>
            </p:cNvPr>
            <p:cNvSpPr/>
            <p:nvPr/>
          </p:nvSpPr>
          <p:spPr>
            <a:xfrm>
              <a:off x="3733484" y="3445263"/>
              <a:ext cx="225122" cy="676139"/>
            </a:xfrm>
            <a:custGeom>
              <a:avLst/>
              <a:gdLst>
                <a:gd name="connsiteX0" fmla="*/ 60641 w 225122"/>
                <a:gd name="connsiteY0" fmla="*/ 5962 h 676139"/>
                <a:gd name="connsiteX1" fmla="*/ 222566 w 225122"/>
                <a:gd name="connsiteY1" fmla="*/ 194875 h 676139"/>
                <a:gd name="connsiteX2" fmla="*/ 155891 w 225122"/>
                <a:gd name="connsiteY2" fmla="*/ 267900 h 676139"/>
                <a:gd name="connsiteX3" fmla="*/ 101916 w 225122"/>
                <a:gd name="connsiteY3" fmla="*/ 618737 h 676139"/>
                <a:gd name="connsiteX4" fmla="*/ 57466 w 225122"/>
                <a:gd name="connsiteY4" fmla="*/ 656837 h 676139"/>
                <a:gd name="connsiteX5" fmla="*/ 316 w 225122"/>
                <a:gd name="connsiteY5" fmla="*/ 675887 h 676139"/>
                <a:gd name="connsiteX6" fmla="*/ 84454 w 225122"/>
                <a:gd name="connsiteY6" fmla="*/ 644137 h 676139"/>
                <a:gd name="connsiteX7" fmla="*/ 101916 w 225122"/>
                <a:gd name="connsiteY7" fmla="*/ 580637 h 676139"/>
                <a:gd name="connsiteX8" fmla="*/ 106679 w 225122"/>
                <a:gd name="connsiteY8" fmla="*/ 480625 h 676139"/>
                <a:gd name="connsiteX9" fmla="*/ 165416 w 225122"/>
                <a:gd name="connsiteY9" fmla="*/ 285362 h 676139"/>
                <a:gd name="connsiteX10" fmla="*/ 209866 w 225122"/>
                <a:gd name="connsiteY10" fmla="*/ 188525 h 676139"/>
                <a:gd name="connsiteX11" fmla="*/ 122554 w 225122"/>
                <a:gd name="connsiteY11" fmla="*/ 78987 h 676139"/>
                <a:gd name="connsiteX12" fmla="*/ 32066 w 225122"/>
                <a:gd name="connsiteY12" fmla="*/ 48825 h 676139"/>
                <a:gd name="connsiteX13" fmla="*/ 60641 w 225122"/>
                <a:gd name="connsiteY13" fmla="*/ 5962 h 67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122" h="676139">
                  <a:moveTo>
                    <a:pt x="60641" y="5962"/>
                  </a:moveTo>
                  <a:cubicBezTo>
                    <a:pt x="92391" y="30304"/>
                    <a:pt x="206691" y="151219"/>
                    <a:pt x="222566" y="194875"/>
                  </a:cubicBezTo>
                  <a:cubicBezTo>
                    <a:pt x="238441" y="238531"/>
                    <a:pt x="175999" y="197256"/>
                    <a:pt x="155891" y="267900"/>
                  </a:cubicBezTo>
                  <a:cubicBezTo>
                    <a:pt x="135783" y="338544"/>
                    <a:pt x="118320" y="553914"/>
                    <a:pt x="101916" y="618737"/>
                  </a:cubicBezTo>
                  <a:cubicBezTo>
                    <a:pt x="85512" y="683560"/>
                    <a:pt x="74399" y="647312"/>
                    <a:pt x="57466" y="656837"/>
                  </a:cubicBezTo>
                  <a:cubicBezTo>
                    <a:pt x="40533" y="666362"/>
                    <a:pt x="-4182" y="678004"/>
                    <a:pt x="316" y="675887"/>
                  </a:cubicBezTo>
                  <a:cubicBezTo>
                    <a:pt x="4814" y="673770"/>
                    <a:pt x="67521" y="660012"/>
                    <a:pt x="84454" y="644137"/>
                  </a:cubicBezTo>
                  <a:cubicBezTo>
                    <a:pt x="101387" y="628262"/>
                    <a:pt x="98212" y="607889"/>
                    <a:pt x="101916" y="580637"/>
                  </a:cubicBezTo>
                  <a:cubicBezTo>
                    <a:pt x="105620" y="553385"/>
                    <a:pt x="96096" y="529837"/>
                    <a:pt x="106679" y="480625"/>
                  </a:cubicBezTo>
                  <a:cubicBezTo>
                    <a:pt x="117262" y="431413"/>
                    <a:pt x="148218" y="334045"/>
                    <a:pt x="165416" y="285362"/>
                  </a:cubicBezTo>
                  <a:cubicBezTo>
                    <a:pt x="182614" y="236679"/>
                    <a:pt x="217010" y="222921"/>
                    <a:pt x="209866" y="188525"/>
                  </a:cubicBezTo>
                  <a:cubicBezTo>
                    <a:pt x="202722" y="154129"/>
                    <a:pt x="152187" y="102270"/>
                    <a:pt x="122554" y="78987"/>
                  </a:cubicBezTo>
                  <a:cubicBezTo>
                    <a:pt x="92921" y="55704"/>
                    <a:pt x="46353" y="58614"/>
                    <a:pt x="32066" y="48825"/>
                  </a:cubicBezTo>
                  <a:cubicBezTo>
                    <a:pt x="17779" y="39036"/>
                    <a:pt x="28891" y="-18380"/>
                    <a:pt x="60641" y="59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2" name="フリーフォーム: 図形 521">
              <a:extLst>
                <a:ext uri="{FF2B5EF4-FFF2-40B4-BE49-F238E27FC236}">
                  <a16:creationId xmlns:a16="http://schemas.microsoft.com/office/drawing/2014/main" id="{F7E31662-B9C2-41CD-85F6-020A66BA7EFC}"/>
                </a:ext>
              </a:extLst>
            </p:cNvPr>
            <p:cNvSpPr/>
            <p:nvPr/>
          </p:nvSpPr>
          <p:spPr>
            <a:xfrm>
              <a:off x="3614878" y="4077958"/>
              <a:ext cx="228857" cy="345305"/>
            </a:xfrm>
            <a:custGeom>
              <a:avLst/>
              <a:gdLst>
                <a:gd name="connsiteX0" fmla="*/ 228460 w 228857"/>
                <a:gd name="connsiteY0" fmla="*/ 330 h 345305"/>
                <a:gd name="connsiteX1" fmla="*/ 18910 w 228857"/>
                <a:gd name="connsiteY1" fmla="*/ 78117 h 345305"/>
                <a:gd name="connsiteX2" fmla="*/ 10972 w 228857"/>
                <a:gd name="connsiteY2" fmla="*/ 343230 h 345305"/>
                <a:gd name="connsiteX3" fmla="*/ 28435 w 228857"/>
                <a:gd name="connsiteY3" fmla="*/ 194005 h 345305"/>
                <a:gd name="connsiteX4" fmla="*/ 71297 w 228857"/>
                <a:gd name="connsiteY4" fmla="*/ 55892 h 345305"/>
                <a:gd name="connsiteX5" fmla="*/ 228460 w 228857"/>
                <a:gd name="connsiteY5" fmla="*/ 330 h 34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857" h="345305">
                  <a:moveTo>
                    <a:pt x="228460" y="330"/>
                  </a:moveTo>
                  <a:cubicBezTo>
                    <a:pt x="219729" y="4034"/>
                    <a:pt x="55158" y="20967"/>
                    <a:pt x="18910" y="78117"/>
                  </a:cubicBezTo>
                  <a:cubicBezTo>
                    <a:pt x="-17338" y="135267"/>
                    <a:pt x="9385" y="323915"/>
                    <a:pt x="10972" y="343230"/>
                  </a:cubicBezTo>
                  <a:cubicBezTo>
                    <a:pt x="12559" y="362545"/>
                    <a:pt x="18381" y="241895"/>
                    <a:pt x="28435" y="194005"/>
                  </a:cubicBezTo>
                  <a:cubicBezTo>
                    <a:pt x="38489" y="146115"/>
                    <a:pt x="42987" y="87113"/>
                    <a:pt x="71297" y="55892"/>
                  </a:cubicBezTo>
                  <a:cubicBezTo>
                    <a:pt x="99607" y="24671"/>
                    <a:pt x="237191" y="-3374"/>
                    <a:pt x="228460" y="3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3" name="フリーフォーム: 図形 522">
              <a:extLst>
                <a:ext uri="{FF2B5EF4-FFF2-40B4-BE49-F238E27FC236}">
                  <a16:creationId xmlns:a16="http://schemas.microsoft.com/office/drawing/2014/main" id="{5D86AEB4-E600-451E-9DFD-2D739B232FF4}"/>
                </a:ext>
              </a:extLst>
            </p:cNvPr>
            <p:cNvSpPr/>
            <p:nvPr/>
          </p:nvSpPr>
          <p:spPr>
            <a:xfrm>
              <a:off x="3595039" y="4264764"/>
              <a:ext cx="131175" cy="252585"/>
            </a:xfrm>
            <a:custGeom>
              <a:avLst/>
              <a:gdLst>
                <a:gd name="connsiteX0" fmla="*/ 21286 w 131175"/>
                <a:gd name="connsiteY0" fmla="*/ 2436 h 252585"/>
                <a:gd name="connsiteX1" fmla="*/ 6999 w 131175"/>
                <a:gd name="connsiteY1" fmla="*/ 202461 h 252585"/>
                <a:gd name="connsiteX2" fmla="*/ 22874 w 131175"/>
                <a:gd name="connsiteY2" fmla="*/ 202461 h 252585"/>
                <a:gd name="connsiteX3" fmla="*/ 118124 w 131175"/>
                <a:gd name="connsiteY3" fmla="*/ 73874 h 252585"/>
                <a:gd name="connsiteX4" fmla="*/ 127649 w 131175"/>
                <a:gd name="connsiteY4" fmla="*/ 65936 h 252585"/>
                <a:gd name="connsiteX5" fmla="*/ 92724 w 131175"/>
                <a:gd name="connsiteY5" fmla="*/ 180236 h 252585"/>
                <a:gd name="connsiteX6" fmla="*/ 62561 w 131175"/>
                <a:gd name="connsiteY6" fmla="*/ 243736 h 252585"/>
                <a:gd name="connsiteX7" fmla="*/ 10174 w 131175"/>
                <a:gd name="connsiteY7" fmla="*/ 250086 h 252585"/>
                <a:gd name="connsiteX8" fmla="*/ 649 w 131175"/>
                <a:gd name="connsiteY8" fmla="*/ 224686 h 252585"/>
                <a:gd name="connsiteX9" fmla="*/ 3824 w 131175"/>
                <a:gd name="connsiteY9" fmla="*/ 172299 h 252585"/>
                <a:gd name="connsiteX10" fmla="*/ 27636 w 131175"/>
                <a:gd name="connsiteY10" fmla="*/ 94511 h 252585"/>
                <a:gd name="connsiteX11" fmla="*/ 21286 w 131175"/>
                <a:gd name="connsiteY11" fmla="*/ 2436 h 25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1175" h="252585">
                  <a:moveTo>
                    <a:pt x="21286" y="2436"/>
                  </a:moveTo>
                  <a:cubicBezTo>
                    <a:pt x="17847" y="20428"/>
                    <a:pt x="6734" y="169124"/>
                    <a:pt x="6999" y="202461"/>
                  </a:cubicBezTo>
                  <a:cubicBezTo>
                    <a:pt x="7264" y="235798"/>
                    <a:pt x="4353" y="223892"/>
                    <a:pt x="22874" y="202461"/>
                  </a:cubicBezTo>
                  <a:cubicBezTo>
                    <a:pt x="41395" y="181030"/>
                    <a:pt x="100662" y="96628"/>
                    <a:pt x="118124" y="73874"/>
                  </a:cubicBezTo>
                  <a:cubicBezTo>
                    <a:pt x="135587" y="51120"/>
                    <a:pt x="131882" y="48209"/>
                    <a:pt x="127649" y="65936"/>
                  </a:cubicBezTo>
                  <a:cubicBezTo>
                    <a:pt x="123416" y="83663"/>
                    <a:pt x="103572" y="150603"/>
                    <a:pt x="92724" y="180236"/>
                  </a:cubicBezTo>
                  <a:cubicBezTo>
                    <a:pt x="81876" y="209869"/>
                    <a:pt x="76319" y="232094"/>
                    <a:pt x="62561" y="243736"/>
                  </a:cubicBezTo>
                  <a:cubicBezTo>
                    <a:pt x="48803" y="255378"/>
                    <a:pt x="20493" y="253261"/>
                    <a:pt x="10174" y="250086"/>
                  </a:cubicBezTo>
                  <a:cubicBezTo>
                    <a:pt x="-145" y="246911"/>
                    <a:pt x="1707" y="237650"/>
                    <a:pt x="649" y="224686"/>
                  </a:cubicBezTo>
                  <a:cubicBezTo>
                    <a:pt x="-409" y="211722"/>
                    <a:pt x="-674" y="193995"/>
                    <a:pt x="3824" y="172299"/>
                  </a:cubicBezTo>
                  <a:cubicBezTo>
                    <a:pt x="8322" y="150603"/>
                    <a:pt x="25255" y="117794"/>
                    <a:pt x="27636" y="94511"/>
                  </a:cubicBezTo>
                  <a:cubicBezTo>
                    <a:pt x="30017" y="71228"/>
                    <a:pt x="24725" y="-15556"/>
                    <a:pt x="21286" y="24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4" name="フリーフォーム: 図形 523">
              <a:extLst>
                <a:ext uri="{FF2B5EF4-FFF2-40B4-BE49-F238E27FC236}">
                  <a16:creationId xmlns:a16="http://schemas.microsoft.com/office/drawing/2014/main" id="{D7B36E8E-739F-40C0-AC56-C274A056F750}"/>
                </a:ext>
              </a:extLst>
            </p:cNvPr>
            <p:cNvSpPr/>
            <p:nvPr/>
          </p:nvSpPr>
          <p:spPr>
            <a:xfrm>
              <a:off x="3530208" y="4319443"/>
              <a:ext cx="290053" cy="713080"/>
            </a:xfrm>
            <a:custGeom>
              <a:avLst/>
              <a:gdLst>
                <a:gd name="connsiteX0" fmla="*/ 194067 w 290053"/>
                <a:gd name="connsiteY0" fmla="*/ 145 h 713080"/>
                <a:gd name="connsiteX1" fmla="*/ 282967 w 290053"/>
                <a:gd name="connsiteY1" fmla="*/ 189057 h 713080"/>
                <a:gd name="connsiteX2" fmla="*/ 265505 w 290053"/>
                <a:gd name="connsiteY2" fmla="*/ 225570 h 713080"/>
                <a:gd name="connsiteX3" fmla="*/ 211530 w 290053"/>
                <a:gd name="connsiteY3" fmla="*/ 239857 h 713080"/>
                <a:gd name="connsiteX4" fmla="*/ 65480 w 290053"/>
                <a:gd name="connsiteY4" fmla="*/ 231920 h 713080"/>
                <a:gd name="connsiteX5" fmla="*/ 46430 w 290053"/>
                <a:gd name="connsiteY5" fmla="*/ 265257 h 713080"/>
                <a:gd name="connsiteX6" fmla="*/ 392 w 290053"/>
                <a:gd name="connsiteY6" fmla="*/ 681182 h 713080"/>
                <a:gd name="connsiteX7" fmla="*/ 75005 w 290053"/>
                <a:gd name="connsiteY7" fmla="*/ 679595 h 713080"/>
                <a:gd name="connsiteX8" fmla="*/ 240105 w 290053"/>
                <a:gd name="connsiteY8" fmla="*/ 638320 h 713080"/>
                <a:gd name="connsiteX9" fmla="*/ 49605 w 290053"/>
                <a:gd name="connsiteY9" fmla="*/ 657370 h 713080"/>
                <a:gd name="connsiteX10" fmla="*/ 8330 w 290053"/>
                <a:gd name="connsiteY10" fmla="*/ 657370 h 713080"/>
                <a:gd name="connsiteX11" fmla="*/ 6742 w 290053"/>
                <a:gd name="connsiteY11" fmla="*/ 600220 h 713080"/>
                <a:gd name="connsiteX12" fmla="*/ 57542 w 290053"/>
                <a:gd name="connsiteY12" fmla="*/ 254145 h 713080"/>
                <a:gd name="connsiteX13" fmla="*/ 273442 w 290053"/>
                <a:gd name="connsiteY13" fmla="*/ 233507 h 713080"/>
                <a:gd name="connsiteX14" fmla="*/ 267092 w 290053"/>
                <a:gd name="connsiteY14" fmla="*/ 158895 h 713080"/>
                <a:gd name="connsiteX15" fmla="*/ 194067 w 290053"/>
                <a:gd name="connsiteY15" fmla="*/ 145 h 71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0053" h="713080">
                  <a:moveTo>
                    <a:pt x="194067" y="145"/>
                  </a:moveTo>
                  <a:cubicBezTo>
                    <a:pt x="196713" y="5172"/>
                    <a:pt x="271061" y="151486"/>
                    <a:pt x="282967" y="189057"/>
                  </a:cubicBezTo>
                  <a:cubicBezTo>
                    <a:pt x="294873" y="226628"/>
                    <a:pt x="277411" y="217103"/>
                    <a:pt x="265505" y="225570"/>
                  </a:cubicBezTo>
                  <a:cubicBezTo>
                    <a:pt x="253599" y="234037"/>
                    <a:pt x="244867" y="238799"/>
                    <a:pt x="211530" y="239857"/>
                  </a:cubicBezTo>
                  <a:cubicBezTo>
                    <a:pt x="178193" y="240915"/>
                    <a:pt x="92997" y="227687"/>
                    <a:pt x="65480" y="231920"/>
                  </a:cubicBezTo>
                  <a:cubicBezTo>
                    <a:pt x="37963" y="236153"/>
                    <a:pt x="57278" y="190380"/>
                    <a:pt x="46430" y="265257"/>
                  </a:cubicBezTo>
                  <a:cubicBezTo>
                    <a:pt x="35582" y="340134"/>
                    <a:pt x="-4370" y="612126"/>
                    <a:pt x="392" y="681182"/>
                  </a:cubicBezTo>
                  <a:cubicBezTo>
                    <a:pt x="5154" y="750238"/>
                    <a:pt x="35053" y="686739"/>
                    <a:pt x="75005" y="679595"/>
                  </a:cubicBezTo>
                  <a:cubicBezTo>
                    <a:pt x="114957" y="672451"/>
                    <a:pt x="244338" y="642024"/>
                    <a:pt x="240105" y="638320"/>
                  </a:cubicBezTo>
                  <a:cubicBezTo>
                    <a:pt x="235872" y="634616"/>
                    <a:pt x="88234" y="654195"/>
                    <a:pt x="49605" y="657370"/>
                  </a:cubicBezTo>
                  <a:cubicBezTo>
                    <a:pt x="10976" y="660545"/>
                    <a:pt x="15474" y="666895"/>
                    <a:pt x="8330" y="657370"/>
                  </a:cubicBezTo>
                  <a:cubicBezTo>
                    <a:pt x="1186" y="647845"/>
                    <a:pt x="-1460" y="667424"/>
                    <a:pt x="6742" y="600220"/>
                  </a:cubicBezTo>
                  <a:cubicBezTo>
                    <a:pt x="14944" y="533016"/>
                    <a:pt x="13092" y="315264"/>
                    <a:pt x="57542" y="254145"/>
                  </a:cubicBezTo>
                  <a:cubicBezTo>
                    <a:pt x="101992" y="193026"/>
                    <a:pt x="238517" y="249382"/>
                    <a:pt x="273442" y="233507"/>
                  </a:cubicBezTo>
                  <a:cubicBezTo>
                    <a:pt x="308367" y="217632"/>
                    <a:pt x="279263" y="195936"/>
                    <a:pt x="267092" y="158895"/>
                  </a:cubicBezTo>
                  <a:cubicBezTo>
                    <a:pt x="254921" y="121854"/>
                    <a:pt x="191421" y="-4882"/>
                    <a:pt x="194067" y="14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5" name="フリーフォーム: 図形 524">
              <a:extLst>
                <a:ext uri="{FF2B5EF4-FFF2-40B4-BE49-F238E27FC236}">
                  <a16:creationId xmlns:a16="http://schemas.microsoft.com/office/drawing/2014/main" id="{4463205B-4994-4350-A5E1-329A477A9E83}"/>
                </a:ext>
              </a:extLst>
            </p:cNvPr>
            <p:cNvSpPr/>
            <p:nvPr/>
          </p:nvSpPr>
          <p:spPr>
            <a:xfrm>
              <a:off x="3642783" y="4645909"/>
              <a:ext cx="33979" cy="228348"/>
            </a:xfrm>
            <a:custGeom>
              <a:avLst/>
              <a:gdLst>
                <a:gd name="connsiteX0" fmla="*/ 33867 w 33979"/>
                <a:gd name="connsiteY0" fmla="*/ 174 h 228348"/>
                <a:gd name="connsiteX1" fmla="*/ 10584 w 33979"/>
                <a:gd name="connsiteY1" fmla="*/ 216074 h 228348"/>
                <a:gd name="connsiteX2" fmla="*/ 0 w 33979"/>
                <a:gd name="connsiteY2" fmla="*/ 180091 h 228348"/>
                <a:gd name="connsiteX3" fmla="*/ 33867 w 33979"/>
                <a:gd name="connsiteY3" fmla="*/ 174 h 22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79" h="228348">
                  <a:moveTo>
                    <a:pt x="33867" y="174"/>
                  </a:moveTo>
                  <a:cubicBezTo>
                    <a:pt x="35631" y="6171"/>
                    <a:pt x="16228" y="186088"/>
                    <a:pt x="10584" y="216074"/>
                  </a:cubicBezTo>
                  <a:cubicBezTo>
                    <a:pt x="4940" y="246060"/>
                    <a:pt x="0" y="216074"/>
                    <a:pt x="0" y="180091"/>
                  </a:cubicBezTo>
                  <a:cubicBezTo>
                    <a:pt x="0" y="144108"/>
                    <a:pt x="32103" y="-5823"/>
                    <a:pt x="33867" y="1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6" name="フリーフォーム: 図形 525">
              <a:extLst>
                <a:ext uri="{FF2B5EF4-FFF2-40B4-BE49-F238E27FC236}">
                  <a16:creationId xmlns:a16="http://schemas.microsoft.com/office/drawing/2014/main" id="{DBDCA2C8-A956-46C3-9AF6-110949EDD621}"/>
                </a:ext>
              </a:extLst>
            </p:cNvPr>
            <p:cNvSpPr/>
            <p:nvPr/>
          </p:nvSpPr>
          <p:spPr>
            <a:xfrm>
              <a:off x="3651166" y="4640619"/>
              <a:ext cx="70738" cy="231610"/>
            </a:xfrm>
            <a:custGeom>
              <a:avLst/>
              <a:gdLst>
                <a:gd name="connsiteX0" fmla="*/ 4317 w 70738"/>
                <a:gd name="connsiteY0" fmla="*/ 1231 h 231610"/>
                <a:gd name="connsiteX1" fmla="*/ 61467 w 70738"/>
                <a:gd name="connsiteY1" fmla="*/ 81664 h 231610"/>
                <a:gd name="connsiteX2" fmla="*/ 46651 w 70738"/>
                <a:gd name="connsiteY2" fmla="*/ 195964 h 231610"/>
                <a:gd name="connsiteX3" fmla="*/ 84 w 70738"/>
                <a:gd name="connsiteY3" fmla="*/ 229831 h 231610"/>
                <a:gd name="connsiteX4" fmla="*/ 59351 w 70738"/>
                <a:gd name="connsiteY4" fmla="*/ 151514 h 231610"/>
                <a:gd name="connsiteX5" fmla="*/ 65701 w 70738"/>
                <a:gd name="connsiteY5" fmla="*/ 68964 h 231610"/>
                <a:gd name="connsiteX6" fmla="*/ 67817 w 70738"/>
                <a:gd name="connsiteY6" fmla="*/ 35098 h 231610"/>
                <a:gd name="connsiteX7" fmla="*/ 4317 w 70738"/>
                <a:gd name="connsiteY7" fmla="*/ 1231 h 23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38" h="231610">
                  <a:moveTo>
                    <a:pt x="4317" y="1231"/>
                  </a:moveTo>
                  <a:cubicBezTo>
                    <a:pt x="3259" y="8992"/>
                    <a:pt x="54411" y="49209"/>
                    <a:pt x="61467" y="81664"/>
                  </a:cubicBezTo>
                  <a:cubicBezTo>
                    <a:pt x="68523" y="114119"/>
                    <a:pt x="56881" y="171270"/>
                    <a:pt x="46651" y="195964"/>
                  </a:cubicBezTo>
                  <a:cubicBezTo>
                    <a:pt x="36421" y="220658"/>
                    <a:pt x="-2033" y="237239"/>
                    <a:pt x="84" y="229831"/>
                  </a:cubicBezTo>
                  <a:cubicBezTo>
                    <a:pt x="2201" y="222423"/>
                    <a:pt x="48415" y="178325"/>
                    <a:pt x="59351" y="151514"/>
                  </a:cubicBezTo>
                  <a:cubicBezTo>
                    <a:pt x="70287" y="124703"/>
                    <a:pt x="64290" y="88367"/>
                    <a:pt x="65701" y="68964"/>
                  </a:cubicBezTo>
                  <a:cubicBezTo>
                    <a:pt x="67112" y="49561"/>
                    <a:pt x="74873" y="45681"/>
                    <a:pt x="67817" y="35098"/>
                  </a:cubicBezTo>
                  <a:cubicBezTo>
                    <a:pt x="60761" y="24515"/>
                    <a:pt x="5375" y="-6530"/>
                    <a:pt x="4317" y="12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7" name="フリーフォーム: 図形 526">
              <a:extLst>
                <a:ext uri="{FF2B5EF4-FFF2-40B4-BE49-F238E27FC236}">
                  <a16:creationId xmlns:a16="http://schemas.microsoft.com/office/drawing/2014/main" id="{D2401C95-E836-4188-815E-C054E88BC02B}"/>
                </a:ext>
              </a:extLst>
            </p:cNvPr>
            <p:cNvSpPr/>
            <p:nvPr/>
          </p:nvSpPr>
          <p:spPr>
            <a:xfrm>
              <a:off x="3644858" y="3929559"/>
              <a:ext cx="279536" cy="1137505"/>
            </a:xfrm>
            <a:custGeom>
              <a:avLst/>
              <a:gdLst>
                <a:gd name="connsiteX0" fmla="*/ 279442 w 279536"/>
                <a:gd name="connsiteY0" fmla="*/ 3208 h 1137505"/>
                <a:gd name="connsiteX1" fmla="*/ 146092 w 279536"/>
                <a:gd name="connsiteY1" fmla="*/ 1059424 h 1137505"/>
                <a:gd name="connsiteX2" fmla="*/ 42 w 279536"/>
                <a:gd name="connsiteY2" fmla="*/ 1053074 h 1137505"/>
                <a:gd name="connsiteX3" fmla="*/ 131275 w 279536"/>
                <a:gd name="connsiteY3" fmla="*/ 1006508 h 1137505"/>
                <a:gd name="connsiteX4" fmla="*/ 167259 w 279536"/>
                <a:gd name="connsiteY4" fmla="*/ 739808 h 1137505"/>
                <a:gd name="connsiteX5" fmla="*/ 279442 w 279536"/>
                <a:gd name="connsiteY5" fmla="*/ 3208 h 113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536" h="1137505">
                  <a:moveTo>
                    <a:pt x="279442" y="3208"/>
                  </a:moveTo>
                  <a:cubicBezTo>
                    <a:pt x="275914" y="56477"/>
                    <a:pt x="192659" y="884446"/>
                    <a:pt x="146092" y="1059424"/>
                  </a:cubicBezTo>
                  <a:cubicBezTo>
                    <a:pt x="99525" y="1234402"/>
                    <a:pt x="2511" y="1061893"/>
                    <a:pt x="42" y="1053074"/>
                  </a:cubicBezTo>
                  <a:cubicBezTo>
                    <a:pt x="-2428" y="1044255"/>
                    <a:pt x="103405" y="1058719"/>
                    <a:pt x="131275" y="1006508"/>
                  </a:cubicBezTo>
                  <a:cubicBezTo>
                    <a:pt x="159144" y="954297"/>
                    <a:pt x="147503" y="904202"/>
                    <a:pt x="167259" y="739808"/>
                  </a:cubicBezTo>
                  <a:cubicBezTo>
                    <a:pt x="187015" y="575414"/>
                    <a:pt x="282970" y="-50061"/>
                    <a:pt x="279442" y="32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8" name="フリーフォーム: 図形 527">
              <a:extLst>
                <a:ext uri="{FF2B5EF4-FFF2-40B4-BE49-F238E27FC236}">
                  <a16:creationId xmlns:a16="http://schemas.microsoft.com/office/drawing/2014/main" id="{14CCD465-A5D3-4296-929D-3DF53B7857B0}"/>
                </a:ext>
              </a:extLst>
            </p:cNvPr>
            <p:cNvSpPr/>
            <p:nvPr/>
          </p:nvSpPr>
          <p:spPr>
            <a:xfrm>
              <a:off x="3909037" y="3933825"/>
              <a:ext cx="379803" cy="120047"/>
            </a:xfrm>
            <a:custGeom>
              <a:avLst/>
              <a:gdLst>
                <a:gd name="connsiteX0" fmla="*/ 2563 w 379803"/>
                <a:gd name="connsiteY0" fmla="*/ 0 h 120047"/>
                <a:gd name="connsiteX1" fmla="*/ 229576 w 379803"/>
                <a:gd name="connsiteY1" fmla="*/ 60325 h 120047"/>
                <a:gd name="connsiteX2" fmla="*/ 272438 w 379803"/>
                <a:gd name="connsiteY2" fmla="*/ 88900 h 120047"/>
                <a:gd name="connsiteX3" fmla="*/ 378801 w 379803"/>
                <a:gd name="connsiteY3" fmla="*/ 87313 h 120047"/>
                <a:gd name="connsiteX4" fmla="*/ 321651 w 379803"/>
                <a:gd name="connsiteY4" fmla="*/ 112713 h 120047"/>
                <a:gd name="connsiteX5" fmla="*/ 251801 w 379803"/>
                <a:gd name="connsiteY5" fmla="*/ 119063 h 120047"/>
                <a:gd name="connsiteX6" fmla="*/ 213701 w 379803"/>
                <a:gd name="connsiteY6" fmla="*/ 95250 h 120047"/>
                <a:gd name="connsiteX7" fmla="*/ 115276 w 379803"/>
                <a:gd name="connsiteY7" fmla="*/ 60325 h 120047"/>
                <a:gd name="connsiteX8" fmla="*/ 2563 w 379803"/>
                <a:gd name="connsiteY8" fmla="*/ 0 h 12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803" h="120047">
                  <a:moveTo>
                    <a:pt x="2563" y="0"/>
                  </a:moveTo>
                  <a:cubicBezTo>
                    <a:pt x="21613" y="0"/>
                    <a:pt x="184597" y="45508"/>
                    <a:pt x="229576" y="60325"/>
                  </a:cubicBezTo>
                  <a:cubicBezTo>
                    <a:pt x="274555" y="75142"/>
                    <a:pt x="247567" y="84402"/>
                    <a:pt x="272438" y="88900"/>
                  </a:cubicBezTo>
                  <a:cubicBezTo>
                    <a:pt x="297309" y="93398"/>
                    <a:pt x="370599" y="83344"/>
                    <a:pt x="378801" y="87313"/>
                  </a:cubicBezTo>
                  <a:cubicBezTo>
                    <a:pt x="387003" y="91282"/>
                    <a:pt x="342817" y="107421"/>
                    <a:pt x="321651" y="112713"/>
                  </a:cubicBezTo>
                  <a:cubicBezTo>
                    <a:pt x="300485" y="118005"/>
                    <a:pt x="269793" y="121974"/>
                    <a:pt x="251801" y="119063"/>
                  </a:cubicBezTo>
                  <a:cubicBezTo>
                    <a:pt x="233809" y="116152"/>
                    <a:pt x="236455" y="105040"/>
                    <a:pt x="213701" y="95250"/>
                  </a:cubicBezTo>
                  <a:cubicBezTo>
                    <a:pt x="190947" y="85460"/>
                    <a:pt x="154963" y="73819"/>
                    <a:pt x="115276" y="60325"/>
                  </a:cubicBezTo>
                  <a:cubicBezTo>
                    <a:pt x="75589" y="46831"/>
                    <a:pt x="-16487" y="0"/>
                    <a:pt x="256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9" name="フリーフォーム: 図形 528">
              <a:extLst>
                <a:ext uri="{FF2B5EF4-FFF2-40B4-BE49-F238E27FC236}">
                  <a16:creationId xmlns:a16="http://schemas.microsoft.com/office/drawing/2014/main" id="{49172DF5-9FA3-4707-A6A4-DDC7D7A0EAF2}"/>
                </a:ext>
              </a:extLst>
            </p:cNvPr>
            <p:cNvSpPr/>
            <p:nvPr/>
          </p:nvSpPr>
          <p:spPr>
            <a:xfrm>
              <a:off x="4106629" y="3647720"/>
              <a:ext cx="368476" cy="400793"/>
            </a:xfrm>
            <a:custGeom>
              <a:avLst/>
              <a:gdLst>
                <a:gd name="connsiteX0" fmla="*/ 178034 w 368476"/>
                <a:gd name="connsiteY0" fmla="*/ 389293 h 400793"/>
                <a:gd name="connsiteX1" fmla="*/ 163746 w 368476"/>
                <a:gd name="connsiteY1" fmla="*/ 336905 h 400793"/>
                <a:gd name="connsiteX2" fmla="*/ 100246 w 368476"/>
                <a:gd name="connsiteY2" fmla="*/ 201968 h 400793"/>
                <a:gd name="connsiteX3" fmla="*/ 4996 w 368476"/>
                <a:gd name="connsiteY3" fmla="*/ 49568 h 400793"/>
                <a:gd name="connsiteX4" fmla="*/ 19284 w 368476"/>
                <a:gd name="connsiteY4" fmla="*/ 22580 h 400793"/>
                <a:gd name="connsiteX5" fmla="*/ 70084 w 368476"/>
                <a:gd name="connsiteY5" fmla="*/ 3530 h 400793"/>
                <a:gd name="connsiteX6" fmla="*/ 332021 w 368476"/>
                <a:gd name="connsiteY6" fmla="*/ 97193 h 400793"/>
                <a:gd name="connsiteX7" fmla="*/ 366946 w 368476"/>
                <a:gd name="connsiteY7" fmla="*/ 124180 h 400793"/>
                <a:gd name="connsiteX8" fmla="*/ 338371 w 368476"/>
                <a:gd name="connsiteY8" fmla="*/ 143230 h 400793"/>
                <a:gd name="connsiteX9" fmla="*/ 168509 w 368476"/>
                <a:gd name="connsiteY9" fmla="*/ 73380 h 400793"/>
                <a:gd name="connsiteX10" fmla="*/ 316146 w 368476"/>
                <a:gd name="connsiteY10" fmla="*/ 111480 h 400793"/>
                <a:gd name="connsiteX11" fmla="*/ 155809 w 368476"/>
                <a:gd name="connsiteY11" fmla="*/ 62268 h 400793"/>
                <a:gd name="connsiteX12" fmla="*/ 152634 w 368476"/>
                <a:gd name="connsiteY12" fmla="*/ 62268 h 400793"/>
                <a:gd name="connsiteX13" fmla="*/ 44684 w 368476"/>
                <a:gd name="connsiteY13" fmla="*/ 54330 h 400793"/>
                <a:gd name="connsiteX14" fmla="*/ 70084 w 368476"/>
                <a:gd name="connsiteY14" fmla="*/ 121005 h 400793"/>
                <a:gd name="connsiteX15" fmla="*/ 178034 w 368476"/>
                <a:gd name="connsiteY15" fmla="*/ 389293 h 40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8476" h="400793">
                  <a:moveTo>
                    <a:pt x="178034" y="389293"/>
                  </a:moveTo>
                  <a:cubicBezTo>
                    <a:pt x="193644" y="425276"/>
                    <a:pt x="176711" y="368126"/>
                    <a:pt x="163746" y="336905"/>
                  </a:cubicBezTo>
                  <a:cubicBezTo>
                    <a:pt x="150781" y="305684"/>
                    <a:pt x="126704" y="249857"/>
                    <a:pt x="100246" y="201968"/>
                  </a:cubicBezTo>
                  <a:cubicBezTo>
                    <a:pt x="73788" y="154079"/>
                    <a:pt x="18490" y="79466"/>
                    <a:pt x="4996" y="49568"/>
                  </a:cubicBezTo>
                  <a:cubicBezTo>
                    <a:pt x="-8498" y="19670"/>
                    <a:pt x="8436" y="30253"/>
                    <a:pt x="19284" y="22580"/>
                  </a:cubicBezTo>
                  <a:cubicBezTo>
                    <a:pt x="30132" y="14907"/>
                    <a:pt x="17961" y="-8906"/>
                    <a:pt x="70084" y="3530"/>
                  </a:cubicBezTo>
                  <a:cubicBezTo>
                    <a:pt x="122207" y="15965"/>
                    <a:pt x="282544" y="77085"/>
                    <a:pt x="332021" y="97193"/>
                  </a:cubicBezTo>
                  <a:cubicBezTo>
                    <a:pt x="381498" y="117301"/>
                    <a:pt x="365888" y="116507"/>
                    <a:pt x="366946" y="124180"/>
                  </a:cubicBezTo>
                  <a:cubicBezTo>
                    <a:pt x="368004" y="131853"/>
                    <a:pt x="371444" y="151697"/>
                    <a:pt x="338371" y="143230"/>
                  </a:cubicBezTo>
                  <a:cubicBezTo>
                    <a:pt x="305298" y="134763"/>
                    <a:pt x="172213" y="78672"/>
                    <a:pt x="168509" y="73380"/>
                  </a:cubicBezTo>
                  <a:cubicBezTo>
                    <a:pt x="164805" y="68088"/>
                    <a:pt x="318263" y="113332"/>
                    <a:pt x="316146" y="111480"/>
                  </a:cubicBezTo>
                  <a:cubicBezTo>
                    <a:pt x="314029" y="109628"/>
                    <a:pt x="183061" y="70470"/>
                    <a:pt x="155809" y="62268"/>
                  </a:cubicBezTo>
                  <a:cubicBezTo>
                    <a:pt x="128557" y="54066"/>
                    <a:pt x="152634" y="62268"/>
                    <a:pt x="152634" y="62268"/>
                  </a:cubicBezTo>
                  <a:cubicBezTo>
                    <a:pt x="134113" y="60945"/>
                    <a:pt x="58442" y="44541"/>
                    <a:pt x="44684" y="54330"/>
                  </a:cubicBezTo>
                  <a:cubicBezTo>
                    <a:pt x="30926" y="64119"/>
                    <a:pt x="49976" y="66765"/>
                    <a:pt x="70084" y="121005"/>
                  </a:cubicBezTo>
                  <a:cubicBezTo>
                    <a:pt x="90192" y="175245"/>
                    <a:pt x="162424" y="353310"/>
                    <a:pt x="178034" y="3892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0" name="フリーフォーム: 図形 529">
              <a:extLst>
                <a:ext uri="{FF2B5EF4-FFF2-40B4-BE49-F238E27FC236}">
                  <a16:creationId xmlns:a16="http://schemas.microsoft.com/office/drawing/2014/main" id="{097980AE-674C-48B3-BCF9-6CDCA27ED9ED}"/>
                </a:ext>
              </a:extLst>
            </p:cNvPr>
            <p:cNvSpPr/>
            <p:nvPr/>
          </p:nvSpPr>
          <p:spPr>
            <a:xfrm>
              <a:off x="3995268" y="3590030"/>
              <a:ext cx="569284" cy="202571"/>
            </a:xfrm>
            <a:custGeom>
              <a:avLst/>
              <a:gdLst>
                <a:gd name="connsiteX0" fmla="*/ 11582 w 569284"/>
                <a:gd name="connsiteY0" fmla="*/ 5658 h 202571"/>
                <a:gd name="connsiteX1" fmla="*/ 557682 w 569284"/>
                <a:gd name="connsiteY1" fmla="*/ 13595 h 202571"/>
                <a:gd name="connsiteX2" fmla="*/ 397345 w 569284"/>
                <a:gd name="connsiteY2" fmla="*/ 8833 h 202571"/>
                <a:gd name="connsiteX3" fmla="*/ 552920 w 569284"/>
                <a:gd name="connsiteY3" fmla="*/ 12008 h 202571"/>
                <a:gd name="connsiteX4" fmla="*/ 476720 w 569284"/>
                <a:gd name="connsiteY4" fmla="*/ 158058 h 202571"/>
                <a:gd name="connsiteX5" fmla="*/ 476720 w 569284"/>
                <a:gd name="connsiteY5" fmla="*/ 202508 h 202571"/>
                <a:gd name="connsiteX6" fmla="*/ 529107 w 569284"/>
                <a:gd name="connsiteY6" fmla="*/ 164408 h 202571"/>
                <a:gd name="connsiteX7" fmla="*/ 559270 w 569284"/>
                <a:gd name="connsiteY7" fmla="*/ 40583 h 202571"/>
                <a:gd name="connsiteX8" fmla="*/ 498945 w 569284"/>
                <a:gd name="connsiteY8" fmla="*/ 12008 h 202571"/>
                <a:gd name="connsiteX9" fmla="*/ 210020 w 569284"/>
                <a:gd name="connsiteY9" fmla="*/ 29470 h 202571"/>
                <a:gd name="connsiteX10" fmla="*/ 11582 w 569284"/>
                <a:gd name="connsiteY10" fmla="*/ 5658 h 20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9284" h="202571">
                  <a:moveTo>
                    <a:pt x="11582" y="5658"/>
                  </a:moveTo>
                  <a:cubicBezTo>
                    <a:pt x="69526" y="3012"/>
                    <a:pt x="493388" y="13066"/>
                    <a:pt x="557682" y="13595"/>
                  </a:cubicBezTo>
                  <a:cubicBezTo>
                    <a:pt x="621976" y="14124"/>
                    <a:pt x="398139" y="9098"/>
                    <a:pt x="397345" y="8833"/>
                  </a:cubicBezTo>
                  <a:cubicBezTo>
                    <a:pt x="396551" y="8569"/>
                    <a:pt x="539691" y="-12863"/>
                    <a:pt x="552920" y="12008"/>
                  </a:cubicBezTo>
                  <a:cubicBezTo>
                    <a:pt x="566149" y="36879"/>
                    <a:pt x="489420" y="126308"/>
                    <a:pt x="476720" y="158058"/>
                  </a:cubicBezTo>
                  <a:cubicBezTo>
                    <a:pt x="464020" y="189808"/>
                    <a:pt x="467989" y="201450"/>
                    <a:pt x="476720" y="202508"/>
                  </a:cubicBezTo>
                  <a:cubicBezTo>
                    <a:pt x="485451" y="203566"/>
                    <a:pt x="515349" y="191396"/>
                    <a:pt x="529107" y="164408"/>
                  </a:cubicBezTo>
                  <a:cubicBezTo>
                    <a:pt x="542865" y="137421"/>
                    <a:pt x="564297" y="65983"/>
                    <a:pt x="559270" y="40583"/>
                  </a:cubicBezTo>
                  <a:cubicBezTo>
                    <a:pt x="554243" y="15183"/>
                    <a:pt x="557153" y="13860"/>
                    <a:pt x="498945" y="12008"/>
                  </a:cubicBezTo>
                  <a:cubicBezTo>
                    <a:pt x="440737" y="10156"/>
                    <a:pt x="292305" y="27618"/>
                    <a:pt x="210020" y="29470"/>
                  </a:cubicBezTo>
                  <a:cubicBezTo>
                    <a:pt x="127735" y="31322"/>
                    <a:pt x="-46362" y="8304"/>
                    <a:pt x="11582" y="56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1" name="フリーフォーム: 図形 530">
              <a:extLst>
                <a:ext uri="{FF2B5EF4-FFF2-40B4-BE49-F238E27FC236}">
                  <a16:creationId xmlns:a16="http://schemas.microsoft.com/office/drawing/2014/main" id="{039E7141-FBB0-4EDA-8E68-239C6BD3C87B}"/>
                </a:ext>
              </a:extLst>
            </p:cNvPr>
            <p:cNvSpPr/>
            <p:nvPr/>
          </p:nvSpPr>
          <p:spPr>
            <a:xfrm>
              <a:off x="3969361" y="3496517"/>
              <a:ext cx="652313" cy="104552"/>
            </a:xfrm>
            <a:custGeom>
              <a:avLst/>
              <a:gdLst>
                <a:gd name="connsiteX0" fmla="*/ 29022 w 652313"/>
                <a:gd name="connsiteY0" fmla="*/ 103933 h 104552"/>
                <a:gd name="connsiteX1" fmla="*/ 48072 w 652313"/>
                <a:gd name="connsiteY1" fmla="*/ 21383 h 104552"/>
                <a:gd name="connsiteX2" fmla="*/ 592056 w 652313"/>
                <a:gd name="connsiteY2" fmla="*/ 216 h 104552"/>
                <a:gd name="connsiteX3" fmla="*/ 602639 w 652313"/>
                <a:gd name="connsiteY3" fmla="*/ 29850 h 104552"/>
                <a:gd name="connsiteX4" fmla="*/ 270322 w 652313"/>
                <a:gd name="connsiteY4" fmla="*/ 46783 h 104552"/>
                <a:gd name="connsiteX5" fmla="*/ 65006 w 652313"/>
                <a:gd name="connsiteY5" fmla="*/ 59483 h 104552"/>
                <a:gd name="connsiteX6" fmla="*/ 29022 w 652313"/>
                <a:gd name="connsiteY6" fmla="*/ 103933 h 104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2313" h="104552">
                  <a:moveTo>
                    <a:pt x="29022" y="103933"/>
                  </a:moveTo>
                  <a:cubicBezTo>
                    <a:pt x="26200" y="97583"/>
                    <a:pt x="-45767" y="38669"/>
                    <a:pt x="48072" y="21383"/>
                  </a:cubicBezTo>
                  <a:cubicBezTo>
                    <a:pt x="141911" y="4097"/>
                    <a:pt x="499628" y="-1195"/>
                    <a:pt x="592056" y="216"/>
                  </a:cubicBezTo>
                  <a:cubicBezTo>
                    <a:pt x="684484" y="1627"/>
                    <a:pt x="656261" y="22089"/>
                    <a:pt x="602639" y="29850"/>
                  </a:cubicBezTo>
                  <a:cubicBezTo>
                    <a:pt x="549017" y="37611"/>
                    <a:pt x="359927" y="41844"/>
                    <a:pt x="270322" y="46783"/>
                  </a:cubicBezTo>
                  <a:cubicBezTo>
                    <a:pt x="180717" y="51722"/>
                    <a:pt x="104870" y="53133"/>
                    <a:pt x="65006" y="59483"/>
                  </a:cubicBezTo>
                  <a:cubicBezTo>
                    <a:pt x="25142" y="65833"/>
                    <a:pt x="31844" y="110283"/>
                    <a:pt x="29022" y="1039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フリーフォーム: 図形 531">
              <a:extLst>
                <a:ext uri="{FF2B5EF4-FFF2-40B4-BE49-F238E27FC236}">
                  <a16:creationId xmlns:a16="http://schemas.microsoft.com/office/drawing/2014/main" id="{EB7BF23B-D392-40B8-A136-8A3759FBB7C1}"/>
                </a:ext>
              </a:extLst>
            </p:cNvPr>
            <p:cNvSpPr/>
            <p:nvPr/>
          </p:nvSpPr>
          <p:spPr>
            <a:xfrm>
              <a:off x="4543700" y="3426128"/>
              <a:ext cx="398328" cy="421658"/>
            </a:xfrm>
            <a:custGeom>
              <a:avLst/>
              <a:gdLst>
                <a:gd name="connsiteX0" fmla="*/ 21950 w 398328"/>
                <a:gd name="connsiteY0" fmla="*/ 96005 h 421658"/>
                <a:gd name="connsiteX1" fmla="*/ 121433 w 398328"/>
                <a:gd name="connsiteY1" fmla="*/ 2872 h 421658"/>
                <a:gd name="connsiteX2" fmla="*/ 379667 w 398328"/>
                <a:gd name="connsiteY2" fmla="*/ 225122 h 421658"/>
                <a:gd name="connsiteX3" fmla="*/ 358500 w 398328"/>
                <a:gd name="connsiteY3" fmla="*/ 261105 h 421658"/>
                <a:gd name="connsiteX4" fmla="*/ 201867 w 398328"/>
                <a:gd name="connsiteY4" fmla="*/ 330955 h 421658"/>
                <a:gd name="connsiteX5" fmla="*/ 41000 w 398328"/>
                <a:gd name="connsiteY5" fmla="*/ 405039 h 421658"/>
                <a:gd name="connsiteX6" fmla="*/ 17717 w 398328"/>
                <a:gd name="connsiteY6" fmla="*/ 415622 h 421658"/>
                <a:gd name="connsiteX7" fmla="*/ 269600 w 398328"/>
                <a:gd name="connsiteY7" fmla="*/ 328839 h 421658"/>
                <a:gd name="connsiteX8" fmla="*/ 371200 w 398328"/>
                <a:gd name="connsiteY8" fmla="*/ 267455 h 421658"/>
                <a:gd name="connsiteX9" fmla="*/ 290767 w 398328"/>
                <a:gd name="connsiteY9" fmla="*/ 193372 h 421658"/>
                <a:gd name="connsiteX10" fmla="*/ 153183 w 398328"/>
                <a:gd name="connsiteY10" fmla="*/ 53672 h 421658"/>
                <a:gd name="connsiteX11" fmla="*/ 21950 w 398328"/>
                <a:gd name="connsiteY11" fmla="*/ 96005 h 42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8328" h="421658">
                  <a:moveTo>
                    <a:pt x="21950" y="96005"/>
                  </a:moveTo>
                  <a:cubicBezTo>
                    <a:pt x="16658" y="87538"/>
                    <a:pt x="61814" y="-18647"/>
                    <a:pt x="121433" y="2872"/>
                  </a:cubicBezTo>
                  <a:cubicBezTo>
                    <a:pt x="181052" y="24391"/>
                    <a:pt x="340156" y="182083"/>
                    <a:pt x="379667" y="225122"/>
                  </a:cubicBezTo>
                  <a:cubicBezTo>
                    <a:pt x="419178" y="268161"/>
                    <a:pt x="388133" y="243466"/>
                    <a:pt x="358500" y="261105"/>
                  </a:cubicBezTo>
                  <a:cubicBezTo>
                    <a:pt x="328867" y="278744"/>
                    <a:pt x="254784" y="306966"/>
                    <a:pt x="201867" y="330955"/>
                  </a:cubicBezTo>
                  <a:lnTo>
                    <a:pt x="41000" y="405039"/>
                  </a:lnTo>
                  <a:cubicBezTo>
                    <a:pt x="10308" y="419150"/>
                    <a:pt x="-20383" y="428322"/>
                    <a:pt x="17717" y="415622"/>
                  </a:cubicBezTo>
                  <a:cubicBezTo>
                    <a:pt x="55817" y="402922"/>
                    <a:pt x="210686" y="353533"/>
                    <a:pt x="269600" y="328839"/>
                  </a:cubicBezTo>
                  <a:cubicBezTo>
                    <a:pt x="328514" y="304145"/>
                    <a:pt x="367672" y="290033"/>
                    <a:pt x="371200" y="267455"/>
                  </a:cubicBezTo>
                  <a:cubicBezTo>
                    <a:pt x="374728" y="244877"/>
                    <a:pt x="327103" y="229002"/>
                    <a:pt x="290767" y="193372"/>
                  </a:cubicBezTo>
                  <a:cubicBezTo>
                    <a:pt x="254431" y="157742"/>
                    <a:pt x="193047" y="76250"/>
                    <a:pt x="153183" y="53672"/>
                  </a:cubicBezTo>
                  <a:cubicBezTo>
                    <a:pt x="113319" y="31094"/>
                    <a:pt x="27242" y="104472"/>
                    <a:pt x="21950" y="960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3" name="フリーフォーム: 図形 532">
              <a:extLst>
                <a:ext uri="{FF2B5EF4-FFF2-40B4-BE49-F238E27FC236}">
                  <a16:creationId xmlns:a16="http://schemas.microsoft.com/office/drawing/2014/main" id="{03ECF425-A809-47FC-9F92-E973819AB6E4}"/>
                </a:ext>
              </a:extLst>
            </p:cNvPr>
            <p:cNvSpPr/>
            <p:nvPr/>
          </p:nvSpPr>
          <p:spPr>
            <a:xfrm>
              <a:off x="4533935" y="3837473"/>
              <a:ext cx="108797" cy="178914"/>
            </a:xfrm>
            <a:custGeom>
              <a:avLst/>
              <a:gdLst>
                <a:gd name="connsiteX0" fmla="*/ 2082 w 108797"/>
                <a:gd name="connsiteY0" fmla="*/ 44 h 178914"/>
                <a:gd name="connsiteX1" fmla="*/ 2082 w 108797"/>
                <a:gd name="connsiteY1" fmla="*/ 127044 h 178914"/>
                <a:gd name="connsiteX2" fmla="*/ 10548 w 108797"/>
                <a:gd name="connsiteY2" fmla="*/ 173610 h 178914"/>
                <a:gd name="connsiteX3" fmla="*/ 61348 w 108797"/>
                <a:gd name="connsiteY3" fmla="*/ 173610 h 178914"/>
                <a:gd name="connsiteX4" fmla="*/ 107915 w 108797"/>
                <a:gd name="connsiteY4" fmla="*/ 135510 h 178914"/>
                <a:gd name="connsiteX5" fmla="*/ 86748 w 108797"/>
                <a:gd name="connsiteY5" fmla="*/ 148210 h 178914"/>
                <a:gd name="connsiteX6" fmla="*/ 25365 w 108797"/>
                <a:gd name="connsiteY6" fmla="*/ 141860 h 178914"/>
                <a:gd name="connsiteX7" fmla="*/ 2082 w 108797"/>
                <a:gd name="connsiteY7" fmla="*/ 44 h 17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8797" h="178914">
                  <a:moveTo>
                    <a:pt x="2082" y="44"/>
                  </a:moveTo>
                  <a:cubicBezTo>
                    <a:pt x="-1798" y="-2425"/>
                    <a:pt x="671" y="98116"/>
                    <a:pt x="2082" y="127044"/>
                  </a:cubicBezTo>
                  <a:cubicBezTo>
                    <a:pt x="3493" y="155972"/>
                    <a:pt x="670" y="165849"/>
                    <a:pt x="10548" y="173610"/>
                  </a:cubicBezTo>
                  <a:cubicBezTo>
                    <a:pt x="20426" y="181371"/>
                    <a:pt x="45120" y="179960"/>
                    <a:pt x="61348" y="173610"/>
                  </a:cubicBezTo>
                  <a:cubicBezTo>
                    <a:pt x="77576" y="167260"/>
                    <a:pt x="103682" y="139743"/>
                    <a:pt x="107915" y="135510"/>
                  </a:cubicBezTo>
                  <a:cubicBezTo>
                    <a:pt x="112148" y="131277"/>
                    <a:pt x="100506" y="147152"/>
                    <a:pt x="86748" y="148210"/>
                  </a:cubicBezTo>
                  <a:cubicBezTo>
                    <a:pt x="72990" y="149268"/>
                    <a:pt x="38770" y="163027"/>
                    <a:pt x="25365" y="141860"/>
                  </a:cubicBezTo>
                  <a:cubicBezTo>
                    <a:pt x="11960" y="120693"/>
                    <a:pt x="5962" y="2513"/>
                    <a:pt x="2082" y="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4" name="フリーフォーム: 図形 533">
              <a:extLst>
                <a:ext uri="{FF2B5EF4-FFF2-40B4-BE49-F238E27FC236}">
                  <a16:creationId xmlns:a16="http://schemas.microsoft.com/office/drawing/2014/main" id="{776C86ED-1CB2-4411-A37C-9311680B7A72}"/>
                </a:ext>
              </a:extLst>
            </p:cNvPr>
            <p:cNvSpPr/>
            <p:nvPr/>
          </p:nvSpPr>
          <p:spPr>
            <a:xfrm>
              <a:off x="4512599" y="3904959"/>
              <a:ext cx="462825" cy="312187"/>
            </a:xfrm>
            <a:custGeom>
              <a:avLst/>
              <a:gdLst>
                <a:gd name="connsiteX0" fmla="*/ 134 w 462825"/>
                <a:gd name="connsiteY0" fmla="*/ 72258 h 312187"/>
                <a:gd name="connsiteX1" fmla="*/ 76334 w 462825"/>
                <a:gd name="connsiteY1" fmla="*/ 152691 h 312187"/>
                <a:gd name="connsiteX2" fmla="*/ 152534 w 462825"/>
                <a:gd name="connsiteY2" fmla="*/ 87074 h 312187"/>
                <a:gd name="connsiteX3" fmla="*/ 218151 w 462825"/>
                <a:gd name="connsiteY3" fmla="*/ 61674 h 312187"/>
                <a:gd name="connsiteX4" fmla="*/ 436168 w 462825"/>
                <a:gd name="connsiteY4" fmla="*/ 222541 h 312187"/>
                <a:gd name="connsiteX5" fmla="*/ 376901 w 462825"/>
                <a:gd name="connsiteY5" fmla="*/ 311441 h 312187"/>
                <a:gd name="connsiteX6" fmla="*/ 453101 w 462825"/>
                <a:gd name="connsiteY6" fmla="*/ 260641 h 312187"/>
                <a:gd name="connsiteX7" fmla="*/ 434051 w 462825"/>
                <a:gd name="connsiteY7" fmla="*/ 182324 h 312187"/>
                <a:gd name="connsiteX8" fmla="*/ 203334 w 462825"/>
                <a:gd name="connsiteY8" fmla="*/ 2408 h 312187"/>
                <a:gd name="connsiteX9" fmla="*/ 129251 w 462825"/>
                <a:gd name="connsiteY9" fmla="*/ 80724 h 312187"/>
                <a:gd name="connsiteX10" fmla="*/ 95384 w 462825"/>
                <a:gd name="connsiteY10" fmla="*/ 110358 h 312187"/>
                <a:gd name="connsiteX11" fmla="*/ 134 w 462825"/>
                <a:gd name="connsiteY11" fmla="*/ 72258 h 3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2825" h="312187">
                  <a:moveTo>
                    <a:pt x="134" y="72258"/>
                  </a:moveTo>
                  <a:cubicBezTo>
                    <a:pt x="-3041" y="79314"/>
                    <a:pt x="50934" y="150222"/>
                    <a:pt x="76334" y="152691"/>
                  </a:cubicBezTo>
                  <a:cubicBezTo>
                    <a:pt x="101734" y="155160"/>
                    <a:pt x="128898" y="102243"/>
                    <a:pt x="152534" y="87074"/>
                  </a:cubicBezTo>
                  <a:cubicBezTo>
                    <a:pt x="176170" y="71905"/>
                    <a:pt x="170879" y="39096"/>
                    <a:pt x="218151" y="61674"/>
                  </a:cubicBezTo>
                  <a:cubicBezTo>
                    <a:pt x="265423" y="84252"/>
                    <a:pt x="409710" y="180913"/>
                    <a:pt x="436168" y="222541"/>
                  </a:cubicBezTo>
                  <a:cubicBezTo>
                    <a:pt x="462626" y="264169"/>
                    <a:pt x="374079" y="305091"/>
                    <a:pt x="376901" y="311441"/>
                  </a:cubicBezTo>
                  <a:cubicBezTo>
                    <a:pt x="379723" y="317791"/>
                    <a:pt x="443576" y="282160"/>
                    <a:pt x="453101" y="260641"/>
                  </a:cubicBezTo>
                  <a:cubicBezTo>
                    <a:pt x="462626" y="239122"/>
                    <a:pt x="475679" y="225363"/>
                    <a:pt x="434051" y="182324"/>
                  </a:cubicBezTo>
                  <a:cubicBezTo>
                    <a:pt x="392423" y="139285"/>
                    <a:pt x="254134" y="19341"/>
                    <a:pt x="203334" y="2408"/>
                  </a:cubicBezTo>
                  <a:cubicBezTo>
                    <a:pt x="152534" y="-14525"/>
                    <a:pt x="147243" y="62732"/>
                    <a:pt x="129251" y="80724"/>
                  </a:cubicBezTo>
                  <a:cubicBezTo>
                    <a:pt x="111259" y="98716"/>
                    <a:pt x="114434" y="108241"/>
                    <a:pt x="95384" y="110358"/>
                  </a:cubicBezTo>
                  <a:cubicBezTo>
                    <a:pt x="76334" y="112475"/>
                    <a:pt x="3309" y="65202"/>
                    <a:pt x="134" y="722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5" name="フリーフォーム: 図形 534">
              <a:extLst>
                <a:ext uri="{FF2B5EF4-FFF2-40B4-BE49-F238E27FC236}">
                  <a16:creationId xmlns:a16="http://schemas.microsoft.com/office/drawing/2014/main" id="{39A4133F-BF84-4F25-88A7-392BFDFF0DE4}"/>
                </a:ext>
              </a:extLst>
            </p:cNvPr>
            <p:cNvSpPr/>
            <p:nvPr/>
          </p:nvSpPr>
          <p:spPr>
            <a:xfrm>
              <a:off x="4629080" y="3243080"/>
              <a:ext cx="430650" cy="740854"/>
            </a:xfrm>
            <a:custGeom>
              <a:avLst/>
              <a:gdLst>
                <a:gd name="connsiteX0" fmla="*/ 9595 w 430650"/>
                <a:gd name="connsiteY0" fmla="*/ 183 h 740854"/>
                <a:gd name="connsiteX1" fmla="*/ 49283 w 430650"/>
                <a:gd name="connsiteY1" fmla="*/ 57333 h 740854"/>
                <a:gd name="connsiteX2" fmla="*/ 392183 w 430650"/>
                <a:gd name="connsiteY2" fmla="*/ 352608 h 740854"/>
                <a:gd name="connsiteX3" fmla="*/ 406470 w 430650"/>
                <a:gd name="connsiteY3" fmla="*/ 471670 h 740854"/>
                <a:gd name="connsiteX4" fmla="*/ 327095 w 430650"/>
                <a:gd name="connsiteY4" fmla="*/ 543108 h 740854"/>
                <a:gd name="connsiteX5" fmla="*/ 212795 w 430650"/>
                <a:gd name="connsiteY5" fmla="*/ 603433 h 740854"/>
                <a:gd name="connsiteX6" fmla="*/ 319158 w 430650"/>
                <a:gd name="connsiteY6" fmla="*/ 708208 h 740854"/>
                <a:gd name="connsiteX7" fmla="*/ 389008 w 430650"/>
                <a:gd name="connsiteY7" fmla="*/ 738370 h 740854"/>
                <a:gd name="connsiteX8" fmla="*/ 412820 w 430650"/>
                <a:gd name="connsiteY8" fmla="*/ 654233 h 740854"/>
                <a:gd name="connsiteX9" fmla="*/ 428695 w 430650"/>
                <a:gd name="connsiteY9" fmla="*/ 454208 h 740854"/>
                <a:gd name="connsiteX10" fmla="*/ 366783 w 430650"/>
                <a:gd name="connsiteY10" fmla="*/ 317683 h 740854"/>
                <a:gd name="connsiteX11" fmla="*/ 149295 w 430650"/>
                <a:gd name="connsiteY11" fmla="*/ 122420 h 740854"/>
                <a:gd name="connsiteX12" fmla="*/ 9595 w 430650"/>
                <a:gd name="connsiteY12" fmla="*/ 183 h 74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0650" h="740854">
                  <a:moveTo>
                    <a:pt x="9595" y="183"/>
                  </a:moveTo>
                  <a:cubicBezTo>
                    <a:pt x="-2444" y="-611"/>
                    <a:pt x="-14482" y="-1405"/>
                    <a:pt x="49283" y="57333"/>
                  </a:cubicBezTo>
                  <a:cubicBezTo>
                    <a:pt x="113048" y="116071"/>
                    <a:pt x="332652" y="283552"/>
                    <a:pt x="392183" y="352608"/>
                  </a:cubicBezTo>
                  <a:cubicBezTo>
                    <a:pt x="451714" y="421664"/>
                    <a:pt x="417318" y="439920"/>
                    <a:pt x="406470" y="471670"/>
                  </a:cubicBezTo>
                  <a:cubicBezTo>
                    <a:pt x="395622" y="503420"/>
                    <a:pt x="359374" y="521148"/>
                    <a:pt x="327095" y="543108"/>
                  </a:cubicBezTo>
                  <a:cubicBezTo>
                    <a:pt x="294816" y="565069"/>
                    <a:pt x="214118" y="575916"/>
                    <a:pt x="212795" y="603433"/>
                  </a:cubicBezTo>
                  <a:cubicBezTo>
                    <a:pt x="211472" y="630950"/>
                    <a:pt x="289789" y="685719"/>
                    <a:pt x="319158" y="708208"/>
                  </a:cubicBezTo>
                  <a:cubicBezTo>
                    <a:pt x="348527" y="730697"/>
                    <a:pt x="373398" y="747366"/>
                    <a:pt x="389008" y="738370"/>
                  </a:cubicBezTo>
                  <a:cubicBezTo>
                    <a:pt x="404618" y="729374"/>
                    <a:pt x="406206" y="701593"/>
                    <a:pt x="412820" y="654233"/>
                  </a:cubicBezTo>
                  <a:cubicBezTo>
                    <a:pt x="419434" y="606873"/>
                    <a:pt x="436368" y="510300"/>
                    <a:pt x="428695" y="454208"/>
                  </a:cubicBezTo>
                  <a:cubicBezTo>
                    <a:pt x="421022" y="398116"/>
                    <a:pt x="413350" y="372981"/>
                    <a:pt x="366783" y="317683"/>
                  </a:cubicBezTo>
                  <a:cubicBezTo>
                    <a:pt x="320216" y="262385"/>
                    <a:pt x="149295" y="122420"/>
                    <a:pt x="149295" y="122420"/>
                  </a:cubicBezTo>
                  <a:lnTo>
                    <a:pt x="9595" y="18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6" name="フリーフォーム: 図形 535">
              <a:extLst>
                <a:ext uri="{FF2B5EF4-FFF2-40B4-BE49-F238E27FC236}">
                  <a16:creationId xmlns:a16="http://schemas.microsoft.com/office/drawing/2014/main" id="{44FF50AF-D919-4719-B1B1-AEEBDBB0C1F6}"/>
                </a:ext>
              </a:extLst>
            </p:cNvPr>
            <p:cNvSpPr/>
            <p:nvPr/>
          </p:nvSpPr>
          <p:spPr>
            <a:xfrm>
              <a:off x="4109768" y="4095442"/>
              <a:ext cx="130962" cy="310270"/>
            </a:xfrm>
            <a:custGeom>
              <a:avLst/>
              <a:gdLst>
                <a:gd name="connsiteX0" fmla="*/ 16145 w 130962"/>
                <a:gd name="connsiteY0" fmla="*/ 16183 h 310270"/>
                <a:gd name="connsiteX1" fmla="*/ 120920 w 130962"/>
                <a:gd name="connsiteY1" fmla="*/ 19358 h 310270"/>
                <a:gd name="connsiteX2" fmla="*/ 116157 w 130962"/>
                <a:gd name="connsiteY2" fmla="*/ 260658 h 310270"/>
                <a:gd name="connsiteX3" fmla="*/ 27257 w 130962"/>
                <a:gd name="connsiteY3" fmla="*/ 263833 h 310270"/>
                <a:gd name="connsiteX4" fmla="*/ 16145 w 130962"/>
                <a:gd name="connsiteY4" fmla="*/ 305108 h 310270"/>
                <a:gd name="connsiteX5" fmla="*/ 111395 w 130962"/>
                <a:gd name="connsiteY5" fmla="*/ 306696 h 310270"/>
                <a:gd name="connsiteX6" fmla="*/ 14557 w 130962"/>
                <a:gd name="connsiteY6" fmla="*/ 278121 h 310270"/>
                <a:gd name="connsiteX7" fmla="*/ 9795 w 130962"/>
                <a:gd name="connsiteY7" fmla="*/ 233671 h 310270"/>
                <a:gd name="connsiteX8" fmla="*/ 105045 w 130962"/>
                <a:gd name="connsiteY8" fmla="*/ 238433 h 310270"/>
                <a:gd name="connsiteX9" fmla="*/ 111395 w 130962"/>
                <a:gd name="connsiteY9" fmla="*/ 103496 h 310270"/>
                <a:gd name="connsiteX10" fmla="*/ 108220 w 130962"/>
                <a:gd name="connsiteY10" fmla="*/ 28883 h 310270"/>
                <a:gd name="connsiteX11" fmla="*/ 16145 w 130962"/>
                <a:gd name="connsiteY11" fmla="*/ 16183 h 31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962" h="310270">
                  <a:moveTo>
                    <a:pt x="16145" y="16183"/>
                  </a:moveTo>
                  <a:cubicBezTo>
                    <a:pt x="18262" y="14595"/>
                    <a:pt x="104251" y="-21388"/>
                    <a:pt x="120920" y="19358"/>
                  </a:cubicBezTo>
                  <a:cubicBezTo>
                    <a:pt x="137589" y="60104"/>
                    <a:pt x="131768" y="219912"/>
                    <a:pt x="116157" y="260658"/>
                  </a:cubicBezTo>
                  <a:cubicBezTo>
                    <a:pt x="100547" y="301404"/>
                    <a:pt x="43926" y="256425"/>
                    <a:pt x="27257" y="263833"/>
                  </a:cubicBezTo>
                  <a:cubicBezTo>
                    <a:pt x="10588" y="271241"/>
                    <a:pt x="2122" y="297964"/>
                    <a:pt x="16145" y="305108"/>
                  </a:cubicBezTo>
                  <a:cubicBezTo>
                    <a:pt x="30168" y="312252"/>
                    <a:pt x="111660" y="311194"/>
                    <a:pt x="111395" y="306696"/>
                  </a:cubicBezTo>
                  <a:cubicBezTo>
                    <a:pt x="111130" y="302198"/>
                    <a:pt x="31490" y="290292"/>
                    <a:pt x="14557" y="278121"/>
                  </a:cubicBezTo>
                  <a:cubicBezTo>
                    <a:pt x="-2376" y="265950"/>
                    <a:pt x="-5286" y="240286"/>
                    <a:pt x="9795" y="233671"/>
                  </a:cubicBezTo>
                  <a:cubicBezTo>
                    <a:pt x="24876" y="227056"/>
                    <a:pt x="88112" y="260129"/>
                    <a:pt x="105045" y="238433"/>
                  </a:cubicBezTo>
                  <a:cubicBezTo>
                    <a:pt x="121978" y="216737"/>
                    <a:pt x="110866" y="138421"/>
                    <a:pt x="111395" y="103496"/>
                  </a:cubicBezTo>
                  <a:cubicBezTo>
                    <a:pt x="111924" y="68571"/>
                    <a:pt x="117216" y="42641"/>
                    <a:pt x="108220" y="28883"/>
                  </a:cubicBezTo>
                  <a:cubicBezTo>
                    <a:pt x="99224" y="15125"/>
                    <a:pt x="14028" y="17771"/>
                    <a:pt x="16145" y="161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7" name="フリーフォーム: 図形 536">
              <a:extLst>
                <a:ext uri="{FF2B5EF4-FFF2-40B4-BE49-F238E27FC236}">
                  <a16:creationId xmlns:a16="http://schemas.microsoft.com/office/drawing/2014/main" id="{8627A80C-BDBF-4229-9C9A-5B942AD28526}"/>
                </a:ext>
              </a:extLst>
            </p:cNvPr>
            <p:cNvSpPr/>
            <p:nvPr/>
          </p:nvSpPr>
          <p:spPr>
            <a:xfrm>
              <a:off x="4107661" y="4109645"/>
              <a:ext cx="21493" cy="225462"/>
            </a:xfrm>
            <a:custGeom>
              <a:avLst/>
              <a:gdLst>
                <a:gd name="connsiteX0" fmla="*/ 21427 w 21493"/>
                <a:gd name="connsiteY0" fmla="*/ 1980 h 225462"/>
                <a:gd name="connsiteX1" fmla="*/ 7139 w 21493"/>
                <a:gd name="connsiteY1" fmla="*/ 222643 h 225462"/>
                <a:gd name="connsiteX2" fmla="*/ 789 w 21493"/>
                <a:gd name="connsiteY2" fmla="*/ 119455 h 225462"/>
                <a:gd name="connsiteX3" fmla="*/ 21427 w 21493"/>
                <a:gd name="connsiteY3" fmla="*/ 1980 h 22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93" h="225462">
                  <a:moveTo>
                    <a:pt x="21427" y="1980"/>
                  </a:moveTo>
                  <a:cubicBezTo>
                    <a:pt x="22485" y="19178"/>
                    <a:pt x="10579" y="203064"/>
                    <a:pt x="7139" y="222643"/>
                  </a:cubicBezTo>
                  <a:cubicBezTo>
                    <a:pt x="3699" y="242222"/>
                    <a:pt x="-2121" y="154645"/>
                    <a:pt x="789" y="119455"/>
                  </a:cubicBezTo>
                  <a:cubicBezTo>
                    <a:pt x="3699" y="84265"/>
                    <a:pt x="20369" y="-15218"/>
                    <a:pt x="21427" y="19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8" name="フリーフォーム: 図形 537">
              <a:extLst>
                <a:ext uri="{FF2B5EF4-FFF2-40B4-BE49-F238E27FC236}">
                  <a16:creationId xmlns:a16="http://schemas.microsoft.com/office/drawing/2014/main" id="{E7A3B8F3-8F05-4EC1-B24D-A37D0E270666}"/>
                </a:ext>
              </a:extLst>
            </p:cNvPr>
            <p:cNvSpPr/>
            <p:nvPr/>
          </p:nvSpPr>
          <p:spPr>
            <a:xfrm>
              <a:off x="4483882" y="4105245"/>
              <a:ext cx="115155" cy="296196"/>
            </a:xfrm>
            <a:custGeom>
              <a:avLst/>
              <a:gdLst>
                <a:gd name="connsiteX0" fmla="*/ 16681 w 115155"/>
                <a:gd name="connsiteY0" fmla="*/ 30 h 296196"/>
                <a:gd name="connsiteX1" fmla="*/ 2393 w 115155"/>
                <a:gd name="connsiteY1" fmla="*/ 261968 h 296196"/>
                <a:gd name="connsiteX2" fmla="*/ 72243 w 115155"/>
                <a:gd name="connsiteY2" fmla="*/ 293718 h 296196"/>
                <a:gd name="connsiteX3" fmla="*/ 115106 w 115155"/>
                <a:gd name="connsiteY3" fmla="*/ 268318 h 296196"/>
                <a:gd name="connsiteX4" fmla="*/ 64306 w 115155"/>
                <a:gd name="connsiteY4" fmla="*/ 258793 h 296196"/>
                <a:gd name="connsiteX5" fmla="*/ 21443 w 115155"/>
                <a:gd name="connsiteY5" fmla="*/ 244505 h 296196"/>
                <a:gd name="connsiteX6" fmla="*/ 16681 w 115155"/>
                <a:gd name="connsiteY6" fmla="*/ 30 h 29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55" h="296196">
                  <a:moveTo>
                    <a:pt x="16681" y="30"/>
                  </a:moveTo>
                  <a:cubicBezTo>
                    <a:pt x="13506" y="2941"/>
                    <a:pt x="-6867" y="213020"/>
                    <a:pt x="2393" y="261968"/>
                  </a:cubicBezTo>
                  <a:cubicBezTo>
                    <a:pt x="11653" y="310916"/>
                    <a:pt x="53458" y="292660"/>
                    <a:pt x="72243" y="293718"/>
                  </a:cubicBezTo>
                  <a:cubicBezTo>
                    <a:pt x="91028" y="294776"/>
                    <a:pt x="116429" y="274139"/>
                    <a:pt x="115106" y="268318"/>
                  </a:cubicBezTo>
                  <a:cubicBezTo>
                    <a:pt x="113783" y="262497"/>
                    <a:pt x="79916" y="262762"/>
                    <a:pt x="64306" y="258793"/>
                  </a:cubicBezTo>
                  <a:cubicBezTo>
                    <a:pt x="48696" y="254824"/>
                    <a:pt x="29116" y="286309"/>
                    <a:pt x="21443" y="244505"/>
                  </a:cubicBezTo>
                  <a:cubicBezTo>
                    <a:pt x="13770" y="202701"/>
                    <a:pt x="19856" y="-2881"/>
                    <a:pt x="16681" y="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9" name="フリーフォーム: 図形 538">
              <a:extLst>
                <a:ext uri="{FF2B5EF4-FFF2-40B4-BE49-F238E27FC236}">
                  <a16:creationId xmlns:a16="http://schemas.microsoft.com/office/drawing/2014/main" id="{5FE22761-3CE9-47B1-8CFA-11D2B06C0494}"/>
                </a:ext>
              </a:extLst>
            </p:cNvPr>
            <p:cNvSpPr/>
            <p:nvPr/>
          </p:nvSpPr>
          <p:spPr>
            <a:xfrm>
              <a:off x="4514814" y="4089756"/>
              <a:ext cx="104000" cy="206718"/>
            </a:xfrm>
            <a:custGeom>
              <a:avLst/>
              <a:gdLst>
                <a:gd name="connsiteX0" fmla="*/ 36 w 104000"/>
                <a:gd name="connsiteY0" fmla="*/ 9169 h 206718"/>
                <a:gd name="connsiteX1" fmla="*/ 92111 w 104000"/>
                <a:gd name="connsiteY1" fmla="*/ 82194 h 206718"/>
                <a:gd name="connsiteX2" fmla="*/ 101636 w 104000"/>
                <a:gd name="connsiteY2" fmla="*/ 206019 h 206718"/>
                <a:gd name="connsiteX3" fmla="*/ 80999 w 104000"/>
                <a:gd name="connsiteY3" fmla="*/ 21869 h 206718"/>
                <a:gd name="connsiteX4" fmla="*/ 36 w 104000"/>
                <a:gd name="connsiteY4" fmla="*/ 9169 h 20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00" h="206718">
                  <a:moveTo>
                    <a:pt x="36" y="9169"/>
                  </a:moveTo>
                  <a:cubicBezTo>
                    <a:pt x="1888" y="19223"/>
                    <a:pt x="75178" y="49386"/>
                    <a:pt x="92111" y="82194"/>
                  </a:cubicBezTo>
                  <a:cubicBezTo>
                    <a:pt x="109044" y="115002"/>
                    <a:pt x="103488" y="216073"/>
                    <a:pt x="101636" y="206019"/>
                  </a:cubicBezTo>
                  <a:cubicBezTo>
                    <a:pt x="99784" y="195965"/>
                    <a:pt x="93964" y="53090"/>
                    <a:pt x="80999" y="21869"/>
                  </a:cubicBezTo>
                  <a:cubicBezTo>
                    <a:pt x="68034" y="-9352"/>
                    <a:pt x="-1816" y="-885"/>
                    <a:pt x="36" y="9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0" name="フリーフォーム: 図形 539">
              <a:extLst>
                <a:ext uri="{FF2B5EF4-FFF2-40B4-BE49-F238E27FC236}">
                  <a16:creationId xmlns:a16="http://schemas.microsoft.com/office/drawing/2014/main" id="{400720F5-025C-4C0E-9877-9E1166E4B0C1}"/>
                </a:ext>
              </a:extLst>
            </p:cNvPr>
            <p:cNvSpPr/>
            <p:nvPr/>
          </p:nvSpPr>
          <p:spPr>
            <a:xfrm>
              <a:off x="4090958" y="4461812"/>
              <a:ext cx="12696" cy="286340"/>
            </a:xfrm>
            <a:custGeom>
              <a:avLst/>
              <a:gdLst>
                <a:gd name="connsiteX0" fmla="*/ 7967 w 12696"/>
                <a:gd name="connsiteY0" fmla="*/ 651 h 286340"/>
                <a:gd name="connsiteX1" fmla="*/ 30 w 12696"/>
                <a:gd name="connsiteY1" fmla="*/ 276876 h 286340"/>
                <a:gd name="connsiteX2" fmla="*/ 11142 w 12696"/>
                <a:gd name="connsiteY2" fmla="*/ 202263 h 286340"/>
                <a:gd name="connsiteX3" fmla="*/ 7967 w 12696"/>
                <a:gd name="connsiteY3" fmla="*/ 651 h 28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286340">
                  <a:moveTo>
                    <a:pt x="7967" y="651"/>
                  </a:moveTo>
                  <a:cubicBezTo>
                    <a:pt x="6115" y="13087"/>
                    <a:pt x="-499" y="243274"/>
                    <a:pt x="30" y="276876"/>
                  </a:cubicBezTo>
                  <a:cubicBezTo>
                    <a:pt x="559" y="310478"/>
                    <a:pt x="6909" y="247242"/>
                    <a:pt x="11142" y="202263"/>
                  </a:cubicBezTo>
                  <a:cubicBezTo>
                    <a:pt x="15375" y="157284"/>
                    <a:pt x="9819" y="-11785"/>
                    <a:pt x="7967" y="6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1" name="フリーフォーム: 図形 540">
              <a:extLst>
                <a:ext uri="{FF2B5EF4-FFF2-40B4-BE49-F238E27FC236}">
                  <a16:creationId xmlns:a16="http://schemas.microsoft.com/office/drawing/2014/main" id="{BEAA4A8A-49B3-4FA0-9E11-985B38573796}"/>
                </a:ext>
              </a:extLst>
            </p:cNvPr>
            <p:cNvSpPr/>
            <p:nvPr/>
          </p:nvSpPr>
          <p:spPr>
            <a:xfrm>
              <a:off x="4037182" y="4423302"/>
              <a:ext cx="184185" cy="360434"/>
            </a:xfrm>
            <a:custGeom>
              <a:avLst/>
              <a:gdLst>
                <a:gd name="connsiteX0" fmla="*/ 41106 w 184185"/>
                <a:gd name="connsiteY0" fmla="*/ 310623 h 360434"/>
                <a:gd name="connsiteX1" fmla="*/ 141118 w 184185"/>
                <a:gd name="connsiteY1" fmla="*/ 359836 h 360434"/>
                <a:gd name="connsiteX2" fmla="*/ 169693 w 184185"/>
                <a:gd name="connsiteY2" fmla="*/ 312211 h 360434"/>
                <a:gd name="connsiteX3" fmla="*/ 177631 w 184185"/>
                <a:gd name="connsiteY3" fmla="*/ 21698 h 360434"/>
                <a:gd name="connsiteX4" fmla="*/ 72856 w 184185"/>
                <a:gd name="connsiteY4" fmla="*/ 24873 h 360434"/>
                <a:gd name="connsiteX5" fmla="*/ 161756 w 184185"/>
                <a:gd name="connsiteY5" fmla="*/ 55036 h 360434"/>
                <a:gd name="connsiteX6" fmla="*/ 169693 w 184185"/>
                <a:gd name="connsiteY6" fmla="*/ 213786 h 360434"/>
                <a:gd name="connsiteX7" fmla="*/ 142706 w 184185"/>
                <a:gd name="connsiteY7" fmla="*/ 304273 h 360434"/>
                <a:gd name="connsiteX8" fmla="*/ 1418 w 184185"/>
                <a:gd name="connsiteY8" fmla="*/ 345548 h 360434"/>
                <a:gd name="connsiteX9" fmla="*/ 69681 w 184185"/>
                <a:gd name="connsiteY9" fmla="*/ 358248 h 360434"/>
                <a:gd name="connsiteX10" fmla="*/ 41106 w 184185"/>
                <a:gd name="connsiteY10" fmla="*/ 310623 h 36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185" h="360434">
                  <a:moveTo>
                    <a:pt x="41106" y="310623"/>
                  </a:moveTo>
                  <a:cubicBezTo>
                    <a:pt x="53012" y="310888"/>
                    <a:pt x="119687" y="359571"/>
                    <a:pt x="141118" y="359836"/>
                  </a:cubicBezTo>
                  <a:cubicBezTo>
                    <a:pt x="162549" y="360101"/>
                    <a:pt x="163608" y="368567"/>
                    <a:pt x="169693" y="312211"/>
                  </a:cubicBezTo>
                  <a:cubicBezTo>
                    <a:pt x="175778" y="255855"/>
                    <a:pt x="193771" y="69588"/>
                    <a:pt x="177631" y="21698"/>
                  </a:cubicBezTo>
                  <a:cubicBezTo>
                    <a:pt x="161491" y="-26192"/>
                    <a:pt x="75502" y="19317"/>
                    <a:pt x="72856" y="24873"/>
                  </a:cubicBezTo>
                  <a:cubicBezTo>
                    <a:pt x="70210" y="30429"/>
                    <a:pt x="145617" y="23551"/>
                    <a:pt x="161756" y="55036"/>
                  </a:cubicBezTo>
                  <a:cubicBezTo>
                    <a:pt x="177895" y="86521"/>
                    <a:pt x="172868" y="172246"/>
                    <a:pt x="169693" y="213786"/>
                  </a:cubicBezTo>
                  <a:cubicBezTo>
                    <a:pt x="166518" y="255325"/>
                    <a:pt x="170752" y="282313"/>
                    <a:pt x="142706" y="304273"/>
                  </a:cubicBezTo>
                  <a:cubicBezTo>
                    <a:pt x="114660" y="326233"/>
                    <a:pt x="13589" y="336552"/>
                    <a:pt x="1418" y="345548"/>
                  </a:cubicBezTo>
                  <a:cubicBezTo>
                    <a:pt x="-10753" y="354544"/>
                    <a:pt x="59098" y="361952"/>
                    <a:pt x="69681" y="358248"/>
                  </a:cubicBezTo>
                  <a:cubicBezTo>
                    <a:pt x="80264" y="354544"/>
                    <a:pt x="29200" y="310358"/>
                    <a:pt x="41106" y="3106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2" name="フリーフォーム: 図形 541">
              <a:extLst>
                <a:ext uri="{FF2B5EF4-FFF2-40B4-BE49-F238E27FC236}">
                  <a16:creationId xmlns:a16="http://schemas.microsoft.com/office/drawing/2014/main" id="{E331F080-16FE-49BC-8D9F-2D52D3205D11}"/>
                </a:ext>
              </a:extLst>
            </p:cNvPr>
            <p:cNvSpPr/>
            <p:nvPr/>
          </p:nvSpPr>
          <p:spPr>
            <a:xfrm>
              <a:off x="4469972" y="4444668"/>
              <a:ext cx="140546" cy="318567"/>
            </a:xfrm>
            <a:custGeom>
              <a:avLst/>
              <a:gdLst>
                <a:gd name="connsiteX0" fmla="*/ 6778 w 140546"/>
                <a:gd name="connsiteY0" fmla="*/ 9857 h 318567"/>
                <a:gd name="connsiteX1" fmla="*/ 132191 w 140546"/>
                <a:gd name="connsiteY1" fmla="*/ 27320 h 318567"/>
                <a:gd name="connsiteX2" fmla="*/ 114728 w 140546"/>
                <a:gd name="connsiteY2" fmla="*/ 301957 h 318567"/>
                <a:gd name="connsiteX3" fmla="*/ 428 w 140546"/>
                <a:gd name="connsiteY3" fmla="*/ 287670 h 318567"/>
                <a:gd name="connsiteX4" fmla="*/ 76628 w 140546"/>
                <a:gd name="connsiteY4" fmla="*/ 286082 h 318567"/>
                <a:gd name="connsiteX5" fmla="*/ 98853 w 140546"/>
                <a:gd name="connsiteY5" fmla="*/ 278145 h 318567"/>
                <a:gd name="connsiteX6" fmla="*/ 108378 w 140546"/>
                <a:gd name="connsiteY6" fmla="*/ 251157 h 318567"/>
                <a:gd name="connsiteX7" fmla="*/ 133778 w 140546"/>
                <a:gd name="connsiteY7" fmla="*/ 71770 h 318567"/>
                <a:gd name="connsiteX8" fmla="*/ 111553 w 140546"/>
                <a:gd name="connsiteY8" fmla="*/ 27320 h 318567"/>
                <a:gd name="connsiteX9" fmla="*/ 6778 w 140546"/>
                <a:gd name="connsiteY9" fmla="*/ 9857 h 318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546" h="318567">
                  <a:moveTo>
                    <a:pt x="6778" y="9857"/>
                  </a:moveTo>
                  <a:cubicBezTo>
                    <a:pt x="10218" y="9857"/>
                    <a:pt x="114199" y="-21363"/>
                    <a:pt x="132191" y="27320"/>
                  </a:cubicBezTo>
                  <a:cubicBezTo>
                    <a:pt x="150183" y="76003"/>
                    <a:pt x="136688" y="258565"/>
                    <a:pt x="114728" y="301957"/>
                  </a:cubicBezTo>
                  <a:cubicBezTo>
                    <a:pt x="92768" y="345349"/>
                    <a:pt x="6778" y="290316"/>
                    <a:pt x="428" y="287670"/>
                  </a:cubicBezTo>
                  <a:cubicBezTo>
                    <a:pt x="-5922" y="285024"/>
                    <a:pt x="60224" y="287669"/>
                    <a:pt x="76628" y="286082"/>
                  </a:cubicBezTo>
                  <a:cubicBezTo>
                    <a:pt x="93032" y="284495"/>
                    <a:pt x="93561" y="283966"/>
                    <a:pt x="98853" y="278145"/>
                  </a:cubicBezTo>
                  <a:cubicBezTo>
                    <a:pt x="104145" y="272324"/>
                    <a:pt x="102557" y="285553"/>
                    <a:pt x="108378" y="251157"/>
                  </a:cubicBezTo>
                  <a:cubicBezTo>
                    <a:pt x="114199" y="216761"/>
                    <a:pt x="133249" y="109076"/>
                    <a:pt x="133778" y="71770"/>
                  </a:cubicBezTo>
                  <a:cubicBezTo>
                    <a:pt x="134307" y="34464"/>
                    <a:pt x="130074" y="37903"/>
                    <a:pt x="111553" y="27320"/>
                  </a:cubicBezTo>
                  <a:cubicBezTo>
                    <a:pt x="93032" y="16737"/>
                    <a:pt x="3338" y="9857"/>
                    <a:pt x="6778" y="98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3" name="フリーフォーム: 図形 542">
              <a:extLst>
                <a:ext uri="{FF2B5EF4-FFF2-40B4-BE49-F238E27FC236}">
                  <a16:creationId xmlns:a16="http://schemas.microsoft.com/office/drawing/2014/main" id="{5F0A357E-163B-4AEA-BA4C-66581BF5E530}"/>
                </a:ext>
              </a:extLst>
            </p:cNvPr>
            <p:cNvSpPr/>
            <p:nvPr/>
          </p:nvSpPr>
          <p:spPr>
            <a:xfrm>
              <a:off x="4463404" y="4464356"/>
              <a:ext cx="134733" cy="320242"/>
            </a:xfrm>
            <a:custGeom>
              <a:avLst/>
              <a:gdLst>
                <a:gd name="connsiteX0" fmla="*/ 133996 w 134733"/>
                <a:gd name="connsiteY0" fmla="*/ 318782 h 320242"/>
                <a:gd name="connsiteX1" fmla="*/ 10171 w 134733"/>
                <a:gd name="connsiteY1" fmla="*/ 299732 h 320242"/>
                <a:gd name="connsiteX2" fmla="*/ 6996 w 134733"/>
                <a:gd name="connsiteY2" fmla="*/ 153682 h 320242"/>
                <a:gd name="connsiteX3" fmla="*/ 6996 w 134733"/>
                <a:gd name="connsiteY3" fmla="*/ 1282 h 320242"/>
                <a:gd name="connsiteX4" fmla="*/ 5409 w 134733"/>
                <a:gd name="connsiteY4" fmla="*/ 242582 h 320242"/>
                <a:gd name="connsiteX5" fmla="*/ 59384 w 134733"/>
                <a:gd name="connsiteY5" fmla="*/ 296557 h 320242"/>
                <a:gd name="connsiteX6" fmla="*/ 133996 w 134733"/>
                <a:gd name="connsiteY6" fmla="*/ 318782 h 32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733" h="320242">
                  <a:moveTo>
                    <a:pt x="133996" y="318782"/>
                  </a:moveTo>
                  <a:cubicBezTo>
                    <a:pt x="125794" y="319311"/>
                    <a:pt x="31338" y="327249"/>
                    <a:pt x="10171" y="299732"/>
                  </a:cubicBezTo>
                  <a:cubicBezTo>
                    <a:pt x="-10996" y="272215"/>
                    <a:pt x="7525" y="203424"/>
                    <a:pt x="6996" y="153682"/>
                  </a:cubicBezTo>
                  <a:cubicBezTo>
                    <a:pt x="6467" y="103940"/>
                    <a:pt x="7260" y="-13535"/>
                    <a:pt x="6996" y="1282"/>
                  </a:cubicBezTo>
                  <a:cubicBezTo>
                    <a:pt x="6731" y="16099"/>
                    <a:pt x="-3322" y="193370"/>
                    <a:pt x="5409" y="242582"/>
                  </a:cubicBezTo>
                  <a:cubicBezTo>
                    <a:pt x="14140" y="291794"/>
                    <a:pt x="39011" y="289413"/>
                    <a:pt x="59384" y="296557"/>
                  </a:cubicBezTo>
                  <a:cubicBezTo>
                    <a:pt x="79757" y="303701"/>
                    <a:pt x="142198" y="318253"/>
                    <a:pt x="133996" y="3187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4" name="フリーフォーム: 図形 543">
              <a:extLst>
                <a:ext uri="{FF2B5EF4-FFF2-40B4-BE49-F238E27FC236}">
                  <a16:creationId xmlns:a16="http://schemas.microsoft.com/office/drawing/2014/main" id="{CA32DF86-D445-4861-AA0D-22DCCAE97D9D}"/>
                </a:ext>
              </a:extLst>
            </p:cNvPr>
            <p:cNvSpPr/>
            <p:nvPr/>
          </p:nvSpPr>
          <p:spPr>
            <a:xfrm>
              <a:off x="4445574" y="4827236"/>
              <a:ext cx="147121" cy="298911"/>
            </a:xfrm>
            <a:custGeom>
              <a:avLst/>
              <a:gdLst>
                <a:gd name="connsiteX0" fmla="*/ 1014 w 147121"/>
                <a:gd name="connsiteY0" fmla="*/ 8289 h 298911"/>
                <a:gd name="connsiteX1" fmla="*/ 4189 w 147121"/>
                <a:gd name="connsiteY1" fmla="*/ 273402 h 298911"/>
                <a:gd name="connsiteX2" fmla="*/ 21651 w 147121"/>
                <a:gd name="connsiteY2" fmla="*/ 273402 h 298911"/>
                <a:gd name="connsiteX3" fmla="*/ 105789 w 147121"/>
                <a:gd name="connsiteY3" fmla="*/ 278164 h 298911"/>
                <a:gd name="connsiteX4" fmla="*/ 147064 w 147121"/>
                <a:gd name="connsiteY4" fmla="*/ 240064 h 298911"/>
                <a:gd name="connsiteX5" fmla="*/ 97851 w 147121"/>
                <a:gd name="connsiteY5" fmla="*/ 273402 h 298911"/>
                <a:gd name="connsiteX6" fmla="*/ 86739 w 147121"/>
                <a:gd name="connsiteY6" fmla="*/ 289277 h 298911"/>
                <a:gd name="connsiteX7" fmla="*/ 28001 w 147121"/>
                <a:gd name="connsiteY7" fmla="*/ 297214 h 298911"/>
                <a:gd name="connsiteX8" fmla="*/ 24826 w 147121"/>
                <a:gd name="connsiteY8" fmla="*/ 255939 h 298911"/>
                <a:gd name="connsiteX9" fmla="*/ 18476 w 147121"/>
                <a:gd name="connsiteY9" fmla="*/ 82902 h 298911"/>
                <a:gd name="connsiteX10" fmla="*/ 1014 w 147121"/>
                <a:gd name="connsiteY10" fmla="*/ 8289 h 298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121" h="298911">
                  <a:moveTo>
                    <a:pt x="1014" y="8289"/>
                  </a:moveTo>
                  <a:cubicBezTo>
                    <a:pt x="-1367" y="40039"/>
                    <a:pt x="750" y="229217"/>
                    <a:pt x="4189" y="273402"/>
                  </a:cubicBezTo>
                  <a:cubicBezTo>
                    <a:pt x="7628" y="317587"/>
                    <a:pt x="21651" y="273402"/>
                    <a:pt x="21651" y="273402"/>
                  </a:cubicBezTo>
                  <a:cubicBezTo>
                    <a:pt x="38584" y="274196"/>
                    <a:pt x="84887" y="283720"/>
                    <a:pt x="105789" y="278164"/>
                  </a:cubicBezTo>
                  <a:cubicBezTo>
                    <a:pt x="126691" y="272608"/>
                    <a:pt x="148387" y="240858"/>
                    <a:pt x="147064" y="240064"/>
                  </a:cubicBezTo>
                  <a:cubicBezTo>
                    <a:pt x="145741" y="239270"/>
                    <a:pt x="107905" y="265200"/>
                    <a:pt x="97851" y="273402"/>
                  </a:cubicBezTo>
                  <a:cubicBezTo>
                    <a:pt x="87797" y="281604"/>
                    <a:pt x="98381" y="285308"/>
                    <a:pt x="86739" y="289277"/>
                  </a:cubicBezTo>
                  <a:cubicBezTo>
                    <a:pt x="75097" y="293246"/>
                    <a:pt x="38320" y="302770"/>
                    <a:pt x="28001" y="297214"/>
                  </a:cubicBezTo>
                  <a:cubicBezTo>
                    <a:pt x="17682" y="291658"/>
                    <a:pt x="26413" y="291658"/>
                    <a:pt x="24826" y="255939"/>
                  </a:cubicBezTo>
                  <a:cubicBezTo>
                    <a:pt x="23239" y="220220"/>
                    <a:pt x="22180" y="122325"/>
                    <a:pt x="18476" y="82902"/>
                  </a:cubicBezTo>
                  <a:cubicBezTo>
                    <a:pt x="14772" y="43479"/>
                    <a:pt x="3395" y="-23461"/>
                    <a:pt x="1014" y="82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5" name="フリーフォーム: 図形 544">
              <a:extLst>
                <a:ext uri="{FF2B5EF4-FFF2-40B4-BE49-F238E27FC236}">
                  <a16:creationId xmlns:a16="http://schemas.microsoft.com/office/drawing/2014/main" id="{23BD87CB-147C-4C08-BFD7-5437196EB10F}"/>
                </a:ext>
              </a:extLst>
            </p:cNvPr>
            <p:cNvSpPr/>
            <p:nvPr/>
          </p:nvSpPr>
          <p:spPr>
            <a:xfrm>
              <a:off x="4456099" y="4829762"/>
              <a:ext cx="133528" cy="247232"/>
            </a:xfrm>
            <a:custGeom>
              <a:avLst/>
              <a:gdLst>
                <a:gd name="connsiteX0" fmla="*/ 14 w 133528"/>
                <a:gd name="connsiteY0" fmla="*/ 10526 h 247232"/>
                <a:gd name="connsiteX1" fmla="*/ 109551 w 133528"/>
                <a:gd name="connsiteY1" fmla="*/ 40688 h 247232"/>
                <a:gd name="connsiteX2" fmla="*/ 111139 w 133528"/>
                <a:gd name="connsiteY2" fmla="*/ 245476 h 247232"/>
                <a:gd name="connsiteX3" fmla="*/ 131776 w 133528"/>
                <a:gd name="connsiteY3" fmla="*/ 132763 h 247232"/>
                <a:gd name="connsiteX4" fmla="*/ 117489 w 133528"/>
                <a:gd name="connsiteY4" fmla="*/ 12113 h 247232"/>
                <a:gd name="connsiteX5" fmla="*/ 14 w 133528"/>
                <a:gd name="connsiteY5" fmla="*/ 10526 h 247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528" h="247232">
                  <a:moveTo>
                    <a:pt x="14" y="10526"/>
                  </a:moveTo>
                  <a:cubicBezTo>
                    <a:pt x="-1309" y="15288"/>
                    <a:pt x="91030" y="1530"/>
                    <a:pt x="109551" y="40688"/>
                  </a:cubicBezTo>
                  <a:cubicBezTo>
                    <a:pt x="128072" y="79846"/>
                    <a:pt x="107435" y="230130"/>
                    <a:pt x="111139" y="245476"/>
                  </a:cubicBezTo>
                  <a:cubicBezTo>
                    <a:pt x="114843" y="260822"/>
                    <a:pt x="130718" y="171657"/>
                    <a:pt x="131776" y="132763"/>
                  </a:cubicBezTo>
                  <a:cubicBezTo>
                    <a:pt x="132834" y="93869"/>
                    <a:pt x="139449" y="35661"/>
                    <a:pt x="117489" y="12113"/>
                  </a:cubicBezTo>
                  <a:cubicBezTo>
                    <a:pt x="95529" y="-11435"/>
                    <a:pt x="1337" y="5764"/>
                    <a:pt x="14" y="105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6" name="フリーフォーム: 図形 545">
              <a:extLst>
                <a:ext uri="{FF2B5EF4-FFF2-40B4-BE49-F238E27FC236}">
                  <a16:creationId xmlns:a16="http://schemas.microsoft.com/office/drawing/2014/main" id="{31B1F98C-081A-4A8E-B977-A7D1A013B39C}"/>
                </a:ext>
              </a:extLst>
            </p:cNvPr>
            <p:cNvSpPr/>
            <p:nvPr/>
          </p:nvSpPr>
          <p:spPr>
            <a:xfrm>
              <a:off x="4062413" y="4800188"/>
              <a:ext cx="138115" cy="593649"/>
            </a:xfrm>
            <a:custGeom>
              <a:avLst/>
              <a:gdLst>
                <a:gd name="connsiteX0" fmla="*/ 0 w 138115"/>
                <a:gd name="connsiteY0" fmla="*/ 38512 h 593649"/>
                <a:gd name="connsiteX1" fmla="*/ 104775 w 138115"/>
                <a:gd name="connsiteY1" fmla="*/ 40100 h 593649"/>
                <a:gd name="connsiteX2" fmla="*/ 79375 w 138115"/>
                <a:gd name="connsiteY2" fmla="*/ 576675 h 593649"/>
                <a:gd name="connsiteX3" fmla="*/ 101600 w 138115"/>
                <a:gd name="connsiteY3" fmla="*/ 422687 h 593649"/>
                <a:gd name="connsiteX4" fmla="*/ 138112 w 138115"/>
                <a:gd name="connsiteY4" fmla="*/ 51212 h 593649"/>
                <a:gd name="connsiteX5" fmla="*/ 103187 w 138115"/>
                <a:gd name="connsiteY5" fmla="*/ 35337 h 593649"/>
                <a:gd name="connsiteX6" fmla="*/ 0 w 138115"/>
                <a:gd name="connsiteY6" fmla="*/ 38512 h 593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115" h="593649">
                  <a:moveTo>
                    <a:pt x="0" y="38512"/>
                  </a:moveTo>
                  <a:cubicBezTo>
                    <a:pt x="265" y="39306"/>
                    <a:pt x="91546" y="-49594"/>
                    <a:pt x="104775" y="40100"/>
                  </a:cubicBezTo>
                  <a:cubicBezTo>
                    <a:pt x="118004" y="129794"/>
                    <a:pt x="79904" y="512911"/>
                    <a:pt x="79375" y="576675"/>
                  </a:cubicBezTo>
                  <a:cubicBezTo>
                    <a:pt x="78846" y="640439"/>
                    <a:pt x="91811" y="510264"/>
                    <a:pt x="101600" y="422687"/>
                  </a:cubicBezTo>
                  <a:cubicBezTo>
                    <a:pt x="111389" y="335110"/>
                    <a:pt x="137848" y="115770"/>
                    <a:pt x="138112" y="51212"/>
                  </a:cubicBezTo>
                  <a:cubicBezTo>
                    <a:pt x="138376" y="-13346"/>
                    <a:pt x="122501" y="39835"/>
                    <a:pt x="103187" y="35337"/>
                  </a:cubicBezTo>
                  <a:cubicBezTo>
                    <a:pt x="83873" y="30839"/>
                    <a:pt x="-265" y="37718"/>
                    <a:pt x="0" y="385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7" name="フリーフォーム: 図形 546">
              <a:extLst>
                <a:ext uri="{FF2B5EF4-FFF2-40B4-BE49-F238E27FC236}">
                  <a16:creationId xmlns:a16="http://schemas.microsoft.com/office/drawing/2014/main" id="{7F5FF5CD-BAD6-44AB-988D-22AF3BC07FF1}"/>
                </a:ext>
              </a:extLst>
            </p:cNvPr>
            <p:cNvSpPr/>
            <p:nvPr/>
          </p:nvSpPr>
          <p:spPr>
            <a:xfrm>
              <a:off x="4135070" y="5178174"/>
              <a:ext cx="317398" cy="262937"/>
            </a:xfrm>
            <a:custGeom>
              <a:avLst/>
              <a:gdLst>
                <a:gd name="connsiteX0" fmla="*/ 1955 w 317398"/>
                <a:gd name="connsiteY0" fmla="*/ 203451 h 262937"/>
                <a:gd name="connsiteX1" fmla="*/ 117843 w 317398"/>
                <a:gd name="connsiteY1" fmla="*/ 255839 h 262937"/>
                <a:gd name="connsiteX2" fmla="*/ 249605 w 317398"/>
                <a:gd name="connsiteY2" fmla="*/ 244726 h 262937"/>
                <a:gd name="connsiteX3" fmla="*/ 290880 w 317398"/>
                <a:gd name="connsiteY3" fmla="*/ 192339 h 262937"/>
                <a:gd name="connsiteX4" fmla="*/ 301993 w 317398"/>
                <a:gd name="connsiteY4" fmla="*/ 132014 h 262937"/>
                <a:gd name="connsiteX5" fmla="*/ 316280 w 317398"/>
                <a:gd name="connsiteY5" fmla="*/ 251 h 262937"/>
                <a:gd name="connsiteX6" fmla="*/ 305168 w 317398"/>
                <a:gd name="connsiteY6" fmla="*/ 168526 h 262937"/>
                <a:gd name="connsiteX7" fmla="*/ 216268 w 317398"/>
                <a:gd name="connsiteY7" fmla="*/ 262189 h 262937"/>
                <a:gd name="connsiteX8" fmla="*/ 1955 w 317398"/>
                <a:gd name="connsiteY8" fmla="*/ 203451 h 26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398" h="262937">
                  <a:moveTo>
                    <a:pt x="1955" y="203451"/>
                  </a:moveTo>
                  <a:cubicBezTo>
                    <a:pt x="-14449" y="202393"/>
                    <a:pt x="76568" y="248960"/>
                    <a:pt x="117843" y="255839"/>
                  </a:cubicBezTo>
                  <a:cubicBezTo>
                    <a:pt x="159118" y="262718"/>
                    <a:pt x="220766" y="255309"/>
                    <a:pt x="249605" y="244726"/>
                  </a:cubicBezTo>
                  <a:cubicBezTo>
                    <a:pt x="278445" y="234143"/>
                    <a:pt x="282149" y="211124"/>
                    <a:pt x="290880" y="192339"/>
                  </a:cubicBezTo>
                  <a:cubicBezTo>
                    <a:pt x="299611" y="173554"/>
                    <a:pt x="297760" y="164029"/>
                    <a:pt x="301993" y="132014"/>
                  </a:cubicBezTo>
                  <a:cubicBezTo>
                    <a:pt x="306226" y="99999"/>
                    <a:pt x="315751" y="-5834"/>
                    <a:pt x="316280" y="251"/>
                  </a:cubicBezTo>
                  <a:cubicBezTo>
                    <a:pt x="316809" y="6336"/>
                    <a:pt x="321837" y="124870"/>
                    <a:pt x="305168" y="168526"/>
                  </a:cubicBezTo>
                  <a:cubicBezTo>
                    <a:pt x="288499" y="212182"/>
                    <a:pt x="263628" y="253722"/>
                    <a:pt x="216268" y="262189"/>
                  </a:cubicBezTo>
                  <a:cubicBezTo>
                    <a:pt x="168908" y="270656"/>
                    <a:pt x="18359" y="204509"/>
                    <a:pt x="1955" y="2034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8" name="フリーフォーム: 図形 547">
              <a:extLst>
                <a:ext uri="{FF2B5EF4-FFF2-40B4-BE49-F238E27FC236}">
                  <a16:creationId xmlns:a16="http://schemas.microsoft.com/office/drawing/2014/main" id="{BE4E1BD6-B458-4260-BF22-140943DF9E7B}"/>
                </a:ext>
              </a:extLst>
            </p:cNvPr>
            <p:cNvSpPr/>
            <p:nvPr/>
          </p:nvSpPr>
          <p:spPr>
            <a:xfrm>
              <a:off x="4454439" y="5168893"/>
              <a:ext cx="450458" cy="324423"/>
            </a:xfrm>
            <a:custGeom>
              <a:avLst/>
              <a:gdLst>
                <a:gd name="connsiteX0" fmla="*/ 86 w 450458"/>
                <a:gd name="connsiteY0" fmla="*/ 1595 h 324423"/>
                <a:gd name="connsiteX1" fmla="*/ 76286 w 450458"/>
                <a:gd name="connsiteY1" fmla="*/ 88907 h 324423"/>
                <a:gd name="connsiteX2" fmla="*/ 103274 w 450458"/>
                <a:gd name="connsiteY2" fmla="*/ 309570 h 324423"/>
                <a:gd name="connsiteX3" fmla="*/ 296949 w 450458"/>
                <a:gd name="connsiteY3" fmla="*/ 293695 h 324423"/>
                <a:gd name="connsiteX4" fmla="*/ 430299 w 450458"/>
                <a:gd name="connsiteY4" fmla="*/ 207970 h 324423"/>
                <a:gd name="connsiteX5" fmla="*/ 442999 w 450458"/>
                <a:gd name="connsiteY5" fmla="*/ 163520 h 324423"/>
                <a:gd name="connsiteX6" fmla="*/ 362036 w 450458"/>
                <a:gd name="connsiteY6" fmla="*/ 236545 h 324423"/>
                <a:gd name="connsiteX7" fmla="*/ 220749 w 450458"/>
                <a:gd name="connsiteY7" fmla="*/ 295282 h 324423"/>
                <a:gd name="connsiteX8" fmla="*/ 114386 w 450458"/>
                <a:gd name="connsiteY8" fmla="*/ 287345 h 324423"/>
                <a:gd name="connsiteX9" fmla="*/ 106449 w 450458"/>
                <a:gd name="connsiteY9" fmla="*/ 204795 h 324423"/>
                <a:gd name="connsiteX10" fmla="*/ 61999 w 450458"/>
                <a:gd name="connsiteY10" fmla="*/ 46045 h 324423"/>
                <a:gd name="connsiteX11" fmla="*/ 86 w 450458"/>
                <a:gd name="connsiteY11" fmla="*/ 1595 h 32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0458" h="324423">
                  <a:moveTo>
                    <a:pt x="86" y="1595"/>
                  </a:moveTo>
                  <a:cubicBezTo>
                    <a:pt x="2467" y="8739"/>
                    <a:pt x="59088" y="37578"/>
                    <a:pt x="76286" y="88907"/>
                  </a:cubicBezTo>
                  <a:cubicBezTo>
                    <a:pt x="93484" y="140236"/>
                    <a:pt x="66497" y="275439"/>
                    <a:pt x="103274" y="309570"/>
                  </a:cubicBezTo>
                  <a:cubicBezTo>
                    <a:pt x="140051" y="343701"/>
                    <a:pt x="242445" y="310628"/>
                    <a:pt x="296949" y="293695"/>
                  </a:cubicBezTo>
                  <a:cubicBezTo>
                    <a:pt x="351453" y="276762"/>
                    <a:pt x="405958" y="229666"/>
                    <a:pt x="430299" y="207970"/>
                  </a:cubicBezTo>
                  <a:cubicBezTo>
                    <a:pt x="454640" y="186274"/>
                    <a:pt x="454376" y="158758"/>
                    <a:pt x="442999" y="163520"/>
                  </a:cubicBezTo>
                  <a:cubicBezTo>
                    <a:pt x="431622" y="168282"/>
                    <a:pt x="399078" y="214585"/>
                    <a:pt x="362036" y="236545"/>
                  </a:cubicBezTo>
                  <a:cubicBezTo>
                    <a:pt x="324994" y="258505"/>
                    <a:pt x="262024" y="286815"/>
                    <a:pt x="220749" y="295282"/>
                  </a:cubicBezTo>
                  <a:cubicBezTo>
                    <a:pt x="179474" y="303749"/>
                    <a:pt x="133436" y="302426"/>
                    <a:pt x="114386" y="287345"/>
                  </a:cubicBezTo>
                  <a:cubicBezTo>
                    <a:pt x="95336" y="272264"/>
                    <a:pt x="115180" y="245012"/>
                    <a:pt x="106449" y="204795"/>
                  </a:cubicBezTo>
                  <a:cubicBezTo>
                    <a:pt x="97718" y="164578"/>
                    <a:pt x="78932" y="80441"/>
                    <a:pt x="61999" y="46045"/>
                  </a:cubicBezTo>
                  <a:cubicBezTo>
                    <a:pt x="45066" y="11649"/>
                    <a:pt x="-2295" y="-5549"/>
                    <a:pt x="86" y="159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9" name="フリーフォーム: 図形 548">
              <a:extLst>
                <a:ext uri="{FF2B5EF4-FFF2-40B4-BE49-F238E27FC236}">
                  <a16:creationId xmlns:a16="http://schemas.microsoft.com/office/drawing/2014/main" id="{2A8C5637-DD24-4798-8705-56D9E2FAF8ED}"/>
                </a:ext>
              </a:extLst>
            </p:cNvPr>
            <p:cNvSpPr/>
            <p:nvPr/>
          </p:nvSpPr>
          <p:spPr>
            <a:xfrm>
              <a:off x="4881033" y="4218611"/>
              <a:ext cx="31757" cy="1222428"/>
            </a:xfrm>
            <a:custGeom>
              <a:avLst/>
              <a:gdLst>
                <a:gd name="connsiteX0" fmla="*/ 14817 w 31757"/>
                <a:gd name="connsiteY0" fmla="*/ 6256 h 1222428"/>
                <a:gd name="connsiteX1" fmla="*/ 0 w 31757"/>
                <a:gd name="connsiteY1" fmla="*/ 1134439 h 1222428"/>
                <a:gd name="connsiteX2" fmla="*/ 14817 w 31757"/>
                <a:gd name="connsiteY2" fmla="*/ 1098456 h 1222428"/>
                <a:gd name="connsiteX3" fmla="*/ 31750 w 31757"/>
                <a:gd name="connsiteY3" fmla="*/ 698406 h 1222428"/>
                <a:gd name="connsiteX4" fmla="*/ 14817 w 31757"/>
                <a:gd name="connsiteY4" fmla="*/ 6256 h 1222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757" h="1222428">
                  <a:moveTo>
                    <a:pt x="14817" y="6256"/>
                  </a:moveTo>
                  <a:cubicBezTo>
                    <a:pt x="9525" y="78928"/>
                    <a:pt x="0" y="952406"/>
                    <a:pt x="0" y="1134439"/>
                  </a:cubicBezTo>
                  <a:cubicBezTo>
                    <a:pt x="0" y="1316472"/>
                    <a:pt x="9525" y="1171128"/>
                    <a:pt x="14817" y="1098456"/>
                  </a:cubicBezTo>
                  <a:cubicBezTo>
                    <a:pt x="20109" y="1025784"/>
                    <a:pt x="32103" y="882556"/>
                    <a:pt x="31750" y="698406"/>
                  </a:cubicBezTo>
                  <a:cubicBezTo>
                    <a:pt x="31397" y="514256"/>
                    <a:pt x="20109" y="-66416"/>
                    <a:pt x="14817" y="625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0" name="フリーフォーム: 図形 549">
              <a:extLst>
                <a:ext uri="{FF2B5EF4-FFF2-40B4-BE49-F238E27FC236}">
                  <a16:creationId xmlns:a16="http://schemas.microsoft.com/office/drawing/2014/main" id="{D3697CB7-7908-4445-8A70-C86FEDE46B4D}"/>
                </a:ext>
              </a:extLst>
            </p:cNvPr>
            <p:cNvSpPr/>
            <p:nvPr/>
          </p:nvSpPr>
          <p:spPr>
            <a:xfrm>
              <a:off x="4619228" y="5357011"/>
              <a:ext cx="367995" cy="327669"/>
            </a:xfrm>
            <a:custGeom>
              <a:avLst/>
              <a:gdLst>
                <a:gd name="connsiteX0" fmla="*/ 363405 w 367995"/>
                <a:gd name="connsiteY0" fmla="*/ 272 h 327669"/>
                <a:gd name="connsiteX1" fmla="*/ 333772 w 367995"/>
                <a:gd name="connsiteY1" fmla="*/ 211939 h 327669"/>
                <a:gd name="connsiteX2" fmla="*/ 168672 w 367995"/>
                <a:gd name="connsiteY2" fmla="*/ 317772 h 327669"/>
                <a:gd name="connsiteX3" fmla="*/ 94589 w 367995"/>
                <a:gd name="connsiteY3" fmla="*/ 313539 h 327669"/>
                <a:gd name="connsiteX4" fmla="*/ 1455 w 367995"/>
                <a:gd name="connsiteY4" fmla="*/ 233106 h 327669"/>
                <a:gd name="connsiteX5" fmla="*/ 172905 w 367995"/>
                <a:gd name="connsiteY5" fmla="*/ 211939 h 327669"/>
                <a:gd name="connsiteX6" fmla="*/ 268155 w 367995"/>
                <a:gd name="connsiteY6" fmla="*/ 167489 h 327669"/>
                <a:gd name="connsiteX7" fmla="*/ 363405 w 367995"/>
                <a:gd name="connsiteY7" fmla="*/ 272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7995" h="327669">
                  <a:moveTo>
                    <a:pt x="363405" y="272"/>
                  </a:moveTo>
                  <a:cubicBezTo>
                    <a:pt x="374341" y="7680"/>
                    <a:pt x="366228" y="159022"/>
                    <a:pt x="333772" y="211939"/>
                  </a:cubicBezTo>
                  <a:cubicBezTo>
                    <a:pt x="301316" y="264856"/>
                    <a:pt x="208536" y="300839"/>
                    <a:pt x="168672" y="317772"/>
                  </a:cubicBezTo>
                  <a:cubicBezTo>
                    <a:pt x="128808" y="334705"/>
                    <a:pt x="122458" y="327650"/>
                    <a:pt x="94589" y="313539"/>
                  </a:cubicBezTo>
                  <a:cubicBezTo>
                    <a:pt x="66720" y="299428"/>
                    <a:pt x="-11598" y="250039"/>
                    <a:pt x="1455" y="233106"/>
                  </a:cubicBezTo>
                  <a:cubicBezTo>
                    <a:pt x="14508" y="216173"/>
                    <a:pt x="128455" y="222875"/>
                    <a:pt x="172905" y="211939"/>
                  </a:cubicBezTo>
                  <a:cubicBezTo>
                    <a:pt x="217355" y="201003"/>
                    <a:pt x="234288" y="196064"/>
                    <a:pt x="268155" y="167489"/>
                  </a:cubicBezTo>
                  <a:cubicBezTo>
                    <a:pt x="302022" y="138914"/>
                    <a:pt x="352469" y="-7136"/>
                    <a:pt x="363405" y="2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1" name="フリーフォーム: 図形 550">
              <a:extLst>
                <a:ext uri="{FF2B5EF4-FFF2-40B4-BE49-F238E27FC236}">
                  <a16:creationId xmlns:a16="http://schemas.microsoft.com/office/drawing/2014/main" id="{F60DCC13-CFE4-4CA0-B6A3-CAC3AD1587CC}"/>
                </a:ext>
              </a:extLst>
            </p:cNvPr>
            <p:cNvSpPr/>
            <p:nvPr/>
          </p:nvSpPr>
          <p:spPr>
            <a:xfrm>
              <a:off x="3613784" y="5244247"/>
              <a:ext cx="40038" cy="245328"/>
            </a:xfrm>
            <a:custGeom>
              <a:avLst/>
              <a:gdLst>
                <a:gd name="connsiteX0" fmla="*/ 12066 w 40038"/>
                <a:gd name="connsiteY0" fmla="*/ 853 h 245328"/>
                <a:gd name="connsiteX1" fmla="*/ 954 w 40038"/>
                <a:gd name="connsiteY1" fmla="*/ 216753 h 245328"/>
                <a:gd name="connsiteX2" fmla="*/ 39054 w 40038"/>
                <a:gd name="connsiteY2" fmla="*/ 240566 h 245328"/>
                <a:gd name="connsiteX3" fmla="*/ 27941 w 40038"/>
                <a:gd name="connsiteY3" fmla="*/ 194528 h 245328"/>
                <a:gd name="connsiteX4" fmla="*/ 18416 w 40038"/>
                <a:gd name="connsiteY4" fmla="*/ 143728 h 245328"/>
                <a:gd name="connsiteX5" fmla="*/ 12066 w 40038"/>
                <a:gd name="connsiteY5" fmla="*/ 853 h 245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38" h="245328">
                  <a:moveTo>
                    <a:pt x="12066" y="853"/>
                  </a:moveTo>
                  <a:cubicBezTo>
                    <a:pt x="9156" y="13024"/>
                    <a:pt x="-3544" y="176801"/>
                    <a:pt x="954" y="216753"/>
                  </a:cubicBezTo>
                  <a:cubicBezTo>
                    <a:pt x="5452" y="256705"/>
                    <a:pt x="34556" y="244270"/>
                    <a:pt x="39054" y="240566"/>
                  </a:cubicBezTo>
                  <a:cubicBezTo>
                    <a:pt x="43552" y="236862"/>
                    <a:pt x="31381" y="210668"/>
                    <a:pt x="27941" y="194528"/>
                  </a:cubicBezTo>
                  <a:cubicBezTo>
                    <a:pt x="24501" y="178388"/>
                    <a:pt x="19739" y="177330"/>
                    <a:pt x="18416" y="143728"/>
                  </a:cubicBezTo>
                  <a:cubicBezTo>
                    <a:pt x="17093" y="110126"/>
                    <a:pt x="14976" y="-11318"/>
                    <a:pt x="12066" y="8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2" name="フリーフォーム: 図形 551">
              <a:extLst>
                <a:ext uri="{FF2B5EF4-FFF2-40B4-BE49-F238E27FC236}">
                  <a16:creationId xmlns:a16="http://schemas.microsoft.com/office/drawing/2014/main" id="{40D41978-34DA-4E47-AC58-7ADB640629A5}"/>
                </a:ext>
              </a:extLst>
            </p:cNvPr>
            <p:cNvSpPr/>
            <p:nvPr/>
          </p:nvSpPr>
          <p:spPr>
            <a:xfrm>
              <a:off x="4991924" y="4441828"/>
              <a:ext cx="46807" cy="999726"/>
            </a:xfrm>
            <a:custGeom>
              <a:avLst/>
              <a:gdLst>
                <a:gd name="connsiteX0" fmla="*/ 5526 w 46807"/>
                <a:gd name="connsiteY0" fmla="*/ 3172 h 999726"/>
                <a:gd name="connsiteX1" fmla="*/ 764 w 46807"/>
                <a:gd name="connsiteY1" fmla="*/ 935035 h 999726"/>
                <a:gd name="connsiteX2" fmla="*/ 8701 w 46807"/>
                <a:gd name="connsiteY2" fmla="*/ 888997 h 999726"/>
                <a:gd name="connsiteX3" fmla="*/ 46801 w 46807"/>
                <a:gd name="connsiteY3" fmla="*/ 639760 h 999726"/>
                <a:gd name="connsiteX4" fmla="*/ 5526 w 46807"/>
                <a:gd name="connsiteY4" fmla="*/ 3172 h 99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07" h="999726">
                  <a:moveTo>
                    <a:pt x="5526" y="3172"/>
                  </a:moveTo>
                  <a:cubicBezTo>
                    <a:pt x="-2147" y="52385"/>
                    <a:pt x="235" y="787398"/>
                    <a:pt x="764" y="935035"/>
                  </a:cubicBezTo>
                  <a:cubicBezTo>
                    <a:pt x="1293" y="1082672"/>
                    <a:pt x="1028" y="938210"/>
                    <a:pt x="8701" y="888997"/>
                  </a:cubicBezTo>
                  <a:cubicBezTo>
                    <a:pt x="16374" y="839784"/>
                    <a:pt x="46272" y="788191"/>
                    <a:pt x="46801" y="639760"/>
                  </a:cubicBezTo>
                  <a:cubicBezTo>
                    <a:pt x="47330" y="491329"/>
                    <a:pt x="13199" y="-46041"/>
                    <a:pt x="5526" y="31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3" name="フリーフォーム: 図形 552">
              <a:extLst>
                <a:ext uri="{FF2B5EF4-FFF2-40B4-BE49-F238E27FC236}">
                  <a16:creationId xmlns:a16="http://schemas.microsoft.com/office/drawing/2014/main" id="{C271CFD9-CBB5-44F0-A4C1-8DE5FA6E6847}"/>
                </a:ext>
              </a:extLst>
            </p:cNvPr>
            <p:cNvSpPr/>
            <p:nvPr/>
          </p:nvSpPr>
          <p:spPr>
            <a:xfrm>
              <a:off x="4986808" y="3970772"/>
              <a:ext cx="94969" cy="473770"/>
            </a:xfrm>
            <a:custGeom>
              <a:avLst/>
              <a:gdLst>
                <a:gd name="connsiteX0" fmla="*/ 5880 w 94969"/>
                <a:gd name="connsiteY0" fmla="*/ 5916 h 473770"/>
                <a:gd name="connsiteX1" fmla="*/ 82080 w 94969"/>
                <a:gd name="connsiteY1" fmla="*/ 93228 h 473770"/>
                <a:gd name="connsiteX2" fmla="*/ 91605 w 94969"/>
                <a:gd name="connsiteY2" fmla="*/ 296428 h 473770"/>
                <a:gd name="connsiteX3" fmla="*/ 86842 w 94969"/>
                <a:gd name="connsiteY3" fmla="*/ 394853 h 473770"/>
                <a:gd name="connsiteX4" fmla="*/ 5880 w 94969"/>
                <a:gd name="connsiteY4" fmla="*/ 471053 h 473770"/>
                <a:gd name="connsiteX5" fmla="*/ 7467 w 94969"/>
                <a:gd name="connsiteY5" fmla="*/ 452003 h 473770"/>
                <a:gd name="connsiteX6" fmla="*/ 16992 w 94969"/>
                <a:gd name="connsiteY6" fmla="*/ 405966 h 473770"/>
                <a:gd name="connsiteX7" fmla="*/ 15405 w 94969"/>
                <a:gd name="connsiteY7" fmla="*/ 345641 h 473770"/>
                <a:gd name="connsiteX8" fmla="*/ 32867 w 94969"/>
                <a:gd name="connsiteY8" fmla="*/ 296428 h 473770"/>
                <a:gd name="connsiteX9" fmla="*/ 74142 w 94969"/>
                <a:gd name="connsiteY9" fmla="*/ 269441 h 473770"/>
                <a:gd name="connsiteX10" fmla="*/ 88430 w 94969"/>
                <a:gd name="connsiteY10" fmla="*/ 248803 h 473770"/>
                <a:gd name="connsiteX11" fmla="*/ 5880 w 94969"/>
                <a:gd name="connsiteY11" fmla="*/ 5916 h 473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969" h="473770">
                  <a:moveTo>
                    <a:pt x="5880" y="5916"/>
                  </a:moveTo>
                  <a:cubicBezTo>
                    <a:pt x="4822" y="-20013"/>
                    <a:pt x="67792" y="44809"/>
                    <a:pt x="82080" y="93228"/>
                  </a:cubicBezTo>
                  <a:cubicBezTo>
                    <a:pt x="96368" y="141647"/>
                    <a:pt x="90811" y="246157"/>
                    <a:pt x="91605" y="296428"/>
                  </a:cubicBezTo>
                  <a:cubicBezTo>
                    <a:pt x="92399" y="346699"/>
                    <a:pt x="101129" y="365749"/>
                    <a:pt x="86842" y="394853"/>
                  </a:cubicBezTo>
                  <a:cubicBezTo>
                    <a:pt x="72555" y="423957"/>
                    <a:pt x="19109" y="461528"/>
                    <a:pt x="5880" y="471053"/>
                  </a:cubicBezTo>
                  <a:cubicBezTo>
                    <a:pt x="-7349" y="480578"/>
                    <a:pt x="5615" y="462851"/>
                    <a:pt x="7467" y="452003"/>
                  </a:cubicBezTo>
                  <a:cubicBezTo>
                    <a:pt x="9319" y="441155"/>
                    <a:pt x="15669" y="423693"/>
                    <a:pt x="16992" y="405966"/>
                  </a:cubicBezTo>
                  <a:cubicBezTo>
                    <a:pt x="18315" y="388239"/>
                    <a:pt x="12759" y="363897"/>
                    <a:pt x="15405" y="345641"/>
                  </a:cubicBezTo>
                  <a:cubicBezTo>
                    <a:pt x="18051" y="327385"/>
                    <a:pt x="23078" y="309128"/>
                    <a:pt x="32867" y="296428"/>
                  </a:cubicBezTo>
                  <a:cubicBezTo>
                    <a:pt x="42656" y="283728"/>
                    <a:pt x="64882" y="277378"/>
                    <a:pt x="74142" y="269441"/>
                  </a:cubicBezTo>
                  <a:cubicBezTo>
                    <a:pt x="83402" y="261504"/>
                    <a:pt x="97161" y="289549"/>
                    <a:pt x="88430" y="248803"/>
                  </a:cubicBezTo>
                  <a:cubicBezTo>
                    <a:pt x="79699" y="208057"/>
                    <a:pt x="6938" y="31845"/>
                    <a:pt x="5880" y="59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4" name="フリーフォーム: 図形 553">
              <a:extLst>
                <a:ext uri="{FF2B5EF4-FFF2-40B4-BE49-F238E27FC236}">
                  <a16:creationId xmlns:a16="http://schemas.microsoft.com/office/drawing/2014/main" id="{CDBF63ED-9B17-433C-BAF5-0B772449B4D5}"/>
                </a:ext>
              </a:extLst>
            </p:cNvPr>
            <p:cNvSpPr/>
            <p:nvPr/>
          </p:nvSpPr>
          <p:spPr>
            <a:xfrm>
              <a:off x="5119862" y="3628822"/>
              <a:ext cx="485502" cy="601376"/>
            </a:xfrm>
            <a:custGeom>
              <a:avLst/>
              <a:gdLst>
                <a:gd name="connsiteX0" fmla="*/ 29988 w 485502"/>
                <a:gd name="connsiteY0" fmla="*/ 4966 h 601376"/>
                <a:gd name="connsiteX1" fmla="*/ 222076 w 485502"/>
                <a:gd name="connsiteY1" fmla="*/ 390728 h 601376"/>
                <a:gd name="connsiteX2" fmla="*/ 457026 w 485502"/>
                <a:gd name="connsiteY2" fmla="*/ 455816 h 601376"/>
                <a:gd name="connsiteX3" fmla="*/ 466551 w 485502"/>
                <a:gd name="connsiteY3" fmla="*/ 449466 h 601376"/>
                <a:gd name="connsiteX4" fmla="*/ 322088 w 485502"/>
                <a:gd name="connsiteY4" fmla="*/ 565353 h 601376"/>
                <a:gd name="connsiteX5" fmla="*/ 230013 w 485502"/>
                <a:gd name="connsiteY5" fmla="*/ 595516 h 601376"/>
                <a:gd name="connsiteX6" fmla="*/ 120476 w 485502"/>
                <a:gd name="connsiteY6" fmla="*/ 463753 h 601376"/>
                <a:gd name="connsiteX7" fmla="*/ 9351 w 485502"/>
                <a:gd name="connsiteY7" fmla="*/ 190703 h 601376"/>
                <a:gd name="connsiteX8" fmla="*/ 29988 w 485502"/>
                <a:gd name="connsiteY8" fmla="*/ 4966 h 60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5502" h="601376">
                  <a:moveTo>
                    <a:pt x="29988" y="4966"/>
                  </a:moveTo>
                  <a:cubicBezTo>
                    <a:pt x="65442" y="38303"/>
                    <a:pt x="150903" y="315586"/>
                    <a:pt x="222076" y="390728"/>
                  </a:cubicBezTo>
                  <a:cubicBezTo>
                    <a:pt x="293249" y="465870"/>
                    <a:pt x="416280" y="446026"/>
                    <a:pt x="457026" y="455816"/>
                  </a:cubicBezTo>
                  <a:cubicBezTo>
                    <a:pt x="497772" y="465606"/>
                    <a:pt x="489041" y="431210"/>
                    <a:pt x="466551" y="449466"/>
                  </a:cubicBezTo>
                  <a:cubicBezTo>
                    <a:pt x="444061" y="467722"/>
                    <a:pt x="361511" y="541011"/>
                    <a:pt x="322088" y="565353"/>
                  </a:cubicBezTo>
                  <a:cubicBezTo>
                    <a:pt x="282665" y="589695"/>
                    <a:pt x="263615" y="612449"/>
                    <a:pt x="230013" y="595516"/>
                  </a:cubicBezTo>
                  <a:cubicBezTo>
                    <a:pt x="196411" y="578583"/>
                    <a:pt x="157253" y="531222"/>
                    <a:pt x="120476" y="463753"/>
                  </a:cubicBezTo>
                  <a:cubicBezTo>
                    <a:pt x="83699" y="396284"/>
                    <a:pt x="24168" y="267167"/>
                    <a:pt x="9351" y="190703"/>
                  </a:cubicBezTo>
                  <a:cubicBezTo>
                    <a:pt x="-5466" y="114239"/>
                    <a:pt x="-5466" y="-28371"/>
                    <a:pt x="29988" y="49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5" name="フリーフォーム: 図形 554">
              <a:extLst>
                <a:ext uri="{FF2B5EF4-FFF2-40B4-BE49-F238E27FC236}">
                  <a16:creationId xmlns:a16="http://schemas.microsoft.com/office/drawing/2014/main" id="{F2ED5532-073D-4AD7-9A8E-497792A1DEF4}"/>
                </a:ext>
              </a:extLst>
            </p:cNvPr>
            <p:cNvSpPr/>
            <p:nvPr/>
          </p:nvSpPr>
          <p:spPr>
            <a:xfrm>
              <a:off x="5139151" y="3437011"/>
              <a:ext cx="1387565" cy="406894"/>
            </a:xfrm>
            <a:custGeom>
              <a:avLst/>
              <a:gdLst>
                <a:gd name="connsiteX0" fmla="*/ 1174 w 1387565"/>
                <a:gd name="connsiteY0" fmla="*/ 199952 h 406894"/>
                <a:gd name="connsiteX1" fmla="*/ 263112 w 1387565"/>
                <a:gd name="connsiteY1" fmla="*/ 38027 h 406894"/>
                <a:gd name="connsiteX2" fmla="*/ 266287 w 1387565"/>
                <a:gd name="connsiteY2" fmla="*/ 57077 h 406894"/>
                <a:gd name="connsiteX3" fmla="*/ 344074 w 1387565"/>
                <a:gd name="connsiteY3" fmla="*/ 174552 h 406894"/>
                <a:gd name="connsiteX4" fmla="*/ 455199 w 1387565"/>
                <a:gd name="connsiteY4" fmla="*/ 182489 h 406894"/>
                <a:gd name="connsiteX5" fmla="*/ 748887 w 1387565"/>
                <a:gd name="connsiteY5" fmla="*/ 138039 h 406894"/>
                <a:gd name="connsiteX6" fmla="*/ 882237 w 1387565"/>
                <a:gd name="connsiteY6" fmla="*/ 31677 h 406894"/>
                <a:gd name="connsiteX7" fmla="*/ 928274 w 1387565"/>
                <a:gd name="connsiteY7" fmla="*/ 9452 h 406894"/>
                <a:gd name="connsiteX8" fmla="*/ 1004474 w 1387565"/>
                <a:gd name="connsiteY8" fmla="*/ 15802 h 406894"/>
                <a:gd name="connsiteX9" fmla="*/ 1283874 w 1387565"/>
                <a:gd name="connsiteY9" fmla="*/ 187252 h 406894"/>
                <a:gd name="connsiteX10" fmla="*/ 1377537 w 1387565"/>
                <a:gd name="connsiteY10" fmla="*/ 358702 h 406894"/>
                <a:gd name="connsiteX11" fmla="*/ 1375949 w 1387565"/>
                <a:gd name="connsiteY11" fmla="*/ 399977 h 406894"/>
                <a:gd name="connsiteX12" fmla="*/ 1350549 w 1387565"/>
                <a:gd name="connsiteY12" fmla="*/ 239639 h 406894"/>
                <a:gd name="connsiteX13" fmla="*/ 969549 w 1387565"/>
                <a:gd name="connsiteY13" fmla="*/ 15802 h 406894"/>
                <a:gd name="connsiteX14" fmla="*/ 772699 w 1387565"/>
                <a:gd name="connsiteY14" fmla="*/ 123752 h 406894"/>
                <a:gd name="connsiteX15" fmla="*/ 472662 w 1387565"/>
                <a:gd name="connsiteY15" fmla="*/ 153914 h 406894"/>
                <a:gd name="connsiteX16" fmla="*/ 304387 w 1387565"/>
                <a:gd name="connsiteY16" fmla="*/ 123752 h 406894"/>
                <a:gd name="connsiteX17" fmla="*/ 172624 w 1387565"/>
                <a:gd name="connsiteY17" fmla="*/ 87239 h 406894"/>
                <a:gd name="connsiteX18" fmla="*/ 1174 w 1387565"/>
                <a:gd name="connsiteY18" fmla="*/ 199952 h 40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7565" h="406894">
                  <a:moveTo>
                    <a:pt x="1174" y="199952"/>
                  </a:moveTo>
                  <a:cubicBezTo>
                    <a:pt x="16255" y="191750"/>
                    <a:pt x="218927" y="61839"/>
                    <a:pt x="263112" y="38027"/>
                  </a:cubicBezTo>
                  <a:cubicBezTo>
                    <a:pt x="307297" y="14215"/>
                    <a:pt x="252793" y="34323"/>
                    <a:pt x="266287" y="57077"/>
                  </a:cubicBezTo>
                  <a:cubicBezTo>
                    <a:pt x="279781" y="79831"/>
                    <a:pt x="312589" y="153650"/>
                    <a:pt x="344074" y="174552"/>
                  </a:cubicBezTo>
                  <a:cubicBezTo>
                    <a:pt x="375559" y="195454"/>
                    <a:pt x="387730" y="188574"/>
                    <a:pt x="455199" y="182489"/>
                  </a:cubicBezTo>
                  <a:cubicBezTo>
                    <a:pt x="522668" y="176403"/>
                    <a:pt x="677714" y="163174"/>
                    <a:pt x="748887" y="138039"/>
                  </a:cubicBezTo>
                  <a:cubicBezTo>
                    <a:pt x="820060" y="112904"/>
                    <a:pt x="852339" y="53108"/>
                    <a:pt x="882237" y="31677"/>
                  </a:cubicBezTo>
                  <a:cubicBezTo>
                    <a:pt x="912135" y="10246"/>
                    <a:pt x="907901" y="12098"/>
                    <a:pt x="928274" y="9452"/>
                  </a:cubicBezTo>
                  <a:cubicBezTo>
                    <a:pt x="948647" y="6806"/>
                    <a:pt x="945207" y="-13831"/>
                    <a:pt x="1004474" y="15802"/>
                  </a:cubicBezTo>
                  <a:cubicBezTo>
                    <a:pt x="1063741" y="45435"/>
                    <a:pt x="1221697" y="130102"/>
                    <a:pt x="1283874" y="187252"/>
                  </a:cubicBezTo>
                  <a:cubicBezTo>
                    <a:pt x="1346051" y="244402"/>
                    <a:pt x="1362191" y="323248"/>
                    <a:pt x="1377537" y="358702"/>
                  </a:cubicBezTo>
                  <a:cubicBezTo>
                    <a:pt x="1392883" y="394156"/>
                    <a:pt x="1380447" y="419821"/>
                    <a:pt x="1375949" y="399977"/>
                  </a:cubicBezTo>
                  <a:cubicBezTo>
                    <a:pt x="1371451" y="380133"/>
                    <a:pt x="1418282" y="303668"/>
                    <a:pt x="1350549" y="239639"/>
                  </a:cubicBezTo>
                  <a:cubicBezTo>
                    <a:pt x="1282816" y="175610"/>
                    <a:pt x="1065857" y="35116"/>
                    <a:pt x="969549" y="15802"/>
                  </a:cubicBezTo>
                  <a:cubicBezTo>
                    <a:pt x="873241" y="-3512"/>
                    <a:pt x="855514" y="100733"/>
                    <a:pt x="772699" y="123752"/>
                  </a:cubicBezTo>
                  <a:cubicBezTo>
                    <a:pt x="689885" y="146771"/>
                    <a:pt x="550714" y="153914"/>
                    <a:pt x="472662" y="153914"/>
                  </a:cubicBezTo>
                  <a:cubicBezTo>
                    <a:pt x="394610" y="153914"/>
                    <a:pt x="354393" y="134865"/>
                    <a:pt x="304387" y="123752"/>
                  </a:cubicBezTo>
                  <a:cubicBezTo>
                    <a:pt x="254381" y="112639"/>
                    <a:pt x="225011" y="77714"/>
                    <a:pt x="172624" y="87239"/>
                  </a:cubicBezTo>
                  <a:cubicBezTo>
                    <a:pt x="120237" y="96764"/>
                    <a:pt x="-13907" y="208154"/>
                    <a:pt x="1174" y="1999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6" name="フリーフォーム: 図形 555">
              <a:extLst>
                <a:ext uri="{FF2B5EF4-FFF2-40B4-BE49-F238E27FC236}">
                  <a16:creationId xmlns:a16="http://schemas.microsoft.com/office/drawing/2014/main" id="{7BA37A29-3177-4A9D-B713-A994EDDB828C}"/>
                </a:ext>
              </a:extLst>
            </p:cNvPr>
            <p:cNvSpPr/>
            <p:nvPr/>
          </p:nvSpPr>
          <p:spPr>
            <a:xfrm>
              <a:off x="5275263" y="3563827"/>
              <a:ext cx="1141489" cy="237063"/>
            </a:xfrm>
            <a:custGeom>
              <a:avLst/>
              <a:gdLst>
                <a:gd name="connsiteX0" fmla="*/ 0 w 1141489"/>
                <a:gd name="connsiteY0" fmla="*/ 115998 h 237063"/>
                <a:gd name="connsiteX1" fmla="*/ 73025 w 1141489"/>
                <a:gd name="connsiteY1" fmla="*/ 68373 h 237063"/>
                <a:gd name="connsiteX2" fmla="*/ 149225 w 1141489"/>
                <a:gd name="connsiteY2" fmla="*/ 150923 h 237063"/>
                <a:gd name="connsiteX3" fmla="*/ 495300 w 1141489"/>
                <a:gd name="connsiteY3" fmla="*/ 150923 h 237063"/>
                <a:gd name="connsiteX4" fmla="*/ 735012 w 1141489"/>
                <a:gd name="connsiteY4" fmla="*/ 73136 h 237063"/>
                <a:gd name="connsiteX5" fmla="*/ 830262 w 1141489"/>
                <a:gd name="connsiteY5" fmla="*/ 8048 h 237063"/>
                <a:gd name="connsiteX6" fmla="*/ 871537 w 1141489"/>
                <a:gd name="connsiteY6" fmla="*/ 12811 h 237063"/>
                <a:gd name="connsiteX7" fmla="*/ 1014412 w 1141489"/>
                <a:gd name="connsiteY7" fmla="*/ 114411 h 237063"/>
                <a:gd name="connsiteX8" fmla="*/ 1133475 w 1141489"/>
                <a:gd name="connsiteY8" fmla="*/ 230298 h 237063"/>
                <a:gd name="connsiteX9" fmla="*/ 1096962 w 1141489"/>
                <a:gd name="connsiteY9" fmla="*/ 204898 h 237063"/>
                <a:gd name="connsiteX10" fmla="*/ 827087 w 1141489"/>
                <a:gd name="connsiteY10" fmla="*/ 52498 h 237063"/>
                <a:gd name="connsiteX11" fmla="*/ 725487 w 1141489"/>
                <a:gd name="connsiteY11" fmla="*/ 93773 h 237063"/>
                <a:gd name="connsiteX12" fmla="*/ 534987 w 1141489"/>
                <a:gd name="connsiteY12" fmla="*/ 155686 h 237063"/>
                <a:gd name="connsiteX13" fmla="*/ 242887 w 1141489"/>
                <a:gd name="connsiteY13" fmla="*/ 203311 h 237063"/>
                <a:gd name="connsiteX14" fmla="*/ 111125 w 1141489"/>
                <a:gd name="connsiteY14" fmla="*/ 181086 h 237063"/>
                <a:gd name="connsiteX15" fmla="*/ 73025 w 1141489"/>
                <a:gd name="connsiteY15" fmla="*/ 93773 h 237063"/>
                <a:gd name="connsiteX16" fmla="*/ 0 w 1141489"/>
                <a:gd name="connsiteY16" fmla="*/ 115998 h 237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41489" h="237063">
                  <a:moveTo>
                    <a:pt x="0" y="115998"/>
                  </a:moveTo>
                  <a:cubicBezTo>
                    <a:pt x="0" y="111765"/>
                    <a:pt x="48154" y="62552"/>
                    <a:pt x="73025" y="68373"/>
                  </a:cubicBezTo>
                  <a:cubicBezTo>
                    <a:pt x="97896" y="74194"/>
                    <a:pt x="78846" y="137165"/>
                    <a:pt x="149225" y="150923"/>
                  </a:cubicBezTo>
                  <a:cubicBezTo>
                    <a:pt x="219604" y="164681"/>
                    <a:pt x="397669" y="163887"/>
                    <a:pt x="495300" y="150923"/>
                  </a:cubicBezTo>
                  <a:cubicBezTo>
                    <a:pt x="592931" y="137959"/>
                    <a:pt x="679185" y="96948"/>
                    <a:pt x="735012" y="73136"/>
                  </a:cubicBezTo>
                  <a:cubicBezTo>
                    <a:pt x="790839" y="49324"/>
                    <a:pt x="807508" y="18102"/>
                    <a:pt x="830262" y="8048"/>
                  </a:cubicBezTo>
                  <a:cubicBezTo>
                    <a:pt x="853016" y="-2006"/>
                    <a:pt x="840845" y="-4916"/>
                    <a:pt x="871537" y="12811"/>
                  </a:cubicBezTo>
                  <a:cubicBezTo>
                    <a:pt x="902229" y="30538"/>
                    <a:pt x="970756" y="78163"/>
                    <a:pt x="1014412" y="114411"/>
                  </a:cubicBezTo>
                  <a:cubicBezTo>
                    <a:pt x="1058068" y="150659"/>
                    <a:pt x="1119717" y="215217"/>
                    <a:pt x="1133475" y="230298"/>
                  </a:cubicBezTo>
                  <a:cubicBezTo>
                    <a:pt x="1147233" y="245379"/>
                    <a:pt x="1148027" y="234531"/>
                    <a:pt x="1096962" y="204898"/>
                  </a:cubicBezTo>
                  <a:cubicBezTo>
                    <a:pt x="1045897" y="175265"/>
                    <a:pt x="888999" y="71019"/>
                    <a:pt x="827087" y="52498"/>
                  </a:cubicBezTo>
                  <a:cubicBezTo>
                    <a:pt x="765175" y="33977"/>
                    <a:pt x="774170" y="76575"/>
                    <a:pt x="725487" y="93773"/>
                  </a:cubicBezTo>
                  <a:cubicBezTo>
                    <a:pt x="676804" y="110971"/>
                    <a:pt x="615420" y="137430"/>
                    <a:pt x="534987" y="155686"/>
                  </a:cubicBezTo>
                  <a:cubicBezTo>
                    <a:pt x="454554" y="173942"/>
                    <a:pt x="313531" y="199078"/>
                    <a:pt x="242887" y="203311"/>
                  </a:cubicBezTo>
                  <a:cubicBezTo>
                    <a:pt x="172243" y="207544"/>
                    <a:pt x="139435" y="199342"/>
                    <a:pt x="111125" y="181086"/>
                  </a:cubicBezTo>
                  <a:cubicBezTo>
                    <a:pt x="82815" y="162830"/>
                    <a:pt x="90752" y="108854"/>
                    <a:pt x="73025" y="93773"/>
                  </a:cubicBezTo>
                  <a:cubicBezTo>
                    <a:pt x="55298" y="78692"/>
                    <a:pt x="0" y="120231"/>
                    <a:pt x="0" y="11599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7" name="フリーフォーム: 図形 556">
              <a:extLst>
                <a:ext uri="{FF2B5EF4-FFF2-40B4-BE49-F238E27FC236}">
                  <a16:creationId xmlns:a16="http://schemas.microsoft.com/office/drawing/2014/main" id="{76DBE802-825E-4F38-B40F-75FA302B5FDA}"/>
                </a:ext>
              </a:extLst>
            </p:cNvPr>
            <p:cNvSpPr/>
            <p:nvPr/>
          </p:nvSpPr>
          <p:spPr>
            <a:xfrm>
              <a:off x="5296904" y="3682195"/>
              <a:ext cx="692498" cy="303849"/>
            </a:xfrm>
            <a:custGeom>
              <a:avLst/>
              <a:gdLst>
                <a:gd name="connsiteX0" fmla="*/ 2171 w 692498"/>
                <a:gd name="connsiteY0" fmla="*/ 2393 h 303849"/>
                <a:gd name="connsiteX1" fmla="*/ 137109 w 692498"/>
                <a:gd name="connsiteY1" fmla="*/ 273855 h 303849"/>
                <a:gd name="connsiteX2" fmla="*/ 226009 w 692498"/>
                <a:gd name="connsiteY2" fmla="*/ 292905 h 303849"/>
                <a:gd name="connsiteX3" fmla="*/ 443496 w 692498"/>
                <a:gd name="connsiteY3" fmla="*/ 237343 h 303849"/>
                <a:gd name="connsiteX4" fmla="*/ 687971 w 692498"/>
                <a:gd name="connsiteY4" fmla="*/ 150030 h 303849"/>
                <a:gd name="connsiteX5" fmla="*/ 608596 w 692498"/>
                <a:gd name="connsiteY5" fmla="*/ 173843 h 303849"/>
                <a:gd name="connsiteX6" fmla="*/ 373646 w 692498"/>
                <a:gd name="connsiteY6" fmla="*/ 235755 h 303849"/>
                <a:gd name="connsiteX7" fmla="*/ 164096 w 692498"/>
                <a:gd name="connsiteY7" fmla="*/ 273855 h 303849"/>
                <a:gd name="connsiteX8" fmla="*/ 103771 w 692498"/>
                <a:gd name="connsiteY8" fmla="*/ 219880 h 303849"/>
                <a:gd name="connsiteX9" fmla="*/ 57734 w 692498"/>
                <a:gd name="connsiteY9" fmla="*/ 145268 h 303849"/>
                <a:gd name="connsiteX10" fmla="*/ 2171 w 692498"/>
                <a:gd name="connsiteY10" fmla="*/ 2393 h 30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2498" h="303849">
                  <a:moveTo>
                    <a:pt x="2171" y="2393"/>
                  </a:moveTo>
                  <a:cubicBezTo>
                    <a:pt x="15400" y="23824"/>
                    <a:pt x="99803" y="225436"/>
                    <a:pt x="137109" y="273855"/>
                  </a:cubicBezTo>
                  <a:cubicBezTo>
                    <a:pt x="174415" y="322274"/>
                    <a:pt x="174945" y="298990"/>
                    <a:pt x="226009" y="292905"/>
                  </a:cubicBezTo>
                  <a:cubicBezTo>
                    <a:pt x="277073" y="286820"/>
                    <a:pt x="366502" y="261155"/>
                    <a:pt x="443496" y="237343"/>
                  </a:cubicBezTo>
                  <a:cubicBezTo>
                    <a:pt x="520490" y="213531"/>
                    <a:pt x="660454" y="160613"/>
                    <a:pt x="687971" y="150030"/>
                  </a:cubicBezTo>
                  <a:cubicBezTo>
                    <a:pt x="715488" y="139447"/>
                    <a:pt x="608596" y="173843"/>
                    <a:pt x="608596" y="173843"/>
                  </a:cubicBezTo>
                  <a:cubicBezTo>
                    <a:pt x="556209" y="188130"/>
                    <a:pt x="447729" y="219086"/>
                    <a:pt x="373646" y="235755"/>
                  </a:cubicBezTo>
                  <a:cubicBezTo>
                    <a:pt x="299563" y="252424"/>
                    <a:pt x="209075" y="276501"/>
                    <a:pt x="164096" y="273855"/>
                  </a:cubicBezTo>
                  <a:cubicBezTo>
                    <a:pt x="119117" y="271209"/>
                    <a:pt x="121498" y="241311"/>
                    <a:pt x="103771" y="219880"/>
                  </a:cubicBezTo>
                  <a:cubicBezTo>
                    <a:pt x="86044" y="198449"/>
                    <a:pt x="75726" y="180987"/>
                    <a:pt x="57734" y="145268"/>
                  </a:cubicBezTo>
                  <a:cubicBezTo>
                    <a:pt x="39742" y="109549"/>
                    <a:pt x="-11058" y="-19038"/>
                    <a:pt x="2171" y="23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8" name="フリーフォーム: 図形 557">
              <a:extLst>
                <a:ext uri="{FF2B5EF4-FFF2-40B4-BE49-F238E27FC236}">
                  <a16:creationId xmlns:a16="http://schemas.microsoft.com/office/drawing/2014/main" id="{B91D9BD6-CFB9-474B-A7AF-8D9CBE7B5301}"/>
                </a:ext>
              </a:extLst>
            </p:cNvPr>
            <p:cNvSpPr/>
            <p:nvPr/>
          </p:nvSpPr>
          <p:spPr>
            <a:xfrm>
              <a:off x="6095152" y="3801380"/>
              <a:ext cx="428821" cy="373965"/>
            </a:xfrm>
            <a:custGeom>
              <a:avLst/>
              <a:gdLst>
                <a:gd name="connsiteX0" fmla="*/ 423123 w 428821"/>
                <a:gd name="connsiteY0" fmla="*/ 683 h 373965"/>
                <a:gd name="connsiteX1" fmla="*/ 278661 w 428821"/>
                <a:gd name="connsiteY1" fmla="*/ 167370 h 373965"/>
                <a:gd name="connsiteX2" fmla="*/ 70698 w 428821"/>
                <a:gd name="connsiteY2" fmla="*/ 283258 h 373965"/>
                <a:gd name="connsiteX3" fmla="*/ 848 w 428821"/>
                <a:gd name="connsiteY3" fmla="*/ 353108 h 373965"/>
                <a:gd name="connsiteX4" fmla="*/ 108798 w 428821"/>
                <a:gd name="connsiteY4" fmla="*/ 365808 h 373965"/>
                <a:gd name="connsiteX5" fmla="*/ 202461 w 428821"/>
                <a:gd name="connsiteY5" fmla="*/ 372158 h 373965"/>
                <a:gd name="connsiteX6" fmla="*/ 297711 w 428821"/>
                <a:gd name="connsiteY6" fmla="*/ 332470 h 373965"/>
                <a:gd name="connsiteX7" fmla="*/ 334223 w 428821"/>
                <a:gd name="connsiteY7" fmla="*/ 280083 h 373965"/>
                <a:gd name="connsiteX8" fmla="*/ 394548 w 428821"/>
                <a:gd name="connsiteY8" fmla="*/ 114983 h 373965"/>
                <a:gd name="connsiteX9" fmla="*/ 423123 w 428821"/>
                <a:gd name="connsiteY9" fmla="*/ 683 h 373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8821" h="373965">
                  <a:moveTo>
                    <a:pt x="423123" y="683"/>
                  </a:moveTo>
                  <a:cubicBezTo>
                    <a:pt x="403809" y="9414"/>
                    <a:pt x="337398" y="120274"/>
                    <a:pt x="278661" y="167370"/>
                  </a:cubicBezTo>
                  <a:cubicBezTo>
                    <a:pt x="219923" y="214466"/>
                    <a:pt x="117000" y="252302"/>
                    <a:pt x="70698" y="283258"/>
                  </a:cubicBezTo>
                  <a:cubicBezTo>
                    <a:pt x="24396" y="314214"/>
                    <a:pt x="-5502" y="339350"/>
                    <a:pt x="848" y="353108"/>
                  </a:cubicBezTo>
                  <a:cubicBezTo>
                    <a:pt x="7198" y="366866"/>
                    <a:pt x="75196" y="362633"/>
                    <a:pt x="108798" y="365808"/>
                  </a:cubicBezTo>
                  <a:cubicBezTo>
                    <a:pt x="142400" y="368983"/>
                    <a:pt x="170976" y="377714"/>
                    <a:pt x="202461" y="372158"/>
                  </a:cubicBezTo>
                  <a:cubicBezTo>
                    <a:pt x="233946" y="366602"/>
                    <a:pt x="275751" y="347816"/>
                    <a:pt x="297711" y="332470"/>
                  </a:cubicBezTo>
                  <a:cubicBezTo>
                    <a:pt x="319671" y="317124"/>
                    <a:pt x="318083" y="316331"/>
                    <a:pt x="334223" y="280083"/>
                  </a:cubicBezTo>
                  <a:cubicBezTo>
                    <a:pt x="350362" y="243835"/>
                    <a:pt x="381583" y="161020"/>
                    <a:pt x="394548" y="114983"/>
                  </a:cubicBezTo>
                  <a:cubicBezTo>
                    <a:pt x="407513" y="68946"/>
                    <a:pt x="442437" y="-8048"/>
                    <a:pt x="423123" y="6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9" name="フリーフォーム: 図形 558">
              <a:extLst>
                <a:ext uri="{FF2B5EF4-FFF2-40B4-BE49-F238E27FC236}">
                  <a16:creationId xmlns:a16="http://schemas.microsoft.com/office/drawing/2014/main" id="{29C57305-92FE-4FDA-A9EC-26F893A33D7B}"/>
                </a:ext>
              </a:extLst>
            </p:cNvPr>
            <p:cNvSpPr/>
            <p:nvPr/>
          </p:nvSpPr>
          <p:spPr>
            <a:xfrm>
              <a:off x="5137150" y="3809268"/>
              <a:ext cx="929380" cy="805595"/>
            </a:xfrm>
            <a:custGeom>
              <a:avLst/>
              <a:gdLst>
                <a:gd name="connsiteX0" fmla="*/ 865188 w 929380"/>
                <a:gd name="connsiteY0" fmla="*/ 22957 h 805595"/>
                <a:gd name="connsiteX1" fmla="*/ 511175 w 929380"/>
                <a:gd name="connsiteY1" fmla="*/ 407132 h 805595"/>
                <a:gd name="connsiteX2" fmla="*/ 220663 w 929380"/>
                <a:gd name="connsiteY2" fmla="*/ 648432 h 805595"/>
                <a:gd name="connsiteX3" fmla="*/ 58738 w 929380"/>
                <a:gd name="connsiteY3" fmla="*/ 765907 h 805595"/>
                <a:gd name="connsiteX4" fmla="*/ 0 w 929380"/>
                <a:gd name="connsiteY4" fmla="*/ 805595 h 805595"/>
                <a:gd name="connsiteX5" fmla="*/ 266700 w 929380"/>
                <a:gd name="connsiteY5" fmla="*/ 599220 h 805595"/>
                <a:gd name="connsiteX6" fmla="*/ 874713 w 929380"/>
                <a:gd name="connsiteY6" fmla="*/ 105507 h 805595"/>
                <a:gd name="connsiteX7" fmla="*/ 865188 w 929380"/>
                <a:gd name="connsiteY7" fmla="*/ 22957 h 80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9380" h="805595">
                  <a:moveTo>
                    <a:pt x="865188" y="22957"/>
                  </a:moveTo>
                  <a:cubicBezTo>
                    <a:pt x="804598" y="73228"/>
                    <a:pt x="618596" y="302886"/>
                    <a:pt x="511175" y="407132"/>
                  </a:cubicBezTo>
                  <a:cubicBezTo>
                    <a:pt x="403754" y="511378"/>
                    <a:pt x="296069" y="588636"/>
                    <a:pt x="220663" y="648432"/>
                  </a:cubicBezTo>
                  <a:cubicBezTo>
                    <a:pt x="145257" y="708228"/>
                    <a:pt x="95515" y="739713"/>
                    <a:pt x="58738" y="765907"/>
                  </a:cubicBezTo>
                  <a:cubicBezTo>
                    <a:pt x="21961" y="792101"/>
                    <a:pt x="0" y="805595"/>
                    <a:pt x="0" y="805595"/>
                  </a:cubicBezTo>
                  <a:cubicBezTo>
                    <a:pt x="34660" y="777814"/>
                    <a:pt x="120915" y="715901"/>
                    <a:pt x="266700" y="599220"/>
                  </a:cubicBezTo>
                  <a:cubicBezTo>
                    <a:pt x="412485" y="482539"/>
                    <a:pt x="781051" y="203932"/>
                    <a:pt x="874713" y="105507"/>
                  </a:cubicBezTo>
                  <a:cubicBezTo>
                    <a:pt x="968375" y="7082"/>
                    <a:pt x="925778" y="-27314"/>
                    <a:pt x="865188" y="229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0" name="フリーフォーム: 図形 559">
              <a:extLst>
                <a:ext uri="{FF2B5EF4-FFF2-40B4-BE49-F238E27FC236}">
                  <a16:creationId xmlns:a16="http://schemas.microsoft.com/office/drawing/2014/main" id="{9780D4BB-4681-4812-8230-120ADAF5CA19}"/>
                </a:ext>
              </a:extLst>
            </p:cNvPr>
            <p:cNvSpPr/>
            <p:nvPr/>
          </p:nvSpPr>
          <p:spPr>
            <a:xfrm>
              <a:off x="4995549" y="4170304"/>
              <a:ext cx="495649" cy="481501"/>
            </a:xfrm>
            <a:custGeom>
              <a:avLst/>
              <a:gdLst>
                <a:gd name="connsiteX0" fmla="*/ 495614 w 495649"/>
                <a:gd name="connsiteY0" fmla="*/ 59 h 481501"/>
                <a:gd name="connsiteX1" fmla="*/ 206689 w 495649"/>
                <a:gd name="connsiteY1" fmla="*/ 209609 h 481501"/>
                <a:gd name="connsiteX2" fmla="*/ 35239 w 495649"/>
                <a:gd name="connsiteY2" fmla="*/ 392171 h 481501"/>
                <a:gd name="connsiteX3" fmla="*/ 3489 w 495649"/>
                <a:gd name="connsiteY3" fmla="*/ 481071 h 481501"/>
                <a:gd name="connsiteX4" fmla="*/ 87626 w 495649"/>
                <a:gd name="connsiteY4" fmla="*/ 358834 h 481501"/>
                <a:gd name="connsiteX5" fmla="*/ 225739 w 495649"/>
                <a:gd name="connsiteY5" fmla="*/ 230246 h 481501"/>
                <a:gd name="connsiteX6" fmla="*/ 495614 w 495649"/>
                <a:gd name="connsiteY6" fmla="*/ 59 h 481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649" h="481501">
                  <a:moveTo>
                    <a:pt x="495614" y="59"/>
                  </a:moveTo>
                  <a:cubicBezTo>
                    <a:pt x="492439" y="-3381"/>
                    <a:pt x="283418" y="144257"/>
                    <a:pt x="206689" y="209609"/>
                  </a:cubicBezTo>
                  <a:cubicBezTo>
                    <a:pt x="129960" y="274961"/>
                    <a:pt x="69106" y="346927"/>
                    <a:pt x="35239" y="392171"/>
                  </a:cubicBezTo>
                  <a:cubicBezTo>
                    <a:pt x="1372" y="437415"/>
                    <a:pt x="-5242" y="486627"/>
                    <a:pt x="3489" y="481071"/>
                  </a:cubicBezTo>
                  <a:cubicBezTo>
                    <a:pt x="12220" y="475515"/>
                    <a:pt x="50584" y="400638"/>
                    <a:pt x="87626" y="358834"/>
                  </a:cubicBezTo>
                  <a:cubicBezTo>
                    <a:pt x="124668" y="317030"/>
                    <a:pt x="160652" y="286867"/>
                    <a:pt x="225739" y="230246"/>
                  </a:cubicBezTo>
                  <a:cubicBezTo>
                    <a:pt x="290826" y="173625"/>
                    <a:pt x="498789" y="3499"/>
                    <a:pt x="495614" y="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1" name="フリーフォーム: 図形 560">
              <a:extLst>
                <a:ext uri="{FF2B5EF4-FFF2-40B4-BE49-F238E27FC236}">
                  <a16:creationId xmlns:a16="http://schemas.microsoft.com/office/drawing/2014/main" id="{C0D64DD9-23AE-4FFA-8654-0FCE846B5CCB}"/>
                </a:ext>
              </a:extLst>
            </p:cNvPr>
            <p:cNvSpPr/>
            <p:nvPr/>
          </p:nvSpPr>
          <p:spPr>
            <a:xfrm>
              <a:off x="5546439" y="3743854"/>
              <a:ext cx="849554" cy="769603"/>
            </a:xfrm>
            <a:custGeom>
              <a:avLst/>
              <a:gdLst>
                <a:gd name="connsiteX0" fmla="*/ 767049 w 849554"/>
                <a:gd name="connsiteY0" fmla="*/ 5821 h 769603"/>
                <a:gd name="connsiteX1" fmla="*/ 835311 w 849554"/>
                <a:gd name="connsiteY1" fmla="*/ 80434 h 769603"/>
                <a:gd name="connsiteX2" fmla="*/ 479711 w 849554"/>
                <a:gd name="connsiteY2" fmla="*/ 316971 h 769603"/>
                <a:gd name="connsiteX3" fmla="*/ 86011 w 849554"/>
                <a:gd name="connsiteY3" fmla="*/ 661459 h 769603"/>
                <a:gd name="connsiteX4" fmla="*/ 1874 w 849554"/>
                <a:gd name="connsiteY4" fmla="*/ 769409 h 769603"/>
                <a:gd name="connsiteX5" fmla="*/ 130461 w 849554"/>
                <a:gd name="connsiteY5" fmla="*/ 642409 h 769603"/>
                <a:gd name="connsiteX6" fmla="*/ 652749 w 849554"/>
                <a:gd name="connsiteY6" fmla="*/ 213784 h 769603"/>
                <a:gd name="connsiteX7" fmla="*/ 767049 w 849554"/>
                <a:gd name="connsiteY7" fmla="*/ 5821 h 76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9554" h="769603">
                  <a:moveTo>
                    <a:pt x="767049" y="5821"/>
                  </a:moveTo>
                  <a:cubicBezTo>
                    <a:pt x="797476" y="-16404"/>
                    <a:pt x="883201" y="28576"/>
                    <a:pt x="835311" y="80434"/>
                  </a:cubicBezTo>
                  <a:cubicBezTo>
                    <a:pt x="787421" y="132292"/>
                    <a:pt x="604594" y="220134"/>
                    <a:pt x="479711" y="316971"/>
                  </a:cubicBezTo>
                  <a:cubicBezTo>
                    <a:pt x="354828" y="413808"/>
                    <a:pt x="165650" y="586053"/>
                    <a:pt x="86011" y="661459"/>
                  </a:cubicBezTo>
                  <a:cubicBezTo>
                    <a:pt x="6371" y="736865"/>
                    <a:pt x="-5534" y="772584"/>
                    <a:pt x="1874" y="769409"/>
                  </a:cubicBezTo>
                  <a:cubicBezTo>
                    <a:pt x="9282" y="766234"/>
                    <a:pt x="21982" y="735013"/>
                    <a:pt x="130461" y="642409"/>
                  </a:cubicBezTo>
                  <a:cubicBezTo>
                    <a:pt x="238940" y="549805"/>
                    <a:pt x="540301" y="319353"/>
                    <a:pt x="652749" y="213784"/>
                  </a:cubicBezTo>
                  <a:cubicBezTo>
                    <a:pt x="765197" y="108215"/>
                    <a:pt x="736622" y="28046"/>
                    <a:pt x="767049" y="58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2" name="フリーフォーム: 図形 561">
              <a:extLst>
                <a:ext uri="{FF2B5EF4-FFF2-40B4-BE49-F238E27FC236}">
                  <a16:creationId xmlns:a16="http://schemas.microsoft.com/office/drawing/2014/main" id="{CD096378-8908-48EE-9941-639CA05C1EFE}"/>
                </a:ext>
              </a:extLst>
            </p:cNvPr>
            <p:cNvSpPr/>
            <p:nvPr/>
          </p:nvSpPr>
          <p:spPr>
            <a:xfrm>
              <a:off x="5019274" y="4776646"/>
              <a:ext cx="356328" cy="403963"/>
            </a:xfrm>
            <a:custGeom>
              <a:avLst/>
              <a:gdLst>
                <a:gd name="connsiteX0" fmla="*/ 3576 w 356328"/>
                <a:gd name="connsiteY0" fmla="*/ 142 h 403963"/>
                <a:gd name="connsiteX1" fmla="*/ 78189 w 356328"/>
                <a:gd name="connsiteY1" fmla="*/ 185879 h 403963"/>
                <a:gd name="connsiteX2" fmla="*/ 211539 w 356328"/>
                <a:gd name="connsiteY2" fmla="*/ 249379 h 403963"/>
                <a:gd name="connsiteX3" fmla="*/ 313139 w 356328"/>
                <a:gd name="connsiteY3" fmla="*/ 252554 h 403963"/>
                <a:gd name="connsiteX4" fmla="*/ 354414 w 356328"/>
                <a:gd name="connsiteY4" fmla="*/ 228742 h 403963"/>
                <a:gd name="connsiteX5" fmla="*/ 349651 w 356328"/>
                <a:gd name="connsiteY5" fmla="*/ 212867 h 403963"/>
                <a:gd name="connsiteX6" fmla="*/ 351239 w 356328"/>
                <a:gd name="connsiteY6" fmla="*/ 303354 h 403963"/>
                <a:gd name="connsiteX7" fmla="*/ 352826 w 356328"/>
                <a:gd name="connsiteY7" fmla="*/ 355742 h 403963"/>
                <a:gd name="connsiteX8" fmla="*/ 309964 w 356328"/>
                <a:gd name="connsiteY8" fmla="*/ 393842 h 403963"/>
                <a:gd name="connsiteX9" fmla="*/ 179789 w 356328"/>
                <a:gd name="connsiteY9" fmla="*/ 400192 h 403963"/>
                <a:gd name="connsiteX10" fmla="*/ 97239 w 356328"/>
                <a:gd name="connsiteY10" fmla="*/ 343042 h 403963"/>
                <a:gd name="connsiteX11" fmla="*/ 40089 w 356328"/>
                <a:gd name="connsiteY11" fmla="*/ 282717 h 403963"/>
                <a:gd name="connsiteX12" fmla="*/ 14689 w 356328"/>
                <a:gd name="connsiteY12" fmla="*/ 219217 h 403963"/>
                <a:gd name="connsiteX13" fmla="*/ 11514 w 356328"/>
                <a:gd name="connsiteY13" fmla="*/ 155717 h 403963"/>
                <a:gd name="connsiteX14" fmla="*/ 3576 w 356328"/>
                <a:gd name="connsiteY14" fmla="*/ 142 h 40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6328" h="403963">
                  <a:moveTo>
                    <a:pt x="3576" y="142"/>
                  </a:moveTo>
                  <a:cubicBezTo>
                    <a:pt x="14688" y="5169"/>
                    <a:pt x="43529" y="144340"/>
                    <a:pt x="78189" y="185879"/>
                  </a:cubicBezTo>
                  <a:cubicBezTo>
                    <a:pt x="112849" y="227418"/>
                    <a:pt x="172381" y="238267"/>
                    <a:pt x="211539" y="249379"/>
                  </a:cubicBezTo>
                  <a:cubicBezTo>
                    <a:pt x="250697" y="260492"/>
                    <a:pt x="289327" y="255993"/>
                    <a:pt x="313139" y="252554"/>
                  </a:cubicBezTo>
                  <a:cubicBezTo>
                    <a:pt x="336951" y="249115"/>
                    <a:pt x="348329" y="235356"/>
                    <a:pt x="354414" y="228742"/>
                  </a:cubicBezTo>
                  <a:cubicBezTo>
                    <a:pt x="360499" y="222128"/>
                    <a:pt x="350180" y="200432"/>
                    <a:pt x="349651" y="212867"/>
                  </a:cubicBezTo>
                  <a:cubicBezTo>
                    <a:pt x="349122" y="225302"/>
                    <a:pt x="350710" y="279542"/>
                    <a:pt x="351239" y="303354"/>
                  </a:cubicBezTo>
                  <a:cubicBezTo>
                    <a:pt x="351768" y="327166"/>
                    <a:pt x="359705" y="340661"/>
                    <a:pt x="352826" y="355742"/>
                  </a:cubicBezTo>
                  <a:cubicBezTo>
                    <a:pt x="345947" y="370823"/>
                    <a:pt x="338803" y="386434"/>
                    <a:pt x="309964" y="393842"/>
                  </a:cubicBezTo>
                  <a:cubicBezTo>
                    <a:pt x="281125" y="401250"/>
                    <a:pt x="215243" y="408659"/>
                    <a:pt x="179789" y="400192"/>
                  </a:cubicBezTo>
                  <a:cubicBezTo>
                    <a:pt x="144335" y="391725"/>
                    <a:pt x="120522" y="362621"/>
                    <a:pt x="97239" y="343042"/>
                  </a:cubicBezTo>
                  <a:cubicBezTo>
                    <a:pt x="73956" y="323463"/>
                    <a:pt x="53847" y="303355"/>
                    <a:pt x="40089" y="282717"/>
                  </a:cubicBezTo>
                  <a:cubicBezTo>
                    <a:pt x="26331" y="262079"/>
                    <a:pt x="19451" y="240384"/>
                    <a:pt x="14689" y="219217"/>
                  </a:cubicBezTo>
                  <a:cubicBezTo>
                    <a:pt x="9927" y="198050"/>
                    <a:pt x="12308" y="187202"/>
                    <a:pt x="11514" y="155717"/>
                  </a:cubicBezTo>
                  <a:cubicBezTo>
                    <a:pt x="10720" y="124232"/>
                    <a:pt x="-7536" y="-4885"/>
                    <a:pt x="3576" y="1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3" name="フリーフォーム: 図形 562">
              <a:extLst>
                <a:ext uri="{FF2B5EF4-FFF2-40B4-BE49-F238E27FC236}">
                  <a16:creationId xmlns:a16="http://schemas.microsoft.com/office/drawing/2014/main" id="{66C3E9DE-7845-46CA-AD92-3142E4A932BF}"/>
                </a:ext>
              </a:extLst>
            </p:cNvPr>
            <p:cNvSpPr/>
            <p:nvPr/>
          </p:nvSpPr>
          <p:spPr>
            <a:xfrm>
              <a:off x="5115635" y="4565215"/>
              <a:ext cx="449183" cy="367041"/>
            </a:xfrm>
            <a:custGeom>
              <a:avLst/>
              <a:gdLst>
                <a:gd name="connsiteX0" fmla="*/ 78665 w 449183"/>
                <a:gd name="connsiteY0" fmla="*/ 435 h 367041"/>
                <a:gd name="connsiteX1" fmla="*/ 11990 w 449183"/>
                <a:gd name="connsiteY1" fmla="*/ 135373 h 367041"/>
                <a:gd name="connsiteX2" fmla="*/ 32628 w 449183"/>
                <a:gd name="connsiteY2" fmla="*/ 241735 h 367041"/>
                <a:gd name="connsiteX3" fmla="*/ 161215 w 449183"/>
                <a:gd name="connsiteY3" fmla="*/ 359210 h 367041"/>
                <a:gd name="connsiteX4" fmla="*/ 210428 w 449183"/>
                <a:gd name="connsiteY4" fmla="*/ 324285 h 367041"/>
                <a:gd name="connsiteX5" fmla="*/ 448553 w 449183"/>
                <a:gd name="connsiteY5" fmla="*/ 68698 h 367041"/>
                <a:gd name="connsiteX6" fmla="*/ 275515 w 449183"/>
                <a:gd name="connsiteY6" fmla="*/ 225860 h 367041"/>
                <a:gd name="connsiteX7" fmla="*/ 137403 w 449183"/>
                <a:gd name="connsiteY7" fmla="*/ 338573 h 367041"/>
                <a:gd name="connsiteX8" fmla="*/ 35803 w 449183"/>
                <a:gd name="connsiteY8" fmla="*/ 311585 h 367041"/>
                <a:gd name="connsiteX9" fmla="*/ 878 w 449183"/>
                <a:gd name="connsiteY9" fmla="*/ 182998 h 367041"/>
                <a:gd name="connsiteX10" fmla="*/ 78665 w 449183"/>
                <a:gd name="connsiteY10" fmla="*/ 435 h 36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9183" h="367041">
                  <a:moveTo>
                    <a:pt x="78665" y="435"/>
                  </a:moveTo>
                  <a:cubicBezTo>
                    <a:pt x="80517" y="-7503"/>
                    <a:pt x="19663" y="95156"/>
                    <a:pt x="11990" y="135373"/>
                  </a:cubicBezTo>
                  <a:cubicBezTo>
                    <a:pt x="4317" y="175590"/>
                    <a:pt x="7757" y="204429"/>
                    <a:pt x="32628" y="241735"/>
                  </a:cubicBezTo>
                  <a:cubicBezTo>
                    <a:pt x="57499" y="279041"/>
                    <a:pt x="131582" y="345452"/>
                    <a:pt x="161215" y="359210"/>
                  </a:cubicBezTo>
                  <a:cubicBezTo>
                    <a:pt x="190848" y="372968"/>
                    <a:pt x="162538" y="372704"/>
                    <a:pt x="210428" y="324285"/>
                  </a:cubicBezTo>
                  <a:cubicBezTo>
                    <a:pt x="258318" y="275866"/>
                    <a:pt x="437705" y="85102"/>
                    <a:pt x="448553" y="68698"/>
                  </a:cubicBezTo>
                  <a:cubicBezTo>
                    <a:pt x="459401" y="52294"/>
                    <a:pt x="327373" y="180881"/>
                    <a:pt x="275515" y="225860"/>
                  </a:cubicBezTo>
                  <a:cubicBezTo>
                    <a:pt x="223657" y="270839"/>
                    <a:pt x="177355" y="324286"/>
                    <a:pt x="137403" y="338573"/>
                  </a:cubicBezTo>
                  <a:cubicBezTo>
                    <a:pt x="97451" y="352860"/>
                    <a:pt x="58557" y="337514"/>
                    <a:pt x="35803" y="311585"/>
                  </a:cubicBezTo>
                  <a:cubicBezTo>
                    <a:pt x="13049" y="285656"/>
                    <a:pt x="-4149" y="229036"/>
                    <a:pt x="878" y="182998"/>
                  </a:cubicBezTo>
                  <a:cubicBezTo>
                    <a:pt x="5905" y="136960"/>
                    <a:pt x="76813" y="8373"/>
                    <a:pt x="78665" y="4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4" name="フリーフォーム: 図形 563">
              <a:extLst>
                <a:ext uri="{FF2B5EF4-FFF2-40B4-BE49-F238E27FC236}">
                  <a16:creationId xmlns:a16="http://schemas.microsoft.com/office/drawing/2014/main" id="{063D877A-2416-4182-82A8-B1358127AC85}"/>
                </a:ext>
              </a:extLst>
            </p:cNvPr>
            <p:cNvSpPr/>
            <p:nvPr/>
          </p:nvSpPr>
          <p:spPr>
            <a:xfrm>
              <a:off x="5490131" y="4373098"/>
              <a:ext cx="199565" cy="199095"/>
            </a:xfrm>
            <a:custGeom>
              <a:avLst/>
              <a:gdLst>
                <a:gd name="connsiteX0" fmla="*/ 199469 w 199565"/>
                <a:gd name="connsiteY0" fmla="*/ 465 h 199095"/>
                <a:gd name="connsiteX1" fmla="*/ 12144 w 199565"/>
                <a:gd name="connsiteY1" fmla="*/ 192552 h 199095"/>
                <a:gd name="connsiteX2" fmla="*/ 37544 w 199565"/>
                <a:gd name="connsiteY2" fmla="*/ 140165 h 199095"/>
                <a:gd name="connsiteX3" fmla="*/ 199469 w 199565"/>
                <a:gd name="connsiteY3" fmla="*/ 465 h 19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565" h="199095">
                  <a:moveTo>
                    <a:pt x="199469" y="465"/>
                  </a:moveTo>
                  <a:cubicBezTo>
                    <a:pt x="195236" y="9196"/>
                    <a:pt x="39131" y="169269"/>
                    <a:pt x="12144" y="192552"/>
                  </a:cubicBezTo>
                  <a:cubicBezTo>
                    <a:pt x="-14844" y="215835"/>
                    <a:pt x="7382" y="171915"/>
                    <a:pt x="37544" y="140165"/>
                  </a:cubicBezTo>
                  <a:cubicBezTo>
                    <a:pt x="67706" y="108415"/>
                    <a:pt x="203702" y="-8266"/>
                    <a:pt x="199469" y="4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5" name="フリーフォーム: 図形 564">
              <a:extLst>
                <a:ext uri="{FF2B5EF4-FFF2-40B4-BE49-F238E27FC236}">
                  <a16:creationId xmlns:a16="http://schemas.microsoft.com/office/drawing/2014/main" id="{D90F7903-DFD8-4B04-910E-1533EACCD756}"/>
                </a:ext>
              </a:extLst>
            </p:cNvPr>
            <p:cNvSpPr/>
            <p:nvPr/>
          </p:nvSpPr>
          <p:spPr>
            <a:xfrm>
              <a:off x="5505241" y="4257049"/>
              <a:ext cx="1303715" cy="826132"/>
            </a:xfrm>
            <a:custGeom>
              <a:avLst/>
              <a:gdLst>
                <a:gd name="connsiteX0" fmla="*/ 209 w 1303715"/>
                <a:gd name="connsiteY0" fmla="*/ 327651 h 826132"/>
                <a:gd name="connsiteX1" fmla="*/ 298659 w 1303715"/>
                <a:gd name="connsiteY1" fmla="*/ 148264 h 826132"/>
                <a:gd name="connsiteX2" fmla="*/ 608222 w 1303715"/>
                <a:gd name="connsiteY2" fmla="*/ 54601 h 826132"/>
                <a:gd name="connsiteX3" fmla="*/ 922547 w 1303715"/>
                <a:gd name="connsiteY3" fmla="*/ 124451 h 826132"/>
                <a:gd name="connsiteX4" fmla="*/ 1200359 w 1303715"/>
                <a:gd name="connsiteY4" fmla="*/ 378451 h 826132"/>
                <a:gd name="connsiteX5" fmla="*/ 1281322 w 1303715"/>
                <a:gd name="connsiteY5" fmla="*/ 621339 h 826132"/>
                <a:gd name="connsiteX6" fmla="*/ 1254334 w 1303715"/>
                <a:gd name="connsiteY6" fmla="*/ 826126 h 826132"/>
                <a:gd name="connsiteX7" fmla="*/ 1298784 w 1303715"/>
                <a:gd name="connsiteY7" fmla="*/ 627689 h 826132"/>
                <a:gd name="connsiteX8" fmla="*/ 1271797 w 1303715"/>
                <a:gd name="connsiteY8" fmla="*/ 434014 h 826132"/>
                <a:gd name="connsiteX9" fmla="*/ 1025734 w 1303715"/>
                <a:gd name="connsiteY9" fmla="*/ 127626 h 826132"/>
                <a:gd name="connsiteX10" fmla="*/ 598697 w 1303715"/>
                <a:gd name="connsiteY10" fmla="*/ 2214 h 826132"/>
                <a:gd name="connsiteX11" fmla="*/ 344697 w 1303715"/>
                <a:gd name="connsiteY11" fmla="*/ 67301 h 826132"/>
                <a:gd name="connsiteX12" fmla="*/ 209 w 1303715"/>
                <a:gd name="connsiteY12" fmla="*/ 327651 h 82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3715" h="826132">
                  <a:moveTo>
                    <a:pt x="209" y="327651"/>
                  </a:moveTo>
                  <a:cubicBezTo>
                    <a:pt x="-7464" y="341145"/>
                    <a:pt x="197324" y="193772"/>
                    <a:pt x="298659" y="148264"/>
                  </a:cubicBezTo>
                  <a:cubicBezTo>
                    <a:pt x="399994" y="102756"/>
                    <a:pt x="504241" y="58570"/>
                    <a:pt x="608222" y="54601"/>
                  </a:cubicBezTo>
                  <a:cubicBezTo>
                    <a:pt x="712203" y="50632"/>
                    <a:pt x="823858" y="70476"/>
                    <a:pt x="922547" y="124451"/>
                  </a:cubicBezTo>
                  <a:cubicBezTo>
                    <a:pt x="1021237" y="178426"/>
                    <a:pt x="1140563" y="295636"/>
                    <a:pt x="1200359" y="378451"/>
                  </a:cubicBezTo>
                  <a:cubicBezTo>
                    <a:pt x="1260155" y="461266"/>
                    <a:pt x="1272326" y="546727"/>
                    <a:pt x="1281322" y="621339"/>
                  </a:cubicBezTo>
                  <a:cubicBezTo>
                    <a:pt x="1290318" y="695951"/>
                    <a:pt x="1251424" y="825068"/>
                    <a:pt x="1254334" y="826126"/>
                  </a:cubicBezTo>
                  <a:cubicBezTo>
                    <a:pt x="1257244" y="827184"/>
                    <a:pt x="1295874" y="693041"/>
                    <a:pt x="1298784" y="627689"/>
                  </a:cubicBezTo>
                  <a:cubicBezTo>
                    <a:pt x="1301694" y="562337"/>
                    <a:pt x="1317305" y="517358"/>
                    <a:pt x="1271797" y="434014"/>
                  </a:cubicBezTo>
                  <a:cubicBezTo>
                    <a:pt x="1226289" y="350670"/>
                    <a:pt x="1137917" y="199593"/>
                    <a:pt x="1025734" y="127626"/>
                  </a:cubicBezTo>
                  <a:cubicBezTo>
                    <a:pt x="913551" y="55659"/>
                    <a:pt x="712203" y="12268"/>
                    <a:pt x="598697" y="2214"/>
                  </a:cubicBezTo>
                  <a:cubicBezTo>
                    <a:pt x="485191" y="-7840"/>
                    <a:pt x="445503" y="16766"/>
                    <a:pt x="344697" y="67301"/>
                  </a:cubicBezTo>
                  <a:cubicBezTo>
                    <a:pt x="243891" y="117836"/>
                    <a:pt x="7882" y="314157"/>
                    <a:pt x="209" y="3276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6" name="フリーフォーム: 図形 565">
              <a:extLst>
                <a:ext uri="{FF2B5EF4-FFF2-40B4-BE49-F238E27FC236}">
                  <a16:creationId xmlns:a16="http://schemas.microsoft.com/office/drawing/2014/main" id="{59A6032B-75BB-4948-9AAE-7A594B6F01F4}"/>
                </a:ext>
              </a:extLst>
            </p:cNvPr>
            <p:cNvSpPr/>
            <p:nvPr/>
          </p:nvSpPr>
          <p:spPr>
            <a:xfrm>
              <a:off x="6107393" y="4157461"/>
              <a:ext cx="757567" cy="490916"/>
            </a:xfrm>
            <a:custGeom>
              <a:avLst/>
              <a:gdLst>
                <a:gd name="connsiteX0" fmla="*/ 1307 w 757567"/>
                <a:gd name="connsiteY0" fmla="*/ 1789 h 490916"/>
                <a:gd name="connsiteX1" fmla="*/ 388657 w 757567"/>
                <a:gd name="connsiteY1" fmla="*/ 92806 h 490916"/>
                <a:gd name="connsiteX2" fmla="*/ 754840 w 757567"/>
                <a:gd name="connsiteY2" fmla="*/ 490739 h 490916"/>
                <a:gd name="connsiteX3" fmla="*/ 526240 w 757567"/>
                <a:gd name="connsiteY3" fmla="*/ 141489 h 490916"/>
                <a:gd name="connsiteX4" fmla="*/ 1307 w 757567"/>
                <a:gd name="connsiteY4" fmla="*/ 1789 h 49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567" h="490916">
                  <a:moveTo>
                    <a:pt x="1307" y="1789"/>
                  </a:moveTo>
                  <a:cubicBezTo>
                    <a:pt x="-21623" y="-6325"/>
                    <a:pt x="263068" y="11314"/>
                    <a:pt x="388657" y="92806"/>
                  </a:cubicBezTo>
                  <a:cubicBezTo>
                    <a:pt x="514246" y="174298"/>
                    <a:pt x="731910" y="482625"/>
                    <a:pt x="754840" y="490739"/>
                  </a:cubicBezTo>
                  <a:cubicBezTo>
                    <a:pt x="777770" y="498853"/>
                    <a:pt x="652182" y="226861"/>
                    <a:pt x="526240" y="141489"/>
                  </a:cubicBezTo>
                  <a:cubicBezTo>
                    <a:pt x="400298" y="56117"/>
                    <a:pt x="24237" y="9903"/>
                    <a:pt x="1307" y="17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7" name="フリーフォーム: 図形 566">
              <a:extLst>
                <a:ext uri="{FF2B5EF4-FFF2-40B4-BE49-F238E27FC236}">
                  <a16:creationId xmlns:a16="http://schemas.microsoft.com/office/drawing/2014/main" id="{4D7DAF0B-D3B1-42C0-BA9D-EB518FC630F0}"/>
                </a:ext>
              </a:extLst>
            </p:cNvPr>
            <p:cNvSpPr/>
            <p:nvPr/>
          </p:nvSpPr>
          <p:spPr>
            <a:xfrm>
              <a:off x="6781299" y="4654006"/>
              <a:ext cx="127998" cy="567971"/>
            </a:xfrm>
            <a:custGeom>
              <a:avLst/>
              <a:gdLst>
                <a:gd name="connsiteX0" fmla="*/ 78818 w 127998"/>
                <a:gd name="connsiteY0" fmla="*/ 544 h 567971"/>
                <a:gd name="connsiteX1" fmla="*/ 121151 w 127998"/>
                <a:gd name="connsiteY1" fmla="*/ 243961 h 567971"/>
                <a:gd name="connsiteX2" fmla="*/ 64001 w 127998"/>
                <a:gd name="connsiteY2" fmla="*/ 461977 h 567971"/>
                <a:gd name="connsiteX3" fmla="*/ 501 w 127998"/>
                <a:gd name="connsiteY3" fmla="*/ 567811 h 567971"/>
                <a:gd name="connsiteX4" fmla="*/ 99984 w 127998"/>
                <a:gd name="connsiteY4" fmla="*/ 440811 h 567971"/>
                <a:gd name="connsiteX5" fmla="*/ 127501 w 127998"/>
                <a:gd name="connsiteY5" fmla="*/ 313811 h 567971"/>
                <a:gd name="connsiteX6" fmla="*/ 78818 w 127998"/>
                <a:gd name="connsiteY6" fmla="*/ 544 h 567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998" h="567971">
                  <a:moveTo>
                    <a:pt x="78818" y="544"/>
                  </a:moveTo>
                  <a:cubicBezTo>
                    <a:pt x="77760" y="-11098"/>
                    <a:pt x="123620" y="167056"/>
                    <a:pt x="121151" y="243961"/>
                  </a:cubicBezTo>
                  <a:cubicBezTo>
                    <a:pt x="118682" y="320866"/>
                    <a:pt x="84109" y="408002"/>
                    <a:pt x="64001" y="461977"/>
                  </a:cubicBezTo>
                  <a:cubicBezTo>
                    <a:pt x="43893" y="515952"/>
                    <a:pt x="-5496" y="571339"/>
                    <a:pt x="501" y="567811"/>
                  </a:cubicBezTo>
                  <a:cubicBezTo>
                    <a:pt x="6498" y="564283"/>
                    <a:pt x="78817" y="483144"/>
                    <a:pt x="99984" y="440811"/>
                  </a:cubicBezTo>
                  <a:cubicBezTo>
                    <a:pt x="121151" y="398478"/>
                    <a:pt x="130323" y="388247"/>
                    <a:pt x="127501" y="313811"/>
                  </a:cubicBezTo>
                  <a:cubicBezTo>
                    <a:pt x="124679" y="239375"/>
                    <a:pt x="79876" y="12186"/>
                    <a:pt x="78818" y="5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8" name="フリーフォーム: 図形 567">
              <a:extLst>
                <a:ext uri="{FF2B5EF4-FFF2-40B4-BE49-F238E27FC236}">
                  <a16:creationId xmlns:a16="http://schemas.microsoft.com/office/drawing/2014/main" id="{E1CE4624-92D2-4AB6-AE96-F6F605C6AD09}"/>
                </a:ext>
              </a:extLst>
            </p:cNvPr>
            <p:cNvSpPr/>
            <p:nvPr/>
          </p:nvSpPr>
          <p:spPr>
            <a:xfrm>
              <a:off x="5378186" y="5074412"/>
              <a:ext cx="1419563" cy="425130"/>
            </a:xfrm>
            <a:custGeom>
              <a:avLst/>
              <a:gdLst>
                <a:gd name="connsiteX0" fmla="*/ 264 w 1419563"/>
                <a:gd name="connsiteY0" fmla="*/ 1355 h 425130"/>
                <a:gd name="connsiteX1" fmla="*/ 182297 w 1419563"/>
                <a:gd name="connsiteY1" fmla="*/ 310388 h 425130"/>
                <a:gd name="connsiteX2" fmla="*/ 662781 w 1419563"/>
                <a:gd name="connsiteY2" fmla="*/ 418338 h 425130"/>
                <a:gd name="connsiteX3" fmla="*/ 923131 w 1419563"/>
                <a:gd name="connsiteY3" fmla="*/ 405638 h 425130"/>
                <a:gd name="connsiteX4" fmla="*/ 1117864 w 1419563"/>
                <a:gd name="connsiteY4" fmla="*/ 337905 h 425130"/>
                <a:gd name="connsiteX5" fmla="*/ 1416314 w 1419563"/>
                <a:gd name="connsiteY5" fmla="*/ 138938 h 425130"/>
                <a:gd name="connsiteX6" fmla="*/ 1263914 w 1419563"/>
                <a:gd name="connsiteY6" fmla="*/ 242655 h 425130"/>
                <a:gd name="connsiteX7" fmla="*/ 1067064 w 1419563"/>
                <a:gd name="connsiteY7" fmla="*/ 320971 h 425130"/>
                <a:gd name="connsiteX8" fmla="*/ 639497 w 1419563"/>
                <a:gd name="connsiteY8" fmla="*/ 397171 h 425130"/>
                <a:gd name="connsiteX9" fmla="*/ 334697 w 1419563"/>
                <a:gd name="connsiteY9" fmla="*/ 325205 h 425130"/>
                <a:gd name="connsiteX10" fmla="*/ 146314 w 1419563"/>
                <a:gd name="connsiteY10" fmla="*/ 202438 h 425130"/>
                <a:gd name="connsiteX11" fmla="*/ 264 w 1419563"/>
                <a:gd name="connsiteY11" fmla="*/ 1355 h 42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9563" h="425130">
                  <a:moveTo>
                    <a:pt x="264" y="1355"/>
                  </a:moveTo>
                  <a:cubicBezTo>
                    <a:pt x="6261" y="19347"/>
                    <a:pt x="71878" y="240891"/>
                    <a:pt x="182297" y="310388"/>
                  </a:cubicBezTo>
                  <a:cubicBezTo>
                    <a:pt x="292716" y="379885"/>
                    <a:pt x="539309" y="402463"/>
                    <a:pt x="662781" y="418338"/>
                  </a:cubicBezTo>
                  <a:cubicBezTo>
                    <a:pt x="786253" y="434213"/>
                    <a:pt x="847284" y="419043"/>
                    <a:pt x="923131" y="405638"/>
                  </a:cubicBezTo>
                  <a:cubicBezTo>
                    <a:pt x="998978" y="392233"/>
                    <a:pt x="1035667" y="382355"/>
                    <a:pt x="1117864" y="337905"/>
                  </a:cubicBezTo>
                  <a:cubicBezTo>
                    <a:pt x="1200061" y="293455"/>
                    <a:pt x="1391972" y="154813"/>
                    <a:pt x="1416314" y="138938"/>
                  </a:cubicBezTo>
                  <a:cubicBezTo>
                    <a:pt x="1440656" y="123063"/>
                    <a:pt x="1322122" y="212316"/>
                    <a:pt x="1263914" y="242655"/>
                  </a:cubicBezTo>
                  <a:cubicBezTo>
                    <a:pt x="1205706" y="272994"/>
                    <a:pt x="1171134" y="295218"/>
                    <a:pt x="1067064" y="320971"/>
                  </a:cubicBezTo>
                  <a:cubicBezTo>
                    <a:pt x="962995" y="346724"/>
                    <a:pt x="761558" y="396465"/>
                    <a:pt x="639497" y="397171"/>
                  </a:cubicBezTo>
                  <a:cubicBezTo>
                    <a:pt x="517436" y="397877"/>
                    <a:pt x="416894" y="357660"/>
                    <a:pt x="334697" y="325205"/>
                  </a:cubicBezTo>
                  <a:cubicBezTo>
                    <a:pt x="252500" y="292750"/>
                    <a:pt x="200994" y="255355"/>
                    <a:pt x="146314" y="202438"/>
                  </a:cubicBezTo>
                  <a:cubicBezTo>
                    <a:pt x="91634" y="149521"/>
                    <a:pt x="-5733" y="-16637"/>
                    <a:pt x="264" y="13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9" name="フリーフォーム: 図形 568">
              <a:extLst>
                <a:ext uri="{FF2B5EF4-FFF2-40B4-BE49-F238E27FC236}">
                  <a16:creationId xmlns:a16="http://schemas.microsoft.com/office/drawing/2014/main" id="{DD323717-B57D-4810-B25E-FA4B07860CA0}"/>
                </a:ext>
              </a:extLst>
            </p:cNvPr>
            <p:cNvSpPr/>
            <p:nvPr/>
          </p:nvSpPr>
          <p:spPr>
            <a:xfrm>
              <a:off x="5360127" y="5098534"/>
              <a:ext cx="685075" cy="415878"/>
            </a:xfrm>
            <a:custGeom>
              <a:avLst/>
              <a:gdLst>
                <a:gd name="connsiteX0" fmla="*/ 26790 w 685075"/>
                <a:gd name="connsiteY0" fmla="*/ 516 h 415878"/>
                <a:gd name="connsiteX1" fmla="*/ 3506 w 685075"/>
                <a:gd name="connsiteY1" fmla="*/ 104233 h 415878"/>
                <a:gd name="connsiteX2" fmla="*/ 98756 w 685075"/>
                <a:gd name="connsiteY2" fmla="*/ 341299 h 415878"/>
                <a:gd name="connsiteX3" fmla="*/ 426840 w 685075"/>
                <a:gd name="connsiteY3" fmla="*/ 392099 h 415878"/>
                <a:gd name="connsiteX4" fmla="*/ 685073 w 685075"/>
                <a:gd name="connsiteY4" fmla="*/ 413266 h 415878"/>
                <a:gd name="connsiteX5" fmla="*/ 431073 w 685075"/>
                <a:gd name="connsiteY5" fmla="*/ 334949 h 415878"/>
                <a:gd name="connsiteX6" fmla="*/ 86056 w 685075"/>
                <a:gd name="connsiteY6" fmla="*/ 142333 h 415878"/>
                <a:gd name="connsiteX7" fmla="*/ 26790 w 685075"/>
                <a:gd name="connsiteY7" fmla="*/ 516 h 41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5075" h="415878">
                  <a:moveTo>
                    <a:pt x="26790" y="516"/>
                  </a:moveTo>
                  <a:cubicBezTo>
                    <a:pt x="13032" y="-5834"/>
                    <a:pt x="-8488" y="47436"/>
                    <a:pt x="3506" y="104233"/>
                  </a:cubicBezTo>
                  <a:cubicBezTo>
                    <a:pt x="15500" y="161030"/>
                    <a:pt x="28200" y="293321"/>
                    <a:pt x="98756" y="341299"/>
                  </a:cubicBezTo>
                  <a:cubicBezTo>
                    <a:pt x="169312" y="389277"/>
                    <a:pt x="329121" y="380105"/>
                    <a:pt x="426840" y="392099"/>
                  </a:cubicBezTo>
                  <a:cubicBezTo>
                    <a:pt x="524559" y="404093"/>
                    <a:pt x="684368" y="422791"/>
                    <a:pt x="685073" y="413266"/>
                  </a:cubicBezTo>
                  <a:cubicBezTo>
                    <a:pt x="685778" y="403741"/>
                    <a:pt x="530909" y="380104"/>
                    <a:pt x="431073" y="334949"/>
                  </a:cubicBezTo>
                  <a:cubicBezTo>
                    <a:pt x="331237" y="289794"/>
                    <a:pt x="155201" y="192427"/>
                    <a:pt x="86056" y="142333"/>
                  </a:cubicBezTo>
                  <a:cubicBezTo>
                    <a:pt x="16911" y="92239"/>
                    <a:pt x="40548" y="6866"/>
                    <a:pt x="26790" y="5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0" name="フリーフォーム: 図形 569">
              <a:extLst>
                <a:ext uri="{FF2B5EF4-FFF2-40B4-BE49-F238E27FC236}">
                  <a16:creationId xmlns:a16="http://schemas.microsoft.com/office/drawing/2014/main" id="{30EB82E9-6125-4A41-AC37-30A6AAB7C034}"/>
                </a:ext>
              </a:extLst>
            </p:cNvPr>
            <p:cNvSpPr/>
            <p:nvPr/>
          </p:nvSpPr>
          <p:spPr>
            <a:xfrm>
              <a:off x="6299995" y="5083530"/>
              <a:ext cx="577778" cy="477349"/>
            </a:xfrm>
            <a:custGeom>
              <a:avLst/>
              <a:gdLst>
                <a:gd name="connsiteX0" fmla="*/ 577055 w 577778"/>
                <a:gd name="connsiteY0" fmla="*/ 703 h 477349"/>
                <a:gd name="connsiteX1" fmla="*/ 371738 w 577778"/>
                <a:gd name="connsiteY1" fmla="*/ 347837 h 477349"/>
                <a:gd name="connsiteX2" fmla="*/ 113505 w 577778"/>
                <a:gd name="connsiteY2" fmla="*/ 468487 h 477349"/>
                <a:gd name="connsiteX3" fmla="*/ 60588 w 577778"/>
                <a:gd name="connsiteY3" fmla="*/ 460020 h 477349"/>
                <a:gd name="connsiteX4" fmla="*/ 11905 w 577778"/>
                <a:gd name="connsiteY4" fmla="*/ 394403 h 477349"/>
                <a:gd name="connsiteX5" fmla="*/ 299772 w 577778"/>
                <a:gd name="connsiteY5" fmla="*/ 261053 h 477349"/>
                <a:gd name="connsiteX6" fmla="*/ 577055 w 577778"/>
                <a:gd name="connsiteY6" fmla="*/ 703 h 477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7778" h="477349">
                  <a:moveTo>
                    <a:pt x="577055" y="703"/>
                  </a:moveTo>
                  <a:cubicBezTo>
                    <a:pt x="589049" y="15167"/>
                    <a:pt x="448996" y="269873"/>
                    <a:pt x="371738" y="347837"/>
                  </a:cubicBezTo>
                  <a:cubicBezTo>
                    <a:pt x="294480" y="425801"/>
                    <a:pt x="165363" y="449790"/>
                    <a:pt x="113505" y="468487"/>
                  </a:cubicBezTo>
                  <a:cubicBezTo>
                    <a:pt x="61647" y="487184"/>
                    <a:pt x="77521" y="472367"/>
                    <a:pt x="60588" y="460020"/>
                  </a:cubicBezTo>
                  <a:cubicBezTo>
                    <a:pt x="43655" y="447673"/>
                    <a:pt x="-27959" y="427564"/>
                    <a:pt x="11905" y="394403"/>
                  </a:cubicBezTo>
                  <a:cubicBezTo>
                    <a:pt x="51769" y="361242"/>
                    <a:pt x="207344" y="323142"/>
                    <a:pt x="299772" y="261053"/>
                  </a:cubicBezTo>
                  <a:cubicBezTo>
                    <a:pt x="392200" y="198964"/>
                    <a:pt x="565061" y="-13761"/>
                    <a:pt x="577055" y="7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1" name="フリーフォーム: 図形 570">
              <a:extLst>
                <a:ext uri="{FF2B5EF4-FFF2-40B4-BE49-F238E27FC236}">
                  <a16:creationId xmlns:a16="http://schemas.microsoft.com/office/drawing/2014/main" id="{03373A57-11BC-4489-B609-1BA62B439295}"/>
                </a:ext>
              </a:extLst>
            </p:cNvPr>
            <p:cNvSpPr/>
            <p:nvPr/>
          </p:nvSpPr>
          <p:spPr>
            <a:xfrm>
              <a:off x="5859751" y="5467692"/>
              <a:ext cx="444440" cy="160551"/>
            </a:xfrm>
            <a:custGeom>
              <a:avLst/>
              <a:gdLst>
                <a:gd name="connsiteX0" fmla="*/ 5532 w 444440"/>
                <a:gd name="connsiteY0" fmla="*/ 10241 h 160551"/>
                <a:gd name="connsiteX1" fmla="*/ 181216 w 444440"/>
                <a:gd name="connsiteY1" fmla="*/ 137241 h 160551"/>
                <a:gd name="connsiteX2" fmla="*/ 327266 w 444440"/>
                <a:gd name="connsiteY2" fmla="*/ 160525 h 160551"/>
                <a:gd name="connsiteX3" fmla="*/ 378066 w 444440"/>
                <a:gd name="connsiteY3" fmla="*/ 137241 h 160551"/>
                <a:gd name="connsiteX4" fmla="*/ 430982 w 444440"/>
                <a:gd name="connsiteY4" fmla="*/ 31408 h 160551"/>
                <a:gd name="connsiteX5" fmla="*/ 403466 w 444440"/>
                <a:gd name="connsiteY5" fmla="*/ 10241 h 160551"/>
                <a:gd name="connsiteX6" fmla="*/ 5532 w 444440"/>
                <a:gd name="connsiteY6" fmla="*/ 10241 h 16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440" h="160551">
                  <a:moveTo>
                    <a:pt x="5532" y="10241"/>
                  </a:moveTo>
                  <a:cubicBezTo>
                    <a:pt x="-31510" y="31408"/>
                    <a:pt x="127594" y="112194"/>
                    <a:pt x="181216" y="137241"/>
                  </a:cubicBezTo>
                  <a:cubicBezTo>
                    <a:pt x="234838" y="162288"/>
                    <a:pt x="294458" y="160525"/>
                    <a:pt x="327266" y="160525"/>
                  </a:cubicBezTo>
                  <a:cubicBezTo>
                    <a:pt x="360074" y="160525"/>
                    <a:pt x="360780" y="158760"/>
                    <a:pt x="378066" y="137241"/>
                  </a:cubicBezTo>
                  <a:cubicBezTo>
                    <a:pt x="395352" y="115722"/>
                    <a:pt x="426749" y="52575"/>
                    <a:pt x="430982" y="31408"/>
                  </a:cubicBezTo>
                  <a:cubicBezTo>
                    <a:pt x="435215" y="10241"/>
                    <a:pt x="471552" y="13769"/>
                    <a:pt x="403466" y="10241"/>
                  </a:cubicBezTo>
                  <a:cubicBezTo>
                    <a:pt x="335380" y="6713"/>
                    <a:pt x="42574" y="-10926"/>
                    <a:pt x="5532" y="102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2" name="フリーフォーム: 図形 571">
              <a:extLst>
                <a:ext uri="{FF2B5EF4-FFF2-40B4-BE49-F238E27FC236}">
                  <a16:creationId xmlns:a16="http://schemas.microsoft.com/office/drawing/2014/main" id="{E882324A-E7B2-48F1-A78E-95DB6956C8F2}"/>
                </a:ext>
              </a:extLst>
            </p:cNvPr>
            <p:cNvSpPr/>
            <p:nvPr/>
          </p:nvSpPr>
          <p:spPr>
            <a:xfrm>
              <a:off x="5527510" y="4437472"/>
              <a:ext cx="947940" cy="672803"/>
            </a:xfrm>
            <a:custGeom>
              <a:avLst/>
              <a:gdLst>
                <a:gd name="connsiteX0" fmla="*/ 20803 w 947940"/>
                <a:gd name="connsiteY0" fmla="*/ 240891 h 672803"/>
                <a:gd name="connsiteX1" fmla="*/ 68428 w 947940"/>
                <a:gd name="connsiteY1" fmla="*/ 201203 h 672803"/>
                <a:gd name="connsiteX2" fmla="*/ 333540 w 947940"/>
                <a:gd name="connsiteY2" fmla="*/ 37691 h 672803"/>
                <a:gd name="connsiteX3" fmla="*/ 620878 w 947940"/>
                <a:gd name="connsiteY3" fmla="*/ 26578 h 672803"/>
                <a:gd name="connsiteX4" fmla="*/ 873290 w 947940"/>
                <a:gd name="connsiteY4" fmla="*/ 199616 h 672803"/>
                <a:gd name="connsiteX5" fmla="*/ 916153 w 947940"/>
                <a:gd name="connsiteY5" fmla="*/ 407578 h 672803"/>
                <a:gd name="connsiteX6" fmla="*/ 860590 w 947940"/>
                <a:gd name="connsiteY6" fmla="*/ 529816 h 672803"/>
                <a:gd name="connsiteX7" fmla="*/ 762165 w 947940"/>
                <a:gd name="connsiteY7" fmla="*/ 640941 h 672803"/>
                <a:gd name="connsiteX8" fmla="*/ 746290 w 947940"/>
                <a:gd name="connsiteY8" fmla="*/ 671103 h 672803"/>
                <a:gd name="connsiteX9" fmla="*/ 863765 w 947940"/>
                <a:gd name="connsiteY9" fmla="*/ 601253 h 672803"/>
                <a:gd name="connsiteX10" fmla="*/ 947903 w 947940"/>
                <a:gd name="connsiteY10" fmla="*/ 434566 h 672803"/>
                <a:gd name="connsiteX11" fmla="*/ 870115 w 947940"/>
                <a:gd name="connsiteY11" fmla="*/ 186916 h 672803"/>
                <a:gd name="connsiteX12" fmla="*/ 603415 w 947940"/>
                <a:gd name="connsiteY12" fmla="*/ 12291 h 672803"/>
                <a:gd name="connsiteX13" fmla="*/ 357353 w 947940"/>
                <a:gd name="connsiteY13" fmla="*/ 36103 h 672803"/>
                <a:gd name="connsiteX14" fmla="*/ 20803 w 947940"/>
                <a:gd name="connsiteY14" fmla="*/ 240891 h 67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47940" h="672803">
                  <a:moveTo>
                    <a:pt x="20803" y="240891"/>
                  </a:moveTo>
                  <a:cubicBezTo>
                    <a:pt x="-27351" y="268408"/>
                    <a:pt x="16305" y="235070"/>
                    <a:pt x="68428" y="201203"/>
                  </a:cubicBezTo>
                  <a:cubicBezTo>
                    <a:pt x="120551" y="167336"/>
                    <a:pt x="241465" y="66795"/>
                    <a:pt x="333540" y="37691"/>
                  </a:cubicBezTo>
                  <a:cubicBezTo>
                    <a:pt x="425615" y="8587"/>
                    <a:pt x="530920" y="-410"/>
                    <a:pt x="620878" y="26578"/>
                  </a:cubicBezTo>
                  <a:cubicBezTo>
                    <a:pt x="710836" y="53565"/>
                    <a:pt x="824078" y="136116"/>
                    <a:pt x="873290" y="199616"/>
                  </a:cubicBezTo>
                  <a:cubicBezTo>
                    <a:pt x="922502" y="263116"/>
                    <a:pt x="918270" y="352545"/>
                    <a:pt x="916153" y="407578"/>
                  </a:cubicBezTo>
                  <a:cubicBezTo>
                    <a:pt x="914036" y="462611"/>
                    <a:pt x="886255" y="490922"/>
                    <a:pt x="860590" y="529816"/>
                  </a:cubicBezTo>
                  <a:cubicBezTo>
                    <a:pt x="834925" y="568710"/>
                    <a:pt x="781215" y="617393"/>
                    <a:pt x="762165" y="640941"/>
                  </a:cubicBezTo>
                  <a:cubicBezTo>
                    <a:pt x="743115" y="664489"/>
                    <a:pt x="729357" y="677718"/>
                    <a:pt x="746290" y="671103"/>
                  </a:cubicBezTo>
                  <a:cubicBezTo>
                    <a:pt x="763223" y="664488"/>
                    <a:pt x="830163" y="640676"/>
                    <a:pt x="863765" y="601253"/>
                  </a:cubicBezTo>
                  <a:cubicBezTo>
                    <a:pt x="897367" y="561830"/>
                    <a:pt x="946845" y="503622"/>
                    <a:pt x="947903" y="434566"/>
                  </a:cubicBezTo>
                  <a:cubicBezTo>
                    <a:pt x="948961" y="365510"/>
                    <a:pt x="927530" y="257295"/>
                    <a:pt x="870115" y="186916"/>
                  </a:cubicBezTo>
                  <a:cubicBezTo>
                    <a:pt x="812700" y="116537"/>
                    <a:pt x="688875" y="37426"/>
                    <a:pt x="603415" y="12291"/>
                  </a:cubicBezTo>
                  <a:cubicBezTo>
                    <a:pt x="517955" y="-12844"/>
                    <a:pt x="455249" y="3295"/>
                    <a:pt x="357353" y="36103"/>
                  </a:cubicBezTo>
                  <a:cubicBezTo>
                    <a:pt x="259457" y="68911"/>
                    <a:pt x="68957" y="213374"/>
                    <a:pt x="20803" y="2408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3" name="フリーフォーム: 図形 572">
              <a:extLst>
                <a:ext uri="{FF2B5EF4-FFF2-40B4-BE49-F238E27FC236}">
                  <a16:creationId xmlns:a16="http://schemas.microsoft.com/office/drawing/2014/main" id="{F0558611-A8D6-4294-9AA4-EB1AD4A7F7AC}"/>
                </a:ext>
              </a:extLst>
            </p:cNvPr>
            <p:cNvSpPr/>
            <p:nvPr/>
          </p:nvSpPr>
          <p:spPr>
            <a:xfrm>
              <a:off x="5718159" y="4677762"/>
              <a:ext cx="608549" cy="241945"/>
            </a:xfrm>
            <a:custGeom>
              <a:avLst/>
              <a:gdLst>
                <a:gd name="connsiteX0" fmla="*/ 16 w 608549"/>
                <a:gd name="connsiteY0" fmla="*/ 3776 h 241945"/>
                <a:gd name="connsiteX1" fmla="*/ 357204 w 608549"/>
                <a:gd name="connsiteY1" fmla="*/ 40288 h 241945"/>
                <a:gd name="connsiteX2" fmla="*/ 600091 w 608549"/>
                <a:gd name="connsiteY2" fmla="*/ 238726 h 241945"/>
                <a:gd name="connsiteX3" fmla="*/ 533416 w 608549"/>
                <a:gd name="connsiteY3" fmla="*/ 153001 h 241945"/>
                <a:gd name="connsiteX4" fmla="*/ 342916 w 608549"/>
                <a:gd name="connsiteY4" fmla="*/ 19651 h 241945"/>
                <a:gd name="connsiteX5" fmla="*/ 16 w 608549"/>
                <a:gd name="connsiteY5" fmla="*/ 3776 h 241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549" h="241945">
                  <a:moveTo>
                    <a:pt x="16" y="3776"/>
                  </a:moveTo>
                  <a:cubicBezTo>
                    <a:pt x="2397" y="7216"/>
                    <a:pt x="257192" y="1130"/>
                    <a:pt x="357204" y="40288"/>
                  </a:cubicBezTo>
                  <a:cubicBezTo>
                    <a:pt x="457216" y="79446"/>
                    <a:pt x="570722" y="219941"/>
                    <a:pt x="600091" y="238726"/>
                  </a:cubicBezTo>
                  <a:cubicBezTo>
                    <a:pt x="629460" y="257512"/>
                    <a:pt x="576279" y="189514"/>
                    <a:pt x="533416" y="153001"/>
                  </a:cubicBezTo>
                  <a:cubicBezTo>
                    <a:pt x="490554" y="116489"/>
                    <a:pt x="432080" y="46903"/>
                    <a:pt x="342916" y="19651"/>
                  </a:cubicBezTo>
                  <a:cubicBezTo>
                    <a:pt x="253752" y="-7601"/>
                    <a:pt x="-2365" y="336"/>
                    <a:pt x="16" y="37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4" name="フリーフォーム: 図形 573">
              <a:extLst>
                <a:ext uri="{FF2B5EF4-FFF2-40B4-BE49-F238E27FC236}">
                  <a16:creationId xmlns:a16="http://schemas.microsoft.com/office/drawing/2014/main" id="{F12B53E6-6197-4FA2-B2E2-8B80FFA9AE08}"/>
                </a:ext>
              </a:extLst>
            </p:cNvPr>
            <p:cNvSpPr/>
            <p:nvPr/>
          </p:nvSpPr>
          <p:spPr>
            <a:xfrm>
              <a:off x="5686772" y="4555283"/>
              <a:ext cx="664224" cy="352990"/>
            </a:xfrm>
            <a:custGeom>
              <a:avLst/>
              <a:gdLst>
                <a:gd name="connsiteX0" fmla="*/ 31403 w 664224"/>
                <a:gd name="connsiteY0" fmla="*/ 124667 h 352990"/>
                <a:gd name="connsiteX1" fmla="*/ 71091 w 664224"/>
                <a:gd name="connsiteY1" fmla="*/ 81805 h 352990"/>
                <a:gd name="connsiteX2" fmla="*/ 280641 w 664224"/>
                <a:gd name="connsiteY2" fmla="*/ 2430 h 352990"/>
                <a:gd name="connsiteX3" fmla="*/ 509241 w 664224"/>
                <a:gd name="connsiteY3" fmla="*/ 29417 h 352990"/>
                <a:gd name="connsiteX4" fmla="*/ 633066 w 664224"/>
                <a:gd name="connsiteY4" fmla="*/ 119905 h 352990"/>
                <a:gd name="connsiteX5" fmla="*/ 652116 w 664224"/>
                <a:gd name="connsiteY5" fmla="*/ 350092 h 352990"/>
                <a:gd name="connsiteX6" fmla="*/ 663228 w 664224"/>
                <a:gd name="connsiteY6" fmla="*/ 240555 h 352990"/>
                <a:gd name="connsiteX7" fmla="*/ 626716 w 664224"/>
                <a:gd name="connsiteY7" fmla="*/ 110380 h 352990"/>
                <a:gd name="connsiteX8" fmla="*/ 507653 w 664224"/>
                <a:gd name="connsiteY8" fmla="*/ 32592 h 352990"/>
                <a:gd name="connsiteX9" fmla="*/ 31403 w 664224"/>
                <a:gd name="connsiteY9" fmla="*/ 124667 h 352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4224" h="352990">
                  <a:moveTo>
                    <a:pt x="31403" y="124667"/>
                  </a:moveTo>
                  <a:cubicBezTo>
                    <a:pt x="-41357" y="132869"/>
                    <a:pt x="29551" y="102178"/>
                    <a:pt x="71091" y="81805"/>
                  </a:cubicBezTo>
                  <a:cubicBezTo>
                    <a:pt x="112631" y="61432"/>
                    <a:pt x="207616" y="11161"/>
                    <a:pt x="280641" y="2430"/>
                  </a:cubicBezTo>
                  <a:cubicBezTo>
                    <a:pt x="353666" y="-6301"/>
                    <a:pt x="450504" y="9838"/>
                    <a:pt x="509241" y="29417"/>
                  </a:cubicBezTo>
                  <a:cubicBezTo>
                    <a:pt x="567978" y="48996"/>
                    <a:pt x="609253" y="66459"/>
                    <a:pt x="633066" y="119905"/>
                  </a:cubicBezTo>
                  <a:cubicBezTo>
                    <a:pt x="656879" y="173351"/>
                    <a:pt x="647089" y="329984"/>
                    <a:pt x="652116" y="350092"/>
                  </a:cubicBezTo>
                  <a:cubicBezTo>
                    <a:pt x="657143" y="370200"/>
                    <a:pt x="667461" y="280507"/>
                    <a:pt x="663228" y="240555"/>
                  </a:cubicBezTo>
                  <a:cubicBezTo>
                    <a:pt x="658995" y="200603"/>
                    <a:pt x="652645" y="145040"/>
                    <a:pt x="626716" y="110380"/>
                  </a:cubicBezTo>
                  <a:cubicBezTo>
                    <a:pt x="600787" y="75720"/>
                    <a:pt x="608195" y="32063"/>
                    <a:pt x="507653" y="32592"/>
                  </a:cubicBezTo>
                  <a:cubicBezTo>
                    <a:pt x="407111" y="33121"/>
                    <a:pt x="104163" y="116465"/>
                    <a:pt x="31403" y="124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5" name="フリーフォーム: 図形 574">
              <a:extLst>
                <a:ext uri="{FF2B5EF4-FFF2-40B4-BE49-F238E27FC236}">
                  <a16:creationId xmlns:a16="http://schemas.microsoft.com/office/drawing/2014/main" id="{D60A50B6-7394-45CB-A23B-C03330A4E1AF}"/>
                </a:ext>
              </a:extLst>
            </p:cNvPr>
            <p:cNvSpPr/>
            <p:nvPr/>
          </p:nvSpPr>
          <p:spPr>
            <a:xfrm>
              <a:off x="5492662" y="4784541"/>
              <a:ext cx="763453" cy="292914"/>
            </a:xfrm>
            <a:custGeom>
              <a:avLst/>
              <a:gdLst>
                <a:gd name="connsiteX0" fmla="*/ 11201 w 763453"/>
                <a:gd name="connsiteY0" fmla="*/ 201797 h 292914"/>
                <a:gd name="connsiteX1" fmla="*/ 50888 w 763453"/>
                <a:gd name="connsiteY1" fmla="*/ 135122 h 292914"/>
                <a:gd name="connsiteX2" fmla="*/ 252501 w 763453"/>
                <a:gd name="connsiteY2" fmla="*/ 54159 h 292914"/>
                <a:gd name="connsiteX3" fmla="*/ 565238 w 763453"/>
                <a:gd name="connsiteY3" fmla="*/ 98609 h 292914"/>
                <a:gd name="connsiteX4" fmla="*/ 755738 w 763453"/>
                <a:gd name="connsiteY4" fmla="*/ 292284 h 292914"/>
                <a:gd name="connsiteX5" fmla="*/ 701763 w 763453"/>
                <a:gd name="connsiteY5" fmla="*/ 155759 h 292914"/>
                <a:gd name="connsiteX6" fmla="*/ 477926 w 763453"/>
                <a:gd name="connsiteY6" fmla="*/ 20822 h 292914"/>
                <a:gd name="connsiteX7" fmla="*/ 215988 w 763453"/>
                <a:gd name="connsiteY7" fmla="*/ 14472 h 292914"/>
                <a:gd name="connsiteX8" fmla="*/ 11201 w 763453"/>
                <a:gd name="connsiteY8" fmla="*/ 201797 h 29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3453" h="292914">
                  <a:moveTo>
                    <a:pt x="11201" y="201797"/>
                  </a:moveTo>
                  <a:cubicBezTo>
                    <a:pt x="-16316" y="221905"/>
                    <a:pt x="10671" y="159728"/>
                    <a:pt x="50888" y="135122"/>
                  </a:cubicBezTo>
                  <a:cubicBezTo>
                    <a:pt x="91105" y="110516"/>
                    <a:pt x="166776" y="60244"/>
                    <a:pt x="252501" y="54159"/>
                  </a:cubicBezTo>
                  <a:cubicBezTo>
                    <a:pt x="338226" y="48074"/>
                    <a:pt x="481365" y="58922"/>
                    <a:pt x="565238" y="98609"/>
                  </a:cubicBezTo>
                  <a:cubicBezTo>
                    <a:pt x="649111" y="138296"/>
                    <a:pt x="732984" y="282759"/>
                    <a:pt x="755738" y="292284"/>
                  </a:cubicBezTo>
                  <a:cubicBezTo>
                    <a:pt x="778492" y="301809"/>
                    <a:pt x="748065" y="201003"/>
                    <a:pt x="701763" y="155759"/>
                  </a:cubicBezTo>
                  <a:cubicBezTo>
                    <a:pt x="655461" y="110515"/>
                    <a:pt x="558889" y="44370"/>
                    <a:pt x="477926" y="20822"/>
                  </a:cubicBezTo>
                  <a:cubicBezTo>
                    <a:pt x="396963" y="-2726"/>
                    <a:pt x="294040" y="-8282"/>
                    <a:pt x="215988" y="14472"/>
                  </a:cubicBezTo>
                  <a:cubicBezTo>
                    <a:pt x="137936" y="37226"/>
                    <a:pt x="38718" y="181689"/>
                    <a:pt x="11201" y="2017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フリーフォーム: 図形 575">
              <a:extLst>
                <a:ext uri="{FF2B5EF4-FFF2-40B4-BE49-F238E27FC236}">
                  <a16:creationId xmlns:a16="http://schemas.microsoft.com/office/drawing/2014/main" id="{CFA239DD-1817-419C-A678-C8957B191821}"/>
                </a:ext>
              </a:extLst>
            </p:cNvPr>
            <p:cNvSpPr/>
            <p:nvPr/>
          </p:nvSpPr>
          <p:spPr>
            <a:xfrm>
              <a:off x="5481662" y="4992233"/>
              <a:ext cx="1294647" cy="408902"/>
            </a:xfrm>
            <a:custGeom>
              <a:avLst/>
              <a:gdLst>
                <a:gd name="connsiteX0" fmla="*/ 1563 w 1294647"/>
                <a:gd name="connsiteY0" fmla="*/ 455 h 408902"/>
                <a:gd name="connsiteX1" fmla="*/ 34901 w 1294647"/>
                <a:gd name="connsiteY1" fmla="*/ 116342 h 408902"/>
                <a:gd name="connsiteX2" fmla="*/ 142851 w 1294647"/>
                <a:gd name="connsiteY2" fmla="*/ 267155 h 408902"/>
                <a:gd name="connsiteX3" fmla="*/ 695301 w 1294647"/>
                <a:gd name="connsiteY3" fmla="*/ 408442 h 408902"/>
                <a:gd name="connsiteX4" fmla="*/ 1030263 w 1294647"/>
                <a:gd name="connsiteY4" fmla="*/ 303667 h 408902"/>
                <a:gd name="connsiteX5" fmla="*/ 1287438 w 1294647"/>
                <a:gd name="connsiteY5" fmla="*/ 75067 h 408902"/>
                <a:gd name="connsiteX6" fmla="*/ 1181076 w 1294647"/>
                <a:gd name="connsiteY6" fmla="*/ 205242 h 408902"/>
                <a:gd name="connsiteX7" fmla="*/ 749276 w 1294647"/>
                <a:gd name="connsiteY7" fmla="*/ 390980 h 408902"/>
                <a:gd name="connsiteX8" fmla="*/ 365101 w 1294647"/>
                <a:gd name="connsiteY8" fmla="*/ 371930 h 408902"/>
                <a:gd name="connsiteX9" fmla="*/ 184126 w 1294647"/>
                <a:gd name="connsiteY9" fmla="*/ 290967 h 408902"/>
                <a:gd name="connsiteX10" fmla="*/ 76176 w 1294647"/>
                <a:gd name="connsiteY10" fmla="*/ 159205 h 408902"/>
                <a:gd name="connsiteX11" fmla="*/ 1563 w 1294647"/>
                <a:gd name="connsiteY11" fmla="*/ 455 h 40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647" h="408902">
                  <a:moveTo>
                    <a:pt x="1563" y="455"/>
                  </a:moveTo>
                  <a:cubicBezTo>
                    <a:pt x="-5316" y="-6689"/>
                    <a:pt x="11353" y="71892"/>
                    <a:pt x="34901" y="116342"/>
                  </a:cubicBezTo>
                  <a:cubicBezTo>
                    <a:pt x="58449" y="160792"/>
                    <a:pt x="32784" y="218472"/>
                    <a:pt x="142851" y="267155"/>
                  </a:cubicBezTo>
                  <a:cubicBezTo>
                    <a:pt x="252918" y="315838"/>
                    <a:pt x="547399" y="402357"/>
                    <a:pt x="695301" y="408442"/>
                  </a:cubicBezTo>
                  <a:cubicBezTo>
                    <a:pt x="843203" y="414527"/>
                    <a:pt x="931574" y="359229"/>
                    <a:pt x="1030263" y="303667"/>
                  </a:cubicBezTo>
                  <a:cubicBezTo>
                    <a:pt x="1128952" y="248105"/>
                    <a:pt x="1262303" y="91471"/>
                    <a:pt x="1287438" y="75067"/>
                  </a:cubicBezTo>
                  <a:cubicBezTo>
                    <a:pt x="1312573" y="58663"/>
                    <a:pt x="1270770" y="152590"/>
                    <a:pt x="1181076" y="205242"/>
                  </a:cubicBezTo>
                  <a:cubicBezTo>
                    <a:pt x="1091382" y="257894"/>
                    <a:pt x="885272" y="363199"/>
                    <a:pt x="749276" y="390980"/>
                  </a:cubicBezTo>
                  <a:cubicBezTo>
                    <a:pt x="613280" y="418761"/>
                    <a:pt x="459293" y="388599"/>
                    <a:pt x="365101" y="371930"/>
                  </a:cubicBezTo>
                  <a:cubicBezTo>
                    <a:pt x="270909" y="355261"/>
                    <a:pt x="232280" y="326421"/>
                    <a:pt x="184126" y="290967"/>
                  </a:cubicBezTo>
                  <a:cubicBezTo>
                    <a:pt x="135972" y="255513"/>
                    <a:pt x="106074" y="206036"/>
                    <a:pt x="76176" y="159205"/>
                  </a:cubicBezTo>
                  <a:cubicBezTo>
                    <a:pt x="46278" y="112374"/>
                    <a:pt x="8442" y="7599"/>
                    <a:pt x="1563" y="4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7" name="フリーフォーム: 図形 576">
              <a:extLst>
                <a:ext uri="{FF2B5EF4-FFF2-40B4-BE49-F238E27FC236}">
                  <a16:creationId xmlns:a16="http://schemas.microsoft.com/office/drawing/2014/main" id="{121D1B19-F996-4471-B7DA-228EB5CCCF80}"/>
                </a:ext>
              </a:extLst>
            </p:cNvPr>
            <p:cNvSpPr/>
            <p:nvPr/>
          </p:nvSpPr>
          <p:spPr>
            <a:xfrm>
              <a:off x="5655908" y="4937401"/>
              <a:ext cx="323479" cy="220668"/>
            </a:xfrm>
            <a:custGeom>
              <a:avLst/>
              <a:gdLst>
                <a:gd name="connsiteX0" fmla="*/ 316267 w 323479"/>
                <a:gd name="connsiteY0" fmla="*/ 218799 h 220668"/>
                <a:gd name="connsiteX1" fmla="*/ 294042 w 323479"/>
                <a:gd name="connsiteY1" fmla="*/ 134662 h 220668"/>
                <a:gd name="connsiteX2" fmla="*/ 217842 w 323479"/>
                <a:gd name="connsiteY2" fmla="*/ 40999 h 220668"/>
                <a:gd name="connsiteX3" fmla="*/ 30517 w 323479"/>
                <a:gd name="connsiteY3" fmla="*/ 4487 h 220668"/>
                <a:gd name="connsiteX4" fmla="*/ 13055 w 323479"/>
                <a:gd name="connsiteY4" fmla="*/ 137837 h 220668"/>
                <a:gd name="connsiteX5" fmla="*/ 160692 w 323479"/>
                <a:gd name="connsiteY5" fmla="*/ 210862 h 220668"/>
                <a:gd name="connsiteX6" fmla="*/ 22580 w 323479"/>
                <a:gd name="connsiteY6" fmla="*/ 131487 h 220668"/>
                <a:gd name="connsiteX7" fmla="*/ 13055 w 323479"/>
                <a:gd name="connsiteY7" fmla="*/ 71162 h 220668"/>
                <a:gd name="connsiteX8" fmla="*/ 92430 w 323479"/>
                <a:gd name="connsiteY8" fmla="*/ 21949 h 220668"/>
                <a:gd name="connsiteX9" fmla="*/ 174980 w 323479"/>
                <a:gd name="connsiteY9" fmla="*/ 50524 h 220668"/>
                <a:gd name="connsiteX10" fmla="*/ 316267 w 323479"/>
                <a:gd name="connsiteY10" fmla="*/ 218799 h 22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3479" h="220668">
                  <a:moveTo>
                    <a:pt x="316267" y="218799"/>
                  </a:moveTo>
                  <a:cubicBezTo>
                    <a:pt x="336111" y="232822"/>
                    <a:pt x="310446" y="164295"/>
                    <a:pt x="294042" y="134662"/>
                  </a:cubicBezTo>
                  <a:cubicBezTo>
                    <a:pt x="277638" y="105029"/>
                    <a:pt x="261763" y="62695"/>
                    <a:pt x="217842" y="40999"/>
                  </a:cubicBezTo>
                  <a:cubicBezTo>
                    <a:pt x="173921" y="19303"/>
                    <a:pt x="64648" y="-11653"/>
                    <a:pt x="30517" y="4487"/>
                  </a:cubicBezTo>
                  <a:cubicBezTo>
                    <a:pt x="-3614" y="20627"/>
                    <a:pt x="-8641" y="103441"/>
                    <a:pt x="13055" y="137837"/>
                  </a:cubicBezTo>
                  <a:cubicBezTo>
                    <a:pt x="34751" y="172233"/>
                    <a:pt x="159104" y="211920"/>
                    <a:pt x="160692" y="210862"/>
                  </a:cubicBezTo>
                  <a:cubicBezTo>
                    <a:pt x="162280" y="209804"/>
                    <a:pt x="47186" y="154770"/>
                    <a:pt x="22580" y="131487"/>
                  </a:cubicBezTo>
                  <a:cubicBezTo>
                    <a:pt x="-2026" y="108204"/>
                    <a:pt x="1413" y="89418"/>
                    <a:pt x="13055" y="71162"/>
                  </a:cubicBezTo>
                  <a:cubicBezTo>
                    <a:pt x="24697" y="52906"/>
                    <a:pt x="65443" y="25389"/>
                    <a:pt x="92430" y="21949"/>
                  </a:cubicBezTo>
                  <a:cubicBezTo>
                    <a:pt x="119417" y="18509"/>
                    <a:pt x="138997" y="20097"/>
                    <a:pt x="174980" y="50524"/>
                  </a:cubicBezTo>
                  <a:cubicBezTo>
                    <a:pt x="210963" y="80951"/>
                    <a:pt x="296423" y="204776"/>
                    <a:pt x="316267" y="2187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8" name="フリーフォーム: 図形 577">
              <a:extLst>
                <a:ext uri="{FF2B5EF4-FFF2-40B4-BE49-F238E27FC236}">
                  <a16:creationId xmlns:a16="http://schemas.microsoft.com/office/drawing/2014/main" id="{03317F42-C8BD-4296-89C6-21351327431E}"/>
                </a:ext>
              </a:extLst>
            </p:cNvPr>
            <p:cNvSpPr/>
            <p:nvPr/>
          </p:nvSpPr>
          <p:spPr>
            <a:xfrm>
              <a:off x="5635477" y="4998454"/>
              <a:ext cx="335130" cy="195423"/>
            </a:xfrm>
            <a:custGeom>
              <a:avLst/>
              <a:gdLst>
                <a:gd name="connsiteX0" fmla="*/ 335111 w 335130"/>
                <a:gd name="connsiteY0" fmla="*/ 156159 h 195423"/>
                <a:gd name="connsiteX1" fmla="*/ 238273 w 335130"/>
                <a:gd name="connsiteY1" fmla="*/ 187909 h 195423"/>
                <a:gd name="connsiteX2" fmla="*/ 141436 w 335130"/>
                <a:gd name="connsiteY2" fmla="*/ 175209 h 195423"/>
                <a:gd name="connsiteX3" fmla="*/ 8086 w 335130"/>
                <a:gd name="connsiteY3" fmla="*/ 584 h 195423"/>
                <a:gd name="connsiteX4" fmla="*/ 38248 w 335130"/>
                <a:gd name="connsiteY4" fmla="*/ 121234 h 195423"/>
                <a:gd name="connsiteX5" fmla="*/ 230336 w 335130"/>
                <a:gd name="connsiteY5" fmla="*/ 194259 h 195423"/>
                <a:gd name="connsiteX6" fmla="*/ 335111 w 335130"/>
                <a:gd name="connsiteY6" fmla="*/ 156159 h 195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5130" h="195423">
                  <a:moveTo>
                    <a:pt x="335111" y="156159"/>
                  </a:moveTo>
                  <a:cubicBezTo>
                    <a:pt x="336434" y="155101"/>
                    <a:pt x="270552" y="184734"/>
                    <a:pt x="238273" y="187909"/>
                  </a:cubicBezTo>
                  <a:cubicBezTo>
                    <a:pt x="205994" y="191084"/>
                    <a:pt x="179800" y="206430"/>
                    <a:pt x="141436" y="175209"/>
                  </a:cubicBezTo>
                  <a:cubicBezTo>
                    <a:pt x="103072" y="143988"/>
                    <a:pt x="25284" y="9580"/>
                    <a:pt x="8086" y="584"/>
                  </a:cubicBezTo>
                  <a:cubicBezTo>
                    <a:pt x="-9112" y="-8412"/>
                    <a:pt x="1206" y="88955"/>
                    <a:pt x="38248" y="121234"/>
                  </a:cubicBezTo>
                  <a:cubicBezTo>
                    <a:pt x="75290" y="153513"/>
                    <a:pt x="186944" y="185263"/>
                    <a:pt x="230336" y="194259"/>
                  </a:cubicBezTo>
                  <a:cubicBezTo>
                    <a:pt x="273728" y="203255"/>
                    <a:pt x="333788" y="157217"/>
                    <a:pt x="335111" y="1561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9" name="フリーフォーム: 図形 578">
              <a:extLst>
                <a:ext uri="{FF2B5EF4-FFF2-40B4-BE49-F238E27FC236}">
                  <a16:creationId xmlns:a16="http://schemas.microsoft.com/office/drawing/2014/main" id="{2FF76B4B-21C3-425B-8CA0-19B82441C79E}"/>
                </a:ext>
              </a:extLst>
            </p:cNvPr>
            <p:cNvSpPr/>
            <p:nvPr/>
          </p:nvSpPr>
          <p:spPr>
            <a:xfrm>
              <a:off x="908050" y="5442955"/>
              <a:ext cx="1038098" cy="732930"/>
            </a:xfrm>
            <a:custGeom>
              <a:avLst/>
              <a:gdLst>
                <a:gd name="connsiteX0" fmla="*/ 1037167 w 1038098"/>
                <a:gd name="connsiteY0" fmla="*/ 9578 h 732930"/>
                <a:gd name="connsiteX1" fmla="*/ 910167 w 1038098"/>
                <a:gd name="connsiteY1" fmla="*/ 276278 h 732930"/>
                <a:gd name="connsiteX2" fmla="*/ 772583 w 1038098"/>
                <a:gd name="connsiteY2" fmla="*/ 693262 h 732930"/>
                <a:gd name="connsiteX3" fmla="*/ 762000 w 1038098"/>
                <a:gd name="connsiteY3" fmla="*/ 708078 h 732930"/>
                <a:gd name="connsiteX4" fmla="*/ 745067 w 1038098"/>
                <a:gd name="connsiteY4" fmla="*/ 718662 h 732930"/>
                <a:gd name="connsiteX5" fmla="*/ 408517 w 1038098"/>
                <a:gd name="connsiteY5" fmla="*/ 727128 h 732930"/>
                <a:gd name="connsiteX6" fmla="*/ 0 w 1038098"/>
                <a:gd name="connsiteY6" fmla="*/ 725012 h 732930"/>
                <a:gd name="connsiteX7" fmla="*/ 757767 w 1038098"/>
                <a:gd name="connsiteY7" fmla="*/ 725012 h 732930"/>
                <a:gd name="connsiteX8" fmla="*/ 842433 w 1038098"/>
                <a:gd name="connsiteY8" fmla="*/ 617062 h 732930"/>
                <a:gd name="connsiteX9" fmla="*/ 1037167 w 1038098"/>
                <a:gd name="connsiteY9" fmla="*/ 9578 h 732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38098" h="732930">
                  <a:moveTo>
                    <a:pt x="1037167" y="9578"/>
                  </a:moveTo>
                  <a:cubicBezTo>
                    <a:pt x="1048456" y="-47219"/>
                    <a:pt x="954264" y="162331"/>
                    <a:pt x="910167" y="276278"/>
                  </a:cubicBezTo>
                  <a:cubicBezTo>
                    <a:pt x="866070" y="390225"/>
                    <a:pt x="797277" y="621295"/>
                    <a:pt x="772583" y="693262"/>
                  </a:cubicBezTo>
                  <a:cubicBezTo>
                    <a:pt x="747889" y="765229"/>
                    <a:pt x="766586" y="703845"/>
                    <a:pt x="762000" y="708078"/>
                  </a:cubicBezTo>
                  <a:cubicBezTo>
                    <a:pt x="757414" y="712311"/>
                    <a:pt x="803981" y="715487"/>
                    <a:pt x="745067" y="718662"/>
                  </a:cubicBezTo>
                  <a:cubicBezTo>
                    <a:pt x="686153" y="721837"/>
                    <a:pt x="408517" y="727128"/>
                    <a:pt x="408517" y="727128"/>
                  </a:cubicBezTo>
                  <a:lnTo>
                    <a:pt x="0" y="725012"/>
                  </a:lnTo>
                  <a:cubicBezTo>
                    <a:pt x="58208" y="724659"/>
                    <a:pt x="617361" y="743004"/>
                    <a:pt x="757767" y="725012"/>
                  </a:cubicBezTo>
                  <a:cubicBezTo>
                    <a:pt x="898172" y="707020"/>
                    <a:pt x="793044" y="736654"/>
                    <a:pt x="842433" y="617062"/>
                  </a:cubicBezTo>
                  <a:cubicBezTo>
                    <a:pt x="891822" y="497470"/>
                    <a:pt x="1025878" y="66375"/>
                    <a:pt x="1037167" y="95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0" name="フリーフォーム: 図形 579">
              <a:extLst>
                <a:ext uri="{FF2B5EF4-FFF2-40B4-BE49-F238E27FC236}">
                  <a16:creationId xmlns:a16="http://schemas.microsoft.com/office/drawing/2014/main" id="{33FF38E4-23C1-4D8D-A736-1E5E6C6CDC3F}"/>
                </a:ext>
              </a:extLst>
            </p:cNvPr>
            <p:cNvSpPr/>
            <p:nvPr/>
          </p:nvSpPr>
          <p:spPr>
            <a:xfrm>
              <a:off x="829676" y="6160593"/>
              <a:ext cx="742284" cy="420061"/>
            </a:xfrm>
            <a:custGeom>
              <a:avLst/>
              <a:gdLst>
                <a:gd name="connsiteX0" fmla="*/ 82607 w 742284"/>
                <a:gd name="connsiteY0" fmla="*/ 1024 h 420061"/>
                <a:gd name="connsiteX1" fmla="*/ 57 w 742284"/>
                <a:gd name="connsiteY1" fmla="*/ 299474 h 420061"/>
                <a:gd name="connsiteX2" fmla="*/ 97424 w 742284"/>
                <a:gd name="connsiteY2" fmla="*/ 301590 h 420061"/>
                <a:gd name="connsiteX3" fmla="*/ 690091 w 742284"/>
                <a:gd name="connsiteY3" fmla="*/ 310057 h 420061"/>
                <a:gd name="connsiteX4" fmla="*/ 709141 w 742284"/>
                <a:gd name="connsiteY4" fmla="*/ 310057 h 420061"/>
                <a:gd name="connsiteX5" fmla="*/ 660457 w 742284"/>
                <a:gd name="connsiteY5" fmla="*/ 373557 h 420061"/>
                <a:gd name="connsiteX6" fmla="*/ 654107 w 742284"/>
                <a:gd name="connsiteY6" fmla="*/ 390490 h 420061"/>
                <a:gd name="connsiteX7" fmla="*/ 334491 w 742284"/>
                <a:gd name="connsiteY7" fmla="*/ 418007 h 420061"/>
                <a:gd name="connsiteX8" fmla="*/ 171507 w 742284"/>
                <a:gd name="connsiteY8" fmla="*/ 411657 h 420061"/>
                <a:gd name="connsiteX9" fmla="*/ 57207 w 742284"/>
                <a:gd name="connsiteY9" fmla="*/ 360857 h 420061"/>
                <a:gd name="connsiteX10" fmla="*/ 25457 w 742284"/>
                <a:gd name="connsiteY10" fmla="*/ 299474 h 420061"/>
                <a:gd name="connsiteX11" fmla="*/ 46624 w 742284"/>
                <a:gd name="connsiteY11" fmla="*/ 204224 h 420061"/>
                <a:gd name="connsiteX12" fmla="*/ 82607 w 742284"/>
                <a:gd name="connsiteY12" fmla="*/ 1024 h 420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84" h="420061">
                  <a:moveTo>
                    <a:pt x="82607" y="1024"/>
                  </a:moveTo>
                  <a:cubicBezTo>
                    <a:pt x="74846" y="16899"/>
                    <a:pt x="-2412" y="249380"/>
                    <a:pt x="57" y="299474"/>
                  </a:cubicBezTo>
                  <a:cubicBezTo>
                    <a:pt x="2526" y="349568"/>
                    <a:pt x="97424" y="301590"/>
                    <a:pt x="97424" y="301590"/>
                  </a:cubicBezTo>
                  <a:lnTo>
                    <a:pt x="690091" y="310057"/>
                  </a:lnTo>
                  <a:cubicBezTo>
                    <a:pt x="792044" y="311468"/>
                    <a:pt x="714080" y="299474"/>
                    <a:pt x="709141" y="310057"/>
                  </a:cubicBezTo>
                  <a:cubicBezTo>
                    <a:pt x="704202" y="320640"/>
                    <a:pt x="669629" y="360151"/>
                    <a:pt x="660457" y="373557"/>
                  </a:cubicBezTo>
                  <a:cubicBezTo>
                    <a:pt x="651285" y="386963"/>
                    <a:pt x="708435" y="383082"/>
                    <a:pt x="654107" y="390490"/>
                  </a:cubicBezTo>
                  <a:cubicBezTo>
                    <a:pt x="599779" y="397898"/>
                    <a:pt x="414924" y="414479"/>
                    <a:pt x="334491" y="418007"/>
                  </a:cubicBezTo>
                  <a:cubicBezTo>
                    <a:pt x="254058" y="421535"/>
                    <a:pt x="217721" y="421182"/>
                    <a:pt x="171507" y="411657"/>
                  </a:cubicBezTo>
                  <a:cubicBezTo>
                    <a:pt x="125293" y="402132"/>
                    <a:pt x="81549" y="379554"/>
                    <a:pt x="57207" y="360857"/>
                  </a:cubicBezTo>
                  <a:cubicBezTo>
                    <a:pt x="32865" y="342160"/>
                    <a:pt x="27221" y="325579"/>
                    <a:pt x="25457" y="299474"/>
                  </a:cubicBezTo>
                  <a:cubicBezTo>
                    <a:pt x="23693" y="273369"/>
                    <a:pt x="37099" y="250085"/>
                    <a:pt x="46624" y="204224"/>
                  </a:cubicBezTo>
                  <a:cubicBezTo>
                    <a:pt x="56149" y="158363"/>
                    <a:pt x="90368" y="-14851"/>
                    <a:pt x="82607" y="10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1" name="フリーフォーム: 図形 580">
              <a:extLst>
                <a:ext uri="{FF2B5EF4-FFF2-40B4-BE49-F238E27FC236}">
                  <a16:creationId xmlns:a16="http://schemas.microsoft.com/office/drawing/2014/main" id="{4CA6CF99-E9DF-4061-A71B-76C72D0DCBEA}"/>
                </a:ext>
              </a:extLst>
            </p:cNvPr>
            <p:cNvSpPr/>
            <p:nvPr/>
          </p:nvSpPr>
          <p:spPr>
            <a:xfrm>
              <a:off x="970055" y="5587486"/>
              <a:ext cx="1076769" cy="790967"/>
            </a:xfrm>
            <a:custGeom>
              <a:avLst/>
              <a:gdLst>
                <a:gd name="connsiteX0" fmla="*/ 1076762 w 1076769"/>
                <a:gd name="connsiteY0" fmla="*/ 514 h 790967"/>
                <a:gd name="connsiteX1" fmla="*/ 826995 w 1076769"/>
                <a:gd name="connsiteY1" fmla="*/ 679964 h 790967"/>
                <a:gd name="connsiteX2" fmla="*/ 812178 w 1076769"/>
                <a:gd name="connsiteY2" fmla="*/ 688431 h 790967"/>
                <a:gd name="connsiteX3" fmla="*/ 644962 w 1076769"/>
                <a:gd name="connsiteY3" fmla="*/ 696897 h 790967"/>
                <a:gd name="connsiteX4" fmla="*/ 107328 w 1076769"/>
                <a:gd name="connsiteY4" fmla="*/ 711714 h 790967"/>
                <a:gd name="connsiteX5" fmla="*/ 75578 w 1076769"/>
                <a:gd name="connsiteY5" fmla="*/ 703247 h 790967"/>
                <a:gd name="connsiteX6" fmla="*/ 48062 w 1076769"/>
                <a:gd name="connsiteY6" fmla="*/ 781564 h 790967"/>
                <a:gd name="connsiteX7" fmla="*/ 16312 w 1076769"/>
                <a:gd name="connsiteY7" fmla="*/ 779447 h 790967"/>
                <a:gd name="connsiteX8" fmla="*/ 29012 w 1076769"/>
                <a:gd name="connsiteY8" fmla="*/ 690547 h 790967"/>
                <a:gd name="connsiteX9" fmla="*/ 344395 w 1076769"/>
                <a:gd name="connsiteY9" fmla="*/ 686314 h 790967"/>
                <a:gd name="connsiteX10" fmla="*/ 782545 w 1076769"/>
                <a:gd name="connsiteY10" fmla="*/ 660914 h 790967"/>
                <a:gd name="connsiteX11" fmla="*/ 835462 w 1076769"/>
                <a:gd name="connsiteY11" fmla="*/ 569897 h 790967"/>
                <a:gd name="connsiteX12" fmla="*/ 1076762 w 1076769"/>
                <a:gd name="connsiteY12" fmla="*/ 514 h 790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76769" h="790967">
                  <a:moveTo>
                    <a:pt x="1076762" y="514"/>
                  </a:moveTo>
                  <a:cubicBezTo>
                    <a:pt x="1075351" y="18858"/>
                    <a:pt x="826995" y="679964"/>
                    <a:pt x="826995" y="679964"/>
                  </a:cubicBezTo>
                  <a:cubicBezTo>
                    <a:pt x="782898" y="794617"/>
                    <a:pt x="842517" y="685609"/>
                    <a:pt x="812178" y="688431"/>
                  </a:cubicBezTo>
                  <a:cubicBezTo>
                    <a:pt x="781839" y="691253"/>
                    <a:pt x="644962" y="696897"/>
                    <a:pt x="644962" y="696897"/>
                  </a:cubicBezTo>
                  <a:lnTo>
                    <a:pt x="107328" y="711714"/>
                  </a:lnTo>
                  <a:cubicBezTo>
                    <a:pt x="12431" y="712772"/>
                    <a:pt x="85456" y="691605"/>
                    <a:pt x="75578" y="703247"/>
                  </a:cubicBezTo>
                  <a:cubicBezTo>
                    <a:pt x="65700" y="714889"/>
                    <a:pt x="57940" y="768864"/>
                    <a:pt x="48062" y="781564"/>
                  </a:cubicBezTo>
                  <a:cubicBezTo>
                    <a:pt x="38184" y="794264"/>
                    <a:pt x="19487" y="794617"/>
                    <a:pt x="16312" y="779447"/>
                  </a:cubicBezTo>
                  <a:cubicBezTo>
                    <a:pt x="13137" y="764277"/>
                    <a:pt x="-25668" y="706069"/>
                    <a:pt x="29012" y="690547"/>
                  </a:cubicBezTo>
                  <a:cubicBezTo>
                    <a:pt x="83692" y="675025"/>
                    <a:pt x="218806" y="691253"/>
                    <a:pt x="344395" y="686314"/>
                  </a:cubicBezTo>
                  <a:cubicBezTo>
                    <a:pt x="469984" y="681375"/>
                    <a:pt x="700700" y="680317"/>
                    <a:pt x="782545" y="660914"/>
                  </a:cubicBezTo>
                  <a:cubicBezTo>
                    <a:pt x="864389" y="641511"/>
                    <a:pt x="793834" y="679964"/>
                    <a:pt x="835462" y="569897"/>
                  </a:cubicBezTo>
                  <a:cubicBezTo>
                    <a:pt x="877090" y="459830"/>
                    <a:pt x="1078173" y="-17830"/>
                    <a:pt x="1076762" y="5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2" name="フリーフォーム: 図形 581">
              <a:extLst>
                <a:ext uri="{FF2B5EF4-FFF2-40B4-BE49-F238E27FC236}">
                  <a16:creationId xmlns:a16="http://schemas.microsoft.com/office/drawing/2014/main" id="{A4C382B7-EF1F-4560-8388-3F1D89BD2916}"/>
                </a:ext>
              </a:extLst>
            </p:cNvPr>
            <p:cNvSpPr/>
            <p:nvPr/>
          </p:nvSpPr>
          <p:spPr>
            <a:xfrm>
              <a:off x="1771140" y="5543991"/>
              <a:ext cx="618667" cy="684279"/>
            </a:xfrm>
            <a:custGeom>
              <a:avLst/>
              <a:gdLst>
                <a:gd name="connsiteX0" fmla="*/ 8977 w 618667"/>
                <a:gd name="connsiteY0" fmla="*/ 676892 h 684279"/>
                <a:gd name="connsiteX1" fmla="*/ 32260 w 618667"/>
                <a:gd name="connsiteY1" fmla="*/ 564709 h 684279"/>
                <a:gd name="connsiteX2" fmla="*/ 252393 w 618667"/>
                <a:gd name="connsiteY2" fmla="*/ 37659 h 684279"/>
                <a:gd name="connsiteX3" fmla="*/ 392093 w 618667"/>
                <a:gd name="connsiteY3" fmla="*/ 41892 h 684279"/>
                <a:gd name="connsiteX4" fmla="*/ 618577 w 618667"/>
                <a:gd name="connsiteY4" fmla="*/ 52476 h 684279"/>
                <a:gd name="connsiteX5" fmla="*/ 364577 w 618667"/>
                <a:gd name="connsiteY5" fmla="*/ 60942 h 684279"/>
                <a:gd name="connsiteX6" fmla="*/ 229110 w 618667"/>
                <a:gd name="connsiteY6" fmla="*/ 122326 h 684279"/>
                <a:gd name="connsiteX7" fmla="*/ 108460 w 618667"/>
                <a:gd name="connsiteY7" fmla="*/ 427126 h 684279"/>
                <a:gd name="connsiteX8" fmla="*/ 8977 w 618667"/>
                <a:gd name="connsiteY8" fmla="*/ 676892 h 68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8667" h="684279">
                  <a:moveTo>
                    <a:pt x="8977" y="676892"/>
                  </a:moveTo>
                  <a:cubicBezTo>
                    <a:pt x="-3723" y="699822"/>
                    <a:pt x="-8309" y="671248"/>
                    <a:pt x="32260" y="564709"/>
                  </a:cubicBezTo>
                  <a:cubicBezTo>
                    <a:pt x="72829" y="458170"/>
                    <a:pt x="192421" y="124795"/>
                    <a:pt x="252393" y="37659"/>
                  </a:cubicBezTo>
                  <a:cubicBezTo>
                    <a:pt x="312365" y="-49477"/>
                    <a:pt x="392093" y="41892"/>
                    <a:pt x="392093" y="41892"/>
                  </a:cubicBezTo>
                  <a:cubicBezTo>
                    <a:pt x="453124" y="44361"/>
                    <a:pt x="623163" y="49301"/>
                    <a:pt x="618577" y="52476"/>
                  </a:cubicBezTo>
                  <a:cubicBezTo>
                    <a:pt x="613991" y="55651"/>
                    <a:pt x="429488" y="49300"/>
                    <a:pt x="364577" y="60942"/>
                  </a:cubicBezTo>
                  <a:cubicBezTo>
                    <a:pt x="299666" y="72584"/>
                    <a:pt x="271796" y="61296"/>
                    <a:pt x="229110" y="122326"/>
                  </a:cubicBezTo>
                  <a:cubicBezTo>
                    <a:pt x="186424" y="183356"/>
                    <a:pt x="141621" y="331523"/>
                    <a:pt x="108460" y="427126"/>
                  </a:cubicBezTo>
                  <a:cubicBezTo>
                    <a:pt x="75299" y="522729"/>
                    <a:pt x="21677" y="653962"/>
                    <a:pt x="8977" y="6768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3" name="フリーフォーム: 図形 582">
              <a:extLst>
                <a:ext uri="{FF2B5EF4-FFF2-40B4-BE49-F238E27FC236}">
                  <a16:creationId xmlns:a16="http://schemas.microsoft.com/office/drawing/2014/main" id="{B6C597EF-0E85-4A8F-B082-707465473E96}"/>
                </a:ext>
              </a:extLst>
            </p:cNvPr>
            <p:cNvSpPr/>
            <p:nvPr/>
          </p:nvSpPr>
          <p:spPr>
            <a:xfrm>
              <a:off x="2116601" y="5602784"/>
              <a:ext cx="273536" cy="625458"/>
            </a:xfrm>
            <a:custGeom>
              <a:avLst/>
              <a:gdLst>
                <a:gd name="connsiteX0" fmla="*/ 163049 w 273536"/>
                <a:gd name="connsiteY0" fmla="*/ 33 h 625458"/>
                <a:gd name="connsiteX1" fmla="*/ 260416 w 273536"/>
                <a:gd name="connsiteY1" fmla="*/ 63533 h 625458"/>
                <a:gd name="connsiteX2" fmla="*/ 167282 w 273536"/>
                <a:gd name="connsiteY2" fmla="*/ 139733 h 625458"/>
                <a:gd name="connsiteX3" fmla="*/ 101666 w 273536"/>
                <a:gd name="connsiteY3" fmla="*/ 279433 h 625458"/>
                <a:gd name="connsiteX4" fmla="*/ 66 w 273536"/>
                <a:gd name="connsiteY4" fmla="*/ 624449 h 625458"/>
                <a:gd name="connsiteX5" fmla="*/ 88966 w 273536"/>
                <a:gd name="connsiteY5" fmla="*/ 374683 h 625458"/>
                <a:gd name="connsiteX6" fmla="*/ 251949 w 273536"/>
                <a:gd name="connsiteY6" fmla="*/ 82583 h 625458"/>
                <a:gd name="connsiteX7" fmla="*/ 266766 w 273536"/>
                <a:gd name="connsiteY7" fmla="*/ 55066 h 625458"/>
                <a:gd name="connsiteX8" fmla="*/ 163049 w 273536"/>
                <a:gd name="connsiteY8" fmla="*/ 33 h 625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536" h="625458">
                  <a:moveTo>
                    <a:pt x="163049" y="33"/>
                  </a:moveTo>
                  <a:cubicBezTo>
                    <a:pt x="161991" y="1444"/>
                    <a:pt x="259711" y="40250"/>
                    <a:pt x="260416" y="63533"/>
                  </a:cubicBezTo>
                  <a:cubicBezTo>
                    <a:pt x="261122" y="86816"/>
                    <a:pt x="193740" y="103750"/>
                    <a:pt x="167282" y="139733"/>
                  </a:cubicBezTo>
                  <a:cubicBezTo>
                    <a:pt x="140824" y="175716"/>
                    <a:pt x="129535" y="198647"/>
                    <a:pt x="101666" y="279433"/>
                  </a:cubicBezTo>
                  <a:cubicBezTo>
                    <a:pt x="73797" y="360219"/>
                    <a:pt x="2183" y="608574"/>
                    <a:pt x="66" y="624449"/>
                  </a:cubicBezTo>
                  <a:cubicBezTo>
                    <a:pt x="-2051" y="640324"/>
                    <a:pt x="46986" y="464994"/>
                    <a:pt x="88966" y="374683"/>
                  </a:cubicBezTo>
                  <a:cubicBezTo>
                    <a:pt x="130946" y="284372"/>
                    <a:pt x="222316" y="135852"/>
                    <a:pt x="251949" y="82583"/>
                  </a:cubicBezTo>
                  <a:cubicBezTo>
                    <a:pt x="281582" y="29314"/>
                    <a:pt x="274527" y="68472"/>
                    <a:pt x="266766" y="55066"/>
                  </a:cubicBezTo>
                  <a:cubicBezTo>
                    <a:pt x="259005" y="41660"/>
                    <a:pt x="164107" y="-1378"/>
                    <a:pt x="163049" y="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4" name="フリーフォーム: 図形 583">
              <a:extLst>
                <a:ext uri="{FF2B5EF4-FFF2-40B4-BE49-F238E27FC236}">
                  <a16:creationId xmlns:a16="http://schemas.microsoft.com/office/drawing/2014/main" id="{D8DC554C-F151-4E88-89F0-2F55D5A615A4}"/>
                </a:ext>
              </a:extLst>
            </p:cNvPr>
            <p:cNvSpPr/>
            <p:nvPr/>
          </p:nvSpPr>
          <p:spPr>
            <a:xfrm>
              <a:off x="1947333" y="5437654"/>
              <a:ext cx="648606" cy="505946"/>
            </a:xfrm>
            <a:custGeom>
              <a:avLst/>
              <a:gdLst>
                <a:gd name="connsiteX0" fmla="*/ 0 w 648606"/>
                <a:gd name="connsiteY0" fmla="*/ 63 h 505946"/>
                <a:gd name="connsiteX1" fmla="*/ 488950 w 648606"/>
                <a:gd name="connsiteY1" fmla="*/ 76263 h 505946"/>
                <a:gd name="connsiteX2" fmla="*/ 522817 w 648606"/>
                <a:gd name="connsiteY2" fmla="*/ 154579 h 505946"/>
                <a:gd name="connsiteX3" fmla="*/ 505884 w 648606"/>
                <a:gd name="connsiteY3" fmla="*/ 298513 h 505946"/>
                <a:gd name="connsiteX4" fmla="*/ 414867 w 648606"/>
                <a:gd name="connsiteY4" fmla="*/ 391646 h 505946"/>
                <a:gd name="connsiteX5" fmla="*/ 438150 w 648606"/>
                <a:gd name="connsiteY5" fmla="*/ 421279 h 505946"/>
                <a:gd name="connsiteX6" fmla="*/ 524934 w 648606"/>
                <a:gd name="connsiteY6" fmla="*/ 505946 h 505946"/>
                <a:gd name="connsiteX7" fmla="*/ 615950 w 648606"/>
                <a:gd name="connsiteY7" fmla="*/ 421279 h 505946"/>
                <a:gd name="connsiteX8" fmla="*/ 637117 w 648606"/>
                <a:gd name="connsiteY8" fmla="*/ 298513 h 505946"/>
                <a:gd name="connsiteX9" fmla="*/ 637117 w 648606"/>
                <a:gd name="connsiteY9" fmla="*/ 277346 h 505946"/>
                <a:gd name="connsiteX10" fmla="*/ 493184 w 648606"/>
                <a:gd name="connsiteY10" fmla="*/ 67796 h 505946"/>
                <a:gd name="connsiteX11" fmla="*/ 0 w 648606"/>
                <a:gd name="connsiteY11" fmla="*/ 63 h 50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8606" h="505946">
                  <a:moveTo>
                    <a:pt x="0" y="63"/>
                  </a:moveTo>
                  <a:cubicBezTo>
                    <a:pt x="-706" y="1474"/>
                    <a:pt x="401814" y="50510"/>
                    <a:pt x="488950" y="76263"/>
                  </a:cubicBezTo>
                  <a:cubicBezTo>
                    <a:pt x="576086" y="102016"/>
                    <a:pt x="519995" y="117537"/>
                    <a:pt x="522817" y="154579"/>
                  </a:cubicBezTo>
                  <a:cubicBezTo>
                    <a:pt x="525639" y="191621"/>
                    <a:pt x="523876" y="259002"/>
                    <a:pt x="505884" y="298513"/>
                  </a:cubicBezTo>
                  <a:cubicBezTo>
                    <a:pt x="487892" y="338024"/>
                    <a:pt x="426156" y="371185"/>
                    <a:pt x="414867" y="391646"/>
                  </a:cubicBezTo>
                  <a:cubicBezTo>
                    <a:pt x="403578" y="412107"/>
                    <a:pt x="419806" y="402229"/>
                    <a:pt x="438150" y="421279"/>
                  </a:cubicBezTo>
                  <a:cubicBezTo>
                    <a:pt x="456494" y="440329"/>
                    <a:pt x="495301" y="505946"/>
                    <a:pt x="524934" y="505946"/>
                  </a:cubicBezTo>
                  <a:cubicBezTo>
                    <a:pt x="554567" y="505946"/>
                    <a:pt x="597253" y="455851"/>
                    <a:pt x="615950" y="421279"/>
                  </a:cubicBezTo>
                  <a:cubicBezTo>
                    <a:pt x="634647" y="386707"/>
                    <a:pt x="633589" y="322502"/>
                    <a:pt x="637117" y="298513"/>
                  </a:cubicBezTo>
                  <a:cubicBezTo>
                    <a:pt x="640645" y="274524"/>
                    <a:pt x="661106" y="315799"/>
                    <a:pt x="637117" y="277346"/>
                  </a:cubicBezTo>
                  <a:cubicBezTo>
                    <a:pt x="613128" y="238893"/>
                    <a:pt x="601839" y="114715"/>
                    <a:pt x="493184" y="67796"/>
                  </a:cubicBezTo>
                  <a:cubicBezTo>
                    <a:pt x="384529" y="20877"/>
                    <a:pt x="706" y="-1348"/>
                    <a:pt x="0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5" name="フリーフォーム: 図形 584">
              <a:extLst>
                <a:ext uri="{FF2B5EF4-FFF2-40B4-BE49-F238E27FC236}">
                  <a16:creationId xmlns:a16="http://schemas.microsoft.com/office/drawing/2014/main" id="{79442228-F588-4D7B-B45E-92300A12E946}"/>
                </a:ext>
              </a:extLst>
            </p:cNvPr>
            <p:cNvSpPr/>
            <p:nvPr/>
          </p:nvSpPr>
          <p:spPr>
            <a:xfrm>
              <a:off x="2247557" y="5827096"/>
              <a:ext cx="233911" cy="351089"/>
            </a:xfrm>
            <a:custGeom>
              <a:avLst/>
              <a:gdLst>
                <a:gd name="connsiteX0" fmla="*/ 228943 w 233911"/>
                <a:gd name="connsiteY0" fmla="*/ 88987 h 351089"/>
                <a:gd name="connsiteX1" fmla="*/ 203543 w 233911"/>
                <a:gd name="connsiteY1" fmla="*/ 146137 h 351089"/>
                <a:gd name="connsiteX2" fmla="*/ 144276 w 233911"/>
                <a:gd name="connsiteY2" fmla="*/ 334521 h 351089"/>
                <a:gd name="connsiteX3" fmla="*/ 53260 w 233911"/>
                <a:gd name="connsiteY3" fmla="*/ 340871 h 351089"/>
                <a:gd name="connsiteX4" fmla="*/ 343 w 233911"/>
                <a:gd name="connsiteY4" fmla="*/ 328171 h 351089"/>
                <a:gd name="connsiteX5" fmla="*/ 34210 w 233911"/>
                <a:gd name="connsiteY5" fmla="*/ 230804 h 351089"/>
                <a:gd name="connsiteX6" fmla="*/ 106176 w 233911"/>
                <a:gd name="connsiteY6" fmla="*/ 4321 h 351089"/>
                <a:gd name="connsiteX7" fmla="*/ 228943 w 233911"/>
                <a:gd name="connsiteY7" fmla="*/ 88987 h 35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911" h="351089">
                  <a:moveTo>
                    <a:pt x="228943" y="88987"/>
                  </a:moveTo>
                  <a:cubicBezTo>
                    <a:pt x="245171" y="112623"/>
                    <a:pt x="217654" y="105215"/>
                    <a:pt x="203543" y="146137"/>
                  </a:cubicBezTo>
                  <a:cubicBezTo>
                    <a:pt x="189432" y="187059"/>
                    <a:pt x="169323" y="302065"/>
                    <a:pt x="144276" y="334521"/>
                  </a:cubicBezTo>
                  <a:cubicBezTo>
                    <a:pt x="119229" y="366977"/>
                    <a:pt x="77249" y="341929"/>
                    <a:pt x="53260" y="340871"/>
                  </a:cubicBezTo>
                  <a:cubicBezTo>
                    <a:pt x="29271" y="339813"/>
                    <a:pt x="3518" y="346516"/>
                    <a:pt x="343" y="328171"/>
                  </a:cubicBezTo>
                  <a:cubicBezTo>
                    <a:pt x="-2832" y="309827"/>
                    <a:pt x="16571" y="284779"/>
                    <a:pt x="34210" y="230804"/>
                  </a:cubicBezTo>
                  <a:cubicBezTo>
                    <a:pt x="51849" y="176829"/>
                    <a:pt x="76190" y="28663"/>
                    <a:pt x="106176" y="4321"/>
                  </a:cubicBezTo>
                  <a:cubicBezTo>
                    <a:pt x="136162" y="-20021"/>
                    <a:pt x="212715" y="65351"/>
                    <a:pt x="228943" y="889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6" name="フリーフォーム: 図形 585">
              <a:extLst>
                <a:ext uri="{FF2B5EF4-FFF2-40B4-BE49-F238E27FC236}">
                  <a16:creationId xmlns:a16="http://schemas.microsoft.com/office/drawing/2014/main" id="{6225C5B5-F34A-4C65-B867-7D8C80C1149A}"/>
                </a:ext>
              </a:extLst>
            </p:cNvPr>
            <p:cNvSpPr/>
            <p:nvPr/>
          </p:nvSpPr>
          <p:spPr>
            <a:xfrm>
              <a:off x="1009650" y="6354233"/>
              <a:ext cx="713317" cy="10584"/>
            </a:xfrm>
            <a:custGeom>
              <a:avLst/>
              <a:gdLst>
                <a:gd name="connsiteX0" fmla="*/ 0 w 713317"/>
                <a:gd name="connsiteY0" fmla="*/ 10584 h 10584"/>
                <a:gd name="connsiteX1" fmla="*/ 713317 w 713317"/>
                <a:gd name="connsiteY1" fmla="*/ 8467 h 10584"/>
                <a:gd name="connsiteX2" fmla="*/ 393700 w 713317"/>
                <a:gd name="connsiteY2" fmla="*/ 0 h 10584"/>
                <a:gd name="connsiteX3" fmla="*/ 0 w 713317"/>
                <a:gd name="connsiteY3" fmla="*/ 10584 h 1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317" h="10584">
                  <a:moveTo>
                    <a:pt x="0" y="10584"/>
                  </a:moveTo>
                  <a:lnTo>
                    <a:pt x="713317" y="8467"/>
                  </a:lnTo>
                  <a:lnTo>
                    <a:pt x="393700" y="0"/>
                  </a:lnTo>
                  <a:lnTo>
                    <a:pt x="0" y="1058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7" name="フリーフォーム: 図形 586">
              <a:extLst>
                <a:ext uri="{FF2B5EF4-FFF2-40B4-BE49-F238E27FC236}">
                  <a16:creationId xmlns:a16="http://schemas.microsoft.com/office/drawing/2014/main" id="{7DC965B6-CE6A-44B7-84C3-9EC969C9065E}"/>
                </a:ext>
              </a:extLst>
            </p:cNvPr>
            <p:cNvSpPr/>
            <p:nvPr/>
          </p:nvSpPr>
          <p:spPr>
            <a:xfrm>
              <a:off x="2379628" y="5766364"/>
              <a:ext cx="324064" cy="419938"/>
            </a:xfrm>
            <a:custGeom>
              <a:avLst/>
              <a:gdLst>
                <a:gd name="connsiteX0" fmla="*/ 319122 w 324064"/>
                <a:gd name="connsiteY0" fmla="*/ 10549 h 419938"/>
                <a:gd name="connsiteX1" fmla="*/ 74647 w 324064"/>
                <a:gd name="connsiteY1" fmla="*/ 378849 h 419938"/>
                <a:gd name="connsiteX2" fmla="*/ 35 w 324064"/>
                <a:gd name="connsiteY2" fmla="*/ 409011 h 419938"/>
                <a:gd name="connsiteX3" fmla="*/ 80997 w 324064"/>
                <a:gd name="connsiteY3" fmla="*/ 361386 h 419938"/>
                <a:gd name="connsiteX4" fmla="*/ 227047 w 324064"/>
                <a:gd name="connsiteY4" fmla="*/ 123261 h 419938"/>
                <a:gd name="connsiteX5" fmla="*/ 319122 w 324064"/>
                <a:gd name="connsiteY5" fmla="*/ 10549 h 41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064" h="419938">
                  <a:moveTo>
                    <a:pt x="319122" y="10549"/>
                  </a:moveTo>
                  <a:cubicBezTo>
                    <a:pt x="293722" y="53147"/>
                    <a:pt x="127828" y="312439"/>
                    <a:pt x="74647" y="378849"/>
                  </a:cubicBezTo>
                  <a:cubicBezTo>
                    <a:pt x="21466" y="445259"/>
                    <a:pt x="-1023" y="411921"/>
                    <a:pt x="35" y="409011"/>
                  </a:cubicBezTo>
                  <a:cubicBezTo>
                    <a:pt x="1093" y="406101"/>
                    <a:pt x="43162" y="409011"/>
                    <a:pt x="80997" y="361386"/>
                  </a:cubicBezTo>
                  <a:cubicBezTo>
                    <a:pt x="118832" y="313761"/>
                    <a:pt x="188418" y="182263"/>
                    <a:pt x="227047" y="123261"/>
                  </a:cubicBezTo>
                  <a:cubicBezTo>
                    <a:pt x="265676" y="64259"/>
                    <a:pt x="344522" y="-32049"/>
                    <a:pt x="319122" y="105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8" name="フリーフォーム: 図形 587">
              <a:extLst>
                <a:ext uri="{FF2B5EF4-FFF2-40B4-BE49-F238E27FC236}">
                  <a16:creationId xmlns:a16="http://schemas.microsoft.com/office/drawing/2014/main" id="{5BE1A6EA-B9FA-4019-811B-6D0737383E22}"/>
                </a:ext>
              </a:extLst>
            </p:cNvPr>
            <p:cNvSpPr/>
            <p:nvPr/>
          </p:nvSpPr>
          <p:spPr>
            <a:xfrm>
              <a:off x="2702570" y="5768000"/>
              <a:ext cx="196505" cy="275261"/>
            </a:xfrm>
            <a:custGeom>
              <a:avLst/>
              <a:gdLst>
                <a:gd name="connsiteX0" fmla="*/ 943 w 196505"/>
                <a:gd name="connsiteY0" fmla="*/ 975 h 275261"/>
                <a:gd name="connsiteX1" fmla="*/ 183505 w 196505"/>
                <a:gd name="connsiteY1" fmla="*/ 267675 h 275261"/>
                <a:gd name="connsiteX2" fmla="*/ 178743 w 196505"/>
                <a:gd name="connsiteY2" fmla="*/ 207350 h 275261"/>
                <a:gd name="connsiteX3" fmla="*/ 154930 w 196505"/>
                <a:gd name="connsiteY3" fmla="*/ 261325 h 275261"/>
                <a:gd name="connsiteX4" fmla="*/ 113655 w 196505"/>
                <a:gd name="connsiteY4" fmla="*/ 180363 h 275261"/>
                <a:gd name="connsiteX5" fmla="*/ 943 w 196505"/>
                <a:gd name="connsiteY5" fmla="*/ 975 h 27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505" h="275261">
                  <a:moveTo>
                    <a:pt x="943" y="975"/>
                  </a:moveTo>
                  <a:cubicBezTo>
                    <a:pt x="12585" y="15527"/>
                    <a:pt x="153872" y="233279"/>
                    <a:pt x="183505" y="267675"/>
                  </a:cubicBezTo>
                  <a:cubicBezTo>
                    <a:pt x="213138" y="302071"/>
                    <a:pt x="183505" y="208408"/>
                    <a:pt x="178743" y="207350"/>
                  </a:cubicBezTo>
                  <a:cubicBezTo>
                    <a:pt x="173981" y="206292"/>
                    <a:pt x="165778" y="265823"/>
                    <a:pt x="154930" y="261325"/>
                  </a:cubicBezTo>
                  <a:cubicBezTo>
                    <a:pt x="144082" y="256827"/>
                    <a:pt x="138526" y="221903"/>
                    <a:pt x="113655" y="180363"/>
                  </a:cubicBezTo>
                  <a:cubicBezTo>
                    <a:pt x="88784" y="138823"/>
                    <a:pt x="-10699" y="-13577"/>
                    <a:pt x="943" y="9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9" name="フリーフォーム: 図形 588">
              <a:extLst>
                <a:ext uri="{FF2B5EF4-FFF2-40B4-BE49-F238E27FC236}">
                  <a16:creationId xmlns:a16="http://schemas.microsoft.com/office/drawing/2014/main" id="{A04F8882-CB57-44BC-908F-AF5027F2DED9}"/>
                </a:ext>
              </a:extLst>
            </p:cNvPr>
            <p:cNvSpPr/>
            <p:nvPr/>
          </p:nvSpPr>
          <p:spPr>
            <a:xfrm>
              <a:off x="2092515" y="5987835"/>
              <a:ext cx="602170" cy="301850"/>
            </a:xfrm>
            <a:custGeom>
              <a:avLst/>
              <a:gdLst>
                <a:gd name="connsiteX0" fmla="*/ 1398 w 602170"/>
                <a:gd name="connsiteY0" fmla="*/ 276440 h 301850"/>
                <a:gd name="connsiteX1" fmla="*/ 222060 w 602170"/>
                <a:gd name="connsiteY1" fmla="*/ 301840 h 301850"/>
                <a:gd name="connsiteX2" fmla="*/ 414148 w 602170"/>
                <a:gd name="connsiteY2" fmla="*/ 273265 h 301850"/>
                <a:gd name="connsiteX3" fmla="*/ 531623 w 602170"/>
                <a:gd name="connsiteY3" fmla="*/ 116103 h 301850"/>
                <a:gd name="connsiteX4" fmla="*/ 601473 w 602170"/>
                <a:gd name="connsiteY4" fmla="*/ 215 h 301850"/>
                <a:gd name="connsiteX5" fmla="*/ 490348 w 602170"/>
                <a:gd name="connsiteY5" fmla="*/ 144678 h 301850"/>
                <a:gd name="connsiteX6" fmla="*/ 333185 w 602170"/>
                <a:gd name="connsiteY6" fmla="*/ 266915 h 301850"/>
                <a:gd name="connsiteX7" fmla="*/ 1398 w 602170"/>
                <a:gd name="connsiteY7" fmla="*/ 276440 h 30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170" h="301850">
                  <a:moveTo>
                    <a:pt x="1398" y="276440"/>
                  </a:moveTo>
                  <a:cubicBezTo>
                    <a:pt x="-17123" y="282261"/>
                    <a:pt x="153268" y="302369"/>
                    <a:pt x="222060" y="301840"/>
                  </a:cubicBezTo>
                  <a:cubicBezTo>
                    <a:pt x="290852" y="301311"/>
                    <a:pt x="362554" y="304221"/>
                    <a:pt x="414148" y="273265"/>
                  </a:cubicBezTo>
                  <a:cubicBezTo>
                    <a:pt x="465742" y="242309"/>
                    <a:pt x="500402" y="161611"/>
                    <a:pt x="531623" y="116103"/>
                  </a:cubicBezTo>
                  <a:cubicBezTo>
                    <a:pt x="562844" y="70595"/>
                    <a:pt x="608352" y="-4547"/>
                    <a:pt x="601473" y="215"/>
                  </a:cubicBezTo>
                  <a:cubicBezTo>
                    <a:pt x="594594" y="4977"/>
                    <a:pt x="535063" y="100228"/>
                    <a:pt x="490348" y="144678"/>
                  </a:cubicBezTo>
                  <a:cubicBezTo>
                    <a:pt x="445633" y="189128"/>
                    <a:pt x="411237" y="247865"/>
                    <a:pt x="333185" y="266915"/>
                  </a:cubicBezTo>
                  <a:cubicBezTo>
                    <a:pt x="255133" y="285965"/>
                    <a:pt x="19919" y="270619"/>
                    <a:pt x="1398" y="2764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0" name="フリーフォーム: 図形 589">
              <a:extLst>
                <a:ext uri="{FF2B5EF4-FFF2-40B4-BE49-F238E27FC236}">
                  <a16:creationId xmlns:a16="http://schemas.microsoft.com/office/drawing/2014/main" id="{2F8BFF61-2CBC-4318-A375-27FD8099EB5C}"/>
                </a:ext>
              </a:extLst>
            </p:cNvPr>
            <p:cNvSpPr/>
            <p:nvPr/>
          </p:nvSpPr>
          <p:spPr>
            <a:xfrm>
              <a:off x="2101136" y="5964540"/>
              <a:ext cx="821215" cy="429927"/>
            </a:xfrm>
            <a:custGeom>
              <a:avLst/>
              <a:gdLst>
                <a:gd name="connsiteX0" fmla="*/ 602377 w 821215"/>
                <a:gd name="connsiteY0" fmla="*/ 13985 h 429927"/>
                <a:gd name="connsiteX1" fmla="*/ 638889 w 821215"/>
                <a:gd name="connsiteY1" fmla="*/ 66373 h 429927"/>
                <a:gd name="connsiteX2" fmla="*/ 770652 w 821215"/>
                <a:gd name="connsiteY2" fmla="*/ 353710 h 429927"/>
                <a:gd name="connsiteX3" fmla="*/ 753189 w 821215"/>
                <a:gd name="connsiteY3" fmla="*/ 401335 h 429927"/>
                <a:gd name="connsiteX4" fmla="*/ 556339 w 821215"/>
                <a:gd name="connsiteY4" fmla="*/ 417210 h 429927"/>
                <a:gd name="connsiteX5" fmla="*/ 261064 w 821215"/>
                <a:gd name="connsiteY5" fmla="*/ 393398 h 429927"/>
                <a:gd name="connsiteX6" fmla="*/ 3889 w 821215"/>
                <a:gd name="connsiteY6" fmla="*/ 423560 h 429927"/>
                <a:gd name="connsiteX7" fmla="*/ 465852 w 821215"/>
                <a:gd name="connsiteY7" fmla="*/ 423560 h 429927"/>
                <a:gd name="connsiteX8" fmla="*/ 807164 w 821215"/>
                <a:gd name="connsiteY8" fmla="*/ 355298 h 429927"/>
                <a:gd name="connsiteX9" fmla="*/ 742077 w 821215"/>
                <a:gd name="connsiteY9" fmla="*/ 264810 h 429927"/>
                <a:gd name="connsiteX10" fmla="*/ 602377 w 821215"/>
                <a:gd name="connsiteY10" fmla="*/ 13985 h 42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1215" h="429927">
                  <a:moveTo>
                    <a:pt x="602377" y="13985"/>
                  </a:moveTo>
                  <a:cubicBezTo>
                    <a:pt x="585179" y="-19088"/>
                    <a:pt x="610843" y="9752"/>
                    <a:pt x="638889" y="66373"/>
                  </a:cubicBezTo>
                  <a:cubicBezTo>
                    <a:pt x="666935" y="122994"/>
                    <a:pt x="751602" y="297883"/>
                    <a:pt x="770652" y="353710"/>
                  </a:cubicBezTo>
                  <a:cubicBezTo>
                    <a:pt x="789702" y="409537"/>
                    <a:pt x="788908" y="390752"/>
                    <a:pt x="753189" y="401335"/>
                  </a:cubicBezTo>
                  <a:cubicBezTo>
                    <a:pt x="717470" y="411918"/>
                    <a:pt x="638360" y="418533"/>
                    <a:pt x="556339" y="417210"/>
                  </a:cubicBezTo>
                  <a:cubicBezTo>
                    <a:pt x="474318" y="415887"/>
                    <a:pt x="353139" y="392340"/>
                    <a:pt x="261064" y="393398"/>
                  </a:cubicBezTo>
                  <a:cubicBezTo>
                    <a:pt x="168989" y="394456"/>
                    <a:pt x="-30242" y="418533"/>
                    <a:pt x="3889" y="423560"/>
                  </a:cubicBezTo>
                  <a:cubicBezTo>
                    <a:pt x="38020" y="428587"/>
                    <a:pt x="331973" y="434937"/>
                    <a:pt x="465852" y="423560"/>
                  </a:cubicBezTo>
                  <a:cubicBezTo>
                    <a:pt x="599731" y="412183"/>
                    <a:pt x="761126" y="381756"/>
                    <a:pt x="807164" y="355298"/>
                  </a:cubicBezTo>
                  <a:cubicBezTo>
                    <a:pt x="853202" y="328840"/>
                    <a:pt x="774091" y="321431"/>
                    <a:pt x="742077" y="264810"/>
                  </a:cubicBezTo>
                  <a:cubicBezTo>
                    <a:pt x="710063" y="208189"/>
                    <a:pt x="619575" y="47058"/>
                    <a:pt x="602377" y="139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1" name="フリーフォーム: 図形 590">
              <a:extLst>
                <a:ext uri="{FF2B5EF4-FFF2-40B4-BE49-F238E27FC236}">
                  <a16:creationId xmlns:a16="http://schemas.microsoft.com/office/drawing/2014/main" id="{CFD93B4A-7326-4A7F-93E5-4E5809940F85}"/>
                </a:ext>
              </a:extLst>
            </p:cNvPr>
            <p:cNvSpPr/>
            <p:nvPr/>
          </p:nvSpPr>
          <p:spPr>
            <a:xfrm>
              <a:off x="1178632" y="6385447"/>
              <a:ext cx="544490" cy="836075"/>
            </a:xfrm>
            <a:custGeom>
              <a:avLst/>
              <a:gdLst>
                <a:gd name="connsiteX0" fmla="*/ 544335 w 544490"/>
                <a:gd name="connsiteY0" fmla="*/ 536 h 836075"/>
                <a:gd name="connsiteX1" fmla="*/ 184501 w 544490"/>
                <a:gd name="connsiteY1" fmla="*/ 665170 h 836075"/>
                <a:gd name="connsiteX2" fmla="*/ 351 w 544490"/>
                <a:gd name="connsiteY2" fmla="*/ 832386 h 836075"/>
                <a:gd name="connsiteX3" fmla="*/ 226835 w 544490"/>
                <a:gd name="connsiteY3" fmla="*/ 557220 h 836075"/>
                <a:gd name="connsiteX4" fmla="*/ 544335 w 544490"/>
                <a:gd name="connsiteY4" fmla="*/ 536 h 83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4490" h="836075">
                  <a:moveTo>
                    <a:pt x="544335" y="536"/>
                  </a:moveTo>
                  <a:cubicBezTo>
                    <a:pt x="537279" y="18528"/>
                    <a:pt x="275165" y="526528"/>
                    <a:pt x="184501" y="665170"/>
                  </a:cubicBezTo>
                  <a:cubicBezTo>
                    <a:pt x="93837" y="803812"/>
                    <a:pt x="-6705" y="850378"/>
                    <a:pt x="351" y="832386"/>
                  </a:cubicBezTo>
                  <a:cubicBezTo>
                    <a:pt x="7407" y="814394"/>
                    <a:pt x="137935" y="692334"/>
                    <a:pt x="226835" y="557220"/>
                  </a:cubicBezTo>
                  <a:cubicBezTo>
                    <a:pt x="315735" y="422106"/>
                    <a:pt x="551391" y="-17456"/>
                    <a:pt x="544335" y="5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2" name="フリーフォーム: 図形 591">
              <a:extLst>
                <a:ext uri="{FF2B5EF4-FFF2-40B4-BE49-F238E27FC236}">
                  <a16:creationId xmlns:a16="http://schemas.microsoft.com/office/drawing/2014/main" id="{4A7D6FCA-705D-40BD-B966-5EC48C3CBB84}"/>
                </a:ext>
              </a:extLst>
            </p:cNvPr>
            <p:cNvSpPr/>
            <p:nvPr/>
          </p:nvSpPr>
          <p:spPr>
            <a:xfrm>
              <a:off x="365336" y="7162336"/>
              <a:ext cx="902862" cy="641595"/>
            </a:xfrm>
            <a:custGeom>
              <a:avLst/>
              <a:gdLst>
                <a:gd name="connsiteX0" fmla="*/ 15664 w 902862"/>
                <a:gd name="connsiteY0" fmla="*/ 618531 h 641595"/>
                <a:gd name="connsiteX1" fmla="*/ 191347 w 902862"/>
                <a:gd name="connsiteY1" fmla="*/ 561381 h 641595"/>
                <a:gd name="connsiteX2" fmla="*/ 866564 w 902862"/>
                <a:gd name="connsiteY2" fmla="*/ 23747 h 641595"/>
                <a:gd name="connsiteX3" fmla="*/ 779781 w 902862"/>
                <a:gd name="connsiteY3" fmla="*/ 121114 h 641595"/>
                <a:gd name="connsiteX4" fmla="*/ 508847 w 902862"/>
                <a:gd name="connsiteY4" fmla="*/ 358181 h 641595"/>
                <a:gd name="connsiteX5" fmla="*/ 15664 w 902862"/>
                <a:gd name="connsiteY5" fmla="*/ 618531 h 6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2862" h="641595">
                  <a:moveTo>
                    <a:pt x="15664" y="618531"/>
                  </a:moveTo>
                  <a:cubicBezTo>
                    <a:pt x="-37253" y="652398"/>
                    <a:pt x="49530" y="660512"/>
                    <a:pt x="191347" y="561381"/>
                  </a:cubicBezTo>
                  <a:cubicBezTo>
                    <a:pt x="333164" y="462250"/>
                    <a:pt x="768492" y="97125"/>
                    <a:pt x="866564" y="23747"/>
                  </a:cubicBezTo>
                  <a:cubicBezTo>
                    <a:pt x="964636" y="-49631"/>
                    <a:pt x="839400" y="65375"/>
                    <a:pt x="779781" y="121114"/>
                  </a:cubicBezTo>
                  <a:cubicBezTo>
                    <a:pt x="720162" y="176853"/>
                    <a:pt x="633025" y="278101"/>
                    <a:pt x="508847" y="358181"/>
                  </a:cubicBezTo>
                  <a:cubicBezTo>
                    <a:pt x="384669" y="438261"/>
                    <a:pt x="68581" y="584664"/>
                    <a:pt x="15664" y="6185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3" name="フリーフォーム: 図形 592">
              <a:extLst>
                <a:ext uri="{FF2B5EF4-FFF2-40B4-BE49-F238E27FC236}">
                  <a16:creationId xmlns:a16="http://schemas.microsoft.com/office/drawing/2014/main" id="{62FBCD81-DEF8-408D-9298-56E067F31F3E}"/>
                </a:ext>
              </a:extLst>
            </p:cNvPr>
            <p:cNvSpPr/>
            <p:nvPr/>
          </p:nvSpPr>
          <p:spPr>
            <a:xfrm>
              <a:off x="364555" y="7773463"/>
              <a:ext cx="55442" cy="106693"/>
            </a:xfrm>
            <a:custGeom>
              <a:avLst/>
              <a:gdLst>
                <a:gd name="connsiteX0" fmla="*/ 49783 w 55442"/>
                <a:gd name="connsiteY0" fmla="*/ 525 h 106693"/>
                <a:gd name="connsiteX1" fmla="*/ 51370 w 55442"/>
                <a:gd name="connsiteY1" fmla="*/ 95775 h 106693"/>
                <a:gd name="connsiteX2" fmla="*/ 22795 w 55442"/>
                <a:gd name="connsiteY2" fmla="*/ 100537 h 106693"/>
                <a:gd name="connsiteX3" fmla="*/ 570 w 55442"/>
                <a:gd name="connsiteY3" fmla="*/ 59262 h 106693"/>
                <a:gd name="connsiteX4" fmla="*/ 49783 w 55442"/>
                <a:gd name="connsiteY4" fmla="*/ 525 h 106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42" h="106693">
                  <a:moveTo>
                    <a:pt x="49783" y="525"/>
                  </a:moveTo>
                  <a:cubicBezTo>
                    <a:pt x="58250" y="6611"/>
                    <a:pt x="55868" y="79107"/>
                    <a:pt x="51370" y="95775"/>
                  </a:cubicBezTo>
                  <a:cubicBezTo>
                    <a:pt x="46872" y="112443"/>
                    <a:pt x="31262" y="106623"/>
                    <a:pt x="22795" y="100537"/>
                  </a:cubicBezTo>
                  <a:cubicBezTo>
                    <a:pt x="14328" y="94451"/>
                    <a:pt x="-3399" y="75666"/>
                    <a:pt x="570" y="59262"/>
                  </a:cubicBezTo>
                  <a:cubicBezTo>
                    <a:pt x="4539" y="42858"/>
                    <a:pt x="41316" y="-5561"/>
                    <a:pt x="49783" y="5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4" name="フリーフォーム: 図形 593">
              <a:extLst>
                <a:ext uri="{FF2B5EF4-FFF2-40B4-BE49-F238E27FC236}">
                  <a16:creationId xmlns:a16="http://schemas.microsoft.com/office/drawing/2014/main" id="{C50E5143-CA28-498D-A071-5A7575B5341F}"/>
                </a:ext>
              </a:extLst>
            </p:cNvPr>
            <p:cNvSpPr/>
            <p:nvPr/>
          </p:nvSpPr>
          <p:spPr>
            <a:xfrm>
              <a:off x="313283" y="6537718"/>
              <a:ext cx="1207592" cy="1163048"/>
            </a:xfrm>
            <a:custGeom>
              <a:avLst/>
              <a:gdLst>
                <a:gd name="connsiteX0" fmla="*/ 1201192 w 1207592"/>
                <a:gd name="connsiteY0" fmla="*/ 2782 h 1163048"/>
                <a:gd name="connsiteX1" fmla="*/ 1156742 w 1207592"/>
                <a:gd name="connsiteY1" fmla="*/ 59932 h 1163048"/>
                <a:gd name="connsiteX2" fmla="*/ 578892 w 1207592"/>
                <a:gd name="connsiteY2" fmla="*/ 799707 h 1163048"/>
                <a:gd name="connsiteX3" fmla="*/ 4217 w 1207592"/>
                <a:gd name="connsiteY3" fmla="*/ 1155307 h 1163048"/>
                <a:gd name="connsiteX4" fmla="*/ 359817 w 1207592"/>
                <a:gd name="connsiteY4" fmla="*/ 971157 h 1163048"/>
                <a:gd name="connsiteX5" fmla="*/ 1112292 w 1207592"/>
                <a:gd name="connsiteY5" fmla="*/ 167882 h 1163048"/>
                <a:gd name="connsiteX6" fmla="*/ 1201192 w 1207592"/>
                <a:gd name="connsiteY6" fmla="*/ 2782 h 116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7592" h="1163048">
                  <a:moveTo>
                    <a:pt x="1201192" y="2782"/>
                  </a:moveTo>
                  <a:cubicBezTo>
                    <a:pt x="1208600" y="-15210"/>
                    <a:pt x="1156742" y="59932"/>
                    <a:pt x="1156742" y="59932"/>
                  </a:cubicBezTo>
                  <a:cubicBezTo>
                    <a:pt x="1053025" y="192753"/>
                    <a:pt x="770979" y="617145"/>
                    <a:pt x="578892" y="799707"/>
                  </a:cubicBezTo>
                  <a:cubicBezTo>
                    <a:pt x="386804" y="982270"/>
                    <a:pt x="40729" y="1126732"/>
                    <a:pt x="4217" y="1155307"/>
                  </a:cubicBezTo>
                  <a:cubicBezTo>
                    <a:pt x="-32295" y="1183882"/>
                    <a:pt x="175138" y="1135728"/>
                    <a:pt x="359817" y="971157"/>
                  </a:cubicBezTo>
                  <a:cubicBezTo>
                    <a:pt x="544496" y="806586"/>
                    <a:pt x="971005" y="332453"/>
                    <a:pt x="1112292" y="167882"/>
                  </a:cubicBezTo>
                  <a:cubicBezTo>
                    <a:pt x="1253579" y="3311"/>
                    <a:pt x="1193784" y="20774"/>
                    <a:pt x="1201192" y="27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5" name="フリーフォーム: 図形 594">
              <a:extLst>
                <a:ext uri="{FF2B5EF4-FFF2-40B4-BE49-F238E27FC236}">
                  <a16:creationId xmlns:a16="http://schemas.microsoft.com/office/drawing/2014/main" id="{6C2572C6-FB32-4894-B6D3-BE69875BD125}"/>
                </a:ext>
              </a:extLst>
            </p:cNvPr>
            <p:cNvSpPr/>
            <p:nvPr/>
          </p:nvSpPr>
          <p:spPr>
            <a:xfrm>
              <a:off x="268716" y="7699320"/>
              <a:ext cx="52561" cy="318579"/>
            </a:xfrm>
            <a:custGeom>
              <a:avLst/>
              <a:gdLst>
                <a:gd name="connsiteX0" fmla="*/ 101 w 52561"/>
                <a:gd name="connsiteY0" fmla="*/ 1113 h 318579"/>
                <a:gd name="connsiteX1" fmla="*/ 38201 w 52561"/>
                <a:gd name="connsiteY1" fmla="*/ 310147 h 318579"/>
                <a:gd name="connsiteX2" fmla="*/ 50901 w 52561"/>
                <a:gd name="connsiteY2" fmla="*/ 210663 h 318579"/>
                <a:gd name="connsiteX3" fmla="*/ 101 w 52561"/>
                <a:gd name="connsiteY3" fmla="*/ 1113 h 31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61" h="318579">
                  <a:moveTo>
                    <a:pt x="101" y="1113"/>
                  </a:moveTo>
                  <a:cubicBezTo>
                    <a:pt x="-2016" y="17694"/>
                    <a:pt x="29734" y="275222"/>
                    <a:pt x="38201" y="310147"/>
                  </a:cubicBezTo>
                  <a:cubicBezTo>
                    <a:pt x="46668" y="345072"/>
                    <a:pt x="56546" y="263580"/>
                    <a:pt x="50901" y="210663"/>
                  </a:cubicBezTo>
                  <a:cubicBezTo>
                    <a:pt x="45257" y="157746"/>
                    <a:pt x="2218" y="-15468"/>
                    <a:pt x="101" y="11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6" name="フリーフォーム: 図形 595">
              <a:extLst>
                <a:ext uri="{FF2B5EF4-FFF2-40B4-BE49-F238E27FC236}">
                  <a16:creationId xmlns:a16="http://schemas.microsoft.com/office/drawing/2014/main" id="{D22F1645-49A8-47BF-A4E5-15DB3D9FD2AB}"/>
                </a:ext>
              </a:extLst>
            </p:cNvPr>
            <p:cNvSpPr/>
            <p:nvPr/>
          </p:nvSpPr>
          <p:spPr>
            <a:xfrm>
              <a:off x="339064" y="7028940"/>
              <a:ext cx="1531387" cy="1048339"/>
            </a:xfrm>
            <a:custGeom>
              <a:avLst/>
              <a:gdLst>
                <a:gd name="connsiteX0" fmla="*/ 1481269 w 1531387"/>
                <a:gd name="connsiteY0" fmla="*/ 4743 h 1048339"/>
                <a:gd name="connsiteX1" fmla="*/ 1413536 w 1531387"/>
                <a:gd name="connsiteY1" fmla="*/ 57660 h 1048339"/>
                <a:gd name="connsiteX2" fmla="*/ 598619 w 1531387"/>
                <a:gd name="connsiteY2" fmla="*/ 732877 h 1048339"/>
                <a:gd name="connsiteX3" fmla="*/ 63103 w 1531387"/>
                <a:gd name="connsiteY3" fmla="*/ 957243 h 1048339"/>
                <a:gd name="connsiteX4" fmla="*/ 29236 w 1531387"/>
                <a:gd name="connsiteY4" fmla="*/ 995343 h 1048339"/>
                <a:gd name="connsiteX5" fmla="*/ 232436 w 1531387"/>
                <a:gd name="connsiteY5" fmla="*/ 999577 h 1048339"/>
                <a:gd name="connsiteX6" fmla="*/ 1430469 w 1531387"/>
                <a:gd name="connsiteY6" fmla="*/ 343410 h 1048339"/>
                <a:gd name="connsiteX7" fmla="*/ 1468569 w 1531387"/>
                <a:gd name="connsiteY7" fmla="*/ 203710 h 1048339"/>
                <a:gd name="connsiteX8" fmla="*/ 1481269 w 1531387"/>
                <a:gd name="connsiteY8" fmla="*/ 4743 h 1048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1387" h="1048339">
                  <a:moveTo>
                    <a:pt x="1481269" y="4743"/>
                  </a:moveTo>
                  <a:cubicBezTo>
                    <a:pt x="1472097" y="-19599"/>
                    <a:pt x="1413536" y="57660"/>
                    <a:pt x="1413536" y="57660"/>
                  </a:cubicBezTo>
                  <a:cubicBezTo>
                    <a:pt x="1266428" y="179016"/>
                    <a:pt x="823691" y="582947"/>
                    <a:pt x="598619" y="732877"/>
                  </a:cubicBezTo>
                  <a:cubicBezTo>
                    <a:pt x="373547" y="882807"/>
                    <a:pt x="158000" y="913499"/>
                    <a:pt x="63103" y="957243"/>
                  </a:cubicBezTo>
                  <a:cubicBezTo>
                    <a:pt x="-31794" y="1000987"/>
                    <a:pt x="1014" y="988287"/>
                    <a:pt x="29236" y="995343"/>
                  </a:cubicBezTo>
                  <a:cubicBezTo>
                    <a:pt x="57458" y="1002399"/>
                    <a:pt x="-1103" y="1108232"/>
                    <a:pt x="232436" y="999577"/>
                  </a:cubicBezTo>
                  <a:cubicBezTo>
                    <a:pt x="465975" y="890922"/>
                    <a:pt x="1224447" y="476054"/>
                    <a:pt x="1430469" y="343410"/>
                  </a:cubicBezTo>
                  <a:cubicBezTo>
                    <a:pt x="1636491" y="210766"/>
                    <a:pt x="1462219" y="256274"/>
                    <a:pt x="1468569" y="203710"/>
                  </a:cubicBezTo>
                  <a:cubicBezTo>
                    <a:pt x="1474919" y="151146"/>
                    <a:pt x="1490441" y="29085"/>
                    <a:pt x="1481269" y="47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7" name="フリーフォーム: 図形 596">
              <a:extLst>
                <a:ext uri="{FF2B5EF4-FFF2-40B4-BE49-F238E27FC236}">
                  <a16:creationId xmlns:a16="http://schemas.microsoft.com/office/drawing/2014/main" id="{481A9C0D-18AF-42E0-89A2-98FD1CF998B1}"/>
                </a:ext>
              </a:extLst>
            </p:cNvPr>
            <p:cNvSpPr/>
            <p:nvPr/>
          </p:nvSpPr>
          <p:spPr>
            <a:xfrm>
              <a:off x="466262" y="6602522"/>
              <a:ext cx="1475405" cy="1261983"/>
            </a:xfrm>
            <a:custGeom>
              <a:avLst/>
              <a:gdLst>
                <a:gd name="connsiteX0" fmla="*/ 1470488 w 1475405"/>
                <a:gd name="connsiteY0" fmla="*/ 1478 h 1261983"/>
                <a:gd name="connsiteX1" fmla="*/ 813263 w 1475405"/>
                <a:gd name="connsiteY1" fmla="*/ 826978 h 1261983"/>
                <a:gd name="connsiteX2" fmla="*/ 73488 w 1475405"/>
                <a:gd name="connsiteY2" fmla="*/ 1220678 h 1261983"/>
                <a:gd name="connsiteX3" fmla="*/ 60788 w 1475405"/>
                <a:gd name="connsiteY3" fmla="*/ 1242903 h 1261983"/>
                <a:gd name="connsiteX4" fmla="*/ 375113 w 1475405"/>
                <a:gd name="connsiteY4" fmla="*/ 1157178 h 1261983"/>
                <a:gd name="connsiteX5" fmla="*/ 613238 w 1475405"/>
                <a:gd name="connsiteY5" fmla="*/ 973028 h 1261983"/>
                <a:gd name="connsiteX6" fmla="*/ 1086313 w 1475405"/>
                <a:gd name="connsiteY6" fmla="*/ 633303 h 1261983"/>
                <a:gd name="connsiteX7" fmla="*/ 1470488 w 1475405"/>
                <a:gd name="connsiteY7" fmla="*/ 1478 h 126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5405" h="1261983">
                  <a:moveTo>
                    <a:pt x="1470488" y="1478"/>
                  </a:moveTo>
                  <a:cubicBezTo>
                    <a:pt x="1424980" y="33757"/>
                    <a:pt x="1046096" y="623778"/>
                    <a:pt x="813263" y="826978"/>
                  </a:cubicBezTo>
                  <a:cubicBezTo>
                    <a:pt x="580430" y="1030178"/>
                    <a:pt x="198901" y="1151357"/>
                    <a:pt x="73488" y="1220678"/>
                  </a:cubicBezTo>
                  <a:cubicBezTo>
                    <a:pt x="-51925" y="1289999"/>
                    <a:pt x="10517" y="1253486"/>
                    <a:pt x="60788" y="1242903"/>
                  </a:cubicBezTo>
                  <a:cubicBezTo>
                    <a:pt x="111059" y="1232320"/>
                    <a:pt x="283038" y="1202157"/>
                    <a:pt x="375113" y="1157178"/>
                  </a:cubicBezTo>
                  <a:cubicBezTo>
                    <a:pt x="467188" y="1112199"/>
                    <a:pt x="494705" y="1060340"/>
                    <a:pt x="613238" y="973028"/>
                  </a:cubicBezTo>
                  <a:cubicBezTo>
                    <a:pt x="731771" y="885716"/>
                    <a:pt x="938146" y="792053"/>
                    <a:pt x="1086313" y="633303"/>
                  </a:cubicBezTo>
                  <a:cubicBezTo>
                    <a:pt x="1234480" y="474553"/>
                    <a:pt x="1515996" y="-30801"/>
                    <a:pt x="1470488" y="147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8" name="フリーフォーム: 図形 597">
              <a:extLst>
                <a:ext uri="{FF2B5EF4-FFF2-40B4-BE49-F238E27FC236}">
                  <a16:creationId xmlns:a16="http://schemas.microsoft.com/office/drawing/2014/main" id="{E8B3CCE1-7E92-428D-94B2-71D45AB54D30}"/>
                </a:ext>
              </a:extLst>
            </p:cNvPr>
            <p:cNvSpPr/>
            <p:nvPr/>
          </p:nvSpPr>
          <p:spPr>
            <a:xfrm>
              <a:off x="1842234" y="7195383"/>
              <a:ext cx="783785" cy="809596"/>
            </a:xfrm>
            <a:custGeom>
              <a:avLst/>
              <a:gdLst>
                <a:gd name="connsiteX0" fmla="*/ 7204 w 783785"/>
                <a:gd name="connsiteY0" fmla="*/ 8692 h 809596"/>
                <a:gd name="connsiteX1" fmla="*/ 56416 w 783785"/>
                <a:gd name="connsiteY1" fmla="*/ 226180 h 809596"/>
                <a:gd name="connsiteX2" fmla="*/ 227866 w 783785"/>
                <a:gd name="connsiteY2" fmla="*/ 613530 h 809596"/>
                <a:gd name="connsiteX3" fmla="*/ 354866 w 783785"/>
                <a:gd name="connsiteY3" fmla="*/ 740530 h 809596"/>
                <a:gd name="connsiteX4" fmla="*/ 499329 w 783785"/>
                <a:gd name="connsiteY4" fmla="*/ 762755 h 809596"/>
                <a:gd name="connsiteX5" fmla="*/ 556479 w 783785"/>
                <a:gd name="connsiteY5" fmla="*/ 723067 h 809596"/>
                <a:gd name="connsiteX6" fmla="*/ 626329 w 783785"/>
                <a:gd name="connsiteY6" fmla="*/ 624642 h 809596"/>
                <a:gd name="connsiteX7" fmla="*/ 713641 w 783785"/>
                <a:gd name="connsiteY7" fmla="*/ 489705 h 809596"/>
                <a:gd name="connsiteX8" fmla="*/ 770791 w 783785"/>
                <a:gd name="connsiteY8" fmla="*/ 518280 h 809596"/>
                <a:gd name="connsiteX9" fmla="*/ 778729 w 783785"/>
                <a:gd name="connsiteY9" fmla="*/ 543680 h 809596"/>
                <a:gd name="connsiteX10" fmla="*/ 707291 w 783785"/>
                <a:gd name="connsiteY10" fmla="*/ 683380 h 809596"/>
                <a:gd name="connsiteX11" fmla="*/ 618391 w 783785"/>
                <a:gd name="connsiteY11" fmla="*/ 789742 h 809596"/>
                <a:gd name="connsiteX12" fmla="*/ 486629 w 783785"/>
                <a:gd name="connsiteY12" fmla="*/ 802442 h 809596"/>
                <a:gd name="connsiteX13" fmla="*/ 312004 w 783785"/>
                <a:gd name="connsiteY13" fmla="*/ 708780 h 809596"/>
                <a:gd name="connsiteX14" fmla="*/ 192941 w 783785"/>
                <a:gd name="connsiteY14" fmla="*/ 516692 h 809596"/>
                <a:gd name="connsiteX15" fmla="*/ 7204 w 783785"/>
                <a:gd name="connsiteY15" fmla="*/ 8692 h 80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83785" h="809596">
                  <a:moveTo>
                    <a:pt x="7204" y="8692"/>
                  </a:moveTo>
                  <a:cubicBezTo>
                    <a:pt x="-15550" y="-39727"/>
                    <a:pt x="19639" y="125374"/>
                    <a:pt x="56416" y="226180"/>
                  </a:cubicBezTo>
                  <a:cubicBezTo>
                    <a:pt x="93193" y="326986"/>
                    <a:pt x="178124" y="527805"/>
                    <a:pt x="227866" y="613530"/>
                  </a:cubicBezTo>
                  <a:cubicBezTo>
                    <a:pt x="277608" y="699255"/>
                    <a:pt x="309622" y="715659"/>
                    <a:pt x="354866" y="740530"/>
                  </a:cubicBezTo>
                  <a:cubicBezTo>
                    <a:pt x="400110" y="765401"/>
                    <a:pt x="465727" y="765665"/>
                    <a:pt x="499329" y="762755"/>
                  </a:cubicBezTo>
                  <a:cubicBezTo>
                    <a:pt x="532931" y="759845"/>
                    <a:pt x="535312" y="746086"/>
                    <a:pt x="556479" y="723067"/>
                  </a:cubicBezTo>
                  <a:cubicBezTo>
                    <a:pt x="577646" y="700048"/>
                    <a:pt x="600135" y="663536"/>
                    <a:pt x="626329" y="624642"/>
                  </a:cubicBezTo>
                  <a:cubicBezTo>
                    <a:pt x="652523" y="585748"/>
                    <a:pt x="689564" y="507432"/>
                    <a:pt x="713641" y="489705"/>
                  </a:cubicBezTo>
                  <a:cubicBezTo>
                    <a:pt x="737718" y="471978"/>
                    <a:pt x="759943" y="509284"/>
                    <a:pt x="770791" y="518280"/>
                  </a:cubicBezTo>
                  <a:cubicBezTo>
                    <a:pt x="781639" y="527276"/>
                    <a:pt x="789312" y="516163"/>
                    <a:pt x="778729" y="543680"/>
                  </a:cubicBezTo>
                  <a:cubicBezTo>
                    <a:pt x="768146" y="571197"/>
                    <a:pt x="734014" y="642370"/>
                    <a:pt x="707291" y="683380"/>
                  </a:cubicBezTo>
                  <a:cubicBezTo>
                    <a:pt x="680568" y="724390"/>
                    <a:pt x="655168" y="769898"/>
                    <a:pt x="618391" y="789742"/>
                  </a:cubicBezTo>
                  <a:cubicBezTo>
                    <a:pt x="581614" y="809586"/>
                    <a:pt x="537693" y="815936"/>
                    <a:pt x="486629" y="802442"/>
                  </a:cubicBezTo>
                  <a:cubicBezTo>
                    <a:pt x="435565" y="788948"/>
                    <a:pt x="360952" y="756405"/>
                    <a:pt x="312004" y="708780"/>
                  </a:cubicBezTo>
                  <a:cubicBezTo>
                    <a:pt x="263056" y="661155"/>
                    <a:pt x="246122" y="631786"/>
                    <a:pt x="192941" y="516692"/>
                  </a:cubicBezTo>
                  <a:cubicBezTo>
                    <a:pt x="139760" y="401598"/>
                    <a:pt x="29958" y="57111"/>
                    <a:pt x="7204" y="86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9" name="フリーフォーム: 図形 598">
              <a:extLst>
                <a:ext uri="{FF2B5EF4-FFF2-40B4-BE49-F238E27FC236}">
                  <a16:creationId xmlns:a16="http://schemas.microsoft.com/office/drawing/2014/main" id="{3B202806-D0D8-4EC2-965E-1502139BD98C}"/>
                </a:ext>
              </a:extLst>
            </p:cNvPr>
            <p:cNvSpPr/>
            <p:nvPr/>
          </p:nvSpPr>
          <p:spPr>
            <a:xfrm>
              <a:off x="1951450" y="6611868"/>
              <a:ext cx="33815" cy="352047"/>
            </a:xfrm>
            <a:custGeom>
              <a:avLst/>
              <a:gdLst>
                <a:gd name="connsiteX0" fmla="*/ 2763 w 33815"/>
                <a:gd name="connsiteY0" fmla="*/ 12770 h 352047"/>
                <a:gd name="connsiteX1" fmla="*/ 4350 w 33815"/>
                <a:gd name="connsiteY1" fmla="*/ 347732 h 352047"/>
                <a:gd name="connsiteX2" fmla="*/ 31338 w 33815"/>
                <a:gd name="connsiteY2" fmla="*/ 195332 h 352047"/>
                <a:gd name="connsiteX3" fmla="*/ 31338 w 33815"/>
                <a:gd name="connsiteY3" fmla="*/ 84207 h 352047"/>
                <a:gd name="connsiteX4" fmla="*/ 2763 w 33815"/>
                <a:gd name="connsiteY4" fmla="*/ 12770 h 35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5" h="352047">
                  <a:moveTo>
                    <a:pt x="2763" y="12770"/>
                  </a:moveTo>
                  <a:cubicBezTo>
                    <a:pt x="-1735" y="56691"/>
                    <a:pt x="-412" y="317305"/>
                    <a:pt x="4350" y="347732"/>
                  </a:cubicBezTo>
                  <a:cubicBezTo>
                    <a:pt x="9112" y="378159"/>
                    <a:pt x="26840" y="239253"/>
                    <a:pt x="31338" y="195332"/>
                  </a:cubicBezTo>
                  <a:cubicBezTo>
                    <a:pt x="35836" y="151411"/>
                    <a:pt x="33190" y="118867"/>
                    <a:pt x="31338" y="84207"/>
                  </a:cubicBezTo>
                  <a:cubicBezTo>
                    <a:pt x="29486" y="49547"/>
                    <a:pt x="7261" y="-31151"/>
                    <a:pt x="2763" y="127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0" name="フリーフォーム: 図形 599">
              <a:extLst>
                <a:ext uri="{FF2B5EF4-FFF2-40B4-BE49-F238E27FC236}">
                  <a16:creationId xmlns:a16="http://schemas.microsoft.com/office/drawing/2014/main" id="{5FF4657E-9AC9-4486-B8E8-EB2FA40FDBC8}"/>
                </a:ext>
              </a:extLst>
            </p:cNvPr>
            <p:cNvSpPr/>
            <p:nvPr/>
          </p:nvSpPr>
          <p:spPr>
            <a:xfrm>
              <a:off x="1929809" y="6922680"/>
              <a:ext cx="389590" cy="923047"/>
            </a:xfrm>
            <a:custGeom>
              <a:avLst/>
              <a:gdLst>
                <a:gd name="connsiteX0" fmla="*/ 45041 w 389590"/>
                <a:gd name="connsiteY0" fmla="*/ 9933 h 923047"/>
                <a:gd name="connsiteX1" fmla="*/ 37104 w 389590"/>
                <a:gd name="connsiteY1" fmla="*/ 68670 h 923047"/>
                <a:gd name="connsiteX2" fmla="*/ 121241 w 389590"/>
                <a:gd name="connsiteY2" fmla="*/ 521108 h 923047"/>
                <a:gd name="connsiteX3" fmla="*/ 222841 w 389590"/>
                <a:gd name="connsiteY3" fmla="*/ 792570 h 923047"/>
                <a:gd name="connsiteX4" fmla="*/ 354604 w 389590"/>
                <a:gd name="connsiteY4" fmla="*/ 919570 h 923047"/>
                <a:gd name="connsiteX5" fmla="*/ 387941 w 389590"/>
                <a:gd name="connsiteY5" fmla="*/ 887820 h 923047"/>
                <a:gd name="connsiteX6" fmla="*/ 316504 w 389590"/>
                <a:gd name="connsiteY6" fmla="*/ 894170 h 923047"/>
                <a:gd name="connsiteX7" fmla="*/ 197441 w 389590"/>
                <a:gd name="connsiteY7" fmla="*/ 703670 h 923047"/>
                <a:gd name="connsiteX8" fmla="*/ 6941 w 389590"/>
                <a:gd name="connsiteY8" fmla="*/ 151220 h 923047"/>
                <a:gd name="connsiteX9" fmla="*/ 45041 w 389590"/>
                <a:gd name="connsiteY9" fmla="*/ 9933 h 92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590" h="923047">
                  <a:moveTo>
                    <a:pt x="45041" y="9933"/>
                  </a:moveTo>
                  <a:cubicBezTo>
                    <a:pt x="50068" y="-3825"/>
                    <a:pt x="24404" y="-16526"/>
                    <a:pt x="37104" y="68670"/>
                  </a:cubicBezTo>
                  <a:cubicBezTo>
                    <a:pt x="49804" y="153866"/>
                    <a:pt x="90285" y="400458"/>
                    <a:pt x="121241" y="521108"/>
                  </a:cubicBezTo>
                  <a:cubicBezTo>
                    <a:pt x="152197" y="641758"/>
                    <a:pt x="183947" y="726160"/>
                    <a:pt x="222841" y="792570"/>
                  </a:cubicBezTo>
                  <a:cubicBezTo>
                    <a:pt x="261735" y="858980"/>
                    <a:pt x="327087" y="903695"/>
                    <a:pt x="354604" y="919570"/>
                  </a:cubicBezTo>
                  <a:cubicBezTo>
                    <a:pt x="382121" y="935445"/>
                    <a:pt x="394291" y="892053"/>
                    <a:pt x="387941" y="887820"/>
                  </a:cubicBezTo>
                  <a:cubicBezTo>
                    <a:pt x="381591" y="883587"/>
                    <a:pt x="348254" y="924862"/>
                    <a:pt x="316504" y="894170"/>
                  </a:cubicBezTo>
                  <a:cubicBezTo>
                    <a:pt x="284754" y="863478"/>
                    <a:pt x="249035" y="827495"/>
                    <a:pt x="197441" y="703670"/>
                  </a:cubicBezTo>
                  <a:cubicBezTo>
                    <a:pt x="145847" y="579845"/>
                    <a:pt x="33928" y="263668"/>
                    <a:pt x="6941" y="151220"/>
                  </a:cubicBezTo>
                  <a:cubicBezTo>
                    <a:pt x="-20046" y="38772"/>
                    <a:pt x="40014" y="23691"/>
                    <a:pt x="45041" y="99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1" name="フリーフォーム: 図形 600">
              <a:extLst>
                <a:ext uri="{FF2B5EF4-FFF2-40B4-BE49-F238E27FC236}">
                  <a16:creationId xmlns:a16="http://schemas.microsoft.com/office/drawing/2014/main" id="{301155B6-EC11-4BCC-865B-2A4BC73F3C1D}"/>
                </a:ext>
              </a:extLst>
            </p:cNvPr>
            <p:cNvSpPr/>
            <p:nvPr/>
          </p:nvSpPr>
          <p:spPr>
            <a:xfrm>
              <a:off x="2320879" y="7524920"/>
              <a:ext cx="286360" cy="309553"/>
            </a:xfrm>
            <a:custGeom>
              <a:avLst/>
              <a:gdLst>
                <a:gd name="connsiteX0" fmla="*/ 285796 w 286360"/>
                <a:gd name="connsiteY0" fmla="*/ 53805 h 309553"/>
                <a:gd name="connsiteX1" fmla="*/ 193721 w 286360"/>
                <a:gd name="connsiteY1" fmla="*/ 4593 h 309553"/>
                <a:gd name="connsiteX2" fmla="*/ 71484 w 286360"/>
                <a:gd name="connsiteY2" fmla="*/ 191918 h 309553"/>
                <a:gd name="connsiteX3" fmla="*/ 46 w 286360"/>
                <a:gd name="connsiteY3" fmla="*/ 309393 h 309553"/>
                <a:gd name="connsiteX4" fmla="*/ 63546 w 286360"/>
                <a:gd name="connsiteY4" fmla="*/ 168105 h 309553"/>
                <a:gd name="connsiteX5" fmla="*/ 225471 w 286360"/>
                <a:gd name="connsiteY5" fmla="*/ 12530 h 309553"/>
                <a:gd name="connsiteX6" fmla="*/ 285796 w 286360"/>
                <a:gd name="connsiteY6" fmla="*/ 53805 h 30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360" h="309553">
                  <a:moveTo>
                    <a:pt x="285796" y="53805"/>
                  </a:moveTo>
                  <a:cubicBezTo>
                    <a:pt x="280504" y="52482"/>
                    <a:pt x="229440" y="-18426"/>
                    <a:pt x="193721" y="4593"/>
                  </a:cubicBezTo>
                  <a:cubicBezTo>
                    <a:pt x="158002" y="27612"/>
                    <a:pt x="103763" y="141118"/>
                    <a:pt x="71484" y="191918"/>
                  </a:cubicBezTo>
                  <a:cubicBezTo>
                    <a:pt x="39205" y="242718"/>
                    <a:pt x="1369" y="313362"/>
                    <a:pt x="46" y="309393"/>
                  </a:cubicBezTo>
                  <a:cubicBezTo>
                    <a:pt x="-1277" y="305424"/>
                    <a:pt x="25975" y="217582"/>
                    <a:pt x="63546" y="168105"/>
                  </a:cubicBezTo>
                  <a:cubicBezTo>
                    <a:pt x="101117" y="118628"/>
                    <a:pt x="192663" y="32109"/>
                    <a:pt x="225471" y="12530"/>
                  </a:cubicBezTo>
                  <a:cubicBezTo>
                    <a:pt x="258279" y="-7049"/>
                    <a:pt x="291088" y="55128"/>
                    <a:pt x="285796" y="538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2" name="フリーフォーム: 図形 601">
              <a:extLst>
                <a:ext uri="{FF2B5EF4-FFF2-40B4-BE49-F238E27FC236}">
                  <a16:creationId xmlns:a16="http://schemas.microsoft.com/office/drawing/2014/main" id="{678F025C-ED1E-483A-91DC-5C8D44939DB8}"/>
                </a:ext>
              </a:extLst>
            </p:cNvPr>
            <p:cNvSpPr/>
            <p:nvPr/>
          </p:nvSpPr>
          <p:spPr>
            <a:xfrm>
              <a:off x="2125363" y="6856520"/>
              <a:ext cx="534191" cy="694132"/>
            </a:xfrm>
            <a:custGeom>
              <a:avLst/>
              <a:gdLst>
                <a:gd name="connsiteX0" fmla="*/ 28875 w 534191"/>
                <a:gd name="connsiteY0" fmla="*/ 26880 h 694132"/>
                <a:gd name="connsiteX1" fmla="*/ 463850 w 534191"/>
                <a:gd name="connsiteY1" fmla="*/ 552343 h 694132"/>
                <a:gd name="connsiteX2" fmla="*/ 521000 w 534191"/>
                <a:gd name="connsiteY2" fmla="*/ 625368 h 694132"/>
                <a:gd name="connsiteX3" fmla="*/ 494012 w 534191"/>
                <a:gd name="connsiteY3" fmla="*/ 693630 h 694132"/>
                <a:gd name="connsiteX4" fmla="*/ 527350 w 534191"/>
                <a:gd name="connsiteY4" fmla="*/ 588855 h 694132"/>
                <a:gd name="connsiteX5" fmla="*/ 335262 w 534191"/>
                <a:gd name="connsiteY5" fmla="*/ 433280 h 694132"/>
                <a:gd name="connsiteX6" fmla="*/ 73325 w 534191"/>
                <a:gd name="connsiteY6" fmla="*/ 111018 h 694132"/>
                <a:gd name="connsiteX7" fmla="*/ 28875 w 534191"/>
                <a:gd name="connsiteY7" fmla="*/ 26880 h 6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4191" h="694132">
                  <a:moveTo>
                    <a:pt x="28875" y="26880"/>
                  </a:moveTo>
                  <a:cubicBezTo>
                    <a:pt x="93962" y="100434"/>
                    <a:pt x="381829" y="452595"/>
                    <a:pt x="463850" y="552343"/>
                  </a:cubicBezTo>
                  <a:cubicBezTo>
                    <a:pt x="545871" y="652091"/>
                    <a:pt x="515973" y="601820"/>
                    <a:pt x="521000" y="625368"/>
                  </a:cubicBezTo>
                  <a:cubicBezTo>
                    <a:pt x="526027" y="648916"/>
                    <a:pt x="492954" y="699716"/>
                    <a:pt x="494012" y="693630"/>
                  </a:cubicBezTo>
                  <a:cubicBezTo>
                    <a:pt x="495070" y="687545"/>
                    <a:pt x="553808" y="632247"/>
                    <a:pt x="527350" y="588855"/>
                  </a:cubicBezTo>
                  <a:cubicBezTo>
                    <a:pt x="500892" y="545463"/>
                    <a:pt x="410933" y="512919"/>
                    <a:pt x="335262" y="433280"/>
                  </a:cubicBezTo>
                  <a:cubicBezTo>
                    <a:pt x="259591" y="353641"/>
                    <a:pt x="124654" y="174782"/>
                    <a:pt x="73325" y="111018"/>
                  </a:cubicBezTo>
                  <a:cubicBezTo>
                    <a:pt x="21996" y="47254"/>
                    <a:pt x="-36212" y="-46674"/>
                    <a:pt x="28875" y="268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3" name="フリーフォーム: 図形 602">
              <a:extLst>
                <a:ext uri="{FF2B5EF4-FFF2-40B4-BE49-F238E27FC236}">
                  <a16:creationId xmlns:a16="http://schemas.microsoft.com/office/drawing/2014/main" id="{F391265F-7A90-49C7-87CD-36992A2265E5}"/>
                </a:ext>
              </a:extLst>
            </p:cNvPr>
            <p:cNvSpPr/>
            <p:nvPr/>
          </p:nvSpPr>
          <p:spPr>
            <a:xfrm>
              <a:off x="2069933" y="6353775"/>
              <a:ext cx="90985" cy="518565"/>
            </a:xfrm>
            <a:custGeom>
              <a:avLst/>
              <a:gdLst>
                <a:gd name="connsiteX0" fmla="*/ 167 w 90985"/>
                <a:gd name="connsiteY0" fmla="*/ 5750 h 518565"/>
                <a:gd name="connsiteX1" fmla="*/ 25567 w 90985"/>
                <a:gd name="connsiteY1" fmla="*/ 405800 h 518565"/>
                <a:gd name="connsiteX2" fmla="*/ 90655 w 90985"/>
                <a:gd name="connsiteY2" fmla="*/ 518513 h 518565"/>
                <a:gd name="connsiteX3" fmla="*/ 49380 w 90985"/>
                <a:gd name="connsiteY3" fmla="*/ 416913 h 518565"/>
                <a:gd name="connsiteX4" fmla="*/ 16042 w 90985"/>
                <a:gd name="connsiteY4" fmla="*/ 183550 h 518565"/>
                <a:gd name="connsiteX5" fmla="*/ 167 w 90985"/>
                <a:gd name="connsiteY5" fmla="*/ 5750 h 518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85" h="518565">
                  <a:moveTo>
                    <a:pt x="167" y="5750"/>
                  </a:moveTo>
                  <a:cubicBezTo>
                    <a:pt x="1755" y="42792"/>
                    <a:pt x="10486" y="320339"/>
                    <a:pt x="25567" y="405800"/>
                  </a:cubicBezTo>
                  <a:cubicBezTo>
                    <a:pt x="40648" y="491261"/>
                    <a:pt x="86686" y="516661"/>
                    <a:pt x="90655" y="518513"/>
                  </a:cubicBezTo>
                  <a:cubicBezTo>
                    <a:pt x="94624" y="520365"/>
                    <a:pt x="61816" y="472740"/>
                    <a:pt x="49380" y="416913"/>
                  </a:cubicBezTo>
                  <a:cubicBezTo>
                    <a:pt x="36945" y="361086"/>
                    <a:pt x="23450" y="246786"/>
                    <a:pt x="16042" y="183550"/>
                  </a:cubicBezTo>
                  <a:cubicBezTo>
                    <a:pt x="8634" y="120314"/>
                    <a:pt x="-1421" y="-31292"/>
                    <a:pt x="167" y="57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4" name="フリーフォーム: 図形 603">
              <a:extLst>
                <a:ext uri="{FF2B5EF4-FFF2-40B4-BE49-F238E27FC236}">
                  <a16:creationId xmlns:a16="http://schemas.microsoft.com/office/drawing/2014/main" id="{B5A7D3DB-F6F0-4037-AD43-EE564E19F83F}"/>
                </a:ext>
              </a:extLst>
            </p:cNvPr>
            <p:cNvSpPr/>
            <p:nvPr/>
          </p:nvSpPr>
          <p:spPr>
            <a:xfrm>
              <a:off x="2189204" y="6414736"/>
              <a:ext cx="786763" cy="154342"/>
            </a:xfrm>
            <a:custGeom>
              <a:avLst/>
              <a:gdLst>
                <a:gd name="connsiteX0" fmla="*/ 785771 w 786763"/>
                <a:gd name="connsiteY0" fmla="*/ 1939 h 154342"/>
                <a:gd name="connsiteX1" fmla="*/ 754021 w 786763"/>
                <a:gd name="connsiteY1" fmla="*/ 100364 h 154342"/>
                <a:gd name="connsiteX2" fmla="*/ 615909 w 786763"/>
                <a:gd name="connsiteY2" fmla="*/ 114652 h 154342"/>
                <a:gd name="connsiteX3" fmla="*/ 528596 w 786763"/>
                <a:gd name="connsiteY3" fmla="*/ 136877 h 154342"/>
                <a:gd name="connsiteX4" fmla="*/ 271421 w 786763"/>
                <a:gd name="connsiteY4" fmla="*/ 138464 h 154342"/>
                <a:gd name="connsiteX5" fmla="*/ 103146 w 786763"/>
                <a:gd name="connsiteY5" fmla="*/ 154339 h 154342"/>
                <a:gd name="connsiteX6" fmla="*/ 60284 w 786763"/>
                <a:gd name="connsiteY6" fmla="*/ 136877 h 154342"/>
                <a:gd name="connsiteX7" fmla="*/ 31709 w 786763"/>
                <a:gd name="connsiteY7" fmla="*/ 71789 h 154342"/>
                <a:gd name="connsiteX8" fmla="*/ 544471 w 786763"/>
                <a:gd name="connsiteY8" fmla="*/ 57502 h 154342"/>
                <a:gd name="connsiteX9" fmla="*/ 730209 w 786763"/>
                <a:gd name="connsiteY9" fmla="*/ 36864 h 154342"/>
                <a:gd name="connsiteX10" fmla="*/ 785771 w 786763"/>
                <a:gd name="connsiteY10" fmla="*/ 1939 h 15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6763" h="154342">
                  <a:moveTo>
                    <a:pt x="785771" y="1939"/>
                  </a:moveTo>
                  <a:cubicBezTo>
                    <a:pt x="789740" y="12522"/>
                    <a:pt x="782331" y="81579"/>
                    <a:pt x="754021" y="100364"/>
                  </a:cubicBezTo>
                  <a:cubicBezTo>
                    <a:pt x="725711" y="119149"/>
                    <a:pt x="653480" y="108567"/>
                    <a:pt x="615909" y="114652"/>
                  </a:cubicBezTo>
                  <a:cubicBezTo>
                    <a:pt x="578338" y="120737"/>
                    <a:pt x="586011" y="132908"/>
                    <a:pt x="528596" y="136877"/>
                  </a:cubicBezTo>
                  <a:cubicBezTo>
                    <a:pt x="471181" y="140846"/>
                    <a:pt x="342329" y="135554"/>
                    <a:pt x="271421" y="138464"/>
                  </a:cubicBezTo>
                  <a:cubicBezTo>
                    <a:pt x="200513" y="141374"/>
                    <a:pt x="138335" y="154603"/>
                    <a:pt x="103146" y="154339"/>
                  </a:cubicBezTo>
                  <a:cubicBezTo>
                    <a:pt x="67957" y="154075"/>
                    <a:pt x="72190" y="150635"/>
                    <a:pt x="60284" y="136877"/>
                  </a:cubicBezTo>
                  <a:cubicBezTo>
                    <a:pt x="48378" y="123119"/>
                    <a:pt x="-48989" y="85018"/>
                    <a:pt x="31709" y="71789"/>
                  </a:cubicBezTo>
                  <a:cubicBezTo>
                    <a:pt x="112407" y="58560"/>
                    <a:pt x="428054" y="63323"/>
                    <a:pt x="544471" y="57502"/>
                  </a:cubicBezTo>
                  <a:cubicBezTo>
                    <a:pt x="660888" y="51681"/>
                    <a:pt x="689728" y="46654"/>
                    <a:pt x="730209" y="36864"/>
                  </a:cubicBezTo>
                  <a:cubicBezTo>
                    <a:pt x="770690" y="27074"/>
                    <a:pt x="781802" y="-8644"/>
                    <a:pt x="785771" y="19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5" name="フリーフォーム: 図形 604">
              <a:extLst>
                <a:ext uri="{FF2B5EF4-FFF2-40B4-BE49-F238E27FC236}">
                  <a16:creationId xmlns:a16="http://schemas.microsoft.com/office/drawing/2014/main" id="{264FC01F-4797-416D-8633-AEEFDCF351DF}"/>
                </a:ext>
              </a:extLst>
            </p:cNvPr>
            <p:cNvSpPr/>
            <p:nvPr/>
          </p:nvSpPr>
          <p:spPr>
            <a:xfrm>
              <a:off x="2180671" y="6496382"/>
              <a:ext cx="479805" cy="822372"/>
            </a:xfrm>
            <a:custGeom>
              <a:avLst/>
              <a:gdLst>
                <a:gd name="connsiteX0" fmla="*/ 95804 w 479805"/>
                <a:gd name="connsiteY0" fmla="*/ 71106 h 822372"/>
                <a:gd name="connsiteX1" fmla="*/ 91042 w 479805"/>
                <a:gd name="connsiteY1" fmla="*/ 121906 h 822372"/>
                <a:gd name="connsiteX2" fmla="*/ 210104 w 479805"/>
                <a:gd name="connsiteY2" fmla="*/ 479093 h 822372"/>
                <a:gd name="connsiteX3" fmla="*/ 364092 w 479805"/>
                <a:gd name="connsiteY3" fmla="*/ 723568 h 822372"/>
                <a:gd name="connsiteX4" fmla="*/ 478392 w 479805"/>
                <a:gd name="connsiteY4" fmla="*/ 818818 h 822372"/>
                <a:gd name="connsiteX5" fmla="*/ 284717 w 479805"/>
                <a:gd name="connsiteY5" fmla="*/ 612443 h 822372"/>
                <a:gd name="connsiteX6" fmla="*/ 94217 w 479805"/>
                <a:gd name="connsiteY6" fmla="*/ 344156 h 822372"/>
                <a:gd name="connsiteX7" fmla="*/ 19604 w 479805"/>
                <a:gd name="connsiteY7" fmla="*/ 145718 h 822372"/>
                <a:gd name="connsiteX8" fmla="*/ 5317 w 479805"/>
                <a:gd name="connsiteY8" fmla="*/ 2843 h 822372"/>
                <a:gd name="connsiteX9" fmla="*/ 95804 w 479805"/>
                <a:gd name="connsiteY9" fmla="*/ 71106 h 82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805" h="822372">
                  <a:moveTo>
                    <a:pt x="95804" y="71106"/>
                  </a:moveTo>
                  <a:cubicBezTo>
                    <a:pt x="110091" y="90950"/>
                    <a:pt x="71992" y="53908"/>
                    <a:pt x="91042" y="121906"/>
                  </a:cubicBezTo>
                  <a:cubicBezTo>
                    <a:pt x="110092" y="189904"/>
                    <a:pt x="164596" y="378816"/>
                    <a:pt x="210104" y="479093"/>
                  </a:cubicBezTo>
                  <a:cubicBezTo>
                    <a:pt x="255612" y="579370"/>
                    <a:pt x="319377" y="666947"/>
                    <a:pt x="364092" y="723568"/>
                  </a:cubicBezTo>
                  <a:cubicBezTo>
                    <a:pt x="408807" y="780189"/>
                    <a:pt x="491621" y="837339"/>
                    <a:pt x="478392" y="818818"/>
                  </a:cubicBezTo>
                  <a:cubicBezTo>
                    <a:pt x="465163" y="800297"/>
                    <a:pt x="348746" y="691553"/>
                    <a:pt x="284717" y="612443"/>
                  </a:cubicBezTo>
                  <a:cubicBezTo>
                    <a:pt x="220688" y="533333"/>
                    <a:pt x="138403" y="421944"/>
                    <a:pt x="94217" y="344156"/>
                  </a:cubicBezTo>
                  <a:cubicBezTo>
                    <a:pt x="50031" y="266368"/>
                    <a:pt x="34421" y="202604"/>
                    <a:pt x="19604" y="145718"/>
                  </a:cubicBezTo>
                  <a:cubicBezTo>
                    <a:pt x="4787" y="88833"/>
                    <a:pt x="-7383" y="20041"/>
                    <a:pt x="5317" y="2843"/>
                  </a:cubicBezTo>
                  <a:cubicBezTo>
                    <a:pt x="18017" y="-14355"/>
                    <a:pt x="81517" y="51262"/>
                    <a:pt x="95804" y="711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6" name="フリーフォーム: 図形 605">
              <a:extLst>
                <a:ext uri="{FF2B5EF4-FFF2-40B4-BE49-F238E27FC236}">
                  <a16:creationId xmlns:a16="http://schemas.microsoft.com/office/drawing/2014/main" id="{4D4BFCD7-45E2-42BE-8001-D4602FA17EF6}"/>
                </a:ext>
              </a:extLst>
            </p:cNvPr>
            <p:cNvSpPr/>
            <p:nvPr/>
          </p:nvSpPr>
          <p:spPr>
            <a:xfrm>
              <a:off x="2682248" y="6530979"/>
              <a:ext cx="163732" cy="679548"/>
            </a:xfrm>
            <a:custGeom>
              <a:avLst/>
              <a:gdLst>
                <a:gd name="connsiteX0" fmla="*/ 70477 w 163732"/>
                <a:gd name="connsiteY0" fmla="*/ 22221 h 679548"/>
                <a:gd name="connsiteX1" fmla="*/ 56190 w 163732"/>
                <a:gd name="connsiteY1" fmla="*/ 73021 h 679548"/>
                <a:gd name="connsiteX2" fmla="*/ 21265 w 163732"/>
                <a:gd name="connsiteY2" fmla="*/ 388934 h 679548"/>
                <a:gd name="connsiteX3" fmla="*/ 37140 w 163732"/>
                <a:gd name="connsiteY3" fmla="*/ 560384 h 679548"/>
                <a:gd name="connsiteX4" fmla="*/ 94290 w 163732"/>
                <a:gd name="connsiteY4" fmla="*/ 630234 h 679548"/>
                <a:gd name="connsiteX5" fmla="*/ 159377 w 163732"/>
                <a:gd name="connsiteY5" fmla="*/ 649284 h 679548"/>
                <a:gd name="connsiteX6" fmla="*/ 151440 w 163732"/>
                <a:gd name="connsiteY6" fmla="*/ 679446 h 679548"/>
                <a:gd name="connsiteX7" fmla="*/ 100640 w 163732"/>
                <a:gd name="connsiteY7" fmla="*/ 638171 h 679548"/>
                <a:gd name="connsiteX8" fmla="*/ 8565 w 163732"/>
                <a:gd name="connsiteY8" fmla="*/ 515934 h 679548"/>
                <a:gd name="connsiteX9" fmla="*/ 11740 w 163732"/>
                <a:gd name="connsiteY9" fmla="*/ 366709 h 679548"/>
                <a:gd name="connsiteX10" fmla="*/ 70477 w 163732"/>
                <a:gd name="connsiteY10" fmla="*/ 22221 h 67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732" h="679548">
                  <a:moveTo>
                    <a:pt x="70477" y="22221"/>
                  </a:moveTo>
                  <a:cubicBezTo>
                    <a:pt x="77885" y="-26727"/>
                    <a:pt x="64392" y="11902"/>
                    <a:pt x="56190" y="73021"/>
                  </a:cubicBezTo>
                  <a:cubicBezTo>
                    <a:pt x="47988" y="134140"/>
                    <a:pt x="24440" y="307707"/>
                    <a:pt x="21265" y="388934"/>
                  </a:cubicBezTo>
                  <a:cubicBezTo>
                    <a:pt x="18090" y="470161"/>
                    <a:pt x="24969" y="520167"/>
                    <a:pt x="37140" y="560384"/>
                  </a:cubicBezTo>
                  <a:cubicBezTo>
                    <a:pt x="49311" y="600601"/>
                    <a:pt x="73917" y="615417"/>
                    <a:pt x="94290" y="630234"/>
                  </a:cubicBezTo>
                  <a:cubicBezTo>
                    <a:pt x="114663" y="645051"/>
                    <a:pt x="149852" y="641082"/>
                    <a:pt x="159377" y="649284"/>
                  </a:cubicBezTo>
                  <a:cubicBezTo>
                    <a:pt x="168902" y="657486"/>
                    <a:pt x="161229" y="681298"/>
                    <a:pt x="151440" y="679446"/>
                  </a:cubicBezTo>
                  <a:cubicBezTo>
                    <a:pt x="141651" y="677594"/>
                    <a:pt x="124452" y="665423"/>
                    <a:pt x="100640" y="638171"/>
                  </a:cubicBezTo>
                  <a:cubicBezTo>
                    <a:pt x="76828" y="610919"/>
                    <a:pt x="23382" y="561178"/>
                    <a:pt x="8565" y="515934"/>
                  </a:cubicBezTo>
                  <a:cubicBezTo>
                    <a:pt x="-6252" y="470690"/>
                    <a:pt x="363" y="448465"/>
                    <a:pt x="11740" y="366709"/>
                  </a:cubicBezTo>
                  <a:cubicBezTo>
                    <a:pt x="23117" y="284953"/>
                    <a:pt x="63069" y="71169"/>
                    <a:pt x="70477" y="222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7" name="フリーフォーム: 図形 606">
              <a:extLst>
                <a:ext uri="{FF2B5EF4-FFF2-40B4-BE49-F238E27FC236}">
                  <a16:creationId xmlns:a16="http://schemas.microsoft.com/office/drawing/2014/main" id="{54BB2C1A-15BF-476A-BFAC-BB13E27576E7}"/>
                </a:ext>
              </a:extLst>
            </p:cNvPr>
            <p:cNvSpPr/>
            <p:nvPr/>
          </p:nvSpPr>
          <p:spPr>
            <a:xfrm>
              <a:off x="2665729" y="7185511"/>
              <a:ext cx="184446" cy="151995"/>
            </a:xfrm>
            <a:custGeom>
              <a:avLst/>
              <a:gdLst>
                <a:gd name="connsiteX0" fmla="*/ 182246 w 184446"/>
                <a:gd name="connsiteY0" fmla="*/ 1102 h 151995"/>
                <a:gd name="connsiteX1" fmla="*/ 172721 w 184446"/>
                <a:gd name="connsiteY1" fmla="*/ 58252 h 151995"/>
                <a:gd name="connsiteX2" fmla="*/ 144146 w 184446"/>
                <a:gd name="connsiteY2" fmla="*/ 140802 h 151995"/>
                <a:gd name="connsiteX3" fmla="*/ 21909 w 184446"/>
                <a:gd name="connsiteY3" fmla="*/ 148739 h 151995"/>
                <a:gd name="connsiteX4" fmla="*/ 13971 w 184446"/>
                <a:gd name="connsiteY4" fmla="*/ 148739 h 151995"/>
                <a:gd name="connsiteX5" fmla="*/ 167959 w 184446"/>
                <a:gd name="connsiteY5" fmla="*/ 109052 h 151995"/>
                <a:gd name="connsiteX6" fmla="*/ 182246 w 184446"/>
                <a:gd name="connsiteY6" fmla="*/ 1102 h 15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446" h="151995">
                  <a:moveTo>
                    <a:pt x="182246" y="1102"/>
                  </a:moveTo>
                  <a:cubicBezTo>
                    <a:pt x="183040" y="-7365"/>
                    <a:pt x="179071" y="34969"/>
                    <a:pt x="172721" y="58252"/>
                  </a:cubicBezTo>
                  <a:cubicBezTo>
                    <a:pt x="166371" y="81535"/>
                    <a:pt x="169281" y="125721"/>
                    <a:pt x="144146" y="140802"/>
                  </a:cubicBezTo>
                  <a:cubicBezTo>
                    <a:pt x="119011" y="155883"/>
                    <a:pt x="43605" y="147416"/>
                    <a:pt x="21909" y="148739"/>
                  </a:cubicBezTo>
                  <a:cubicBezTo>
                    <a:pt x="213" y="150062"/>
                    <a:pt x="-10371" y="155354"/>
                    <a:pt x="13971" y="148739"/>
                  </a:cubicBezTo>
                  <a:cubicBezTo>
                    <a:pt x="38313" y="142125"/>
                    <a:pt x="142294" y="126779"/>
                    <a:pt x="167959" y="109052"/>
                  </a:cubicBezTo>
                  <a:cubicBezTo>
                    <a:pt x="193624" y="91325"/>
                    <a:pt x="181452" y="9569"/>
                    <a:pt x="182246" y="11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8" name="フリーフォーム: 図形 607">
              <a:extLst>
                <a:ext uri="{FF2B5EF4-FFF2-40B4-BE49-F238E27FC236}">
                  <a16:creationId xmlns:a16="http://schemas.microsoft.com/office/drawing/2014/main" id="{D5A7279F-015E-4DC9-B31D-56F6F1D04404}"/>
                </a:ext>
              </a:extLst>
            </p:cNvPr>
            <p:cNvSpPr/>
            <p:nvPr/>
          </p:nvSpPr>
          <p:spPr>
            <a:xfrm>
              <a:off x="2846888" y="5440350"/>
              <a:ext cx="360388" cy="553053"/>
            </a:xfrm>
            <a:custGeom>
              <a:avLst/>
              <a:gdLst>
                <a:gd name="connsiteX0" fmla="*/ 357745 w 360388"/>
                <a:gd name="connsiteY0" fmla="*/ 7950 h 553053"/>
                <a:gd name="connsiteX1" fmla="*/ 332345 w 360388"/>
                <a:gd name="connsiteY1" fmla="*/ 98967 h 553053"/>
                <a:gd name="connsiteX2" fmla="*/ 239212 w 360388"/>
                <a:gd name="connsiteY2" fmla="*/ 501133 h 553053"/>
                <a:gd name="connsiteX3" fmla="*/ 203229 w 360388"/>
                <a:gd name="connsiteY3" fmla="*/ 528650 h 553053"/>
                <a:gd name="connsiteX4" fmla="*/ 29 w 360388"/>
                <a:gd name="connsiteY4" fmla="*/ 543467 h 553053"/>
                <a:gd name="connsiteX5" fmla="*/ 188412 w 360388"/>
                <a:gd name="connsiteY5" fmla="*/ 543467 h 553053"/>
                <a:gd name="connsiteX6" fmla="*/ 230745 w 360388"/>
                <a:gd name="connsiteY6" fmla="*/ 526533 h 553053"/>
                <a:gd name="connsiteX7" fmla="*/ 279429 w 360388"/>
                <a:gd name="connsiteY7" fmla="*/ 247133 h 553053"/>
                <a:gd name="connsiteX8" fmla="*/ 357745 w 360388"/>
                <a:gd name="connsiteY8" fmla="*/ 7950 h 55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388" h="553053">
                  <a:moveTo>
                    <a:pt x="357745" y="7950"/>
                  </a:moveTo>
                  <a:cubicBezTo>
                    <a:pt x="366564" y="-16744"/>
                    <a:pt x="352100" y="16770"/>
                    <a:pt x="332345" y="98967"/>
                  </a:cubicBezTo>
                  <a:cubicBezTo>
                    <a:pt x="312590" y="181164"/>
                    <a:pt x="260731" y="429519"/>
                    <a:pt x="239212" y="501133"/>
                  </a:cubicBezTo>
                  <a:cubicBezTo>
                    <a:pt x="217693" y="572747"/>
                    <a:pt x="243093" y="521594"/>
                    <a:pt x="203229" y="528650"/>
                  </a:cubicBezTo>
                  <a:cubicBezTo>
                    <a:pt x="163365" y="535706"/>
                    <a:pt x="2498" y="540998"/>
                    <a:pt x="29" y="543467"/>
                  </a:cubicBezTo>
                  <a:cubicBezTo>
                    <a:pt x="-2440" y="545936"/>
                    <a:pt x="149959" y="546289"/>
                    <a:pt x="188412" y="543467"/>
                  </a:cubicBezTo>
                  <a:cubicBezTo>
                    <a:pt x="226865" y="540645"/>
                    <a:pt x="215576" y="575922"/>
                    <a:pt x="230745" y="526533"/>
                  </a:cubicBezTo>
                  <a:cubicBezTo>
                    <a:pt x="245914" y="477144"/>
                    <a:pt x="254735" y="331094"/>
                    <a:pt x="279429" y="247133"/>
                  </a:cubicBezTo>
                  <a:cubicBezTo>
                    <a:pt x="304123" y="163172"/>
                    <a:pt x="348926" y="32644"/>
                    <a:pt x="357745" y="79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9" name="フリーフォーム: 図形 608">
              <a:extLst>
                <a:ext uri="{FF2B5EF4-FFF2-40B4-BE49-F238E27FC236}">
                  <a16:creationId xmlns:a16="http://schemas.microsoft.com/office/drawing/2014/main" id="{52958143-5BBE-4DA4-9162-8578A28D54D3}"/>
                </a:ext>
              </a:extLst>
            </p:cNvPr>
            <p:cNvSpPr/>
            <p:nvPr/>
          </p:nvSpPr>
          <p:spPr>
            <a:xfrm>
              <a:off x="3179702" y="5434870"/>
              <a:ext cx="565107" cy="102679"/>
            </a:xfrm>
            <a:custGeom>
              <a:avLst/>
              <a:gdLst>
                <a:gd name="connsiteX0" fmla="*/ 16465 w 565107"/>
                <a:gd name="connsiteY0" fmla="*/ 730 h 102679"/>
                <a:gd name="connsiteX1" fmla="*/ 122298 w 565107"/>
                <a:gd name="connsiteY1" fmla="*/ 28247 h 102679"/>
                <a:gd name="connsiteX2" fmla="*/ 551981 w 565107"/>
                <a:gd name="connsiteY2" fmla="*/ 102330 h 102679"/>
                <a:gd name="connsiteX3" fmla="*/ 412281 w 565107"/>
                <a:gd name="connsiteY3" fmla="*/ 53647 h 102679"/>
                <a:gd name="connsiteX4" fmla="*/ 16465 w 565107"/>
                <a:gd name="connsiteY4" fmla="*/ 730 h 102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5107" h="102679">
                  <a:moveTo>
                    <a:pt x="16465" y="730"/>
                  </a:moveTo>
                  <a:cubicBezTo>
                    <a:pt x="-31866" y="-3503"/>
                    <a:pt x="33045" y="11314"/>
                    <a:pt x="122298" y="28247"/>
                  </a:cubicBezTo>
                  <a:cubicBezTo>
                    <a:pt x="211551" y="45180"/>
                    <a:pt x="503651" y="98097"/>
                    <a:pt x="551981" y="102330"/>
                  </a:cubicBezTo>
                  <a:cubicBezTo>
                    <a:pt x="600312" y="106563"/>
                    <a:pt x="506473" y="71286"/>
                    <a:pt x="412281" y="53647"/>
                  </a:cubicBezTo>
                  <a:cubicBezTo>
                    <a:pt x="318089" y="36008"/>
                    <a:pt x="64796" y="4963"/>
                    <a:pt x="16465" y="7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0" name="フリーフォーム: 図形 609">
              <a:extLst>
                <a:ext uri="{FF2B5EF4-FFF2-40B4-BE49-F238E27FC236}">
                  <a16:creationId xmlns:a16="http://schemas.microsoft.com/office/drawing/2014/main" id="{A2418556-1174-442E-AF47-98D32C066DE3}"/>
                </a:ext>
              </a:extLst>
            </p:cNvPr>
            <p:cNvSpPr/>
            <p:nvPr/>
          </p:nvSpPr>
          <p:spPr>
            <a:xfrm>
              <a:off x="2959172" y="5552611"/>
              <a:ext cx="699083" cy="624406"/>
            </a:xfrm>
            <a:custGeom>
              <a:avLst/>
              <a:gdLst>
                <a:gd name="connsiteX0" fmla="*/ 575661 w 699083"/>
                <a:gd name="connsiteY0" fmla="*/ 194139 h 624406"/>
                <a:gd name="connsiteX1" fmla="*/ 675145 w 699083"/>
                <a:gd name="connsiteY1" fmla="*/ 120056 h 624406"/>
                <a:gd name="connsiteX2" fmla="*/ 666678 w 699083"/>
                <a:gd name="connsiteY2" fmla="*/ 62906 h 624406"/>
                <a:gd name="connsiteX3" fmla="*/ 328011 w 699083"/>
                <a:gd name="connsiteY3" fmla="*/ 1522 h 624406"/>
                <a:gd name="connsiteX4" fmla="*/ 300495 w 699083"/>
                <a:gd name="connsiteY4" fmla="*/ 67139 h 624406"/>
                <a:gd name="connsiteX5" fmla="*/ 222178 w 699083"/>
                <a:gd name="connsiteY5" fmla="*/ 509522 h 624406"/>
                <a:gd name="connsiteX6" fmla="*/ 137511 w 699083"/>
                <a:gd name="connsiteY6" fmla="*/ 541272 h 624406"/>
                <a:gd name="connsiteX7" fmla="*/ 10511 w 699083"/>
                <a:gd name="connsiteY7" fmla="*/ 553972 h 624406"/>
                <a:gd name="connsiteX8" fmla="*/ 10511 w 699083"/>
                <a:gd name="connsiteY8" fmla="*/ 621706 h 624406"/>
                <a:gd name="connsiteX9" fmla="*/ 38028 w 699083"/>
                <a:gd name="connsiteY9" fmla="*/ 604772 h 624406"/>
                <a:gd name="connsiteX10" fmla="*/ 86711 w 699083"/>
                <a:gd name="connsiteY10" fmla="*/ 547622 h 624406"/>
                <a:gd name="connsiteX11" fmla="*/ 251811 w 699083"/>
                <a:gd name="connsiteY11" fmla="*/ 503172 h 624406"/>
                <a:gd name="connsiteX12" fmla="*/ 313195 w 699083"/>
                <a:gd name="connsiteY12" fmla="*/ 111589 h 624406"/>
                <a:gd name="connsiteX13" fmla="*/ 361878 w 699083"/>
                <a:gd name="connsiteY13" fmla="*/ 37506 h 624406"/>
                <a:gd name="connsiteX14" fmla="*/ 611645 w 699083"/>
                <a:gd name="connsiteY14" fmla="*/ 65022 h 624406"/>
                <a:gd name="connsiteX15" fmla="*/ 664561 w 699083"/>
                <a:gd name="connsiteY15" fmla="*/ 84072 h 624406"/>
                <a:gd name="connsiteX16" fmla="*/ 664561 w 699083"/>
                <a:gd name="connsiteY16" fmla="*/ 143339 h 624406"/>
                <a:gd name="connsiteX17" fmla="*/ 575661 w 699083"/>
                <a:gd name="connsiteY17" fmla="*/ 194139 h 62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99083" h="624406">
                  <a:moveTo>
                    <a:pt x="575661" y="194139"/>
                  </a:moveTo>
                  <a:cubicBezTo>
                    <a:pt x="577425" y="190259"/>
                    <a:pt x="659976" y="141928"/>
                    <a:pt x="675145" y="120056"/>
                  </a:cubicBezTo>
                  <a:cubicBezTo>
                    <a:pt x="690314" y="98184"/>
                    <a:pt x="724534" y="82662"/>
                    <a:pt x="666678" y="62906"/>
                  </a:cubicBezTo>
                  <a:cubicBezTo>
                    <a:pt x="608822" y="43150"/>
                    <a:pt x="389041" y="817"/>
                    <a:pt x="328011" y="1522"/>
                  </a:cubicBezTo>
                  <a:cubicBezTo>
                    <a:pt x="266981" y="2227"/>
                    <a:pt x="318134" y="-17528"/>
                    <a:pt x="300495" y="67139"/>
                  </a:cubicBezTo>
                  <a:cubicBezTo>
                    <a:pt x="282856" y="151806"/>
                    <a:pt x="249342" y="430500"/>
                    <a:pt x="222178" y="509522"/>
                  </a:cubicBezTo>
                  <a:cubicBezTo>
                    <a:pt x="195014" y="588544"/>
                    <a:pt x="172789" y="533864"/>
                    <a:pt x="137511" y="541272"/>
                  </a:cubicBezTo>
                  <a:cubicBezTo>
                    <a:pt x="102233" y="548680"/>
                    <a:pt x="31678" y="540566"/>
                    <a:pt x="10511" y="553972"/>
                  </a:cubicBezTo>
                  <a:cubicBezTo>
                    <a:pt x="-10656" y="567378"/>
                    <a:pt x="5925" y="613239"/>
                    <a:pt x="10511" y="621706"/>
                  </a:cubicBezTo>
                  <a:cubicBezTo>
                    <a:pt x="15097" y="630173"/>
                    <a:pt x="25328" y="617119"/>
                    <a:pt x="38028" y="604772"/>
                  </a:cubicBezTo>
                  <a:cubicBezTo>
                    <a:pt x="50728" y="592425"/>
                    <a:pt x="51080" y="564555"/>
                    <a:pt x="86711" y="547622"/>
                  </a:cubicBezTo>
                  <a:cubicBezTo>
                    <a:pt x="122341" y="530689"/>
                    <a:pt x="214064" y="575844"/>
                    <a:pt x="251811" y="503172"/>
                  </a:cubicBezTo>
                  <a:cubicBezTo>
                    <a:pt x="289558" y="430500"/>
                    <a:pt x="294851" y="189200"/>
                    <a:pt x="313195" y="111589"/>
                  </a:cubicBezTo>
                  <a:cubicBezTo>
                    <a:pt x="331539" y="33978"/>
                    <a:pt x="312136" y="45267"/>
                    <a:pt x="361878" y="37506"/>
                  </a:cubicBezTo>
                  <a:cubicBezTo>
                    <a:pt x="411620" y="29745"/>
                    <a:pt x="561198" y="57261"/>
                    <a:pt x="611645" y="65022"/>
                  </a:cubicBezTo>
                  <a:cubicBezTo>
                    <a:pt x="662092" y="72783"/>
                    <a:pt x="655742" y="71019"/>
                    <a:pt x="664561" y="84072"/>
                  </a:cubicBezTo>
                  <a:cubicBezTo>
                    <a:pt x="673380" y="97125"/>
                    <a:pt x="674086" y="124995"/>
                    <a:pt x="664561" y="143339"/>
                  </a:cubicBezTo>
                  <a:cubicBezTo>
                    <a:pt x="655036" y="161683"/>
                    <a:pt x="573897" y="198019"/>
                    <a:pt x="575661" y="1941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1" name="フリーフォーム: 図形 610">
              <a:extLst>
                <a:ext uri="{FF2B5EF4-FFF2-40B4-BE49-F238E27FC236}">
                  <a16:creationId xmlns:a16="http://schemas.microsoft.com/office/drawing/2014/main" id="{6425144B-19CC-4102-8882-5C4C647A3236}"/>
                </a:ext>
              </a:extLst>
            </p:cNvPr>
            <p:cNvSpPr/>
            <p:nvPr/>
          </p:nvSpPr>
          <p:spPr>
            <a:xfrm>
              <a:off x="3471997" y="5742942"/>
              <a:ext cx="150593" cy="357066"/>
            </a:xfrm>
            <a:custGeom>
              <a:avLst/>
              <a:gdLst>
                <a:gd name="connsiteX0" fmla="*/ 48020 w 150593"/>
                <a:gd name="connsiteY0" fmla="*/ 1691 h 357066"/>
                <a:gd name="connsiteX1" fmla="*/ 1453 w 150593"/>
                <a:gd name="connsiteY1" fmla="*/ 346708 h 357066"/>
                <a:gd name="connsiteX2" fmla="*/ 111520 w 150593"/>
                <a:gd name="connsiteY2" fmla="*/ 251458 h 357066"/>
                <a:gd name="connsiteX3" fmla="*/ 147503 w 150593"/>
                <a:gd name="connsiteY3" fmla="*/ 156208 h 357066"/>
                <a:gd name="connsiteX4" fmla="*/ 41670 w 150593"/>
                <a:gd name="connsiteY4" fmla="*/ 323425 h 357066"/>
                <a:gd name="connsiteX5" fmla="*/ 14153 w 150593"/>
                <a:gd name="connsiteY5" fmla="*/ 348825 h 357066"/>
                <a:gd name="connsiteX6" fmla="*/ 41670 w 150593"/>
                <a:gd name="connsiteY6" fmla="*/ 219708 h 357066"/>
                <a:gd name="connsiteX7" fmla="*/ 48020 w 150593"/>
                <a:gd name="connsiteY7" fmla="*/ 1691 h 35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593" h="357066">
                  <a:moveTo>
                    <a:pt x="48020" y="1691"/>
                  </a:moveTo>
                  <a:cubicBezTo>
                    <a:pt x="41317" y="22858"/>
                    <a:pt x="-9130" y="305080"/>
                    <a:pt x="1453" y="346708"/>
                  </a:cubicBezTo>
                  <a:cubicBezTo>
                    <a:pt x="12036" y="388336"/>
                    <a:pt x="87178" y="283208"/>
                    <a:pt x="111520" y="251458"/>
                  </a:cubicBezTo>
                  <a:cubicBezTo>
                    <a:pt x="135862" y="219708"/>
                    <a:pt x="159145" y="144214"/>
                    <a:pt x="147503" y="156208"/>
                  </a:cubicBezTo>
                  <a:cubicBezTo>
                    <a:pt x="135861" y="168203"/>
                    <a:pt x="63895" y="291322"/>
                    <a:pt x="41670" y="323425"/>
                  </a:cubicBezTo>
                  <a:cubicBezTo>
                    <a:pt x="19445" y="355528"/>
                    <a:pt x="14153" y="366111"/>
                    <a:pt x="14153" y="348825"/>
                  </a:cubicBezTo>
                  <a:cubicBezTo>
                    <a:pt x="14153" y="331539"/>
                    <a:pt x="34615" y="275447"/>
                    <a:pt x="41670" y="219708"/>
                  </a:cubicBezTo>
                  <a:cubicBezTo>
                    <a:pt x="48725" y="163969"/>
                    <a:pt x="54723" y="-19476"/>
                    <a:pt x="48020" y="16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2" name="フリーフォーム: 図形 611">
              <a:extLst>
                <a:ext uri="{FF2B5EF4-FFF2-40B4-BE49-F238E27FC236}">
                  <a16:creationId xmlns:a16="http://schemas.microsoft.com/office/drawing/2014/main" id="{AC3F289A-3CF6-4892-8CA5-62B2154437BB}"/>
                </a:ext>
              </a:extLst>
            </p:cNvPr>
            <p:cNvSpPr/>
            <p:nvPr/>
          </p:nvSpPr>
          <p:spPr>
            <a:xfrm>
              <a:off x="2950054" y="6161457"/>
              <a:ext cx="219209" cy="472848"/>
            </a:xfrm>
            <a:custGeom>
              <a:avLst/>
              <a:gdLst>
                <a:gd name="connsiteX0" fmla="*/ 579 w 219209"/>
                <a:gd name="connsiteY0" fmla="*/ 160 h 472848"/>
                <a:gd name="connsiteX1" fmla="*/ 83129 w 219209"/>
                <a:gd name="connsiteY1" fmla="*/ 17093 h 472848"/>
                <a:gd name="connsiteX2" fmla="*/ 218596 w 219209"/>
                <a:gd name="connsiteY2" fmla="*/ 42493 h 472848"/>
                <a:gd name="connsiteX3" fmla="*/ 133929 w 219209"/>
                <a:gd name="connsiteY3" fmla="*/ 461593 h 472848"/>
                <a:gd name="connsiteX4" fmla="*/ 150863 w 219209"/>
                <a:gd name="connsiteY4" fmla="*/ 326126 h 472848"/>
                <a:gd name="connsiteX5" fmla="*/ 184729 w 219209"/>
                <a:gd name="connsiteY5" fmla="*/ 40376 h 472848"/>
                <a:gd name="connsiteX6" fmla="*/ 123346 w 219209"/>
                <a:gd name="connsiteY6" fmla="*/ 10743 h 472848"/>
                <a:gd name="connsiteX7" fmla="*/ 579 w 219209"/>
                <a:gd name="connsiteY7" fmla="*/ 160 h 47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209" h="472848">
                  <a:moveTo>
                    <a:pt x="579" y="160"/>
                  </a:moveTo>
                  <a:cubicBezTo>
                    <a:pt x="-6124" y="1218"/>
                    <a:pt x="46793" y="10038"/>
                    <a:pt x="83129" y="17093"/>
                  </a:cubicBezTo>
                  <a:cubicBezTo>
                    <a:pt x="119465" y="24149"/>
                    <a:pt x="210129" y="-31590"/>
                    <a:pt x="218596" y="42493"/>
                  </a:cubicBezTo>
                  <a:cubicBezTo>
                    <a:pt x="227063" y="116576"/>
                    <a:pt x="145218" y="414321"/>
                    <a:pt x="133929" y="461593"/>
                  </a:cubicBezTo>
                  <a:cubicBezTo>
                    <a:pt x="122640" y="508865"/>
                    <a:pt x="142396" y="396329"/>
                    <a:pt x="150863" y="326126"/>
                  </a:cubicBezTo>
                  <a:cubicBezTo>
                    <a:pt x="159330" y="255923"/>
                    <a:pt x="189315" y="92940"/>
                    <a:pt x="184729" y="40376"/>
                  </a:cubicBezTo>
                  <a:cubicBezTo>
                    <a:pt x="180143" y="-12188"/>
                    <a:pt x="153685" y="18151"/>
                    <a:pt x="123346" y="10743"/>
                  </a:cubicBezTo>
                  <a:cubicBezTo>
                    <a:pt x="93007" y="3335"/>
                    <a:pt x="7282" y="-898"/>
                    <a:pt x="579" y="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3" name="フリーフォーム: 図形 612">
              <a:extLst>
                <a:ext uri="{FF2B5EF4-FFF2-40B4-BE49-F238E27FC236}">
                  <a16:creationId xmlns:a16="http://schemas.microsoft.com/office/drawing/2014/main" id="{33569737-5E15-4EED-8CD4-83F7D076C33A}"/>
                </a:ext>
              </a:extLst>
            </p:cNvPr>
            <p:cNvSpPr/>
            <p:nvPr/>
          </p:nvSpPr>
          <p:spPr>
            <a:xfrm>
              <a:off x="2795716" y="6630327"/>
              <a:ext cx="277767" cy="417334"/>
            </a:xfrm>
            <a:custGeom>
              <a:avLst/>
              <a:gdLst>
                <a:gd name="connsiteX0" fmla="*/ 275567 w 277767"/>
                <a:gd name="connsiteY0" fmla="*/ 5423 h 417334"/>
                <a:gd name="connsiteX1" fmla="*/ 59667 w 277767"/>
                <a:gd name="connsiteY1" fmla="*/ 32940 h 417334"/>
                <a:gd name="connsiteX2" fmla="*/ 21567 w 277767"/>
                <a:gd name="connsiteY2" fmla="*/ 325040 h 417334"/>
                <a:gd name="connsiteX3" fmla="*/ 17334 w 277767"/>
                <a:gd name="connsiteY3" fmla="*/ 416056 h 417334"/>
                <a:gd name="connsiteX4" fmla="*/ 401 w 277767"/>
                <a:gd name="connsiteY4" fmla="*/ 373723 h 417334"/>
                <a:gd name="connsiteX5" fmla="*/ 36384 w 277767"/>
                <a:gd name="connsiteY5" fmla="*/ 308106 h 417334"/>
                <a:gd name="connsiteX6" fmla="*/ 49084 w 277767"/>
                <a:gd name="connsiteY6" fmla="*/ 229790 h 417334"/>
                <a:gd name="connsiteX7" fmla="*/ 46967 w 277767"/>
                <a:gd name="connsiteY7" fmla="*/ 102790 h 417334"/>
                <a:gd name="connsiteX8" fmla="*/ 61784 w 277767"/>
                <a:gd name="connsiteY8" fmla="*/ 47756 h 417334"/>
                <a:gd name="connsiteX9" fmla="*/ 165501 w 277767"/>
                <a:gd name="connsiteY9" fmla="*/ 20240 h 417334"/>
                <a:gd name="connsiteX10" fmla="*/ 275567 w 277767"/>
                <a:gd name="connsiteY10" fmla="*/ 5423 h 41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767" h="417334">
                  <a:moveTo>
                    <a:pt x="275567" y="5423"/>
                  </a:moveTo>
                  <a:cubicBezTo>
                    <a:pt x="257928" y="7540"/>
                    <a:pt x="102000" y="-20329"/>
                    <a:pt x="59667" y="32940"/>
                  </a:cubicBezTo>
                  <a:cubicBezTo>
                    <a:pt x="17334" y="86209"/>
                    <a:pt x="28622" y="261187"/>
                    <a:pt x="21567" y="325040"/>
                  </a:cubicBezTo>
                  <a:cubicBezTo>
                    <a:pt x="14512" y="388893"/>
                    <a:pt x="20862" y="407942"/>
                    <a:pt x="17334" y="416056"/>
                  </a:cubicBezTo>
                  <a:cubicBezTo>
                    <a:pt x="13806" y="424170"/>
                    <a:pt x="-2774" y="391715"/>
                    <a:pt x="401" y="373723"/>
                  </a:cubicBezTo>
                  <a:cubicBezTo>
                    <a:pt x="3576" y="355731"/>
                    <a:pt x="28270" y="332095"/>
                    <a:pt x="36384" y="308106"/>
                  </a:cubicBezTo>
                  <a:cubicBezTo>
                    <a:pt x="44498" y="284117"/>
                    <a:pt x="47320" y="264009"/>
                    <a:pt x="49084" y="229790"/>
                  </a:cubicBezTo>
                  <a:cubicBezTo>
                    <a:pt x="50848" y="195571"/>
                    <a:pt x="44850" y="133129"/>
                    <a:pt x="46967" y="102790"/>
                  </a:cubicBezTo>
                  <a:cubicBezTo>
                    <a:pt x="49084" y="72451"/>
                    <a:pt x="42029" y="61514"/>
                    <a:pt x="61784" y="47756"/>
                  </a:cubicBezTo>
                  <a:cubicBezTo>
                    <a:pt x="81539" y="33998"/>
                    <a:pt x="130929" y="26943"/>
                    <a:pt x="165501" y="20240"/>
                  </a:cubicBezTo>
                  <a:cubicBezTo>
                    <a:pt x="200073" y="13537"/>
                    <a:pt x="293206" y="3306"/>
                    <a:pt x="275567" y="54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4" name="フリーフォーム: 図形 613">
              <a:extLst>
                <a:ext uri="{FF2B5EF4-FFF2-40B4-BE49-F238E27FC236}">
                  <a16:creationId xmlns:a16="http://schemas.microsoft.com/office/drawing/2014/main" id="{85A2ABCC-9351-4931-A1D8-090E9C15F991}"/>
                </a:ext>
              </a:extLst>
            </p:cNvPr>
            <p:cNvSpPr/>
            <p:nvPr/>
          </p:nvSpPr>
          <p:spPr>
            <a:xfrm>
              <a:off x="2812656" y="6922474"/>
              <a:ext cx="172821" cy="140844"/>
            </a:xfrm>
            <a:custGeom>
              <a:avLst/>
              <a:gdLst>
                <a:gd name="connsiteX0" fmla="*/ 394 w 172821"/>
                <a:gd name="connsiteY0" fmla="*/ 140843 h 140844"/>
                <a:gd name="connsiteX1" fmla="*/ 72361 w 172821"/>
                <a:gd name="connsiteY1" fmla="*/ 62526 h 140844"/>
                <a:gd name="connsiteX2" fmla="*/ 131627 w 172821"/>
                <a:gd name="connsiteY2" fmla="*/ 24426 h 140844"/>
                <a:gd name="connsiteX3" fmla="*/ 169727 w 172821"/>
                <a:gd name="connsiteY3" fmla="*/ 1143 h 140844"/>
                <a:gd name="connsiteX4" fmla="*/ 49077 w 172821"/>
                <a:gd name="connsiteY4" fmla="*/ 60409 h 140844"/>
                <a:gd name="connsiteX5" fmla="*/ 394 w 172821"/>
                <a:gd name="connsiteY5" fmla="*/ 140843 h 140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821" h="140844">
                  <a:moveTo>
                    <a:pt x="394" y="140843"/>
                  </a:moveTo>
                  <a:cubicBezTo>
                    <a:pt x="4275" y="141196"/>
                    <a:pt x="50489" y="81929"/>
                    <a:pt x="72361" y="62526"/>
                  </a:cubicBezTo>
                  <a:cubicBezTo>
                    <a:pt x="94233" y="43123"/>
                    <a:pt x="115399" y="34656"/>
                    <a:pt x="131627" y="24426"/>
                  </a:cubicBezTo>
                  <a:cubicBezTo>
                    <a:pt x="147855" y="14196"/>
                    <a:pt x="183485" y="-4854"/>
                    <a:pt x="169727" y="1143"/>
                  </a:cubicBezTo>
                  <a:cubicBezTo>
                    <a:pt x="155969" y="7140"/>
                    <a:pt x="76241" y="42770"/>
                    <a:pt x="49077" y="60409"/>
                  </a:cubicBezTo>
                  <a:cubicBezTo>
                    <a:pt x="21913" y="78048"/>
                    <a:pt x="-3487" y="140490"/>
                    <a:pt x="394" y="1408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5" name="フリーフォーム: 図形 614">
              <a:extLst>
                <a:ext uri="{FF2B5EF4-FFF2-40B4-BE49-F238E27FC236}">
                  <a16:creationId xmlns:a16="http://schemas.microsoft.com/office/drawing/2014/main" id="{4D6F4761-0E8A-4A17-AF21-E3DB3B66EBB4}"/>
                </a:ext>
              </a:extLst>
            </p:cNvPr>
            <p:cNvSpPr/>
            <p:nvPr/>
          </p:nvSpPr>
          <p:spPr>
            <a:xfrm>
              <a:off x="2802787" y="6918977"/>
              <a:ext cx="218457" cy="545639"/>
            </a:xfrm>
            <a:custGeom>
              <a:avLst/>
              <a:gdLst>
                <a:gd name="connsiteX0" fmla="*/ 196530 w 218457"/>
                <a:gd name="connsiteY0" fmla="*/ 8873 h 545639"/>
                <a:gd name="connsiteX1" fmla="*/ 215580 w 218457"/>
                <a:gd name="connsiteY1" fmla="*/ 66023 h 545639"/>
                <a:gd name="connsiteX2" fmla="*/ 130913 w 218457"/>
                <a:gd name="connsiteY2" fmla="*/ 502056 h 545639"/>
                <a:gd name="connsiteX3" fmla="*/ 42013 w 218457"/>
                <a:gd name="connsiteY3" fmla="*/ 533806 h 545639"/>
                <a:gd name="connsiteX4" fmla="*/ 1796 w 218457"/>
                <a:gd name="connsiteY4" fmla="*/ 533806 h 545639"/>
                <a:gd name="connsiteX5" fmla="*/ 97046 w 218457"/>
                <a:gd name="connsiteY5" fmla="*/ 502056 h 545639"/>
                <a:gd name="connsiteX6" fmla="*/ 122446 w 218457"/>
                <a:gd name="connsiteY6" fmla="*/ 438556 h 545639"/>
                <a:gd name="connsiteX7" fmla="*/ 175363 w 218457"/>
                <a:gd name="connsiteY7" fmla="*/ 137990 h 545639"/>
                <a:gd name="connsiteX8" fmla="*/ 196530 w 218457"/>
                <a:gd name="connsiteY8" fmla="*/ 8873 h 54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457" h="545639">
                  <a:moveTo>
                    <a:pt x="196530" y="8873"/>
                  </a:moveTo>
                  <a:cubicBezTo>
                    <a:pt x="203233" y="-3121"/>
                    <a:pt x="226516" y="-16174"/>
                    <a:pt x="215580" y="66023"/>
                  </a:cubicBezTo>
                  <a:cubicBezTo>
                    <a:pt x="204644" y="148220"/>
                    <a:pt x="159841" y="424092"/>
                    <a:pt x="130913" y="502056"/>
                  </a:cubicBezTo>
                  <a:cubicBezTo>
                    <a:pt x="101985" y="580020"/>
                    <a:pt x="63532" y="528514"/>
                    <a:pt x="42013" y="533806"/>
                  </a:cubicBezTo>
                  <a:cubicBezTo>
                    <a:pt x="20494" y="539098"/>
                    <a:pt x="-7376" y="539098"/>
                    <a:pt x="1796" y="533806"/>
                  </a:cubicBezTo>
                  <a:cubicBezTo>
                    <a:pt x="10968" y="528514"/>
                    <a:pt x="76938" y="517931"/>
                    <a:pt x="97046" y="502056"/>
                  </a:cubicBezTo>
                  <a:cubicBezTo>
                    <a:pt x="117154" y="486181"/>
                    <a:pt x="109393" y="499234"/>
                    <a:pt x="122446" y="438556"/>
                  </a:cubicBezTo>
                  <a:cubicBezTo>
                    <a:pt x="135499" y="377878"/>
                    <a:pt x="163369" y="211015"/>
                    <a:pt x="175363" y="137990"/>
                  </a:cubicBezTo>
                  <a:cubicBezTo>
                    <a:pt x="187357" y="64965"/>
                    <a:pt x="189827" y="20867"/>
                    <a:pt x="196530" y="88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6" name="フリーフォーム: 図形 615">
              <a:extLst>
                <a:ext uri="{FF2B5EF4-FFF2-40B4-BE49-F238E27FC236}">
                  <a16:creationId xmlns:a16="http://schemas.microsoft.com/office/drawing/2014/main" id="{515A2A7F-4E5F-421F-AE33-2F3D7B33953D}"/>
                </a:ext>
              </a:extLst>
            </p:cNvPr>
            <p:cNvSpPr/>
            <p:nvPr/>
          </p:nvSpPr>
          <p:spPr>
            <a:xfrm>
              <a:off x="2709777" y="7425485"/>
              <a:ext cx="194315" cy="414328"/>
            </a:xfrm>
            <a:custGeom>
              <a:avLst/>
              <a:gdLst>
                <a:gd name="connsiteX0" fmla="*/ 194290 w 194315"/>
                <a:gd name="connsiteY0" fmla="*/ 4015 h 414328"/>
                <a:gd name="connsiteX1" fmla="*/ 130790 w 194315"/>
                <a:gd name="connsiteY1" fmla="*/ 12482 h 414328"/>
                <a:gd name="connsiteX2" fmla="*/ 27073 w 194315"/>
                <a:gd name="connsiteY2" fmla="*/ 23065 h 414328"/>
                <a:gd name="connsiteX3" fmla="*/ 82106 w 194315"/>
                <a:gd name="connsiteY3" fmla="*/ 120432 h 414328"/>
                <a:gd name="connsiteX4" fmla="*/ 90573 w 194315"/>
                <a:gd name="connsiteY4" fmla="*/ 126782 h 414328"/>
                <a:gd name="connsiteX5" fmla="*/ 103273 w 194315"/>
                <a:gd name="connsiteY5" fmla="*/ 274948 h 414328"/>
                <a:gd name="connsiteX6" fmla="*/ 92690 w 194315"/>
                <a:gd name="connsiteY6" fmla="*/ 410415 h 414328"/>
                <a:gd name="connsiteX7" fmla="*/ 41890 w 194315"/>
                <a:gd name="connsiteY7" fmla="*/ 116198 h 414328"/>
                <a:gd name="connsiteX8" fmla="*/ 8023 w 194315"/>
                <a:gd name="connsiteY8" fmla="*/ 99265 h 414328"/>
                <a:gd name="connsiteX9" fmla="*/ 12256 w 194315"/>
                <a:gd name="connsiteY9" fmla="*/ 27298 h 414328"/>
                <a:gd name="connsiteX10" fmla="*/ 137140 w 194315"/>
                <a:gd name="connsiteY10" fmla="*/ 1898 h 414328"/>
                <a:gd name="connsiteX11" fmla="*/ 194290 w 194315"/>
                <a:gd name="connsiteY11" fmla="*/ 4015 h 414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4315" h="414328">
                  <a:moveTo>
                    <a:pt x="194290" y="4015"/>
                  </a:moveTo>
                  <a:cubicBezTo>
                    <a:pt x="193232" y="5779"/>
                    <a:pt x="158659" y="9307"/>
                    <a:pt x="130790" y="12482"/>
                  </a:cubicBezTo>
                  <a:cubicBezTo>
                    <a:pt x="102921" y="15657"/>
                    <a:pt x="35187" y="5073"/>
                    <a:pt x="27073" y="23065"/>
                  </a:cubicBezTo>
                  <a:cubicBezTo>
                    <a:pt x="18959" y="41057"/>
                    <a:pt x="71523" y="103146"/>
                    <a:pt x="82106" y="120432"/>
                  </a:cubicBezTo>
                  <a:cubicBezTo>
                    <a:pt x="92689" y="137718"/>
                    <a:pt x="87045" y="101029"/>
                    <a:pt x="90573" y="126782"/>
                  </a:cubicBezTo>
                  <a:cubicBezTo>
                    <a:pt x="94101" y="152535"/>
                    <a:pt x="102920" y="227676"/>
                    <a:pt x="103273" y="274948"/>
                  </a:cubicBezTo>
                  <a:cubicBezTo>
                    <a:pt x="103626" y="322220"/>
                    <a:pt x="102920" y="436873"/>
                    <a:pt x="92690" y="410415"/>
                  </a:cubicBezTo>
                  <a:cubicBezTo>
                    <a:pt x="82460" y="383957"/>
                    <a:pt x="56001" y="168056"/>
                    <a:pt x="41890" y="116198"/>
                  </a:cubicBezTo>
                  <a:cubicBezTo>
                    <a:pt x="27779" y="64340"/>
                    <a:pt x="12962" y="114082"/>
                    <a:pt x="8023" y="99265"/>
                  </a:cubicBezTo>
                  <a:cubicBezTo>
                    <a:pt x="3084" y="84448"/>
                    <a:pt x="-9264" y="43526"/>
                    <a:pt x="12256" y="27298"/>
                  </a:cubicBezTo>
                  <a:cubicBezTo>
                    <a:pt x="33775" y="11070"/>
                    <a:pt x="111387" y="6484"/>
                    <a:pt x="137140" y="1898"/>
                  </a:cubicBezTo>
                  <a:cubicBezTo>
                    <a:pt x="162893" y="-2688"/>
                    <a:pt x="195348" y="2251"/>
                    <a:pt x="194290" y="40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7" name="フリーフォーム: 図形 616">
              <a:extLst>
                <a:ext uri="{FF2B5EF4-FFF2-40B4-BE49-F238E27FC236}">
                  <a16:creationId xmlns:a16="http://schemas.microsoft.com/office/drawing/2014/main" id="{C3C3A778-A683-4F73-9B19-279F5DF157C8}"/>
                </a:ext>
              </a:extLst>
            </p:cNvPr>
            <p:cNvSpPr/>
            <p:nvPr/>
          </p:nvSpPr>
          <p:spPr>
            <a:xfrm>
              <a:off x="2603499" y="7662490"/>
              <a:ext cx="84676" cy="299300"/>
            </a:xfrm>
            <a:custGeom>
              <a:avLst/>
              <a:gdLst>
                <a:gd name="connsiteX0" fmla="*/ 1 w 84676"/>
                <a:gd name="connsiteY0" fmla="*/ 78160 h 299300"/>
                <a:gd name="connsiteX1" fmla="*/ 67734 w 84676"/>
                <a:gd name="connsiteY1" fmla="*/ 8310 h 299300"/>
                <a:gd name="connsiteX2" fmla="*/ 71968 w 84676"/>
                <a:gd name="connsiteY2" fmla="*/ 296177 h 299300"/>
                <a:gd name="connsiteX3" fmla="*/ 84668 w 84676"/>
                <a:gd name="connsiteY3" fmla="*/ 156477 h 299300"/>
                <a:gd name="connsiteX4" fmla="*/ 69851 w 84676"/>
                <a:gd name="connsiteY4" fmla="*/ 82393 h 299300"/>
                <a:gd name="connsiteX5" fmla="*/ 1 w 84676"/>
                <a:gd name="connsiteY5" fmla="*/ 78160 h 29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676" h="299300">
                  <a:moveTo>
                    <a:pt x="1" y="78160"/>
                  </a:moveTo>
                  <a:cubicBezTo>
                    <a:pt x="-352" y="65813"/>
                    <a:pt x="55740" y="-28026"/>
                    <a:pt x="67734" y="8310"/>
                  </a:cubicBezTo>
                  <a:cubicBezTo>
                    <a:pt x="79729" y="44646"/>
                    <a:pt x="69146" y="271483"/>
                    <a:pt x="71968" y="296177"/>
                  </a:cubicBezTo>
                  <a:cubicBezTo>
                    <a:pt x="74790" y="320871"/>
                    <a:pt x="85021" y="192108"/>
                    <a:pt x="84668" y="156477"/>
                  </a:cubicBezTo>
                  <a:cubicBezTo>
                    <a:pt x="84315" y="120846"/>
                    <a:pt x="78670" y="98974"/>
                    <a:pt x="69851" y="82393"/>
                  </a:cubicBezTo>
                  <a:cubicBezTo>
                    <a:pt x="61032" y="65812"/>
                    <a:pt x="354" y="90507"/>
                    <a:pt x="1" y="781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8" name="フリーフォーム: 図形 617">
              <a:extLst>
                <a:ext uri="{FF2B5EF4-FFF2-40B4-BE49-F238E27FC236}">
                  <a16:creationId xmlns:a16="http://schemas.microsoft.com/office/drawing/2014/main" id="{86A2D89F-D2A2-4AE6-95C0-3E6E6C6C11AB}"/>
                </a:ext>
              </a:extLst>
            </p:cNvPr>
            <p:cNvSpPr/>
            <p:nvPr/>
          </p:nvSpPr>
          <p:spPr>
            <a:xfrm>
              <a:off x="2768305" y="7200733"/>
              <a:ext cx="517219" cy="668355"/>
            </a:xfrm>
            <a:custGeom>
              <a:avLst/>
              <a:gdLst>
                <a:gd name="connsiteX0" fmla="*/ 506178 w 517219"/>
                <a:gd name="connsiteY0" fmla="*/ 36150 h 668355"/>
                <a:gd name="connsiteX1" fmla="*/ 480778 w 517219"/>
                <a:gd name="connsiteY1" fmla="*/ 108117 h 668355"/>
                <a:gd name="connsiteX2" fmla="*/ 372828 w 517219"/>
                <a:gd name="connsiteY2" fmla="*/ 548384 h 668355"/>
                <a:gd name="connsiteX3" fmla="*/ 295 w 517219"/>
                <a:gd name="connsiteY3" fmla="*/ 660567 h 668355"/>
                <a:gd name="connsiteX4" fmla="*/ 313562 w 517219"/>
                <a:gd name="connsiteY4" fmla="*/ 590717 h 668355"/>
                <a:gd name="connsiteX5" fmla="*/ 506178 w 517219"/>
                <a:gd name="connsiteY5" fmla="*/ 36150 h 66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7219" h="668355">
                  <a:moveTo>
                    <a:pt x="506178" y="36150"/>
                  </a:moveTo>
                  <a:cubicBezTo>
                    <a:pt x="534047" y="-44283"/>
                    <a:pt x="503003" y="22745"/>
                    <a:pt x="480778" y="108117"/>
                  </a:cubicBezTo>
                  <a:cubicBezTo>
                    <a:pt x="458553" y="193489"/>
                    <a:pt x="452908" y="456309"/>
                    <a:pt x="372828" y="548384"/>
                  </a:cubicBezTo>
                  <a:cubicBezTo>
                    <a:pt x="292747" y="640459"/>
                    <a:pt x="10173" y="653512"/>
                    <a:pt x="295" y="660567"/>
                  </a:cubicBezTo>
                  <a:cubicBezTo>
                    <a:pt x="-9583" y="667622"/>
                    <a:pt x="230659" y="692317"/>
                    <a:pt x="313562" y="590717"/>
                  </a:cubicBezTo>
                  <a:cubicBezTo>
                    <a:pt x="396465" y="489117"/>
                    <a:pt x="478309" y="116583"/>
                    <a:pt x="506178" y="361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9" name="フリーフォーム: 図形 618">
              <a:extLst>
                <a:ext uri="{FF2B5EF4-FFF2-40B4-BE49-F238E27FC236}">
                  <a16:creationId xmlns:a16="http://schemas.microsoft.com/office/drawing/2014/main" id="{A3E73E7B-BCCA-49AC-A482-46F32D6C98FE}"/>
                </a:ext>
              </a:extLst>
            </p:cNvPr>
            <p:cNvSpPr/>
            <p:nvPr/>
          </p:nvSpPr>
          <p:spPr>
            <a:xfrm>
              <a:off x="2654014" y="7909095"/>
              <a:ext cx="509676" cy="128171"/>
            </a:xfrm>
            <a:custGeom>
              <a:avLst/>
              <a:gdLst>
                <a:gd name="connsiteX0" fmla="*/ 8753 w 509676"/>
                <a:gd name="connsiteY0" fmla="*/ 49572 h 128171"/>
                <a:gd name="connsiteX1" fmla="*/ 330486 w 509676"/>
                <a:gd name="connsiteY1" fmla="*/ 38988 h 128171"/>
                <a:gd name="connsiteX2" fmla="*/ 468069 w 509676"/>
                <a:gd name="connsiteY2" fmla="*/ 888 h 128171"/>
                <a:gd name="connsiteX3" fmla="*/ 508286 w 509676"/>
                <a:gd name="connsiteY3" fmla="*/ 81322 h 128171"/>
                <a:gd name="connsiteX4" fmla="*/ 495586 w 509676"/>
                <a:gd name="connsiteY4" fmla="*/ 64388 h 128171"/>
                <a:gd name="connsiteX5" fmla="*/ 449019 w 509676"/>
                <a:gd name="connsiteY5" fmla="*/ 66505 h 128171"/>
                <a:gd name="connsiteX6" fmla="*/ 247936 w 509676"/>
                <a:gd name="connsiteY6" fmla="*/ 110955 h 128171"/>
                <a:gd name="connsiteX7" fmla="*/ 104003 w 509676"/>
                <a:gd name="connsiteY7" fmla="*/ 125772 h 128171"/>
                <a:gd name="connsiteX8" fmla="*/ 8753 w 509676"/>
                <a:gd name="connsiteY8" fmla="*/ 49572 h 128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676" h="128171">
                  <a:moveTo>
                    <a:pt x="8753" y="49572"/>
                  </a:moveTo>
                  <a:cubicBezTo>
                    <a:pt x="46500" y="35108"/>
                    <a:pt x="253933" y="47102"/>
                    <a:pt x="330486" y="38988"/>
                  </a:cubicBezTo>
                  <a:cubicBezTo>
                    <a:pt x="407039" y="30874"/>
                    <a:pt x="438436" y="-6168"/>
                    <a:pt x="468069" y="888"/>
                  </a:cubicBezTo>
                  <a:cubicBezTo>
                    <a:pt x="497702" y="7944"/>
                    <a:pt x="503700" y="70739"/>
                    <a:pt x="508286" y="81322"/>
                  </a:cubicBezTo>
                  <a:cubicBezTo>
                    <a:pt x="512872" y="91905"/>
                    <a:pt x="505464" y="66858"/>
                    <a:pt x="495586" y="64388"/>
                  </a:cubicBezTo>
                  <a:cubicBezTo>
                    <a:pt x="485708" y="61919"/>
                    <a:pt x="490294" y="58744"/>
                    <a:pt x="449019" y="66505"/>
                  </a:cubicBezTo>
                  <a:cubicBezTo>
                    <a:pt x="407744" y="74266"/>
                    <a:pt x="305439" y="101077"/>
                    <a:pt x="247936" y="110955"/>
                  </a:cubicBezTo>
                  <a:cubicBezTo>
                    <a:pt x="190433" y="120833"/>
                    <a:pt x="142808" y="133533"/>
                    <a:pt x="104003" y="125772"/>
                  </a:cubicBezTo>
                  <a:cubicBezTo>
                    <a:pt x="65198" y="118011"/>
                    <a:pt x="-28994" y="64036"/>
                    <a:pt x="8753" y="495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0" name="フリーフォーム: 図形 619">
              <a:extLst>
                <a:ext uri="{FF2B5EF4-FFF2-40B4-BE49-F238E27FC236}">
                  <a16:creationId xmlns:a16="http://schemas.microsoft.com/office/drawing/2014/main" id="{DAD5A1CF-500A-43DD-A1D1-AE1E1C8F71A9}"/>
                </a:ext>
              </a:extLst>
            </p:cNvPr>
            <p:cNvSpPr/>
            <p:nvPr/>
          </p:nvSpPr>
          <p:spPr>
            <a:xfrm>
              <a:off x="3716697" y="5548542"/>
              <a:ext cx="297654" cy="190490"/>
            </a:xfrm>
            <a:custGeom>
              <a:avLst/>
              <a:gdLst>
                <a:gd name="connsiteX0" fmla="*/ 170 w 297654"/>
                <a:gd name="connsiteY0" fmla="*/ 1358 h 190490"/>
                <a:gd name="connsiteX1" fmla="*/ 230886 w 297654"/>
                <a:gd name="connsiteY1" fmla="*/ 24641 h 190490"/>
                <a:gd name="connsiteX2" fmla="*/ 266870 w 297654"/>
                <a:gd name="connsiteY2" fmla="*/ 35225 h 190490"/>
                <a:gd name="connsiteX3" fmla="*/ 288036 w 297654"/>
                <a:gd name="connsiteY3" fmla="*/ 66975 h 190490"/>
                <a:gd name="connsiteX4" fmla="*/ 277453 w 297654"/>
                <a:gd name="connsiteY4" fmla="*/ 20408 h 190490"/>
                <a:gd name="connsiteX5" fmla="*/ 249936 w 297654"/>
                <a:gd name="connsiteY5" fmla="*/ 187625 h 190490"/>
                <a:gd name="connsiteX6" fmla="*/ 288036 w 297654"/>
                <a:gd name="connsiteY6" fmla="*/ 122008 h 190490"/>
                <a:gd name="connsiteX7" fmla="*/ 271103 w 297654"/>
                <a:gd name="connsiteY7" fmla="*/ 69091 h 190490"/>
                <a:gd name="connsiteX8" fmla="*/ 170 w 297654"/>
                <a:gd name="connsiteY8" fmla="*/ 1358 h 19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654" h="190490">
                  <a:moveTo>
                    <a:pt x="170" y="1358"/>
                  </a:moveTo>
                  <a:cubicBezTo>
                    <a:pt x="-6533" y="-6050"/>
                    <a:pt x="186436" y="18997"/>
                    <a:pt x="230886" y="24641"/>
                  </a:cubicBezTo>
                  <a:cubicBezTo>
                    <a:pt x="275336" y="30285"/>
                    <a:pt x="257345" y="28169"/>
                    <a:pt x="266870" y="35225"/>
                  </a:cubicBezTo>
                  <a:cubicBezTo>
                    <a:pt x="276395" y="42281"/>
                    <a:pt x="286272" y="69444"/>
                    <a:pt x="288036" y="66975"/>
                  </a:cubicBezTo>
                  <a:cubicBezTo>
                    <a:pt x="289800" y="64506"/>
                    <a:pt x="283803" y="300"/>
                    <a:pt x="277453" y="20408"/>
                  </a:cubicBezTo>
                  <a:cubicBezTo>
                    <a:pt x="271103" y="40516"/>
                    <a:pt x="248172" y="170692"/>
                    <a:pt x="249936" y="187625"/>
                  </a:cubicBezTo>
                  <a:cubicBezTo>
                    <a:pt x="251700" y="204558"/>
                    <a:pt x="284508" y="141764"/>
                    <a:pt x="288036" y="122008"/>
                  </a:cubicBezTo>
                  <a:cubicBezTo>
                    <a:pt x="291564" y="102252"/>
                    <a:pt x="315553" y="89905"/>
                    <a:pt x="271103" y="69091"/>
                  </a:cubicBezTo>
                  <a:cubicBezTo>
                    <a:pt x="226653" y="48277"/>
                    <a:pt x="6873" y="8766"/>
                    <a:pt x="170" y="13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1" name="フリーフォーム: 図形 620">
              <a:extLst>
                <a:ext uri="{FF2B5EF4-FFF2-40B4-BE49-F238E27FC236}">
                  <a16:creationId xmlns:a16="http://schemas.microsoft.com/office/drawing/2014/main" id="{8380AC91-3BE8-4036-952A-55A8F63D8145}"/>
                </a:ext>
              </a:extLst>
            </p:cNvPr>
            <p:cNvSpPr/>
            <p:nvPr/>
          </p:nvSpPr>
          <p:spPr>
            <a:xfrm>
              <a:off x="3689213" y="5546882"/>
              <a:ext cx="253074" cy="153301"/>
            </a:xfrm>
            <a:custGeom>
              <a:avLst/>
              <a:gdLst>
                <a:gd name="connsiteX0" fmla="*/ 137 w 253074"/>
                <a:gd name="connsiteY0" fmla="*/ 901 h 153301"/>
                <a:gd name="connsiteX1" fmla="*/ 50937 w 253074"/>
                <a:gd name="connsiteY1" fmla="*/ 83451 h 153301"/>
                <a:gd name="connsiteX2" fmla="*/ 131370 w 253074"/>
                <a:gd name="connsiteY2" fmla="*/ 134251 h 153301"/>
                <a:gd name="connsiteX3" fmla="*/ 252020 w 253074"/>
                <a:gd name="connsiteY3" fmla="*/ 153301 h 153301"/>
                <a:gd name="connsiteX4" fmla="*/ 57287 w 253074"/>
                <a:gd name="connsiteY4" fmla="*/ 134251 h 153301"/>
                <a:gd name="connsiteX5" fmla="*/ 69987 w 253074"/>
                <a:gd name="connsiteY5" fmla="*/ 79218 h 153301"/>
                <a:gd name="connsiteX6" fmla="*/ 65754 w 253074"/>
                <a:gd name="connsiteY6" fmla="*/ 41118 h 153301"/>
                <a:gd name="connsiteX7" fmla="*/ 137 w 253074"/>
                <a:gd name="connsiteY7" fmla="*/ 901 h 153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074" h="153301">
                  <a:moveTo>
                    <a:pt x="137" y="901"/>
                  </a:moveTo>
                  <a:cubicBezTo>
                    <a:pt x="-2332" y="7956"/>
                    <a:pt x="29065" y="61226"/>
                    <a:pt x="50937" y="83451"/>
                  </a:cubicBezTo>
                  <a:cubicBezTo>
                    <a:pt x="72809" y="105676"/>
                    <a:pt x="97856" y="122609"/>
                    <a:pt x="131370" y="134251"/>
                  </a:cubicBezTo>
                  <a:cubicBezTo>
                    <a:pt x="164884" y="145893"/>
                    <a:pt x="264367" y="153301"/>
                    <a:pt x="252020" y="153301"/>
                  </a:cubicBezTo>
                  <a:cubicBezTo>
                    <a:pt x="239673" y="153301"/>
                    <a:pt x="87626" y="146598"/>
                    <a:pt x="57287" y="134251"/>
                  </a:cubicBezTo>
                  <a:cubicBezTo>
                    <a:pt x="26948" y="121904"/>
                    <a:pt x="68576" y="94740"/>
                    <a:pt x="69987" y="79218"/>
                  </a:cubicBezTo>
                  <a:cubicBezTo>
                    <a:pt x="71398" y="63696"/>
                    <a:pt x="77043" y="52054"/>
                    <a:pt x="65754" y="41118"/>
                  </a:cubicBezTo>
                  <a:cubicBezTo>
                    <a:pt x="54465" y="30182"/>
                    <a:pt x="2606" y="-6154"/>
                    <a:pt x="137" y="9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2" name="フリーフォーム: 図形 621">
              <a:extLst>
                <a:ext uri="{FF2B5EF4-FFF2-40B4-BE49-F238E27FC236}">
                  <a16:creationId xmlns:a16="http://schemas.microsoft.com/office/drawing/2014/main" id="{3234BCB9-E1DF-4E25-9946-3F5EBF371A48}"/>
                </a:ext>
              </a:extLst>
            </p:cNvPr>
            <p:cNvSpPr/>
            <p:nvPr/>
          </p:nvSpPr>
          <p:spPr>
            <a:xfrm>
              <a:off x="3640663" y="5799906"/>
              <a:ext cx="441327" cy="261802"/>
            </a:xfrm>
            <a:custGeom>
              <a:avLst/>
              <a:gdLst>
                <a:gd name="connsiteX0" fmla="*/ 440270 w 441327"/>
                <a:gd name="connsiteY0" fmla="*/ 59027 h 261802"/>
                <a:gd name="connsiteX1" fmla="*/ 319620 w 441327"/>
                <a:gd name="connsiteY1" fmla="*/ 46327 h 261802"/>
                <a:gd name="connsiteX2" fmla="*/ 179920 w 441327"/>
                <a:gd name="connsiteY2" fmla="*/ 8227 h 261802"/>
                <a:gd name="connsiteX3" fmla="*/ 63504 w 441327"/>
                <a:gd name="connsiteY3" fmla="*/ 25161 h 261802"/>
                <a:gd name="connsiteX4" fmla="*/ 31754 w 441327"/>
                <a:gd name="connsiteY4" fmla="*/ 253761 h 261802"/>
                <a:gd name="connsiteX5" fmla="*/ 4 w 441327"/>
                <a:gd name="connsiteY5" fmla="*/ 202961 h 261802"/>
                <a:gd name="connsiteX6" fmla="*/ 29637 w 441327"/>
                <a:gd name="connsiteY6" fmla="*/ 133111 h 261802"/>
                <a:gd name="connsiteX7" fmla="*/ 42337 w 441327"/>
                <a:gd name="connsiteY7" fmla="*/ 75961 h 261802"/>
                <a:gd name="connsiteX8" fmla="*/ 156637 w 441327"/>
                <a:gd name="connsiteY8" fmla="*/ 18811 h 261802"/>
                <a:gd name="connsiteX9" fmla="*/ 366187 w 441327"/>
                <a:gd name="connsiteY9" fmla="*/ 63261 h 261802"/>
                <a:gd name="connsiteX10" fmla="*/ 440270 w 441327"/>
                <a:gd name="connsiteY10" fmla="*/ 59027 h 26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327" h="261802">
                  <a:moveTo>
                    <a:pt x="440270" y="59027"/>
                  </a:moveTo>
                  <a:cubicBezTo>
                    <a:pt x="432509" y="56205"/>
                    <a:pt x="363012" y="54794"/>
                    <a:pt x="319620" y="46327"/>
                  </a:cubicBezTo>
                  <a:cubicBezTo>
                    <a:pt x="276228" y="37860"/>
                    <a:pt x="222606" y="11755"/>
                    <a:pt x="179920" y="8227"/>
                  </a:cubicBezTo>
                  <a:cubicBezTo>
                    <a:pt x="137234" y="4699"/>
                    <a:pt x="88198" y="-15761"/>
                    <a:pt x="63504" y="25161"/>
                  </a:cubicBezTo>
                  <a:cubicBezTo>
                    <a:pt x="38810" y="66083"/>
                    <a:pt x="42337" y="224128"/>
                    <a:pt x="31754" y="253761"/>
                  </a:cubicBezTo>
                  <a:cubicBezTo>
                    <a:pt x="21171" y="283394"/>
                    <a:pt x="357" y="223069"/>
                    <a:pt x="4" y="202961"/>
                  </a:cubicBezTo>
                  <a:cubicBezTo>
                    <a:pt x="-349" y="182853"/>
                    <a:pt x="22582" y="154278"/>
                    <a:pt x="29637" y="133111"/>
                  </a:cubicBezTo>
                  <a:cubicBezTo>
                    <a:pt x="36692" y="111944"/>
                    <a:pt x="21171" y="95011"/>
                    <a:pt x="42337" y="75961"/>
                  </a:cubicBezTo>
                  <a:cubicBezTo>
                    <a:pt x="63503" y="56911"/>
                    <a:pt x="102662" y="20928"/>
                    <a:pt x="156637" y="18811"/>
                  </a:cubicBezTo>
                  <a:cubicBezTo>
                    <a:pt x="210612" y="16694"/>
                    <a:pt x="320326" y="56911"/>
                    <a:pt x="366187" y="63261"/>
                  </a:cubicBezTo>
                  <a:cubicBezTo>
                    <a:pt x="412048" y="69611"/>
                    <a:pt x="448031" y="61849"/>
                    <a:pt x="440270" y="590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3" name="フリーフォーム: 図形 622">
              <a:extLst>
                <a:ext uri="{FF2B5EF4-FFF2-40B4-BE49-F238E27FC236}">
                  <a16:creationId xmlns:a16="http://schemas.microsoft.com/office/drawing/2014/main" id="{1B2D1265-5B1D-48A6-93AE-53DCA3947D9B}"/>
                </a:ext>
              </a:extLst>
            </p:cNvPr>
            <p:cNvSpPr/>
            <p:nvPr/>
          </p:nvSpPr>
          <p:spPr>
            <a:xfrm>
              <a:off x="4069366" y="5581805"/>
              <a:ext cx="392756" cy="256009"/>
            </a:xfrm>
            <a:custGeom>
              <a:avLst/>
              <a:gdLst>
                <a:gd name="connsiteX0" fmla="*/ 984 w 392756"/>
                <a:gd name="connsiteY0" fmla="*/ 255962 h 256009"/>
                <a:gd name="connsiteX1" fmla="*/ 58134 w 392756"/>
                <a:gd name="connsiteY1" fmla="*/ 6195 h 256009"/>
                <a:gd name="connsiteX2" fmla="*/ 373517 w 392756"/>
                <a:gd name="connsiteY2" fmla="*/ 80278 h 256009"/>
                <a:gd name="connsiteX3" fmla="*/ 360817 w 392756"/>
                <a:gd name="connsiteY3" fmla="*/ 128962 h 256009"/>
                <a:gd name="connsiteX4" fmla="*/ 384101 w 392756"/>
                <a:gd name="connsiteY4" fmla="*/ 67578 h 256009"/>
                <a:gd name="connsiteX5" fmla="*/ 290967 w 392756"/>
                <a:gd name="connsiteY5" fmla="*/ 21012 h 256009"/>
                <a:gd name="connsiteX6" fmla="*/ 43317 w 392756"/>
                <a:gd name="connsiteY6" fmla="*/ 27362 h 256009"/>
                <a:gd name="connsiteX7" fmla="*/ 984 w 392756"/>
                <a:gd name="connsiteY7" fmla="*/ 255962 h 25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2756" h="256009">
                  <a:moveTo>
                    <a:pt x="984" y="255962"/>
                  </a:moveTo>
                  <a:cubicBezTo>
                    <a:pt x="3453" y="252434"/>
                    <a:pt x="-3955" y="35476"/>
                    <a:pt x="58134" y="6195"/>
                  </a:cubicBezTo>
                  <a:cubicBezTo>
                    <a:pt x="120223" y="-23086"/>
                    <a:pt x="323070" y="59817"/>
                    <a:pt x="373517" y="80278"/>
                  </a:cubicBezTo>
                  <a:cubicBezTo>
                    <a:pt x="423964" y="100739"/>
                    <a:pt x="359053" y="131079"/>
                    <a:pt x="360817" y="128962"/>
                  </a:cubicBezTo>
                  <a:cubicBezTo>
                    <a:pt x="362581" y="126845"/>
                    <a:pt x="395743" y="85570"/>
                    <a:pt x="384101" y="67578"/>
                  </a:cubicBezTo>
                  <a:cubicBezTo>
                    <a:pt x="372459" y="49586"/>
                    <a:pt x="347764" y="27715"/>
                    <a:pt x="290967" y="21012"/>
                  </a:cubicBezTo>
                  <a:cubicBezTo>
                    <a:pt x="234170" y="14309"/>
                    <a:pt x="89531" y="-10032"/>
                    <a:pt x="43317" y="27362"/>
                  </a:cubicBezTo>
                  <a:cubicBezTo>
                    <a:pt x="-2897" y="64756"/>
                    <a:pt x="-1485" y="259490"/>
                    <a:pt x="984" y="2559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4" name="フリーフォーム: 図形 623">
              <a:extLst>
                <a:ext uri="{FF2B5EF4-FFF2-40B4-BE49-F238E27FC236}">
                  <a16:creationId xmlns:a16="http://schemas.microsoft.com/office/drawing/2014/main" id="{D01FE449-D181-4AAB-8B6F-CE3DB8C3B938}"/>
                </a:ext>
              </a:extLst>
            </p:cNvPr>
            <p:cNvSpPr/>
            <p:nvPr/>
          </p:nvSpPr>
          <p:spPr>
            <a:xfrm>
              <a:off x="3390892" y="6190634"/>
              <a:ext cx="64694" cy="372307"/>
            </a:xfrm>
            <a:custGeom>
              <a:avLst/>
              <a:gdLst>
                <a:gd name="connsiteX0" fmla="*/ 59275 w 64694"/>
                <a:gd name="connsiteY0" fmla="*/ 2733 h 372307"/>
                <a:gd name="connsiteX1" fmla="*/ 8 w 64694"/>
                <a:gd name="connsiteY1" fmla="*/ 366799 h 372307"/>
                <a:gd name="connsiteX2" fmla="*/ 55041 w 64694"/>
                <a:gd name="connsiteY2" fmla="*/ 208049 h 372307"/>
                <a:gd name="connsiteX3" fmla="*/ 59275 w 64694"/>
                <a:gd name="connsiteY3" fmla="*/ 2733 h 372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694" h="372307">
                  <a:moveTo>
                    <a:pt x="59275" y="2733"/>
                  </a:moveTo>
                  <a:cubicBezTo>
                    <a:pt x="50103" y="29191"/>
                    <a:pt x="714" y="332580"/>
                    <a:pt x="8" y="366799"/>
                  </a:cubicBezTo>
                  <a:cubicBezTo>
                    <a:pt x="-698" y="401018"/>
                    <a:pt x="44811" y="266963"/>
                    <a:pt x="55041" y="208049"/>
                  </a:cubicBezTo>
                  <a:cubicBezTo>
                    <a:pt x="65271" y="149135"/>
                    <a:pt x="68447" y="-23725"/>
                    <a:pt x="59275" y="27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5" name="フリーフォーム: 図形 624">
              <a:extLst>
                <a:ext uri="{FF2B5EF4-FFF2-40B4-BE49-F238E27FC236}">
                  <a16:creationId xmlns:a16="http://schemas.microsoft.com/office/drawing/2014/main" id="{09759E60-221C-45CB-AD6C-74A065DBA393}"/>
                </a:ext>
              </a:extLst>
            </p:cNvPr>
            <p:cNvSpPr/>
            <p:nvPr/>
          </p:nvSpPr>
          <p:spPr>
            <a:xfrm>
              <a:off x="3384531" y="6173448"/>
              <a:ext cx="265229" cy="455831"/>
            </a:xfrm>
            <a:custGeom>
              <a:avLst/>
              <a:gdLst>
                <a:gd name="connsiteX0" fmla="*/ 69869 w 265229"/>
                <a:gd name="connsiteY0" fmla="*/ 22035 h 455831"/>
                <a:gd name="connsiteX1" fmla="*/ 249786 w 265229"/>
                <a:gd name="connsiteY1" fmla="*/ 26269 h 455831"/>
                <a:gd name="connsiteX2" fmla="*/ 245552 w 265229"/>
                <a:gd name="connsiteY2" fmla="*/ 100352 h 455831"/>
                <a:gd name="connsiteX3" fmla="*/ 160886 w 265229"/>
                <a:gd name="connsiteY3" fmla="*/ 439019 h 455831"/>
                <a:gd name="connsiteX4" fmla="*/ 19 w 265229"/>
                <a:gd name="connsiteY4" fmla="*/ 405152 h 455831"/>
                <a:gd name="connsiteX5" fmla="*/ 150302 w 265229"/>
                <a:gd name="connsiteY5" fmla="*/ 411502 h 455831"/>
                <a:gd name="connsiteX6" fmla="*/ 190519 w 265229"/>
                <a:gd name="connsiteY6" fmla="*/ 377635 h 455831"/>
                <a:gd name="connsiteX7" fmla="*/ 234969 w 265229"/>
                <a:gd name="connsiteY7" fmla="*/ 265452 h 455831"/>
                <a:gd name="connsiteX8" fmla="*/ 237086 w 265229"/>
                <a:gd name="connsiteY8" fmla="*/ 102469 h 455831"/>
                <a:gd name="connsiteX9" fmla="*/ 182052 w 265229"/>
                <a:gd name="connsiteY9" fmla="*/ 5102 h 455831"/>
                <a:gd name="connsiteX10" fmla="*/ 69869 w 265229"/>
                <a:gd name="connsiteY10" fmla="*/ 22035 h 45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229" h="455831">
                  <a:moveTo>
                    <a:pt x="69869" y="22035"/>
                  </a:moveTo>
                  <a:cubicBezTo>
                    <a:pt x="81158" y="25563"/>
                    <a:pt x="220506" y="13216"/>
                    <a:pt x="249786" y="26269"/>
                  </a:cubicBezTo>
                  <a:cubicBezTo>
                    <a:pt x="279067" y="39322"/>
                    <a:pt x="260369" y="31560"/>
                    <a:pt x="245552" y="100352"/>
                  </a:cubicBezTo>
                  <a:cubicBezTo>
                    <a:pt x="230735" y="169144"/>
                    <a:pt x="201808" y="388219"/>
                    <a:pt x="160886" y="439019"/>
                  </a:cubicBezTo>
                  <a:cubicBezTo>
                    <a:pt x="119964" y="489819"/>
                    <a:pt x="1783" y="409738"/>
                    <a:pt x="19" y="405152"/>
                  </a:cubicBezTo>
                  <a:cubicBezTo>
                    <a:pt x="-1745" y="400566"/>
                    <a:pt x="118552" y="416088"/>
                    <a:pt x="150302" y="411502"/>
                  </a:cubicBezTo>
                  <a:cubicBezTo>
                    <a:pt x="182052" y="406916"/>
                    <a:pt x="176408" y="401977"/>
                    <a:pt x="190519" y="377635"/>
                  </a:cubicBezTo>
                  <a:cubicBezTo>
                    <a:pt x="204630" y="353293"/>
                    <a:pt x="227208" y="311313"/>
                    <a:pt x="234969" y="265452"/>
                  </a:cubicBezTo>
                  <a:cubicBezTo>
                    <a:pt x="242730" y="219591"/>
                    <a:pt x="245906" y="145861"/>
                    <a:pt x="237086" y="102469"/>
                  </a:cubicBezTo>
                  <a:cubicBezTo>
                    <a:pt x="228267" y="59077"/>
                    <a:pt x="210980" y="22035"/>
                    <a:pt x="182052" y="5102"/>
                  </a:cubicBezTo>
                  <a:cubicBezTo>
                    <a:pt x="153124" y="-11831"/>
                    <a:pt x="58580" y="18507"/>
                    <a:pt x="69869" y="220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6" name="フリーフォーム: 図形 625">
              <a:extLst>
                <a:ext uri="{FF2B5EF4-FFF2-40B4-BE49-F238E27FC236}">
                  <a16:creationId xmlns:a16="http://schemas.microsoft.com/office/drawing/2014/main" id="{F907C9F3-5FC1-4441-9C6E-45996F7208A9}"/>
                </a:ext>
              </a:extLst>
            </p:cNvPr>
            <p:cNvSpPr/>
            <p:nvPr/>
          </p:nvSpPr>
          <p:spPr>
            <a:xfrm>
              <a:off x="3490847" y="6277347"/>
              <a:ext cx="53651" cy="232590"/>
            </a:xfrm>
            <a:custGeom>
              <a:avLst/>
              <a:gdLst>
                <a:gd name="connsiteX0" fmla="*/ 48220 w 53651"/>
                <a:gd name="connsiteY0" fmla="*/ 686 h 232590"/>
                <a:gd name="connsiteX1" fmla="*/ 48220 w 53651"/>
                <a:gd name="connsiteY1" fmla="*/ 108636 h 232590"/>
                <a:gd name="connsiteX2" fmla="*/ 8003 w 53651"/>
                <a:gd name="connsiteY2" fmla="*/ 231403 h 232590"/>
                <a:gd name="connsiteX3" fmla="*/ 1653 w 53651"/>
                <a:gd name="connsiteY3" fmla="*/ 161553 h 232590"/>
                <a:gd name="connsiteX4" fmla="*/ 48220 w 53651"/>
                <a:gd name="connsiteY4" fmla="*/ 686 h 232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51" h="232590">
                  <a:moveTo>
                    <a:pt x="48220" y="686"/>
                  </a:moveTo>
                  <a:cubicBezTo>
                    <a:pt x="55981" y="-8133"/>
                    <a:pt x="54923" y="70183"/>
                    <a:pt x="48220" y="108636"/>
                  </a:cubicBezTo>
                  <a:cubicBezTo>
                    <a:pt x="41517" y="147089"/>
                    <a:pt x="15764" y="222584"/>
                    <a:pt x="8003" y="231403"/>
                  </a:cubicBezTo>
                  <a:cubicBezTo>
                    <a:pt x="242" y="240222"/>
                    <a:pt x="-1875" y="198242"/>
                    <a:pt x="1653" y="161553"/>
                  </a:cubicBezTo>
                  <a:cubicBezTo>
                    <a:pt x="5181" y="124864"/>
                    <a:pt x="40459" y="9505"/>
                    <a:pt x="48220" y="68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7" name="フリーフォーム: 図形 626">
              <a:extLst>
                <a:ext uri="{FF2B5EF4-FFF2-40B4-BE49-F238E27FC236}">
                  <a16:creationId xmlns:a16="http://schemas.microsoft.com/office/drawing/2014/main" id="{1808D221-E6BE-47A8-AF85-5F90E89D9C15}"/>
                </a:ext>
              </a:extLst>
            </p:cNvPr>
            <p:cNvSpPr/>
            <p:nvPr/>
          </p:nvSpPr>
          <p:spPr>
            <a:xfrm>
              <a:off x="3925875" y="5928520"/>
              <a:ext cx="130874" cy="345006"/>
            </a:xfrm>
            <a:custGeom>
              <a:avLst/>
              <a:gdLst>
                <a:gd name="connsiteX0" fmla="*/ 17475 w 130874"/>
                <a:gd name="connsiteY0" fmla="*/ 19313 h 345006"/>
                <a:gd name="connsiteX1" fmla="*/ 4775 w 130874"/>
                <a:gd name="connsiteY1" fmla="*/ 82813 h 345006"/>
                <a:gd name="connsiteX2" fmla="*/ 6892 w 130874"/>
                <a:gd name="connsiteY2" fmla="*/ 324113 h 345006"/>
                <a:gd name="connsiteX3" fmla="*/ 83092 w 130874"/>
                <a:gd name="connsiteY3" fmla="*/ 317763 h 345006"/>
                <a:gd name="connsiteX4" fmla="*/ 121192 w 130874"/>
                <a:gd name="connsiteY4" fmla="*/ 194997 h 345006"/>
                <a:gd name="connsiteX5" fmla="*/ 127542 w 130874"/>
                <a:gd name="connsiteY5" fmla="*/ 144197 h 345006"/>
                <a:gd name="connsiteX6" fmla="*/ 129658 w 130874"/>
                <a:gd name="connsiteY6" fmla="*/ 23547 h 345006"/>
                <a:gd name="connsiteX7" fmla="*/ 108492 w 130874"/>
                <a:gd name="connsiteY7" fmla="*/ 12963 h 345006"/>
                <a:gd name="connsiteX8" fmla="*/ 129658 w 130874"/>
                <a:gd name="connsiteY8" fmla="*/ 167480 h 345006"/>
                <a:gd name="connsiteX9" fmla="*/ 114842 w 130874"/>
                <a:gd name="connsiteY9" fmla="*/ 294480 h 345006"/>
                <a:gd name="connsiteX10" fmla="*/ 59808 w 130874"/>
                <a:gd name="connsiteY10" fmla="*/ 290247 h 345006"/>
                <a:gd name="connsiteX11" fmla="*/ 53458 w 130874"/>
                <a:gd name="connsiteY11" fmla="*/ 186530 h 345006"/>
                <a:gd name="connsiteX12" fmla="*/ 17475 w 130874"/>
                <a:gd name="connsiteY12" fmla="*/ 19313 h 34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0874" h="345006">
                  <a:moveTo>
                    <a:pt x="17475" y="19313"/>
                  </a:moveTo>
                  <a:cubicBezTo>
                    <a:pt x="9361" y="2027"/>
                    <a:pt x="6539" y="32013"/>
                    <a:pt x="4775" y="82813"/>
                  </a:cubicBezTo>
                  <a:cubicBezTo>
                    <a:pt x="3011" y="133613"/>
                    <a:pt x="-6161" y="284955"/>
                    <a:pt x="6892" y="324113"/>
                  </a:cubicBezTo>
                  <a:cubicBezTo>
                    <a:pt x="19945" y="363271"/>
                    <a:pt x="64042" y="339282"/>
                    <a:pt x="83092" y="317763"/>
                  </a:cubicBezTo>
                  <a:cubicBezTo>
                    <a:pt x="102142" y="296244"/>
                    <a:pt x="113784" y="223925"/>
                    <a:pt x="121192" y="194997"/>
                  </a:cubicBezTo>
                  <a:cubicBezTo>
                    <a:pt x="128600" y="166069"/>
                    <a:pt x="126131" y="172772"/>
                    <a:pt x="127542" y="144197"/>
                  </a:cubicBezTo>
                  <a:cubicBezTo>
                    <a:pt x="128953" y="115622"/>
                    <a:pt x="132833" y="45419"/>
                    <a:pt x="129658" y="23547"/>
                  </a:cubicBezTo>
                  <a:cubicBezTo>
                    <a:pt x="126483" y="1675"/>
                    <a:pt x="108492" y="-11026"/>
                    <a:pt x="108492" y="12963"/>
                  </a:cubicBezTo>
                  <a:cubicBezTo>
                    <a:pt x="108492" y="36952"/>
                    <a:pt x="128600" y="120561"/>
                    <a:pt x="129658" y="167480"/>
                  </a:cubicBezTo>
                  <a:cubicBezTo>
                    <a:pt x="130716" y="214399"/>
                    <a:pt x="126484" y="274019"/>
                    <a:pt x="114842" y="294480"/>
                  </a:cubicBezTo>
                  <a:cubicBezTo>
                    <a:pt x="103200" y="314941"/>
                    <a:pt x="70039" y="308239"/>
                    <a:pt x="59808" y="290247"/>
                  </a:cubicBezTo>
                  <a:cubicBezTo>
                    <a:pt x="49577" y="272255"/>
                    <a:pt x="62983" y="235213"/>
                    <a:pt x="53458" y="186530"/>
                  </a:cubicBezTo>
                  <a:cubicBezTo>
                    <a:pt x="43933" y="137847"/>
                    <a:pt x="25589" y="36599"/>
                    <a:pt x="17475" y="1931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8" name="フリーフォーム: 図形 627">
              <a:extLst>
                <a:ext uri="{FF2B5EF4-FFF2-40B4-BE49-F238E27FC236}">
                  <a16:creationId xmlns:a16="http://schemas.microsoft.com/office/drawing/2014/main" id="{254C52F1-24C6-4546-823D-D122A7205B97}"/>
                </a:ext>
              </a:extLst>
            </p:cNvPr>
            <p:cNvSpPr/>
            <p:nvPr/>
          </p:nvSpPr>
          <p:spPr>
            <a:xfrm>
              <a:off x="3330968" y="6678314"/>
              <a:ext cx="236576" cy="110574"/>
            </a:xfrm>
            <a:custGeom>
              <a:avLst/>
              <a:gdLst>
                <a:gd name="connsiteX0" fmla="*/ 2782 w 236576"/>
                <a:gd name="connsiteY0" fmla="*/ 109836 h 110574"/>
                <a:gd name="connsiteX1" fmla="*/ 78982 w 236576"/>
                <a:gd name="connsiteY1" fmla="*/ 81261 h 110574"/>
                <a:gd name="connsiteX2" fmla="*/ 232970 w 236576"/>
                <a:gd name="connsiteY2" fmla="*/ 299 h 110574"/>
                <a:gd name="connsiteX3" fmla="*/ 172645 w 236576"/>
                <a:gd name="connsiteY3" fmla="*/ 55861 h 110574"/>
                <a:gd name="connsiteX4" fmla="*/ 2782 w 236576"/>
                <a:gd name="connsiteY4" fmla="*/ 109836 h 11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76" h="110574">
                  <a:moveTo>
                    <a:pt x="2782" y="109836"/>
                  </a:moveTo>
                  <a:cubicBezTo>
                    <a:pt x="-12829" y="114069"/>
                    <a:pt x="40617" y="99517"/>
                    <a:pt x="78982" y="81261"/>
                  </a:cubicBezTo>
                  <a:cubicBezTo>
                    <a:pt x="117347" y="63005"/>
                    <a:pt x="217360" y="4532"/>
                    <a:pt x="232970" y="299"/>
                  </a:cubicBezTo>
                  <a:cubicBezTo>
                    <a:pt x="248581" y="-3934"/>
                    <a:pt x="210745" y="37869"/>
                    <a:pt x="172645" y="55861"/>
                  </a:cubicBezTo>
                  <a:cubicBezTo>
                    <a:pt x="134545" y="73853"/>
                    <a:pt x="18393" y="105603"/>
                    <a:pt x="2782" y="1098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9" name="フリーフォーム: 図形 628">
              <a:extLst>
                <a:ext uri="{FF2B5EF4-FFF2-40B4-BE49-F238E27FC236}">
                  <a16:creationId xmlns:a16="http://schemas.microsoft.com/office/drawing/2014/main" id="{90349916-B875-4F11-93ED-D0403895123B}"/>
                </a:ext>
              </a:extLst>
            </p:cNvPr>
            <p:cNvSpPr/>
            <p:nvPr/>
          </p:nvSpPr>
          <p:spPr>
            <a:xfrm>
              <a:off x="3557326" y="6678595"/>
              <a:ext cx="309856" cy="147891"/>
            </a:xfrm>
            <a:custGeom>
              <a:avLst/>
              <a:gdLst>
                <a:gd name="connsiteX0" fmla="*/ 8199 w 309856"/>
                <a:gd name="connsiteY0" fmla="*/ 18 h 147891"/>
                <a:gd name="connsiteX1" fmla="*/ 16137 w 309856"/>
                <a:gd name="connsiteY1" fmla="*/ 127018 h 147891"/>
                <a:gd name="connsiteX2" fmla="*/ 166949 w 309856"/>
                <a:gd name="connsiteY2" fmla="*/ 147655 h 147891"/>
                <a:gd name="connsiteX3" fmla="*/ 262199 w 309856"/>
                <a:gd name="connsiteY3" fmla="*/ 127018 h 147891"/>
                <a:gd name="connsiteX4" fmla="*/ 309824 w 309856"/>
                <a:gd name="connsiteY4" fmla="*/ 44468 h 147891"/>
                <a:gd name="connsiteX5" fmla="*/ 255849 w 309856"/>
                <a:gd name="connsiteY5" fmla="*/ 109555 h 147891"/>
                <a:gd name="connsiteX6" fmla="*/ 130437 w 309856"/>
                <a:gd name="connsiteY6" fmla="*/ 141305 h 147891"/>
                <a:gd name="connsiteX7" fmla="*/ 51062 w 309856"/>
                <a:gd name="connsiteY7" fmla="*/ 117493 h 147891"/>
                <a:gd name="connsiteX8" fmla="*/ 8199 w 309856"/>
                <a:gd name="connsiteY8" fmla="*/ 18 h 147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856" h="147891">
                  <a:moveTo>
                    <a:pt x="8199" y="18"/>
                  </a:moveTo>
                  <a:cubicBezTo>
                    <a:pt x="2378" y="1606"/>
                    <a:pt x="-10321" y="102412"/>
                    <a:pt x="16137" y="127018"/>
                  </a:cubicBezTo>
                  <a:cubicBezTo>
                    <a:pt x="42595" y="151624"/>
                    <a:pt x="125939" y="147655"/>
                    <a:pt x="166949" y="147655"/>
                  </a:cubicBezTo>
                  <a:cubicBezTo>
                    <a:pt x="207959" y="147655"/>
                    <a:pt x="238387" y="144216"/>
                    <a:pt x="262199" y="127018"/>
                  </a:cubicBezTo>
                  <a:cubicBezTo>
                    <a:pt x="286011" y="109820"/>
                    <a:pt x="310882" y="47378"/>
                    <a:pt x="309824" y="44468"/>
                  </a:cubicBezTo>
                  <a:cubicBezTo>
                    <a:pt x="308766" y="41558"/>
                    <a:pt x="285747" y="93416"/>
                    <a:pt x="255849" y="109555"/>
                  </a:cubicBezTo>
                  <a:cubicBezTo>
                    <a:pt x="225951" y="125694"/>
                    <a:pt x="164568" y="139982"/>
                    <a:pt x="130437" y="141305"/>
                  </a:cubicBezTo>
                  <a:cubicBezTo>
                    <a:pt x="96306" y="142628"/>
                    <a:pt x="71435" y="134691"/>
                    <a:pt x="51062" y="117493"/>
                  </a:cubicBezTo>
                  <a:cubicBezTo>
                    <a:pt x="30689" y="100295"/>
                    <a:pt x="14020" y="-1570"/>
                    <a:pt x="8199" y="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0" name="フリーフォーム: 図形 629">
              <a:extLst>
                <a:ext uri="{FF2B5EF4-FFF2-40B4-BE49-F238E27FC236}">
                  <a16:creationId xmlns:a16="http://schemas.microsoft.com/office/drawing/2014/main" id="{1DC39A32-225C-4027-B70B-2DD61C518745}"/>
                </a:ext>
              </a:extLst>
            </p:cNvPr>
            <p:cNvSpPr/>
            <p:nvPr/>
          </p:nvSpPr>
          <p:spPr>
            <a:xfrm>
              <a:off x="3450710" y="6704581"/>
              <a:ext cx="545906" cy="239678"/>
            </a:xfrm>
            <a:custGeom>
              <a:avLst/>
              <a:gdLst>
                <a:gd name="connsiteX0" fmla="*/ 378340 w 545906"/>
                <a:gd name="connsiteY0" fmla="*/ 2607 h 239678"/>
                <a:gd name="connsiteX1" fmla="*/ 433903 w 545906"/>
                <a:gd name="connsiteY1" fmla="*/ 4194 h 239678"/>
                <a:gd name="connsiteX2" fmla="*/ 543440 w 545906"/>
                <a:gd name="connsiteY2" fmla="*/ 18482 h 239678"/>
                <a:gd name="connsiteX3" fmla="*/ 500578 w 545906"/>
                <a:gd name="connsiteY3" fmla="*/ 199457 h 239678"/>
                <a:gd name="connsiteX4" fmla="*/ 391040 w 545906"/>
                <a:gd name="connsiteY4" fmla="*/ 218507 h 239678"/>
                <a:gd name="connsiteX5" fmla="*/ 515 w 545906"/>
                <a:gd name="connsiteY5" fmla="*/ 223269 h 239678"/>
                <a:gd name="connsiteX6" fmla="*/ 311665 w 545906"/>
                <a:gd name="connsiteY6" fmla="*/ 205807 h 239678"/>
                <a:gd name="connsiteX7" fmla="*/ 476765 w 545906"/>
                <a:gd name="connsiteY7" fmla="*/ 234382 h 239678"/>
                <a:gd name="connsiteX8" fmla="*/ 529153 w 545906"/>
                <a:gd name="connsiteY8" fmla="*/ 229619 h 239678"/>
                <a:gd name="connsiteX9" fmla="*/ 537090 w 545906"/>
                <a:gd name="connsiteY9" fmla="*/ 135957 h 239678"/>
                <a:gd name="connsiteX10" fmla="*/ 521215 w 545906"/>
                <a:gd name="connsiteY10" fmla="*/ 42294 h 239678"/>
                <a:gd name="connsiteX11" fmla="*/ 508515 w 545906"/>
                <a:gd name="connsiteY11" fmla="*/ 15307 h 239678"/>
                <a:gd name="connsiteX12" fmla="*/ 378340 w 545906"/>
                <a:gd name="connsiteY12" fmla="*/ 2607 h 23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5906" h="239678">
                  <a:moveTo>
                    <a:pt x="378340" y="2607"/>
                  </a:moveTo>
                  <a:cubicBezTo>
                    <a:pt x="365905" y="755"/>
                    <a:pt x="406386" y="1548"/>
                    <a:pt x="433903" y="4194"/>
                  </a:cubicBezTo>
                  <a:cubicBezTo>
                    <a:pt x="461420" y="6840"/>
                    <a:pt x="532328" y="-14062"/>
                    <a:pt x="543440" y="18482"/>
                  </a:cubicBezTo>
                  <a:cubicBezTo>
                    <a:pt x="554552" y="51026"/>
                    <a:pt x="525978" y="166120"/>
                    <a:pt x="500578" y="199457"/>
                  </a:cubicBezTo>
                  <a:cubicBezTo>
                    <a:pt x="475178" y="232794"/>
                    <a:pt x="474384" y="214538"/>
                    <a:pt x="391040" y="218507"/>
                  </a:cubicBezTo>
                  <a:cubicBezTo>
                    <a:pt x="307696" y="222476"/>
                    <a:pt x="13744" y="225386"/>
                    <a:pt x="515" y="223269"/>
                  </a:cubicBezTo>
                  <a:cubicBezTo>
                    <a:pt x="-12714" y="221152"/>
                    <a:pt x="232290" y="203955"/>
                    <a:pt x="311665" y="205807"/>
                  </a:cubicBezTo>
                  <a:cubicBezTo>
                    <a:pt x="391040" y="207659"/>
                    <a:pt x="440517" y="230413"/>
                    <a:pt x="476765" y="234382"/>
                  </a:cubicBezTo>
                  <a:cubicBezTo>
                    <a:pt x="513013" y="238351"/>
                    <a:pt x="519099" y="246023"/>
                    <a:pt x="529153" y="229619"/>
                  </a:cubicBezTo>
                  <a:cubicBezTo>
                    <a:pt x="539207" y="213215"/>
                    <a:pt x="538413" y="167178"/>
                    <a:pt x="537090" y="135957"/>
                  </a:cubicBezTo>
                  <a:cubicBezTo>
                    <a:pt x="535767" y="104736"/>
                    <a:pt x="525977" y="62402"/>
                    <a:pt x="521215" y="42294"/>
                  </a:cubicBezTo>
                  <a:cubicBezTo>
                    <a:pt x="516453" y="22186"/>
                    <a:pt x="529417" y="21657"/>
                    <a:pt x="508515" y="15307"/>
                  </a:cubicBezTo>
                  <a:cubicBezTo>
                    <a:pt x="487613" y="8957"/>
                    <a:pt x="390775" y="4459"/>
                    <a:pt x="378340" y="26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1" name="フリーフォーム: 図形 630">
              <a:extLst>
                <a:ext uri="{FF2B5EF4-FFF2-40B4-BE49-F238E27FC236}">
                  <a16:creationId xmlns:a16="http://schemas.microsoft.com/office/drawing/2014/main" id="{F91519CE-742A-40DE-A3A2-4710832E9AFC}"/>
                </a:ext>
              </a:extLst>
            </p:cNvPr>
            <p:cNvSpPr/>
            <p:nvPr/>
          </p:nvSpPr>
          <p:spPr>
            <a:xfrm>
              <a:off x="3273353" y="6798010"/>
              <a:ext cx="62868" cy="511047"/>
            </a:xfrm>
            <a:custGeom>
              <a:avLst/>
              <a:gdLst>
                <a:gd name="connsiteX0" fmla="*/ 58810 w 62868"/>
                <a:gd name="connsiteY0" fmla="*/ 6015 h 511047"/>
                <a:gd name="connsiteX1" fmla="*/ 72 w 62868"/>
                <a:gd name="connsiteY1" fmla="*/ 506078 h 511047"/>
                <a:gd name="connsiteX2" fmla="*/ 47697 w 62868"/>
                <a:gd name="connsiteY2" fmla="*/ 247315 h 511047"/>
                <a:gd name="connsiteX3" fmla="*/ 58810 w 62868"/>
                <a:gd name="connsiteY3" fmla="*/ 6015 h 511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68" h="511047">
                  <a:moveTo>
                    <a:pt x="58810" y="6015"/>
                  </a:moveTo>
                  <a:cubicBezTo>
                    <a:pt x="50873" y="49142"/>
                    <a:pt x="1924" y="465861"/>
                    <a:pt x="72" y="506078"/>
                  </a:cubicBezTo>
                  <a:cubicBezTo>
                    <a:pt x="-1780" y="546295"/>
                    <a:pt x="32351" y="331717"/>
                    <a:pt x="47697" y="247315"/>
                  </a:cubicBezTo>
                  <a:cubicBezTo>
                    <a:pt x="63043" y="162913"/>
                    <a:pt x="66747" y="-37112"/>
                    <a:pt x="58810" y="60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2" name="フリーフォーム: 図形 631">
              <a:extLst>
                <a:ext uri="{FF2B5EF4-FFF2-40B4-BE49-F238E27FC236}">
                  <a16:creationId xmlns:a16="http://schemas.microsoft.com/office/drawing/2014/main" id="{81F1C294-247A-432A-8A1E-16B19A41A0F5}"/>
                </a:ext>
              </a:extLst>
            </p:cNvPr>
            <p:cNvSpPr/>
            <p:nvPr/>
          </p:nvSpPr>
          <p:spPr>
            <a:xfrm>
              <a:off x="3446739" y="6904390"/>
              <a:ext cx="334977" cy="534802"/>
            </a:xfrm>
            <a:custGeom>
              <a:avLst/>
              <a:gdLst>
                <a:gd name="connsiteX0" fmla="*/ 4486 w 334977"/>
                <a:gd name="connsiteY0" fmla="*/ 1235 h 534802"/>
                <a:gd name="connsiteX1" fmla="*/ 71161 w 334977"/>
                <a:gd name="connsiteY1" fmla="*/ 134585 h 534802"/>
                <a:gd name="connsiteX2" fmla="*/ 99736 w 334977"/>
                <a:gd name="connsiteY2" fmla="*/ 134585 h 534802"/>
                <a:gd name="connsiteX3" fmla="*/ 188636 w 334977"/>
                <a:gd name="connsiteY3" fmla="*/ 293335 h 534802"/>
                <a:gd name="connsiteX4" fmla="*/ 334686 w 334977"/>
                <a:gd name="connsiteY4" fmla="*/ 534635 h 534802"/>
                <a:gd name="connsiteX5" fmla="*/ 220386 w 334977"/>
                <a:gd name="connsiteY5" fmla="*/ 328260 h 534802"/>
                <a:gd name="connsiteX6" fmla="*/ 23536 w 334977"/>
                <a:gd name="connsiteY6" fmla="*/ 147285 h 534802"/>
                <a:gd name="connsiteX7" fmla="*/ 7661 w 334977"/>
                <a:gd name="connsiteY7" fmla="*/ 71085 h 534802"/>
                <a:gd name="connsiteX8" fmla="*/ 4486 w 334977"/>
                <a:gd name="connsiteY8" fmla="*/ 1235 h 53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977" h="534802">
                  <a:moveTo>
                    <a:pt x="4486" y="1235"/>
                  </a:moveTo>
                  <a:cubicBezTo>
                    <a:pt x="15069" y="11818"/>
                    <a:pt x="55286" y="112360"/>
                    <a:pt x="71161" y="134585"/>
                  </a:cubicBezTo>
                  <a:cubicBezTo>
                    <a:pt x="87036" y="156810"/>
                    <a:pt x="80157" y="108127"/>
                    <a:pt x="99736" y="134585"/>
                  </a:cubicBezTo>
                  <a:cubicBezTo>
                    <a:pt x="119315" y="161043"/>
                    <a:pt x="149478" y="226660"/>
                    <a:pt x="188636" y="293335"/>
                  </a:cubicBezTo>
                  <a:cubicBezTo>
                    <a:pt x="227794" y="360010"/>
                    <a:pt x="329394" y="528814"/>
                    <a:pt x="334686" y="534635"/>
                  </a:cubicBezTo>
                  <a:cubicBezTo>
                    <a:pt x="339978" y="540456"/>
                    <a:pt x="272244" y="392818"/>
                    <a:pt x="220386" y="328260"/>
                  </a:cubicBezTo>
                  <a:cubicBezTo>
                    <a:pt x="168528" y="263702"/>
                    <a:pt x="58990" y="190147"/>
                    <a:pt x="23536" y="147285"/>
                  </a:cubicBezTo>
                  <a:cubicBezTo>
                    <a:pt x="-11918" y="104423"/>
                    <a:pt x="10307" y="91193"/>
                    <a:pt x="7661" y="71085"/>
                  </a:cubicBezTo>
                  <a:cubicBezTo>
                    <a:pt x="5015" y="50977"/>
                    <a:pt x="-6097" y="-9348"/>
                    <a:pt x="4486" y="12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3" name="フリーフォーム: 図形 632">
              <a:extLst>
                <a:ext uri="{FF2B5EF4-FFF2-40B4-BE49-F238E27FC236}">
                  <a16:creationId xmlns:a16="http://schemas.microsoft.com/office/drawing/2014/main" id="{FCFCA76B-EE0A-4BAC-9D18-D2D569F4A48A}"/>
                </a:ext>
              </a:extLst>
            </p:cNvPr>
            <p:cNvSpPr/>
            <p:nvPr/>
          </p:nvSpPr>
          <p:spPr>
            <a:xfrm>
              <a:off x="3214451" y="7358714"/>
              <a:ext cx="653738" cy="429831"/>
            </a:xfrm>
            <a:custGeom>
              <a:avLst/>
              <a:gdLst>
                <a:gd name="connsiteX0" fmla="*/ 1824 w 653738"/>
                <a:gd name="connsiteY0" fmla="*/ 429561 h 429831"/>
                <a:gd name="connsiteX1" fmla="*/ 605074 w 653738"/>
                <a:gd name="connsiteY1" fmla="*/ 178736 h 429831"/>
                <a:gd name="connsiteX2" fmla="*/ 611424 w 653738"/>
                <a:gd name="connsiteY2" fmla="*/ 86661 h 429831"/>
                <a:gd name="connsiteX3" fmla="*/ 560624 w 653738"/>
                <a:gd name="connsiteY3" fmla="*/ 936 h 429831"/>
                <a:gd name="connsiteX4" fmla="*/ 608249 w 653738"/>
                <a:gd name="connsiteY4" fmla="*/ 143811 h 429831"/>
                <a:gd name="connsiteX5" fmla="*/ 424099 w 653738"/>
                <a:gd name="connsiteY5" fmla="*/ 226361 h 429831"/>
                <a:gd name="connsiteX6" fmla="*/ 1824 w 653738"/>
                <a:gd name="connsiteY6" fmla="*/ 429561 h 42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3738" h="429831">
                  <a:moveTo>
                    <a:pt x="1824" y="429561"/>
                  </a:moveTo>
                  <a:cubicBezTo>
                    <a:pt x="31987" y="421623"/>
                    <a:pt x="503474" y="235886"/>
                    <a:pt x="605074" y="178736"/>
                  </a:cubicBezTo>
                  <a:cubicBezTo>
                    <a:pt x="706674" y="121586"/>
                    <a:pt x="618832" y="116294"/>
                    <a:pt x="611424" y="86661"/>
                  </a:cubicBezTo>
                  <a:cubicBezTo>
                    <a:pt x="604016" y="57028"/>
                    <a:pt x="561153" y="-8589"/>
                    <a:pt x="560624" y="936"/>
                  </a:cubicBezTo>
                  <a:cubicBezTo>
                    <a:pt x="560095" y="10461"/>
                    <a:pt x="631003" y="106240"/>
                    <a:pt x="608249" y="143811"/>
                  </a:cubicBezTo>
                  <a:cubicBezTo>
                    <a:pt x="585495" y="181382"/>
                    <a:pt x="524111" y="184557"/>
                    <a:pt x="424099" y="226361"/>
                  </a:cubicBezTo>
                  <a:cubicBezTo>
                    <a:pt x="324087" y="268165"/>
                    <a:pt x="-28339" y="437499"/>
                    <a:pt x="1824" y="4295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4" name="フリーフォーム: 図形 633">
              <a:extLst>
                <a:ext uri="{FF2B5EF4-FFF2-40B4-BE49-F238E27FC236}">
                  <a16:creationId xmlns:a16="http://schemas.microsoft.com/office/drawing/2014/main" id="{30AE739E-62D5-4FF8-AFF0-E0F853526BAE}"/>
                </a:ext>
              </a:extLst>
            </p:cNvPr>
            <p:cNvSpPr/>
            <p:nvPr/>
          </p:nvSpPr>
          <p:spPr>
            <a:xfrm>
              <a:off x="3314685" y="7094007"/>
              <a:ext cx="352084" cy="543080"/>
            </a:xfrm>
            <a:custGeom>
              <a:avLst/>
              <a:gdLst>
                <a:gd name="connsiteX0" fmla="*/ 349265 w 352084"/>
                <a:gd name="connsiteY0" fmla="*/ 357718 h 543080"/>
                <a:gd name="connsiteX1" fmla="*/ 320690 w 352084"/>
                <a:gd name="connsiteY1" fmla="*/ 316443 h 543080"/>
                <a:gd name="connsiteX2" fmla="*/ 215915 w 352084"/>
                <a:gd name="connsiteY2" fmla="*/ 129118 h 543080"/>
                <a:gd name="connsiteX3" fmla="*/ 127015 w 352084"/>
                <a:gd name="connsiteY3" fmla="*/ 24343 h 543080"/>
                <a:gd name="connsiteX4" fmla="*/ 63515 w 352084"/>
                <a:gd name="connsiteY4" fmla="*/ 17993 h 543080"/>
                <a:gd name="connsiteX5" fmla="*/ 79390 w 352084"/>
                <a:gd name="connsiteY5" fmla="*/ 230718 h 543080"/>
                <a:gd name="connsiteX6" fmla="*/ 15 w 352084"/>
                <a:gd name="connsiteY6" fmla="*/ 525993 h 543080"/>
                <a:gd name="connsiteX7" fmla="*/ 73040 w 352084"/>
                <a:gd name="connsiteY7" fmla="*/ 484718 h 543080"/>
                <a:gd name="connsiteX8" fmla="*/ 117490 w 352084"/>
                <a:gd name="connsiteY8" fmla="*/ 294218 h 543080"/>
                <a:gd name="connsiteX9" fmla="*/ 146065 w 352084"/>
                <a:gd name="connsiteY9" fmla="*/ 116418 h 543080"/>
                <a:gd name="connsiteX10" fmla="*/ 222265 w 352084"/>
                <a:gd name="connsiteY10" fmla="*/ 68793 h 543080"/>
                <a:gd name="connsiteX11" fmla="*/ 263540 w 352084"/>
                <a:gd name="connsiteY11" fmla="*/ 164043 h 543080"/>
                <a:gd name="connsiteX12" fmla="*/ 349265 w 352084"/>
                <a:gd name="connsiteY12" fmla="*/ 357718 h 54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084" h="543080">
                  <a:moveTo>
                    <a:pt x="349265" y="357718"/>
                  </a:moveTo>
                  <a:cubicBezTo>
                    <a:pt x="358790" y="383118"/>
                    <a:pt x="342915" y="354543"/>
                    <a:pt x="320690" y="316443"/>
                  </a:cubicBezTo>
                  <a:cubicBezTo>
                    <a:pt x="298465" y="278343"/>
                    <a:pt x="248194" y="177801"/>
                    <a:pt x="215915" y="129118"/>
                  </a:cubicBezTo>
                  <a:cubicBezTo>
                    <a:pt x="183636" y="80435"/>
                    <a:pt x="152415" y="42864"/>
                    <a:pt x="127015" y="24343"/>
                  </a:cubicBezTo>
                  <a:cubicBezTo>
                    <a:pt x="101615" y="5822"/>
                    <a:pt x="71452" y="-16403"/>
                    <a:pt x="63515" y="17993"/>
                  </a:cubicBezTo>
                  <a:cubicBezTo>
                    <a:pt x="55578" y="52389"/>
                    <a:pt x="89973" y="146051"/>
                    <a:pt x="79390" y="230718"/>
                  </a:cubicBezTo>
                  <a:cubicBezTo>
                    <a:pt x="68807" y="315385"/>
                    <a:pt x="1073" y="483660"/>
                    <a:pt x="15" y="525993"/>
                  </a:cubicBezTo>
                  <a:cubicBezTo>
                    <a:pt x="-1043" y="568326"/>
                    <a:pt x="53461" y="523347"/>
                    <a:pt x="73040" y="484718"/>
                  </a:cubicBezTo>
                  <a:cubicBezTo>
                    <a:pt x="92619" y="446089"/>
                    <a:pt x="105319" y="355601"/>
                    <a:pt x="117490" y="294218"/>
                  </a:cubicBezTo>
                  <a:cubicBezTo>
                    <a:pt x="129661" y="232835"/>
                    <a:pt x="128603" y="153989"/>
                    <a:pt x="146065" y="116418"/>
                  </a:cubicBezTo>
                  <a:cubicBezTo>
                    <a:pt x="163527" y="78847"/>
                    <a:pt x="202686" y="60855"/>
                    <a:pt x="222265" y="68793"/>
                  </a:cubicBezTo>
                  <a:cubicBezTo>
                    <a:pt x="241844" y="76731"/>
                    <a:pt x="243432" y="119064"/>
                    <a:pt x="263540" y="164043"/>
                  </a:cubicBezTo>
                  <a:cubicBezTo>
                    <a:pt x="283648" y="209022"/>
                    <a:pt x="339740" y="332318"/>
                    <a:pt x="349265" y="35771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5" name="フリーフォーム: 図形 634">
              <a:extLst>
                <a:ext uri="{FF2B5EF4-FFF2-40B4-BE49-F238E27FC236}">
                  <a16:creationId xmlns:a16="http://schemas.microsoft.com/office/drawing/2014/main" id="{2A099A2A-7C43-43CF-8250-B47919DEFED3}"/>
                </a:ext>
              </a:extLst>
            </p:cNvPr>
            <p:cNvSpPr/>
            <p:nvPr/>
          </p:nvSpPr>
          <p:spPr>
            <a:xfrm>
              <a:off x="3330441" y="7436431"/>
              <a:ext cx="345990" cy="202749"/>
            </a:xfrm>
            <a:custGeom>
              <a:avLst/>
              <a:gdLst>
                <a:gd name="connsiteX0" fmla="*/ 134 w 345990"/>
                <a:gd name="connsiteY0" fmla="*/ 202619 h 202749"/>
                <a:gd name="connsiteX1" fmla="*/ 50934 w 345990"/>
                <a:gd name="connsiteY1" fmla="*/ 174044 h 202749"/>
                <a:gd name="connsiteX2" fmla="*/ 343034 w 345990"/>
                <a:gd name="connsiteY2" fmla="*/ 2594 h 202749"/>
                <a:gd name="connsiteX3" fmla="*/ 209684 w 345990"/>
                <a:gd name="connsiteY3" fmla="*/ 66094 h 202749"/>
                <a:gd name="connsiteX4" fmla="*/ 134 w 345990"/>
                <a:gd name="connsiteY4" fmla="*/ 202619 h 202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90" h="202749">
                  <a:moveTo>
                    <a:pt x="134" y="202619"/>
                  </a:moveTo>
                  <a:cubicBezTo>
                    <a:pt x="-3041" y="205000"/>
                    <a:pt x="50934" y="174044"/>
                    <a:pt x="50934" y="174044"/>
                  </a:cubicBezTo>
                  <a:lnTo>
                    <a:pt x="343034" y="2594"/>
                  </a:lnTo>
                  <a:cubicBezTo>
                    <a:pt x="369492" y="-15398"/>
                    <a:pt x="209684" y="66094"/>
                    <a:pt x="209684" y="66094"/>
                  </a:cubicBezTo>
                  <a:lnTo>
                    <a:pt x="134" y="20261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6" name="フリーフォーム: 図形 635">
              <a:extLst>
                <a:ext uri="{FF2B5EF4-FFF2-40B4-BE49-F238E27FC236}">
                  <a16:creationId xmlns:a16="http://schemas.microsoft.com/office/drawing/2014/main" id="{621C5BC4-BBEC-47E0-BFCC-A28BD15AAFAD}"/>
                </a:ext>
              </a:extLst>
            </p:cNvPr>
            <p:cNvSpPr/>
            <p:nvPr/>
          </p:nvSpPr>
          <p:spPr>
            <a:xfrm>
              <a:off x="3222577" y="7625259"/>
              <a:ext cx="813855" cy="218955"/>
            </a:xfrm>
            <a:custGeom>
              <a:avLst/>
              <a:gdLst>
                <a:gd name="connsiteX0" fmla="*/ 804911 w 813855"/>
                <a:gd name="connsiteY0" fmla="*/ 1091 h 218955"/>
                <a:gd name="connsiteX1" fmla="*/ 133398 w 813855"/>
                <a:gd name="connsiteY1" fmla="*/ 199529 h 218955"/>
                <a:gd name="connsiteX2" fmla="*/ 87361 w 813855"/>
                <a:gd name="connsiteY2" fmla="*/ 202704 h 218955"/>
                <a:gd name="connsiteX3" fmla="*/ 36561 w 813855"/>
                <a:gd name="connsiteY3" fmla="*/ 158254 h 218955"/>
                <a:gd name="connsiteX4" fmla="*/ 34973 w 813855"/>
                <a:gd name="connsiteY4" fmla="*/ 218579 h 218955"/>
                <a:gd name="connsiteX5" fmla="*/ 487411 w 813855"/>
                <a:gd name="connsiteY5" fmla="*/ 123329 h 218955"/>
                <a:gd name="connsiteX6" fmla="*/ 804911 w 813855"/>
                <a:gd name="connsiteY6" fmla="*/ 1091 h 2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3855" h="218955">
                  <a:moveTo>
                    <a:pt x="804911" y="1091"/>
                  </a:moveTo>
                  <a:cubicBezTo>
                    <a:pt x="745909" y="13791"/>
                    <a:pt x="252990" y="165927"/>
                    <a:pt x="133398" y="199529"/>
                  </a:cubicBezTo>
                  <a:cubicBezTo>
                    <a:pt x="13806" y="233131"/>
                    <a:pt x="103500" y="209583"/>
                    <a:pt x="87361" y="202704"/>
                  </a:cubicBezTo>
                  <a:cubicBezTo>
                    <a:pt x="71221" y="195825"/>
                    <a:pt x="45292" y="155608"/>
                    <a:pt x="36561" y="158254"/>
                  </a:cubicBezTo>
                  <a:cubicBezTo>
                    <a:pt x="27830" y="160900"/>
                    <a:pt x="-40169" y="224400"/>
                    <a:pt x="34973" y="218579"/>
                  </a:cubicBezTo>
                  <a:cubicBezTo>
                    <a:pt x="110115" y="212758"/>
                    <a:pt x="358294" y="156666"/>
                    <a:pt x="487411" y="123329"/>
                  </a:cubicBezTo>
                  <a:cubicBezTo>
                    <a:pt x="616528" y="89992"/>
                    <a:pt x="863913" y="-11609"/>
                    <a:pt x="804911" y="10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7" name="フリーフォーム: 図形 636">
              <a:extLst>
                <a:ext uri="{FF2B5EF4-FFF2-40B4-BE49-F238E27FC236}">
                  <a16:creationId xmlns:a16="http://schemas.microsoft.com/office/drawing/2014/main" id="{12427EED-C554-4754-B2AF-292F600A80C7}"/>
                </a:ext>
              </a:extLst>
            </p:cNvPr>
            <p:cNvSpPr/>
            <p:nvPr/>
          </p:nvSpPr>
          <p:spPr>
            <a:xfrm>
              <a:off x="3179668" y="7757116"/>
              <a:ext cx="860170" cy="270735"/>
            </a:xfrm>
            <a:custGeom>
              <a:avLst/>
              <a:gdLst>
                <a:gd name="connsiteX0" fmla="*/ 839882 w 860170"/>
                <a:gd name="connsiteY0" fmla="*/ 997 h 270735"/>
                <a:gd name="connsiteX1" fmla="*/ 760507 w 860170"/>
                <a:gd name="connsiteY1" fmla="*/ 67672 h 270735"/>
                <a:gd name="connsiteX2" fmla="*/ 409670 w 860170"/>
                <a:gd name="connsiteY2" fmla="*/ 202609 h 270735"/>
                <a:gd name="connsiteX3" fmla="*/ 54070 w 860170"/>
                <a:gd name="connsiteY3" fmla="*/ 269284 h 270735"/>
                <a:gd name="connsiteX4" fmla="*/ 41370 w 860170"/>
                <a:gd name="connsiteY4" fmla="*/ 237534 h 270735"/>
                <a:gd name="connsiteX5" fmla="*/ 439832 w 860170"/>
                <a:gd name="connsiteY5" fmla="*/ 115297 h 270735"/>
                <a:gd name="connsiteX6" fmla="*/ 839882 w 860170"/>
                <a:gd name="connsiteY6" fmla="*/ 997 h 270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170" h="270735">
                  <a:moveTo>
                    <a:pt x="839882" y="997"/>
                  </a:moveTo>
                  <a:cubicBezTo>
                    <a:pt x="893328" y="-6941"/>
                    <a:pt x="832209" y="34070"/>
                    <a:pt x="760507" y="67672"/>
                  </a:cubicBezTo>
                  <a:cubicBezTo>
                    <a:pt x="688805" y="101274"/>
                    <a:pt x="527409" y="169007"/>
                    <a:pt x="409670" y="202609"/>
                  </a:cubicBezTo>
                  <a:cubicBezTo>
                    <a:pt x="291931" y="236211"/>
                    <a:pt x="115453" y="263463"/>
                    <a:pt x="54070" y="269284"/>
                  </a:cubicBezTo>
                  <a:cubicBezTo>
                    <a:pt x="-7313" y="275105"/>
                    <a:pt x="-22924" y="263199"/>
                    <a:pt x="41370" y="237534"/>
                  </a:cubicBezTo>
                  <a:cubicBezTo>
                    <a:pt x="105664" y="211870"/>
                    <a:pt x="309922" y="153132"/>
                    <a:pt x="439832" y="115297"/>
                  </a:cubicBezTo>
                  <a:cubicBezTo>
                    <a:pt x="569742" y="77462"/>
                    <a:pt x="786436" y="8935"/>
                    <a:pt x="839882" y="9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8" name="フリーフォーム: 図形 637">
              <a:extLst>
                <a:ext uri="{FF2B5EF4-FFF2-40B4-BE49-F238E27FC236}">
                  <a16:creationId xmlns:a16="http://schemas.microsoft.com/office/drawing/2014/main" id="{25549D8A-31E4-4A44-A409-84A2435DE6CD}"/>
                </a:ext>
              </a:extLst>
            </p:cNvPr>
            <p:cNvSpPr/>
            <p:nvPr/>
          </p:nvSpPr>
          <p:spPr>
            <a:xfrm>
              <a:off x="4014200" y="7758013"/>
              <a:ext cx="741076" cy="274108"/>
            </a:xfrm>
            <a:custGeom>
              <a:avLst/>
              <a:gdLst>
                <a:gd name="connsiteX0" fmla="*/ 14875 w 741076"/>
                <a:gd name="connsiteY0" fmla="*/ 3275 h 274108"/>
                <a:gd name="connsiteX1" fmla="*/ 56150 w 741076"/>
                <a:gd name="connsiteY1" fmla="*/ 36612 h 274108"/>
                <a:gd name="connsiteX2" fmla="*/ 575263 w 741076"/>
                <a:gd name="connsiteY2" fmla="*/ 235050 h 274108"/>
                <a:gd name="connsiteX3" fmla="*/ 689563 w 741076"/>
                <a:gd name="connsiteY3" fmla="*/ 211237 h 274108"/>
                <a:gd name="connsiteX4" fmla="*/ 740363 w 741076"/>
                <a:gd name="connsiteY4" fmla="*/ 127100 h 274108"/>
                <a:gd name="connsiteX5" fmla="*/ 707025 w 741076"/>
                <a:gd name="connsiteY5" fmla="*/ 225525 h 274108"/>
                <a:gd name="connsiteX6" fmla="*/ 553038 w 741076"/>
                <a:gd name="connsiteY6" fmla="*/ 266800 h 274108"/>
                <a:gd name="connsiteX7" fmla="*/ 62500 w 741076"/>
                <a:gd name="connsiteY7" fmla="*/ 79475 h 274108"/>
                <a:gd name="connsiteX8" fmla="*/ 14875 w 741076"/>
                <a:gd name="connsiteY8" fmla="*/ 3275 h 27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076" h="274108">
                  <a:moveTo>
                    <a:pt x="14875" y="3275"/>
                  </a:moveTo>
                  <a:cubicBezTo>
                    <a:pt x="13817" y="-3869"/>
                    <a:pt x="-37248" y="-2017"/>
                    <a:pt x="56150" y="36612"/>
                  </a:cubicBezTo>
                  <a:cubicBezTo>
                    <a:pt x="149548" y="75241"/>
                    <a:pt x="469694" y="205946"/>
                    <a:pt x="575263" y="235050"/>
                  </a:cubicBezTo>
                  <a:cubicBezTo>
                    <a:pt x="680832" y="264154"/>
                    <a:pt x="662046" y="229229"/>
                    <a:pt x="689563" y="211237"/>
                  </a:cubicBezTo>
                  <a:cubicBezTo>
                    <a:pt x="717080" y="193245"/>
                    <a:pt x="737453" y="124719"/>
                    <a:pt x="740363" y="127100"/>
                  </a:cubicBezTo>
                  <a:cubicBezTo>
                    <a:pt x="743273" y="129481"/>
                    <a:pt x="738246" y="202242"/>
                    <a:pt x="707025" y="225525"/>
                  </a:cubicBezTo>
                  <a:cubicBezTo>
                    <a:pt x="675804" y="248808"/>
                    <a:pt x="660459" y="291142"/>
                    <a:pt x="553038" y="266800"/>
                  </a:cubicBezTo>
                  <a:cubicBezTo>
                    <a:pt x="445617" y="242458"/>
                    <a:pt x="155369" y="118898"/>
                    <a:pt x="62500" y="79475"/>
                  </a:cubicBezTo>
                  <a:cubicBezTo>
                    <a:pt x="-30369" y="40052"/>
                    <a:pt x="15933" y="10419"/>
                    <a:pt x="14875" y="32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9" name="フリーフォーム: 図形 638">
              <a:extLst>
                <a:ext uri="{FF2B5EF4-FFF2-40B4-BE49-F238E27FC236}">
                  <a16:creationId xmlns:a16="http://schemas.microsoft.com/office/drawing/2014/main" id="{A1300CB3-806E-4129-8191-6465545E53F5}"/>
                </a:ext>
              </a:extLst>
            </p:cNvPr>
            <p:cNvSpPr/>
            <p:nvPr/>
          </p:nvSpPr>
          <p:spPr>
            <a:xfrm>
              <a:off x="4074725" y="7427489"/>
              <a:ext cx="763283" cy="466506"/>
            </a:xfrm>
            <a:custGeom>
              <a:avLst/>
              <a:gdLst>
                <a:gd name="connsiteX0" fmla="*/ 300425 w 763283"/>
                <a:gd name="connsiteY0" fmla="*/ 424 h 466506"/>
                <a:gd name="connsiteX1" fmla="*/ 727463 w 763283"/>
                <a:gd name="connsiteY1" fmla="*/ 70274 h 466506"/>
                <a:gd name="connsiteX2" fmla="*/ 725875 w 763283"/>
                <a:gd name="connsiteY2" fmla="*/ 108374 h 466506"/>
                <a:gd name="connsiteX3" fmla="*/ 609988 w 763283"/>
                <a:gd name="connsiteY3" fmla="*/ 186161 h 466506"/>
                <a:gd name="connsiteX4" fmla="*/ 559188 w 763283"/>
                <a:gd name="connsiteY4" fmla="*/ 441749 h 466506"/>
                <a:gd name="connsiteX5" fmla="*/ 449650 w 763283"/>
                <a:gd name="connsiteY5" fmla="*/ 429049 h 466506"/>
                <a:gd name="connsiteX6" fmla="*/ 388 w 763283"/>
                <a:gd name="connsiteY6" fmla="*/ 236961 h 466506"/>
                <a:gd name="connsiteX7" fmla="*/ 533788 w 763283"/>
                <a:gd name="connsiteY7" fmla="*/ 460799 h 466506"/>
                <a:gd name="connsiteX8" fmla="*/ 578238 w 763283"/>
                <a:gd name="connsiteY8" fmla="*/ 383011 h 466506"/>
                <a:gd name="connsiteX9" fmla="*/ 660788 w 763283"/>
                <a:gd name="connsiteY9" fmla="*/ 200449 h 466506"/>
                <a:gd name="connsiteX10" fmla="*/ 760800 w 763283"/>
                <a:gd name="connsiteY10" fmla="*/ 106786 h 466506"/>
                <a:gd name="connsiteX11" fmla="*/ 629038 w 763283"/>
                <a:gd name="connsiteY11" fmla="*/ 44874 h 466506"/>
                <a:gd name="connsiteX12" fmla="*/ 300425 w 763283"/>
                <a:gd name="connsiteY12" fmla="*/ 424 h 466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3283" h="466506">
                  <a:moveTo>
                    <a:pt x="300425" y="424"/>
                  </a:moveTo>
                  <a:cubicBezTo>
                    <a:pt x="316829" y="4657"/>
                    <a:pt x="656555" y="52282"/>
                    <a:pt x="727463" y="70274"/>
                  </a:cubicBezTo>
                  <a:cubicBezTo>
                    <a:pt x="798371" y="88266"/>
                    <a:pt x="745454" y="89060"/>
                    <a:pt x="725875" y="108374"/>
                  </a:cubicBezTo>
                  <a:cubicBezTo>
                    <a:pt x="706296" y="127688"/>
                    <a:pt x="637769" y="130599"/>
                    <a:pt x="609988" y="186161"/>
                  </a:cubicBezTo>
                  <a:cubicBezTo>
                    <a:pt x="582207" y="241723"/>
                    <a:pt x="585911" y="401268"/>
                    <a:pt x="559188" y="441749"/>
                  </a:cubicBezTo>
                  <a:cubicBezTo>
                    <a:pt x="532465" y="482230"/>
                    <a:pt x="542783" y="463180"/>
                    <a:pt x="449650" y="429049"/>
                  </a:cubicBezTo>
                  <a:cubicBezTo>
                    <a:pt x="356517" y="394918"/>
                    <a:pt x="-13635" y="231669"/>
                    <a:pt x="388" y="236961"/>
                  </a:cubicBezTo>
                  <a:cubicBezTo>
                    <a:pt x="14411" y="242253"/>
                    <a:pt x="437480" y="436457"/>
                    <a:pt x="533788" y="460799"/>
                  </a:cubicBezTo>
                  <a:cubicBezTo>
                    <a:pt x="630096" y="485141"/>
                    <a:pt x="557071" y="426403"/>
                    <a:pt x="578238" y="383011"/>
                  </a:cubicBezTo>
                  <a:cubicBezTo>
                    <a:pt x="599405" y="339619"/>
                    <a:pt x="630361" y="246486"/>
                    <a:pt x="660788" y="200449"/>
                  </a:cubicBezTo>
                  <a:cubicBezTo>
                    <a:pt x="691215" y="154412"/>
                    <a:pt x="766092" y="132715"/>
                    <a:pt x="760800" y="106786"/>
                  </a:cubicBezTo>
                  <a:cubicBezTo>
                    <a:pt x="755508" y="80857"/>
                    <a:pt x="704709" y="65247"/>
                    <a:pt x="629038" y="44874"/>
                  </a:cubicBezTo>
                  <a:cubicBezTo>
                    <a:pt x="553367" y="24501"/>
                    <a:pt x="284021" y="-3809"/>
                    <a:pt x="300425" y="4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0" name="フリーフォーム: 図形 639">
              <a:extLst>
                <a:ext uri="{FF2B5EF4-FFF2-40B4-BE49-F238E27FC236}">
                  <a16:creationId xmlns:a16="http://schemas.microsoft.com/office/drawing/2014/main" id="{8926AF1E-774E-4863-AE28-77F9E07DF4FD}"/>
                </a:ext>
              </a:extLst>
            </p:cNvPr>
            <p:cNvSpPr/>
            <p:nvPr/>
          </p:nvSpPr>
          <p:spPr>
            <a:xfrm>
              <a:off x="3685980" y="7015488"/>
              <a:ext cx="642244" cy="316876"/>
            </a:xfrm>
            <a:custGeom>
              <a:avLst/>
              <a:gdLst>
                <a:gd name="connsiteX0" fmla="*/ 641545 w 642244"/>
                <a:gd name="connsiteY0" fmla="*/ 25075 h 316876"/>
                <a:gd name="connsiteX1" fmla="*/ 519308 w 642244"/>
                <a:gd name="connsiteY1" fmla="*/ 155250 h 316876"/>
                <a:gd name="connsiteX2" fmla="*/ 392308 w 642244"/>
                <a:gd name="connsiteY2" fmla="*/ 299712 h 316876"/>
                <a:gd name="connsiteX3" fmla="*/ 368495 w 642244"/>
                <a:gd name="connsiteY3" fmla="*/ 306062 h 316876"/>
                <a:gd name="connsiteX4" fmla="*/ 249433 w 642244"/>
                <a:gd name="connsiteY4" fmla="*/ 226687 h 316876"/>
                <a:gd name="connsiteX5" fmla="*/ 49408 w 642244"/>
                <a:gd name="connsiteY5" fmla="*/ 50475 h 316876"/>
                <a:gd name="connsiteX6" fmla="*/ 24008 w 642244"/>
                <a:gd name="connsiteY6" fmla="*/ 17137 h 316876"/>
                <a:gd name="connsiteX7" fmla="*/ 349445 w 642244"/>
                <a:gd name="connsiteY7" fmla="*/ 291775 h 316876"/>
                <a:gd name="connsiteX8" fmla="*/ 400245 w 642244"/>
                <a:gd name="connsiteY8" fmla="*/ 269550 h 316876"/>
                <a:gd name="connsiteX9" fmla="*/ 462158 w 642244"/>
                <a:gd name="connsiteY9" fmla="*/ 218750 h 316876"/>
                <a:gd name="connsiteX10" fmla="*/ 641545 w 642244"/>
                <a:gd name="connsiteY10" fmla="*/ 25075 h 31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2244" h="316876">
                  <a:moveTo>
                    <a:pt x="641545" y="25075"/>
                  </a:moveTo>
                  <a:cubicBezTo>
                    <a:pt x="651070" y="14492"/>
                    <a:pt x="560847" y="109477"/>
                    <a:pt x="519308" y="155250"/>
                  </a:cubicBezTo>
                  <a:cubicBezTo>
                    <a:pt x="477769" y="201023"/>
                    <a:pt x="417443" y="274577"/>
                    <a:pt x="392308" y="299712"/>
                  </a:cubicBezTo>
                  <a:cubicBezTo>
                    <a:pt x="367173" y="324847"/>
                    <a:pt x="392307" y="318233"/>
                    <a:pt x="368495" y="306062"/>
                  </a:cubicBezTo>
                  <a:cubicBezTo>
                    <a:pt x="344682" y="293891"/>
                    <a:pt x="302614" y="269285"/>
                    <a:pt x="249433" y="226687"/>
                  </a:cubicBezTo>
                  <a:cubicBezTo>
                    <a:pt x="196252" y="184089"/>
                    <a:pt x="86979" y="85400"/>
                    <a:pt x="49408" y="50475"/>
                  </a:cubicBezTo>
                  <a:cubicBezTo>
                    <a:pt x="11837" y="15550"/>
                    <a:pt x="-25998" y="-23080"/>
                    <a:pt x="24008" y="17137"/>
                  </a:cubicBezTo>
                  <a:cubicBezTo>
                    <a:pt x="74014" y="57354"/>
                    <a:pt x="286739" y="249706"/>
                    <a:pt x="349445" y="291775"/>
                  </a:cubicBezTo>
                  <a:cubicBezTo>
                    <a:pt x="412151" y="333844"/>
                    <a:pt x="381460" y="281721"/>
                    <a:pt x="400245" y="269550"/>
                  </a:cubicBezTo>
                  <a:cubicBezTo>
                    <a:pt x="419030" y="257379"/>
                    <a:pt x="422471" y="260819"/>
                    <a:pt x="462158" y="218750"/>
                  </a:cubicBezTo>
                  <a:cubicBezTo>
                    <a:pt x="501845" y="176681"/>
                    <a:pt x="632020" y="35658"/>
                    <a:pt x="641545" y="250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1" name="フリーフォーム: 図形 640">
              <a:extLst>
                <a:ext uri="{FF2B5EF4-FFF2-40B4-BE49-F238E27FC236}">
                  <a16:creationId xmlns:a16="http://schemas.microsoft.com/office/drawing/2014/main" id="{1A37EE22-5846-47A2-AD2C-7034E0EF7A49}"/>
                </a:ext>
              </a:extLst>
            </p:cNvPr>
            <p:cNvSpPr/>
            <p:nvPr/>
          </p:nvSpPr>
          <p:spPr>
            <a:xfrm>
              <a:off x="3691516" y="7017161"/>
              <a:ext cx="650758" cy="12295"/>
            </a:xfrm>
            <a:custGeom>
              <a:avLst/>
              <a:gdLst>
                <a:gd name="connsiteX0" fmla="*/ 1009 w 650758"/>
                <a:gd name="connsiteY0" fmla="*/ 2764 h 12295"/>
                <a:gd name="connsiteX1" fmla="*/ 624897 w 650758"/>
                <a:gd name="connsiteY1" fmla="*/ 12289 h 12295"/>
                <a:gd name="connsiteX2" fmla="*/ 482022 w 650758"/>
                <a:gd name="connsiteY2" fmla="*/ 1177 h 12295"/>
                <a:gd name="connsiteX3" fmla="*/ 1009 w 650758"/>
                <a:gd name="connsiteY3" fmla="*/ 2764 h 12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0758" h="12295">
                  <a:moveTo>
                    <a:pt x="1009" y="2764"/>
                  </a:moveTo>
                  <a:cubicBezTo>
                    <a:pt x="24822" y="4616"/>
                    <a:pt x="544728" y="12553"/>
                    <a:pt x="624897" y="12289"/>
                  </a:cubicBezTo>
                  <a:cubicBezTo>
                    <a:pt x="705066" y="12025"/>
                    <a:pt x="582299" y="3823"/>
                    <a:pt x="482022" y="1177"/>
                  </a:cubicBezTo>
                  <a:cubicBezTo>
                    <a:pt x="381745" y="-1469"/>
                    <a:pt x="-22804" y="912"/>
                    <a:pt x="1009" y="276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2" name="フリーフォーム: 図形 641">
              <a:extLst>
                <a:ext uri="{FF2B5EF4-FFF2-40B4-BE49-F238E27FC236}">
                  <a16:creationId xmlns:a16="http://schemas.microsoft.com/office/drawing/2014/main" id="{D78F024B-DB07-4740-8E60-0A698029C701}"/>
                </a:ext>
              </a:extLst>
            </p:cNvPr>
            <p:cNvSpPr/>
            <p:nvPr/>
          </p:nvSpPr>
          <p:spPr>
            <a:xfrm>
              <a:off x="3910542" y="7109943"/>
              <a:ext cx="217280" cy="77937"/>
            </a:xfrm>
            <a:custGeom>
              <a:avLst/>
              <a:gdLst>
                <a:gd name="connsiteX0" fmla="*/ 1058 w 217280"/>
                <a:gd name="connsiteY0" fmla="*/ 470 h 77937"/>
                <a:gd name="connsiteX1" fmla="*/ 93133 w 217280"/>
                <a:gd name="connsiteY1" fmla="*/ 470 h 77937"/>
                <a:gd name="connsiteX2" fmla="*/ 216958 w 217280"/>
                <a:gd name="connsiteY2" fmla="*/ 9995 h 77937"/>
                <a:gd name="connsiteX3" fmla="*/ 128058 w 217280"/>
                <a:gd name="connsiteY3" fmla="*/ 76670 h 77937"/>
                <a:gd name="connsiteX4" fmla="*/ 96308 w 217280"/>
                <a:gd name="connsiteY4" fmla="*/ 52857 h 77937"/>
                <a:gd name="connsiteX5" fmla="*/ 164571 w 217280"/>
                <a:gd name="connsiteY5" fmla="*/ 41745 h 77937"/>
                <a:gd name="connsiteX6" fmla="*/ 182033 w 217280"/>
                <a:gd name="connsiteY6" fmla="*/ 25870 h 77937"/>
                <a:gd name="connsiteX7" fmla="*/ 51858 w 217280"/>
                <a:gd name="connsiteY7" fmla="*/ 6820 h 77937"/>
                <a:gd name="connsiteX8" fmla="*/ 1058 w 217280"/>
                <a:gd name="connsiteY8" fmla="*/ 470 h 77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280" h="77937">
                  <a:moveTo>
                    <a:pt x="1058" y="470"/>
                  </a:moveTo>
                  <a:cubicBezTo>
                    <a:pt x="7937" y="-588"/>
                    <a:pt x="93133" y="470"/>
                    <a:pt x="93133" y="470"/>
                  </a:cubicBezTo>
                  <a:cubicBezTo>
                    <a:pt x="129116" y="2058"/>
                    <a:pt x="211137" y="-2705"/>
                    <a:pt x="216958" y="9995"/>
                  </a:cubicBezTo>
                  <a:cubicBezTo>
                    <a:pt x="222779" y="22695"/>
                    <a:pt x="148166" y="69526"/>
                    <a:pt x="128058" y="76670"/>
                  </a:cubicBezTo>
                  <a:cubicBezTo>
                    <a:pt x="107950" y="83814"/>
                    <a:pt x="90223" y="58678"/>
                    <a:pt x="96308" y="52857"/>
                  </a:cubicBezTo>
                  <a:cubicBezTo>
                    <a:pt x="102393" y="47036"/>
                    <a:pt x="150284" y="46243"/>
                    <a:pt x="164571" y="41745"/>
                  </a:cubicBezTo>
                  <a:cubicBezTo>
                    <a:pt x="178859" y="37247"/>
                    <a:pt x="200818" y="31691"/>
                    <a:pt x="182033" y="25870"/>
                  </a:cubicBezTo>
                  <a:cubicBezTo>
                    <a:pt x="163248" y="20049"/>
                    <a:pt x="81756" y="11847"/>
                    <a:pt x="51858" y="6820"/>
                  </a:cubicBezTo>
                  <a:cubicBezTo>
                    <a:pt x="21960" y="1793"/>
                    <a:pt x="-5821" y="1528"/>
                    <a:pt x="1058" y="47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3" name="フリーフォーム: 図形 642">
              <a:extLst>
                <a:ext uri="{FF2B5EF4-FFF2-40B4-BE49-F238E27FC236}">
                  <a16:creationId xmlns:a16="http://schemas.microsoft.com/office/drawing/2014/main" id="{1D2FB432-321A-49B4-83CC-E33E2AD93B0E}"/>
                </a:ext>
              </a:extLst>
            </p:cNvPr>
            <p:cNvSpPr/>
            <p:nvPr/>
          </p:nvSpPr>
          <p:spPr>
            <a:xfrm>
              <a:off x="3859620" y="6323409"/>
              <a:ext cx="179052" cy="324998"/>
            </a:xfrm>
            <a:custGeom>
              <a:avLst/>
              <a:gdLst>
                <a:gd name="connsiteX0" fmla="*/ 39280 w 179052"/>
                <a:gd name="connsiteY0" fmla="*/ 1191 h 324998"/>
                <a:gd name="connsiteX1" fmla="*/ 1180 w 179052"/>
                <a:gd name="connsiteY1" fmla="*/ 299641 h 324998"/>
                <a:gd name="connsiteX2" fmla="*/ 92197 w 179052"/>
                <a:gd name="connsiteY2" fmla="*/ 305991 h 324998"/>
                <a:gd name="connsiteX3" fmla="*/ 119713 w 179052"/>
                <a:gd name="connsiteY3" fmla="*/ 276358 h 324998"/>
                <a:gd name="connsiteX4" fmla="*/ 178980 w 179052"/>
                <a:gd name="connsiteY4" fmla="*/ 71041 h 324998"/>
                <a:gd name="connsiteX5" fmla="*/ 132413 w 179052"/>
                <a:gd name="connsiteY5" fmla="*/ 13891 h 324998"/>
                <a:gd name="connsiteX6" fmla="*/ 155697 w 179052"/>
                <a:gd name="connsiteY6" fmla="*/ 308108 h 324998"/>
                <a:gd name="connsiteX7" fmla="*/ 155697 w 179052"/>
                <a:gd name="connsiteY7" fmla="*/ 308108 h 324998"/>
                <a:gd name="connsiteX8" fmla="*/ 45630 w 179052"/>
                <a:gd name="connsiteY8" fmla="*/ 286941 h 324998"/>
                <a:gd name="connsiteX9" fmla="*/ 22347 w 179052"/>
                <a:gd name="connsiteY9" fmla="*/ 208624 h 324998"/>
                <a:gd name="connsiteX10" fmla="*/ 39280 w 179052"/>
                <a:gd name="connsiteY10" fmla="*/ 1191 h 324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9052" h="324998">
                  <a:moveTo>
                    <a:pt x="39280" y="1191"/>
                  </a:moveTo>
                  <a:cubicBezTo>
                    <a:pt x="35752" y="16360"/>
                    <a:pt x="-7639" y="248841"/>
                    <a:pt x="1180" y="299641"/>
                  </a:cubicBezTo>
                  <a:cubicBezTo>
                    <a:pt x="9999" y="350441"/>
                    <a:pt x="72442" y="309871"/>
                    <a:pt x="92197" y="305991"/>
                  </a:cubicBezTo>
                  <a:cubicBezTo>
                    <a:pt x="111952" y="302111"/>
                    <a:pt x="105249" y="315516"/>
                    <a:pt x="119713" y="276358"/>
                  </a:cubicBezTo>
                  <a:cubicBezTo>
                    <a:pt x="134177" y="237200"/>
                    <a:pt x="176863" y="114785"/>
                    <a:pt x="178980" y="71041"/>
                  </a:cubicBezTo>
                  <a:cubicBezTo>
                    <a:pt x="181097" y="27297"/>
                    <a:pt x="136294" y="-25620"/>
                    <a:pt x="132413" y="13891"/>
                  </a:cubicBezTo>
                  <a:cubicBezTo>
                    <a:pt x="128533" y="53402"/>
                    <a:pt x="155697" y="308108"/>
                    <a:pt x="155697" y="308108"/>
                  </a:cubicBezTo>
                  <a:lnTo>
                    <a:pt x="155697" y="308108"/>
                  </a:lnTo>
                  <a:cubicBezTo>
                    <a:pt x="137353" y="304580"/>
                    <a:pt x="67855" y="303522"/>
                    <a:pt x="45630" y="286941"/>
                  </a:cubicBezTo>
                  <a:cubicBezTo>
                    <a:pt x="23405" y="270360"/>
                    <a:pt x="16350" y="252721"/>
                    <a:pt x="22347" y="208624"/>
                  </a:cubicBezTo>
                  <a:cubicBezTo>
                    <a:pt x="28344" y="164527"/>
                    <a:pt x="42808" y="-13978"/>
                    <a:pt x="39280" y="11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4" name="フリーフォーム: 図形 643">
              <a:extLst>
                <a:ext uri="{FF2B5EF4-FFF2-40B4-BE49-F238E27FC236}">
                  <a16:creationId xmlns:a16="http://schemas.microsoft.com/office/drawing/2014/main" id="{793B4520-FE2B-47AE-879C-9EF6B4625D49}"/>
                </a:ext>
              </a:extLst>
            </p:cNvPr>
            <p:cNvSpPr/>
            <p:nvPr/>
          </p:nvSpPr>
          <p:spPr>
            <a:xfrm>
              <a:off x="4332245" y="5923734"/>
              <a:ext cx="172075" cy="330838"/>
            </a:xfrm>
            <a:custGeom>
              <a:avLst/>
              <a:gdLst>
                <a:gd name="connsiteX0" fmla="*/ 572 w 172075"/>
                <a:gd name="connsiteY0" fmla="*/ 303499 h 330838"/>
                <a:gd name="connsiteX1" fmla="*/ 15388 w 172075"/>
                <a:gd name="connsiteY1" fmla="*/ 184966 h 330838"/>
                <a:gd name="connsiteX2" fmla="*/ 28088 w 172075"/>
                <a:gd name="connsiteY2" fmla="*/ 34683 h 330838"/>
                <a:gd name="connsiteX3" fmla="*/ 146622 w 172075"/>
                <a:gd name="connsiteY3" fmla="*/ 32566 h 330838"/>
                <a:gd name="connsiteX4" fmla="*/ 165672 w 172075"/>
                <a:gd name="connsiteY4" fmla="*/ 278099 h 330838"/>
                <a:gd name="connsiteX5" fmla="*/ 116988 w 172075"/>
                <a:gd name="connsiteY5" fmla="*/ 311966 h 330838"/>
                <a:gd name="connsiteX6" fmla="*/ 157205 w 172075"/>
                <a:gd name="connsiteY6" fmla="*/ 307733 h 330838"/>
                <a:gd name="connsiteX7" fmla="*/ 172022 w 172075"/>
                <a:gd name="connsiteY7" fmla="*/ 32566 h 330838"/>
                <a:gd name="connsiteX8" fmla="*/ 152972 w 172075"/>
                <a:gd name="connsiteY8" fmla="*/ 7166 h 330838"/>
                <a:gd name="connsiteX9" fmla="*/ 36555 w 172075"/>
                <a:gd name="connsiteY9" fmla="*/ 49499 h 330838"/>
                <a:gd name="connsiteX10" fmla="*/ 572 w 172075"/>
                <a:gd name="connsiteY10" fmla="*/ 303499 h 33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075" h="330838">
                  <a:moveTo>
                    <a:pt x="572" y="303499"/>
                  </a:moveTo>
                  <a:cubicBezTo>
                    <a:pt x="-2956" y="326077"/>
                    <a:pt x="10802" y="229769"/>
                    <a:pt x="15388" y="184966"/>
                  </a:cubicBezTo>
                  <a:cubicBezTo>
                    <a:pt x="19974" y="140163"/>
                    <a:pt x="6216" y="60083"/>
                    <a:pt x="28088" y="34683"/>
                  </a:cubicBezTo>
                  <a:cubicBezTo>
                    <a:pt x="49960" y="9283"/>
                    <a:pt x="123691" y="-8003"/>
                    <a:pt x="146622" y="32566"/>
                  </a:cubicBezTo>
                  <a:cubicBezTo>
                    <a:pt x="169553" y="73135"/>
                    <a:pt x="170611" y="231532"/>
                    <a:pt x="165672" y="278099"/>
                  </a:cubicBezTo>
                  <a:cubicBezTo>
                    <a:pt x="160733" y="324666"/>
                    <a:pt x="118399" y="307027"/>
                    <a:pt x="116988" y="311966"/>
                  </a:cubicBezTo>
                  <a:cubicBezTo>
                    <a:pt x="115577" y="316905"/>
                    <a:pt x="148033" y="354300"/>
                    <a:pt x="157205" y="307733"/>
                  </a:cubicBezTo>
                  <a:cubicBezTo>
                    <a:pt x="166377" y="261166"/>
                    <a:pt x="172728" y="82660"/>
                    <a:pt x="172022" y="32566"/>
                  </a:cubicBezTo>
                  <a:cubicBezTo>
                    <a:pt x="171317" y="-17529"/>
                    <a:pt x="175550" y="4344"/>
                    <a:pt x="152972" y="7166"/>
                  </a:cubicBezTo>
                  <a:cubicBezTo>
                    <a:pt x="130394" y="9988"/>
                    <a:pt x="57369" y="2580"/>
                    <a:pt x="36555" y="49499"/>
                  </a:cubicBezTo>
                  <a:cubicBezTo>
                    <a:pt x="15741" y="96418"/>
                    <a:pt x="4100" y="280921"/>
                    <a:pt x="572" y="3034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5" name="フリーフォーム: 図形 644">
              <a:extLst>
                <a:ext uri="{FF2B5EF4-FFF2-40B4-BE49-F238E27FC236}">
                  <a16:creationId xmlns:a16="http://schemas.microsoft.com/office/drawing/2014/main" id="{AB358E44-7A2A-4BC8-B94C-DBE011A420B1}"/>
                </a:ext>
              </a:extLst>
            </p:cNvPr>
            <p:cNvSpPr/>
            <p:nvPr/>
          </p:nvSpPr>
          <p:spPr>
            <a:xfrm>
              <a:off x="4311642" y="6397591"/>
              <a:ext cx="150593" cy="236067"/>
            </a:xfrm>
            <a:custGeom>
              <a:avLst/>
              <a:gdLst>
                <a:gd name="connsiteX0" fmla="*/ 8 w 150593"/>
                <a:gd name="connsiteY0" fmla="*/ 231809 h 236067"/>
                <a:gd name="connsiteX1" fmla="*/ 137591 w 150593"/>
                <a:gd name="connsiteY1" fmla="*/ 216992 h 236067"/>
                <a:gd name="connsiteX2" fmla="*/ 146058 w 150593"/>
                <a:gd name="connsiteY2" fmla="*/ 58242 h 236067"/>
                <a:gd name="connsiteX3" fmla="*/ 148175 w 150593"/>
                <a:gd name="connsiteY3" fmla="*/ 7442 h 236067"/>
                <a:gd name="connsiteX4" fmla="*/ 131241 w 150593"/>
                <a:gd name="connsiteY4" fmla="*/ 204292 h 236067"/>
                <a:gd name="connsiteX5" fmla="*/ 8 w 150593"/>
                <a:gd name="connsiteY5" fmla="*/ 231809 h 23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593" h="236067">
                  <a:moveTo>
                    <a:pt x="8" y="231809"/>
                  </a:moveTo>
                  <a:cubicBezTo>
                    <a:pt x="1066" y="233926"/>
                    <a:pt x="113249" y="245920"/>
                    <a:pt x="137591" y="216992"/>
                  </a:cubicBezTo>
                  <a:cubicBezTo>
                    <a:pt x="161933" y="188064"/>
                    <a:pt x="144294" y="93167"/>
                    <a:pt x="146058" y="58242"/>
                  </a:cubicBezTo>
                  <a:cubicBezTo>
                    <a:pt x="147822" y="23317"/>
                    <a:pt x="150645" y="-16900"/>
                    <a:pt x="148175" y="7442"/>
                  </a:cubicBezTo>
                  <a:cubicBezTo>
                    <a:pt x="145706" y="31784"/>
                    <a:pt x="159463" y="170073"/>
                    <a:pt x="131241" y="204292"/>
                  </a:cubicBezTo>
                  <a:cubicBezTo>
                    <a:pt x="103019" y="238511"/>
                    <a:pt x="-1050" y="229692"/>
                    <a:pt x="8" y="2318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6" name="フリーフォーム: 図形 645">
              <a:extLst>
                <a:ext uri="{FF2B5EF4-FFF2-40B4-BE49-F238E27FC236}">
                  <a16:creationId xmlns:a16="http://schemas.microsoft.com/office/drawing/2014/main" id="{D578293D-7339-436D-A0A8-C6F71885426D}"/>
                </a:ext>
              </a:extLst>
            </p:cNvPr>
            <p:cNvSpPr/>
            <p:nvPr/>
          </p:nvSpPr>
          <p:spPr>
            <a:xfrm>
              <a:off x="4299554" y="6323698"/>
              <a:ext cx="192027" cy="225729"/>
            </a:xfrm>
            <a:custGeom>
              <a:avLst/>
              <a:gdLst>
                <a:gd name="connsiteX0" fmla="*/ 192013 w 192027"/>
                <a:gd name="connsiteY0" fmla="*/ 9369 h 225729"/>
                <a:gd name="connsiteX1" fmla="*/ 136979 w 192027"/>
                <a:gd name="connsiteY1" fmla="*/ 5135 h 225729"/>
                <a:gd name="connsiteX2" fmla="*/ 22679 w 192027"/>
                <a:gd name="connsiteY2" fmla="*/ 77102 h 225729"/>
                <a:gd name="connsiteX3" fmla="*/ 16329 w 192027"/>
                <a:gd name="connsiteY3" fmla="*/ 225269 h 225729"/>
                <a:gd name="connsiteX4" fmla="*/ 7863 w 192027"/>
                <a:gd name="connsiteY4" fmla="*/ 24185 h 225729"/>
                <a:gd name="connsiteX5" fmla="*/ 141213 w 192027"/>
                <a:gd name="connsiteY5" fmla="*/ 902 h 225729"/>
                <a:gd name="connsiteX6" fmla="*/ 192013 w 192027"/>
                <a:gd name="connsiteY6" fmla="*/ 9369 h 225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027" h="225729">
                  <a:moveTo>
                    <a:pt x="192013" y="9369"/>
                  </a:moveTo>
                  <a:cubicBezTo>
                    <a:pt x="191307" y="10074"/>
                    <a:pt x="165201" y="-6154"/>
                    <a:pt x="136979" y="5135"/>
                  </a:cubicBezTo>
                  <a:cubicBezTo>
                    <a:pt x="108757" y="16424"/>
                    <a:pt x="42787" y="40413"/>
                    <a:pt x="22679" y="77102"/>
                  </a:cubicBezTo>
                  <a:cubicBezTo>
                    <a:pt x="2571" y="113791"/>
                    <a:pt x="18798" y="234089"/>
                    <a:pt x="16329" y="225269"/>
                  </a:cubicBezTo>
                  <a:cubicBezTo>
                    <a:pt x="13860" y="216450"/>
                    <a:pt x="-12951" y="61579"/>
                    <a:pt x="7863" y="24185"/>
                  </a:cubicBezTo>
                  <a:cubicBezTo>
                    <a:pt x="28677" y="-13209"/>
                    <a:pt x="114755" y="5135"/>
                    <a:pt x="141213" y="902"/>
                  </a:cubicBezTo>
                  <a:cubicBezTo>
                    <a:pt x="167671" y="-3331"/>
                    <a:pt x="192719" y="8664"/>
                    <a:pt x="192013" y="93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7" name="フリーフォーム: 図形 646">
              <a:extLst>
                <a:ext uri="{FF2B5EF4-FFF2-40B4-BE49-F238E27FC236}">
                  <a16:creationId xmlns:a16="http://schemas.microsoft.com/office/drawing/2014/main" id="{B34AFA6A-7389-42DE-BC32-FF1E509A6CEA}"/>
                </a:ext>
              </a:extLst>
            </p:cNvPr>
            <p:cNvSpPr/>
            <p:nvPr/>
          </p:nvSpPr>
          <p:spPr>
            <a:xfrm>
              <a:off x="4280146" y="6717879"/>
              <a:ext cx="182102" cy="238554"/>
            </a:xfrm>
            <a:custGeom>
              <a:avLst/>
              <a:gdLst>
                <a:gd name="connsiteX0" fmla="*/ 14571 w 182102"/>
                <a:gd name="connsiteY0" fmla="*/ 421 h 238554"/>
                <a:gd name="connsiteX1" fmla="*/ 1871 w 182102"/>
                <a:gd name="connsiteY1" fmla="*/ 220554 h 238554"/>
                <a:gd name="connsiteX2" fmla="*/ 56904 w 182102"/>
                <a:gd name="connsiteY2" fmla="*/ 218438 h 238554"/>
                <a:gd name="connsiteX3" fmla="*/ 181787 w 182102"/>
                <a:gd name="connsiteY3" fmla="*/ 159171 h 238554"/>
                <a:gd name="connsiteX4" fmla="*/ 90771 w 182102"/>
                <a:gd name="connsiteY4" fmla="*/ 222671 h 238554"/>
                <a:gd name="connsiteX5" fmla="*/ 31504 w 182102"/>
                <a:gd name="connsiteY5" fmla="*/ 165521 h 238554"/>
                <a:gd name="connsiteX6" fmla="*/ 14571 w 182102"/>
                <a:gd name="connsiteY6" fmla="*/ 421 h 23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2102" h="238554">
                  <a:moveTo>
                    <a:pt x="14571" y="421"/>
                  </a:moveTo>
                  <a:cubicBezTo>
                    <a:pt x="9632" y="9593"/>
                    <a:pt x="-5185" y="184218"/>
                    <a:pt x="1871" y="220554"/>
                  </a:cubicBezTo>
                  <a:cubicBezTo>
                    <a:pt x="8926" y="256890"/>
                    <a:pt x="26918" y="228668"/>
                    <a:pt x="56904" y="218438"/>
                  </a:cubicBezTo>
                  <a:cubicBezTo>
                    <a:pt x="86890" y="208208"/>
                    <a:pt x="176143" y="158466"/>
                    <a:pt x="181787" y="159171"/>
                  </a:cubicBezTo>
                  <a:cubicBezTo>
                    <a:pt x="187432" y="159877"/>
                    <a:pt x="115818" y="221613"/>
                    <a:pt x="90771" y="222671"/>
                  </a:cubicBezTo>
                  <a:cubicBezTo>
                    <a:pt x="65724" y="223729"/>
                    <a:pt x="39618" y="196566"/>
                    <a:pt x="31504" y="165521"/>
                  </a:cubicBezTo>
                  <a:cubicBezTo>
                    <a:pt x="23390" y="134477"/>
                    <a:pt x="19510" y="-8751"/>
                    <a:pt x="14571" y="4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8" name="フリーフォーム: 図形 647">
              <a:extLst>
                <a:ext uri="{FF2B5EF4-FFF2-40B4-BE49-F238E27FC236}">
                  <a16:creationId xmlns:a16="http://schemas.microsoft.com/office/drawing/2014/main" id="{F12B30C6-B7F8-453B-AF3A-A78496316009}"/>
                </a:ext>
              </a:extLst>
            </p:cNvPr>
            <p:cNvSpPr/>
            <p:nvPr/>
          </p:nvSpPr>
          <p:spPr>
            <a:xfrm>
              <a:off x="4281528" y="6630662"/>
              <a:ext cx="493904" cy="196404"/>
            </a:xfrm>
            <a:custGeom>
              <a:avLst/>
              <a:gdLst>
                <a:gd name="connsiteX0" fmla="*/ 11072 w 493904"/>
                <a:gd name="connsiteY0" fmla="*/ 72821 h 196404"/>
                <a:gd name="connsiteX1" fmla="*/ 61872 w 493904"/>
                <a:gd name="connsiteY1" fmla="*/ 81288 h 196404"/>
                <a:gd name="connsiteX2" fmla="*/ 165589 w 493904"/>
                <a:gd name="connsiteY2" fmla="*/ 96105 h 196404"/>
                <a:gd name="connsiteX3" fmla="*/ 243905 w 493904"/>
                <a:gd name="connsiteY3" fmla="*/ 182888 h 196404"/>
                <a:gd name="connsiteX4" fmla="*/ 394189 w 493904"/>
                <a:gd name="connsiteY4" fmla="*/ 185005 h 196404"/>
                <a:gd name="connsiteX5" fmla="*/ 453455 w 493904"/>
                <a:gd name="connsiteY5" fmla="*/ 74938 h 196404"/>
                <a:gd name="connsiteX6" fmla="*/ 464039 w 493904"/>
                <a:gd name="connsiteY6" fmla="*/ 855 h 196404"/>
                <a:gd name="connsiteX7" fmla="*/ 483089 w 493904"/>
                <a:gd name="connsiteY7" fmla="*/ 123621 h 196404"/>
                <a:gd name="connsiteX8" fmla="*/ 277772 w 493904"/>
                <a:gd name="connsiteY8" fmla="*/ 165955 h 196404"/>
                <a:gd name="connsiteX9" fmla="*/ 11072 w 493904"/>
                <a:gd name="connsiteY9" fmla="*/ 72821 h 19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3904" h="196404">
                  <a:moveTo>
                    <a:pt x="11072" y="72821"/>
                  </a:moveTo>
                  <a:cubicBezTo>
                    <a:pt x="-24911" y="58710"/>
                    <a:pt x="36119" y="77407"/>
                    <a:pt x="61872" y="81288"/>
                  </a:cubicBezTo>
                  <a:cubicBezTo>
                    <a:pt x="87625" y="85169"/>
                    <a:pt x="135250" y="79172"/>
                    <a:pt x="165589" y="96105"/>
                  </a:cubicBezTo>
                  <a:cubicBezTo>
                    <a:pt x="195928" y="113038"/>
                    <a:pt x="205805" y="168071"/>
                    <a:pt x="243905" y="182888"/>
                  </a:cubicBezTo>
                  <a:cubicBezTo>
                    <a:pt x="282005" y="197705"/>
                    <a:pt x="359264" y="202997"/>
                    <a:pt x="394189" y="185005"/>
                  </a:cubicBezTo>
                  <a:cubicBezTo>
                    <a:pt x="429114" y="167013"/>
                    <a:pt x="441813" y="105630"/>
                    <a:pt x="453455" y="74938"/>
                  </a:cubicBezTo>
                  <a:cubicBezTo>
                    <a:pt x="465097" y="44246"/>
                    <a:pt x="459100" y="-7259"/>
                    <a:pt x="464039" y="855"/>
                  </a:cubicBezTo>
                  <a:cubicBezTo>
                    <a:pt x="468978" y="8969"/>
                    <a:pt x="514133" y="96104"/>
                    <a:pt x="483089" y="123621"/>
                  </a:cubicBezTo>
                  <a:cubicBezTo>
                    <a:pt x="452045" y="151138"/>
                    <a:pt x="354325" y="172305"/>
                    <a:pt x="277772" y="165955"/>
                  </a:cubicBezTo>
                  <a:cubicBezTo>
                    <a:pt x="201219" y="159605"/>
                    <a:pt x="47055" y="86932"/>
                    <a:pt x="11072" y="728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9" name="フリーフォーム: 図形 648">
              <a:extLst>
                <a:ext uri="{FF2B5EF4-FFF2-40B4-BE49-F238E27FC236}">
                  <a16:creationId xmlns:a16="http://schemas.microsoft.com/office/drawing/2014/main" id="{BA66C02B-2A5B-4D7D-B331-8E10937D21F2}"/>
                </a:ext>
              </a:extLst>
            </p:cNvPr>
            <p:cNvSpPr/>
            <p:nvPr/>
          </p:nvSpPr>
          <p:spPr>
            <a:xfrm>
              <a:off x="4342721" y="5729760"/>
              <a:ext cx="494916" cy="920263"/>
            </a:xfrm>
            <a:custGeom>
              <a:avLst/>
              <a:gdLst>
                <a:gd name="connsiteX0" fmla="*/ 4912 w 494916"/>
                <a:gd name="connsiteY0" fmla="*/ 131290 h 920263"/>
                <a:gd name="connsiteX1" fmla="*/ 70529 w 494916"/>
                <a:gd name="connsiteY1" fmla="*/ 131290 h 920263"/>
                <a:gd name="connsiteX2" fmla="*/ 191179 w 494916"/>
                <a:gd name="connsiteY2" fmla="*/ 99540 h 920263"/>
                <a:gd name="connsiteX3" fmla="*/ 227162 w 494916"/>
                <a:gd name="connsiteY3" fmla="*/ 31807 h 920263"/>
                <a:gd name="connsiteX4" fmla="*/ 290662 w 494916"/>
                <a:gd name="connsiteY4" fmla="*/ 38157 h 920263"/>
                <a:gd name="connsiteX5" fmla="*/ 472696 w 494916"/>
                <a:gd name="connsiteY5" fmla="*/ 190557 h 920263"/>
                <a:gd name="connsiteX6" fmla="*/ 481162 w 494916"/>
                <a:gd name="connsiteY6" fmla="*/ 245590 h 920263"/>
                <a:gd name="connsiteX7" fmla="*/ 411312 w 494916"/>
                <a:gd name="connsiteY7" fmla="*/ 433973 h 920263"/>
                <a:gd name="connsiteX8" fmla="*/ 419779 w 494916"/>
                <a:gd name="connsiteY8" fmla="*/ 916573 h 920263"/>
                <a:gd name="connsiteX9" fmla="*/ 443062 w 494916"/>
                <a:gd name="connsiteY9" fmla="*/ 635057 h 920263"/>
                <a:gd name="connsiteX10" fmla="*/ 491746 w 494916"/>
                <a:gd name="connsiteY10" fmla="*/ 243473 h 920263"/>
                <a:gd name="connsiteX11" fmla="*/ 343579 w 494916"/>
                <a:gd name="connsiteY11" fmla="*/ 95307 h 920263"/>
                <a:gd name="connsiteX12" fmla="*/ 256796 w 494916"/>
                <a:gd name="connsiteY12" fmla="*/ 57 h 920263"/>
                <a:gd name="connsiteX13" fmla="*/ 201762 w 494916"/>
                <a:gd name="connsiteY13" fmla="*/ 108007 h 920263"/>
                <a:gd name="connsiteX14" fmla="*/ 4912 w 494916"/>
                <a:gd name="connsiteY14" fmla="*/ 131290 h 92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4916" h="920263">
                  <a:moveTo>
                    <a:pt x="4912" y="131290"/>
                  </a:moveTo>
                  <a:cubicBezTo>
                    <a:pt x="-16960" y="135170"/>
                    <a:pt x="39485" y="136582"/>
                    <a:pt x="70529" y="131290"/>
                  </a:cubicBezTo>
                  <a:cubicBezTo>
                    <a:pt x="101574" y="125998"/>
                    <a:pt x="165074" y="116120"/>
                    <a:pt x="191179" y="99540"/>
                  </a:cubicBezTo>
                  <a:cubicBezTo>
                    <a:pt x="217285" y="82959"/>
                    <a:pt x="210582" y="42037"/>
                    <a:pt x="227162" y="31807"/>
                  </a:cubicBezTo>
                  <a:cubicBezTo>
                    <a:pt x="243742" y="21577"/>
                    <a:pt x="249740" y="11699"/>
                    <a:pt x="290662" y="38157"/>
                  </a:cubicBezTo>
                  <a:cubicBezTo>
                    <a:pt x="331584" y="64615"/>
                    <a:pt x="440946" y="155985"/>
                    <a:pt x="472696" y="190557"/>
                  </a:cubicBezTo>
                  <a:cubicBezTo>
                    <a:pt x="504446" y="225129"/>
                    <a:pt x="491393" y="205021"/>
                    <a:pt x="481162" y="245590"/>
                  </a:cubicBezTo>
                  <a:cubicBezTo>
                    <a:pt x="470931" y="286159"/>
                    <a:pt x="421542" y="322143"/>
                    <a:pt x="411312" y="433973"/>
                  </a:cubicBezTo>
                  <a:cubicBezTo>
                    <a:pt x="401082" y="545803"/>
                    <a:pt x="414487" y="883059"/>
                    <a:pt x="419779" y="916573"/>
                  </a:cubicBezTo>
                  <a:cubicBezTo>
                    <a:pt x="425071" y="950087"/>
                    <a:pt x="431068" y="747240"/>
                    <a:pt x="443062" y="635057"/>
                  </a:cubicBezTo>
                  <a:cubicBezTo>
                    <a:pt x="455056" y="522874"/>
                    <a:pt x="508326" y="333431"/>
                    <a:pt x="491746" y="243473"/>
                  </a:cubicBezTo>
                  <a:cubicBezTo>
                    <a:pt x="475166" y="153515"/>
                    <a:pt x="382737" y="135876"/>
                    <a:pt x="343579" y="95307"/>
                  </a:cubicBezTo>
                  <a:cubicBezTo>
                    <a:pt x="304421" y="54738"/>
                    <a:pt x="280432" y="-2060"/>
                    <a:pt x="256796" y="57"/>
                  </a:cubicBezTo>
                  <a:cubicBezTo>
                    <a:pt x="233160" y="2174"/>
                    <a:pt x="242684" y="92838"/>
                    <a:pt x="201762" y="108007"/>
                  </a:cubicBezTo>
                  <a:cubicBezTo>
                    <a:pt x="160840" y="123176"/>
                    <a:pt x="26784" y="127410"/>
                    <a:pt x="4912" y="13129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0" name="フリーフォーム: 図形 649">
              <a:extLst>
                <a:ext uri="{FF2B5EF4-FFF2-40B4-BE49-F238E27FC236}">
                  <a16:creationId xmlns:a16="http://schemas.microsoft.com/office/drawing/2014/main" id="{4E0868B9-30D8-4066-8851-0283F5AF7D38}"/>
                </a:ext>
              </a:extLst>
            </p:cNvPr>
            <p:cNvSpPr/>
            <p:nvPr/>
          </p:nvSpPr>
          <p:spPr>
            <a:xfrm>
              <a:off x="4347358" y="5674169"/>
              <a:ext cx="125999" cy="139246"/>
            </a:xfrm>
            <a:custGeom>
              <a:avLst/>
              <a:gdLst>
                <a:gd name="connsiteX0" fmla="*/ 125159 w 125999"/>
                <a:gd name="connsiteY0" fmla="*/ 614 h 139246"/>
                <a:gd name="connsiteX1" fmla="*/ 2392 w 125999"/>
                <a:gd name="connsiteY1" fmla="*/ 97981 h 139246"/>
                <a:gd name="connsiteX2" fmla="*/ 44725 w 125999"/>
                <a:gd name="connsiteY2" fmla="*/ 138198 h 139246"/>
                <a:gd name="connsiteX3" fmla="*/ 55309 w 125999"/>
                <a:gd name="connsiteY3" fmla="*/ 59881 h 139246"/>
                <a:gd name="connsiteX4" fmla="*/ 125159 w 125999"/>
                <a:gd name="connsiteY4" fmla="*/ 614 h 139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99" h="139246">
                  <a:moveTo>
                    <a:pt x="125159" y="614"/>
                  </a:moveTo>
                  <a:cubicBezTo>
                    <a:pt x="116340" y="6964"/>
                    <a:pt x="15798" y="75050"/>
                    <a:pt x="2392" y="97981"/>
                  </a:cubicBezTo>
                  <a:cubicBezTo>
                    <a:pt x="-11014" y="120912"/>
                    <a:pt x="35906" y="144548"/>
                    <a:pt x="44725" y="138198"/>
                  </a:cubicBezTo>
                  <a:cubicBezTo>
                    <a:pt x="53544" y="131848"/>
                    <a:pt x="39787" y="81048"/>
                    <a:pt x="55309" y="59881"/>
                  </a:cubicBezTo>
                  <a:cubicBezTo>
                    <a:pt x="70831" y="38714"/>
                    <a:pt x="133978" y="-5736"/>
                    <a:pt x="125159" y="6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1" name="フリーフォーム: 図形 650">
              <a:extLst>
                <a:ext uri="{FF2B5EF4-FFF2-40B4-BE49-F238E27FC236}">
                  <a16:creationId xmlns:a16="http://schemas.microsoft.com/office/drawing/2014/main" id="{D9804968-EEFD-4CAC-B9FB-3EFA198776DD}"/>
                </a:ext>
              </a:extLst>
            </p:cNvPr>
            <p:cNvSpPr/>
            <p:nvPr/>
          </p:nvSpPr>
          <p:spPr>
            <a:xfrm>
              <a:off x="4357689" y="6859928"/>
              <a:ext cx="451750" cy="578443"/>
            </a:xfrm>
            <a:custGeom>
              <a:avLst/>
              <a:gdLst>
                <a:gd name="connsiteX0" fmla="*/ 528 w 451750"/>
                <a:gd name="connsiteY0" fmla="*/ 59455 h 578443"/>
                <a:gd name="connsiteX1" fmla="*/ 49211 w 451750"/>
                <a:gd name="connsiteY1" fmla="*/ 10772 h 578443"/>
                <a:gd name="connsiteX2" fmla="*/ 138111 w 451750"/>
                <a:gd name="connsiteY2" fmla="*/ 19239 h 578443"/>
                <a:gd name="connsiteX3" fmla="*/ 442911 w 451750"/>
                <a:gd name="connsiteY3" fmla="*/ 207622 h 578443"/>
                <a:gd name="connsiteX4" fmla="*/ 362478 w 451750"/>
                <a:gd name="connsiteY4" fmla="*/ 249955 h 578443"/>
                <a:gd name="connsiteX5" fmla="*/ 286278 w 451750"/>
                <a:gd name="connsiteY5" fmla="*/ 315572 h 578443"/>
                <a:gd name="connsiteX6" fmla="*/ 123294 w 451750"/>
                <a:gd name="connsiteY6" fmla="*/ 491255 h 578443"/>
                <a:gd name="connsiteX7" fmla="*/ 40744 w 451750"/>
                <a:gd name="connsiteY7" fmla="*/ 575922 h 578443"/>
                <a:gd name="connsiteX8" fmla="*/ 260878 w 451750"/>
                <a:gd name="connsiteY8" fmla="*/ 400239 h 578443"/>
                <a:gd name="connsiteX9" fmla="*/ 421744 w 451750"/>
                <a:gd name="connsiteY9" fmla="*/ 288055 h 578443"/>
                <a:gd name="connsiteX10" fmla="*/ 398461 w 451750"/>
                <a:gd name="connsiteY10" fmla="*/ 201272 h 578443"/>
                <a:gd name="connsiteX11" fmla="*/ 142344 w 451750"/>
                <a:gd name="connsiteY11" fmla="*/ 55222 h 578443"/>
                <a:gd name="connsiteX12" fmla="*/ 78844 w 451750"/>
                <a:gd name="connsiteY12" fmla="*/ 27705 h 578443"/>
                <a:gd name="connsiteX13" fmla="*/ 528 w 451750"/>
                <a:gd name="connsiteY13" fmla="*/ 59455 h 578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1750" h="578443">
                  <a:moveTo>
                    <a:pt x="528" y="59455"/>
                  </a:moveTo>
                  <a:cubicBezTo>
                    <a:pt x="-4411" y="56633"/>
                    <a:pt x="26280" y="17475"/>
                    <a:pt x="49211" y="10772"/>
                  </a:cubicBezTo>
                  <a:cubicBezTo>
                    <a:pt x="72142" y="4069"/>
                    <a:pt x="72494" y="-13569"/>
                    <a:pt x="138111" y="19239"/>
                  </a:cubicBezTo>
                  <a:cubicBezTo>
                    <a:pt x="203728" y="52047"/>
                    <a:pt x="405517" y="169169"/>
                    <a:pt x="442911" y="207622"/>
                  </a:cubicBezTo>
                  <a:cubicBezTo>
                    <a:pt x="480305" y="246075"/>
                    <a:pt x="388583" y="231963"/>
                    <a:pt x="362478" y="249955"/>
                  </a:cubicBezTo>
                  <a:cubicBezTo>
                    <a:pt x="336373" y="267947"/>
                    <a:pt x="326142" y="275355"/>
                    <a:pt x="286278" y="315572"/>
                  </a:cubicBezTo>
                  <a:cubicBezTo>
                    <a:pt x="246414" y="355789"/>
                    <a:pt x="164216" y="447863"/>
                    <a:pt x="123294" y="491255"/>
                  </a:cubicBezTo>
                  <a:cubicBezTo>
                    <a:pt x="82372" y="534647"/>
                    <a:pt x="17813" y="591091"/>
                    <a:pt x="40744" y="575922"/>
                  </a:cubicBezTo>
                  <a:cubicBezTo>
                    <a:pt x="63675" y="560753"/>
                    <a:pt x="197378" y="448217"/>
                    <a:pt x="260878" y="400239"/>
                  </a:cubicBezTo>
                  <a:cubicBezTo>
                    <a:pt x="324378" y="352261"/>
                    <a:pt x="398813" y="321216"/>
                    <a:pt x="421744" y="288055"/>
                  </a:cubicBezTo>
                  <a:cubicBezTo>
                    <a:pt x="444675" y="254894"/>
                    <a:pt x="445028" y="240077"/>
                    <a:pt x="398461" y="201272"/>
                  </a:cubicBezTo>
                  <a:cubicBezTo>
                    <a:pt x="351894" y="162467"/>
                    <a:pt x="195613" y="84150"/>
                    <a:pt x="142344" y="55222"/>
                  </a:cubicBezTo>
                  <a:cubicBezTo>
                    <a:pt x="89075" y="26294"/>
                    <a:pt x="100716" y="28410"/>
                    <a:pt x="78844" y="27705"/>
                  </a:cubicBezTo>
                  <a:cubicBezTo>
                    <a:pt x="56972" y="27000"/>
                    <a:pt x="5467" y="62277"/>
                    <a:pt x="528" y="5945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2" name="フリーフォーム: 図形 651">
              <a:extLst>
                <a:ext uri="{FF2B5EF4-FFF2-40B4-BE49-F238E27FC236}">
                  <a16:creationId xmlns:a16="http://schemas.microsoft.com/office/drawing/2014/main" id="{28FD8D18-EF78-4987-930D-6ED77FCF9F48}"/>
                </a:ext>
              </a:extLst>
            </p:cNvPr>
            <p:cNvSpPr/>
            <p:nvPr/>
          </p:nvSpPr>
          <p:spPr>
            <a:xfrm>
              <a:off x="4672969" y="5461975"/>
              <a:ext cx="875394" cy="337383"/>
            </a:xfrm>
            <a:custGeom>
              <a:avLst/>
              <a:gdLst>
                <a:gd name="connsiteX0" fmla="*/ 9098 w 875394"/>
                <a:gd name="connsiteY0" fmla="*/ 168358 h 337383"/>
                <a:gd name="connsiteX1" fmla="*/ 182664 w 875394"/>
                <a:gd name="connsiteY1" fmla="*/ 310175 h 337383"/>
                <a:gd name="connsiteX2" fmla="*/ 826131 w 875394"/>
                <a:gd name="connsiteY2" fmla="*/ 331342 h 337383"/>
                <a:gd name="connsiteX3" fmla="*/ 830364 w 875394"/>
                <a:gd name="connsiteY3" fmla="*/ 236092 h 337383"/>
                <a:gd name="connsiteX4" fmla="*/ 821898 w 875394"/>
                <a:gd name="connsiteY4" fmla="*/ 3258 h 337383"/>
                <a:gd name="connsiteX5" fmla="*/ 788031 w 875394"/>
                <a:gd name="connsiteY5" fmla="*/ 111208 h 337383"/>
                <a:gd name="connsiteX6" fmla="*/ 745698 w 875394"/>
                <a:gd name="connsiteY6" fmla="*/ 272075 h 337383"/>
                <a:gd name="connsiteX7" fmla="*/ 398564 w 875394"/>
                <a:gd name="connsiteY7" fmla="*/ 301708 h 337383"/>
                <a:gd name="connsiteX8" fmla="*/ 9098 w 875394"/>
                <a:gd name="connsiteY8" fmla="*/ 168358 h 33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5394" h="337383">
                  <a:moveTo>
                    <a:pt x="9098" y="168358"/>
                  </a:moveTo>
                  <a:cubicBezTo>
                    <a:pt x="-26885" y="169769"/>
                    <a:pt x="46492" y="283011"/>
                    <a:pt x="182664" y="310175"/>
                  </a:cubicBezTo>
                  <a:cubicBezTo>
                    <a:pt x="318836" y="337339"/>
                    <a:pt x="718181" y="343689"/>
                    <a:pt x="826131" y="331342"/>
                  </a:cubicBezTo>
                  <a:cubicBezTo>
                    <a:pt x="934081" y="318995"/>
                    <a:pt x="831069" y="290773"/>
                    <a:pt x="830364" y="236092"/>
                  </a:cubicBezTo>
                  <a:cubicBezTo>
                    <a:pt x="829659" y="181411"/>
                    <a:pt x="828953" y="24072"/>
                    <a:pt x="821898" y="3258"/>
                  </a:cubicBezTo>
                  <a:cubicBezTo>
                    <a:pt x="814843" y="-17556"/>
                    <a:pt x="800731" y="66405"/>
                    <a:pt x="788031" y="111208"/>
                  </a:cubicBezTo>
                  <a:cubicBezTo>
                    <a:pt x="775331" y="156011"/>
                    <a:pt x="810609" y="240325"/>
                    <a:pt x="745698" y="272075"/>
                  </a:cubicBezTo>
                  <a:cubicBezTo>
                    <a:pt x="680787" y="303825"/>
                    <a:pt x="520978" y="313350"/>
                    <a:pt x="398564" y="301708"/>
                  </a:cubicBezTo>
                  <a:cubicBezTo>
                    <a:pt x="276150" y="290066"/>
                    <a:pt x="45081" y="166947"/>
                    <a:pt x="9098" y="16835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3" name="フリーフォーム: 図形 652">
              <a:extLst>
                <a:ext uri="{FF2B5EF4-FFF2-40B4-BE49-F238E27FC236}">
                  <a16:creationId xmlns:a16="http://schemas.microsoft.com/office/drawing/2014/main" id="{6309FB66-67FB-4690-8D13-DF3A6D3E87A8}"/>
                </a:ext>
              </a:extLst>
            </p:cNvPr>
            <p:cNvSpPr/>
            <p:nvPr/>
          </p:nvSpPr>
          <p:spPr>
            <a:xfrm>
              <a:off x="4856672" y="5582199"/>
              <a:ext cx="796890" cy="977884"/>
            </a:xfrm>
            <a:custGeom>
              <a:avLst/>
              <a:gdLst>
                <a:gd name="connsiteX0" fmla="*/ 752495 w 796890"/>
                <a:gd name="connsiteY0" fmla="*/ 1568 h 977884"/>
                <a:gd name="connsiteX1" fmla="*/ 752495 w 796890"/>
                <a:gd name="connsiteY1" fmla="*/ 65068 h 977884"/>
                <a:gd name="connsiteX2" fmla="*/ 746145 w 796890"/>
                <a:gd name="connsiteY2" fmla="*/ 304251 h 977884"/>
                <a:gd name="connsiteX3" fmla="*/ 316461 w 796890"/>
                <a:gd name="connsiteY3" fmla="*/ 304251 h 977884"/>
                <a:gd name="connsiteX4" fmla="*/ 43411 w 796890"/>
                <a:gd name="connsiteY4" fmla="*/ 327534 h 977884"/>
                <a:gd name="connsiteX5" fmla="*/ 111145 w 796890"/>
                <a:gd name="connsiteY5" fmla="*/ 391034 h 977884"/>
                <a:gd name="connsiteX6" fmla="*/ 464628 w 796890"/>
                <a:gd name="connsiteY6" fmla="*/ 418551 h 977884"/>
                <a:gd name="connsiteX7" fmla="*/ 458278 w 796890"/>
                <a:gd name="connsiteY7" fmla="*/ 452418 h 977884"/>
                <a:gd name="connsiteX8" fmla="*/ 128078 w 796890"/>
                <a:gd name="connsiteY8" fmla="*/ 844001 h 977884"/>
                <a:gd name="connsiteX9" fmla="*/ 24361 w 796890"/>
                <a:gd name="connsiteY9" fmla="*/ 949834 h 977884"/>
                <a:gd name="connsiteX10" fmla="*/ 15895 w 796890"/>
                <a:gd name="connsiteY10" fmla="*/ 968884 h 977884"/>
                <a:gd name="connsiteX11" fmla="*/ 210628 w 796890"/>
                <a:gd name="connsiteY11" fmla="*/ 824951 h 977884"/>
                <a:gd name="connsiteX12" fmla="*/ 341861 w 796890"/>
                <a:gd name="connsiteY12" fmla="*/ 625984 h 977884"/>
                <a:gd name="connsiteX13" fmla="*/ 399011 w 796890"/>
                <a:gd name="connsiteY13" fmla="*/ 473584 h 977884"/>
                <a:gd name="connsiteX14" fmla="*/ 204278 w 796890"/>
                <a:gd name="connsiteY14" fmla="*/ 399501 h 977884"/>
                <a:gd name="connsiteX15" fmla="*/ 134428 w 796890"/>
                <a:gd name="connsiteY15" fmla="*/ 361401 h 977884"/>
                <a:gd name="connsiteX16" fmla="*/ 418061 w 796890"/>
                <a:gd name="connsiteY16" fmla="*/ 312718 h 977884"/>
                <a:gd name="connsiteX17" fmla="*/ 775778 w 796890"/>
                <a:gd name="connsiteY17" fmla="*/ 145501 h 977884"/>
                <a:gd name="connsiteX18" fmla="*/ 752495 w 796890"/>
                <a:gd name="connsiteY18" fmla="*/ 1568 h 97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96890" h="977884">
                  <a:moveTo>
                    <a:pt x="752495" y="1568"/>
                  </a:moveTo>
                  <a:cubicBezTo>
                    <a:pt x="748615" y="-11837"/>
                    <a:pt x="752495" y="65068"/>
                    <a:pt x="752495" y="65068"/>
                  </a:cubicBezTo>
                  <a:cubicBezTo>
                    <a:pt x="751437" y="115515"/>
                    <a:pt x="818817" y="264387"/>
                    <a:pt x="746145" y="304251"/>
                  </a:cubicBezTo>
                  <a:cubicBezTo>
                    <a:pt x="673473" y="344115"/>
                    <a:pt x="433583" y="300371"/>
                    <a:pt x="316461" y="304251"/>
                  </a:cubicBezTo>
                  <a:cubicBezTo>
                    <a:pt x="199339" y="308131"/>
                    <a:pt x="77630" y="313070"/>
                    <a:pt x="43411" y="327534"/>
                  </a:cubicBezTo>
                  <a:cubicBezTo>
                    <a:pt x="9192" y="341998"/>
                    <a:pt x="40942" y="375865"/>
                    <a:pt x="111145" y="391034"/>
                  </a:cubicBezTo>
                  <a:cubicBezTo>
                    <a:pt x="181348" y="406203"/>
                    <a:pt x="406772" y="408320"/>
                    <a:pt x="464628" y="418551"/>
                  </a:cubicBezTo>
                  <a:cubicBezTo>
                    <a:pt x="522483" y="428782"/>
                    <a:pt x="514370" y="381510"/>
                    <a:pt x="458278" y="452418"/>
                  </a:cubicBezTo>
                  <a:cubicBezTo>
                    <a:pt x="402186" y="523326"/>
                    <a:pt x="200397" y="761098"/>
                    <a:pt x="128078" y="844001"/>
                  </a:cubicBezTo>
                  <a:cubicBezTo>
                    <a:pt x="55759" y="926904"/>
                    <a:pt x="43058" y="929020"/>
                    <a:pt x="24361" y="949834"/>
                  </a:cubicBezTo>
                  <a:cubicBezTo>
                    <a:pt x="5664" y="970648"/>
                    <a:pt x="-15149" y="989698"/>
                    <a:pt x="15895" y="968884"/>
                  </a:cubicBezTo>
                  <a:cubicBezTo>
                    <a:pt x="46939" y="948070"/>
                    <a:pt x="156300" y="882101"/>
                    <a:pt x="210628" y="824951"/>
                  </a:cubicBezTo>
                  <a:cubicBezTo>
                    <a:pt x="264956" y="767801"/>
                    <a:pt x="310464" y="684545"/>
                    <a:pt x="341861" y="625984"/>
                  </a:cubicBezTo>
                  <a:cubicBezTo>
                    <a:pt x="373258" y="567423"/>
                    <a:pt x="421941" y="511331"/>
                    <a:pt x="399011" y="473584"/>
                  </a:cubicBezTo>
                  <a:cubicBezTo>
                    <a:pt x="376080" y="435837"/>
                    <a:pt x="248375" y="418198"/>
                    <a:pt x="204278" y="399501"/>
                  </a:cubicBezTo>
                  <a:cubicBezTo>
                    <a:pt x="160181" y="380804"/>
                    <a:pt x="98798" y="375865"/>
                    <a:pt x="134428" y="361401"/>
                  </a:cubicBezTo>
                  <a:cubicBezTo>
                    <a:pt x="170058" y="346937"/>
                    <a:pt x="311169" y="348701"/>
                    <a:pt x="418061" y="312718"/>
                  </a:cubicBezTo>
                  <a:cubicBezTo>
                    <a:pt x="524953" y="276735"/>
                    <a:pt x="718628" y="195948"/>
                    <a:pt x="775778" y="145501"/>
                  </a:cubicBezTo>
                  <a:cubicBezTo>
                    <a:pt x="832928" y="95054"/>
                    <a:pt x="756375" y="14973"/>
                    <a:pt x="752495" y="15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4" name="フリーフォーム: 図形 653">
              <a:extLst>
                <a:ext uri="{FF2B5EF4-FFF2-40B4-BE49-F238E27FC236}">
                  <a16:creationId xmlns:a16="http://schemas.microsoft.com/office/drawing/2014/main" id="{CDF911D6-5311-4813-B555-450C2A0279D2}"/>
                </a:ext>
              </a:extLst>
            </p:cNvPr>
            <p:cNvSpPr/>
            <p:nvPr/>
          </p:nvSpPr>
          <p:spPr>
            <a:xfrm>
              <a:off x="4844099" y="6093063"/>
              <a:ext cx="322317" cy="367667"/>
            </a:xfrm>
            <a:custGeom>
              <a:avLst/>
              <a:gdLst>
                <a:gd name="connsiteX0" fmla="*/ 3068 w 322317"/>
                <a:gd name="connsiteY0" fmla="*/ 5054 h 367667"/>
                <a:gd name="connsiteX1" fmla="*/ 72918 w 322317"/>
                <a:gd name="connsiteY1" fmla="*/ 9287 h 367667"/>
                <a:gd name="connsiteX2" fmla="*/ 312101 w 322317"/>
                <a:gd name="connsiteY2" fmla="*/ 11404 h 367667"/>
                <a:gd name="connsiteX3" fmla="*/ 252834 w 322317"/>
                <a:gd name="connsiteY3" fmla="*/ 121470 h 367667"/>
                <a:gd name="connsiteX4" fmla="*/ 22118 w 322317"/>
                <a:gd name="connsiteY4" fmla="*/ 364887 h 367667"/>
                <a:gd name="connsiteX5" fmla="*/ 187218 w 322317"/>
                <a:gd name="connsiteY5" fmla="*/ 244237 h 367667"/>
                <a:gd name="connsiteX6" fmla="*/ 248601 w 322317"/>
                <a:gd name="connsiteY6" fmla="*/ 104537 h 367667"/>
                <a:gd name="connsiteX7" fmla="*/ 36934 w 322317"/>
                <a:gd name="connsiteY7" fmla="*/ 87604 h 367667"/>
                <a:gd name="connsiteX8" fmla="*/ 3068 w 322317"/>
                <a:gd name="connsiteY8" fmla="*/ 5054 h 367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2317" h="367667">
                  <a:moveTo>
                    <a:pt x="3068" y="5054"/>
                  </a:moveTo>
                  <a:cubicBezTo>
                    <a:pt x="9065" y="-7999"/>
                    <a:pt x="21413" y="8229"/>
                    <a:pt x="72918" y="9287"/>
                  </a:cubicBezTo>
                  <a:cubicBezTo>
                    <a:pt x="124423" y="10345"/>
                    <a:pt x="282115" y="-7293"/>
                    <a:pt x="312101" y="11404"/>
                  </a:cubicBezTo>
                  <a:cubicBezTo>
                    <a:pt x="342087" y="30101"/>
                    <a:pt x="301165" y="62556"/>
                    <a:pt x="252834" y="121470"/>
                  </a:cubicBezTo>
                  <a:cubicBezTo>
                    <a:pt x="204504" y="180384"/>
                    <a:pt x="33054" y="344426"/>
                    <a:pt x="22118" y="364887"/>
                  </a:cubicBezTo>
                  <a:cubicBezTo>
                    <a:pt x="11182" y="385348"/>
                    <a:pt x="149471" y="287629"/>
                    <a:pt x="187218" y="244237"/>
                  </a:cubicBezTo>
                  <a:cubicBezTo>
                    <a:pt x="224965" y="200845"/>
                    <a:pt x="273648" y="130642"/>
                    <a:pt x="248601" y="104537"/>
                  </a:cubicBezTo>
                  <a:cubicBezTo>
                    <a:pt x="223554" y="78432"/>
                    <a:pt x="77856" y="99951"/>
                    <a:pt x="36934" y="87604"/>
                  </a:cubicBezTo>
                  <a:cubicBezTo>
                    <a:pt x="-3988" y="75257"/>
                    <a:pt x="-2929" y="18107"/>
                    <a:pt x="3068" y="50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5" name="フリーフォーム: 図形 654">
              <a:extLst>
                <a:ext uri="{FF2B5EF4-FFF2-40B4-BE49-F238E27FC236}">
                  <a16:creationId xmlns:a16="http://schemas.microsoft.com/office/drawing/2014/main" id="{58F91F25-5316-4086-AFC9-4A87CE658929}"/>
                </a:ext>
              </a:extLst>
            </p:cNvPr>
            <p:cNvSpPr/>
            <p:nvPr/>
          </p:nvSpPr>
          <p:spPr>
            <a:xfrm>
              <a:off x="4863836" y="6100188"/>
              <a:ext cx="3009" cy="342325"/>
            </a:xfrm>
            <a:custGeom>
              <a:avLst/>
              <a:gdLst>
                <a:gd name="connsiteX0" fmla="*/ 264 w 3009"/>
                <a:gd name="connsiteY0" fmla="*/ 2162 h 342325"/>
                <a:gd name="connsiteX1" fmla="*/ 264 w 3009"/>
                <a:gd name="connsiteY1" fmla="*/ 336595 h 342325"/>
                <a:gd name="connsiteX2" fmla="*/ 2381 w 3009"/>
                <a:gd name="connsiteY2" fmla="*/ 199012 h 342325"/>
                <a:gd name="connsiteX3" fmla="*/ 264 w 3009"/>
                <a:gd name="connsiteY3" fmla="*/ 2162 h 34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9" h="342325">
                  <a:moveTo>
                    <a:pt x="264" y="2162"/>
                  </a:moveTo>
                  <a:cubicBezTo>
                    <a:pt x="-89" y="25092"/>
                    <a:pt x="-89" y="303787"/>
                    <a:pt x="264" y="336595"/>
                  </a:cubicBezTo>
                  <a:cubicBezTo>
                    <a:pt x="617" y="369403"/>
                    <a:pt x="264" y="252987"/>
                    <a:pt x="2381" y="199012"/>
                  </a:cubicBezTo>
                  <a:cubicBezTo>
                    <a:pt x="4498" y="145037"/>
                    <a:pt x="617" y="-20768"/>
                    <a:pt x="264" y="216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6" name="フリーフォーム: 図形 655">
              <a:extLst>
                <a:ext uri="{FF2B5EF4-FFF2-40B4-BE49-F238E27FC236}">
                  <a16:creationId xmlns:a16="http://schemas.microsoft.com/office/drawing/2014/main" id="{0924851E-AF85-4D29-8FBB-5545766A8652}"/>
                </a:ext>
              </a:extLst>
            </p:cNvPr>
            <p:cNvSpPr/>
            <p:nvPr/>
          </p:nvSpPr>
          <p:spPr>
            <a:xfrm>
              <a:off x="5583114" y="5581413"/>
              <a:ext cx="686212" cy="313511"/>
            </a:xfrm>
            <a:custGeom>
              <a:avLst/>
              <a:gdLst>
                <a:gd name="connsiteX0" fmla="*/ 653 w 686212"/>
                <a:gd name="connsiteY0" fmla="*/ 237 h 313511"/>
                <a:gd name="connsiteX1" fmla="*/ 345669 w 686212"/>
                <a:gd name="connsiteY1" fmla="*/ 44687 h 313511"/>
                <a:gd name="connsiteX2" fmla="*/ 354136 w 686212"/>
                <a:gd name="connsiteY2" fmla="*/ 97604 h 313511"/>
                <a:gd name="connsiteX3" fmla="*/ 301219 w 686212"/>
                <a:gd name="connsiteY3" fmla="*/ 154754 h 313511"/>
                <a:gd name="connsiteX4" fmla="*/ 301219 w 686212"/>
                <a:gd name="connsiteY4" fmla="*/ 264820 h 313511"/>
                <a:gd name="connsiteX5" fmla="*/ 542519 w 686212"/>
                <a:gd name="connsiteY5" fmla="*/ 296570 h 313511"/>
                <a:gd name="connsiteX6" fmla="*/ 682219 w 686212"/>
                <a:gd name="connsiteY6" fmla="*/ 311387 h 313511"/>
                <a:gd name="connsiteX7" fmla="*/ 390119 w 686212"/>
                <a:gd name="connsiteY7" fmla="*/ 311387 h 313511"/>
                <a:gd name="connsiteX8" fmla="*/ 322386 w 686212"/>
                <a:gd name="connsiteY8" fmla="*/ 292337 h 313511"/>
                <a:gd name="connsiteX9" fmla="*/ 324503 w 686212"/>
                <a:gd name="connsiteY9" fmla="*/ 169570 h 313511"/>
                <a:gd name="connsiteX10" fmla="*/ 349903 w 686212"/>
                <a:gd name="connsiteY10" fmla="*/ 87020 h 313511"/>
                <a:gd name="connsiteX11" fmla="*/ 261003 w 686212"/>
                <a:gd name="connsiteY11" fmla="*/ 29870 h 313511"/>
                <a:gd name="connsiteX12" fmla="*/ 653 w 686212"/>
                <a:gd name="connsiteY12" fmla="*/ 237 h 313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6212" h="313511">
                  <a:moveTo>
                    <a:pt x="653" y="237"/>
                  </a:moveTo>
                  <a:cubicBezTo>
                    <a:pt x="14764" y="2707"/>
                    <a:pt x="286755" y="28459"/>
                    <a:pt x="345669" y="44687"/>
                  </a:cubicBezTo>
                  <a:cubicBezTo>
                    <a:pt x="404583" y="60915"/>
                    <a:pt x="361544" y="79259"/>
                    <a:pt x="354136" y="97604"/>
                  </a:cubicBezTo>
                  <a:cubicBezTo>
                    <a:pt x="346728" y="115949"/>
                    <a:pt x="310039" y="126885"/>
                    <a:pt x="301219" y="154754"/>
                  </a:cubicBezTo>
                  <a:cubicBezTo>
                    <a:pt x="292400" y="182623"/>
                    <a:pt x="261002" y="241184"/>
                    <a:pt x="301219" y="264820"/>
                  </a:cubicBezTo>
                  <a:cubicBezTo>
                    <a:pt x="341436" y="288456"/>
                    <a:pt x="479019" y="288809"/>
                    <a:pt x="542519" y="296570"/>
                  </a:cubicBezTo>
                  <a:cubicBezTo>
                    <a:pt x="606019" y="304331"/>
                    <a:pt x="707619" y="308918"/>
                    <a:pt x="682219" y="311387"/>
                  </a:cubicBezTo>
                  <a:cubicBezTo>
                    <a:pt x="656819" y="313856"/>
                    <a:pt x="450091" y="314562"/>
                    <a:pt x="390119" y="311387"/>
                  </a:cubicBezTo>
                  <a:cubicBezTo>
                    <a:pt x="330147" y="308212"/>
                    <a:pt x="333322" y="315973"/>
                    <a:pt x="322386" y="292337"/>
                  </a:cubicBezTo>
                  <a:cubicBezTo>
                    <a:pt x="311450" y="268701"/>
                    <a:pt x="319917" y="203789"/>
                    <a:pt x="324503" y="169570"/>
                  </a:cubicBezTo>
                  <a:cubicBezTo>
                    <a:pt x="329089" y="135351"/>
                    <a:pt x="360486" y="110303"/>
                    <a:pt x="349903" y="87020"/>
                  </a:cubicBezTo>
                  <a:cubicBezTo>
                    <a:pt x="339320" y="63737"/>
                    <a:pt x="317095" y="44687"/>
                    <a:pt x="261003" y="29870"/>
                  </a:cubicBezTo>
                  <a:cubicBezTo>
                    <a:pt x="204911" y="15053"/>
                    <a:pt x="-13458" y="-2233"/>
                    <a:pt x="653" y="2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7" name="フリーフォーム: 図形 656">
              <a:extLst>
                <a:ext uri="{FF2B5EF4-FFF2-40B4-BE49-F238E27FC236}">
                  <a16:creationId xmlns:a16="http://schemas.microsoft.com/office/drawing/2014/main" id="{637CF64A-70FF-466C-BC32-50F263005E82}"/>
                </a:ext>
              </a:extLst>
            </p:cNvPr>
            <p:cNvSpPr/>
            <p:nvPr/>
          </p:nvSpPr>
          <p:spPr>
            <a:xfrm>
              <a:off x="6033111" y="5615511"/>
              <a:ext cx="209895" cy="179308"/>
            </a:xfrm>
            <a:custGeom>
              <a:avLst/>
              <a:gdLst>
                <a:gd name="connsiteX0" fmla="*/ 29022 w 209895"/>
                <a:gd name="connsiteY0" fmla="*/ 6 h 179308"/>
                <a:gd name="connsiteX1" fmla="*/ 7856 w 209895"/>
                <a:gd name="connsiteY1" fmla="*/ 143939 h 179308"/>
                <a:gd name="connsiteX2" fmla="*/ 181422 w 209895"/>
                <a:gd name="connsiteY2" fmla="*/ 91022 h 179308"/>
                <a:gd name="connsiteX3" fmla="*/ 204706 w 209895"/>
                <a:gd name="connsiteY3" fmla="*/ 19056 h 179308"/>
                <a:gd name="connsiteX4" fmla="*/ 128506 w 209895"/>
                <a:gd name="connsiteY4" fmla="*/ 169339 h 179308"/>
                <a:gd name="connsiteX5" fmla="*/ 22672 w 209895"/>
                <a:gd name="connsiteY5" fmla="*/ 150289 h 179308"/>
                <a:gd name="connsiteX6" fmla="*/ 29022 w 209895"/>
                <a:gd name="connsiteY6" fmla="*/ 6 h 17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895" h="179308">
                  <a:moveTo>
                    <a:pt x="29022" y="6"/>
                  </a:moveTo>
                  <a:cubicBezTo>
                    <a:pt x="26553" y="-1052"/>
                    <a:pt x="-17544" y="128770"/>
                    <a:pt x="7856" y="143939"/>
                  </a:cubicBezTo>
                  <a:cubicBezTo>
                    <a:pt x="33256" y="159108"/>
                    <a:pt x="148614" y="111836"/>
                    <a:pt x="181422" y="91022"/>
                  </a:cubicBezTo>
                  <a:cubicBezTo>
                    <a:pt x="214230" y="70208"/>
                    <a:pt x="213525" y="6003"/>
                    <a:pt x="204706" y="19056"/>
                  </a:cubicBezTo>
                  <a:cubicBezTo>
                    <a:pt x="195887" y="32109"/>
                    <a:pt x="158845" y="147467"/>
                    <a:pt x="128506" y="169339"/>
                  </a:cubicBezTo>
                  <a:cubicBezTo>
                    <a:pt x="98167" y="191211"/>
                    <a:pt x="36783" y="173572"/>
                    <a:pt x="22672" y="150289"/>
                  </a:cubicBezTo>
                  <a:cubicBezTo>
                    <a:pt x="8561" y="127006"/>
                    <a:pt x="31491" y="1064"/>
                    <a:pt x="29022" y="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8" name="フリーフォーム: 図形 657">
              <a:extLst>
                <a:ext uri="{FF2B5EF4-FFF2-40B4-BE49-F238E27FC236}">
                  <a16:creationId xmlns:a16="http://schemas.microsoft.com/office/drawing/2014/main" id="{F1ED4587-7535-407E-8319-43635C77C116}"/>
                </a:ext>
              </a:extLst>
            </p:cNvPr>
            <p:cNvSpPr/>
            <p:nvPr/>
          </p:nvSpPr>
          <p:spPr>
            <a:xfrm>
              <a:off x="4848721" y="6130362"/>
              <a:ext cx="810198" cy="564901"/>
            </a:xfrm>
            <a:custGeom>
              <a:avLst/>
              <a:gdLst>
                <a:gd name="connsiteX0" fmla="*/ 766267 w 810198"/>
                <a:gd name="connsiteY0" fmla="*/ 30726 h 564901"/>
                <a:gd name="connsiteX1" fmla="*/ 713879 w 810198"/>
                <a:gd name="connsiteY1" fmla="*/ 92638 h 564901"/>
                <a:gd name="connsiteX2" fmla="*/ 270967 w 810198"/>
                <a:gd name="connsiteY2" fmla="*/ 433951 h 564901"/>
                <a:gd name="connsiteX3" fmla="*/ 28079 w 810198"/>
                <a:gd name="connsiteY3" fmla="*/ 540313 h 564901"/>
                <a:gd name="connsiteX4" fmla="*/ 9029 w 810198"/>
                <a:gd name="connsiteY4" fmla="*/ 505388 h 564901"/>
                <a:gd name="connsiteX5" fmla="*/ 63004 w 810198"/>
                <a:gd name="connsiteY5" fmla="*/ 432363 h 564901"/>
                <a:gd name="connsiteX6" fmla="*/ 96342 w 810198"/>
                <a:gd name="connsiteY6" fmla="*/ 378388 h 564901"/>
                <a:gd name="connsiteX7" fmla="*/ 16967 w 810198"/>
                <a:gd name="connsiteY7" fmla="*/ 448238 h 564901"/>
                <a:gd name="connsiteX8" fmla="*/ 1092 w 810198"/>
                <a:gd name="connsiteY8" fmla="*/ 489513 h 564901"/>
                <a:gd name="connsiteX9" fmla="*/ 32842 w 810198"/>
                <a:gd name="connsiteY9" fmla="*/ 541901 h 564901"/>
                <a:gd name="connsiteX10" fmla="*/ 186829 w 810198"/>
                <a:gd name="connsiteY10" fmla="*/ 519676 h 564901"/>
                <a:gd name="connsiteX11" fmla="*/ 766267 w 810198"/>
                <a:gd name="connsiteY11" fmla="*/ 30726 h 56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10198" h="564901">
                  <a:moveTo>
                    <a:pt x="766267" y="30726"/>
                  </a:moveTo>
                  <a:cubicBezTo>
                    <a:pt x="854109" y="-40447"/>
                    <a:pt x="796429" y="25434"/>
                    <a:pt x="713879" y="92638"/>
                  </a:cubicBezTo>
                  <a:cubicBezTo>
                    <a:pt x="631329" y="159842"/>
                    <a:pt x="385267" y="359339"/>
                    <a:pt x="270967" y="433951"/>
                  </a:cubicBezTo>
                  <a:cubicBezTo>
                    <a:pt x="156667" y="508564"/>
                    <a:pt x="71735" y="528407"/>
                    <a:pt x="28079" y="540313"/>
                  </a:cubicBezTo>
                  <a:cubicBezTo>
                    <a:pt x="-15577" y="552219"/>
                    <a:pt x="3208" y="523380"/>
                    <a:pt x="9029" y="505388"/>
                  </a:cubicBezTo>
                  <a:cubicBezTo>
                    <a:pt x="14850" y="487396"/>
                    <a:pt x="48452" y="453530"/>
                    <a:pt x="63004" y="432363"/>
                  </a:cubicBezTo>
                  <a:cubicBezTo>
                    <a:pt x="77556" y="411196"/>
                    <a:pt x="104015" y="375742"/>
                    <a:pt x="96342" y="378388"/>
                  </a:cubicBezTo>
                  <a:cubicBezTo>
                    <a:pt x="88669" y="381034"/>
                    <a:pt x="32842" y="429717"/>
                    <a:pt x="16967" y="448238"/>
                  </a:cubicBezTo>
                  <a:cubicBezTo>
                    <a:pt x="1092" y="466759"/>
                    <a:pt x="-1554" y="473903"/>
                    <a:pt x="1092" y="489513"/>
                  </a:cubicBezTo>
                  <a:cubicBezTo>
                    <a:pt x="3738" y="505123"/>
                    <a:pt x="1886" y="536874"/>
                    <a:pt x="32842" y="541901"/>
                  </a:cubicBezTo>
                  <a:cubicBezTo>
                    <a:pt x="63798" y="546928"/>
                    <a:pt x="63004" y="602755"/>
                    <a:pt x="186829" y="519676"/>
                  </a:cubicBezTo>
                  <a:cubicBezTo>
                    <a:pt x="310654" y="436597"/>
                    <a:pt x="678425" y="101899"/>
                    <a:pt x="766267" y="307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9" name="フリーフォーム: 図形 658">
              <a:extLst>
                <a:ext uri="{FF2B5EF4-FFF2-40B4-BE49-F238E27FC236}">
                  <a16:creationId xmlns:a16="http://schemas.microsoft.com/office/drawing/2014/main" id="{00D0E5E4-01E2-4E45-9BF6-52D3B1A7B41D}"/>
                </a:ext>
              </a:extLst>
            </p:cNvPr>
            <p:cNvSpPr/>
            <p:nvPr/>
          </p:nvSpPr>
          <p:spPr>
            <a:xfrm>
              <a:off x="4788695" y="6734102"/>
              <a:ext cx="223134" cy="197299"/>
            </a:xfrm>
            <a:custGeom>
              <a:avLst/>
              <a:gdLst>
                <a:gd name="connsiteX0" fmla="*/ 215105 w 223134"/>
                <a:gd name="connsiteY0" fmla="*/ 81036 h 197299"/>
                <a:gd name="connsiteX1" fmla="*/ 62705 w 223134"/>
                <a:gd name="connsiteY1" fmla="*/ 152473 h 197299"/>
                <a:gd name="connsiteX2" fmla="*/ 13493 w 223134"/>
                <a:gd name="connsiteY2" fmla="*/ 195336 h 197299"/>
                <a:gd name="connsiteX3" fmla="*/ 793 w 223134"/>
                <a:gd name="connsiteY3" fmla="*/ 182636 h 197299"/>
                <a:gd name="connsiteX4" fmla="*/ 30955 w 223134"/>
                <a:gd name="connsiteY4" fmla="*/ 117548 h 197299"/>
                <a:gd name="connsiteX5" fmla="*/ 61118 w 223134"/>
                <a:gd name="connsiteY5" fmla="*/ 57223 h 197299"/>
                <a:gd name="connsiteX6" fmla="*/ 151605 w 223134"/>
                <a:gd name="connsiteY6" fmla="*/ 28648 h 197299"/>
                <a:gd name="connsiteX7" fmla="*/ 197643 w 223134"/>
                <a:gd name="connsiteY7" fmla="*/ 1661 h 197299"/>
                <a:gd name="connsiteX8" fmla="*/ 215105 w 223134"/>
                <a:gd name="connsiteY8" fmla="*/ 81036 h 19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134" h="197299">
                  <a:moveTo>
                    <a:pt x="215105" y="81036"/>
                  </a:moveTo>
                  <a:cubicBezTo>
                    <a:pt x="192615" y="106171"/>
                    <a:pt x="96307" y="133423"/>
                    <a:pt x="62705" y="152473"/>
                  </a:cubicBezTo>
                  <a:cubicBezTo>
                    <a:pt x="29103" y="171523"/>
                    <a:pt x="23812" y="190309"/>
                    <a:pt x="13493" y="195336"/>
                  </a:cubicBezTo>
                  <a:cubicBezTo>
                    <a:pt x="3174" y="200363"/>
                    <a:pt x="-2117" y="195601"/>
                    <a:pt x="793" y="182636"/>
                  </a:cubicBezTo>
                  <a:cubicBezTo>
                    <a:pt x="3703" y="169671"/>
                    <a:pt x="20901" y="138450"/>
                    <a:pt x="30955" y="117548"/>
                  </a:cubicBezTo>
                  <a:cubicBezTo>
                    <a:pt x="41009" y="96646"/>
                    <a:pt x="41010" y="72040"/>
                    <a:pt x="61118" y="57223"/>
                  </a:cubicBezTo>
                  <a:cubicBezTo>
                    <a:pt x="81226" y="42406"/>
                    <a:pt x="128851" y="37908"/>
                    <a:pt x="151605" y="28648"/>
                  </a:cubicBezTo>
                  <a:cubicBezTo>
                    <a:pt x="174359" y="19388"/>
                    <a:pt x="188647" y="-6806"/>
                    <a:pt x="197643" y="1661"/>
                  </a:cubicBezTo>
                  <a:cubicBezTo>
                    <a:pt x="206639" y="10128"/>
                    <a:pt x="237595" y="55901"/>
                    <a:pt x="215105" y="810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0" name="フリーフォーム: 図形 659">
              <a:extLst>
                <a:ext uri="{FF2B5EF4-FFF2-40B4-BE49-F238E27FC236}">
                  <a16:creationId xmlns:a16="http://schemas.microsoft.com/office/drawing/2014/main" id="{FAC46FED-D625-4868-9ADE-CC19728A6598}"/>
                </a:ext>
              </a:extLst>
            </p:cNvPr>
            <p:cNvSpPr/>
            <p:nvPr/>
          </p:nvSpPr>
          <p:spPr>
            <a:xfrm>
              <a:off x="4651353" y="6916569"/>
              <a:ext cx="274525" cy="432899"/>
            </a:xfrm>
            <a:custGeom>
              <a:avLst/>
              <a:gdLst>
                <a:gd name="connsiteX0" fmla="*/ 152422 w 274525"/>
                <a:gd name="connsiteY0" fmla="*/ 3344 h 432899"/>
                <a:gd name="connsiteX1" fmla="*/ 255610 w 274525"/>
                <a:gd name="connsiteY1" fmla="*/ 127169 h 432899"/>
                <a:gd name="connsiteX2" fmla="*/ 246085 w 274525"/>
                <a:gd name="connsiteY2" fmla="*/ 282744 h 432899"/>
                <a:gd name="connsiteX3" fmla="*/ 184172 w 274525"/>
                <a:gd name="connsiteY3" fmla="*/ 351006 h 432899"/>
                <a:gd name="connsiteX4" fmla="*/ 84160 w 274525"/>
                <a:gd name="connsiteY4" fmla="*/ 400219 h 432899"/>
                <a:gd name="connsiteX5" fmla="*/ 9547 w 274525"/>
                <a:gd name="connsiteY5" fmla="*/ 430381 h 432899"/>
                <a:gd name="connsiteX6" fmla="*/ 4785 w 274525"/>
                <a:gd name="connsiteY6" fmla="*/ 425619 h 432899"/>
                <a:gd name="connsiteX7" fmla="*/ 44472 w 274525"/>
                <a:gd name="connsiteY7" fmla="*/ 381169 h 432899"/>
                <a:gd name="connsiteX8" fmla="*/ 79397 w 274525"/>
                <a:gd name="connsiteY8" fmla="*/ 339894 h 432899"/>
                <a:gd name="connsiteX9" fmla="*/ 204810 w 274525"/>
                <a:gd name="connsiteY9" fmla="*/ 298619 h 432899"/>
                <a:gd name="connsiteX10" fmla="*/ 250847 w 274525"/>
                <a:gd name="connsiteY10" fmla="*/ 260519 h 432899"/>
                <a:gd name="connsiteX11" fmla="*/ 273072 w 274525"/>
                <a:gd name="connsiteY11" fmla="*/ 133519 h 432899"/>
                <a:gd name="connsiteX12" fmla="*/ 211160 w 274525"/>
                <a:gd name="connsiteY12" fmla="*/ 43031 h 432899"/>
                <a:gd name="connsiteX13" fmla="*/ 152422 w 274525"/>
                <a:gd name="connsiteY13" fmla="*/ 3344 h 43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4525" h="432899">
                  <a:moveTo>
                    <a:pt x="152422" y="3344"/>
                  </a:moveTo>
                  <a:cubicBezTo>
                    <a:pt x="159830" y="17367"/>
                    <a:pt x="240000" y="80602"/>
                    <a:pt x="255610" y="127169"/>
                  </a:cubicBezTo>
                  <a:cubicBezTo>
                    <a:pt x="271220" y="173736"/>
                    <a:pt x="257991" y="245438"/>
                    <a:pt x="246085" y="282744"/>
                  </a:cubicBezTo>
                  <a:cubicBezTo>
                    <a:pt x="234179" y="320050"/>
                    <a:pt x="211159" y="331427"/>
                    <a:pt x="184172" y="351006"/>
                  </a:cubicBezTo>
                  <a:cubicBezTo>
                    <a:pt x="157185" y="370585"/>
                    <a:pt x="113264" y="386990"/>
                    <a:pt x="84160" y="400219"/>
                  </a:cubicBezTo>
                  <a:cubicBezTo>
                    <a:pt x="55056" y="413448"/>
                    <a:pt x="22776" y="426148"/>
                    <a:pt x="9547" y="430381"/>
                  </a:cubicBezTo>
                  <a:cubicBezTo>
                    <a:pt x="-3682" y="434614"/>
                    <a:pt x="-1036" y="433821"/>
                    <a:pt x="4785" y="425619"/>
                  </a:cubicBezTo>
                  <a:cubicBezTo>
                    <a:pt x="10606" y="417417"/>
                    <a:pt x="32037" y="395457"/>
                    <a:pt x="44472" y="381169"/>
                  </a:cubicBezTo>
                  <a:cubicBezTo>
                    <a:pt x="56907" y="366881"/>
                    <a:pt x="52674" y="353652"/>
                    <a:pt x="79397" y="339894"/>
                  </a:cubicBezTo>
                  <a:cubicBezTo>
                    <a:pt x="106120" y="326136"/>
                    <a:pt x="176235" y="311848"/>
                    <a:pt x="204810" y="298619"/>
                  </a:cubicBezTo>
                  <a:cubicBezTo>
                    <a:pt x="233385" y="285390"/>
                    <a:pt x="239470" y="288036"/>
                    <a:pt x="250847" y="260519"/>
                  </a:cubicBezTo>
                  <a:cubicBezTo>
                    <a:pt x="262224" y="233002"/>
                    <a:pt x="279686" y="169767"/>
                    <a:pt x="273072" y="133519"/>
                  </a:cubicBezTo>
                  <a:cubicBezTo>
                    <a:pt x="266458" y="97271"/>
                    <a:pt x="228358" y="63404"/>
                    <a:pt x="211160" y="43031"/>
                  </a:cubicBezTo>
                  <a:cubicBezTo>
                    <a:pt x="193962" y="22658"/>
                    <a:pt x="145014" y="-10679"/>
                    <a:pt x="152422" y="33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1" name="フリーフォーム: 図形 660">
              <a:extLst>
                <a:ext uri="{FF2B5EF4-FFF2-40B4-BE49-F238E27FC236}">
                  <a16:creationId xmlns:a16="http://schemas.microsoft.com/office/drawing/2014/main" id="{46159E27-79AF-4CA0-8509-4D162AAB8FA1}"/>
                </a:ext>
              </a:extLst>
            </p:cNvPr>
            <p:cNvSpPr/>
            <p:nvPr/>
          </p:nvSpPr>
          <p:spPr>
            <a:xfrm>
              <a:off x="4663733" y="7346561"/>
              <a:ext cx="287142" cy="200384"/>
            </a:xfrm>
            <a:custGeom>
              <a:avLst/>
              <a:gdLst>
                <a:gd name="connsiteX0" fmla="*/ 3517 w 287142"/>
                <a:gd name="connsiteY0" fmla="*/ 389 h 200384"/>
                <a:gd name="connsiteX1" fmla="*/ 78130 w 287142"/>
                <a:gd name="connsiteY1" fmla="*/ 28964 h 200384"/>
                <a:gd name="connsiteX2" fmla="*/ 278155 w 287142"/>
                <a:gd name="connsiteY2" fmla="*/ 40077 h 200384"/>
                <a:gd name="connsiteX3" fmla="*/ 251167 w 287142"/>
                <a:gd name="connsiteY3" fmla="*/ 179777 h 200384"/>
                <a:gd name="connsiteX4" fmla="*/ 238467 w 287142"/>
                <a:gd name="connsiteY4" fmla="*/ 189302 h 200384"/>
                <a:gd name="connsiteX5" fmla="*/ 274980 w 287142"/>
                <a:gd name="connsiteY5" fmla="*/ 79764 h 200384"/>
                <a:gd name="connsiteX6" fmla="*/ 265455 w 287142"/>
                <a:gd name="connsiteY6" fmla="*/ 41664 h 200384"/>
                <a:gd name="connsiteX7" fmla="*/ 178142 w 287142"/>
                <a:gd name="connsiteY7" fmla="*/ 14677 h 200384"/>
                <a:gd name="connsiteX8" fmla="*/ 3517 w 287142"/>
                <a:gd name="connsiteY8" fmla="*/ 389 h 20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142" h="200384">
                  <a:moveTo>
                    <a:pt x="3517" y="389"/>
                  </a:moveTo>
                  <a:cubicBezTo>
                    <a:pt x="-13152" y="2770"/>
                    <a:pt x="32357" y="22349"/>
                    <a:pt x="78130" y="28964"/>
                  </a:cubicBezTo>
                  <a:cubicBezTo>
                    <a:pt x="123903" y="35579"/>
                    <a:pt x="249316" y="14942"/>
                    <a:pt x="278155" y="40077"/>
                  </a:cubicBezTo>
                  <a:cubicBezTo>
                    <a:pt x="306994" y="65212"/>
                    <a:pt x="257782" y="154906"/>
                    <a:pt x="251167" y="179777"/>
                  </a:cubicBezTo>
                  <a:cubicBezTo>
                    <a:pt x="244552" y="204648"/>
                    <a:pt x="234498" y="205971"/>
                    <a:pt x="238467" y="189302"/>
                  </a:cubicBezTo>
                  <a:cubicBezTo>
                    <a:pt x="242436" y="172633"/>
                    <a:pt x="270482" y="104370"/>
                    <a:pt x="274980" y="79764"/>
                  </a:cubicBezTo>
                  <a:cubicBezTo>
                    <a:pt x="279478" y="55158"/>
                    <a:pt x="281595" y="52512"/>
                    <a:pt x="265455" y="41664"/>
                  </a:cubicBezTo>
                  <a:cubicBezTo>
                    <a:pt x="249315" y="30816"/>
                    <a:pt x="218094" y="22350"/>
                    <a:pt x="178142" y="14677"/>
                  </a:cubicBezTo>
                  <a:cubicBezTo>
                    <a:pt x="138190" y="7004"/>
                    <a:pt x="20186" y="-1992"/>
                    <a:pt x="3517" y="3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2" name="フリーフォーム: 図形 661">
              <a:extLst>
                <a:ext uri="{FF2B5EF4-FFF2-40B4-BE49-F238E27FC236}">
                  <a16:creationId xmlns:a16="http://schemas.microsoft.com/office/drawing/2014/main" id="{C56EB168-9C6A-479F-90AB-067B6A66E03C}"/>
                </a:ext>
              </a:extLst>
            </p:cNvPr>
            <p:cNvSpPr/>
            <p:nvPr/>
          </p:nvSpPr>
          <p:spPr>
            <a:xfrm>
              <a:off x="4995821" y="6767739"/>
              <a:ext cx="28730" cy="834982"/>
            </a:xfrm>
            <a:custGeom>
              <a:avLst/>
              <a:gdLst>
                <a:gd name="connsiteX0" fmla="*/ 4804 w 28730"/>
                <a:gd name="connsiteY0" fmla="*/ 15649 h 834982"/>
                <a:gd name="connsiteX1" fmla="*/ 3217 w 28730"/>
                <a:gd name="connsiteY1" fmla="*/ 268061 h 834982"/>
                <a:gd name="connsiteX2" fmla="*/ 1629 w 28730"/>
                <a:gd name="connsiteY2" fmla="*/ 799874 h 834982"/>
                <a:gd name="connsiteX3" fmla="*/ 28617 w 28730"/>
                <a:gd name="connsiteY3" fmla="*/ 701449 h 834982"/>
                <a:gd name="connsiteX4" fmla="*/ 4804 w 28730"/>
                <a:gd name="connsiteY4" fmla="*/ 15649 h 834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30" h="834982">
                  <a:moveTo>
                    <a:pt x="4804" y="15649"/>
                  </a:moveTo>
                  <a:cubicBezTo>
                    <a:pt x="571" y="-56582"/>
                    <a:pt x="3746" y="137357"/>
                    <a:pt x="3217" y="268061"/>
                  </a:cubicBezTo>
                  <a:cubicBezTo>
                    <a:pt x="2688" y="398765"/>
                    <a:pt x="-2604" y="727643"/>
                    <a:pt x="1629" y="799874"/>
                  </a:cubicBezTo>
                  <a:cubicBezTo>
                    <a:pt x="5862" y="872105"/>
                    <a:pt x="26765" y="829772"/>
                    <a:pt x="28617" y="701449"/>
                  </a:cubicBezTo>
                  <a:cubicBezTo>
                    <a:pt x="30469" y="573126"/>
                    <a:pt x="9037" y="87880"/>
                    <a:pt x="4804" y="156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3" name="フリーフォーム: 図形 662">
              <a:extLst>
                <a:ext uri="{FF2B5EF4-FFF2-40B4-BE49-F238E27FC236}">
                  <a16:creationId xmlns:a16="http://schemas.microsoft.com/office/drawing/2014/main" id="{04EB2124-7EC3-4E85-A303-802377042488}"/>
                </a:ext>
              </a:extLst>
            </p:cNvPr>
            <p:cNvSpPr/>
            <p:nvPr/>
          </p:nvSpPr>
          <p:spPr>
            <a:xfrm>
              <a:off x="4901809" y="7496173"/>
              <a:ext cx="125812" cy="110567"/>
            </a:xfrm>
            <a:custGeom>
              <a:avLst/>
              <a:gdLst>
                <a:gd name="connsiteX0" fmla="*/ 125804 w 125812"/>
                <a:gd name="connsiteY0" fmla="*/ 109540 h 110567"/>
                <a:gd name="connsiteX1" fmla="*/ 6741 w 125812"/>
                <a:gd name="connsiteY1" fmla="*/ 96840 h 110567"/>
                <a:gd name="connsiteX2" fmla="*/ 14679 w 125812"/>
                <a:gd name="connsiteY2" fmla="*/ 2 h 110567"/>
                <a:gd name="connsiteX3" fmla="*/ 13091 w 125812"/>
                <a:gd name="connsiteY3" fmla="*/ 93665 h 110567"/>
                <a:gd name="connsiteX4" fmla="*/ 125804 w 125812"/>
                <a:gd name="connsiteY4" fmla="*/ 109540 h 11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12" h="110567">
                  <a:moveTo>
                    <a:pt x="125804" y="109540"/>
                  </a:moveTo>
                  <a:cubicBezTo>
                    <a:pt x="124746" y="110069"/>
                    <a:pt x="25262" y="115096"/>
                    <a:pt x="6741" y="96840"/>
                  </a:cubicBezTo>
                  <a:cubicBezTo>
                    <a:pt x="-11780" y="78584"/>
                    <a:pt x="13621" y="531"/>
                    <a:pt x="14679" y="2"/>
                  </a:cubicBezTo>
                  <a:cubicBezTo>
                    <a:pt x="15737" y="-527"/>
                    <a:pt x="-3578" y="75938"/>
                    <a:pt x="13091" y="93665"/>
                  </a:cubicBezTo>
                  <a:cubicBezTo>
                    <a:pt x="29760" y="111392"/>
                    <a:pt x="126862" y="109011"/>
                    <a:pt x="125804" y="1095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4" name="フリーフォーム: 図形 663">
              <a:extLst>
                <a:ext uri="{FF2B5EF4-FFF2-40B4-BE49-F238E27FC236}">
                  <a16:creationId xmlns:a16="http://schemas.microsoft.com/office/drawing/2014/main" id="{D372467C-1FB1-4D50-A65D-EC34C958C4A9}"/>
                </a:ext>
              </a:extLst>
            </p:cNvPr>
            <p:cNvSpPr/>
            <p:nvPr/>
          </p:nvSpPr>
          <p:spPr>
            <a:xfrm>
              <a:off x="5110100" y="6617941"/>
              <a:ext cx="23934" cy="679621"/>
            </a:xfrm>
            <a:custGeom>
              <a:avLst/>
              <a:gdLst>
                <a:gd name="connsiteX0" fmla="*/ 22288 w 23934"/>
                <a:gd name="connsiteY0" fmla="*/ 9872 h 679621"/>
                <a:gd name="connsiteX1" fmla="*/ 22288 w 23934"/>
                <a:gd name="connsiteY1" fmla="*/ 160684 h 679621"/>
                <a:gd name="connsiteX2" fmla="*/ 22288 w 23934"/>
                <a:gd name="connsiteY2" fmla="*/ 675034 h 679621"/>
                <a:gd name="connsiteX3" fmla="*/ 63 w 23934"/>
                <a:gd name="connsiteY3" fmla="*/ 390872 h 679621"/>
                <a:gd name="connsiteX4" fmla="*/ 22288 w 23934"/>
                <a:gd name="connsiteY4" fmla="*/ 9872 h 67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4" h="679621">
                  <a:moveTo>
                    <a:pt x="22288" y="9872"/>
                  </a:moveTo>
                  <a:cubicBezTo>
                    <a:pt x="25992" y="-28493"/>
                    <a:pt x="22288" y="49824"/>
                    <a:pt x="22288" y="160684"/>
                  </a:cubicBezTo>
                  <a:cubicBezTo>
                    <a:pt x="22288" y="271544"/>
                    <a:pt x="25992" y="636669"/>
                    <a:pt x="22288" y="675034"/>
                  </a:cubicBezTo>
                  <a:cubicBezTo>
                    <a:pt x="18584" y="713399"/>
                    <a:pt x="1386" y="501732"/>
                    <a:pt x="63" y="390872"/>
                  </a:cubicBezTo>
                  <a:cubicBezTo>
                    <a:pt x="-1260" y="280012"/>
                    <a:pt x="18584" y="48237"/>
                    <a:pt x="22288" y="98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5" name="フリーフォーム: 図形 664">
              <a:extLst>
                <a:ext uri="{FF2B5EF4-FFF2-40B4-BE49-F238E27FC236}">
                  <a16:creationId xmlns:a16="http://schemas.microsoft.com/office/drawing/2014/main" id="{B8051449-D1F6-4C96-A3EF-8E3018A4F984}"/>
                </a:ext>
              </a:extLst>
            </p:cNvPr>
            <p:cNvSpPr/>
            <p:nvPr/>
          </p:nvSpPr>
          <p:spPr>
            <a:xfrm>
              <a:off x="4846411" y="7250365"/>
              <a:ext cx="315000" cy="465022"/>
            </a:xfrm>
            <a:custGeom>
              <a:avLst/>
              <a:gdLst>
                <a:gd name="connsiteX0" fmla="*/ 287564 w 315000"/>
                <a:gd name="connsiteY0" fmla="*/ 17210 h 465022"/>
                <a:gd name="connsiteX1" fmla="*/ 289152 w 315000"/>
                <a:gd name="connsiteY1" fmla="*/ 106110 h 465022"/>
                <a:gd name="connsiteX2" fmla="*/ 285977 w 315000"/>
                <a:gd name="connsiteY2" fmla="*/ 437898 h 465022"/>
                <a:gd name="connsiteX3" fmla="*/ 216127 w 315000"/>
                <a:gd name="connsiteY3" fmla="*/ 447423 h 465022"/>
                <a:gd name="connsiteX4" fmla="*/ 227 w 315000"/>
                <a:gd name="connsiteY4" fmla="*/ 458535 h 465022"/>
                <a:gd name="connsiteX5" fmla="*/ 260577 w 315000"/>
                <a:gd name="connsiteY5" fmla="*/ 460123 h 465022"/>
                <a:gd name="connsiteX6" fmla="*/ 314552 w 315000"/>
                <a:gd name="connsiteY6" fmla="*/ 407735 h 465022"/>
                <a:gd name="connsiteX7" fmla="*/ 287564 w 315000"/>
                <a:gd name="connsiteY7" fmla="*/ 17210 h 465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000" h="465022">
                  <a:moveTo>
                    <a:pt x="287564" y="17210"/>
                  </a:moveTo>
                  <a:cubicBezTo>
                    <a:pt x="283331" y="-33061"/>
                    <a:pt x="289416" y="35995"/>
                    <a:pt x="289152" y="106110"/>
                  </a:cubicBezTo>
                  <a:cubicBezTo>
                    <a:pt x="288888" y="176225"/>
                    <a:pt x="298148" y="381013"/>
                    <a:pt x="285977" y="437898"/>
                  </a:cubicBezTo>
                  <a:cubicBezTo>
                    <a:pt x="273806" y="494783"/>
                    <a:pt x="263752" y="443984"/>
                    <a:pt x="216127" y="447423"/>
                  </a:cubicBezTo>
                  <a:cubicBezTo>
                    <a:pt x="168502" y="450862"/>
                    <a:pt x="-7181" y="456418"/>
                    <a:pt x="227" y="458535"/>
                  </a:cubicBezTo>
                  <a:cubicBezTo>
                    <a:pt x="7635" y="460652"/>
                    <a:pt x="208190" y="468590"/>
                    <a:pt x="260577" y="460123"/>
                  </a:cubicBezTo>
                  <a:cubicBezTo>
                    <a:pt x="312964" y="451656"/>
                    <a:pt x="310319" y="488433"/>
                    <a:pt x="314552" y="407735"/>
                  </a:cubicBezTo>
                  <a:cubicBezTo>
                    <a:pt x="318785" y="327037"/>
                    <a:pt x="291797" y="67481"/>
                    <a:pt x="287564" y="172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6" name="フリーフォーム: 図形 665">
              <a:extLst>
                <a:ext uri="{FF2B5EF4-FFF2-40B4-BE49-F238E27FC236}">
                  <a16:creationId xmlns:a16="http://schemas.microsoft.com/office/drawing/2014/main" id="{CF705ACA-76BD-41C3-A750-A349A2ADDD0E}"/>
                </a:ext>
              </a:extLst>
            </p:cNvPr>
            <p:cNvSpPr/>
            <p:nvPr/>
          </p:nvSpPr>
          <p:spPr>
            <a:xfrm>
              <a:off x="4811710" y="7720002"/>
              <a:ext cx="679453" cy="93745"/>
            </a:xfrm>
            <a:custGeom>
              <a:avLst/>
              <a:gdLst>
                <a:gd name="connsiteX0" fmla="*/ 39690 w 679453"/>
                <a:gd name="connsiteY0" fmla="*/ 11 h 93745"/>
                <a:gd name="connsiteX1" fmla="*/ 122240 w 679453"/>
                <a:gd name="connsiteY1" fmla="*/ 82561 h 93745"/>
                <a:gd name="connsiteX2" fmla="*/ 406403 w 679453"/>
                <a:gd name="connsiteY2" fmla="*/ 84148 h 93745"/>
                <a:gd name="connsiteX3" fmla="*/ 679453 w 679453"/>
                <a:gd name="connsiteY3" fmla="*/ 85736 h 93745"/>
                <a:gd name="connsiteX4" fmla="*/ 55565 w 679453"/>
                <a:gd name="connsiteY4" fmla="*/ 88911 h 93745"/>
                <a:gd name="connsiteX5" fmla="*/ 39690 w 679453"/>
                <a:gd name="connsiteY5" fmla="*/ 11 h 9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9453" h="93745">
                  <a:moveTo>
                    <a:pt x="39690" y="11"/>
                  </a:moveTo>
                  <a:cubicBezTo>
                    <a:pt x="50802" y="-1047"/>
                    <a:pt x="61121" y="68538"/>
                    <a:pt x="122240" y="82561"/>
                  </a:cubicBezTo>
                  <a:cubicBezTo>
                    <a:pt x="183359" y="96584"/>
                    <a:pt x="406403" y="84148"/>
                    <a:pt x="406403" y="84148"/>
                  </a:cubicBezTo>
                  <a:lnTo>
                    <a:pt x="679453" y="85736"/>
                  </a:lnTo>
                  <a:cubicBezTo>
                    <a:pt x="620980" y="86530"/>
                    <a:pt x="163780" y="101082"/>
                    <a:pt x="55565" y="88911"/>
                  </a:cubicBezTo>
                  <a:cubicBezTo>
                    <a:pt x="-52650" y="76740"/>
                    <a:pt x="28578" y="1069"/>
                    <a:pt x="39690" y="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7" name="フリーフォーム: 図形 666">
              <a:extLst>
                <a:ext uri="{FF2B5EF4-FFF2-40B4-BE49-F238E27FC236}">
                  <a16:creationId xmlns:a16="http://schemas.microsoft.com/office/drawing/2014/main" id="{0EFD57DA-BD01-40D4-98CF-D544F3A83B47}"/>
                </a:ext>
              </a:extLst>
            </p:cNvPr>
            <p:cNvSpPr/>
            <p:nvPr/>
          </p:nvSpPr>
          <p:spPr>
            <a:xfrm>
              <a:off x="4626439" y="7860740"/>
              <a:ext cx="2254730" cy="120713"/>
            </a:xfrm>
            <a:custGeom>
              <a:avLst/>
              <a:gdLst>
                <a:gd name="connsiteX0" fmla="*/ 110661 w 2254730"/>
                <a:gd name="connsiteY0" fmla="*/ 560 h 120713"/>
                <a:gd name="connsiteX1" fmla="*/ 367836 w 2254730"/>
                <a:gd name="connsiteY1" fmla="*/ 73585 h 120713"/>
                <a:gd name="connsiteX2" fmla="*/ 2174411 w 2254730"/>
                <a:gd name="connsiteY2" fmla="*/ 73585 h 120713"/>
                <a:gd name="connsiteX3" fmla="*/ 1961686 w 2254730"/>
                <a:gd name="connsiteY3" fmla="*/ 92635 h 120713"/>
                <a:gd name="connsiteX4" fmla="*/ 158286 w 2254730"/>
                <a:gd name="connsiteY4" fmla="*/ 118035 h 120713"/>
                <a:gd name="connsiteX5" fmla="*/ 110661 w 2254730"/>
                <a:gd name="connsiteY5" fmla="*/ 560 h 12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4730" h="120713">
                  <a:moveTo>
                    <a:pt x="110661" y="560"/>
                  </a:moveTo>
                  <a:cubicBezTo>
                    <a:pt x="145586" y="-6848"/>
                    <a:pt x="23878" y="61414"/>
                    <a:pt x="367836" y="73585"/>
                  </a:cubicBezTo>
                  <a:cubicBezTo>
                    <a:pt x="711794" y="85756"/>
                    <a:pt x="1908769" y="70410"/>
                    <a:pt x="2174411" y="73585"/>
                  </a:cubicBezTo>
                  <a:cubicBezTo>
                    <a:pt x="2440053" y="76760"/>
                    <a:pt x="1961686" y="92635"/>
                    <a:pt x="1961686" y="92635"/>
                  </a:cubicBezTo>
                  <a:cubicBezTo>
                    <a:pt x="1625665" y="100043"/>
                    <a:pt x="462557" y="129677"/>
                    <a:pt x="158286" y="118035"/>
                  </a:cubicBezTo>
                  <a:cubicBezTo>
                    <a:pt x="-145985" y="106393"/>
                    <a:pt x="75736" y="7968"/>
                    <a:pt x="110661" y="5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8" name="フリーフォーム: 図形 667">
              <a:extLst>
                <a:ext uri="{FF2B5EF4-FFF2-40B4-BE49-F238E27FC236}">
                  <a16:creationId xmlns:a16="http://schemas.microsoft.com/office/drawing/2014/main" id="{68B2568B-C6DC-41AB-9693-136D02184BE9}"/>
                </a:ext>
              </a:extLst>
            </p:cNvPr>
            <p:cNvSpPr/>
            <p:nvPr/>
          </p:nvSpPr>
          <p:spPr>
            <a:xfrm>
              <a:off x="5026658" y="7831887"/>
              <a:ext cx="2138344" cy="147542"/>
            </a:xfrm>
            <a:custGeom>
              <a:avLst/>
              <a:gdLst>
                <a:gd name="connsiteX0" fmla="*/ 2542 w 2138344"/>
                <a:gd name="connsiteY0" fmla="*/ 84446 h 147542"/>
                <a:gd name="connsiteX1" fmla="*/ 305225 w 2138344"/>
                <a:gd name="connsiteY1" fmla="*/ 92913 h 147542"/>
                <a:gd name="connsiteX2" fmla="*/ 1916009 w 2138344"/>
                <a:gd name="connsiteY2" fmla="*/ 92913 h 147542"/>
                <a:gd name="connsiteX3" fmla="*/ 2089575 w 2138344"/>
                <a:gd name="connsiteY3" fmla="*/ 59046 h 147542"/>
                <a:gd name="connsiteX4" fmla="*/ 2129792 w 2138344"/>
                <a:gd name="connsiteY4" fmla="*/ 1896 h 147542"/>
                <a:gd name="connsiteX5" fmla="*/ 1949875 w 2138344"/>
                <a:gd name="connsiteY5" fmla="*/ 135246 h 147542"/>
                <a:gd name="connsiteX6" fmla="*/ 1427059 w 2138344"/>
                <a:gd name="connsiteY6" fmla="*/ 141596 h 147542"/>
                <a:gd name="connsiteX7" fmla="*/ 207859 w 2138344"/>
                <a:gd name="connsiteY7" fmla="*/ 135246 h 147542"/>
                <a:gd name="connsiteX8" fmla="*/ 2542 w 2138344"/>
                <a:gd name="connsiteY8" fmla="*/ 84446 h 147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8344" h="147542">
                  <a:moveTo>
                    <a:pt x="2542" y="84446"/>
                  </a:moveTo>
                  <a:cubicBezTo>
                    <a:pt x="-5572" y="87974"/>
                    <a:pt x="305225" y="92913"/>
                    <a:pt x="305225" y="92913"/>
                  </a:cubicBezTo>
                  <a:lnTo>
                    <a:pt x="1916009" y="92913"/>
                  </a:lnTo>
                  <a:cubicBezTo>
                    <a:pt x="2213401" y="87269"/>
                    <a:pt x="2053945" y="74215"/>
                    <a:pt x="2089575" y="59046"/>
                  </a:cubicBezTo>
                  <a:cubicBezTo>
                    <a:pt x="2125205" y="43877"/>
                    <a:pt x="2153075" y="-10804"/>
                    <a:pt x="2129792" y="1896"/>
                  </a:cubicBezTo>
                  <a:cubicBezTo>
                    <a:pt x="2106509" y="14596"/>
                    <a:pt x="2066997" y="111963"/>
                    <a:pt x="1949875" y="135246"/>
                  </a:cubicBezTo>
                  <a:cubicBezTo>
                    <a:pt x="1832753" y="158529"/>
                    <a:pt x="1427059" y="141596"/>
                    <a:pt x="1427059" y="141596"/>
                  </a:cubicBezTo>
                  <a:lnTo>
                    <a:pt x="207859" y="135246"/>
                  </a:lnTo>
                  <a:cubicBezTo>
                    <a:pt x="-26033" y="128191"/>
                    <a:pt x="-1162" y="113727"/>
                    <a:pt x="2542" y="844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9" name="フリーフォーム: 図形 668">
              <a:extLst>
                <a:ext uri="{FF2B5EF4-FFF2-40B4-BE49-F238E27FC236}">
                  <a16:creationId xmlns:a16="http://schemas.microsoft.com/office/drawing/2014/main" id="{0B6567DB-54A4-404D-BA64-48AC78A7774E}"/>
                </a:ext>
              </a:extLst>
            </p:cNvPr>
            <p:cNvSpPr/>
            <p:nvPr/>
          </p:nvSpPr>
          <p:spPr>
            <a:xfrm>
              <a:off x="5173579" y="6545221"/>
              <a:ext cx="1063977" cy="177661"/>
            </a:xfrm>
            <a:custGeom>
              <a:avLst/>
              <a:gdLst>
                <a:gd name="connsiteX0" fmla="*/ 1063709 w 1063977"/>
                <a:gd name="connsiteY0" fmla="*/ 42 h 177661"/>
                <a:gd name="connsiteX1" fmla="*/ 979571 w 1063977"/>
                <a:gd name="connsiteY1" fmla="*/ 146092 h 177661"/>
                <a:gd name="connsiteX2" fmla="*/ 849396 w 1063977"/>
                <a:gd name="connsiteY2" fmla="*/ 169904 h 177661"/>
                <a:gd name="connsiteX3" fmla="*/ 284246 w 1063977"/>
                <a:gd name="connsiteY3" fmla="*/ 158792 h 177661"/>
                <a:gd name="connsiteX4" fmla="*/ 250909 w 1063977"/>
                <a:gd name="connsiteY4" fmla="*/ 146092 h 177661"/>
                <a:gd name="connsiteX5" fmla="*/ 84 w 1063977"/>
                <a:gd name="connsiteY5" fmla="*/ 81004 h 177661"/>
                <a:gd name="connsiteX6" fmla="*/ 227096 w 1063977"/>
                <a:gd name="connsiteY6" fmla="*/ 128629 h 177661"/>
                <a:gd name="connsiteX7" fmla="*/ 565234 w 1063977"/>
                <a:gd name="connsiteY7" fmla="*/ 168317 h 177661"/>
                <a:gd name="connsiteX8" fmla="*/ 952584 w 1063977"/>
                <a:gd name="connsiteY8" fmla="*/ 161967 h 177661"/>
                <a:gd name="connsiteX9" fmla="*/ 1063709 w 1063977"/>
                <a:gd name="connsiteY9" fmla="*/ 42 h 177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3977" h="177661">
                  <a:moveTo>
                    <a:pt x="1063709" y="42"/>
                  </a:moveTo>
                  <a:cubicBezTo>
                    <a:pt x="1068207" y="-2604"/>
                    <a:pt x="1015290" y="117782"/>
                    <a:pt x="979571" y="146092"/>
                  </a:cubicBezTo>
                  <a:cubicBezTo>
                    <a:pt x="943852" y="174402"/>
                    <a:pt x="965283" y="167787"/>
                    <a:pt x="849396" y="169904"/>
                  </a:cubicBezTo>
                  <a:lnTo>
                    <a:pt x="284246" y="158792"/>
                  </a:lnTo>
                  <a:cubicBezTo>
                    <a:pt x="184498" y="154823"/>
                    <a:pt x="298269" y="159057"/>
                    <a:pt x="250909" y="146092"/>
                  </a:cubicBezTo>
                  <a:cubicBezTo>
                    <a:pt x="203549" y="133127"/>
                    <a:pt x="4053" y="83914"/>
                    <a:pt x="84" y="81004"/>
                  </a:cubicBezTo>
                  <a:cubicBezTo>
                    <a:pt x="-3885" y="78094"/>
                    <a:pt x="132904" y="114077"/>
                    <a:pt x="227096" y="128629"/>
                  </a:cubicBezTo>
                  <a:cubicBezTo>
                    <a:pt x="321288" y="143181"/>
                    <a:pt x="444319" y="162761"/>
                    <a:pt x="565234" y="168317"/>
                  </a:cubicBezTo>
                  <a:cubicBezTo>
                    <a:pt x="686149" y="173873"/>
                    <a:pt x="871092" y="189219"/>
                    <a:pt x="952584" y="161967"/>
                  </a:cubicBezTo>
                  <a:cubicBezTo>
                    <a:pt x="1034076" y="134715"/>
                    <a:pt x="1059211" y="2688"/>
                    <a:pt x="1063709" y="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0" name="フリーフォーム: 図形 669">
              <a:extLst>
                <a:ext uri="{FF2B5EF4-FFF2-40B4-BE49-F238E27FC236}">
                  <a16:creationId xmlns:a16="http://schemas.microsoft.com/office/drawing/2014/main" id="{C8CAFF27-D91D-47B3-B7BF-6E9F91E33EB2}"/>
                </a:ext>
              </a:extLst>
            </p:cNvPr>
            <p:cNvSpPr/>
            <p:nvPr/>
          </p:nvSpPr>
          <p:spPr>
            <a:xfrm>
              <a:off x="5422284" y="6420751"/>
              <a:ext cx="119564" cy="163394"/>
            </a:xfrm>
            <a:custGeom>
              <a:avLst/>
              <a:gdLst>
                <a:gd name="connsiteX0" fmla="*/ 103804 w 119564"/>
                <a:gd name="connsiteY0" fmla="*/ 687 h 163394"/>
                <a:gd name="connsiteX1" fmla="*/ 118091 w 119564"/>
                <a:gd name="connsiteY1" fmla="*/ 154674 h 163394"/>
                <a:gd name="connsiteX2" fmla="*/ 92691 w 119564"/>
                <a:gd name="connsiteY2" fmla="*/ 137212 h 163394"/>
                <a:gd name="connsiteX3" fmla="*/ 78404 w 119564"/>
                <a:gd name="connsiteY3" fmla="*/ 78474 h 163394"/>
                <a:gd name="connsiteX4" fmla="*/ 35541 w 119564"/>
                <a:gd name="connsiteY4" fmla="*/ 111812 h 163394"/>
                <a:gd name="connsiteX5" fmla="*/ 616 w 119564"/>
                <a:gd name="connsiteY5" fmla="*/ 97524 h 163394"/>
                <a:gd name="connsiteX6" fmla="*/ 103804 w 119564"/>
                <a:gd name="connsiteY6" fmla="*/ 687 h 163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9564" h="163394">
                  <a:moveTo>
                    <a:pt x="103804" y="687"/>
                  </a:moveTo>
                  <a:cubicBezTo>
                    <a:pt x="123383" y="10212"/>
                    <a:pt x="119943" y="131920"/>
                    <a:pt x="118091" y="154674"/>
                  </a:cubicBezTo>
                  <a:cubicBezTo>
                    <a:pt x="116239" y="177428"/>
                    <a:pt x="99305" y="149912"/>
                    <a:pt x="92691" y="137212"/>
                  </a:cubicBezTo>
                  <a:cubicBezTo>
                    <a:pt x="86077" y="124512"/>
                    <a:pt x="87929" y="82707"/>
                    <a:pt x="78404" y="78474"/>
                  </a:cubicBezTo>
                  <a:cubicBezTo>
                    <a:pt x="68879" y="74241"/>
                    <a:pt x="48506" y="108637"/>
                    <a:pt x="35541" y="111812"/>
                  </a:cubicBezTo>
                  <a:cubicBezTo>
                    <a:pt x="22576" y="114987"/>
                    <a:pt x="-4411" y="111547"/>
                    <a:pt x="616" y="97524"/>
                  </a:cubicBezTo>
                  <a:cubicBezTo>
                    <a:pt x="5643" y="83501"/>
                    <a:pt x="84225" y="-8838"/>
                    <a:pt x="103804" y="6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1" name="フリーフォーム: 図形 670">
              <a:extLst>
                <a:ext uri="{FF2B5EF4-FFF2-40B4-BE49-F238E27FC236}">
                  <a16:creationId xmlns:a16="http://schemas.microsoft.com/office/drawing/2014/main" id="{1DBFDFB0-1020-4AE4-8D25-C48E53140F06}"/>
                </a:ext>
              </a:extLst>
            </p:cNvPr>
            <p:cNvSpPr/>
            <p:nvPr/>
          </p:nvSpPr>
          <p:spPr>
            <a:xfrm>
              <a:off x="5371884" y="6518221"/>
              <a:ext cx="172304" cy="69251"/>
            </a:xfrm>
            <a:custGeom>
              <a:avLst/>
              <a:gdLst>
                <a:gd name="connsiteX0" fmla="*/ 1804 w 172304"/>
                <a:gd name="connsiteY0" fmla="*/ 54 h 69251"/>
                <a:gd name="connsiteX1" fmla="*/ 87529 w 172304"/>
                <a:gd name="connsiteY1" fmla="*/ 55617 h 69251"/>
                <a:gd name="connsiteX2" fmla="*/ 171666 w 172304"/>
                <a:gd name="connsiteY2" fmla="*/ 66729 h 69251"/>
                <a:gd name="connsiteX3" fmla="*/ 1804 w 172304"/>
                <a:gd name="connsiteY3" fmla="*/ 54 h 6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304" h="69251">
                  <a:moveTo>
                    <a:pt x="1804" y="54"/>
                  </a:moveTo>
                  <a:cubicBezTo>
                    <a:pt x="-12219" y="-1798"/>
                    <a:pt x="59219" y="44504"/>
                    <a:pt x="87529" y="55617"/>
                  </a:cubicBezTo>
                  <a:cubicBezTo>
                    <a:pt x="115839" y="66730"/>
                    <a:pt x="179339" y="73079"/>
                    <a:pt x="171666" y="66729"/>
                  </a:cubicBezTo>
                  <a:cubicBezTo>
                    <a:pt x="163993" y="60379"/>
                    <a:pt x="15827" y="1906"/>
                    <a:pt x="1804" y="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2" name="フリーフォーム: 図形 671">
              <a:extLst>
                <a:ext uri="{FF2B5EF4-FFF2-40B4-BE49-F238E27FC236}">
                  <a16:creationId xmlns:a16="http://schemas.microsoft.com/office/drawing/2014/main" id="{BCF238C1-3289-4A8D-9152-E1A616188A69}"/>
                </a:ext>
              </a:extLst>
            </p:cNvPr>
            <p:cNvSpPr/>
            <p:nvPr/>
          </p:nvSpPr>
          <p:spPr>
            <a:xfrm>
              <a:off x="5918704" y="6030130"/>
              <a:ext cx="39431" cy="456322"/>
            </a:xfrm>
            <a:custGeom>
              <a:avLst/>
              <a:gdLst>
                <a:gd name="connsiteX0" fmla="*/ 1084 w 39431"/>
                <a:gd name="connsiteY0" fmla="*/ 783 h 456322"/>
                <a:gd name="connsiteX1" fmla="*/ 39184 w 39431"/>
                <a:gd name="connsiteY1" fmla="*/ 438933 h 456322"/>
                <a:gd name="connsiteX2" fmla="*/ 15371 w 39431"/>
                <a:gd name="connsiteY2" fmla="*/ 334158 h 456322"/>
                <a:gd name="connsiteX3" fmla="*/ 1084 w 39431"/>
                <a:gd name="connsiteY3" fmla="*/ 783 h 45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31" h="456322">
                  <a:moveTo>
                    <a:pt x="1084" y="783"/>
                  </a:moveTo>
                  <a:cubicBezTo>
                    <a:pt x="5053" y="18246"/>
                    <a:pt x="36803" y="383371"/>
                    <a:pt x="39184" y="438933"/>
                  </a:cubicBezTo>
                  <a:cubicBezTo>
                    <a:pt x="41565" y="494495"/>
                    <a:pt x="26219" y="405331"/>
                    <a:pt x="15371" y="334158"/>
                  </a:cubicBezTo>
                  <a:cubicBezTo>
                    <a:pt x="4523" y="262985"/>
                    <a:pt x="-2885" y="-16680"/>
                    <a:pt x="1084" y="7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3" name="フリーフォーム: 図形 672">
              <a:extLst>
                <a:ext uri="{FF2B5EF4-FFF2-40B4-BE49-F238E27FC236}">
                  <a16:creationId xmlns:a16="http://schemas.microsoft.com/office/drawing/2014/main" id="{DEB1C74E-8891-44C5-941A-D81BC0F4EBE9}"/>
                </a:ext>
              </a:extLst>
            </p:cNvPr>
            <p:cNvSpPr/>
            <p:nvPr/>
          </p:nvSpPr>
          <p:spPr>
            <a:xfrm>
              <a:off x="5624493" y="6143194"/>
              <a:ext cx="352720" cy="472035"/>
            </a:xfrm>
            <a:custGeom>
              <a:avLst/>
              <a:gdLst>
                <a:gd name="connsiteX0" fmla="*/ 12720 w 352720"/>
                <a:gd name="connsiteY0" fmla="*/ 11544 h 472035"/>
                <a:gd name="connsiteX1" fmla="*/ 53995 w 352720"/>
                <a:gd name="connsiteY1" fmla="*/ 427469 h 472035"/>
                <a:gd name="connsiteX2" fmla="*/ 247670 w 352720"/>
                <a:gd name="connsiteY2" fmla="*/ 457631 h 472035"/>
                <a:gd name="connsiteX3" fmla="*/ 349270 w 352720"/>
                <a:gd name="connsiteY3" fmla="*/ 403656 h 472035"/>
                <a:gd name="connsiteX4" fmla="*/ 328632 w 352720"/>
                <a:gd name="connsiteY4" fmla="*/ 333806 h 472035"/>
                <a:gd name="connsiteX5" fmla="*/ 325457 w 352720"/>
                <a:gd name="connsiteY5" fmla="*/ 413181 h 472035"/>
                <a:gd name="connsiteX6" fmla="*/ 182582 w 352720"/>
                <a:gd name="connsiteY6" fmla="*/ 444931 h 472035"/>
                <a:gd name="connsiteX7" fmla="*/ 84157 w 352720"/>
                <a:gd name="connsiteY7" fmla="*/ 440169 h 472035"/>
                <a:gd name="connsiteX8" fmla="*/ 57170 w 352720"/>
                <a:gd name="connsiteY8" fmla="*/ 413181 h 472035"/>
                <a:gd name="connsiteX9" fmla="*/ 31770 w 352720"/>
                <a:gd name="connsiteY9" fmla="*/ 295706 h 472035"/>
                <a:gd name="connsiteX10" fmla="*/ 20 w 352720"/>
                <a:gd name="connsiteY10" fmla="*/ 130606 h 472035"/>
                <a:gd name="connsiteX11" fmla="*/ 12720 w 352720"/>
                <a:gd name="connsiteY11" fmla="*/ 11544 h 47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720" h="472035">
                  <a:moveTo>
                    <a:pt x="12720" y="11544"/>
                  </a:moveTo>
                  <a:cubicBezTo>
                    <a:pt x="21716" y="61021"/>
                    <a:pt x="14837" y="353121"/>
                    <a:pt x="53995" y="427469"/>
                  </a:cubicBezTo>
                  <a:cubicBezTo>
                    <a:pt x="93153" y="501817"/>
                    <a:pt x="198458" y="461600"/>
                    <a:pt x="247670" y="457631"/>
                  </a:cubicBezTo>
                  <a:cubicBezTo>
                    <a:pt x="296882" y="453662"/>
                    <a:pt x="335776" y="424293"/>
                    <a:pt x="349270" y="403656"/>
                  </a:cubicBezTo>
                  <a:cubicBezTo>
                    <a:pt x="362764" y="383019"/>
                    <a:pt x="332601" y="332219"/>
                    <a:pt x="328632" y="333806"/>
                  </a:cubicBezTo>
                  <a:cubicBezTo>
                    <a:pt x="324663" y="335394"/>
                    <a:pt x="349799" y="394660"/>
                    <a:pt x="325457" y="413181"/>
                  </a:cubicBezTo>
                  <a:cubicBezTo>
                    <a:pt x="301115" y="431702"/>
                    <a:pt x="222799" y="440433"/>
                    <a:pt x="182582" y="444931"/>
                  </a:cubicBezTo>
                  <a:cubicBezTo>
                    <a:pt x="142365" y="449429"/>
                    <a:pt x="105059" y="445461"/>
                    <a:pt x="84157" y="440169"/>
                  </a:cubicBezTo>
                  <a:cubicBezTo>
                    <a:pt x="63255" y="434877"/>
                    <a:pt x="65901" y="437258"/>
                    <a:pt x="57170" y="413181"/>
                  </a:cubicBezTo>
                  <a:cubicBezTo>
                    <a:pt x="48439" y="389104"/>
                    <a:pt x="41295" y="342802"/>
                    <a:pt x="31770" y="295706"/>
                  </a:cubicBezTo>
                  <a:cubicBezTo>
                    <a:pt x="22245" y="248610"/>
                    <a:pt x="-774" y="176379"/>
                    <a:pt x="20" y="130606"/>
                  </a:cubicBezTo>
                  <a:cubicBezTo>
                    <a:pt x="814" y="84833"/>
                    <a:pt x="3724" y="-37933"/>
                    <a:pt x="12720" y="115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4" name="フリーフォーム: 図形 673">
              <a:extLst>
                <a:ext uri="{FF2B5EF4-FFF2-40B4-BE49-F238E27FC236}">
                  <a16:creationId xmlns:a16="http://schemas.microsoft.com/office/drawing/2014/main" id="{AEC3C587-F7A2-4007-9AE8-243C0F0279A9}"/>
                </a:ext>
              </a:extLst>
            </p:cNvPr>
            <p:cNvSpPr/>
            <p:nvPr/>
          </p:nvSpPr>
          <p:spPr>
            <a:xfrm>
              <a:off x="4926626" y="7434577"/>
              <a:ext cx="2273832" cy="397293"/>
            </a:xfrm>
            <a:custGeom>
              <a:avLst/>
              <a:gdLst>
                <a:gd name="connsiteX0" fmla="*/ 13674 w 2273832"/>
                <a:gd name="connsiteY0" fmla="*/ 373806 h 397293"/>
                <a:gd name="connsiteX1" fmla="*/ 210524 w 2273832"/>
                <a:gd name="connsiteY1" fmla="*/ 394973 h 397293"/>
                <a:gd name="connsiteX2" fmla="*/ 2119757 w 2273832"/>
                <a:gd name="connsiteY2" fmla="*/ 384390 h 397293"/>
                <a:gd name="connsiteX3" fmla="*/ 2128224 w 2273832"/>
                <a:gd name="connsiteY3" fmla="*/ 344173 h 397293"/>
                <a:gd name="connsiteX4" fmla="*/ 1874224 w 2273832"/>
                <a:gd name="connsiteY4" fmla="*/ 11856 h 397293"/>
                <a:gd name="connsiteX5" fmla="*/ 1941957 w 2273832"/>
                <a:gd name="connsiteY5" fmla="*/ 100756 h 397293"/>
                <a:gd name="connsiteX6" fmla="*/ 2062607 w 2273832"/>
                <a:gd name="connsiteY6" fmla="*/ 356873 h 397293"/>
                <a:gd name="connsiteX7" fmla="*/ 1141857 w 2273832"/>
                <a:gd name="connsiteY7" fmla="*/ 397090 h 397293"/>
                <a:gd name="connsiteX8" fmla="*/ 13674 w 2273832"/>
                <a:gd name="connsiteY8" fmla="*/ 373806 h 39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3832" h="397293">
                  <a:moveTo>
                    <a:pt x="13674" y="373806"/>
                  </a:moveTo>
                  <a:cubicBezTo>
                    <a:pt x="-63408" y="383507"/>
                    <a:pt x="210524" y="394973"/>
                    <a:pt x="210524" y="394973"/>
                  </a:cubicBezTo>
                  <a:lnTo>
                    <a:pt x="2119757" y="384390"/>
                  </a:lnTo>
                  <a:cubicBezTo>
                    <a:pt x="2439374" y="375923"/>
                    <a:pt x="2169146" y="406262"/>
                    <a:pt x="2128224" y="344173"/>
                  </a:cubicBezTo>
                  <a:cubicBezTo>
                    <a:pt x="2087302" y="282084"/>
                    <a:pt x="1874224" y="11856"/>
                    <a:pt x="1874224" y="11856"/>
                  </a:cubicBezTo>
                  <a:cubicBezTo>
                    <a:pt x="1843180" y="-28713"/>
                    <a:pt x="1910560" y="43253"/>
                    <a:pt x="1941957" y="100756"/>
                  </a:cubicBezTo>
                  <a:cubicBezTo>
                    <a:pt x="1973354" y="158259"/>
                    <a:pt x="2195957" y="307484"/>
                    <a:pt x="2062607" y="356873"/>
                  </a:cubicBezTo>
                  <a:cubicBezTo>
                    <a:pt x="1929257" y="406262"/>
                    <a:pt x="1485815" y="394973"/>
                    <a:pt x="1141857" y="397090"/>
                  </a:cubicBezTo>
                  <a:cubicBezTo>
                    <a:pt x="797899" y="399207"/>
                    <a:pt x="398378" y="384390"/>
                    <a:pt x="13674" y="3738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5" name="フリーフォーム: 図形 674">
              <a:extLst>
                <a:ext uri="{FF2B5EF4-FFF2-40B4-BE49-F238E27FC236}">
                  <a16:creationId xmlns:a16="http://schemas.microsoft.com/office/drawing/2014/main" id="{EF1302A1-012C-42C0-9297-FC4ACBF83A4A}"/>
                </a:ext>
              </a:extLst>
            </p:cNvPr>
            <p:cNvSpPr/>
            <p:nvPr/>
          </p:nvSpPr>
          <p:spPr>
            <a:xfrm>
              <a:off x="5421679" y="6785928"/>
              <a:ext cx="706317" cy="243979"/>
            </a:xfrm>
            <a:custGeom>
              <a:avLst/>
              <a:gdLst>
                <a:gd name="connsiteX0" fmla="*/ 52021 w 706317"/>
                <a:gd name="connsiteY0" fmla="*/ 105 h 243979"/>
                <a:gd name="connsiteX1" fmla="*/ 128221 w 706317"/>
                <a:gd name="connsiteY1" fmla="*/ 201189 h 243979"/>
                <a:gd name="connsiteX2" fmla="*/ 706071 w 706317"/>
                <a:gd name="connsiteY2" fmla="*/ 218122 h 243979"/>
                <a:gd name="connsiteX3" fmla="*/ 52021 w 706317"/>
                <a:gd name="connsiteY3" fmla="*/ 230822 h 243979"/>
                <a:gd name="connsiteX4" fmla="*/ 52021 w 706317"/>
                <a:gd name="connsiteY4" fmla="*/ 105 h 24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317" h="243979">
                  <a:moveTo>
                    <a:pt x="52021" y="105"/>
                  </a:moveTo>
                  <a:cubicBezTo>
                    <a:pt x="64721" y="-4834"/>
                    <a:pt x="19213" y="164853"/>
                    <a:pt x="128221" y="201189"/>
                  </a:cubicBezTo>
                  <a:cubicBezTo>
                    <a:pt x="237229" y="237525"/>
                    <a:pt x="718771" y="213183"/>
                    <a:pt x="706071" y="218122"/>
                  </a:cubicBezTo>
                  <a:cubicBezTo>
                    <a:pt x="693371" y="223061"/>
                    <a:pt x="162441" y="264689"/>
                    <a:pt x="52021" y="230822"/>
                  </a:cubicBezTo>
                  <a:cubicBezTo>
                    <a:pt x="-58399" y="196955"/>
                    <a:pt x="39321" y="5044"/>
                    <a:pt x="52021" y="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6" name="フリーフォーム: 図形 675">
              <a:extLst>
                <a:ext uri="{FF2B5EF4-FFF2-40B4-BE49-F238E27FC236}">
                  <a16:creationId xmlns:a16="http://schemas.microsoft.com/office/drawing/2014/main" id="{56EF3FA1-2514-4255-9924-C769F5817681}"/>
                </a:ext>
              </a:extLst>
            </p:cNvPr>
            <p:cNvSpPr/>
            <p:nvPr/>
          </p:nvSpPr>
          <p:spPr>
            <a:xfrm>
              <a:off x="5444963" y="7084378"/>
              <a:ext cx="706317" cy="283739"/>
            </a:xfrm>
            <a:custGeom>
              <a:avLst/>
              <a:gdLst>
                <a:gd name="connsiteX0" fmla="*/ 52021 w 706317"/>
                <a:gd name="connsiteY0" fmla="*/ 105 h 243979"/>
                <a:gd name="connsiteX1" fmla="*/ 128221 w 706317"/>
                <a:gd name="connsiteY1" fmla="*/ 201189 h 243979"/>
                <a:gd name="connsiteX2" fmla="*/ 706071 w 706317"/>
                <a:gd name="connsiteY2" fmla="*/ 218122 h 243979"/>
                <a:gd name="connsiteX3" fmla="*/ 52021 w 706317"/>
                <a:gd name="connsiteY3" fmla="*/ 230822 h 243979"/>
                <a:gd name="connsiteX4" fmla="*/ 52021 w 706317"/>
                <a:gd name="connsiteY4" fmla="*/ 105 h 24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317" h="243979">
                  <a:moveTo>
                    <a:pt x="52021" y="105"/>
                  </a:moveTo>
                  <a:cubicBezTo>
                    <a:pt x="64721" y="-4834"/>
                    <a:pt x="19213" y="164853"/>
                    <a:pt x="128221" y="201189"/>
                  </a:cubicBezTo>
                  <a:cubicBezTo>
                    <a:pt x="237229" y="237525"/>
                    <a:pt x="718771" y="213183"/>
                    <a:pt x="706071" y="218122"/>
                  </a:cubicBezTo>
                  <a:cubicBezTo>
                    <a:pt x="693371" y="223061"/>
                    <a:pt x="162441" y="264689"/>
                    <a:pt x="52021" y="230822"/>
                  </a:cubicBezTo>
                  <a:cubicBezTo>
                    <a:pt x="-58399" y="196955"/>
                    <a:pt x="39321" y="5044"/>
                    <a:pt x="52021" y="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7" name="フリーフォーム: 図形 676">
              <a:extLst>
                <a:ext uri="{FF2B5EF4-FFF2-40B4-BE49-F238E27FC236}">
                  <a16:creationId xmlns:a16="http://schemas.microsoft.com/office/drawing/2014/main" id="{5351DE8B-E8DC-47B9-9E7F-64328ADDE840}"/>
                </a:ext>
              </a:extLst>
            </p:cNvPr>
            <p:cNvSpPr/>
            <p:nvPr/>
          </p:nvSpPr>
          <p:spPr>
            <a:xfrm>
              <a:off x="5474596" y="7429394"/>
              <a:ext cx="706317" cy="283739"/>
            </a:xfrm>
            <a:custGeom>
              <a:avLst/>
              <a:gdLst>
                <a:gd name="connsiteX0" fmla="*/ 52021 w 706317"/>
                <a:gd name="connsiteY0" fmla="*/ 105 h 243979"/>
                <a:gd name="connsiteX1" fmla="*/ 128221 w 706317"/>
                <a:gd name="connsiteY1" fmla="*/ 201189 h 243979"/>
                <a:gd name="connsiteX2" fmla="*/ 706071 w 706317"/>
                <a:gd name="connsiteY2" fmla="*/ 218122 h 243979"/>
                <a:gd name="connsiteX3" fmla="*/ 52021 w 706317"/>
                <a:gd name="connsiteY3" fmla="*/ 230822 h 243979"/>
                <a:gd name="connsiteX4" fmla="*/ 52021 w 706317"/>
                <a:gd name="connsiteY4" fmla="*/ 105 h 243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317" h="243979">
                  <a:moveTo>
                    <a:pt x="52021" y="105"/>
                  </a:moveTo>
                  <a:cubicBezTo>
                    <a:pt x="64721" y="-4834"/>
                    <a:pt x="19213" y="164853"/>
                    <a:pt x="128221" y="201189"/>
                  </a:cubicBezTo>
                  <a:cubicBezTo>
                    <a:pt x="237229" y="237525"/>
                    <a:pt x="718771" y="213183"/>
                    <a:pt x="706071" y="218122"/>
                  </a:cubicBezTo>
                  <a:cubicBezTo>
                    <a:pt x="693371" y="223061"/>
                    <a:pt x="162441" y="264689"/>
                    <a:pt x="52021" y="230822"/>
                  </a:cubicBezTo>
                  <a:cubicBezTo>
                    <a:pt x="-58399" y="196955"/>
                    <a:pt x="39321" y="5044"/>
                    <a:pt x="52021" y="1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8" name="フリーフォーム: 図形 677">
              <a:extLst>
                <a:ext uri="{FF2B5EF4-FFF2-40B4-BE49-F238E27FC236}">
                  <a16:creationId xmlns:a16="http://schemas.microsoft.com/office/drawing/2014/main" id="{F50DEFD1-1D75-4310-A3D4-EAB11550D60B}"/>
                </a:ext>
              </a:extLst>
            </p:cNvPr>
            <p:cNvSpPr/>
            <p:nvPr/>
          </p:nvSpPr>
          <p:spPr>
            <a:xfrm>
              <a:off x="5441620" y="6776727"/>
              <a:ext cx="804722" cy="251867"/>
            </a:xfrm>
            <a:custGeom>
              <a:avLst/>
              <a:gdLst>
                <a:gd name="connsiteX0" fmla="*/ 21497 w 804722"/>
                <a:gd name="connsiteY0" fmla="*/ 11423 h 251867"/>
                <a:gd name="connsiteX1" fmla="*/ 104047 w 804722"/>
                <a:gd name="connsiteY1" fmla="*/ 11423 h 251867"/>
                <a:gd name="connsiteX2" fmla="*/ 743280 w 804722"/>
                <a:gd name="connsiteY2" fmla="*/ 22006 h 251867"/>
                <a:gd name="connsiteX3" fmla="*/ 775030 w 804722"/>
                <a:gd name="connsiteY3" fmla="*/ 216740 h 251867"/>
                <a:gd name="connsiteX4" fmla="*/ 777147 w 804722"/>
                <a:gd name="connsiteY4" fmla="*/ 250606 h 251867"/>
                <a:gd name="connsiteX5" fmla="*/ 804663 w 804722"/>
                <a:gd name="connsiteY5" fmla="*/ 199806 h 251867"/>
                <a:gd name="connsiteX6" fmla="*/ 768680 w 804722"/>
                <a:gd name="connsiteY6" fmla="*/ 26240 h 251867"/>
                <a:gd name="connsiteX7" fmla="*/ 573947 w 804722"/>
                <a:gd name="connsiteY7" fmla="*/ 840 h 251867"/>
                <a:gd name="connsiteX8" fmla="*/ 21497 w 804722"/>
                <a:gd name="connsiteY8" fmla="*/ 11423 h 25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722" h="251867">
                  <a:moveTo>
                    <a:pt x="21497" y="11423"/>
                  </a:moveTo>
                  <a:cubicBezTo>
                    <a:pt x="-56820" y="13187"/>
                    <a:pt x="104047" y="11423"/>
                    <a:pt x="104047" y="11423"/>
                  </a:cubicBezTo>
                  <a:cubicBezTo>
                    <a:pt x="224344" y="13187"/>
                    <a:pt x="631450" y="-12213"/>
                    <a:pt x="743280" y="22006"/>
                  </a:cubicBezTo>
                  <a:cubicBezTo>
                    <a:pt x="855110" y="56225"/>
                    <a:pt x="769386" y="178640"/>
                    <a:pt x="775030" y="216740"/>
                  </a:cubicBezTo>
                  <a:cubicBezTo>
                    <a:pt x="780674" y="254840"/>
                    <a:pt x="772208" y="253428"/>
                    <a:pt x="777147" y="250606"/>
                  </a:cubicBezTo>
                  <a:cubicBezTo>
                    <a:pt x="782086" y="247784"/>
                    <a:pt x="806074" y="237200"/>
                    <a:pt x="804663" y="199806"/>
                  </a:cubicBezTo>
                  <a:cubicBezTo>
                    <a:pt x="803252" y="162412"/>
                    <a:pt x="807133" y="59401"/>
                    <a:pt x="768680" y="26240"/>
                  </a:cubicBezTo>
                  <a:cubicBezTo>
                    <a:pt x="730227" y="-6921"/>
                    <a:pt x="699536" y="5073"/>
                    <a:pt x="573947" y="840"/>
                  </a:cubicBezTo>
                  <a:cubicBezTo>
                    <a:pt x="448358" y="-3393"/>
                    <a:pt x="99814" y="9659"/>
                    <a:pt x="21497" y="114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9" name="フリーフォーム: 図形 678">
              <a:extLst>
                <a:ext uri="{FF2B5EF4-FFF2-40B4-BE49-F238E27FC236}">
                  <a16:creationId xmlns:a16="http://schemas.microsoft.com/office/drawing/2014/main" id="{65780A99-B19E-4422-BBC5-CA5FE9A843E8}"/>
                </a:ext>
              </a:extLst>
            </p:cNvPr>
            <p:cNvSpPr/>
            <p:nvPr/>
          </p:nvSpPr>
          <p:spPr>
            <a:xfrm>
              <a:off x="5567253" y="6857452"/>
              <a:ext cx="568443" cy="38706"/>
            </a:xfrm>
            <a:custGeom>
              <a:avLst/>
              <a:gdLst>
                <a:gd name="connsiteX0" fmla="*/ 12280 w 568443"/>
                <a:gd name="connsiteY0" fmla="*/ 2665 h 38706"/>
                <a:gd name="connsiteX1" fmla="*/ 115997 w 568443"/>
                <a:gd name="connsiteY1" fmla="*/ 2665 h 38706"/>
                <a:gd name="connsiteX2" fmla="*/ 522397 w 568443"/>
                <a:gd name="connsiteY2" fmla="*/ 2665 h 38706"/>
                <a:gd name="connsiteX3" fmla="*/ 552030 w 568443"/>
                <a:gd name="connsiteY3" fmla="*/ 38648 h 38706"/>
                <a:gd name="connsiteX4" fmla="*/ 458897 w 568443"/>
                <a:gd name="connsiteY4" fmla="*/ 11131 h 38706"/>
                <a:gd name="connsiteX5" fmla="*/ 12280 w 568443"/>
                <a:gd name="connsiteY5" fmla="*/ 2665 h 3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443" h="38706">
                  <a:moveTo>
                    <a:pt x="12280" y="2665"/>
                  </a:moveTo>
                  <a:cubicBezTo>
                    <a:pt x="-44870" y="1254"/>
                    <a:pt x="115997" y="2665"/>
                    <a:pt x="115997" y="2665"/>
                  </a:cubicBezTo>
                  <a:cubicBezTo>
                    <a:pt x="201016" y="2665"/>
                    <a:pt x="449725" y="-3332"/>
                    <a:pt x="522397" y="2665"/>
                  </a:cubicBezTo>
                  <a:cubicBezTo>
                    <a:pt x="595069" y="8662"/>
                    <a:pt x="562613" y="37237"/>
                    <a:pt x="552030" y="38648"/>
                  </a:cubicBezTo>
                  <a:cubicBezTo>
                    <a:pt x="541447" y="40059"/>
                    <a:pt x="543916" y="15717"/>
                    <a:pt x="458897" y="11131"/>
                  </a:cubicBezTo>
                  <a:cubicBezTo>
                    <a:pt x="373878" y="6545"/>
                    <a:pt x="69430" y="4076"/>
                    <a:pt x="12280" y="26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0" name="フリーフォーム: 図形 679">
              <a:extLst>
                <a:ext uri="{FF2B5EF4-FFF2-40B4-BE49-F238E27FC236}">
                  <a16:creationId xmlns:a16="http://schemas.microsoft.com/office/drawing/2014/main" id="{989BE1FC-2342-4C22-8A53-C74DF06CBEBA}"/>
                </a:ext>
              </a:extLst>
            </p:cNvPr>
            <p:cNvSpPr/>
            <p:nvPr/>
          </p:nvSpPr>
          <p:spPr>
            <a:xfrm>
              <a:off x="5541163" y="6879144"/>
              <a:ext cx="623076" cy="51161"/>
            </a:xfrm>
            <a:custGeom>
              <a:avLst/>
              <a:gdLst>
                <a:gd name="connsiteX0" fmla="*/ 595054 w 623076"/>
                <a:gd name="connsiteY0" fmla="*/ 40239 h 51161"/>
                <a:gd name="connsiteX1" fmla="*/ 514620 w 623076"/>
                <a:gd name="connsiteY1" fmla="*/ 48706 h 51161"/>
                <a:gd name="connsiteX2" fmla="*/ 38370 w 623076"/>
                <a:gd name="connsiteY2" fmla="*/ 46589 h 51161"/>
                <a:gd name="connsiteX3" fmla="*/ 40487 w 623076"/>
                <a:gd name="connsiteY3" fmla="*/ 23 h 51161"/>
                <a:gd name="connsiteX4" fmla="*/ 135737 w 623076"/>
                <a:gd name="connsiteY4" fmla="*/ 40239 h 51161"/>
                <a:gd name="connsiteX5" fmla="*/ 595054 w 623076"/>
                <a:gd name="connsiteY5" fmla="*/ 40239 h 5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3076" h="51161">
                  <a:moveTo>
                    <a:pt x="595054" y="40239"/>
                  </a:moveTo>
                  <a:cubicBezTo>
                    <a:pt x="658201" y="41650"/>
                    <a:pt x="607401" y="47648"/>
                    <a:pt x="514620" y="48706"/>
                  </a:cubicBezTo>
                  <a:cubicBezTo>
                    <a:pt x="421839" y="49764"/>
                    <a:pt x="117392" y="54703"/>
                    <a:pt x="38370" y="46589"/>
                  </a:cubicBezTo>
                  <a:cubicBezTo>
                    <a:pt x="-40652" y="38475"/>
                    <a:pt x="24259" y="1081"/>
                    <a:pt x="40487" y="23"/>
                  </a:cubicBezTo>
                  <a:cubicBezTo>
                    <a:pt x="56715" y="-1035"/>
                    <a:pt x="46131" y="33536"/>
                    <a:pt x="135737" y="40239"/>
                  </a:cubicBezTo>
                  <a:cubicBezTo>
                    <a:pt x="225342" y="46942"/>
                    <a:pt x="531907" y="38828"/>
                    <a:pt x="595054" y="402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1" name="フリーフォーム: 図形 680">
              <a:extLst>
                <a:ext uri="{FF2B5EF4-FFF2-40B4-BE49-F238E27FC236}">
                  <a16:creationId xmlns:a16="http://schemas.microsoft.com/office/drawing/2014/main" id="{C3BFB405-7F58-45A9-A916-9D8B2EEF5EAD}"/>
                </a:ext>
              </a:extLst>
            </p:cNvPr>
            <p:cNvSpPr/>
            <p:nvPr/>
          </p:nvSpPr>
          <p:spPr>
            <a:xfrm>
              <a:off x="5492750" y="7076670"/>
              <a:ext cx="812548" cy="316723"/>
            </a:xfrm>
            <a:custGeom>
              <a:avLst/>
              <a:gdLst>
                <a:gd name="connsiteX0" fmla="*/ 0 w 812548"/>
                <a:gd name="connsiteY0" fmla="*/ 16280 h 316723"/>
                <a:gd name="connsiteX1" fmla="*/ 95250 w 812548"/>
                <a:gd name="connsiteY1" fmla="*/ 16280 h 316723"/>
                <a:gd name="connsiteX2" fmla="*/ 772583 w 812548"/>
                <a:gd name="connsiteY2" fmla="*/ 12047 h 316723"/>
                <a:gd name="connsiteX3" fmla="*/ 730250 w 812548"/>
                <a:gd name="connsiteY3" fmla="*/ 22630 h 316723"/>
                <a:gd name="connsiteX4" fmla="*/ 702733 w 812548"/>
                <a:gd name="connsiteY4" fmla="*/ 278747 h 316723"/>
                <a:gd name="connsiteX5" fmla="*/ 692150 w 812548"/>
                <a:gd name="connsiteY5" fmla="*/ 302030 h 316723"/>
                <a:gd name="connsiteX6" fmla="*/ 772583 w 812548"/>
                <a:gd name="connsiteY6" fmla="*/ 147513 h 316723"/>
                <a:gd name="connsiteX7" fmla="*/ 757767 w 812548"/>
                <a:gd name="connsiteY7" fmla="*/ 88247 h 316723"/>
                <a:gd name="connsiteX8" fmla="*/ 488950 w 812548"/>
                <a:gd name="connsiteY8" fmla="*/ 35330 h 316723"/>
                <a:gd name="connsiteX9" fmla="*/ 0 w 812548"/>
                <a:gd name="connsiteY9" fmla="*/ 16280 h 316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2548" h="316723">
                  <a:moveTo>
                    <a:pt x="0" y="16280"/>
                  </a:moveTo>
                  <a:lnTo>
                    <a:pt x="95250" y="16280"/>
                  </a:lnTo>
                  <a:lnTo>
                    <a:pt x="772583" y="12047"/>
                  </a:lnTo>
                  <a:cubicBezTo>
                    <a:pt x="878416" y="13105"/>
                    <a:pt x="741892" y="-21820"/>
                    <a:pt x="730250" y="22630"/>
                  </a:cubicBezTo>
                  <a:cubicBezTo>
                    <a:pt x="718608" y="67080"/>
                    <a:pt x="709083" y="232180"/>
                    <a:pt x="702733" y="278747"/>
                  </a:cubicBezTo>
                  <a:cubicBezTo>
                    <a:pt x="696383" y="325314"/>
                    <a:pt x="680508" y="323902"/>
                    <a:pt x="692150" y="302030"/>
                  </a:cubicBezTo>
                  <a:cubicBezTo>
                    <a:pt x="703792" y="280158"/>
                    <a:pt x="761647" y="183143"/>
                    <a:pt x="772583" y="147513"/>
                  </a:cubicBezTo>
                  <a:cubicBezTo>
                    <a:pt x="783519" y="111883"/>
                    <a:pt x="805039" y="106944"/>
                    <a:pt x="757767" y="88247"/>
                  </a:cubicBezTo>
                  <a:cubicBezTo>
                    <a:pt x="710495" y="69550"/>
                    <a:pt x="614186" y="45208"/>
                    <a:pt x="488950" y="35330"/>
                  </a:cubicBezTo>
                  <a:cubicBezTo>
                    <a:pt x="363714" y="25452"/>
                    <a:pt x="185032" y="27216"/>
                    <a:pt x="0" y="162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2" name="フリーフォーム: 図形 681">
              <a:extLst>
                <a:ext uri="{FF2B5EF4-FFF2-40B4-BE49-F238E27FC236}">
                  <a16:creationId xmlns:a16="http://schemas.microsoft.com/office/drawing/2014/main" id="{C52A31B0-2D59-491B-A08A-C447FAE2CB88}"/>
                </a:ext>
              </a:extLst>
            </p:cNvPr>
            <p:cNvSpPr/>
            <p:nvPr/>
          </p:nvSpPr>
          <p:spPr>
            <a:xfrm>
              <a:off x="5562649" y="7185437"/>
              <a:ext cx="639696" cy="78475"/>
            </a:xfrm>
            <a:custGeom>
              <a:avLst/>
              <a:gdLst>
                <a:gd name="connsiteX0" fmla="*/ 25351 w 639696"/>
                <a:gd name="connsiteY0" fmla="*/ 13346 h 78475"/>
                <a:gd name="connsiteX1" fmla="*/ 126951 w 639696"/>
                <a:gd name="connsiteY1" fmla="*/ 9113 h 78475"/>
                <a:gd name="connsiteX2" fmla="*/ 592618 w 639696"/>
                <a:gd name="connsiteY2" fmla="*/ 51446 h 78475"/>
                <a:gd name="connsiteX3" fmla="*/ 615901 w 639696"/>
                <a:gd name="connsiteY3" fmla="*/ 76846 h 78475"/>
                <a:gd name="connsiteX4" fmla="*/ 522768 w 639696"/>
                <a:gd name="connsiteY4" fmla="*/ 4880 h 78475"/>
                <a:gd name="connsiteX5" fmla="*/ 25351 w 639696"/>
                <a:gd name="connsiteY5" fmla="*/ 13346 h 7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9696" h="78475">
                  <a:moveTo>
                    <a:pt x="25351" y="13346"/>
                  </a:moveTo>
                  <a:cubicBezTo>
                    <a:pt x="-40618" y="14051"/>
                    <a:pt x="32407" y="2763"/>
                    <a:pt x="126951" y="9113"/>
                  </a:cubicBezTo>
                  <a:cubicBezTo>
                    <a:pt x="221495" y="15463"/>
                    <a:pt x="511126" y="40157"/>
                    <a:pt x="592618" y="51446"/>
                  </a:cubicBezTo>
                  <a:cubicBezTo>
                    <a:pt x="674110" y="62735"/>
                    <a:pt x="627543" y="84607"/>
                    <a:pt x="615901" y="76846"/>
                  </a:cubicBezTo>
                  <a:cubicBezTo>
                    <a:pt x="604259" y="69085"/>
                    <a:pt x="621898" y="19344"/>
                    <a:pt x="522768" y="4880"/>
                  </a:cubicBezTo>
                  <a:cubicBezTo>
                    <a:pt x="423638" y="-9584"/>
                    <a:pt x="91320" y="12641"/>
                    <a:pt x="25351" y="133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フリーフォーム: 図形 682">
              <a:extLst>
                <a:ext uri="{FF2B5EF4-FFF2-40B4-BE49-F238E27FC236}">
                  <a16:creationId xmlns:a16="http://schemas.microsoft.com/office/drawing/2014/main" id="{360F5D23-B398-4E87-8E4E-CCAC28B00580}"/>
                </a:ext>
              </a:extLst>
            </p:cNvPr>
            <p:cNvSpPr/>
            <p:nvPr/>
          </p:nvSpPr>
          <p:spPr>
            <a:xfrm>
              <a:off x="5573702" y="7213243"/>
              <a:ext cx="503784" cy="73003"/>
            </a:xfrm>
            <a:custGeom>
              <a:avLst/>
              <a:gdLst>
                <a:gd name="connsiteX0" fmla="*/ 26998 w 503784"/>
                <a:gd name="connsiteY0" fmla="*/ 36340 h 73003"/>
                <a:gd name="connsiteX1" fmla="*/ 503248 w 503784"/>
                <a:gd name="connsiteY1" fmla="*/ 68090 h 73003"/>
                <a:gd name="connsiteX2" fmla="*/ 120131 w 503784"/>
                <a:gd name="connsiteY2" fmla="*/ 65974 h 73003"/>
                <a:gd name="connsiteX3" fmla="*/ 65098 w 503784"/>
                <a:gd name="connsiteY3" fmla="*/ 2474 h 73003"/>
                <a:gd name="connsiteX4" fmla="*/ 26998 w 503784"/>
                <a:gd name="connsiteY4" fmla="*/ 36340 h 7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784" h="73003">
                  <a:moveTo>
                    <a:pt x="26998" y="36340"/>
                  </a:moveTo>
                  <a:cubicBezTo>
                    <a:pt x="100023" y="47276"/>
                    <a:pt x="487726" y="63151"/>
                    <a:pt x="503248" y="68090"/>
                  </a:cubicBezTo>
                  <a:cubicBezTo>
                    <a:pt x="518770" y="73029"/>
                    <a:pt x="193156" y="76910"/>
                    <a:pt x="120131" y="65974"/>
                  </a:cubicBezTo>
                  <a:cubicBezTo>
                    <a:pt x="47106" y="55038"/>
                    <a:pt x="79562" y="14468"/>
                    <a:pt x="65098" y="2474"/>
                  </a:cubicBezTo>
                  <a:cubicBezTo>
                    <a:pt x="50634" y="-9520"/>
                    <a:pt x="-46027" y="25404"/>
                    <a:pt x="26998" y="363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4" name="フリーフォーム: 図形 683">
              <a:extLst>
                <a:ext uri="{FF2B5EF4-FFF2-40B4-BE49-F238E27FC236}">
                  <a16:creationId xmlns:a16="http://schemas.microsoft.com/office/drawing/2014/main" id="{D973EAEB-D2E5-41DB-BBB4-6362B37D536B}"/>
                </a:ext>
              </a:extLst>
            </p:cNvPr>
            <p:cNvSpPr/>
            <p:nvPr/>
          </p:nvSpPr>
          <p:spPr>
            <a:xfrm>
              <a:off x="5505450" y="7440083"/>
              <a:ext cx="833139" cy="266322"/>
            </a:xfrm>
            <a:custGeom>
              <a:avLst/>
              <a:gdLst>
                <a:gd name="connsiteX0" fmla="*/ 0 w 833139"/>
                <a:gd name="connsiteY0" fmla="*/ 19050 h 266322"/>
                <a:gd name="connsiteX1" fmla="*/ 84667 w 833139"/>
                <a:gd name="connsiteY1" fmla="*/ 19050 h 266322"/>
                <a:gd name="connsiteX2" fmla="*/ 768350 w 833139"/>
                <a:gd name="connsiteY2" fmla="*/ 19050 h 266322"/>
                <a:gd name="connsiteX3" fmla="*/ 789517 w 833139"/>
                <a:gd name="connsiteY3" fmla="*/ 171450 h 266322"/>
                <a:gd name="connsiteX4" fmla="*/ 632883 w 833139"/>
                <a:gd name="connsiteY4" fmla="*/ 239184 h 266322"/>
                <a:gd name="connsiteX5" fmla="*/ 717550 w 833139"/>
                <a:gd name="connsiteY5" fmla="*/ 262467 h 266322"/>
                <a:gd name="connsiteX6" fmla="*/ 787400 w 833139"/>
                <a:gd name="connsiteY6" fmla="*/ 247650 h 266322"/>
                <a:gd name="connsiteX7" fmla="*/ 774700 w 833139"/>
                <a:gd name="connsiteY7" fmla="*/ 91017 h 266322"/>
                <a:gd name="connsiteX8" fmla="*/ 745067 w 833139"/>
                <a:gd name="connsiteY8" fmla="*/ 14817 h 266322"/>
                <a:gd name="connsiteX9" fmla="*/ 410633 w 833139"/>
                <a:gd name="connsiteY9" fmla="*/ 0 h 266322"/>
                <a:gd name="connsiteX10" fmla="*/ 0 w 833139"/>
                <a:gd name="connsiteY10" fmla="*/ 19050 h 26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3139" h="266322">
                  <a:moveTo>
                    <a:pt x="0" y="19050"/>
                  </a:moveTo>
                  <a:lnTo>
                    <a:pt x="84667" y="19050"/>
                  </a:lnTo>
                  <a:cubicBezTo>
                    <a:pt x="212725" y="19050"/>
                    <a:pt x="650875" y="-6350"/>
                    <a:pt x="768350" y="19050"/>
                  </a:cubicBezTo>
                  <a:cubicBezTo>
                    <a:pt x="885825" y="44450"/>
                    <a:pt x="812095" y="134761"/>
                    <a:pt x="789517" y="171450"/>
                  </a:cubicBezTo>
                  <a:cubicBezTo>
                    <a:pt x="766939" y="208139"/>
                    <a:pt x="644878" y="224015"/>
                    <a:pt x="632883" y="239184"/>
                  </a:cubicBezTo>
                  <a:cubicBezTo>
                    <a:pt x="620889" y="254354"/>
                    <a:pt x="691797" y="261056"/>
                    <a:pt x="717550" y="262467"/>
                  </a:cubicBezTo>
                  <a:cubicBezTo>
                    <a:pt x="743303" y="263878"/>
                    <a:pt x="777875" y="276225"/>
                    <a:pt x="787400" y="247650"/>
                  </a:cubicBezTo>
                  <a:cubicBezTo>
                    <a:pt x="796925" y="219075"/>
                    <a:pt x="781756" y="129823"/>
                    <a:pt x="774700" y="91017"/>
                  </a:cubicBezTo>
                  <a:cubicBezTo>
                    <a:pt x="767644" y="52211"/>
                    <a:pt x="805745" y="29986"/>
                    <a:pt x="745067" y="14817"/>
                  </a:cubicBezTo>
                  <a:cubicBezTo>
                    <a:pt x="684389" y="-352"/>
                    <a:pt x="410633" y="0"/>
                    <a:pt x="410633" y="0"/>
                  </a:cubicBezTo>
                  <a:lnTo>
                    <a:pt x="0" y="1905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5" name="フリーフォーム: 図形 684">
              <a:extLst>
                <a:ext uri="{FF2B5EF4-FFF2-40B4-BE49-F238E27FC236}">
                  <a16:creationId xmlns:a16="http://schemas.microsoft.com/office/drawing/2014/main" id="{3205347D-D115-430B-876D-ED3292C7F24A}"/>
                </a:ext>
              </a:extLst>
            </p:cNvPr>
            <p:cNvSpPr/>
            <p:nvPr/>
          </p:nvSpPr>
          <p:spPr>
            <a:xfrm>
              <a:off x="5600541" y="7523953"/>
              <a:ext cx="597077" cy="103013"/>
            </a:xfrm>
            <a:custGeom>
              <a:avLst/>
              <a:gdLst>
                <a:gd name="connsiteX0" fmla="*/ 4392 w 597077"/>
                <a:gd name="connsiteY0" fmla="*/ 5030 h 103013"/>
                <a:gd name="connsiteX1" fmla="*/ 154676 w 597077"/>
                <a:gd name="connsiteY1" fmla="*/ 5030 h 103013"/>
                <a:gd name="connsiteX2" fmla="*/ 571659 w 597077"/>
                <a:gd name="connsiteY2" fmla="*/ 43130 h 103013"/>
                <a:gd name="connsiteX3" fmla="*/ 546259 w 597077"/>
                <a:gd name="connsiteY3" fmla="*/ 102397 h 103013"/>
                <a:gd name="connsiteX4" fmla="*/ 506042 w 597077"/>
                <a:gd name="connsiteY4" fmla="*/ 72764 h 103013"/>
                <a:gd name="connsiteX5" fmla="*/ 300726 w 597077"/>
                <a:gd name="connsiteY5" fmla="*/ 51597 h 103013"/>
                <a:gd name="connsiteX6" fmla="*/ 61542 w 597077"/>
                <a:gd name="connsiteY6" fmla="*/ 47364 h 103013"/>
                <a:gd name="connsiteX7" fmla="*/ 4392 w 597077"/>
                <a:gd name="connsiteY7" fmla="*/ 5030 h 103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077" h="103013">
                  <a:moveTo>
                    <a:pt x="4392" y="5030"/>
                  </a:moveTo>
                  <a:cubicBezTo>
                    <a:pt x="19914" y="-2026"/>
                    <a:pt x="60132" y="-1320"/>
                    <a:pt x="154676" y="5030"/>
                  </a:cubicBezTo>
                  <a:cubicBezTo>
                    <a:pt x="249220" y="11380"/>
                    <a:pt x="506395" y="26902"/>
                    <a:pt x="571659" y="43130"/>
                  </a:cubicBezTo>
                  <a:cubicBezTo>
                    <a:pt x="636923" y="59358"/>
                    <a:pt x="557195" y="97458"/>
                    <a:pt x="546259" y="102397"/>
                  </a:cubicBezTo>
                  <a:cubicBezTo>
                    <a:pt x="535323" y="107336"/>
                    <a:pt x="546964" y="81231"/>
                    <a:pt x="506042" y="72764"/>
                  </a:cubicBezTo>
                  <a:cubicBezTo>
                    <a:pt x="465120" y="64297"/>
                    <a:pt x="374809" y="55830"/>
                    <a:pt x="300726" y="51597"/>
                  </a:cubicBezTo>
                  <a:cubicBezTo>
                    <a:pt x="226643" y="47364"/>
                    <a:pt x="107050" y="51245"/>
                    <a:pt x="61542" y="47364"/>
                  </a:cubicBezTo>
                  <a:cubicBezTo>
                    <a:pt x="16034" y="43483"/>
                    <a:pt x="-11130" y="12086"/>
                    <a:pt x="4392" y="50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6" name="フリーフォーム: 図形 685">
              <a:extLst>
                <a:ext uri="{FF2B5EF4-FFF2-40B4-BE49-F238E27FC236}">
                  <a16:creationId xmlns:a16="http://schemas.microsoft.com/office/drawing/2014/main" id="{8FCC9EC6-9E08-48C2-A1F7-8CA164094DAE}"/>
                </a:ext>
              </a:extLst>
            </p:cNvPr>
            <p:cNvSpPr/>
            <p:nvPr/>
          </p:nvSpPr>
          <p:spPr>
            <a:xfrm>
              <a:off x="5898428" y="6007175"/>
              <a:ext cx="765360" cy="658476"/>
            </a:xfrm>
            <a:custGeom>
              <a:avLst/>
              <a:gdLst>
                <a:gd name="connsiteX0" fmla="*/ 26122 w 765360"/>
                <a:gd name="connsiteY0" fmla="*/ 17388 h 658476"/>
                <a:gd name="connsiteX1" fmla="*/ 70572 w 765360"/>
                <a:gd name="connsiteY1" fmla="*/ 111050 h 658476"/>
                <a:gd name="connsiteX2" fmla="*/ 534122 w 765360"/>
                <a:gd name="connsiteY2" fmla="*/ 558725 h 658476"/>
                <a:gd name="connsiteX3" fmla="*/ 759547 w 765360"/>
                <a:gd name="connsiteY3" fmla="*/ 647625 h 658476"/>
                <a:gd name="connsiteX4" fmla="*/ 311872 w 765360"/>
                <a:gd name="connsiteY4" fmla="*/ 385688 h 658476"/>
                <a:gd name="connsiteX5" fmla="*/ 26122 w 765360"/>
                <a:gd name="connsiteY5" fmla="*/ 17388 h 658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5360" h="658476">
                  <a:moveTo>
                    <a:pt x="26122" y="17388"/>
                  </a:moveTo>
                  <a:cubicBezTo>
                    <a:pt x="-14095" y="-28385"/>
                    <a:pt x="-14095" y="20827"/>
                    <a:pt x="70572" y="111050"/>
                  </a:cubicBezTo>
                  <a:cubicBezTo>
                    <a:pt x="155239" y="201273"/>
                    <a:pt x="419293" y="469296"/>
                    <a:pt x="534122" y="558725"/>
                  </a:cubicBezTo>
                  <a:cubicBezTo>
                    <a:pt x="648951" y="648154"/>
                    <a:pt x="796589" y="676464"/>
                    <a:pt x="759547" y="647625"/>
                  </a:cubicBezTo>
                  <a:cubicBezTo>
                    <a:pt x="722505" y="618786"/>
                    <a:pt x="434110" y="489405"/>
                    <a:pt x="311872" y="385688"/>
                  </a:cubicBezTo>
                  <a:cubicBezTo>
                    <a:pt x="189635" y="281971"/>
                    <a:pt x="66339" y="63161"/>
                    <a:pt x="26122" y="1738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7" name="フリーフォーム: 図形 686">
              <a:extLst>
                <a:ext uri="{FF2B5EF4-FFF2-40B4-BE49-F238E27FC236}">
                  <a16:creationId xmlns:a16="http://schemas.microsoft.com/office/drawing/2014/main" id="{19C7F482-A232-4A0C-9EF4-7B57A11B4C3D}"/>
                </a:ext>
              </a:extLst>
            </p:cNvPr>
            <p:cNvSpPr/>
            <p:nvPr/>
          </p:nvSpPr>
          <p:spPr>
            <a:xfrm>
              <a:off x="6249966" y="5473996"/>
              <a:ext cx="425765" cy="328533"/>
            </a:xfrm>
            <a:custGeom>
              <a:avLst/>
              <a:gdLst>
                <a:gd name="connsiteX0" fmla="*/ 50822 w 425765"/>
                <a:gd name="connsiteY0" fmla="*/ 2879 h 328533"/>
                <a:gd name="connsiteX1" fmla="*/ 331809 w 425765"/>
                <a:gd name="connsiteY1" fmla="*/ 247354 h 328533"/>
                <a:gd name="connsiteX2" fmla="*/ 414359 w 425765"/>
                <a:gd name="connsiteY2" fmla="*/ 320379 h 328533"/>
                <a:gd name="connsiteX3" fmla="*/ 111147 w 425765"/>
                <a:gd name="connsiteY3" fmla="*/ 80667 h 328533"/>
                <a:gd name="connsiteX4" fmla="*/ 38122 w 425765"/>
                <a:gd name="connsiteY4" fmla="*/ 102892 h 328533"/>
                <a:gd name="connsiteX5" fmla="*/ 22 w 425765"/>
                <a:gd name="connsiteY5" fmla="*/ 112417 h 328533"/>
                <a:gd name="connsiteX6" fmla="*/ 50822 w 425765"/>
                <a:gd name="connsiteY6" fmla="*/ 2879 h 328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5765" h="328533">
                  <a:moveTo>
                    <a:pt x="50822" y="2879"/>
                  </a:moveTo>
                  <a:cubicBezTo>
                    <a:pt x="106120" y="25368"/>
                    <a:pt x="271220" y="194437"/>
                    <a:pt x="331809" y="247354"/>
                  </a:cubicBezTo>
                  <a:cubicBezTo>
                    <a:pt x="392399" y="300271"/>
                    <a:pt x="451136" y="348160"/>
                    <a:pt x="414359" y="320379"/>
                  </a:cubicBezTo>
                  <a:cubicBezTo>
                    <a:pt x="377582" y="292598"/>
                    <a:pt x="173853" y="116915"/>
                    <a:pt x="111147" y="80667"/>
                  </a:cubicBezTo>
                  <a:cubicBezTo>
                    <a:pt x="48441" y="44419"/>
                    <a:pt x="56643" y="97600"/>
                    <a:pt x="38122" y="102892"/>
                  </a:cubicBezTo>
                  <a:cubicBezTo>
                    <a:pt x="19601" y="108184"/>
                    <a:pt x="-772" y="128292"/>
                    <a:pt x="22" y="112417"/>
                  </a:cubicBezTo>
                  <a:cubicBezTo>
                    <a:pt x="816" y="96542"/>
                    <a:pt x="-4476" y="-19610"/>
                    <a:pt x="50822" y="28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8" name="フリーフォーム: 図形 687">
              <a:extLst>
                <a:ext uri="{FF2B5EF4-FFF2-40B4-BE49-F238E27FC236}">
                  <a16:creationId xmlns:a16="http://schemas.microsoft.com/office/drawing/2014/main" id="{16BACDAB-9757-4F55-AD0F-E80FCDAFB37D}"/>
                </a:ext>
              </a:extLst>
            </p:cNvPr>
            <p:cNvSpPr/>
            <p:nvPr/>
          </p:nvSpPr>
          <p:spPr>
            <a:xfrm>
              <a:off x="6646220" y="5414597"/>
              <a:ext cx="99081" cy="417681"/>
            </a:xfrm>
            <a:custGeom>
              <a:avLst/>
              <a:gdLst>
                <a:gd name="connsiteX0" fmla="*/ 49855 w 99081"/>
                <a:gd name="connsiteY0" fmla="*/ 366 h 417681"/>
                <a:gd name="connsiteX1" fmla="*/ 75255 w 99081"/>
                <a:gd name="connsiteY1" fmla="*/ 87678 h 417681"/>
                <a:gd name="connsiteX2" fmla="*/ 97480 w 99081"/>
                <a:gd name="connsiteY2" fmla="*/ 402003 h 417681"/>
                <a:gd name="connsiteX3" fmla="*/ 29218 w 99081"/>
                <a:gd name="connsiteY3" fmla="*/ 352791 h 417681"/>
                <a:gd name="connsiteX4" fmla="*/ 21280 w 99081"/>
                <a:gd name="connsiteY4" fmla="*/ 200391 h 417681"/>
                <a:gd name="connsiteX5" fmla="*/ 643 w 99081"/>
                <a:gd name="connsiteY5" fmla="*/ 109903 h 417681"/>
                <a:gd name="connsiteX6" fmla="*/ 49855 w 99081"/>
                <a:gd name="connsiteY6" fmla="*/ 366 h 41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081" h="417681">
                  <a:moveTo>
                    <a:pt x="49855" y="366"/>
                  </a:moveTo>
                  <a:cubicBezTo>
                    <a:pt x="62290" y="-3338"/>
                    <a:pt x="67318" y="20739"/>
                    <a:pt x="75255" y="87678"/>
                  </a:cubicBezTo>
                  <a:cubicBezTo>
                    <a:pt x="83192" y="154617"/>
                    <a:pt x="105153" y="357818"/>
                    <a:pt x="97480" y="402003"/>
                  </a:cubicBezTo>
                  <a:cubicBezTo>
                    <a:pt x="89807" y="446189"/>
                    <a:pt x="41918" y="386393"/>
                    <a:pt x="29218" y="352791"/>
                  </a:cubicBezTo>
                  <a:cubicBezTo>
                    <a:pt x="16518" y="319189"/>
                    <a:pt x="26042" y="240872"/>
                    <a:pt x="21280" y="200391"/>
                  </a:cubicBezTo>
                  <a:cubicBezTo>
                    <a:pt x="16518" y="159910"/>
                    <a:pt x="-3855" y="141653"/>
                    <a:pt x="643" y="109903"/>
                  </a:cubicBezTo>
                  <a:cubicBezTo>
                    <a:pt x="5141" y="78153"/>
                    <a:pt x="37420" y="4070"/>
                    <a:pt x="49855" y="3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9" name="フリーフォーム: 図形 688">
              <a:extLst>
                <a:ext uri="{FF2B5EF4-FFF2-40B4-BE49-F238E27FC236}">
                  <a16:creationId xmlns:a16="http://schemas.microsoft.com/office/drawing/2014/main" id="{E5DA897A-DB93-4071-8990-41761F2222FC}"/>
                </a:ext>
              </a:extLst>
            </p:cNvPr>
            <p:cNvSpPr/>
            <p:nvPr/>
          </p:nvSpPr>
          <p:spPr>
            <a:xfrm>
              <a:off x="6259496" y="5683919"/>
              <a:ext cx="396416" cy="259735"/>
            </a:xfrm>
            <a:custGeom>
              <a:avLst/>
              <a:gdLst>
                <a:gd name="connsiteX0" fmla="*/ 17 w 396416"/>
                <a:gd name="connsiteY0" fmla="*/ 216819 h 259735"/>
                <a:gd name="connsiteX1" fmla="*/ 27004 w 396416"/>
                <a:gd name="connsiteY1" fmla="*/ 56481 h 259735"/>
                <a:gd name="connsiteX2" fmla="*/ 104792 w 396416"/>
                <a:gd name="connsiteY2" fmla="*/ 12031 h 259735"/>
                <a:gd name="connsiteX3" fmla="*/ 395304 w 396416"/>
                <a:gd name="connsiteY3" fmla="*/ 258094 h 259735"/>
                <a:gd name="connsiteX4" fmla="*/ 200042 w 396416"/>
                <a:gd name="connsiteY4" fmla="*/ 115219 h 259735"/>
                <a:gd name="connsiteX5" fmla="*/ 79392 w 396416"/>
                <a:gd name="connsiteY5" fmla="*/ 34256 h 259735"/>
                <a:gd name="connsiteX6" fmla="*/ 23829 w 396416"/>
                <a:gd name="connsiteY6" fmla="*/ 99344 h 259735"/>
                <a:gd name="connsiteX7" fmla="*/ 17 w 396416"/>
                <a:gd name="connsiteY7" fmla="*/ 216819 h 259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6416" h="259735">
                  <a:moveTo>
                    <a:pt x="17" y="216819"/>
                  </a:moveTo>
                  <a:cubicBezTo>
                    <a:pt x="546" y="209675"/>
                    <a:pt x="9542" y="90612"/>
                    <a:pt x="27004" y="56481"/>
                  </a:cubicBezTo>
                  <a:cubicBezTo>
                    <a:pt x="44466" y="22350"/>
                    <a:pt x="43409" y="-21571"/>
                    <a:pt x="104792" y="12031"/>
                  </a:cubicBezTo>
                  <a:cubicBezTo>
                    <a:pt x="166175" y="45633"/>
                    <a:pt x="379429" y="240896"/>
                    <a:pt x="395304" y="258094"/>
                  </a:cubicBezTo>
                  <a:cubicBezTo>
                    <a:pt x="411179" y="275292"/>
                    <a:pt x="252694" y="152525"/>
                    <a:pt x="200042" y="115219"/>
                  </a:cubicBezTo>
                  <a:cubicBezTo>
                    <a:pt x="147390" y="77913"/>
                    <a:pt x="108761" y="36902"/>
                    <a:pt x="79392" y="34256"/>
                  </a:cubicBezTo>
                  <a:cubicBezTo>
                    <a:pt x="50023" y="31610"/>
                    <a:pt x="36529" y="74473"/>
                    <a:pt x="23829" y="99344"/>
                  </a:cubicBezTo>
                  <a:cubicBezTo>
                    <a:pt x="11129" y="124215"/>
                    <a:pt x="-512" y="223963"/>
                    <a:pt x="17" y="2168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0" name="フリーフォーム: 図形 689">
              <a:extLst>
                <a:ext uri="{FF2B5EF4-FFF2-40B4-BE49-F238E27FC236}">
                  <a16:creationId xmlns:a16="http://schemas.microsoft.com/office/drawing/2014/main" id="{1C8C4A59-6D1C-4961-AC74-E984BE6B9EA5}"/>
                </a:ext>
              </a:extLst>
            </p:cNvPr>
            <p:cNvSpPr/>
            <p:nvPr/>
          </p:nvSpPr>
          <p:spPr>
            <a:xfrm>
              <a:off x="6000750" y="5975306"/>
              <a:ext cx="645065" cy="20682"/>
            </a:xfrm>
            <a:custGeom>
              <a:avLst/>
              <a:gdLst>
                <a:gd name="connsiteX0" fmla="*/ 0 w 645065"/>
                <a:gd name="connsiteY0" fmla="*/ 4807 h 20682"/>
                <a:gd name="connsiteX1" fmla="*/ 109538 w 645065"/>
                <a:gd name="connsiteY1" fmla="*/ 20682 h 20682"/>
                <a:gd name="connsiteX2" fmla="*/ 644525 w 645065"/>
                <a:gd name="connsiteY2" fmla="*/ 12744 h 20682"/>
                <a:gd name="connsiteX3" fmla="*/ 206375 w 645065"/>
                <a:gd name="connsiteY3" fmla="*/ 44 h 20682"/>
                <a:gd name="connsiteX4" fmla="*/ 0 w 645065"/>
                <a:gd name="connsiteY4" fmla="*/ 4807 h 20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5065" h="20682">
                  <a:moveTo>
                    <a:pt x="0" y="4807"/>
                  </a:moveTo>
                  <a:cubicBezTo>
                    <a:pt x="1058" y="12083"/>
                    <a:pt x="109538" y="20682"/>
                    <a:pt x="109538" y="20682"/>
                  </a:cubicBezTo>
                  <a:lnTo>
                    <a:pt x="644525" y="12744"/>
                  </a:lnTo>
                  <a:cubicBezTo>
                    <a:pt x="660664" y="9304"/>
                    <a:pt x="311150" y="-750"/>
                    <a:pt x="206375" y="44"/>
                  </a:cubicBezTo>
                  <a:cubicBezTo>
                    <a:pt x="101600" y="838"/>
                    <a:pt x="58737" y="9172"/>
                    <a:pt x="0" y="480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1" name="フリーフォーム: 図形 690">
              <a:extLst>
                <a:ext uri="{FF2B5EF4-FFF2-40B4-BE49-F238E27FC236}">
                  <a16:creationId xmlns:a16="http://schemas.microsoft.com/office/drawing/2014/main" id="{93D5516A-AD1D-4CC9-BD38-DCAA62641196}"/>
                </a:ext>
              </a:extLst>
            </p:cNvPr>
            <p:cNvSpPr/>
            <p:nvPr/>
          </p:nvSpPr>
          <p:spPr>
            <a:xfrm>
              <a:off x="5983980" y="5979933"/>
              <a:ext cx="827575" cy="389282"/>
            </a:xfrm>
            <a:custGeom>
              <a:avLst/>
              <a:gdLst>
                <a:gd name="connsiteX0" fmla="*/ 34233 w 827575"/>
                <a:gd name="connsiteY0" fmla="*/ 11292 h 389282"/>
                <a:gd name="connsiteX1" fmla="*/ 80270 w 827575"/>
                <a:gd name="connsiteY1" fmla="*/ 50980 h 389282"/>
                <a:gd name="connsiteX2" fmla="*/ 775595 w 827575"/>
                <a:gd name="connsiteY2" fmla="*/ 336730 h 389282"/>
                <a:gd name="connsiteX3" fmla="*/ 772420 w 827575"/>
                <a:gd name="connsiteY3" fmla="*/ 389117 h 389282"/>
                <a:gd name="connsiteX4" fmla="*/ 734320 w 827575"/>
                <a:gd name="connsiteY4" fmla="*/ 346255 h 389282"/>
                <a:gd name="connsiteX5" fmla="*/ 254895 w 827575"/>
                <a:gd name="connsiteY5" fmla="*/ 179567 h 389282"/>
                <a:gd name="connsiteX6" fmla="*/ 34233 w 827575"/>
                <a:gd name="connsiteY6" fmla="*/ 11292 h 38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7575" h="389282">
                  <a:moveTo>
                    <a:pt x="34233" y="11292"/>
                  </a:moveTo>
                  <a:cubicBezTo>
                    <a:pt x="5129" y="-10139"/>
                    <a:pt x="-43290" y="-3260"/>
                    <a:pt x="80270" y="50980"/>
                  </a:cubicBezTo>
                  <a:cubicBezTo>
                    <a:pt x="203830" y="105220"/>
                    <a:pt x="660237" y="280374"/>
                    <a:pt x="775595" y="336730"/>
                  </a:cubicBezTo>
                  <a:cubicBezTo>
                    <a:pt x="890953" y="393086"/>
                    <a:pt x="779299" y="387530"/>
                    <a:pt x="772420" y="389117"/>
                  </a:cubicBezTo>
                  <a:cubicBezTo>
                    <a:pt x="765541" y="390704"/>
                    <a:pt x="820574" y="381180"/>
                    <a:pt x="734320" y="346255"/>
                  </a:cubicBezTo>
                  <a:cubicBezTo>
                    <a:pt x="648066" y="311330"/>
                    <a:pt x="371841" y="235394"/>
                    <a:pt x="254895" y="179567"/>
                  </a:cubicBezTo>
                  <a:cubicBezTo>
                    <a:pt x="137949" y="123740"/>
                    <a:pt x="63337" y="32723"/>
                    <a:pt x="34233" y="1129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2" name="フリーフォーム: 図形 691">
              <a:extLst>
                <a:ext uri="{FF2B5EF4-FFF2-40B4-BE49-F238E27FC236}">
                  <a16:creationId xmlns:a16="http://schemas.microsoft.com/office/drawing/2014/main" id="{92F713D1-E707-4230-AC8F-E3BD19DB7A5C}"/>
                </a:ext>
              </a:extLst>
            </p:cNvPr>
            <p:cNvSpPr/>
            <p:nvPr/>
          </p:nvSpPr>
          <p:spPr>
            <a:xfrm>
              <a:off x="6623133" y="6398152"/>
              <a:ext cx="153905" cy="293028"/>
            </a:xfrm>
            <a:custGeom>
              <a:avLst/>
              <a:gdLst>
                <a:gd name="connsiteX0" fmla="*/ 153905 w 153905"/>
                <a:gd name="connsiteY0" fmla="*/ 2648 h 293028"/>
                <a:gd name="connsiteX1" fmla="*/ 47542 w 153905"/>
                <a:gd name="connsiteY1" fmla="*/ 113773 h 293028"/>
                <a:gd name="connsiteX2" fmla="*/ 26905 w 153905"/>
                <a:gd name="connsiteY2" fmla="*/ 282048 h 293028"/>
                <a:gd name="connsiteX3" fmla="*/ 1505 w 153905"/>
                <a:gd name="connsiteY3" fmla="*/ 275698 h 293028"/>
                <a:gd name="connsiteX4" fmla="*/ 74530 w 153905"/>
                <a:gd name="connsiteY4" fmla="*/ 267761 h 293028"/>
                <a:gd name="connsiteX5" fmla="*/ 60242 w 153905"/>
                <a:gd name="connsiteY5" fmla="*/ 145523 h 293028"/>
                <a:gd name="connsiteX6" fmla="*/ 49130 w 153905"/>
                <a:gd name="connsiteY6" fmla="*/ 43923 h 293028"/>
                <a:gd name="connsiteX7" fmla="*/ 153905 w 153905"/>
                <a:gd name="connsiteY7" fmla="*/ 2648 h 29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905" h="293028">
                  <a:moveTo>
                    <a:pt x="153905" y="2648"/>
                  </a:moveTo>
                  <a:cubicBezTo>
                    <a:pt x="153640" y="14290"/>
                    <a:pt x="68709" y="67206"/>
                    <a:pt x="47542" y="113773"/>
                  </a:cubicBezTo>
                  <a:cubicBezTo>
                    <a:pt x="26375" y="160340"/>
                    <a:pt x="34578" y="255060"/>
                    <a:pt x="26905" y="282048"/>
                  </a:cubicBezTo>
                  <a:cubicBezTo>
                    <a:pt x="19232" y="309036"/>
                    <a:pt x="-6432" y="278079"/>
                    <a:pt x="1505" y="275698"/>
                  </a:cubicBezTo>
                  <a:cubicBezTo>
                    <a:pt x="9442" y="273317"/>
                    <a:pt x="64741" y="289457"/>
                    <a:pt x="74530" y="267761"/>
                  </a:cubicBezTo>
                  <a:cubicBezTo>
                    <a:pt x="84319" y="246065"/>
                    <a:pt x="64475" y="182829"/>
                    <a:pt x="60242" y="145523"/>
                  </a:cubicBezTo>
                  <a:cubicBezTo>
                    <a:pt x="56009" y="108217"/>
                    <a:pt x="29286" y="67736"/>
                    <a:pt x="49130" y="43923"/>
                  </a:cubicBezTo>
                  <a:cubicBezTo>
                    <a:pt x="68974" y="20110"/>
                    <a:pt x="154170" y="-8994"/>
                    <a:pt x="153905" y="26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3" name="フリーフォーム: 図形 692">
              <a:extLst>
                <a:ext uri="{FF2B5EF4-FFF2-40B4-BE49-F238E27FC236}">
                  <a16:creationId xmlns:a16="http://schemas.microsoft.com/office/drawing/2014/main" id="{E5092868-5DA4-4660-A91A-C23C7C442EC4}"/>
                </a:ext>
              </a:extLst>
            </p:cNvPr>
            <p:cNvSpPr/>
            <p:nvPr/>
          </p:nvSpPr>
          <p:spPr>
            <a:xfrm>
              <a:off x="6237238" y="6532270"/>
              <a:ext cx="401643" cy="778293"/>
            </a:xfrm>
            <a:custGeom>
              <a:avLst/>
              <a:gdLst>
                <a:gd name="connsiteX0" fmla="*/ 50 w 401643"/>
                <a:gd name="connsiteY0" fmla="*/ 293 h 778293"/>
                <a:gd name="connsiteX1" fmla="*/ 374700 w 401643"/>
                <a:gd name="connsiteY1" fmla="*/ 270168 h 778293"/>
                <a:gd name="connsiteX2" fmla="*/ 315962 w 401643"/>
                <a:gd name="connsiteY2" fmla="*/ 357480 h 778293"/>
                <a:gd name="connsiteX3" fmla="*/ 320725 w 401643"/>
                <a:gd name="connsiteY3" fmla="*/ 490830 h 778293"/>
                <a:gd name="connsiteX4" fmla="*/ 400100 w 401643"/>
                <a:gd name="connsiteY4" fmla="*/ 778168 h 778293"/>
                <a:gd name="connsiteX5" fmla="*/ 373112 w 401643"/>
                <a:gd name="connsiteY5" fmla="*/ 524168 h 778293"/>
                <a:gd name="connsiteX6" fmla="*/ 371525 w 401643"/>
                <a:gd name="connsiteY6" fmla="*/ 300330 h 778293"/>
                <a:gd name="connsiteX7" fmla="*/ 347712 w 401643"/>
                <a:gd name="connsiteY7" fmla="*/ 219368 h 778293"/>
                <a:gd name="connsiteX8" fmla="*/ 50 w 401643"/>
                <a:gd name="connsiteY8" fmla="*/ 293 h 77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1643" h="778293">
                  <a:moveTo>
                    <a:pt x="50" y="293"/>
                  </a:moveTo>
                  <a:cubicBezTo>
                    <a:pt x="4548" y="8760"/>
                    <a:pt x="322048" y="210637"/>
                    <a:pt x="374700" y="270168"/>
                  </a:cubicBezTo>
                  <a:cubicBezTo>
                    <a:pt x="427352" y="329699"/>
                    <a:pt x="324958" y="320703"/>
                    <a:pt x="315962" y="357480"/>
                  </a:cubicBezTo>
                  <a:cubicBezTo>
                    <a:pt x="306966" y="394257"/>
                    <a:pt x="306702" y="420715"/>
                    <a:pt x="320725" y="490830"/>
                  </a:cubicBezTo>
                  <a:cubicBezTo>
                    <a:pt x="334748" y="560945"/>
                    <a:pt x="391369" y="772612"/>
                    <a:pt x="400100" y="778168"/>
                  </a:cubicBezTo>
                  <a:cubicBezTo>
                    <a:pt x="408831" y="783724"/>
                    <a:pt x="377875" y="603808"/>
                    <a:pt x="373112" y="524168"/>
                  </a:cubicBezTo>
                  <a:cubicBezTo>
                    <a:pt x="368349" y="444528"/>
                    <a:pt x="375758" y="351130"/>
                    <a:pt x="371525" y="300330"/>
                  </a:cubicBezTo>
                  <a:cubicBezTo>
                    <a:pt x="367292" y="249530"/>
                    <a:pt x="404333" y="269639"/>
                    <a:pt x="347712" y="219368"/>
                  </a:cubicBezTo>
                  <a:cubicBezTo>
                    <a:pt x="291091" y="169097"/>
                    <a:pt x="-4448" y="-8174"/>
                    <a:pt x="50" y="2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4" name="フリーフォーム: 図形 693">
              <a:extLst>
                <a:ext uri="{FF2B5EF4-FFF2-40B4-BE49-F238E27FC236}">
                  <a16:creationId xmlns:a16="http://schemas.microsoft.com/office/drawing/2014/main" id="{4F0E11C0-BEAD-4DDF-9407-975E3739CA95}"/>
                </a:ext>
              </a:extLst>
            </p:cNvPr>
            <p:cNvSpPr/>
            <p:nvPr/>
          </p:nvSpPr>
          <p:spPr>
            <a:xfrm>
              <a:off x="6587021" y="7096803"/>
              <a:ext cx="97122" cy="631968"/>
            </a:xfrm>
            <a:custGeom>
              <a:avLst/>
              <a:gdLst>
                <a:gd name="connsiteX0" fmla="*/ 2692 w 97122"/>
                <a:gd name="connsiteY0" fmla="*/ 5672 h 631968"/>
                <a:gd name="connsiteX1" fmla="*/ 28092 w 97122"/>
                <a:gd name="connsiteY1" fmla="*/ 262847 h 631968"/>
                <a:gd name="connsiteX2" fmla="*/ 86829 w 97122"/>
                <a:gd name="connsiteY2" fmla="*/ 616860 h 631968"/>
                <a:gd name="connsiteX3" fmla="*/ 90004 w 97122"/>
                <a:gd name="connsiteY3" fmla="*/ 512085 h 631968"/>
                <a:gd name="connsiteX4" fmla="*/ 2692 w 97122"/>
                <a:gd name="connsiteY4" fmla="*/ 5672 h 63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122" h="631968">
                  <a:moveTo>
                    <a:pt x="2692" y="5672"/>
                  </a:moveTo>
                  <a:cubicBezTo>
                    <a:pt x="-7627" y="-35868"/>
                    <a:pt x="14069" y="160982"/>
                    <a:pt x="28092" y="262847"/>
                  </a:cubicBezTo>
                  <a:cubicBezTo>
                    <a:pt x="42115" y="364712"/>
                    <a:pt x="76510" y="575320"/>
                    <a:pt x="86829" y="616860"/>
                  </a:cubicBezTo>
                  <a:cubicBezTo>
                    <a:pt x="97148" y="658400"/>
                    <a:pt x="102175" y="611304"/>
                    <a:pt x="90004" y="512085"/>
                  </a:cubicBezTo>
                  <a:cubicBezTo>
                    <a:pt x="77833" y="412866"/>
                    <a:pt x="13011" y="47212"/>
                    <a:pt x="2692" y="567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5" name="フリーフォーム: 図形 694">
              <a:extLst>
                <a:ext uri="{FF2B5EF4-FFF2-40B4-BE49-F238E27FC236}">
                  <a16:creationId xmlns:a16="http://schemas.microsoft.com/office/drawing/2014/main" id="{149892BC-9E9D-4D15-A1CC-B1C1472C38A1}"/>
                </a:ext>
              </a:extLst>
            </p:cNvPr>
            <p:cNvSpPr/>
            <p:nvPr/>
          </p:nvSpPr>
          <p:spPr>
            <a:xfrm>
              <a:off x="6710316" y="7448509"/>
              <a:ext cx="95846" cy="260405"/>
            </a:xfrm>
            <a:custGeom>
              <a:avLst/>
              <a:gdLst>
                <a:gd name="connsiteX0" fmla="*/ 95297 w 95846"/>
                <a:gd name="connsiteY0" fmla="*/ 41 h 260405"/>
                <a:gd name="connsiteX1" fmla="*/ 66722 w 95846"/>
                <a:gd name="connsiteY1" fmla="*/ 85766 h 260405"/>
                <a:gd name="connsiteX2" fmla="*/ 47 w 95846"/>
                <a:gd name="connsiteY2" fmla="*/ 260391 h 260405"/>
                <a:gd name="connsiteX3" fmla="*/ 77834 w 95846"/>
                <a:gd name="connsiteY3" fmla="*/ 95291 h 260405"/>
                <a:gd name="connsiteX4" fmla="*/ 95297 w 95846"/>
                <a:gd name="connsiteY4" fmla="*/ 41 h 26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46" h="260405">
                  <a:moveTo>
                    <a:pt x="95297" y="41"/>
                  </a:moveTo>
                  <a:cubicBezTo>
                    <a:pt x="93445" y="-1546"/>
                    <a:pt x="82597" y="42374"/>
                    <a:pt x="66722" y="85766"/>
                  </a:cubicBezTo>
                  <a:cubicBezTo>
                    <a:pt x="50847" y="129158"/>
                    <a:pt x="-1805" y="258804"/>
                    <a:pt x="47" y="260391"/>
                  </a:cubicBezTo>
                  <a:cubicBezTo>
                    <a:pt x="1899" y="261978"/>
                    <a:pt x="60636" y="135507"/>
                    <a:pt x="77834" y="95291"/>
                  </a:cubicBezTo>
                  <a:cubicBezTo>
                    <a:pt x="95032" y="55075"/>
                    <a:pt x="97149" y="1628"/>
                    <a:pt x="95297" y="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6" name="フリーフォーム: 図形 695">
              <a:extLst>
                <a:ext uri="{FF2B5EF4-FFF2-40B4-BE49-F238E27FC236}">
                  <a16:creationId xmlns:a16="http://schemas.microsoft.com/office/drawing/2014/main" id="{99EF0C9C-10B9-4D75-9B92-3DE4452BB9B4}"/>
                </a:ext>
              </a:extLst>
            </p:cNvPr>
            <p:cNvSpPr/>
            <p:nvPr/>
          </p:nvSpPr>
          <p:spPr>
            <a:xfrm>
              <a:off x="6660186" y="5378065"/>
              <a:ext cx="759047" cy="439602"/>
            </a:xfrm>
            <a:custGeom>
              <a:avLst/>
              <a:gdLst>
                <a:gd name="connsiteX0" fmla="*/ 36947 w 759047"/>
                <a:gd name="connsiteY0" fmla="*/ 15202 h 439602"/>
                <a:gd name="connsiteX1" fmla="*/ 91981 w 759047"/>
                <a:gd name="connsiteY1" fmla="*/ 30018 h 439602"/>
                <a:gd name="connsiteX2" fmla="*/ 589397 w 759047"/>
                <a:gd name="connsiteY2" fmla="*/ 226868 h 439602"/>
                <a:gd name="connsiteX3" fmla="*/ 619031 w 759047"/>
                <a:gd name="connsiteY3" fmla="*/ 343285 h 439602"/>
                <a:gd name="connsiteX4" fmla="*/ 678297 w 759047"/>
                <a:gd name="connsiteY4" fmla="*/ 427952 h 439602"/>
                <a:gd name="connsiteX5" fmla="*/ 758731 w 759047"/>
                <a:gd name="connsiteY5" fmla="*/ 436418 h 439602"/>
                <a:gd name="connsiteX6" fmla="*/ 646547 w 759047"/>
                <a:gd name="connsiteY6" fmla="*/ 404668 h 439602"/>
                <a:gd name="connsiteX7" fmla="*/ 690997 w 759047"/>
                <a:gd name="connsiteY7" fmla="*/ 349635 h 439602"/>
                <a:gd name="connsiteX8" fmla="*/ 659247 w 759047"/>
                <a:gd name="connsiteY8" fmla="*/ 307302 h 439602"/>
                <a:gd name="connsiteX9" fmla="*/ 502614 w 759047"/>
                <a:gd name="connsiteY9" fmla="*/ 171835 h 439602"/>
                <a:gd name="connsiteX10" fmla="*/ 36947 w 759047"/>
                <a:gd name="connsiteY10" fmla="*/ 15202 h 43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59047" h="439602">
                  <a:moveTo>
                    <a:pt x="36947" y="15202"/>
                  </a:moveTo>
                  <a:cubicBezTo>
                    <a:pt x="-31492" y="-8434"/>
                    <a:pt x="-94" y="-5260"/>
                    <a:pt x="91981" y="30018"/>
                  </a:cubicBezTo>
                  <a:cubicBezTo>
                    <a:pt x="184056" y="65296"/>
                    <a:pt x="501555" y="174657"/>
                    <a:pt x="589397" y="226868"/>
                  </a:cubicBezTo>
                  <a:cubicBezTo>
                    <a:pt x="677239" y="279079"/>
                    <a:pt x="604214" y="309771"/>
                    <a:pt x="619031" y="343285"/>
                  </a:cubicBezTo>
                  <a:cubicBezTo>
                    <a:pt x="633848" y="376799"/>
                    <a:pt x="655014" y="412430"/>
                    <a:pt x="678297" y="427952"/>
                  </a:cubicBezTo>
                  <a:cubicBezTo>
                    <a:pt x="701580" y="443474"/>
                    <a:pt x="764023" y="440299"/>
                    <a:pt x="758731" y="436418"/>
                  </a:cubicBezTo>
                  <a:cubicBezTo>
                    <a:pt x="753439" y="432537"/>
                    <a:pt x="657836" y="419132"/>
                    <a:pt x="646547" y="404668"/>
                  </a:cubicBezTo>
                  <a:cubicBezTo>
                    <a:pt x="635258" y="390204"/>
                    <a:pt x="688880" y="365863"/>
                    <a:pt x="690997" y="349635"/>
                  </a:cubicBezTo>
                  <a:cubicBezTo>
                    <a:pt x="693114" y="333407"/>
                    <a:pt x="690644" y="336935"/>
                    <a:pt x="659247" y="307302"/>
                  </a:cubicBezTo>
                  <a:cubicBezTo>
                    <a:pt x="627850" y="277669"/>
                    <a:pt x="610564" y="221929"/>
                    <a:pt x="502614" y="171835"/>
                  </a:cubicBezTo>
                  <a:cubicBezTo>
                    <a:pt x="394664" y="121741"/>
                    <a:pt x="105386" y="38838"/>
                    <a:pt x="36947" y="15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7" name="フリーフォーム: 図形 696">
              <a:extLst>
                <a:ext uri="{FF2B5EF4-FFF2-40B4-BE49-F238E27FC236}">
                  <a16:creationId xmlns:a16="http://schemas.microsoft.com/office/drawing/2014/main" id="{E7D11EAF-4A00-4450-B27A-35A94072F1D0}"/>
                </a:ext>
              </a:extLst>
            </p:cNvPr>
            <p:cNvSpPr/>
            <p:nvPr/>
          </p:nvSpPr>
          <p:spPr>
            <a:xfrm>
              <a:off x="7300346" y="5412447"/>
              <a:ext cx="348715" cy="285280"/>
            </a:xfrm>
            <a:custGeom>
              <a:avLst/>
              <a:gdLst>
                <a:gd name="connsiteX0" fmla="*/ 2154 w 348715"/>
                <a:gd name="connsiteY0" fmla="*/ 245403 h 285280"/>
                <a:gd name="connsiteX1" fmla="*/ 321771 w 348715"/>
                <a:gd name="connsiteY1" fmla="*/ 277153 h 285280"/>
                <a:gd name="connsiteX2" fmla="*/ 321771 w 348715"/>
                <a:gd name="connsiteY2" fmla="*/ 260220 h 285280"/>
                <a:gd name="connsiteX3" fmla="*/ 241337 w 348715"/>
                <a:gd name="connsiteY3" fmla="*/ 27386 h 285280"/>
                <a:gd name="connsiteX4" fmla="*/ 234987 w 348715"/>
                <a:gd name="connsiteY4" fmla="*/ 10453 h 285280"/>
                <a:gd name="connsiteX5" fmla="*/ 190537 w 348715"/>
                <a:gd name="connsiteY5" fmla="*/ 80303 h 285280"/>
                <a:gd name="connsiteX6" fmla="*/ 148204 w 348715"/>
                <a:gd name="connsiteY6" fmla="*/ 171320 h 285280"/>
                <a:gd name="connsiteX7" fmla="*/ 179954 w 348715"/>
                <a:gd name="connsiteY7" fmla="*/ 247520 h 285280"/>
                <a:gd name="connsiteX8" fmla="*/ 2154 w 348715"/>
                <a:gd name="connsiteY8" fmla="*/ 245403 h 28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715" h="285280">
                  <a:moveTo>
                    <a:pt x="2154" y="245403"/>
                  </a:moveTo>
                  <a:cubicBezTo>
                    <a:pt x="25790" y="250342"/>
                    <a:pt x="268502" y="274684"/>
                    <a:pt x="321771" y="277153"/>
                  </a:cubicBezTo>
                  <a:cubicBezTo>
                    <a:pt x="375040" y="279622"/>
                    <a:pt x="335177" y="301848"/>
                    <a:pt x="321771" y="260220"/>
                  </a:cubicBezTo>
                  <a:cubicBezTo>
                    <a:pt x="308365" y="218592"/>
                    <a:pt x="255801" y="69014"/>
                    <a:pt x="241337" y="27386"/>
                  </a:cubicBezTo>
                  <a:cubicBezTo>
                    <a:pt x="226873" y="-14242"/>
                    <a:pt x="243454" y="1634"/>
                    <a:pt x="234987" y="10453"/>
                  </a:cubicBezTo>
                  <a:cubicBezTo>
                    <a:pt x="226520" y="19272"/>
                    <a:pt x="205001" y="53492"/>
                    <a:pt x="190537" y="80303"/>
                  </a:cubicBezTo>
                  <a:cubicBezTo>
                    <a:pt x="176073" y="107114"/>
                    <a:pt x="149968" y="143450"/>
                    <a:pt x="148204" y="171320"/>
                  </a:cubicBezTo>
                  <a:cubicBezTo>
                    <a:pt x="146440" y="199189"/>
                    <a:pt x="203237" y="233056"/>
                    <a:pt x="179954" y="247520"/>
                  </a:cubicBezTo>
                  <a:cubicBezTo>
                    <a:pt x="156671" y="261984"/>
                    <a:pt x="-21482" y="240464"/>
                    <a:pt x="2154" y="2454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8" name="フリーフォーム: 図形 697">
              <a:extLst>
                <a:ext uri="{FF2B5EF4-FFF2-40B4-BE49-F238E27FC236}">
                  <a16:creationId xmlns:a16="http://schemas.microsoft.com/office/drawing/2014/main" id="{4609F75D-3F81-4160-8292-374179910B51}"/>
                </a:ext>
              </a:extLst>
            </p:cNvPr>
            <p:cNvSpPr/>
            <p:nvPr/>
          </p:nvSpPr>
          <p:spPr>
            <a:xfrm>
              <a:off x="7521331" y="5405260"/>
              <a:ext cx="1168613" cy="662902"/>
            </a:xfrm>
            <a:custGeom>
              <a:avLst/>
              <a:gdLst>
                <a:gd name="connsiteX0" fmla="*/ 12944 w 1168613"/>
                <a:gd name="connsiteY0" fmla="*/ 3353 h 662902"/>
                <a:gd name="connsiteX1" fmla="*/ 98669 w 1168613"/>
                <a:gd name="connsiteY1" fmla="*/ 16053 h 662902"/>
                <a:gd name="connsiteX2" fmla="*/ 592382 w 1168613"/>
                <a:gd name="connsiteY2" fmla="*/ 109715 h 662902"/>
                <a:gd name="connsiteX3" fmla="*/ 641594 w 1168613"/>
                <a:gd name="connsiteY3" fmla="*/ 203378 h 662902"/>
                <a:gd name="connsiteX4" fmla="*/ 897182 w 1168613"/>
                <a:gd name="connsiteY4" fmla="*/ 320853 h 662902"/>
                <a:gd name="connsiteX5" fmla="*/ 1154357 w 1168613"/>
                <a:gd name="connsiteY5" fmla="*/ 570090 h 662902"/>
                <a:gd name="connsiteX6" fmla="*/ 1136894 w 1168613"/>
                <a:gd name="connsiteY6" fmla="*/ 662165 h 662902"/>
                <a:gd name="connsiteX7" fmla="*/ 1149594 w 1168613"/>
                <a:gd name="connsiteY7" fmla="*/ 528815 h 662902"/>
                <a:gd name="connsiteX8" fmla="*/ 994019 w 1168613"/>
                <a:gd name="connsiteY8" fmla="*/ 420865 h 662902"/>
                <a:gd name="connsiteX9" fmla="*/ 655882 w 1168613"/>
                <a:gd name="connsiteY9" fmla="*/ 176390 h 662902"/>
                <a:gd name="connsiteX10" fmla="*/ 432044 w 1168613"/>
                <a:gd name="connsiteY10" fmla="*/ 89078 h 662902"/>
                <a:gd name="connsiteX11" fmla="*/ 12944 w 1168613"/>
                <a:gd name="connsiteY11" fmla="*/ 3353 h 66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8613" h="662902">
                  <a:moveTo>
                    <a:pt x="12944" y="3353"/>
                  </a:moveTo>
                  <a:cubicBezTo>
                    <a:pt x="-42618" y="-8818"/>
                    <a:pt x="98669" y="16053"/>
                    <a:pt x="98669" y="16053"/>
                  </a:cubicBezTo>
                  <a:cubicBezTo>
                    <a:pt x="195242" y="33780"/>
                    <a:pt x="501895" y="78494"/>
                    <a:pt x="592382" y="109715"/>
                  </a:cubicBezTo>
                  <a:cubicBezTo>
                    <a:pt x="682870" y="140936"/>
                    <a:pt x="590794" y="168188"/>
                    <a:pt x="641594" y="203378"/>
                  </a:cubicBezTo>
                  <a:cubicBezTo>
                    <a:pt x="692394" y="238568"/>
                    <a:pt x="811722" y="259734"/>
                    <a:pt x="897182" y="320853"/>
                  </a:cubicBezTo>
                  <a:cubicBezTo>
                    <a:pt x="982642" y="381972"/>
                    <a:pt x="1114405" y="513205"/>
                    <a:pt x="1154357" y="570090"/>
                  </a:cubicBezTo>
                  <a:cubicBezTo>
                    <a:pt x="1194309" y="626975"/>
                    <a:pt x="1137688" y="669044"/>
                    <a:pt x="1136894" y="662165"/>
                  </a:cubicBezTo>
                  <a:cubicBezTo>
                    <a:pt x="1136100" y="655286"/>
                    <a:pt x="1173407" y="569032"/>
                    <a:pt x="1149594" y="528815"/>
                  </a:cubicBezTo>
                  <a:cubicBezTo>
                    <a:pt x="1125781" y="488598"/>
                    <a:pt x="994019" y="420865"/>
                    <a:pt x="994019" y="420865"/>
                  </a:cubicBezTo>
                  <a:cubicBezTo>
                    <a:pt x="911734" y="362128"/>
                    <a:pt x="749545" y="231688"/>
                    <a:pt x="655882" y="176390"/>
                  </a:cubicBezTo>
                  <a:cubicBezTo>
                    <a:pt x="562220" y="121092"/>
                    <a:pt x="539200" y="115801"/>
                    <a:pt x="432044" y="89078"/>
                  </a:cubicBezTo>
                  <a:cubicBezTo>
                    <a:pt x="324888" y="62355"/>
                    <a:pt x="68506" y="15524"/>
                    <a:pt x="12944" y="33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9" name="フリーフォーム: 図形 698">
              <a:extLst>
                <a:ext uri="{FF2B5EF4-FFF2-40B4-BE49-F238E27FC236}">
                  <a16:creationId xmlns:a16="http://schemas.microsoft.com/office/drawing/2014/main" id="{7E032509-6C3C-46A2-B80F-AC004B6057F3}"/>
                </a:ext>
              </a:extLst>
            </p:cNvPr>
            <p:cNvSpPr/>
            <p:nvPr/>
          </p:nvSpPr>
          <p:spPr>
            <a:xfrm>
              <a:off x="7702485" y="5545997"/>
              <a:ext cx="454573" cy="308956"/>
            </a:xfrm>
            <a:custGeom>
              <a:avLst/>
              <a:gdLst>
                <a:gd name="connsiteX0" fmla="*/ 65 w 454573"/>
                <a:gd name="connsiteY0" fmla="*/ 728 h 308956"/>
                <a:gd name="connsiteX1" fmla="*/ 185803 w 454573"/>
                <a:gd name="connsiteY1" fmla="*/ 59466 h 308956"/>
                <a:gd name="connsiteX2" fmla="*/ 336615 w 454573"/>
                <a:gd name="connsiteY2" fmla="*/ 92803 h 308956"/>
                <a:gd name="connsiteX3" fmla="*/ 308040 w 454573"/>
                <a:gd name="connsiteY3" fmla="*/ 151541 h 308956"/>
                <a:gd name="connsiteX4" fmla="*/ 222315 w 454573"/>
                <a:gd name="connsiteY4" fmla="*/ 267428 h 308956"/>
                <a:gd name="connsiteX5" fmla="*/ 250890 w 454573"/>
                <a:gd name="connsiteY5" fmla="*/ 305528 h 308956"/>
                <a:gd name="connsiteX6" fmla="*/ 454090 w 454573"/>
                <a:gd name="connsiteY6" fmla="*/ 305528 h 308956"/>
                <a:gd name="connsiteX7" fmla="*/ 306453 w 454573"/>
                <a:gd name="connsiteY7" fmla="*/ 291241 h 308956"/>
                <a:gd name="connsiteX8" fmla="*/ 271528 w 454573"/>
                <a:gd name="connsiteY8" fmla="*/ 265841 h 308956"/>
                <a:gd name="connsiteX9" fmla="*/ 347728 w 454573"/>
                <a:gd name="connsiteY9" fmla="*/ 153128 h 308956"/>
                <a:gd name="connsiteX10" fmla="*/ 328678 w 454573"/>
                <a:gd name="connsiteY10" fmla="*/ 59466 h 308956"/>
                <a:gd name="connsiteX11" fmla="*/ 206440 w 454573"/>
                <a:gd name="connsiteY11" fmla="*/ 29303 h 308956"/>
                <a:gd name="connsiteX12" fmla="*/ 65 w 454573"/>
                <a:gd name="connsiteY12" fmla="*/ 728 h 308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4573" h="308956">
                  <a:moveTo>
                    <a:pt x="65" y="728"/>
                  </a:moveTo>
                  <a:cubicBezTo>
                    <a:pt x="-3374" y="5755"/>
                    <a:pt x="129711" y="44120"/>
                    <a:pt x="185803" y="59466"/>
                  </a:cubicBezTo>
                  <a:cubicBezTo>
                    <a:pt x="241895" y="74812"/>
                    <a:pt x="316242" y="77457"/>
                    <a:pt x="336615" y="92803"/>
                  </a:cubicBezTo>
                  <a:cubicBezTo>
                    <a:pt x="356988" y="108149"/>
                    <a:pt x="327090" y="122437"/>
                    <a:pt x="308040" y="151541"/>
                  </a:cubicBezTo>
                  <a:cubicBezTo>
                    <a:pt x="288990" y="180645"/>
                    <a:pt x="231840" y="241764"/>
                    <a:pt x="222315" y="267428"/>
                  </a:cubicBezTo>
                  <a:cubicBezTo>
                    <a:pt x="212790" y="293092"/>
                    <a:pt x="212261" y="299178"/>
                    <a:pt x="250890" y="305528"/>
                  </a:cubicBezTo>
                  <a:cubicBezTo>
                    <a:pt x="289519" y="311878"/>
                    <a:pt x="444830" y="307909"/>
                    <a:pt x="454090" y="305528"/>
                  </a:cubicBezTo>
                  <a:cubicBezTo>
                    <a:pt x="463351" y="303147"/>
                    <a:pt x="336880" y="297856"/>
                    <a:pt x="306453" y="291241"/>
                  </a:cubicBezTo>
                  <a:cubicBezTo>
                    <a:pt x="276026" y="284626"/>
                    <a:pt x="264649" y="288860"/>
                    <a:pt x="271528" y="265841"/>
                  </a:cubicBezTo>
                  <a:cubicBezTo>
                    <a:pt x="278407" y="242822"/>
                    <a:pt x="338203" y="187524"/>
                    <a:pt x="347728" y="153128"/>
                  </a:cubicBezTo>
                  <a:cubicBezTo>
                    <a:pt x="357253" y="118732"/>
                    <a:pt x="352226" y="80104"/>
                    <a:pt x="328678" y="59466"/>
                  </a:cubicBezTo>
                  <a:cubicBezTo>
                    <a:pt x="305130" y="38829"/>
                    <a:pt x="264913" y="40680"/>
                    <a:pt x="206440" y="29303"/>
                  </a:cubicBezTo>
                  <a:cubicBezTo>
                    <a:pt x="147967" y="17926"/>
                    <a:pt x="3504" y="-4299"/>
                    <a:pt x="65" y="7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0" name="フリーフォーム: 図形 699">
              <a:extLst>
                <a:ext uri="{FF2B5EF4-FFF2-40B4-BE49-F238E27FC236}">
                  <a16:creationId xmlns:a16="http://schemas.microsoft.com/office/drawing/2014/main" id="{1F701060-7EA1-4169-8EED-7F81659002A8}"/>
                </a:ext>
              </a:extLst>
            </p:cNvPr>
            <p:cNvSpPr/>
            <p:nvPr/>
          </p:nvSpPr>
          <p:spPr>
            <a:xfrm>
              <a:off x="7448358" y="5547829"/>
              <a:ext cx="327141" cy="319677"/>
            </a:xfrm>
            <a:custGeom>
              <a:avLst/>
              <a:gdLst>
                <a:gd name="connsiteX0" fmla="*/ 260542 w 327141"/>
                <a:gd name="connsiteY0" fmla="*/ 2071 h 319677"/>
                <a:gd name="connsiteX1" fmla="*/ 268480 w 327141"/>
                <a:gd name="connsiteY1" fmla="*/ 56046 h 319677"/>
                <a:gd name="connsiteX2" fmla="*/ 324042 w 327141"/>
                <a:gd name="connsiteY2" fmla="*/ 295759 h 319677"/>
                <a:gd name="connsiteX3" fmla="*/ 265305 w 327141"/>
                <a:gd name="connsiteY3" fmla="*/ 308459 h 319677"/>
                <a:gd name="connsiteX4" fmla="*/ 120842 w 327141"/>
                <a:gd name="connsiteY4" fmla="*/ 271946 h 319677"/>
                <a:gd name="connsiteX5" fmla="*/ 3367 w 327141"/>
                <a:gd name="connsiteY5" fmla="*/ 257659 h 319677"/>
                <a:gd name="connsiteX6" fmla="*/ 55755 w 327141"/>
                <a:gd name="connsiteY6" fmla="*/ 240196 h 319677"/>
                <a:gd name="connsiteX7" fmla="*/ 293880 w 327141"/>
                <a:gd name="connsiteY7" fmla="*/ 262421 h 319677"/>
                <a:gd name="connsiteX8" fmla="*/ 322455 w 327141"/>
                <a:gd name="connsiteY8" fmla="*/ 254484 h 319677"/>
                <a:gd name="connsiteX9" fmla="*/ 266892 w 327141"/>
                <a:gd name="connsiteY9" fmla="*/ 102084 h 319677"/>
                <a:gd name="connsiteX10" fmla="*/ 260542 w 327141"/>
                <a:gd name="connsiteY10" fmla="*/ 2071 h 319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141" h="319677">
                  <a:moveTo>
                    <a:pt x="260542" y="2071"/>
                  </a:moveTo>
                  <a:cubicBezTo>
                    <a:pt x="260807" y="-5602"/>
                    <a:pt x="257897" y="7098"/>
                    <a:pt x="268480" y="56046"/>
                  </a:cubicBezTo>
                  <a:cubicBezTo>
                    <a:pt x="279063" y="104994"/>
                    <a:pt x="324571" y="253690"/>
                    <a:pt x="324042" y="295759"/>
                  </a:cubicBezTo>
                  <a:cubicBezTo>
                    <a:pt x="323513" y="337828"/>
                    <a:pt x="299172" y="312428"/>
                    <a:pt x="265305" y="308459"/>
                  </a:cubicBezTo>
                  <a:cubicBezTo>
                    <a:pt x="231438" y="304490"/>
                    <a:pt x="164498" y="280413"/>
                    <a:pt x="120842" y="271946"/>
                  </a:cubicBezTo>
                  <a:cubicBezTo>
                    <a:pt x="77186" y="263479"/>
                    <a:pt x="14215" y="262951"/>
                    <a:pt x="3367" y="257659"/>
                  </a:cubicBezTo>
                  <a:cubicBezTo>
                    <a:pt x="-7481" y="252367"/>
                    <a:pt x="7336" y="239402"/>
                    <a:pt x="55755" y="240196"/>
                  </a:cubicBezTo>
                  <a:cubicBezTo>
                    <a:pt x="104174" y="240990"/>
                    <a:pt x="249430" y="260040"/>
                    <a:pt x="293880" y="262421"/>
                  </a:cubicBezTo>
                  <a:cubicBezTo>
                    <a:pt x="338330" y="264802"/>
                    <a:pt x="326953" y="281207"/>
                    <a:pt x="322455" y="254484"/>
                  </a:cubicBezTo>
                  <a:cubicBezTo>
                    <a:pt x="317957" y="227761"/>
                    <a:pt x="280386" y="141507"/>
                    <a:pt x="266892" y="102084"/>
                  </a:cubicBezTo>
                  <a:cubicBezTo>
                    <a:pt x="253398" y="62661"/>
                    <a:pt x="260277" y="9744"/>
                    <a:pt x="260542" y="20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1" name="フリーフォーム: 図形 700">
              <a:extLst>
                <a:ext uri="{FF2B5EF4-FFF2-40B4-BE49-F238E27FC236}">
                  <a16:creationId xmlns:a16="http://schemas.microsoft.com/office/drawing/2014/main" id="{D36C6F00-8978-49DE-8110-598476EA9F76}"/>
                </a:ext>
              </a:extLst>
            </p:cNvPr>
            <p:cNvSpPr/>
            <p:nvPr/>
          </p:nvSpPr>
          <p:spPr>
            <a:xfrm>
              <a:off x="7460732" y="5807678"/>
              <a:ext cx="254951" cy="824190"/>
            </a:xfrm>
            <a:custGeom>
              <a:avLst/>
              <a:gdLst>
                <a:gd name="connsiteX0" fmla="*/ 10043 w 254951"/>
                <a:gd name="connsiteY0" fmla="*/ 5747 h 824190"/>
                <a:gd name="connsiteX1" fmla="*/ 27506 w 254951"/>
                <a:gd name="connsiteY1" fmla="*/ 161322 h 824190"/>
                <a:gd name="connsiteX2" fmla="*/ 254518 w 254951"/>
                <a:gd name="connsiteY2" fmla="*/ 823310 h 824190"/>
                <a:gd name="connsiteX3" fmla="*/ 83068 w 254951"/>
                <a:gd name="connsiteY3" fmla="*/ 296260 h 824190"/>
                <a:gd name="connsiteX4" fmla="*/ 10043 w 254951"/>
                <a:gd name="connsiteY4" fmla="*/ 5747 h 82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951" h="824190">
                  <a:moveTo>
                    <a:pt x="10043" y="5747"/>
                  </a:moveTo>
                  <a:cubicBezTo>
                    <a:pt x="783" y="-16743"/>
                    <a:pt x="-13240" y="25062"/>
                    <a:pt x="27506" y="161322"/>
                  </a:cubicBezTo>
                  <a:cubicBezTo>
                    <a:pt x="68252" y="297583"/>
                    <a:pt x="245258" y="800820"/>
                    <a:pt x="254518" y="823310"/>
                  </a:cubicBezTo>
                  <a:cubicBezTo>
                    <a:pt x="263778" y="845800"/>
                    <a:pt x="121962" y="431197"/>
                    <a:pt x="83068" y="296260"/>
                  </a:cubicBezTo>
                  <a:cubicBezTo>
                    <a:pt x="44174" y="161323"/>
                    <a:pt x="19303" y="28237"/>
                    <a:pt x="10043" y="57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2" name="フリーフォーム: 図形 701">
              <a:extLst>
                <a:ext uri="{FF2B5EF4-FFF2-40B4-BE49-F238E27FC236}">
                  <a16:creationId xmlns:a16="http://schemas.microsoft.com/office/drawing/2014/main" id="{E9AB84EF-C822-4AB7-8D48-957DA49BEC34}"/>
                </a:ext>
              </a:extLst>
            </p:cNvPr>
            <p:cNvSpPr/>
            <p:nvPr/>
          </p:nvSpPr>
          <p:spPr>
            <a:xfrm>
              <a:off x="6843713" y="5557838"/>
              <a:ext cx="326914" cy="506520"/>
            </a:xfrm>
            <a:custGeom>
              <a:avLst/>
              <a:gdLst>
                <a:gd name="connsiteX0" fmla="*/ 0 w 326914"/>
                <a:gd name="connsiteY0" fmla="*/ 0 h 506520"/>
                <a:gd name="connsiteX1" fmla="*/ 309562 w 326914"/>
                <a:gd name="connsiteY1" fmla="*/ 114300 h 506520"/>
                <a:gd name="connsiteX2" fmla="*/ 279400 w 326914"/>
                <a:gd name="connsiteY2" fmla="*/ 185737 h 506520"/>
                <a:gd name="connsiteX3" fmla="*/ 209550 w 326914"/>
                <a:gd name="connsiteY3" fmla="*/ 347662 h 506520"/>
                <a:gd name="connsiteX4" fmla="*/ 161925 w 326914"/>
                <a:gd name="connsiteY4" fmla="*/ 506412 h 506520"/>
                <a:gd name="connsiteX5" fmla="*/ 217487 w 326914"/>
                <a:gd name="connsiteY5" fmla="*/ 374650 h 506520"/>
                <a:gd name="connsiteX6" fmla="*/ 298450 w 326914"/>
                <a:gd name="connsiteY6" fmla="*/ 180975 h 506520"/>
                <a:gd name="connsiteX7" fmla="*/ 280987 w 326914"/>
                <a:gd name="connsiteY7" fmla="*/ 127000 h 506520"/>
                <a:gd name="connsiteX8" fmla="*/ 117475 w 326914"/>
                <a:gd name="connsiteY8" fmla="*/ 63500 h 506520"/>
                <a:gd name="connsiteX9" fmla="*/ 0 w 326914"/>
                <a:gd name="connsiteY9" fmla="*/ 0 h 50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6914" h="506520">
                  <a:moveTo>
                    <a:pt x="0" y="0"/>
                  </a:moveTo>
                  <a:cubicBezTo>
                    <a:pt x="131497" y="41672"/>
                    <a:pt x="262995" y="83344"/>
                    <a:pt x="309562" y="114300"/>
                  </a:cubicBezTo>
                  <a:cubicBezTo>
                    <a:pt x="356129" y="145256"/>
                    <a:pt x="296069" y="146843"/>
                    <a:pt x="279400" y="185737"/>
                  </a:cubicBezTo>
                  <a:cubicBezTo>
                    <a:pt x="262731" y="224631"/>
                    <a:pt x="229129" y="294216"/>
                    <a:pt x="209550" y="347662"/>
                  </a:cubicBezTo>
                  <a:cubicBezTo>
                    <a:pt x="189971" y="401108"/>
                    <a:pt x="160602" y="501914"/>
                    <a:pt x="161925" y="506412"/>
                  </a:cubicBezTo>
                  <a:cubicBezTo>
                    <a:pt x="163248" y="510910"/>
                    <a:pt x="217487" y="374650"/>
                    <a:pt x="217487" y="374650"/>
                  </a:cubicBezTo>
                  <a:cubicBezTo>
                    <a:pt x="240241" y="320411"/>
                    <a:pt x="287867" y="222250"/>
                    <a:pt x="298450" y="180975"/>
                  </a:cubicBezTo>
                  <a:cubicBezTo>
                    <a:pt x="309033" y="139700"/>
                    <a:pt x="311150" y="146579"/>
                    <a:pt x="280987" y="127000"/>
                  </a:cubicBezTo>
                  <a:cubicBezTo>
                    <a:pt x="250825" y="107421"/>
                    <a:pt x="164835" y="82021"/>
                    <a:pt x="117475" y="635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3" name="フリーフォーム: 図形 702">
              <a:extLst>
                <a:ext uri="{FF2B5EF4-FFF2-40B4-BE49-F238E27FC236}">
                  <a16:creationId xmlns:a16="http://schemas.microsoft.com/office/drawing/2014/main" id="{48B03011-2DDD-4425-9942-32D1F9564288}"/>
                </a:ext>
              </a:extLst>
            </p:cNvPr>
            <p:cNvSpPr/>
            <p:nvPr/>
          </p:nvSpPr>
          <p:spPr>
            <a:xfrm>
              <a:off x="6723056" y="5540609"/>
              <a:ext cx="147485" cy="467845"/>
            </a:xfrm>
            <a:custGeom>
              <a:avLst/>
              <a:gdLst>
                <a:gd name="connsiteX0" fmla="*/ 122244 w 147485"/>
                <a:gd name="connsiteY0" fmla="*/ 15641 h 467845"/>
                <a:gd name="connsiteX1" fmla="*/ 119069 w 147485"/>
                <a:gd name="connsiteY1" fmla="*/ 69616 h 467845"/>
                <a:gd name="connsiteX2" fmla="*/ 127007 w 147485"/>
                <a:gd name="connsiteY2" fmla="*/ 453791 h 467845"/>
                <a:gd name="connsiteX3" fmla="*/ 7 w 147485"/>
                <a:gd name="connsiteY3" fmla="*/ 390291 h 467845"/>
                <a:gd name="connsiteX4" fmla="*/ 133357 w 147485"/>
                <a:gd name="connsiteY4" fmla="*/ 449029 h 467845"/>
                <a:gd name="connsiteX5" fmla="*/ 144469 w 147485"/>
                <a:gd name="connsiteY5" fmla="*/ 439504 h 467845"/>
                <a:gd name="connsiteX6" fmla="*/ 141294 w 147485"/>
                <a:gd name="connsiteY6" fmla="*/ 250591 h 467845"/>
                <a:gd name="connsiteX7" fmla="*/ 122244 w 147485"/>
                <a:gd name="connsiteY7" fmla="*/ 15641 h 467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485" h="467845">
                  <a:moveTo>
                    <a:pt x="122244" y="15641"/>
                  </a:moveTo>
                  <a:cubicBezTo>
                    <a:pt x="118540" y="-14522"/>
                    <a:pt x="118275" y="-3409"/>
                    <a:pt x="119069" y="69616"/>
                  </a:cubicBezTo>
                  <a:cubicBezTo>
                    <a:pt x="119863" y="142641"/>
                    <a:pt x="146851" y="400345"/>
                    <a:pt x="127007" y="453791"/>
                  </a:cubicBezTo>
                  <a:cubicBezTo>
                    <a:pt x="107163" y="507237"/>
                    <a:pt x="-1051" y="391085"/>
                    <a:pt x="7" y="390291"/>
                  </a:cubicBezTo>
                  <a:cubicBezTo>
                    <a:pt x="1065" y="389497"/>
                    <a:pt x="109280" y="440827"/>
                    <a:pt x="133357" y="449029"/>
                  </a:cubicBezTo>
                  <a:cubicBezTo>
                    <a:pt x="157434" y="457231"/>
                    <a:pt x="143146" y="472577"/>
                    <a:pt x="144469" y="439504"/>
                  </a:cubicBezTo>
                  <a:cubicBezTo>
                    <a:pt x="145792" y="406431"/>
                    <a:pt x="144998" y="318853"/>
                    <a:pt x="141294" y="250591"/>
                  </a:cubicBezTo>
                  <a:cubicBezTo>
                    <a:pt x="137590" y="182329"/>
                    <a:pt x="125948" y="45804"/>
                    <a:pt x="122244" y="1564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4" name="フリーフォーム: 図形 703">
              <a:extLst>
                <a:ext uri="{FF2B5EF4-FFF2-40B4-BE49-F238E27FC236}">
                  <a16:creationId xmlns:a16="http://schemas.microsoft.com/office/drawing/2014/main" id="{81FA8A69-6B7A-4D4B-B108-FB56A1C26D7F}"/>
                </a:ext>
              </a:extLst>
            </p:cNvPr>
            <p:cNvSpPr/>
            <p:nvPr/>
          </p:nvSpPr>
          <p:spPr>
            <a:xfrm>
              <a:off x="6684137" y="5941082"/>
              <a:ext cx="450861" cy="510782"/>
            </a:xfrm>
            <a:custGeom>
              <a:avLst/>
              <a:gdLst>
                <a:gd name="connsiteX0" fmla="*/ 40513 w 450861"/>
                <a:gd name="connsiteY0" fmla="*/ 401 h 510782"/>
                <a:gd name="connsiteX1" fmla="*/ 65913 w 450861"/>
                <a:gd name="connsiteY1" fmla="*/ 106235 h 510782"/>
                <a:gd name="connsiteX2" fmla="*/ 139996 w 450861"/>
                <a:gd name="connsiteY2" fmla="*/ 218418 h 510782"/>
                <a:gd name="connsiteX3" fmla="*/ 332613 w 450861"/>
                <a:gd name="connsiteY3" fmla="*/ 499935 h 510782"/>
                <a:gd name="connsiteX4" fmla="*/ 410930 w 450861"/>
                <a:gd name="connsiteY4" fmla="*/ 440668 h 510782"/>
                <a:gd name="connsiteX5" fmla="*/ 446913 w 450861"/>
                <a:gd name="connsiteY5" fmla="*/ 326368 h 510782"/>
                <a:gd name="connsiteX6" fmla="*/ 319913 w 450861"/>
                <a:gd name="connsiteY6" fmla="*/ 127401 h 510782"/>
                <a:gd name="connsiteX7" fmla="*/ 410930 w 450861"/>
                <a:gd name="connsiteY7" fmla="*/ 205718 h 510782"/>
                <a:gd name="connsiteX8" fmla="*/ 432096 w 450861"/>
                <a:gd name="connsiteY8" fmla="*/ 279801 h 510782"/>
                <a:gd name="connsiteX9" fmla="*/ 436330 w 450861"/>
                <a:gd name="connsiteY9" fmla="*/ 377168 h 510782"/>
                <a:gd name="connsiteX10" fmla="*/ 377063 w 450861"/>
                <a:gd name="connsiteY10" fmla="*/ 442785 h 510782"/>
                <a:gd name="connsiteX11" fmla="*/ 311446 w 450861"/>
                <a:gd name="connsiteY11" fmla="*/ 478768 h 510782"/>
                <a:gd name="connsiteX12" fmla="*/ 197146 w 450861"/>
                <a:gd name="connsiteY12" fmla="*/ 300968 h 510782"/>
                <a:gd name="connsiteX13" fmla="*/ 8763 w 450861"/>
                <a:gd name="connsiteY13" fmla="*/ 78718 h 510782"/>
                <a:gd name="connsiteX14" fmla="*/ 40513 w 450861"/>
                <a:gd name="connsiteY14" fmla="*/ 401 h 51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0861" h="510782">
                  <a:moveTo>
                    <a:pt x="40513" y="401"/>
                  </a:moveTo>
                  <a:cubicBezTo>
                    <a:pt x="50038" y="4987"/>
                    <a:pt x="49333" y="69899"/>
                    <a:pt x="65913" y="106235"/>
                  </a:cubicBezTo>
                  <a:cubicBezTo>
                    <a:pt x="82493" y="142571"/>
                    <a:pt x="139996" y="218418"/>
                    <a:pt x="139996" y="218418"/>
                  </a:cubicBezTo>
                  <a:cubicBezTo>
                    <a:pt x="184446" y="284035"/>
                    <a:pt x="287457" y="462893"/>
                    <a:pt x="332613" y="499935"/>
                  </a:cubicBezTo>
                  <a:cubicBezTo>
                    <a:pt x="377769" y="536977"/>
                    <a:pt x="391880" y="469596"/>
                    <a:pt x="410930" y="440668"/>
                  </a:cubicBezTo>
                  <a:cubicBezTo>
                    <a:pt x="429980" y="411740"/>
                    <a:pt x="462082" y="378579"/>
                    <a:pt x="446913" y="326368"/>
                  </a:cubicBezTo>
                  <a:cubicBezTo>
                    <a:pt x="431744" y="274157"/>
                    <a:pt x="325910" y="147509"/>
                    <a:pt x="319913" y="127401"/>
                  </a:cubicBezTo>
                  <a:cubicBezTo>
                    <a:pt x="313916" y="107293"/>
                    <a:pt x="392233" y="180318"/>
                    <a:pt x="410930" y="205718"/>
                  </a:cubicBezTo>
                  <a:cubicBezTo>
                    <a:pt x="429627" y="231118"/>
                    <a:pt x="427863" y="251226"/>
                    <a:pt x="432096" y="279801"/>
                  </a:cubicBezTo>
                  <a:cubicBezTo>
                    <a:pt x="436329" y="308376"/>
                    <a:pt x="445502" y="350004"/>
                    <a:pt x="436330" y="377168"/>
                  </a:cubicBezTo>
                  <a:cubicBezTo>
                    <a:pt x="427158" y="404332"/>
                    <a:pt x="397877" y="425852"/>
                    <a:pt x="377063" y="442785"/>
                  </a:cubicBezTo>
                  <a:cubicBezTo>
                    <a:pt x="356249" y="459718"/>
                    <a:pt x="341432" y="502404"/>
                    <a:pt x="311446" y="478768"/>
                  </a:cubicBezTo>
                  <a:cubicBezTo>
                    <a:pt x="281460" y="455132"/>
                    <a:pt x="247593" y="367643"/>
                    <a:pt x="197146" y="300968"/>
                  </a:cubicBezTo>
                  <a:cubicBezTo>
                    <a:pt x="146699" y="234293"/>
                    <a:pt x="37691" y="126343"/>
                    <a:pt x="8763" y="78718"/>
                  </a:cubicBezTo>
                  <a:cubicBezTo>
                    <a:pt x="-20165" y="31093"/>
                    <a:pt x="30988" y="-4185"/>
                    <a:pt x="40513" y="4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5" name="フリーフォーム: 図形 704">
              <a:extLst>
                <a:ext uri="{FF2B5EF4-FFF2-40B4-BE49-F238E27FC236}">
                  <a16:creationId xmlns:a16="http://schemas.microsoft.com/office/drawing/2014/main" id="{97987900-14D7-4397-9C19-D9EEB186E469}"/>
                </a:ext>
              </a:extLst>
            </p:cNvPr>
            <p:cNvSpPr/>
            <p:nvPr/>
          </p:nvSpPr>
          <p:spPr>
            <a:xfrm>
              <a:off x="7120858" y="5894491"/>
              <a:ext cx="362630" cy="652509"/>
            </a:xfrm>
            <a:custGeom>
              <a:avLst/>
              <a:gdLst>
                <a:gd name="connsiteX0" fmla="*/ 19717 w 362630"/>
                <a:gd name="connsiteY0" fmla="*/ 42759 h 652509"/>
                <a:gd name="connsiteX1" fmla="*/ 324517 w 362630"/>
                <a:gd name="connsiteY1" fmla="*/ 122134 h 652509"/>
                <a:gd name="connsiteX2" fmla="*/ 299117 w 362630"/>
                <a:gd name="connsiteY2" fmla="*/ 185634 h 652509"/>
                <a:gd name="connsiteX3" fmla="*/ 273717 w 362630"/>
                <a:gd name="connsiteY3" fmla="*/ 284059 h 652509"/>
                <a:gd name="connsiteX4" fmla="*/ 254667 w 362630"/>
                <a:gd name="connsiteY4" fmla="*/ 442809 h 652509"/>
                <a:gd name="connsiteX5" fmla="*/ 229267 w 362630"/>
                <a:gd name="connsiteY5" fmla="*/ 595209 h 652509"/>
                <a:gd name="connsiteX6" fmla="*/ 153067 w 362630"/>
                <a:gd name="connsiteY6" fmla="*/ 639659 h 652509"/>
                <a:gd name="connsiteX7" fmla="*/ 267367 w 362630"/>
                <a:gd name="connsiteY7" fmla="*/ 379309 h 652509"/>
                <a:gd name="connsiteX8" fmla="*/ 362617 w 362630"/>
                <a:gd name="connsiteY8" fmla="*/ 125309 h 652509"/>
                <a:gd name="connsiteX9" fmla="*/ 261017 w 362630"/>
                <a:gd name="connsiteY9" fmla="*/ 52284 h 652509"/>
                <a:gd name="connsiteX10" fmla="*/ 54642 w 362630"/>
                <a:gd name="connsiteY10" fmla="*/ 1484 h 652509"/>
                <a:gd name="connsiteX11" fmla="*/ 19717 w 362630"/>
                <a:gd name="connsiteY11" fmla="*/ 42759 h 652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630" h="652509">
                  <a:moveTo>
                    <a:pt x="19717" y="42759"/>
                  </a:moveTo>
                  <a:cubicBezTo>
                    <a:pt x="64696" y="62867"/>
                    <a:pt x="277950" y="98322"/>
                    <a:pt x="324517" y="122134"/>
                  </a:cubicBezTo>
                  <a:cubicBezTo>
                    <a:pt x="371084" y="145947"/>
                    <a:pt x="307584" y="158646"/>
                    <a:pt x="299117" y="185634"/>
                  </a:cubicBezTo>
                  <a:cubicBezTo>
                    <a:pt x="290650" y="212622"/>
                    <a:pt x="281125" y="241197"/>
                    <a:pt x="273717" y="284059"/>
                  </a:cubicBezTo>
                  <a:cubicBezTo>
                    <a:pt x="266309" y="326921"/>
                    <a:pt x="262075" y="390951"/>
                    <a:pt x="254667" y="442809"/>
                  </a:cubicBezTo>
                  <a:cubicBezTo>
                    <a:pt x="247259" y="494667"/>
                    <a:pt x="246200" y="562401"/>
                    <a:pt x="229267" y="595209"/>
                  </a:cubicBezTo>
                  <a:cubicBezTo>
                    <a:pt x="212334" y="628017"/>
                    <a:pt x="146717" y="675642"/>
                    <a:pt x="153067" y="639659"/>
                  </a:cubicBezTo>
                  <a:cubicBezTo>
                    <a:pt x="159417" y="603676"/>
                    <a:pt x="232442" y="465034"/>
                    <a:pt x="267367" y="379309"/>
                  </a:cubicBezTo>
                  <a:cubicBezTo>
                    <a:pt x="302292" y="293584"/>
                    <a:pt x="363675" y="179813"/>
                    <a:pt x="362617" y="125309"/>
                  </a:cubicBezTo>
                  <a:cubicBezTo>
                    <a:pt x="361559" y="70805"/>
                    <a:pt x="312346" y="72921"/>
                    <a:pt x="261017" y="52284"/>
                  </a:cubicBezTo>
                  <a:cubicBezTo>
                    <a:pt x="209688" y="31647"/>
                    <a:pt x="93800" y="9951"/>
                    <a:pt x="54642" y="1484"/>
                  </a:cubicBezTo>
                  <a:cubicBezTo>
                    <a:pt x="15484" y="-6983"/>
                    <a:pt x="-25262" y="22651"/>
                    <a:pt x="19717" y="4275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6" name="フリーフォーム: 図形 705">
              <a:extLst>
                <a:ext uri="{FF2B5EF4-FFF2-40B4-BE49-F238E27FC236}">
                  <a16:creationId xmlns:a16="http://schemas.microsoft.com/office/drawing/2014/main" id="{BEA9E79D-C787-451A-94B5-DF4D30F0056E}"/>
                </a:ext>
              </a:extLst>
            </p:cNvPr>
            <p:cNvSpPr/>
            <p:nvPr/>
          </p:nvSpPr>
          <p:spPr>
            <a:xfrm>
              <a:off x="6976368" y="5902111"/>
              <a:ext cx="203247" cy="696978"/>
            </a:xfrm>
            <a:custGeom>
              <a:avLst/>
              <a:gdLst>
                <a:gd name="connsiteX0" fmla="*/ 186432 w 203247"/>
                <a:gd name="connsiteY0" fmla="*/ 22439 h 696978"/>
                <a:gd name="connsiteX1" fmla="*/ 180082 w 203247"/>
                <a:gd name="connsiteY1" fmla="*/ 76414 h 696978"/>
                <a:gd name="connsiteX2" fmla="*/ 170557 w 203247"/>
                <a:gd name="connsiteY2" fmla="*/ 651089 h 696978"/>
                <a:gd name="connsiteX3" fmla="*/ 59432 w 203247"/>
                <a:gd name="connsiteY3" fmla="*/ 660614 h 696978"/>
                <a:gd name="connsiteX4" fmla="*/ 5457 w 203247"/>
                <a:gd name="connsiteY4" fmla="*/ 670139 h 696978"/>
                <a:gd name="connsiteX5" fmla="*/ 189607 w 203247"/>
                <a:gd name="connsiteY5" fmla="*/ 622514 h 696978"/>
                <a:gd name="connsiteX6" fmla="*/ 189607 w 203247"/>
                <a:gd name="connsiteY6" fmla="*/ 247864 h 696978"/>
                <a:gd name="connsiteX7" fmla="*/ 186432 w 203247"/>
                <a:gd name="connsiteY7" fmla="*/ 22439 h 69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47" h="696978">
                  <a:moveTo>
                    <a:pt x="186432" y="22439"/>
                  </a:moveTo>
                  <a:cubicBezTo>
                    <a:pt x="184580" y="-2961"/>
                    <a:pt x="182728" y="-28361"/>
                    <a:pt x="180082" y="76414"/>
                  </a:cubicBezTo>
                  <a:cubicBezTo>
                    <a:pt x="177436" y="181189"/>
                    <a:pt x="190665" y="553722"/>
                    <a:pt x="170557" y="651089"/>
                  </a:cubicBezTo>
                  <a:cubicBezTo>
                    <a:pt x="150449" y="748456"/>
                    <a:pt x="59432" y="660614"/>
                    <a:pt x="59432" y="660614"/>
                  </a:cubicBezTo>
                  <a:cubicBezTo>
                    <a:pt x="31915" y="663789"/>
                    <a:pt x="-16239" y="676489"/>
                    <a:pt x="5457" y="670139"/>
                  </a:cubicBezTo>
                  <a:cubicBezTo>
                    <a:pt x="27153" y="663789"/>
                    <a:pt x="158915" y="692893"/>
                    <a:pt x="189607" y="622514"/>
                  </a:cubicBezTo>
                  <a:cubicBezTo>
                    <a:pt x="220299" y="552135"/>
                    <a:pt x="189607" y="247864"/>
                    <a:pt x="189607" y="247864"/>
                  </a:cubicBezTo>
                  <a:cubicBezTo>
                    <a:pt x="188549" y="172722"/>
                    <a:pt x="187490" y="97581"/>
                    <a:pt x="186432" y="224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7" name="フリーフォーム: 図形 706">
              <a:extLst>
                <a:ext uri="{FF2B5EF4-FFF2-40B4-BE49-F238E27FC236}">
                  <a16:creationId xmlns:a16="http://schemas.microsoft.com/office/drawing/2014/main" id="{F71DABD0-6D6C-468F-8B27-9E9D4CFEF8CC}"/>
                </a:ext>
              </a:extLst>
            </p:cNvPr>
            <p:cNvSpPr/>
            <p:nvPr/>
          </p:nvSpPr>
          <p:spPr>
            <a:xfrm>
              <a:off x="6828010" y="6570133"/>
              <a:ext cx="253450" cy="360071"/>
            </a:xfrm>
            <a:custGeom>
              <a:avLst/>
              <a:gdLst>
                <a:gd name="connsiteX0" fmla="*/ 248007 w 253450"/>
                <a:gd name="connsiteY0" fmla="*/ 12700 h 360071"/>
                <a:gd name="connsiteX1" fmla="*/ 165457 w 253450"/>
                <a:gd name="connsiteY1" fmla="*/ 12700 h 360071"/>
                <a:gd name="connsiteX2" fmla="*/ 42690 w 253450"/>
                <a:gd name="connsiteY2" fmla="*/ 27517 h 360071"/>
                <a:gd name="connsiteX3" fmla="*/ 116773 w 253450"/>
                <a:gd name="connsiteY3" fmla="*/ 332317 h 360071"/>
                <a:gd name="connsiteX4" fmla="*/ 169690 w 253450"/>
                <a:gd name="connsiteY4" fmla="*/ 342900 h 360071"/>
                <a:gd name="connsiteX5" fmla="*/ 205673 w 253450"/>
                <a:gd name="connsiteY5" fmla="*/ 304800 h 360071"/>
                <a:gd name="connsiteX6" fmla="*/ 161223 w 253450"/>
                <a:gd name="connsiteY6" fmla="*/ 309034 h 360071"/>
                <a:gd name="connsiteX7" fmla="*/ 51157 w 253450"/>
                <a:gd name="connsiteY7" fmla="*/ 150284 h 360071"/>
                <a:gd name="connsiteX8" fmla="*/ 8823 w 253450"/>
                <a:gd name="connsiteY8" fmla="*/ 52917 h 360071"/>
                <a:gd name="connsiteX9" fmla="*/ 248007 w 253450"/>
                <a:gd name="connsiteY9" fmla="*/ 12700 h 36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450" h="360071">
                  <a:moveTo>
                    <a:pt x="248007" y="12700"/>
                  </a:moveTo>
                  <a:cubicBezTo>
                    <a:pt x="274113" y="5997"/>
                    <a:pt x="199676" y="10231"/>
                    <a:pt x="165457" y="12700"/>
                  </a:cubicBezTo>
                  <a:cubicBezTo>
                    <a:pt x="131238" y="15169"/>
                    <a:pt x="50804" y="-25753"/>
                    <a:pt x="42690" y="27517"/>
                  </a:cubicBezTo>
                  <a:cubicBezTo>
                    <a:pt x="34576" y="80787"/>
                    <a:pt x="95606" y="279753"/>
                    <a:pt x="116773" y="332317"/>
                  </a:cubicBezTo>
                  <a:cubicBezTo>
                    <a:pt x="137940" y="384881"/>
                    <a:pt x="154873" y="347486"/>
                    <a:pt x="169690" y="342900"/>
                  </a:cubicBezTo>
                  <a:cubicBezTo>
                    <a:pt x="184507" y="338314"/>
                    <a:pt x="207084" y="310444"/>
                    <a:pt x="205673" y="304800"/>
                  </a:cubicBezTo>
                  <a:cubicBezTo>
                    <a:pt x="204262" y="299156"/>
                    <a:pt x="186976" y="334787"/>
                    <a:pt x="161223" y="309034"/>
                  </a:cubicBezTo>
                  <a:cubicBezTo>
                    <a:pt x="135470" y="283281"/>
                    <a:pt x="76557" y="192970"/>
                    <a:pt x="51157" y="150284"/>
                  </a:cubicBezTo>
                  <a:cubicBezTo>
                    <a:pt x="25757" y="107598"/>
                    <a:pt x="-19046" y="78670"/>
                    <a:pt x="8823" y="52917"/>
                  </a:cubicBezTo>
                  <a:cubicBezTo>
                    <a:pt x="36692" y="27164"/>
                    <a:pt x="221901" y="19403"/>
                    <a:pt x="248007" y="127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8" name="フリーフォーム: 図形 707">
              <a:extLst>
                <a:ext uri="{FF2B5EF4-FFF2-40B4-BE49-F238E27FC236}">
                  <a16:creationId xmlns:a16="http://schemas.microsoft.com/office/drawing/2014/main" id="{F5AD4F04-05F4-493C-868E-8D8C5F5B47B4}"/>
                </a:ext>
              </a:extLst>
            </p:cNvPr>
            <p:cNvSpPr/>
            <p:nvPr/>
          </p:nvSpPr>
          <p:spPr>
            <a:xfrm>
              <a:off x="6989233" y="6829982"/>
              <a:ext cx="270239" cy="217511"/>
            </a:xfrm>
            <a:custGeom>
              <a:avLst/>
              <a:gdLst>
                <a:gd name="connsiteX0" fmla="*/ 0 w 270239"/>
                <a:gd name="connsiteY0" fmla="*/ 36485 h 217511"/>
                <a:gd name="connsiteX1" fmla="*/ 203200 w 270239"/>
                <a:gd name="connsiteY1" fmla="*/ 19551 h 217511"/>
                <a:gd name="connsiteX2" fmla="*/ 230717 w 270239"/>
                <a:gd name="connsiteY2" fmla="*/ 201585 h 217511"/>
                <a:gd name="connsiteX3" fmla="*/ 192617 w 270239"/>
                <a:gd name="connsiteY3" fmla="*/ 205818 h 217511"/>
                <a:gd name="connsiteX4" fmla="*/ 69850 w 270239"/>
                <a:gd name="connsiteY4" fmla="*/ 180418 h 217511"/>
                <a:gd name="connsiteX5" fmla="*/ 260350 w 270239"/>
                <a:gd name="connsiteY5" fmla="*/ 203701 h 217511"/>
                <a:gd name="connsiteX6" fmla="*/ 239184 w 270239"/>
                <a:gd name="connsiteY6" fmla="*/ 93635 h 217511"/>
                <a:gd name="connsiteX7" fmla="*/ 205317 w 270239"/>
                <a:gd name="connsiteY7" fmla="*/ 2618 h 217511"/>
                <a:gd name="connsiteX8" fmla="*/ 0 w 270239"/>
                <a:gd name="connsiteY8" fmla="*/ 36485 h 21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239" h="217511">
                  <a:moveTo>
                    <a:pt x="0" y="36485"/>
                  </a:moveTo>
                  <a:cubicBezTo>
                    <a:pt x="-353" y="39307"/>
                    <a:pt x="164747" y="-7966"/>
                    <a:pt x="203200" y="19551"/>
                  </a:cubicBezTo>
                  <a:cubicBezTo>
                    <a:pt x="241653" y="47068"/>
                    <a:pt x="232481" y="170541"/>
                    <a:pt x="230717" y="201585"/>
                  </a:cubicBezTo>
                  <a:cubicBezTo>
                    <a:pt x="228953" y="232629"/>
                    <a:pt x="219428" y="209346"/>
                    <a:pt x="192617" y="205818"/>
                  </a:cubicBezTo>
                  <a:cubicBezTo>
                    <a:pt x="165806" y="202290"/>
                    <a:pt x="58561" y="180771"/>
                    <a:pt x="69850" y="180418"/>
                  </a:cubicBezTo>
                  <a:cubicBezTo>
                    <a:pt x="81139" y="180065"/>
                    <a:pt x="232128" y="218165"/>
                    <a:pt x="260350" y="203701"/>
                  </a:cubicBezTo>
                  <a:cubicBezTo>
                    <a:pt x="288572" y="189237"/>
                    <a:pt x="248356" y="127149"/>
                    <a:pt x="239184" y="93635"/>
                  </a:cubicBezTo>
                  <a:cubicBezTo>
                    <a:pt x="230012" y="60121"/>
                    <a:pt x="241300" y="16376"/>
                    <a:pt x="205317" y="2618"/>
                  </a:cubicBezTo>
                  <a:cubicBezTo>
                    <a:pt x="169334" y="-11140"/>
                    <a:pt x="353" y="33663"/>
                    <a:pt x="0" y="364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9" name="フリーフォーム: 図形 708">
              <a:extLst>
                <a:ext uri="{FF2B5EF4-FFF2-40B4-BE49-F238E27FC236}">
                  <a16:creationId xmlns:a16="http://schemas.microsoft.com/office/drawing/2014/main" id="{507174F1-5612-49C2-A719-D3073A7AB48F}"/>
                </a:ext>
              </a:extLst>
            </p:cNvPr>
            <p:cNvSpPr/>
            <p:nvPr/>
          </p:nvSpPr>
          <p:spPr>
            <a:xfrm>
              <a:off x="6735152" y="6774511"/>
              <a:ext cx="195525" cy="610707"/>
            </a:xfrm>
            <a:custGeom>
              <a:avLst/>
              <a:gdLst>
                <a:gd name="connsiteX0" fmla="*/ 48765 w 195525"/>
                <a:gd name="connsiteY0" fmla="*/ 939 h 610707"/>
                <a:gd name="connsiteX1" fmla="*/ 67815 w 195525"/>
                <a:gd name="connsiteY1" fmla="*/ 64439 h 610707"/>
                <a:gd name="connsiteX2" fmla="*/ 152481 w 195525"/>
                <a:gd name="connsiteY2" fmla="*/ 242239 h 610707"/>
                <a:gd name="connsiteX3" fmla="*/ 192698 w 195525"/>
                <a:gd name="connsiteY3" fmla="*/ 464489 h 610707"/>
                <a:gd name="connsiteX4" fmla="*/ 184231 w 195525"/>
                <a:gd name="connsiteY4" fmla="*/ 610539 h 610707"/>
                <a:gd name="connsiteX5" fmla="*/ 120731 w 195525"/>
                <a:gd name="connsiteY5" fmla="*/ 489889 h 610707"/>
                <a:gd name="connsiteX6" fmla="*/ 112265 w 195525"/>
                <a:gd name="connsiteY6" fmla="*/ 320556 h 610707"/>
                <a:gd name="connsiteX7" fmla="*/ 44531 w 195525"/>
                <a:gd name="connsiteY7" fmla="*/ 235889 h 610707"/>
                <a:gd name="connsiteX8" fmla="*/ 81 w 195525"/>
                <a:gd name="connsiteY8" fmla="*/ 104656 h 610707"/>
                <a:gd name="connsiteX9" fmla="*/ 48765 w 195525"/>
                <a:gd name="connsiteY9" fmla="*/ 939 h 61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5525" h="610707">
                  <a:moveTo>
                    <a:pt x="48765" y="939"/>
                  </a:moveTo>
                  <a:cubicBezTo>
                    <a:pt x="60054" y="-5764"/>
                    <a:pt x="50529" y="24222"/>
                    <a:pt x="67815" y="64439"/>
                  </a:cubicBezTo>
                  <a:cubicBezTo>
                    <a:pt x="85101" y="104656"/>
                    <a:pt x="131667" y="175564"/>
                    <a:pt x="152481" y="242239"/>
                  </a:cubicBezTo>
                  <a:cubicBezTo>
                    <a:pt x="173295" y="308914"/>
                    <a:pt x="187406" y="403106"/>
                    <a:pt x="192698" y="464489"/>
                  </a:cubicBezTo>
                  <a:cubicBezTo>
                    <a:pt x="197990" y="525872"/>
                    <a:pt x="196225" y="606306"/>
                    <a:pt x="184231" y="610539"/>
                  </a:cubicBezTo>
                  <a:cubicBezTo>
                    <a:pt x="172237" y="614772"/>
                    <a:pt x="132725" y="538219"/>
                    <a:pt x="120731" y="489889"/>
                  </a:cubicBezTo>
                  <a:cubicBezTo>
                    <a:pt x="108737" y="441559"/>
                    <a:pt x="124965" y="362889"/>
                    <a:pt x="112265" y="320556"/>
                  </a:cubicBezTo>
                  <a:cubicBezTo>
                    <a:pt x="99565" y="278223"/>
                    <a:pt x="63228" y="271872"/>
                    <a:pt x="44531" y="235889"/>
                  </a:cubicBezTo>
                  <a:cubicBezTo>
                    <a:pt x="25834" y="199906"/>
                    <a:pt x="2198" y="140286"/>
                    <a:pt x="81" y="104656"/>
                  </a:cubicBezTo>
                  <a:cubicBezTo>
                    <a:pt x="-2036" y="69026"/>
                    <a:pt x="37476" y="7642"/>
                    <a:pt x="48765" y="9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0" name="フリーフォーム: 図形 709">
              <a:extLst>
                <a:ext uri="{FF2B5EF4-FFF2-40B4-BE49-F238E27FC236}">
                  <a16:creationId xmlns:a16="http://schemas.microsoft.com/office/drawing/2014/main" id="{FA9AAE98-F48E-4493-981A-77ABFB0D2A78}"/>
                </a:ext>
              </a:extLst>
            </p:cNvPr>
            <p:cNvSpPr/>
            <p:nvPr/>
          </p:nvSpPr>
          <p:spPr>
            <a:xfrm>
              <a:off x="6681552" y="6767877"/>
              <a:ext cx="185270" cy="548658"/>
            </a:xfrm>
            <a:custGeom>
              <a:avLst/>
              <a:gdLst>
                <a:gd name="connsiteX0" fmla="*/ 106598 w 185270"/>
                <a:gd name="connsiteY0" fmla="*/ 1223 h 548658"/>
                <a:gd name="connsiteX1" fmla="*/ 64265 w 185270"/>
                <a:gd name="connsiteY1" fmla="*/ 30856 h 548658"/>
                <a:gd name="connsiteX2" fmla="*/ 765 w 185270"/>
                <a:gd name="connsiteY2" fmla="*/ 185373 h 548658"/>
                <a:gd name="connsiteX3" fmla="*/ 38865 w 185270"/>
                <a:gd name="connsiteY3" fmla="*/ 392806 h 548658"/>
                <a:gd name="connsiteX4" fmla="*/ 174331 w 185270"/>
                <a:gd name="connsiteY4" fmla="*/ 517690 h 548658"/>
                <a:gd name="connsiteX5" fmla="*/ 159515 w 185270"/>
                <a:gd name="connsiteY5" fmla="*/ 534623 h 548658"/>
                <a:gd name="connsiteX6" fmla="*/ 19815 w 185270"/>
                <a:gd name="connsiteY6" fmla="*/ 339890 h 548658"/>
                <a:gd name="connsiteX7" fmla="*/ 19815 w 185270"/>
                <a:gd name="connsiteY7" fmla="*/ 193840 h 548658"/>
                <a:gd name="connsiteX8" fmla="*/ 96015 w 185270"/>
                <a:gd name="connsiteY8" fmla="*/ 52023 h 548658"/>
                <a:gd name="connsiteX9" fmla="*/ 106598 w 185270"/>
                <a:gd name="connsiteY9" fmla="*/ 1223 h 548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" h="548658">
                  <a:moveTo>
                    <a:pt x="106598" y="1223"/>
                  </a:moveTo>
                  <a:cubicBezTo>
                    <a:pt x="101306" y="-2305"/>
                    <a:pt x="81904" y="164"/>
                    <a:pt x="64265" y="30856"/>
                  </a:cubicBezTo>
                  <a:cubicBezTo>
                    <a:pt x="46626" y="61548"/>
                    <a:pt x="4998" y="125048"/>
                    <a:pt x="765" y="185373"/>
                  </a:cubicBezTo>
                  <a:cubicBezTo>
                    <a:pt x="-3468" y="245698"/>
                    <a:pt x="9937" y="337420"/>
                    <a:pt x="38865" y="392806"/>
                  </a:cubicBezTo>
                  <a:cubicBezTo>
                    <a:pt x="67793" y="448192"/>
                    <a:pt x="154223" y="494054"/>
                    <a:pt x="174331" y="517690"/>
                  </a:cubicBezTo>
                  <a:cubicBezTo>
                    <a:pt x="194439" y="541326"/>
                    <a:pt x="185268" y="564256"/>
                    <a:pt x="159515" y="534623"/>
                  </a:cubicBezTo>
                  <a:cubicBezTo>
                    <a:pt x="133762" y="504990"/>
                    <a:pt x="43098" y="396687"/>
                    <a:pt x="19815" y="339890"/>
                  </a:cubicBezTo>
                  <a:cubicBezTo>
                    <a:pt x="-3468" y="283093"/>
                    <a:pt x="7115" y="241818"/>
                    <a:pt x="19815" y="193840"/>
                  </a:cubicBezTo>
                  <a:cubicBezTo>
                    <a:pt x="32515" y="145862"/>
                    <a:pt x="81198" y="84831"/>
                    <a:pt x="96015" y="52023"/>
                  </a:cubicBezTo>
                  <a:cubicBezTo>
                    <a:pt x="110832" y="19215"/>
                    <a:pt x="111890" y="4751"/>
                    <a:pt x="106598" y="12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1" name="フリーフォーム: 図形 710">
              <a:extLst>
                <a:ext uri="{FF2B5EF4-FFF2-40B4-BE49-F238E27FC236}">
                  <a16:creationId xmlns:a16="http://schemas.microsoft.com/office/drawing/2014/main" id="{01FB62E7-BBC4-405C-B02D-B1C7D1B937A1}"/>
                </a:ext>
              </a:extLst>
            </p:cNvPr>
            <p:cNvSpPr/>
            <p:nvPr/>
          </p:nvSpPr>
          <p:spPr>
            <a:xfrm>
              <a:off x="7006216" y="6986813"/>
              <a:ext cx="210477" cy="687299"/>
            </a:xfrm>
            <a:custGeom>
              <a:avLst/>
              <a:gdLst>
                <a:gd name="connsiteX0" fmla="*/ 4184 w 210477"/>
                <a:gd name="connsiteY0" fmla="*/ 23587 h 687299"/>
                <a:gd name="connsiteX1" fmla="*/ 4184 w 210477"/>
                <a:gd name="connsiteY1" fmla="*/ 93437 h 687299"/>
                <a:gd name="connsiteX2" fmla="*/ 27467 w 210477"/>
                <a:gd name="connsiteY2" fmla="*/ 626837 h 687299"/>
                <a:gd name="connsiteX3" fmla="*/ 63451 w 210477"/>
                <a:gd name="connsiteY3" fmla="*/ 650120 h 687299"/>
                <a:gd name="connsiteX4" fmla="*/ 126951 w 210477"/>
                <a:gd name="connsiteY4" fmla="*/ 626837 h 687299"/>
                <a:gd name="connsiteX5" fmla="*/ 209501 w 210477"/>
                <a:gd name="connsiteY5" fmla="*/ 135770 h 687299"/>
                <a:gd name="connsiteX6" fmla="*/ 167167 w 210477"/>
                <a:gd name="connsiteY6" fmla="*/ 292404 h 687299"/>
                <a:gd name="connsiteX7" fmla="*/ 90967 w 210477"/>
                <a:gd name="connsiteY7" fmla="*/ 671287 h 687299"/>
                <a:gd name="connsiteX8" fmla="*/ 40167 w 210477"/>
                <a:gd name="connsiteY8" fmla="*/ 590854 h 687299"/>
                <a:gd name="connsiteX9" fmla="*/ 46517 w 210477"/>
                <a:gd name="connsiteY9" fmla="*/ 353787 h 687299"/>
                <a:gd name="connsiteX10" fmla="*/ 4184 w 210477"/>
                <a:gd name="connsiteY10" fmla="*/ 23587 h 687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0477" h="687299">
                  <a:moveTo>
                    <a:pt x="4184" y="23587"/>
                  </a:moveTo>
                  <a:cubicBezTo>
                    <a:pt x="-2872" y="-19805"/>
                    <a:pt x="304" y="-7105"/>
                    <a:pt x="4184" y="93437"/>
                  </a:cubicBezTo>
                  <a:cubicBezTo>
                    <a:pt x="8064" y="193979"/>
                    <a:pt x="17589" y="534057"/>
                    <a:pt x="27467" y="626837"/>
                  </a:cubicBezTo>
                  <a:cubicBezTo>
                    <a:pt x="37345" y="719617"/>
                    <a:pt x="46870" y="650120"/>
                    <a:pt x="63451" y="650120"/>
                  </a:cubicBezTo>
                  <a:cubicBezTo>
                    <a:pt x="80032" y="650120"/>
                    <a:pt x="102609" y="712562"/>
                    <a:pt x="126951" y="626837"/>
                  </a:cubicBezTo>
                  <a:cubicBezTo>
                    <a:pt x="151293" y="541112"/>
                    <a:pt x="202798" y="191509"/>
                    <a:pt x="209501" y="135770"/>
                  </a:cubicBezTo>
                  <a:cubicBezTo>
                    <a:pt x="216204" y="80031"/>
                    <a:pt x="186923" y="203151"/>
                    <a:pt x="167167" y="292404"/>
                  </a:cubicBezTo>
                  <a:cubicBezTo>
                    <a:pt x="147411" y="381657"/>
                    <a:pt x="112134" y="621545"/>
                    <a:pt x="90967" y="671287"/>
                  </a:cubicBezTo>
                  <a:cubicBezTo>
                    <a:pt x="69800" y="721029"/>
                    <a:pt x="47575" y="643771"/>
                    <a:pt x="40167" y="590854"/>
                  </a:cubicBezTo>
                  <a:cubicBezTo>
                    <a:pt x="32759" y="537937"/>
                    <a:pt x="52514" y="447626"/>
                    <a:pt x="46517" y="353787"/>
                  </a:cubicBezTo>
                  <a:cubicBezTo>
                    <a:pt x="40520" y="259948"/>
                    <a:pt x="11240" y="66979"/>
                    <a:pt x="4184" y="235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2" name="フリーフォーム: 図形 711">
              <a:extLst>
                <a:ext uri="{FF2B5EF4-FFF2-40B4-BE49-F238E27FC236}">
                  <a16:creationId xmlns:a16="http://schemas.microsoft.com/office/drawing/2014/main" id="{15DA016B-2EC5-41CD-9CE9-D587B8E108D0}"/>
                </a:ext>
              </a:extLst>
            </p:cNvPr>
            <p:cNvSpPr/>
            <p:nvPr/>
          </p:nvSpPr>
          <p:spPr>
            <a:xfrm>
              <a:off x="7172180" y="6978983"/>
              <a:ext cx="535975" cy="900665"/>
            </a:xfrm>
            <a:custGeom>
              <a:avLst/>
              <a:gdLst>
                <a:gd name="connsiteX0" fmla="*/ 17608 w 535975"/>
                <a:gd name="connsiteY0" fmla="*/ 233030 h 900665"/>
                <a:gd name="connsiteX1" fmla="*/ 1733 w 535975"/>
                <a:gd name="connsiteY1" fmla="*/ 158417 h 900665"/>
                <a:gd name="connsiteX2" fmla="*/ 50945 w 535975"/>
                <a:gd name="connsiteY2" fmla="*/ 125080 h 900665"/>
                <a:gd name="connsiteX3" fmla="*/ 62058 w 535975"/>
                <a:gd name="connsiteY3" fmla="*/ 148892 h 900665"/>
                <a:gd name="connsiteX4" fmla="*/ 177945 w 535975"/>
                <a:gd name="connsiteY4" fmla="*/ 694992 h 900665"/>
                <a:gd name="connsiteX5" fmla="*/ 235095 w 535975"/>
                <a:gd name="connsiteY5" fmla="*/ 879142 h 900665"/>
                <a:gd name="connsiteX6" fmla="*/ 317645 w 535975"/>
                <a:gd name="connsiteY6" fmla="*/ 890255 h 900665"/>
                <a:gd name="connsiteX7" fmla="*/ 520845 w 535975"/>
                <a:gd name="connsiteY7" fmla="*/ 860092 h 900665"/>
                <a:gd name="connsiteX8" fmla="*/ 504970 w 535975"/>
                <a:gd name="connsiteY8" fmla="*/ 677530 h 900665"/>
                <a:gd name="connsiteX9" fmla="*/ 376383 w 535975"/>
                <a:gd name="connsiteY9" fmla="*/ 210805 h 900665"/>
                <a:gd name="connsiteX10" fmla="*/ 314470 w 535975"/>
                <a:gd name="connsiteY10" fmla="*/ 6017 h 900665"/>
                <a:gd name="connsiteX11" fmla="*/ 346220 w 535975"/>
                <a:gd name="connsiteY11" fmla="*/ 128255 h 900665"/>
                <a:gd name="connsiteX12" fmla="*/ 492270 w 535975"/>
                <a:gd name="connsiteY12" fmla="*/ 829930 h 900665"/>
                <a:gd name="connsiteX13" fmla="*/ 444645 w 535975"/>
                <a:gd name="connsiteY13" fmla="*/ 868030 h 900665"/>
                <a:gd name="connsiteX14" fmla="*/ 377970 w 535975"/>
                <a:gd name="connsiteY14" fmla="*/ 888667 h 900665"/>
                <a:gd name="connsiteX15" fmla="*/ 247795 w 535975"/>
                <a:gd name="connsiteY15" fmla="*/ 898192 h 900665"/>
                <a:gd name="connsiteX16" fmla="*/ 216045 w 535975"/>
                <a:gd name="connsiteY16" fmla="*/ 842630 h 900665"/>
                <a:gd name="connsiteX17" fmla="*/ 141433 w 535975"/>
                <a:gd name="connsiteY17" fmla="*/ 493380 h 900665"/>
                <a:gd name="connsiteX18" fmla="*/ 79520 w 535975"/>
                <a:gd name="connsiteY18" fmla="*/ 310817 h 900665"/>
                <a:gd name="connsiteX19" fmla="*/ 17608 w 535975"/>
                <a:gd name="connsiteY19" fmla="*/ 233030 h 90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35975" h="900665">
                  <a:moveTo>
                    <a:pt x="17608" y="233030"/>
                  </a:moveTo>
                  <a:cubicBezTo>
                    <a:pt x="4643" y="207630"/>
                    <a:pt x="-3823" y="176409"/>
                    <a:pt x="1733" y="158417"/>
                  </a:cubicBezTo>
                  <a:cubicBezTo>
                    <a:pt x="7289" y="140425"/>
                    <a:pt x="40891" y="126667"/>
                    <a:pt x="50945" y="125080"/>
                  </a:cubicBezTo>
                  <a:cubicBezTo>
                    <a:pt x="60999" y="123493"/>
                    <a:pt x="40891" y="53907"/>
                    <a:pt x="62058" y="148892"/>
                  </a:cubicBezTo>
                  <a:cubicBezTo>
                    <a:pt x="83225" y="243877"/>
                    <a:pt x="149106" y="573284"/>
                    <a:pt x="177945" y="694992"/>
                  </a:cubicBezTo>
                  <a:cubicBezTo>
                    <a:pt x="206784" y="816700"/>
                    <a:pt x="211812" y="846598"/>
                    <a:pt x="235095" y="879142"/>
                  </a:cubicBezTo>
                  <a:cubicBezTo>
                    <a:pt x="258378" y="911686"/>
                    <a:pt x="270020" y="893430"/>
                    <a:pt x="317645" y="890255"/>
                  </a:cubicBezTo>
                  <a:cubicBezTo>
                    <a:pt x="365270" y="887080"/>
                    <a:pt x="489624" y="895546"/>
                    <a:pt x="520845" y="860092"/>
                  </a:cubicBezTo>
                  <a:cubicBezTo>
                    <a:pt x="552066" y="824638"/>
                    <a:pt x="529047" y="785744"/>
                    <a:pt x="504970" y="677530"/>
                  </a:cubicBezTo>
                  <a:cubicBezTo>
                    <a:pt x="480893" y="569316"/>
                    <a:pt x="408133" y="322724"/>
                    <a:pt x="376383" y="210805"/>
                  </a:cubicBezTo>
                  <a:cubicBezTo>
                    <a:pt x="344633" y="98886"/>
                    <a:pt x="319497" y="19775"/>
                    <a:pt x="314470" y="6017"/>
                  </a:cubicBezTo>
                  <a:cubicBezTo>
                    <a:pt x="309443" y="-7741"/>
                    <a:pt x="316587" y="-9064"/>
                    <a:pt x="346220" y="128255"/>
                  </a:cubicBezTo>
                  <a:cubicBezTo>
                    <a:pt x="375853" y="265574"/>
                    <a:pt x="475866" y="706634"/>
                    <a:pt x="492270" y="829930"/>
                  </a:cubicBezTo>
                  <a:cubicBezTo>
                    <a:pt x="508674" y="953226"/>
                    <a:pt x="463695" y="858241"/>
                    <a:pt x="444645" y="868030"/>
                  </a:cubicBezTo>
                  <a:cubicBezTo>
                    <a:pt x="425595" y="877819"/>
                    <a:pt x="410778" y="883640"/>
                    <a:pt x="377970" y="888667"/>
                  </a:cubicBezTo>
                  <a:cubicBezTo>
                    <a:pt x="345162" y="893694"/>
                    <a:pt x="274783" y="905865"/>
                    <a:pt x="247795" y="898192"/>
                  </a:cubicBezTo>
                  <a:cubicBezTo>
                    <a:pt x="220807" y="890519"/>
                    <a:pt x="233772" y="910099"/>
                    <a:pt x="216045" y="842630"/>
                  </a:cubicBezTo>
                  <a:cubicBezTo>
                    <a:pt x="198318" y="775161"/>
                    <a:pt x="164187" y="582015"/>
                    <a:pt x="141433" y="493380"/>
                  </a:cubicBezTo>
                  <a:cubicBezTo>
                    <a:pt x="118679" y="404745"/>
                    <a:pt x="102010" y="358707"/>
                    <a:pt x="79520" y="310817"/>
                  </a:cubicBezTo>
                  <a:cubicBezTo>
                    <a:pt x="57030" y="262927"/>
                    <a:pt x="30573" y="258430"/>
                    <a:pt x="17608" y="23303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3" name="フリーフォーム: 図形 712">
              <a:extLst>
                <a:ext uri="{FF2B5EF4-FFF2-40B4-BE49-F238E27FC236}">
                  <a16:creationId xmlns:a16="http://schemas.microsoft.com/office/drawing/2014/main" id="{9C90A642-BCF3-424D-A234-17E1B28AB25B}"/>
                </a:ext>
              </a:extLst>
            </p:cNvPr>
            <p:cNvSpPr/>
            <p:nvPr/>
          </p:nvSpPr>
          <p:spPr>
            <a:xfrm>
              <a:off x="7151186" y="7687994"/>
              <a:ext cx="530797" cy="344757"/>
            </a:xfrm>
            <a:custGeom>
              <a:avLst/>
              <a:gdLst>
                <a:gd name="connsiteX0" fmla="*/ 502 w 530797"/>
                <a:gd name="connsiteY0" fmla="*/ 157431 h 344757"/>
                <a:gd name="connsiteX1" fmla="*/ 73527 w 530797"/>
                <a:gd name="connsiteY1" fmla="*/ 269 h 344757"/>
                <a:gd name="connsiteX2" fmla="*/ 102102 w 530797"/>
                <a:gd name="connsiteY2" fmla="*/ 124094 h 344757"/>
                <a:gd name="connsiteX3" fmla="*/ 276727 w 530797"/>
                <a:gd name="connsiteY3" fmla="*/ 286019 h 344757"/>
                <a:gd name="connsiteX4" fmla="*/ 530727 w 530797"/>
                <a:gd name="connsiteY4" fmla="*/ 287606 h 344757"/>
                <a:gd name="connsiteX5" fmla="*/ 251327 w 530797"/>
                <a:gd name="connsiteY5" fmla="*/ 344756 h 344757"/>
                <a:gd name="connsiteX6" fmla="*/ 81464 w 530797"/>
                <a:gd name="connsiteY6" fmla="*/ 286019 h 344757"/>
                <a:gd name="connsiteX7" fmla="*/ 41777 w 530797"/>
                <a:gd name="connsiteY7" fmla="*/ 214581 h 344757"/>
                <a:gd name="connsiteX8" fmla="*/ 502 w 530797"/>
                <a:gd name="connsiteY8" fmla="*/ 157431 h 34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0797" h="344757">
                  <a:moveTo>
                    <a:pt x="502" y="157431"/>
                  </a:moveTo>
                  <a:cubicBezTo>
                    <a:pt x="5794" y="121712"/>
                    <a:pt x="56594" y="5825"/>
                    <a:pt x="73527" y="269"/>
                  </a:cubicBezTo>
                  <a:cubicBezTo>
                    <a:pt x="90460" y="-5287"/>
                    <a:pt x="68235" y="76469"/>
                    <a:pt x="102102" y="124094"/>
                  </a:cubicBezTo>
                  <a:cubicBezTo>
                    <a:pt x="135969" y="171719"/>
                    <a:pt x="205290" y="258767"/>
                    <a:pt x="276727" y="286019"/>
                  </a:cubicBezTo>
                  <a:cubicBezTo>
                    <a:pt x="348164" y="313271"/>
                    <a:pt x="534960" y="277817"/>
                    <a:pt x="530727" y="287606"/>
                  </a:cubicBezTo>
                  <a:cubicBezTo>
                    <a:pt x="526494" y="297395"/>
                    <a:pt x="326204" y="345021"/>
                    <a:pt x="251327" y="344756"/>
                  </a:cubicBezTo>
                  <a:cubicBezTo>
                    <a:pt x="176450" y="344492"/>
                    <a:pt x="116389" y="307715"/>
                    <a:pt x="81464" y="286019"/>
                  </a:cubicBezTo>
                  <a:cubicBezTo>
                    <a:pt x="46539" y="264323"/>
                    <a:pt x="50244" y="239981"/>
                    <a:pt x="41777" y="214581"/>
                  </a:cubicBezTo>
                  <a:cubicBezTo>
                    <a:pt x="33310" y="189181"/>
                    <a:pt x="-4790" y="193150"/>
                    <a:pt x="502" y="1574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4" name="フリーフォーム: 図形 713">
              <a:extLst>
                <a:ext uri="{FF2B5EF4-FFF2-40B4-BE49-F238E27FC236}">
                  <a16:creationId xmlns:a16="http://schemas.microsoft.com/office/drawing/2014/main" id="{B2AFB87D-AE05-4469-9ABB-E2CF9E4FEE80}"/>
                </a:ext>
              </a:extLst>
            </p:cNvPr>
            <p:cNvSpPr/>
            <p:nvPr/>
          </p:nvSpPr>
          <p:spPr>
            <a:xfrm>
              <a:off x="7644008" y="7736994"/>
              <a:ext cx="304694" cy="238368"/>
            </a:xfrm>
            <a:custGeom>
              <a:avLst/>
              <a:gdLst>
                <a:gd name="connsiteX0" fmla="*/ 2980 w 304694"/>
                <a:gd name="connsiteY0" fmla="*/ 235431 h 238368"/>
                <a:gd name="connsiteX1" fmla="*/ 52192 w 304694"/>
                <a:gd name="connsiteY1" fmla="*/ 219556 h 238368"/>
                <a:gd name="connsiteX2" fmla="*/ 131567 w 304694"/>
                <a:gd name="connsiteY2" fmla="*/ 167169 h 238368"/>
                <a:gd name="connsiteX3" fmla="*/ 149030 w 304694"/>
                <a:gd name="connsiteY3" fmla="*/ 121131 h 238368"/>
                <a:gd name="connsiteX4" fmla="*/ 155380 w 304694"/>
                <a:gd name="connsiteY4" fmla="*/ 3656 h 238368"/>
                <a:gd name="connsiteX5" fmla="*/ 185542 w 304694"/>
                <a:gd name="connsiteY5" fmla="*/ 27469 h 238368"/>
                <a:gd name="connsiteX6" fmla="*/ 304605 w 304694"/>
                <a:gd name="connsiteY6" fmla="*/ 129069 h 238368"/>
                <a:gd name="connsiteX7" fmla="*/ 204592 w 304694"/>
                <a:gd name="connsiteY7" fmla="*/ 167169 h 238368"/>
                <a:gd name="connsiteX8" fmla="*/ 179192 w 304694"/>
                <a:gd name="connsiteY8" fmla="*/ 149706 h 238368"/>
                <a:gd name="connsiteX9" fmla="*/ 182367 w 304694"/>
                <a:gd name="connsiteY9" fmla="*/ 76681 h 238368"/>
                <a:gd name="connsiteX10" fmla="*/ 156967 w 304694"/>
                <a:gd name="connsiteY10" fmla="*/ 122719 h 238368"/>
                <a:gd name="connsiteX11" fmla="*/ 139505 w 304694"/>
                <a:gd name="connsiteY11" fmla="*/ 165581 h 238368"/>
                <a:gd name="connsiteX12" fmla="*/ 2980 w 304694"/>
                <a:gd name="connsiteY12" fmla="*/ 235431 h 2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694" h="238368">
                  <a:moveTo>
                    <a:pt x="2980" y="235431"/>
                  </a:moveTo>
                  <a:cubicBezTo>
                    <a:pt x="-11572" y="244427"/>
                    <a:pt x="30761" y="230933"/>
                    <a:pt x="52192" y="219556"/>
                  </a:cubicBezTo>
                  <a:cubicBezTo>
                    <a:pt x="73623" y="208179"/>
                    <a:pt x="115427" y="183573"/>
                    <a:pt x="131567" y="167169"/>
                  </a:cubicBezTo>
                  <a:cubicBezTo>
                    <a:pt x="147707" y="150765"/>
                    <a:pt x="145061" y="148383"/>
                    <a:pt x="149030" y="121131"/>
                  </a:cubicBezTo>
                  <a:cubicBezTo>
                    <a:pt x="152999" y="93879"/>
                    <a:pt x="149295" y="19266"/>
                    <a:pt x="155380" y="3656"/>
                  </a:cubicBezTo>
                  <a:cubicBezTo>
                    <a:pt x="161465" y="-11954"/>
                    <a:pt x="185542" y="27469"/>
                    <a:pt x="185542" y="27469"/>
                  </a:cubicBezTo>
                  <a:cubicBezTo>
                    <a:pt x="210413" y="48371"/>
                    <a:pt x="301430" y="105786"/>
                    <a:pt x="304605" y="129069"/>
                  </a:cubicBezTo>
                  <a:cubicBezTo>
                    <a:pt x="307780" y="152352"/>
                    <a:pt x="225494" y="163729"/>
                    <a:pt x="204592" y="167169"/>
                  </a:cubicBezTo>
                  <a:cubicBezTo>
                    <a:pt x="183690" y="170608"/>
                    <a:pt x="182896" y="164787"/>
                    <a:pt x="179192" y="149706"/>
                  </a:cubicBezTo>
                  <a:cubicBezTo>
                    <a:pt x="175488" y="134625"/>
                    <a:pt x="186071" y="81179"/>
                    <a:pt x="182367" y="76681"/>
                  </a:cubicBezTo>
                  <a:cubicBezTo>
                    <a:pt x="178663" y="72183"/>
                    <a:pt x="164111" y="107902"/>
                    <a:pt x="156967" y="122719"/>
                  </a:cubicBezTo>
                  <a:cubicBezTo>
                    <a:pt x="149823" y="137536"/>
                    <a:pt x="161994" y="147854"/>
                    <a:pt x="139505" y="165581"/>
                  </a:cubicBezTo>
                  <a:cubicBezTo>
                    <a:pt x="117016" y="183308"/>
                    <a:pt x="17532" y="226435"/>
                    <a:pt x="2980" y="23543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5" name="フリーフォーム: 図形 714">
              <a:extLst>
                <a:ext uri="{FF2B5EF4-FFF2-40B4-BE49-F238E27FC236}">
                  <a16:creationId xmlns:a16="http://schemas.microsoft.com/office/drawing/2014/main" id="{4F420348-E049-4AB0-9492-0BA7EE105755}"/>
                </a:ext>
              </a:extLst>
            </p:cNvPr>
            <p:cNvSpPr/>
            <p:nvPr/>
          </p:nvSpPr>
          <p:spPr>
            <a:xfrm>
              <a:off x="7399186" y="6672371"/>
              <a:ext cx="258504" cy="1081068"/>
            </a:xfrm>
            <a:custGeom>
              <a:avLst/>
              <a:gdLst>
                <a:gd name="connsiteX0" fmla="*/ 98577 w 258504"/>
                <a:gd name="connsiteY0" fmla="*/ 31642 h 1081068"/>
                <a:gd name="connsiteX1" fmla="*/ 3327 w 258504"/>
                <a:gd name="connsiteY1" fmla="*/ 95142 h 1081068"/>
                <a:gd name="connsiteX2" fmla="*/ 243039 w 258504"/>
                <a:gd name="connsiteY2" fmla="*/ 1042879 h 1081068"/>
                <a:gd name="connsiteX3" fmla="*/ 225577 w 258504"/>
                <a:gd name="connsiteY3" fmla="*/ 865079 h 1081068"/>
                <a:gd name="connsiteX4" fmla="*/ 150964 w 258504"/>
                <a:gd name="connsiteY4" fmla="*/ 585679 h 1081068"/>
                <a:gd name="connsiteX5" fmla="*/ 54127 w 258504"/>
                <a:gd name="connsiteY5" fmla="*/ 144354 h 1081068"/>
                <a:gd name="connsiteX6" fmla="*/ 33489 w 258504"/>
                <a:gd name="connsiteY6" fmla="*/ 82442 h 1081068"/>
                <a:gd name="connsiteX7" fmla="*/ 98577 w 258504"/>
                <a:gd name="connsiteY7" fmla="*/ 31642 h 108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504" h="1081068">
                  <a:moveTo>
                    <a:pt x="98577" y="31642"/>
                  </a:moveTo>
                  <a:cubicBezTo>
                    <a:pt x="93550" y="33759"/>
                    <a:pt x="-20750" y="-73398"/>
                    <a:pt x="3327" y="95142"/>
                  </a:cubicBezTo>
                  <a:cubicBezTo>
                    <a:pt x="27404" y="263682"/>
                    <a:pt x="205997" y="914556"/>
                    <a:pt x="243039" y="1042879"/>
                  </a:cubicBezTo>
                  <a:cubicBezTo>
                    <a:pt x="280081" y="1171202"/>
                    <a:pt x="240923" y="941279"/>
                    <a:pt x="225577" y="865079"/>
                  </a:cubicBezTo>
                  <a:cubicBezTo>
                    <a:pt x="210231" y="788879"/>
                    <a:pt x="179539" y="705800"/>
                    <a:pt x="150964" y="585679"/>
                  </a:cubicBezTo>
                  <a:cubicBezTo>
                    <a:pt x="122389" y="465558"/>
                    <a:pt x="73706" y="228227"/>
                    <a:pt x="54127" y="144354"/>
                  </a:cubicBezTo>
                  <a:cubicBezTo>
                    <a:pt x="34548" y="60481"/>
                    <a:pt x="28726" y="98846"/>
                    <a:pt x="33489" y="82442"/>
                  </a:cubicBezTo>
                  <a:cubicBezTo>
                    <a:pt x="38252" y="66038"/>
                    <a:pt x="103604" y="29525"/>
                    <a:pt x="98577" y="316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6" name="フリーフォーム: 図形 715">
              <a:extLst>
                <a:ext uri="{FF2B5EF4-FFF2-40B4-BE49-F238E27FC236}">
                  <a16:creationId xmlns:a16="http://schemas.microsoft.com/office/drawing/2014/main" id="{E73439FA-5908-47C8-8BEB-E6029202A79C}"/>
                </a:ext>
              </a:extLst>
            </p:cNvPr>
            <p:cNvSpPr/>
            <p:nvPr/>
          </p:nvSpPr>
          <p:spPr>
            <a:xfrm>
              <a:off x="7279963" y="6475203"/>
              <a:ext cx="145065" cy="112539"/>
            </a:xfrm>
            <a:custGeom>
              <a:avLst/>
              <a:gdLst>
                <a:gd name="connsiteX0" fmla="*/ 1900 w 145065"/>
                <a:gd name="connsiteY0" fmla="*/ 63710 h 112539"/>
                <a:gd name="connsiteX1" fmla="*/ 32062 w 145065"/>
                <a:gd name="connsiteY1" fmla="*/ 106572 h 112539"/>
                <a:gd name="connsiteX2" fmla="*/ 120962 w 145065"/>
                <a:gd name="connsiteY2" fmla="*/ 106572 h 112539"/>
                <a:gd name="connsiteX3" fmla="*/ 144775 w 145065"/>
                <a:gd name="connsiteY3" fmla="*/ 54185 h 112539"/>
                <a:gd name="connsiteX4" fmla="*/ 109850 w 145065"/>
                <a:gd name="connsiteY4" fmla="*/ 210 h 112539"/>
                <a:gd name="connsiteX5" fmla="*/ 79687 w 145065"/>
                <a:gd name="connsiteY5" fmla="*/ 74822 h 112539"/>
                <a:gd name="connsiteX6" fmla="*/ 1900 w 145065"/>
                <a:gd name="connsiteY6" fmla="*/ 63710 h 112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065" h="112539">
                  <a:moveTo>
                    <a:pt x="1900" y="63710"/>
                  </a:moveTo>
                  <a:cubicBezTo>
                    <a:pt x="-6037" y="69002"/>
                    <a:pt x="12218" y="99428"/>
                    <a:pt x="32062" y="106572"/>
                  </a:cubicBezTo>
                  <a:cubicBezTo>
                    <a:pt x="51906" y="113716"/>
                    <a:pt x="102177" y="115303"/>
                    <a:pt x="120962" y="106572"/>
                  </a:cubicBezTo>
                  <a:cubicBezTo>
                    <a:pt x="139747" y="97841"/>
                    <a:pt x="146627" y="71912"/>
                    <a:pt x="144775" y="54185"/>
                  </a:cubicBezTo>
                  <a:cubicBezTo>
                    <a:pt x="142923" y="36458"/>
                    <a:pt x="120698" y="-3230"/>
                    <a:pt x="109850" y="210"/>
                  </a:cubicBezTo>
                  <a:cubicBezTo>
                    <a:pt x="99002" y="3649"/>
                    <a:pt x="96356" y="58947"/>
                    <a:pt x="79687" y="74822"/>
                  </a:cubicBezTo>
                  <a:cubicBezTo>
                    <a:pt x="63018" y="90697"/>
                    <a:pt x="9837" y="58418"/>
                    <a:pt x="1900" y="6371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7" name="フリーフォーム: 図形 716">
              <a:extLst>
                <a:ext uri="{FF2B5EF4-FFF2-40B4-BE49-F238E27FC236}">
                  <a16:creationId xmlns:a16="http://schemas.microsoft.com/office/drawing/2014/main" id="{37176062-6C25-4014-A84C-39161A1F4097}"/>
                </a:ext>
              </a:extLst>
            </p:cNvPr>
            <p:cNvSpPr/>
            <p:nvPr/>
          </p:nvSpPr>
          <p:spPr>
            <a:xfrm>
              <a:off x="7368794" y="6394774"/>
              <a:ext cx="375929" cy="532083"/>
            </a:xfrm>
            <a:custGeom>
              <a:avLst/>
              <a:gdLst>
                <a:gd name="connsiteX0" fmla="*/ 116269 w 375929"/>
                <a:gd name="connsiteY0" fmla="*/ 310826 h 532083"/>
                <a:gd name="connsiteX1" fmla="*/ 151194 w 375929"/>
                <a:gd name="connsiteY1" fmla="*/ 375914 h 532083"/>
                <a:gd name="connsiteX2" fmla="*/ 201994 w 375929"/>
                <a:gd name="connsiteY2" fmla="*/ 515614 h 532083"/>
                <a:gd name="connsiteX3" fmla="*/ 290894 w 375929"/>
                <a:gd name="connsiteY3" fmla="*/ 523551 h 532083"/>
                <a:gd name="connsiteX4" fmla="*/ 365506 w 375929"/>
                <a:gd name="connsiteY4" fmla="*/ 463226 h 532083"/>
                <a:gd name="connsiteX5" fmla="*/ 360744 w 375929"/>
                <a:gd name="connsiteY5" fmla="*/ 344164 h 532083"/>
                <a:gd name="connsiteX6" fmla="*/ 230569 w 375929"/>
                <a:gd name="connsiteY6" fmla="*/ 123501 h 532083"/>
                <a:gd name="connsiteX7" fmla="*/ 33719 w 375929"/>
                <a:gd name="connsiteY7" fmla="*/ 2851 h 532083"/>
                <a:gd name="connsiteX8" fmla="*/ 3556 w 375929"/>
                <a:gd name="connsiteY8" fmla="*/ 36189 h 532083"/>
                <a:gd name="connsiteX9" fmla="*/ 73406 w 375929"/>
                <a:gd name="connsiteY9" fmla="*/ 15551 h 532083"/>
                <a:gd name="connsiteX10" fmla="*/ 165481 w 375929"/>
                <a:gd name="connsiteY10" fmla="*/ 115564 h 532083"/>
                <a:gd name="connsiteX11" fmla="*/ 319469 w 375929"/>
                <a:gd name="connsiteY11" fmla="*/ 369564 h 532083"/>
                <a:gd name="connsiteX12" fmla="*/ 333756 w 375929"/>
                <a:gd name="connsiteY12" fmla="*/ 458464 h 532083"/>
                <a:gd name="connsiteX13" fmla="*/ 295656 w 375929"/>
                <a:gd name="connsiteY13" fmla="*/ 496564 h 532083"/>
                <a:gd name="connsiteX14" fmla="*/ 192469 w 375929"/>
                <a:gd name="connsiteY14" fmla="*/ 504501 h 532083"/>
                <a:gd name="connsiteX15" fmla="*/ 116269 w 375929"/>
                <a:gd name="connsiteY15" fmla="*/ 310826 h 53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5929" h="532083">
                  <a:moveTo>
                    <a:pt x="116269" y="310826"/>
                  </a:moveTo>
                  <a:cubicBezTo>
                    <a:pt x="109390" y="289395"/>
                    <a:pt x="136907" y="341783"/>
                    <a:pt x="151194" y="375914"/>
                  </a:cubicBezTo>
                  <a:cubicBezTo>
                    <a:pt x="165481" y="410045"/>
                    <a:pt x="178711" y="491008"/>
                    <a:pt x="201994" y="515614"/>
                  </a:cubicBezTo>
                  <a:cubicBezTo>
                    <a:pt x="225277" y="540220"/>
                    <a:pt x="263642" y="532282"/>
                    <a:pt x="290894" y="523551"/>
                  </a:cubicBezTo>
                  <a:cubicBezTo>
                    <a:pt x="318146" y="514820"/>
                    <a:pt x="353864" y="493124"/>
                    <a:pt x="365506" y="463226"/>
                  </a:cubicBezTo>
                  <a:cubicBezTo>
                    <a:pt x="377148" y="433328"/>
                    <a:pt x="383234" y="400785"/>
                    <a:pt x="360744" y="344164"/>
                  </a:cubicBezTo>
                  <a:cubicBezTo>
                    <a:pt x="338255" y="287543"/>
                    <a:pt x="285073" y="180386"/>
                    <a:pt x="230569" y="123501"/>
                  </a:cubicBezTo>
                  <a:cubicBezTo>
                    <a:pt x="176065" y="66616"/>
                    <a:pt x="71554" y="17403"/>
                    <a:pt x="33719" y="2851"/>
                  </a:cubicBezTo>
                  <a:cubicBezTo>
                    <a:pt x="-4117" y="-11701"/>
                    <a:pt x="-3058" y="34072"/>
                    <a:pt x="3556" y="36189"/>
                  </a:cubicBezTo>
                  <a:cubicBezTo>
                    <a:pt x="10170" y="38306"/>
                    <a:pt x="46418" y="2322"/>
                    <a:pt x="73406" y="15551"/>
                  </a:cubicBezTo>
                  <a:cubicBezTo>
                    <a:pt x="100393" y="28780"/>
                    <a:pt x="124471" y="56562"/>
                    <a:pt x="165481" y="115564"/>
                  </a:cubicBezTo>
                  <a:cubicBezTo>
                    <a:pt x="206491" y="174566"/>
                    <a:pt x="291423" y="312414"/>
                    <a:pt x="319469" y="369564"/>
                  </a:cubicBezTo>
                  <a:cubicBezTo>
                    <a:pt x="347515" y="426714"/>
                    <a:pt x="337725" y="437297"/>
                    <a:pt x="333756" y="458464"/>
                  </a:cubicBezTo>
                  <a:cubicBezTo>
                    <a:pt x="329787" y="479631"/>
                    <a:pt x="319204" y="488891"/>
                    <a:pt x="295656" y="496564"/>
                  </a:cubicBezTo>
                  <a:cubicBezTo>
                    <a:pt x="272108" y="504237"/>
                    <a:pt x="217340" y="533076"/>
                    <a:pt x="192469" y="504501"/>
                  </a:cubicBezTo>
                  <a:cubicBezTo>
                    <a:pt x="167598" y="475926"/>
                    <a:pt x="123148" y="332257"/>
                    <a:pt x="116269" y="3108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8" name="フリーフォーム: 図形 717">
              <a:extLst>
                <a:ext uri="{FF2B5EF4-FFF2-40B4-BE49-F238E27FC236}">
                  <a16:creationId xmlns:a16="http://schemas.microsoft.com/office/drawing/2014/main" id="{4A34ED93-63BF-4099-AEBE-BC515BE15BCF}"/>
                </a:ext>
              </a:extLst>
            </p:cNvPr>
            <p:cNvSpPr/>
            <p:nvPr/>
          </p:nvSpPr>
          <p:spPr>
            <a:xfrm>
              <a:off x="7523768" y="6957144"/>
              <a:ext cx="397512" cy="583519"/>
            </a:xfrm>
            <a:custGeom>
              <a:avLst/>
              <a:gdLst>
                <a:gd name="connsiteX0" fmla="*/ 5745 w 397512"/>
                <a:gd name="connsiteY0" fmla="*/ 21506 h 583519"/>
                <a:gd name="connsiteX1" fmla="*/ 161320 w 397512"/>
                <a:gd name="connsiteY1" fmla="*/ 439019 h 583519"/>
                <a:gd name="connsiteX2" fmla="*/ 248632 w 397512"/>
                <a:gd name="connsiteY2" fmla="*/ 580306 h 583519"/>
                <a:gd name="connsiteX3" fmla="*/ 366107 w 397512"/>
                <a:gd name="connsiteY3" fmla="*/ 526331 h 583519"/>
                <a:gd name="connsiteX4" fmla="*/ 394682 w 397512"/>
                <a:gd name="connsiteY4" fmla="*/ 396156 h 583519"/>
                <a:gd name="connsiteX5" fmla="*/ 312132 w 397512"/>
                <a:gd name="connsiteY5" fmla="*/ 231056 h 583519"/>
                <a:gd name="connsiteX6" fmla="*/ 102582 w 397512"/>
                <a:gd name="connsiteY6" fmla="*/ 11981 h 583519"/>
                <a:gd name="connsiteX7" fmla="*/ 335945 w 397512"/>
                <a:gd name="connsiteY7" fmla="*/ 367581 h 583519"/>
                <a:gd name="connsiteX8" fmla="*/ 358170 w 397512"/>
                <a:gd name="connsiteY8" fmla="*/ 480294 h 583519"/>
                <a:gd name="connsiteX9" fmla="*/ 231170 w 397512"/>
                <a:gd name="connsiteY9" fmla="*/ 540619 h 583519"/>
                <a:gd name="connsiteX10" fmla="*/ 205770 w 397512"/>
                <a:gd name="connsiteY10" fmla="*/ 523156 h 583519"/>
                <a:gd name="connsiteX11" fmla="*/ 48607 w 397512"/>
                <a:gd name="connsiteY11" fmla="*/ 107231 h 583519"/>
                <a:gd name="connsiteX12" fmla="*/ 5745 w 397512"/>
                <a:gd name="connsiteY12" fmla="*/ 21506 h 58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7512" h="583519">
                  <a:moveTo>
                    <a:pt x="5745" y="21506"/>
                  </a:moveTo>
                  <a:cubicBezTo>
                    <a:pt x="24530" y="76804"/>
                    <a:pt x="120839" y="345886"/>
                    <a:pt x="161320" y="439019"/>
                  </a:cubicBezTo>
                  <a:cubicBezTo>
                    <a:pt x="201801" y="532152"/>
                    <a:pt x="214501" y="565754"/>
                    <a:pt x="248632" y="580306"/>
                  </a:cubicBezTo>
                  <a:cubicBezTo>
                    <a:pt x="282763" y="594858"/>
                    <a:pt x="341765" y="557023"/>
                    <a:pt x="366107" y="526331"/>
                  </a:cubicBezTo>
                  <a:cubicBezTo>
                    <a:pt x="390449" y="495639"/>
                    <a:pt x="403678" y="445368"/>
                    <a:pt x="394682" y="396156"/>
                  </a:cubicBezTo>
                  <a:cubicBezTo>
                    <a:pt x="385686" y="346944"/>
                    <a:pt x="360815" y="295085"/>
                    <a:pt x="312132" y="231056"/>
                  </a:cubicBezTo>
                  <a:cubicBezTo>
                    <a:pt x="263449" y="167027"/>
                    <a:pt x="98613" y="-10773"/>
                    <a:pt x="102582" y="11981"/>
                  </a:cubicBezTo>
                  <a:cubicBezTo>
                    <a:pt x="106551" y="34735"/>
                    <a:pt x="293347" y="289529"/>
                    <a:pt x="335945" y="367581"/>
                  </a:cubicBezTo>
                  <a:cubicBezTo>
                    <a:pt x="378543" y="445633"/>
                    <a:pt x="375632" y="451454"/>
                    <a:pt x="358170" y="480294"/>
                  </a:cubicBezTo>
                  <a:cubicBezTo>
                    <a:pt x="340708" y="509134"/>
                    <a:pt x="256570" y="533475"/>
                    <a:pt x="231170" y="540619"/>
                  </a:cubicBezTo>
                  <a:cubicBezTo>
                    <a:pt x="205770" y="547763"/>
                    <a:pt x="236197" y="595387"/>
                    <a:pt x="205770" y="523156"/>
                  </a:cubicBezTo>
                  <a:cubicBezTo>
                    <a:pt x="175343" y="450925"/>
                    <a:pt x="79563" y="188723"/>
                    <a:pt x="48607" y="107231"/>
                  </a:cubicBezTo>
                  <a:cubicBezTo>
                    <a:pt x="17651" y="25739"/>
                    <a:pt x="-13040" y="-33792"/>
                    <a:pt x="5745" y="215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9" name="フリーフォーム: 図形 718">
              <a:extLst>
                <a:ext uri="{FF2B5EF4-FFF2-40B4-BE49-F238E27FC236}">
                  <a16:creationId xmlns:a16="http://schemas.microsoft.com/office/drawing/2014/main" id="{A5BCB0BF-D55E-4343-9A41-34EDBC60E2CA}"/>
                </a:ext>
              </a:extLst>
            </p:cNvPr>
            <p:cNvSpPr/>
            <p:nvPr/>
          </p:nvSpPr>
          <p:spPr>
            <a:xfrm>
              <a:off x="7705609" y="6897649"/>
              <a:ext cx="243098" cy="737159"/>
            </a:xfrm>
            <a:custGeom>
              <a:avLst/>
              <a:gdLst>
                <a:gd name="connsiteX0" fmla="*/ 116 w 243098"/>
                <a:gd name="connsiteY0" fmla="*/ 39 h 737159"/>
                <a:gd name="connsiteX1" fmla="*/ 57266 w 243098"/>
                <a:gd name="connsiteY1" fmla="*/ 88939 h 737159"/>
                <a:gd name="connsiteX2" fmla="*/ 104891 w 243098"/>
                <a:gd name="connsiteY2" fmla="*/ 96876 h 737159"/>
                <a:gd name="connsiteX3" fmla="*/ 211254 w 243098"/>
                <a:gd name="connsiteY3" fmla="*/ 107989 h 737159"/>
                <a:gd name="connsiteX4" fmla="*/ 225541 w 243098"/>
                <a:gd name="connsiteY4" fmla="*/ 290551 h 737159"/>
                <a:gd name="connsiteX5" fmla="*/ 212841 w 243098"/>
                <a:gd name="connsiteY5" fmla="*/ 527089 h 737159"/>
                <a:gd name="connsiteX6" fmla="*/ 154104 w 243098"/>
                <a:gd name="connsiteY6" fmla="*/ 709651 h 737159"/>
                <a:gd name="connsiteX7" fmla="*/ 150929 w 243098"/>
                <a:gd name="connsiteY7" fmla="*/ 728701 h 737159"/>
                <a:gd name="connsiteX8" fmla="*/ 208079 w 243098"/>
                <a:gd name="connsiteY8" fmla="*/ 633451 h 737159"/>
                <a:gd name="connsiteX9" fmla="*/ 243004 w 243098"/>
                <a:gd name="connsiteY9" fmla="*/ 449301 h 737159"/>
                <a:gd name="connsiteX10" fmla="*/ 212841 w 243098"/>
                <a:gd name="connsiteY10" fmla="*/ 104814 h 737159"/>
                <a:gd name="connsiteX11" fmla="*/ 79491 w 243098"/>
                <a:gd name="connsiteY11" fmla="*/ 103226 h 737159"/>
                <a:gd name="connsiteX12" fmla="*/ 42979 w 243098"/>
                <a:gd name="connsiteY12" fmla="*/ 77826 h 737159"/>
                <a:gd name="connsiteX13" fmla="*/ 116 w 243098"/>
                <a:gd name="connsiteY13" fmla="*/ 39 h 7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3098" h="737159">
                  <a:moveTo>
                    <a:pt x="116" y="39"/>
                  </a:moveTo>
                  <a:cubicBezTo>
                    <a:pt x="2497" y="1891"/>
                    <a:pt x="39804" y="72800"/>
                    <a:pt x="57266" y="88939"/>
                  </a:cubicBezTo>
                  <a:cubicBezTo>
                    <a:pt x="74728" y="105078"/>
                    <a:pt x="79226" y="93701"/>
                    <a:pt x="104891" y="96876"/>
                  </a:cubicBezTo>
                  <a:cubicBezTo>
                    <a:pt x="130556" y="100051"/>
                    <a:pt x="191146" y="75710"/>
                    <a:pt x="211254" y="107989"/>
                  </a:cubicBezTo>
                  <a:cubicBezTo>
                    <a:pt x="231362" y="140268"/>
                    <a:pt x="225277" y="220701"/>
                    <a:pt x="225541" y="290551"/>
                  </a:cubicBezTo>
                  <a:cubicBezTo>
                    <a:pt x="225805" y="360401"/>
                    <a:pt x="224747" y="457239"/>
                    <a:pt x="212841" y="527089"/>
                  </a:cubicBezTo>
                  <a:cubicBezTo>
                    <a:pt x="200935" y="596939"/>
                    <a:pt x="164423" y="676049"/>
                    <a:pt x="154104" y="709651"/>
                  </a:cubicBezTo>
                  <a:cubicBezTo>
                    <a:pt x="143785" y="743253"/>
                    <a:pt x="141933" y="741401"/>
                    <a:pt x="150929" y="728701"/>
                  </a:cubicBezTo>
                  <a:cubicBezTo>
                    <a:pt x="159925" y="716001"/>
                    <a:pt x="192733" y="680018"/>
                    <a:pt x="208079" y="633451"/>
                  </a:cubicBezTo>
                  <a:cubicBezTo>
                    <a:pt x="223425" y="586884"/>
                    <a:pt x="242210" y="537407"/>
                    <a:pt x="243004" y="449301"/>
                  </a:cubicBezTo>
                  <a:cubicBezTo>
                    <a:pt x="243798" y="361195"/>
                    <a:pt x="240093" y="162493"/>
                    <a:pt x="212841" y="104814"/>
                  </a:cubicBezTo>
                  <a:cubicBezTo>
                    <a:pt x="185589" y="47135"/>
                    <a:pt x="107801" y="107724"/>
                    <a:pt x="79491" y="103226"/>
                  </a:cubicBezTo>
                  <a:cubicBezTo>
                    <a:pt x="51181" y="98728"/>
                    <a:pt x="53562" y="93436"/>
                    <a:pt x="42979" y="77826"/>
                  </a:cubicBezTo>
                  <a:cubicBezTo>
                    <a:pt x="32396" y="62216"/>
                    <a:pt x="-2265" y="-1813"/>
                    <a:pt x="116" y="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0" name="フリーフォーム: 図形 719">
              <a:extLst>
                <a:ext uri="{FF2B5EF4-FFF2-40B4-BE49-F238E27FC236}">
                  <a16:creationId xmlns:a16="http://schemas.microsoft.com/office/drawing/2014/main" id="{DA86FF25-A0BB-4BAE-B4A3-2C073FD5CA49}"/>
                </a:ext>
              </a:extLst>
            </p:cNvPr>
            <p:cNvSpPr/>
            <p:nvPr/>
          </p:nvSpPr>
          <p:spPr>
            <a:xfrm>
              <a:off x="7704465" y="6777029"/>
              <a:ext cx="492358" cy="159459"/>
            </a:xfrm>
            <a:custGeom>
              <a:avLst/>
              <a:gdLst>
                <a:gd name="connsiteX0" fmla="*/ 1260 w 492358"/>
                <a:gd name="connsiteY0" fmla="*/ 115896 h 159459"/>
                <a:gd name="connsiteX1" fmla="*/ 69523 w 492358"/>
                <a:gd name="connsiteY1" fmla="*/ 127009 h 159459"/>
                <a:gd name="connsiteX2" fmla="*/ 204460 w 492358"/>
                <a:gd name="connsiteY2" fmla="*/ 114309 h 159459"/>
                <a:gd name="connsiteX3" fmla="*/ 221923 w 492358"/>
                <a:gd name="connsiteY3" fmla="*/ 79384 h 159459"/>
                <a:gd name="connsiteX4" fmla="*/ 234623 w 492358"/>
                <a:gd name="connsiteY4" fmla="*/ 12709 h 159459"/>
                <a:gd name="connsiteX5" fmla="*/ 393373 w 492358"/>
                <a:gd name="connsiteY5" fmla="*/ 131771 h 159459"/>
                <a:gd name="connsiteX6" fmla="*/ 491798 w 492358"/>
                <a:gd name="connsiteY6" fmla="*/ 155584 h 159459"/>
                <a:gd name="connsiteX7" fmla="*/ 350510 w 492358"/>
                <a:gd name="connsiteY7" fmla="*/ 71446 h 159459"/>
                <a:gd name="connsiteX8" fmla="*/ 231448 w 492358"/>
                <a:gd name="connsiteY8" fmla="*/ 9 h 159459"/>
                <a:gd name="connsiteX9" fmla="*/ 202873 w 492358"/>
                <a:gd name="connsiteY9" fmla="*/ 66684 h 159459"/>
                <a:gd name="connsiteX10" fmla="*/ 125085 w 492358"/>
                <a:gd name="connsiteY10" fmla="*/ 107959 h 159459"/>
                <a:gd name="connsiteX11" fmla="*/ 1260 w 492358"/>
                <a:gd name="connsiteY11" fmla="*/ 115896 h 15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358" h="159459">
                  <a:moveTo>
                    <a:pt x="1260" y="115896"/>
                  </a:moveTo>
                  <a:cubicBezTo>
                    <a:pt x="-8000" y="119071"/>
                    <a:pt x="35656" y="127274"/>
                    <a:pt x="69523" y="127009"/>
                  </a:cubicBezTo>
                  <a:cubicBezTo>
                    <a:pt x="103390" y="126745"/>
                    <a:pt x="179060" y="122246"/>
                    <a:pt x="204460" y="114309"/>
                  </a:cubicBezTo>
                  <a:cubicBezTo>
                    <a:pt x="229860" y="106372"/>
                    <a:pt x="216896" y="96317"/>
                    <a:pt x="221923" y="79384"/>
                  </a:cubicBezTo>
                  <a:cubicBezTo>
                    <a:pt x="226950" y="62451"/>
                    <a:pt x="206048" y="3978"/>
                    <a:pt x="234623" y="12709"/>
                  </a:cubicBezTo>
                  <a:cubicBezTo>
                    <a:pt x="263198" y="21440"/>
                    <a:pt x="350511" y="107958"/>
                    <a:pt x="393373" y="131771"/>
                  </a:cubicBezTo>
                  <a:cubicBezTo>
                    <a:pt x="436236" y="155584"/>
                    <a:pt x="498942" y="165638"/>
                    <a:pt x="491798" y="155584"/>
                  </a:cubicBezTo>
                  <a:cubicBezTo>
                    <a:pt x="484654" y="145530"/>
                    <a:pt x="393902" y="97375"/>
                    <a:pt x="350510" y="71446"/>
                  </a:cubicBezTo>
                  <a:cubicBezTo>
                    <a:pt x="307118" y="45517"/>
                    <a:pt x="256054" y="803"/>
                    <a:pt x="231448" y="9"/>
                  </a:cubicBezTo>
                  <a:cubicBezTo>
                    <a:pt x="206842" y="-785"/>
                    <a:pt x="220600" y="48692"/>
                    <a:pt x="202873" y="66684"/>
                  </a:cubicBezTo>
                  <a:cubicBezTo>
                    <a:pt x="185146" y="84676"/>
                    <a:pt x="158687" y="100551"/>
                    <a:pt x="125085" y="107959"/>
                  </a:cubicBezTo>
                  <a:cubicBezTo>
                    <a:pt x="91483" y="115367"/>
                    <a:pt x="10520" y="112721"/>
                    <a:pt x="1260" y="11589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1" name="フリーフォーム: 図形 720">
              <a:extLst>
                <a:ext uri="{FF2B5EF4-FFF2-40B4-BE49-F238E27FC236}">
                  <a16:creationId xmlns:a16="http://schemas.microsoft.com/office/drawing/2014/main" id="{EE6C7B99-7841-4037-8682-BB188B2D6172}"/>
                </a:ext>
              </a:extLst>
            </p:cNvPr>
            <p:cNvSpPr/>
            <p:nvPr/>
          </p:nvSpPr>
          <p:spPr>
            <a:xfrm>
              <a:off x="7658382" y="6476871"/>
              <a:ext cx="344353" cy="227809"/>
            </a:xfrm>
            <a:custGeom>
              <a:avLst/>
              <a:gdLst>
                <a:gd name="connsiteX0" fmla="*/ 1306 w 344353"/>
                <a:gd name="connsiteY0" fmla="*/ 129 h 227809"/>
                <a:gd name="connsiteX1" fmla="*/ 20356 w 344353"/>
                <a:gd name="connsiteY1" fmla="*/ 57279 h 227809"/>
                <a:gd name="connsiteX2" fmla="*/ 160056 w 344353"/>
                <a:gd name="connsiteY2" fmla="*/ 211267 h 227809"/>
                <a:gd name="connsiteX3" fmla="*/ 302931 w 344353"/>
                <a:gd name="connsiteY3" fmla="*/ 217617 h 227809"/>
                <a:gd name="connsiteX4" fmla="*/ 336268 w 344353"/>
                <a:gd name="connsiteY4" fmla="*/ 158879 h 227809"/>
                <a:gd name="connsiteX5" fmla="*/ 172756 w 344353"/>
                <a:gd name="connsiteY5" fmla="*/ 214442 h 227809"/>
                <a:gd name="connsiteX6" fmla="*/ 101318 w 344353"/>
                <a:gd name="connsiteY6" fmla="*/ 216029 h 227809"/>
                <a:gd name="connsiteX7" fmla="*/ 110843 w 344353"/>
                <a:gd name="connsiteY7" fmla="*/ 190629 h 227809"/>
                <a:gd name="connsiteX8" fmla="*/ 53693 w 344353"/>
                <a:gd name="connsiteY8" fmla="*/ 117604 h 227809"/>
                <a:gd name="connsiteX9" fmla="*/ 25118 w 344353"/>
                <a:gd name="connsiteY9" fmla="*/ 69979 h 227809"/>
                <a:gd name="connsiteX10" fmla="*/ 1306 w 344353"/>
                <a:gd name="connsiteY10" fmla="*/ 129 h 227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4353" h="227809">
                  <a:moveTo>
                    <a:pt x="1306" y="129"/>
                  </a:moveTo>
                  <a:cubicBezTo>
                    <a:pt x="512" y="-1988"/>
                    <a:pt x="-6102" y="22089"/>
                    <a:pt x="20356" y="57279"/>
                  </a:cubicBezTo>
                  <a:cubicBezTo>
                    <a:pt x="46814" y="92469"/>
                    <a:pt x="112960" y="184544"/>
                    <a:pt x="160056" y="211267"/>
                  </a:cubicBezTo>
                  <a:cubicBezTo>
                    <a:pt x="207152" y="237990"/>
                    <a:pt x="273562" y="226348"/>
                    <a:pt x="302931" y="217617"/>
                  </a:cubicBezTo>
                  <a:cubicBezTo>
                    <a:pt x="332300" y="208886"/>
                    <a:pt x="357964" y="159408"/>
                    <a:pt x="336268" y="158879"/>
                  </a:cubicBezTo>
                  <a:cubicBezTo>
                    <a:pt x="314572" y="158350"/>
                    <a:pt x="211914" y="204917"/>
                    <a:pt x="172756" y="214442"/>
                  </a:cubicBezTo>
                  <a:cubicBezTo>
                    <a:pt x="133598" y="223967"/>
                    <a:pt x="111637" y="219998"/>
                    <a:pt x="101318" y="216029"/>
                  </a:cubicBezTo>
                  <a:cubicBezTo>
                    <a:pt x="90999" y="212060"/>
                    <a:pt x="118781" y="207033"/>
                    <a:pt x="110843" y="190629"/>
                  </a:cubicBezTo>
                  <a:cubicBezTo>
                    <a:pt x="102906" y="174225"/>
                    <a:pt x="67980" y="137712"/>
                    <a:pt x="53693" y="117604"/>
                  </a:cubicBezTo>
                  <a:cubicBezTo>
                    <a:pt x="39406" y="97496"/>
                    <a:pt x="33320" y="86912"/>
                    <a:pt x="25118" y="69979"/>
                  </a:cubicBezTo>
                  <a:cubicBezTo>
                    <a:pt x="16916" y="53046"/>
                    <a:pt x="2100" y="2246"/>
                    <a:pt x="1306" y="1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2" name="フリーフォーム: 図形 721">
              <a:extLst>
                <a:ext uri="{FF2B5EF4-FFF2-40B4-BE49-F238E27FC236}">
                  <a16:creationId xmlns:a16="http://schemas.microsoft.com/office/drawing/2014/main" id="{5E19DEDD-C5B6-4705-947A-8C05375C9F19}"/>
                </a:ext>
              </a:extLst>
            </p:cNvPr>
            <p:cNvSpPr/>
            <p:nvPr/>
          </p:nvSpPr>
          <p:spPr>
            <a:xfrm>
              <a:off x="7978868" y="6620388"/>
              <a:ext cx="226855" cy="304013"/>
            </a:xfrm>
            <a:custGeom>
              <a:avLst/>
              <a:gdLst>
                <a:gd name="connsiteX0" fmla="*/ 1495 w 226855"/>
                <a:gd name="connsiteY0" fmla="*/ 13775 h 304013"/>
                <a:gd name="connsiteX1" fmla="*/ 64995 w 226855"/>
                <a:gd name="connsiteY1" fmla="*/ 13775 h 304013"/>
                <a:gd name="connsiteX2" fmla="*/ 157070 w 226855"/>
                <a:gd name="connsiteY2" fmla="*/ 183637 h 304013"/>
                <a:gd name="connsiteX3" fmla="*/ 225332 w 226855"/>
                <a:gd name="connsiteY3" fmla="*/ 302700 h 304013"/>
                <a:gd name="connsiteX4" fmla="*/ 198345 w 226855"/>
                <a:gd name="connsiteY4" fmla="*/ 234437 h 304013"/>
                <a:gd name="connsiteX5" fmla="*/ 128495 w 226855"/>
                <a:gd name="connsiteY5" fmla="*/ 43937 h 304013"/>
                <a:gd name="connsiteX6" fmla="*/ 1495 w 226855"/>
                <a:gd name="connsiteY6" fmla="*/ 13775 h 30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855" h="304013">
                  <a:moveTo>
                    <a:pt x="1495" y="13775"/>
                  </a:moveTo>
                  <a:cubicBezTo>
                    <a:pt x="-9088" y="8748"/>
                    <a:pt x="39066" y="-14535"/>
                    <a:pt x="64995" y="13775"/>
                  </a:cubicBezTo>
                  <a:cubicBezTo>
                    <a:pt x="90924" y="42085"/>
                    <a:pt x="130347" y="135483"/>
                    <a:pt x="157070" y="183637"/>
                  </a:cubicBezTo>
                  <a:cubicBezTo>
                    <a:pt x="183793" y="231791"/>
                    <a:pt x="218453" y="294233"/>
                    <a:pt x="225332" y="302700"/>
                  </a:cubicBezTo>
                  <a:cubicBezTo>
                    <a:pt x="232211" y="311167"/>
                    <a:pt x="214484" y="277564"/>
                    <a:pt x="198345" y="234437"/>
                  </a:cubicBezTo>
                  <a:cubicBezTo>
                    <a:pt x="182206" y="191310"/>
                    <a:pt x="154424" y="79391"/>
                    <a:pt x="128495" y="43937"/>
                  </a:cubicBezTo>
                  <a:cubicBezTo>
                    <a:pt x="102566" y="8483"/>
                    <a:pt x="12078" y="18802"/>
                    <a:pt x="1495" y="137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3" name="フリーフォーム: 図形 722">
              <a:extLst>
                <a:ext uri="{FF2B5EF4-FFF2-40B4-BE49-F238E27FC236}">
                  <a16:creationId xmlns:a16="http://schemas.microsoft.com/office/drawing/2014/main" id="{2892FEE9-45FC-4CAB-BDD0-094B7B945B74}"/>
                </a:ext>
              </a:extLst>
            </p:cNvPr>
            <p:cNvSpPr/>
            <p:nvPr/>
          </p:nvSpPr>
          <p:spPr>
            <a:xfrm>
              <a:off x="7851648" y="7040302"/>
              <a:ext cx="341446" cy="668579"/>
            </a:xfrm>
            <a:custGeom>
              <a:avLst/>
              <a:gdLst>
                <a:gd name="connsiteX0" fmla="*/ 270002 w 341446"/>
                <a:gd name="connsiteY0" fmla="*/ 27248 h 668579"/>
                <a:gd name="connsiteX1" fmla="*/ 341440 w 341446"/>
                <a:gd name="connsiteY1" fmla="*/ 17723 h 668579"/>
                <a:gd name="connsiteX2" fmla="*/ 273177 w 341446"/>
                <a:gd name="connsiteY2" fmla="*/ 281248 h 668579"/>
                <a:gd name="connsiteX3" fmla="*/ 116015 w 341446"/>
                <a:gd name="connsiteY3" fmla="*/ 635261 h 668579"/>
                <a:gd name="connsiteX4" fmla="*/ 73152 w 341446"/>
                <a:gd name="connsiteY4" fmla="*/ 651136 h 668579"/>
                <a:gd name="connsiteX5" fmla="*/ 127 w 341446"/>
                <a:gd name="connsiteY5" fmla="*/ 613036 h 668579"/>
                <a:gd name="connsiteX6" fmla="*/ 92202 w 341446"/>
                <a:gd name="connsiteY6" fmla="*/ 636848 h 668579"/>
                <a:gd name="connsiteX7" fmla="*/ 182690 w 341446"/>
                <a:gd name="connsiteY7" fmla="*/ 568586 h 668579"/>
                <a:gd name="connsiteX8" fmla="*/ 331915 w 341446"/>
                <a:gd name="connsiteY8" fmla="*/ 281248 h 668579"/>
                <a:gd name="connsiteX9" fmla="*/ 322390 w 341446"/>
                <a:gd name="connsiteY9" fmla="*/ 52648 h 668579"/>
                <a:gd name="connsiteX10" fmla="*/ 270002 w 341446"/>
                <a:gd name="connsiteY10" fmla="*/ 27248 h 66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46" h="668579">
                  <a:moveTo>
                    <a:pt x="270002" y="27248"/>
                  </a:moveTo>
                  <a:cubicBezTo>
                    <a:pt x="273177" y="21427"/>
                    <a:pt x="340911" y="-24610"/>
                    <a:pt x="341440" y="17723"/>
                  </a:cubicBezTo>
                  <a:cubicBezTo>
                    <a:pt x="341969" y="60056"/>
                    <a:pt x="310748" y="178325"/>
                    <a:pt x="273177" y="281248"/>
                  </a:cubicBezTo>
                  <a:cubicBezTo>
                    <a:pt x="235606" y="384171"/>
                    <a:pt x="149352" y="573613"/>
                    <a:pt x="116015" y="635261"/>
                  </a:cubicBezTo>
                  <a:cubicBezTo>
                    <a:pt x="82678" y="696909"/>
                    <a:pt x="92466" y="654840"/>
                    <a:pt x="73152" y="651136"/>
                  </a:cubicBezTo>
                  <a:cubicBezTo>
                    <a:pt x="53838" y="647432"/>
                    <a:pt x="-3048" y="615417"/>
                    <a:pt x="127" y="613036"/>
                  </a:cubicBezTo>
                  <a:cubicBezTo>
                    <a:pt x="3302" y="610655"/>
                    <a:pt x="61775" y="644256"/>
                    <a:pt x="92202" y="636848"/>
                  </a:cubicBezTo>
                  <a:cubicBezTo>
                    <a:pt x="122629" y="629440"/>
                    <a:pt x="142738" y="627853"/>
                    <a:pt x="182690" y="568586"/>
                  </a:cubicBezTo>
                  <a:cubicBezTo>
                    <a:pt x="222642" y="509319"/>
                    <a:pt x="308632" y="367238"/>
                    <a:pt x="331915" y="281248"/>
                  </a:cubicBezTo>
                  <a:cubicBezTo>
                    <a:pt x="355198" y="195258"/>
                    <a:pt x="328211" y="91806"/>
                    <a:pt x="322390" y="52648"/>
                  </a:cubicBezTo>
                  <a:cubicBezTo>
                    <a:pt x="316569" y="13490"/>
                    <a:pt x="266827" y="33069"/>
                    <a:pt x="270002" y="272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4" name="フリーフォーム: 図形 723">
              <a:extLst>
                <a:ext uri="{FF2B5EF4-FFF2-40B4-BE49-F238E27FC236}">
                  <a16:creationId xmlns:a16="http://schemas.microsoft.com/office/drawing/2014/main" id="{8B04186A-15E7-49BB-8565-0A49A851E622}"/>
                </a:ext>
              </a:extLst>
            </p:cNvPr>
            <p:cNvSpPr/>
            <p:nvPr/>
          </p:nvSpPr>
          <p:spPr>
            <a:xfrm>
              <a:off x="8142265" y="7041863"/>
              <a:ext cx="199244" cy="438004"/>
            </a:xfrm>
            <a:custGeom>
              <a:avLst/>
              <a:gdLst>
                <a:gd name="connsiteX0" fmla="*/ 25423 w 199244"/>
                <a:gd name="connsiteY0" fmla="*/ 8225 h 438004"/>
                <a:gd name="connsiteX1" fmla="*/ 106385 w 199244"/>
                <a:gd name="connsiteY1" fmla="*/ 78075 h 438004"/>
                <a:gd name="connsiteX2" fmla="*/ 184173 w 199244"/>
                <a:gd name="connsiteY2" fmla="*/ 409862 h 438004"/>
                <a:gd name="connsiteX3" fmla="*/ 23 w 199244"/>
                <a:gd name="connsiteY3" fmla="*/ 420975 h 438004"/>
                <a:gd name="connsiteX4" fmla="*/ 171473 w 199244"/>
                <a:gd name="connsiteY4" fmla="*/ 420975 h 438004"/>
                <a:gd name="connsiteX5" fmla="*/ 198460 w 199244"/>
                <a:gd name="connsiteY5" fmla="*/ 414625 h 438004"/>
                <a:gd name="connsiteX6" fmla="*/ 166710 w 199244"/>
                <a:gd name="connsiteY6" fmla="*/ 216187 h 438004"/>
                <a:gd name="connsiteX7" fmla="*/ 25423 w 199244"/>
                <a:gd name="connsiteY7" fmla="*/ 8225 h 438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244" h="438004">
                  <a:moveTo>
                    <a:pt x="25423" y="8225"/>
                  </a:moveTo>
                  <a:cubicBezTo>
                    <a:pt x="15369" y="-14794"/>
                    <a:pt x="79927" y="11136"/>
                    <a:pt x="106385" y="78075"/>
                  </a:cubicBezTo>
                  <a:cubicBezTo>
                    <a:pt x="132843" y="145014"/>
                    <a:pt x="201900" y="352712"/>
                    <a:pt x="184173" y="409862"/>
                  </a:cubicBezTo>
                  <a:cubicBezTo>
                    <a:pt x="166446" y="467012"/>
                    <a:pt x="2140" y="419123"/>
                    <a:pt x="23" y="420975"/>
                  </a:cubicBezTo>
                  <a:cubicBezTo>
                    <a:pt x="-2094" y="422827"/>
                    <a:pt x="138400" y="422033"/>
                    <a:pt x="171473" y="420975"/>
                  </a:cubicBezTo>
                  <a:cubicBezTo>
                    <a:pt x="204546" y="419917"/>
                    <a:pt x="199254" y="448756"/>
                    <a:pt x="198460" y="414625"/>
                  </a:cubicBezTo>
                  <a:cubicBezTo>
                    <a:pt x="197666" y="380494"/>
                    <a:pt x="192110" y="285508"/>
                    <a:pt x="166710" y="216187"/>
                  </a:cubicBezTo>
                  <a:cubicBezTo>
                    <a:pt x="141310" y="146866"/>
                    <a:pt x="35477" y="31244"/>
                    <a:pt x="25423" y="82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5" name="フリーフォーム: 図形 724">
              <a:extLst>
                <a:ext uri="{FF2B5EF4-FFF2-40B4-BE49-F238E27FC236}">
                  <a16:creationId xmlns:a16="http://schemas.microsoft.com/office/drawing/2014/main" id="{49D9EC0F-9178-4CC6-B128-8FF0AB347702}"/>
                </a:ext>
              </a:extLst>
            </p:cNvPr>
            <p:cNvSpPr/>
            <p:nvPr/>
          </p:nvSpPr>
          <p:spPr>
            <a:xfrm>
              <a:off x="8145044" y="7060436"/>
              <a:ext cx="617986" cy="820192"/>
            </a:xfrm>
            <a:custGeom>
              <a:avLst/>
              <a:gdLst>
                <a:gd name="connsiteX0" fmla="*/ 2006 w 617986"/>
                <a:gd name="connsiteY0" fmla="*/ 403989 h 820192"/>
                <a:gd name="connsiteX1" fmla="*/ 25819 w 617986"/>
                <a:gd name="connsiteY1" fmla="*/ 477014 h 820192"/>
                <a:gd name="connsiteX2" fmla="*/ 55981 w 617986"/>
                <a:gd name="connsiteY2" fmla="*/ 502414 h 820192"/>
                <a:gd name="connsiteX3" fmla="*/ 121069 w 617986"/>
                <a:gd name="connsiteY3" fmla="*/ 507177 h 820192"/>
                <a:gd name="connsiteX4" fmla="*/ 151231 w 617986"/>
                <a:gd name="connsiteY4" fmla="*/ 529402 h 820192"/>
                <a:gd name="connsiteX5" fmla="*/ 246481 w 617986"/>
                <a:gd name="connsiteY5" fmla="*/ 764352 h 820192"/>
                <a:gd name="connsiteX6" fmla="*/ 392531 w 617986"/>
                <a:gd name="connsiteY6" fmla="*/ 819914 h 820192"/>
                <a:gd name="connsiteX7" fmla="*/ 554456 w 617986"/>
                <a:gd name="connsiteY7" fmla="*/ 780227 h 820192"/>
                <a:gd name="connsiteX8" fmla="*/ 617956 w 617986"/>
                <a:gd name="connsiteY8" fmla="*/ 664339 h 820192"/>
                <a:gd name="connsiteX9" fmla="*/ 548106 w 617986"/>
                <a:gd name="connsiteY9" fmla="*/ 397639 h 820192"/>
                <a:gd name="connsiteX10" fmla="*/ 392531 w 617986"/>
                <a:gd name="connsiteY10" fmla="*/ 24577 h 820192"/>
                <a:gd name="connsiteX11" fmla="*/ 408406 w 617986"/>
                <a:gd name="connsiteY11" fmla="*/ 107127 h 820192"/>
                <a:gd name="connsiteX12" fmla="*/ 562394 w 617986"/>
                <a:gd name="connsiteY12" fmla="*/ 684977 h 820192"/>
                <a:gd name="connsiteX13" fmla="*/ 487781 w 617986"/>
                <a:gd name="connsiteY13" fmla="*/ 765939 h 820192"/>
                <a:gd name="connsiteX14" fmla="*/ 313156 w 617986"/>
                <a:gd name="connsiteY14" fmla="*/ 797689 h 820192"/>
                <a:gd name="connsiteX15" fmla="*/ 263944 w 617986"/>
                <a:gd name="connsiteY15" fmla="*/ 754827 h 820192"/>
                <a:gd name="connsiteX16" fmla="*/ 171869 w 617986"/>
                <a:gd name="connsiteY16" fmla="*/ 545277 h 820192"/>
                <a:gd name="connsiteX17" fmla="*/ 81381 w 617986"/>
                <a:gd name="connsiteY17" fmla="*/ 507177 h 820192"/>
                <a:gd name="connsiteX18" fmla="*/ 9944 w 617986"/>
                <a:gd name="connsiteY18" fmla="*/ 469077 h 820192"/>
                <a:gd name="connsiteX19" fmla="*/ 2006 w 617986"/>
                <a:gd name="connsiteY19" fmla="*/ 403989 h 820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7986" h="820192">
                  <a:moveTo>
                    <a:pt x="2006" y="403989"/>
                  </a:moveTo>
                  <a:cubicBezTo>
                    <a:pt x="4652" y="405312"/>
                    <a:pt x="16823" y="460610"/>
                    <a:pt x="25819" y="477014"/>
                  </a:cubicBezTo>
                  <a:cubicBezTo>
                    <a:pt x="34815" y="493418"/>
                    <a:pt x="40106" y="497387"/>
                    <a:pt x="55981" y="502414"/>
                  </a:cubicBezTo>
                  <a:cubicBezTo>
                    <a:pt x="71856" y="507441"/>
                    <a:pt x="105194" y="502679"/>
                    <a:pt x="121069" y="507177"/>
                  </a:cubicBezTo>
                  <a:cubicBezTo>
                    <a:pt x="136944" y="511675"/>
                    <a:pt x="130329" y="486540"/>
                    <a:pt x="151231" y="529402"/>
                  </a:cubicBezTo>
                  <a:cubicBezTo>
                    <a:pt x="172133" y="572264"/>
                    <a:pt x="206264" y="715933"/>
                    <a:pt x="246481" y="764352"/>
                  </a:cubicBezTo>
                  <a:cubicBezTo>
                    <a:pt x="286698" y="812771"/>
                    <a:pt x="341202" y="817268"/>
                    <a:pt x="392531" y="819914"/>
                  </a:cubicBezTo>
                  <a:cubicBezTo>
                    <a:pt x="443860" y="822560"/>
                    <a:pt x="516885" y="806156"/>
                    <a:pt x="554456" y="780227"/>
                  </a:cubicBezTo>
                  <a:cubicBezTo>
                    <a:pt x="592027" y="754298"/>
                    <a:pt x="619014" y="728104"/>
                    <a:pt x="617956" y="664339"/>
                  </a:cubicBezTo>
                  <a:cubicBezTo>
                    <a:pt x="616898" y="600574"/>
                    <a:pt x="585677" y="504266"/>
                    <a:pt x="548106" y="397639"/>
                  </a:cubicBezTo>
                  <a:cubicBezTo>
                    <a:pt x="510535" y="291012"/>
                    <a:pt x="415814" y="72996"/>
                    <a:pt x="392531" y="24577"/>
                  </a:cubicBezTo>
                  <a:cubicBezTo>
                    <a:pt x="369248" y="-23842"/>
                    <a:pt x="380096" y="-2940"/>
                    <a:pt x="408406" y="107127"/>
                  </a:cubicBezTo>
                  <a:cubicBezTo>
                    <a:pt x="436716" y="217194"/>
                    <a:pt x="549165" y="575175"/>
                    <a:pt x="562394" y="684977"/>
                  </a:cubicBezTo>
                  <a:cubicBezTo>
                    <a:pt x="575623" y="794779"/>
                    <a:pt x="529321" y="747154"/>
                    <a:pt x="487781" y="765939"/>
                  </a:cubicBezTo>
                  <a:cubicBezTo>
                    <a:pt x="446241" y="784724"/>
                    <a:pt x="350462" y="799541"/>
                    <a:pt x="313156" y="797689"/>
                  </a:cubicBezTo>
                  <a:cubicBezTo>
                    <a:pt x="275850" y="795837"/>
                    <a:pt x="287492" y="796896"/>
                    <a:pt x="263944" y="754827"/>
                  </a:cubicBezTo>
                  <a:cubicBezTo>
                    <a:pt x="240396" y="712758"/>
                    <a:pt x="202296" y="586552"/>
                    <a:pt x="171869" y="545277"/>
                  </a:cubicBezTo>
                  <a:cubicBezTo>
                    <a:pt x="141442" y="504002"/>
                    <a:pt x="81381" y="507177"/>
                    <a:pt x="81381" y="507177"/>
                  </a:cubicBezTo>
                  <a:cubicBezTo>
                    <a:pt x="54394" y="494477"/>
                    <a:pt x="22644" y="483894"/>
                    <a:pt x="9944" y="469077"/>
                  </a:cubicBezTo>
                  <a:cubicBezTo>
                    <a:pt x="-2756" y="454260"/>
                    <a:pt x="-640" y="402666"/>
                    <a:pt x="2006" y="4039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6" name="フリーフォーム: 図形 725">
              <a:extLst>
                <a:ext uri="{FF2B5EF4-FFF2-40B4-BE49-F238E27FC236}">
                  <a16:creationId xmlns:a16="http://schemas.microsoft.com/office/drawing/2014/main" id="{2CF35412-6F4F-4057-ADE3-27FE55088F23}"/>
                </a:ext>
              </a:extLst>
            </p:cNvPr>
            <p:cNvSpPr/>
            <p:nvPr/>
          </p:nvSpPr>
          <p:spPr>
            <a:xfrm>
              <a:off x="7922267" y="7675202"/>
              <a:ext cx="291480" cy="213640"/>
            </a:xfrm>
            <a:custGeom>
              <a:avLst/>
              <a:gdLst>
                <a:gd name="connsiteX0" fmla="*/ 2533 w 291480"/>
                <a:gd name="connsiteY0" fmla="*/ 208323 h 213640"/>
                <a:gd name="connsiteX1" fmla="*/ 69208 w 291480"/>
                <a:gd name="connsiteY1" fmla="*/ 151173 h 213640"/>
                <a:gd name="connsiteX2" fmla="*/ 256533 w 291480"/>
                <a:gd name="connsiteY2" fmla="*/ 11473 h 213640"/>
                <a:gd name="connsiteX3" fmla="*/ 291458 w 291480"/>
                <a:gd name="connsiteY3" fmla="*/ 8298 h 213640"/>
                <a:gd name="connsiteX4" fmla="*/ 145408 w 291480"/>
                <a:gd name="connsiteY4" fmla="*/ 25761 h 213640"/>
                <a:gd name="connsiteX5" fmla="*/ 2533 w 291480"/>
                <a:gd name="connsiteY5" fmla="*/ 208323 h 21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480" h="213640">
                  <a:moveTo>
                    <a:pt x="2533" y="208323"/>
                  </a:moveTo>
                  <a:cubicBezTo>
                    <a:pt x="-10167" y="229225"/>
                    <a:pt x="26875" y="183981"/>
                    <a:pt x="69208" y="151173"/>
                  </a:cubicBezTo>
                  <a:cubicBezTo>
                    <a:pt x="111541" y="118365"/>
                    <a:pt x="219491" y="35285"/>
                    <a:pt x="256533" y="11473"/>
                  </a:cubicBezTo>
                  <a:cubicBezTo>
                    <a:pt x="293575" y="-12339"/>
                    <a:pt x="291458" y="8298"/>
                    <a:pt x="291458" y="8298"/>
                  </a:cubicBezTo>
                  <a:cubicBezTo>
                    <a:pt x="272937" y="10679"/>
                    <a:pt x="191710" y="-2550"/>
                    <a:pt x="145408" y="25761"/>
                  </a:cubicBezTo>
                  <a:cubicBezTo>
                    <a:pt x="99106" y="54071"/>
                    <a:pt x="15233" y="187421"/>
                    <a:pt x="2533" y="20832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7" name="フリーフォーム: 図形 726">
              <a:extLst>
                <a:ext uri="{FF2B5EF4-FFF2-40B4-BE49-F238E27FC236}">
                  <a16:creationId xmlns:a16="http://schemas.microsoft.com/office/drawing/2014/main" id="{13FCB394-C8E5-4A3E-ACBD-46DC0DD50DA8}"/>
                </a:ext>
              </a:extLst>
            </p:cNvPr>
            <p:cNvSpPr/>
            <p:nvPr/>
          </p:nvSpPr>
          <p:spPr>
            <a:xfrm>
              <a:off x="8110466" y="7687338"/>
              <a:ext cx="760357" cy="332201"/>
            </a:xfrm>
            <a:custGeom>
              <a:avLst/>
              <a:gdLst>
                <a:gd name="connsiteX0" fmla="*/ 757309 w 760357"/>
                <a:gd name="connsiteY0" fmla="*/ 35850 h 332201"/>
                <a:gd name="connsiteX1" fmla="*/ 557284 w 760357"/>
                <a:gd name="connsiteY1" fmla="*/ 264450 h 332201"/>
                <a:gd name="connsiteX2" fmla="*/ 147709 w 760357"/>
                <a:gd name="connsiteY2" fmla="*/ 331125 h 332201"/>
                <a:gd name="connsiteX3" fmla="*/ 50872 w 760357"/>
                <a:gd name="connsiteY3" fmla="*/ 224762 h 332201"/>
                <a:gd name="connsiteX4" fmla="*/ 72 w 760357"/>
                <a:gd name="connsiteY4" fmla="*/ 51725 h 332201"/>
                <a:gd name="connsiteX5" fmla="*/ 41347 w 760357"/>
                <a:gd name="connsiteY5" fmla="*/ 15212 h 332201"/>
                <a:gd name="connsiteX6" fmla="*/ 108022 w 760357"/>
                <a:gd name="connsiteY6" fmla="*/ 15212 h 332201"/>
                <a:gd name="connsiteX7" fmla="*/ 181047 w 760357"/>
                <a:gd name="connsiteY7" fmla="*/ 200950 h 332201"/>
                <a:gd name="connsiteX8" fmla="*/ 269947 w 760357"/>
                <a:gd name="connsiteY8" fmla="*/ 299375 h 332201"/>
                <a:gd name="connsiteX9" fmla="*/ 435047 w 760357"/>
                <a:gd name="connsiteY9" fmla="*/ 307312 h 332201"/>
                <a:gd name="connsiteX10" fmla="*/ 660472 w 760357"/>
                <a:gd name="connsiteY10" fmla="*/ 239050 h 332201"/>
                <a:gd name="connsiteX11" fmla="*/ 757309 w 760357"/>
                <a:gd name="connsiteY11" fmla="*/ 35850 h 33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0357" h="332201">
                  <a:moveTo>
                    <a:pt x="757309" y="35850"/>
                  </a:moveTo>
                  <a:cubicBezTo>
                    <a:pt x="740111" y="40083"/>
                    <a:pt x="658884" y="215238"/>
                    <a:pt x="557284" y="264450"/>
                  </a:cubicBezTo>
                  <a:cubicBezTo>
                    <a:pt x="455684" y="313662"/>
                    <a:pt x="232111" y="337740"/>
                    <a:pt x="147709" y="331125"/>
                  </a:cubicBezTo>
                  <a:cubicBezTo>
                    <a:pt x="63307" y="324510"/>
                    <a:pt x="75478" y="271329"/>
                    <a:pt x="50872" y="224762"/>
                  </a:cubicBezTo>
                  <a:cubicBezTo>
                    <a:pt x="26266" y="178195"/>
                    <a:pt x="1660" y="86650"/>
                    <a:pt x="72" y="51725"/>
                  </a:cubicBezTo>
                  <a:cubicBezTo>
                    <a:pt x="-1516" y="16800"/>
                    <a:pt x="23355" y="21297"/>
                    <a:pt x="41347" y="15212"/>
                  </a:cubicBezTo>
                  <a:cubicBezTo>
                    <a:pt x="59339" y="9127"/>
                    <a:pt x="84739" y="-15744"/>
                    <a:pt x="108022" y="15212"/>
                  </a:cubicBezTo>
                  <a:cubicBezTo>
                    <a:pt x="131305" y="46168"/>
                    <a:pt x="154060" y="153590"/>
                    <a:pt x="181047" y="200950"/>
                  </a:cubicBezTo>
                  <a:cubicBezTo>
                    <a:pt x="208034" y="248310"/>
                    <a:pt x="227614" y="281648"/>
                    <a:pt x="269947" y="299375"/>
                  </a:cubicBezTo>
                  <a:cubicBezTo>
                    <a:pt x="312280" y="317102"/>
                    <a:pt x="369960" y="317366"/>
                    <a:pt x="435047" y="307312"/>
                  </a:cubicBezTo>
                  <a:cubicBezTo>
                    <a:pt x="500134" y="297258"/>
                    <a:pt x="605174" y="284029"/>
                    <a:pt x="660472" y="239050"/>
                  </a:cubicBezTo>
                  <a:cubicBezTo>
                    <a:pt x="715770" y="194071"/>
                    <a:pt x="774507" y="31617"/>
                    <a:pt x="757309" y="358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フリーフォーム: 図形 727">
              <a:extLst>
                <a:ext uri="{FF2B5EF4-FFF2-40B4-BE49-F238E27FC236}">
                  <a16:creationId xmlns:a16="http://schemas.microsoft.com/office/drawing/2014/main" id="{DD427A9F-09DD-4C3C-840D-0C14F7493AB9}"/>
                </a:ext>
              </a:extLst>
            </p:cNvPr>
            <p:cNvSpPr/>
            <p:nvPr/>
          </p:nvSpPr>
          <p:spPr>
            <a:xfrm>
              <a:off x="8831771" y="7604782"/>
              <a:ext cx="477945" cy="283919"/>
            </a:xfrm>
            <a:custGeom>
              <a:avLst/>
              <a:gdLst>
                <a:gd name="connsiteX0" fmla="*/ 29654 w 477945"/>
                <a:gd name="connsiteY0" fmla="*/ 108881 h 283919"/>
                <a:gd name="connsiteX1" fmla="*/ 61404 w 477945"/>
                <a:gd name="connsiteY1" fmla="*/ 173968 h 283919"/>
                <a:gd name="connsiteX2" fmla="*/ 223329 w 477945"/>
                <a:gd name="connsiteY2" fmla="*/ 261281 h 283919"/>
                <a:gd name="connsiteX3" fmla="*/ 342392 w 477945"/>
                <a:gd name="connsiteY3" fmla="*/ 235881 h 283919"/>
                <a:gd name="connsiteX4" fmla="*/ 391604 w 477945"/>
                <a:gd name="connsiteY4" fmla="*/ 140631 h 283919"/>
                <a:gd name="connsiteX5" fmla="*/ 424942 w 477945"/>
                <a:gd name="connsiteY5" fmla="*/ 18393 h 283919"/>
                <a:gd name="connsiteX6" fmla="*/ 477329 w 477945"/>
                <a:gd name="connsiteY6" fmla="*/ 27918 h 283919"/>
                <a:gd name="connsiteX7" fmla="*/ 386842 w 477945"/>
                <a:gd name="connsiteY7" fmla="*/ 931 h 283919"/>
                <a:gd name="connsiteX8" fmla="*/ 401129 w 477945"/>
                <a:gd name="connsiteY8" fmla="*/ 67606 h 283919"/>
                <a:gd name="connsiteX9" fmla="*/ 370967 w 477945"/>
                <a:gd name="connsiteY9" fmla="*/ 188256 h 283919"/>
                <a:gd name="connsiteX10" fmla="*/ 218567 w 477945"/>
                <a:gd name="connsiteY10" fmla="*/ 269218 h 283919"/>
                <a:gd name="connsiteX11" fmla="*/ 26479 w 477945"/>
                <a:gd name="connsiteY11" fmla="*/ 280331 h 283919"/>
                <a:gd name="connsiteX12" fmla="*/ 2667 w 477945"/>
                <a:gd name="connsiteY12" fmla="*/ 227943 h 283919"/>
                <a:gd name="connsiteX13" fmla="*/ 29654 w 477945"/>
                <a:gd name="connsiteY13" fmla="*/ 108881 h 283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945" h="283919">
                  <a:moveTo>
                    <a:pt x="29654" y="108881"/>
                  </a:moveTo>
                  <a:cubicBezTo>
                    <a:pt x="39443" y="99885"/>
                    <a:pt x="29125" y="148568"/>
                    <a:pt x="61404" y="173968"/>
                  </a:cubicBezTo>
                  <a:cubicBezTo>
                    <a:pt x="93683" y="199368"/>
                    <a:pt x="176498" y="250962"/>
                    <a:pt x="223329" y="261281"/>
                  </a:cubicBezTo>
                  <a:cubicBezTo>
                    <a:pt x="270160" y="271600"/>
                    <a:pt x="314346" y="255989"/>
                    <a:pt x="342392" y="235881"/>
                  </a:cubicBezTo>
                  <a:cubicBezTo>
                    <a:pt x="370438" y="215773"/>
                    <a:pt x="377846" y="176879"/>
                    <a:pt x="391604" y="140631"/>
                  </a:cubicBezTo>
                  <a:cubicBezTo>
                    <a:pt x="405362" y="104383"/>
                    <a:pt x="410655" y="37178"/>
                    <a:pt x="424942" y="18393"/>
                  </a:cubicBezTo>
                  <a:cubicBezTo>
                    <a:pt x="439229" y="-392"/>
                    <a:pt x="483679" y="30828"/>
                    <a:pt x="477329" y="27918"/>
                  </a:cubicBezTo>
                  <a:cubicBezTo>
                    <a:pt x="470979" y="25008"/>
                    <a:pt x="399542" y="-5684"/>
                    <a:pt x="386842" y="931"/>
                  </a:cubicBezTo>
                  <a:cubicBezTo>
                    <a:pt x="374142" y="7546"/>
                    <a:pt x="403775" y="36385"/>
                    <a:pt x="401129" y="67606"/>
                  </a:cubicBezTo>
                  <a:cubicBezTo>
                    <a:pt x="398483" y="98827"/>
                    <a:pt x="401394" y="154654"/>
                    <a:pt x="370967" y="188256"/>
                  </a:cubicBezTo>
                  <a:cubicBezTo>
                    <a:pt x="340540" y="221858"/>
                    <a:pt x="275981" y="253872"/>
                    <a:pt x="218567" y="269218"/>
                  </a:cubicBezTo>
                  <a:cubicBezTo>
                    <a:pt x="161153" y="284564"/>
                    <a:pt x="62462" y="287210"/>
                    <a:pt x="26479" y="280331"/>
                  </a:cubicBezTo>
                  <a:cubicBezTo>
                    <a:pt x="-9504" y="273452"/>
                    <a:pt x="1080" y="249110"/>
                    <a:pt x="2667" y="227943"/>
                  </a:cubicBezTo>
                  <a:cubicBezTo>
                    <a:pt x="4254" y="206776"/>
                    <a:pt x="19865" y="117877"/>
                    <a:pt x="29654" y="1088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9" name="フリーフォーム: 図形 728">
              <a:extLst>
                <a:ext uri="{FF2B5EF4-FFF2-40B4-BE49-F238E27FC236}">
                  <a16:creationId xmlns:a16="http://schemas.microsoft.com/office/drawing/2014/main" id="{85CD19DB-FCF5-486D-8CA1-F0A5834791B7}"/>
                </a:ext>
              </a:extLst>
            </p:cNvPr>
            <p:cNvSpPr/>
            <p:nvPr/>
          </p:nvSpPr>
          <p:spPr>
            <a:xfrm>
              <a:off x="8537721" y="7101923"/>
              <a:ext cx="625521" cy="645280"/>
            </a:xfrm>
            <a:custGeom>
              <a:avLst/>
              <a:gdLst>
                <a:gd name="connsiteX0" fmla="*/ 4617 w 625521"/>
                <a:gd name="connsiteY0" fmla="*/ 3727 h 645280"/>
                <a:gd name="connsiteX1" fmla="*/ 201467 w 625521"/>
                <a:gd name="connsiteY1" fmla="*/ 279952 h 645280"/>
                <a:gd name="connsiteX2" fmla="*/ 555479 w 625521"/>
                <a:gd name="connsiteY2" fmla="*/ 632377 h 645280"/>
                <a:gd name="connsiteX3" fmla="*/ 568179 w 625521"/>
                <a:gd name="connsiteY3" fmla="*/ 553002 h 645280"/>
                <a:gd name="connsiteX4" fmla="*/ 563417 w 625521"/>
                <a:gd name="connsiteY4" fmla="*/ 402190 h 645280"/>
                <a:gd name="connsiteX5" fmla="*/ 571354 w 625521"/>
                <a:gd name="connsiteY5" fmla="*/ 341865 h 645280"/>
                <a:gd name="connsiteX6" fmla="*/ 609454 w 625521"/>
                <a:gd name="connsiteY6" fmla="*/ 330752 h 645280"/>
                <a:gd name="connsiteX7" fmla="*/ 625329 w 625521"/>
                <a:gd name="connsiteY7" fmla="*/ 267252 h 645280"/>
                <a:gd name="connsiteX8" fmla="*/ 599929 w 625521"/>
                <a:gd name="connsiteY8" fmla="*/ 248202 h 645280"/>
                <a:gd name="connsiteX9" fmla="*/ 572942 w 625521"/>
                <a:gd name="connsiteY9" fmla="*/ 260902 h 645280"/>
                <a:gd name="connsiteX10" fmla="*/ 572942 w 625521"/>
                <a:gd name="connsiteY10" fmla="*/ 311702 h 645280"/>
                <a:gd name="connsiteX11" fmla="*/ 550717 w 625521"/>
                <a:gd name="connsiteY11" fmla="*/ 370440 h 645280"/>
                <a:gd name="connsiteX12" fmla="*/ 526904 w 625521"/>
                <a:gd name="connsiteY12" fmla="*/ 621265 h 645280"/>
                <a:gd name="connsiteX13" fmla="*/ 390379 w 625521"/>
                <a:gd name="connsiteY13" fmla="*/ 483152 h 645280"/>
                <a:gd name="connsiteX14" fmla="*/ 4617 w 625521"/>
                <a:gd name="connsiteY14" fmla="*/ 3727 h 64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5521" h="645280">
                  <a:moveTo>
                    <a:pt x="4617" y="3727"/>
                  </a:moveTo>
                  <a:cubicBezTo>
                    <a:pt x="-26868" y="-30140"/>
                    <a:pt x="109657" y="175177"/>
                    <a:pt x="201467" y="279952"/>
                  </a:cubicBezTo>
                  <a:cubicBezTo>
                    <a:pt x="293277" y="384727"/>
                    <a:pt x="494360" y="586869"/>
                    <a:pt x="555479" y="632377"/>
                  </a:cubicBezTo>
                  <a:cubicBezTo>
                    <a:pt x="616598" y="677885"/>
                    <a:pt x="566856" y="591367"/>
                    <a:pt x="568179" y="553002"/>
                  </a:cubicBezTo>
                  <a:cubicBezTo>
                    <a:pt x="569502" y="514638"/>
                    <a:pt x="562888" y="437380"/>
                    <a:pt x="563417" y="402190"/>
                  </a:cubicBezTo>
                  <a:cubicBezTo>
                    <a:pt x="563946" y="367001"/>
                    <a:pt x="563681" y="353771"/>
                    <a:pt x="571354" y="341865"/>
                  </a:cubicBezTo>
                  <a:cubicBezTo>
                    <a:pt x="579027" y="329959"/>
                    <a:pt x="600458" y="343188"/>
                    <a:pt x="609454" y="330752"/>
                  </a:cubicBezTo>
                  <a:cubicBezTo>
                    <a:pt x="618450" y="318317"/>
                    <a:pt x="626916" y="281010"/>
                    <a:pt x="625329" y="267252"/>
                  </a:cubicBezTo>
                  <a:cubicBezTo>
                    <a:pt x="623742" y="253494"/>
                    <a:pt x="608660" y="249260"/>
                    <a:pt x="599929" y="248202"/>
                  </a:cubicBezTo>
                  <a:cubicBezTo>
                    <a:pt x="591198" y="247144"/>
                    <a:pt x="577440" y="250319"/>
                    <a:pt x="572942" y="260902"/>
                  </a:cubicBezTo>
                  <a:cubicBezTo>
                    <a:pt x="568444" y="271485"/>
                    <a:pt x="576646" y="293446"/>
                    <a:pt x="572942" y="311702"/>
                  </a:cubicBezTo>
                  <a:cubicBezTo>
                    <a:pt x="569238" y="329958"/>
                    <a:pt x="558390" y="318846"/>
                    <a:pt x="550717" y="370440"/>
                  </a:cubicBezTo>
                  <a:cubicBezTo>
                    <a:pt x="543044" y="422034"/>
                    <a:pt x="553627" y="602480"/>
                    <a:pt x="526904" y="621265"/>
                  </a:cubicBezTo>
                  <a:cubicBezTo>
                    <a:pt x="500181" y="640050"/>
                    <a:pt x="474781" y="585281"/>
                    <a:pt x="390379" y="483152"/>
                  </a:cubicBezTo>
                  <a:cubicBezTo>
                    <a:pt x="305977" y="381023"/>
                    <a:pt x="36102" y="37594"/>
                    <a:pt x="4617" y="37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0" name="フリーフォーム: 図形 729">
              <a:extLst>
                <a:ext uri="{FF2B5EF4-FFF2-40B4-BE49-F238E27FC236}">
                  <a16:creationId xmlns:a16="http://schemas.microsoft.com/office/drawing/2014/main" id="{46679BD2-D907-4C30-A868-1748088BC38E}"/>
                </a:ext>
              </a:extLst>
            </p:cNvPr>
            <p:cNvSpPr/>
            <p:nvPr/>
          </p:nvSpPr>
          <p:spPr>
            <a:xfrm>
              <a:off x="8724034" y="7109556"/>
              <a:ext cx="449568" cy="270624"/>
            </a:xfrm>
            <a:custGeom>
              <a:avLst/>
              <a:gdLst>
                <a:gd name="connsiteX0" fmla="*/ 23091 w 449568"/>
                <a:gd name="connsiteY0" fmla="*/ 10382 h 270624"/>
                <a:gd name="connsiteX1" fmla="*/ 65954 w 449568"/>
                <a:gd name="connsiteY1" fmla="*/ 58007 h 270624"/>
                <a:gd name="connsiteX2" fmla="*/ 439016 w 449568"/>
                <a:gd name="connsiteY2" fmla="*/ 256444 h 270624"/>
                <a:gd name="connsiteX3" fmla="*/ 316779 w 449568"/>
                <a:gd name="connsiteY3" fmla="*/ 229457 h 270624"/>
                <a:gd name="connsiteX4" fmla="*/ 23091 w 449568"/>
                <a:gd name="connsiteY4" fmla="*/ 10382 h 27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9568" h="270624">
                  <a:moveTo>
                    <a:pt x="23091" y="10382"/>
                  </a:moveTo>
                  <a:cubicBezTo>
                    <a:pt x="-18713" y="-18193"/>
                    <a:pt x="-3367" y="16997"/>
                    <a:pt x="65954" y="58007"/>
                  </a:cubicBezTo>
                  <a:cubicBezTo>
                    <a:pt x="135275" y="99017"/>
                    <a:pt x="397212" y="227869"/>
                    <a:pt x="439016" y="256444"/>
                  </a:cubicBezTo>
                  <a:cubicBezTo>
                    <a:pt x="480820" y="285019"/>
                    <a:pt x="389804" y="267557"/>
                    <a:pt x="316779" y="229457"/>
                  </a:cubicBezTo>
                  <a:cubicBezTo>
                    <a:pt x="243754" y="191357"/>
                    <a:pt x="64895" y="38957"/>
                    <a:pt x="23091" y="103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1" name="フリーフォーム: 図形 730">
              <a:extLst>
                <a:ext uri="{FF2B5EF4-FFF2-40B4-BE49-F238E27FC236}">
                  <a16:creationId xmlns:a16="http://schemas.microsoft.com/office/drawing/2014/main" id="{7276313E-E845-4317-9147-CE011719E95C}"/>
                </a:ext>
              </a:extLst>
            </p:cNvPr>
            <p:cNvSpPr/>
            <p:nvPr/>
          </p:nvSpPr>
          <p:spPr>
            <a:xfrm>
              <a:off x="8738291" y="7025677"/>
              <a:ext cx="260975" cy="110138"/>
            </a:xfrm>
            <a:custGeom>
              <a:avLst/>
              <a:gdLst>
                <a:gd name="connsiteX0" fmla="*/ 897 w 260975"/>
                <a:gd name="connsiteY0" fmla="*/ 110136 h 110138"/>
                <a:gd name="connsiteX1" fmla="*/ 202509 w 260975"/>
                <a:gd name="connsiteY1" fmla="*/ 14886 h 110138"/>
                <a:gd name="connsiteX2" fmla="*/ 258072 w 260975"/>
                <a:gd name="connsiteY2" fmla="*/ 598 h 110138"/>
                <a:gd name="connsiteX3" fmla="*/ 132659 w 260975"/>
                <a:gd name="connsiteY3" fmla="*/ 18061 h 110138"/>
                <a:gd name="connsiteX4" fmla="*/ 897 w 260975"/>
                <a:gd name="connsiteY4" fmla="*/ 110136 h 11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975" h="110138">
                  <a:moveTo>
                    <a:pt x="897" y="110136"/>
                  </a:moveTo>
                  <a:cubicBezTo>
                    <a:pt x="12539" y="109607"/>
                    <a:pt x="159647" y="33142"/>
                    <a:pt x="202509" y="14886"/>
                  </a:cubicBezTo>
                  <a:cubicBezTo>
                    <a:pt x="245372" y="-3370"/>
                    <a:pt x="269714" y="69"/>
                    <a:pt x="258072" y="598"/>
                  </a:cubicBezTo>
                  <a:cubicBezTo>
                    <a:pt x="246430" y="1127"/>
                    <a:pt x="171288" y="4038"/>
                    <a:pt x="132659" y="18061"/>
                  </a:cubicBezTo>
                  <a:cubicBezTo>
                    <a:pt x="94030" y="32084"/>
                    <a:pt x="-10745" y="110665"/>
                    <a:pt x="897" y="1101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2" name="フリーフォーム: 図形 731">
              <a:extLst>
                <a:ext uri="{FF2B5EF4-FFF2-40B4-BE49-F238E27FC236}">
                  <a16:creationId xmlns:a16="http://schemas.microsoft.com/office/drawing/2014/main" id="{1B7D2EB0-9494-41C1-9820-95229E662524}"/>
                </a:ext>
              </a:extLst>
            </p:cNvPr>
            <p:cNvSpPr/>
            <p:nvPr/>
          </p:nvSpPr>
          <p:spPr>
            <a:xfrm>
              <a:off x="8667169" y="6753415"/>
              <a:ext cx="364593" cy="264585"/>
            </a:xfrm>
            <a:custGeom>
              <a:avLst/>
              <a:gdLst>
                <a:gd name="connsiteX0" fmla="*/ 5344 w 364593"/>
                <a:gd name="connsiteY0" fmla="*/ 7748 h 264585"/>
                <a:gd name="connsiteX1" fmla="*/ 65669 w 364593"/>
                <a:gd name="connsiteY1" fmla="*/ 42673 h 264585"/>
                <a:gd name="connsiteX2" fmla="*/ 346656 w 364593"/>
                <a:gd name="connsiteY2" fmla="*/ 233173 h 264585"/>
                <a:gd name="connsiteX3" fmla="*/ 327606 w 364593"/>
                <a:gd name="connsiteY3" fmla="*/ 261748 h 264585"/>
                <a:gd name="connsiteX4" fmla="*/ 257756 w 364593"/>
                <a:gd name="connsiteY4" fmla="*/ 204598 h 264585"/>
                <a:gd name="connsiteX5" fmla="*/ 160919 w 364593"/>
                <a:gd name="connsiteY5" fmla="*/ 153798 h 264585"/>
                <a:gd name="connsiteX6" fmla="*/ 5344 w 364593"/>
                <a:gd name="connsiteY6" fmla="*/ 7748 h 264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4593" h="264585">
                  <a:moveTo>
                    <a:pt x="5344" y="7748"/>
                  </a:moveTo>
                  <a:cubicBezTo>
                    <a:pt x="-10531" y="-10773"/>
                    <a:pt x="8784" y="5102"/>
                    <a:pt x="65669" y="42673"/>
                  </a:cubicBezTo>
                  <a:cubicBezTo>
                    <a:pt x="122554" y="80244"/>
                    <a:pt x="303000" y="196661"/>
                    <a:pt x="346656" y="233173"/>
                  </a:cubicBezTo>
                  <a:cubicBezTo>
                    <a:pt x="390312" y="269685"/>
                    <a:pt x="342423" y="266511"/>
                    <a:pt x="327606" y="261748"/>
                  </a:cubicBezTo>
                  <a:cubicBezTo>
                    <a:pt x="312789" y="256985"/>
                    <a:pt x="285537" y="222590"/>
                    <a:pt x="257756" y="204598"/>
                  </a:cubicBezTo>
                  <a:cubicBezTo>
                    <a:pt x="229975" y="186606"/>
                    <a:pt x="201400" y="178933"/>
                    <a:pt x="160919" y="153798"/>
                  </a:cubicBezTo>
                  <a:cubicBezTo>
                    <a:pt x="120438" y="128663"/>
                    <a:pt x="21219" y="26269"/>
                    <a:pt x="5344" y="774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3" name="フリーフォーム: 図形 732">
              <a:extLst>
                <a:ext uri="{FF2B5EF4-FFF2-40B4-BE49-F238E27FC236}">
                  <a16:creationId xmlns:a16="http://schemas.microsoft.com/office/drawing/2014/main" id="{DE39D305-3D48-4961-BCCF-D6C17FEEA0A2}"/>
                </a:ext>
              </a:extLst>
            </p:cNvPr>
            <p:cNvSpPr/>
            <p:nvPr/>
          </p:nvSpPr>
          <p:spPr>
            <a:xfrm>
              <a:off x="8576963" y="6751520"/>
              <a:ext cx="95760" cy="264109"/>
            </a:xfrm>
            <a:custGeom>
              <a:avLst/>
              <a:gdLst>
                <a:gd name="connsiteX0" fmla="*/ 93962 w 95760"/>
                <a:gd name="connsiteY0" fmla="*/ 6468 h 264109"/>
                <a:gd name="connsiteX1" fmla="*/ 82850 w 95760"/>
                <a:gd name="connsiteY1" fmla="*/ 65205 h 264109"/>
                <a:gd name="connsiteX2" fmla="*/ 33637 w 95760"/>
                <a:gd name="connsiteY2" fmla="*/ 239830 h 264109"/>
                <a:gd name="connsiteX3" fmla="*/ 300 w 95760"/>
                <a:gd name="connsiteY3" fmla="*/ 258880 h 264109"/>
                <a:gd name="connsiteX4" fmla="*/ 52687 w 95760"/>
                <a:gd name="connsiteY4" fmla="*/ 203318 h 264109"/>
                <a:gd name="connsiteX5" fmla="*/ 93962 w 95760"/>
                <a:gd name="connsiteY5" fmla="*/ 6468 h 26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760" h="264109">
                  <a:moveTo>
                    <a:pt x="93962" y="6468"/>
                  </a:moveTo>
                  <a:cubicBezTo>
                    <a:pt x="98989" y="-16551"/>
                    <a:pt x="92904" y="26311"/>
                    <a:pt x="82850" y="65205"/>
                  </a:cubicBezTo>
                  <a:cubicBezTo>
                    <a:pt x="72796" y="104099"/>
                    <a:pt x="47395" y="207551"/>
                    <a:pt x="33637" y="239830"/>
                  </a:cubicBezTo>
                  <a:cubicBezTo>
                    <a:pt x="19879" y="272109"/>
                    <a:pt x="-2875" y="264965"/>
                    <a:pt x="300" y="258880"/>
                  </a:cubicBezTo>
                  <a:cubicBezTo>
                    <a:pt x="3475" y="252795"/>
                    <a:pt x="36547" y="243006"/>
                    <a:pt x="52687" y="203318"/>
                  </a:cubicBezTo>
                  <a:cubicBezTo>
                    <a:pt x="68826" y="163631"/>
                    <a:pt x="88935" y="29487"/>
                    <a:pt x="93962" y="646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4" name="フリーフォーム: 図形 733">
              <a:extLst>
                <a:ext uri="{FF2B5EF4-FFF2-40B4-BE49-F238E27FC236}">
                  <a16:creationId xmlns:a16="http://schemas.microsoft.com/office/drawing/2014/main" id="{B8B83FDD-2362-40CF-B36E-B25668F8102B}"/>
                </a:ext>
              </a:extLst>
            </p:cNvPr>
            <p:cNvSpPr/>
            <p:nvPr/>
          </p:nvSpPr>
          <p:spPr>
            <a:xfrm>
              <a:off x="8377355" y="6638798"/>
              <a:ext cx="228888" cy="370722"/>
            </a:xfrm>
            <a:custGeom>
              <a:avLst/>
              <a:gdLst>
                <a:gd name="connsiteX0" fmla="*/ 18933 w 228888"/>
                <a:gd name="connsiteY0" fmla="*/ 3302 h 370722"/>
                <a:gd name="connsiteX1" fmla="*/ 111008 w 228888"/>
                <a:gd name="connsiteY1" fmla="*/ 231902 h 370722"/>
                <a:gd name="connsiteX2" fmla="*/ 226895 w 228888"/>
                <a:gd name="connsiteY2" fmla="*/ 358902 h 370722"/>
                <a:gd name="connsiteX3" fmla="*/ 174508 w 228888"/>
                <a:gd name="connsiteY3" fmla="*/ 349377 h 370722"/>
                <a:gd name="connsiteX4" fmla="*/ 50683 w 228888"/>
                <a:gd name="connsiteY4" fmla="*/ 219202 h 370722"/>
                <a:gd name="connsiteX5" fmla="*/ 6233 w 228888"/>
                <a:gd name="connsiteY5" fmla="*/ 103315 h 370722"/>
                <a:gd name="connsiteX6" fmla="*/ 18933 w 228888"/>
                <a:gd name="connsiteY6" fmla="*/ 3302 h 37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888" h="370722">
                  <a:moveTo>
                    <a:pt x="18933" y="3302"/>
                  </a:moveTo>
                  <a:cubicBezTo>
                    <a:pt x="36396" y="24733"/>
                    <a:pt x="76348" y="172635"/>
                    <a:pt x="111008" y="231902"/>
                  </a:cubicBezTo>
                  <a:cubicBezTo>
                    <a:pt x="145668" y="291169"/>
                    <a:pt x="216312" y="339323"/>
                    <a:pt x="226895" y="358902"/>
                  </a:cubicBezTo>
                  <a:cubicBezTo>
                    <a:pt x="237478" y="378481"/>
                    <a:pt x="203877" y="372660"/>
                    <a:pt x="174508" y="349377"/>
                  </a:cubicBezTo>
                  <a:cubicBezTo>
                    <a:pt x="145139" y="326094"/>
                    <a:pt x="78729" y="260212"/>
                    <a:pt x="50683" y="219202"/>
                  </a:cubicBezTo>
                  <a:cubicBezTo>
                    <a:pt x="22637" y="178192"/>
                    <a:pt x="18933" y="136123"/>
                    <a:pt x="6233" y="103315"/>
                  </a:cubicBezTo>
                  <a:cubicBezTo>
                    <a:pt x="-6467" y="70507"/>
                    <a:pt x="1470" y="-18129"/>
                    <a:pt x="18933" y="33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5" name="フリーフォーム: 図形 734">
              <a:extLst>
                <a:ext uri="{FF2B5EF4-FFF2-40B4-BE49-F238E27FC236}">
                  <a16:creationId xmlns:a16="http://schemas.microsoft.com/office/drawing/2014/main" id="{4214D2F0-E844-40E8-9EF8-BDADD416D1CD}"/>
                </a:ext>
              </a:extLst>
            </p:cNvPr>
            <p:cNvSpPr/>
            <p:nvPr/>
          </p:nvSpPr>
          <p:spPr>
            <a:xfrm>
              <a:off x="8798870" y="6712146"/>
              <a:ext cx="511463" cy="896976"/>
            </a:xfrm>
            <a:custGeom>
              <a:avLst/>
              <a:gdLst>
                <a:gd name="connsiteX0" fmla="*/ 8580 w 511463"/>
                <a:gd name="connsiteY0" fmla="*/ 9329 h 896976"/>
                <a:gd name="connsiteX1" fmla="*/ 68905 w 511463"/>
                <a:gd name="connsiteY1" fmla="*/ 34729 h 896976"/>
                <a:gd name="connsiteX2" fmla="*/ 307030 w 511463"/>
                <a:gd name="connsiteY2" fmla="*/ 190304 h 896976"/>
                <a:gd name="connsiteX3" fmla="*/ 300680 w 511463"/>
                <a:gd name="connsiteY3" fmla="*/ 361754 h 896976"/>
                <a:gd name="connsiteX4" fmla="*/ 230830 w 511463"/>
                <a:gd name="connsiteY4" fmla="*/ 453829 h 896976"/>
                <a:gd name="connsiteX5" fmla="*/ 386405 w 511463"/>
                <a:gd name="connsiteY5" fmla="*/ 510979 h 896976"/>
                <a:gd name="connsiteX6" fmla="*/ 465780 w 511463"/>
                <a:gd name="connsiteY6" fmla="*/ 577654 h 896976"/>
                <a:gd name="connsiteX7" fmla="*/ 497530 w 511463"/>
                <a:gd name="connsiteY7" fmla="*/ 733229 h 896976"/>
                <a:gd name="connsiteX8" fmla="*/ 510230 w 511463"/>
                <a:gd name="connsiteY8" fmla="*/ 895154 h 896976"/>
                <a:gd name="connsiteX9" fmla="*/ 468955 w 511463"/>
                <a:gd name="connsiteY9" fmla="*/ 622104 h 896976"/>
                <a:gd name="connsiteX10" fmla="*/ 414980 w 511463"/>
                <a:gd name="connsiteY10" fmla="*/ 530029 h 896976"/>
                <a:gd name="connsiteX11" fmla="*/ 246705 w 511463"/>
                <a:gd name="connsiteY11" fmla="*/ 409379 h 896976"/>
                <a:gd name="connsiteX12" fmla="*/ 326080 w 511463"/>
                <a:gd name="connsiteY12" fmla="*/ 282379 h 896976"/>
                <a:gd name="connsiteX13" fmla="*/ 224480 w 511463"/>
                <a:gd name="connsiteY13" fmla="*/ 158554 h 896976"/>
                <a:gd name="connsiteX14" fmla="*/ 8580 w 511463"/>
                <a:gd name="connsiteY14" fmla="*/ 9329 h 89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1463" h="896976">
                  <a:moveTo>
                    <a:pt x="8580" y="9329"/>
                  </a:moveTo>
                  <a:cubicBezTo>
                    <a:pt x="-17349" y="-11309"/>
                    <a:pt x="19163" y="4566"/>
                    <a:pt x="68905" y="34729"/>
                  </a:cubicBezTo>
                  <a:cubicBezTo>
                    <a:pt x="118647" y="64892"/>
                    <a:pt x="268401" y="135800"/>
                    <a:pt x="307030" y="190304"/>
                  </a:cubicBezTo>
                  <a:cubicBezTo>
                    <a:pt x="345659" y="244808"/>
                    <a:pt x="313380" y="317833"/>
                    <a:pt x="300680" y="361754"/>
                  </a:cubicBezTo>
                  <a:cubicBezTo>
                    <a:pt x="287980" y="405675"/>
                    <a:pt x="216543" y="428958"/>
                    <a:pt x="230830" y="453829"/>
                  </a:cubicBezTo>
                  <a:cubicBezTo>
                    <a:pt x="245118" y="478700"/>
                    <a:pt x="347247" y="490342"/>
                    <a:pt x="386405" y="510979"/>
                  </a:cubicBezTo>
                  <a:cubicBezTo>
                    <a:pt x="425563" y="531616"/>
                    <a:pt x="447259" y="540612"/>
                    <a:pt x="465780" y="577654"/>
                  </a:cubicBezTo>
                  <a:cubicBezTo>
                    <a:pt x="484301" y="614696"/>
                    <a:pt x="490122" y="680312"/>
                    <a:pt x="497530" y="733229"/>
                  </a:cubicBezTo>
                  <a:cubicBezTo>
                    <a:pt x="504938" y="786146"/>
                    <a:pt x="514993" y="913675"/>
                    <a:pt x="510230" y="895154"/>
                  </a:cubicBezTo>
                  <a:cubicBezTo>
                    <a:pt x="505467" y="876633"/>
                    <a:pt x="484830" y="682958"/>
                    <a:pt x="468955" y="622104"/>
                  </a:cubicBezTo>
                  <a:cubicBezTo>
                    <a:pt x="453080" y="561250"/>
                    <a:pt x="452022" y="565483"/>
                    <a:pt x="414980" y="530029"/>
                  </a:cubicBezTo>
                  <a:cubicBezTo>
                    <a:pt x="377938" y="494575"/>
                    <a:pt x="261522" y="450654"/>
                    <a:pt x="246705" y="409379"/>
                  </a:cubicBezTo>
                  <a:cubicBezTo>
                    <a:pt x="231888" y="368104"/>
                    <a:pt x="329784" y="324183"/>
                    <a:pt x="326080" y="282379"/>
                  </a:cubicBezTo>
                  <a:cubicBezTo>
                    <a:pt x="322376" y="240575"/>
                    <a:pt x="274751" y="199300"/>
                    <a:pt x="224480" y="158554"/>
                  </a:cubicBezTo>
                  <a:cubicBezTo>
                    <a:pt x="174209" y="117808"/>
                    <a:pt x="34509" y="29967"/>
                    <a:pt x="8580" y="932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6" name="フリーフォーム: 図形 735">
              <a:extLst>
                <a:ext uri="{FF2B5EF4-FFF2-40B4-BE49-F238E27FC236}">
                  <a16:creationId xmlns:a16="http://schemas.microsoft.com/office/drawing/2014/main" id="{FE37BBD2-E289-4125-88D7-CBA2E23A360E}"/>
                </a:ext>
              </a:extLst>
            </p:cNvPr>
            <p:cNvSpPr/>
            <p:nvPr/>
          </p:nvSpPr>
          <p:spPr>
            <a:xfrm>
              <a:off x="8379764" y="6055938"/>
              <a:ext cx="384889" cy="646306"/>
            </a:xfrm>
            <a:custGeom>
              <a:avLst/>
              <a:gdLst>
                <a:gd name="connsiteX0" fmla="*/ 89549 w 384889"/>
                <a:gd name="connsiteY0" fmla="*/ 5137 h 646306"/>
                <a:gd name="connsiteX1" fmla="*/ 140349 w 384889"/>
                <a:gd name="connsiteY1" fmla="*/ 14662 h 646306"/>
                <a:gd name="connsiteX2" fmla="*/ 173686 w 384889"/>
                <a:gd name="connsiteY2" fmla="*/ 119437 h 646306"/>
                <a:gd name="connsiteX3" fmla="*/ 373711 w 384889"/>
                <a:gd name="connsiteY3" fmla="*/ 540125 h 646306"/>
                <a:gd name="connsiteX4" fmla="*/ 348311 w 384889"/>
                <a:gd name="connsiteY4" fmla="*/ 608387 h 646306"/>
                <a:gd name="connsiteX5" fmla="*/ 254649 w 384889"/>
                <a:gd name="connsiteY5" fmla="*/ 622675 h 646306"/>
                <a:gd name="connsiteX6" fmla="*/ 92724 w 384889"/>
                <a:gd name="connsiteY6" fmla="*/ 613150 h 646306"/>
                <a:gd name="connsiteX7" fmla="*/ 5411 w 384889"/>
                <a:gd name="connsiteY7" fmla="*/ 587750 h 646306"/>
                <a:gd name="connsiteX8" fmla="*/ 29224 w 384889"/>
                <a:gd name="connsiteY8" fmla="*/ 587750 h 646306"/>
                <a:gd name="connsiteX9" fmla="*/ 191149 w 384889"/>
                <a:gd name="connsiteY9" fmla="*/ 643312 h 646306"/>
                <a:gd name="connsiteX10" fmla="*/ 302274 w 384889"/>
                <a:gd name="connsiteY10" fmla="*/ 636962 h 646306"/>
                <a:gd name="connsiteX11" fmla="*/ 311799 w 384889"/>
                <a:gd name="connsiteY11" fmla="*/ 621087 h 646306"/>
                <a:gd name="connsiteX12" fmla="*/ 308624 w 384889"/>
                <a:gd name="connsiteY12" fmla="*/ 498850 h 646306"/>
                <a:gd name="connsiteX13" fmla="*/ 94311 w 384889"/>
                <a:gd name="connsiteY13" fmla="*/ 55937 h 646306"/>
                <a:gd name="connsiteX14" fmla="*/ 89549 w 384889"/>
                <a:gd name="connsiteY14" fmla="*/ 5137 h 64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4889" h="646306">
                  <a:moveTo>
                    <a:pt x="89549" y="5137"/>
                  </a:moveTo>
                  <a:cubicBezTo>
                    <a:pt x="97222" y="-1742"/>
                    <a:pt x="126326" y="-4388"/>
                    <a:pt x="140349" y="14662"/>
                  </a:cubicBezTo>
                  <a:cubicBezTo>
                    <a:pt x="154372" y="33712"/>
                    <a:pt x="134792" y="31860"/>
                    <a:pt x="173686" y="119437"/>
                  </a:cubicBezTo>
                  <a:cubicBezTo>
                    <a:pt x="212580" y="207014"/>
                    <a:pt x="344607" y="458633"/>
                    <a:pt x="373711" y="540125"/>
                  </a:cubicBezTo>
                  <a:cubicBezTo>
                    <a:pt x="402815" y="621617"/>
                    <a:pt x="368155" y="594629"/>
                    <a:pt x="348311" y="608387"/>
                  </a:cubicBezTo>
                  <a:cubicBezTo>
                    <a:pt x="328467" y="622145"/>
                    <a:pt x="297247" y="621881"/>
                    <a:pt x="254649" y="622675"/>
                  </a:cubicBezTo>
                  <a:cubicBezTo>
                    <a:pt x="212051" y="623469"/>
                    <a:pt x="134264" y="618971"/>
                    <a:pt x="92724" y="613150"/>
                  </a:cubicBezTo>
                  <a:cubicBezTo>
                    <a:pt x="51184" y="607329"/>
                    <a:pt x="15994" y="591983"/>
                    <a:pt x="5411" y="587750"/>
                  </a:cubicBezTo>
                  <a:cubicBezTo>
                    <a:pt x="-5172" y="583517"/>
                    <a:pt x="-1732" y="578490"/>
                    <a:pt x="29224" y="587750"/>
                  </a:cubicBezTo>
                  <a:cubicBezTo>
                    <a:pt x="60180" y="597010"/>
                    <a:pt x="145641" y="635110"/>
                    <a:pt x="191149" y="643312"/>
                  </a:cubicBezTo>
                  <a:cubicBezTo>
                    <a:pt x="236657" y="651514"/>
                    <a:pt x="282166" y="640666"/>
                    <a:pt x="302274" y="636962"/>
                  </a:cubicBezTo>
                  <a:cubicBezTo>
                    <a:pt x="322382" y="633258"/>
                    <a:pt x="310741" y="644106"/>
                    <a:pt x="311799" y="621087"/>
                  </a:cubicBezTo>
                  <a:cubicBezTo>
                    <a:pt x="312857" y="598068"/>
                    <a:pt x="344872" y="593042"/>
                    <a:pt x="308624" y="498850"/>
                  </a:cubicBezTo>
                  <a:cubicBezTo>
                    <a:pt x="272376" y="404658"/>
                    <a:pt x="125003" y="134783"/>
                    <a:pt x="94311" y="55937"/>
                  </a:cubicBezTo>
                  <a:cubicBezTo>
                    <a:pt x="63619" y="-22909"/>
                    <a:pt x="81876" y="12016"/>
                    <a:pt x="89549" y="51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7" name="フリーフォーム: 図形 736">
              <a:extLst>
                <a:ext uri="{FF2B5EF4-FFF2-40B4-BE49-F238E27FC236}">
                  <a16:creationId xmlns:a16="http://schemas.microsoft.com/office/drawing/2014/main" id="{164DD468-8BB0-43C0-954B-DEBB1A9FA864}"/>
                </a:ext>
              </a:extLst>
            </p:cNvPr>
            <p:cNvSpPr/>
            <p:nvPr/>
          </p:nvSpPr>
          <p:spPr>
            <a:xfrm>
              <a:off x="8148013" y="5746713"/>
              <a:ext cx="422705" cy="308135"/>
            </a:xfrm>
            <a:custGeom>
              <a:avLst/>
              <a:gdLst>
                <a:gd name="connsiteX0" fmla="*/ 8562 w 422705"/>
                <a:gd name="connsiteY0" fmla="*/ 90525 h 308135"/>
                <a:gd name="connsiteX1" fmla="*/ 19675 w 422705"/>
                <a:gd name="connsiteY1" fmla="*/ 37 h 308135"/>
                <a:gd name="connsiteX2" fmla="*/ 221287 w 422705"/>
                <a:gd name="connsiteY2" fmla="*/ 103225 h 308135"/>
                <a:gd name="connsiteX3" fmla="*/ 416550 w 422705"/>
                <a:gd name="connsiteY3" fmla="*/ 266737 h 308135"/>
                <a:gd name="connsiteX4" fmla="*/ 376862 w 422705"/>
                <a:gd name="connsiteY4" fmla="*/ 306425 h 308135"/>
                <a:gd name="connsiteX5" fmla="*/ 408612 w 422705"/>
                <a:gd name="connsiteY5" fmla="*/ 227050 h 308135"/>
                <a:gd name="connsiteX6" fmla="*/ 395912 w 422705"/>
                <a:gd name="connsiteY6" fmla="*/ 217525 h 308135"/>
                <a:gd name="connsiteX7" fmla="*/ 289550 w 422705"/>
                <a:gd name="connsiteY7" fmla="*/ 208000 h 308135"/>
                <a:gd name="connsiteX8" fmla="*/ 27612 w 422705"/>
                <a:gd name="connsiteY8" fmla="*/ 31787 h 308135"/>
                <a:gd name="connsiteX9" fmla="*/ 8562 w 422705"/>
                <a:gd name="connsiteY9" fmla="*/ 90525 h 308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705" h="308135">
                  <a:moveTo>
                    <a:pt x="8562" y="90525"/>
                  </a:moveTo>
                  <a:cubicBezTo>
                    <a:pt x="7239" y="85233"/>
                    <a:pt x="-15779" y="-2080"/>
                    <a:pt x="19675" y="37"/>
                  </a:cubicBezTo>
                  <a:cubicBezTo>
                    <a:pt x="55129" y="2154"/>
                    <a:pt x="155141" y="58775"/>
                    <a:pt x="221287" y="103225"/>
                  </a:cubicBezTo>
                  <a:cubicBezTo>
                    <a:pt x="287433" y="147675"/>
                    <a:pt x="390621" y="232870"/>
                    <a:pt x="416550" y="266737"/>
                  </a:cubicBezTo>
                  <a:cubicBezTo>
                    <a:pt x="442479" y="300604"/>
                    <a:pt x="378185" y="313040"/>
                    <a:pt x="376862" y="306425"/>
                  </a:cubicBezTo>
                  <a:cubicBezTo>
                    <a:pt x="375539" y="299810"/>
                    <a:pt x="405437" y="241867"/>
                    <a:pt x="408612" y="227050"/>
                  </a:cubicBezTo>
                  <a:cubicBezTo>
                    <a:pt x="411787" y="212233"/>
                    <a:pt x="415756" y="220700"/>
                    <a:pt x="395912" y="217525"/>
                  </a:cubicBezTo>
                  <a:cubicBezTo>
                    <a:pt x="376068" y="214350"/>
                    <a:pt x="350933" y="238956"/>
                    <a:pt x="289550" y="208000"/>
                  </a:cubicBezTo>
                  <a:cubicBezTo>
                    <a:pt x="228167" y="177044"/>
                    <a:pt x="76295" y="56129"/>
                    <a:pt x="27612" y="31787"/>
                  </a:cubicBezTo>
                  <a:cubicBezTo>
                    <a:pt x="-21071" y="7445"/>
                    <a:pt x="9885" y="95817"/>
                    <a:pt x="8562" y="905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8" name="フリーフォーム: 図形 737">
              <a:extLst>
                <a:ext uri="{FF2B5EF4-FFF2-40B4-BE49-F238E27FC236}">
                  <a16:creationId xmlns:a16="http://schemas.microsoft.com/office/drawing/2014/main" id="{427DE757-7213-490C-A0A1-BF203A4B003B}"/>
                </a:ext>
              </a:extLst>
            </p:cNvPr>
            <p:cNvSpPr/>
            <p:nvPr/>
          </p:nvSpPr>
          <p:spPr>
            <a:xfrm>
              <a:off x="6373782" y="6090816"/>
              <a:ext cx="351122" cy="84598"/>
            </a:xfrm>
            <a:custGeom>
              <a:avLst/>
              <a:gdLst>
                <a:gd name="connsiteX0" fmla="*/ 31 w 351122"/>
                <a:gd name="connsiteY0" fmla="*/ 422 h 84598"/>
                <a:gd name="connsiteX1" fmla="*/ 303243 w 351122"/>
                <a:gd name="connsiteY1" fmla="*/ 25822 h 84598"/>
                <a:gd name="connsiteX2" fmla="*/ 350868 w 351122"/>
                <a:gd name="connsiteY2" fmla="*/ 79797 h 84598"/>
                <a:gd name="connsiteX3" fmla="*/ 319118 w 351122"/>
                <a:gd name="connsiteY3" fmla="*/ 79797 h 84598"/>
                <a:gd name="connsiteX4" fmla="*/ 255618 w 351122"/>
                <a:gd name="connsiteY4" fmla="*/ 60747 h 84598"/>
                <a:gd name="connsiteX5" fmla="*/ 242918 w 351122"/>
                <a:gd name="connsiteY5" fmla="*/ 59159 h 84598"/>
                <a:gd name="connsiteX6" fmla="*/ 327056 w 351122"/>
                <a:gd name="connsiteY6" fmla="*/ 68684 h 84598"/>
                <a:gd name="connsiteX7" fmla="*/ 284193 w 351122"/>
                <a:gd name="connsiteY7" fmla="*/ 44872 h 84598"/>
                <a:gd name="connsiteX8" fmla="*/ 31 w 351122"/>
                <a:gd name="connsiteY8" fmla="*/ 422 h 8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1122" h="84598">
                  <a:moveTo>
                    <a:pt x="31" y="422"/>
                  </a:moveTo>
                  <a:cubicBezTo>
                    <a:pt x="3206" y="-2753"/>
                    <a:pt x="244770" y="12593"/>
                    <a:pt x="303243" y="25822"/>
                  </a:cubicBezTo>
                  <a:cubicBezTo>
                    <a:pt x="361716" y="39051"/>
                    <a:pt x="348222" y="70801"/>
                    <a:pt x="350868" y="79797"/>
                  </a:cubicBezTo>
                  <a:cubicBezTo>
                    <a:pt x="353514" y="88793"/>
                    <a:pt x="334993" y="82972"/>
                    <a:pt x="319118" y="79797"/>
                  </a:cubicBezTo>
                  <a:cubicBezTo>
                    <a:pt x="303243" y="76622"/>
                    <a:pt x="268318" y="64187"/>
                    <a:pt x="255618" y="60747"/>
                  </a:cubicBezTo>
                  <a:cubicBezTo>
                    <a:pt x="242918" y="57307"/>
                    <a:pt x="242918" y="59159"/>
                    <a:pt x="242918" y="59159"/>
                  </a:cubicBezTo>
                  <a:cubicBezTo>
                    <a:pt x="254824" y="60482"/>
                    <a:pt x="320177" y="71065"/>
                    <a:pt x="327056" y="68684"/>
                  </a:cubicBezTo>
                  <a:cubicBezTo>
                    <a:pt x="333935" y="66303"/>
                    <a:pt x="334729" y="57572"/>
                    <a:pt x="284193" y="44872"/>
                  </a:cubicBezTo>
                  <a:cubicBezTo>
                    <a:pt x="233657" y="32172"/>
                    <a:pt x="-3144" y="3597"/>
                    <a:pt x="31" y="4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9" name="フリーフォーム: 図形 738">
              <a:extLst>
                <a:ext uri="{FF2B5EF4-FFF2-40B4-BE49-F238E27FC236}">
                  <a16:creationId xmlns:a16="http://schemas.microsoft.com/office/drawing/2014/main" id="{54EDEAE3-6CB4-45A7-9899-D747914B1BF6}"/>
                </a:ext>
              </a:extLst>
            </p:cNvPr>
            <p:cNvSpPr/>
            <p:nvPr/>
          </p:nvSpPr>
          <p:spPr>
            <a:xfrm>
              <a:off x="6346488" y="6078991"/>
              <a:ext cx="345917" cy="101699"/>
            </a:xfrm>
            <a:custGeom>
              <a:avLst/>
              <a:gdLst>
                <a:gd name="connsiteX0" fmla="*/ 5100 w 345917"/>
                <a:gd name="connsiteY0" fmla="*/ 1134 h 101699"/>
                <a:gd name="connsiteX1" fmla="*/ 65425 w 345917"/>
                <a:gd name="connsiteY1" fmla="*/ 26534 h 101699"/>
                <a:gd name="connsiteX2" fmla="*/ 344825 w 345917"/>
                <a:gd name="connsiteY2" fmla="*/ 101147 h 101699"/>
                <a:gd name="connsiteX3" fmla="*/ 157500 w 345917"/>
                <a:gd name="connsiteY3" fmla="*/ 58284 h 101699"/>
                <a:gd name="connsiteX4" fmla="*/ 5100 w 345917"/>
                <a:gd name="connsiteY4" fmla="*/ 1134 h 101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917" h="101699">
                  <a:moveTo>
                    <a:pt x="5100" y="1134"/>
                  </a:moveTo>
                  <a:cubicBezTo>
                    <a:pt x="-10246" y="-4158"/>
                    <a:pt x="8804" y="9865"/>
                    <a:pt x="65425" y="26534"/>
                  </a:cubicBezTo>
                  <a:cubicBezTo>
                    <a:pt x="122046" y="43203"/>
                    <a:pt x="329479" y="95855"/>
                    <a:pt x="344825" y="101147"/>
                  </a:cubicBezTo>
                  <a:cubicBezTo>
                    <a:pt x="360171" y="106439"/>
                    <a:pt x="209623" y="72307"/>
                    <a:pt x="157500" y="58284"/>
                  </a:cubicBezTo>
                  <a:cubicBezTo>
                    <a:pt x="105377" y="44261"/>
                    <a:pt x="20446" y="6426"/>
                    <a:pt x="5100" y="11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0" name="フリーフォーム: 図形 739">
              <a:extLst>
                <a:ext uri="{FF2B5EF4-FFF2-40B4-BE49-F238E27FC236}">
                  <a16:creationId xmlns:a16="http://schemas.microsoft.com/office/drawing/2014/main" id="{6939B306-39AB-4882-B3AD-60A54E1D2932}"/>
                </a:ext>
              </a:extLst>
            </p:cNvPr>
            <p:cNvSpPr/>
            <p:nvPr/>
          </p:nvSpPr>
          <p:spPr>
            <a:xfrm>
              <a:off x="7737474" y="5926578"/>
              <a:ext cx="545922" cy="289640"/>
            </a:xfrm>
            <a:custGeom>
              <a:avLst/>
              <a:gdLst>
                <a:gd name="connsiteX0" fmla="*/ 1 w 545922"/>
                <a:gd name="connsiteY0" fmla="*/ 39247 h 289640"/>
                <a:gd name="connsiteX1" fmla="*/ 50801 w 545922"/>
                <a:gd name="connsiteY1" fmla="*/ 15435 h 289640"/>
                <a:gd name="connsiteX2" fmla="*/ 127001 w 545922"/>
                <a:gd name="connsiteY2" fmla="*/ 247210 h 289640"/>
                <a:gd name="connsiteX3" fmla="*/ 255589 w 545922"/>
                <a:gd name="connsiteY3" fmla="*/ 250385 h 289640"/>
                <a:gd name="connsiteX4" fmla="*/ 544514 w 545922"/>
                <a:gd name="connsiteY4" fmla="*/ 261497 h 289640"/>
                <a:gd name="connsiteX5" fmla="*/ 373064 w 545922"/>
                <a:gd name="connsiteY5" fmla="*/ 269435 h 289640"/>
                <a:gd name="connsiteX6" fmla="*/ 100014 w 545922"/>
                <a:gd name="connsiteY6" fmla="*/ 285310 h 289640"/>
                <a:gd name="connsiteX7" fmla="*/ 52389 w 545922"/>
                <a:gd name="connsiteY7" fmla="*/ 182122 h 289640"/>
                <a:gd name="connsiteX8" fmla="*/ 1 w 545922"/>
                <a:gd name="connsiteY8" fmla="*/ 39247 h 289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922" h="289640">
                  <a:moveTo>
                    <a:pt x="1" y="39247"/>
                  </a:moveTo>
                  <a:cubicBezTo>
                    <a:pt x="-264" y="11466"/>
                    <a:pt x="29634" y="-19226"/>
                    <a:pt x="50801" y="15435"/>
                  </a:cubicBezTo>
                  <a:cubicBezTo>
                    <a:pt x="71968" y="50096"/>
                    <a:pt x="92870" y="208052"/>
                    <a:pt x="127001" y="247210"/>
                  </a:cubicBezTo>
                  <a:cubicBezTo>
                    <a:pt x="161132" y="286368"/>
                    <a:pt x="255589" y="250385"/>
                    <a:pt x="255589" y="250385"/>
                  </a:cubicBezTo>
                  <a:lnTo>
                    <a:pt x="544514" y="261497"/>
                  </a:lnTo>
                  <a:cubicBezTo>
                    <a:pt x="564093" y="264672"/>
                    <a:pt x="373064" y="269435"/>
                    <a:pt x="373064" y="269435"/>
                  </a:cubicBezTo>
                  <a:cubicBezTo>
                    <a:pt x="298981" y="273404"/>
                    <a:pt x="153460" y="299862"/>
                    <a:pt x="100014" y="285310"/>
                  </a:cubicBezTo>
                  <a:cubicBezTo>
                    <a:pt x="46568" y="270758"/>
                    <a:pt x="68793" y="222339"/>
                    <a:pt x="52389" y="182122"/>
                  </a:cubicBezTo>
                  <a:cubicBezTo>
                    <a:pt x="35985" y="141905"/>
                    <a:pt x="266" y="67028"/>
                    <a:pt x="1" y="3924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1" name="フリーフォーム: 図形 740">
              <a:extLst>
                <a:ext uri="{FF2B5EF4-FFF2-40B4-BE49-F238E27FC236}">
                  <a16:creationId xmlns:a16="http://schemas.microsoft.com/office/drawing/2014/main" id="{53466472-9C7C-4F06-BFC1-1CAFEED1F6ED}"/>
                </a:ext>
              </a:extLst>
            </p:cNvPr>
            <p:cNvSpPr/>
            <p:nvPr/>
          </p:nvSpPr>
          <p:spPr>
            <a:xfrm>
              <a:off x="7770189" y="5924331"/>
              <a:ext cx="506166" cy="243112"/>
            </a:xfrm>
            <a:custGeom>
              <a:avLst/>
              <a:gdLst>
                <a:gd name="connsiteX0" fmla="*/ 624 w 506166"/>
                <a:gd name="connsiteY0" fmla="*/ 17682 h 243112"/>
                <a:gd name="connsiteX1" fmla="*/ 335586 w 506166"/>
                <a:gd name="connsiteY1" fmla="*/ 31969 h 243112"/>
                <a:gd name="connsiteX2" fmla="*/ 413374 w 506166"/>
                <a:gd name="connsiteY2" fmla="*/ 19269 h 243112"/>
                <a:gd name="connsiteX3" fmla="*/ 456236 w 506166"/>
                <a:gd name="connsiteY3" fmla="*/ 111344 h 243112"/>
                <a:gd name="connsiteX4" fmla="*/ 505449 w 506166"/>
                <a:gd name="connsiteY4" fmla="*/ 243107 h 243112"/>
                <a:gd name="connsiteX5" fmla="*/ 481636 w 506166"/>
                <a:gd name="connsiteY5" fmla="*/ 116107 h 243112"/>
                <a:gd name="connsiteX6" fmla="*/ 429249 w 506166"/>
                <a:gd name="connsiteY6" fmla="*/ 6569 h 243112"/>
                <a:gd name="connsiteX7" fmla="*/ 624 w 506166"/>
                <a:gd name="connsiteY7" fmla="*/ 17682 h 24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6166" h="243112">
                  <a:moveTo>
                    <a:pt x="624" y="17682"/>
                  </a:moveTo>
                  <a:cubicBezTo>
                    <a:pt x="-14987" y="21915"/>
                    <a:pt x="266794" y="31705"/>
                    <a:pt x="335586" y="31969"/>
                  </a:cubicBezTo>
                  <a:cubicBezTo>
                    <a:pt x="404378" y="32233"/>
                    <a:pt x="393266" y="6040"/>
                    <a:pt x="413374" y="19269"/>
                  </a:cubicBezTo>
                  <a:cubicBezTo>
                    <a:pt x="433482" y="32498"/>
                    <a:pt x="440890" y="74038"/>
                    <a:pt x="456236" y="111344"/>
                  </a:cubicBezTo>
                  <a:cubicBezTo>
                    <a:pt x="471582" y="148650"/>
                    <a:pt x="501216" y="242313"/>
                    <a:pt x="505449" y="243107"/>
                  </a:cubicBezTo>
                  <a:cubicBezTo>
                    <a:pt x="509682" y="243901"/>
                    <a:pt x="494336" y="155530"/>
                    <a:pt x="481636" y="116107"/>
                  </a:cubicBezTo>
                  <a:cubicBezTo>
                    <a:pt x="468936" y="76684"/>
                    <a:pt x="511270" y="24825"/>
                    <a:pt x="429249" y="6569"/>
                  </a:cubicBezTo>
                  <a:cubicBezTo>
                    <a:pt x="347228" y="-11687"/>
                    <a:pt x="16235" y="13449"/>
                    <a:pt x="624" y="176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2" name="フリーフォーム: 図形 741">
              <a:extLst>
                <a:ext uri="{FF2B5EF4-FFF2-40B4-BE49-F238E27FC236}">
                  <a16:creationId xmlns:a16="http://schemas.microsoft.com/office/drawing/2014/main" id="{02EDA10A-9B4A-4EAC-8944-AB82B3BA3119}"/>
                </a:ext>
              </a:extLst>
            </p:cNvPr>
            <p:cNvSpPr/>
            <p:nvPr/>
          </p:nvSpPr>
          <p:spPr>
            <a:xfrm>
              <a:off x="7866858" y="6025026"/>
              <a:ext cx="299195" cy="41435"/>
            </a:xfrm>
            <a:custGeom>
              <a:avLst/>
              <a:gdLst>
                <a:gd name="connsiteX0" fmla="*/ 7142 w 299195"/>
                <a:gd name="connsiteY0" fmla="*/ 5887 h 41435"/>
                <a:gd name="connsiteX1" fmla="*/ 73817 w 299195"/>
                <a:gd name="connsiteY1" fmla="*/ 5887 h 41435"/>
                <a:gd name="connsiteX2" fmla="*/ 277017 w 299195"/>
                <a:gd name="connsiteY2" fmla="*/ 24937 h 41435"/>
                <a:gd name="connsiteX3" fmla="*/ 288130 w 299195"/>
                <a:gd name="connsiteY3" fmla="*/ 40812 h 41435"/>
                <a:gd name="connsiteX4" fmla="*/ 226217 w 299195"/>
                <a:gd name="connsiteY4" fmla="*/ 2712 h 41435"/>
                <a:gd name="connsiteX5" fmla="*/ 7142 w 299195"/>
                <a:gd name="connsiteY5" fmla="*/ 5887 h 41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9195" h="41435">
                  <a:moveTo>
                    <a:pt x="7142" y="5887"/>
                  </a:moveTo>
                  <a:cubicBezTo>
                    <a:pt x="-18258" y="6416"/>
                    <a:pt x="28838" y="2712"/>
                    <a:pt x="73817" y="5887"/>
                  </a:cubicBezTo>
                  <a:cubicBezTo>
                    <a:pt x="118796" y="9062"/>
                    <a:pt x="241298" y="19116"/>
                    <a:pt x="277017" y="24937"/>
                  </a:cubicBezTo>
                  <a:cubicBezTo>
                    <a:pt x="312736" y="30758"/>
                    <a:pt x="296597" y="44516"/>
                    <a:pt x="288130" y="40812"/>
                  </a:cubicBezTo>
                  <a:cubicBezTo>
                    <a:pt x="279663" y="37108"/>
                    <a:pt x="271196" y="10120"/>
                    <a:pt x="226217" y="2712"/>
                  </a:cubicBezTo>
                  <a:cubicBezTo>
                    <a:pt x="181238" y="-4696"/>
                    <a:pt x="32542" y="5358"/>
                    <a:pt x="7142" y="588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3" name="フリーフォーム: 図形 742">
              <a:extLst>
                <a:ext uri="{FF2B5EF4-FFF2-40B4-BE49-F238E27FC236}">
                  <a16:creationId xmlns:a16="http://schemas.microsoft.com/office/drawing/2014/main" id="{CA5E22FC-7D83-4877-9B56-598AFAC83D40}"/>
                </a:ext>
              </a:extLst>
            </p:cNvPr>
            <p:cNvSpPr/>
            <p:nvPr/>
          </p:nvSpPr>
          <p:spPr>
            <a:xfrm>
              <a:off x="7912213" y="6019784"/>
              <a:ext cx="189993" cy="72124"/>
            </a:xfrm>
            <a:custGeom>
              <a:avLst/>
              <a:gdLst>
                <a:gd name="connsiteX0" fmla="*/ 3062 w 189993"/>
                <a:gd name="connsiteY0" fmla="*/ 16 h 72124"/>
                <a:gd name="connsiteX1" fmla="*/ 131650 w 189993"/>
                <a:gd name="connsiteY1" fmla="*/ 61929 h 72124"/>
                <a:gd name="connsiteX2" fmla="*/ 187212 w 189993"/>
                <a:gd name="connsiteY2" fmla="*/ 69866 h 72124"/>
                <a:gd name="connsiteX3" fmla="*/ 50687 w 189993"/>
                <a:gd name="connsiteY3" fmla="*/ 68279 h 72124"/>
                <a:gd name="connsiteX4" fmla="*/ 3062 w 189993"/>
                <a:gd name="connsiteY4" fmla="*/ 16 h 7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993" h="72124">
                  <a:moveTo>
                    <a:pt x="3062" y="16"/>
                  </a:moveTo>
                  <a:cubicBezTo>
                    <a:pt x="16556" y="-1042"/>
                    <a:pt x="100958" y="50287"/>
                    <a:pt x="131650" y="61929"/>
                  </a:cubicBezTo>
                  <a:cubicBezTo>
                    <a:pt x="162342" y="73571"/>
                    <a:pt x="200706" y="68808"/>
                    <a:pt x="187212" y="69866"/>
                  </a:cubicBezTo>
                  <a:cubicBezTo>
                    <a:pt x="173718" y="70924"/>
                    <a:pt x="77939" y="75158"/>
                    <a:pt x="50687" y="68279"/>
                  </a:cubicBezTo>
                  <a:cubicBezTo>
                    <a:pt x="23435" y="61400"/>
                    <a:pt x="-10432" y="1074"/>
                    <a:pt x="3062" y="1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4" name="フリーフォーム: 図形 743">
              <a:extLst>
                <a:ext uri="{FF2B5EF4-FFF2-40B4-BE49-F238E27FC236}">
                  <a16:creationId xmlns:a16="http://schemas.microsoft.com/office/drawing/2014/main" id="{C3697853-3DF3-4187-A32D-06B6475FA206}"/>
                </a:ext>
              </a:extLst>
            </p:cNvPr>
            <p:cNvSpPr/>
            <p:nvPr/>
          </p:nvSpPr>
          <p:spPr>
            <a:xfrm>
              <a:off x="7858113" y="6266182"/>
              <a:ext cx="561800" cy="291992"/>
            </a:xfrm>
            <a:custGeom>
              <a:avLst/>
              <a:gdLst>
                <a:gd name="connsiteX0" fmla="*/ 477850 w 561800"/>
                <a:gd name="connsiteY0" fmla="*/ 9206 h 291992"/>
                <a:gd name="connsiteX1" fmla="*/ 555637 w 561800"/>
                <a:gd name="connsiteY1" fmla="*/ 269556 h 291992"/>
                <a:gd name="connsiteX2" fmla="*/ 504837 w 561800"/>
                <a:gd name="connsiteY2" fmla="*/ 279081 h 291992"/>
                <a:gd name="connsiteX3" fmla="*/ 95262 w 561800"/>
                <a:gd name="connsiteY3" fmla="*/ 277493 h 291992"/>
                <a:gd name="connsiteX4" fmla="*/ 60337 w 561800"/>
                <a:gd name="connsiteY4" fmla="*/ 174306 h 291992"/>
                <a:gd name="connsiteX5" fmla="*/ 12 w 561800"/>
                <a:gd name="connsiteY5" fmla="*/ 26668 h 291992"/>
                <a:gd name="connsiteX6" fmla="*/ 55575 w 561800"/>
                <a:gd name="connsiteY6" fmla="*/ 21906 h 291992"/>
                <a:gd name="connsiteX7" fmla="*/ 120662 w 561800"/>
                <a:gd name="connsiteY7" fmla="*/ 252093 h 291992"/>
                <a:gd name="connsiteX8" fmla="*/ 273062 w 561800"/>
                <a:gd name="connsiteY8" fmla="*/ 275906 h 291992"/>
                <a:gd name="connsiteX9" fmla="*/ 541350 w 561800"/>
                <a:gd name="connsiteY9" fmla="*/ 267968 h 291992"/>
                <a:gd name="connsiteX10" fmla="*/ 533412 w 561800"/>
                <a:gd name="connsiteY10" fmla="*/ 179068 h 291992"/>
                <a:gd name="connsiteX11" fmla="*/ 477850 w 561800"/>
                <a:gd name="connsiteY11" fmla="*/ 9206 h 29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1800" h="291992">
                  <a:moveTo>
                    <a:pt x="477850" y="9206"/>
                  </a:moveTo>
                  <a:cubicBezTo>
                    <a:pt x="481554" y="24287"/>
                    <a:pt x="551139" y="224577"/>
                    <a:pt x="555637" y="269556"/>
                  </a:cubicBezTo>
                  <a:cubicBezTo>
                    <a:pt x="560135" y="314535"/>
                    <a:pt x="581566" y="277758"/>
                    <a:pt x="504837" y="279081"/>
                  </a:cubicBezTo>
                  <a:cubicBezTo>
                    <a:pt x="428108" y="280404"/>
                    <a:pt x="169345" y="294956"/>
                    <a:pt x="95262" y="277493"/>
                  </a:cubicBezTo>
                  <a:cubicBezTo>
                    <a:pt x="21179" y="260031"/>
                    <a:pt x="76212" y="216110"/>
                    <a:pt x="60337" y="174306"/>
                  </a:cubicBezTo>
                  <a:cubicBezTo>
                    <a:pt x="44462" y="132502"/>
                    <a:pt x="806" y="52068"/>
                    <a:pt x="12" y="26668"/>
                  </a:cubicBezTo>
                  <a:cubicBezTo>
                    <a:pt x="-782" y="1268"/>
                    <a:pt x="35467" y="-15665"/>
                    <a:pt x="55575" y="21906"/>
                  </a:cubicBezTo>
                  <a:cubicBezTo>
                    <a:pt x="75683" y="59477"/>
                    <a:pt x="84414" y="209760"/>
                    <a:pt x="120662" y="252093"/>
                  </a:cubicBezTo>
                  <a:cubicBezTo>
                    <a:pt x="156910" y="294426"/>
                    <a:pt x="202947" y="273260"/>
                    <a:pt x="273062" y="275906"/>
                  </a:cubicBezTo>
                  <a:lnTo>
                    <a:pt x="541350" y="267968"/>
                  </a:lnTo>
                  <a:cubicBezTo>
                    <a:pt x="584742" y="251828"/>
                    <a:pt x="543731" y="220343"/>
                    <a:pt x="533412" y="179068"/>
                  </a:cubicBezTo>
                  <a:cubicBezTo>
                    <a:pt x="523093" y="137793"/>
                    <a:pt x="474146" y="-5875"/>
                    <a:pt x="477850" y="92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5" name="フリーフォーム: 図形 744">
              <a:extLst>
                <a:ext uri="{FF2B5EF4-FFF2-40B4-BE49-F238E27FC236}">
                  <a16:creationId xmlns:a16="http://schemas.microsoft.com/office/drawing/2014/main" id="{5EDC2148-5BE7-4D02-A883-379027ADE245}"/>
                </a:ext>
              </a:extLst>
            </p:cNvPr>
            <p:cNvSpPr/>
            <p:nvPr/>
          </p:nvSpPr>
          <p:spPr>
            <a:xfrm>
              <a:off x="7867054" y="6268855"/>
              <a:ext cx="460631" cy="13764"/>
            </a:xfrm>
            <a:custGeom>
              <a:avLst/>
              <a:gdLst>
                <a:gd name="connsiteX0" fmla="*/ 5359 w 460631"/>
                <a:gd name="connsiteY0" fmla="*/ 12883 h 13764"/>
                <a:gd name="connsiteX1" fmla="*/ 456209 w 460631"/>
                <a:gd name="connsiteY1" fmla="*/ 11295 h 13764"/>
                <a:gd name="connsiteX2" fmla="*/ 222846 w 460631"/>
                <a:gd name="connsiteY2" fmla="*/ 183 h 13764"/>
                <a:gd name="connsiteX3" fmla="*/ 5359 w 460631"/>
                <a:gd name="connsiteY3" fmla="*/ 12883 h 13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631" h="13764">
                  <a:moveTo>
                    <a:pt x="5359" y="12883"/>
                  </a:moveTo>
                  <a:cubicBezTo>
                    <a:pt x="44253" y="14735"/>
                    <a:pt x="419961" y="13412"/>
                    <a:pt x="456209" y="11295"/>
                  </a:cubicBezTo>
                  <a:cubicBezTo>
                    <a:pt x="492457" y="9178"/>
                    <a:pt x="296136" y="2035"/>
                    <a:pt x="222846" y="183"/>
                  </a:cubicBezTo>
                  <a:cubicBezTo>
                    <a:pt x="149556" y="-1669"/>
                    <a:pt x="-33535" y="11031"/>
                    <a:pt x="5359" y="128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6" name="フリーフォーム: 図形 745">
              <a:extLst>
                <a:ext uri="{FF2B5EF4-FFF2-40B4-BE49-F238E27FC236}">
                  <a16:creationId xmlns:a16="http://schemas.microsoft.com/office/drawing/2014/main" id="{9571F293-33E5-48B1-8135-F2E488A6C177}"/>
                </a:ext>
              </a:extLst>
            </p:cNvPr>
            <p:cNvSpPr/>
            <p:nvPr/>
          </p:nvSpPr>
          <p:spPr>
            <a:xfrm>
              <a:off x="8023033" y="6373658"/>
              <a:ext cx="181801" cy="54255"/>
            </a:xfrm>
            <a:custGeom>
              <a:avLst/>
              <a:gdLst>
                <a:gd name="connsiteX0" fmla="*/ 192 w 181801"/>
                <a:gd name="connsiteY0" fmla="*/ 1742 h 54255"/>
                <a:gd name="connsiteX1" fmla="*/ 139892 w 181801"/>
                <a:gd name="connsiteY1" fmla="*/ 54130 h 54255"/>
                <a:gd name="connsiteX2" fmla="*/ 173230 w 181801"/>
                <a:gd name="connsiteY2" fmla="*/ 16030 h 54255"/>
                <a:gd name="connsiteX3" fmla="*/ 192 w 181801"/>
                <a:gd name="connsiteY3" fmla="*/ 1742 h 54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801" h="54255">
                  <a:moveTo>
                    <a:pt x="192" y="1742"/>
                  </a:moveTo>
                  <a:cubicBezTo>
                    <a:pt x="-5364" y="8092"/>
                    <a:pt x="111052" y="51749"/>
                    <a:pt x="139892" y="54130"/>
                  </a:cubicBezTo>
                  <a:cubicBezTo>
                    <a:pt x="168732" y="56511"/>
                    <a:pt x="196249" y="24232"/>
                    <a:pt x="173230" y="16030"/>
                  </a:cubicBezTo>
                  <a:cubicBezTo>
                    <a:pt x="150211" y="7828"/>
                    <a:pt x="5748" y="-4608"/>
                    <a:pt x="192" y="17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フリーフォーム: 図形 1">
            <a:extLst>
              <a:ext uri="{FF2B5EF4-FFF2-40B4-BE49-F238E27FC236}">
                <a16:creationId xmlns:a16="http://schemas.microsoft.com/office/drawing/2014/main" id="{F7CF20D2-5DB0-454B-84F0-E871BB64AAA4}"/>
              </a:ext>
            </a:extLst>
          </p:cNvPr>
          <p:cNvSpPr/>
          <p:nvPr/>
        </p:nvSpPr>
        <p:spPr>
          <a:xfrm>
            <a:off x="6102417" y="12201979"/>
            <a:ext cx="625745" cy="455388"/>
          </a:xfrm>
          <a:custGeom>
            <a:avLst/>
            <a:gdLst>
              <a:gd name="connsiteX0" fmla="*/ 625642 w 625745"/>
              <a:gd name="connsiteY0" fmla="*/ 22105 h 455388"/>
              <a:gd name="connsiteX1" fmla="*/ 423511 w 625745"/>
              <a:gd name="connsiteY1" fmla="*/ 262737 h 455388"/>
              <a:gd name="connsiteX2" fmla="*/ 365760 w 625745"/>
              <a:gd name="connsiteY2" fmla="*/ 349364 h 455388"/>
              <a:gd name="connsiteX3" fmla="*/ 308008 w 625745"/>
              <a:gd name="connsiteY3" fmla="*/ 445617 h 455388"/>
              <a:gd name="connsiteX4" fmla="*/ 163629 w 625745"/>
              <a:gd name="connsiteY4" fmla="*/ 445617 h 455388"/>
              <a:gd name="connsiteX5" fmla="*/ 77002 w 625745"/>
              <a:gd name="connsiteY5" fmla="*/ 387865 h 455388"/>
              <a:gd name="connsiteX6" fmla="*/ 86627 w 625745"/>
              <a:gd name="connsiteY6" fmla="*/ 291613 h 455388"/>
              <a:gd name="connsiteX7" fmla="*/ 0 w 625745"/>
              <a:gd name="connsiteY7" fmla="*/ 2855 h 455388"/>
              <a:gd name="connsiteX8" fmla="*/ 86627 w 625745"/>
              <a:gd name="connsiteY8" fmla="*/ 156859 h 455388"/>
              <a:gd name="connsiteX9" fmla="*/ 115503 w 625745"/>
              <a:gd name="connsiteY9" fmla="*/ 368615 h 455388"/>
              <a:gd name="connsiteX10" fmla="*/ 279132 w 625745"/>
              <a:gd name="connsiteY10" fmla="*/ 378240 h 455388"/>
              <a:gd name="connsiteX11" fmla="*/ 394636 w 625745"/>
              <a:gd name="connsiteY11" fmla="*/ 416741 h 455388"/>
              <a:gd name="connsiteX12" fmla="*/ 625642 w 625745"/>
              <a:gd name="connsiteY12" fmla="*/ 22105 h 45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5745" h="455388">
                <a:moveTo>
                  <a:pt x="625642" y="22105"/>
                </a:moveTo>
                <a:cubicBezTo>
                  <a:pt x="630454" y="-3562"/>
                  <a:pt x="466825" y="208194"/>
                  <a:pt x="423511" y="262737"/>
                </a:cubicBezTo>
                <a:cubicBezTo>
                  <a:pt x="380197" y="317280"/>
                  <a:pt x="365760" y="349364"/>
                  <a:pt x="365760" y="349364"/>
                </a:cubicBezTo>
                <a:cubicBezTo>
                  <a:pt x="346510" y="379844"/>
                  <a:pt x="341696" y="429575"/>
                  <a:pt x="308008" y="445617"/>
                </a:cubicBezTo>
                <a:cubicBezTo>
                  <a:pt x="274319" y="461659"/>
                  <a:pt x="202130" y="455242"/>
                  <a:pt x="163629" y="445617"/>
                </a:cubicBezTo>
                <a:cubicBezTo>
                  <a:pt x="125128" y="435992"/>
                  <a:pt x="89836" y="413532"/>
                  <a:pt x="77002" y="387865"/>
                </a:cubicBezTo>
                <a:cubicBezTo>
                  <a:pt x="64168" y="362198"/>
                  <a:pt x="99461" y="355781"/>
                  <a:pt x="86627" y="291613"/>
                </a:cubicBezTo>
                <a:cubicBezTo>
                  <a:pt x="73793" y="227445"/>
                  <a:pt x="0" y="25314"/>
                  <a:pt x="0" y="2855"/>
                </a:cubicBezTo>
                <a:cubicBezTo>
                  <a:pt x="0" y="-19604"/>
                  <a:pt x="67377" y="95899"/>
                  <a:pt x="86627" y="156859"/>
                </a:cubicBezTo>
                <a:cubicBezTo>
                  <a:pt x="105877" y="217819"/>
                  <a:pt x="83419" y="331718"/>
                  <a:pt x="115503" y="368615"/>
                </a:cubicBezTo>
                <a:cubicBezTo>
                  <a:pt x="147587" y="405512"/>
                  <a:pt x="232610" y="370219"/>
                  <a:pt x="279132" y="378240"/>
                </a:cubicBezTo>
                <a:cubicBezTo>
                  <a:pt x="325654" y="386261"/>
                  <a:pt x="338489" y="474493"/>
                  <a:pt x="394636" y="416741"/>
                </a:cubicBezTo>
                <a:cubicBezTo>
                  <a:pt x="450783" y="358989"/>
                  <a:pt x="620830" y="47772"/>
                  <a:pt x="625642" y="2210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8C4D106C-F019-4202-8054-A97F86D51E02}"/>
              </a:ext>
            </a:extLst>
          </p:cNvPr>
          <p:cNvSpPr/>
          <p:nvPr/>
        </p:nvSpPr>
        <p:spPr>
          <a:xfrm>
            <a:off x="6156952" y="12105244"/>
            <a:ext cx="73292" cy="303088"/>
          </a:xfrm>
          <a:custGeom>
            <a:avLst/>
            <a:gdLst>
              <a:gd name="connsiteX0" fmla="*/ 8 w 73292"/>
              <a:gd name="connsiteY0" fmla="*/ 396 h 303088"/>
              <a:gd name="connsiteX1" fmla="*/ 71128 w 73292"/>
              <a:gd name="connsiteY1" fmla="*/ 198516 h 303088"/>
              <a:gd name="connsiteX2" fmla="*/ 55888 w 73292"/>
              <a:gd name="connsiteY2" fmla="*/ 300116 h 303088"/>
              <a:gd name="connsiteX3" fmla="*/ 66048 w 73292"/>
              <a:gd name="connsiteY3" fmla="*/ 254396 h 303088"/>
              <a:gd name="connsiteX4" fmla="*/ 8 w 73292"/>
              <a:gd name="connsiteY4" fmla="*/ 396 h 30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2" h="303088">
                <a:moveTo>
                  <a:pt x="8" y="396"/>
                </a:moveTo>
                <a:cubicBezTo>
                  <a:pt x="855" y="-8917"/>
                  <a:pt x="61815" y="148563"/>
                  <a:pt x="71128" y="198516"/>
                </a:cubicBezTo>
                <a:cubicBezTo>
                  <a:pt x="80441" y="248469"/>
                  <a:pt x="56735" y="290803"/>
                  <a:pt x="55888" y="300116"/>
                </a:cubicBezTo>
                <a:cubicBezTo>
                  <a:pt x="55041" y="309429"/>
                  <a:pt x="72821" y="297576"/>
                  <a:pt x="66048" y="254396"/>
                </a:cubicBezTo>
                <a:cubicBezTo>
                  <a:pt x="59275" y="211216"/>
                  <a:pt x="-839" y="9709"/>
                  <a:pt x="8" y="396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24" name="グループ化 1023">
            <a:extLst>
              <a:ext uri="{FF2B5EF4-FFF2-40B4-BE49-F238E27FC236}">
                <a16:creationId xmlns:a16="http://schemas.microsoft.com/office/drawing/2014/main" id="{1D2D7D9A-C1CC-457A-A775-9F85A578FDD0}"/>
              </a:ext>
            </a:extLst>
          </p:cNvPr>
          <p:cNvGrpSpPr/>
          <p:nvPr/>
        </p:nvGrpSpPr>
        <p:grpSpPr>
          <a:xfrm>
            <a:off x="1056822" y="-110071"/>
            <a:ext cx="8518980" cy="12416742"/>
            <a:chOff x="535154" y="325484"/>
            <a:chExt cx="8518980" cy="12416742"/>
          </a:xfrm>
        </p:grpSpPr>
        <p:grpSp>
          <p:nvGrpSpPr>
            <p:cNvPr id="1025" name="odachan">
              <a:extLst>
                <a:ext uri="{FF2B5EF4-FFF2-40B4-BE49-F238E27FC236}">
                  <a16:creationId xmlns:a16="http://schemas.microsoft.com/office/drawing/2014/main" id="{922B74D3-04FE-470C-B141-198813F35DA2}"/>
                </a:ext>
              </a:extLst>
            </p:cNvPr>
            <p:cNvGrpSpPr/>
            <p:nvPr/>
          </p:nvGrpSpPr>
          <p:grpSpPr>
            <a:xfrm>
              <a:off x="1080538" y="325484"/>
              <a:ext cx="3744220" cy="4919250"/>
              <a:chOff x="1080538" y="325484"/>
              <a:chExt cx="3744220" cy="4919250"/>
            </a:xfrm>
          </p:grpSpPr>
          <p:sp>
            <p:nvSpPr>
              <p:cNvPr id="1691" name="フリーフォーム: 図形 1690">
                <a:extLst>
                  <a:ext uri="{FF2B5EF4-FFF2-40B4-BE49-F238E27FC236}">
                    <a16:creationId xmlns:a16="http://schemas.microsoft.com/office/drawing/2014/main" id="{C67B1FBF-F78E-411A-86F6-CEE30C804543}"/>
                  </a:ext>
                </a:extLst>
              </p:cNvPr>
              <p:cNvSpPr/>
              <p:nvPr/>
            </p:nvSpPr>
            <p:spPr>
              <a:xfrm>
                <a:off x="1928750" y="3111085"/>
                <a:ext cx="401080" cy="111781"/>
              </a:xfrm>
              <a:custGeom>
                <a:avLst/>
                <a:gdLst>
                  <a:gd name="connsiteX0" fmla="*/ 63 w 401080"/>
                  <a:gd name="connsiteY0" fmla="*/ 111540 h 111781"/>
                  <a:gd name="connsiteX1" fmla="*/ 39750 w 401080"/>
                  <a:gd name="connsiteY1" fmla="*/ 76615 h 111781"/>
                  <a:gd name="connsiteX2" fmla="*/ 128650 w 401080"/>
                  <a:gd name="connsiteY2" fmla="*/ 28990 h 111781"/>
                  <a:gd name="connsiteX3" fmla="*/ 239775 w 401080"/>
                  <a:gd name="connsiteY3" fmla="*/ 14703 h 111781"/>
                  <a:gd name="connsiteX4" fmla="*/ 341375 w 401080"/>
                  <a:gd name="connsiteY4" fmla="*/ 40103 h 111781"/>
                  <a:gd name="connsiteX5" fmla="*/ 400113 w 401080"/>
                  <a:gd name="connsiteY5" fmla="*/ 79790 h 111781"/>
                  <a:gd name="connsiteX6" fmla="*/ 295338 w 401080"/>
                  <a:gd name="connsiteY6" fmla="*/ 14703 h 111781"/>
                  <a:gd name="connsiteX7" fmla="*/ 233425 w 401080"/>
                  <a:gd name="connsiteY7" fmla="*/ 2003 h 111781"/>
                  <a:gd name="connsiteX8" fmla="*/ 160400 w 401080"/>
                  <a:gd name="connsiteY8" fmla="*/ 2003 h 111781"/>
                  <a:gd name="connsiteX9" fmla="*/ 103250 w 401080"/>
                  <a:gd name="connsiteY9" fmla="*/ 21053 h 111781"/>
                  <a:gd name="connsiteX10" fmla="*/ 47688 w 401080"/>
                  <a:gd name="connsiteY10" fmla="*/ 59153 h 111781"/>
                  <a:gd name="connsiteX11" fmla="*/ 63 w 401080"/>
                  <a:gd name="connsiteY11" fmla="*/ 111540 h 111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080" h="111781">
                    <a:moveTo>
                      <a:pt x="63" y="111540"/>
                    </a:moveTo>
                    <a:cubicBezTo>
                      <a:pt x="-1260" y="114450"/>
                      <a:pt x="18319" y="90373"/>
                      <a:pt x="39750" y="76615"/>
                    </a:cubicBezTo>
                    <a:cubicBezTo>
                      <a:pt x="61181" y="62857"/>
                      <a:pt x="95313" y="39309"/>
                      <a:pt x="128650" y="28990"/>
                    </a:cubicBezTo>
                    <a:cubicBezTo>
                      <a:pt x="161987" y="18671"/>
                      <a:pt x="204321" y="12851"/>
                      <a:pt x="239775" y="14703"/>
                    </a:cubicBezTo>
                    <a:cubicBezTo>
                      <a:pt x="275229" y="16555"/>
                      <a:pt x="314652" y="29255"/>
                      <a:pt x="341375" y="40103"/>
                    </a:cubicBezTo>
                    <a:cubicBezTo>
                      <a:pt x="368098" y="50951"/>
                      <a:pt x="407786" y="84023"/>
                      <a:pt x="400113" y="79790"/>
                    </a:cubicBezTo>
                    <a:cubicBezTo>
                      <a:pt x="392440" y="75557"/>
                      <a:pt x="323119" y="27667"/>
                      <a:pt x="295338" y="14703"/>
                    </a:cubicBezTo>
                    <a:cubicBezTo>
                      <a:pt x="267557" y="1738"/>
                      <a:pt x="255915" y="4120"/>
                      <a:pt x="233425" y="2003"/>
                    </a:cubicBezTo>
                    <a:cubicBezTo>
                      <a:pt x="210935" y="-114"/>
                      <a:pt x="182096" y="-1172"/>
                      <a:pt x="160400" y="2003"/>
                    </a:cubicBezTo>
                    <a:cubicBezTo>
                      <a:pt x="138704" y="5178"/>
                      <a:pt x="122035" y="11528"/>
                      <a:pt x="103250" y="21053"/>
                    </a:cubicBezTo>
                    <a:cubicBezTo>
                      <a:pt x="84465" y="30578"/>
                      <a:pt x="64621" y="45395"/>
                      <a:pt x="47688" y="59153"/>
                    </a:cubicBezTo>
                    <a:cubicBezTo>
                      <a:pt x="30755" y="72911"/>
                      <a:pt x="1386" y="108630"/>
                      <a:pt x="63" y="1115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2" name="フリーフォーム: 図形 1691">
                <a:extLst>
                  <a:ext uri="{FF2B5EF4-FFF2-40B4-BE49-F238E27FC236}">
                    <a16:creationId xmlns:a16="http://schemas.microsoft.com/office/drawing/2014/main" id="{3216BC84-3567-4F7E-B38F-24016C945A3E}"/>
                  </a:ext>
                </a:extLst>
              </p:cNvPr>
              <p:cNvSpPr/>
              <p:nvPr/>
            </p:nvSpPr>
            <p:spPr>
              <a:xfrm>
                <a:off x="2295278" y="3127364"/>
                <a:ext cx="209737" cy="229080"/>
              </a:xfrm>
              <a:custGeom>
                <a:avLst/>
                <a:gdLst>
                  <a:gd name="connsiteX0" fmla="*/ 247 w 209737"/>
                  <a:gd name="connsiteY0" fmla="*/ 11 h 229080"/>
                  <a:gd name="connsiteX1" fmla="*/ 125660 w 209737"/>
                  <a:gd name="connsiteY1" fmla="*/ 88911 h 229080"/>
                  <a:gd name="connsiteX2" fmla="*/ 176460 w 209737"/>
                  <a:gd name="connsiteY2" fmla="*/ 147649 h 229080"/>
                  <a:gd name="connsiteX3" fmla="*/ 192335 w 209737"/>
                  <a:gd name="connsiteY3" fmla="*/ 166699 h 229080"/>
                  <a:gd name="connsiteX4" fmla="*/ 208210 w 209737"/>
                  <a:gd name="connsiteY4" fmla="*/ 180986 h 229080"/>
                  <a:gd name="connsiteX5" fmla="*/ 208210 w 209737"/>
                  <a:gd name="connsiteY5" fmla="*/ 211149 h 229080"/>
                  <a:gd name="connsiteX6" fmla="*/ 200272 w 209737"/>
                  <a:gd name="connsiteY6" fmla="*/ 219086 h 229080"/>
                  <a:gd name="connsiteX7" fmla="*/ 178047 w 209737"/>
                  <a:gd name="connsiteY7" fmla="*/ 228611 h 229080"/>
                  <a:gd name="connsiteX8" fmla="*/ 189160 w 209737"/>
                  <a:gd name="connsiteY8" fmla="*/ 203211 h 229080"/>
                  <a:gd name="connsiteX9" fmla="*/ 181222 w 209737"/>
                  <a:gd name="connsiteY9" fmla="*/ 171461 h 229080"/>
                  <a:gd name="connsiteX10" fmla="*/ 136772 w 209737"/>
                  <a:gd name="connsiteY10" fmla="*/ 120661 h 229080"/>
                  <a:gd name="connsiteX11" fmla="*/ 93910 w 209737"/>
                  <a:gd name="connsiteY11" fmla="*/ 82561 h 229080"/>
                  <a:gd name="connsiteX12" fmla="*/ 247 w 209737"/>
                  <a:gd name="connsiteY12" fmla="*/ 11 h 22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9737" h="229080">
                    <a:moveTo>
                      <a:pt x="247" y="11"/>
                    </a:moveTo>
                    <a:cubicBezTo>
                      <a:pt x="5538" y="1069"/>
                      <a:pt x="96291" y="64305"/>
                      <a:pt x="125660" y="88911"/>
                    </a:cubicBezTo>
                    <a:cubicBezTo>
                      <a:pt x="155029" y="113517"/>
                      <a:pt x="165348" y="134684"/>
                      <a:pt x="176460" y="147649"/>
                    </a:cubicBezTo>
                    <a:cubicBezTo>
                      <a:pt x="187573" y="160614"/>
                      <a:pt x="187043" y="161143"/>
                      <a:pt x="192335" y="166699"/>
                    </a:cubicBezTo>
                    <a:cubicBezTo>
                      <a:pt x="197627" y="172255"/>
                      <a:pt x="205564" y="173578"/>
                      <a:pt x="208210" y="180986"/>
                    </a:cubicBezTo>
                    <a:cubicBezTo>
                      <a:pt x="210856" y="188394"/>
                      <a:pt x="209533" y="204799"/>
                      <a:pt x="208210" y="211149"/>
                    </a:cubicBezTo>
                    <a:cubicBezTo>
                      <a:pt x="206887" y="217499"/>
                      <a:pt x="205299" y="216176"/>
                      <a:pt x="200272" y="219086"/>
                    </a:cubicBezTo>
                    <a:cubicBezTo>
                      <a:pt x="195245" y="221996"/>
                      <a:pt x="179899" y="231257"/>
                      <a:pt x="178047" y="228611"/>
                    </a:cubicBezTo>
                    <a:cubicBezTo>
                      <a:pt x="176195" y="225965"/>
                      <a:pt x="188631" y="212736"/>
                      <a:pt x="189160" y="203211"/>
                    </a:cubicBezTo>
                    <a:cubicBezTo>
                      <a:pt x="189689" y="193686"/>
                      <a:pt x="189953" y="185219"/>
                      <a:pt x="181222" y="171461"/>
                    </a:cubicBezTo>
                    <a:cubicBezTo>
                      <a:pt x="172491" y="157703"/>
                      <a:pt x="151324" y="135478"/>
                      <a:pt x="136772" y="120661"/>
                    </a:cubicBezTo>
                    <a:cubicBezTo>
                      <a:pt x="122220" y="105844"/>
                      <a:pt x="111637" y="96055"/>
                      <a:pt x="93910" y="82561"/>
                    </a:cubicBezTo>
                    <a:cubicBezTo>
                      <a:pt x="76183" y="69067"/>
                      <a:pt x="-5044" y="-1047"/>
                      <a:pt x="247" y="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3" name="フリーフォーム: 図形 1692">
                <a:extLst>
                  <a:ext uri="{FF2B5EF4-FFF2-40B4-BE49-F238E27FC236}">
                    <a16:creationId xmlns:a16="http://schemas.microsoft.com/office/drawing/2014/main" id="{EB43AE1F-F0BA-4825-B6E8-C5E9AC7EB697}"/>
                  </a:ext>
                </a:extLst>
              </p:cNvPr>
              <p:cNvSpPr/>
              <p:nvPr/>
            </p:nvSpPr>
            <p:spPr>
              <a:xfrm>
                <a:off x="1906482" y="3190875"/>
                <a:ext cx="147743" cy="100118"/>
              </a:xfrm>
              <a:custGeom>
                <a:avLst/>
                <a:gdLst>
                  <a:gd name="connsiteX0" fmla="*/ 147743 w 147743"/>
                  <a:gd name="connsiteY0" fmla="*/ 0 h 100118"/>
                  <a:gd name="connsiteX1" fmla="*/ 73131 w 147743"/>
                  <a:gd name="connsiteY1" fmla="*/ 61913 h 100118"/>
                  <a:gd name="connsiteX2" fmla="*/ 47731 w 147743"/>
                  <a:gd name="connsiteY2" fmla="*/ 84138 h 100118"/>
                  <a:gd name="connsiteX3" fmla="*/ 106 w 147743"/>
                  <a:gd name="connsiteY3" fmla="*/ 100013 h 100118"/>
                  <a:gd name="connsiteX4" fmla="*/ 35031 w 147743"/>
                  <a:gd name="connsiteY4" fmla="*/ 90488 h 100118"/>
                  <a:gd name="connsiteX5" fmla="*/ 41381 w 147743"/>
                  <a:gd name="connsiteY5" fmla="*/ 79375 h 100118"/>
                  <a:gd name="connsiteX6" fmla="*/ 31856 w 147743"/>
                  <a:gd name="connsiteY6" fmla="*/ 71438 h 100118"/>
                  <a:gd name="connsiteX7" fmla="*/ 46143 w 147743"/>
                  <a:gd name="connsiteY7" fmla="*/ 49213 h 100118"/>
                  <a:gd name="connsiteX8" fmla="*/ 90593 w 147743"/>
                  <a:gd name="connsiteY8" fmla="*/ 25400 h 100118"/>
                  <a:gd name="connsiteX9" fmla="*/ 147743 w 147743"/>
                  <a:gd name="connsiteY9" fmla="*/ 0 h 100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743" h="100118">
                    <a:moveTo>
                      <a:pt x="147743" y="0"/>
                    </a:moveTo>
                    <a:lnTo>
                      <a:pt x="73131" y="61913"/>
                    </a:lnTo>
                    <a:cubicBezTo>
                      <a:pt x="56462" y="75936"/>
                      <a:pt x="59902" y="77788"/>
                      <a:pt x="47731" y="84138"/>
                    </a:cubicBezTo>
                    <a:cubicBezTo>
                      <a:pt x="35560" y="90488"/>
                      <a:pt x="2223" y="98955"/>
                      <a:pt x="106" y="100013"/>
                    </a:cubicBezTo>
                    <a:cubicBezTo>
                      <a:pt x="-2011" y="101071"/>
                      <a:pt x="28152" y="93928"/>
                      <a:pt x="35031" y="90488"/>
                    </a:cubicBezTo>
                    <a:cubicBezTo>
                      <a:pt x="41910" y="87048"/>
                      <a:pt x="41910" y="82550"/>
                      <a:pt x="41381" y="79375"/>
                    </a:cubicBezTo>
                    <a:cubicBezTo>
                      <a:pt x="40852" y="76200"/>
                      <a:pt x="31062" y="76465"/>
                      <a:pt x="31856" y="71438"/>
                    </a:cubicBezTo>
                    <a:cubicBezTo>
                      <a:pt x="32650" y="66411"/>
                      <a:pt x="36353" y="56886"/>
                      <a:pt x="46143" y="49213"/>
                    </a:cubicBezTo>
                    <a:cubicBezTo>
                      <a:pt x="55932" y="41540"/>
                      <a:pt x="90593" y="25400"/>
                      <a:pt x="90593" y="25400"/>
                    </a:cubicBezTo>
                    <a:lnTo>
                      <a:pt x="14774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4" name="フリーフォーム: 図形 1693">
                <a:extLst>
                  <a:ext uri="{FF2B5EF4-FFF2-40B4-BE49-F238E27FC236}">
                    <a16:creationId xmlns:a16="http://schemas.microsoft.com/office/drawing/2014/main" id="{3D76BC98-87EF-4229-955B-EC89C3A1AFBC}"/>
                  </a:ext>
                </a:extLst>
              </p:cNvPr>
              <p:cNvSpPr/>
              <p:nvPr/>
            </p:nvSpPr>
            <p:spPr>
              <a:xfrm>
                <a:off x="1974726" y="3153654"/>
                <a:ext cx="465810" cy="128298"/>
              </a:xfrm>
              <a:custGeom>
                <a:avLst/>
                <a:gdLst>
                  <a:gd name="connsiteX0" fmla="*/ 124 w 465810"/>
                  <a:gd name="connsiteY0" fmla="*/ 70559 h 128298"/>
                  <a:gd name="connsiteX1" fmla="*/ 58862 w 465810"/>
                  <a:gd name="connsiteY1" fmla="*/ 34046 h 128298"/>
                  <a:gd name="connsiteX2" fmla="*/ 173162 w 465810"/>
                  <a:gd name="connsiteY2" fmla="*/ 2296 h 128298"/>
                  <a:gd name="connsiteX3" fmla="*/ 257299 w 465810"/>
                  <a:gd name="connsiteY3" fmla="*/ 7059 h 128298"/>
                  <a:gd name="connsiteX4" fmla="*/ 357312 w 465810"/>
                  <a:gd name="connsiteY4" fmla="*/ 43571 h 128298"/>
                  <a:gd name="connsiteX5" fmla="*/ 395412 w 465810"/>
                  <a:gd name="connsiteY5" fmla="*/ 75321 h 128298"/>
                  <a:gd name="connsiteX6" fmla="*/ 433512 w 465810"/>
                  <a:gd name="connsiteY6" fmla="*/ 116596 h 128298"/>
                  <a:gd name="connsiteX7" fmla="*/ 465262 w 465810"/>
                  <a:gd name="connsiteY7" fmla="*/ 127709 h 128298"/>
                  <a:gd name="connsiteX8" fmla="*/ 447799 w 465810"/>
                  <a:gd name="connsiteY8" fmla="*/ 119771 h 128298"/>
                  <a:gd name="connsiteX9" fmla="*/ 377949 w 465810"/>
                  <a:gd name="connsiteY9" fmla="*/ 62621 h 128298"/>
                  <a:gd name="connsiteX10" fmla="*/ 306512 w 465810"/>
                  <a:gd name="connsiteY10" fmla="*/ 26109 h 128298"/>
                  <a:gd name="connsiteX11" fmla="*/ 231899 w 465810"/>
                  <a:gd name="connsiteY11" fmla="*/ 8646 h 128298"/>
                  <a:gd name="connsiteX12" fmla="*/ 160462 w 465810"/>
                  <a:gd name="connsiteY12" fmla="*/ 7059 h 128298"/>
                  <a:gd name="connsiteX13" fmla="*/ 73149 w 465810"/>
                  <a:gd name="connsiteY13" fmla="*/ 37221 h 128298"/>
                  <a:gd name="connsiteX14" fmla="*/ 124 w 465810"/>
                  <a:gd name="connsiteY14" fmla="*/ 70559 h 128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5810" h="128298">
                    <a:moveTo>
                      <a:pt x="124" y="70559"/>
                    </a:moveTo>
                    <a:cubicBezTo>
                      <a:pt x="-2257" y="70030"/>
                      <a:pt x="30022" y="45423"/>
                      <a:pt x="58862" y="34046"/>
                    </a:cubicBezTo>
                    <a:cubicBezTo>
                      <a:pt x="87702" y="22669"/>
                      <a:pt x="140089" y="6794"/>
                      <a:pt x="173162" y="2296"/>
                    </a:cubicBezTo>
                    <a:cubicBezTo>
                      <a:pt x="206235" y="-2202"/>
                      <a:pt x="226607" y="180"/>
                      <a:pt x="257299" y="7059"/>
                    </a:cubicBezTo>
                    <a:cubicBezTo>
                      <a:pt x="287991" y="13938"/>
                      <a:pt x="334293" y="32194"/>
                      <a:pt x="357312" y="43571"/>
                    </a:cubicBezTo>
                    <a:cubicBezTo>
                      <a:pt x="380331" y="54948"/>
                      <a:pt x="382712" y="63150"/>
                      <a:pt x="395412" y="75321"/>
                    </a:cubicBezTo>
                    <a:cubicBezTo>
                      <a:pt x="408112" y="87492"/>
                      <a:pt x="421870" y="107865"/>
                      <a:pt x="433512" y="116596"/>
                    </a:cubicBezTo>
                    <a:cubicBezTo>
                      <a:pt x="445154" y="125327"/>
                      <a:pt x="462881" y="127180"/>
                      <a:pt x="465262" y="127709"/>
                    </a:cubicBezTo>
                    <a:cubicBezTo>
                      <a:pt x="467643" y="128238"/>
                      <a:pt x="462351" y="130619"/>
                      <a:pt x="447799" y="119771"/>
                    </a:cubicBezTo>
                    <a:cubicBezTo>
                      <a:pt x="433247" y="108923"/>
                      <a:pt x="401497" y="78231"/>
                      <a:pt x="377949" y="62621"/>
                    </a:cubicBezTo>
                    <a:cubicBezTo>
                      <a:pt x="354401" y="47011"/>
                      <a:pt x="330854" y="35105"/>
                      <a:pt x="306512" y="26109"/>
                    </a:cubicBezTo>
                    <a:cubicBezTo>
                      <a:pt x="282170" y="17113"/>
                      <a:pt x="256241" y="11821"/>
                      <a:pt x="231899" y="8646"/>
                    </a:cubicBezTo>
                    <a:cubicBezTo>
                      <a:pt x="207557" y="5471"/>
                      <a:pt x="186920" y="2297"/>
                      <a:pt x="160462" y="7059"/>
                    </a:cubicBezTo>
                    <a:cubicBezTo>
                      <a:pt x="134004" y="11821"/>
                      <a:pt x="99078" y="26373"/>
                      <a:pt x="73149" y="37221"/>
                    </a:cubicBezTo>
                    <a:cubicBezTo>
                      <a:pt x="47220" y="48069"/>
                      <a:pt x="2505" y="71088"/>
                      <a:pt x="124" y="705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5" name="フリーフォーム: 図形 1694">
                <a:extLst>
                  <a:ext uri="{FF2B5EF4-FFF2-40B4-BE49-F238E27FC236}">
                    <a16:creationId xmlns:a16="http://schemas.microsoft.com/office/drawing/2014/main" id="{E2464CF4-6635-4F0D-A26C-74FCB814C3D2}"/>
                  </a:ext>
                </a:extLst>
              </p:cNvPr>
              <p:cNvSpPr/>
              <p:nvPr/>
            </p:nvSpPr>
            <p:spPr>
              <a:xfrm>
                <a:off x="2092325" y="3238482"/>
                <a:ext cx="296954" cy="122685"/>
              </a:xfrm>
              <a:custGeom>
                <a:avLst/>
                <a:gdLst>
                  <a:gd name="connsiteX0" fmla="*/ 0 w 296954"/>
                  <a:gd name="connsiteY0" fmla="*/ 104793 h 122685"/>
                  <a:gd name="connsiteX1" fmla="*/ 111125 w 296954"/>
                  <a:gd name="connsiteY1" fmla="*/ 122256 h 122685"/>
                  <a:gd name="connsiteX2" fmla="*/ 254000 w 296954"/>
                  <a:gd name="connsiteY2" fmla="*/ 88918 h 122685"/>
                  <a:gd name="connsiteX3" fmla="*/ 285750 w 296954"/>
                  <a:gd name="connsiteY3" fmla="*/ 74631 h 122685"/>
                  <a:gd name="connsiteX4" fmla="*/ 293688 w 296954"/>
                  <a:gd name="connsiteY4" fmla="*/ 61931 h 122685"/>
                  <a:gd name="connsiteX5" fmla="*/ 296863 w 296954"/>
                  <a:gd name="connsiteY5" fmla="*/ 34943 h 122685"/>
                  <a:gd name="connsiteX6" fmla="*/ 290513 w 296954"/>
                  <a:gd name="connsiteY6" fmla="*/ 18 h 122685"/>
                  <a:gd name="connsiteX7" fmla="*/ 288925 w 296954"/>
                  <a:gd name="connsiteY7" fmla="*/ 39706 h 122685"/>
                  <a:gd name="connsiteX8" fmla="*/ 274638 w 296954"/>
                  <a:gd name="connsiteY8" fmla="*/ 58756 h 122685"/>
                  <a:gd name="connsiteX9" fmla="*/ 244475 w 296954"/>
                  <a:gd name="connsiteY9" fmla="*/ 71456 h 122685"/>
                  <a:gd name="connsiteX10" fmla="*/ 195263 w 296954"/>
                  <a:gd name="connsiteY10" fmla="*/ 87331 h 122685"/>
                  <a:gd name="connsiteX11" fmla="*/ 123825 w 296954"/>
                  <a:gd name="connsiteY11" fmla="*/ 114318 h 122685"/>
                  <a:gd name="connsiteX12" fmla="*/ 88900 w 296954"/>
                  <a:gd name="connsiteY12" fmla="*/ 117493 h 122685"/>
                  <a:gd name="connsiteX13" fmla="*/ 0 w 296954"/>
                  <a:gd name="connsiteY13" fmla="*/ 104793 h 122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6954" h="122685">
                    <a:moveTo>
                      <a:pt x="0" y="104793"/>
                    </a:moveTo>
                    <a:cubicBezTo>
                      <a:pt x="34396" y="114847"/>
                      <a:pt x="68792" y="124902"/>
                      <a:pt x="111125" y="122256"/>
                    </a:cubicBezTo>
                    <a:cubicBezTo>
                      <a:pt x="153458" y="119610"/>
                      <a:pt x="224896" y="96855"/>
                      <a:pt x="254000" y="88918"/>
                    </a:cubicBezTo>
                    <a:cubicBezTo>
                      <a:pt x="283104" y="80981"/>
                      <a:pt x="279135" y="79129"/>
                      <a:pt x="285750" y="74631"/>
                    </a:cubicBezTo>
                    <a:cubicBezTo>
                      <a:pt x="292365" y="70133"/>
                      <a:pt x="291836" y="68546"/>
                      <a:pt x="293688" y="61931"/>
                    </a:cubicBezTo>
                    <a:cubicBezTo>
                      <a:pt x="295540" y="55316"/>
                      <a:pt x="297392" y="45262"/>
                      <a:pt x="296863" y="34943"/>
                    </a:cubicBezTo>
                    <a:cubicBezTo>
                      <a:pt x="296334" y="24624"/>
                      <a:pt x="291836" y="-776"/>
                      <a:pt x="290513" y="18"/>
                    </a:cubicBezTo>
                    <a:cubicBezTo>
                      <a:pt x="289190" y="812"/>
                      <a:pt x="291571" y="29916"/>
                      <a:pt x="288925" y="39706"/>
                    </a:cubicBezTo>
                    <a:cubicBezTo>
                      <a:pt x="286279" y="49496"/>
                      <a:pt x="282046" y="53464"/>
                      <a:pt x="274638" y="58756"/>
                    </a:cubicBezTo>
                    <a:cubicBezTo>
                      <a:pt x="267230" y="64048"/>
                      <a:pt x="257704" y="66694"/>
                      <a:pt x="244475" y="71456"/>
                    </a:cubicBezTo>
                    <a:cubicBezTo>
                      <a:pt x="231246" y="76218"/>
                      <a:pt x="195263" y="87331"/>
                      <a:pt x="195263" y="87331"/>
                    </a:cubicBezTo>
                    <a:cubicBezTo>
                      <a:pt x="175155" y="94475"/>
                      <a:pt x="141552" y="109291"/>
                      <a:pt x="123825" y="114318"/>
                    </a:cubicBezTo>
                    <a:cubicBezTo>
                      <a:pt x="106098" y="119345"/>
                      <a:pt x="88900" y="117493"/>
                      <a:pt x="88900" y="117493"/>
                    </a:cubicBezTo>
                    <a:lnTo>
                      <a:pt x="0" y="10479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6" name="フリーフォーム: 図形 1695">
                <a:extLst>
                  <a:ext uri="{FF2B5EF4-FFF2-40B4-BE49-F238E27FC236}">
                    <a16:creationId xmlns:a16="http://schemas.microsoft.com/office/drawing/2014/main" id="{5E6A6551-DBD4-483D-9D9A-E69CCDBA863B}"/>
                  </a:ext>
                </a:extLst>
              </p:cNvPr>
              <p:cNvSpPr/>
              <p:nvPr/>
            </p:nvSpPr>
            <p:spPr>
              <a:xfrm>
                <a:off x="2009775" y="3232079"/>
                <a:ext cx="97041" cy="117853"/>
              </a:xfrm>
              <a:custGeom>
                <a:avLst/>
                <a:gdLst>
                  <a:gd name="connsiteX0" fmla="*/ 0 w 97041"/>
                  <a:gd name="connsiteY0" fmla="*/ 71 h 117853"/>
                  <a:gd name="connsiteX1" fmla="*/ 30163 w 97041"/>
                  <a:gd name="connsiteY1" fmla="*/ 79446 h 117853"/>
                  <a:gd name="connsiteX2" fmla="*/ 73025 w 97041"/>
                  <a:gd name="connsiteY2" fmla="*/ 108021 h 117853"/>
                  <a:gd name="connsiteX3" fmla="*/ 96838 w 97041"/>
                  <a:gd name="connsiteY3" fmla="*/ 117546 h 117853"/>
                  <a:gd name="connsiteX4" fmla="*/ 60325 w 97041"/>
                  <a:gd name="connsiteY4" fmla="*/ 98496 h 117853"/>
                  <a:gd name="connsiteX5" fmla="*/ 30163 w 97041"/>
                  <a:gd name="connsiteY5" fmla="*/ 65159 h 117853"/>
                  <a:gd name="connsiteX6" fmla="*/ 0 w 97041"/>
                  <a:gd name="connsiteY6" fmla="*/ 71 h 117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041" h="117853">
                    <a:moveTo>
                      <a:pt x="0" y="71"/>
                    </a:moveTo>
                    <a:cubicBezTo>
                      <a:pt x="0" y="2452"/>
                      <a:pt x="17992" y="61454"/>
                      <a:pt x="30163" y="79446"/>
                    </a:cubicBezTo>
                    <a:cubicBezTo>
                      <a:pt x="42334" y="97438"/>
                      <a:pt x="61913" y="101671"/>
                      <a:pt x="73025" y="108021"/>
                    </a:cubicBezTo>
                    <a:cubicBezTo>
                      <a:pt x="84137" y="114371"/>
                      <a:pt x="98955" y="119134"/>
                      <a:pt x="96838" y="117546"/>
                    </a:cubicBezTo>
                    <a:cubicBezTo>
                      <a:pt x="94721" y="115958"/>
                      <a:pt x="71438" y="107227"/>
                      <a:pt x="60325" y="98496"/>
                    </a:cubicBezTo>
                    <a:cubicBezTo>
                      <a:pt x="49212" y="89765"/>
                      <a:pt x="37307" y="75213"/>
                      <a:pt x="30163" y="65159"/>
                    </a:cubicBezTo>
                    <a:cubicBezTo>
                      <a:pt x="23019" y="55105"/>
                      <a:pt x="0" y="-2310"/>
                      <a:pt x="0" y="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7" name="フリーフォーム: 図形 1696">
                <a:extLst>
                  <a:ext uri="{FF2B5EF4-FFF2-40B4-BE49-F238E27FC236}">
                    <a16:creationId xmlns:a16="http://schemas.microsoft.com/office/drawing/2014/main" id="{FCC59A51-C732-4BAA-B14B-2D56D9DE10B0}"/>
                  </a:ext>
                </a:extLst>
              </p:cNvPr>
              <p:cNvSpPr/>
              <p:nvPr/>
            </p:nvSpPr>
            <p:spPr>
              <a:xfrm>
                <a:off x="2041525" y="3276484"/>
                <a:ext cx="382916" cy="100129"/>
              </a:xfrm>
              <a:custGeom>
                <a:avLst/>
                <a:gdLst>
                  <a:gd name="connsiteX0" fmla="*/ 382588 w 382916"/>
                  <a:gd name="connsiteY0" fmla="*/ 116 h 100129"/>
                  <a:gd name="connsiteX1" fmla="*/ 352425 w 382916"/>
                  <a:gd name="connsiteY1" fmla="*/ 52504 h 100129"/>
                  <a:gd name="connsiteX2" fmla="*/ 285750 w 382916"/>
                  <a:gd name="connsiteY2" fmla="*/ 62029 h 100129"/>
                  <a:gd name="connsiteX3" fmla="*/ 185738 w 382916"/>
                  <a:gd name="connsiteY3" fmla="*/ 92191 h 100129"/>
                  <a:gd name="connsiteX4" fmla="*/ 96838 w 382916"/>
                  <a:gd name="connsiteY4" fmla="*/ 100129 h 100129"/>
                  <a:gd name="connsiteX5" fmla="*/ 39688 w 382916"/>
                  <a:gd name="connsiteY5" fmla="*/ 92191 h 100129"/>
                  <a:gd name="connsiteX6" fmla="*/ 0 w 382916"/>
                  <a:gd name="connsiteY6" fmla="*/ 74729 h 100129"/>
                  <a:gd name="connsiteX7" fmla="*/ 39688 w 382916"/>
                  <a:gd name="connsiteY7" fmla="*/ 76316 h 100129"/>
                  <a:gd name="connsiteX8" fmla="*/ 171450 w 382916"/>
                  <a:gd name="connsiteY8" fmla="*/ 82666 h 100129"/>
                  <a:gd name="connsiteX9" fmla="*/ 288925 w 382916"/>
                  <a:gd name="connsiteY9" fmla="*/ 68379 h 100129"/>
                  <a:gd name="connsiteX10" fmla="*/ 315913 w 382916"/>
                  <a:gd name="connsiteY10" fmla="*/ 54091 h 100129"/>
                  <a:gd name="connsiteX11" fmla="*/ 334963 w 382916"/>
                  <a:gd name="connsiteY11" fmla="*/ 38216 h 100129"/>
                  <a:gd name="connsiteX12" fmla="*/ 382588 w 382916"/>
                  <a:gd name="connsiteY12" fmla="*/ 116 h 100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2916" h="100129">
                    <a:moveTo>
                      <a:pt x="382588" y="116"/>
                    </a:moveTo>
                    <a:cubicBezTo>
                      <a:pt x="385498" y="2497"/>
                      <a:pt x="368565" y="42185"/>
                      <a:pt x="352425" y="52504"/>
                    </a:cubicBezTo>
                    <a:cubicBezTo>
                      <a:pt x="336285" y="62823"/>
                      <a:pt x="313531" y="55415"/>
                      <a:pt x="285750" y="62029"/>
                    </a:cubicBezTo>
                    <a:cubicBezTo>
                      <a:pt x="257969" y="68644"/>
                      <a:pt x="217223" y="85841"/>
                      <a:pt x="185738" y="92191"/>
                    </a:cubicBezTo>
                    <a:cubicBezTo>
                      <a:pt x="154253" y="98541"/>
                      <a:pt x="121180" y="100129"/>
                      <a:pt x="96838" y="100129"/>
                    </a:cubicBezTo>
                    <a:cubicBezTo>
                      <a:pt x="72496" y="100129"/>
                      <a:pt x="55828" y="96424"/>
                      <a:pt x="39688" y="92191"/>
                    </a:cubicBezTo>
                    <a:cubicBezTo>
                      <a:pt x="23548" y="87958"/>
                      <a:pt x="0" y="77375"/>
                      <a:pt x="0" y="74729"/>
                    </a:cubicBezTo>
                    <a:cubicBezTo>
                      <a:pt x="0" y="72083"/>
                      <a:pt x="39688" y="76316"/>
                      <a:pt x="39688" y="76316"/>
                    </a:cubicBezTo>
                    <a:cubicBezTo>
                      <a:pt x="68263" y="77639"/>
                      <a:pt x="129911" y="83989"/>
                      <a:pt x="171450" y="82666"/>
                    </a:cubicBezTo>
                    <a:cubicBezTo>
                      <a:pt x="212989" y="81343"/>
                      <a:pt x="264848" y="73142"/>
                      <a:pt x="288925" y="68379"/>
                    </a:cubicBezTo>
                    <a:cubicBezTo>
                      <a:pt x="313002" y="63616"/>
                      <a:pt x="308240" y="59118"/>
                      <a:pt x="315913" y="54091"/>
                    </a:cubicBezTo>
                    <a:cubicBezTo>
                      <a:pt x="323586" y="49064"/>
                      <a:pt x="330994" y="43772"/>
                      <a:pt x="334963" y="38216"/>
                    </a:cubicBezTo>
                    <a:cubicBezTo>
                      <a:pt x="338932" y="32660"/>
                      <a:pt x="379678" y="-2265"/>
                      <a:pt x="382588" y="1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8" name="フリーフォーム: 図形 1697">
                <a:extLst>
                  <a:ext uri="{FF2B5EF4-FFF2-40B4-BE49-F238E27FC236}">
                    <a16:creationId xmlns:a16="http://schemas.microsoft.com/office/drawing/2014/main" id="{D871E72A-DC9A-4C19-8CAB-4E78A6943B93}"/>
                  </a:ext>
                </a:extLst>
              </p:cNvPr>
              <p:cNvSpPr/>
              <p:nvPr/>
            </p:nvSpPr>
            <p:spPr>
              <a:xfrm>
                <a:off x="2262188" y="3299191"/>
                <a:ext cx="198983" cy="47259"/>
              </a:xfrm>
              <a:custGeom>
                <a:avLst/>
                <a:gdLst>
                  <a:gd name="connsiteX0" fmla="*/ 0 w 198983"/>
                  <a:gd name="connsiteY0" fmla="*/ 47259 h 47259"/>
                  <a:gd name="connsiteX1" fmla="*/ 131762 w 198983"/>
                  <a:gd name="connsiteY1" fmla="*/ 32972 h 47259"/>
                  <a:gd name="connsiteX2" fmla="*/ 180975 w 198983"/>
                  <a:gd name="connsiteY2" fmla="*/ 34559 h 47259"/>
                  <a:gd name="connsiteX3" fmla="*/ 192087 w 198983"/>
                  <a:gd name="connsiteY3" fmla="*/ 32972 h 47259"/>
                  <a:gd name="connsiteX4" fmla="*/ 198437 w 198983"/>
                  <a:gd name="connsiteY4" fmla="*/ 13922 h 47259"/>
                  <a:gd name="connsiteX5" fmla="*/ 196850 w 198983"/>
                  <a:gd name="connsiteY5" fmla="*/ 1222 h 47259"/>
                  <a:gd name="connsiteX6" fmla="*/ 182562 w 198983"/>
                  <a:gd name="connsiteY6" fmla="*/ 1222 h 47259"/>
                  <a:gd name="connsiteX7" fmla="*/ 163512 w 198983"/>
                  <a:gd name="connsiteY7" fmla="*/ 7572 h 47259"/>
                  <a:gd name="connsiteX8" fmla="*/ 142875 w 198983"/>
                  <a:gd name="connsiteY8" fmla="*/ 12334 h 47259"/>
                  <a:gd name="connsiteX9" fmla="*/ 107950 w 198983"/>
                  <a:gd name="connsiteY9" fmla="*/ 18684 h 47259"/>
                  <a:gd name="connsiteX10" fmla="*/ 0 w 198983"/>
                  <a:gd name="connsiteY10" fmla="*/ 47259 h 47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8983" h="47259">
                    <a:moveTo>
                      <a:pt x="0" y="47259"/>
                    </a:moveTo>
                    <a:cubicBezTo>
                      <a:pt x="50800" y="41174"/>
                      <a:pt x="101600" y="35089"/>
                      <a:pt x="131762" y="32972"/>
                    </a:cubicBezTo>
                    <a:cubicBezTo>
                      <a:pt x="161924" y="30855"/>
                      <a:pt x="170921" y="34559"/>
                      <a:pt x="180975" y="34559"/>
                    </a:cubicBezTo>
                    <a:cubicBezTo>
                      <a:pt x="191029" y="34559"/>
                      <a:pt x="189177" y="36411"/>
                      <a:pt x="192087" y="32972"/>
                    </a:cubicBezTo>
                    <a:cubicBezTo>
                      <a:pt x="194997" y="29533"/>
                      <a:pt x="197643" y="19214"/>
                      <a:pt x="198437" y="13922"/>
                    </a:cubicBezTo>
                    <a:cubicBezTo>
                      <a:pt x="199231" y="8630"/>
                      <a:pt x="199496" y="3339"/>
                      <a:pt x="196850" y="1222"/>
                    </a:cubicBezTo>
                    <a:cubicBezTo>
                      <a:pt x="194204" y="-895"/>
                      <a:pt x="188118" y="164"/>
                      <a:pt x="182562" y="1222"/>
                    </a:cubicBezTo>
                    <a:cubicBezTo>
                      <a:pt x="177006" y="2280"/>
                      <a:pt x="170127" y="5720"/>
                      <a:pt x="163512" y="7572"/>
                    </a:cubicBezTo>
                    <a:cubicBezTo>
                      <a:pt x="156898" y="9424"/>
                      <a:pt x="142875" y="12334"/>
                      <a:pt x="142875" y="12334"/>
                    </a:cubicBezTo>
                    <a:cubicBezTo>
                      <a:pt x="133615" y="14186"/>
                      <a:pt x="107950" y="18684"/>
                      <a:pt x="107950" y="18684"/>
                    </a:cubicBezTo>
                    <a:lnTo>
                      <a:pt x="0" y="4725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9" name="フリーフォーム: 図形 1698">
                <a:extLst>
                  <a:ext uri="{FF2B5EF4-FFF2-40B4-BE49-F238E27FC236}">
                    <a16:creationId xmlns:a16="http://schemas.microsoft.com/office/drawing/2014/main" id="{EA2F3554-8A6C-4230-A722-8449753CFBE5}"/>
                  </a:ext>
                </a:extLst>
              </p:cNvPr>
              <p:cNvSpPr/>
              <p:nvPr/>
            </p:nvSpPr>
            <p:spPr>
              <a:xfrm>
                <a:off x="2144713" y="3409928"/>
                <a:ext cx="325577" cy="52350"/>
              </a:xfrm>
              <a:custGeom>
                <a:avLst/>
                <a:gdLst>
                  <a:gd name="connsiteX0" fmla="*/ 325437 w 325577"/>
                  <a:gd name="connsiteY0" fmla="*/ 22 h 52350"/>
                  <a:gd name="connsiteX1" fmla="*/ 219075 w 325577"/>
                  <a:gd name="connsiteY1" fmla="*/ 30185 h 52350"/>
                  <a:gd name="connsiteX2" fmla="*/ 152400 w 325577"/>
                  <a:gd name="connsiteY2" fmla="*/ 42885 h 52350"/>
                  <a:gd name="connsiteX3" fmla="*/ 93662 w 325577"/>
                  <a:gd name="connsiteY3" fmla="*/ 50822 h 52350"/>
                  <a:gd name="connsiteX4" fmla="*/ 0 w 325577"/>
                  <a:gd name="connsiteY4" fmla="*/ 50822 h 52350"/>
                  <a:gd name="connsiteX5" fmla="*/ 120650 w 325577"/>
                  <a:gd name="connsiteY5" fmla="*/ 50822 h 52350"/>
                  <a:gd name="connsiteX6" fmla="*/ 223837 w 325577"/>
                  <a:gd name="connsiteY6" fmla="*/ 30185 h 52350"/>
                  <a:gd name="connsiteX7" fmla="*/ 82550 w 325577"/>
                  <a:gd name="connsiteY7" fmla="*/ 34947 h 52350"/>
                  <a:gd name="connsiteX8" fmla="*/ 195262 w 325577"/>
                  <a:gd name="connsiteY8" fmla="*/ 25422 h 52350"/>
                  <a:gd name="connsiteX9" fmla="*/ 325437 w 325577"/>
                  <a:gd name="connsiteY9" fmla="*/ 22 h 5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5577" h="52350">
                    <a:moveTo>
                      <a:pt x="325437" y="22"/>
                    </a:moveTo>
                    <a:cubicBezTo>
                      <a:pt x="329406" y="816"/>
                      <a:pt x="247914" y="23041"/>
                      <a:pt x="219075" y="30185"/>
                    </a:cubicBezTo>
                    <a:cubicBezTo>
                      <a:pt x="190235" y="37329"/>
                      <a:pt x="173302" y="39446"/>
                      <a:pt x="152400" y="42885"/>
                    </a:cubicBezTo>
                    <a:cubicBezTo>
                      <a:pt x="131498" y="46325"/>
                      <a:pt x="119062" y="49499"/>
                      <a:pt x="93662" y="50822"/>
                    </a:cubicBezTo>
                    <a:cubicBezTo>
                      <a:pt x="68262" y="52145"/>
                      <a:pt x="0" y="50822"/>
                      <a:pt x="0" y="50822"/>
                    </a:cubicBezTo>
                    <a:cubicBezTo>
                      <a:pt x="4498" y="50822"/>
                      <a:pt x="83344" y="54261"/>
                      <a:pt x="120650" y="50822"/>
                    </a:cubicBezTo>
                    <a:cubicBezTo>
                      <a:pt x="157956" y="47383"/>
                      <a:pt x="230187" y="32831"/>
                      <a:pt x="223837" y="30185"/>
                    </a:cubicBezTo>
                    <a:cubicBezTo>
                      <a:pt x="217487" y="27539"/>
                      <a:pt x="87312" y="35741"/>
                      <a:pt x="82550" y="34947"/>
                    </a:cubicBezTo>
                    <a:cubicBezTo>
                      <a:pt x="77788" y="34153"/>
                      <a:pt x="158750" y="30978"/>
                      <a:pt x="195262" y="25422"/>
                    </a:cubicBezTo>
                    <a:cubicBezTo>
                      <a:pt x="231774" y="19866"/>
                      <a:pt x="321468" y="-772"/>
                      <a:pt x="325437" y="2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0" name="フリーフォーム: 図形 1699">
                <a:extLst>
                  <a:ext uri="{FF2B5EF4-FFF2-40B4-BE49-F238E27FC236}">
                    <a16:creationId xmlns:a16="http://schemas.microsoft.com/office/drawing/2014/main" id="{A8D64BBB-4FE1-4FDE-B644-43226175893A}"/>
                  </a:ext>
                </a:extLst>
              </p:cNvPr>
              <p:cNvSpPr/>
              <p:nvPr/>
            </p:nvSpPr>
            <p:spPr>
              <a:xfrm>
                <a:off x="1955518" y="3162119"/>
                <a:ext cx="143747" cy="88325"/>
              </a:xfrm>
              <a:custGeom>
                <a:avLst/>
                <a:gdLst>
                  <a:gd name="connsiteX0" fmla="*/ 282 w 143747"/>
                  <a:gd name="connsiteY0" fmla="*/ 87494 h 88325"/>
                  <a:gd name="connsiteX1" fmla="*/ 59020 w 143747"/>
                  <a:gd name="connsiteY1" fmla="*/ 50981 h 88325"/>
                  <a:gd name="connsiteX2" fmla="*/ 111407 w 143747"/>
                  <a:gd name="connsiteY2" fmla="*/ 20819 h 88325"/>
                  <a:gd name="connsiteX3" fmla="*/ 143157 w 143747"/>
                  <a:gd name="connsiteY3" fmla="*/ 181 h 88325"/>
                  <a:gd name="connsiteX4" fmla="*/ 84420 w 143747"/>
                  <a:gd name="connsiteY4" fmla="*/ 12881 h 88325"/>
                  <a:gd name="connsiteX5" fmla="*/ 282 w 143747"/>
                  <a:gd name="connsiteY5" fmla="*/ 87494 h 88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747" h="88325">
                    <a:moveTo>
                      <a:pt x="282" y="87494"/>
                    </a:moveTo>
                    <a:cubicBezTo>
                      <a:pt x="-3951" y="93844"/>
                      <a:pt x="40499" y="62093"/>
                      <a:pt x="59020" y="50981"/>
                    </a:cubicBezTo>
                    <a:cubicBezTo>
                      <a:pt x="77541" y="39868"/>
                      <a:pt x="97384" y="29286"/>
                      <a:pt x="111407" y="20819"/>
                    </a:cubicBezTo>
                    <a:cubicBezTo>
                      <a:pt x="125430" y="12352"/>
                      <a:pt x="147655" y="1504"/>
                      <a:pt x="143157" y="181"/>
                    </a:cubicBezTo>
                    <a:cubicBezTo>
                      <a:pt x="138659" y="-1142"/>
                      <a:pt x="104528" y="4944"/>
                      <a:pt x="84420" y="12881"/>
                    </a:cubicBezTo>
                    <a:cubicBezTo>
                      <a:pt x="64312" y="20818"/>
                      <a:pt x="4515" y="81144"/>
                      <a:pt x="282" y="874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1" name="フリーフォーム: 図形 1700">
                <a:extLst>
                  <a:ext uri="{FF2B5EF4-FFF2-40B4-BE49-F238E27FC236}">
                    <a16:creationId xmlns:a16="http://schemas.microsoft.com/office/drawing/2014/main" id="{CF090145-BCA4-4F76-86D1-983BC6A8FA1F}"/>
                  </a:ext>
                </a:extLst>
              </p:cNvPr>
              <p:cNvSpPr/>
              <p:nvPr/>
            </p:nvSpPr>
            <p:spPr>
              <a:xfrm>
                <a:off x="2087560" y="3162290"/>
                <a:ext cx="233932" cy="169875"/>
              </a:xfrm>
              <a:custGeom>
                <a:avLst/>
                <a:gdLst>
                  <a:gd name="connsiteX0" fmla="*/ 217490 w 233932"/>
                  <a:gd name="connsiteY0" fmla="*/ 33348 h 169875"/>
                  <a:gd name="connsiteX1" fmla="*/ 173040 w 233932"/>
                  <a:gd name="connsiteY1" fmla="*/ 7948 h 169875"/>
                  <a:gd name="connsiteX2" fmla="*/ 101603 w 233932"/>
                  <a:gd name="connsiteY2" fmla="*/ 10 h 169875"/>
                  <a:gd name="connsiteX3" fmla="*/ 39690 w 233932"/>
                  <a:gd name="connsiteY3" fmla="*/ 6360 h 169875"/>
                  <a:gd name="connsiteX4" fmla="*/ 22228 w 233932"/>
                  <a:gd name="connsiteY4" fmla="*/ 11123 h 169875"/>
                  <a:gd name="connsiteX5" fmla="*/ 3 w 233932"/>
                  <a:gd name="connsiteY5" fmla="*/ 11123 h 169875"/>
                  <a:gd name="connsiteX6" fmla="*/ 23815 w 233932"/>
                  <a:gd name="connsiteY6" fmla="*/ 15885 h 169875"/>
                  <a:gd name="connsiteX7" fmla="*/ 25403 w 233932"/>
                  <a:gd name="connsiteY7" fmla="*/ 26998 h 169875"/>
                  <a:gd name="connsiteX8" fmla="*/ 22228 w 233932"/>
                  <a:gd name="connsiteY8" fmla="*/ 53985 h 169875"/>
                  <a:gd name="connsiteX9" fmla="*/ 19053 w 233932"/>
                  <a:gd name="connsiteY9" fmla="*/ 88910 h 169875"/>
                  <a:gd name="connsiteX10" fmla="*/ 38103 w 233932"/>
                  <a:gd name="connsiteY10" fmla="*/ 125423 h 169875"/>
                  <a:gd name="connsiteX11" fmla="*/ 90490 w 233932"/>
                  <a:gd name="connsiteY11" fmla="*/ 165110 h 169875"/>
                  <a:gd name="connsiteX12" fmla="*/ 136528 w 233932"/>
                  <a:gd name="connsiteY12" fmla="*/ 168285 h 169875"/>
                  <a:gd name="connsiteX13" fmla="*/ 182565 w 233932"/>
                  <a:gd name="connsiteY13" fmla="*/ 157173 h 169875"/>
                  <a:gd name="connsiteX14" fmla="*/ 223840 w 233932"/>
                  <a:gd name="connsiteY14" fmla="*/ 125423 h 169875"/>
                  <a:gd name="connsiteX15" fmla="*/ 233365 w 233932"/>
                  <a:gd name="connsiteY15" fmla="*/ 90498 h 169875"/>
                  <a:gd name="connsiteX16" fmla="*/ 217490 w 233932"/>
                  <a:gd name="connsiteY16" fmla="*/ 33348 h 169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3932" h="169875">
                    <a:moveTo>
                      <a:pt x="217490" y="33348"/>
                    </a:moveTo>
                    <a:cubicBezTo>
                      <a:pt x="207436" y="19590"/>
                      <a:pt x="192354" y="13504"/>
                      <a:pt x="173040" y="7948"/>
                    </a:cubicBezTo>
                    <a:cubicBezTo>
                      <a:pt x="153726" y="2392"/>
                      <a:pt x="123828" y="275"/>
                      <a:pt x="101603" y="10"/>
                    </a:cubicBezTo>
                    <a:cubicBezTo>
                      <a:pt x="79378" y="-255"/>
                      <a:pt x="52919" y="4508"/>
                      <a:pt x="39690" y="6360"/>
                    </a:cubicBezTo>
                    <a:cubicBezTo>
                      <a:pt x="26461" y="8212"/>
                      <a:pt x="28843" y="10329"/>
                      <a:pt x="22228" y="11123"/>
                    </a:cubicBezTo>
                    <a:cubicBezTo>
                      <a:pt x="15613" y="11917"/>
                      <a:pt x="-262" y="10329"/>
                      <a:pt x="3" y="11123"/>
                    </a:cubicBezTo>
                    <a:cubicBezTo>
                      <a:pt x="267" y="11917"/>
                      <a:pt x="19582" y="13239"/>
                      <a:pt x="23815" y="15885"/>
                    </a:cubicBezTo>
                    <a:cubicBezTo>
                      <a:pt x="28048" y="18531"/>
                      <a:pt x="25667" y="20648"/>
                      <a:pt x="25403" y="26998"/>
                    </a:cubicBezTo>
                    <a:cubicBezTo>
                      <a:pt x="25139" y="33348"/>
                      <a:pt x="23286" y="43666"/>
                      <a:pt x="22228" y="53985"/>
                    </a:cubicBezTo>
                    <a:cubicBezTo>
                      <a:pt x="21170" y="64304"/>
                      <a:pt x="16407" y="77004"/>
                      <a:pt x="19053" y="88910"/>
                    </a:cubicBezTo>
                    <a:cubicBezTo>
                      <a:pt x="21699" y="100816"/>
                      <a:pt x="26197" y="112723"/>
                      <a:pt x="38103" y="125423"/>
                    </a:cubicBezTo>
                    <a:cubicBezTo>
                      <a:pt x="50009" y="138123"/>
                      <a:pt x="74086" y="157966"/>
                      <a:pt x="90490" y="165110"/>
                    </a:cubicBezTo>
                    <a:cubicBezTo>
                      <a:pt x="106894" y="172254"/>
                      <a:pt x="121182" y="169608"/>
                      <a:pt x="136528" y="168285"/>
                    </a:cubicBezTo>
                    <a:cubicBezTo>
                      <a:pt x="151874" y="166962"/>
                      <a:pt x="168013" y="164317"/>
                      <a:pt x="182565" y="157173"/>
                    </a:cubicBezTo>
                    <a:cubicBezTo>
                      <a:pt x="197117" y="150029"/>
                      <a:pt x="215373" y="136535"/>
                      <a:pt x="223840" y="125423"/>
                    </a:cubicBezTo>
                    <a:cubicBezTo>
                      <a:pt x="232307" y="114311"/>
                      <a:pt x="230455" y="104521"/>
                      <a:pt x="233365" y="90498"/>
                    </a:cubicBezTo>
                    <a:cubicBezTo>
                      <a:pt x="236276" y="76475"/>
                      <a:pt x="227544" y="47106"/>
                      <a:pt x="217490" y="333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2" name="フリーフォーム: 図形 1701">
                <a:extLst>
                  <a:ext uri="{FF2B5EF4-FFF2-40B4-BE49-F238E27FC236}">
                    <a16:creationId xmlns:a16="http://schemas.microsoft.com/office/drawing/2014/main" id="{CF8E96C3-BDB6-4A61-9E33-F42AA353CD3E}"/>
                  </a:ext>
                </a:extLst>
              </p:cNvPr>
              <p:cNvSpPr/>
              <p:nvPr/>
            </p:nvSpPr>
            <p:spPr>
              <a:xfrm>
                <a:off x="1814474" y="3026432"/>
                <a:ext cx="612822" cy="74121"/>
              </a:xfrm>
              <a:custGeom>
                <a:avLst/>
                <a:gdLst>
                  <a:gd name="connsiteX0" fmla="*/ 39 w 612822"/>
                  <a:gd name="connsiteY0" fmla="*/ 61256 h 74121"/>
                  <a:gd name="connsiteX1" fmla="*/ 146089 w 612822"/>
                  <a:gd name="connsiteY1" fmla="*/ 12043 h 74121"/>
                  <a:gd name="connsiteX2" fmla="*/ 247689 w 612822"/>
                  <a:gd name="connsiteY2" fmla="*/ 931 h 74121"/>
                  <a:gd name="connsiteX3" fmla="*/ 363576 w 612822"/>
                  <a:gd name="connsiteY3" fmla="*/ 29506 h 74121"/>
                  <a:gd name="connsiteX4" fmla="*/ 454064 w 612822"/>
                  <a:gd name="connsiteY4" fmla="*/ 54906 h 74121"/>
                  <a:gd name="connsiteX5" fmla="*/ 528676 w 612822"/>
                  <a:gd name="connsiteY5" fmla="*/ 67606 h 74121"/>
                  <a:gd name="connsiteX6" fmla="*/ 612814 w 612822"/>
                  <a:gd name="connsiteY6" fmla="*/ 73956 h 74121"/>
                  <a:gd name="connsiteX7" fmla="*/ 523914 w 612822"/>
                  <a:gd name="connsiteY7" fmla="*/ 61256 h 74121"/>
                  <a:gd name="connsiteX8" fmla="*/ 381039 w 612822"/>
                  <a:gd name="connsiteY8" fmla="*/ 23156 h 74121"/>
                  <a:gd name="connsiteX9" fmla="*/ 246101 w 612822"/>
                  <a:gd name="connsiteY9" fmla="*/ 7281 h 74121"/>
                  <a:gd name="connsiteX10" fmla="*/ 160376 w 612822"/>
                  <a:gd name="connsiteY10" fmla="*/ 13631 h 74121"/>
                  <a:gd name="connsiteX11" fmla="*/ 39 w 612822"/>
                  <a:gd name="connsiteY11" fmla="*/ 61256 h 74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12822" h="74121">
                    <a:moveTo>
                      <a:pt x="39" y="61256"/>
                    </a:moveTo>
                    <a:cubicBezTo>
                      <a:pt x="-2342" y="60991"/>
                      <a:pt x="104814" y="22097"/>
                      <a:pt x="146089" y="12043"/>
                    </a:cubicBezTo>
                    <a:cubicBezTo>
                      <a:pt x="187364" y="1989"/>
                      <a:pt x="211441" y="-1979"/>
                      <a:pt x="247689" y="931"/>
                    </a:cubicBezTo>
                    <a:cubicBezTo>
                      <a:pt x="283937" y="3841"/>
                      <a:pt x="329180" y="20510"/>
                      <a:pt x="363576" y="29506"/>
                    </a:cubicBezTo>
                    <a:cubicBezTo>
                      <a:pt x="397972" y="38502"/>
                      <a:pt x="426547" y="48556"/>
                      <a:pt x="454064" y="54906"/>
                    </a:cubicBezTo>
                    <a:cubicBezTo>
                      <a:pt x="481581" y="61256"/>
                      <a:pt x="502218" y="64431"/>
                      <a:pt x="528676" y="67606"/>
                    </a:cubicBezTo>
                    <a:cubicBezTo>
                      <a:pt x="555134" y="70781"/>
                      <a:pt x="613608" y="75014"/>
                      <a:pt x="612814" y="73956"/>
                    </a:cubicBezTo>
                    <a:cubicBezTo>
                      <a:pt x="612020" y="72898"/>
                      <a:pt x="562543" y="69723"/>
                      <a:pt x="523914" y="61256"/>
                    </a:cubicBezTo>
                    <a:cubicBezTo>
                      <a:pt x="485285" y="52789"/>
                      <a:pt x="427341" y="32152"/>
                      <a:pt x="381039" y="23156"/>
                    </a:cubicBezTo>
                    <a:cubicBezTo>
                      <a:pt x="334737" y="14160"/>
                      <a:pt x="282878" y="8868"/>
                      <a:pt x="246101" y="7281"/>
                    </a:cubicBezTo>
                    <a:cubicBezTo>
                      <a:pt x="209324" y="5694"/>
                      <a:pt x="201386" y="6223"/>
                      <a:pt x="160376" y="13631"/>
                    </a:cubicBezTo>
                    <a:cubicBezTo>
                      <a:pt x="119366" y="21039"/>
                      <a:pt x="2420" y="61521"/>
                      <a:pt x="39" y="61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3" name="フリーフォーム: 図形 1702">
                <a:extLst>
                  <a:ext uri="{FF2B5EF4-FFF2-40B4-BE49-F238E27FC236}">
                    <a16:creationId xmlns:a16="http://schemas.microsoft.com/office/drawing/2014/main" id="{D98146FA-EF36-4824-9C5E-C291CDBD4DA5}"/>
                  </a:ext>
                </a:extLst>
              </p:cNvPr>
              <p:cNvSpPr/>
              <p:nvPr/>
            </p:nvSpPr>
            <p:spPr>
              <a:xfrm>
                <a:off x="1762997" y="2881128"/>
                <a:ext cx="663340" cy="205263"/>
              </a:xfrm>
              <a:custGeom>
                <a:avLst/>
                <a:gdLst>
                  <a:gd name="connsiteX0" fmla="*/ 2303 w 663340"/>
                  <a:gd name="connsiteY0" fmla="*/ 128772 h 205263"/>
                  <a:gd name="connsiteX1" fmla="*/ 41991 w 663340"/>
                  <a:gd name="connsiteY1" fmla="*/ 57335 h 205263"/>
                  <a:gd name="connsiteX2" fmla="*/ 76916 w 663340"/>
                  <a:gd name="connsiteY2" fmla="*/ 17647 h 205263"/>
                  <a:gd name="connsiteX3" fmla="*/ 142003 w 663340"/>
                  <a:gd name="connsiteY3" fmla="*/ 185 h 205263"/>
                  <a:gd name="connsiteX4" fmla="*/ 230903 w 663340"/>
                  <a:gd name="connsiteY4" fmla="*/ 11297 h 205263"/>
                  <a:gd name="connsiteX5" fmla="*/ 289641 w 663340"/>
                  <a:gd name="connsiteY5" fmla="*/ 52572 h 205263"/>
                  <a:gd name="connsiteX6" fmla="*/ 334091 w 663340"/>
                  <a:gd name="connsiteY6" fmla="*/ 76385 h 205263"/>
                  <a:gd name="connsiteX7" fmla="*/ 454741 w 663340"/>
                  <a:gd name="connsiteY7" fmla="*/ 103372 h 205263"/>
                  <a:gd name="connsiteX8" fmla="*/ 519828 w 663340"/>
                  <a:gd name="connsiteY8" fmla="*/ 131947 h 205263"/>
                  <a:gd name="connsiteX9" fmla="*/ 578566 w 663340"/>
                  <a:gd name="connsiteY9" fmla="*/ 162110 h 205263"/>
                  <a:gd name="connsiteX10" fmla="*/ 662703 w 663340"/>
                  <a:gd name="connsiteY10" fmla="*/ 204972 h 205263"/>
                  <a:gd name="connsiteX11" fmla="*/ 605553 w 663340"/>
                  <a:gd name="connsiteY11" fmla="*/ 176397 h 205263"/>
                  <a:gd name="connsiteX12" fmla="*/ 408703 w 663340"/>
                  <a:gd name="connsiteY12" fmla="*/ 93847 h 205263"/>
                  <a:gd name="connsiteX13" fmla="*/ 267416 w 663340"/>
                  <a:gd name="connsiteY13" fmla="*/ 39872 h 205263"/>
                  <a:gd name="connsiteX14" fmla="*/ 183278 w 663340"/>
                  <a:gd name="connsiteY14" fmla="*/ 14472 h 205263"/>
                  <a:gd name="connsiteX15" fmla="*/ 115016 w 663340"/>
                  <a:gd name="connsiteY15" fmla="*/ 12885 h 205263"/>
                  <a:gd name="connsiteX16" fmla="*/ 2303 w 663340"/>
                  <a:gd name="connsiteY16" fmla="*/ 128772 h 205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63340" h="205263">
                    <a:moveTo>
                      <a:pt x="2303" y="128772"/>
                    </a:moveTo>
                    <a:cubicBezTo>
                      <a:pt x="-9868" y="136180"/>
                      <a:pt x="29556" y="75856"/>
                      <a:pt x="41991" y="57335"/>
                    </a:cubicBezTo>
                    <a:cubicBezTo>
                      <a:pt x="54426" y="38814"/>
                      <a:pt x="60247" y="27172"/>
                      <a:pt x="76916" y="17647"/>
                    </a:cubicBezTo>
                    <a:cubicBezTo>
                      <a:pt x="93585" y="8122"/>
                      <a:pt x="116339" y="1243"/>
                      <a:pt x="142003" y="185"/>
                    </a:cubicBezTo>
                    <a:cubicBezTo>
                      <a:pt x="167667" y="-873"/>
                      <a:pt x="206297" y="2566"/>
                      <a:pt x="230903" y="11297"/>
                    </a:cubicBezTo>
                    <a:cubicBezTo>
                      <a:pt x="255509" y="20028"/>
                      <a:pt x="272443" y="41724"/>
                      <a:pt x="289641" y="52572"/>
                    </a:cubicBezTo>
                    <a:cubicBezTo>
                      <a:pt x="306839" y="63420"/>
                      <a:pt x="306574" y="67918"/>
                      <a:pt x="334091" y="76385"/>
                    </a:cubicBezTo>
                    <a:cubicBezTo>
                      <a:pt x="361608" y="84852"/>
                      <a:pt x="423785" y="94112"/>
                      <a:pt x="454741" y="103372"/>
                    </a:cubicBezTo>
                    <a:cubicBezTo>
                      <a:pt x="485697" y="112632"/>
                      <a:pt x="499190" y="122157"/>
                      <a:pt x="519828" y="131947"/>
                    </a:cubicBezTo>
                    <a:cubicBezTo>
                      <a:pt x="540466" y="141737"/>
                      <a:pt x="554754" y="149939"/>
                      <a:pt x="578566" y="162110"/>
                    </a:cubicBezTo>
                    <a:lnTo>
                      <a:pt x="662703" y="204972"/>
                    </a:lnTo>
                    <a:cubicBezTo>
                      <a:pt x="667201" y="207353"/>
                      <a:pt x="647886" y="194918"/>
                      <a:pt x="605553" y="176397"/>
                    </a:cubicBezTo>
                    <a:cubicBezTo>
                      <a:pt x="563220" y="157876"/>
                      <a:pt x="465059" y="116601"/>
                      <a:pt x="408703" y="93847"/>
                    </a:cubicBezTo>
                    <a:cubicBezTo>
                      <a:pt x="352347" y="71093"/>
                      <a:pt x="304987" y="53101"/>
                      <a:pt x="267416" y="39872"/>
                    </a:cubicBezTo>
                    <a:cubicBezTo>
                      <a:pt x="229845" y="26643"/>
                      <a:pt x="208678" y="18970"/>
                      <a:pt x="183278" y="14472"/>
                    </a:cubicBezTo>
                    <a:cubicBezTo>
                      <a:pt x="157878" y="9974"/>
                      <a:pt x="144385" y="-2990"/>
                      <a:pt x="115016" y="12885"/>
                    </a:cubicBezTo>
                    <a:cubicBezTo>
                      <a:pt x="85647" y="28760"/>
                      <a:pt x="14474" y="121364"/>
                      <a:pt x="2303" y="1287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4" name="楕円 1703">
                <a:extLst>
                  <a:ext uri="{FF2B5EF4-FFF2-40B4-BE49-F238E27FC236}">
                    <a16:creationId xmlns:a16="http://schemas.microsoft.com/office/drawing/2014/main" id="{1EA000A3-8F35-4A9C-8F8D-B8D9D38C4670}"/>
                  </a:ext>
                </a:extLst>
              </p:cNvPr>
              <p:cNvSpPr/>
              <p:nvPr/>
            </p:nvSpPr>
            <p:spPr>
              <a:xfrm>
                <a:off x="2154238" y="3205163"/>
                <a:ext cx="45719" cy="793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5" name="フリーフォーム: 図形 1704">
                <a:extLst>
                  <a:ext uri="{FF2B5EF4-FFF2-40B4-BE49-F238E27FC236}">
                    <a16:creationId xmlns:a16="http://schemas.microsoft.com/office/drawing/2014/main" id="{89C480A0-9A35-45DD-963D-68D518189535}"/>
                  </a:ext>
                </a:extLst>
              </p:cNvPr>
              <p:cNvSpPr/>
              <p:nvPr/>
            </p:nvSpPr>
            <p:spPr>
              <a:xfrm>
                <a:off x="3033001" y="3013985"/>
                <a:ext cx="194560" cy="150312"/>
              </a:xfrm>
              <a:custGeom>
                <a:avLst/>
                <a:gdLst>
                  <a:gd name="connsiteX0" fmla="*/ 712 w 194560"/>
                  <a:gd name="connsiteY0" fmla="*/ 149903 h 150312"/>
                  <a:gd name="connsiteX1" fmla="*/ 38812 w 194560"/>
                  <a:gd name="connsiteY1" fmla="*/ 94340 h 150312"/>
                  <a:gd name="connsiteX2" fmla="*/ 124537 w 194560"/>
                  <a:gd name="connsiteY2" fmla="*/ 41953 h 150312"/>
                  <a:gd name="connsiteX3" fmla="*/ 194387 w 194560"/>
                  <a:gd name="connsiteY3" fmla="*/ 678 h 150312"/>
                  <a:gd name="connsiteX4" fmla="*/ 141999 w 194560"/>
                  <a:gd name="connsiteY4" fmla="*/ 19728 h 150312"/>
                  <a:gd name="connsiteX5" fmla="*/ 68974 w 194560"/>
                  <a:gd name="connsiteY5" fmla="*/ 64178 h 150312"/>
                  <a:gd name="connsiteX6" fmla="*/ 712 w 194560"/>
                  <a:gd name="connsiteY6" fmla="*/ 149903 h 150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4560" h="150312">
                    <a:moveTo>
                      <a:pt x="712" y="149903"/>
                    </a:moveTo>
                    <a:cubicBezTo>
                      <a:pt x="-4315" y="154930"/>
                      <a:pt x="18175" y="112332"/>
                      <a:pt x="38812" y="94340"/>
                    </a:cubicBezTo>
                    <a:cubicBezTo>
                      <a:pt x="59450" y="76348"/>
                      <a:pt x="98608" y="57563"/>
                      <a:pt x="124537" y="41953"/>
                    </a:cubicBezTo>
                    <a:cubicBezTo>
                      <a:pt x="150466" y="26343"/>
                      <a:pt x="191477" y="4382"/>
                      <a:pt x="194387" y="678"/>
                    </a:cubicBezTo>
                    <a:cubicBezTo>
                      <a:pt x="197297" y="-3026"/>
                      <a:pt x="162901" y="9145"/>
                      <a:pt x="141999" y="19728"/>
                    </a:cubicBezTo>
                    <a:cubicBezTo>
                      <a:pt x="121097" y="30311"/>
                      <a:pt x="94109" y="45393"/>
                      <a:pt x="68974" y="64178"/>
                    </a:cubicBezTo>
                    <a:cubicBezTo>
                      <a:pt x="43839" y="82963"/>
                      <a:pt x="5739" y="144876"/>
                      <a:pt x="712" y="1499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6" name="フリーフォーム: 図形 1705">
                <a:extLst>
                  <a:ext uri="{FF2B5EF4-FFF2-40B4-BE49-F238E27FC236}">
                    <a16:creationId xmlns:a16="http://schemas.microsoft.com/office/drawing/2014/main" id="{69AF0929-34F5-4846-84F2-2D66CEB36A57}"/>
                  </a:ext>
                </a:extLst>
              </p:cNvPr>
              <p:cNvSpPr/>
              <p:nvPr/>
            </p:nvSpPr>
            <p:spPr>
              <a:xfrm>
                <a:off x="3239535" y="2996749"/>
                <a:ext cx="371339" cy="72890"/>
              </a:xfrm>
              <a:custGeom>
                <a:avLst/>
                <a:gdLst>
                  <a:gd name="connsiteX0" fmla="*/ 553 w 371339"/>
                  <a:gd name="connsiteY0" fmla="*/ 25851 h 72890"/>
                  <a:gd name="connsiteX1" fmla="*/ 102153 w 371339"/>
                  <a:gd name="connsiteY1" fmla="*/ 6801 h 72890"/>
                  <a:gd name="connsiteX2" fmla="*/ 179940 w 371339"/>
                  <a:gd name="connsiteY2" fmla="*/ 6801 h 72890"/>
                  <a:gd name="connsiteX3" fmla="*/ 241853 w 371339"/>
                  <a:gd name="connsiteY3" fmla="*/ 14739 h 72890"/>
                  <a:gd name="connsiteX4" fmla="*/ 311703 w 371339"/>
                  <a:gd name="connsiteY4" fmla="*/ 38551 h 72890"/>
                  <a:gd name="connsiteX5" fmla="*/ 370440 w 371339"/>
                  <a:gd name="connsiteY5" fmla="*/ 68714 h 72890"/>
                  <a:gd name="connsiteX6" fmla="*/ 341865 w 371339"/>
                  <a:gd name="connsiteY6" fmla="*/ 68714 h 72890"/>
                  <a:gd name="connsiteX7" fmla="*/ 270428 w 371339"/>
                  <a:gd name="connsiteY7" fmla="*/ 32201 h 72890"/>
                  <a:gd name="connsiteX8" fmla="*/ 229153 w 371339"/>
                  <a:gd name="connsiteY8" fmla="*/ 14739 h 72890"/>
                  <a:gd name="connsiteX9" fmla="*/ 149778 w 371339"/>
                  <a:gd name="connsiteY9" fmla="*/ 451 h 72890"/>
                  <a:gd name="connsiteX10" fmla="*/ 553 w 371339"/>
                  <a:gd name="connsiteY10" fmla="*/ 25851 h 72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1339" h="72890">
                    <a:moveTo>
                      <a:pt x="553" y="25851"/>
                    </a:moveTo>
                    <a:cubicBezTo>
                      <a:pt x="-7384" y="26909"/>
                      <a:pt x="72255" y="9976"/>
                      <a:pt x="102153" y="6801"/>
                    </a:cubicBezTo>
                    <a:cubicBezTo>
                      <a:pt x="132051" y="3626"/>
                      <a:pt x="156657" y="5478"/>
                      <a:pt x="179940" y="6801"/>
                    </a:cubicBezTo>
                    <a:cubicBezTo>
                      <a:pt x="203223" y="8124"/>
                      <a:pt x="219893" y="9447"/>
                      <a:pt x="241853" y="14739"/>
                    </a:cubicBezTo>
                    <a:cubicBezTo>
                      <a:pt x="263813" y="20031"/>
                      <a:pt x="290272" y="29555"/>
                      <a:pt x="311703" y="38551"/>
                    </a:cubicBezTo>
                    <a:cubicBezTo>
                      <a:pt x="333134" y="47547"/>
                      <a:pt x="365413" y="63687"/>
                      <a:pt x="370440" y="68714"/>
                    </a:cubicBezTo>
                    <a:cubicBezTo>
                      <a:pt x="375467" y="73741"/>
                      <a:pt x="358534" y="74799"/>
                      <a:pt x="341865" y="68714"/>
                    </a:cubicBezTo>
                    <a:cubicBezTo>
                      <a:pt x="325196" y="62629"/>
                      <a:pt x="289213" y="41197"/>
                      <a:pt x="270428" y="32201"/>
                    </a:cubicBezTo>
                    <a:cubicBezTo>
                      <a:pt x="251643" y="23205"/>
                      <a:pt x="249261" y="20031"/>
                      <a:pt x="229153" y="14739"/>
                    </a:cubicBezTo>
                    <a:cubicBezTo>
                      <a:pt x="209045" y="9447"/>
                      <a:pt x="186290" y="-2459"/>
                      <a:pt x="149778" y="451"/>
                    </a:cubicBezTo>
                    <a:cubicBezTo>
                      <a:pt x="113266" y="3361"/>
                      <a:pt x="8490" y="24793"/>
                      <a:pt x="553" y="258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7" name="フリーフォーム: 図形 1706">
                <a:extLst>
                  <a:ext uri="{FF2B5EF4-FFF2-40B4-BE49-F238E27FC236}">
                    <a16:creationId xmlns:a16="http://schemas.microsoft.com/office/drawing/2014/main" id="{0BFB4A59-12D8-415F-8BA1-0529923C1BD5}"/>
                  </a:ext>
                </a:extLst>
              </p:cNvPr>
              <p:cNvSpPr/>
              <p:nvPr/>
            </p:nvSpPr>
            <p:spPr>
              <a:xfrm>
                <a:off x="2996057" y="3005138"/>
                <a:ext cx="371038" cy="285206"/>
              </a:xfrm>
              <a:custGeom>
                <a:avLst/>
                <a:gdLst>
                  <a:gd name="connsiteX0" fmla="*/ 371031 w 371038"/>
                  <a:gd name="connsiteY0" fmla="*/ 0 h 285206"/>
                  <a:gd name="connsiteX1" fmla="*/ 229743 w 371038"/>
                  <a:gd name="connsiteY1" fmla="*/ 28575 h 285206"/>
                  <a:gd name="connsiteX2" fmla="*/ 172593 w 371038"/>
                  <a:gd name="connsiteY2" fmla="*/ 73025 h 285206"/>
                  <a:gd name="connsiteX3" fmla="*/ 90043 w 371038"/>
                  <a:gd name="connsiteY3" fmla="*/ 134937 h 285206"/>
                  <a:gd name="connsiteX4" fmla="*/ 40831 w 371038"/>
                  <a:gd name="connsiteY4" fmla="*/ 207962 h 285206"/>
                  <a:gd name="connsiteX5" fmla="*/ 31306 w 371038"/>
                  <a:gd name="connsiteY5" fmla="*/ 241300 h 285206"/>
                  <a:gd name="connsiteX6" fmla="*/ 1143 w 371038"/>
                  <a:gd name="connsiteY6" fmla="*/ 284162 h 285206"/>
                  <a:gd name="connsiteX7" fmla="*/ 7493 w 371038"/>
                  <a:gd name="connsiteY7" fmla="*/ 269875 h 285206"/>
                  <a:gd name="connsiteX8" fmla="*/ 18606 w 371038"/>
                  <a:gd name="connsiteY8" fmla="*/ 246062 h 285206"/>
                  <a:gd name="connsiteX9" fmla="*/ 34481 w 371038"/>
                  <a:gd name="connsiteY9" fmla="*/ 207962 h 285206"/>
                  <a:gd name="connsiteX10" fmla="*/ 51943 w 371038"/>
                  <a:gd name="connsiteY10" fmla="*/ 160337 h 285206"/>
                  <a:gd name="connsiteX11" fmla="*/ 75756 w 371038"/>
                  <a:gd name="connsiteY11" fmla="*/ 122237 h 285206"/>
                  <a:gd name="connsiteX12" fmla="*/ 223393 w 371038"/>
                  <a:gd name="connsiteY12" fmla="*/ 28575 h 285206"/>
                  <a:gd name="connsiteX13" fmla="*/ 371031 w 371038"/>
                  <a:gd name="connsiteY13" fmla="*/ 0 h 285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038" h="285206">
                    <a:moveTo>
                      <a:pt x="371031" y="0"/>
                    </a:moveTo>
                    <a:cubicBezTo>
                      <a:pt x="372089" y="0"/>
                      <a:pt x="262816" y="16404"/>
                      <a:pt x="229743" y="28575"/>
                    </a:cubicBezTo>
                    <a:cubicBezTo>
                      <a:pt x="196670" y="40746"/>
                      <a:pt x="172593" y="73025"/>
                      <a:pt x="172593" y="73025"/>
                    </a:cubicBezTo>
                    <a:cubicBezTo>
                      <a:pt x="149310" y="90752"/>
                      <a:pt x="112003" y="112448"/>
                      <a:pt x="90043" y="134937"/>
                    </a:cubicBezTo>
                    <a:cubicBezTo>
                      <a:pt x="68083" y="157426"/>
                      <a:pt x="50620" y="190235"/>
                      <a:pt x="40831" y="207962"/>
                    </a:cubicBezTo>
                    <a:cubicBezTo>
                      <a:pt x="31042" y="225689"/>
                      <a:pt x="37921" y="228600"/>
                      <a:pt x="31306" y="241300"/>
                    </a:cubicBezTo>
                    <a:cubicBezTo>
                      <a:pt x="24691" y="254000"/>
                      <a:pt x="5112" y="279400"/>
                      <a:pt x="1143" y="284162"/>
                    </a:cubicBezTo>
                    <a:cubicBezTo>
                      <a:pt x="-2826" y="288924"/>
                      <a:pt x="4583" y="276225"/>
                      <a:pt x="7493" y="269875"/>
                    </a:cubicBezTo>
                    <a:cubicBezTo>
                      <a:pt x="10403" y="263525"/>
                      <a:pt x="14108" y="256381"/>
                      <a:pt x="18606" y="246062"/>
                    </a:cubicBezTo>
                    <a:cubicBezTo>
                      <a:pt x="23104" y="235743"/>
                      <a:pt x="28925" y="222250"/>
                      <a:pt x="34481" y="207962"/>
                    </a:cubicBezTo>
                    <a:cubicBezTo>
                      <a:pt x="40037" y="193675"/>
                      <a:pt x="45064" y="174625"/>
                      <a:pt x="51943" y="160337"/>
                    </a:cubicBezTo>
                    <a:cubicBezTo>
                      <a:pt x="58822" y="146050"/>
                      <a:pt x="47181" y="144197"/>
                      <a:pt x="75756" y="122237"/>
                    </a:cubicBezTo>
                    <a:cubicBezTo>
                      <a:pt x="104331" y="100277"/>
                      <a:pt x="175503" y="48683"/>
                      <a:pt x="223393" y="28575"/>
                    </a:cubicBezTo>
                    <a:cubicBezTo>
                      <a:pt x="271283" y="8467"/>
                      <a:pt x="369973" y="0"/>
                      <a:pt x="371031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8" name="フリーフォーム: 図形 1707">
                <a:extLst>
                  <a:ext uri="{FF2B5EF4-FFF2-40B4-BE49-F238E27FC236}">
                    <a16:creationId xmlns:a16="http://schemas.microsoft.com/office/drawing/2014/main" id="{8CE3E871-67D7-4C0A-A7E6-204DE09A3A4A}"/>
                  </a:ext>
                </a:extLst>
              </p:cNvPr>
              <p:cNvSpPr/>
              <p:nvPr/>
            </p:nvSpPr>
            <p:spPr>
              <a:xfrm>
                <a:off x="3081338" y="3082325"/>
                <a:ext cx="405040" cy="144596"/>
              </a:xfrm>
              <a:custGeom>
                <a:avLst/>
                <a:gdLst>
                  <a:gd name="connsiteX0" fmla="*/ 0 w 405040"/>
                  <a:gd name="connsiteY0" fmla="*/ 133950 h 144596"/>
                  <a:gd name="connsiteX1" fmla="*/ 50800 w 405040"/>
                  <a:gd name="connsiteY1" fmla="*/ 138713 h 144596"/>
                  <a:gd name="connsiteX2" fmla="*/ 117475 w 405040"/>
                  <a:gd name="connsiteY2" fmla="*/ 141888 h 144596"/>
                  <a:gd name="connsiteX3" fmla="*/ 219075 w 405040"/>
                  <a:gd name="connsiteY3" fmla="*/ 141888 h 144596"/>
                  <a:gd name="connsiteX4" fmla="*/ 304800 w 405040"/>
                  <a:gd name="connsiteY4" fmla="*/ 106963 h 144596"/>
                  <a:gd name="connsiteX5" fmla="*/ 361950 w 405040"/>
                  <a:gd name="connsiteY5" fmla="*/ 67275 h 144596"/>
                  <a:gd name="connsiteX6" fmla="*/ 404812 w 405040"/>
                  <a:gd name="connsiteY6" fmla="*/ 600 h 144596"/>
                  <a:gd name="connsiteX7" fmla="*/ 376237 w 405040"/>
                  <a:gd name="connsiteY7" fmla="*/ 37113 h 144596"/>
                  <a:gd name="connsiteX8" fmla="*/ 319087 w 405040"/>
                  <a:gd name="connsiteY8" fmla="*/ 83150 h 144596"/>
                  <a:gd name="connsiteX9" fmla="*/ 266700 w 405040"/>
                  <a:gd name="connsiteY9" fmla="*/ 114900 h 144596"/>
                  <a:gd name="connsiteX10" fmla="*/ 222250 w 405040"/>
                  <a:gd name="connsiteY10" fmla="*/ 129188 h 144596"/>
                  <a:gd name="connsiteX11" fmla="*/ 152400 w 405040"/>
                  <a:gd name="connsiteY11" fmla="*/ 133950 h 144596"/>
                  <a:gd name="connsiteX12" fmla="*/ 68262 w 405040"/>
                  <a:gd name="connsiteY12" fmla="*/ 133950 h 144596"/>
                  <a:gd name="connsiteX13" fmla="*/ 0 w 405040"/>
                  <a:gd name="connsiteY13" fmla="*/ 133950 h 14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5040" h="144596">
                    <a:moveTo>
                      <a:pt x="0" y="133950"/>
                    </a:moveTo>
                    <a:cubicBezTo>
                      <a:pt x="15610" y="135670"/>
                      <a:pt x="31221" y="137390"/>
                      <a:pt x="50800" y="138713"/>
                    </a:cubicBezTo>
                    <a:cubicBezTo>
                      <a:pt x="70379" y="140036"/>
                      <a:pt x="117475" y="141888"/>
                      <a:pt x="117475" y="141888"/>
                    </a:cubicBezTo>
                    <a:cubicBezTo>
                      <a:pt x="145521" y="142417"/>
                      <a:pt x="187854" y="147709"/>
                      <a:pt x="219075" y="141888"/>
                    </a:cubicBezTo>
                    <a:cubicBezTo>
                      <a:pt x="250296" y="136067"/>
                      <a:pt x="280988" y="119398"/>
                      <a:pt x="304800" y="106963"/>
                    </a:cubicBezTo>
                    <a:cubicBezTo>
                      <a:pt x="328613" y="94527"/>
                      <a:pt x="345281" y="85002"/>
                      <a:pt x="361950" y="67275"/>
                    </a:cubicBezTo>
                    <a:cubicBezTo>
                      <a:pt x="378619" y="49548"/>
                      <a:pt x="402431" y="5627"/>
                      <a:pt x="404812" y="600"/>
                    </a:cubicBezTo>
                    <a:cubicBezTo>
                      <a:pt x="407193" y="-4427"/>
                      <a:pt x="390525" y="23355"/>
                      <a:pt x="376237" y="37113"/>
                    </a:cubicBezTo>
                    <a:cubicBezTo>
                      <a:pt x="361949" y="50871"/>
                      <a:pt x="337343" y="70185"/>
                      <a:pt x="319087" y="83150"/>
                    </a:cubicBezTo>
                    <a:cubicBezTo>
                      <a:pt x="300831" y="96114"/>
                      <a:pt x="282839" y="107227"/>
                      <a:pt x="266700" y="114900"/>
                    </a:cubicBezTo>
                    <a:cubicBezTo>
                      <a:pt x="250561" y="122573"/>
                      <a:pt x="241300" y="126013"/>
                      <a:pt x="222250" y="129188"/>
                    </a:cubicBezTo>
                    <a:cubicBezTo>
                      <a:pt x="203200" y="132363"/>
                      <a:pt x="178065" y="133156"/>
                      <a:pt x="152400" y="133950"/>
                    </a:cubicBezTo>
                    <a:cubicBezTo>
                      <a:pt x="126735" y="134744"/>
                      <a:pt x="68262" y="133950"/>
                      <a:pt x="68262" y="133950"/>
                    </a:cubicBezTo>
                    <a:lnTo>
                      <a:pt x="0" y="13395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9" name="フリーフォーム: 図形 1708">
                <a:extLst>
                  <a:ext uri="{FF2B5EF4-FFF2-40B4-BE49-F238E27FC236}">
                    <a16:creationId xmlns:a16="http://schemas.microsoft.com/office/drawing/2014/main" id="{B92D0648-B8A6-47E0-A583-6EEF8D80C7AF}"/>
                  </a:ext>
                </a:extLst>
              </p:cNvPr>
              <p:cNvSpPr/>
              <p:nvPr/>
            </p:nvSpPr>
            <p:spPr>
              <a:xfrm>
                <a:off x="3098150" y="3173367"/>
                <a:ext cx="321978" cy="73730"/>
              </a:xfrm>
              <a:custGeom>
                <a:avLst/>
                <a:gdLst>
                  <a:gd name="connsiteX0" fmla="*/ 650 w 321978"/>
                  <a:gd name="connsiteY0" fmla="*/ 68308 h 73730"/>
                  <a:gd name="connsiteX1" fmla="*/ 151463 w 321978"/>
                  <a:gd name="connsiteY1" fmla="*/ 73071 h 73730"/>
                  <a:gd name="connsiteX2" fmla="*/ 234013 w 321978"/>
                  <a:gd name="connsiteY2" fmla="*/ 52433 h 73730"/>
                  <a:gd name="connsiteX3" fmla="*/ 295925 w 321978"/>
                  <a:gd name="connsiteY3" fmla="*/ 31796 h 73730"/>
                  <a:gd name="connsiteX4" fmla="*/ 321325 w 321978"/>
                  <a:gd name="connsiteY4" fmla="*/ 46 h 73730"/>
                  <a:gd name="connsiteX5" fmla="*/ 272113 w 321978"/>
                  <a:gd name="connsiteY5" fmla="*/ 25446 h 73730"/>
                  <a:gd name="connsiteX6" fmla="*/ 203850 w 321978"/>
                  <a:gd name="connsiteY6" fmla="*/ 55608 h 73730"/>
                  <a:gd name="connsiteX7" fmla="*/ 100663 w 321978"/>
                  <a:gd name="connsiteY7" fmla="*/ 65133 h 73730"/>
                  <a:gd name="connsiteX8" fmla="*/ 650 w 321978"/>
                  <a:gd name="connsiteY8" fmla="*/ 68308 h 73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1978" h="73730">
                    <a:moveTo>
                      <a:pt x="650" y="68308"/>
                    </a:moveTo>
                    <a:cubicBezTo>
                      <a:pt x="9117" y="69631"/>
                      <a:pt x="112569" y="75717"/>
                      <a:pt x="151463" y="73071"/>
                    </a:cubicBezTo>
                    <a:cubicBezTo>
                      <a:pt x="190357" y="70425"/>
                      <a:pt x="209936" y="59312"/>
                      <a:pt x="234013" y="52433"/>
                    </a:cubicBezTo>
                    <a:cubicBezTo>
                      <a:pt x="258090" y="45554"/>
                      <a:pt x="281373" y="40527"/>
                      <a:pt x="295925" y="31796"/>
                    </a:cubicBezTo>
                    <a:cubicBezTo>
                      <a:pt x="310477" y="23065"/>
                      <a:pt x="325294" y="1104"/>
                      <a:pt x="321325" y="46"/>
                    </a:cubicBezTo>
                    <a:cubicBezTo>
                      <a:pt x="317356" y="-1012"/>
                      <a:pt x="291692" y="16186"/>
                      <a:pt x="272113" y="25446"/>
                    </a:cubicBezTo>
                    <a:cubicBezTo>
                      <a:pt x="252534" y="34706"/>
                      <a:pt x="232425" y="48994"/>
                      <a:pt x="203850" y="55608"/>
                    </a:cubicBezTo>
                    <a:cubicBezTo>
                      <a:pt x="175275" y="62222"/>
                      <a:pt x="132677" y="64339"/>
                      <a:pt x="100663" y="65133"/>
                    </a:cubicBezTo>
                    <a:cubicBezTo>
                      <a:pt x="68649" y="65927"/>
                      <a:pt x="-7817" y="66985"/>
                      <a:pt x="650" y="68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0" name="フリーフォーム: 図形 1709">
                <a:extLst>
                  <a:ext uri="{FF2B5EF4-FFF2-40B4-BE49-F238E27FC236}">
                    <a16:creationId xmlns:a16="http://schemas.microsoft.com/office/drawing/2014/main" id="{329E0364-A252-4BA0-AE2B-78DAB1789973}"/>
                  </a:ext>
                </a:extLst>
              </p:cNvPr>
              <p:cNvSpPr/>
              <p:nvPr/>
            </p:nvSpPr>
            <p:spPr>
              <a:xfrm>
                <a:off x="3017750" y="3082856"/>
                <a:ext cx="162035" cy="179460"/>
              </a:xfrm>
              <a:custGeom>
                <a:avLst/>
                <a:gdLst>
                  <a:gd name="connsiteX0" fmla="*/ 162013 w 162035"/>
                  <a:gd name="connsiteY0" fmla="*/ 69 h 179460"/>
                  <a:gd name="connsiteX1" fmla="*/ 62000 w 162035"/>
                  <a:gd name="connsiteY1" fmla="*/ 60394 h 179460"/>
                  <a:gd name="connsiteX2" fmla="*/ 57238 w 162035"/>
                  <a:gd name="connsiteY2" fmla="*/ 93732 h 179460"/>
                  <a:gd name="connsiteX3" fmla="*/ 82638 w 162035"/>
                  <a:gd name="connsiteY3" fmla="*/ 122307 h 179460"/>
                  <a:gd name="connsiteX4" fmla="*/ 55650 w 162035"/>
                  <a:gd name="connsiteY4" fmla="*/ 131832 h 179460"/>
                  <a:gd name="connsiteX5" fmla="*/ 87400 w 162035"/>
                  <a:gd name="connsiteY5" fmla="*/ 149294 h 179460"/>
                  <a:gd name="connsiteX6" fmla="*/ 55650 w 162035"/>
                  <a:gd name="connsiteY6" fmla="*/ 154057 h 179460"/>
                  <a:gd name="connsiteX7" fmla="*/ 88 w 162035"/>
                  <a:gd name="connsiteY7" fmla="*/ 179457 h 179460"/>
                  <a:gd name="connsiteX8" fmla="*/ 42950 w 162035"/>
                  <a:gd name="connsiteY8" fmla="*/ 155644 h 179460"/>
                  <a:gd name="connsiteX9" fmla="*/ 50888 w 162035"/>
                  <a:gd name="connsiteY9" fmla="*/ 127069 h 179460"/>
                  <a:gd name="connsiteX10" fmla="*/ 49300 w 162035"/>
                  <a:gd name="connsiteY10" fmla="*/ 95319 h 179460"/>
                  <a:gd name="connsiteX11" fmla="*/ 52475 w 162035"/>
                  <a:gd name="connsiteY11" fmla="*/ 73094 h 179460"/>
                  <a:gd name="connsiteX12" fmla="*/ 162013 w 162035"/>
                  <a:gd name="connsiteY12" fmla="*/ 69 h 17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2035" h="179460">
                    <a:moveTo>
                      <a:pt x="162013" y="69"/>
                    </a:moveTo>
                    <a:cubicBezTo>
                      <a:pt x="163601" y="-2048"/>
                      <a:pt x="79462" y="44784"/>
                      <a:pt x="62000" y="60394"/>
                    </a:cubicBezTo>
                    <a:cubicBezTo>
                      <a:pt x="44537" y="76005"/>
                      <a:pt x="53798" y="83413"/>
                      <a:pt x="57238" y="93732"/>
                    </a:cubicBezTo>
                    <a:cubicBezTo>
                      <a:pt x="60678" y="104051"/>
                      <a:pt x="82903" y="115957"/>
                      <a:pt x="82638" y="122307"/>
                    </a:cubicBezTo>
                    <a:cubicBezTo>
                      <a:pt x="82373" y="128657"/>
                      <a:pt x="54856" y="127334"/>
                      <a:pt x="55650" y="131832"/>
                    </a:cubicBezTo>
                    <a:cubicBezTo>
                      <a:pt x="56444" y="136330"/>
                      <a:pt x="87400" y="145590"/>
                      <a:pt x="87400" y="149294"/>
                    </a:cubicBezTo>
                    <a:cubicBezTo>
                      <a:pt x="87400" y="152998"/>
                      <a:pt x="70202" y="149030"/>
                      <a:pt x="55650" y="154057"/>
                    </a:cubicBezTo>
                    <a:cubicBezTo>
                      <a:pt x="41098" y="159084"/>
                      <a:pt x="2205" y="179193"/>
                      <a:pt x="88" y="179457"/>
                    </a:cubicBezTo>
                    <a:cubicBezTo>
                      <a:pt x="-2029" y="179721"/>
                      <a:pt x="34483" y="164375"/>
                      <a:pt x="42950" y="155644"/>
                    </a:cubicBezTo>
                    <a:cubicBezTo>
                      <a:pt x="51417" y="146913"/>
                      <a:pt x="49830" y="137123"/>
                      <a:pt x="50888" y="127069"/>
                    </a:cubicBezTo>
                    <a:cubicBezTo>
                      <a:pt x="51946" y="117015"/>
                      <a:pt x="49036" y="104315"/>
                      <a:pt x="49300" y="95319"/>
                    </a:cubicBezTo>
                    <a:cubicBezTo>
                      <a:pt x="49564" y="86323"/>
                      <a:pt x="34483" y="88969"/>
                      <a:pt x="52475" y="73094"/>
                    </a:cubicBezTo>
                    <a:cubicBezTo>
                      <a:pt x="70467" y="57219"/>
                      <a:pt x="160425" y="2186"/>
                      <a:pt x="162013" y="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1" name="フリーフォーム: 図形 1710">
                <a:extLst>
                  <a:ext uri="{FF2B5EF4-FFF2-40B4-BE49-F238E27FC236}">
                    <a16:creationId xmlns:a16="http://schemas.microsoft.com/office/drawing/2014/main" id="{58453DFF-321F-4221-B5A2-ACB4209B41D0}"/>
                  </a:ext>
                </a:extLst>
              </p:cNvPr>
              <p:cNvSpPr/>
              <p:nvPr/>
            </p:nvSpPr>
            <p:spPr>
              <a:xfrm>
                <a:off x="3338430" y="3010012"/>
                <a:ext cx="170768" cy="124032"/>
              </a:xfrm>
              <a:custGeom>
                <a:avLst/>
                <a:gdLst>
                  <a:gd name="connsiteX0" fmla="*/ 83 w 170768"/>
                  <a:gd name="connsiteY0" fmla="*/ 1476 h 124032"/>
                  <a:gd name="connsiteX1" fmla="*/ 104858 w 170768"/>
                  <a:gd name="connsiteY1" fmla="*/ 9413 h 124032"/>
                  <a:gd name="connsiteX2" fmla="*/ 163595 w 170768"/>
                  <a:gd name="connsiteY2" fmla="*/ 45926 h 124032"/>
                  <a:gd name="connsiteX3" fmla="*/ 169945 w 170768"/>
                  <a:gd name="connsiteY3" fmla="*/ 61801 h 124032"/>
                  <a:gd name="connsiteX4" fmla="*/ 165183 w 170768"/>
                  <a:gd name="connsiteY4" fmla="*/ 84026 h 124032"/>
                  <a:gd name="connsiteX5" fmla="*/ 120733 w 170768"/>
                  <a:gd name="connsiteY5" fmla="*/ 123713 h 124032"/>
                  <a:gd name="connsiteX6" fmla="*/ 144545 w 170768"/>
                  <a:gd name="connsiteY6" fmla="*/ 101488 h 124032"/>
                  <a:gd name="connsiteX7" fmla="*/ 149308 w 170768"/>
                  <a:gd name="connsiteY7" fmla="*/ 79263 h 124032"/>
                  <a:gd name="connsiteX8" fmla="*/ 125495 w 170768"/>
                  <a:gd name="connsiteY8" fmla="*/ 53863 h 124032"/>
                  <a:gd name="connsiteX9" fmla="*/ 87395 w 170768"/>
                  <a:gd name="connsiteY9" fmla="*/ 33226 h 124032"/>
                  <a:gd name="connsiteX10" fmla="*/ 83 w 170768"/>
                  <a:gd name="connsiteY10" fmla="*/ 1476 h 12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768" h="124032">
                    <a:moveTo>
                      <a:pt x="83" y="1476"/>
                    </a:moveTo>
                    <a:cubicBezTo>
                      <a:pt x="2993" y="-2493"/>
                      <a:pt x="77606" y="2005"/>
                      <a:pt x="104858" y="9413"/>
                    </a:cubicBezTo>
                    <a:cubicBezTo>
                      <a:pt x="132110" y="16821"/>
                      <a:pt x="152747" y="37195"/>
                      <a:pt x="163595" y="45926"/>
                    </a:cubicBezTo>
                    <a:cubicBezTo>
                      <a:pt x="174443" y="54657"/>
                      <a:pt x="169680" y="55451"/>
                      <a:pt x="169945" y="61801"/>
                    </a:cubicBezTo>
                    <a:cubicBezTo>
                      <a:pt x="170210" y="68151"/>
                      <a:pt x="173385" y="73707"/>
                      <a:pt x="165183" y="84026"/>
                    </a:cubicBezTo>
                    <a:cubicBezTo>
                      <a:pt x="156981" y="94345"/>
                      <a:pt x="124173" y="120803"/>
                      <a:pt x="120733" y="123713"/>
                    </a:cubicBezTo>
                    <a:cubicBezTo>
                      <a:pt x="117293" y="126623"/>
                      <a:pt x="139783" y="108896"/>
                      <a:pt x="144545" y="101488"/>
                    </a:cubicBezTo>
                    <a:cubicBezTo>
                      <a:pt x="149308" y="94080"/>
                      <a:pt x="152483" y="87201"/>
                      <a:pt x="149308" y="79263"/>
                    </a:cubicBezTo>
                    <a:cubicBezTo>
                      <a:pt x="146133" y="71325"/>
                      <a:pt x="135814" y="61536"/>
                      <a:pt x="125495" y="53863"/>
                    </a:cubicBezTo>
                    <a:cubicBezTo>
                      <a:pt x="115176" y="46190"/>
                      <a:pt x="103534" y="40899"/>
                      <a:pt x="87395" y="33226"/>
                    </a:cubicBezTo>
                    <a:cubicBezTo>
                      <a:pt x="71256" y="25553"/>
                      <a:pt x="-2827" y="5445"/>
                      <a:pt x="83" y="14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2" name="フリーフォーム: 図形 1711">
                <a:extLst>
                  <a:ext uri="{FF2B5EF4-FFF2-40B4-BE49-F238E27FC236}">
                    <a16:creationId xmlns:a16="http://schemas.microsoft.com/office/drawing/2014/main" id="{814BE769-08A5-4BAF-A309-79C7F9626024}"/>
                  </a:ext>
                </a:extLst>
              </p:cNvPr>
              <p:cNvSpPr/>
              <p:nvPr/>
            </p:nvSpPr>
            <p:spPr>
              <a:xfrm>
                <a:off x="3176573" y="3005431"/>
                <a:ext cx="286065" cy="180531"/>
              </a:xfrm>
              <a:custGeom>
                <a:avLst/>
                <a:gdLst>
                  <a:gd name="connsiteX0" fmla="*/ 285765 w 286065"/>
                  <a:gd name="connsiteY0" fmla="*/ 45744 h 180531"/>
                  <a:gd name="connsiteX1" fmla="*/ 239727 w 286065"/>
                  <a:gd name="connsiteY1" fmla="*/ 74319 h 180531"/>
                  <a:gd name="connsiteX2" fmla="*/ 234965 w 286065"/>
                  <a:gd name="connsiteY2" fmla="*/ 128294 h 180531"/>
                  <a:gd name="connsiteX3" fmla="*/ 219090 w 286065"/>
                  <a:gd name="connsiteY3" fmla="*/ 147344 h 180531"/>
                  <a:gd name="connsiteX4" fmla="*/ 166702 w 286065"/>
                  <a:gd name="connsiteY4" fmla="*/ 175919 h 180531"/>
                  <a:gd name="connsiteX5" fmla="*/ 87327 w 286065"/>
                  <a:gd name="connsiteY5" fmla="*/ 179094 h 180531"/>
                  <a:gd name="connsiteX6" fmla="*/ 55577 w 286065"/>
                  <a:gd name="connsiteY6" fmla="*/ 161632 h 180531"/>
                  <a:gd name="connsiteX7" fmla="*/ 39702 w 286065"/>
                  <a:gd name="connsiteY7" fmla="*/ 115594 h 180531"/>
                  <a:gd name="connsiteX8" fmla="*/ 30177 w 286065"/>
                  <a:gd name="connsiteY8" fmla="*/ 64794 h 180531"/>
                  <a:gd name="connsiteX9" fmla="*/ 15 w 286065"/>
                  <a:gd name="connsiteY9" fmla="*/ 53682 h 180531"/>
                  <a:gd name="connsiteX10" fmla="*/ 27002 w 286065"/>
                  <a:gd name="connsiteY10" fmla="*/ 37807 h 180531"/>
                  <a:gd name="connsiteX11" fmla="*/ 85740 w 286065"/>
                  <a:gd name="connsiteY11" fmla="*/ 21932 h 180531"/>
                  <a:gd name="connsiteX12" fmla="*/ 146065 w 286065"/>
                  <a:gd name="connsiteY12" fmla="*/ 1294 h 180531"/>
                  <a:gd name="connsiteX13" fmla="*/ 214327 w 286065"/>
                  <a:gd name="connsiteY13" fmla="*/ 6057 h 180531"/>
                  <a:gd name="connsiteX14" fmla="*/ 285765 w 286065"/>
                  <a:gd name="connsiteY14" fmla="*/ 45744 h 180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6065" h="180531">
                    <a:moveTo>
                      <a:pt x="285765" y="45744"/>
                    </a:moveTo>
                    <a:cubicBezTo>
                      <a:pt x="289998" y="57121"/>
                      <a:pt x="248194" y="60561"/>
                      <a:pt x="239727" y="74319"/>
                    </a:cubicBezTo>
                    <a:cubicBezTo>
                      <a:pt x="231260" y="88077"/>
                      <a:pt x="238404" y="116123"/>
                      <a:pt x="234965" y="128294"/>
                    </a:cubicBezTo>
                    <a:cubicBezTo>
                      <a:pt x="231525" y="140465"/>
                      <a:pt x="230467" y="139407"/>
                      <a:pt x="219090" y="147344"/>
                    </a:cubicBezTo>
                    <a:cubicBezTo>
                      <a:pt x="207713" y="155281"/>
                      <a:pt x="188662" y="170627"/>
                      <a:pt x="166702" y="175919"/>
                    </a:cubicBezTo>
                    <a:cubicBezTo>
                      <a:pt x="144742" y="181211"/>
                      <a:pt x="105848" y="181475"/>
                      <a:pt x="87327" y="179094"/>
                    </a:cubicBezTo>
                    <a:cubicBezTo>
                      <a:pt x="68806" y="176713"/>
                      <a:pt x="63514" y="172215"/>
                      <a:pt x="55577" y="161632"/>
                    </a:cubicBezTo>
                    <a:cubicBezTo>
                      <a:pt x="47640" y="151049"/>
                      <a:pt x="43935" y="131734"/>
                      <a:pt x="39702" y="115594"/>
                    </a:cubicBezTo>
                    <a:cubicBezTo>
                      <a:pt x="35469" y="99454"/>
                      <a:pt x="36791" y="75113"/>
                      <a:pt x="30177" y="64794"/>
                    </a:cubicBezTo>
                    <a:cubicBezTo>
                      <a:pt x="23562" y="54475"/>
                      <a:pt x="544" y="58180"/>
                      <a:pt x="15" y="53682"/>
                    </a:cubicBezTo>
                    <a:cubicBezTo>
                      <a:pt x="-514" y="49184"/>
                      <a:pt x="12715" y="43099"/>
                      <a:pt x="27002" y="37807"/>
                    </a:cubicBezTo>
                    <a:cubicBezTo>
                      <a:pt x="41289" y="32515"/>
                      <a:pt x="65896" y="28017"/>
                      <a:pt x="85740" y="21932"/>
                    </a:cubicBezTo>
                    <a:cubicBezTo>
                      <a:pt x="105584" y="15847"/>
                      <a:pt x="124634" y="3940"/>
                      <a:pt x="146065" y="1294"/>
                    </a:cubicBezTo>
                    <a:cubicBezTo>
                      <a:pt x="167496" y="-1352"/>
                      <a:pt x="191838" y="-28"/>
                      <a:pt x="214327" y="6057"/>
                    </a:cubicBezTo>
                    <a:cubicBezTo>
                      <a:pt x="236816" y="12142"/>
                      <a:pt x="281532" y="34367"/>
                      <a:pt x="285765" y="457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3" name="楕円 1712">
                <a:extLst>
                  <a:ext uri="{FF2B5EF4-FFF2-40B4-BE49-F238E27FC236}">
                    <a16:creationId xmlns:a16="http://schemas.microsoft.com/office/drawing/2014/main" id="{8672EA4B-F59E-484B-BDC5-73C2DAC3AF02}"/>
                  </a:ext>
                </a:extLst>
              </p:cNvPr>
              <p:cNvSpPr/>
              <p:nvPr/>
            </p:nvSpPr>
            <p:spPr>
              <a:xfrm>
                <a:off x="3236913" y="3065463"/>
                <a:ext cx="52387" cy="714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4" name="フリーフォーム: 図形 1713">
                <a:extLst>
                  <a:ext uri="{FF2B5EF4-FFF2-40B4-BE49-F238E27FC236}">
                    <a16:creationId xmlns:a16="http://schemas.microsoft.com/office/drawing/2014/main" id="{1740063D-2DC3-4CA0-B6C4-2EB8F30D2DA1}"/>
                  </a:ext>
                </a:extLst>
              </p:cNvPr>
              <p:cNvSpPr/>
              <p:nvPr/>
            </p:nvSpPr>
            <p:spPr>
              <a:xfrm>
                <a:off x="2895498" y="2841248"/>
                <a:ext cx="749901" cy="199587"/>
              </a:xfrm>
              <a:custGeom>
                <a:avLst/>
                <a:gdLst>
                  <a:gd name="connsiteX0" fmla="*/ 102 w 749901"/>
                  <a:gd name="connsiteY0" fmla="*/ 198815 h 199587"/>
                  <a:gd name="connsiteX1" fmla="*/ 122340 w 749901"/>
                  <a:gd name="connsiteY1" fmla="*/ 187702 h 199587"/>
                  <a:gd name="connsiteX2" fmla="*/ 168377 w 749901"/>
                  <a:gd name="connsiteY2" fmla="*/ 173415 h 199587"/>
                  <a:gd name="connsiteX3" fmla="*/ 209652 w 749901"/>
                  <a:gd name="connsiteY3" fmla="*/ 152777 h 199587"/>
                  <a:gd name="connsiteX4" fmla="*/ 358877 w 749901"/>
                  <a:gd name="connsiteY4" fmla="*/ 97215 h 199587"/>
                  <a:gd name="connsiteX5" fmla="*/ 498577 w 749901"/>
                  <a:gd name="connsiteY5" fmla="*/ 30540 h 199587"/>
                  <a:gd name="connsiteX6" fmla="*/ 555727 w 749901"/>
                  <a:gd name="connsiteY6" fmla="*/ 8315 h 199587"/>
                  <a:gd name="connsiteX7" fmla="*/ 654152 w 749901"/>
                  <a:gd name="connsiteY7" fmla="*/ 19427 h 199587"/>
                  <a:gd name="connsiteX8" fmla="*/ 749402 w 749901"/>
                  <a:gd name="connsiteY8" fmla="*/ 40065 h 199587"/>
                  <a:gd name="connsiteX9" fmla="*/ 685902 w 749901"/>
                  <a:gd name="connsiteY9" fmla="*/ 16252 h 199587"/>
                  <a:gd name="connsiteX10" fmla="*/ 563665 w 749901"/>
                  <a:gd name="connsiteY10" fmla="*/ 377 h 199587"/>
                  <a:gd name="connsiteX11" fmla="*/ 484290 w 749901"/>
                  <a:gd name="connsiteY11" fmla="*/ 32127 h 199587"/>
                  <a:gd name="connsiteX12" fmla="*/ 389040 w 749901"/>
                  <a:gd name="connsiteY12" fmla="*/ 70227 h 199587"/>
                  <a:gd name="connsiteX13" fmla="*/ 295377 w 749901"/>
                  <a:gd name="connsiteY13" fmla="*/ 113090 h 199587"/>
                  <a:gd name="connsiteX14" fmla="*/ 212827 w 749901"/>
                  <a:gd name="connsiteY14" fmla="*/ 141665 h 199587"/>
                  <a:gd name="connsiteX15" fmla="*/ 144565 w 749901"/>
                  <a:gd name="connsiteY15" fmla="*/ 165477 h 199587"/>
                  <a:gd name="connsiteX16" fmla="*/ 102 w 749901"/>
                  <a:gd name="connsiteY16" fmla="*/ 198815 h 199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49901" h="199587">
                    <a:moveTo>
                      <a:pt x="102" y="198815"/>
                    </a:moveTo>
                    <a:cubicBezTo>
                      <a:pt x="-3602" y="202519"/>
                      <a:pt x="94294" y="191935"/>
                      <a:pt x="122340" y="187702"/>
                    </a:cubicBezTo>
                    <a:cubicBezTo>
                      <a:pt x="150386" y="183469"/>
                      <a:pt x="153825" y="179236"/>
                      <a:pt x="168377" y="173415"/>
                    </a:cubicBezTo>
                    <a:cubicBezTo>
                      <a:pt x="182929" y="167594"/>
                      <a:pt x="177902" y="165477"/>
                      <a:pt x="209652" y="152777"/>
                    </a:cubicBezTo>
                    <a:cubicBezTo>
                      <a:pt x="241402" y="140077"/>
                      <a:pt x="310723" y="117588"/>
                      <a:pt x="358877" y="97215"/>
                    </a:cubicBezTo>
                    <a:cubicBezTo>
                      <a:pt x="407031" y="76842"/>
                      <a:pt x="465769" y="45357"/>
                      <a:pt x="498577" y="30540"/>
                    </a:cubicBezTo>
                    <a:cubicBezTo>
                      <a:pt x="531385" y="15723"/>
                      <a:pt x="529798" y="10167"/>
                      <a:pt x="555727" y="8315"/>
                    </a:cubicBezTo>
                    <a:cubicBezTo>
                      <a:pt x="581656" y="6463"/>
                      <a:pt x="621873" y="14135"/>
                      <a:pt x="654152" y="19427"/>
                    </a:cubicBezTo>
                    <a:cubicBezTo>
                      <a:pt x="686431" y="24719"/>
                      <a:pt x="744110" y="40594"/>
                      <a:pt x="749402" y="40065"/>
                    </a:cubicBezTo>
                    <a:cubicBezTo>
                      <a:pt x="754694" y="39536"/>
                      <a:pt x="716858" y="22867"/>
                      <a:pt x="685902" y="16252"/>
                    </a:cubicBezTo>
                    <a:cubicBezTo>
                      <a:pt x="654946" y="9637"/>
                      <a:pt x="597267" y="-2269"/>
                      <a:pt x="563665" y="377"/>
                    </a:cubicBezTo>
                    <a:cubicBezTo>
                      <a:pt x="530063" y="3023"/>
                      <a:pt x="513394" y="20485"/>
                      <a:pt x="484290" y="32127"/>
                    </a:cubicBezTo>
                    <a:cubicBezTo>
                      <a:pt x="455186" y="43769"/>
                      <a:pt x="420525" y="56733"/>
                      <a:pt x="389040" y="70227"/>
                    </a:cubicBezTo>
                    <a:cubicBezTo>
                      <a:pt x="357555" y="83721"/>
                      <a:pt x="324746" y="101184"/>
                      <a:pt x="295377" y="113090"/>
                    </a:cubicBezTo>
                    <a:cubicBezTo>
                      <a:pt x="266008" y="124996"/>
                      <a:pt x="212827" y="141665"/>
                      <a:pt x="212827" y="141665"/>
                    </a:cubicBezTo>
                    <a:cubicBezTo>
                      <a:pt x="187692" y="150396"/>
                      <a:pt x="177902" y="157010"/>
                      <a:pt x="144565" y="165477"/>
                    </a:cubicBezTo>
                    <a:cubicBezTo>
                      <a:pt x="111228" y="173944"/>
                      <a:pt x="3806" y="195111"/>
                      <a:pt x="102" y="1988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5" name="フリーフォーム: 図形 1714">
                <a:extLst>
                  <a:ext uri="{FF2B5EF4-FFF2-40B4-BE49-F238E27FC236}">
                    <a16:creationId xmlns:a16="http://schemas.microsoft.com/office/drawing/2014/main" id="{0D0079DC-3AD6-44F8-90EA-BB510BF4F327}"/>
                  </a:ext>
                </a:extLst>
              </p:cNvPr>
              <p:cNvSpPr/>
              <p:nvPr/>
            </p:nvSpPr>
            <p:spPr>
              <a:xfrm>
                <a:off x="2920825" y="2751733"/>
                <a:ext cx="730643" cy="277110"/>
              </a:xfrm>
              <a:custGeom>
                <a:avLst/>
                <a:gdLst>
                  <a:gd name="connsiteX0" fmla="*/ 4938 w 730643"/>
                  <a:gd name="connsiteY0" fmla="*/ 274042 h 277110"/>
                  <a:gd name="connsiteX1" fmla="*/ 93838 w 730643"/>
                  <a:gd name="connsiteY1" fmla="*/ 216892 h 277110"/>
                  <a:gd name="connsiteX2" fmla="*/ 119238 w 730643"/>
                  <a:gd name="connsiteY2" fmla="*/ 188317 h 277110"/>
                  <a:gd name="connsiteX3" fmla="*/ 209725 w 730643"/>
                  <a:gd name="connsiteY3" fmla="*/ 129580 h 277110"/>
                  <a:gd name="connsiteX4" fmla="*/ 328788 w 730643"/>
                  <a:gd name="connsiteY4" fmla="*/ 69255 h 277110"/>
                  <a:gd name="connsiteX5" fmla="*/ 463725 w 730643"/>
                  <a:gd name="connsiteY5" fmla="*/ 13692 h 277110"/>
                  <a:gd name="connsiteX6" fmla="*/ 509763 w 730643"/>
                  <a:gd name="connsiteY6" fmla="*/ 992 h 277110"/>
                  <a:gd name="connsiteX7" fmla="*/ 624063 w 730643"/>
                  <a:gd name="connsiteY7" fmla="*/ 32742 h 277110"/>
                  <a:gd name="connsiteX8" fmla="*/ 728838 w 730643"/>
                  <a:gd name="connsiteY8" fmla="*/ 72430 h 277110"/>
                  <a:gd name="connsiteX9" fmla="*/ 676450 w 730643"/>
                  <a:gd name="connsiteY9" fmla="*/ 54967 h 277110"/>
                  <a:gd name="connsiteX10" fmla="*/ 505000 w 730643"/>
                  <a:gd name="connsiteY10" fmla="*/ 15280 h 277110"/>
                  <a:gd name="connsiteX11" fmla="*/ 417688 w 730643"/>
                  <a:gd name="connsiteY11" fmla="*/ 42267 h 277110"/>
                  <a:gd name="connsiteX12" fmla="*/ 260525 w 730643"/>
                  <a:gd name="connsiteY12" fmla="*/ 113705 h 277110"/>
                  <a:gd name="connsiteX13" fmla="*/ 4938 w 730643"/>
                  <a:gd name="connsiteY13" fmla="*/ 274042 h 277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30643" h="277110">
                    <a:moveTo>
                      <a:pt x="4938" y="274042"/>
                    </a:moveTo>
                    <a:cubicBezTo>
                      <a:pt x="-22843" y="291240"/>
                      <a:pt x="74788" y="231179"/>
                      <a:pt x="93838" y="216892"/>
                    </a:cubicBezTo>
                    <a:cubicBezTo>
                      <a:pt x="112888" y="202604"/>
                      <a:pt x="99924" y="202869"/>
                      <a:pt x="119238" y="188317"/>
                    </a:cubicBezTo>
                    <a:cubicBezTo>
                      <a:pt x="138552" y="173765"/>
                      <a:pt x="174800" y="149424"/>
                      <a:pt x="209725" y="129580"/>
                    </a:cubicBezTo>
                    <a:cubicBezTo>
                      <a:pt x="244650" y="109736"/>
                      <a:pt x="286455" y="88570"/>
                      <a:pt x="328788" y="69255"/>
                    </a:cubicBezTo>
                    <a:cubicBezTo>
                      <a:pt x="371121" y="49940"/>
                      <a:pt x="433563" y="25069"/>
                      <a:pt x="463725" y="13692"/>
                    </a:cubicBezTo>
                    <a:cubicBezTo>
                      <a:pt x="493887" y="2315"/>
                      <a:pt x="483040" y="-2183"/>
                      <a:pt x="509763" y="992"/>
                    </a:cubicBezTo>
                    <a:cubicBezTo>
                      <a:pt x="536486" y="4167"/>
                      <a:pt x="587551" y="20836"/>
                      <a:pt x="624063" y="32742"/>
                    </a:cubicBezTo>
                    <a:cubicBezTo>
                      <a:pt x="660575" y="44648"/>
                      <a:pt x="720107" y="68726"/>
                      <a:pt x="728838" y="72430"/>
                    </a:cubicBezTo>
                    <a:cubicBezTo>
                      <a:pt x="737569" y="76134"/>
                      <a:pt x="713756" y="64492"/>
                      <a:pt x="676450" y="54967"/>
                    </a:cubicBezTo>
                    <a:cubicBezTo>
                      <a:pt x="639144" y="45442"/>
                      <a:pt x="548127" y="17397"/>
                      <a:pt x="505000" y="15280"/>
                    </a:cubicBezTo>
                    <a:cubicBezTo>
                      <a:pt x="461873" y="13163"/>
                      <a:pt x="458434" y="25863"/>
                      <a:pt x="417688" y="42267"/>
                    </a:cubicBezTo>
                    <a:cubicBezTo>
                      <a:pt x="376942" y="58671"/>
                      <a:pt x="326671" y="77457"/>
                      <a:pt x="260525" y="113705"/>
                    </a:cubicBezTo>
                    <a:cubicBezTo>
                      <a:pt x="194379" y="149953"/>
                      <a:pt x="32719" y="256844"/>
                      <a:pt x="4938" y="2740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6" name="フリーフォーム: 図形 1715">
                <a:extLst>
                  <a:ext uri="{FF2B5EF4-FFF2-40B4-BE49-F238E27FC236}">
                    <a16:creationId xmlns:a16="http://schemas.microsoft.com/office/drawing/2014/main" id="{CC51F7F5-4976-4B82-86F3-EB2A5C719F57}"/>
                  </a:ext>
                </a:extLst>
              </p:cNvPr>
              <p:cNvSpPr/>
              <p:nvPr/>
            </p:nvSpPr>
            <p:spPr>
              <a:xfrm>
                <a:off x="2806651" y="3706283"/>
                <a:ext cx="370151" cy="417439"/>
              </a:xfrm>
              <a:custGeom>
                <a:avLst/>
                <a:gdLst>
                  <a:gd name="connsiteX0" fmla="*/ 249816 w 370151"/>
                  <a:gd name="connsiteY0" fmla="*/ 0 h 417439"/>
                  <a:gd name="connsiteX1" fmla="*/ 353532 w 370151"/>
                  <a:gd name="connsiteY1" fmla="*/ 99484 h 417439"/>
                  <a:gd name="connsiteX2" fmla="*/ 368349 w 370151"/>
                  <a:gd name="connsiteY2" fmla="*/ 167217 h 417439"/>
                  <a:gd name="connsiteX3" fmla="*/ 336599 w 370151"/>
                  <a:gd name="connsiteY3" fmla="*/ 224367 h 417439"/>
                  <a:gd name="connsiteX4" fmla="*/ 285799 w 370151"/>
                  <a:gd name="connsiteY4" fmla="*/ 224367 h 417439"/>
                  <a:gd name="connsiteX5" fmla="*/ 220182 w 370151"/>
                  <a:gd name="connsiteY5" fmla="*/ 239184 h 417439"/>
                  <a:gd name="connsiteX6" fmla="*/ 141866 w 370151"/>
                  <a:gd name="connsiteY6" fmla="*/ 294217 h 417439"/>
                  <a:gd name="connsiteX7" fmla="*/ 82599 w 370151"/>
                  <a:gd name="connsiteY7" fmla="*/ 349250 h 417439"/>
                  <a:gd name="connsiteX8" fmla="*/ 48732 w 370151"/>
                  <a:gd name="connsiteY8" fmla="*/ 404284 h 417439"/>
                  <a:gd name="connsiteX9" fmla="*/ 49 w 370151"/>
                  <a:gd name="connsiteY9" fmla="*/ 416984 h 417439"/>
                  <a:gd name="connsiteX10" fmla="*/ 40266 w 370151"/>
                  <a:gd name="connsiteY10" fmla="*/ 393700 h 417439"/>
                  <a:gd name="connsiteX11" fmla="*/ 74132 w 370151"/>
                  <a:gd name="connsiteY11" fmla="*/ 355600 h 417439"/>
                  <a:gd name="connsiteX12" fmla="*/ 122816 w 370151"/>
                  <a:gd name="connsiteY12" fmla="*/ 300567 h 417439"/>
                  <a:gd name="connsiteX13" fmla="*/ 192666 w 370151"/>
                  <a:gd name="connsiteY13" fmla="*/ 241300 h 417439"/>
                  <a:gd name="connsiteX14" fmla="*/ 304849 w 370151"/>
                  <a:gd name="connsiteY14" fmla="*/ 213784 h 417439"/>
                  <a:gd name="connsiteX15" fmla="*/ 347182 w 370151"/>
                  <a:gd name="connsiteY15" fmla="*/ 190500 h 417439"/>
                  <a:gd name="connsiteX16" fmla="*/ 357766 w 370151"/>
                  <a:gd name="connsiteY16" fmla="*/ 148167 h 417439"/>
                  <a:gd name="connsiteX17" fmla="*/ 336599 w 370151"/>
                  <a:gd name="connsiteY17" fmla="*/ 99484 h 417439"/>
                  <a:gd name="connsiteX18" fmla="*/ 249816 w 370151"/>
                  <a:gd name="connsiteY18" fmla="*/ 0 h 417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0151" h="417439">
                    <a:moveTo>
                      <a:pt x="249816" y="0"/>
                    </a:moveTo>
                    <a:cubicBezTo>
                      <a:pt x="252638" y="0"/>
                      <a:pt x="333777" y="71615"/>
                      <a:pt x="353532" y="99484"/>
                    </a:cubicBezTo>
                    <a:cubicBezTo>
                      <a:pt x="373287" y="127353"/>
                      <a:pt x="371171" y="146403"/>
                      <a:pt x="368349" y="167217"/>
                    </a:cubicBezTo>
                    <a:cubicBezTo>
                      <a:pt x="365527" y="188031"/>
                      <a:pt x="350357" y="214842"/>
                      <a:pt x="336599" y="224367"/>
                    </a:cubicBezTo>
                    <a:cubicBezTo>
                      <a:pt x="322841" y="233892"/>
                      <a:pt x="305202" y="221898"/>
                      <a:pt x="285799" y="224367"/>
                    </a:cubicBezTo>
                    <a:cubicBezTo>
                      <a:pt x="266396" y="226836"/>
                      <a:pt x="244171" y="227542"/>
                      <a:pt x="220182" y="239184"/>
                    </a:cubicBezTo>
                    <a:cubicBezTo>
                      <a:pt x="196193" y="250826"/>
                      <a:pt x="164796" y="275873"/>
                      <a:pt x="141866" y="294217"/>
                    </a:cubicBezTo>
                    <a:cubicBezTo>
                      <a:pt x="118936" y="312561"/>
                      <a:pt x="98121" y="330906"/>
                      <a:pt x="82599" y="349250"/>
                    </a:cubicBezTo>
                    <a:cubicBezTo>
                      <a:pt x="67077" y="367595"/>
                      <a:pt x="62490" y="392995"/>
                      <a:pt x="48732" y="404284"/>
                    </a:cubicBezTo>
                    <a:cubicBezTo>
                      <a:pt x="34974" y="415573"/>
                      <a:pt x="1460" y="418748"/>
                      <a:pt x="49" y="416984"/>
                    </a:cubicBezTo>
                    <a:cubicBezTo>
                      <a:pt x="-1362" y="415220"/>
                      <a:pt x="27919" y="403931"/>
                      <a:pt x="40266" y="393700"/>
                    </a:cubicBezTo>
                    <a:cubicBezTo>
                      <a:pt x="52613" y="383469"/>
                      <a:pt x="60374" y="371122"/>
                      <a:pt x="74132" y="355600"/>
                    </a:cubicBezTo>
                    <a:cubicBezTo>
                      <a:pt x="87890" y="340078"/>
                      <a:pt x="103060" y="319617"/>
                      <a:pt x="122816" y="300567"/>
                    </a:cubicBezTo>
                    <a:cubicBezTo>
                      <a:pt x="142572" y="281517"/>
                      <a:pt x="162327" y="255764"/>
                      <a:pt x="192666" y="241300"/>
                    </a:cubicBezTo>
                    <a:cubicBezTo>
                      <a:pt x="223005" y="226836"/>
                      <a:pt x="279096" y="222251"/>
                      <a:pt x="304849" y="213784"/>
                    </a:cubicBezTo>
                    <a:cubicBezTo>
                      <a:pt x="330602" y="205317"/>
                      <a:pt x="338363" y="201436"/>
                      <a:pt x="347182" y="190500"/>
                    </a:cubicBezTo>
                    <a:cubicBezTo>
                      <a:pt x="356002" y="179564"/>
                      <a:pt x="359530" y="163336"/>
                      <a:pt x="357766" y="148167"/>
                    </a:cubicBezTo>
                    <a:cubicBezTo>
                      <a:pt x="356002" y="132998"/>
                      <a:pt x="353180" y="123473"/>
                      <a:pt x="336599" y="99484"/>
                    </a:cubicBezTo>
                    <a:cubicBezTo>
                      <a:pt x="320018" y="75495"/>
                      <a:pt x="246994" y="0"/>
                      <a:pt x="24981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7" name="フリーフォーム: 図形 1716">
                <a:extLst>
                  <a:ext uri="{FF2B5EF4-FFF2-40B4-BE49-F238E27FC236}">
                    <a16:creationId xmlns:a16="http://schemas.microsoft.com/office/drawing/2014/main" id="{2BABAC13-0EF7-4E62-A80A-771880785C6D}"/>
                  </a:ext>
                </a:extLst>
              </p:cNvPr>
              <p:cNvSpPr/>
              <p:nvPr/>
            </p:nvSpPr>
            <p:spPr>
              <a:xfrm>
                <a:off x="2476500" y="3655480"/>
                <a:ext cx="357379" cy="465093"/>
              </a:xfrm>
              <a:custGeom>
                <a:avLst/>
                <a:gdLst>
                  <a:gd name="connsiteX0" fmla="*/ 14817 w 357379"/>
                  <a:gd name="connsiteY0" fmla="*/ 3 h 465093"/>
                  <a:gd name="connsiteX1" fmla="*/ 0 w 357379"/>
                  <a:gd name="connsiteY1" fmla="*/ 150287 h 465093"/>
                  <a:gd name="connsiteX2" fmla="*/ 14817 w 357379"/>
                  <a:gd name="connsiteY2" fmla="*/ 321737 h 465093"/>
                  <a:gd name="connsiteX3" fmla="*/ 50800 w 357379"/>
                  <a:gd name="connsiteY3" fmla="*/ 351370 h 465093"/>
                  <a:gd name="connsiteX4" fmla="*/ 124883 w 357379"/>
                  <a:gd name="connsiteY4" fmla="*/ 361953 h 465093"/>
                  <a:gd name="connsiteX5" fmla="*/ 184150 w 357379"/>
                  <a:gd name="connsiteY5" fmla="*/ 387353 h 465093"/>
                  <a:gd name="connsiteX6" fmla="*/ 275167 w 357379"/>
                  <a:gd name="connsiteY6" fmla="*/ 423337 h 465093"/>
                  <a:gd name="connsiteX7" fmla="*/ 313267 w 357379"/>
                  <a:gd name="connsiteY7" fmla="*/ 446620 h 465093"/>
                  <a:gd name="connsiteX8" fmla="*/ 355600 w 357379"/>
                  <a:gd name="connsiteY8" fmla="*/ 463553 h 465093"/>
                  <a:gd name="connsiteX9" fmla="*/ 249767 w 357379"/>
                  <a:gd name="connsiteY9" fmla="*/ 406403 h 465093"/>
                  <a:gd name="connsiteX10" fmla="*/ 127000 w 357379"/>
                  <a:gd name="connsiteY10" fmla="*/ 349253 h 465093"/>
                  <a:gd name="connsiteX11" fmla="*/ 42333 w 357379"/>
                  <a:gd name="connsiteY11" fmla="*/ 321737 h 465093"/>
                  <a:gd name="connsiteX12" fmla="*/ 29633 w 357379"/>
                  <a:gd name="connsiteY12" fmla="*/ 237070 h 465093"/>
                  <a:gd name="connsiteX13" fmla="*/ 12700 w 357379"/>
                  <a:gd name="connsiteY13" fmla="*/ 154520 h 465093"/>
                  <a:gd name="connsiteX14" fmla="*/ 14817 w 357379"/>
                  <a:gd name="connsiteY14" fmla="*/ 3 h 46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57379" h="465093">
                    <a:moveTo>
                      <a:pt x="14817" y="3"/>
                    </a:moveTo>
                    <a:cubicBezTo>
                      <a:pt x="12700" y="-703"/>
                      <a:pt x="0" y="96665"/>
                      <a:pt x="0" y="150287"/>
                    </a:cubicBezTo>
                    <a:cubicBezTo>
                      <a:pt x="0" y="203909"/>
                      <a:pt x="6350" y="288223"/>
                      <a:pt x="14817" y="321737"/>
                    </a:cubicBezTo>
                    <a:cubicBezTo>
                      <a:pt x="23284" y="355251"/>
                      <a:pt x="32456" y="344667"/>
                      <a:pt x="50800" y="351370"/>
                    </a:cubicBezTo>
                    <a:cubicBezTo>
                      <a:pt x="69144" y="358073"/>
                      <a:pt x="102658" y="355956"/>
                      <a:pt x="124883" y="361953"/>
                    </a:cubicBezTo>
                    <a:cubicBezTo>
                      <a:pt x="147108" y="367950"/>
                      <a:pt x="184150" y="387353"/>
                      <a:pt x="184150" y="387353"/>
                    </a:cubicBezTo>
                    <a:cubicBezTo>
                      <a:pt x="209197" y="397584"/>
                      <a:pt x="253648" y="413459"/>
                      <a:pt x="275167" y="423337"/>
                    </a:cubicBezTo>
                    <a:cubicBezTo>
                      <a:pt x="296687" y="433215"/>
                      <a:pt x="299862" y="439917"/>
                      <a:pt x="313267" y="446620"/>
                    </a:cubicBezTo>
                    <a:cubicBezTo>
                      <a:pt x="326673" y="453323"/>
                      <a:pt x="366183" y="470256"/>
                      <a:pt x="355600" y="463553"/>
                    </a:cubicBezTo>
                    <a:cubicBezTo>
                      <a:pt x="345017" y="456850"/>
                      <a:pt x="287867" y="425453"/>
                      <a:pt x="249767" y="406403"/>
                    </a:cubicBezTo>
                    <a:cubicBezTo>
                      <a:pt x="211667" y="387353"/>
                      <a:pt x="161572" y="363364"/>
                      <a:pt x="127000" y="349253"/>
                    </a:cubicBezTo>
                    <a:cubicBezTo>
                      <a:pt x="92428" y="335142"/>
                      <a:pt x="58561" y="340434"/>
                      <a:pt x="42333" y="321737"/>
                    </a:cubicBezTo>
                    <a:cubicBezTo>
                      <a:pt x="26105" y="303040"/>
                      <a:pt x="34572" y="264940"/>
                      <a:pt x="29633" y="237070"/>
                    </a:cubicBezTo>
                    <a:cubicBezTo>
                      <a:pt x="24694" y="209201"/>
                      <a:pt x="17286" y="186976"/>
                      <a:pt x="12700" y="154520"/>
                    </a:cubicBezTo>
                    <a:cubicBezTo>
                      <a:pt x="8114" y="122065"/>
                      <a:pt x="16934" y="709"/>
                      <a:pt x="14817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8" name="フリーフォーム: 図形 1717">
                <a:extLst>
                  <a:ext uri="{FF2B5EF4-FFF2-40B4-BE49-F238E27FC236}">
                    <a16:creationId xmlns:a16="http://schemas.microsoft.com/office/drawing/2014/main" id="{965CD589-7C97-4A58-934D-2B0D41EA5B6E}"/>
                  </a:ext>
                </a:extLst>
              </p:cNvPr>
              <p:cNvSpPr/>
              <p:nvPr/>
            </p:nvSpPr>
            <p:spPr>
              <a:xfrm>
                <a:off x="2387533" y="4156862"/>
                <a:ext cx="1087427" cy="191481"/>
              </a:xfrm>
              <a:custGeom>
                <a:avLst/>
                <a:gdLst>
                  <a:gd name="connsiteX0" fmla="*/ 67 w 1087427"/>
                  <a:gd name="connsiteY0" fmla="*/ 165901 h 191481"/>
                  <a:gd name="connsiteX1" fmla="*/ 174692 w 1087427"/>
                  <a:gd name="connsiteY1" fmla="*/ 186538 h 191481"/>
                  <a:gd name="connsiteX2" fmla="*/ 257242 w 1087427"/>
                  <a:gd name="connsiteY2" fmla="*/ 170663 h 191481"/>
                  <a:gd name="connsiteX3" fmla="*/ 362017 w 1087427"/>
                  <a:gd name="connsiteY3" fmla="*/ 132563 h 191481"/>
                  <a:gd name="connsiteX4" fmla="*/ 412817 w 1087427"/>
                  <a:gd name="connsiteY4" fmla="*/ 115101 h 191481"/>
                  <a:gd name="connsiteX5" fmla="*/ 479492 w 1087427"/>
                  <a:gd name="connsiteY5" fmla="*/ 119863 h 191481"/>
                  <a:gd name="connsiteX6" fmla="*/ 549342 w 1087427"/>
                  <a:gd name="connsiteY6" fmla="*/ 111926 h 191481"/>
                  <a:gd name="connsiteX7" fmla="*/ 608080 w 1087427"/>
                  <a:gd name="connsiteY7" fmla="*/ 81763 h 191481"/>
                  <a:gd name="connsiteX8" fmla="*/ 657292 w 1087427"/>
                  <a:gd name="connsiteY8" fmla="*/ 69063 h 191481"/>
                  <a:gd name="connsiteX9" fmla="*/ 800167 w 1087427"/>
                  <a:gd name="connsiteY9" fmla="*/ 75413 h 191481"/>
                  <a:gd name="connsiteX10" fmla="*/ 892242 w 1087427"/>
                  <a:gd name="connsiteY10" fmla="*/ 53188 h 191481"/>
                  <a:gd name="connsiteX11" fmla="*/ 950980 w 1087427"/>
                  <a:gd name="connsiteY11" fmla="*/ 26201 h 191481"/>
                  <a:gd name="connsiteX12" fmla="*/ 1027180 w 1087427"/>
                  <a:gd name="connsiteY12" fmla="*/ 801 h 191481"/>
                  <a:gd name="connsiteX13" fmla="*/ 1085917 w 1087427"/>
                  <a:gd name="connsiteY13" fmla="*/ 8738 h 191481"/>
                  <a:gd name="connsiteX14" fmla="*/ 1070042 w 1087427"/>
                  <a:gd name="connsiteY14" fmla="*/ 32551 h 191481"/>
                  <a:gd name="connsiteX15" fmla="*/ 1070042 w 1087427"/>
                  <a:gd name="connsiteY15" fmla="*/ 10326 h 191481"/>
                  <a:gd name="connsiteX16" fmla="*/ 982730 w 1087427"/>
                  <a:gd name="connsiteY16" fmla="*/ 3976 h 191481"/>
                  <a:gd name="connsiteX17" fmla="*/ 835092 w 1087427"/>
                  <a:gd name="connsiteY17" fmla="*/ 51601 h 191481"/>
                  <a:gd name="connsiteX18" fmla="*/ 665230 w 1087427"/>
                  <a:gd name="connsiteY18" fmla="*/ 56363 h 191481"/>
                  <a:gd name="connsiteX19" fmla="*/ 547755 w 1087427"/>
                  <a:gd name="connsiteY19" fmla="*/ 91288 h 191481"/>
                  <a:gd name="connsiteX20" fmla="*/ 457267 w 1087427"/>
                  <a:gd name="connsiteY20" fmla="*/ 108751 h 191481"/>
                  <a:gd name="connsiteX21" fmla="*/ 396942 w 1087427"/>
                  <a:gd name="connsiteY21" fmla="*/ 127801 h 191481"/>
                  <a:gd name="connsiteX22" fmla="*/ 293755 w 1087427"/>
                  <a:gd name="connsiteY22" fmla="*/ 162726 h 191481"/>
                  <a:gd name="connsiteX23" fmla="*/ 155642 w 1087427"/>
                  <a:gd name="connsiteY23" fmla="*/ 191301 h 191481"/>
                  <a:gd name="connsiteX24" fmla="*/ 67 w 1087427"/>
                  <a:gd name="connsiteY24" fmla="*/ 165901 h 191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87427" h="191481">
                    <a:moveTo>
                      <a:pt x="67" y="165901"/>
                    </a:moveTo>
                    <a:cubicBezTo>
                      <a:pt x="3242" y="165107"/>
                      <a:pt x="131830" y="185744"/>
                      <a:pt x="174692" y="186538"/>
                    </a:cubicBezTo>
                    <a:cubicBezTo>
                      <a:pt x="217554" y="187332"/>
                      <a:pt x="226021" y="179659"/>
                      <a:pt x="257242" y="170663"/>
                    </a:cubicBezTo>
                    <a:cubicBezTo>
                      <a:pt x="288463" y="161667"/>
                      <a:pt x="336088" y="141823"/>
                      <a:pt x="362017" y="132563"/>
                    </a:cubicBezTo>
                    <a:cubicBezTo>
                      <a:pt x="387946" y="123303"/>
                      <a:pt x="393238" y="117218"/>
                      <a:pt x="412817" y="115101"/>
                    </a:cubicBezTo>
                    <a:cubicBezTo>
                      <a:pt x="432396" y="112984"/>
                      <a:pt x="456738" y="120392"/>
                      <a:pt x="479492" y="119863"/>
                    </a:cubicBezTo>
                    <a:cubicBezTo>
                      <a:pt x="502246" y="119334"/>
                      <a:pt x="527911" y="118276"/>
                      <a:pt x="549342" y="111926"/>
                    </a:cubicBezTo>
                    <a:cubicBezTo>
                      <a:pt x="570773" y="105576"/>
                      <a:pt x="590088" y="88907"/>
                      <a:pt x="608080" y="81763"/>
                    </a:cubicBezTo>
                    <a:cubicBezTo>
                      <a:pt x="626072" y="74619"/>
                      <a:pt x="625278" y="70121"/>
                      <a:pt x="657292" y="69063"/>
                    </a:cubicBezTo>
                    <a:cubicBezTo>
                      <a:pt x="689306" y="68005"/>
                      <a:pt x="761009" y="78059"/>
                      <a:pt x="800167" y="75413"/>
                    </a:cubicBezTo>
                    <a:cubicBezTo>
                      <a:pt x="839325" y="72767"/>
                      <a:pt x="867107" y="61390"/>
                      <a:pt x="892242" y="53188"/>
                    </a:cubicBezTo>
                    <a:cubicBezTo>
                      <a:pt x="917377" y="44986"/>
                      <a:pt x="928490" y="34932"/>
                      <a:pt x="950980" y="26201"/>
                    </a:cubicBezTo>
                    <a:cubicBezTo>
                      <a:pt x="973470" y="17470"/>
                      <a:pt x="1004691" y="3711"/>
                      <a:pt x="1027180" y="801"/>
                    </a:cubicBezTo>
                    <a:cubicBezTo>
                      <a:pt x="1049669" y="-2109"/>
                      <a:pt x="1078773" y="3446"/>
                      <a:pt x="1085917" y="8738"/>
                    </a:cubicBezTo>
                    <a:cubicBezTo>
                      <a:pt x="1093061" y="14030"/>
                      <a:pt x="1072688" y="32286"/>
                      <a:pt x="1070042" y="32551"/>
                    </a:cubicBezTo>
                    <a:cubicBezTo>
                      <a:pt x="1067396" y="32816"/>
                      <a:pt x="1084594" y="15089"/>
                      <a:pt x="1070042" y="10326"/>
                    </a:cubicBezTo>
                    <a:cubicBezTo>
                      <a:pt x="1055490" y="5563"/>
                      <a:pt x="1021888" y="-2903"/>
                      <a:pt x="982730" y="3976"/>
                    </a:cubicBezTo>
                    <a:cubicBezTo>
                      <a:pt x="943572" y="10855"/>
                      <a:pt x="888009" y="42870"/>
                      <a:pt x="835092" y="51601"/>
                    </a:cubicBezTo>
                    <a:cubicBezTo>
                      <a:pt x="782175" y="60332"/>
                      <a:pt x="713119" y="49749"/>
                      <a:pt x="665230" y="56363"/>
                    </a:cubicBezTo>
                    <a:cubicBezTo>
                      <a:pt x="617341" y="62977"/>
                      <a:pt x="582415" y="82557"/>
                      <a:pt x="547755" y="91288"/>
                    </a:cubicBezTo>
                    <a:cubicBezTo>
                      <a:pt x="513095" y="100019"/>
                      <a:pt x="482403" y="102665"/>
                      <a:pt x="457267" y="108751"/>
                    </a:cubicBezTo>
                    <a:cubicBezTo>
                      <a:pt x="432132" y="114836"/>
                      <a:pt x="424194" y="118805"/>
                      <a:pt x="396942" y="127801"/>
                    </a:cubicBezTo>
                    <a:cubicBezTo>
                      <a:pt x="369690" y="136797"/>
                      <a:pt x="333972" y="152143"/>
                      <a:pt x="293755" y="162726"/>
                    </a:cubicBezTo>
                    <a:cubicBezTo>
                      <a:pt x="253538" y="173309"/>
                      <a:pt x="205384" y="188655"/>
                      <a:pt x="155642" y="191301"/>
                    </a:cubicBezTo>
                    <a:cubicBezTo>
                      <a:pt x="105900" y="193947"/>
                      <a:pt x="-3108" y="166695"/>
                      <a:pt x="67" y="1659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9" name="フリーフォーム: 図形 1718">
                <a:extLst>
                  <a:ext uri="{FF2B5EF4-FFF2-40B4-BE49-F238E27FC236}">
                    <a16:creationId xmlns:a16="http://schemas.microsoft.com/office/drawing/2014/main" id="{9FF435F5-DD82-4D17-82DE-CFD435CB450F}"/>
                  </a:ext>
                </a:extLst>
              </p:cNvPr>
              <p:cNvSpPr/>
              <p:nvPr/>
            </p:nvSpPr>
            <p:spPr>
              <a:xfrm>
                <a:off x="2397114" y="4225641"/>
                <a:ext cx="926202" cy="218522"/>
              </a:xfrm>
              <a:custGeom>
                <a:avLst/>
                <a:gdLst>
                  <a:gd name="connsiteX0" fmla="*/ 11 w 926202"/>
                  <a:gd name="connsiteY0" fmla="*/ 130459 h 218522"/>
                  <a:gd name="connsiteX1" fmla="*/ 165111 w 926202"/>
                  <a:gd name="connsiteY1" fmla="*/ 143159 h 218522"/>
                  <a:gd name="connsiteX2" fmla="*/ 327036 w 926202"/>
                  <a:gd name="connsiteY2" fmla="*/ 195547 h 218522"/>
                  <a:gd name="connsiteX3" fmla="*/ 495311 w 926202"/>
                  <a:gd name="connsiteY3" fmla="*/ 217772 h 218522"/>
                  <a:gd name="connsiteX4" fmla="*/ 630249 w 926202"/>
                  <a:gd name="connsiteY4" fmla="*/ 208247 h 218522"/>
                  <a:gd name="connsiteX5" fmla="*/ 757249 w 926202"/>
                  <a:gd name="connsiteY5" fmla="*/ 160622 h 218522"/>
                  <a:gd name="connsiteX6" fmla="*/ 841386 w 926202"/>
                  <a:gd name="connsiteY6" fmla="*/ 103472 h 218522"/>
                  <a:gd name="connsiteX7" fmla="*/ 904886 w 926202"/>
                  <a:gd name="connsiteY7" fmla="*/ 38384 h 218522"/>
                  <a:gd name="connsiteX8" fmla="*/ 925524 w 926202"/>
                  <a:gd name="connsiteY8" fmla="*/ 284 h 218522"/>
                  <a:gd name="connsiteX9" fmla="*/ 884249 w 926202"/>
                  <a:gd name="connsiteY9" fmla="*/ 57434 h 218522"/>
                  <a:gd name="connsiteX10" fmla="*/ 774711 w 926202"/>
                  <a:gd name="connsiteY10" fmla="*/ 135222 h 218522"/>
                  <a:gd name="connsiteX11" fmla="*/ 660411 w 926202"/>
                  <a:gd name="connsiteY11" fmla="*/ 181259 h 218522"/>
                  <a:gd name="connsiteX12" fmla="*/ 469911 w 926202"/>
                  <a:gd name="connsiteY12" fmla="*/ 203484 h 218522"/>
                  <a:gd name="connsiteX13" fmla="*/ 354024 w 926202"/>
                  <a:gd name="connsiteY13" fmla="*/ 203484 h 218522"/>
                  <a:gd name="connsiteX14" fmla="*/ 242899 w 926202"/>
                  <a:gd name="connsiteY14" fmla="*/ 171734 h 218522"/>
                  <a:gd name="connsiteX15" fmla="*/ 157174 w 926202"/>
                  <a:gd name="connsiteY15" fmla="*/ 146334 h 218522"/>
                  <a:gd name="connsiteX16" fmla="*/ 11 w 926202"/>
                  <a:gd name="connsiteY16" fmla="*/ 130459 h 218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26202" h="218522">
                    <a:moveTo>
                      <a:pt x="11" y="130459"/>
                    </a:moveTo>
                    <a:cubicBezTo>
                      <a:pt x="1334" y="129930"/>
                      <a:pt x="110607" y="132311"/>
                      <a:pt x="165111" y="143159"/>
                    </a:cubicBezTo>
                    <a:cubicBezTo>
                      <a:pt x="219615" y="154007"/>
                      <a:pt x="272003" y="183112"/>
                      <a:pt x="327036" y="195547"/>
                    </a:cubicBezTo>
                    <a:cubicBezTo>
                      <a:pt x="382069" y="207983"/>
                      <a:pt x="444776" y="215655"/>
                      <a:pt x="495311" y="217772"/>
                    </a:cubicBezTo>
                    <a:cubicBezTo>
                      <a:pt x="545846" y="219889"/>
                      <a:pt x="586593" y="217772"/>
                      <a:pt x="630249" y="208247"/>
                    </a:cubicBezTo>
                    <a:cubicBezTo>
                      <a:pt x="673905" y="198722"/>
                      <a:pt x="722060" y="178084"/>
                      <a:pt x="757249" y="160622"/>
                    </a:cubicBezTo>
                    <a:cubicBezTo>
                      <a:pt x="792438" y="143160"/>
                      <a:pt x="816780" y="123845"/>
                      <a:pt x="841386" y="103472"/>
                    </a:cubicBezTo>
                    <a:cubicBezTo>
                      <a:pt x="865992" y="83099"/>
                      <a:pt x="890863" y="55582"/>
                      <a:pt x="904886" y="38384"/>
                    </a:cubicBezTo>
                    <a:cubicBezTo>
                      <a:pt x="918909" y="21186"/>
                      <a:pt x="928964" y="-2891"/>
                      <a:pt x="925524" y="284"/>
                    </a:cubicBezTo>
                    <a:cubicBezTo>
                      <a:pt x="922084" y="3459"/>
                      <a:pt x="909384" y="34944"/>
                      <a:pt x="884249" y="57434"/>
                    </a:cubicBezTo>
                    <a:cubicBezTo>
                      <a:pt x="859114" y="79924"/>
                      <a:pt x="812017" y="114584"/>
                      <a:pt x="774711" y="135222"/>
                    </a:cubicBezTo>
                    <a:cubicBezTo>
                      <a:pt x="737405" y="155860"/>
                      <a:pt x="711211" y="169882"/>
                      <a:pt x="660411" y="181259"/>
                    </a:cubicBezTo>
                    <a:cubicBezTo>
                      <a:pt x="609611" y="192636"/>
                      <a:pt x="520976" y="199780"/>
                      <a:pt x="469911" y="203484"/>
                    </a:cubicBezTo>
                    <a:cubicBezTo>
                      <a:pt x="418847" y="207188"/>
                      <a:pt x="391859" y="208776"/>
                      <a:pt x="354024" y="203484"/>
                    </a:cubicBezTo>
                    <a:cubicBezTo>
                      <a:pt x="316189" y="198192"/>
                      <a:pt x="242899" y="171734"/>
                      <a:pt x="242899" y="171734"/>
                    </a:cubicBezTo>
                    <a:cubicBezTo>
                      <a:pt x="210091" y="162209"/>
                      <a:pt x="200036" y="155594"/>
                      <a:pt x="157174" y="146334"/>
                    </a:cubicBezTo>
                    <a:cubicBezTo>
                      <a:pt x="114312" y="137074"/>
                      <a:pt x="-1312" y="130988"/>
                      <a:pt x="11" y="1304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0" name="フリーフォーム: 図形 1719">
                <a:extLst>
                  <a:ext uri="{FF2B5EF4-FFF2-40B4-BE49-F238E27FC236}">
                    <a16:creationId xmlns:a16="http://schemas.microsoft.com/office/drawing/2014/main" id="{59D0B93E-DD22-4431-909E-CEC928AAB1E4}"/>
                  </a:ext>
                </a:extLst>
              </p:cNvPr>
              <p:cNvSpPr/>
              <p:nvPr/>
            </p:nvSpPr>
            <p:spPr>
              <a:xfrm>
                <a:off x="2521999" y="4165360"/>
                <a:ext cx="899186" cy="189398"/>
              </a:xfrm>
              <a:custGeom>
                <a:avLst/>
                <a:gdLst>
                  <a:gd name="connsiteX0" fmla="*/ 539 w 899186"/>
                  <a:gd name="connsiteY0" fmla="*/ 189153 h 189398"/>
                  <a:gd name="connsiteX1" fmla="*/ 249776 w 899186"/>
                  <a:gd name="connsiteY1" fmla="*/ 182803 h 189398"/>
                  <a:gd name="connsiteX2" fmla="*/ 487901 w 899186"/>
                  <a:gd name="connsiteY2" fmla="*/ 141528 h 189398"/>
                  <a:gd name="connsiteX3" fmla="*/ 646651 w 899186"/>
                  <a:gd name="connsiteY3" fmla="*/ 89140 h 189398"/>
                  <a:gd name="connsiteX4" fmla="*/ 691101 w 899186"/>
                  <a:gd name="connsiteY4" fmla="*/ 68503 h 189398"/>
                  <a:gd name="connsiteX5" fmla="*/ 802226 w 899186"/>
                  <a:gd name="connsiteY5" fmla="*/ 25640 h 189398"/>
                  <a:gd name="connsiteX6" fmla="*/ 884776 w 899186"/>
                  <a:gd name="connsiteY6" fmla="*/ 1828 h 189398"/>
                  <a:gd name="connsiteX7" fmla="*/ 895889 w 899186"/>
                  <a:gd name="connsiteY7" fmla="*/ 3415 h 189398"/>
                  <a:gd name="connsiteX8" fmla="*/ 848264 w 899186"/>
                  <a:gd name="connsiteY8" fmla="*/ 17703 h 189398"/>
                  <a:gd name="connsiteX9" fmla="*/ 802226 w 899186"/>
                  <a:gd name="connsiteY9" fmla="*/ 41515 h 189398"/>
                  <a:gd name="connsiteX10" fmla="*/ 735551 w 899186"/>
                  <a:gd name="connsiteY10" fmla="*/ 71678 h 189398"/>
                  <a:gd name="connsiteX11" fmla="*/ 643476 w 899186"/>
                  <a:gd name="connsiteY11" fmla="*/ 109778 h 189398"/>
                  <a:gd name="connsiteX12" fmla="*/ 548226 w 899186"/>
                  <a:gd name="connsiteY12" fmla="*/ 136765 h 189398"/>
                  <a:gd name="connsiteX13" fmla="*/ 475201 w 899186"/>
                  <a:gd name="connsiteY13" fmla="*/ 160578 h 189398"/>
                  <a:gd name="connsiteX14" fmla="*/ 319626 w 899186"/>
                  <a:gd name="connsiteY14" fmla="*/ 181215 h 189398"/>
                  <a:gd name="connsiteX15" fmla="*/ 539 w 899186"/>
                  <a:gd name="connsiteY15" fmla="*/ 189153 h 189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99186" h="189398">
                    <a:moveTo>
                      <a:pt x="539" y="189153"/>
                    </a:moveTo>
                    <a:cubicBezTo>
                      <a:pt x="-11103" y="189418"/>
                      <a:pt x="168549" y="190740"/>
                      <a:pt x="249776" y="182803"/>
                    </a:cubicBezTo>
                    <a:cubicBezTo>
                      <a:pt x="331003" y="174866"/>
                      <a:pt x="421755" y="157138"/>
                      <a:pt x="487901" y="141528"/>
                    </a:cubicBezTo>
                    <a:cubicBezTo>
                      <a:pt x="554047" y="125917"/>
                      <a:pt x="612784" y="101311"/>
                      <a:pt x="646651" y="89140"/>
                    </a:cubicBezTo>
                    <a:cubicBezTo>
                      <a:pt x="680518" y="76969"/>
                      <a:pt x="665172" y="79086"/>
                      <a:pt x="691101" y="68503"/>
                    </a:cubicBezTo>
                    <a:cubicBezTo>
                      <a:pt x="717030" y="57920"/>
                      <a:pt x="769947" y="36752"/>
                      <a:pt x="802226" y="25640"/>
                    </a:cubicBezTo>
                    <a:cubicBezTo>
                      <a:pt x="834505" y="14527"/>
                      <a:pt x="869166" y="5532"/>
                      <a:pt x="884776" y="1828"/>
                    </a:cubicBezTo>
                    <a:cubicBezTo>
                      <a:pt x="900386" y="-1876"/>
                      <a:pt x="901974" y="769"/>
                      <a:pt x="895889" y="3415"/>
                    </a:cubicBezTo>
                    <a:cubicBezTo>
                      <a:pt x="889804" y="6061"/>
                      <a:pt x="863874" y="11353"/>
                      <a:pt x="848264" y="17703"/>
                    </a:cubicBezTo>
                    <a:cubicBezTo>
                      <a:pt x="832654" y="24053"/>
                      <a:pt x="821011" y="32519"/>
                      <a:pt x="802226" y="41515"/>
                    </a:cubicBezTo>
                    <a:cubicBezTo>
                      <a:pt x="783441" y="50511"/>
                      <a:pt x="762009" y="60301"/>
                      <a:pt x="735551" y="71678"/>
                    </a:cubicBezTo>
                    <a:cubicBezTo>
                      <a:pt x="709093" y="83055"/>
                      <a:pt x="674697" y="98930"/>
                      <a:pt x="643476" y="109778"/>
                    </a:cubicBezTo>
                    <a:cubicBezTo>
                      <a:pt x="612255" y="120626"/>
                      <a:pt x="576272" y="128298"/>
                      <a:pt x="548226" y="136765"/>
                    </a:cubicBezTo>
                    <a:cubicBezTo>
                      <a:pt x="520180" y="145232"/>
                      <a:pt x="513301" y="153170"/>
                      <a:pt x="475201" y="160578"/>
                    </a:cubicBezTo>
                    <a:cubicBezTo>
                      <a:pt x="437101" y="167986"/>
                      <a:pt x="402441" y="175394"/>
                      <a:pt x="319626" y="181215"/>
                    </a:cubicBezTo>
                    <a:cubicBezTo>
                      <a:pt x="236812" y="187036"/>
                      <a:pt x="12181" y="188888"/>
                      <a:pt x="539" y="1891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1" name="フリーフォーム: 図形 1720">
                <a:extLst>
                  <a:ext uri="{FF2B5EF4-FFF2-40B4-BE49-F238E27FC236}">
                    <a16:creationId xmlns:a16="http://schemas.microsoft.com/office/drawing/2014/main" id="{03D1D4E4-53D2-4A3C-B337-0E5FEF74D5D4}"/>
                  </a:ext>
                </a:extLst>
              </p:cNvPr>
              <p:cNvSpPr/>
              <p:nvPr/>
            </p:nvSpPr>
            <p:spPr>
              <a:xfrm>
                <a:off x="2844791" y="3219450"/>
                <a:ext cx="165622" cy="468963"/>
              </a:xfrm>
              <a:custGeom>
                <a:avLst/>
                <a:gdLst>
                  <a:gd name="connsiteX0" fmla="*/ 9 w 165622"/>
                  <a:gd name="connsiteY0" fmla="*/ 0 h 468963"/>
                  <a:gd name="connsiteX1" fmla="*/ 11122 w 165622"/>
                  <a:gd name="connsiteY1" fmla="*/ 147638 h 468963"/>
                  <a:gd name="connsiteX2" fmla="*/ 36522 w 165622"/>
                  <a:gd name="connsiteY2" fmla="*/ 192088 h 468963"/>
                  <a:gd name="connsiteX3" fmla="*/ 136534 w 165622"/>
                  <a:gd name="connsiteY3" fmla="*/ 288925 h 468963"/>
                  <a:gd name="connsiteX4" fmla="*/ 165109 w 165622"/>
                  <a:gd name="connsiteY4" fmla="*/ 338138 h 468963"/>
                  <a:gd name="connsiteX5" fmla="*/ 150822 w 165622"/>
                  <a:gd name="connsiteY5" fmla="*/ 385763 h 468963"/>
                  <a:gd name="connsiteX6" fmla="*/ 101609 w 165622"/>
                  <a:gd name="connsiteY6" fmla="*/ 468313 h 468963"/>
                  <a:gd name="connsiteX7" fmla="*/ 131772 w 165622"/>
                  <a:gd name="connsiteY7" fmla="*/ 420688 h 468963"/>
                  <a:gd name="connsiteX8" fmla="*/ 155584 w 165622"/>
                  <a:gd name="connsiteY8" fmla="*/ 355600 h 468963"/>
                  <a:gd name="connsiteX9" fmla="*/ 115897 w 165622"/>
                  <a:gd name="connsiteY9" fmla="*/ 288925 h 468963"/>
                  <a:gd name="connsiteX10" fmla="*/ 20647 w 165622"/>
                  <a:gd name="connsiteY10" fmla="*/ 168275 h 468963"/>
                  <a:gd name="connsiteX11" fmla="*/ 12709 w 165622"/>
                  <a:gd name="connsiteY11" fmla="*/ 149225 h 468963"/>
                  <a:gd name="connsiteX12" fmla="*/ 9 w 165622"/>
                  <a:gd name="connsiteY12" fmla="*/ 0 h 468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622" h="468963">
                    <a:moveTo>
                      <a:pt x="9" y="0"/>
                    </a:moveTo>
                    <a:cubicBezTo>
                      <a:pt x="-255" y="-264"/>
                      <a:pt x="5037" y="115623"/>
                      <a:pt x="11122" y="147638"/>
                    </a:cubicBezTo>
                    <a:cubicBezTo>
                      <a:pt x="17208" y="179653"/>
                      <a:pt x="15620" y="168540"/>
                      <a:pt x="36522" y="192088"/>
                    </a:cubicBezTo>
                    <a:cubicBezTo>
                      <a:pt x="57424" y="215636"/>
                      <a:pt x="115103" y="264583"/>
                      <a:pt x="136534" y="288925"/>
                    </a:cubicBezTo>
                    <a:cubicBezTo>
                      <a:pt x="157965" y="313267"/>
                      <a:pt x="162728" y="321998"/>
                      <a:pt x="165109" y="338138"/>
                    </a:cubicBezTo>
                    <a:cubicBezTo>
                      <a:pt x="167490" y="354278"/>
                      <a:pt x="161405" y="364067"/>
                      <a:pt x="150822" y="385763"/>
                    </a:cubicBezTo>
                    <a:cubicBezTo>
                      <a:pt x="140239" y="407459"/>
                      <a:pt x="104784" y="462492"/>
                      <a:pt x="101609" y="468313"/>
                    </a:cubicBezTo>
                    <a:cubicBezTo>
                      <a:pt x="98434" y="474134"/>
                      <a:pt x="122776" y="439473"/>
                      <a:pt x="131772" y="420688"/>
                    </a:cubicBezTo>
                    <a:cubicBezTo>
                      <a:pt x="140768" y="401903"/>
                      <a:pt x="158230" y="377560"/>
                      <a:pt x="155584" y="355600"/>
                    </a:cubicBezTo>
                    <a:cubicBezTo>
                      <a:pt x="152938" y="333640"/>
                      <a:pt x="138386" y="320146"/>
                      <a:pt x="115897" y="288925"/>
                    </a:cubicBezTo>
                    <a:cubicBezTo>
                      <a:pt x="93408" y="257704"/>
                      <a:pt x="37845" y="191558"/>
                      <a:pt x="20647" y="168275"/>
                    </a:cubicBezTo>
                    <a:cubicBezTo>
                      <a:pt x="3449" y="144992"/>
                      <a:pt x="14032" y="172508"/>
                      <a:pt x="12709" y="149225"/>
                    </a:cubicBezTo>
                    <a:cubicBezTo>
                      <a:pt x="11386" y="125942"/>
                      <a:pt x="273" y="264"/>
                      <a:pt x="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2" name="フリーフォーム: 図形 1721">
                <a:extLst>
                  <a:ext uri="{FF2B5EF4-FFF2-40B4-BE49-F238E27FC236}">
                    <a16:creationId xmlns:a16="http://schemas.microsoft.com/office/drawing/2014/main" id="{BD1CB1C4-44AA-4268-A65E-1FE402BB87AD}"/>
                  </a:ext>
                </a:extLst>
              </p:cNvPr>
              <p:cNvSpPr/>
              <p:nvPr/>
            </p:nvSpPr>
            <p:spPr>
              <a:xfrm>
                <a:off x="2478072" y="3133721"/>
                <a:ext cx="116829" cy="301784"/>
              </a:xfrm>
              <a:custGeom>
                <a:avLst/>
                <a:gdLst>
                  <a:gd name="connsiteX0" fmla="*/ 16 w 116829"/>
                  <a:gd name="connsiteY0" fmla="*/ 4 h 301784"/>
                  <a:gd name="connsiteX1" fmla="*/ 103203 w 116829"/>
                  <a:gd name="connsiteY1" fmla="*/ 134942 h 301784"/>
                  <a:gd name="connsiteX2" fmla="*/ 114316 w 116829"/>
                  <a:gd name="connsiteY2" fmla="*/ 220667 h 301784"/>
                  <a:gd name="connsiteX3" fmla="*/ 90503 w 116829"/>
                  <a:gd name="connsiteY3" fmla="*/ 301629 h 301784"/>
                  <a:gd name="connsiteX4" fmla="*/ 96853 w 116829"/>
                  <a:gd name="connsiteY4" fmla="*/ 239717 h 301784"/>
                  <a:gd name="connsiteX5" fmla="*/ 103203 w 116829"/>
                  <a:gd name="connsiteY5" fmla="*/ 188917 h 301784"/>
                  <a:gd name="connsiteX6" fmla="*/ 95266 w 116829"/>
                  <a:gd name="connsiteY6" fmla="*/ 139704 h 301784"/>
                  <a:gd name="connsiteX7" fmla="*/ 16 w 116829"/>
                  <a:gd name="connsiteY7" fmla="*/ 4 h 301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829" h="301784">
                    <a:moveTo>
                      <a:pt x="16" y="4"/>
                    </a:moveTo>
                    <a:cubicBezTo>
                      <a:pt x="1339" y="-790"/>
                      <a:pt x="84153" y="98165"/>
                      <a:pt x="103203" y="134942"/>
                    </a:cubicBezTo>
                    <a:cubicBezTo>
                      <a:pt x="122253" y="171719"/>
                      <a:pt x="116433" y="192886"/>
                      <a:pt x="114316" y="220667"/>
                    </a:cubicBezTo>
                    <a:cubicBezTo>
                      <a:pt x="112199" y="248448"/>
                      <a:pt x="93414" y="298454"/>
                      <a:pt x="90503" y="301629"/>
                    </a:cubicBezTo>
                    <a:cubicBezTo>
                      <a:pt x="87593" y="304804"/>
                      <a:pt x="94736" y="258502"/>
                      <a:pt x="96853" y="239717"/>
                    </a:cubicBezTo>
                    <a:cubicBezTo>
                      <a:pt x="98970" y="220932"/>
                      <a:pt x="103467" y="205586"/>
                      <a:pt x="103203" y="188917"/>
                    </a:cubicBezTo>
                    <a:cubicBezTo>
                      <a:pt x="102939" y="172248"/>
                      <a:pt x="111141" y="170396"/>
                      <a:pt x="95266" y="139704"/>
                    </a:cubicBezTo>
                    <a:cubicBezTo>
                      <a:pt x="79391" y="109012"/>
                      <a:pt x="-1307" y="798"/>
                      <a:pt x="16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3" name="フリーフォーム: 図形 1722">
                <a:extLst>
                  <a:ext uri="{FF2B5EF4-FFF2-40B4-BE49-F238E27FC236}">
                    <a16:creationId xmlns:a16="http://schemas.microsoft.com/office/drawing/2014/main" id="{C3D894F3-C7EF-40DB-959D-616789AA77D0}"/>
                  </a:ext>
                </a:extLst>
              </p:cNvPr>
              <p:cNvSpPr/>
              <p:nvPr/>
            </p:nvSpPr>
            <p:spPr>
              <a:xfrm>
                <a:off x="2935277" y="3951094"/>
                <a:ext cx="173048" cy="81472"/>
              </a:xfrm>
              <a:custGeom>
                <a:avLst/>
                <a:gdLst>
                  <a:gd name="connsiteX0" fmla="*/ 173048 w 173048"/>
                  <a:gd name="connsiteY0" fmla="*/ 194 h 81472"/>
                  <a:gd name="connsiteX1" fmla="*/ 96848 w 173048"/>
                  <a:gd name="connsiteY1" fmla="*/ 43056 h 81472"/>
                  <a:gd name="connsiteX2" fmla="*/ 33348 w 173048"/>
                  <a:gd name="connsiteY2" fmla="*/ 70044 h 81472"/>
                  <a:gd name="connsiteX3" fmla="*/ 11 w 173048"/>
                  <a:gd name="connsiteY3" fmla="*/ 81156 h 81472"/>
                  <a:gd name="connsiteX4" fmla="*/ 30173 w 173048"/>
                  <a:gd name="connsiteY4" fmla="*/ 58931 h 81472"/>
                  <a:gd name="connsiteX5" fmla="*/ 77798 w 173048"/>
                  <a:gd name="connsiteY5" fmla="*/ 30356 h 81472"/>
                  <a:gd name="connsiteX6" fmla="*/ 95261 w 173048"/>
                  <a:gd name="connsiteY6" fmla="*/ 27181 h 81472"/>
                  <a:gd name="connsiteX7" fmla="*/ 173048 w 173048"/>
                  <a:gd name="connsiteY7" fmla="*/ 194 h 81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048" h="81472">
                    <a:moveTo>
                      <a:pt x="173048" y="194"/>
                    </a:moveTo>
                    <a:cubicBezTo>
                      <a:pt x="173312" y="2840"/>
                      <a:pt x="120131" y="31414"/>
                      <a:pt x="96848" y="43056"/>
                    </a:cubicBezTo>
                    <a:cubicBezTo>
                      <a:pt x="73565" y="54698"/>
                      <a:pt x="49487" y="63694"/>
                      <a:pt x="33348" y="70044"/>
                    </a:cubicBezTo>
                    <a:cubicBezTo>
                      <a:pt x="17209" y="76394"/>
                      <a:pt x="540" y="83008"/>
                      <a:pt x="11" y="81156"/>
                    </a:cubicBezTo>
                    <a:cubicBezTo>
                      <a:pt x="-518" y="79304"/>
                      <a:pt x="17209" y="67398"/>
                      <a:pt x="30173" y="58931"/>
                    </a:cubicBezTo>
                    <a:cubicBezTo>
                      <a:pt x="43137" y="50464"/>
                      <a:pt x="66950" y="35648"/>
                      <a:pt x="77798" y="30356"/>
                    </a:cubicBezTo>
                    <a:cubicBezTo>
                      <a:pt x="88646" y="25064"/>
                      <a:pt x="82296" y="31679"/>
                      <a:pt x="95261" y="27181"/>
                    </a:cubicBezTo>
                    <a:cubicBezTo>
                      <a:pt x="108226" y="22683"/>
                      <a:pt x="172784" y="-2452"/>
                      <a:pt x="173048" y="1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4" name="フリーフォーム: 図形 1723">
                <a:extLst>
                  <a:ext uri="{FF2B5EF4-FFF2-40B4-BE49-F238E27FC236}">
                    <a16:creationId xmlns:a16="http://schemas.microsoft.com/office/drawing/2014/main" id="{5F1CCB75-A19D-4039-9C7B-D5C8091CFDA1}"/>
                  </a:ext>
                </a:extLst>
              </p:cNvPr>
              <p:cNvSpPr/>
              <p:nvPr/>
            </p:nvSpPr>
            <p:spPr>
              <a:xfrm>
                <a:off x="2551040" y="4004926"/>
                <a:ext cx="125657" cy="59315"/>
              </a:xfrm>
              <a:custGeom>
                <a:avLst/>
                <a:gdLst>
                  <a:gd name="connsiteX0" fmla="*/ 73 w 125657"/>
                  <a:gd name="connsiteY0" fmla="*/ 337 h 59315"/>
                  <a:gd name="connsiteX1" fmla="*/ 84210 w 125657"/>
                  <a:gd name="connsiteY1" fmla="*/ 20974 h 59315"/>
                  <a:gd name="connsiteX2" fmla="*/ 125485 w 125657"/>
                  <a:gd name="connsiteY2" fmla="*/ 59074 h 59315"/>
                  <a:gd name="connsiteX3" fmla="*/ 69923 w 125657"/>
                  <a:gd name="connsiteY3" fmla="*/ 36849 h 59315"/>
                  <a:gd name="connsiteX4" fmla="*/ 73 w 125657"/>
                  <a:gd name="connsiteY4" fmla="*/ 337 h 59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657" h="59315">
                    <a:moveTo>
                      <a:pt x="73" y="337"/>
                    </a:moveTo>
                    <a:cubicBezTo>
                      <a:pt x="2454" y="-2309"/>
                      <a:pt x="63308" y="11185"/>
                      <a:pt x="84210" y="20974"/>
                    </a:cubicBezTo>
                    <a:cubicBezTo>
                      <a:pt x="105112" y="30763"/>
                      <a:pt x="127866" y="56428"/>
                      <a:pt x="125485" y="59074"/>
                    </a:cubicBezTo>
                    <a:cubicBezTo>
                      <a:pt x="123104" y="61720"/>
                      <a:pt x="85798" y="41876"/>
                      <a:pt x="69923" y="36849"/>
                    </a:cubicBezTo>
                    <a:cubicBezTo>
                      <a:pt x="54048" y="31822"/>
                      <a:pt x="-2308" y="2983"/>
                      <a:pt x="73" y="3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5" name="フリーフォーム: 図形 1724">
                <a:extLst>
                  <a:ext uri="{FF2B5EF4-FFF2-40B4-BE49-F238E27FC236}">
                    <a16:creationId xmlns:a16="http://schemas.microsoft.com/office/drawing/2014/main" id="{C5566D26-4DDE-4DE5-9C57-DBC9FAC184A1}"/>
                  </a:ext>
                </a:extLst>
              </p:cNvPr>
              <p:cNvSpPr/>
              <p:nvPr/>
            </p:nvSpPr>
            <p:spPr>
              <a:xfrm>
                <a:off x="1683652" y="2963042"/>
                <a:ext cx="250132" cy="904290"/>
              </a:xfrm>
              <a:custGeom>
                <a:avLst/>
                <a:gdLst>
                  <a:gd name="connsiteX0" fmla="*/ 1215 w 250132"/>
                  <a:gd name="connsiteY0" fmla="*/ 291 h 904290"/>
                  <a:gd name="connsiteX1" fmla="*/ 13915 w 250132"/>
                  <a:gd name="connsiteY1" fmla="*/ 226775 h 904290"/>
                  <a:gd name="connsiteX2" fmla="*/ 92231 w 250132"/>
                  <a:gd name="connsiteY2" fmla="*/ 565441 h 904290"/>
                  <a:gd name="connsiteX3" fmla="*/ 115515 w 250132"/>
                  <a:gd name="connsiteY3" fmla="*/ 664925 h 904290"/>
                  <a:gd name="connsiteX4" fmla="*/ 248865 w 250132"/>
                  <a:gd name="connsiteY4" fmla="*/ 901991 h 904290"/>
                  <a:gd name="connsiteX5" fmla="*/ 179015 w 250132"/>
                  <a:gd name="connsiteY5" fmla="*/ 774991 h 904290"/>
                  <a:gd name="connsiteX6" fmla="*/ 117631 w 250132"/>
                  <a:gd name="connsiteY6" fmla="*/ 605658 h 904290"/>
                  <a:gd name="connsiteX7" fmla="*/ 85881 w 250132"/>
                  <a:gd name="connsiteY7" fmla="*/ 421508 h 904290"/>
                  <a:gd name="connsiteX8" fmla="*/ 28731 w 250132"/>
                  <a:gd name="connsiteY8" fmla="*/ 184441 h 904290"/>
                  <a:gd name="connsiteX9" fmla="*/ 1215 w 250132"/>
                  <a:gd name="connsiteY9" fmla="*/ 291 h 90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0132" h="904290">
                    <a:moveTo>
                      <a:pt x="1215" y="291"/>
                    </a:moveTo>
                    <a:cubicBezTo>
                      <a:pt x="-1254" y="7347"/>
                      <a:pt x="-1254" y="132583"/>
                      <a:pt x="13915" y="226775"/>
                    </a:cubicBezTo>
                    <a:cubicBezTo>
                      <a:pt x="29084" y="320967"/>
                      <a:pt x="75298" y="492416"/>
                      <a:pt x="92231" y="565441"/>
                    </a:cubicBezTo>
                    <a:cubicBezTo>
                      <a:pt x="109164" y="638466"/>
                      <a:pt x="89409" y="608833"/>
                      <a:pt x="115515" y="664925"/>
                    </a:cubicBezTo>
                    <a:cubicBezTo>
                      <a:pt x="141621" y="721017"/>
                      <a:pt x="238282" y="883647"/>
                      <a:pt x="248865" y="901991"/>
                    </a:cubicBezTo>
                    <a:cubicBezTo>
                      <a:pt x="259448" y="920335"/>
                      <a:pt x="200887" y="824380"/>
                      <a:pt x="179015" y="774991"/>
                    </a:cubicBezTo>
                    <a:cubicBezTo>
                      <a:pt x="157143" y="725602"/>
                      <a:pt x="133153" y="664572"/>
                      <a:pt x="117631" y="605658"/>
                    </a:cubicBezTo>
                    <a:cubicBezTo>
                      <a:pt x="102109" y="546744"/>
                      <a:pt x="100698" y="491711"/>
                      <a:pt x="85881" y="421508"/>
                    </a:cubicBezTo>
                    <a:cubicBezTo>
                      <a:pt x="71064" y="351305"/>
                      <a:pt x="41078" y="252880"/>
                      <a:pt x="28731" y="184441"/>
                    </a:cubicBezTo>
                    <a:cubicBezTo>
                      <a:pt x="16384" y="116002"/>
                      <a:pt x="3684" y="-6765"/>
                      <a:pt x="1215" y="2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6" name="フリーフォーム: 図形 1725">
                <a:extLst>
                  <a:ext uri="{FF2B5EF4-FFF2-40B4-BE49-F238E27FC236}">
                    <a16:creationId xmlns:a16="http://schemas.microsoft.com/office/drawing/2014/main" id="{2DD7B0ED-DEE8-42A2-AE63-9A53E68D7655}"/>
                  </a:ext>
                </a:extLst>
              </p:cNvPr>
              <p:cNvSpPr/>
              <p:nvPr/>
            </p:nvSpPr>
            <p:spPr>
              <a:xfrm>
                <a:off x="1825200" y="3690871"/>
                <a:ext cx="1066254" cy="1203106"/>
              </a:xfrm>
              <a:custGeom>
                <a:avLst/>
                <a:gdLst>
                  <a:gd name="connsiteX0" fmla="*/ 1483 w 1066254"/>
                  <a:gd name="connsiteY0" fmla="*/ 596 h 1203106"/>
                  <a:gd name="connsiteX1" fmla="*/ 120017 w 1066254"/>
                  <a:gd name="connsiteY1" fmla="*/ 229196 h 1203106"/>
                  <a:gd name="connsiteX2" fmla="*/ 335917 w 1066254"/>
                  <a:gd name="connsiteY2" fmla="*/ 586912 h 1203106"/>
                  <a:gd name="connsiteX3" fmla="*/ 532767 w 1066254"/>
                  <a:gd name="connsiteY3" fmla="*/ 781646 h 1203106"/>
                  <a:gd name="connsiteX4" fmla="*/ 644950 w 1066254"/>
                  <a:gd name="connsiteY4" fmla="*/ 957329 h 1203106"/>
                  <a:gd name="connsiteX5" fmla="*/ 865083 w 1066254"/>
                  <a:gd name="connsiteY5" fmla="*/ 1133012 h 1203106"/>
                  <a:gd name="connsiteX6" fmla="*/ 970917 w 1066254"/>
                  <a:gd name="connsiteY6" fmla="*/ 1177462 h 1203106"/>
                  <a:gd name="connsiteX7" fmla="*/ 1066167 w 1066254"/>
                  <a:gd name="connsiteY7" fmla="*/ 1202862 h 1203106"/>
                  <a:gd name="connsiteX8" fmla="*/ 979383 w 1066254"/>
                  <a:gd name="connsiteY8" fmla="*/ 1164762 h 1203106"/>
                  <a:gd name="connsiteX9" fmla="*/ 628017 w 1066254"/>
                  <a:gd name="connsiteY9" fmla="*/ 904412 h 1203106"/>
                  <a:gd name="connsiteX10" fmla="*/ 357083 w 1066254"/>
                  <a:gd name="connsiteY10" fmla="*/ 569979 h 1203106"/>
                  <a:gd name="connsiteX11" fmla="*/ 198333 w 1066254"/>
                  <a:gd name="connsiteY11" fmla="*/ 294812 h 1203106"/>
                  <a:gd name="connsiteX12" fmla="*/ 1483 w 1066254"/>
                  <a:gd name="connsiteY12" fmla="*/ 596 h 1203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6254" h="1203106">
                    <a:moveTo>
                      <a:pt x="1483" y="596"/>
                    </a:moveTo>
                    <a:cubicBezTo>
                      <a:pt x="-11570" y="-10340"/>
                      <a:pt x="64278" y="131477"/>
                      <a:pt x="120017" y="229196"/>
                    </a:cubicBezTo>
                    <a:cubicBezTo>
                      <a:pt x="175756" y="326915"/>
                      <a:pt x="267125" y="494837"/>
                      <a:pt x="335917" y="586912"/>
                    </a:cubicBezTo>
                    <a:cubicBezTo>
                      <a:pt x="404709" y="678987"/>
                      <a:pt x="481262" y="719910"/>
                      <a:pt x="532767" y="781646"/>
                    </a:cubicBezTo>
                    <a:cubicBezTo>
                      <a:pt x="584273" y="843382"/>
                      <a:pt x="589564" y="898768"/>
                      <a:pt x="644950" y="957329"/>
                    </a:cubicBezTo>
                    <a:cubicBezTo>
                      <a:pt x="700336" y="1015890"/>
                      <a:pt x="810755" y="1096323"/>
                      <a:pt x="865083" y="1133012"/>
                    </a:cubicBezTo>
                    <a:cubicBezTo>
                      <a:pt x="919411" y="1169701"/>
                      <a:pt x="937403" y="1165820"/>
                      <a:pt x="970917" y="1177462"/>
                    </a:cubicBezTo>
                    <a:cubicBezTo>
                      <a:pt x="1004431" y="1189104"/>
                      <a:pt x="1064756" y="1204979"/>
                      <a:pt x="1066167" y="1202862"/>
                    </a:cubicBezTo>
                    <a:cubicBezTo>
                      <a:pt x="1067578" y="1200745"/>
                      <a:pt x="1052408" y="1214504"/>
                      <a:pt x="979383" y="1164762"/>
                    </a:cubicBezTo>
                    <a:cubicBezTo>
                      <a:pt x="906358" y="1115020"/>
                      <a:pt x="731734" y="1003542"/>
                      <a:pt x="628017" y="904412"/>
                    </a:cubicBezTo>
                    <a:cubicBezTo>
                      <a:pt x="524300" y="805282"/>
                      <a:pt x="428697" y="671579"/>
                      <a:pt x="357083" y="569979"/>
                    </a:cubicBezTo>
                    <a:cubicBezTo>
                      <a:pt x="285469" y="468379"/>
                      <a:pt x="260422" y="392531"/>
                      <a:pt x="198333" y="294812"/>
                    </a:cubicBezTo>
                    <a:cubicBezTo>
                      <a:pt x="136244" y="197093"/>
                      <a:pt x="14536" y="11532"/>
                      <a:pt x="1483" y="5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7" name="フリーフォーム: 図形 1726">
                <a:extLst>
                  <a:ext uri="{FF2B5EF4-FFF2-40B4-BE49-F238E27FC236}">
                    <a16:creationId xmlns:a16="http://schemas.microsoft.com/office/drawing/2014/main" id="{2C134EF1-9830-4027-A007-3C1E0B6113F5}"/>
                  </a:ext>
                </a:extLst>
              </p:cNvPr>
              <p:cNvSpPr/>
              <p:nvPr/>
            </p:nvSpPr>
            <p:spPr>
              <a:xfrm>
                <a:off x="3621103" y="3473419"/>
                <a:ext cx="487572" cy="964802"/>
              </a:xfrm>
              <a:custGeom>
                <a:avLst/>
                <a:gdLst>
                  <a:gd name="connsiteX0" fmla="*/ 487347 w 487572"/>
                  <a:gd name="connsiteY0" fmla="*/ 31 h 964802"/>
                  <a:gd name="connsiteX1" fmla="*/ 425964 w 487572"/>
                  <a:gd name="connsiteY1" fmla="*/ 408548 h 964802"/>
                  <a:gd name="connsiteX2" fmla="*/ 379397 w 487572"/>
                  <a:gd name="connsiteY2" fmla="*/ 541898 h 964802"/>
                  <a:gd name="connsiteX3" fmla="*/ 195247 w 487572"/>
                  <a:gd name="connsiteY3" fmla="*/ 806481 h 964802"/>
                  <a:gd name="connsiteX4" fmla="*/ 28030 w 487572"/>
                  <a:gd name="connsiteY4" fmla="*/ 950414 h 964802"/>
                  <a:gd name="connsiteX5" fmla="*/ 6864 w 487572"/>
                  <a:gd name="connsiteY5" fmla="*/ 952531 h 964802"/>
                  <a:gd name="connsiteX6" fmla="*/ 99997 w 487572"/>
                  <a:gd name="connsiteY6" fmla="*/ 886914 h 964802"/>
                  <a:gd name="connsiteX7" fmla="*/ 334947 w 487572"/>
                  <a:gd name="connsiteY7" fmla="*/ 609631 h 964802"/>
                  <a:gd name="connsiteX8" fmla="*/ 402680 w 487572"/>
                  <a:gd name="connsiteY8" fmla="*/ 387381 h 964802"/>
                  <a:gd name="connsiteX9" fmla="*/ 487347 w 487572"/>
                  <a:gd name="connsiteY9" fmla="*/ 31 h 9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87572" h="964802">
                    <a:moveTo>
                      <a:pt x="487347" y="31"/>
                    </a:moveTo>
                    <a:cubicBezTo>
                      <a:pt x="491228" y="3559"/>
                      <a:pt x="443956" y="318237"/>
                      <a:pt x="425964" y="408548"/>
                    </a:cubicBezTo>
                    <a:cubicBezTo>
                      <a:pt x="407972" y="498859"/>
                      <a:pt x="417850" y="475576"/>
                      <a:pt x="379397" y="541898"/>
                    </a:cubicBezTo>
                    <a:cubicBezTo>
                      <a:pt x="340944" y="608220"/>
                      <a:pt x="253808" y="738395"/>
                      <a:pt x="195247" y="806481"/>
                    </a:cubicBezTo>
                    <a:cubicBezTo>
                      <a:pt x="136686" y="874567"/>
                      <a:pt x="59427" y="926072"/>
                      <a:pt x="28030" y="950414"/>
                    </a:cubicBezTo>
                    <a:cubicBezTo>
                      <a:pt x="-3367" y="974756"/>
                      <a:pt x="-5130" y="963114"/>
                      <a:pt x="6864" y="952531"/>
                    </a:cubicBezTo>
                    <a:cubicBezTo>
                      <a:pt x="18858" y="941948"/>
                      <a:pt x="45317" y="944064"/>
                      <a:pt x="99997" y="886914"/>
                    </a:cubicBezTo>
                    <a:cubicBezTo>
                      <a:pt x="154677" y="829764"/>
                      <a:pt x="284500" y="692886"/>
                      <a:pt x="334947" y="609631"/>
                    </a:cubicBezTo>
                    <a:cubicBezTo>
                      <a:pt x="385394" y="526376"/>
                      <a:pt x="376927" y="485806"/>
                      <a:pt x="402680" y="387381"/>
                    </a:cubicBezTo>
                    <a:cubicBezTo>
                      <a:pt x="428433" y="288956"/>
                      <a:pt x="483466" y="-3497"/>
                      <a:pt x="487347" y="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8" name="フリーフォーム: 図形 1727">
                <a:extLst>
                  <a:ext uri="{FF2B5EF4-FFF2-40B4-BE49-F238E27FC236}">
                    <a16:creationId xmlns:a16="http://schemas.microsoft.com/office/drawing/2014/main" id="{87BF9E72-87B0-493D-96AA-2A5B210CB519}"/>
                  </a:ext>
                </a:extLst>
              </p:cNvPr>
              <p:cNvSpPr/>
              <p:nvPr/>
            </p:nvSpPr>
            <p:spPr>
              <a:xfrm>
                <a:off x="2763711" y="4440262"/>
                <a:ext cx="849484" cy="458207"/>
              </a:xfrm>
              <a:custGeom>
                <a:avLst/>
                <a:gdLst>
                  <a:gd name="connsiteX0" fmla="*/ 849439 w 849484"/>
                  <a:gd name="connsiteY0" fmla="*/ 505 h 458207"/>
                  <a:gd name="connsiteX1" fmla="*/ 697039 w 849484"/>
                  <a:gd name="connsiteY1" fmla="*/ 220638 h 458207"/>
                  <a:gd name="connsiteX2" fmla="*/ 625072 w 849484"/>
                  <a:gd name="connsiteY2" fmla="*/ 301071 h 458207"/>
                  <a:gd name="connsiteX3" fmla="*/ 472672 w 849484"/>
                  <a:gd name="connsiteY3" fmla="*/ 362455 h 458207"/>
                  <a:gd name="connsiteX4" fmla="*/ 237722 w 849484"/>
                  <a:gd name="connsiteY4" fmla="*/ 415371 h 458207"/>
                  <a:gd name="connsiteX5" fmla="*/ 89556 w 849484"/>
                  <a:gd name="connsiteY5" fmla="*/ 457705 h 458207"/>
                  <a:gd name="connsiteX6" fmla="*/ 2772 w 849484"/>
                  <a:gd name="connsiteY6" fmla="*/ 438655 h 458207"/>
                  <a:gd name="connsiteX7" fmla="*/ 191156 w 849484"/>
                  <a:gd name="connsiteY7" fmla="*/ 438655 h 458207"/>
                  <a:gd name="connsiteX8" fmla="*/ 603906 w 849484"/>
                  <a:gd name="connsiteY8" fmla="*/ 288371 h 458207"/>
                  <a:gd name="connsiteX9" fmla="*/ 711856 w 849484"/>
                  <a:gd name="connsiteY9" fmla="*/ 163488 h 458207"/>
                  <a:gd name="connsiteX10" fmla="*/ 849439 w 849484"/>
                  <a:gd name="connsiteY10" fmla="*/ 505 h 458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49484" h="458207">
                    <a:moveTo>
                      <a:pt x="849439" y="505"/>
                    </a:moveTo>
                    <a:cubicBezTo>
                      <a:pt x="846970" y="10030"/>
                      <a:pt x="734433" y="170544"/>
                      <a:pt x="697039" y="220638"/>
                    </a:cubicBezTo>
                    <a:cubicBezTo>
                      <a:pt x="659645" y="270732"/>
                      <a:pt x="662466" y="277435"/>
                      <a:pt x="625072" y="301071"/>
                    </a:cubicBezTo>
                    <a:cubicBezTo>
                      <a:pt x="587678" y="324707"/>
                      <a:pt x="537230" y="343405"/>
                      <a:pt x="472672" y="362455"/>
                    </a:cubicBezTo>
                    <a:cubicBezTo>
                      <a:pt x="408114" y="381505"/>
                      <a:pt x="301575" y="399496"/>
                      <a:pt x="237722" y="415371"/>
                    </a:cubicBezTo>
                    <a:cubicBezTo>
                      <a:pt x="173869" y="431246"/>
                      <a:pt x="128714" y="453824"/>
                      <a:pt x="89556" y="457705"/>
                    </a:cubicBezTo>
                    <a:cubicBezTo>
                      <a:pt x="50398" y="461586"/>
                      <a:pt x="-14161" y="441830"/>
                      <a:pt x="2772" y="438655"/>
                    </a:cubicBezTo>
                    <a:cubicBezTo>
                      <a:pt x="19705" y="435480"/>
                      <a:pt x="90967" y="463702"/>
                      <a:pt x="191156" y="438655"/>
                    </a:cubicBezTo>
                    <a:cubicBezTo>
                      <a:pt x="291345" y="413608"/>
                      <a:pt x="517123" y="334232"/>
                      <a:pt x="603906" y="288371"/>
                    </a:cubicBezTo>
                    <a:cubicBezTo>
                      <a:pt x="690689" y="242510"/>
                      <a:pt x="670229" y="208290"/>
                      <a:pt x="711856" y="163488"/>
                    </a:cubicBezTo>
                    <a:cubicBezTo>
                      <a:pt x="753483" y="118686"/>
                      <a:pt x="851908" y="-9020"/>
                      <a:pt x="849439" y="5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9" name="フリーフォーム: 図形 1728">
                <a:extLst>
                  <a:ext uri="{FF2B5EF4-FFF2-40B4-BE49-F238E27FC236}">
                    <a16:creationId xmlns:a16="http://schemas.microsoft.com/office/drawing/2014/main" id="{7CF5687E-BC9B-4D04-A519-C6825BDC4ED7}"/>
                  </a:ext>
                </a:extLst>
              </p:cNvPr>
              <p:cNvSpPr/>
              <p:nvPr/>
            </p:nvSpPr>
            <p:spPr>
              <a:xfrm>
                <a:off x="3068411" y="3130245"/>
                <a:ext cx="475100" cy="165439"/>
              </a:xfrm>
              <a:custGeom>
                <a:avLst/>
                <a:gdLst>
                  <a:gd name="connsiteX0" fmla="*/ 756 w 475100"/>
                  <a:gd name="connsiteY0" fmla="*/ 135772 h 165439"/>
                  <a:gd name="connsiteX1" fmla="*/ 218772 w 475100"/>
                  <a:gd name="connsiteY1" fmla="*/ 165405 h 165439"/>
                  <a:gd name="connsiteX2" fmla="*/ 324606 w 475100"/>
                  <a:gd name="connsiteY2" fmla="*/ 129422 h 165439"/>
                  <a:gd name="connsiteX3" fmla="*/ 419856 w 475100"/>
                  <a:gd name="connsiteY3" fmla="*/ 87088 h 165439"/>
                  <a:gd name="connsiteX4" fmla="*/ 474889 w 475100"/>
                  <a:gd name="connsiteY4" fmla="*/ 305 h 165439"/>
                  <a:gd name="connsiteX5" fmla="*/ 400806 w 475100"/>
                  <a:gd name="connsiteY5" fmla="*/ 59572 h 165439"/>
                  <a:gd name="connsiteX6" fmla="*/ 337306 w 475100"/>
                  <a:gd name="connsiteY6" fmla="*/ 93438 h 165439"/>
                  <a:gd name="connsiteX7" fmla="*/ 301322 w 475100"/>
                  <a:gd name="connsiteY7" fmla="*/ 120955 h 165439"/>
                  <a:gd name="connsiteX8" fmla="*/ 756 w 475100"/>
                  <a:gd name="connsiteY8" fmla="*/ 135772 h 165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5100" h="165439">
                    <a:moveTo>
                      <a:pt x="756" y="135772"/>
                    </a:moveTo>
                    <a:cubicBezTo>
                      <a:pt x="-13002" y="143180"/>
                      <a:pt x="164797" y="166463"/>
                      <a:pt x="218772" y="165405"/>
                    </a:cubicBezTo>
                    <a:cubicBezTo>
                      <a:pt x="272747" y="164347"/>
                      <a:pt x="291092" y="142475"/>
                      <a:pt x="324606" y="129422"/>
                    </a:cubicBezTo>
                    <a:cubicBezTo>
                      <a:pt x="358120" y="116369"/>
                      <a:pt x="394809" y="108607"/>
                      <a:pt x="419856" y="87088"/>
                    </a:cubicBezTo>
                    <a:cubicBezTo>
                      <a:pt x="444903" y="65569"/>
                      <a:pt x="478064" y="4891"/>
                      <a:pt x="474889" y="305"/>
                    </a:cubicBezTo>
                    <a:cubicBezTo>
                      <a:pt x="471714" y="-4281"/>
                      <a:pt x="423737" y="44050"/>
                      <a:pt x="400806" y="59572"/>
                    </a:cubicBezTo>
                    <a:cubicBezTo>
                      <a:pt x="377876" y="75094"/>
                      <a:pt x="353887" y="83208"/>
                      <a:pt x="337306" y="93438"/>
                    </a:cubicBezTo>
                    <a:cubicBezTo>
                      <a:pt x="320725" y="103668"/>
                      <a:pt x="355297" y="113194"/>
                      <a:pt x="301322" y="120955"/>
                    </a:cubicBezTo>
                    <a:cubicBezTo>
                      <a:pt x="247347" y="128716"/>
                      <a:pt x="14514" y="128364"/>
                      <a:pt x="756" y="1357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0" name="フリーフォーム: 図形 1729">
                <a:extLst>
                  <a:ext uri="{FF2B5EF4-FFF2-40B4-BE49-F238E27FC236}">
                    <a16:creationId xmlns:a16="http://schemas.microsoft.com/office/drawing/2014/main" id="{0CFA045F-F8B8-43C8-800D-03DF701CC7E5}"/>
                  </a:ext>
                </a:extLst>
              </p:cNvPr>
              <p:cNvSpPr/>
              <p:nvPr/>
            </p:nvSpPr>
            <p:spPr>
              <a:xfrm>
                <a:off x="3079334" y="3189631"/>
                <a:ext cx="476721" cy="167878"/>
              </a:xfrm>
              <a:custGeom>
                <a:avLst/>
                <a:gdLst>
                  <a:gd name="connsiteX0" fmla="*/ 416 w 476721"/>
                  <a:gd name="connsiteY0" fmla="*/ 116602 h 167878"/>
                  <a:gd name="connsiteX1" fmla="*/ 250183 w 476721"/>
                  <a:gd name="connsiteY1" fmla="*/ 165286 h 167878"/>
                  <a:gd name="connsiteX2" fmla="*/ 292516 w 476721"/>
                  <a:gd name="connsiteY2" fmla="*/ 154702 h 167878"/>
                  <a:gd name="connsiteX3" fmla="*/ 421633 w 476721"/>
                  <a:gd name="connsiteY3" fmla="*/ 99669 h 167878"/>
                  <a:gd name="connsiteX4" fmla="*/ 476666 w 476721"/>
                  <a:gd name="connsiteY4" fmla="*/ 186 h 167878"/>
                  <a:gd name="connsiteX5" fmla="*/ 413166 w 476721"/>
                  <a:gd name="connsiteY5" fmla="*/ 76386 h 167878"/>
                  <a:gd name="connsiteX6" fmla="*/ 292516 w 476721"/>
                  <a:gd name="connsiteY6" fmla="*/ 133536 h 167878"/>
                  <a:gd name="connsiteX7" fmla="*/ 193033 w 476721"/>
                  <a:gd name="connsiteY7" fmla="*/ 142002 h 167878"/>
                  <a:gd name="connsiteX8" fmla="*/ 416 w 476721"/>
                  <a:gd name="connsiteY8" fmla="*/ 116602 h 167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721" h="167878">
                    <a:moveTo>
                      <a:pt x="416" y="116602"/>
                    </a:moveTo>
                    <a:cubicBezTo>
                      <a:pt x="9941" y="120483"/>
                      <a:pt x="201500" y="158936"/>
                      <a:pt x="250183" y="165286"/>
                    </a:cubicBezTo>
                    <a:cubicBezTo>
                      <a:pt x="298866" y="171636"/>
                      <a:pt x="263941" y="165638"/>
                      <a:pt x="292516" y="154702"/>
                    </a:cubicBezTo>
                    <a:cubicBezTo>
                      <a:pt x="321091" y="143766"/>
                      <a:pt x="390941" y="125422"/>
                      <a:pt x="421633" y="99669"/>
                    </a:cubicBezTo>
                    <a:cubicBezTo>
                      <a:pt x="452325" y="73916"/>
                      <a:pt x="478077" y="4066"/>
                      <a:pt x="476666" y="186"/>
                    </a:cubicBezTo>
                    <a:cubicBezTo>
                      <a:pt x="475255" y="-3694"/>
                      <a:pt x="443858" y="54161"/>
                      <a:pt x="413166" y="76386"/>
                    </a:cubicBezTo>
                    <a:cubicBezTo>
                      <a:pt x="382474" y="98611"/>
                      <a:pt x="329205" y="122600"/>
                      <a:pt x="292516" y="133536"/>
                    </a:cubicBezTo>
                    <a:cubicBezTo>
                      <a:pt x="255827" y="144472"/>
                      <a:pt x="238541" y="143413"/>
                      <a:pt x="193033" y="142002"/>
                    </a:cubicBezTo>
                    <a:cubicBezTo>
                      <a:pt x="147525" y="140591"/>
                      <a:pt x="-9109" y="112721"/>
                      <a:pt x="416" y="1166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1" name="フリーフォーム: 図形 1730">
                <a:extLst>
                  <a:ext uri="{FF2B5EF4-FFF2-40B4-BE49-F238E27FC236}">
                    <a16:creationId xmlns:a16="http://schemas.microsoft.com/office/drawing/2014/main" id="{F64A9084-176F-41A2-AE1B-EF54E99429F7}"/>
                  </a:ext>
                </a:extLst>
              </p:cNvPr>
              <p:cNvSpPr/>
              <p:nvPr/>
            </p:nvSpPr>
            <p:spPr>
              <a:xfrm>
                <a:off x="3414670" y="3012789"/>
                <a:ext cx="223440" cy="213771"/>
              </a:xfrm>
              <a:custGeom>
                <a:avLst/>
                <a:gdLst>
                  <a:gd name="connsiteX0" fmla="*/ 43 w 223440"/>
                  <a:gd name="connsiteY0" fmla="*/ 286 h 213771"/>
                  <a:gd name="connsiteX1" fmla="*/ 125455 w 223440"/>
                  <a:gd name="connsiteY1" fmla="*/ 46324 h 213771"/>
                  <a:gd name="connsiteX2" fmla="*/ 201655 w 223440"/>
                  <a:gd name="connsiteY2" fmla="*/ 100299 h 213771"/>
                  <a:gd name="connsiteX3" fmla="*/ 220705 w 223440"/>
                  <a:gd name="connsiteY3" fmla="*/ 117761 h 213771"/>
                  <a:gd name="connsiteX4" fmla="*/ 152443 w 223440"/>
                  <a:gd name="connsiteY4" fmla="*/ 86011 h 213771"/>
                  <a:gd name="connsiteX5" fmla="*/ 174668 w 223440"/>
                  <a:gd name="connsiteY5" fmla="*/ 135224 h 213771"/>
                  <a:gd name="connsiteX6" fmla="*/ 176255 w 223440"/>
                  <a:gd name="connsiteY6" fmla="*/ 162211 h 213771"/>
                  <a:gd name="connsiteX7" fmla="*/ 150855 w 223440"/>
                  <a:gd name="connsiteY7" fmla="*/ 133636 h 213771"/>
                  <a:gd name="connsiteX8" fmla="*/ 163555 w 223440"/>
                  <a:gd name="connsiteY8" fmla="*/ 176499 h 213771"/>
                  <a:gd name="connsiteX9" fmla="*/ 174668 w 223440"/>
                  <a:gd name="connsiteY9" fmla="*/ 213011 h 213771"/>
                  <a:gd name="connsiteX10" fmla="*/ 147680 w 223440"/>
                  <a:gd name="connsiteY10" fmla="*/ 141574 h 213771"/>
                  <a:gd name="connsiteX11" fmla="*/ 125455 w 223440"/>
                  <a:gd name="connsiteY11" fmla="*/ 90774 h 213771"/>
                  <a:gd name="connsiteX12" fmla="*/ 111168 w 223440"/>
                  <a:gd name="connsiteY12" fmla="*/ 68549 h 213771"/>
                  <a:gd name="connsiteX13" fmla="*/ 43 w 223440"/>
                  <a:gd name="connsiteY13" fmla="*/ 286 h 213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440" h="213771">
                    <a:moveTo>
                      <a:pt x="43" y="286"/>
                    </a:moveTo>
                    <a:cubicBezTo>
                      <a:pt x="2424" y="-3418"/>
                      <a:pt x="91853" y="29655"/>
                      <a:pt x="125455" y="46324"/>
                    </a:cubicBezTo>
                    <a:cubicBezTo>
                      <a:pt x="159057" y="62993"/>
                      <a:pt x="185780" y="88393"/>
                      <a:pt x="201655" y="100299"/>
                    </a:cubicBezTo>
                    <a:cubicBezTo>
                      <a:pt x="217530" y="112205"/>
                      <a:pt x="228907" y="120142"/>
                      <a:pt x="220705" y="117761"/>
                    </a:cubicBezTo>
                    <a:cubicBezTo>
                      <a:pt x="212503" y="115380"/>
                      <a:pt x="160116" y="83100"/>
                      <a:pt x="152443" y="86011"/>
                    </a:cubicBezTo>
                    <a:cubicBezTo>
                      <a:pt x="144770" y="88922"/>
                      <a:pt x="170699" y="122524"/>
                      <a:pt x="174668" y="135224"/>
                    </a:cubicBezTo>
                    <a:cubicBezTo>
                      <a:pt x="178637" y="147924"/>
                      <a:pt x="180224" y="162476"/>
                      <a:pt x="176255" y="162211"/>
                    </a:cubicBezTo>
                    <a:cubicBezTo>
                      <a:pt x="172286" y="161946"/>
                      <a:pt x="152972" y="131255"/>
                      <a:pt x="150855" y="133636"/>
                    </a:cubicBezTo>
                    <a:cubicBezTo>
                      <a:pt x="148738" y="136017"/>
                      <a:pt x="159586" y="163270"/>
                      <a:pt x="163555" y="176499"/>
                    </a:cubicBezTo>
                    <a:cubicBezTo>
                      <a:pt x="167524" y="189728"/>
                      <a:pt x="177314" y="218832"/>
                      <a:pt x="174668" y="213011"/>
                    </a:cubicBezTo>
                    <a:cubicBezTo>
                      <a:pt x="172022" y="207190"/>
                      <a:pt x="155882" y="161947"/>
                      <a:pt x="147680" y="141574"/>
                    </a:cubicBezTo>
                    <a:cubicBezTo>
                      <a:pt x="139478" y="121201"/>
                      <a:pt x="131540" y="102945"/>
                      <a:pt x="125455" y="90774"/>
                    </a:cubicBezTo>
                    <a:cubicBezTo>
                      <a:pt x="119370" y="78603"/>
                      <a:pt x="128101" y="80455"/>
                      <a:pt x="111168" y="68549"/>
                    </a:cubicBezTo>
                    <a:cubicBezTo>
                      <a:pt x="94235" y="56643"/>
                      <a:pt x="-2338" y="3990"/>
                      <a:pt x="43" y="2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2" name="フリーフォーム: 図形 1731">
                <a:extLst>
                  <a:ext uri="{FF2B5EF4-FFF2-40B4-BE49-F238E27FC236}">
                    <a16:creationId xmlns:a16="http://schemas.microsoft.com/office/drawing/2014/main" id="{74C46A2C-B1C8-456A-9C9B-DB7CC7271975}"/>
                  </a:ext>
                </a:extLst>
              </p:cNvPr>
              <p:cNvSpPr/>
              <p:nvPr/>
            </p:nvSpPr>
            <p:spPr>
              <a:xfrm>
                <a:off x="1960367" y="3279762"/>
                <a:ext cx="308171" cy="105374"/>
              </a:xfrm>
              <a:custGeom>
                <a:avLst/>
                <a:gdLst>
                  <a:gd name="connsiteX0" fmla="*/ 196 w 308171"/>
                  <a:gd name="connsiteY0" fmla="*/ 13 h 105374"/>
                  <a:gd name="connsiteX1" fmla="*/ 66871 w 308171"/>
                  <a:gd name="connsiteY1" fmla="*/ 77801 h 105374"/>
                  <a:gd name="connsiteX2" fmla="*/ 124021 w 308171"/>
                  <a:gd name="connsiteY2" fmla="*/ 103201 h 105374"/>
                  <a:gd name="connsiteX3" fmla="*/ 181171 w 308171"/>
                  <a:gd name="connsiteY3" fmla="*/ 103201 h 105374"/>
                  <a:gd name="connsiteX4" fmla="*/ 308171 w 308171"/>
                  <a:gd name="connsiteY4" fmla="*/ 100026 h 105374"/>
                  <a:gd name="connsiteX5" fmla="*/ 133546 w 308171"/>
                  <a:gd name="connsiteY5" fmla="*/ 104788 h 105374"/>
                  <a:gd name="connsiteX6" fmla="*/ 89096 w 308171"/>
                  <a:gd name="connsiteY6" fmla="*/ 84151 h 105374"/>
                  <a:gd name="connsiteX7" fmla="*/ 196 w 308171"/>
                  <a:gd name="connsiteY7" fmla="*/ 13 h 105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8171" h="105374">
                    <a:moveTo>
                      <a:pt x="196" y="13"/>
                    </a:moveTo>
                    <a:cubicBezTo>
                      <a:pt x="-3508" y="-1045"/>
                      <a:pt x="46234" y="60603"/>
                      <a:pt x="66871" y="77801"/>
                    </a:cubicBezTo>
                    <a:cubicBezTo>
                      <a:pt x="87508" y="94999"/>
                      <a:pt x="104971" y="98968"/>
                      <a:pt x="124021" y="103201"/>
                    </a:cubicBezTo>
                    <a:cubicBezTo>
                      <a:pt x="143071" y="107434"/>
                      <a:pt x="181171" y="103201"/>
                      <a:pt x="181171" y="103201"/>
                    </a:cubicBezTo>
                    <a:lnTo>
                      <a:pt x="308171" y="100026"/>
                    </a:lnTo>
                    <a:cubicBezTo>
                      <a:pt x="300234" y="100290"/>
                      <a:pt x="170058" y="107434"/>
                      <a:pt x="133546" y="104788"/>
                    </a:cubicBezTo>
                    <a:cubicBezTo>
                      <a:pt x="97034" y="102142"/>
                      <a:pt x="109469" y="101878"/>
                      <a:pt x="89096" y="84151"/>
                    </a:cubicBezTo>
                    <a:cubicBezTo>
                      <a:pt x="68723" y="66424"/>
                      <a:pt x="3900" y="1071"/>
                      <a:pt x="196" y="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3" name="フリーフォーム: 図形 1732">
                <a:extLst>
                  <a:ext uri="{FF2B5EF4-FFF2-40B4-BE49-F238E27FC236}">
                    <a16:creationId xmlns:a16="http://schemas.microsoft.com/office/drawing/2014/main" id="{538068F9-8438-4E48-8973-AC4CC84D587C}"/>
                  </a:ext>
                </a:extLst>
              </p:cNvPr>
              <p:cNvSpPr/>
              <p:nvPr/>
            </p:nvSpPr>
            <p:spPr>
              <a:xfrm>
                <a:off x="2208210" y="3319921"/>
                <a:ext cx="265560" cy="114273"/>
              </a:xfrm>
              <a:custGeom>
                <a:avLst/>
                <a:gdLst>
                  <a:gd name="connsiteX0" fmla="*/ 180978 w 265560"/>
                  <a:gd name="connsiteY0" fmla="*/ 2717 h 114273"/>
                  <a:gd name="connsiteX1" fmla="*/ 55565 w 265560"/>
                  <a:gd name="connsiteY1" fmla="*/ 32879 h 114273"/>
                  <a:gd name="connsiteX2" fmla="*/ 92078 w 265560"/>
                  <a:gd name="connsiteY2" fmla="*/ 50342 h 114273"/>
                  <a:gd name="connsiteX3" fmla="*/ 88903 w 265560"/>
                  <a:gd name="connsiteY3" fmla="*/ 64629 h 114273"/>
                  <a:gd name="connsiteX4" fmla="*/ 66678 w 265560"/>
                  <a:gd name="connsiteY4" fmla="*/ 85267 h 114273"/>
                  <a:gd name="connsiteX5" fmla="*/ 3 w 265560"/>
                  <a:gd name="connsiteY5" fmla="*/ 113842 h 114273"/>
                  <a:gd name="connsiteX6" fmla="*/ 69853 w 265560"/>
                  <a:gd name="connsiteY6" fmla="*/ 102729 h 114273"/>
                  <a:gd name="connsiteX7" fmla="*/ 103190 w 265560"/>
                  <a:gd name="connsiteY7" fmla="*/ 105904 h 114273"/>
                  <a:gd name="connsiteX8" fmla="*/ 158753 w 265560"/>
                  <a:gd name="connsiteY8" fmla="*/ 78917 h 114273"/>
                  <a:gd name="connsiteX9" fmla="*/ 252415 w 265560"/>
                  <a:gd name="connsiteY9" fmla="*/ 31292 h 114273"/>
                  <a:gd name="connsiteX10" fmla="*/ 260353 w 265560"/>
                  <a:gd name="connsiteY10" fmla="*/ 4304 h 114273"/>
                  <a:gd name="connsiteX11" fmla="*/ 180978 w 265560"/>
                  <a:gd name="connsiteY11" fmla="*/ 2717 h 114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5560" h="114273">
                    <a:moveTo>
                      <a:pt x="180978" y="2717"/>
                    </a:moveTo>
                    <a:cubicBezTo>
                      <a:pt x="146847" y="7479"/>
                      <a:pt x="70382" y="24942"/>
                      <a:pt x="55565" y="32879"/>
                    </a:cubicBezTo>
                    <a:cubicBezTo>
                      <a:pt x="40748" y="40817"/>
                      <a:pt x="86522" y="45050"/>
                      <a:pt x="92078" y="50342"/>
                    </a:cubicBezTo>
                    <a:cubicBezTo>
                      <a:pt x="97634" y="55634"/>
                      <a:pt x="93136" y="58808"/>
                      <a:pt x="88903" y="64629"/>
                    </a:cubicBezTo>
                    <a:cubicBezTo>
                      <a:pt x="84670" y="70450"/>
                      <a:pt x="81495" y="77065"/>
                      <a:pt x="66678" y="85267"/>
                    </a:cubicBezTo>
                    <a:cubicBezTo>
                      <a:pt x="51861" y="93469"/>
                      <a:pt x="-526" y="110932"/>
                      <a:pt x="3" y="113842"/>
                    </a:cubicBezTo>
                    <a:cubicBezTo>
                      <a:pt x="532" y="116752"/>
                      <a:pt x="52655" y="104052"/>
                      <a:pt x="69853" y="102729"/>
                    </a:cubicBezTo>
                    <a:cubicBezTo>
                      <a:pt x="87051" y="101406"/>
                      <a:pt x="88374" y="109873"/>
                      <a:pt x="103190" y="105904"/>
                    </a:cubicBezTo>
                    <a:cubicBezTo>
                      <a:pt x="118006" y="101935"/>
                      <a:pt x="158753" y="78917"/>
                      <a:pt x="158753" y="78917"/>
                    </a:cubicBezTo>
                    <a:cubicBezTo>
                      <a:pt x="183624" y="66482"/>
                      <a:pt x="235482" y="43727"/>
                      <a:pt x="252415" y="31292"/>
                    </a:cubicBezTo>
                    <a:cubicBezTo>
                      <a:pt x="269348" y="18857"/>
                      <a:pt x="267497" y="8537"/>
                      <a:pt x="260353" y="4304"/>
                    </a:cubicBezTo>
                    <a:cubicBezTo>
                      <a:pt x="253209" y="71"/>
                      <a:pt x="215109" y="-2045"/>
                      <a:pt x="180978" y="271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4" name="フリーフォーム: 図形 1733">
                <a:extLst>
                  <a:ext uri="{FF2B5EF4-FFF2-40B4-BE49-F238E27FC236}">
                    <a16:creationId xmlns:a16="http://schemas.microsoft.com/office/drawing/2014/main" id="{8F76EA0C-ECA0-459B-8209-BA0CDDA5E580}"/>
                  </a:ext>
                </a:extLst>
              </p:cNvPr>
              <p:cNvSpPr/>
              <p:nvPr/>
            </p:nvSpPr>
            <p:spPr>
              <a:xfrm>
                <a:off x="2336707" y="3142853"/>
                <a:ext cx="180947" cy="166002"/>
              </a:xfrm>
              <a:custGeom>
                <a:avLst/>
                <a:gdLst>
                  <a:gd name="connsiteX0" fmla="*/ 93 w 180947"/>
                  <a:gd name="connsiteY0" fmla="*/ 397 h 166002"/>
                  <a:gd name="connsiteX1" fmla="*/ 141910 w 180947"/>
                  <a:gd name="connsiteY1" fmla="*/ 68130 h 166002"/>
                  <a:gd name="connsiteX2" fmla="*/ 169426 w 180947"/>
                  <a:gd name="connsiteY2" fmla="*/ 104114 h 166002"/>
                  <a:gd name="connsiteX3" fmla="*/ 175776 w 180947"/>
                  <a:gd name="connsiteY3" fmla="*/ 165497 h 166002"/>
                  <a:gd name="connsiteX4" fmla="*/ 175776 w 180947"/>
                  <a:gd name="connsiteY4" fmla="*/ 131630 h 166002"/>
                  <a:gd name="connsiteX5" fmla="*/ 165193 w 180947"/>
                  <a:gd name="connsiteY5" fmla="*/ 101997 h 166002"/>
                  <a:gd name="connsiteX6" fmla="*/ 93 w 180947"/>
                  <a:gd name="connsiteY6" fmla="*/ 397 h 166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947" h="166002">
                    <a:moveTo>
                      <a:pt x="93" y="397"/>
                    </a:moveTo>
                    <a:cubicBezTo>
                      <a:pt x="-3787" y="-5247"/>
                      <a:pt x="113688" y="50844"/>
                      <a:pt x="141910" y="68130"/>
                    </a:cubicBezTo>
                    <a:cubicBezTo>
                      <a:pt x="170132" y="85416"/>
                      <a:pt x="163782" y="87886"/>
                      <a:pt x="169426" y="104114"/>
                    </a:cubicBezTo>
                    <a:cubicBezTo>
                      <a:pt x="175070" y="120342"/>
                      <a:pt x="174718" y="160911"/>
                      <a:pt x="175776" y="165497"/>
                    </a:cubicBezTo>
                    <a:cubicBezTo>
                      <a:pt x="176834" y="170083"/>
                      <a:pt x="177540" y="142213"/>
                      <a:pt x="175776" y="131630"/>
                    </a:cubicBezTo>
                    <a:cubicBezTo>
                      <a:pt x="174012" y="121047"/>
                      <a:pt x="194121" y="118930"/>
                      <a:pt x="165193" y="101997"/>
                    </a:cubicBezTo>
                    <a:cubicBezTo>
                      <a:pt x="136265" y="85064"/>
                      <a:pt x="3973" y="6041"/>
                      <a:pt x="93" y="3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5" name="フリーフォーム: 図形 1734">
                <a:extLst>
                  <a:ext uri="{FF2B5EF4-FFF2-40B4-BE49-F238E27FC236}">
                    <a16:creationId xmlns:a16="http://schemas.microsoft.com/office/drawing/2014/main" id="{CBD446E7-24EB-4F98-9D0A-0C943B5DAA2F}"/>
                  </a:ext>
                </a:extLst>
              </p:cNvPr>
              <p:cNvSpPr/>
              <p:nvPr/>
            </p:nvSpPr>
            <p:spPr>
              <a:xfrm>
                <a:off x="2928631" y="3013916"/>
                <a:ext cx="181611" cy="518108"/>
              </a:xfrm>
              <a:custGeom>
                <a:avLst/>
                <a:gdLst>
                  <a:gd name="connsiteX0" fmla="*/ 180752 w 181611"/>
                  <a:gd name="connsiteY0" fmla="*/ 217 h 518108"/>
                  <a:gd name="connsiteX1" fmla="*/ 28352 w 181611"/>
                  <a:gd name="connsiteY1" fmla="*/ 169551 h 518108"/>
                  <a:gd name="connsiteX2" fmla="*/ 836 w 181611"/>
                  <a:gd name="connsiteY2" fmla="*/ 230934 h 518108"/>
                  <a:gd name="connsiteX3" fmla="*/ 41052 w 181611"/>
                  <a:gd name="connsiteY3" fmla="*/ 309251 h 518108"/>
                  <a:gd name="connsiteX4" fmla="*/ 127836 w 181611"/>
                  <a:gd name="connsiteY4" fmla="*/ 398151 h 518108"/>
                  <a:gd name="connsiteX5" fmla="*/ 168052 w 181611"/>
                  <a:gd name="connsiteY5" fmla="*/ 497634 h 518108"/>
                  <a:gd name="connsiteX6" fmla="*/ 163819 w 181611"/>
                  <a:gd name="connsiteY6" fmla="*/ 510334 h 518108"/>
                  <a:gd name="connsiteX7" fmla="*/ 129952 w 181611"/>
                  <a:gd name="connsiteY7" fmla="*/ 404501 h 518108"/>
                  <a:gd name="connsiteX8" fmla="*/ 49519 w 181611"/>
                  <a:gd name="connsiteY8" fmla="*/ 302901 h 518108"/>
                  <a:gd name="connsiteX9" fmla="*/ 24119 w 181611"/>
                  <a:gd name="connsiteY9" fmla="*/ 226701 h 518108"/>
                  <a:gd name="connsiteX10" fmla="*/ 87619 w 181611"/>
                  <a:gd name="connsiteY10" fmla="*/ 135684 h 518108"/>
                  <a:gd name="connsiteX11" fmla="*/ 180752 w 181611"/>
                  <a:gd name="connsiteY11" fmla="*/ 217 h 518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1611" h="518108">
                    <a:moveTo>
                      <a:pt x="180752" y="217"/>
                    </a:moveTo>
                    <a:cubicBezTo>
                      <a:pt x="170874" y="5862"/>
                      <a:pt x="58338" y="131098"/>
                      <a:pt x="28352" y="169551"/>
                    </a:cubicBezTo>
                    <a:cubicBezTo>
                      <a:pt x="-1634" y="208004"/>
                      <a:pt x="-1281" y="207651"/>
                      <a:pt x="836" y="230934"/>
                    </a:cubicBezTo>
                    <a:cubicBezTo>
                      <a:pt x="2953" y="254217"/>
                      <a:pt x="19885" y="281381"/>
                      <a:pt x="41052" y="309251"/>
                    </a:cubicBezTo>
                    <a:cubicBezTo>
                      <a:pt x="62219" y="337121"/>
                      <a:pt x="106669" y="366754"/>
                      <a:pt x="127836" y="398151"/>
                    </a:cubicBezTo>
                    <a:cubicBezTo>
                      <a:pt x="149003" y="429548"/>
                      <a:pt x="162055" y="478937"/>
                      <a:pt x="168052" y="497634"/>
                    </a:cubicBezTo>
                    <a:cubicBezTo>
                      <a:pt x="174049" y="516331"/>
                      <a:pt x="170169" y="525856"/>
                      <a:pt x="163819" y="510334"/>
                    </a:cubicBezTo>
                    <a:cubicBezTo>
                      <a:pt x="157469" y="494812"/>
                      <a:pt x="149002" y="439073"/>
                      <a:pt x="129952" y="404501"/>
                    </a:cubicBezTo>
                    <a:cubicBezTo>
                      <a:pt x="110902" y="369929"/>
                      <a:pt x="67158" y="332534"/>
                      <a:pt x="49519" y="302901"/>
                    </a:cubicBezTo>
                    <a:cubicBezTo>
                      <a:pt x="31880" y="273268"/>
                      <a:pt x="17769" y="254571"/>
                      <a:pt x="24119" y="226701"/>
                    </a:cubicBezTo>
                    <a:cubicBezTo>
                      <a:pt x="30469" y="198832"/>
                      <a:pt x="62572" y="170962"/>
                      <a:pt x="87619" y="135684"/>
                    </a:cubicBezTo>
                    <a:cubicBezTo>
                      <a:pt x="112666" y="100406"/>
                      <a:pt x="190630" y="-5428"/>
                      <a:pt x="180752" y="2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6" name="フリーフォーム: 図形 1735">
                <a:extLst>
                  <a:ext uri="{FF2B5EF4-FFF2-40B4-BE49-F238E27FC236}">
                    <a16:creationId xmlns:a16="http://schemas.microsoft.com/office/drawing/2014/main" id="{5F55C976-6253-4298-8B61-87E692048CE5}"/>
                  </a:ext>
                </a:extLst>
              </p:cNvPr>
              <p:cNvSpPr/>
              <p:nvPr/>
            </p:nvSpPr>
            <p:spPr>
              <a:xfrm>
                <a:off x="3085301" y="3667205"/>
                <a:ext cx="535149" cy="907078"/>
              </a:xfrm>
              <a:custGeom>
                <a:avLst/>
                <a:gdLst>
                  <a:gd name="connsiteX0" fmla="*/ 2916 w 535149"/>
                  <a:gd name="connsiteY0" fmla="*/ 978 h 907078"/>
                  <a:gd name="connsiteX1" fmla="*/ 311949 w 535149"/>
                  <a:gd name="connsiteY1" fmla="*/ 227462 h 907078"/>
                  <a:gd name="connsiteX2" fmla="*/ 508799 w 535149"/>
                  <a:gd name="connsiteY2" fmla="*/ 348112 h 907078"/>
                  <a:gd name="connsiteX3" fmla="*/ 529966 w 535149"/>
                  <a:gd name="connsiteY3" fmla="*/ 420078 h 907078"/>
                  <a:gd name="connsiteX4" fmla="*/ 479166 w 535149"/>
                  <a:gd name="connsiteY4" fmla="*/ 504745 h 907078"/>
                  <a:gd name="connsiteX5" fmla="*/ 333116 w 535149"/>
                  <a:gd name="connsiteY5" fmla="*/ 688895 h 907078"/>
                  <a:gd name="connsiteX6" fmla="*/ 203999 w 535149"/>
                  <a:gd name="connsiteY6" fmla="*/ 849762 h 907078"/>
                  <a:gd name="connsiteX7" fmla="*/ 144732 w 535149"/>
                  <a:gd name="connsiteY7" fmla="*/ 904795 h 907078"/>
                  <a:gd name="connsiteX8" fmla="*/ 263266 w 535149"/>
                  <a:gd name="connsiteY8" fmla="*/ 784145 h 907078"/>
                  <a:gd name="connsiteX9" fmla="*/ 436832 w 535149"/>
                  <a:gd name="connsiteY9" fmla="*/ 547078 h 907078"/>
                  <a:gd name="connsiteX10" fmla="*/ 510916 w 535149"/>
                  <a:gd name="connsiteY10" fmla="*/ 390445 h 907078"/>
                  <a:gd name="connsiteX11" fmla="*/ 383916 w 535149"/>
                  <a:gd name="connsiteY11" fmla="*/ 293078 h 907078"/>
                  <a:gd name="connsiteX12" fmla="*/ 168016 w 535149"/>
                  <a:gd name="connsiteY12" fmla="*/ 151262 h 907078"/>
                  <a:gd name="connsiteX13" fmla="*/ 2916 w 535149"/>
                  <a:gd name="connsiteY13" fmla="*/ 978 h 90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5149" h="907078">
                    <a:moveTo>
                      <a:pt x="2916" y="978"/>
                    </a:moveTo>
                    <a:cubicBezTo>
                      <a:pt x="26905" y="13678"/>
                      <a:pt x="227635" y="169606"/>
                      <a:pt x="311949" y="227462"/>
                    </a:cubicBezTo>
                    <a:cubicBezTo>
                      <a:pt x="396263" y="285318"/>
                      <a:pt x="472463" y="316009"/>
                      <a:pt x="508799" y="348112"/>
                    </a:cubicBezTo>
                    <a:cubicBezTo>
                      <a:pt x="545135" y="380215"/>
                      <a:pt x="534905" y="393973"/>
                      <a:pt x="529966" y="420078"/>
                    </a:cubicBezTo>
                    <a:cubicBezTo>
                      <a:pt x="525027" y="446184"/>
                      <a:pt x="511974" y="459942"/>
                      <a:pt x="479166" y="504745"/>
                    </a:cubicBezTo>
                    <a:cubicBezTo>
                      <a:pt x="446358" y="549548"/>
                      <a:pt x="333116" y="688895"/>
                      <a:pt x="333116" y="688895"/>
                    </a:cubicBezTo>
                    <a:cubicBezTo>
                      <a:pt x="287255" y="746398"/>
                      <a:pt x="235396" y="813779"/>
                      <a:pt x="203999" y="849762"/>
                    </a:cubicBezTo>
                    <a:cubicBezTo>
                      <a:pt x="172602" y="885745"/>
                      <a:pt x="134854" y="915731"/>
                      <a:pt x="144732" y="904795"/>
                    </a:cubicBezTo>
                    <a:cubicBezTo>
                      <a:pt x="154610" y="893859"/>
                      <a:pt x="214583" y="843764"/>
                      <a:pt x="263266" y="784145"/>
                    </a:cubicBezTo>
                    <a:cubicBezTo>
                      <a:pt x="311949" y="724526"/>
                      <a:pt x="395557" y="612695"/>
                      <a:pt x="436832" y="547078"/>
                    </a:cubicBezTo>
                    <a:cubicBezTo>
                      <a:pt x="478107" y="481461"/>
                      <a:pt x="519735" y="432778"/>
                      <a:pt x="510916" y="390445"/>
                    </a:cubicBezTo>
                    <a:cubicBezTo>
                      <a:pt x="502097" y="348112"/>
                      <a:pt x="441066" y="332942"/>
                      <a:pt x="383916" y="293078"/>
                    </a:cubicBezTo>
                    <a:cubicBezTo>
                      <a:pt x="326766" y="253214"/>
                      <a:pt x="226930" y="199945"/>
                      <a:pt x="168016" y="151262"/>
                    </a:cubicBezTo>
                    <a:cubicBezTo>
                      <a:pt x="109102" y="102579"/>
                      <a:pt x="-21073" y="-11722"/>
                      <a:pt x="2916" y="9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7" name="フリーフォーム: 図形 1736">
                <a:extLst>
                  <a:ext uri="{FF2B5EF4-FFF2-40B4-BE49-F238E27FC236}">
                    <a16:creationId xmlns:a16="http://schemas.microsoft.com/office/drawing/2014/main" id="{7D26B948-0283-4301-8D59-90DDA3568B28}"/>
                  </a:ext>
                </a:extLst>
              </p:cNvPr>
              <p:cNvSpPr/>
              <p:nvPr/>
            </p:nvSpPr>
            <p:spPr>
              <a:xfrm>
                <a:off x="3063354" y="3668604"/>
                <a:ext cx="155258" cy="241497"/>
              </a:xfrm>
              <a:custGeom>
                <a:avLst/>
                <a:gdLst>
                  <a:gd name="connsiteX0" fmla="*/ 13221 w 155258"/>
                  <a:gd name="connsiteY0" fmla="*/ 109 h 241497"/>
                  <a:gd name="connsiteX1" fmla="*/ 97359 w 155258"/>
                  <a:gd name="connsiteY1" fmla="*/ 68371 h 241497"/>
                  <a:gd name="connsiteX2" fmla="*/ 146571 w 155258"/>
                  <a:gd name="connsiteY2" fmla="*/ 125521 h 241497"/>
                  <a:gd name="connsiteX3" fmla="*/ 149746 w 155258"/>
                  <a:gd name="connsiteY3" fmla="*/ 176321 h 241497"/>
                  <a:gd name="connsiteX4" fmla="*/ 89421 w 155258"/>
                  <a:gd name="connsiteY4" fmla="*/ 241409 h 241497"/>
                  <a:gd name="connsiteX5" fmla="*/ 105296 w 155258"/>
                  <a:gd name="connsiteY5" fmla="*/ 189021 h 241497"/>
                  <a:gd name="connsiteX6" fmla="*/ 79896 w 155258"/>
                  <a:gd name="connsiteY6" fmla="*/ 131871 h 241497"/>
                  <a:gd name="connsiteX7" fmla="*/ 49734 w 155258"/>
                  <a:gd name="connsiteY7" fmla="*/ 92184 h 241497"/>
                  <a:gd name="connsiteX8" fmla="*/ 5284 w 155258"/>
                  <a:gd name="connsiteY8" fmla="*/ 52496 h 241497"/>
                  <a:gd name="connsiteX9" fmla="*/ 13221 w 155258"/>
                  <a:gd name="connsiteY9" fmla="*/ 109 h 24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5258" h="241497">
                    <a:moveTo>
                      <a:pt x="13221" y="109"/>
                    </a:moveTo>
                    <a:cubicBezTo>
                      <a:pt x="28567" y="2755"/>
                      <a:pt x="75134" y="47469"/>
                      <a:pt x="97359" y="68371"/>
                    </a:cubicBezTo>
                    <a:cubicBezTo>
                      <a:pt x="119584" y="89273"/>
                      <a:pt x="137840" y="107529"/>
                      <a:pt x="146571" y="125521"/>
                    </a:cubicBezTo>
                    <a:cubicBezTo>
                      <a:pt x="155302" y="143513"/>
                      <a:pt x="159271" y="157006"/>
                      <a:pt x="149746" y="176321"/>
                    </a:cubicBezTo>
                    <a:cubicBezTo>
                      <a:pt x="140221" y="195636"/>
                      <a:pt x="96829" y="239292"/>
                      <a:pt x="89421" y="241409"/>
                    </a:cubicBezTo>
                    <a:cubicBezTo>
                      <a:pt x="82013" y="243526"/>
                      <a:pt x="106884" y="207277"/>
                      <a:pt x="105296" y="189021"/>
                    </a:cubicBezTo>
                    <a:cubicBezTo>
                      <a:pt x="103709" y="170765"/>
                      <a:pt x="89156" y="148011"/>
                      <a:pt x="79896" y="131871"/>
                    </a:cubicBezTo>
                    <a:cubicBezTo>
                      <a:pt x="70636" y="115732"/>
                      <a:pt x="62169" y="105413"/>
                      <a:pt x="49734" y="92184"/>
                    </a:cubicBezTo>
                    <a:cubicBezTo>
                      <a:pt x="37299" y="78955"/>
                      <a:pt x="13751" y="61227"/>
                      <a:pt x="5284" y="52496"/>
                    </a:cubicBezTo>
                    <a:cubicBezTo>
                      <a:pt x="-3183" y="43765"/>
                      <a:pt x="-2125" y="-2537"/>
                      <a:pt x="13221" y="1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8" name="フリーフォーム: 図形 1737">
                <a:extLst>
                  <a:ext uri="{FF2B5EF4-FFF2-40B4-BE49-F238E27FC236}">
                    <a16:creationId xmlns:a16="http://schemas.microsoft.com/office/drawing/2014/main" id="{104A8FB3-2CF3-47A0-B6D9-55892B23C352}"/>
                  </a:ext>
                </a:extLst>
              </p:cNvPr>
              <p:cNvSpPr/>
              <p:nvPr/>
            </p:nvSpPr>
            <p:spPr>
              <a:xfrm>
                <a:off x="3424382" y="3478047"/>
                <a:ext cx="659187" cy="1238645"/>
              </a:xfrm>
              <a:custGeom>
                <a:avLst/>
                <a:gdLst>
                  <a:gd name="connsiteX0" fmla="*/ 656551 w 659187"/>
                  <a:gd name="connsiteY0" fmla="*/ 65253 h 1238645"/>
                  <a:gd name="connsiteX1" fmla="*/ 525318 w 659187"/>
                  <a:gd name="connsiteY1" fmla="*/ 18686 h 1238645"/>
                  <a:gd name="connsiteX2" fmla="*/ 423718 w 659187"/>
                  <a:gd name="connsiteY2" fmla="*/ 281153 h 1238645"/>
                  <a:gd name="connsiteX3" fmla="*/ 364451 w 659187"/>
                  <a:gd name="connsiteY3" fmla="*/ 374286 h 1238645"/>
                  <a:gd name="connsiteX4" fmla="*/ 212051 w 659187"/>
                  <a:gd name="connsiteY4" fmla="*/ 480120 h 1238645"/>
                  <a:gd name="connsiteX5" fmla="*/ 381385 w 659187"/>
                  <a:gd name="connsiteY5" fmla="*/ 382753 h 1238645"/>
                  <a:gd name="connsiteX6" fmla="*/ 427951 w 659187"/>
                  <a:gd name="connsiteY6" fmla="*/ 437786 h 1238645"/>
                  <a:gd name="connsiteX7" fmla="*/ 415251 w 659187"/>
                  <a:gd name="connsiteY7" fmla="*/ 624053 h 1238645"/>
                  <a:gd name="connsiteX8" fmla="*/ 326351 w 659187"/>
                  <a:gd name="connsiteY8" fmla="*/ 767986 h 1238645"/>
                  <a:gd name="connsiteX9" fmla="*/ 144318 w 659187"/>
                  <a:gd name="connsiteY9" fmla="*/ 996586 h 1238645"/>
                  <a:gd name="connsiteX10" fmla="*/ 131618 w 659187"/>
                  <a:gd name="connsiteY10" fmla="*/ 1043153 h 1238645"/>
                  <a:gd name="connsiteX11" fmla="*/ 4618 w 659187"/>
                  <a:gd name="connsiteY11" fmla="*/ 1237886 h 1238645"/>
                  <a:gd name="connsiteX12" fmla="*/ 317885 w 659187"/>
                  <a:gd name="connsiteY12" fmla="*/ 962720 h 1238645"/>
                  <a:gd name="connsiteX13" fmla="*/ 542251 w 659187"/>
                  <a:gd name="connsiteY13" fmla="*/ 640986 h 1238645"/>
                  <a:gd name="connsiteX14" fmla="*/ 605751 w 659187"/>
                  <a:gd name="connsiteY14" fmla="*/ 416620 h 1238645"/>
                  <a:gd name="connsiteX15" fmla="*/ 656551 w 659187"/>
                  <a:gd name="connsiteY15" fmla="*/ 65253 h 1238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59187" h="1238645">
                    <a:moveTo>
                      <a:pt x="656551" y="65253"/>
                    </a:moveTo>
                    <a:cubicBezTo>
                      <a:pt x="643145" y="-1069"/>
                      <a:pt x="564123" y="-17297"/>
                      <a:pt x="525318" y="18686"/>
                    </a:cubicBezTo>
                    <a:cubicBezTo>
                      <a:pt x="486513" y="54669"/>
                      <a:pt x="450529" y="221886"/>
                      <a:pt x="423718" y="281153"/>
                    </a:cubicBezTo>
                    <a:cubicBezTo>
                      <a:pt x="396907" y="340420"/>
                      <a:pt x="399729" y="341125"/>
                      <a:pt x="364451" y="374286"/>
                    </a:cubicBezTo>
                    <a:cubicBezTo>
                      <a:pt x="329173" y="407447"/>
                      <a:pt x="209229" y="478709"/>
                      <a:pt x="212051" y="480120"/>
                    </a:cubicBezTo>
                    <a:cubicBezTo>
                      <a:pt x="214873" y="481531"/>
                      <a:pt x="345402" y="389809"/>
                      <a:pt x="381385" y="382753"/>
                    </a:cubicBezTo>
                    <a:cubicBezTo>
                      <a:pt x="417368" y="375697"/>
                      <a:pt x="422307" y="397569"/>
                      <a:pt x="427951" y="437786"/>
                    </a:cubicBezTo>
                    <a:cubicBezTo>
                      <a:pt x="433595" y="478003"/>
                      <a:pt x="432184" y="569020"/>
                      <a:pt x="415251" y="624053"/>
                    </a:cubicBezTo>
                    <a:cubicBezTo>
                      <a:pt x="398318" y="679086"/>
                      <a:pt x="371506" y="705897"/>
                      <a:pt x="326351" y="767986"/>
                    </a:cubicBezTo>
                    <a:cubicBezTo>
                      <a:pt x="281196" y="830075"/>
                      <a:pt x="176773" y="950725"/>
                      <a:pt x="144318" y="996586"/>
                    </a:cubicBezTo>
                    <a:cubicBezTo>
                      <a:pt x="111863" y="1042447"/>
                      <a:pt x="154901" y="1002936"/>
                      <a:pt x="131618" y="1043153"/>
                    </a:cubicBezTo>
                    <a:cubicBezTo>
                      <a:pt x="108335" y="1083370"/>
                      <a:pt x="-26426" y="1251291"/>
                      <a:pt x="4618" y="1237886"/>
                    </a:cubicBezTo>
                    <a:cubicBezTo>
                      <a:pt x="35662" y="1224481"/>
                      <a:pt x="228280" y="1062203"/>
                      <a:pt x="317885" y="962720"/>
                    </a:cubicBezTo>
                    <a:cubicBezTo>
                      <a:pt x="407490" y="863237"/>
                      <a:pt x="494273" y="732003"/>
                      <a:pt x="542251" y="640986"/>
                    </a:cubicBezTo>
                    <a:cubicBezTo>
                      <a:pt x="590229" y="549969"/>
                      <a:pt x="582468" y="511870"/>
                      <a:pt x="605751" y="416620"/>
                    </a:cubicBezTo>
                    <a:cubicBezTo>
                      <a:pt x="629034" y="321370"/>
                      <a:pt x="669957" y="131575"/>
                      <a:pt x="656551" y="65253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9" name="フリーフォーム: 図形 1738">
                <a:extLst>
                  <a:ext uri="{FF2B5EF4-FFF2-40B4-BE49-F238E27FC236}">
                    <a16:creationId xmlns:a16="http://schemas.microsoft.com/office/drawing/2014/main" id="{92E25576-3AEB-4416-8A37-621E37D2F935}"/>
                  </a:ext>
                </a:extLst>
              </p:cNvPr>
              <p:cNvSpPr/>
              <p:nvPr/>
            </p:nvSpPr>
            <p:spPr>
              <a:xfrm>
                <a:off x="3389311" y="4096529"/>
                <a:ext cx="366809" cy="605936"/>
              </a:xfrm>
              <a:custGeom>
                <a:avLst/>
                <a:gdLst>
                  <a:gd name="connsiteX0" fmla="*/ 290514 w 366809"/>
                  <a:gd name="connsiteY0" fmla="*/ 809 h 605936"/>
                  <a:gd name="connsiteX1" fmla="*/ 276227 w 366809"/>
                  <a:gd name="connsiteY1" fmla="*/ 134159 h 605936"/>
                  <a:gd name="connsiteX2" fmla="*/ 193677 w 366809"/>
                  <a:gd name="connsiteY2" fmla="*/ 224646 h 605936"/>
                  <a:gd name="connsiteX3" fmla="*/ 163514 w 366809"/>
                  <a:gd name="connsiteY3" fmla="*/ 304021 h 605936"/>
                  <a:gd name="connsiteX4" fmla="*/ 157164 w 366809"/>
                  <a:gd name="connsiteY4" fmla="*/ 364346 h 605936"/>
                  <a:gd name="connsiteX5" fmla="*/ 107952 w 366809"/>
                  <a:gd name="connsiteY5" fmla="*/ 446896 h 605936"/>
                  <a:gd name="connsiteX6" fmla="*/ 2 w 366809"/>
                  <a:gd name="connsiteY6" fmla="*/ 605646 h 605936"/>
                  <a:gd name="connsiteX7" fmla="*/ 104777 w 366809"/>
                  <a:gd name="connsiteY7" fmla="*/ 481821 h 605936"/>
                  <a:gd name="connsiteX8" fmla="*/ 185739 w 366809"/>
                  <a:gd name="connsiteY8" fmla="*/ 326246 h 605936"/>
                  <a:gd name="connsiteX9" fmla="*/ 193677 w 366809"/>
                  <a:gd name="connsiteY9" fmla="*/ 265921 h 605936"/>
                  <a:gd name="connsiteX10" fmla="*/ 261939 w 366809"/>
                  <a:gd name="connsiteY10" fmla="*/ 184959 h 605936"/>
                  <a:gd name="connsiteX11" fmla="*/ 301627 w 366809"/>
                  <a:gd name="connsiteY11" fmla="*/ 140509 h 605936"/>
                  <a:gd name="connsiteX12" fmla="*/ 366714 w 366809"/>
                  <a:gd name="connsiteY12" fmla="*/ 18271 h 605936"/>
                  <a:gd name="connsiteX13" fmla="*/ 315914 w 366809"/>
                  <a:gd name="connsiteY13" fmla="*/ 73834 h 605936"/>
                  <a:gd name="connsiteX14" fmla="*/ 290514 w 366809"/>
                  <a:gd name="connsiteY14" fmla="*/ 809 h 605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6809" h="605936">
                    <a:moveTo>
                      <a:pt x="290514" y="809"/>
                    </a:moveTo>
                    <a:cubicBezTo>
                      <a:pt x="283900" y="10863"/>
                      <a:pt x="292366" y="96853"/>
                      <a:pt x="276227" y="134159"/>
                    </a:cubicBezTo>
                    <a:cubicBezTo>
                      <a:pt x="260088" y="171465"/>
                      <a:pt x="212462" y="196336"/>
                      <a:pt x="193677" y="224646"/>
                    </a:cubicBezTo>
                    <a:cubicBezTo>
                      <a:pt x="174892" y="252956"/>
                      <a:pt x="169599" y="280738"/>
                      <a:pt x="163514" y="304021"/>
                    </a:cubicBezTo>
                    <a:cubicBezTo>
                      <a:pt x="157429" y="327304"/>
                      <a:pt x="166424" y="340534"/>
                      <a:pt x="157164" y="364346"/>
                    </a:cubicBezTo>
                    <a:cubicBezTo>
                      <a:pt x="147904" y="388158"/>
                      <a:pt x="134146" y="406679"/>
                      <a:pt x="107952" y="446896"/>
                    </a:cubicBezTo>
                    <a:cubicBezTo>
                      <a:pt x="81758" y="487113"/>
                      <a:pt x="531" y="599825"/>
                      <a:pt x="2" y="605646"/>
                    </a:cubicBezTo>
                    <a:cubicBezTo>
                      <a:pt x="-527" y="611467"/>
                      <a:pt x="73821" y="528388"/>
                      <a:pt x="104777" y="481821"/>
                    </a:cubicBezTo>
                    <a:cubicBezTo>
                      <a:pt x="135733" y="435254"/>
                      <a:pt x="170922" y="362229"/>
                      <a:pt x="185739" y="326246"/>
                    </a:cubicBezTo>
                    <a:cubicBezTo>
                      <a:pt x="200556" y="290263"/>
                      <a:pt x="180977" y="289469"/>
                      <a:pt x="193677" y="265921"/>
                    </a:cubicBezTo>
                    <a:cubicBezTo>
                      <a:pt x="206377" y="242373"/>
                      <a:pt x="243947" y="205861"/>
                      <a:pt x="261939" y="184959"/>
                    </a:cubicBezTo>
                    <a:cubicBezTo>
                      <a:pt x="279931" y="164057"/>
                      <a:pt x="284165" y="168290"/>
                      <a:pt x="301627" y="140509"/>
                    </a:cubicBezTo>
                    <a:cubicBezTo>
                      <a:pt x="319089" y="112728"/>
                      <a:pt x="364333" y="29384"/>
                      <a:pt x="366714" y="18271"/>
                    </a:cubicBezTo>
                    <a:cubicBezTo>
                      <a:pt x="369095" y="7159"/>
                      <a:pt x="326233" y="69865"/>
                      <a:pt x="315914" y="73834"/>
                    </a:cubicBezTo>
                    <a:cubicBezTo>
                      <a:pt x="305595" y="77803"/>
                      <a:pt x="297128" y="-9245"/>
                      <a:pt x="290514" y="8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0" name="フリーフォーム: 図形 1739">
                <a:extLst>
                  <a:ext uri="{FF2B5EF4-FFF2-40B4-BE49-F238E27FC236}">
                    <a16:creationId xmlns:a16="http://schemas.microsoft.com/office/drawing/2014/main" id="{6023E180-2643-4EB7-8289-C7F44132E7A9}"/>
                  </a:ext>
                </a:extLst>
              </p:cNvPr>
              <p:cNvSpPr/>
              <p:nvPr/>
            </p:nvSpPr>
            <p:spPr>
              <a:xfrm>
                <a:off x="2843386" y="3216237"/>
                <a:ext cx="130136" cy="219116"/>
              </a:xfrm>
              <a:custGeom>
                <a:avLst/>
                <a:gdLst>
                  <a:gd name="connsiteX0" fmla="*/ 1414 w 130136"/>
                  <a:gd name="connsiteY0" fmla="*/ 15913 h 219116"/>
                  <a:gd name="connsiteX1" fmla="*/ 58564 w 130136"/>
                  <a:gd name="connsiteY1" fmla="*/ 7446 h 219116"/>
                  <a:gd name="connsiteX2" fmla="*/ 81847 w 130136"/>
                  <a:gd name="connsiteY2" fmla="*/ 68830 h 219116"/>
                  <a:gd name="connsiteX3" fmla="*/ 113597 w 130136"/>
                  <a:gd name="connsiteY3" fmla="*/ 145030 h 219116"/>
                  <a:gd name="connsiteX4" fmla="*/ 128414 w 130136"/>
                  <a:gd name="connsiteY4" fmla="*/ 176780 h 219116"/>
                  <a:gd name="connsiteX5" fmla="*/ 128414 w 130136"/>
                  <a:gd name="connsiteY5" fmla="*/ 187363 h 219116"/>
                  <a:gd name="connsiteX6" fmla="*/ 115714 w 130136"/>
                  <a:gd name="connsiteY6" fmla="*/ 176780 h 219116"/>
                  <a:gd name="connsiteX7" fmla="*/ 75497 w 130136"/>
                  <a:gd name="connsiteY7" fmla="*/ 219113 h 219116"/>
                  <a:gd name="connsiteX8" fmla="*/ 33164 w 130136"/>
                  <a:gd name="connsiteY8" fmla="*/ 178896 h 219116"/>
                  <a:gd name="connsiteX9" fmla="*/ 18347 w 130136"/>
                  <a:gd name="connsiteY9" fmla="*/ 140796 h 219116"/>
                  <a:gd name="connsiteX10" fmla="*/ 1414 w 130136"/>
                  <a:gd name="connsiteY10" fmla="*/ 15913 h 219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0136" h="219116">
                    <a:moveTo>
                      <a:pt x="1414" y="15913"/>
                    </a:moveTo>
                    <a:cubicBezTo>
                      <a:pt x="8117" y="-6312"/>
                      <a:pt x="45159" y="-1373"/>
                      <a:pt x="58564" y="7446"/>
                    </a:cubicBezTo>
                    <a:cubicBezTo>
                      <a:pt x="71969" y="16265"/>
                      <a:pt x="72675" y="45899"/>
                      <a:pt x="81847" y="68830"/>
                    </a:cubicBezTo>
                    <a:cubicBezTo>
                      <a:pt x="91019" y="91761"/>
                      <a:pt x="105836" y="127038"/>
                      <a:pt x="113597" y="145030"/>
                    </a:cubicBezTo>
                    <a:cubicBezTo>
                      <a:pt x="121358" y="163022"/>
                      <a:pt x="125945" y="169725"/>
                      <a:pt x="128414" y="176780"/>
                    </a:cubicBezTo>
                    <a:cubicBezTo>
                      <a:pt x="130883" y="183835"/>
                      <a:pt x="130531" y="187363"/>
                      <a:pt x="128414" y="187363"/>
                    </a:cubicBezTo>
                    <a:cubicBezTo>
                      <a:pt x="126297" y="187363"/>
                      <a:pt x="124533" y="171488"/>
                      <a:pt x="115714" y="176780"/>
                    </a:cubicBezTo>
                    <a:cubicBezTo>
                      <a:pt x="106895" y="182072"/>
                      <a:pt x="89255" y="218760"/>
                      <a:pt x="75497" y="219113"/>
                    </a:cubicBezTo>
                    <a:cubicBezTo>
                      <a:pt x="61739" y="219466"/>
                      <a:pt x="42689" y="191949"/>
                      <a:pt x="33164" y="178896"/>
                    </a:cubicBezTo>
                    <a:cubicBezTo>
                      <a:pt x="23639" y="165843"/>
                      <a:pt x="22933" y="163727"/>
                      <a:pt x="18347" y="140796"/>
                    </a:cubicBezTo>
                    <a:cubicBezTo>
                      <a:pt x="13761" y="117866"/>
                      <a:pt x="-5289" y="38138"/>
                      <a:pt x="1414" y="159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1" name="フリーフォーム: 図形 1740">
                <a:extLst>
                  <a:ext uri="{FF2B5EF4-FFF2-40B4-BE49-F238E27FC236}">
                    <a16:creationId xmlns:a16="http://schemas.microsoft.com/office/drawing/2014/main" id="{F1DC2152-18AA-456D-91FA-7A735E7C198B}"/>
                  </a:ext>
                </a:extLst>
              </p:cNvPr>
              <p:cNvSpPr/>
              <p:nvPr/>
            </p:nvSpPr>
            <p:spPr>
              <a:xfrm>
                <a:off x="2406368" y="3260667"/>
                <a:ext cx="126199" cy="479605"/>
              </a:xfrm>
              <a:custGeom>
                <a:avLst/>
                <a:gdLst>
                  <a:gd name="connsiteX0" fmla="*/ 109820 w 126199"/>
                  <a:gd name="connsiteY0" fmla="*/ 58 h 479605"/>
                  <a:gd name="connsiteX1" fmla="*/ 120932 w 126199"/>
                  <a:gd name="connsiteY1" fmla="*/ 128646 h 479605"/>
                  <a:gd name="connsiteX2" fmla="*/ 14570 w 126199"/>
                  <a:gd name="connsiteY2" fmla="*/ 263583 h 479605"/>
                  <a:gd name="connsiteX3" fmla="*/ 3457 w 126199"/>
                  <a:gd name="connsiteY3" fmla="*/ 336608 h 479605"/>
                  <a:gd name="connsiteX4" fmla="*/ 38382 w 126199"/>
                  <a:gd name="connsiteY4" fmla="*/ 477896 h 479605"/>
                  <a:gd name="connsiteX5" fmla="*/ 24095 w 126199"/>
                  <a:gd name="connsiteY5" fmla="*/ 408046 h 479605"/>
                  <a:gd name="connsiteX6" fmla="*/ 17745 w 126199"/>
                  <a:gd name="connsiteY6" fmla="*/ 306446 h 479605"/>
                  <a:gd name="connsiteX7" fmla="*/ 41557 w 126199"/>
                  <a:gd name="connsiteY7" fmla="*/ 250883 h 479605"/>
                  <a:gd name="connsiteX8" fmla="*/ 108232 w 126199"/>
                  <a:gd name="connsiteY8" fmla="*/ 144521 h 479605"/>
                  <a:gd name="connsiteX9" fmla="*/ 109820 w 126199"/>
                  <a:gd name="connsiteY9" fmla="*/ 58 h 479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199" h="479605">
                    <a:moveTo>
                      <a:pt x="109820" y="58"/>
                    </a:moveTo>
                    <a:cubicBezTo>
                      <a:pt x="111937" y="-2588"/>
                      <a:pt x="136807" y="84725"/>
                      <a:pt x="120932" y="128646"/>
                    </a:cubicBezTo>
                    <a:cubicBezTo>
                      <a:pt x="105057" y="172567"/>
                      <a:pt x="34149" y="228923"/>
                      <a:pt x="14570" y="263583"/>
                    </a:cubicBezTo>
                    <a:cubicBezTo>
                      <a:pt x="-5009" y="298243"/>
                      <a:pt x="-512" y="300889"/>
                      <a:pt x="3457" y="336608"/>
                    </a:cubicBezTo>
                    <a:cubicBezTo>
                      <a:pt x="7426" y="372327"/>
                      <a:pt x="34942" y="465990"/>
                      <a:pt x="38382" y="477896"/>
                    </a:cubicBezTo>
                    <a:cubicBezTo>
                      <a:pt x="41822" y="489802"/>
                      <a:pt x="27534" y="436621"/>
                      <a:pt x="24095" y="408046"/>
                    </a:cubicBezTo>
                    <a:cubicBezTo>
                      <a:pt x="20656" y="379471"/>
                      <a:pt x="14835" y="332640"/>
                      <a:pt x="17745" y="306446"/>
                    </a:cubicBezTo>
                    <a:cubicBezTo>
                      <a:pt x="20655" y="280252"/>
                      <a:pt x="26476" y="277870"/>
                      <a:pt x="41557" y="250883"/>
                    </a:cubicBezTo>
                    <a:cubicBezTo>
                      <a:pt x="56638" y="223896"/>
                      <a:pt x="94738" y="181827"/>
                      <a:pt x="108232" y="144521"/>
                    </a:cubicBezTo>
                    <a:cubicBezTo>
                      <a:pt x="121726" y="107215"/>
                      <a:pt x="107703" y="2704"/>
                      <a:pt x="109820" y="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2" name="フリーフォーム: 図形 1741">
                <a:extLst>
                  <a:ext uri="{FF2B5EF4-FFF2-40B4-BE49-F238E27FC236}">
                    <a16:creationId xmlns:a16="http://schemas.microsoft.com/office/drawing/2014/main" id="{D931E0A4-D86E-47D0-8D90-FA20AA4B9A0F}"/>
                  </a:ext>
                </a:extLst>
              </p:cNvPr>
              <p:cNvSpPr/>
              <p:nvPr/>
            </p:nvSpPr>
            <p:spPr>
              <a:xfrm>
                <a:off x="3263844" y="3933806"/>
                <a:ext cx="139923" cy="233824"/>
              </a:xfrm>
              <a:custGeom>
                <a:avLst/>
                <a:gdLst>
                  <a:gd name="connsiteX0" fmla="*/ 56 w 139923"/>
                  <a:gd name="connsiteY0" fmla="*/ 19 h 233824"/>
                  <a:gd name="connsiteX1" fmla="*/ 101656 w 139923"/>
                  <a:gd name="connsiteY1" fmla="*/ 69869 h 233824"/>
                  <a:gd name="connsiteX2" fmla="*/ 128644 w 139923"/>
                  <a:gd name="connsiteY2" fmla="*/ 146069 h 233824"/>
                  <a:gd name="connsiteX3" fmla="*/ 134994 w 139923"/>
                  <a:gd name="connsiteY3" fmla="*/ 174644 h 233824"/>
                  <a:gd name="connsiteX4" fmla="*/ 57206 w 139923"/>
                  <a:gd name="connsiteY4" fmla="*/ 233382 h 233824"/>
                  <a:gd name="connsiteX5" fmla="*/ 103244 w 139923"/>
                  <a:gd name="connsiteY5" fmla="*/ 200044 h 233824"/>
                  <a:gd name="connsiteX6" fmla="*/ 112769 w 139923"/>
                  <a:gd name="connsiteY6" fmla="*/ 171469 h 233824"/>
                  <a:gd name="connsiteX7" fmla="*/ 112769 w 139923"/>
                  <a:gd name="connsiteY7" fmla="*/ 138132 h 233824"/>
                  <a:gd name="connsiteX8" fmla="*/ 87369 w 139923"/>
                  <a:gd name="connsiteY8" fmla="*/ 63519 h 233824"/>
                  <a:gd name="connsiteX9" fmla="*/ 56 w 139923"/>
                  <a:gd name="connsiteY9" fmla="*/ 19 h 233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9923" h="233824">
                    <a:moveTo>
                      <a:pt x="56" y="19"/>
                    </a:moveTo>
                    <a:cubicBezTo>
                      <a:pt x="2437" y="1077"/>
                      <a:pt x="80225" y="45527"/>
                      <a:pt x="101656" y="69869"/>
                    </a:cubicBezTo>
                    <a:cubicBezTo>
                      <a:pt x="123087" y="94211"/>
                      <a:pt x="123088" y="128607"/>
                      <a:pt x="128644" y="146069"/>
                    </a:cubicBezTo>
                    <a:cubicBezTo>
                      <a:pt x="134200" y="163531"/>
                      <a:pt x="146900" y="160092"/>
                      <a:pt x="134994" y="174644"/>
                    </a:cubicBezTo>
                    <a:cubicBezTo>
                      <a:pt x="123088" y="189196"/>
                      <a:pt x="62498" y="229149"/>
                      <a:pt x="57206" y="233382"/>
                    </a:cubicBezTo>
                    <a:cubicBezTo>
                      <a:pt x="51914" y="237615"/>
                      <a:pt x="93984" y="210363"/>
                      <a:pt x="103244" y="200044"/>
                    </a:cubicBezTo>
                    <a:cubicBezTo>
                      <a:pt x="112504" y="189725"/>
                      <a:pt x="111182" y="181788"/>
                      <a:pt x="112769" y="171469"/>
                    </a:cubicBezTo>
                    <a:cubicBezTo>
                      <a:pt x="114357" y="161150"/>
                      <a:pt x="117002" y="156124"/>
                      <a:pt x="112769" y="138132"/>
                    </a:cubicBezTo>
                    <a:cubicBezTo>
                      <a:pt x="108536" y="120140"/>
                      <a:pt x="103773" y="84686"/>
                      <a:pt x="87369" y="63519"/>
                    </a:cubicBezTo>
                    <a:cubicBezTo>
                      <a:pt x="70965" y="42352"/>
                      <a:pt x="-2325" y="-1039"/>
                      <a:pt x="56" y="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3" name="フリーフォーム: 図形 1742">
                <a:extLst>
                  <a:ext uri="{FF2B5EF4-FFF2-40B4-BE49-F238E27FC236}">
                    <a16:creationId xmlns:a16="http://schemas.microsoft.com/office/drawing/2014/main" id="{5D1A03F9-4B70-4FD6-87AB-24B8061408F5}"/>
                  </a:ext>
                </a:extLst>
              </p:cNvPr>
              <p:cNvSpPr/>
              <p:nvPr/>
            </p:nvSpPr>
            <p:spPr>
              <a:xfrm>
                <a:off x="2285938" y="3822640"/>
                <a:ext cx="157289" cy="281841"/>
              </a:xfrm>
              <a:custGeom>
                <a:avLst/>
                <a:gdLst>
                  <a:gd name="connsiteX0" fmla="*/ 156695 w 157289"/>
                  <a:gd name="connsiteY0" fmla="*/ 60 h 281841"/>
                  <a:gd name="connsiteX1" fmla="*/ 105895 w 157289"/>
                  <a:gd name="connsiteY1" fmla="*/ 169393 h 281841"/>
                  <a:gd name="connsiteX2" fmla="*/ 62 w 157289"/>
                  <a:gd name="connsiteY2" fmla="*/ 281577 h 281841"/>
                  <a:gd name="connsiteX3" fmla="*/ 91079 w 157289"/>
                  <a:gd name="connsiteY3" fmla="*/ 199027 h 281841"/>
                  <a:gd name="connsiteX4" fmla="*/ 131295 w 157289"/>
                  <a:gd name="connsiteY4" fmla="*/ 150343 h 281841"/>
                  <a:gd name="connsiteX5" fmla="*/ 156695 w 157289"/>
                  <a:gd name="connsiteY5" fmla="*/ 60 h 28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7289" h="281841">
                    <a:moveTo>
                      <a:pt x="156695" y="60"/>
                    </a:moveTo>
                    <a:cubicBezTo>
                      <a:pt x="152462" y="3235"/>
                      <a:pt x="132001" y="122473"/>
                      <a:pt x="105895" y="169393"/>
                    </a:cubicBezTo>
                    <a:cubicBezTo>
                      <a:pt x="79789" y="216313"/>
                      <a:pt x="2531" y="276638"/>
                      <a:pt x="62" y="281577"/>
                    </a:cubicBezTo>
                    <a:cubicBezTo>
                      <a:pt x="-2407" y="286516"/>
                      <a:pt x="69207" y="220899"/>
                      <a:pt x="91079" y="199027"/>
                    </a:cubicBezTo>
                    <a:cubicBezTo>
                      <a:pt x="112951" y="177155"/>
                      <a:pt x="121065" y="180329"/>
                      <a:pt x="131295" y="150343"/>
                    </a:cubicBezTo>
                    <a:cubicBezTo>
                      <a:pt x="141525" y="120357"/>
                      <a:pt x="160928" y="-3115"/>
                      <a:pt x="156695" y="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4" name="フリーフォーム: 図形 1743">
                <a:extLst>
                  <a:ext uri="{FF2B5EF4-FFF2-40B4-BE49-F238E27FC236}">
                    <a16:creationId xmlns:a16="http://schemas.microsoft.com/office/drawing/2014/main" id="{EEE03391-B046-46C6-A369-9000345FAE81}"/>
                  </a:ext>
                </a:extLst>
              </p:cNvPr>
              <p:cNvSpPr/>
              <p:nvPr/>
            </p:nvSpPr>
            <p:spPr>
              <a:xfrm>
                <a:off x="2626071" y="3227187"/>
                <a:ext cx="81145" cy="760864"/>
              </a:xfrm>
              <a:custGeom>
                <a:avLst/>
                <a:gdLst>
                  <a:gd name="connsiteX0" fmla="*/ 712 w 81145"/>
                  <a:gd name="connsiteY0" fmla="*/ 730 h 760864"/>
                  <a:gd name="connsiteX1" fmla="*/ 38812 w 81145"/>
                  <a:gd name="connsiteY1" fmla="*/ 256846 h 760864"/>
                  <a:gd name="connsiteX2" fmla="*/ 64212 w 81145"/>
                  <a:gd name="connsiteY2" fmla="*/ 515080 h 760864"/>
                  <a:gd name="connsiteX3" fmla="*/ 66329 w 81145"/>
                  <a:gd name="connsiteY3" fmla="*/ 659013 h 760864"/>
                  <a:gd name="connsiteX4" fmla="*/ 59979 w 81145"/>
                  <a:gd name="connsiteY4" fmla="*/ 760613 h 760864"/>
                  <a:gd name="connsiteX5" fmla="*/ 66329 w 81145"/>
                  <a:gd name="connsiteY5" fmla="*/ 680180 h 760864"/>
                  <a:gd name="connsiteX6" fmla="*/ 79029 w 81145"/>
                  <a:gd name="connsiteY6" fmla="*/ 460046 h 760864"/>
                  <a:gd name="connsiteX7" fmla="*/ 74796 w 81145"/>
                  <a:gd name="connsiteY7" fmla="*/ 339396 h 760864"/>
                  <a:gd name="connsiteX8" fmla="*/ 712 w 81145"/>
                  <a:gd name="connsiteY8" fmla="*/ 730 h 76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5" h="760864">
                    <a:moveTo>
                      <a:pt x="712" y="730"/>
                    </a:moveTo>
                    <a:cubicBezTo>
                      <a:pt x="-5285" y="-13028"/>
                      <a:pt x="28229" y="171121"/>
                      <a:pt x="38812" y="256846"/>
                    </a:cubicBezTo>
                    <a:cubicBezTo>
                      <a:pt x="49395" y="342571"/>
                      <a:pt x="59626" y="448052"/>
                      <a:pt x="64212" y="515080"/>
                    </a:cubicBezTo>
                    <a:cubicBezTo>
                      <a:pt x="68798" y="582108"/>
                      <a:pt x="67034" y="618091"/>
                      <a:pt x="66329" y="659013"/>
                    </a:cubicBezTo>
                    <a:cubicBezTo>
                      <a:pt x="65624" y="699935"/>
                      <a:pt x="59979" y="757085"/>
                      <a:pt x="59979" y="760613"/>
                    </a:cubicBezTo>
                    <a:cubicBezTo>
                      <a:pt x="59979" y="764141"/>
                      <a:pt x="63154" y="730274"/>
                      <a:pt x="66329" y="680180"/>
                    </a:cubicBezTo>
                    <a:cubicBezTo>
                      <a:pt x="69504" y="630086"/>
                      <a:pt x="77618" y="516843"/>
                      <a:pt x="79029" y="460046"/>
                    </a:cubicBezTo>
                    <a:cubicBezTo>
                      <a:pt x="80440" y="403249"/>
                      <a:pt x="84674" y="414890"/>
                      <a:pt x="74796" y="339396"/>
                    </a:cubicBezTo>
                    <a:cubicBezTo>
                      <a:pt x="64918" y="263902"/>
                      <a:pt x="6709" y="14488"/>
                      <a:pt x="712" y="7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5" name="フリーフォーム: 図形 1744">
                <a:extLst>
                  <a:ext uri="{FF2B5EF4-FFF2-40B4-BE49-F238E27FC236}">
                    <a16:creationId xmlns:a16="http://schemas.microsoft.com/office/drawing/2014/main" id="{6E24D67C-9FE4-4E35-B0DE-299C7C931C03}"/>
                  </a:ext>
                </a:extLst>
              </p:cNvPr>
              <p:cNvSpPr/>
              <p:nvPr/>
            </p:nvSpPr>
            <p:spPr>
              <a:xfrm>
                <a:off x="2748644" y="3024892"/>
                <a:ext cx="303861" cy="991681"/>
              </a:xfrm>
              <a:custGeom>
                <a:avLst/>
                <a:gdLst>
                  <a:gd name="connsiteX0" fmla="*/ 303589 w 303861"/>
                  <a:gd name="connsiteY0" fmla="*/ 1941 h 991681"/>
                  <a:gd name="connsiteX1" fmla="*/ 168123 w 303861"/>
                  <a:gd name="connsiteY1" fmla="*/ 152225 h 991681"/>
                  <a:gd name="connsiteX2" fmla="*/ 89806 w 303861"/>
                  <a:gd name="connsiteY2" fmla="*/ 217841 h 991681"/>
                  <a:gd name="connsiteX3" fmla="*/ 91923 w 303861"/>
                  <a:gd name="connsiteY3" fmla="*/ 340608 h 991681"/>
                  <a:gd name="connsiteX4" fmla="*/ 195639 w 303861"/>
                  <a:gd name="connsiteY4" fmla="*/ 528991 h 991681"/>
                  <a:gd name="connsiteX5" fmla="*/ 191406 w 303861"/>
                  <a:gd name="connsiteY5" fmla="*/ 651758 h 991681"/>
                  <a:gd name="connsiteX6" fmla="*/ 163889 w 303861"/>
                  <a:gd name="connsiteY6" fmla="*/ 806275 h 991681"/>
                  <a:gd name="connsiteX7" fmla="*/ 193523 w 303861"/>
                  <a:gd name="connsiteY7" fmla="*/ 893058 h 991681"/>
                  <a:gd name="connsiteX8" fmla="*/ 127906 w 303861"/>
                  <a:gd name="connsiteY8" fmla="*/ 984075 h 991681"/>
                  <a:gd name="connsiteX9" fmla="*/ 51706 w 303861"/>
                  <a:gd name="connsiteY9" fmla="*/ 954441 h 991681"/>
                  <a:gd name="connsiteX10" fmla="*/ 60173 w 303861"/>
                  <a:gd name="connsiteY10" fmla="*/ 700441 h 991681"/>
                  <a:gd name="connsiteX11" fmla="*/ 34773 w 303861"/>
                  <a:gd name="connsiteY11" fmla="*/ 344841 h 991681"/>
                  <a:gd name="connsiteX12" fmla="*/ 30539 w 303861"/>
                  <a:gd name="connsiteY12" fmla="*/ 112008 h 991681"/>
                  <a:gd name="connsiteX13" fmla="*/ 19956 w 303861"/>
                  <a:gd name="connsiteY13" fmla="*/ 90841 h 991681"/>
                  <a:gd name="connsiteX14" fmla="*/ 906 w 303861"/>
                  <a:gd name="connsiteY14" fmla="*/ 48508 h 991681"/>
                  <a:gd name="connsiteX15" fmla="*/ 51706 w 303861"/>
                  <a:gd name="connsiteY15" fmla="*/ 78141 h 991681"/>
                  <a:gd name="connsiteX16" fmla="*/ 130023 w 303861"/>
                  <a:gd name="connsiteY16" fmla="*/ 67558 h 991681"/>
                  <a:gd name="connsiteX17" fmla="*/ 303589 w 303861"/>
                  <a:gd name="connsiteY17" fmla="*/ 1941 h 991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3861" h="991681">
                    <a:moveTo>
                      <a:pt x="303589" y="1941"/>
                    </a:moveTo>
                    <a:cubicBezTo>
                      <a:pt x="309939" y="16052"/>
                      <a:pt x="203753" y="116242"/>
                      <a:pt x="168123" y="152225"/>
                    </a:cubicBezTo>
                    <a:cubicBezTo>
                      <a:pt x="132492" y="188208"/>
                      <a:pt x="102506" y="186444"/>
                      <a:pt x="89806" y="217841"/>
                    </a:cubicBezTo>
                    <a:cubicBezTo>
                      <a:pt x="77106" y="249238"/>
                      <a:pt x="74284" y="288750"/>
                      <a:pt x="91923" y="340608"/>
                    </a:cubicBezTo>
                    <a:cubicBezTo>
                      <a:pt x="109562" y="392466"/>
                      <a:pt x="179059" y="477133"/>
                      <a:pt x="195639" y="528991"/>
                    </a:cubicBezTo>
                    <a:cubicBezTo>
                      <a:pt x="212219" y="580849"/>
                      <a:pt x="196698" y="605544"/>
                      <a:pt x="191406" y="651758"/>
                    </a:cubicBezTo>
                    <a:cubicBezTo>
                      <a:pt x="186114" y="697972"/>
                      <a:pt x="163536" y="766058"/>
                      <a:pt x="163889" y="806275"/>
                    </a:cubicBezTo>
                    <a:cubicBezTo>
                      <a:pt x="164242" y="846492"/>
                      <a:pt x="199520" y="863425"/>
                      <a:pt x="193523" y="893058"/>
                    </a:cubicBezTo>
                    <a:cubicBezTo>
                      <a:pt x="187526" y="922691"/>
                      <a:pt x="151542" y="973845"/>
                      <a:pt x="127906" y="984075"/>
                    </a:cubicBezTo>
                    <a:cubicBezTo>
                      <a:pt x="104270" y="994306"/>
                      <a:pt x="62995" y="1001713"/>
                      <a:pt x="51706" y="954441"/>
                    </a:cubicBezTo>
                    <a:cubicBezTo>
                      <a:pt x="40417" y="907169"/>
                      <a:pt x="62995" y="802041"/>
                      <a:pt x="60173" y="700441"/>
                    </a:cubicBezTo>
                    <a:cubicBezTo>
                      <a:pt x="57351" y="598841"/>
                      <a:pt x="39712" y="442913"/>
                      <a:pt x="34773" y="344841"/>
                    </a:cubicBezTo>
                    <a:cubicBezTo>
                      <a:pt x="29834" y="246769"/>
                      <a:pt x="33008" y="154341"/>
                      <a:pt x="30539" y="112008"/>
                    </a:cubicBezTo>
                    <a:cubicBezTo>
                      <a:pt x="28070" y="69675"/>
                      <a:pt x="24895" y="101424"/>
                      <a:pt x="19956" y="90841"/>
                    </a:cubicBezTo>
                    <a:cubicBezTo>
                      <a:pt x="15017" y="80258"/>
                      <a:pt x="-4386" y="50625"/>
                      <a:pt x="906" y="48508"/>
                    </a:cubicBezTo>
                    <a:cubicBezTo>
                      <a:pt x="6198" y="46391"/>
                      <a:pt x="30187" y="74966"/>
                      <a:pt x="51706" y="78141"/>
                    </a:cubicBezTo>
                    <a:cubicBezTo>
                      <a:pt x="73225" y="81316"/>
                      <a:pt x="90512" y="80258"/>
                      <a:pt x="130023" y="67558"/>
                    </a:cubicBezTo>
                    <a:cubicBezTo>
                      <a:pt x="169534" y="54858"/>
                      <a:pt x="297239" y="-12170"/>
                      <a:pt x="303589" y="1941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6" name="フリーフォーム: 図形 1745">
                <a:extLst>
                  <a:ext uri="{FF2B5EF4-FFF2-40B4-BE49-F238E27FC236}">
                    <a16:creationId xmlns:a16="http://schemas.microsoft.com/office/drawing/2014/main" id="{9B37A6A2-A477-4EE9-BEEA-3DF4ECF2B135}"/>
                  </a:ext>
                </a:extLst>
              </p:cNvPr>
              <p:cNvSpPr/>
              <p:nvPr/>
            </p:nvSpPr>
            <p:spPr>
              <a:xfrm>
                <a:off x="2518460" y="3268143"/>
                <a:ext cx="150233" cy="694386"/>
              </a:xfrm>
              <a:custGeom>
                <a:avLst/>
                <a:gdLst>
                  <a:gd name="connsiteX0" fmla="*/ 78690 w 150233"/>
                  <a:gd name="connsiteY0" fmla="*/ 5282 h 694386"/>
                  <a:gd name="connsiteX1" fmla="*/ 123140 w 150233"/>
                  <a:gd name="connsiteY1" fmla="*/ 452957 h 694386"/>
                  <a:gd name="connsiteX2" fmla="*/ 146953 w 150233"/>
                  <a:gd name="connsiteY2" fmla="*/ 599007 h 694386"/>
                  <a:gd name="connsiteX3" fmla="*/ 146953 w 150233"/>
                  <a:gd name="connsiteY3" fmla="*/ 692670 h 694386"/>
                  <a:gd name="connsiteX4" fmla="*/ 118378 w 150233"/>
                  <a:gd name="connsiteY4" fmla="*/ 652982 h 694386"/>
                  <a:gd name="connsiteX5" fmla="*/ 40590 w 150233"/>
                  <a:gd name="connsiteY5" fmla="*/ 570432 h 694386"/>
                  <a:gd name="connsiteX6" fmla="*/ 2490 w 150233"/>
                  <a:gd name="connsiteY6" fmla="*/ 489470 h 694386"/>
                  <a:gd name="connsiteX7" fmla="*/ 4078 w 150233"/>
                  <a:gd name="connsiteY7" fmla="*/ 351357 h 694386"/>
                  <a:gd name="connsiteX8" fmla="*/ 7253 w 150233"/>
                  <a:gd name="connsiteY8" fmla="*/ 252932 h 694386"/>
                  <a:gd name="connsiteX9" fmla="*/ 23128 w 150233"/>
                  <a:gd name="connsiteY9" fmla="*/ 208482 h 694386"/>
                  <a:gd name="connsiteX10" fmla="*/ 78690 w 150233"/>
                  <a:gd name="connsiteY10" fmla="*/ 5282 h 694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0233" h="694386">
                    <a:moveTo>
                      <a:pt x="78690" y="5282"/>
                    </a:moveTo>
                    <a:cubicBezTo>
                      <a:pt x="95359" y="46028"/>
                      <a:pt x="111763" y="354003"/>
                      <a:pt x="123140" y="452957"/>
                    </a:cubicBezTo>
                    <a:cubicBezTo>
                      <a:pt x="134517" y="551911"/>
                      <a:pt x="142984" y="559055"/>
                      <a:pt x="146953" y="599007"/>
                    </a:cubicBezTo>
                    <a:cubicBezTo>
                      <a:pt x="150922" y="638959"/>
                      <a:pt x="151715" y="683674"/>
                      <a:pt x="146953" y="692670"/>
                    </a:cubicBezTo>
                    <a:cubicBezTo>
                      <a:pt x="142191" y="701666"/>
                      <a:pt x="136105" y="673355"/>
                      <a:pt x="118378" y="652982"/>
                    </a:cubicBezTo>
                    <a:cubicBezTo>
                      <a:pt x="100651" y="632609"/>
                      <a:pt x="59905" y="597684"/>
                      <a:pt x="40590" y="570432"/>
                    </a:cubicBezTo>
                    <a:cubicBezTo>
                      <a:pt x="21275" y="543180"/>
                      <a:pt x="8575" y="525983"/>
                      <a:pt x="2490" y="489470"/>
                    </a:cubicBezTo>
                    <a:cubicBezTo>
                      <a:pt x="-3595" y="452957"/>
                      <a:pt x="3284" y="390780"/>
                      <a:pt x="4078" y="351357"/>
                    </a:cubicBezTo>
                    <a:cubicBezTo>
                      <a:pt x="4872" y="311934"/>
                      <a:pt x="4078" y="276745"/>
                      <a:pt x="7253" y="252932"/>
                    </a:cubicBezTo>
                    <a:cubicBezTo>
                      <a:pt x="10428" y="229120"/>
                      <a:pt x="8311" y="245259"/>
                      <a:pt x="23128" y="208482"/>
                    </a:cubicBezTo>
                    <a:cubicBezTo>
                      <a:pt x="37945" y="171705"/>
                      <a:pt x="62021" y="-35464"/>
                      <a:pt x="78690" y="5282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7" name="フリーフォーム: 図形 1746">
                <a:extLst>
                  <a:ext uri="{FF2B5EF4-FFF2-40B4-BE49-F238E27FC236}">
                    <a16:creationId xmlns:a16="http://schemas.microsoft.com/office/drawing/2014/main" id="{8CEAE34E-FC33-41B1-9B92-458AAFD23482}"/>
                  </a:ext>
                </a:extLst>
              </p:cNvPr>
              <p:cNvSpPr/>
              <p:nvPr/>
            </p:nvSpPr>
            <p:spPr>
              <a:xfrm>
                <a:off x="2792566" y="4112680"/>
                <a:ext cx="160184" cy="126023"/>
              </a:xfrm>
              <a:custGeom>
                <a:avLst/>
                <a:gdLst>
                  <a:gd name="connsiteX0" fmla="*/ 1434 w 160184"/>
                  <a:gd name="connsiteY0" fmla="*/ 3 h 126023"/>
                  <a:gd name="connsiteX1" fmla="*/ 14134 w 160184"/>
                  <a:gd name="connsiteY1" fmla="*/ 114303 h 126023"/>
                  <a:gd name="connsiteX2" fmla="*/ 94567 w 160184"/>
                  <a:gd name="connsiteY2" fmla="*/ 122770 h 126023"/>
                  <a:gd name="connsiteX3" fmla="*/ 160184 w 160184"/>
                  <a:gd name="connsiteY3" fmla="*/ 118537 h 126023"/>
                  <a:gd name="connsiteX4" fmla="*/ 94567 w 160184"/>
                  <a:gd name="connsiteY4" fmla="*/ 118537 h 126023"/>
                  <a:gd name="connsiteX5" fmla="*/ 54351 w 160184"/>
                  <a:gd name="connsiteY5" fmla="*/ 120653 h 126023"/>
                  <a:gd name="connsiteX6" fmla="*/ 31067 w 160184"/>
                  <a:gd name="connsiteY6" fmla="*/ 110070 h 126023"/>
                  <a:gd name="connsiteX7" fmla="*/ 1434 w 160184"/>
                  <a:gd name="connsiteY7" fmla="*/ 3 h 126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184" h="126023">
                    <a:moveTo>
                      <a:pt x="1434" y="3"/>
                    </a:moveTo>
                    <a:cubicBezTo>
                      <a:pt x="-1388" y="708"/>
                      <a:pt x="-1388" y="93842"/>
                      <a:pt x="14134" y="114303"/>
                    </a:cubicBezTo>
                    <a:cubicBezTo>
                      <a:pt x="29656" y="134764"/>
                      <a:pt x="70225" y="122064"/>
                      <a:pt x="94567" y="122770"/>
                    </a:cubicBezTo>
                    <a:cubicBezTo>
                      <a:pt x="118909" y="123476"/>
                      <a:pt x="160184" y="119242"/>
                      <a:pt x="160184" y="118537"/>
                    </a:cubicBezTo>
                    <a:cubicBezTo>
                      <a:pt x="160184" y="117832"/>
                      <a:pt x="112206" y="118184"/>
                      <a:pt x="94567" y="118537"/>
                    </a:cubicBezTo>
                    <a:cubicBezTo>
                      <a:pt x="76928" y="118890"/>
                      <a:pt x="64934" y="122064"/>
                      <a:pt x="54351" y="120653"/>
                    </a:cubicBezTo>
                    <a:cubicBezTo>
                      <a:pt x="43768" y="119242"/>
                      <a:pt x="38828" y="124534"/>
                      <a:pt x="31067" y="110070"/>
                    </a:cubicBezTo>
                    <a:cubicBezTo>
                      <a:pt x="23306" y="95606"/>
                      <a:pt x="4256" y="-702"/>
                      <a:pt x="1434" y="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8" name="フリーフォーム: 図形 1747">
                <a:extLst>
                  <a:ext uri="{FF2B5EF4-FFF2-40B4-BE49-F238E27FC236}">
                    <a16:creationId xmlns:a16="http://schemas.microsoft.com/office/drawing/2014/main" id="{F13847AC-8E73-4924-B54F-A069D0B56FA0}"/>
                  </a:ext>
                </a:extLst>
              </p:cNvPr>
              <p:cNvSpPr/>
              <p:nvPr/>
            </p:nvSpPr>
            <p:spPr>
              <a:xfrm>
                <a:off x="2868603" y="4111246"/>
                <a:ext cx="61339" cy="78077"/>
              </a:xfrm>
              <a:custGeom>
                <a:avLst/>
                <a:gdLst>
                  <a:gd name="connsiteX0" fmla="*/ 10 w 61339"/>
                  <a:gd name="connsiteY0" fmla="*/ 379 h 78077"/>
                  <a:gd name="connsiteX1" fmla="*/ 53985 w 61339"/>
                  <a:gd name="connsiteY1" fmla="*/ 70229 h 78077"/>
                  <a:gd name="connsiteX2" fmla="*/ 60335 w 61339"/>
                  <a:gd name="connsiteY2" fmla="*/ 73404 h 78077"/>
                  <a:gd name="connsiteX3" fmla="*/ 49222 w 61339"/>
                  <a:gd name="connsiteY3" fmla="*/ 43242 h 78077"/>
                  <a:gd name="connsiteX4" fmla="*/ 10 w 61339"/>
                  <a:gd name="connsiteY4" fmla="*/ 379 h 7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39" h="78077">
                    <a:moveTo>
                      <a:pt x="10" y="379"/>
                    </a:moveTo>
                    <a:cubicBezTo>
                      <a:pt x="804" y="4877"/>
                      <a:pt x="53985" y="70229"/>
                      <a:pt x="53985" y="70229"/>
                    </a:cubicBezTo>
                    <a:cubicBezTo>
                      <a:pt x="64039" y="82400"/>
                      <a:pt x="61129" y="77902"/>
                      <a:pt x="60335" y="73404"/>
                    </a:cubicBezTo>
                    <a:cubicBezTo>
                      <a:pt x="59541" y="68906"/>
                      <a:pt x="56101" y="53825"/>
                      <a:pt x="49222" y="43242"/>
                    </a:cubicBezTo>
                    <a:cubicBezTo>
                      <a:pt x="42343" y="32659"/>
                      <a:pt x="-784" y="-4119"/>
                      <a:pt x="10" y="3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9" name="フリーフォーム: 図形 1748">
                <a:extLst>
                  <a:ext uri="{FF2B5EF4-FFF2-40B4-BE49-F238E27FC236}">
                    <a16:creationId xmlns:a16="http://schemas.microsoft.com/office/drawing/2014/main" id="{59ABD573-4FE7-4FAF-A2C5-261795BAA33B}"/>
                  </a:ext>
                </a:extLst>
              </p:cNvPr>
              <p:cNvSpPr/>
              <p:nvPr/>
            </p:nvSpPr>
            <p:spPr>
              <a:xfrm>
                <a:off x="1894724" y="3057584"/>
                <a:ext cx="389638" cy="88401"/>
              </a:xfrm>
              <a:custGeom>
                <a:avLst/>
                <a:gdLst>
                  <a:gd name="connsiteX0" fmla="*/ 388101 w 389638"/>
                  <a:gd name="connsiteY0" fmla="*/ 72966 h 88401"/>
                  <a:gd name="connsiteX1" fmla="*/ 202364 w 389638"/>
                  <a:gd name="connsiteY1" fmla="*/ 30104 h 88401"/>
                  <a:gd name="connsiteX2" fmla="*/ 100764 w 389638"/>
                  <a:gd name="connsiteY2" fmla="*/ 38041 h 88401"/>
                  <a:gd name="connsiteX3" fmla="*/ 2339 w 389638"/>
                  <a:gd name="connsiteY3" fmla="*/ 87254 h 88401"/>
                  <a:gd name="connsiteX4" fmla="*/ 38851 w 389638"/>
                  <a:gd name="connsiteY4" fmla="*/ 68204 h 88401"/>
                  <a:gd name="connsiteX5" fmla="*/ 127751 w 389638"/>
                  <a:gd name="connsiteY5" fmla="*/ 17404 h 88401"/>
                  <a:gd name="connsiteX6" fmla="*/ 216651 w 389638"/>
                  <a:gd name="connsiteY6" fmla="*/ 3116 h 88401"/>
                  <a:gd name="connsiteX7" fmla="*/ 286501 w 389638"/>
                  <a:gd name="connsiteY7" fmla="*/ 6291 h 88401"/>
                  <a:gd name="connsiteX8" fmla="*/ 388101 w 389638"/>
                  <a:gd name="connsiteY8" fmla="*/ 72966 h 88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9638" h="88401">
                    <a:moveTo>
                      <a:pt x="388101" y="72966"/>
                    </a:moveTo>
                    <a:cubicBezTo>
                      <a:pt x="374078" y="76935"/>
                      <a:pt x="250254" y="35925"/>
                      <a:pt x="202364" y="30104"/>
                    </a:cubicBezTo>
                    <a:cubicBezTo>
                      <a:pt x="154474" y="24283"/>
                      <a:pt x="134101" y="28516"/>
                      <a:pt x="100764" y="38041"/>
                    </a:cubicBezTo>
                    <a:cubicBezTo>
                      <a:pt x="67426" y="47566"/>
                      <a:pt x="12658" y="82227"/>
                      <a:pt x="2339" y="87254"/>
                    </a:cubicBezTo>
                    <a:cubicBezTo>
                      <a:pt x="-7980" y="92281"/>
                      <a:pt x="17949" y="79846"/>
                      <a:pt x="38851" y="68204"/>
                    </a:cubicBezTo>
                    <a:cubicBezTo>
                      <a:pt x="59753" y="56562"/>
                      <a:pt x="98118" y="28252"/>
                      <a:pt x="127751" y="17404"/>
                    </a:cubicBezTo>
                    <a:cubicBezTo>
                      <a:pt x="157384" y="6556"/>
                      <a:pt x="190193" y="4968"/>
                      <a:pt x="216651" y="3116"/>
                    </a:cubicBezTo>
                    <a:cubicBezTo>
                      <a:pt x="243109" y="1264"/>
                      <a:pt x="256603" y="-4292"/>
                      <a:pt x="286501" y="6291"/>
                    </a:cubicBezTo>
                    <a:cubicBezTo>
                      <a:pt x="316399" y="16874"/>
                      <a:pt x="402124" y="68997"/>
                      <a:pt x="388101" y="72966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0" name="フリーフォーム: 図形 1749">
                <a:extLst>
                  <a:ext uri="{FF2B5EF4-FFF2-40B4-BE49-F238E27FC236}">
                    <a16:creationId xmlns:a16="http://schemas.microsoft.com/office/drawing/2014/main" id="{5A37ED87-1517-4B13-848F-11346309AD49}"/>
                  </a:ext>
                </a:extLst>
              </p:cNvPr>
              <p:cNvSpPr/>
              <p:nvPr/>
            </p:nvSpPr>
            <p:spPr>
              <a:xfrm>
                <a:off x="3322292" y="2901778"/>
                <a:ext cx="376354" cy="168564"/>
              </a:xfrm>
              <a:custGeom>
                <a:avLst/>
                <a:gdLst>
                  <a:gd name="connsiteX0" fmla="*/ 346 w 376354"/>
                  <a:gd name="connsiteY0" fmla="*/ 172 h 168564"/>
                  <a:gd name="connsiteX1" fmla="*/ 165446 w 376354"/>
                  <a:gd name="connsiteY1" fmla="*/ 22397 h 168564"/>
                  <a:gd name="connsiteX2" fmla="*/ 235296 w 376354"/>
                  <a:gd name="connsiteY2" fmla="*/ 9697 h 168564"/>
                  <a:gd name="connsiteX3" fmla="*/ 328958 w 376354"/>
                  <a:gd name="connsiteY3" fmla="*/ 54147 h 168564"/>
                  <a:gd name="connsiteX4" fmla="*/ 348008 w 376354"/>
                  <a:gd name="connsiteY4" fmla="*/ 117647 h 168564"/>
                  <a:gd name="connsiteX5" fmla="*/ 374996 w 376354"/>
                  <a:gd name="connsiteY5" fmla="*/ 168447 h 168564"/>
                  <a:gd name="connsiteX6" fmla="*/ 301971 w 376354"/>
                  <a:gd name="connsiteY6" fmla="*/ 130347 h 168564"/>
                  <a:gd name="connsiteX7" fmla="*/ 201958 w 376354"/>
                  <a:gd name="connsiteY7" fmla="*/ 89072 h 168564"/>
                  <a:gd name="connsiteX8" fmla="*/ 178146 w 376354"/>
                  <a:gd name="connsiteY8" fmla="*/ 68435 h 168564"/>
                  <a:gd name="connsiteX9" fmla="*/ 122583 w 376354"/>
                  <a:gd name="connsiteY9" fmla="*/ 36685 h 168564"/>
                  <a:gd name="connsiteX10" fmla="*/ 346 w 376354"/>
                  <a:gd name="connsiteY10" fmla="*/ 172 h 168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6354" h="168564">
                    <a:moveTo>
                      <a:pt x="346" y="172"/>
                    </a:moveTo>
                    <a:cubicBezTo>
                      <a:pt x="7490" y="-2209"/>
                      <a:pt x="126288" y="20810"/>
                      <a:pt x="165446" y="22397"/>
                    </a:cubicBezTo>
                    <a:cubicBezTo>
                      <a:pt x="204604" y="23984"/>
                      <a:pt x="208044" y="4405"/>
                      <a:pt x="235296" y="9697"/>
                    </a:cubicBezTo>
                    <a:cubicBezTo>
                      <a:pt x="262548" y="14989"/>
                      <a:pt x="310173" y="36155"/>
                      <a:pt x="328958" y="54147"/>
                    </a:cubicBezTo>
                    <a:cubicBezTo>
                      <a:pt x="347743" y="72139"/>
                      <a:pt x="340335" y="98597"/>
                      <a:pt x="348008" y="117647"/>
                    </a:cubicBezTo>
                    <a:cubicBezTo>
                      <a:pt x="355681" y="136697"/>
                      <a:pt x="382669" y="166330"/>
                      <a:pt x="374996" y="168447"/>
                    </a:cubicBezTo>
                    <a:cubicBezTo>
                      <a:pt x="367323" y="170564"/>
                      <a:pt x="330811" y="143576"/>
                      <a:pt x="301971" y="130347"/>
                    </a:cubicBezTo>
                    <a:cubicBezTo>
                      <a:pt x="273131" y="117118"/>
                      <a:pt x="222596" y="99391"/>
                      <a:pt x="201958" y="89072"/>
                    </a:cubicBezTo>
                    <a:cubicBezTo>
                      <a:pt x="181321" y="78753"/>
                      <a:pt x="191375" y="77166"/>
                      <a:pt x="178146" y="68435"/>
                    </a:cubicBezTo>
                    <a:cubicBezTo>
                      <a:pt x="164917" y="59704"/>
                      <a:pt x="146395" y="47268"/>
                      <a:pt x="122583" y="36685"/>
                    </a:cubicBezTo>
                    <a:cubicBezTo>
                      <a:pt x="98771" y="26102"/>
                      <a:pt x="-6798" y="2553"/>
                      <a:pt x="346" y="172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1" name="フリーフォーム: 図形 1750">
                <a:extLst>
                  <a:ext uri="{FF2B5EF4-FFF2-40B4-BE49-F238E27FC236}">
                    <a16:creationId xmlns:a16="http://schemas.microsoft.com/office/drawing/2014/main" id="{BBDD06A4-7CA6-464E-91FE-E47EC8DC639D}"/>
                  </a:ext>
                </a:extLst>
              </p:cNvPr>
              <p:cNvSpPr/>
              <p:nvPr/>
            </p:nvSpPr>
            <p:spPr>
              <a:xfrm>
                <a:off x="3959198" y="2772729"/>
                <a:ext cx="128373" cy="772659"/>
              </a:xfrm>
              <a:custGeom>
                <a:avLst/>
                <a:gdLst>
                  <a:gd name="connsiteX0" fmla="*/ 27 w 128373"/>
                  <a:gd name="connsiteY0" fmla="*/ 3809 h 772659"/>
                  <a:gd name="connsiteX1" fmla="*/ 69877 w 128373"/>
                  <a:gd name="connsiteY1" fmla="*/ 194309 h 772659"/>
                  <a:gd name="connsiteX2" fmla="*/ 63527 w 128373"/>
                  <a:gd name="connsiteY2" fmla="*/ 465771 h 772659"/>
                  <a:gd name="connsiteX3" fmla="*/ 68290 w 128373"/>
                  <a:gd name="connsiteY3" fmla="*/ 610234 h 772659"/>
                  <a:gd name="connsiteX4" fmla="*/ 127027 w 128373"/>
                  <a:gd name="connsiteY4" fmla="*/ 772159 h 772659"/>
                  <a:gd name="connsiteX5" fmla="*/ 107977 w 128373"/>
                  <a:gd name="connsiteY5" fmla="*/ 654684 h 772659"/>
                  <a:gd name="connsiteX6" fmla="*/ 90515 w 128373"/>
                  <a:gd name="connsiteY6" fmla="*/ 481646 h 772659"/>
                  <a:gd name="connsiteX7" fmla="*/ 107977 w 128373"/>
                  <a:gd name="connsiteY7" fmla="*/ 226059 h 772659"/>
                  <a:gd name="connsiteX8" fmla="*/ 61940 w 128373"/>
                  <a:gd name="connsiteY8" fmla="*/ 80009 h 772659"/>
                  <a:gd name="connsiteX9" fmla="*/ 27 w 128373"/>
                  <a:gd name="connsiteY9" fmla="*/ 3809 h 772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373" h="772659">
                    <a:moveTo>
                      <a:pt x="27" y="3809"/>
                    </a:moveTo>
                    <a:cubicBezTo>
                      <a:pt x="1350" y="22859"/>
                      <a:pt x="59294" y="117315"/>
                      <a:pt x="69877" y="194309"/>
                    </a:cubicBezTo>
                    <a:cubicBezTo>
                      <a:pt x="80460" y="271303"/>
                      <a:pt x="63791" y="396450"/>
                      <a:pt x="63527" y="465771"/>
                    </a:cubicBezTo>
                    <a:cubicBezTo>
                      <a:pt x="63263" y="535092"/>
                      <a:pt x="57707" y="559169"/>
                      <a:pt x="68290" y="610234"/>
                    </a:cubicBezTo>
                    <a:cubicBezTo>
                      <a:pt x="78873" y="661299"/>
                      <a:pt x="120413" y="764751"/>
                      <a:pt x="127027" y="772159"/>
                    </a:cubicBezTo>
                    <a:cubicBezTo>
                      <a:pt x="133641" y="779567"/>
                      <a:pt x="114062" y="703103"/>
                      <a:pt x="107977" y="654684"/>
                    </a:cubicBezTo>
                    <a:cubicBezTo>
                      <a:pt x="101892" y="606265"/>
                      <a:pt x="90515" y="553083"/>
                      <a:pt x="90515" y="481646"/>
                    </a:cubicBezTo>
                    <a:cubicBezTo>
                      <a:pt x="90515" y="410209"/>
                      <a:pt x="112740" y="292999"/>
                      <a:pt x="107977" y="226059"/>
                    </a:cubicBezTo>
                    <a:cubicBezTo>
                      <a:pt x="103215" y="159120"/>
                      <a:pt x="78873" y="118638"/>
                      <a:pt x="61940" y="80009"/>
                    </a:cubicBezTo>
                    <a:cubicBezTo>
                      <a:pt x="45007" y="41380"/>
                      <a:pt x="-1296" y="-15241"/>
                      <a:pt x="27" y="38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2" name="フリーフォーム: 図形 1751">
                <a:extLst>
                  <a:ext uri="{FF2B5EF4-FFF2-40B4-BE49-F238E27FC236}">
                    <a16:creationId xmlns:a16="http://schemas.microsoft.com/office/drawing/2014/main" id="{C3AAEB1D-CD9D-4309-BF40-89FF839451BD}"/>
                  </a:ext>
                </a:extLst>
              </p:cNvPr>
              <p:cNvSpPr/>
              <p:nvPr/>
            </p:nvSpPr>
            <p:spPr>
              <a:xfrm>
                <a:off x="3223746" y="4163946"/>
                <a:ext cx="230003" cy="295377"/>
              </a:xfrm>
              <a:custGeom>
                <a:avLst/>
                <a:gdLst>
                  <a:gd name="connsiteX0" fmla="*/ 192554 w 230003"/>
                  <a:gd name="connsiteY0" fmla="*/ 67 h 295377"/>
                  <a:gd name="connsiteX1" fmla="*/ 227479 w 230003"/>
                  <a:gd name="connsiteY1" fmla="*/ 54042 h 295377"/>
                  <a:gd name="connsiteX2" fmla="*/ 121117 w 230003"/>
                  <a:gd name="connsiteY2" fmla="*/ 173104 h 295377"/>
                  <a:gd name="connsiteX3" fmla="*/ 110004 w 230003"/>
                  <a:gd name="connsiteY3" fmla="*/ 236604 h 295377"/>
                  <a:gd name="connsiteX4" fmla="*/ 98892 w 230003"/>
                  <a:gd name="connsiteY4" fmla="*/ 295342 h 295377"/>
                  <a:gd name="connsiteX5" fmla="*/ 86192 w 230003"/>
                  <a:gd name="connsiteY5" fmla="*/ 244542 h 295377"/>
                  <a:gd name="connsiteX6" fmla="*/ 467 w 230003"/>
                  <a:gd name="connsiteY6" fmla="*/ 196917 h 295377"/>
                  <a:gd name="connsiteX7" fmla="*/ 54442 w 230003"/>
                  <a:gd name="connsiteY7" fmla="*/ 141354 h 295377"/>
                  <a:gd name="connsiteX8" fmla="*/ 110004 w 230003"/>
                  <a:gd name="connsiteY8" fmla="*/ 69917 h 295377"/>
                  <a:gd name="connsiteX9" fmla="*/ 146517 w 230003"/>
                  <a:gd name="connsiteY9" fmla="*/ 42929 h 295377"/>
                  <a:gd name="connsiteX10" fmla="*/ 192554 w 230003"/>
                  <a:gd name="connsiteY10" fmla="*/ 67 h 295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003" h="295377">
                    <a:moveTo>
                      <a:pt x="192554" y="67"/>
                    </a:moveTo>
                    <a:cubicBezTo>
                      <a:pt x="206048" y="1919"/>
                      <a:pt x="239385" y="25203"/>
                      <a:pt x="227479" y="54042"/>
                    </a:cubicBezTo>
                    <a:cubicBezTo>
                      <a:pt x="215573" y="82882"/>
                      <a:pt x="140696" y="142677"/>
                      <a:pt x="121117" y="173104"/>
                    </a:cubicBezTo>
                    <a:cubicBezTo>
                      <a:pt x="101538" y="203531"/>
                      <a:pt x="113708" y="216231"/>
                      <a:pt x="110004" y="236604"/>
                    </a:cubicBezTo>
                    <a:cubicBezTo>
                      <a:pt x="106300" y="256977"/>
                      <a:pt x="102861" y="294019"/>
                      <a:pt x="98892" y="295342"/>
                    </a:cubicBezTo>
                    <a:cubicBezTo>
                      <a:pt x="94923" y="296665"/>
                      <a:pt x="102596" y="260946"/>
                      <a:pt x="86192" y="244542"/>
                    </a:cubicBezTo>
                    <a:cubicBezTo>
                      <a:pt x="69788" y="228138"/>
                      <a:pt x="5759" y="214115"/>
                      <a:pt x="467" y="196917"/>
                    </a:cubicBezTo>
                    <a:cubicBezTo>
                      <a:pt x="-4825" y="179719"/>
                      <a:pt x="36186" y="162521"/>
                      <a:pt x="54442" y="141354"/>
                    </a:cubicBezTo>
                    <a:cubicBezTo>
                      <a:pt x="72698" y="120187"/>
                      <a:pt x="94658" y="86321"/>
                      <a:pt x="110004" y="69917"/>
                    </a:cubicBezTo>
                    <a:cubicBezTo>
                      <a:pt x="125350" y="53513"/>
                      <a:pt x="132759" y="50602"/>
                      <a:pt x="146517" y="42929"/>
                    </a:cubicBezTo>
                    <a:cubicBezTo>
                      <a:pt x="160275" y="35256"/>
                      <a:pt x="179060" y="-1785"/>
                      <a:pt x="192554" y="6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3" name="フリーフォーム: 図形 1752">
                <a:extLst>
                  <a:ext uri="{FF2B5EF4-FFF2-40B4-BE49-F238E27FC236}">
                    <a16:creationId xmlns:a16="http://schemas.microsoft.com/office/drawing/2014/main" id="{1AB09AE8-FD47-47DF-B2AA-D61482D2FB73}"/>
                  </a:ext>
                </a:extLst>
              </p:cNvPr>
              <p:cNvSpPr/>
              <p:nvPr/>
            </p:nvSpPr>
            <p:spPr>
              <a:xfrm>
                <a:off x="3126042" y="4573553"/>
                <a:ext cx="119234" cy="175728"/>
              </a:xfrm>
              <a:custGeom>
                <a:avLst/>
                <a:gdLst>
                  <a:gd name="connsiteX0" fmla="*/ 118808 w 119234"/>
                  <a:gd name="connsiteY0" fmla="*/ 35 h 175728"/>
                  <a:gd name="connsiteX1" fmla="*/ 4508 w 119234"/>
                  <a:gd name="connsiteY1" fmla="*/ 27022 h 175728"/>
                  <a:gd name="connsiteX2" fmla="*/ 21971 w 119234"/>
                  <a:gd name="connsiteY2" fmla="*/ 174660 h 175728"/>
                  <a:gd name="connsiteX3" fmla="*/ 12446 w 119234"/>
                  <a:gd name="connsiteY3" fmla="*/ 92110 h 175728"/>
                  <a:gd name="connsiteX4" fmla="*/ 12446 w 119234"/>
                  <a:gd name="connsiteY4" fmla="*/ 63535 h 175728"/>
                  <a:gd name="connsiteX5" fmla="*/ 42608 w 119234"/>
                  <a:gd name="connsiteY5" fmla="*/ 22260 h 175728"/>
                  <a:gd name="connsiteX6" fmla="*/ 118808 w 119234"/>
                  <a:gd name="connsiteY6" fmla="*/ 35 h 175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234" h="175728">
                    <a:moveTo>
                      <a:pt x="118808" y="35"/>
                    </a:moveTo>
                    <a:cubicBezTo>
                      <a:pt x="112458" y="829"/>
                      <a:pt x="20647" y="-2082"/>
                      <a:pt x="4508" y="27022"/>
                    </a:cubicBezTo>
                    <a:cubicBezTo>
                      <a:pt x="-11632" y="56126"/>
                      <a:pt x="20648" y="163812"/>
                      <a:pt x="21971" y="174660"/>
                    </a:cubicBezTo>
                    <a:cubicBezTo>
                      <a:pt x="23294" y="185508"/>
                      <a:pt x="14033" y="110631"/>
                      <a:pt x="12446" y="92110"/>
                    </a:cubicBezTo>
                    <a:cubicBezTo>
                      <a:pt x="10859" y="73589"/>
                      <a:pt x="7419" y="75177"/>
                      <a:pt x="12446" y="63535"/>
                    </a:cubicBezTo>
                    <a:cubicBezTo>
                      <a:pt x="17473" y="51893"/>
                      <a:pt x="26469" y="32579"/>
                      <a:pt x="42608" y="22260"/>
                    </a:cubicBezTo>
                    <a:cubicBezTo>
                      <a:pt x="58747" y="11941"/>
                      <a:pt x="125158" y="-759"/>
                      <a:pt x="118808" y="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4" name="フリーフォーム: 図形 1753">
                <a:extLst>
                  <a:ext uri="{FF2B5EF4-FFF2-40B4-BE49-F238E27FC236}">
                    <a16:creationId xmlns:a16="http://schemas.microsoft.com/office/drawing/2014/main" id="{7CE017E5-1CDC-4DBA-998D-713190592D16}"/>
                  </a:ext>
                </a:extLst>
              </p:cNvPr>
              <p:cNvSpPr/>
              <p:nvPr/>
            </p:nvSpPr>
            <p:spPr>
              <a:xfrm>
                <a:off x="1904991" y="3290448"/>
                <a:ext cx="293726" cy="112348"/>
              </a:xfrm>
              <a:custGeom>
                <a:avLst/>
                <a:gdLst>
                  <a:gd name="connsiteX0" fmla="*/ 9 w 293726"/>
                  <a:gd name="connsiteY0" fmla="*/ 440 h 112348"/>
                  <a:gd name="connsiteX1" fmla="*/ 65097 w 293726"/>
                  <a:gd name="connsiteY1" fmla="*/ 24252 h 112348"/>
                  <a:gd name="connsiteX2" fmla="*/ 123834 w 293726"/>
                  <a:gd name="connsiteY2" fmla="*/ 89340 h 112348"/>
                  <a:gd name="connsiteX3" fmla="*/ 182572 w 293726"/>
                  <a:gd name="connsiteY3" fmla="*/ 103627 h 112348"/>
                  <a:gd name="connsiteX4" fmla="*/ 293697 w 293726"/>
                  <a:gd name="connsiteY4" fmla="*/ 109977 h 112348"/>
                  <a:gd name="connsiteX5" fmla="*/ 171459 w 293726"/>
                  <a:gd name="connsiteY5" fmla="*/ 109977 h 112348"/>
                  <a:gd name="connsiteX6" fmla="*/ 115897 w 293726"/>
                  <a:gd name="connsiteY6" fmla="*/ 81402 h 112348"/>
                  <a:gd name="connsiteX7" fmla="*/ 60334 w 293726"/>
                  <a:gd name="connsiteY7" fmla="*/ 41715 h 112348"/>
                  <a:gd name="connsiteX8" fmla="*/ 9 w 293726"/>
                  <a:gd name="connsiteY8" fmla="*/ 440 h 112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3726" h="112348">
                    <a:moveTo>
                      <a:pt x="9" y="440"/>
                    </a:moveTo>
                    <a:cubicBezTo>
                      <a:pt x="803" y="-2470"/>
                      <a:pt x="44460" y="9435"/>
                      <a:pt x="65097" y="24252"/>
                    </a:cubicBezTo>
                    <a:cubicBezTo>
                      <a:pt x="85734" y="39069"/>
                      <a:pt x="104255" y="76111"/>
                      <a:pt x="123834" y="89340"/>
                    </a:cubicBezTo>
                    <a:cubicBezTo>
                      <a:pt x="143413" y="102569"/>
                      <a:pt x="154262" y="100188"/>
                      <a:pt x="182572" y="103627"/>
                    </a:cubicBezTo>
                    <a:cubicBezTo>
                      <a:pt x="210882" y="107066"/>
                      <a:pt x="295549" y="108919"/>
                      <a:pt x="293697" y="109977"/>
                    </a:cubicBezTo>
                    <a:cubicBezTo>
                      <a:pt x="291845" y="111035"/>
                      <a:pt x="201092" y="114739"/>
                      <a:pt x="171459" y="109977"/>
                    </a:cubicBezTo>
                    <a:cubicBezTo>
                      <a:pt x="141826" y="105215"/>
                      <a:pt x="134418" y="92779"/>
                      <a:pt x="115897" y="81402"/>
                    </a:cubicBezTo>
                    <a:cubicBezTo>
                      <a:pt x="97376" y="70025"/>
                      <a:pt x="74092" y="52034"/>
                      <a:pt x="60334" y="41715"/>
                    </a:cubicBezTo>
                    <a:cubicBezTo>
                      <a:pt x="46576" y="31396"/>
                      <a:pt x="-785" y="3350"/>
                      <a:pt x="9" y="4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5" name="フリーフォーム: 図形 1754">
                <a:extLst>
                  <a:ext uri="{FF2B5EF4-FFF2-40B4-BE49-F238E27FC236}">
                    <a16:creationId xmlns:a16="http://schemas.microsoft.com/office/drawing/2014/main" id="{8F3E9BCA-9641-47DD-89AB-AEAD2D4A394E}"/>
                  </a:ext>
                </a:extLst>
              </p:cNvPr>
              <p:cNvSpPr/>
              <p:nvPr/>
            </p:nvSpPr>
            <p:spPr>
              <a:xfrm>
                <a:off x="1710206" y="2961014"/>
                <a:ext cx="146197" cy="107699"/>
              </a:xfrm>
              <a:custGeom>
                <a:avLst/>
                <a:gdLst>
                  <a:gd name="connsiteX0" fmla="*/ 61 w 146197"/>
                  <a:gd name="connsiteY0" fmla="*/ 203 h 107699"/>
                  <a:gd name="connsiteX1" fmla="*/ 86844 w 146197"/>
                  <a:gd name="connsiteY1" fmla="*/ 97569 h 107699"/>
                  <a:gd name="connsiteX2" fmla="*/ 146111 w 146197"/>
                  <a:gd name="connsiteY2" fmla="*/ 101803 h 107699"/>
                  <a:gd name="connsiteX3" fmla="*/ 74144 w 146197"/>
                  <a:gd name="connsiteY3" fmla="*/ 72169 h 107699"/>
                  <a:gd name="connsiteX4" fmla="*/ 61 w 146197"/>
                  <a:gd name="connsiteY4" fmla="*/ 203 h 107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197" h="107699">
                    <a:moveTo>
                      <a:pt x="61" y="203"/>
                    </a:moveTo>
                    <a:cubicBezTo>
                      <a:pt x="2178" y="4436"/>
                      <a:pt x="62502" y="80636"/>
                      <a:pt x="86844" y="97569"/>
                    </a:cubicBezTo>
                    <a:cubicBezTo>
                      <a:pt x="111186" y="114502"/>
                      <a:pt x="148228" y="106036"/>
                      <a:pt x="146111" y="101803"/>
                    </a:cubicBezTo>
                    <a:cubicBezTo>
                      <a:pt x="143994" y="97570"/>
                      <a:pt x="97427" y="85222"/>
                      <a:pt x="74144" y="72169"/>
                    </a:cubicBezTo>
                    <a:cubicBezTo>
                      <a:pt x="50861" y="59116"/>
                      <a:pt x="-2056" y="-4030"/>
                      <a:pt x="61" y="2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6" name="フリーフォーム: 図形 1755">
                <a:extLst>
                  <a:ext uri="{FF2B5EF4-FFF2-40B4-BE49-F238E27FC236}">
                    <a16:creationId xmlns:a16="http://schemas.microsoft.com/office/drawing/2014/main" id="{AD53BC95-1941-4E2E-A513-9A933AFFF284}"/>
                  </a:ext>
                </a:extLst>
              </p:cNvPr>
              <p:cNvSpPr/>
              <p:nvPr/>
            </p:nvSpPr>
            <p:spPr>
              <a:xfrm>
                <a:off x="1763165" y="3117789"/>
                <a:ext cx="119727" cy="84780"/>
              </a:xfrm>
              <a:custGeom>
                <a:avLst/>
                <a:gdLst>
                  <a:gd name="connsiteX0" fmla="*/ 18 w 119727"/>
                  <a:gd name="connsiteY0" fmla="*/ 61 h 84780"/>
                  <a:gd name="connsiteX1" fmla="*/ 103735 w 119727"/>
                  <a:gd name="connsiteY1" fmla="*/ 44511 h 84780"/>
                  <a:gd name="connsiteX2" fmla="*/ 118552 w 119727"/>
                  <a:gd name="connsiteY2" fmla="*/ 84728 h 84780"/>
                  <a:gd name="connsiteX3" fmla="*/ 95268 w 119727"/>
                  <a:gd name="connsiteY3" fmla="*/ 36044 h 84780"/>
                  <a:gd name="connsiteX4" fmla="*/ 18 w 119727"/>
                  <a:gd name="connsiteY4" fmla="*/ 61 h 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27" h="84780">
                    <a:moveTo>
                      <a:pt x="18" y="61"/>
                    </a:moveTo>
                    <a:cubicBezTo>
                      <a:pt x="1429" y="1472"/>
                      <a:pt x="83979" y="30400"/>
                      <a:pt x="103735" y="44511"/>
                    </a:cubicBezTo>
                    <a:cubicBezTo>
                      <a:pt x="123491" y="58622"/>
                      <a:pt x="119963" y="86139"/>
                      <a:pt x="118552" y="84728"/>
                    </a:cubicBezTo>
                    <a:cubicBezTo>
                      <a:pt x="117141" y="83317"/>
                      <a:pt x="112554" y="50155"/>
                      <a:pt x="95268" y="36044"/>
                    </a:cubicBezTo>
                    <a:cubicBezTo>
                      <a:pt x="77982" y="21933"/>
                      <a:pt x="-1393" y="-1350"/>
                      <a:pt x="18" y="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7" name="フリーフォーム: 図形 1756">
                <a:extLst>
                  <a:ext uri="{FF2B5EF4-FFF2-40B4-BE49-F238E27FC236}">
                    <a16:creationId xmlns:a16="http://schemas.microsoft.com/office/drawing/2014/main" id="{E61A7A4F-509E-4A74-A4CE-64B2FFEF6270}"/>
                  </a:ext>
                </a:extLst>
              </p:cNvPr>
              <p:cNvSpPr/>
              <p:nvPr/>
            </p:nvSpPr>
            <p:spPr>
              <a:xfrm>
                <a:off x="1966381" y="3369620"/>
                <a:ext cx="110071" cy="78954"/>
              </a:xfrm>
              <a:custGeom>
                <a:avLst/>
                <a:gdLst>
                  <a:gd name="connsiteX0" fmla="*/ 2 w 110071"/>
                  <a:gd name="connsiteY0" fmla="*/ 113 h 78954"/>
                  <a:gd name="connsiteX1" fmla="*/ 52919 w 110071"/>
                  <a:gd name="connsiteY1" fmla="*/ 61497 h 78954"/>
                  <a:gd name="connsiteX2" fmla="*/ 110069 w 110071"/>
                  <a:gd name="connsiteY2" fmla="*/ 78430 h 78954"/>
                  <a:gd name="connsiteX3" fmla="*/ 55036 w 110071"/>
                  <a:gd name="connsiteY3" fmla="*/ 46680 h 78954"/>
                  <a:gd name="connsiteX4" fmla="*/ 2 w 110071"/>
                  <a:gd name="connsiteY4" fmla="*/ 113 h 78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071" h="78954">
                    <a:moveTo>
                      <a:pt x="2" y="113"/>
                    </a:moveTo>
                    <a:cubicBezTo>
                      <a:pt x="-351" y="2582"/>
                      <a:pt x="34575" y="48444"/>
                      <a:pt x="52919" y="61497"/>
                    </a:cubicBezTo>
                    <a:cubicBezTo>
                      <a:pt x="71263" y="74550"/>
                      <a:pt x="109716" y="80899"/>
                      <a:pt x="110069" y="78430"/>
                    </a:cubicBezTo>
                    <a:cubicBezTo>
                      <a:pt x="110422" y="75961"/>
                      <a:pt x="71616" y="57263"/>
                      <a:pt x="55036" y="46680"/>
                    </a:cubicBezTo>
                    <a:cubicBezTo>
                      <a:pt x="38456" y="36097"/>
                      <a:pt x="355" y="-2356"/>
                      <a:pt x="2" y="1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8" name="フリーフォーム: 図形 1757">
                <a:extLst>
                  <a:ext uri="{FF2B5EF4-FFF2-40B4-BE49-F238E27FC236}">
                    <a16:creationId xmlns:a16="http://schemas.microsoft.com/office/drawing/2014/main" id="{74DCBD7B-6A25-43E6-B4A3-A3B10DE996F7}"/>
                  </a:ext>
                </a:extLst>
              </p:cNvPr>
              <p:cNvSpPr/>
              <p:nvPr/>
            </p:nvSpPr>
            <p:spPr>
              <a:xfrm>
                <a:off x="1682551" y="2323202"/>
                <a:ext cx="172402" cy="728704"/>
              </a:xfrm>
              <a:custGeom>
                <a:avLst/>
                <a:gdLst>
                  <a:gd name="connsiteX0" fmla="*/ 171649 w 172402"/>
                  <a:gd name="connsiteY0" fmla="*/ 898 h 728704"/>
                  <a:gd name="connsiteX1" fmla="*/ 28774 w 172402"/>
                  <a:gd name="connsiteY1" fmla="*/ 235848 h 728704"/>
                  <a:gd name="connsiteX2" fmla="*/ 199 w 172402"/>
                  <a:gd name="connsiteY2" fmla="*/ 537473 h 728704"/>
                  <a:gd name="connsiteX3" fmla="*/ 16074 w 172402"/>
                  <a:gd name="connsiteY3" fmla="*/ 727973 h 728704"/>
                  <a:gd name="connsiteX4" fmla="*/ 16074 w 172402"/>
                  <a:gd name="connsiteY4" fmla="*/ 591448 h 728704"/>
                  <a:gd name="connsiteX5" fmla="*/ 25599 w 172402"/>
                  <a:gd name="connsiteY5" fmla="*/ 308873 h 728704"/>
                  <a:gd name="connsiteX6" fmla="*/ 82749 w 172402"/>
                  <a:gd name="connsiteY6" fmla="*/ 159648 h 728704"/>
                  <a:gd name="connsiteX7" fmla="*/ 171649 w 172402"/>
                  <a:gd name="connsiteY7" fmla="*/ 898 h 72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402" h="728704">
                    <a:moveTo>
                      <a:pt x="171649" y="898"/>
                    </a:moveTo>
                    <a:cubicBezTo>
                      <a:pt x="162653" y="13598"/>
                      <a:pt x="57349" y="146419"/>
                      <a:pt x="28774" y="235848"/>
                    </a:cubicBezTo>
                    <a:cubicBezTo>
                      <a:pt x="199" y="325277"/>
                      <a:pt x="2316" y="455452"/>
                      <a:pt x="199" y="537473"/>
                    </a:cubicBezTo>
                    <a:cubicBezTo>
                      <a:pt x="-1918" y="619494"/>
                      <a:pt x="13428" y="718977"/>
                      <a:pt x="16074" y="727973"/>
                    </a:cubicBezTo>
                    <a:cubicBezTo>
                      <a:pt x="18720" y="736969"/>
                      <a:pt x="14486" y="661298"/>
                      <a:pt x="16074" y="591448"/>
                    </a:cubicBezTo>
                    <a:cubicBezTo>
                      <a:pt x="17661" y="521598"/>
                      <a:pt x="14486" y="380840"/>
                      <a:pt x="25599" y="308873"/>
                    </a:cubicBezTo>
                    <a:cubicBezTo>
                      <a:pt x="36711" y="236906"/>
                      <a:pt x="58936" y="205686"/>
                      <a:pt x="82749" y="159648"/>
                    </a:cubicBezTo>
                    <a:cubicBezTo>
                      <a:pt x="106561" y="113611"/>
                      <a:pt x="180645" y="-11802"/>
                      <a:pt x="171649" y="8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9" name="フリーフォーム: 図形 1758">
                <a:extLst>
                  <a:ext uri="{FF2B5EF4-FFF2-40B4-BE49-F238E27FC236}">
                    <a16:creationId xmlns:a16="http://schemas.microsoft.com/office/drawing/2014/main" id="{BDA554B8-6B06-45BC-BB98-65012FCCE896}"/>
                  </a:ext>
                </a:extLst>
              </p:cNvPr>
              <p:cNvSpPr/>
              <p:nvPr/>
            </p:nvSpPr>
            <p:spPr>
              <a:xfrm>
                <a:off x="1591898" y="3109004"/>
                <a:ext cx="182112" cy="453591"/>
              </a:xfrm>
              <a:custGeom>
                <a:avLst/>
                <a:gdLst>
                  <a:gd name="connsiteX0" fmla="*/ 10419 w 182112"/>
                  <a:gd name="connsiteY0" fmla="*/ 379 h 453591"/>
                  <a:gd name="connsiteX1" fmla="*/ 1952 w 182112"/>
                  <a:gd name="connsiteY1" fmla="*/ 152779 h 453591"/>
                  <a:gd name="connsiteX2" fmla="*/ 44285 w 182112"/>
                  <a:gd name="connsiteY2" fmla="*/ 281896 h 453591"/>
                  <a:gd name="connsiteX3" fmla="*/ 139535 w 182112"/>
                  <a:gd name="connsiteY3" fmla="*/ 385613 h 453591"/>
                  <a:gd name="connsiteX4" fmla="*/ 181869 w 182112"/>
                  <a:gd name="connsiteY4" fmla="*/ 453346 h 453591"/>
                  <a:gd name="connsiteX5" fmla="*/ 122602 w 182112"/>
                  <a:gd name="connsiteY5" fmla="*/ 362329 h 453591"/>
                  <a:gd name="connsiteX6" fmla="*/ 65452 w 182112"/>
                  <a:gd name="connsiteY6" fmla="*/ 288246 h 453591"/>
                  <a:gd name="connsiteX7" fmla="*/ 40052 w 182112"/>
                  <a:gd name="connsiteY7" fmla="*/ 199346 h 453591"/>
                  <a:gd name="connsiteX8" fmla="*/ 10419 w 182112"/>
                  <a:gd name="connsiteY8" fmla="*/ 379 h 453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112" h="453591">
                    <a:moveTo>
                      <a:pt x="10419" y="379"/>
                    </a:moveTo>
                    <a:cubicBezTo>
                      <a:pt x="4069" y="-7382"/>
                      <a:pt x="-3692" y="105860"/>
                      <a:pt x="1952" y="152779"/>
                    </a:cubicBezTo>
                    <a:cubicBezTo>
                      <a:pt x="7596" y="199698"/>
                      <a:pt x="21355" y="243091"/>
                      <a:pt x="44285" y="281896"/>
                    </a:cubicBezTo>
                    <a:cubicBezTo>
                      <a:pt x="67215" y="320701"/>
                      <a:pt x="116604" y="357038"/>
                      <a:pt x="139535" y="385613"/>
                    </a:cubicBezTo>
                    <a:cubicBezTo>
                      <a:pt x="162466" y="414188"/>
                      <a:pt x="184691" y="457227"/>
                      <a:pt x="181869" y="453346"/>
                    </a:cubicBezTo>
                    <a:cubicBezTo>
                      <a:pt x="179047" y="449465"/>
                      <a:pt x="142005" y="389846"/>
                      <a:pt x="122602" y="362329"/>
                    </a:cubicBezTo>
                    <a:cubicBezTo>
                      <a:pt x="103199" y="334812"/>
                      <a:pt x="79210" y="315410"/>
                      <a:pt x="65452" y="288246"/>
                    </a:cubicBezTo>
                    <a:cubicBezTo>
                      <a:pt x="51694" y="261082"/>
                      <a:pt x="48166" y="244854"/>
                      <a:pt x="40052" y="199346"/>
                    </a:cubicBezTo>
                    <a:cubicBezTo>
                      <a:pt x="31938" y="153838"/>
                      <a:pt x="16769" y="8140"/>
                      <a:pt x="10419" y="3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0" name="フリーフォーム: 図形 1759">
                <a:extLst>
                  <a:ext uri="{FF2B5EF4-FFF2-40B4-BE49-F238E27FC236}">
                    <a16:creationId xmlns:a16="http://schemas.microsoft.com/office/drawing/2014/main" id="{71BB6F35-00C6-4387-B148-FB91934D7936}"/>
                  </a:ext>
                </a:extLst>
              </p:cNvPr>
              <p:cNvSpPr/>
              <p:nvPr/>
            </p:nvSpPr>
            <p:spPr>
              <a:xfrm>
                <a:off x="1680223" y="3215924"/>
                <a:ext cx="90569" cy="334950"/>
              </a:xfrm>
              <a:custGeom>
                <a:avLst/>
                <a:gdLst>
                  <a:gd name="connsiteX0" fmla="*/ 410 w 90569"/>
                  <a:gd name="connsiteY0" fmla="*/ 1409 h 334950"/>
                  <a:gd name="connsiteX1" fmla="*/ 25810 w 90569"/>
                  <a:gd name="connsiteY1" fmla="*/ 177093 h 334950"/>
                  <a:gd name="connsiteX2" fmla="*/ 76610 w 90569"/>
                  <a:gd name="connsiteY2" fmla="*/ 282926 h 334950"/>
                  <a:gd name="connsiteX3" fmla="*/ 89310 w 90569"/>
                  <a:gd name="connsiteY3" fmla="*/ 331609 h 334950"/>
                  <a:gd name="connsiteX4" fmla="*/ 85077 w 90569"/>
                  <a:gd name="connsiteY4" fmla="*/ 194026 h 334950"/>
                  <a:gd name="connsiteX5" fmla="*/ 44860 w 90569"/>
                  <a:gd name="connsiteY5" fmla="*/ 98776 h 334950"/>
                  <a:gd name="connsiteX6" fmla="*/ 410 w 90569"/>
                  <a:gd name="connsiteY6" fmla="*/ 1409 h 334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569" h="334950">
                    <a:moveTo>
                      <a:pt x="410" y="1409"/>
                    </a:moveTo>
                    <a:cubicBezTo>
                      <a:pt x="-2765" y="14462"/>
                      <a:pt x="13110" y="130174"/>
                      <a:pt x="25810" y="177093"/>
                    </a:cubicBezTo>
                    <a:cubicBezTo>
                      <a:pt x="38510" y="224012"/>
                      <a:pt x="66027" y="257173"/>
                      <a:pt x="76610" y="282926"/>
                    </a:cubicBezTo>
                    <a:cubicBezTo>
                      <a:pt x="87193" y="308679"/>
                      <a:pt x="87899" y="346425"/>
                      <a:pt x="89310" y="331609"/>
                    </a:cubicBezTo>
                    <a:cubicBezTo>
                      <a:pt x="90721" y="316793"/>
                      <a:pt x="92485" y="232831"/>
                      <a:pt x="85077" y="194026"/>
                    </a:cubicBezTo>
                    <a:cubicBezTo>
                      <a:pt x="77669" y="155221"/>
                      <a:pt x="56854" y="128056"/>
                      <a:pt x="44860" y="98776"/>
                    </a:cubicBezTo>
                    <a:cubicBezTo>
                      <a:pt x="32866" y="69496"/>
                      <a:pt x="3585" y="-11644"/>
                      <a:pt x="410" y="14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1" name="フリーフォーム: 図形 1760">
                <a:extLst>
                  <a:ext uri="{FF2B5EF4-FFF2-40B4-BE49-F238E27FC236}">
                    <a16:creationId xmlns:a16="http://schemas.microsoft.com/office/drawing/2014/main" id="{F7812CC7-2603-4156-8334-F44867BB2941}"/>
                  </a:ext>
                </a:extLst>
              </p:cNvPr>
              <p:cNvSpPr/>
              <p:nvPr/>
            </p:nvSpPr>
            <p:spPr>
              <a:xfrm>
                <a:off x="1429101" y="2851023"/>
                <a:ext cx="176144" cy="266834"/>
              </a:xfrm>
              <a:custGeom>
                <a:avLst/>
                <a:gdLst>
                  <a:gd name="connsiteX0" fmla="*/ 44099 w 176144"/>
                  <a:gd name="connsiteY0" fmla="*/ 127 h 266834"/>
                  <a:gd name="connsiteX1" fmla="*/ 18699 w 176144"/>
                  <a:gd name="connsiteY1" fmla="*/ 173694 h 266834"/>
                  <a:gd name="connsiteX2" fmla="*/ 3882 w 176144"/>
                  <a:gd name="connsiteY2" fmla="*/ 256244 h 266834"/>
                  <a:gd name="connsiteX3" fmla="*/ 92782 w 176144"/>
                  <a:gd name="connsiteY3" fmla="*/ 205444 h 266834"/>
                  <a:gd name="connsiteX4" fmla="*/ 107599 w 176144"/>
                  <a:gd name="connsiteY4" fmla="*/ 220260 h 266834"/>
                  <a:gd name="connsiteX5" fmla="*/ 141466 w 176144"/>
                  <a:gd name="connsiteY5" fmla="*/ 237194 h 266834"/>
                  <a:gd name="connsiteX6" fmla="*/ 160516 w 176144"/>
                  <a:gd name="connsiteY6" fmla="*/ 209677 h 266834"/>
                  <a:gd name="connsiteX7" fmla="*/ 175332 w 176144"/>
                  <a:gd name="connsiteY7" fmla="*/ 266827 h 266834"/>
                  <a:gd name="connsiteX8" fmla="*/ 135116 w 176144"/>
                  <a:gd name="connsiteY8" fmla="*/ 205444 h 266834"/>
                  <a:gd name="connsiteX9" fmla="*/ 111832 w 176144"/>
                  <a:gd name="connsiteY9" fmla="*/ 203327 h 266834"/>
                  <a:gd name="connsiteX10" fmla="*/ 50449 w 176144"/>
                  <a:gd name="connsiteY10" fmla="*/ 146177 h 266834"/>
                  <a:gd name="connsiteX11" fmla="*/ 44099 w 176144"/>
                  <a:gd name="connsiteY11" fmla="*/ 127 h 26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6144" h="266834">
                    <a:moveTo>
                      <a:pt x="44099" y="127"/>
                    </a:moveTo>
                    <a:cubicBezTo>
                      <a:pt x="38807" y="4713"/>
                      <a:pt x="25402" y="131008"/>
                      <a:pt x="18699" y="173694"/>
                    </a:cubicBezTo>
                    <a:cubicBezTo>
                      <a:pt x="11996" y="216380"/>
                      <a:pt x="-8465" y="250952"/>
                      <a:pt x="3882" y="256244"/>
                    </a:cubicBezTo>
                    <a:cubicBezTo>
                      <a:pt x="16229" y="261536"/>
                      <a:pt x="75496" y="211441"/>
                      <a:pt x="92782" y="205444"/>
                    </a:cubicBezTo>
                    <a:cubicBezTo>
                      <a:pt x="110068" y="199447"/>
                      <a:pt x="99485" y="214968"/>
                      <a:pt x="107599" y="220260"/>
                    </a:cubicBezTo>
                    <a:cubicBezTo>
                      <a:pt x="115713" y="225552"/>
                      <a:pt x="132647" y="238958"/>
                      <a:pt x="141466" y="237194"/>
                    </a:cubicBezTo>
                    <a:cubicBezTo>
                      <a:pt x="150285" y="235430"/>
                      <a:pt x="154872" y="204738"/>
                      <a:pt x="160516" y="209677"/>
                    </a:cubicBezTo>
                    <a:cubicBezTo>
                      <a:pt x="166160" y="214616"/>
                      <a:pt x="179565" y="267533"/>
                      <a:pt x="175332" y="266827"/>
                    </a:cubicBezTo>
                    <a:cubicBezTo>
                      <a:pt x="171099" y="266122"/>
                      <a:pt x="145699" y="216027"/>
                      <a:pt x="135116" y="205444"/>
                    </a:cubicBezTo>
                    <a:cubicBezTo>
                      <a:pt x="124533" y="194861"/>
                      <a:pt x="125943" y="213205"/>
                      <a:pt x="111832" y="203327"/>
                    </a:cubicBezTo>
                    <a:cubicBezTo>
                      <a:pt x="97721" y="193449"/>
                      <a:pt x="62443" y="176163"/>
                      <a:pt x="50449" y="146177"/>
                    </a:cubicBezTo>
                    <a:cubicBezTo>
                      <a:pt x="38455" y="116191"/>
                      <a:pt x="49391" y="-4459"/>
                      <a:pt x="44099" y="1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2" name="フリーフォーム: 図形 1761">
                <a:extLst>
                  <a:ext uri="{FF2B5EF4-FFF2-40B4-BE49-F238E27FC236}">
                    <a16:creationId xmlns:a16="http://schemas.microsoft.com/office/drawing/2014/main" id="{0A32D7D7-B849-42EC-A162-30FD216A7CA4}"/>
                  </a:ext>
                </a:extLst>
              </p:cNvPr>
              <p:cNvSpPr/>
              <p:nvPr/>
            </p:nvSpPr>
            <p:spPr>
              <a:xfrm>
                <a:off x="1496347" y="3057083"/>
                <a:ext cx="266763" cy="476493"/>
              </a:xfrm>
              <a:custGeom>
                <a:avLst/>
                <a:gdLst>
                  <a:gd name="connsiteX0" fmla="*/ 23420 w 266763"/>
                  <a:gd name="connsiteY0" fmla="*/ 1500 h 476493"/>
                  <a:gd name="connsiteX1" fmla="*/ 2253 w 266763"/>
                  <a:gd name="connsiteY1" fmla="*/ 81934 h 476493"/>
                  <a:gd name="connsiteX2" fmla="*/ 80570 w 266763"/>
                  <a:gd name="connsiteY2" fmla="*/ 283017 h 476493"/>
                  <a:gd name="connsiteX3" fmla="*/ 127136 w 266763"/>
                  <a:gd name="connsiteY3" fmla="*/ 371917 h 476493"/>
                  <a:gd name="connsiteX4" fmla="*/ 199103 w 266763"/>
                  <a:gd name="connsiteY4" fmla="*/ 426950 h 476493"/>
                  <a:gd name="connsiteX5" fmla="*/ 264720 w 266763"/>
                  <a:gd name="connsiteY5" fmla="*/ 473517 h 476493"/>
                  <a:gd name="connsiteX6" fmla="*/ 118670 w 266763"/>
                  <a:gd name="connsiteY6" fmla="*/ 338050 h 476493"/>
                  <a:gd name="connsiteX7" fmla="*/ 46703 w 266763"/>
                  <a:gd name="connsiteY7" fmla="*/ 143317 h 476493"/>
                  <a:gd name="connsiteX8" fmla="*/ 23420 w 266763"/>
                  <a:gd name="connsiteY8" fmla="*/ 1500 h 476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763" h="476493">
                    <a:moveTo>
                      <a:pt x="23420" y="1500"/>
                    </a:moveTo>
                    <a:cubicBezTo>
                      <a:pt x="16012" y="-8730"/>
                      <a:pt x="-7272" y="35015"/>
                      <a:pt x="2253" y="81934"/>
                    </a:cubicBezTo>
                    <a:cubicBezTo>
                      <a:pt x="11778" y="128854"/>
                      <a:pt x="59756" y="234687"/>
                      <a:pt x="80570" y="283017"/>
                    </a:cubicBezTo>
                    <a:cubicBezTo>
                      <a:pt x="101384" y="331348"/>
                      <a:pt x="107381" y="347928"/>
                      <a:pt x="127136" y="371917"/>
                    </a:cubicBezTo>
                    <a:cubicBezTo>
                      <a:pt x="146891" y="395906"/>
                      <a:pt x="176172" y="410017"/>
                      <a:pt x="199103" y="426950"/>
                    </a:cubicBezTo>
                    <a:cubicBezTo>
                      <a:pt x="222034" y="443883"/>
                      <a:pt x="278126" y="488334"/>
                      <a:pt x="264720" y="473517"/>
                    </a:cubicBezTo>
                    <a:cubicBezTo>
                      <a:pt x="251315" y="458700"/>
                      <a:pt x="155006" y="393083"/>
                      <a:pt x="118670" y="338050"/>
                    </a:cubicBezTo>
                    <a:cubicBezTo>
                      <a:pt x="82334" y="283017"/>
                      <a:pt x="61872" y="195528"/>
                      <a:pt x="46703" y="143317"/>
                    </a:cubicBezTo>
                    <a:cubicBezTo>
                      <a:pt x="31534" y="91106"/>
                      <a:pt x="30828" y="11730"/>
                      <a:pt x="23420" y="15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3" name="フリーフォーム: 図形 1762">
                <a:extLst>
                  <a:ext uri="{FF2B5EF4-FFF2-40B4-BE49-F238E27FC236}">
                    <a16:creationId xmlns:a16="http://schemas.microsoft.com/office/drawing/2014/main" id="{C10031EC-8BF8-4F38-8A5F-346754442BBB}"/>
                  </a:ext>
                </a:extLst>
              </p:cNvPr>
              <p:cNvSpPr/>
              <p:nvPr/>
            </p:nvSpPr>
            <p:spPr>
              <a:xfrm>
                <a:off x="1239582" y="2641577"/>
                <a:ext cx="188662" cy="419155"/>
              </a:xfrm>
              <a:custGeom>
                <a:avLst/>
                <a:gdLst>
                  <a:gd name="connsiteX0" fmla="*/ 26185 w 188662"/>
                  <a:gd name="connsiteY0" fmla="*/ 23 h 419155"/>
                  <a:gd name="connsiteX1" fmla="*/ 785 w 188662"/>
                  <a:gd name="connsiteY1" fmla="*/ 129140 h 419155"/>
                  <a:gd name="connsiteX2" fmla="*/ 60051 w 188662"/>
                  <a:gd name="connsiteY2" fmla="*/ 194756 h 419155"/>
                  <a:gd name="connsiteX3" fmla="*/ 96035 w 188662"/>
                  <a:gd name="connsiteY3" fmla="*/ 275190 h 419155"/>
                  <a:gd name="connsiteX4" fmla="*/ 144718 w 188662"/>
                  <a:gd name="connsiteY4" fmla="*/ 349273 h 419155"/>
                  <a:gd name="connsiteX5" fmla="*/ 184935 w 188662"/>
                  <a:gd name="connsiteY5" fmla="*/ 364090 h 419155"/>
                  <a:gd name="connsiteX6" fmla="*/ 182818 w 188662"/>
                  <a:gd name="connsiteY6" fmla="*/ 419123 h 419155"/>
                  <a:gd name="connsiteX7" fmla="*/ 148951 w 188662"/>
                  <a:gd name="connsiteY7" fmla="*/ 355623 h 419155"/>
                  <a:gd name="connsiteX8" fmla="*/ 72751 w 188662"/>
                  <a:gd name="connsiteY8" fmla="*/ 251906 h 419155"/>
                  <a:gd name="connsiteX9" fmla="*/ 28301 w 188662"/>
                  <a:gd name="connsiteY9" fmla="*/ 139723 h 419155"/>
                  <a:gd name="connsiteX10" fmla="*/ 26185 w 188662"/>
                  <a:gd name="connsiteY10" fmla="*/ 23 h 419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662" h="419155">
                    <a:moveTo>
                      <a:pt x="26185" y="23"/>
                    </a:moveTo>
                    <a:cubicBezTo>
                      <a:pt x="21599" y="-1741"/>
                      <a:pt x="-4859" y="96685"/>
                      <a:pt x="785" y="129140"/>
                    </a:cubicBezTo>
                    <a:cubicBezTo>
                      <a:pt x="6429" y="161595"/>
                      <a:pt x="44176" y="170414"/>
                      <a:pt x="60051" y="194756"/>
                    </a:cubicBezTo>
                    <a:cubicBezTo>
                      <a:pt x="75926" y="219098"/>
                      <a:pt x="81924" y="249437"/>
                      <a:pt x="96035" y="275190"/>
                    </a:cubicBezTo>
                    <a:cubicBezTo>
                      <a:pt x="110146" y="300943"/>
                      <a:pt x="129901" y="334456"/>
                      <a:pt x="144718" y="349273"/>
                    </a:cubicBezTo>
                    <a:cubicBezTo>
                      <a:pt x="159535" y="364090"/>
                      <a:pt x="178585" y="352448"/>
                      <a:pt x="184935" y="364090"/>
                    </a:cubicBezTo>
                    <a:cubicBezTo>
                      <a:pt x="191285" y="375732"/>
                      <a:pt x="188815" y="420534"/>
                      <a:pt x="182818" y="419123"/>
                    </a:cubicBezTo>
                    <a:cubicBezTo>
                      <a:pt x="176821" y="417712"/>
                      <a:pt x="167296" y="383493"/>
                      <a:pt x="148951" y="355623"/>
                    </a:cubicBezTo>
                    <a:cubicBezTo>
                      <a:pt x="130607" y="327754"/>
                      <a:pt x="92859" y="287889"/>
                      <a:pt x="72751" y="251906"/>
                    </a:cubicBezTo>
                    <a:cubicBezTo>
                      <a:pt x="52643" y="215923"/>
                      <a:pt x="35709" y="177470"/>
                      <a:pt x="28301" y="139723"/>
                    </a:cubicBezTo>
                    <a:cubicBezTo>
                      <a:pt x="20893" y="101976"/>
                      <a:pt x="30771" y="1787"/>
                      <a:pt x="26185" y="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4" name="フリーフォーム: 図形 1763">
                <a:extLst>
                  <a:ext uri="{FF2B5EF4-FFF2-40B4-BE49-F238E27FC236}">
                    <a16:creationId xmlns:a16="http://schemas.microsoft.com/office/drawing/2014/main" id="{8228E9FE-CE24-4687-9370-0B5EF1FDF725}"/>
                  </a:ext>
                </a:extLst>
              </p:cNvPr>
              <p:cNvSpPr/>
              <p:nvPr/>
            </p:nvSpPr>
            <p:spPr>
              <a:xfrm>
                <a:off x="1080538" y="1520891"/>
                <a:ext cx="253642" cy="1155927"/>
              </a:xfrm>
              <a:custGeom>
                <a:avLst/>
                <a:gdLst>
                  <a:gd name="connsiteX0" fmla="*/ 246612 w 253642"/>
                  <a:gd name="connsiteY0" fmla="*/ 12634 h 1155927"/>
                  <a:gd name="connsiteX1" fmla="*/ 33887 w 253642"/>
                  <a:gd name="connsiteY1" fmla="*/ 561909 h 1155927"/>
                  <a:gd name="connsiteX2" fmla="*/ 5312 w 253642"/>
                  <a:gd name="connsiteY2" fmla="*/ 949259 h 1155927"/>
                  <a:gd name="connsiteX3" fmla="*/ 84687 w 253642"/>
                  <a:gd name="connsiteY3" fmla="*/ 1098484 h 1155927"/>
                  <a:gd name="connsiteX4" fmla="*/ 176762 w 253642"/>
                  <a:gd name="connsiteY4" fmla="*/ 1139759 h 1155927"/>
                  <a:gd name="connsiteX5" fmla="*/ 49762 w 253642"/>
                  <a:gd name="connsiteY5" fmla="*/ 841309 h 1155927"/>
                  <a:gd name="connsiteX6" fmla="*/ 62462 w 253642"/>
                  <a:gd name="connsiteY6" fmla="*/ 577784 h 1155927"/>
                  <a:gd name="connsiteX7" fmla="*/ 189462 w 253642"/>
                  <a:gd name="connsiteY7" fmla="*/ 209484 h 1155927"/>
                  <a:gd name="connsiteX8" fmla="*/ 246612 w 253642"/>
                  <a:gd name="connsiteY8" fmla="*/ 12634 h 1155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642" h="1155927">
                    <a:moveTo>
                      <a:pt x="246612" y="12634"/>
                    </a:moveTo>
                    <a:cubicBezTo>
                      <a:pt x="220683" y="71372"/>
                      <a:pt x="74104" y="405805"/>
                      <a:pt x="33887" y="561909"/>
                    </a:cubicBezTo>
                    <a:cubicBezTo>
                      <a:pt x="-6330" y="718013"/>
                      <a:pt x="-3155" y="859830"/>
                      <a:pt x="5312" y="949259"/>
                    </a:cubicBezTo>
                    <a:cubicBezTo>
                      <a:pt x="13779" y="1038688"/>
                      <a:pt x="56112" y="1066734"/>
                      <a:pt x="84687" y="1098484"/>
                    </a:cubicBezTo>
                    <a:cubicBezTo>
                      <a:pt x="113262" y="1130234"/>
                      <a:pt x="182583" y="1182622"/>
                      <a:pt x="176762" y="1139759"/>
                    </a:cubicBezTo>
                    <a:cubicBezTo>
                      <a:pt x="170941" y="1096897"/>
                      <a:pt x="68812" y="934971"/>
                      <a:pt x="49762" y="841309"/>
                    </a:cubicBezTo>
                    <a:cubicBezTo>
                      <a:pt x="30712" y="747647"/>
                      <a:pt x="39179" y="683088"/>
                      <a:pt x="62462" y="577784"/>
                    </a:cubicBezTo>
                    <a:cubicBezTo>
                      <a:pt x="85745" y="472480"/>
                      <a:pt x="158241" y="305263"/>
                      <a:pt x="189462" y="209484"/>
                    </a:cubicBezTo>
                    <a:cubicBezTo>
                      <a:pt x="220683" y="113705"/>
                      <a:pt x="272541" y="-46104"/>
                      <a:pt x="246612" y="126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5" name="フリーフォーム: 図形 1764">
                <a:extLst>
                  <a:ext uri="{FF2B5EF4-FFF2-40B4-BE49-F238E27FC236}">
                    <a16:creationId xmlns:a16="http://schemas.microsoft.com/office/drawing/2014/main" id="{E4DCBC18-F75E-4D93-A960-9F29752787F0}"/>
                  </a:ext>
                </a:extLst>
              </p:cNvPr>
              <p:cNvSpPr/>
              <p:nvPr/>
            </p:nvSpPr>
            <p:spPr>
              <a:xfrm>
                <a:off x="1311472" y="767922"/>
                <a:ext cx="765361" cy="730372"/>
              </a:xfrm>
              <a:custGeom>
                <a:avLst/>
                <a:gdLst>
                  <a:gd name="connsiteX0" fmla="*/ 730053 w 765361"/>
                  <a:gd name="connsiteY0" fmla="*/ 25828 h 730372"/>
                  <a:gd name="connsiteX1" fmla="*/ 647503 w 765361"/>
                  <a:gd name="connsiteY1" fmla="*/ 51228 h 730372"/>
                  <a:gd name="connsiteX2" fmla="*/ 349053 w 765361"/>
                  <a:gd name="connsiteY2" fmla="*/ 181403 h 730372"/>
                  <a:gd name="connsiteX3" fmla="*/ 53778 w 765361"/>
                  <a:gd name="connsiteY3" fmla="*/ 371903 h 730372"/>
                  <a:gd name="connsiteX4" fmla="*/ 18853 w 765361"/>
                  <a:gd name="connsiteY4" fmla="*/ 644953 h 730372"/>
                  <a:gd name="connsiteX5" fmla="*/ 2978 w 765361"/>
                  <a:gd name="connsiteY5" fmla="*/ 727503 h 730372"/>
                  <a:gd name="connsiteX6" fmla="*/ 9328 w 765361"/>
                  <a:gd name="connsiteY6" fmla="*/ 562403 h 730372"/>
                  <a:gd name="connsiteX7" fmla="*/ 91878 w 765361"/>
                  <a:gd name="connsiteY7" fmla="*/ 410003 h 730372"/>
                  <a:gd name="connsiteX8" fmla="*/ 730053 w 765361"/>
                  <a:gd name="connsiteY8" fmla="*/ 25828 h 73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65361" h="730372">
                    <a:moveTo>
                      <a:pt x="730053" y="25828"/>
                    </a:moveTo>
                    <a:cubicBezTo>
                      <a:pt x="822657" y="-33968"/>
                      <a:pt x="711003" y="25299"/>
                      <a:pt x="647503" y="51228"/>
                    </a:cubicBezTo>
                    <a:cubicBezTo>
                      <a:pt x="584003" y="77157"/>
                      <a:pt x="448007" y="127957"/>
                      <a:pt x="349053" y="181403"/>
                    </a:cubicBezTo>
                    <a:cubicBezTo>
                      <a:pt x="250099" y="234849"/>
                      <a:pt x="108811" y="294645"/>
                      <a:pt x="53778" y="371903"/>
                    </a:cubicBezTo>
                    <a:cubicBezTo>
                      <a:pt x="-1255" y="449161"/>
                      <a:pt x="27320" y="585686"/>
                      <a:pt x="18853" y="644953"/>
                    </a:cubicBezTo>
                    <a:cubicBezTo>
                      <a:pt x="10386" y="704220"/>
                      <a:pt x="4565" y="741261"/>
                      <a:pt x="2978" y="727503"/>
                    </a:cubicBezTo>
                    <a:cubicBezTo>
                      <a:pt x="1391" y="713745"/>
                      <a:pt x="-5489" y="615320"/>
                      <a:pt x="9328" y="562403"/>
                    </a:cubicBezTo>
                    <a:cubicBezTo>
                      <a:pt x="24145" y="509486"/>
                      <a:pt x="-25068" y="501020"/>
                      <a:pt x="91878" y="410003"/>
                    </a:cubicBezTo>
                    <a:cubicBezTo>
                      <a:pt x="208824" y="318986"/>
                      <a:pt x="637449" y="85624"/>
                      <a:pt x="730053" y="258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6" name="フリーフォーム: 図形 1765">
                <a:extLst>
                  <a:ext uri="{FF2B5EF4-FFF2-40B4-BE49-F238E27FC236}">
                    <a16:creationId xmlns:a16="http://schemas.microsoft.com/office/drawing/2014/main" id="{39D58ED1-0883-4BFB-BCB5-061FEAAD3A49}"/>
                  </a:ext>
                </a:extLst>
              </p:cNvPr>
              <p:cNvSpPr/>
              <p:nvPr/>
            </p:nvSpPr>
            <p:spPr>
              <a:xfrm>
                <a:off x="1711253" y="659624"/>
                <a:ext cx="397142" cy="127792"/>
              </a:xfrm>
              <a:custGeom>
                <a:avLst/>
                <a:gdLst>
                  <a:gd name="connsiteX0" fmla="*/ 396947 w 397142"/>
                  <a:gd name="connsiteY0" fmla="*/ 92851 h 127792"/>
                  <a:gd name="connsiteX1" fmla="*/ 269947 w 397142"/>
                  <a:gd name="connsiteY1" fmla="*/ 10301 h 127792"/>
                  <a:gd name="connsiteX2" fmla="*/ 72 w 397142"/>
                  <a:gd name="connsiteY2" fmla="*/ 127776 h 127792"/>
                  <a:gd name="connsiteX3" fmla="*/ 244547 w 397142"/>
                  <a:gd name="connsiteY3" fmla="*/ 776 h 127792"/>
                  <a:gd name="connsiteX4" fmla="*/ 396947 w 397142"/>
                  <a:gd name="connsiteY4" fmla="*/ 92851 h 127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142" h="127792">
                    <a:moveTo>
                      <a:pt x="396947" y="92851"/>
                    </a:moveTo>
                    <a:cubicBezTo>
                      <a:pt x="401180" y="94438"/>
                      <a:pt x="336093" y="4480"/>
                      <a:pt x="269947" y="10301"/>
                    </a:cubicBezTo>
                    <a:cubicBezTo>
                      <a:pt x="203801" y="16122"/>
                      <a:pt x="4305" y="129363"/>
                      <a:pt x="72" y="127776"/>
                    </a:cubicBezTo>
                    <a:cubicBezTo>
                      <a:pt x="-4161" y="126189"/>
                      <a:pt x="178401" y="11359"/>
                      <a:pt x="244547" y="776"/>
                    </a:cubicBezTo>
                    <a:cubicBezTo>
                      <a:pt x="310693" y="-9807"/>
                      <a:pt x="392714" y="91264"/>
                      <a:pt x="396947" y="928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7" name="フリーフォーム: 図形 1766">
                <a:extLst>
                  <a:ext uri="{FF2B5EF4-FFF2-40B4-BE49-F238E27FC236}">
                    <a16:creationId xmlns:a16="http://schemas.microsoft.com/office/drawing/2014/main" id="{D9C96EAF-2E07-47ED-BBD6-728DADDFB0C1}"/>
                  </a:ext>
                </a:extLst>
              </p:cNvPr>
              <p:cNvSpPr/>
              <p:nvPr/>
            </p:nvSpPr>
            <p:spPr>
              <a:xfrm>
                <a:off x="2038757" y="580775"/>
                <a:ext cx="762238" cy="193927"/>
              </a:xfrm>
              <a:custGeom>
                <a:avLst/>
                <a:gdLst>
                  <a:gd name="connsiteX0" fmla="*/ 742543 w 762238"/>
                  <a:gd name="connsiteY0" fmla="*/ 152650 h 193927"/>
                  <a:gd name="connsiteX1" fmla="*/ 679043 w 762238"/>
                  <a:gd name="connsiteY1" fmla="*/ 89150 h 193927"/>
                  <a:gd name="connsiteX2" fmla="*/ 390118 w 762238"/>
                  <a:gd name="connsiteY2" fmla="*/ 250 h 193927"/>
                  <a:gd name="connsiteX3" fmla="*/ 82143 w 762238"/>
                  <a:gd name="connsiteY3" fmla="*/ 66925 h 193927"/>
                  <a:gd name="connsiteX4" fmla="*/ 5943 w 762238"/>
                  <a:gd name="connsiteY4" fmla="*/ 193925 h 193927"/>
                  <a:gd name="connsiteX5" fmla="*/ 202793 w 762238"/>
                  <a:gd name="connsiteY5" fmla="*/ 70100 h 193927"/>
                  <a:gd name="connsiteX6" fmla="*/ 377418 w 762238"/>
                  <a:gd name="connsiteY6" fmla="*/ 32000 h 193927"/>
                  <a:gd name="connsiteX7" fmla="*/ 742543 w 762238"/>
                  <a:gd name="connsiteY7" fmla="*/ 152650 h 193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2238" h="193927">
                    <a:moveTo>
                      <a:pt x="742543" y="152650"/>
                    </a:moveTo>
                    <a:cubicBezTo>
                      <a:pt x="792814" y="162175"/>
                      <a:pt x="737780" y="114550"/>
                      <a:pt x="679043" y="89150"/>
                    </a:cubicBezTo>
                    <a:cubicBezTo>
                      <a:pt x="620306" y="63750"/>
                      <a:pt x="489601" y="3954"/>
                      <a:pt x="390118" y="250"/>
                    </a:cubicBezTo>
                    <a:cubicBezTo>
                      <a:pt x="290635" y="-3454"/>
                      <a:pt x="146172" y="34646"/>
                      <a:pt x="82143" y="66925"/>
                    </a:cubicBezTo>
                    <a:cubicBezTo>
                      <a:pt x="18114" y="99204"/>
                      <a:pt x="-14165" y="193396"/>
                      <a:pt x="5943" y="193925"/>
                    </a:cubicBezTo>
                    <a:cubicBezTo>
                      <a:pt x="26051" y="194454"/>
                      <a:pt x="140881" y="97087"/>
                      <a:pt x="202793" y="70100"/>
                    </a:cubicBezTo>
                    <a:cubicBezTo>
                      <a:pt x="264705" y="43113"/>
                      <a:pt x="290635" y="20358"/>
                      <a:pt x="377418" y="32000"/>
                    </a:cubicBezTo>
                    <a:cubicBezTo>
                      <a:pt x="464201" y="43642"/>
                      <a:pt x="692272" y="143125"/>
                      <a:pt x="742543" y="1526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8" name="フリーフォーム: 図形 1767">
                <a:extLst>
                  <a:ext uri="{FF2B5EF4-FFF2-40B4-BE49-F238E27FC236}">
                    <a16:creationId xmlns:a16="http://schemas.microsoft.com/office/drawing/2014/main" id="{EB3482AA-6606-4D45-9E42-63053E05C032}"/>
                  </a:ext>
                </a:extLst>
              </p:cNvPr>
              <p:cNvSpPr/>
              <p:nvPr/>
            </p:nvSpPr>
            <p:spPr>
              <a:xfrm>
                <a:off x="2304835" y="325484"/>
                <a:ext cx="509219" cy="376191"/>
              </a:xfrm>
              <a:custGeom>
                <a:avLst/>
                <a:gdLst>
                  <a:gd name="connsiteX0" fmla="*/ 508215 w 509219"/>
                  <a:gd name="connsiteY0" fmla="*/ 376191 h 376191"/>
                  <a:gd name="connsiteX1" fmla="*/ 387565 w 509219"/>
                  <a:gd name="connsiteY1" fmla="*/ 103141 h 376191"/>
                  <a:gd name="connsiteX2" fmla="*/ 270090 w 509219"/>
                  <a:gd name="connsiteY2" fmla="*/ 45991 h 376191"/>
                  <a:gd name="connsiteX3" fmla="*/ 215 w 509219"/>
                  <a:gd name="connsiteY3" fmla="*/ 1541 h 376191"/>
                  <a:gd name="connsiteX4" fmla="*/ 317715 w 509219"/>
                  <a:gd name="connsiteY4" fmla="*/ 103141 h 376191"/>
                  <a:gd name="connsiteX5" fmla="*/ 508215 w 509219"/>
                  <a:gd name="connsiteY5" fmla="*/ 376191 h 37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219" h="376191">
                    <a:moveTo>
                      <a:pt x="508215" y="376191"/>
                    </a:moveTo>
                    <a:cubicBezTo>
                      <a:pt x="519857" y="376191"/>
                      <a:pt x="427252" y="158174"/>
                      <a:pt x="387565" y="103141"/>
                    </a:cubicBezTo>
                    <a:cubicBezTo>
                      <a:pt x="347878" y="48108"/>
                      <a:pt x="334648" y="62924"/>
                      <a:pt x="270090" y="45991"/>
                    </a:cubicBezTo>
                    <a:cubicBezTo>
                      <a:pt x="205532" y="29058"/>
                      <a:pt x="-7722" y="-7984"/>
                      <a:pt x="215" y="1541"/>
                    </a:cubicBezTo>
                    <a:cubicBezTo>
                      <a:pt x="8152" y="11066"/>
                      <a:pt x="238869" y="45462"/>
                      <a:pt x="317715" y="103141"/>
                    </a:cubicBezTo>
                    <a:cubicBezTo>
                      <a:pt x="396561" y="160820"/>
                      <a:pt x="496573" y="376191"/>
                      <a:pt x="508215" y="376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9" name="フリーフォーム: 図形 1768">
                <a:extLst>
                  <a:ext uri="{FF2B5EF4-FFF2-40B4-BE49-F238E27FC236}">
                    <a16:creationId xmlns:a16="http://schemas.microsoft.com/office/drawing/2014/main" id="{B6A2EC0C-5EB9-478C-9710-73C36A9D4927}"/>
                  </a:ext>
                </a:extLst>
              </p:cNvPr>
              <p:cNvSpPr/>
              <p:nvPr/>
            </p:nvSpPr>
            <p:spPr>
              <a:xfrm>
                <a:off x="2704359" y="412621"/>
                <a:ext cx="387370" cy="212929"/>
              </a:xfrm>
              <a:custGeom>
                <a:avLst/>
                <a:gdLst>
                  <a:gd name="connsiteX0" fmla="*/ 741 w 387370"/>
                  <a:gd name="connsiteY0" fmla="*/ 63629 h 212929"/>
                  <a:gd name="connsiteX1" fmla="*/ 229341 w 387370"/>
                  <a:gd name="connsiteY1" fmla="*/ 129 h 212929"/>
                  <a:gd name="connsiteX2" fmla="*/ 365866 w 387370"/>
                  <a:gd name="connsiteY2" fmla="*/ 82679 h 212929"/>
                  <a:gd name="connsiteX3" fmla="*/ 381741 w 387370"/>
                  <a:gd name="connsiteY3" fmla="*/ 212854 h 212929"/>
                  <a:gd name="connsiteX4" fmla="*/ 311891 w 387370"/>
                  <a:gd name="connsiteY4" fmla="*/ 63629 h 212929"/>
                  <a:gd name="connsiteX5" fmla="*/ 741 w 387370"/>
                  <a:gd name="connsiteY5" fmla="*/ 63629 h 212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70" h="212929">
                    <a:moveTo>
                      <a:pt x="741" y="63629"/>
                    </a:moveTo>
                    <a:cubicBezTo>
                      <a:pt x="-13017" y="53046"/>
                      <a:pt x="168487" y="-3046"/>
                      <a:pt x="229341" y="129"/>
                    </a:cubicBezTo>
                    <a:cubicBezTo>
                      <a:pt x="290195" y="3304"/>
                      <a:pt x="340466" y="47225"/>
                      <a:pt x="365866" y="82679"/>
                    </a:cubicBezTo>
                    <a:cubicBezTo>
                      <a:pt x="391266" y="118133"/>
                      <a:pt x="390737" y="216029"/>
                      <a:pt x="381741" y="212854"/>
                    </a:cubicBezTo>
                    <a:cubicBezTo>
                      <a:pt x="372745" y="209679"/>
                      <a:pt x="374862" y="92204"/>
                      <a:pt x="311891" y="63629"/>
                    </a:cubicBezTo>
                    <a:cubicBezTo>
                      <a:pt x="248920" y="35054"/>
                      <a:pt x="14499" y="74212"/>
                      <a:pt x="741" y="636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0" name="フリーフォーム: 図形 1769">
                <a:extLst>
                  <a:ext uri="{FF2B5EF4-FFF2-40B4-BE49-F238E27FC236}">
                    <a16:creationId xmlns:a16="http://schemas.microsoft.com/office/drawing/2014/main" id="{C75BE55C-619F-4984-8F9A-0EFF76A382E0}"/>
                  </a:ext>
                </a:extLst>
              </p:cNvPr>
              <p:cNvSpPr/>
              <p:nvPr/>
            </p:nvSpPr>
            <p:spPr>
              <a:xfrm>
                <a:off x="3124577" y="598342"/>
                <a:ext cx="492760" cy="96994"/>
              </a:xfrm>
              <a:custGeom>
                <a:avLst/>
                <a:gdLst>
                  <a:gd name="connsiteX0" fmla="*/ 2798 w 492760"/>
                  <a:gd name="connsiteY0" fmla="*/ 33483 h 96994"/>
                  <a:gd name="connsiteX1" fmla="*/ 199648 w 492760"/>
                  <a:gd name="connsiteY1" fmla="*/ 1733 h 96994"/>
                  <a:gd name="connsiteX2" fmla="*/ 488573 w 492760"/>
                  <a:gd name="connsiteY2" fmla="*/ 96983 h 96994"/>
                  <a:gd name="connsiteX3" fmla="*/ 345698 w 492760"/>
                  <a:gd name="connsiteY3" fmla="*/ 8083 h 96994"/>
                  <a:gd name="connsiteX4" fmla="*/ 2798 w 492760"/>
                  <a:gd name="connsiteY4" fmla="*/ 33483 h 96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760" h="96994">
                    <a:moveTo>
                      <a:pt x="2798" y="33483"/>
                    </a:moveTo>
                    <a:cubicBezTo>
                      <a:pt x="-21544" y="32425"/>
                      <a:pt x="118686" y="-8850"/>
                      <a:pt x="199648" y="1733"/>
                    </a:cubicBezTo>
                    <a:cubicBezTo>
                      <a:pt x="280610" y="12316"/>
                      <a:pt x="464231" y="95925"/>
                      <a:pt x="488573" y="96983"/>
                    </a:cubicBezTo>
                    <a:cubicBezTo>
                      <a:pt x="512915" y="98041"/>
                      <a:pt x="426661" y="23958"/>
                      <a:pt x="345698" y="8083"/>
                    </a:cubicBezTo>
                    <a:cubicBezTo>
                      <a:pt x="264736" y="-7792"/>
                      <a:pt x="27140" y="34541"/>
                      <a:pt x="2798" y="334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1" name="フリーフォーム: 図形 1770">
                <a:extLst>
                  <a:ext uri="{FF2B5EF4-FFF2-40B4-BE49-F238E27FC236}">
                    <a16:creationId xmlns:a16="http://schemas.microsoft.com/office/drawing/2014/main" id="{966628A2-5085-474C-A245-16E0511BD8D8}"/>
                  </a:ext>
                </a:extLst>
              </p:cNvPr>
              <p:cNvSpPr/>
              <p:nvPr/>
            </p:nvSpPr>
            <p:spPr>
              <a:xfrm>
                <a:off x="3148285" y="671801"/>
                <a:ext cx="975645" cy="388688"/>
              </a:xfrm>
              <a:custGeom>
                <a:avLst/>
                <a:gdLst>
                  <a:gd name="connsiteX0" fmla="*/ 1315 w 975645"/>
                  <a:gd name="connsiteY0" fmla="*/ 83849 h 388688"/>
                  <a:gd name="connsiteX1" fmla="*/ 407715 w 975645"/>
                  <a:gd name="connsiteY1" fmla="*/ 23524 h 388688"/>
                  <a:gd name="connsiteX2" fmla="*/ 747440 w 975645"/>
                  <a:gd name="connsiteY2" fmla="*/ 118774 h 388688"/>
                  <a:gd name="connsiteX3" fmla="*/ 972865 w 975645"/>
                  <a:gd name="connsiteY3" fmla="*/ 388649 h 388688"/>
                  <a:gd name="connsiteX4" fmla="*/ 852215 w 975645"/>
                  <a:gd name="connsiteY4" fmla="*/ 137824 h 388688"/>
                  <a:gd name="connsiteX5" fmla="*/ 550590 w 975645"/>
                  <a:gd name="connsiteY5" fmla="*/ 1299 h 388688"/>
                  <a:gd name="connsiteX6" fmla="*/ 1315 w 975645"/>
                  <a:gd name="connsiteY6" fmla="*/ 83849 h 38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75645" h="388688">
                    <a:moveTo>
                      <a:pt x="1315" y="83849"/>
                    </a:moveTo>
                    <a:cubicBezTo>
                      <a:pt x="-22498" y="87553"/>
                      <a:pt x="283361" y="17703"/>
                      <a:pt x="407715" y="23524"/>
                    </a:cubicBezTo>
                    <a:cubicBezTo>
                      <a:pt x="532069" y="29345"/>
                      <a:pt x="653248" y="57920"/>
                      <a:pt x="747440" y="118774"/>
                    </a:cubicBezTo>
                    <a:cubicBezTo>
                      <a:pt x="841632" y="179628"/>
                      <a:pt x="955403" y="385474"/>
                      <a:pt x="972865" y="388649"/>
                    </a:cubicBezTo>
                    <a:cubicBezTo>
                      <a:pt x="990328" y="391824"/>
                      <a:pt x="922594" y="202382"/>
                      <a:pt x="852215" y="137824"/>
                    </a:cubicBezTo>
                    <a:cubicBezTo>
                      <a:pt x="781836" y="73266"/>
                      <a:pt x="688702" y="14528"/>
                      <a:pt x="550590" y="1299"/>
                    </a:cubicBezTo>
                    <a:cubicBezTo>
                      <a:pt x="412478" y="-11930"/>
                      <a:pt x="25128" y="80145"/>
                      <a:pt x="1315" y="838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2" name="フリーフォーム: 図形 1771">
                <a:extLst>
                  <a:ext uri="{FF2B5EF4-FFF2-40B4-BE49-F238E27FC236}">
                    <a16:creationId xmlns:a16="http://schemas.microsoft.com/office/drawing/2014/main" id="{9B40C9B8-1096-458E-9616-F036CEF6C401}"/>
                  </a:ext>
                </a:extLst>
              </p:cNvPr>
              <p:cNvSpPr/>
              <p:nvPr/>
            </p:nvSpPr>
            <p:spPr>
              <a:xfrm>
                <a:off x="4079870" y="1066229"/>
                <a:ext cx="295163" cy="533969"/>
              </a:xfrm>
              <a:custGeom>
                <a:avLst/>
                <a:gdLst>
                  <a:gd name="connsiteX0" fmla="*/ 5 w 295163"/>
                  <a:gd name="connsiteY0" fmla="*/ 571 h 533969"/>
                  <a:gd name="connsiteX1" fmla="*/ 190505 w 295163"/>
                  <a:gd name="connsiteY1" fmla="*/ 273621 h 533969"/>
                  <a:gd name="connsiteX2" fmla="*/ 276230 w 295163"/>
                  <a:gd name="connsiteY2" fmla="*/ 530796 h 533969"/>
                  <a:gd name="connsiteX3" fmla="*/ 288930 w 295163"/>
                  <a:gd name="connsiteY3" fmla="*/ 403796 h 533969"/>
                  <a:gd name="connsiteX4" fmla="*/ 196855 w 295163"/>
                  <a:gd name="connsiteY4" fmla="*/ 206946 h 533969"/>
                  <a:gd name="connsiteX5" fmla="*/ 5 w 295163"/>
                  <a:gd name="connsiteY5" fmla="*/ 571 h 533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163" h="533969">
                    <a:moveTo>
                      <a:pt x="5" y="571"/>
                    </a:moveTo>
                    <a:cubicBezTo>
                      <a:pt x="-1053" y="11683"/>
                      <a:pt x="144467" y="185250"/>
                      <a:pt x="190505" y="273621"/>
                    </a:cubicBezTo>
                    <a:cubicBezTo>
                      <a:pt x="236543" y="361992"/>
                      <a:pt x="259826" y="509100"/>
                      <a:pt x="276230" y="530796"/>
                    </a:cubicBezTo>
                    <a:cubicBezTo>
                      <a:pt x="292634" y="552492"/>
                      <a:pt x="302159" y="457771"/>
                      <a:pt x="288930" y="403796"/>
                    </a:cubicBezTo>
                    <a:cubicBezTo>
                      <a:pt x="275701" y="349821"/>
                      <a:pt x="243422" y="270446"/>
                      <a:pt x="196855" y="206946"/>
                    </a:cubicBezTo>
                    <a:cubicBezTo>
                      <a:pt x="150288" y="143446"/>
                      <a:pt x="1063" y="-10541"/>
                      <a:pt x="5" y="5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3" name="フリーフォーム: 図形 1772">
                <a:extLst>
                  <a:ext uri="{FF2B5EF4-FFF2-40B4-BE49-F238E27FC236}">
                    <a16:creationId xmlns:a16="http://schemas.microsoft.com/office/drawing/2014/main" id="{985E5164-77ED-4970-8214-A55E7B8E2A43}"/>
                  </a:ext>
                </a:extLst>
              </p:cNvPr>
              <p:cNvSpPr/>
              <p:nvPr/>
            </p:nvSpPr>
            <p:spPr>
              <a:xfrm>
                <a:off x="4381272" y="1621602"/>
                <a:ext cx="400638" cy="735821"/>
              </a:xfrm>
              <a:custGeom>
                <a:avLst/>
                <a:gdLst>
                  <a:gd name="connsiteX0" fmla="*/ 228 w 400638"/>
                  <a:gd name="connsiteY0" fmla="*/ 823 h 735821"/>
                  <a:gd name="connsiteX1" fmla="*/ 105003 w 400638"/>
                  <a:gd name="connsiteY1" fmla="*/ 337373 h 735821"/>
                  <a:gd name="connsiteX2" fmla="*/ 139928 w 400638"/>
                  <a:gd name="connsiteY2" fmla="*/ 629473 h 735821"/>
                  <a:gd name="connsiteX3" fmla="*/ 400278 w 400638"/>
                  <a:gd name="connsiteY3" fmla="*/ 734248 h 735821"/>
                  <a:gd name="connsiteX4" fmla="*/ 193903 w 400638"/>
                  <a:gd name="connsiteY4" fmla="*/ 673923 h 735821"/>
                  <a:gd name="connsiteX5" fmla="*/ 79603 w 400638"/>
                  <a:gd name="connsiteY5" fmla="*/ 438973 h 735821"/>
                  <a:gd name="connsiteX6" fmla="*/ 228 w 400638"/>
                  <a:gd name="connsiteY6" fmla="*/ 823 h 73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0638" h="735821">
                    <a:moveTo>
                      <a:pt x="228" y="823"/>
                    </a:moveTo>
                    <a:cubicBezTo>
                      <a:pt x="4461" y="-16110"/>
                      <a:pt x="81720" y="232598"/>
                      <a:pt x="105003" y="337373"/>
                    </a:cubicBezTo>
                    <a:cubicBezTo>
                      <a:pt x="128286" y="442148"/>
                      <a:pt x="90716" y="563327"/>
                      <a:pt x="139928" y="629473"/>
                    </a:cubicBezTo>
                    <a:cubicBezTo>
                      <a:pt x="189140" y="695619"/>
                      <a:pt x="391282" y="726840"/>
                      <a:pt x="400278" y="734248"/>
                    </a:cubicBezTo>
                    <a:cubicBezTo>
                      <a:pt x="409274" y="741656"/>
                      <a:pt x="247349" y="723135"/>
                      <a:pt x="193903" y="673923"/>
                    </a:cubicBezTo>
                    <a:cubicBezTo>
                      <a:pt x="140457" y="624711"/>
                      <a:pt x="107649" y="554861"/>
                      <a:pt x="79603" y="438973"/>
                    </a:cubicBezTo>
                    <a:cubicBezTo>
                      <a:pt x="51557" y="323086"/>
                      <a:pt x="-4005" y="17756"/>
                      <a:pt x="228" y="8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4" name="フリーフォーム: 図形 1773">
                <a:extLst>
                  <a:ext uri="{FF2B5EF4-FFF2-40B4-BE49-F238E27FC236}">
                    <a16:creationId xmlns:a16="http://schemas.microsoft.com/office/drawing/2014/main" id="{4A3E1E9B-5A19-43EA-8BAB-55BC91B20F6D}"/>
                  </a:ext>
                </a:extLst>
              </p:cNvPr>
              <p:cNvSpPr/>
              <p:nvPr/>
            </p:nvSpPr>
            <p:spPr>
              <a:xfrm>
                <a:off x="4234768" y="2355598"/>
                <a:ext cx="454967" cy="973627"/>
              </a:xfrm>
              <a:custGeom>
                <a:avLst/>
                <a:gdLst>
                  <a:gd name="connsiteX0" fmla="*/ 454707 w 454967"/>
                  <a:gd name="connsiteY0" fmla="*/ 6602 h 973627"/>
                  <a:gd name="connsiteX1" fmla="*/ 245157 w 454967"/>
                  <a:gd name="connsiteY1" fmla="*/ 38352 h 973627"/>
                  <a:gd name="connsiteX2" fmla="*/ 203882 w 454967"/>
                  <a:gd name="connsiteY2" fmla="*/ 273302 h 973627"/>
                  <a:gd name="connsiteX3" fmla="*/ 153082 w 454967"/>
                  <a:gd name="connsiteY3" fmla="*/ 654302 h 973627"/>
                  <a:gd name="connsiteX4" fmla="*/ 124507 w 454967"/>
                  <a:gd name="connsiteY4" fmla="*/ 787652 h 973627"/>
                  <a:gd name="connsiteX5" fmla="*/ 682 w 454967"/>
                  <a:gd name="connsiteY5" fmla="*/ 971802 h 973627"/>
                  <a:gd name="connsiteX6" fmla="*/ 76882 w 454967"/>
                  <a:gd name="connsiteY6" fmla="*/ 873377 h 973627"/>
                  <a:gd name="connsiteX7" fmla="*/ 124507 w 454967"/>
                  <a:gd name="connsiteY7" fmla="*/ 733677 h 973627"/>
                  <a:gd name="connsiteX8" fmla="*/ 153082 w 454967"/>
                  <a:gd name="connsiteY8" fmla="*/ 352677 h 973627"/>
                  <a:gd name="connsiteX9" fmla="*/ 197532 w 454967"/>
                  <a:gd name="connsiteY9" fmla="*/ 105027 h 973627"/>
                  <a:gd name="connsiteX10" fmla="*/ 454707 w 454967"/>
                  <a:gd name="connsiteY10" fmla="*/ 6602 h 97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4967" h="973627">
                    <a:moveTo>
                      <a:pt x="454707" y="6602"/>
                    </a:moveTo>
                    <a:cubicBezTo>
                      <a:pt x="462645" y="-4511"/>
                      <a:pt x="286961" y="-6098"/>
                      <a:pt x="245157" y="38352"/>
                    </a:cubicBezTo>
                    <a:cubicBezTo>
                      <a:pt x="203353" y="82802"/>
                      <a:pt x="219228" y="170644"/>
                      <a:pt x="203882" y="273302"/>
                    </a:cubicBezTo>
                    <a:cubicBezTo>
                      <a:pt x="188536" y="375960"/>
                      <a:pt x="166311" y="568577"/>
                      <a:pt x="153082" y="654302"/>
                    </a:cubicBezTo>
                    <a:cubicBezTo>
                      <a:pt x="139853" y="740027"/>
                      <a:pt x="149907" y="734735"/>
                      <a:pt x="124507" y="787652"/>
                    </a:cubicBezTo>
                    <a:cubicBezTo>
                      <a:pt x="99107" y="840569"/>
                      <a:pt x="8619" y="957515"/>
                      <a:pt x="682" y="971802"/>
                    </a:cubicBezTo>
                    <a:cubicBezTo>
                      <a:pt x="-7255" y="986089"/>
                      <a:pt x="56244" y="913065"/>
                      <a:pt x="76882" y="873377"/>
                    </a:cubicBezTo>
                    <a:cubicBezTo>
                      <a:pt x="97519" y="833690"/>
                      <a:pt x="111807" y="820460"/>
                      <a:pt x="124507" y="733677"/>
                    </a:cubicBezTo>
                    <a:cubicBezTo>
                      <a:pt x="137207" y="646894"/>
                      <a:pt x="140911" y="457452"/>
                      <a:pt x="153082" y="352677"/>
                    </a:cubicBezTo>
                    <a:cubicBezTo>
                      <a:pt x="165253" y="247902"/>
                      <a:pt x="150965" y="162706"/>
                      <a:pt x="197532" y="105027"/>
                    </a:cubicBezTo>
                    <a:cubicBezTo>
                      <a:pt x="244099" y="47348"/>
                      <a:pt x="446769" y="17715"/>
                      <a:pt x="454707" y="66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5" name="フリーフォーム: 図形 1774">
                <a:extLst>
                  <a:ext uri="{FF2B5EF4-FFF2-40B4-BE49-F238E27FC236}">
                    <a16:creationId xmlns:a16="http://schemas.microsoft.com/office/drawing/2014/main" id="{B84A6E48-1D8C-4E0E-8C57-7EFF2186FEE2}"/>
                  </a:ext>
                </a:extLst>
              </p:cNvPr>
              <p:cNvSpPr/>
              <p:nvPr/>
            </p:nvSpPr>
            <p:spPr>
              <a:xfrm>
                <a:off x="4060582" y="3247765"/>
                <a:ext cx="279632" cy="925057"/>
              </a:xfrm>
              <a:custGeom>
                <a:avLst/>
                <a:gdLst>
                  <a:gd name="connsiteX0" fmla="*/ 263768 w 279632"/>
                  <a:gd name="connsiteY0" fmla="*/ 3435 h 925057"/>
                  <a:gd name="connsiteX1" fmla="*/ 273293 w 279632"/>
                  <a:gd name="connsiteY1" fmla="*/ 409835 h 925057"/>
                  <a:gd name="connsiteX2" fmla="*/ 158993 w 279632"/>
                  <a:gd name="connsiteY2" fmla="*/ 632085 h 925057"/>
                  <a:gd name="connsiteX3" fmla="*/ 243 w 279632"/>
                  <a:gd name="connsiteY3" fmla="*/ 924185 h 925057"/>
                  <a:gd name="connsiteX4" fmla="*/ 197093 w 279632"/>
                  <a:gd name="connsiteY4" fmla="*/ 714635 h 925057"/>
                  <a:gd name="connsiteX5" fmla="*/ 225668 w 279632"/>
                  <a:gd name="connsiteY5" fmla="*/ 498735 h 925057"/>
                  <a:gd name="connsiteX6" fmla="*/ 254243 w 279632"/>
                  <a:gd name="connsiteY6" fmla="*/ 228860 h 925057"/>
                  <a:gd name="connsiteX7" fmla="*/ 263768 w 279632"/>
                  <a:gd name="connsiteY7" fmla="*/ 3435 h 92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632" h="925057">
                    <a:moveTo>
                      <a:pt x="263768" y="3435"/>
                    </a:moveTo>
                    <a:cubicBezTo>
                      <a:pt x="266943" y="33598"/>
                      <a:pt x="290755" y="305060"/>
                      <a:pt x="273293" y="409835"/>
                    </a:cubicBezTo>
                    <a:cubicBezTo>
                      <a:pt x="255831" y="514610"/>
                      <a:pt x="204501" y="546360"/>
                      <a:pt x="158993" y="632085"/>
                    </a:cubicBezTo>
                    <a:cubicBezTo>
                      <a:pt x="113485" y="717810"/>
                      <a:pt x="-6107" y="910427"/>
                      <a:pt x="243" y="924185"/>
                    </a:cubicBezTo>
                    <a:cubicBezTo>
                      <a:pt x="6593" y="937943"/>
                      <a:pt x="159522" y="785543"/>
                      <a:pt x="197093" y="714635"/>
                    </a:cubicBezTo>
                    <a:cubicBezTo>
                      <a:pt x="234664" y="643727"/>
                      <a:pt x="216143" y="579697"/>
                      <a:pt x="225668" y="498735"/>
                    </a:cubicBezTo>
                    <a:cubicBezTo>
                      <a:pt x="235193" y="417773"/>
                      <a:pt x="244718" y="308235"/>
                      <a:pt x="254243" y="228860"/>
                    </a:cubicBezTo>
                    <a:cubicBezTo>
                      <a:pt x="263768" y="149485"/>
                      <a:pt x="260593" y="-26728"/>
                      <a:pt x="263768" y="34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6" name="フリーフォーム: 図形 1775">
                <a:extLst>
                  <a:ext uri="{FF2B5EF4-FFF2-40B4-BE49-F238E27FC236}">
                    <a16:creationId xmlns:a16="http://schemas.microsoft.com/office/drawing/2014/main" id="{B2BD05B3-39C1-4FA7-B408-6398E09ECA26}"/>
                  </a:ext>
                </a:extLst>
              </p:cNvPr>
              <p:cNvSpPr/>
              <p:nvPr/>
            </p:nvSpPr>
            <p:spPr>
              <a:xfrm>
                <a:off x="1711425" y="2230908"/>
                <a:ext cx="334582" cy="637382"/>
              </a:xfrm>
              <a:custGeom>
                <a:avLst/>
                <a:gdLst>
                  <a:gd name="connsiteX0" fmla="*/ 331158 w 334582"/>
                  <a:gd name="connsiteY0" fmla="*/ 2175 h 637382"/>
                  <a:gd name="connsiteX1" fmla="*/ 98325 w 334582"/>
                  <a:gd name="connsiteY1" fmla="*/ 245592 h 637382"/>
                  <a:gd name="connsiteX2" fmla="*/ 9425 w 334582"/>
                  <a:gd name="connsiteY2" fmla="*/ 444559 h 637382"/>
                  <a:gd name="connsiteX3" fmla="*/ 3075 w 334582"/>
                  <a:gd name="connsiteY3" fmla="*/ 635059 h 637382"/>
                  <a:gd name="connsiteX4" fmla="*/ 13658 w 334582"/>
                  <a:gd name="connsiteY4" fmla="*/ 535575 h 637382"/>
                  <a:gd name="connsiteX5" fmla="*/ 94092 w 334582"/>
                  <a:gd name="connsiteY5" fmla="*/ 319675 h 637382"/>
                  <a:gd name="connsiteX6" fmla="*/ 227442 w 334582"/>
                  <a:gd name="connsiteY6" fmla="*/ 135525 h 637382"/>
                  <a:gd name="connsiteX7" fmla="*/ 331158 w 334582"/>
                  <a:gd name="connsiteY7" fmla="*/ 2175 h 637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4582" h="637382">
                    <a:moveTo>
                      <a:pt x="331158" y="2175"/>
                    </a:moveTo>
                    <a:cubicBezTo>
                      <a:pt x="309638" y="20520"/>
                      <a:pt x="151947" y="171861"/>
                      <a:pt x="98325" y="245592"/>
                    </a:cubicBezTo>
                    <a:cubicBezTo>
                      <a:pt x="44703" y="319323"/>
                      <a:pt x="25300" y="379648"/>
                      <a:pt x="9425" y="444559"/>
                    </a:cubicBezTo>
                    <a:cubicBezTo>
                      <a:pt x="-6450" y="509470"/>
                      <a:pt x="2369" y="619890"/>
                      <a:pt x="3075" y="635059"/>
                    </a:cubicBezTo>
                    <a:cubicBezTo>
                      <a:pt x="3781" y="650228"/>
                      <a:pt x="-1511" y="588139"/>
                      <a:pt x="13658" y="535575"/>
                    </a:cubicBezTo>
                    <a:cubicBezTo>
                      <a:pt x="28827" y="483011"/>
                      <a:pt x="58461" y="386350"/>
                      <a:pt x="94092" y="319675"/>
                    </a:cubicBezTo>
                    <a:cubicBezTo>
                      <a:pt x="129723" y="253000"/>
                      <a:pt x="187578" y="184914"/>
                      <a:pt x="227442" y="135525"/>
                    </a:cubicBezTo>
                    <a:cubicBezTo>
                      <a:pt x="267306" y="86136"/>
                      <a:pt x="352678" y="-16170"/>
                      <a:pt x="331158" y="21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7" name="フリーフォーム: 図形 1776">
                <a:extLst>
                  <a:ext uri="{FF2B5EF4-FFF2-40B4-BE49-F238E27FC236}">
                    <a16:creationId xmlns:a16="http://schemas.microsoft.com/office/drawing/2014/main" id="{F414863D-60C1-4839-BC65-14699FC25A17}"/>
                  </a:ext>
                </a:extLst>
              </p:cNvPr>
              <p:cNvSpPr/>
              <p:nvPr/>
            </p:nvSpPr>
            <p:spPr>
              <a:xfrm>
                <a:off x="1695440" y="2195376"/>
                <a:ext cx="653425" cy="674837"/>
              </a:xfrm>
              <a:custGeom>
                <a:avLst/>
                <a:gdLst>
                  <a:gd name="connsiteX0" fmla="*/ 645593 w 653425"/>
                  <a:gd name="connsiteY0" fmla="*/ 20774 h 674837"/>
                  <a:gd name="connsiteX1" fmla="*/ 586327 w 653425"/>
                  <a:gd name="connsiteY1" fmla="*/ 67341 h 674837"/>
                  <a:gd name="connsiteX2" fmla="*/ 484727 w 653425"/>
                  <a:gd name="connsiteY2" fmla="*/ 298057 h 674837"/>
                  <a:gd name="connsiteX3" fmla="*/ 304810 w 653425"/>
                  <a:gd name="connsiteY3" fmla="*/ 501257 h 674837"/>
                  <a:gd name="connsiteX4" fmla="*/ 10 w 653425"/>
                  <a:gd name="connsiteY4" fmla="*/ 674824 h 674837"/>
                  <a:gd name="connsiteX5" fmla="*/ 294227 w 653425"/>
                  <a:gd name="connsiteY5" fmla="*/ 492791 h 674837"/>
                  <a:gd name="connsiteX6" fmla="*/ 408527 w 653425"/>
                  <a:gd name="connsiteY6" fmla="*/ 367907 h 674837"/>
                  <a:gd name="connsiteX7" fmla="*/ 645593 w 653425"/>
                  <a:gd name="connsiteY7" fmla="*/ 20774 h 674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3425" h="674837">
                    <a:moveTo>
                      <a:pt x="645593" y="20774"/>
                    </a:moveTo>
                    <a:cubicBezTo>
                      <a:pt x="675226" y="-29320"/>
                      <a:pt x="613138" y="21127"/>
                      <a:pt x="586327" y="67341"/>
                    </a:cubicBezTo>
                    <a:cubicBezTo>
                      <a:pt x="559516" y="113555"/>
                      <a:pt x="531646" y="225738"/>
                      <a:pt x="484727" y="298057"/>
                    </a:cubicBezTo>
                    <a:cubicBezTo>
                      <a:pt x="437807" y="370376"/>
                      <a:pt x="385596" y="438463"/>
                      <a:pt x="304810" y="501257"/>
                    </a:cubicBezTo>
                    <a:cubicBezTo>
                      <a:pt x="224024" y="564051"/>
                      <a:pt x="1774" y="676235"/>
                      <a:pt x="10" y="674824"/>
                    </a:cubicBezTo>
                    <a:cubicBezTo>
                      <a:pt x="-1754" y="673413"/>
                      <a:pt x="226141" y="543944"/>
                      <a:pt x="294227" y="492791"/>
                    </a:cubicBezTo>
                    <a:cubicBezTo>
                      <a:pt x="362313" y="441638"/>
                      <a:pt x="346085" y="449046"/>
                      <a:pt x="408527" y="367907"/>
                    </a:cubicBezTo>
                    <a:cubicBezTo>
                      <a:pt x="470969" y="286768"/>
                      <a:pt x="615960" y="70868"/>
                      <a:pt x="645593" y="207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8" name="フリーフォーム: 図形 1777">
                <a:extLst>
                  <a:ext uri="{FF2B5EF4-FFF2-40B4-BE49-F238E27FC236}">
                    <a16:creationId xmlns:a16="http://schemas.microsoft.com/office/drawing/2014/main" id="{E3664E88-8588-4AFA-8C85-DCB8B83F800E}"/>
                  </a:ext>
                </a:extLst>
              </p:cNvPr>
              <p:cNvSpPr/>
              <p:nvPr/>
            </p:nvSpPr>
            <p:spPr>
              <a:xfrm rot="575774">
                <a:off x="2260478" y="2143530"/>
                <a:ext cx="241423" cy="841625"/>
              </a:xfrm>
              <a:custGeom>
                <a:avLst/>
                <a:gdLst>
                  <a:gd name="connsiteX0" fmla="*/ 406523 w 451126"/>
                  <a:gd name="connsiteY0" fmla="*/ 9120 h 841625"/>
                  <a:gd name="connsiteX1" fmla="*/ 266823 w 451126"/>
                  <a:gd name="connsiteY1" fmla="*/ 546754 h 841625"/>
                  <a:gd name="connsiteX2" fmla="*/ 184273 w 451126"/>
                  <a:gd name="connsiteY2" fmla="*/ 747837 h 841625"/>
                  <a:gd name="connsiteX3" fmla="*/ 123 w 451126"/>
                  <a:gd name="connsiteY3" fmla="*/ 840970 h 841625"/>
                  <a:gd name="connsiteX4" fmla="*/ 213906 w 451126"/>
                  <a:gd name="connsiteY4" fmla="*/ 705504 h 841625"/>
                  <a:gd name="connsiteX5" fmla="*/ 343023 w 451126"/>
                  <a:gd name="connsiteY5" fmla="*/ 531937 h 841625"/>
                  <a:gd name="connsiteX6" fmla="*/ 446739 w 451126"/>
                  <a:gd name="connsiteY6" fmla="*/ 231370 h 841625"/>
                  <a:gd name="connsiteX7" fmla="*/ 406523 w 451126"/>
                  <a:gd name="connsiteY7" fmla="*/ 9120 h 84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1126" h="841625">
                    <a:moveTo>
                      <a:pt x="406523" y="9120"/>
                    </a:moveTo>
                    <a:cubicBezTo>
                      <a:pt x="376537" y="61684"/>
                      <a:pt x="303865" y="423635"/>
                      <a:pt x="266823" y="546754"/>
                    </a:cubicBezTo>
                    <a:cubicBezTo>
                      <a:pt x="229781" y="669873"/>
                      <a:pt x="228723" y="698801"/>
                      <a:pt x="184273" y="747837"/>
                    </a:cubicBezTo>
                    <a:cubicBezTo>
                      <a:pt x="139823" y="796873"/>
                      <a:pt x="-4816" y="848025"/>
                      <a:pt x="123" y="840970"/>
                    </a:cubicBezTo>
                    <a:cubicBezTo>
                      <a:pt x="5062" y="833915"/>
                      <a:pt x="156756" y="757009"/>
                      <a:pt x="213906" y="705504"/>
                    </a:cubicBezTo>
                    <a:cubicBezTo>
                      <a:pt x="271056" y="653999"/>
                      <a:pt x="304218" y="610959"/>
                      <a:pt x="343023" y="531937"/>
                    </a:cubicBezTo>
                    <a:cubicBezTo>
                      <a:pt x="381828" y="452915"/>
                      <a:pt x="431922" y="318153"/>
                      <a:pt x="446739" y="231370"/>
                    </a:cubicBezTo>
                    <a:cubicBezTo>
                      <a:pt x="461556" y="144587"/>
                      <a:pt x="436509" y="-43444"/>
                      <a:pt x="406523" y="91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9" name="フリーフォーム: 図形 1778">
                <a:extLst>
                  <a:ext uri="{FF2B5EF4-FFF2-40B4-BE49-F238E27FC236}">
                    <a16:creationId xmlns:a16="http://schemas.microsoft.com/office/drawing/2014/main" id="{C72AA9C8-3A25-4EA4-A064-DA2B296BF25E}"/>
                  </a:ext>
                </a:extLst>
              </p:cNvPr>
              <p:cNvSpPr/>
              <p:nvPr/>
            </p:nvSpPr>
            <p:spPr>
              <a:xfrm>
                <a:off x="2215609" y="2050049"/>
                <a:ext cx="487915" cy="953729"/>
              </a:xfrm>
              <a:custGeom>
                <a:avLst/>
                <a:gdLst>
                  <a:gd name="connsiteX0" fmla="*/ 434458 w 487915"/>
                  <a:gd name="connsiteY0" fmla="*/ 3118 h 953729"/>
                  <a:gd name="connsiteX1" fmla="*/ 483141 w 487915"/>
                  <a:gd name="connsiteY1" fmla="*/ 365068 h 953729"/>
                  <a:gd name="connsiteX2" fmla="*/ 311691 w 487915"/>
                  <a:gd name="connsiteY2" fmla="*/ 748184 h 953729"/>
                  <a:gd name="connsiteX3" fmla="*/ 161408 w 487915"/>
                  <a:gd name="connsiteY3" fmla="*/ 892118 h 953729"/>
                  <a:gd name="connsiteX4" fmla="*/ 541 w 487915"/>
                  <a:gd name="connsiteY4" fmla="*/ 953501 h 953729"/>
                  <a:gd name="connsiteX5" fmla="*/ 218558 w 487915"/>
                  <a:gd name="connsiteY5" fmla="*/ 873068 h 953729"/>
                  <a:gd name="connsiteX6" fmla="*/ 373074 w 487915"/>
                  <a:gd name="connsiteY6" fmla="*/ 576734 h 953729"/>
                  <a:gd name="connsiteX7" fmla="*/ 434458 w 487915"/>
                  <a:gd name="connsiteY7" fmla="*/ 3118 h 953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7915" h="953729">
                    <a:moveTo>
                      <a:pt x="434458" y="3118"/>
                    </a:moveTo>
                    <a:cubicBezTo>
                      <a:pt x="452802" y="-32160"/>
                      <a:pt x="503602" y="240890"/>
                      <a:pt x="483141" y="365068"/>
                    </a:cubicBezTo>
                    <a:cubicBezTo>
                      <a:pt x="462680" y="489246"/>
                      <a:pt x="365313" y="660342"/>
                      <a:pt x="311691" y="748184"/>
                    </a:cubicBezTo>
                    <a:cubicBezTo>
                      <a:pt x="258069" y="836026"/>
                      <a:pt x="213266" y="857899"/>
                      <a:pt x="161408" y="892118"/>
                    </a:cubicBezTo>
                    <a:cubicBezTo>
                      <a:pt x="109550" y="926337"/>
                      <a:pt x="-8984" y="956676"/>
                      <a:pt x="541" y="953501"/>
                    </a:cubicBezTo>
                    <a:cubicBezTo>
                      <a:pt x="10066" y="950326"/>
                      <a:pt x="156469" y="935863"/>
                      <a:pt x="218558" y="873068"/>
                    </a:cubicBezTo>
                    <a:cubicBezTo>
                      <a:pt x="280647" y="810274"/>
                      <a:pt x="337796" y="722784"/>
                      <a:pt x="373074" y="576734"/>
                    </a:cubicBezTo>
                    <a:cubicBezTo>
                      <a:pt x="408352" y="430684"/>
                      <a:pt x="416114" y="38396"/>
                      <a:pt x="434458" y="31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0" name="フリーフォーム: 図形 1779">
                <a:extLst>
                  <a:ext uri="{FF2B5EF4-FFF2-40B4-BE49-F238E27FC236}">
                    <a16:creationId xmlns:a16="http://schemas.microsoft.com/office/drawing/2014/main" id="{71ECC801-869F-4B6A-A004-12AC7017299F}"/>
                  </a:ext>
                </a:extLst>
              </p:cNvPr>
              <p:cNvSpPr/>
              <p:nvPr/>
            </p:nvSpPr>
            <p:spPr>
              <a:xfrm>
                <a:off x="2252121" y="2002358"/>
                <a:ext cx="648664" cy="1062801"/>
              </a:xfrm>
              <a:custGeom>
                <a:avLst/>
                <a:gdLst>
                  <a:gd name="connsiteX0" fmla="*/ 531296 w 648664"/>
                  <a:gd name="connsiteY0" fmla="*/ 9 h 1062801"/>
                  <a:gd name="connsiteX1" fmla="*/ 645596 w 648664"/>
                  <a:gd name="connsiteY1" fmla="*/ 349259 h 1062801"/>
                  <a:gd name="connsiteX2" fmla="*/ 601146 w 648664"/>
                  <a:gd name="connsiteY2" fmla="*/ 571509 h 1062801"/>
                  <a:gd name="connsiteX3" fmla="*/ 446629 w 648664"/>
                  <a:gd name="connsiteY3" fmla="*/ 795875 h 1062801"/>
                  <a:gd name="connsiteX4" fmla="*/ 251896 w 648664"/>
                  <a:gd name="connsiteY4" fmla="*/ 956742 h 1062801"/>
                  <a:gd name="connsiteX5" fmla="*/ 12 w 648664"/>
                  <a:gd name="connsiteY5" fmla="*/ 1062575 h 1062801"/>
                  <a:gd name="connsiteX6" fmla="*/ 262479 w 648664"/>
                  <a:gd name="connsiteY6" fmla="*/ 929225 h 1062801"/>
                  <a:gd name="connsiteX7" fmla="*/ 433929 w 648664"/>
                  <a:gd name="connsiteY7" fmla="*/ 738725 h 1062801"/>
                  <a:gd name="connsiteX8" fmla="*/ 560929 w 648664"/>
                  <a:gd name="connsiteY8" fmla="*/ 524942 h 1062801"/>
                  <a:gd name="connsiteX9" fmla="*/ 590562 w 648664"/>
                  <a:gd name="connsiteY9" fmla="*/ 359842 h 1062801"/>
                  <a:gd name="connsiteX10" fmla="*/ 531296 w 648664"/>
                  <a:gd name="connsiteY10" fmla="*/ 9 h 1062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8664" h="1062801">
                    <a:moveTo>
                      <a:pt x="531296" y="9"/>
                    </a:moveTo>
                    <a:cubicBezTo>
                      <a:pt x="540468" y="-1755"/>
                      <a:pt x="633954" y="254009"/>
                      <a:pt x="645596" y="349259"/>
                    </a:cubicBezTo>
                    <a:cubicBezTo>
                      <a:pt x="657238" y="444509"/>
                      <a:pt x="634307" y="497073"/>
                      <a:pt x="601146" y="571509"/>
                    </a:cubicBezTo>
                    <a:cubicBezTo>
                      <a:pt x="567985" y="645945"/>
                      <a:pt x="504837" y="731670"/>
                      <a:pt x="446629" y="795875"/>
                    </a:cubicBezTo>
                    <a:cubicBezTo>
                      <a:pt x="388421" y="860081"/>
                      <a:pt x="326332" y="912292"/>
                      <a:pt x="251896" y="956742"/>
                    </a:cubicBezTo>
                    <a:cubicBezTo>
                      <a:pt x="177460" y="1001192"/>
                      <a:pt x="-1752" y="1067161"/>
                      <a:pt x="12" y="1062575"/>
                    </a:cubicBezTo>
                    <a:cubicBezTo>
                      <a:pt x="1776" y="1057989"/>
                      <a:pt x="190160" y="983200"/>
                      <a:pt x="262479" y="929225"/>
                    </a:cubicBezTo>
                    <a:cubicBezTo>
                      <a:pt x="334798" y="875250"/>
                      <a:pt x="384187" y="806105"/>
                      <a:pt x="433929" y="738725"/>
                    </a:cubicBezTo>
                    <a:cubicBezTo>
                      <a:pt x="483671" y="671345"/>
                      <a:pt x="534823" y="588089"/>
                      <a:pt x="560929" y="524942"/>
                    </a:cubicBezTo>
                    <a:cubicBezTo>
                      <a:pt x="587035" y="461795"/>
                      <a:pt x="597970" y="444509"/>
                      <a:pt x="590562" y="359842"/>
                    </a:cubicBezTo>
                    <a:cubicBezTo>
                      <a:pt x="583154" y="275175"/>
                      <a:pt x="522124" y="1773"/>
                      <a:pt x="531296" y="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1" name="フリーフォーム: 図形 1780">
                <a:extLst>
                  <a:ext uri="{FF2B5EF4-FFF2-40B4-BE49-F238E27FC236}">
                    <a16:creationId xmlns:a16="http://schemas.microsoft.com/office/drawing/2014/main" id="{0A7995DD-6A91-4DC2-AD38-6381152E2152}"/>
                  </a:ext>
                </a:extLst>
              </p:cNvPr>
              <p:cNvSpPr/>
              <p:nvPr/>
            </p:nvSpPr>
            <p:spPr>
              <a:xfrm>
                <a:off x="2618317" y="1915552"/>
                <a:ext cx="620290" cy="967768"/>
              </a:xfrm>
              <a:custGeom>
                <a:avLst/>
                <a:gdLst>
                  <a:gd name="connsiteX0" fmla="*/ 184150 w 620290"/>
                  <a:gd name="connsiteY0" fmla="*/ 31 h 967768"/>
                  <a:gd name="connsiteX1" fmla="*/ 586316 w 620290"/>
                  <a:gd name="connsiteY1" fmla="*/ 241331 h 967768"/>
                  <a:gd name="connsiteX2" fmla="*/ 577850 w 620290"/>
                  <a:gd name="connsiteY2" fmla="*/ 590581 h 967768"/>
                  <a:gd name="connsiteX3" fmla="*/ 408516 w 620290"/>
                  <a:gd name="connsiteY3" fmla="*/ 853048 h 967768"/>
                  <a:gd name="connsiteX4" fmla="*/ 207433 w 620290"/>
                  <a:gd name="connsiteY4" fmla="*/ 965231 h 967768"/>
                  <a:gd name="connsiteX5" fmla="*/ 0 w 620290"/>
                  <a:gd name="connsiteY5" fmla="*/ 931365 h 967768"/>
                  <a:gd name="connsiteX6" fmla="*/ 205316 w 620290"/>
                  <a:gd name="connsiteY6" fmla="*/ 931365 h 967768"/>
                  <a:gd name="connsiteX7" fmla="*/ 334433 w 620290"/>
                  <a:gd name="connsiteY7" fmla="*/ 893265 h 967768"/>
                  <a:gd name="connsiteX8" fmla="*/ 501650 w 620290"/>
                  <a:gd name="connsiteY8" fmla="*/ 719698 h 967768"/>
                  <a:gd name="connsiteX9" fmla="*/ 577850 w 620290"/>
                  <a:gd name="connsiteY9" fmla="*/ 359865 h 967768"/>
                  <a:gd name="connsiteX10" fmla="*/ 533400 w 620290"/>
                  <a:gd name="connsiteY10" fmla="*/ 256148 h 967768"/>
                  <a:gd name="connsiteX11" fmla="*/ 184150 w 620290"/>
                  <a:gd name="connsiteY11" fmla="*/ 31 h 967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20290" h="967768">
                    <a:moveTo>
                      <a:pt x="184150" y="31"/>
                    </a:moveTo>
                    <a:cubicBezTo>
                      <a:pt x="192969" y="-2439"/>
                      <a:pt x="520699" y="142906"/>
                      <a:pt x="586316" y="241331"/>
                    </a:cubicBezTo>
                    <a:cubicBezTo>
                      <a:pt x="651933" y="339756"/>
                      <a:pt x="607483" y="488628"/>
                      <a:pt x="577850" y="590581"/>
                    </a:cubicBezTo>
                    <a:cubicBezTo>
                      <a:pt x="548217" y="692534"/>
                      <a:pt x="470252" y="790606"/>
                      <a:pt x="408516" y="853048"/>
                    </a:cubicBezTo>
                    <a:cubicBezTo>
                      <a:pt x="346780" y="915490"/>
                      <a:pt x="275519" y="952178"/>
                      <a:pt x="207433" y="965231"/>
                    </a:cubicBezTo>
                    <a:cubicBezTo>
                      <a:pt x="139347" y="978284"/>
                      <a:pt x="353" y="937009"/>
                      <a:pt x="0" y="931365"/>
                    </a:cubicBezTo>
                    <a:cubicBezTo>
                      <a:pt x="-353" y="925721"/>
                      <a:pt x="149577" y="937715"/>
                      <a:pt x="205316" y="931365"/>
                    </a:cubicBezTo>
                    <a:cubicBezTo>
                      <a:pt x="261055" y="925015"/>
                      <a:pt x="285044" y="928543"/>
                      <a:pt x="334433" y="893265"/>
                    </a:cubicBezTo>
                    <a:cubicBezTo>
                      <a:pt x="383822" y="857987"/>
                      <a:pt x="461081" y="808598"/>
                      <a:pt x="501650" y="719698"/>
                    </a:cubicBezTo>
                    <a:cubicBezTo>
                      <a:pt x="542219" y="630798"/>
                      <a:pt x="572558" y="437123"/>
                      <a:pt x="577850" y="359865"/>
                    </a:cubicBezTo>
                    <a:cubicBezTo>
                      <a:pt x="583142" y="282607"/>
                      <a:pt x="599017" y="315415"/>
                      <a:pt x="533400" y="256148"/>
                    </a:cubicBezTo>
                    <a:cubicBezTo>
                      <a:pt x="467783" y="196881"/>
                      <a:pt x="175331" y="2501"/>
                      <a:pt x="184150" y="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2" name="フリーフォーム: 図形 1781">
                <a:extLst>
                  <a:ext uri="{FF2B5EF4-FFF2-40B4-BE49-F238E27FC236}">
                    <a16:creationId xmlns:a16="http://schemas.microsoft.com/office/drawing/2014/main" id="{486902D2-7200-4779-A0D7-32205BBEE2B3}"/>
                  </a:ext>
                </a:extLst>
              </p:cNvPr>
              <p:cNvSpPr/>
              <p:nvPr/>
            </p:nvSpPr>
            <p:spPr>
              <a:xfrm>
                <a:off x="3130550" y="1928283"/>
                <a:ext cx="471423" cy="692570"/>
              </a:xfrm>
              <a:custGeom>
                <a:avLst/>
                <a:gdLst>
                  <a:gd name="connsiteX0" fmla="*/ 0 w 471423"/>
                  <a:gd name="connsiteY0" fmla="*/ 0 h 692570"/>
                  <a:gd name="connsiteX1" fmla="*/ 436033 w 471423"/>
                  <a:gd name="connsiteY1" fmla="*/ 349250 h 692570"/>
                  <a:gd name="connsiteX2" fmla="*/ 438150 w 471423"/>
                  <a:gd name="connsiteY2" fmla="*/ 558800 h 692570"/>
                  <a:gd name="connsiteX3" fmla="*/ 376767 w 471423"/>
                  <a:gd name="connsiteY3" fmla="*/ 692150 h 692570"/>
                  <a:gd name="connsiteX4" fmla="*/ 448733 w 471423"/>
                  <a:gd name="connsiteY4" fmla="*/ 516467 h 692570"/>
                  <a:gd name="connsiteX5" fmla="*/ 429683 w 471423"/>
                  <a:gd name="connsiteY5" fmla="*/ 357717 h 692570"/>
                  <a:gd name="connsiteX6" fmla="*/ 287867 w 471423"/>
                  <a:gd name="connsiteY6" fmla="*/ 234950 h 692570"/>
                  <a:gd name="connsiteX7" fmla="*/ 0 w 471423"/>
                  <a:gd name="connsiteY7" fmla="*/ 0 h 69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1423" h="692570">
                    <a:moveTo>
                      <a:pt x="0" y="0"/>
                    </a:moveTo>
                    <a:cubicBezTo>
                      <a:pt x="181504" y="128058"/>
                      <a:pt x="363008" y="256117"/>
                      <a:pt x="436033" y="349250"/>
                    </a:cubicBezTo>
                    <a:cubicBezTo>
                      <a:pt x="509058" y="442383"/>
                      <a:pt x="448028" y="501650"/>
                      <a:pt x="438150" y="558800"/>
                    </a:cubicBezTo>
                    <a:cubicBezTo>
                      <a:pt x="428272" y="615950"/>
                      <a:pt x="375003" y="699206"/>
                      <a:pt x="376767" y="692150"/>
                    </a:cubicBezTo>
                    <a:cubicBezTo>
                      <a:pt x="378531" y="685095"/>
                      <a:pt x="439914" y="572206"/>
                      <a:pt x="448733" y="516467"/>
                    </a:cubicBezTo>
                    <a:cubicBezTo>
                      <a:pt x="457552" y="460728"/>
                      <a:pt x="456494" y="404636"/>
                      <a:pt x="429683" y="357717"/>
                    </a:cubicBezTo>
                    <a:cubicBezTo>
                      <a:pt x="402872" y="310798"/>
                      <a:pt x="287867" y="234950"/>
                      <a:pt x="287867" y="234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3" name="フリーフォーム: 図形 1782">
                <a:extLst>
                  <a:ext uri="{FF2B5EF4-FFF2-40B4-BE49-F238E27FC236}">
                    <a16:creationId xmlns:a16="http://schemas.microsoft.com/office/drawing/2014/main" id="{156A9B28-B623-48E0-9C39-674338CD5518}"/>
                  </a:ext>
                </a:extLst>
              </p:cNvPr>
              <p:cNvSpPr/>
              <p:nvPr/>
            </p:nvSpPr>
            <p:spPr>
              <a:xfrm>
                <a:off x="3060495" y="1868448"/>
                <a:ext cx="317512" cy="942605"/>
              </a:xfrm>
              <a:custGeom>
                <a:avLst/>
                <a:gdLst>
                  <a:gd name="connsiteX0" fmla="*/ 6555 w 317512"/>
                  <a:gd name="connsiteY0" fmla="*/ 9035 h 942605"/>
                  <a:gd name="connsiteX1" fmla="*/ 57355 w 317512"/>
                  <a:gd name="connsiteY1" fmla="*/ 83119 h 942605"/>
                  <a:gd name="connsiteX2" fmla="*/ 311355 w 317512"/>
                  <a:gd name="connsiteY2" fmla="*/ 455652 h 942605"/>
                  <a:gd name="connsiteX3" fmla="*/ 228805 w 317512"/>
                  <a:gd name="connsiteY3" fmla="*/ 794319 h 942605"/>
                  <a:gd name="connsiteX4" fmla="*/ 114505 w 317512"/>
                  <a:gd name="connsiteY4" fmla="*/ 940369 h 942605"/>
                  <a:gd name="connsiteX5" fmla="*/ 266905 w 317512"/>
                  <a:gd name="connsiteY5" fmla="*/ 692719 h 942605"/>
                  <a:gd name="connsiteX6" fmla="*/ 292305 w 317512"/>
                  <a:gd name="connsiteY6" fmla="*/ 462002 h 942605"/>
                  <a:gd name="connsiteX7" fmla="*/ 235155 w 317512"/>
                  <a:gd name="connsiteY7" fmla="*/ 332885 h 942605"/>
                  <a:gd name="connsiteX8" fmla="*/ 6555 w 317512"/>
                  <a:gd name="connsiteY8" fmla="*/ 9035 h 942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512" h="942605">
                    <a:moveTo>
                      <a:pt x="6555" y="9035"/>
                    </a:moveTo>
                    <a:cubicBezTo>
                      <a:pt x="-23078" y="-32593"/>
                      <a:pt x="57355" y="83119"/>
                      <a:pt x="57355" y="83119"/>
                    </a:cubicBezTo>
                    <a:cubicBezTo>
                      <a:pt x="108155" y="157555"/>
                      <a:pt x="282780" y="337119"/>
                      <a:pt x="311355" y="455652"/>
                    </a:cubicBezTo>
                    <a:cubicBezTo>
                      <a:pt x="339930" y="574185"/>
                      <a:pt x="261613" y="713533"/>
                      <a:pt x="228805" y="794319"/>
                    </a:cubicBezTo>
                    <a:cubicBezTo>
                      <a:pt x="195997" y="875105"/>
                      <a:pt x="108155" y="957302"/>
                      <a:pt x="114505" y="940369"/>
                    </a:cubicBezTo>
                    <a:cubicBezTo>
                      <a:pt x="120855" y="923436"/>
                      <a:pt x="237272" y="772447"/>
                      <a:pt x="266905" y="692719"/>
                    </a:cubicBezTo>
                    <a:cubicBezTo>
                      <a:pt x="296538" y="612991"/>
                      <a:pt x="297597" y="521974"/>
                      <a:pt x="292305" y="462002"/>
                    </a:cubicBezTo>
                    <a:cubicBezTo>
                      <a:pt x="287013" y="402030"/>
                      <a:pt x="282427" y="404499"/>
                      <a:pt x="235155" y="332885"/>
                    </a:cubicBezTo>
                    <a:cubicBezTo>
                      <a:pt x="187883" y="261271"/>
                      <a:pt x="36188" y="50663"/>
                      <a:pt x="6555" y="90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4" name="フリーフォーム: 図形 1783">
                <a:extLst>
                  <a:ext uri="{FF2B5EF4-FFF2-40B4-BE49-F238E27FC236}">
                    <a16:creationId xmlns:a16="http://schemas.microsoft.com/office/drawing/2014/main" id="{568C3A6A-FCE0-490E-8621-484FA31F55F9}"/>
                  </a:ext>
                </a:extLst>
              </p:cNvPr>
              <p:cNvSpPr/>
              <p:nvPr/>
            </p:nvSpPr>
            <p:spPr>
              <a:xfrm>
                <a:off x="3481082" y="2273300"/>
                <a:ext cx="539339" cy="568435"/>
              </a:xfrm>
              <a:custGeom>
                <a:avLst/>
                <a:gdLst>
                  <a:gd name="connsiteX0" fmla="*/ 24118 w 539339"/>
                  <a:gd name="connsiteY0" fmla="*/ 0 h 568435"/>
                  <a:gd name="connsiteX1" fmla="*/ 252718 w 539339"/>
                  <a:gd name="connsiteY1" fmla="*/ 307975 h 568435"/>
                  <a:gd name="connsiteX2" fmla="*/ 176518 w 539339"/>
                  <a:gd name="connsiteY2" fmla="*/ 346075 h 568435"/>
                  <a:gd name="connsiteX3" fmla="*/ 33643 w 539339"/>
                  <a:gd name="connsiteY3" fmla="*/ 314325 h 568435"/>
                  <a:gd name="connsiteX4" fmla="*/ 11418 w 539339"/>
                  <a:gd name="connsiteY4" fmla="*/ 384175 h 568435"/>
                  <a:gd name="connsiteX5" fmla="*/ 182868 w 539339"/>
                  <a:gd name="connsiteY5" fmla="*/ 479425 h 568435"/>
                  <a:gd name="connsiteX6" fmla="*/ 328918 w 539339"/>
                  <a:gd name="connsiteY6" fmla="*/ 488950 h 568435"/>
                  <a:gd name="connsiteX7" fmla="*/ 420993 w 539339"/>
                  <a:gd name="connsiteY7" fmla="*/ 492125 h 568435"/>
                  <a:gd name="connsiteX8" fmla="*/ 535293 w 539339"/>
                  <a:gd name="connsiteY8" fmla="*/ 568325 h 568435"/>
                  <a:gd name="connsiteX9" fmla="*/ 265418 w 539339"/>
                  <a:gd name="connsiteY9" fmla="*/ 473075 h 568435"/>
                  <a:gd name="connsiteX10" fmla="*/ 62218 w 539339"/>
                  <a:gd name="connsiteY10" fmla="*/ 403225 h 568435"/>
                  <a:gd name="connsiteX11" fmla="*/ 138418 w 539339"/>
                  <a:gd name="connsiteY11" fmla="*/ 368300 h 568435"/>
                  <a:gd name="connsiteX12" fmla="*/ 170168 w 539339"/>
                  <a:gd name="connsiteY12" fmla="*/ 307975 h 568435"/>
                  <a:gd name="connsiteX13" fmla="*/ 24118 w 539339"/>
                  <a:gd name="connsiteY13" fmla="*/ 0 h 568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39339" h="568435">
                    <a:moveTo>
                      <a:pt x="24118" y="0"/>
                    </a:moveTo>
                    <a:cubicBezTo>
                      <a:pt x="37876" y="0"/>
                      <a:pt x="227318" y="250296"/>
                      <a:pt x="252718" y="307975"/>
                    </a:cubicBezTo>
                    <a:cubicBezTo>
                      <a:pt x="278118" y="365654"/>
                      <a:pt x="213030" y="345017"/>
                      <a:pt x="176518" y="346075"/>
                    </a:cubicBezTo>
                    <a:cubicBezTo>
                      <a:pt x="140006" y="347133"/>
                      <a:pt x="61160" y="307975"/>
                      <a:pt x="33643" y="314325"/>
                    </a:cubicBezTo>
                    <a:cubicBezTo>
                      <a:pt x="6126" y="320675"/>
                      <a:pt x="-13453" y="356658"/>
                      <a:pt x="11418" y="384175"/>
                    </a:cubicBezTo>
                    <a:cubicBezTo>
                      <a:pt x="36289" y="411692"/>
                      <a:pt x="129951" y="461963"/>
                      <a:pt x="182868" y="479425"/>
                    </a:cubicBezTo>
                    <a:cubicBezTo>
                      <a:pt x="235785" y="496888"/>
                      <a:pt x="289231" y="486833"/>
                      <a:pt x="328918" y="488950"/>
                    </a:cubicBezTo>
                    <a:cubicBezTo>
                      <a:pt x="368605" y="491067"/>
                      <a:pt x="386597" y="478896"/>
                      <a:pt x="420993" y="492125"/>
                    </a:cubicBezTo>
                    <a:cubicBezTo>
                      <a:pt x="455389" y="505354"/>
                      <a:pt x="561222" y="571500"/>
                      <a:pt x="535293" y="568325"/>
                    </a:cubicBezTo>
                    <a:cubicBezTo>
                      <a:pt x="509364" y="565150"/>
                      <a:pt x="344264" y="500592"/>
                      <a:pt x="265418" y="473075"/>
                    </a:cubicBezTo>
                    <a:cubicBezTo>
                      <a:pt x="186572" y="445558"/>
                      <a:pt x="83385" y="420687"/>
                      <a:pt x="62218" y="403225"/>
                    </a:cubicBezTo>
                    <a:cubicBezTo>
                      <a:pt x="41051" y="385763"/>
                      <a:pt x="120426" y="384175"/>
                      <a:pt x="138418" y="368300"/>
                    </a:cubicBezTo>
                    <a:cubicBezTo>
                      <a:pt x="156410" y="352425"/>
                      <a:pt x="184455" y="367242"/>
                      <a:pt x="170168" y="307975"/>
                    </a:cubicBezTo>
                    <a:cubicBezTo>
                      <a:pt x="155881" y="248708"/>
                      <a:pt x="10360" y="0"/>
                      <a:pt x="2411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5" name="フリーフォーム: 図形 1784">
                <a:extLst>
                  <a:ext uri="{FF2B5EF4-FFF2-40B4-BE49-F238E27FC236}">
                    <a16:creationId xmlns:a16="http://schemas.microsoft.com/office/drawing/2014/main" id="{5D7279B3-CF84-4C39-BE1B-0C2DA0F17A80}"/>
                  </a:ext>
                </a:extLst>
              </p:cNvPr>
              <p:cNvSpPr/>
              <p:nvPr/>
            </p:nvSpPr>
            <p:spPr>
              <a:xfrm>
                <a:off x="3590913" y="2261293"/>
                <a:ext cx="390618" cy="549789"/>
              </a:xfrm>
              <a:custGeom>
                <a:avLst/>
                <a:gdLst>
                  <a:gd name="connsiteX0" fmla="*/ 1600 w 390618"/>
                  <a:gd name="connsiteY0" fmla="*/ 2482 h 549789"/>
                  <a:gd name="connsiteX1" fmla="*/ 346087 w 390618"/>
                  <a:gd name="connsiteY1" fmla="*/ 415232 h 549789"/>
                  <a:gd name="connsiteX2" fmla="*/ 373075 w 390618"/>
                  <a:gd name="connsiteY2" fmla="*/ 543820 h 549789"/>
                  <a:gd name="connsiteX3" fmla="*/ 223850 w 390618"/>
                  <a:gd name="connsiteY3" fmla="*/ 256482 h 549789"/>
                  <a:gd name="connsiteX4" fmla="*/ 1600 w 390618"/>
                  <a:gd name="connsiteY4" fmla="*/ 2482 h 549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618" h="549789">
                    <a:moveTo>
                      <a:pt x="1600" y="2482"/>
                    </a:moveTo>
                    <a:cubicBezTo>
                      <a:pt x="21973" y="28940"/>
                      <a:pt x="284175" y="325009"/>
                      <a:pt x="346087" y="415232"/>
                    </a:cubicBezTo>
                    <a:cubicBezTo>
                      <a:pt x="408000" y="505455"/>
                      <a:pt x="393448" y="570278"/>
                      <a:pt x="373075" y="543820"/>
                    </a:cubicBezTo>
                    <a:cubicBezTo>
                      <a:pt x="352702" y="517362"/>
                      <a:pt x="286821" y="345117"/>
                      <a:pt x="223850" y="256482"/>
                    </a:cubicBezTo>
                    <a:cubicBezTo>
                      <a:pt x="160879" y="167847"/>
                      <a:pt x="-18773" y="-23976"/>
                      <a:pt x="1600" y="24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6" name="フリーフォーム: 図形 1785">
                <a:extLst>
                  <a:ext uri="{FF2B5EF4-FFF2-40B4-BE49-F238E27FC236}">
                    <a16:creationId xmlns:a16="http://schemas.microsoft.com/office/drawing/2014/main" id="{A2AE8A6C-033F-47B4-953A-624A1C407EF6}"/>
                  </a:ext>
                </a:extLst>
              </p:cNvPr>
              <p:cNvSpPr/>
              <p:nvPr/>
            </p:nvSpPr>
            <p:spPr>
              <a:xfrm>
                <a:off x="3616352" y="2273699"/>
                <a:ext cx="201376" cy="602446"/>
              </a:xfrm>
              <a:custGeom>
                <a:avLst/>
                <a:gdLst>
                  <a:gd name="connsiteX0" fmla="*/ 4736 w 201376"/>
                  <a:gd name="connsiteY0" fmla="*/ 4364 h 602446"/>
                  <a:gd name="connsiteX1" fmla="*/ 192061 w 201376"/>
                  <a:gd name="connsiteY1" fmla="*/ 417114 h 602446"/>
                  <a:gd name="connsiteX2" fmla="*/ 173011 w 201376"/>
                  <a:gd name="connsiteY2" fmla="*/ 586976 h 602446"/>
                  <a:gd name="connsiteX3" fmla="*/ 173011 w 201376"/>
                  <a:gd name="connsiteY3" fmla="*/ 582214 h 602446"/>
                  <a:gd name="connsiteX4" fmla="*/ 122211 w 201376"/>
                  <a:gd name="connsiteY4" fmla="*/ 477439 h 602446"/>
                  <a:gd name="connsiteX5" fmla="*/ 61886 w 201376"/>
                  <a:gd name="connsiteY5" fmla="*/ 215501 h 602446"/>
                  <a:gd name="connsiteX6" fmla="*/ 4736 w 201376"/>
                  <a:gd name="connsiteY6" fmla="*/ 4364 h 602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376" h="602446">
                    <a:moveTo>
                      <a:pt x="4736" y="4364"/>
                    </a:moveTo>
                    <a:cubicBezTo>
                      <a:pt x="26432" y="37966"/>
                      <a:pt x="164015" y="320012"/>
                      <a:pt x="192061" y="417114"/>
                    </a:cubicBezTo>
                    <a:cubicBezTo>
                      <a:pt x="220107" y="514216"/>
                      <a:pt x="176186" y="559459"/>
                      <a:pt x="173011" y="586976"/>
                    </a:cubicBezTo>
                    <a:cubicBezTo>
                      <a:pt x="169836" y="614493"/>
                      <a:pt x="181478" y="600470"/>
                      <a:pt x="173011" y="582214"/>
                    </a:cubicBezTo>
                    <a:cubicBezTo>
                      <a:pt x="164544" y="563958"/>
                      <a:pt x="140732" y="538558"/>
                      <a:pt x="122211" y="477439"/>
                    </a:cubicBezTo>
                    <a:cubicBezTo>
                      <a:pt x="103690" y="416320"/>
                      <a:pt x="81994" y="291172"/>
                      <a:pt x="61886" y="215501"/>
                    </a:cubicBezTo>
                    <a:cubicBezTo>
                      <a:pt x="41778" y="139830"/>
                      <a:pt x="-16960" y="-29238"/>
                      <a:pt x="4736" y="43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7" name="フリーフォーム: 図形 1786">
                <a:extLst>
                  <a:ext uri="{FF2B5EF4-FFF2-40B4-BE49-F238E27FC236}">
                    <a16:creationId xmlns:a16="http://schemas.microsoft.com/office/drawing/2014/main" id="{62DB2A8B-E476-445D-B1F4-6410858D0002}"/>
                  </a:ext>
                </a:extLst>
              </p:cNvPr>
              <p:cNvSpPr/>
              <p:nvPr/>
            </p:nvSpPr>
            <p:spPr>
              <a:xfrm>
                <a:off x="3457048" y="2222618"/>
                <a:ext cx="505166" cy="751433"/>
              </a:xfrm>
              <a:custGeom>
                <a:avLst/>
                <a:gdLst>
                  <a:gd name="connsiteX0" fmla="*/ 25927 w 505166"/>
                  <a:gd name="connsiteY0" fmla="*/ 30045 h 751433"/>
                  <a:gd name="connsiteX1" fmla="*/ 17990 w 505166"/>
                  <a:gd name="connsiteY1" fmla="*/ 95132 h 751433"/>
                  <a:gd name="connsiteX2" fmla="*/ 194202 w 505166"/>
                  <a:gd name="connsiteY2" fmla="*/ 547570 h 751433"/>
                  <a:gd name="connsiteX3" fmla="*/ 502177 w 505166"/>
                  <a:gd name="connsiteY3" fmla="*/ 749182 h 751433"/>
                  <a:gd name="connsiteX4" fmla="*/ 341840 w 505166"/>
                  <a:gd name="connsiteY4" fmla="*/ 644407 h 751433"/>
                  <a:gd name="connsiteX5" fmla="*/ 195790 w 505166"/>
                  <a:gd name="connsiteY5" fmla="*/ 469782 h 751433"/>
                  <a:gd name="connsiteX6" fmla="*/ 25927 w 505166"/>
                  <a:gd name="connsiteY6" fmla="*/ 30045 h 751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5166" h="751433">
                    <a:moveTo>
                      <a:pt x="25927" y="30045"/>
                    </a:moveTo>
                    <a:cubicBezTo>
                      <a:pt x="-3706" y="-32397"/>
                      <a:pt x="-10056" y="8878"/>
                      <a:pt x="17990" y="95132"/>
                    </a:cubicBezTo>
                    <a:cubicBezTo>
                      <a:pt x="46036" y="181386"/>
                      <a:pt x="113504" y="438562"/>
                      <a:pt x="194202" y="547570"/>
                    </a:cubicBezTo>
                    <a:cubicBezTo>
                      <a:pt x="274900" y="656578"/>
                      <a:pt x="477571" y="733043"/>
                      <a:pt x="502177" y="749182"/>
                    </a:cubicBezTo>
                    <a:cubicBezTo>
                      <a:pt x="526783" y="765322"/>
                      <a:pt x="392904" y="690974"/>
                      <a:pt x="341840" y="644407"/>
                    </a:cubicBezTo>
                    <a:cubicBezTo>
                      <a:pt x="290776" y="597840"/>
                      <a:pt x="250294" y="573499"/>
                      <a:pt x="195790" y="469782"/>
                    </a:cubicBezTo>
                    <a:cubicBezTo>
                      <a:pt x="141286" y="366065"/>
                      <a:pt x="55560" y="92487"/>
                      <a:pt x="25927" y="300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8" name="フリーフォーム: 図形 1787">
                <a:extLst>
                  <a:ext uri="{FF2B5EF4-FFF2-40B4-BE49-F238E27FC236}">
                    <a16:creationId xmlns:a16="http://schemas.microsoft.com/office/drawing/2014/main" id="{4743BB47-DCF0-462F-B416-BFC61E9F6B71}"/>
                  </a:ext>
                </a:extLst>
              </p:cNvPr>
              <p:cNvSpPr/>
              <p:nvPr/>
            </p:nvSpPr>
            <p:spPr>
              <a:xfrm>
                <a:off x="1780764" y="2118907"/>
                <a:ext cx="675361" cy="643191"/>
              </a:xfrm>
              <a:custGeom>
                <a:avLst/>
                <a:gdLst>
                  <a:gd name="connsiteX0" fmla="*/ 674569 w 675361"/>
                  <a:gd name="connsiteY0" fmla="*/ 4110 h 643191"/>
                  <a:gd name="connsiteX1" fmla="*/ 217369 w 675361"/>
                  <a:gd name="connsiteY1" fmla="*/ 289860 h 643191"/>
                  <a:gd name="connsiteX2" fmla="*/ 7819 w 675361"/>
                  <a:gd name="connsiteY2" fmla="*/ 641226 h 643191"/>
                  <a:gd name="connsiteX3" fmla="*/ 71319 w 675361"/>
                  <a:gd name="connsiteY3" fmla="*/ 418976 h 643191"/>
                  <a:gd name="connsiteX4" fmla="*/ 321086 w 675361"/>
                  <a:gd name="connsiteY4" fmla="*/ 141693 h 643191"/>
                  <a:gd name="connsiteX5" fmla="*/ 674569 w 675361"/>
                  <a:gd name="connsiteY5" fmla="*/ 4110 h 643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5361" h="643191">
                    <a:moveTo>
                      <a:pt x="674569" y="4110"/>
                    </a:moveTo>
                    <a:cubicBezTo>
                      <a:pt x="657283" y="28804"/>
                      <a:pt x="328494" y="183674"/>
                      <a:pt x="217369" y="289860"/>
                    </a:cubicBezTo>
                    <a:cubicBezTo>
                      <a:pt x="106244" y="396046"/>
                      <a:pt x="32161" y="619707"/>
                      <a:pt x="7819" y="641226"/>
                    </a:cubicBezTo>
                    <a:cubicBezTo>
                      <a:pt x="-16523" y="662745"/>
                      <a:pt x="19108" y="502231"/>
                      <a:pt x="71319" y="418976"/>
                    </a:cubicBezTo>
                    <a:cubicBezTo>
                      <a:pt x="123530" y="335721"/>
                      <a:pt x="220544" y="212249"/>
                      <a:pt x="321086" y="141693"/>
                    </a:cubicBezTo>
                    <a:cubicBezTo>
                      <a:pt x="421628" y="71138"/>
                      <a:pt x="691855" y="-20584"/>
                      <a:pt x="674569" y="41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9" name="フリーフォーム: 図形 1788">
                <a:extLst>
                  <a:ext uri="{FF2B5EF4-FFF2-40B4-BE49-F238E27FC236}">
                    <a16:creationId xmlns:a16="http://schemas.microsoft.com/office/drawing/2014/main" id="{806F576C-9ED6-4F5A-87D5-CFDE6FE82379}"/>
                  </a:ext>
                </a:extLst>
              </p:cNvPr>
              <p:cNvSpPr/>
              <p:nvPr/>
            </p:nvSpPr>
            <p:spPr>
              <a:xfrm>
                <a:off x="2244427" y="2021939"/>
                <a:ext cx="371812" cy="993015"/>
              </a:xfrm>
              <a:custGeom>
                <a:avLst/>
                <a:gdLst>
                  <a:gd name="connsiteX0" fmla="*/ 365423 w 371812"/>
                  <a:gd name="connsiteY0" fmla="*/ 43928 h 993015"/>
                  <a:gd name="connsiteX1" fmla="*/ 348490 w 371812"/>
                  <a:gd name="connsiteY1" fmla="*/ 105311 h 993015"/>
                  <a:gd name="connsiteX2" fmla="*/ 297690 w 371812"/>
                  <a:gd name="connsiteY2" fmla="*/ 570978 h 993015"/>
                  <a:gd name="connsiteX3" fmla="*/ 1356 w 371812"/>
                  <a:gd name="connsiteY3" fmla="*/ 983728 h 993015"/>
                  <a:gd name="connsiteX4" fmla="*/ 189740 w 371812"/>
                  <a:gd name="connsiteY4" fmla="*/ 841911 h 993015"/>
                  <a:gd name="connsiteX5" fmla="*/ 242656 w 371812"/>
                  <a:gd name="connsiteY5" fmla="*/ 649294 h 993015"/>
                  <a:gd name="connsiteX6" fmla="*/ 365423 w 371812"/>
                  <a:gd name="connsiteY6" fmla="*/ 43928 h 993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1812" h="993015">
                    <a:moveTo>
                      <a:pt x="365423" y="43928"/>
                    </a:moveTo>
                    <a:cubicBezTo>
                      <a:pt x="383062" y="-46736"/>
                      <a:pt x="359779" y="17469"/>
                      <a:pt x="348490" y="105311"/>
                    </a:cubicBezTo>
                    <a:cubicBezTo>
                      <a:pt x="337201" y="193153"/>
                      <a:pt x="355546" y="424575"/>
                      <a:pt x="297690" y="570978"/>
                    </a:cubicBezTo>
                    <a:cubicBezTo>
                      <a:pt x="239834" y="717381"/>
                      <a:pt x="19348" y="938573"/>
                      <a:pt x="1356" y="983728"/>
                    </a:cubicBezTo>
                    <a:cubicBezTo>
                      <a:pt x="-16636" y="1028883"/>
                      <a:pt x="149523" y="897650"/>
                      <a:pt x="189740" y="841911"/>
                    </a:cubicBezTo>
                    <a:cubicBezTo>
                      <a:pt x="229957" y="786172"/>
                      <a:pt x="212670" y="779469"/>
                      <a:pt x="242656" y="649294"/>
                    </a:cubicBezTo>
                    <a:cubicBezTo>
                      <a:pt x="272642" y="519119"/>
                      <a:pt x="347784" y="134592"/>
                      <a:pt x="365423" y="439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0" name="フリーフォーム: 図形 1789">
                <a:extLst>
                  <a:ext uri="{FF2B5EF4-FFF2-40B4-BE49-F238E27FC236}">
                    <a16:creationId xmlns:a16="http://schemas.microsoft.com/office/drawing/2014/main" id="{BFD2BA2D-21A5-4F11-87BF-0BA9B2C4BED0}"/>
                  </a:ext>
                </a:extLst>
              </p:cNvPr>
              <p:cNvSpPr/>
              <p:nvPr/>
            </p:nvSpPr>
            <p:spPr>
              <a:xfrm>
                <a:off x="2893483" y="2014662"/>
                <a:ext cx="272662" cy="581141"/>
              </a:xfrm>
              <a:custGeom>
                <a:avLst/>
                <a:gdLst>
                  <a:gd name="connsiteX0" fmla="*/ 0 w 272662"/>
                  <a:gd name="connsiteY0" fmla="*/ 2521 h 581141"/>
                  <a:gd name="connsiteX1" fmla="*/ 264584 w 272662"/>
                  <a:gd name="connsiteY1" fmla="*/ 264988 h 581141"/>
                  <a:gd name="connsiteX2" fmla="*/ 209550 w 272662"/>
                  <a:gd name="connsiteY2" fmla="*/ 576138 h 581141"/>
                  <a:gd name="connsiteX3" fmla="*/ 262467 w 272662"/>
                  <a:gd name="connsiteY3" fmla="*/ 425855 h 581141"/>
                  <a:gd name="connsiteX4" fmla="*/ 0 w 272662"/>
                  <a:gd name="connsiteY4" fmla="*/ 2521 h 581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662" h="581141">
                    <a:moveTo>
                      <a:pt x="0" y="2521"/>
                    </a:moveTo>
                    <a:cubicBezTo>
                      <a:pt x="353" y="-24290"/>
                      <a:pt x="229659" y="169385"/>
                      <a:pt x="264584" y="264988"/>
                    </a:cubicBezTo>
                    <a:cubicBezTo>
                      <a:pt x="299509" y="360591"/>
                      <a:pt x="209903" y="549327"/>
                      <a:pt x="209550" y="576138"/>
                    </a:cubicBezTo>
                    <a:cubicBezTo>
                      <a:pt x="209197" y="602949"/>
                      <a:pt x="293864" y="517577"/>
                      <a:pt x="262467" y="425855"/>
                    </a:cubicBezTo>
                    <a:cubicBezTo>
                      <a:pt x="231070" y="334133"/>
                      <a:pt x="-353" y="29332"/>
                      <a:pt x="0" y="25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1" name="フリーフォーム: 図形 1790">
                <a:extLst>
                  <a:ext uri="{FF2B5EF4-FFF2-40B4-BE49-F238E27FC236}">
                    <a16:creationId xmlns:a16="http://schemas.microsoft.com/office/drawing/2014/main" id="{DF2248F6-86CB-4412-800D-9ED77AE8E9B7}"/>
                  </a:ext>
                </a:extLst>
              </p:cNvPr>
              <p:cNvSpPr/>
              <p:nvPr/>
            </p:nvSpPr>
            <p:spPr>
              <a:xfrm>
                <a:off x="2596741" y="1908985"/>
                <a:ext cx="406786" cy="880979"/>
              </a:xfrm>
              <a:custGeom>
                <a:avLst/>
                <a:gdLst>
                  <a:gd name="connsiteX0" fmla="*/ 409 w 406786"/>
                  <a:gd name="connsiteY0" fmla="*/ 248 h 880979"/>
                  <a:gd name="connsiteX1" fmla="*/ 402576 w 406786"/>
                  <a:gd name="connsiteY1" fmla="*/ 404532 h 880979"/>
                  <a:gd name="connsiteX2" fmla="*/ 216309 w 406786"/>
                  <a:gd name="connsiteY2" fmla="*/ 872315 h 880979"/>
                  <a:gd name="connsiteX3" fmla="*/ 305209 w 406786"/>
                  <a:gd name="connsiteY3" fmla="*/ 681815 h 880979"/>
                  <a:gd name="connsiteX4" fmla="*/ 326376 w 406786"/>
                  <a:gd name="connsiteY4" fmla="*/ 349498 h 880979"/>
                  <a:gd name="connsiteX5" fmla="*/ 409 w 406786"/>
                  <a:gd name="connsiteY5" fmla="*/ 248 h 88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6786" h="880979">
                    <a:moveTo>
                      <a:pt x="409" y="248"/>
                    </a:moveTo>
                    <a:cubicBezTo>
                      <a:pt x="13109" y="9420"/>
                      <a:pt x="366593" y="259187"/>
                      <a:pt x="402576" y="404532"/>
                    </a:cubicBezTo>
                    <a:cubicBezTo>
                      <a:pt x="438559" y="549877"/>
                      <a:pt x="232537" y="826101"/>
                      <a:pt x="216309" y="872315"/>
                    </a:cubicBezTo>
                    <a:cubicBezTo>
                      <a:pt x="200081" y="918529"/>
                      <a:pt x="286865" y="768951"/>
                      <a:pt x="305209" y="681815"/>
                    </a:cubicBezTo>
                    <a:cubicBezTo>
                      <a:pt x="323554" y="594679"/>
                      <a:pt x="378587" y="460623"/>
                      <a:pt x="326376" y="349498"/>
                    </a:cubicBezTo>
                    <a:cubicBezTo>
                      <a:pt x="274165" y="238373"/>
                      <a:pt x="-12291" y="-8924"/>
                      <a:pt x="409" y="2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2" name="フリーフォーム: 図形 1791">
                <a:extLst>
                  <a:ext uri="{FF2B5EF4-FFF2-40B4-BE49-F238E27FC236}">
                    <a16:creationId xmlns:a16="http://schemas.microsoft.com/office/drawing/2014/main" id="{28A61695-AB5B-4B84-97A2-96A02D42E2D5}"/>
                  </a:ext>
                </a:extLst>
              </p:cNvPr>
              <p:cNvSpPr/>
              <p:nvPr/>
            </p:nvSpPr>
            <p:spPr>
              <a:xfrm>
                <a:off x="1785885" y="2245783"/>
                <a:ext cx="453548" cy="537531"/>
              </a:xfrm>
              <a:custGeom>
                <a:avLst/>
                <a:gdLst>
                  <a:gd name="connsiteX0" fmla="*/ 453548 w 453548"/>
                  <a:gd name="connsiteY0" fmla="*/ 0 h 537531"/>
                  <a:gd name="connsiteX1" fmla="*/ 296915 w 453548"/>
                  <a:gd name="connsiteY1" fmla="*/ 249767 h 537531"/>
                  <a:gd name="connsiteX2" fmla="*/ 6932 w 453548"/>
                  <a:gd name="connsiteY2" fmla="*/ 524934 h 537531"/>
                  <a:gd name="connsiteX3" fmla="*/ 102182 w 453548"/>
                  <a:gd name="connsiteY3" fmla="*/ 469900 h 537531"/>
                  <a:gd name="connsiteX4" fmla="*/ 233415 w 453548"/>
                  <a:gd name="connsiteY4" fmla="*/ 281517 h 537531"/>
                  <a:gd name="connsiteX5" fmla="*/ 453548 w 453548"/>
                  <a:gd name="connsiteY5" fmla="*/ 0 h 537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3548" h="537531">
                    <a:moveTo>
                      <a:pt x="453548" y="0"/>
                    </a:moveTo>
                    <a:cubicBezTo>
                      <a:pt x="412449" y="81139"/>
                      <a:pt x="371351" y="162278"/>
                      <a:pt x="296915" y="249767"/>
                    </a:cubicBezTo>
                    <a:cubicBezTo>
                      <a:pt x="222479" y="337256"/>
                      <a:pt x="39387" y="488245"/>
                      <a:pt x="6932" y="524934"/>
                    </a:cubicBezTo>
                    <a:cubicBezTo>
                      <a:pt x="-25524" y="561623"/>
                      <a:pt x="64435" y="510469"/>
                      <a:pt x="102182" y="469900"/>
                    </a:cubicBezTo>
                    <a:cubicBezTo>
                      <a:pt x="139929" y="429331"/>
                      <a:pt x="233415" y="281517"/>
                      <a:pt x="233415" y="281517"/>
                    </a:cubicBezTo>
                    <a:lnTo>
                      <a:pt x="45354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3" name="フリーフォーム: 図形 1792">
                <a:extLst>
                  <a:ext uri="{FF2B5EF4-FFF2-40B4-BE49-F238E27FC236}">
                    <a16:creationId xmlns:a16="http://schemas.microsoft.com/office/drawing/2014/main" id="{E46A2DB5-A24D-4FB1-B838-7A0E65C161FD}"/>
                  </a:ext>
                </a:extLst>
              </p:cNvPr>
              <p:cNvSpPr/>
              <p:nvPr/>
            </p:nvSpPr>
            <p:spPr>
              <a:xfrm>
                <a:off x="3021370" y="1742575"/>
                <a:ext cx="834058" cy="771378"/>
              </a:xfrm>
              <a:custGeom>
                <a:avLst/>
                <a:gdLst>
                  <a:gd name="connsiteX0" fmla="*/ 7580 w 834058"/>
                  <a:gd name="connsiteY0" fmla="*/ 73525 h 771378"/>
                  <a:gd name="connsiteX1" fmla="*/ 312380 w 834058"/>
                  <a:gd name="connsiteY1" fmla="*/ 16375 h 771378"/>
                  <a:gd name="connsiteX2" fmla="*/ 610830 w 834058"/>
                  <a:gd name="connsiteY2" fmla="*/ 346575 h 771378"/>
                  <a:gd name="connsiteX3" fmla="*/ 820380 w 834058"/>
                  <a:gd name="connsiteY3" fmla="*/ 765675 h 771378"/>
                  <a:gd name="connsiteX4" fmla="*/ 794980 w 834058"/>
                  <a:gd name="connsiteY4" fmla="*/ 568825 h 771378"/>
                  <a:gd name="connsiteX5" fmla="*/ 642580 w 834058"/>
                  <a:gd name="connsiteY5" fmla="*/ 276725 h 771378"/>
                  <a:gd name="connsiteX6" fmla="*/ 7580 w 834058"/>
                  <a:gd name="connsiteY6" fmla="*/ 73525 h 771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34058" h="771378">
                    <a:moveTo>
                      <a:pt x="7580" y="73525"/>
                    </a:moveTo>
                    <a:cubicBezTo>
                      <a:pt x="-47453" y="30133"/>
                      <a:pt x="211838" y="-29133"/>
                      <a:pt x="312380" y="16375"/>
                    </a:cubicBezTo>
                    <a:cubicBezTo>
                      <a:pt x="412922" y="61883"/>
                      <a:pt x="526163" y="221692"/>
                      <a:pt x="610830" y="346575"/>
                    </a:cubicBezTo>
                    <a:cubicBezTo>
                      <a:pt x="695497" y="471458"/>
                      <a:pt x="789688" y="728633"/>
                      <a:pt x="820380" y="765675"/>
                    </a:cubicBezTo>
                    <a:cubicBezTo>
                      <a:pt x="851072" y="802717"/>
                      <a:pt x="824613" y="650317"/>
                      <a:pt x="794980" y="568825"/>
                    </a:cubicBezTo>
                    <a:cubicBezTo>
                      <a:pt x="765347" y="487333"/>
                      <a:pt x="770638" y="357158"/>
                      <a:pt x="642580" y="276725"/>
                    </a:cubicBezTo>
                    <a:cubicBezTo>
                      <a:pt x="514522" y="196292"/>
                      <a:pt x="62613" y="116917"/>
                      <a:pt x="7580" y="735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4" name="フリーフォーム: 図形 1793">
                <a:extLst>
                  <a:ext uri="{FF2B5EF4-FFF2-40B4-BE49-F238E27FC236}">
                    <a16:creationId xmlns:a16="http://schemas.microsoft.com/office/drawing/2014/main" id="{B3874688-29EF-4B0A-9450-706944CE9673}"/>
                  </a:ext>
                </a:extLst>
              </p:cNvPr>
              <p:cNvSpPr/>
              <p:nvPr/>
            </p:nvSpPr>
            <p:spPr>
              <a:xfrm>
                <a:off x="2895013" y="1428010"/>
                <a:ext cx="1664771" cy="918668"/>
              </a:xfrm>
              <a:custGeom>
                <a:avLst/>
                <a:gdLst>
                  <a:gd name="connsiteX0" fmla="*/ 19637 w 1664771"/>
                  <a:gd name="connsiteY0" fmla="*/ 121390 h 918668"/>
                  <a:gd name="connsiteX1" fmla="*/ 394287 w 1664771"/>
                  <a:gd name="connsiteY1" fmla="*/ 740 h 918668"/>
                  <a:gd name="connsiteX2" fmla="*/ 800687 w 1664771"/>
                  <a:gd name="connsiteY2" fmla="*/ 172190 h 918668"/>
                  <a:gd name="connsiteX3" fmla="*/ 1048337 w 1664771"/>
                  <a:gd name="connsiteY3" fmla="*/ 413490 h 918668"/>
                  <a:gd name="connsiteX4" fmla="*/ 1340437 w 1664771"/>
                  <a:gd name="connsiteY4" fmla="*/ 819890 h 918668"/>
                  <a:gd name="connsiteX5" fmla="*/ 1664287 w 1664771"/>
                  <a:gd name="connsiteY5" fmla="*/ 915140 h 918668"/>
                  <a:gd name="connsiteX6" fmla="*/ 1403937 w 1664771"/>
                  <a:gd name="connsiteY6" fmla="*/ 737340 h 918668"/>
                  <a:gd name="connsiteX7" fmla="*/ 1029287 w 1664771"/>
                  <a:gd name="connsiteY7" fmla="*/ 381740 h 918668"/>
                  <a:gd name="connsiteX8" fmla="*/ 19637 w 1664771"/>
                  <a:gd name="connsiteY8" fmla="*/ 121390 h 91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64771" h="918668">
                    <a:moveTo>
                      <a:pt x="19637" y="121390"/>
                    </a:moveTo>
                    <a:cubicBezTo>
                      <a:pt x="-86196" y="57890"/>
                      <a:pt x="264112" y="-7727"/>
                      <a:pt x="394287" y="740"/>
                    </a:cubicBezTo>
                    <a:cubicBezTo>
                      <a:pt x="524462" y="9207"/>
                      <a:pt x="691679" y="103398"/>
                      <a:pt x="800687" y="172190"/>
                    </a:cubicBezTo>
                    <a:cubicBezTo>
                      <a:pt x="909695" y="240982"/>
                      <a:pt x="958379" y="305540"/>
                      <a:pt x="1048337" y="413490"/>
                    </a:cubicBezTo>
                    <a:cubicBezTo>
                      <a:pt x="1138295" y="521440"/>
                      <a:pt x="1237779" y="736282"/>
                      <a:pt x="1340437" y="819890"/>
                    </a:cubicBezTo>
                    <a:cubicBezTo>
                      <a:pt x="1443095" y="903498"/>
                      <a:pt x="1653704" y="928898"/>
                      <a:pt x="1664287" y="915140"/>
                    </a:cubicBezTo>
                    <a:cubicBezTo>
                      <a:pt x="1674870" y="901382"/>
                      <a:pt x="1509770" y="826240"/>
                      <a:pt x="1403937" y="737340"/>
                    </a:cubicBezTo>
                    <a:cubicBezTo>
                      <a:pt x="1298104" y="648440"/>
                      <a:pt x="1252595" y="486515"/>
                      <a:pt x="1029287" y="381740"/>
                    </a:cubicBezTo>
                    <a:cubicBezTo>
                      <a:pt x="805979" y="276965"/>
                      <a:pt x="125470" y="184890"/>
                      <a:pt x="19637" y="1213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5" name="フリーフォーム: 図形 1794">
                <a:extLst>
                  <a:ext uri="{FF2B5EF4-FFF2-40B4-BE49-F238E27FC236}">
                    <a16:creationId xmlns:a16="http://schemas.microsoft.com/office/drawing/2014/main" id="{DCE81BC7-981C-47A8-A4BD-5921F81A8F6A}"/>
                  </a:ext>
                </a:extLst>
              </p:cNvPr>
              <p:cNvSpPr/>
              <p:nvPr/>
            </p:nvSpPr>
            <p:spPr>
              <a:xfrm>
                <a:off x="1562100" y="1807495"/>
                <a:ext cx="1208146" cy="821678"/>
              </a:xfrm>
              <a:custGeom>
                <a:avLst/>
                <a:gdLst>
                  <a:gd name="connsiteX0" fmla="*/ 1206500 w 1208146"/>
                  <a:gd name="connsiteY0" fmla="*/ 2255 h 821678"/>
                  <a:gd name="connsiteX1" fmla="*/ 698500 w 1208146"/>
                  <a:gd name="connsiteY1" fmla="*/ 110205 h 821678"/>
                  <a:gd name="connsiteX2" fmla="*/ 203200 w 1208146"/>
                  <a:gd name="connsiteY2" fmla="*/ 427705 h 821678"/>
                  <a:gd name="connsiteX3" fmla="*/ 0 w 1208146"/>
                  <a:gd name="connsiteY3" fmla="*/ 821405 h 821678"/>
                  <a:gd name="connsiteX4" fmla="*/ 203200 w 1208146"/>
                  <a:gd name="connsiteY4" fmla="*/ 484855 h 821678"/>
                  <a:gd name="connsiteX5" fmla="*/ 838200 w 1208146"/>
                  <a:gd name="connsiteY5" fmla="*/ 192755 h 821678"/>
                  <a:gd name="connsiteX6" fmla="*/ 1206500 w 1208146"/>
                  <a:gd name="connsiteY6" fmla="*/ 2255 h 821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146" h="821678">
                    <a:moveTo>
                      <a:pt x="1206500" y="2255"/>
                    </a:moveTo>
                    <a:cubicBezTo>
                      <a:pt x="1183217" y="-11503"/>
                      <a:pt x="865717" y="39297"/>
                      <a:pt x="698500" y="110205"/>
                    </a:cubicBezTo>
                    <a:cubicBezTo>
                      <a:pt x="531283" y="181113"/>
                      <a:pt x="319617" y="309172"/>
                      <a:pt x="203200" y="427705"/>
                    </a:cubicBezTo>
                    <a:cubicBezTo>
                      <a:pt x="86783" y="546238"/>
                      <a:pt x="0" y="811880"/>
                      <a:pt x="0" y="821405"/>
                    </a:cubicBezTo>
                    <a:cubicBezTo>
                      <a:pt x="0" y="830930"/>
                      <a:pt x="63500" y="589630"/>
                      <a:pt x="203200" y="484855"/>
                    </a:cubicBezTo>
                    <a:cubicBezTo>
                      <a:pt x="342900" y="380080"/>
                      <a:pt x="675217" y="272130"/>
                      <a:pt x="838200" y="192755"/>
                    </a:cubicBezTo>
                    <a:cubicBezTo>
                      <a:pt x="1001183" y="113380"/>
                      <a:pt x="1229783" y="16013"/>
                      <a:pt x="1206500" y="22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6" name="フリーフォーム: 図形 1795">
                <a:extLst>
                  <a:ext uri="{FF2B5EF4-FFF2-40B4-BE49-F238E27FC236}">
                    <a16:creationId xmlns:a16="http://schemas.microsoft.com/office/drawing/2014/main" id="{21F37E5D-5496-44FD-B926-B7B44A866A5A}"/>
                  </a:ext>
                </a:extLst>
              </p:cNvPr>
              <p:cNvSpPr/>
              <p:nvPr/>
            </p:nvSpPr>
            <p:spPr>
              <a:xfrm>
                <a:off x="1421542" y="1687651"/>
                <a:ext cx="1312672" cy="1121932"/>
              </a:xfrm>
              <a:custGeom>
                <a:avLst/>
                <a:gdLst>
                  <a:gd name="connsiteX0" fmla="*/ 1302608 w 1312672"/>
                  <a:gd name="connsiteY0" fmla="*/ 14149 h 1121932"/>
                  <a:gd name="connsiteX1" fmla="*/ 667608 w 1312672"/>
                  <a:gd name="connsiteY1" fmla="*/ 109399 h 1121932"/>
                  <a:gd name="connsiteX2" fmla="*/ 102458 w 1312672"/>
                  <a:gd name="connsiteY2" fmla="*/ 585649 h 1121932"/>
                  <a:gd name="connsiteX3" fmla="*/ 858 w 1312672"/>
                  <a:gd name="connsiteY3" fmla="*/ 1112699 h 1121932"/>
                  <a:gd name="connsiteX4" fmla="*/ 58008 w 1312672"/>
                  <a:gd name="connsiteY4" fmla="*/ 877749 h 1121932"/>
                  <a:gd name="connsiteX5" fmla="*/ 134208 w 1312672"/>
                  <a:gd name="connsiteY5" fmla="*/ 331649 h 1121932"/>
                  <a:gd name="connsiteX6" fmla="*/ 1302608 w 1312672"/>
                  <a:gd name="connsiteY6" fmla="*/ 14149 h 112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672" h="1121932">
                    <a:moveTo>
                      <a:pt x="1302608" y="14149"/>
                    </a:moveTo>
                    <a:cubicBezTo>
                      <a:pt x="1391508" y="-22893"/>
                      <a:pt x="867633" y="14149"/>
                      <a:pt x="667608" y="109399"/>
                    </a:cubicBezTo>
                    <a:cubicBezTo>
                      <a:pt x="467583" y="204649"/>
                      <a:pt x="213583" y="418432"/>
                      <a:pt x="102458" y="585649"/>
                    </a:cubicBezTo>
                    <a:cubicBezTo>
                      <a:pt x="-8667" y="752866"/>
                      <a:pt x="8266" y="1064016"/>
                      <a:pt x="858" y="1112699"/>
                    </a:cubicBezTo>
                    <a:cubicBezTo>
                      <a:pt x="-6550" y="1161382"/>
                      <a:pt x="35783" y="1007924"/>
                      <a:pt x="58008" y="877749"/>
                    </a:cubicBezTo>
                    <a:cubicBezTo>
                      <a:pt x="80233" y="747574"/>
                      <a:pt x="-68992" y="480874"/>
                      <a:pt x="134208" y="331649"/>
                    </a:cubicBezTo>
                    <a:cubicBezTo>
                      <a:pt x="337408" y="182424"/>
                      <a:pt x="1213708" y="51191"/>
                      <a:pt x="1302608" y="141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7" name="フリーフォーム: 図形 1796">
                <a:extLst>
                  <a:ext uri="{FF2B5EF4-FFF2-40B4-BE49-F238E27FC236}">
                    <a16:creationId xmlns:a16="http://schemas.microsoft.com/office/drawing/2014/main" id="{6A1AD38A-6A83-4F01-BE79-466F73551386}"/>
                  </a:ext>
                </a:extLst>
              </p:cNvPr>
              <p:cNvSpPr/>
              <p:nvPr/>
            </p:nvSpPr>
            <p:spPr>
              <a:xfrm>
                <a:off x="1770107" y="1295168"/>
                <a:ext cx="993582" cy="228887"/>
              </a:xfrm>
              <a:custGeom>
                <a:avLst/>
                <a:gdLst>
                  <a:gd name="connsiteX0" fmla="*/ 973093 w 993582"/>
                  <a:gd name="connsiteY0" fmla="*/ 228832 h 228887"/>
                  <a:gd name="connsiteX1" fmla="*/ 852443 w 993582"/>
                  <a:gd name="connsiteY1" fmla="*/ 133582 h 228887"/>
                  <a:gd name="connsiteX2" fmla="*/ 585743 w 993582"/>
                  <a:gd name="connsiteY2" fmla="*/ 232 h 228887"/>
                  <a:gd name="connsiteX3" fmla="*/ 1543 w 993582"/>
                  <a:gd name="connsiteY3" fmla="*/ 101832 h 228887"/>
                  <a:gd name="connsiteX4" fmla="*/ 433343 w 993582"/>
                  <a:gd name="connsiteY4" fmla="*/ 120882 h 228887"/>
                  <a:gd name="connsiteX5" fmla="*/ 973093 w 993582"/>
                  <a:gd name="connsiteY5" fmla="*/ 228832 h 228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3582" h="228887">
                    <a:moveTo>
                      <a:pt x="973093" y="228832"/>
                    </a:moveTo>
                    <a:cubicBezTo>
                      <a:pt x="1042943" y="230949"/>
                      <a:pt x="917001" y="171682"/>
                      <a:pt x="852443" y="133582"/>
                    </a:cubicBezTo>
                    <a:cubicBezTo>
                      <a:pt x="787885" y="95482"/>
                      <a:pt x="727560" y="5524"/>
                      <a:pt x="585743" y="232"/>
                    </a:cubicBezTo>
                    <a:cubicBezTo>
                      <a:pt x="443926" y="-5060"/>
                      <a:pt x="26943" y="81724"/>
                      <a:pt x="1543" y="101832"/>
                    </a:cubicBezTo>
                    <a:cubicBezTo>
                      <a:pt x="-23857" y="121940"/>
                      <a:pt x="270360" y="101832"/>
                      <a:pt x="433343" y="120882"/>
                    </a:cubicBezTo>
                    <a:cubicBezTo>
                      <a:pt x="596326" y="139932"/>
                      <a:pt x="903243" y="226715"/>
                      <a:pt x="973093" y="2288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8" name="フリーフォーム: 図形 1797">
                <a:extLst>
                  <a:ext uri="{FF2B5EF4-FFF2-40B4-BE49-F238E27FC236}">
                    <a16:creationId xmlns:a16="http://schemas.microsoft.com/office/drawing/2014/main" id="{D9A46EFF-13BA-43E4-8657-43811B6D2D24}"/>
                  </a:ext>
                </a:extLst>
              </p:cNvPr>
              <p:cNvSpPr/>
              <p:nvPr/>
            </p:nvSpPr>
            <p:spPr>
              <a:xfrm>
                <a:off x="3004775" y="1257260"/>
                <a:ext cx="931984" cy="330498"/>
              </a:xfrm>
              <a:custGeom>
                <a:avLst/>
                <a:gdLst>
                  <a:gd name="connsiteX0" fmla="*/ 5125 w 931984"/>
                  <a:gd name="connsiteY0" fmla="*/ 146090 h 330498"/>
                  <a:gd name="connsiteX1" fmla="*/ 309925 w 931984"/>
                  <a:gd name="connsiteY1" fmla="*/ 40 h 330498"/>
                  <a:gd name="connsiteX2" fmla="*/ 633775 w 931984"/>
                  <a:gd name="connsiteY2" fmla="*/ 133390 h 330498"/>
                  <a:gd name="connsiteX3" fmla="*/ 925875 w 931984"/>
                  <a:gd name="connsiteY3" fmla="*/ 330240 h 330498"/>
                  <a:gd name="connsiteX4" fmla="*/ 811575 w 931984"/>
                  <a:gd name="connsiteY4" fmla="*/ 171490 h 330498"/>
                  <a:gd name="connsiteX5" fmla="*/ 570275 w 931984"/>
                  <a:gd name="connsiteY5" fmla="*/ 12740 h 330498"/>
                  <a:gd name="connsiteX6" fmla="*/ 5125 w 931984"/>
                  <a:gd name="connsiteY6" fmla="*/ 146090 h 330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31984" h="330498">
                    <a:moveTo>
                      <a:pt x="5125" y="146090"/>
                    </a:moveTo>
                    <a:cubicBezTo>
                      <a:pt x="-38267" y="143973"/>
                      <a:pt x="205150" y="2157"/>
                      <a:pt x="309925" y="40"/>
                    </a:cubicBezTo>
                    <a:cubicBezTo>
                      <a:pt x="414700" y="-2077"/>
                      <a:pt x="531117" y="78357"/>
                      <a:pt x="633775" y="133390"/>
                    </a:cubicBezTo>
                    <a:cubicBezTo>
                      <a:pt x="736433" y="188423"/>
                      <a:pt x="896242" y="323890"/>
                      <a:pt x="925875" y="330240"/>
                    </a:cubicBezTo>
                    <a:cubicBezTo>
                      <a:pt x="955508" y="336590"/>
                      <a:pt x="870842" y="224407"/>
                      <a:pt x="811575" y="171490"/>
                    </a:cubicBezTo>
                    <a:cubicBezTo>
                      <a:pt x="752308" y="118573"/>
                      <a:pt x="706800" y="22265"/>
                      <a:pt x="570275" y="12740"/>
                    </a:cubicBezTo>
                    <a:cubicBezTo>
                      <a:pt x="433750" y="3215"/>
                      <a:pt x="48517" y="148207"/>
                      <a:pt x="5125" y="1460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9" name="フリーフォーム: 図形 1798">
                <a:extLst>
                  <a:ext uri="{FF2B5EF4-FFF2-40B4-BE49-F238E27FC236}">
                    <a16:creationId xmlns:a16="http://schemas.microsoft.com/office/drawing/2014/main" id="{CDFFA253-8515-4A82-BFA8-B9E75470B7AA}"/>
                  </a:ext>
                </a:extLst>
              </p:cNvPr>
              <p:cNvSpPr/>
              <p:nvPr/>
            </p:nvSpPr>
            <p:spPr>
              <a:xfrm>
                <a:off x="2108094" y="980008"/>
                <a:ext cx="691952" cy="361704"/>
              </a:xfrm>
              <a:custGeom>
                <a:avLst/>
                <a:gdLst>
                  <a:gd name="connsiteX0" fmla="*/ 685906 w 691952"/>
                  <a:gd name="connsiteY0" fmla="*/ 359842 h 361704"/>
                  <a:gd name="connsiteX1" fmla="*/ 552556 w 691952"/>
                  <a:gd name="connsiteY1" fmla="*/ 245542 h 361704"/>
                  <a:gd name="connsiteX2" fmla="*/ 279506 w 691952"/>
                  <a:gd name="connsiteY2" fmla="*/ 16942 h 361704"/>
                  <a:gd name="connsiteX3" fmla="*/ 106 w 691952"/>
                  <a:gd name="connsiteY3" fmla="*/ 29642 h 361704"/>
                  <a:gd name="connsiteX4" fmla="*/ 311256 w 691952"/>
                  <a:gd name="connsiteY4" fmla="*/ 131242 h 361704"/>
                  <a:gd name="connsiteX5" fmla="*/ 685906 w 691952"/>
                  <a:gd name="connsiteY5" fmla="*/ 359842 h 36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1952" h="361704">
                    <a:moveTo>
                      <a:pt x="685906" y="359842"/>
                    </a:moveTo>
                    <a:cubicBezTo>
                      <a:pt x="726123" y="378892"/>
                      <a:pt x="552556" y="245542"/>
                      <a:pt x="552556" y="245542"/>
                    </a:cubicBezTo>
                    <a:cubicBezTo>
                      <a:pt x="484823" y="188392"/>
                      <a:pt x="371581" y="52925"/>
                      <a:pt x="279506" y="16942"/>
                    </a:cubicBezTo>
                    <a:cubicBezTo>
                      <a:pt x="187431" y="-19041"/>
                      <a:pt x="-5186" y="10592"/>
                      <a:pt x="106" y="29642"/>
                    </a:cubicBezTo>
                    <a:cubicBezTo>
                      <a:pt x="5398" y="48692"/>
                      <a:pt x="201189" y="74092"/>
                      <a:pt x="311256" y="131242"/>
                    </a:cubicBezTo>
                    <a:cubicBezTo>
                      <a:pt x="421323" y="188392"/>
                      <a:pt x="645689" y="340792"/>
                      <a:pt x="685906" y="3598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0" name="フリーフォーム: 図形 1799">
                <a:extLst>
                  <a:ext uri="{FF2B5EF4-FFF2-40B4-BE49-F238E27FC236}">
                    <a16:creationId xmlns:a16="http://schemas.microsoft.com/office/drawing/2014/main" id="{81987798-E097-4401-908F-60702F60BC39}"/>
                  </a:ext>
                </a:extLst>
              </p:cNvPr>
              <p:cNvSpPr/>
              <p:nvPr/>
            </p:nvSpPr>
            <p:spPr>
              <a:xfrm>
                <a:off x="1359506" y="1203193"/>
                <a:ext cx="765524" cy="602474"/>
              </a:xfrm>
              <a:custGeom>
                <a:avLst/>
                <a:gdLst>
                  <a:gd name="connsiteX0" fmla="*/ 742344 w 765524"/>
                  <a:gd name="connsiteY0" fmla="*/ 22357 h 602474"/>
                  <a:gd name="connsiteX1" fmla="*/ 659794 w 765524"/>
                  <a:gd name="connsiteY1" fmla="*/ 16007 h 602474"/>
                  <a:gd name="connsiteX2" fmla="*/ 196244 w 765524"/>
                  <a:gd name="connsiteY2" fmla="*/ 162057 h 602474"/>
                  <a:gd name="connsiteX3" fmla="*/ 5744 w 765524"/>
                  <a:gd name="connsiteY3" fmla="*/ 600207 h 602474"/>
                  <a:gd name="connsiteX4" fmla="*/ 75594 w 765524"/>
                  <a:gd name="connsiteY4" fmla="*/ 327157 h 602474"/>
                  <a:gd name="connsiteX5" fmla="*/ 335944 w 765524"/>
                  <a:gd name="connsiteY5" fmla="*/ 181107 h 602474"/>
                  <a:gd name="connsiteX6" fmla="*/ 742344 w 765524"/>
                  <a:gd name="connsiteY6" fmla="*/ 22357 h 602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5524" h="602474">
                    <a:moveTo>
                      <a:pt x="742344" y="22357"/>
                    </a:moveTo>
                    <a:cubicBezTo>
                      <a:pt x="796319" y="-5160"/>
                      <a:pt x="750811" y="-7276"/>
                      <a:pt x="659794" y="16007"/>
                    </a:cubicBezTo>
                    <a:cubicBezTo>
                      <a:pt x="568777" y="39290"/>
                      <a:pt x="305252" y="64690"/>
                      <a:pt x="196244" y="162057"/>
                    </a:cubicBezTo>
                    <a:cubicBezTo>
                      <a:pt x="87236" y="259424"/>
                      <a:pt x="25852" y="572690"/>
                      <a:pt x="5744" y="600207"/>
                    </a:cubicBezTo>
                    <a:cubicBezTo>
                      <a:pt x="-14364" y="627724"/>
                      <a:pt x="20561" y="397007"/>
                      <a:pt x="75594" y="327157"/>
                    </a:cubicBezTo>
                    <a:cubicBezTo>
                      <a:pt x="130627" y="257307"/>
                      <a:pt x="224819" y="237199"/>
                      <a:pt x="335944" y="181107"/>
                    </a:cubicBezTo>
                    <a:cubicBezTo>
                      <a:pt x="447069" y="125015"/>
                      <a:pt x="688369" y="49874"/>
                      <a:pt x="742344" y="223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1" name="フリーフォーム: 図形 1800">
                <a:extLst>
                  <a:ext uri="{FF2B5EF4-FFF2-40B4-BE49-F238E27FC236}">
                    <a16:creationId xmlns:a16="http://schemas.microsoft.com/office/drawing/2014/main" id="{4B2F30FF-6F1A-4E31-B2C2-71979689C544}"/>
                  </a:ext>
                </a:extLst>
              </p:cNvPr>
              <p:cNvSpPr/>
              <p:nvPr/>
            </p:nvSpPr>
            <p:spPr>
              <a:xfrm>
                <a:off x="1283615" y="1612844"/>
                <a:ext cx="996791" cy="741567"/>
              </a:xfrm>
              <a:custGeom>
                <a:avLst/>
                <a:gdLst>
                  <a:gd name="connsiteX0" fmla="*/ 996035 w 996791"/>
                  <a:gd name="connsiteY0" fmla="*/ 19106 h 741567"/>
                  <a:gd name="connsiteX1" fmla="*/ 697585 w 996791"/>
                  <a:gd name="connsiteY1" fmla="*/ 19106 h 741567"/>
                  <a:gd name="connsiteX2" fmla="*/ 297535 w 996791"/>
                  <a:gd name="connsiteY2" fmla="*/ 215956 h 741567"/>
                  <a:gd name="connsiteX3" fmla="*/ 11785 w 996791"/>
                  <a:gd name="connsiteY3" fmla="*/ 736656 h 741567"/>
                  <a:gd name="connsiteX4" fmla="*/ 126085 w 996791"/>
                  <a:gd name="connsiteY4" fmla="*/ 457256 h 741567"/>
                  <a:gd name="connsiteX5" fmla="*/ 761085 w 996791"/>
                  <a:gd name="connsiteY5" fmla="*/ 120706 h 741567"/>
                  <a:gd name="connsiteX6" fmla="*/ 996035 w 996791"/>
                  <a:gd name="connsiteY6" fmla="*/ 19106 h 741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6791" h="741567">
                    <a:moveTo>
                      <a:pt x="996035" y="19106"/>
                    </a:moveTo>
                    <a:cubicBezTo>
                      <a:pt x="985452" y="2173"/>
                      <a:pt x="814002" y="-13702"/>
                      <a:pt x="697585" y="19106"/>
                    </a:cubicBezTo>
                    <a:cubicBezTo>
                      <a:pt x="581168" y="51914"/>
                      <a:pt x="411835" y="96364"/>
                      <a:pt x="297535" y="215956"/>
                    </a:cubicBezTo>
                    <a:cubicBezTo>
                      <a:pt x="183235" y="335548"/>
                      <a:pt x="40360" y="696439"/>
                      <a:pt x="11785" y="736656"/>
                    </a:cubicBezTo>
                    <a:cubicBezTo>
                      <a:pt x="-16790" y="776873"/>
                      <a:pt x="1202" y="559914"/>
                      <a:pt x="126085" y="457256"/>
                    </a:cubicBezTo>
                    <a:cubicBezTo>
                      <a:pt x="250968" y="354598"/>
                      <a:pt x="617152" y="191614"/>
                      <a:pt x="761085" y="120706"/>
                    </a:cubicBezTo>
                    <a:cubicBezTo>
                      <a:pt x="905018" y="49798"/>
                      <a:pt x="1006618" y="36039"/>
                      <a:pt x="996035" y="191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2" name="フリーフォーム: 図形 1801">
                <a:extLst>
                  <a:ext uri="{FF2B5EF4-FFF2-40B4-BE49-F238E27FC236}">
                    <a16:creationId xmlns:a16="http://schemas.microsoft.com/office/drawing/2014/main" id="{E7208C6E-1444-45A0-8DA3-60EF461513E5}"/>
                  </a:ext>
                </a:extLst>
              </p:cNvPr>
              <p:cNvSpPr/>
              <p:nvPr/>
            </p:nvSpPr>
            <p:spPr>
              <a:xfrm>
                <a:off x="1240786" y="1463968"/>
                <a:ext cx="1281037" cy="756242"/>
              </a:xfrm>
              <a:custGeom>
                <a:avLst/>
                <a:gdLst>
                  <a:gd name="connsiteX0" fmla="*/ 1254764 w 1281037"/>
                  <a:gd name="connsiteY0" fmla="*/ 104482 h 756242"/>
                  <a:gd name="connsiteX1" fmla="*/ 1096014 w 1281037"/>
                  <a:gd name="connsiteY1" fmla="*/ 66382 h 756242"/>
                  <a:gd name="connsiteX2" fmla="*/ 511814 w 1281037"/>
                  <a:gd name="connsiteY2" fmla="*/ 66382 h 756242"/>
                  <a:gd name="connsiteX3" fmla="*/ 283214 w 1281037"/>
                  <a:gd name="connsiteY3" fmla="*/ 288632 h 756242"/>
                  <a:gd name="connsiteX4" fmla="*/ 10164 w 1281037"/>
                  <a:gd name="connsiteY4" fmla="*/ 739482 h 756242"/>
                  <a:gd name="connsiteX5" fmla="*/ 73664 w 1281037"/>
                  <a:gd name="connsiteY5" fmla="*/ 618832 h 756242"/>
                  <a:gd name="connsiteX6" fmla="*/ 219714 w 1281037"/>
                  <a:gd name="connsiteY6" fmla="*/ 231482 h 756242"/>
                  <a:gd name="connsiteX7" fmla="*/ 619764 w 1281037"/>
                  <a:gd name="connsiteY7" fmla="*/ 2882 h 756242"/>
                  <a:gd name="connsiteX8" fmla="*/ 1254764 w 1281037"/>
                  <a:gd name="connsiteY8" fmla="*/ 104482 h 75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1037" h="756242">
                    <a:moveTo>
                      <a:pt x="1254764" y="104482"/>
                    </a:moveTo>
                    <a:cubicBezTo>
                      <a:pt x="1334139" y="115065"/>
                      <a:pt x="1219839" y="72732"/>
                      <a:pt x="1096014" y="66382"/>
                    </a:cubicBezTo>
                    <a:cubicBezTo>
                      <a:pt x="972189" y="60032"/>
                      <a:pt x="647281" y="29340"/>
                      <a:pt x="511814" y="66382"/>
                    </a:cubicBezTo>
                    <a:cubicBezTo>
                      <a:pt x="376347" y="103424"/>
                      <a:pt x="366822" y="176449"/>
                      <a:pt x="283214" y="288632"/>
                    </a:cubicBezTo>
                    <a:cubicBezTo>
                      <a:pt x="199606" y="400815"/>
                      <a:pt x="45089" y="684449"/>
                      <a:pt x="10164" y="739482"/>
                    </a:cubicBezTo>
                    <a:cubicBezTo>
                      <a:pt x="-24761" y="794515"/>
                      <a:pt x="38739" y="703499"/>
                      <a:pt x="73664" y="618832"/>
                    </a:cubicBezTo>
                    <a:cubicBezTo>
                      <a:pt x="108589" y="534165"/>
                      <a:pt x="128697" y="334140"/>
                      <a:pt x="219714" y="231482"/>
                    </a:cubicBezTo>
                    <a:cubicBezTo>
                      <a:pt x="310731" y="128824"/>
                      <a:pt x="444081" y="25107"/>
                      <a:pt x="619764" y="2882"/>
                    </a:cubicBezTo>
                    <a:cubicBezTo>
                      <a:pt x="795447" y="-19343"/>
                      <a:pt x="1175389" y="93899"/>
                      <a:pt x="1254764" y="1044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3" name="フリーフォーム: 図形 1802">
                <a:extLst>
                  <a:ext uri="{FF2B5EF4-FFF2-40B4-BE49-F238E27FC236}">
                    <a16:creationId xmlns:a16="http://schemas.microsoft.com/office/drawing/2014/main" id="{C11B4599-0CD8-49A7-A340-B105711D7364}"/>
                  </a:ext>
                </a:extLst>
              </p:cNvPr>
              <p:cNvSpPr/>
              <p:nvPr/>
            </p:nvSpPr>
            <p:spPr>
              <a:xfrm>
                <a:off x="2945824" y="1089814"/>
                <a:ext cx="1106245" cy="244713"/>
              </a:xfrm>
              <a:custGeom>
                <a:avLst/>
                <a:gdLst>
                  <a:gd name="connsiteX0" fmla="*/ 6926 w 1106245"/>
                  <a:gd name="connsiteY0" fmla="*/ 243686 h 244713"/>
                  <a:gd name="connsiteX1" fmla="*/ 426026 w 1106245"/>
                  <a:gd name="connsiteY1" fmla="*/ 15086 h 244713"/>
                  <a:gd name="connsiteX2" fmla="*/ 857826 w 1106245"/>
                  <a:gd name="connsiteY2" fmla="*/ 40486 h 244713"/>
                  <a:gd name="connsiteX3" fmla="*/ 1105476 w 1106245"/>
                  <a:gd name="connsiteY3" fmla="*/ 192886 h 244713"/>
                  <a:gd name="connsiteX4" fmla="*/ 781626 w 1106245"/>
                  <a:gd name="connsiteY4" fmla="*/ 103986 h 244713"/>
                  <a:gd name="connsiteX5" fmla="*/ 6926 w 1106245"/>
                  <a:gd name="connsiteY5" fmla="*/ 243686 h 24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245" h="244713">
                    <a:moveTo>
                      <a:pt x="6926" y="243686"/>
                    </a:moveTo>
                    <a:cubicBezTo>
                      <a:pt x="-52341" y="228869"/>
                      <a:pt x="284209" y="48953"/>
                      <a:pt x="426026" y="15086"/>
                    </a:cubicBezTo>
                    <a:cubicBezTo>
                      <a:pt x="567843" y="-18781"/>
                      <a:pt x="744584" y="10853"/>
                      <a:pt x="857826" y="40486"/>
                    </a:cubicBezTo>
                    <a:cubicBezTo>
                      <a:pt x="971068" y="70119"/>
                      <a:pt x="1118176" y="182303"/>
                      <a:pt x="1105476" y="192886"/>
                    </a:cubicBezTo>
                    <a:cubicBezTo>
                      <a:pt x="1092776" y="203469"/>
                      <a:pt x="966834" y="99753"/>
                      <a:pt x="781626" y="103986"/>
                    </a:cubicBezTo>
                    <a:cubicBezTo>
                      <a:pt x="596418" y="108219"/>
                      <a:pt x="66193" y="258503"/>
                      <a:pt x="6926" y="2436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4" name="フリーフォーム: 図形 1803">
                <a:extLst>
                  <a:ext uri="{FF2B5EF4-FFF2-40B4-BE49-F238E27FC236}">
                    <a16:creationId xmlns:a16="http://schemas.microsoft.com/office/drawing/2014/main" id="{8F78C6D6-845E-48C8-86A9-5B7F1D7D5211}"/>
                  </a:ext>
                </a:extLst>
              </p:cNvPr>
              <p:cNvSpPr/>
              <p:nvPr/>
            </p:nvSpPr>
            <p:spPr>
              <a:xfrm>
                <a:off x="3714626" y="945997"/>
                <a:ext cx="625505" cy="1033728"/>
              </a:xfrm>
              <a:custGeom>
                <a:avLst/>
                <a:gdLst>
                  <a:gd name="connsiteX0" fmla="*/ 124 w 625505"/>
                  <a:gd name="connsiteY0" fmla="*/ 153 h 1033728"/>
                  <a:gd name="connsiteX1" fmla="*/ 520824 w 625505"/>
                  <a:gd name="connsiteY1" fmla="*/ 514503 h 1033728"/>
                  <a:gd name="connsiteX2" fmla="*/ 609724 w 625505"/>
                  <a:gd name="connsiteY2" fmla="*/ 1028853 h 1033728"/>
                  <a:gd name="connsiteX3" fmla="*/ 609724 w 625505"/>
                  <a:gd name="connsiteY3" fmla="*/ 755803 h 1033728"/>
                  <a:gd name="connsiteX4" fmla="*/ 571624 w 625505"/>
                  <a:gd name="connsiteY4" fmla="*/ 463703 h 1033728"/>
                  <a:gd name="connsiteX5" fmla="*/ 124 w 625505"/>
                  <a:gd name="connsiteY5" fmla="*/ 153 h 103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505" h="1033728">
                    <a:moveTo>
                      <a:pt x="124" y="153"/>
                    </a:moveTo>
                    <a:cubicBezTo>
                      <a:pt x="-8343" y="8620"/>
                      <a:pt x="419224" y="343053"/>
                      <a:pt x="520824" y="514503"/>
                    </a:cubicBezTo>
                    <a:cubicBezTo>
                      <a:pt x="622424" y="685953"/>
                      <a:pt x="594907" y="988636"/>
                      <a:pt x="609724" y="1028853"/>
                    </a:cubicBezTo>
                    <a:cubicBezTo>
                      <a:pt x="624541" y="1069070"/>
                      <a:pt x="616074" y="849995"/>
                      <a:pt x="609724" y="755803"/>
                    </a:cubicBezTo>
                    <a:cubicBezTo>
                      <a:pt x="603374" y="661611"/>
                      <a:pt x="668991" y="590703"/>
                      <a:pt x="571624" y="463703"/>
                    </a:cubicBezTo>
                    <a:cubicBezTo>
                      <a:pt x="474257" y="336703"/>
                      <a:pt x="8591" y="-8314"/>
                      <a:pt x="124" y="1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5" name="フリーフォーム: 図形 1804">
                <a:extLst>
                  <a:ext uri="{FF2B5EF4-FFF2-40B4-BE49-F238E27FC236}">
                    <a16:creationId xmlns:a16="http://schemas.microsoft.com/office/drawing/2014/main" id="{80AE1E8C-8F7C-4427-92DC-861DE6759CF3}"/>
                  </a:ext>
                </a:extLst>
              </p:cNvPr>
              <p:cNvSpPr/>
              <p:nvPr/>
            </p:nvSpPr>
            <p:spPr>
              <a:xfrm>
                <a:off x="3830825" y="1276749"/>
                <a:ext cx="610381" cy="782805"/>
              </a:xfrm>
              <a:custGeom>
                <a:avLst/>
                <a:gdLst>
                  <a:gd name="connsiteX0" fmla="*/ 4575 w 610381"/>
                  <a:gd name="connsiteY0" fmla="*/ 12301 h 782805"/>
                  <a:gd name="connsiteX1" fmla="*/ 68075 w 610381"/>
                  <a:gd name="connsiteY1" fmla="*/ 44051 h 782805"/>
                  <a:gd name="connsiteX2" fmla="*/ 322075 w 610381"/>
                  <a:gd name="connsiteY2" fmla="*/ 329801 h 782805"/>
                  <a:gd name="connsiteX3" fmla="*/ 607825 w 610381"/>
                  <a:gd name="connsiteY3" fmla="*/ 767951 h 782805"/>
                  <a:gd name="connsiteX4" fmla="*/ 449075 w 610381"/>
                  <a:gd name="connsiteY4" fmla="*/ 653651 h 782805"/>
                  <a:gd name="connsiteX5" fmla="*/ 220475 w 610381"/>
                  <a:gd name="connsiteY5" fmla="*/ 393301 h 782805"/>
                  <a:gd name="connsiteX6" fmla="*/ 163325 w 610381"/>
                  <a:gd name="connsiteY6" fmla="*/ 158351 h 782805"/>
                  <a:gd name="connsiteX7" fmla="*/ 4575 w 610381"/>
                  <a:gd name="connsiteY7" fmla="*/ 12301 h 782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10381" h="782805">
                    <a:moveTo>
                      <a:pt x="4575" y="12301"/>
                    </a:moveTo>
                    <a:cubicBezTo>
                      <a:pt x="-11300" y="-6749"/>
                      <a:pt x="15158" y="-8866"/>
                      <a:pt x="68075" y="44051"/>
                    </a:cubicBezTo>
                    <a:cubicBezTo>
                      <a:pt x="120992" y="96968"/>
                      <a:pt x="232117" y="209151"/>
                      <a:pt x="322075" y="329801"/>
                    </a:cubicBezTo>
                    <a:cubicBezTo>
                      <a:pt x="412033" y="450451"/>
                      <a:pt x="586658" y="713976"/>
                      <a:pt x="607825" y="767951"/>
                    </a:cubicBezTo>
                    <a:cubicBezTo>
                      <a:pt x="628992" y="821926"/>
                      <a:pt x="513633" y="716093"/>
                      <a:pt x="449075" y="653651"/>
                    </a:cubicBezTo>
                    <a:cubicBezTo>
                      <a:pt x="384517" y="591209"/>
                      <a:pt x="268100" y="475851"/>
                      <a:pt x="220475" y="393301"/>
                    </a:cubicBezTo>
                    <a:cubicBezTo>
                      <a:pt x="172850" y="310751"/>
                      <a:pt x="199308" y="228201"/>
                      <a:pt x="163325" y="158351"/>
                    </a:cubicBezTo>
                    <a:cubicBezTo>
                      <a:pt x="127342" y="88501"/>
                      <a:pt x="20450" y="31351"/>
                      <a:pt x="4575" y="123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6" name="フリーフォーム: 図形 1805">
                <a:extLst>
                  <a:ext uri="{FF2B5EF4-FFF2-40B4-BE49-F238E27FC236}">
                    <a16:creationId xmlns:a16="http://schemas.microsoft.com/office/drawing/2014/main" id="{4CBB2A51-2CEA-42B2-B4E3-1E2E479AD75C}"/>
                  </a:ext>
                </a:extLst>
              </p:cNvPr>
              <p:cNvSpPr/>
              <p:nvPr/>
            </p:nvSpPr>
            <p:spPr>
              <a:xfrm>
                <a:off x="2928512" y="844533"/>
                <a:ext cx="908534" cy="316436"/>
              </a:xfrm>
              <a:custGeom>
                <a:avLst/>
                <a:gdLst>
                  <a:gd name="connsiteX0" fmla="*/ 17888 w 908534"/>
                  <a:gd name="connsiteY0" fmla="*/ 311167 h 316436"/>
                  <a:gd name="connsiteX1" fmla="*/ 113138 w 908534"/>
                  <a:gd name="connsiteY1" fmla="*/ 266717 h 316436"/>
                  <a:gd name="connsiteX2" fmla="*/ 329038 w 908534"/>
                  <a:gd name="connsiteY2" fmla="*/ 57167 h 316436"/>
                  <a:gd name="connsiteX3" fmla="*/ 563988 w 908534"/>
                  <a:gd name="connsiteY3" fmla="*/ 17 h 316436"/>
                  <a:gd name="connsiteX4" fmla="*/ 906888 w 908534"/>
                  <a:gd name="connsiteY4" fmla="*/ 50817 h 316436"/>
                  <a:gd name="connsiteX5" fmla="*/ 684638 w 908534"/>
                  <a:gd name="connsiteY5" fmla="*/ 25417 h 316436"/>
                  <a:gd name="connsiteX6" fmla="*/ 468738 w 908534"/>
                  <a:gd name="connsiteY6" fmla="*/ 177817 h 316436"/>
                  <a:gd name="connsiteX7" fmla="*/ 17888 w 908534"/>
                  <a:gd name="connsiteY7" fmla="*/ 311167 h 316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08534" h="316436">
                    <a:moveTo>
                      <a:pt x="17888" y="311167"/>
                    </a:moveTo>
                    <a:cubicBezTo>
                      <a:pt x="-41379" y="325984"/>
                      <a:pt x="61280" y="309050"/>
                      <a:pt x="113138" y="266717"/>
                    </a:cubicBezTo>
                    <a:cubicBezTo>
                      <a:pt x="164996" y="224384"/>
                      <a:pt x="253896" y="101617"/>
                      <a:pt x="329038" y="57167"/>
                    </a:cubicBezTo>
                    <a:cubicBezTo>
                      <a:pt x="404180" y="12717"/>
                      <a:pt x="467680" y="1075"/>
                      <a:pt x="563988" y="17"/>
                    </a:cubicBezTo>
                    <a:cubicBezTo>
                      <a:pt x="660296" y="-1041"/>
                      <a:pt x="886780" y="46584"/>
                      <a:pt x="906888" y="50817"/>
                    </a:cubicBezTo>
                    <a:cubicBezTo>
                      <a:pt x="926996" y="55050"/>
                      <a:pt x="757663" y="4250"/>
                      <a:pt x="684638" y="25417"/>
                    </a:cubicBezTo>
                    <a:cubicBezTo>
                      <a:pt x="611613" y="46584"/>
                      <a:pt x="583038" y="131250"/>
                      <a:pt x="468738" y="177817"/>
                    </a:cubicBezTo>
                    <a:cubicBezTo>
                      <a:pt x="354438" y="224384"/>
                      <a:pt x="77155" y="296350"/>
                      <a:pt x="17888" y="3111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7" name="フリーフォーム: 図形 1806">
                <a:extLst>
                  <a:ext uri="{FF2B5EF4-FFF2-40B4-BE49-F238E27FC236}">
                    <a16:creationId xmlns:a16="http://schemas.microsoft.com/office/drawing/2014/main" id="{076FB0CB-283A-47F2-A203-7F8ECC422538}"/>
                  </a:ext>
                </a:extLst>
              </p:cNvPr>
              <p:cNvSpPr/>
              <p:nvPr/>
            </p:nvSpPr>
            <p:spPr>
              <a:xfrm>
                <a:off x="2061641" y="715711"/>
                <a:ext cx="832583" cy="567101"/>
              </a:xfrm>
              <a:custGeom>
                <a:avLst/>
                <a:gdLst>
                  <a:gd name="connsiteX0" fmla="*/ 802209 w 832583"/>
                  <a:gd name="connsiteY0" fmla="*/ 547939 h 567101"/>
                  <a:gd name="connsiteX1" fmla="*/ 789509 w 832583"/>
                  <a:gd name="connsiteY1" fmla="*/ 490789 h 567101"/>
                  <a:gd name="connsiteX2" fmla="*/ 478359 w 832583"/>
                  <a:gd name="connsiteY2" fmla="*/ 39939 h 567101"/>
                  <a:gd name="connsiteX3" fmla="*/ 427559 w 832583"/>
                  <a:gd name="connsiteY3" fmla="*/ 20889 h 567101"/>
                  <a:gd name="connsiteX4" fmla="*/ 2109 w 832583"/>
                  <a:gd name="connsiteY4" fmla="*/ 27239 h 567101"/>
                  <a:gd name="connsiteX5" fmla="*/ 275159 w 832583"/>
                  <a:gd name="connsiteY5" fmla="*/ 27239 h 567101"/>
                  <a:gd name="connsiteX6" fmla="*/ 529159 w 832583"/>
                  <a:gd name="connsiteY6" fmla="*/ 287589 h 567101"/>
                  <a:gd name="connsiteX7" fmla="*/ 802209 w 832583"/>
                  <a:gd name="connsiteY7" fmla="*/ 547939 h 56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2583" h="567101">
                    <a:moveTo>
                      <a:pt x="802209" y="547939"/>
                    </a:moveTo>
                    <a:cubicBezTo>
                      <a:pt x="845601" y="581806"/>
                      <a:pt x="843484" y="575456"/>
                      <a:pt x="789509" y="490789"/>
                    </a:cubicBezTo>
                    <a:cubicBezTo>
                      <a:pt x="735534" y="406122"/>
                      <a:pt x="538684" y="118256"/>
                      <a:pt x="478359" y="39939"/>
                    </a:cubicBezTo>
                    <a:cubicBezTo>
                      <a:pt x="418034" y="-38378"/>
                      <a:pt x="506934" y="23006"/>
                      <a:pt x="427559" y="20889"/>
                    </a:cubicBezTo>
                    <a:cubicBezTo>
                      <a:pt x="348184" y="18772"/>
                      <a:pt x="27509" y="26181"/>
                      <a:pt x="2109" y="27239"/>
                    </a:cubicBezTo>
                    <a:cubicBezTo>
                      <a:pt x="-23291" y="28297"/>
                      <a:pt x="187317" y="-16153"/>
                      <a:pt x="275159" y="27239"/>
                    </a:cubicBezTo>
                    <a:cubicBezTo>
                      <a:pt x="363001" y="70631"/>
                      <a:pt x="442376" y="196572"/>
                      <a:pt x="529159" y="287589"/>
                    </a:cubicBezTo>
                    <a:cubicBezTo>
                      <a:pt x="615942" y="378606"/>
                      <a:pt x="758817" y="514072"/>
                      <a:pt x="802209" y="5479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8" name="フリーフォーム: 図形 1807">
                <a:extLst>
                  <a:ext uri="{FF2B5EF4-FFF2-40B4-BE49-F238E27FC236}">
                    <a16:creationId xmlns:a16="http://schemas.microsoft.com/office/drawing/2014/main" id="{B55A0EC9-72AC-4D43-B0BF-16A11B3F937E}"/>
                  </a:ext>
                </a:extLst>
              </p:cNvPr>
              <p:cNvSpPr/>
              <p:nvPr/>
            </p:nvSpPr>
            <p:spPr>
              <a:xfrm>
                <a:off x="1475040" y="874619"/>
                <a:ext cx="865070" cy="470468"/>
              </a:xfrm>
              <a:custGeom>
                <a:avLst/>
                <a:gdLst>
                  <a:gd name="connsiteX0" fmla="*/ 861760 w 865070"/>
                  <a:gd name="connsiteY0" fmla="*/ 1681 h 470468"/>
                  <a:gd name="connsiteX1" fmla="*/ 506160 w 865070"/>
                  <a:gd name="connsiteY1" fmla="*/ 71531 h 470468"/>
                  <a:gd name="connsiteX2" fmla="*/ 17210 w 865070"/>
                  <a:gd name="connsiteY2" fmla="*/ 458881 h 470468"/>
                  <a:gd name="connsiteX3" fmla="*/ 112460 w 865070"/>
                  <a:gd name="connsiteY3" fmla="*/ 357281 h 470468"/>
                  <a:gd name="connsiteX4" fmla="*/ 131510 w 865070"/>
                  <a:gd name="connsiteY4" fmla="*/ 236631 h 470468"/>
                  <a:gd name="connsiteX5" fmla="*/ 296610 w 865070"/>
                  <a:gd name="connsiteY5" fmla="*/ 96931 h 470468"/>
                  <a:gd name="connsiteX6" fmla="*/ 861760 w 865070"/>
                  <a:gd name="connsiteY6" fmla="*/ 1681 h 47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5070" h="470468">
                    <a:moveTo>
                      <a:pt x="861760" y="1681"/>
                    </a:moveTo>
                    <a:cubicBezTo>
                      <a:pt x="896685" y="-2552"/>
                      <a:pt x="646918" y="-4669"/>
                      <a:pt x="506160" y="71531"/>
                    </a:cubicBezTo>
                    <a:cubicBezTo>
                      <a:pt x="365402" y="147731"/>
                      <a:pt x="82827" y="411256"/>
                      <a:pt x="17210" y="458881"/>
                    </a:cubicBezTo>
                    <a:cubicBezTo>
                      <a:pt x="-48407" y="506506"/>
                      <a:pt x="93410" y="394323"/>
                      <a:pt x="112460" y="357281"/>
                    </a:cubicBezTo>
                    <a:cubicBezTo>
                      <a:pt x="131510" y="320239"/>
                      <a:pt x="100818" y="280023"/>
                      <a:pt x="131510" y="236631"/>
                    </a:cubicBezTo>
                    <a:cubicBezTo>
                      <a:pt x="162202" y="193239"/>
                      <a:pt x="171727" y="137148"/>
                      <a:pt x="296610" y="96931"/>
                    </a:cubicBezTo>
                    <a:cubicBezTo>
                      <a:pt x="421493" y="56714"/>
                      <a:pt x="826835" y="5914"/>
                      <a:pt x="861760" y="16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9" name="フリーフォーム: 図形 1808">
                <a:extLst>
                  <a:ext uri="{FF2B5EF4-FFF2-40B4-BE49-F238E27FC236}">
                    <a16:creationId xmlns:a16="http://schemas.microsoft.com/office/drawing/2014/main" id="{E78D744E-5777-44DE-B772-3E78AD57CEA0}"/>
                  </a:ext>
                </a:extLst>
              </p:cNvPr>
              <p:cNvSpPr/>
              <p:nvPr/>
            </p:nvSpPr>
            <p:spPr>
              <a:xfrm>
                <a:off x="2895478" y="504957"/>
                <a:ext cx="943681" cy="563216"/>
              </a:xfrm>
              <a:custGeom>
                <a:avLst/>
                <a:gdLst>
                  <a:gd name="connsiteX0" fmla="*/ 122 w 943681"/>
                  <a:gd name="connsiteY0" fmla="*/ 555493 h 563216"/>
                  <a:gd name="connsiteX1" fmla="*/ 95372 w 943681"/>
                  <a:gd name="connsiteY1" fmla="*/ 390393 h 563216"/>
                  <a:gd name="connsiteX2" fmla="*/ 235072 w 943681"/>
                  <a:gd name="connsiteY2" fmla="*/ 187193 h 563216"/>
                  <a:gd name="connsiteX3" fmla="*/ 749422 w 943681"/>
                  <a:gd name="connsiteY3" fmla="*/ 60193 h 563216"/>
                  <a:gd name="connsiteX4" fmla="*/ 939922 w 943681"/>
                  <a:gd name="connsiteY4" fmla="*/ 72893 h 563216"/>
                  <a:gd name="connsiteX5" fmla="*/ 603372 w 943681"/>
                  <a:gd name="connsiteY5" fmla="*/ 22093 h 563216"/>
                  <a:gd name="connsiteX6" fmla="*/ 114422 w 943681"/>
                  <a:gd name="connsiteY6" fmla="*/ 485643 h 563216"/>
                  <a:gd name="connsiteX7" fmla="*/ 122 w 943681"/>
                  <a:gd name="connsiteY7" fmla="*/ 555493 h 563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3681" h="563216">
                    <a:moveTo>
                      <a:pt x="122" y="555493"/>
                    </a:moveTo>
                    <a:cubicBezTo>
                      <a:pt x="-3053" y="539618"/>
                      <a:pt x="56214" y="451776"/>
                      <a:pt x="95372" y="390393"/>
                    </a:cubicBezTo>
                    <a:cubicBezTo>
                      <a:pt x="134530" y="329010"/>
                      <a:pt x="126064" y="242226"/>
                      <a:pt x="235072" y="187193"/>
                    </a:cubicBezTo>
                    <a:cubicBezTo>
                      <a:pt x="344080" y="132160"/>
                      <a:pt x="631947" y="79243"/>
                      <a:pt x="749422" y="60193"/>
                    </a:cubicBezTo>
                    <a:cubicBezTo>
                      <a:pt x="866897" y="41143"/>
                      <a:pt x="964264" y="79243"/>
                      <a:pt x="939922" y="72893"/>
                    </a:cubicBezTo>
                    <a:cubicBezTo>
                      <a:pt x="915580" y="66543"/>
                      <a:pt x="740955" y="-46699"/>
                      <a:pt x="603372" y="22093"/>
                    </a:cubicBezTo>
                    <a:cubicBezTo>
                      <a:pt x="465789" y="90885"/>
                      <a:pt x="214964" y="402035"/>
                      <a:pt x="114422" y="485643"/>
                    </a:cubicBezTo>
                    <a:cubicBezTo>
                      <a:pt x="13880" y="569251"/>
                      <a:pt x="3297" y="571368"/>
                      <a:pt x="122" y="5554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0" name="フリーフォーム: 図形 1809">
                <a:extLst>
                  <a:ext uri="{FF2B5EF4-FFF2-40B4-BE49-F238E27FC236}">
                    <a16:creationId xmlns:a16="http://schemas.microsoft.com/office/drawing/2014/main" id="{637B8507-F13C-4B5F-B0C5-00F3B84B22DE}"/>
                  </a:ext>
                </a:extLst>
              </p:cNvPr>
              <p:cNvSpPr/>
              <p:nvPr/>
            </p:nvSpPr>
            <p:spPr>
              <a:xfrm>
                <a:off x="1980163" y="330098"/>
                <a:ext cx="1001319" cy="520896"/>
              </a:xfrm>
              <a:custGeom>
                <a:avLst/>
                <a:gdLst>
                  <a:gd name="connsiteX0" fmla="*/ 997987 w 1001319"/>
                  <a:gd name="connsiteY0" fmla="*/ 520802 h 520896"/>
                  <a:gd name="connsiteX1" fmla="*/ 972587 w 1001319"/>
                  <a:gd name="connsiteY1" fmla="*/ 362052 h 520896"/>
                  <a:gd name="connsiteX2" fmla="*/ 858287 w 1001319"/>
                  <a:gd name="connsiteY2" fmla="*/ 171552 h 520896"/>
                  <a:gd name="connsiteX3" fmla="*/ 401087 w 1001319"/>
                  <a:gd name="connsiteY3" fmla="*/ 102 h 520896"/>
                  <a:gd name="connsiteX4" fmla="*/ 1037 w 1001319"/>
                  <a:gd name="connsiteY4" fmla="*/ 146152 h 520896"/>
                  <a:gd name="connsiteX5" fmla="*/ 521737 w 1001319"/>
                  <a:gd name="connsiteY5" fmla="*/ 133452 h 520896"/>
                  <a:gd name="connsiteX6" fmla="*/ 915437 w 1001319"/>
                  <a:gd name="connsiteY6" fmla="*/ 381102 h 520896"/>
                  <a:gd name="connsiteX7" fmla="*/ 997987 w 1001319"/>
                  <a:gd name="connsiteY7" fmla="*/ 520802 h 520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1319" h="520896">
                    <a:moveTo>
                      <a:pt x="997987" y="520802"/>
                    </a:moveTo>
                    <a:cubicBezTo>
                      <a:pt x="1007512" y="517627"/>
                      <a:pt x="995870" y="420260"/>
                      <a:pt x="972587" y="362052"/>
                    </a:cubicBezTo>
                    <a:cubicBezTo>
                      <a:pt x="949304" y="303844"/>
                      <a:pt x="953537" y="231877"/>
                      <a:pt x="858287" y="171552"/>
                    </a:cubicBezTo>
                    <a:cubicBezTo>
                      <a:pt x="763037" y="111227"/>
                      <a:pt x="543962" y="4335"/>
                      <a:pt x="401087" y="102"/>
                    </a:cubicBezTo>
                    <a:cubicBezTo>
                      <a:pt x="258212" y="-4131"/>
                      <a:pt x="-19071" y="123927"/>
                      <a:pt x="1037" y="146152"/>
                    </a:cubicBezTo>
                    <a:cubicBezTo>
                      <a:pt x="21145" y="168377"/>
                      <a:pt x="369337" y="94294"/>
                      <a:pt x="521737" y="133452"/>
                    </a:cubicBezTo>
                    <a:cubicBezTo>
                      <a:pt x="674137" y="172610"/>
                      <a:pt x="837120" y="315485"/>
                      <a:pt x="915437" y="381102"/>
                    </a:cubicBezTo>
                    <a:cubicBezTo>
                      <a:pt x="993754" y="446719"/>
                      <a:pt x="988462" y="523977"/>
                      <a:pt x="997987" y="5208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1" name="フリーフォーム: 図形 1810">
                <a:extLst>
                  <a:ext uri="{FF2B5EF4-FFF2-40B4-BE49-F238E27FC236}">
                    <a16:creationId xmlns:a16="http://schemas.microsoft.com/office/drawing/2014/main" id="{2C1DDD53-8B35-45BF-9DA7-B92F602D96C2}"/>
                  </a:ext>
                </a:extLst>
              </p:cNvPr>
              <p:cNvSpPr/>
              <p:nvPr/>
            </p:nvSpPr>
            <p:spPr>
              <a:xfrm>
                <a:off x="3809082" y="1860257"/>
                <a:ext cx="453039" cy="1582590"/>
              </a:xfrm>
              <a:custGeom>
                <a:avLst/>
                <a:gdLst>
                  <a:gd name="connsiteX0" fmla="*/ 7268 w 453039"/>
                  <a:gd name="connsiteY0" fmla="*/ 12993 h 1582590"/>
                  <a:gd name="connsiteX1" fmla="*/ 58068 w 453039"/>
                  <a:gd name="connsiteY1" fmla="*/ 95543 h 1582590"/>
                  <a:gd name="connsiteX2" fmla="*/ 439068 w 453039"/>
                  <a:gd name="connsiteY2" fmla="*/ 686093 h 1582590"/>
                  <a:gd name="connsiteX3" fmla="*/ 375568 w 453039"/>
                  <a:gd name="connsiteY3" fmla="*/ 1162343 h 1582590"/>
                  <a:gd name="connsiteX4" fmla="*/ 426368 w 453039"/>
                  <a:gd name="connsiteY4" fmla="*/ 1581443 h 1582590"/>
                  <a:gd name="connsiteX5" fmla="*/ 388268 w 453039"/>
                  <a:gd name="connsiteY5" fmla="*/ 1295693 h 1582590"/>
                  <a:gd name="connsiteX6" fmla="*/ 362868 w 453039"/>
                  <a:gd name="connsiteY6" fmla="*/ 1028993 h 1582590"/>
                  <a:gd name="connsiteX7" fmla="*/ 381918 w 453039"/>
                  <a:gd name="connsiteY7" fmla="*/ 736893 h 1582590"/>
                  <a:gd name="connsiteX8" fmla="*/ 248568 w 453039"/>
                  <a:gd name="connsiteY8" fmla="*/ 425743 h 1582590"/>
                  <a:gd name="connsiteX9" fmla="*/ 7268 w 453039"/>
                  <a:gd name="connsiteY9" fmla="*/ 12993 h 1582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3039" h="1582590">
                    <a:moveTo>
                      <a:pt x="7268" y="12993"/>
                    </a:moveTo>
                    <a:cubicBezTo>
                      <a:pt x="-24482" y="-42040"/>
                      <a:pt x="58068" y="95543"/>
                      <a:pt x="58068" y="95543"/>
                    </a:cubicBezTo>
                    <a:cubicBezTo>
                      <a:pt x="130035" y="207726"/>
                      <a:pt x="386151" y="508293"/>
                      <a:pt x="439068" y="686093"/>
                    </a:cubicBezTo>
                    <a:cubicBezTo>
                      <a:pt x="491985" y="863893"/>
                      <a:pt x="377685" y="1013118"/>
                      <a:pt x="375568" y="1162343"/>
                    </a:cubicBezTo>
                    <a:cubicBezTo>
                      <a:pt x="373451" y="1311568"/>
                      <a:pt x="424251" y="1559218"/>
                      <a:pt x="426368" y="1581443"/>
                    </a:cubicBezTo>
                    <a:cubicBezTo>
                      <a:pt x="428485" y="1603668"/>
                      <a:pt x="388268" y="1295693"/>
                      <a:pt x="388268" y="1295693"/>
                    </a:cubicBezTo>
                    <a:cubicBezTo>
                      <a:pt x="377685" y="1203618"/>
                      <a:pt x="363926" y="1122126"/>
                      <a:pt x="362868" y="1028993"/>
                    </a:cubicBezTo>
                    <a:cubicBezTo>
                      <a:pt x="361810" y="935860"/>
                      <a:pt x="400968" y="837435"/>
                      <a:pt x="381918" y="736893"/>
                    </a:cubicBezTo>
                    <a:cubicBezTo>
                      <a:pt x="362868" y="636351"/>
                      <a:pt x="307835" y="545335"/>
                      <a:pt x="248568" y="425743"/>
                    </a:cubicBezTo>
                    <a:cubicBezTo>
                      <a:pt x="189301" y="306151"/>
                      <a:pt x="39018" y="68026"/>
                      <a:pt x="7268" y="129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2" name="フリーフォーム: 図形 1811">
                <a:extLst>
                  <a:ext uri="{FF2B5EF4-FFF2-40B4-BE49-F238E27FC236}">
                    <a16:creationId xmlns:a16="http://schemas.microsoft.com/office/drawing/2014/main" id="{05B2B2C7-9A68-4BCF-AF92-C353B7CD0D48}"/>
                  </a:ext>
                </a:extLst>
              </p:cNvPr>
              <p:cNvSpPr/>
              <p:nvPr/>
            </p:nvSpPr>
            <p:spPr>
              <a:xfrm>
                <a:off x="3566200" y="1797099"/>
                <a:ext cx="602593" cy="1432429"/>
              </a:xfrm>
              <a:custGeom>
                <a:avLst/>
                <a:gdLst>
                  <a:gd name="connsiteX0" fmla="*/ 21550 w 602593"/>
                  <a:gd name="connsiteY0" fmla="*/ 31701 h 1432429"/>
                  <a:gd name="connsiteX1" fmla="*/ 135850 w 602593"/>
                  <a:gd name="connsiteY1" fmla="*/ 184101 h 1432429"/>
                  <a:gd name="connsiteX2" fmla="*/ 472400 w 602593"/>
                  <a:gd name="connsiteY2" fmla="*/ 819101 h 1432429"/>
                  <a:gd name="connsiteX3" fmla="*/ 535900 w 602593"/>
                  <a:gd name="connsiteY3" fmla="*/ 1155651 h 1432429"/>
                  <a:gd name="connsiteX4" fmla="*/ 554950 w 602593"/>
                  <a:gd name="connsiteY4" fmla="*/ 1428701 h 1432429"/>
                  <a:gd name="connsiteX5" fmla="*/ 593050 w 602593"/>
                  <a:gd name="connsiteY5" fmla="*/ 952451 h 1432429"/>
                  <a:gd name="connsiteX6" fmla="*/ 542250 w 602593"/>
                  <a:gd name="connsiteY6" fmla="*/ 711151 h 1432429"/>
                  <a:gd name="connsiteX7" fmla="*/ 21550 w 602593"/>
                  <a:gd name="connsiteY7" fmla="*/ 31701 h 1432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2593" h="1432429">
                    <a:moveTo>
                      <a:pt x="21550" y="31701"/>
                    </a:moveTo>
                    <a:cubicBezTo>
                      <a:pt x="-46183" y="-56141"/>
                      <a:pt x="60708" y="52868"/>
                      <a:pt x="135850" y="184101"/>
                    </a:cubicBezTo>
                    <a:cubicBezTo>
                      <a:pt x="210992" y="315334"/>
                      <a:pt x="405725" y="657176"/>
                      <a:pt x="472400" y="819101"/>
                    </a:cubicBezTo>
                    <a:cubicBezTo>
                      <a:pt x="539075" y="981026"/>
                      <a:pt x="522142" y="1054051"/>
                      <a:pt x="535900" y="1155651"/>
                    </a:cubicBezTo>
                    <a:cubicBezTo>
                      <a:pt x="549658" y="1257251"/>
                      <a:pt x="545425" y="1462568"/>
                      <a:pt x="554950" y="1428701"/>
                    </a:cubicBezTo>
                    <a:cubicBezTo>
                      <a:pt x="564475" y="1394834"/>
                      <a:pt x="595167" y="1072043"/>
                      <a:pt x="593050" y="952451"/>
                    </a:cubicBezTo>
                    <a:cubicBezTo>
                      <a:pt x="590933" y="832859"/>
                      <a:pt x="637500" y="861434"/>
                      <a:pt x="542250" y="711151"/>
                    </a:cubicBezTo>
                    <a:cubicBezTo>
                      <a:pt x="447000" y="560868"/>
                      <a:pt x="89283" y="119543"/>
                      <a:pt x="21550" y="317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3" name="フリーフォーム: 図形 1812">
                <a:extLst>
                  <a:ext uri="{FF2B5EF4-FFF2-40B4-BE49-F238E27FC236}">
                    <a16:creationId xmlns:a16="http://schemas.microsoft.com/office/drawing/2014/main" id="{E2443133-BFB5-4A21-9099-40176E7882A8}"/>
                  </a:ext>
                </a:extLst>
              </p:cNvPr>
              <p:cNvSpPr/>
              <p:nvPr/>
            </p:nvSpPr>
            <p:spPr>
              <a:xfrm>
                <a:off x="4112512" y="2409640"/>
                <a:ext cx="236842" cy="1395493"/>
              </a:xfrm>
              <a:custGeom>
                <a:avLst/>
                <a:gdLst>
                  <a:gd name="connsiteX0" fmla="*/ 230888 w 236842"/>
                  <a:gd name="connsiteY0" fmla="*/ 35110 h 1395493"/>
                  <a:gd name="connsiteX1" fmla="*/ 230888 w 236842"/>
                  <a:gd name="connsiteY1" fmla="*/ 92260 h 1395493"/>
                  <a:gd name="connsiteX2" fmla="*/ 161038 w 236842"/>
                  <a:gd name="connsiteY2" fmla="*/ 543110 h 1395493"/>
                  <a:gd name="connsiteX3" fmla="*/ 116588 w 236842"/>
                  <a:gd name="connsiteY3" fmla="*/ 987610 h 1395493"/>
                  <a:gd name="connsiteX4" fmla="*/ 129288 w 236842"/>
                  <a:gd name="connsiteY4" fmla="*/ 1241610 h 1395493"/>
                  <a:gd name="connsiteX5" fmla="*/ 2288 w 236842"/>
                  <a:gd name="connsiteY5" fmla="*/ 1394010 h 1395493"/>
                  <a:gd name="connsiteX6" fmla="*/ 53088 w 236842"/>
                  <a:gd name="connsiteY6" fmla="*/ 1152710 h 1395493"/>
                  <a:gd name="connsiteX7" fmla="*/ 122938 w 236842"/>
                  <a:gd name="connsiteY7" fmla="*/ 727260 h 1395493"/>
                  <a:gd name="connsiteX8" fmla="*/ 211838 w 236842"/>
                  <a:gd name="connsiteY8" fmla="*/ 511360 h 1395493"/>
                  <a:gd name="connsiteX9" fmla="*/ 230888 w 236842"/>
                  <a:gd name="connsiteY9" fmla="*/ 35110 h 139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842" h="1395493">
                    <a:moveTo>
                      <a:pt x="230888" y="35110"/>
                    </a:moveTo>
                    <a:cubicBezTo>
                      <a:pt x="234063" y="-34740"/>
                      <a:pt x="242530" y="7593"/>
                      <a:pt x="230888" y="92260"/>
                    </a:cubicBezTo>
                    <a:cubicBezTo>
                      <a:pt x="219246" y="176927"/>
                      <a:pt x="180088" y="393885"/>
                      <a:pt x="161038" y="543110"/>
                    </a:cubicBezTo>
                    <a:cubicBezTo>
                      <a:pt x="141988" y="692335"/>
                      <a:pt x="121880" y="871193"/>
                      <a:pt x="116588" y="987610"/>
                    </a:cubicBezTo>
                    <a:cubicBezTo>
                      <a:pt x="111296" y="1104027"/>
                      <a:pt x="148338" y="1173877"/>
                      <a:pt x="129288" y="1241610"/>
                    </a:cubicBezTo>
                    <a:cubicBezTo>
                      <a:pt x="110238" y="1309343"/>
                      <a:pt x="14988" y="1408827"/>
                      <a:pt x="2288" y="1394010"/>
                    </a:cubicBezTo>
                    <a:cubicBezTo>
                      <a:pt x="-10412" y="1379193"/>
                      <a:pt x="32980" y="1263835"/>
                      <a:pt x="53088" y="1152710"/>
                    </a:cubicBezTo>
                    <a:cubicBezTo>
                      <a:pt x="73196" y="1041585"/>
                      <a:pt x="96480" y="834152"/>
                      <a:pt x="122938" y="727260"/>
                    </a:cubicBezTo>
                    <a:cubicBezTo>
                      <a:pt x="149396" y="620368"/>
                      <a:pt x="192788" y="627777"/>
                      <a:pt x="211838" y="511360"/>
                    </a:cubicBezTo>
                    <a:cubicBezTo>
                      <a:pt x="230888" y="394943"/>
                      <a:pt x="227713" y="104960"/>
                      <a:pt x="230888" y="351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4" name="フリーフォーム: 図形 1813">
                <a:extLst>
                  <a:ext uri="{FF2B5EF4-FFF2-40B4-BE49-F238E27FC236}">
                    <a16:creationId xmlns:a16="http://schemas.microsoft.com/office/drawing/2014/main" id="{D81D223A-072A-4B38-89D4-CD7AF8F77093}"/>
                  </a:ext>
                </a:extLst>
              </p:cNvPr>
              <p:cNvSpPr/>
              <p:nvPr/>
            </p:nvSpPr>
            <p:spPr>
              <a:xfrm>
                <a:off x="1202191" y="1750317"/>
                <a:ext cx="144136" cy="816732"/>
              </a:xfrm>
              <a:custGeom>
                <a:avLst/>
                <a:gdLst>
                  <a:gd name="connsiteX0" fmla="*/ 144009 w 144136"/>
                  <a:gd name="connsiteY0" fmla="*/ 27683 h 816732"/>
                  <a:gd name="connsiteX1" fmla="*/ 97442 w 144136"/>
                  <a:gd name="connsiteY1" fmla="*/ 65783 h 816732"/>
                  <a:gd name="connsiteX2" fmla="*/ 76 w 144136"/>
                  <a:gd name="connsiteY2" fmla="*/ 501816 h 816732"/>
                  <a:gd name="connsiteX3" fmla="*/ 80509 w 144136"/>
                  <a:gd name="connsiteY3" fmla="*/ 815083 h 816732"/>
                  <a:gd name="connsiteX4" fmla="*/ 42409 w 144136"/>
                  <a:gd name="connsiteY4" fmla="*/ 611883 h 816732"/>
                  <a:gd name="connsiteX5" fmla="*/ 84742 w 144136"/>
                  <a:gd name="connsiteY5" fmla="*/ 319783 h 816732"/>
                  <a:gd name="connsiteX6" fmla="*/ 144009 w 144136"/>
                  <a:gd name="connsiteY6" fmla="*/ 27683 h 816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136" h="816732">
                    <a:moveTo>
                      <a:pt x="144009" y="27683"/>
                    </a:moveTo>
                    <a:cubicBezTo>
                      <a:pt x="146126" y="-14650"/>
                      <a:pt x="121431" y="-13239"/>
                      <a:pt x="97442" y="65783"/>
                    </a:cubicBezTo>
                    <a:cubicBezTo>
                      <a:pt x="73453" y="144805"/>
                      <a:pt x="2898" y="376933"/>
                      <a:pt x="76" y="501816"/>
                    </a:cubicBezTo>
                    <a:cubicBezTo>
                      <a:pt x="-2746" y="626699"/>
                      <a:pt x="73453" y="796739"/>
                      <a:pt x="80509" y="815083"/>
                    </a:cubicBezTo>
                    <a:cubicBezTo>
                      <a:pt x="87564" y="833428"/>
                      <a:pt x="41703" y="694433"/>
                      <a:pt x="42409" y="611883"/>
                    </a:cubicBezTo>
                    <a:cubicBezTo>
                      <a:pt x="43114" y="529333"/>
                      <a:pt x="70631" y="415033"/>
                      <a:pt x="84742" y="319783"/>
                    </a:cubicBezTo>
                    <a:cubicBezTo>
                      <a:pt x="98853" y="224533"/>
                      <a:pt x="141892" y="70016"/>
                      <a:pt x="144009" y="276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5" name="フリーフォーム: 図形 1814">
                <a:extLst>
                  <a:ext uri="{FF2B5EF4-FFF2-40B4-BE49-F238E27FC236}">
                    <a16:creationId xmlns:a16="http://schemas.microsoft.com/office/drawing/2014/main" id="{06097EDB-D688-45CC-8580-B7263BD9D0A7}"/>
                  </a:ext>
                </a:extLst>
              </p:cNvPr>
              <p:cNvSpPr/>
              <p:nvPr/>
            </p:nvSpPr>
            <p:spPr>
              <a:xfrm>
                <a:off x="1321825" y="2067582"/>
                <a:ext cx="170538" cy="701046"/>
              </a:xfrm>
              <a:custGeom>
                <a:avLst/>
                <a:gdLst>
                  <a:gd name="connsiteX0" fmla="*/ 164075 w 170538"/>
                  <a:gd name="connsiteY0" fmla="*/ 23685 h 701046"/>
                  <a:gd name="connsiteX1" fmla="*/ 130208 w 170538"/>
                  <a:gd name="connsiteY1" fmla="*/ 87185 h 701046"/>
                  <a:gd name="connsiteX2" fmla="*/ 49775 w 170538"/>
                  <a:gd name="connsiteY2" fmla="*/ 548618 h 701046"/>
                  <a:gd name="connsiteX3" fmla="*/ 24375 w 170538"/>
                  <a:gd name="connsiteY3" fmla="*/ 701018 h 701046"/>
                  <a:gd name="connsiteX4" fmla="*/ 49775 w 170538"/>
                  <a:gd name="connsiteY4" fmla="*/ 540151 h 701046"/>
                  <a:gd name="connsiteX5" fmla="*/ 3208 w 170538"/>
                  <a:gd name="connsiteY5" fmla="*/ 366585 h 701046"/>
                  <a:gd name="connsiteX6" fmla="*/ 164075 w 170538"/>
                  <a:gd name="connsiteY6" fmla="*/ 23685 h 70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538" h="701046">
                    <a:moveTo>
                      <a:pt x="164075" y="23685"/>
                    </a:moveTo>
                    <a:cubicBezTo>
                      <a:pt x="185242" y="-22882"/>
                      <a:pt x="149258" y="-304"/>
                      <a:pt x="130208" y="87185"/>
                    </a:cubicBezTo>
                    <a:cubicBezTo>
                      <a:pt x="111158" y="174674"/>
                      <a:pt x="67414" y="446313"/>
                      <a:pt x="49775" y="548618"/>
                    </a:cubicBezTo>
                    <a:cubicBezTo>
                      <a:pt x="32136" y="650923"/>
                      <a:pt x="24375" y="702429"/>
                      <a:pt x="24375" y="701018"/>
                    </a:cubicBezTo>
                    <a:cubicBezTo>
                      <a:pt x="24375" y="699607"/>
                      <a:pt x="53303" y="595890"/>
                      <a:pt x="49775" y="540151"/>
                    </a:cubicBezTo>
                    <a:cubicBezTo>
                      <a:pt x="46247" y="484412"/>
                      <a:pt x="-14431" y="451252"/>
                      <a:pt x="3208" y="366585"/>
                    </a:cubicBezTo>
                    <a:cubicBezTo>
                      <a:pt x="20847" y="281918"/>
                      <a:pt x="142908" y="70252"/>
                      <a:pt x="164075" y="236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6" name="フリーフォーム: 図形 1815">
                <a:extLst>
                  <a:ext uri="{FF2B5EF4-FFF2-40B4-BE49-F238E27FC236}">
                    <a16:creationId xmlns:a16="http://schemas.microsoft.com/office/drawing/2014/main" id="{4673B4A2-FE25-4FFC-B7C7-1926919188EC}"/>
                  </a:ext>
                </a:extLst>
              </p:cNvPr>
              <p:cNvSpPr/>
              <p:nvPr/>
            </p:nvSpPr>
            <p:spPr>
              <a:xfrm>
                <a:off x="1576836" y="1958723"/>
                <a:ext cx="467887" cy="455902"/>
              </a:xfrm>
              <a:custGeom>
                <a:avLst/>
                <a:gdLst>
                  <a:gd name="connsiteX0" fmla="*/ 467864 w 467887"/>
                  <a:gd name="connsiteY0" fmla="*/ 252 h 455902"/>
                  <a:gd name="connsiteX1" fmla="*/ 172589 w 467887"/>
                  <a:gd name="connsiteY1" fmla="*/ 200277 h 455902"/>
                  <a:gd name="connsiteX2" fmla="*/ 10664 w 467887"/>
                  <a:gd name="connsiteY2" fmla="*/ 444752 h 455902"/>
                  <a:gd name="connsiteX3" fmla="*/ 17014 w 467887"/>
                  <a:gd name="connsiteY3" fmla="*/ 406652 h 455902"/>
                  <a:gd name="connsiteX4" fmla="*/ 29714 w 467887"/>
                  <a:gd name="connsiteY4" fmla="*/ 336802 h 455902"/>
                  <a:gd name="connsiteX5" fmla="*/ 156714 w 467887"/>
                  <a:gd name="connsiteY5" fmla="*/ 162177 h 455902"/>
                  <a:gd name="connsiteX6" fmla="*/ 467864 w 467887"/>
                  <a:gd name="connsiteY6" fmla="*/ 252 h 45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7887" h="455902">
                    <a:moveTo>
                      <a:pt x="467864" y="252"/>
                    </a:moveTo>
                    <a:cubicBezTo>
                      <a:pt x="470510" y="6602"/>
                      <a:pt x="248789" y="126194"/>
                      <a:pt x="172589" y="200277"/>
                    </a:cubicBezTo>
                    <a:cubicBezTo>
                      <a:pt x="96389" y="274360"/>
                      <a:pt x="36593" y="410356"/>
                      <a:pt x="10664" y="444752"/>
                    </a:cubicBezTo>
                    <a:cubicBezTo>
                      <a:pt x="-15265" y="479148"/>
                      <a:pt x="13839" y="424644"/>
                      <a:pt x="17014" y="406652"/>
                    </a:cubicBezTo>
                    <a:cubicBezTo>
                      <a:pt x="20189" y="388660"/>
                      <a:pt x="6431" y="377548"/>
                      <a:pt x="29714" y="336802"/>
                    </a:cubicBezTo>
                    <a:cubicBezTo>
                      <a:pt x="52997" y="296056"/>
                      <a:pt x="81572" y="215623"/>
                      <a:pt x="156714" y="162177"/>
                    </a:cubicBezTo>
                    <a:cubicBezTo>
                      <a:pt x="231856" y="108731"/>
                      <a:pt x="465218" y="-6098"/>
                      <a:pt x="467864" y="2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7" name="フリーフォーム: 図形 1816">
                <a:extLst>
                  <a:ext uri="{FF2B5EF4-FFF2-40B4-BE49-F238E27FC236}">
                    <a16:creationId xmlns:a16="http://schemas.microsoft.com/office/drawing/2014/main" id="{47756B43-A6D3-48CA-8A45-181E0D92DFB1}"/>
                  </a:ext>
                </a:extLst>
              </p:cNvPr>
              <p:cNvSpPr/>
              <p:nvPr/>
            </p:nvSpPr>
            <p:spPr>
              <a:xfrm>
                <a:off x="1577947" y="2403262"/>
                <a:ext cx="127110" cy="952175"/>
              </a:xfrm>
              <a:custGeom>
                <a:avLst/>
                <a:gdLst>
                  <a:gd name="connsiteX0" fmla="*/ 127028 w 127110"/>
                  <a:gd name="connsiteY0" fmla="*/ 19263 h 952175"/>
                  <a:gd name="connsiteX1" fmla="*/ 85753 w 127110"/>
                  <a:gd name="connsiteY1" fmla="*/ 51013 h 952175"/>
                  <a:gd name="connsiteX2" fmla="*/ 28 w 127110"/>
                  <a:gd name="connsiteY2" fmla="*/ 352638 h 952175"/>
                  <a:gd name="connsiteX3" fmla="*/ 95278 w 127110"/>
                  <a:gd name="connsiteY3" fmla="*/ 933663 h 952175"/>
                  <a:gd name="connsiteX4" fmla="*/ 73053 w 127110"/>
                  <a:gd name="connsiteY4" fmla="*/ 787613 h 952175"/>
                  <a:gd name="connsiteX5" fmla="*/ 60353 w 127110"/>
                  <a:gd name="connsiteY5" fmla="*/ 581238 h 952175"/>
                  <a:gd name="connsiteX6" fmla="*/ 76228 w 127110"/>
                  <a:gd name="connsiteY6" fmla="*/ 251038 h 952175"/>
                  <a:gd name="connsiteX7" fmla="*/ 127028 w 127110"/>
                  <a:gd name="connsiteY7" fmla="*/ 19263 h 952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110" h="952175">
                    <a:moveTo>
                      <a:pt x="127028" y="19263"/>
                    </a:moveTo>
                    <a:cubicBezTo>
                      <a:pt x="128615" y="-14074"/>
                      <a:pt x="106920" y="-4550"/>
                      <a:pt x="85753" y="51013"/>
                    </a:cubicBezTo>
                    <a:cubicBezTo>
                      <a:pt x="64586" y="106576"/>
                      <a:pt x="-1559" y="205530"/>
                      <a:pt x="28" y="352638"/>
                    </a:cubicBezTo>
                    <a:cubicBezTo>
                      <a:pt x="1615" y="499746"/>
                      <a:pt x="83107" y="861167"/>
                      <a:pt x="95278" y="933663"/>
                    </a:cubicBezTo>
                    <a:cubicBezTo>
                      <a:pt x="107449" y="1006159"/>
                      <a:pt x="78874" y="846351"/>
                      <a:pt x="73053" y="787613"/>
                    </a:cubicBezTo>
                    <a:cubicBezTo>
                      <a:pt x="67232" y="728876"/>
                      <a:pt x="59824" y="670667"/>
                      <a:pt x="60353" y="581238"/>
                    </a:cubicBezTo>
                    <a:cubicBezTo>
                      <a:pt x="60882" y="491809"/>
                      <a:pt x="66703" y="344700"/>
                      <a:pt x="76228" y="251038"/>
                    </a:cubicBezTo>
                    <a:cubicBezTo>
                      <a:pt x="85753" y="157376"/>
                      <a:pt x="125441" y="52600"/>
                      <a:pt x="127028" y="192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8" name="フリーフォーム: 図形 1817">
                <a:extLst>
                  <a:ext uri="{FF2B5EF4-FFF2-40B4-BE49-F238E27FC236}">
                    <a16:creationId xmlns:a16="http://schemas.microsoft.com/office/drawing/2014/main" id="{794A15ED-F0BA-4482-ACF8-BBEED5AAB535}"/>
                  </a:ext>
                </a:extLst>
              </p:cNvPr>
              <p:cNvSpPr/>
              <p:nvPr/>
            </p:nvSpPr>
            <p:spPr>
              <a:xfrm>
                <a:off x="1479004" y="2346301"/>
                <a:ext cx="85386" cy="660569"/>
              </a:xfrm>
              <a:custGeom>
                <a:avLst/>
                <a:gdLst>
                  <a:gd name="connsiteX0" fmla="*/ 67221 w 85386"/>
                  <a:gd name="connsiteY0" fmla="*/ 9549 h 660569"/>
                  <a:gd name="connsiteX1" fmla="*/ 48171 w 85386"/>
                  <a:gd name="connsiteY1" fmla="*/ 57174 h 660569"/>
                  <a:gd name="connsiteX2" fmla="*/ 546 w 85386"/>
                  <a:gd name="connsiteY2" fmla="*/ 371499 h 660569"/>
                  <a:gd name="connsiteX3" fmla="*/ 83096 w 85386"/>
                  <a:gd name="connsiteY3" fmla="*/ 657249 h 660569"/>
                  <a:gd name="connsiteX4" fmla="*/ 60871 w 85386"/>
                  <a:gd name="connsiteY4" fmla="*/ 504849 h 660569"/>
                  <a:gd name="connsiteX5" fmla="*/ 44996 w 85386"/>
                  <a:gd name="connsiteY5" fmla="*/ 171474 h 660569"/>
                  <a:gd name="connsiteX6" fmla="*/ 67221 w 85386"/>
                  <a:gd name="connsiteY6" fmla="*/ 9549 h 66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5386" h="660569">
                    <a:moveTo>
                      <a:pt x="67221" y="9549"/>
                    </a:moveTo>
                    <a:cubicBezTo>
                      <a:pt x="67750" y="-9501"/>
                      <a:pt x="59283" y="-3151"/>
                      <a:pt x="48171" y="57174"/>
                    </a:cubicBezTo>
                    <a:cubicBezTo>
                      <a:pt x="37059" y="117499"/>
                      <a:pt x="-5275" y="271487"/>
                      <a:pt x="546" y="371499"/>
                    </a:cubicBezTo>
                    <a:cubicBezTo>
                      <a:pt x="6367" y="471512"/>
                      <a:pt x="73042" y="635024"/>
                      <a:pt x="83096" y="657249"/>
                    </a:cubicBezTo>
                    <a:cubicBezTo>
                      <a:pt x="93150" y="679474"/>
                      <a:pt x="67221" y="585811"/>
                      <a:pt x="60871" y="504849"/>
                    </a:cubicBezTo>
                    <a:cubicBezTo>
                      <a:pt x="54521" y="423887"/>
                      <a:pt x="44996" y="252436"/>
                      <a:pt x="44996" y="171474"/>
                    </a:cubicBezTo>
                    <a:cubicBezTo>
                      <a:pt x="44996" y="90512"/>
                      <a:pt x="66692" y="28599"/>
                      <a:pt x="67221" y="95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9" name="フリーフォーム: 図形 1818">
                <a:extLst>
                  <a:ext uri="{FF2B5EF4-FFF2-40B4-BE49-F238E27FC236}">
                    <a16:creationId xmlns:a16="http://schemas.microsoft.com/office/drawing/2014/main" id="{A55EA01D-19FE-4974-917A-A5B4FE8AC719}"/>
                  </a:ext>
                </a:extLst>
              </p:cNvPr>
              <p:cNvSpPr/>
              <p:nvPr/>
            </p:nvSpPr>
            <p:spPr>
              <a:xfrm>
                <a:off x="2831265" y="1665329"/>
                <a:ext cx="723062" cy="117929"/>
              </a:xfrm>
              <a:custGeom>
                <a:avLst/>
                <a:gdLst>
                  <a:gd name="connsiteX0" fmla="*/ 835 w 723062"/>
                  <a:gd name="connsiteY0" fmla="*/ 36471 h 117929"/>
                  <a:gd name="connsiteX1" fmla="*/ 530002 w 723062"/>
                  <a:gd name="connsiteY1" fmla="*/ 57638 h 117929"/>
                  <a:gd name="connsiteX2" fmla="*/ 720502 w 723062"/>
                  <a:gd name="connsiteY2" fmla="*/ 116904 h 117929"/>
                  <a:gd name="connsiteX3" fmla="*/ 415702 w 723062"/>
                  <a:gd name="connsiteY3" fmla="*/ 2604 h 117929"/>
                  <a:gd name="connsiteX4" fmla="*/ 835 w 723062"/>
                  <a:gd name="connsiteY4" fmla="*/ 36471 h 11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3062" h="117929">
                    <a:moveTo>
                      <a:pt x="835" y="36471"/>
                    </a:moveTo>
                    <a:cubicBezTo>
                      <a:pt x="19885" y="45643"/>
                      <a:pt x="410058" y="44233"/>
                      <a:pt x="530002" y="57638"/>
                    </a:cubicBezTo>
                    <a:cubicBezTo>
                      <a:pt x="649947" y="71044"/>
                      <a:pt x="739552" y="126076"/>
                      <a:pt x="720502" y="116904"/>
                    </a:cubicBezTo>
                    <a:cubicBezTo>
                      <a:pt x="701452" y="107732"/>
                      <a:pt x="537763" y="15304"/>
                      <a:pt x="415702" y="2604"/>
                    </a:cubicBezTo>
                    <a:cubicBezTo>
                      <a:pt x="293641" y="-10096"/>
                      <a:pt x="-18215" y="27299"/>
                      <a:pt x="835" y="364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0" name="フリーフォーム: 図形 1819">
                <a:extLst>
                  <a:ext uri="{FF2B5EF4-FFF2-40B4-BE49-F238E27FC236}">
                    <a16:creationId xmlns:a16="http://schemas.microsoft.com/office/drawing/2014/main" id="{53C06928-F03F-4E03-98F0-246D2E2EEE4A}"/>
                  </a:ext>
                </a:extLst>
              </p:cNvPr>
              <p:cNvSpPr/>
              <p:nvPr/>
            </p:nvSpPr>
            <p:spPr>
              <a:xfrm>
                <a:off x="2228361" y="3847674"/>
                <a:ext cx="202392" cy="204157"/>
              </a:xfrm>
              <a:custGeom>
                <a:avLst/>
                <a:gdLst>
                  <a:gd name="connsiteX0" fmla="*/ 200514 w 202392"/>
                  <a:gd name="connsiteY0" fmla="*/ 426 h 204157"/>
                  <a:gd name="connsiteX1" fmla="*/ 127489 w 202392"/>
                  <a:gd name="connsiteY1" fmla="*/ 140126 h 204157"/>
                  <a:gd name="connsiteX2" fmla="*/ 73514 w 202392"/>
                  <a:gd name="connsiteY2" fmla="*/ 184576 h 204157"/>
                  <a:gd name="connsiteX3" fmla="*/ 489 w 202392"/>
                  <a:gd name="connsiteY3" fmla="*/ 203626 h 204157"/>
                  <a:gd name="connsiteX4" fmla="*/ 41764 w 202392"/>
                  <a:gd name="connsiteY4" fmla="*/ 165526 h 204157"/>
                  <a:gd name="connsiteX5" fmla="*/ 44939 w 202392"/>
                  <a:gd name="connsiteY5" fmla="*/ 98851 h 204157"/>
                  <a:gd name="connsiteX6" fmla="*/ 200514 w 202392"/>
                  <a:gd name="connsiteY6" fmla="*/ 426 h 204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92" h="204157">
                    <a:moveTo>
                      <a:pt x="200514" y="426"/>
                    </a:moveTo>
                    <a:cubicBezTo>
                      <a:pt x="214272" y="7305"/>
                      <a:pt x="148656" y="109434"/>
                      <a:pt x="127489" y="140126"/>
                    </a:cubicBezTo>
                    <a:cubicBezTo>
                      <a:pt x="106322" y="170818"/>
                      <a:pt x="94681" y="173993"/>
                      <a:pt x="73514" y="184576"/>
                    </a:cubicBezTo>
                    <a:cubicBezTo>
                      <a:pt x="52347" y="195159"/>
                      <a:pt x="5781" y="206801"/>
                      <a:pt x="489" y="203626"/>
                    </a:cubicBezTo>
                    <a:cubicBezTo>
                      <a:pt x="-4803" y="200451"/>
                      <a:pt x="34356" y="182988"/>
                      <a:pt x="41764" y="165526"/>
                    </a:cubicBezTo>
                    <a:cubicBezTo>
                      <a:pt x="49172" y="148064"/>
                      <a:pt x="25889" y="125838"/>
                      <a:pt x="44939" y="98851"/>
                    </a:cubicBezTo>
                    <a:cubicBezTo>
                      <a:pt x="63989" y="71864"/>
                      <a:pt x="186756" y="-6453"/>
                      <a:pt x="200514" y="426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1" name="フリーフォーム: 図形 1820">
                <a:extLst>
                  <a:ext uri="{FF2B5EF4-FFF2-40B4-BE49-F238E27FC236}">
                    <a16:creationId xmlns:a16="http://schemas.microsoft.com/office/drawing/2014/main" id="{2B8DE0F7-0277-4CFE-A59A-C221084F3D19}"/>
                  </a:ext>
                </a:extLst>
              </p:cNvPr>
              <p:cNvSpPr/>
              <p:nvPr/>
            </p:nvSpPr>
            <p:spPr>
              <a:xfrm>
                <a:off x="4446783" y="3063695"/>
                <a:ext cx="377975" cy="201938"/>
              </a:xfrm>
              <a:custGeom>
                <a:avLst/>
                <a:gdLst>
                  <a:gd name="connsiteX0" fmla="*/ 6684 w 377975"/>
                  <a:gd name="connsiteY0" fmla="*/ 1238 h 201938"/>
                  <a:gd name="connsiteX1" fmla="*/ 345350 w 377975"/>
                  <a:gd name="connsiteY1" fmla="*/ 170572 h 201938"/>
                  <a:gd name="connsiteX2" fmla="*/ 341117 w 377975"/>
                  <a:gd name="connsiteY2" fmla="*/ 195972 h 201938"/>
                  <a:gd name="connsiteX3" fmla="*/ 137917 w 377975"/>
                  <a:gd name="connsiteY3" fmla="*/ 98605 h 201938"/>
                  <a:gd name="connsiteX4" fmla="*/ 6684 w 377975"/>
                  <a:gd name="connsiteY4" fmla="*/ 1238 h 201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975" h="201938">
                    <a:moveTo>
                      <a:pt x="6684" y="1238"/>
                    </a:moveTo>
                    <a:cubicBezTo>
                      <a:pt x="41256" y="13232"/>
                      <a:pt x="289611" y="138116"/>
                      <a:pt x="345350" y="170572"/>
                    </a:cubicBezTo>
                    <a:cubicBezTo>
                      <a:pt x="401089" y="203028"/>
                      <a:pt x="375689" y="207966"/>
                      <a:pt x="341117" y="195972"/>
                    </a:cubicBezTo>
                    <a:cubicBezTo>
                      <a:pt x="306545" y="183978"/>
                      <a:pt x="195772" y="129649"/>
                      <a:pt x="137917" y="98605"/>
                    </a:cubicBezTo>
                    <a:cubicBezTo>
                      <a:pt x="80062" y="67561"/>
                      <a:pt x="-27888" y="-10756"/>
                      <a:pt x="6684" y="12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2" name="フリーフォーム: 図形 1821">
                <a:extLst>
                  <a:ext uri="{FF2B5EF4-FFF2-40B4-BE49-F238E27FC236}">
                    <a16:creationId xmlns:a16="http://schemas.microsoft.com/office/drawing/2014/main" id="{DFEB5D7E-6A04-4C97-AE4E-C28152EF591F}"/>
                  </a:ext>
                </a:extLst>
              </p:cNvPr>
              <p:cNvSpPr/>
              <p:nvPr/>
            </p:nvSpPr>
            <p:spPr>
              <a:xfrm>
                <a:off x="3876446" y="4186383"/>
                <a:ext cx="193904" cy="1058351"/>
              </a:xfrm>
              <a:custGeom>
                <a:avLst/>
                <a:gdLst>
                  <a:gd name="connsiteX0" fmla="*/ 193904 w 193904"/>
                  <a:gd name="connsiteY0" fmla="*/ 1442 h 1058351"/>
                  <a:gd name="connsiteX1" fmla="*/ 117704 w 193904"/>
                  <a:gd name="connsiteY1" fmla="*/ 366567 h 1058351"/>
                  <a:gd name="connsiteX2" fmla="*/ 28804 w 193904"/>
                  <a:gd name="connsiteY2" fmla="*/ 817417 h 1058351"/>
                  <a:gd name="connsiteX3" fmla="*/ 3404 w 193904"/>
                  <a:gd name="connsiteY3" fmla="*/ 1055542 h 1058351"/>
                  <a:gd name="connsiteX4" fmla="*/ 12929 w 193904"/>
                  <a:gd name="connsiteY4" fmla="*/ 919017 h 1058351"/>
                  <a:gd name="connsiteX5" fmla="*/ 117704 w 193904"/>
                  <a:gd name="connsiteY5" fmla="*/ 503092 h 1058351"/>
                  <a:gd name="connsiteX6" fmla="*/ 193904 w 193904"/>
                  <a:gd name="connsiteY6" fmla="*/ 1442 h 105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04" h="1058351">
                    <a:moveTo>
                      <a:pt x="193904" y="1442"/>
                    </a:moveTo>
                    <a:cubicBezTo>
                      <a:pt x="193904" y="-21312"/>
                      <a:pt x="145221" y="230571"/>
                      <a:pt x="117704" y="366567"/>
                    </a:cubicBezTo>
                    <a:cubicBezTo>
                      <a:pt x="90187" y="502563"/>
                      <a:pt x="47854" y="702588"/>
                      <a:pt x="28804" y="817417"/>
                    </a:cubicBezTo>
                    <a:cubicBezTo>
                      <a:pt x="9754" y="932246"/>
                      <a:pt x="6050" y="1038609"/>
                      <a:pt x="3404" y="1055542"/>
                    </a:cubicBezTo>
                    <a:cubicBezTo>
                      <a:pt x="758" y="1072475"/>
                      <a:pt x="-6121" y="1011092"/>
                      <a:pt x="12929" y="919017"/>
                    </a:cubicBezTo>
                    <a:cubicBezTo>
                      <a:pt x="31979" y="826942"/>
                      <a:pt x="82779" y="661842"/>
                      <a:pt x="117704" y="503092"/>
                    </a:cubicBezTo>
                    <a:cubicBezTo>
                      <a:pt x="152629" y="344342"/>
                      <a:pt x="193904" y="24196"/>
                      <a:pt x="193904" y="14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3" name="フリーフォーム: 図形 1822">
                <a:extLst>
                  <a:ext uri="{FF2B5EF4-FFF2-40B4-BE49-F238E27FC236}">
                    <a16:creationId xmlns:a16="http://schemas.microsoft.com/office/drawing/2014/main" id="{376ECEAB-8E92-4310-A24B-191FE9F788BE}"/>
                  </a:ext>
                </a:extLst>
              </p:cNvPr>
              <p:cNvSpPr/>
              <p:nvPr/>
            </p:nvSpPr>
            <p:spPr>
              <a:xfrm>
                <a:off x="4315142" y="3233149"/>
                <a:ext cx="174337" cy="671659"/>
              </a:xfrm>
              <a:custGeom>
                <a:avLst/>
                <a:gdLst>
                  <a:gd name="connsiteX0" fmla="*/ 47308 w 174337"/>
                  <a:gd name="connsiteY0" fmla="*/ 2176 h 671659"/>
                  <a:gd name="connsiteX1" fmla="*/ 53658 w 174337"/>
                  <a:gd name="connsiteY1" fmla="*/ 341901 h 671659"/>
                  <a:gd name="connsiteX2" fmla="*/ 2858 w 174337"/>
                  <a:gd name="connsiteY2" fmla="*/ 649876 h 671659"/>
                  <a:gd name="connsiteX3" fmla="*/ 6033 w 174337"/>
                  <a:gd name="connsiteY3" fmla="*/ 646701 h 671659"/>
                  <a:gd name="connsiteX4" fmla="*/ 85408 w 174337"/>
                  <a:gd name="connsiteY4" fmla="*/ 567326 h 671659"/>
                  <a:gd name="connsiteX5" fmla="*/ 174308 w 174337"/>
                  <a:gd name="connsiteY5" fmla="*/ 78376 h 671659"/>
                  <a:gd name="connsiteX6" fmla="*/ 75883 w 174337"/>
                  <a:gd name="connsiteY6" fmla="*/ 564151 h 671659"/>
                  <a:gd name="connsiteX7" fmla="*/ 15558 w 174337"/>
                  <a:gd name="connsiteY7" fmla="*/ 618126 h 671659"/>
                  <a:gd name="connsiteX8" fmla="*/ 56833 w 174337"/>
                  <a:gd name="connsiteY8" fmla="*/ 513351 h 671659"/>
                  <a:gd name="connsiteX9" fmla="*/ 47308 w 174337"/>
                  <a:gd name="connsiteY9" fmla="*/ 2176 h 671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4337" h="671659">
                    <a:moveTo>
                      <a:pt x="47308" y="2176"/>
                    </a:moveTo>
                    <a:cubicBezTo>
                      <a:pt x="46779" y="-26399"/>
                      <a:pt x="61066" y="233951"/>
                      <a:pt x="53658" y="341901"/>
                    </a:cubicBezTo>
                    <a:cubicBezTo>
                      <a:pt x="46250" y="449851"/>
                      <a:pt x="2858" y="649876"/>
                      <a:pt x="2858" y="649876"/>
                    </a:cubicBezTo>
                    <a:cubicBezTo>
                      <a:pt x="-5080" y="700676"/>
                      <a:pt x="6033" y="646701"/>
                      <a:pt x="6033" y="646701"/>
                    </a:cubicBezTo>
                    <a:cubicBezTo>
                      <a:pt x="19791" y="632943"/>
                      <a:pt x="57362" y="662047"/>
                      <a:pt x="85408" y="567326"/>
                    </a:cubicBezTo>
                    <a:cubicBezTo>
                      <a:pt x="113454" y="472605"/>
                      <a:pt x="175895" y="78905"/>
                      <a:pt x="174308" y="78376"/>
                    </a:cubicBezTo>
                    <a:cubicBezTo>
                      <a:pt x="172721" y="77847"/>
                      <a:pt x="102341" y="474193"/>
                      <a:pt x="75883" y="564151"/>
                    </a:cubicBezTo>
                    <a:cubicBezTo>
                      <a:pt x="49425" y="654109"/>
                      <a:pt x="18733" y="626593"/>
                      <a:pt x="15558" y="618126"/>
                    </a:cubicBezTo>
                    <a:cubicBezTo>
                      <a:pt x="12383" y="609659"/>
                      <a:pt x="49425" y="610718"/>
                      <a:pt x="56833" y="513351"/>
                    </a:cubicBezTo>
                    <a:cubicBezTo>
                      <a:pt x="64241" y="415984"/>
                      <a:pt x="47837" y="30751"/>
                      <a:pt x="47308" y="21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4" name="フリーフォーム: 図形 1823">
                <a:extLst>
                  <a:ext uri="{FF2B5EF4-FFF2-40B4-BE49-F238E27FC236}">
                    <a16:creationId xmlns:a16="http://schemas.microsoft.com/office/drawing/2014/main" id="{C795BFCE-C9C0-498B-83C3-70961F0EFCD3}"/>
                  </a:ext>
                </a:extLst>
              </p:cNvPr>
              <p:cNvSpPr/>
              <p:nvPr/>
            </p:nvSpPr>
            <p:spPr>
              <a:xfrm>
                <a:off x="4276359" y="3084881"/>
                <a:ext cx="369093" cy="920093"/>
              </a:xfrm>
              <a:custGeom>
                <a:avLst/>
                <a:gdLst>
                  <a:gd name="connsiteX0" fmla="*/ 181341 w 369093"/>
                  <a:gd name="connsiteY0" fmla="*/ 1219 h 920093"/>
                  <a:gd name="connsiteX1" fmla="*/ 365491 w 369093"/>
                  <a:gd name="connsiteY1" fmla="*/ 144094 h 920093"/>
                  <a:gd name="connsiteX2" fmla="*/ 295641 w 369093"/>
                  <a:gd name="connsiteY2" fmla="*/ 486994 h 920093"/>
                  <a:gd name="connsiteX3" fmla="*/ 200391 w 369093"/>
                  <a:gd name="connsiteY3" fmla="*/ 718769 h 920093"/>
                  <a:gd name="connsiteX4" fmla="*/ 105141 w 369093"/>
                  <a:gd name="connsiteY4" fmla="*/ 890219 h 920093"/>
                  <a:gd name="connsiteX5" fmla="*/ 366 w 369093"/>
                  <a:gd name="connsiteY5" fmla="*/ 915619 h 920093"/>
                  <a:gd name="connsiteX6" fmla="*/ 143241 w 369093"/>
                  <a:gd name="connsiteY6" fmla="*/ 839419 h 920093"/>
                  <a:gd name="connsiteX7" fmla="*/ 327391 w 369093"/>
                  <a:gd name="connsiteY7" fmla="*/ 417144 h 920093"/>
                  <a:gd name="connsiteX8" fmla="*/ 349616 w 369093"/>
                  <a:gd name="connsiteY8" fmla="*/ 213944 h 920093"/>
                  <a:gd name="connsiteX9" fmla="*/ 181341 w 369093"/>
                  <a:gd name="connsiteY9" fmla="*/ 1219 h 920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9093" h="920093">
                    <a:moveTo>
                      <a:pt x="181341" y="1219"/>
                    </a:moveTo>
                    <a:cubicBezTo>
                      <a:pt x="183987" y="-10423"/>
                      <a:pt x="346441" y="63132"/>
                      <a:pt x="365491" y="144094"/>
                    </a:cubicBezTo>
                    <a:cubicBezTo>
                      <a:pt x="384541" y="225056"/>
                      <a:pt x="323158" y="391215"/>
                      <a:pt x="295641" y="486994"/>
                    </a:cubicBezTo>
                    <a:cubicBezTo>
                      <a:pt x="268124" y="582773"/>
                      <a:pt x="232141" y="651565"/>
                      <a:pt x="200391" y="718769"/>
                    </a:cubicBezTo>
                    <a:cubicBezTo>
                      <a:pt x="168641" y="785973"/>
                      <a:pt x="138478" y="857411"/>
                      <a:pt x="105141" y="890219"/>
                    </a:cubicBezTo>
                    <a:cubicBezTo>
                      <a:pt x="71803" y="923027"/>
                      <a:pt x="-5984" y="924086"/>
                      <a:pt x="366" y="915619"/>
                    </a:cubicBezTo>
                    <a:cubicBezTo>
                      <a:pt x="6716" y="907152"/>
                      <a:pt x="88737" y="922498"/>
                      <a:pt x="143241" y="839419"/>
                    </a:cubicBezTo>
                    <a:cubicBezTo>
                      <a:pt x="197745" y="756340"/>
                      <a:pt x="292995" y="521390"/>
                      <a:pt x="327391" y="417144"/>
                    </a:cubicBezTo>
                    <a:cubicBezTo>
                      <a:pt x="361787" y="312898"/>
                      <a:pt x="369195" y="283794"/>
                      <a:pt x="349616" y="213944"/>
                    </a:cubicBezTo>
                    <a:cubicBezTo>
                      <a:pt x="330037" y="144094"/>
                      <a:pt x="178695" y="12861"/>
                      <a:pt x="181341" y="12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27" name="fuku">
              <a:extLst>
                <a:ext uri="{FF2B5EF4-FFF2-40B4-BE49-F238E27FC236}">
                  <a16:creationId xmlns:a16="http://schemas.microsoft.com/office/drawing/2014/main" id="{F3A3C211-144B-45AB-A424-3A0095DF45BA}"/>
                </a:ext>
              </a:extLst>
            </p:cNvPr>
            <p:cNvGrpSpPr/>
            <p:nvPr/>
          </p:nvGrpSpPr>
          <p:grpSpPr>
            <a:xfrm>
              <a:off x="535154" y="2972968"/>
              <a:ext cx="6257861" cy="9769258"/>
              <a:chOff x="535154" y="2972968"/>
              <a:chExt cx="6257861" cy="9769258"/>
            </a:xfrm>
          </p:grpSpPr>
          <p:sp>
            <p:nvSpPr>
              <p:cNvPr id="1292" name="フリーフォーム: 図形 1291">
                <a:extLst>
                  <a:ext uri="{FF2B5EF4-FFF2-40B4-BE49-F238E27FC236}">
                    <a16:creationId xmlns:a16="http://schemas.microsoft.com/office/drawing/2014/main" id="{D574BC4E-089E-4326-9EC9-4DDFB5FED232}"/>
                  </a:ext>
                </a:extLst>
              </p:cNvPr>
              <p:cNvSpPr/>
              <p:nvPr/>
            </p:nvSpPr>
            <p:spPr>
              <a:xfrm>
                <a:off x="4448436" y="2975576"/>
                <a:ext cx="896527" cy="531873"/>
              </a:xfrm>
              <a:custGeom>
                <a:avLst/>
                <a:gdLst>
                  <a:gd name="connsiteX0" fmla="*/ 9264 w 896527"/>
                  <a:gd name="connsiteY0" fmla="*/ 38557 h 531873"/>
                  <a:gd name="connsiteX1" fmla="*/ 305597 w 896527"/>
                  <a:gd name="connsiteY1" fmla="*/ 457 h 531873"/>
                  <a:gd name="connsiteX2" fmla="*/ 455881 w 896527"/>
                  <a:gd name="connsiteY2" fmla="*/ 32207 h 531873"/>
                  <a:gd name="connsiteX3" fmla="*/ 699297 w 896527"/>
                  <a:gd name="connsiteY3" fmla="*/ 210007 h 531873"/>
                  <a:gd name="connsiteX4" fmla="*/ 845347 w 896527"/>
                  <a:gd name="connsiteY4" fmla="*/ 457657 h 531873"/>
                  <a:gd name="connsiteX5" fmla="*/ 891914 w 896527"/>
                  <a:gd name="connsiteY5" fmla="*/ 519041 h 531873"/>
                  <a:gd name="connsiteX6" fmla="*/ 745864 w 896527"/>
                  <a:gd name="connsiteY6" fmla="*/ 241757 h 531873"/>
                  <a:gd name="connsiteX7" fmla="*/ 474931 w 896527"/>
                  <a:gd name="connsiteY7" fmla="*/ 25857 h 531873"/>
                  <a:gd name="connsiteX8" fmla="*/ 112981 w 896527"/>
                  <a:gd name="connsiteY8" fmla="*/ 11041 h 531873"/>
                  <a:gd name="connsiteX9" fmla="*/ 9264 w 896527"/>
                  <a:gd name="connsiteY9" fmla="*/ 38557 h 531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6527" h="531873">
                    <a:moveTo>
                      <a:pt x="9264" y="38557"/>
                    </a:moveTo>
                    <a:cubicBezTo>
                      <a:pt x="41367" y="36793"/>
                      <a:pt x="231161" y="1515"/>
                      <a:pt x="305597" y="457"/>
                    </a:cubicBezTo>
                    <a:cubicBezTo>
                      <a:pt x="380033" y="-601"/>
                      <a:pt x="390264" y="-2718"/>
                      <a:pt x="455881" y="32207"/>
                    </a:cubicBezTo>
                    <a:cubicBezTo>
                      <a:pt x="521498" y="67132"/>
                      <a:pt x="634386" y="139099"/>
                      <a:pt x="699297" y="210007"/>
                    </a:cubicBezTo>
                    <a:cubicBezTo>
                      <a:pt x="764208" y="280915"/>
                      <a:pt x="813244" y="406151"/>
                      <a:pt x="845347" y="457657"/>
                    </a:cubicBezTo>
                    <a:cubicBezTo>
                      <a:pt x="877450" y="509163"/>
                      <a:pt x="908495" y="555024"/>
                      <a:pt x="891914" y="519041"/>
                    </a:cubicBezTo>
                    <a:cubicBezTo>
                      <a:pt x="875333" y="483058"/>
                      <a:pt x="815361" y="323954"/>
                      <a:pt x="745864" y="241757"/>
                    </a:cubicBezTo>
                    <a:cubicBezTo>
                      <a:pt x="676367" y="159560"/>
                      <a:pt x="580411" y="64310"/>
                      <a:pt x="474931" y="25857"/>
                    </a:cubicBezTo>
                    <a:cubicBezTo>
                      <a:pt x="369451" y="-12596"/>
                      <a:pt x="193414" y="9983"/>
                      <a:pt x="112981" y="11041"/>
                    </a:cubicBezTo>
                    <a:cubicBezTo>
                      <a:pt x="32548" y="12099"/>
                      <a:pt x="-22839" y="40321"/>
                      <a:pt x="9264" y="385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3" name="フリーフォーム: 図形 1292">
                <a:extLst>
                  <a:ext uri="{FF2B5EF4-FFF2-40B4-BE49-F238E27FC236}">
                    <a16:creationId xmlns:a16="http://schemas.microsoft.com/office/drawing/2014/main" id="{9F1F252B-4663-4E8E-94B8-053F627E8FC6}"/>
                  </a:ext>
                </a:extLst>
              </p:cNvPr>
              <p:cNvSpPr/>
              <p:nvPr/>
            </p:nvSpPr>
            <p:spPr>
              <a:xfrm>
                <a:off x="4668373" y="2972968"/>
                <a:ext cx="646888" cy="616828"/>
              </a:xfrm>
              <a:custGeom>
                <a:avLst/>
                <a:gdLst>
                  <a:gd name="connsiteX0" fmla="*/ 24277 w 646888"/>
                  <a:gd name="connsiteY0" fmla="*/ 13649 h 616828"/>
                  <a:gd name="connsiteX1" fmla="*/ 75077 w 646888"/>
                  <a:gd name="connsiteY1" fmla="*/ 19999 h 616828"/>
                  <a:gd name="connsiteX2" fmla="*/ 348127 w 646888"/>
                  <a:gd name="connsiteY2" fmla="*/ 108899 h 616828"/>
                  <a:gd name="connsiteX3" fmla="*/ 449727 w 646888"/>
                  <a:gd name="connsiteY3" fmla="*/ 278232 h 616828"/>
                  <a:gd name="connsiteX4" fmla="*/ 602127 w 646888"/>
                  <a:gd name="connsiteY4" fmla="*/ 483549 h 616828"/>
                  <a:gd name="connsiteX5" fmla="*/ 644460 w 646888"/>
                  <a:gd name="connsiteY5" fmla="*/ 614782 h 616828"/>
                  <a:gd name="connsiteX6" fmla="*/ 544977 w 646888"/>
                  <a:gd name="connsiteY6" fmla="*/ 381949 h 616828"/>
                  <a:gd name="connsiteX7" fmla="*/ 415860 w 646888"/>
                  <a:gd name="connsiteY7" fmla="*/ 176632 h 616828"/>
                  <a:gd name="connsiteX8" fmla="*/ 24277 w 646888"/>
                  <a:gd name="connsiteY8" fmla="*/ 13649 h 616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6888" h="616828">
                    <a:moveTo>
                      <a:pt x="24277" y="13649"/>
                    </a:moveTo>
                    <a:cubicBezTo>
                      <a:pt x="-32520" y="-12456"/>
                      <a:pt x="21102" y="4124"/>
                      <a:pt x="75077" y="19999"/>
                    </a:cubicBezTo>
                    <a:cubicBezTo>
                      <a:pt x="129052" y="35874"/>
                      <a:pt x="285685" y="65860"/>
                      <a:pt x="348127" y="108899"/>
                    </a:cubicBezTo>
                    <a:cubicBezTo>
                      <a:pt x="410569" y="151938"/>
                      <a:pt x="407394" y="215790"/>
                      <a:pt x="449727" y="278232"/>
                    </a:cubicBezTo>
                    <a:cubicBezTo>
                      <a:pt x="492060" y="340674"/>
                      <a:pt x="569672" y="427457"/>
                      <a:pt x="602127" y="483549"/>
                    </a:cubicBezTo>
                    <a:cubicBezTo>
                      <a:pt x="634583" y="539641"/>
                      <a:pt x="653985" y="631715"/>
                      <a:pt x="644460" y="614782"/>
                    </a:cubicBezTo>
                    <a:cubicBezTo>
                      <a:pt x="634935" y="597849"/>
                      <a:pt x="583077" y="454974"/>
                      <a:pt x="544977" y="381949"/>
                    </a:cubicBezTo>
                    <a:cubicBezTo>
                      <a:pt x="506877" y="308924"/>
                      <a:pt x="503702" y="240838"/>
                      <a:pt x="415860" y="176632"/>
                    </a:cubicBezTo>
                    <a:cubicBezTo>
                      <a:pt x="328018" y="112426"/>
                      <a:pt x="81074" y="39754"/>
                      <a:pt x="24277" y="136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4" name="フリーフォーム: 図形 1293">
                <a:extLst>
                  <a:ext uri="{FF2B5EF4-FFF2-40B4-BE49-F238E27FC236}">
                    <a16:creationId xmlns:a16="http://schemas.microsoft.com/office/drawing/2014/main" id="{8F97CF15-113A-427D-A4A2-6044917EEC5F}"/>
                  </a:ext>
                </a:extLst>
              </p:cNvPr>
              <p:cNvSpPr/>
              <p:nvPr/>
            </p:nvSpPr>
            <p:spPr>
              <a:xfrm>
                <a:off x="4949087" y="3958053"/>
                <a:ext cx="439502" cy="1147411"/>
              </a:xfrm>
              <a:custGeom>
                <a:avLst/>
                <a:gdLst>
                  <a:gd name="connsiteX0" fmla="*/ 389146 w 439502"/>
                  <a:gd name="connsiteY0" fmla="*/ 40330 h 1147411"/>
                  <a:gd name="connsiteX1" fmla="*/ 338346 w 439502"/>
                  <a:gd name="connsiteY1" fmla="*/ 249880 h 1147411"/>
                  <a:gd name="connsiteX2" fmla="*/ 198646 w 439502"/>
                  <a:gd name="connsiteY2" fmla="*/ 609714 h 1147411"/>
                  <a:gd name="connsiteX3" fmla="*/ 69530 w 439502"/>
                  <a:gd name="connsiteY3" fmla="*/ 963197 h 1147411"/>
                  <a:gd name="connsiteX4" fmla="*/ 20846 w 439502"/>
                  <a:gd name="connsiteY4" fmla="*/ 1096547 h 1147411"/>
                  <a:gd name="connsiteX5" fmla="*/ 414546 w 439502"/>
                  <a:gd name="connsiteY5" fmla="*/ 105947 h 1147411"/>
                  <a:gd name="connsiteX6" fmla="*/ 389146 w 439502"/>
                  <a:gd name="connsiteY6" fmla="*/ 40330 h 1147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502" h="1147411">
                    <a:moveTo>
                      <a:pt x="389146" y="40330"/>
                    </a:moveTo>
                    <a:cubicBezTo>
                      <a:pt x="376446" y="64319"/>
                      <a:pt x="370096" y="154983"/>
                      <a:pt x="338346" y="249880"/>
                    </a:cubicBezTo>
                    <a:cubicBezTo>
                      <a:pt x="306596" y="344777"/>
                      <a:pt x="243449" y="490828"/>
                      <a:pt x="198646" y="609714"/>
                    </a:cubicBezTo>
                    <a:cubicBezTo>
                      <a:pt x="153843" y="728600"/>
                      <a:pt x="69530" y="963197"/>
                      <a:pt x="69530" y="963197"/>
                    </a:cubicBezTo>
                    <a:cubicBezTo>
                      <a:pt x="39897" y="1044336"/>
                      <a:pt x="-36657" y="1239422"/>
                      <a:pt x="20846" y="1096547"/>
                    </a:cubicBezTo>
                    <a:cubicBezTo>
                      <a:pt x="78349" y="953672"/>
                      <a:pt x="351046" y="276691"/>
                      <a:pt x="414546" y="105947"/>
                    </a:cubicBezTo>
                    <a:cubicBezTo>
                      <a:pt x="478046" y="-64797"/>
                      <a:pt x="401846" y="16341"/>
                      <a:pt x="389146" y="403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6" name="フリーフォーム: 図形 1295">
                <a:extLst>
                  <a:ext uri="{FF2B5EF4-FFF2-40B4-BE49-F238E27FC236}">
                    <a16:creationId xmlns:a16="http://schemas.microsoft.com/office/drawing/2014/main" id="{2B2EF871-E2EC-4BD5-A9F3-62C4535EB7C2}"/>
                  </a:ext>
                </a:extLst>
              </p:cNvPr>
              <p:cNvSpPr/>
              <p:nvPr/>
            </p:nvSpPr>
            <p:spPr>
              <a:xfrm>
                <a:off x="5015673" y="3952891"/>
                <a:ext cx="295113" cy="929578"/>
              </a:xfrm>
              <a:custGeom>
                <a:avLst/>
                <a:gdLst>
                  <a:gd name="connsiteX0" fmla="*/ 290810 w 295113"/>
                  <a:gd name="connsiteY0" fmla="*/ 7392 h 929578"/>
                  <a:gd name="connsiteX1" fmla="*/ 165927 w 295113"/>
                  <a:gd name="connsiteY1" fmla="*/ 496342 h 929578"/>
                  <a:gd name="connsiteX2" fmla="*/ 827 w 295113"/>
                  <a:gd name="connsiteY2" fmla="*/ 926026 h 929578"/>
                  <a:gd name="connsiteX3" fmla="*/ 240010 w 295113"/>
                  <a:gd name="connsiteY3" fmla="*/ 252926 h 929578"/>
                  <a:gd name="connsiteX4" fmla="*/ 290810 w 295113"/>
                  <a:gd name="connsiteY4" fmla="*/ 7392 h 929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113" h="929578">
                    <a:moveTo>
                      <a:pt x="290810" y="7392"/>
                    </a:moveTo>
                    <a:cubicBezTo>
                      <a:pt x="278463" y="47961"/>
                      <a:pt x="214257" y="343236"/>
                      <a:pt x="165927" y="496342"/>
                    </a:cubicBezTo>
                    <a:cubicBezTo>
                      <a:pt x="117597" y="649448"/>
                      <a:pt x="-11520" y="966595"/>
                      <a:pt x="827" y="926026"/>
                    </a:cubicBezTo>
                    <a:cubicBezTo>
                      <a:pt x="13174" y="885457"/>
                      <a:pt x="190268" y="406384"/>
                      <a:pt x="240010" y="252926"/>
                    </a:cubicBezTo>
                    <a:cubicBezTo>
                      <a:pt x="289752" y="99468"/>
                      <a:pt x="303157" y="-33177"/>
                      <a:pt x="290810" y="73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7" name="フリーフォーム: 図形 1296">
                <a:extLst>
                  <a:ext uri="{FF2B5EF4-FFF2-40B4-BE49-F238E27FC236}">
                    <a16:creationId xmlns:a16="http://schemas.microsoft.com/office/drawing/2014/main" id="{E40F096C-DB9E-4E0D-A533-4DB4F899879F}"/>
                  </a:ext>
                </a:extLst>
              </p:cNvPr>
              <p:cNvSpPr/>
              <p:nvPr/>
            </p:nvSpPr>
            <p:spPr>
              <a:xfrm>
                <a:off x="4798361" y="5018060"/>
                <a:ext cx="190629" cy="837024"/>
              </a:xfrm>
              <a:custGeom>
                <a:avLst/>
                <a:gdLst>
                  <a:gd name="connsiteX0" fmla="*/ 190622 w 190629"/>
                  <a:gd name="connsiteY0" fmla="*/ 557 h 837024"/>
                  <a:gd name="connsiteX1" fmla="*/ 36106 w 190629"/>
                  <a:gd name="connsiteY1" fmla="*/ 527607 h 837024"/>
                  <a:gd name="connsiteX2" fmla="*/ 122 w 190629"/>
                  <a:gd name="connsiteY2" fmla="*/ 834523 h 837024"/>
                  <a:gd name="connsiteX3" fmla="*/ 42456 w 190629"/>
                  <a:gd name="connsiteY3" fmla="*/ 633440 h 837024"/>
                  <a:gd name="connsiteX4" fmla="*/ 190622 w 190629"/>
                  <a:gd name="connsiteY4" fmla="*/ 557 h 837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629" h="837024">
                    <a:moveTo>
                      <a:pt x="190622" y="557"/>
                    </a:moveTo>
                    <a:cubicBezTo>
                      <a:pt x="189564" y="-17082"/>
                      <a:pt x="67856" y="388613"/>
                      <a:pt x="36106" y="527607"/>
                    </a:cubicBezTo>
                    <a:cubicBezTo>
                      <a:pt x="4356" y="666601"/>
                      <a:pt x="-936" y="816884"/>
                      <a:pt x="122" y="834523"/>
                    </a:cubicBezTo>
                    <a:cubicBezTo>
                      <a:pt x="1180" y="852162"/>
                      <a:pt x="9295" y="775609"/>
                      <a:pt x="42456" y="633440"/>
                    </a:cubicBezTo>
                    <a:cubicBezTo>
                      <a:pt x="75617" y="491271"/>
                      <a:pt x="191680" y="18196"/>
                      <a:pt x="190622" y="5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8" name="フリーフォーム: 図形 1297">
                <a:extLst>
                  <a:ext uri="{FF2B5EF4-FFF2-40B4-BE49-F238E27FC236}">
                    <a16:creationId xmlns:a16="http://schemas.microsoft.com/office/drawing/2014/main" id="{872C0610-8F27-4002-93C9-5F3E03847B0E}"/>
                  </a:ext>
                </a:extLst>
              </p:cNvPr>
              <p:cNvSpPr/>
              <p:nvPr/>
            </p:nvSpPr>
            <p:spPr>
              <a:xfrm>
                <a:off x="4794328" y="4863969"/>
                <a:ext cx="230924" cy="930503"/>
              </a:xfrm>
              <a:custGeom>
                <a:avLst/>
                <a:gdLst>
                  <a:gd name="connsiteX0" fmla="*/ 230639 w 230924"/>
                  <a:gd name="connsiteY0" fmla="*/ 4364 h 930503"/>
                  <a:gd name="connsiteX1" fmla="*/ 74005 w 230924"/>
                  <a:gd name="connsiteY1" fmla="*/ 400181 h 930503"/>
                  <a:gd name="connsiteX2" fmla="*/ 4155 w 230924"/>
                  <a:gd name="connsiteY2" fmla="*/ 922998 h 930503"/>
                  <a:gd name="connsiteX3" fmla="*/ 31672 w 230924"/>
                  <a:gd name="connsiteY3" fmla="*/ 658414 h 930503"/>
                  <a:gd name="connsiteX4" fmla="*/ 230639 w 230924"/>
                  <a:gd name="connsiteY4" fmla="*/ 4364 h 930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0924" h="930503">
                    <a:moveTo>
                      <a:pt x="230639" y="4364"/>
                    </a:moveTo>
                    <a:cubicBezTo>
                      <a:pt x="237695" y="-38675"/>
                      <a:pt x="111752" y="247075"/>
                      <a:pt x="74005" y="400181"/>
                    </a:cubicBezTo>
                    <a:cubicBezTo>
                      <a:pt x="36258" y="553287"/>
                      <a:pt x="11210" y="879959"/>
                      <a:pt x="4155" y="922998"/>
                    </a:cubicBezTo>
                    <a:cubicBezTo>
                      <a:pt x="-2901" y="966037"/>
                      <a:pt x="-5017" y="816811"/>
                      <a:pt x="31672" y="658414"/>
                    </a:cubicBezTo>
                    <a:cubicBezTo>
                      <a:pt x="68361" y="500017"/>
                      <a:pt x="223583" y="47403"/>
                      <a:pt x="230639" y="43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9" name="フリーフォーム: 図形 1298">
                <a:extLst>
                  <a:ext uri="{FF2B5EF4-FFF2-40B4-BE49-F238E27FC236}">
                    <a16:creationId xmlns:a16="http://schemas.microsoft.com/office/drawing/2014/main" id="{E68449BF-644B-4266-A0A8-D1BAE727FAF7}"/>
                  </a:ext>
                </a:extLst>
              </p:cNvPr>
              <p:cNvSpPr/>
              <p:nvPr/>
            </p:nvSpPr>
            <p:spPr>
              <a:xfrm>
                <a:off x="4532829" y="5845073"/>
                <a:ext cx="295267" cy="492915"/>
              </a:xfrm>
              <a:custGeom>
                <a:avLst/>
                <a:gdLst>
                  <a:gd name="connsiteX0" fmla="*/ 293171 w 295267"/>
                  <a:gd name="connsiteY0" fmla="*/ 102 h 492915"/>
                  <a:gd name="connsiteX1" fmla="*/ 162996 w 295267"/>
                  <a:gd name="connsiteY1" fmla="*/ 304902 h 492915"/>
                  <a:gd name="connsiteX2" fmla="*/ 1071 w 295267"/>
                  <a:gd name="connsiteY2" fmla="*/ 485877 h 492915"/>
                  <a:gd name="connsiteX3" fmla="*/ 99496 w 295267"/>
                  <a:gd name="connsiteY3" fmla="*/ 438252 h 492915"/>
                  <a:gd name="connsiteX4" fmla="*/ 232846 w 295267"/>
                  <a:gd name="connsiteY4" fmla="*/ 273152 h 492915"/>
                  <a:gd name="connsiteX5" fmla="*/ 293171 w 295267"/>
                  <a:gd name="connsiteY5" fmla="*/ 102 h 492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67" h="492915">
                    <a:moveTo>
                      <a:pt x="293171" y="102"/>
                    </a:moveTo>
                    <a:cubicBezTo>
                      <a:pt x="281529" y="5394"/>
                      <a:pt x="211679" y="223940"/>
                      <a:pt x="162996" y="304902"/>
                    </a:cubicBezTo>
                    <a:cubicBezTo>
                      <a:pt x="114313" y="385864"/>
                      <a:pt x="11654" y="463652"/>
                      <a:pt x="1071" y="485877"/>
                    </a:cubicBezTo>
                    <a:cubicBezTo>
                      <a:pt x="-9512" y="508102"/>
                      <a:pt x="60867" y="473706"/>
                      <a:pt x="99496" y="438252"/>
                    </a:cubicBezTo>
                    <a:cubicBezTo>
                      <a:pt x="138125" y="402798"/>
                      <a:pt x="200038" y="349881"/>
                      <a:pt x="232846" y="273152"/>
                    </a:cubicBezTo>
                    <a:cubicBezTo>
                      <a:pt x="265654" y="196423"/>
                      <a:pt x="304813" y="-5190"/>
                      <a:pt x="293171" y="1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0" name="フリーフォーム: 図形 1299">
                <a:extLst>
                  <a:ext uri="{FF2B5EF4-FFF2-40B4-BE49-F238E27FC236}">
                    <a16:creationId xmlns:a16="http://schemas.microsoft.com/office/drawing/2014/main" id="{2FF26BF0-22A9-4F19-B743-F44430316D69}"/>
                  </a:ext>
                </a:extLst>
              </p:cNvPr>
              <p:cNvSpPr/>
              <p:nvPr/>
            </p:nvSpPr>
            <p:spPr>
              <a:xfrm>
                <a:off x="3911600" y="5031196"/>
                <a:ext cx="646407" cy="1302619"/>
              </a:xfrm>
              <a:custGeom>
                <a:avLst/>
                <a:gdLst>
                  <a:gd name="connsiteX0" fmla="*/ 0 w 646407"/>
                  <a:gd name="connsiteY0" fmla="*/ 1179 h 1302619"/>
                  <a:gd name="connsiteX1" fmla="*/ 73025 w 646407"/>
                  <a:gd name="connsiteY1" fmla="*/ 420279 h 1302619"/>
                  <a:gd name="connsiteX2" fmla="*/ 238125 w 646407"/>
                  <a:gd name="connsiteY2" fmla="*/ 861604 h 1302619"/>
                  <a:gd name="connsiteX3" fmla="*/ 504825 w 646407"/>
                  <a:gd name="connsiteY3" fmla="*/ 1179104 h 1302619"/>
                  <a:gd name="connsiteX4" fmla="*/ 644525 w 646407"/>
                  <a:gd name="connsiteY4" fmla="*/ 1299754 h 1302619"/>
                  <a:gd name="connsiteX5" fmla="*/ 409575 w 646407"/>
                  <a:gd name="connsiteY5" fmla="*/ 1074329 h 1302619"/>
                  <a:gd name="connsiteX6" fmla="*/ 73025 w 646407"/>
                  <a:gd name="connsiteY6" fmla="*/ 321854 h 1302619"/>
                  <a:gd name="connsiteX7" fmla="*/ 0 w 646407"/>
                  <a:gd name="connsiteY7" fmla="*/ 1179 h 130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6407" h="1302619">
                    <a:moveTo>
                      <a:pt x="0" y="1179"/>
                    </a:moveTo>
                    <a:cubicBezTo>
                      <a:pt x="0" y="17583"/>
                      <a:pt x="33338" y="276875"/>
                      <a:pt x="73025" y="420279"/>
                    </a:cubicBezTo>
                    <a:cubicBezTo>
                      <a:pt x="112712" y="563683"/>
                      <a:pt x="166158" y="735133"/>
                      <a:pt x="238125" y="861604"/>
                    </a:cubicBezTo>
                    <a:cubicBezTo>
                      <a:pt x="310092" y="988075"/>
                      <a:pt x="437092" y="1106079"/>
                      <a:pt x="504825" y="1179104"/>
                    </a:cubicBezTo>
                    <a:cubicBezTo>
                      <a:pt x="572558" y="1252129"/>
                      <a:pt x="660400" y="1317216"/>
                      <a:pt x="644525" y="1299754"/>
                    </a:cubicBezTo>
                    <a:cubicBezTo>
                      <a:pt x="628650" y="1282292"/>
                      <a:pt x="504825" y="1237312"/>
                      <a:pt x="409575" y="1074329"/>
                    </a:cubicBezTo>
                    <a:cubicBezTo>
                      <a:pt x="314325" y="911346"/>
                      <a:pt x="142346" y="501771"/>
                      <a:pt x="73025" y="321854"/>
                    </a:cubicBezTo>
                    <a:cubicBezTo>
                      <a:pt x="3704" y="141937"/>
                      <a:pt x="0" y="-15225"/>
                      <a:pt x="0" y="117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1" name="フリーフォーム: 図形 1300">
                <a:extLst>
                  <a:ext uri="{FF2B5EF4-FFF2-40B4-BE49-F238E27FC236}">
                    <a16:creationId xmlns:a16="http://schemas.microsoft.com/office/drawing/2014/main" id="{53A92288-333B-4658-97F7-6DB882535637}"/>
                  </a:ext>
                </a:extLst>
              </p:cNvPr>
              <p:cNvSpPr/>
              <p:nvPr/>
            </p:nvSpPr>
            <p:spPr>
              <a:xfrm>
                <a:off x="4656667" y="3475286"/>
                <a:ext cx="338301" cy="820490"/>
              </a:xfrm>
              <a:custGeom>
                <a:avLst/>
                <a:gdLst>
                  <a:gd name="connsiteX0" fmla="*/ 58208 w 338301"/>
                  <a:gd name="connsiteY0" fmla="*/ 29914 h 820490"/>
                  <a:gd name="connsiteX1" fmla="*/ 236008 w 338301"/>
                  <a:gd name="connsiteY1" fmla="*/ 1339 h 820490"/>
                  <a:gd name="connsiteX2" fmla="*/ 274108 w 338301"/>
                  <a:gd name="connsiteY2" fmla="*/ 77539 h 820490"/>
                  <a:gd name="connsiteX3" fmla="*/ 334433 w 338301"/>
                  <a:gd name="connsiteY3" fmla="*/ 109289 h 820490"/>
                  <a:gd name="connsiteX4" fmla="*/ 153458 w 338301"/>
                  <a:gd name="connsiteY4" fmla="*/ 347414 h 820490"/>
                  <a:gd name="connsiteX5" fmla="*/ 10583 w 338301"/>
                  <a:gd name="connsiteY5" fmla="*/ 534739 h 820490"/>
                  <a:gd name="connsiteX6" fmla="*/ 10583 w 338301"/>
                  <a:gd name="connsiteY6" fmla="*/ 820489 h 820490"/>
                  <a:gd name="connsiteX7" fmla="*/ 23283 w 338301"/>
                  <a:gd name="connsiteY7" fmla="*/ 537914 h 820490"/>
                  <a:gd name="connsiteX8" fmla="*/ 194733 w 338301"/>
                  <a:gd name="connsiteY8" fmla="*/ 363289 h 820490"/>
                  <a:gd name="connsiteX9" fmla="*/ 334433 w 338301"/>
                  <a:gd name="connsiteY9" fmla="*/ 102939 h 820490"/>
                  <a:gd name="connsiteX10" fmla="*/ 245533 w 338301"/>
                  <a:gd name="connsiteY10" fmla="*/ 42614 h 820490"/>
                  <a:gd name="connsiteX11" fmla="*/ 58208 w 338301"/>
                  <a:gd name="connsiteY11" fmla="*/ 29914 h 82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8301" h="820490">
                    <a:moveTo>
                      <a:pt x="58208" y="29914"/>
                    </a:moveTo>
                    <a:cubicBezTo>
                      <a:pt x="56621" y="23035"/>
                      <a:pt x="200025" y="-6599"/>
                      <a:pt x="236008" y="1339"/>
                    </a:cubicBezTo>
                    <a:cubicBezTo>
                      <a:pt x="271991" y="9276"/>
                      <a:pt x="257704" y="59547"/>
                      <a:pt x="274108" y="77539"/>
                    </a:cubicBezTo>
                    <a:cubicBezTo>
                      <a:pt x="290512" y="95531"/>
                      <a:pt x="354541" y="64310"/>
                      <a:pt x="334433" y="109289"/>
                    </a:cubicBezTo>
                    <a:cubicBezTo>
                      <a:pt x="314325" y="154268"/>
                      <a:pt x="207433" y="276506"/>
                      <a:pt x="153458" y="347414"/>
                    </a:cubicBezTo>
                    <a:cubicBezTo>
                      <a:pt x="99483" y="418322"/>
                      <a:pt x="34395" y="455893"/>
                      <a:pt x="10583" y="534739"/>
                    </a:cubicBezTo>
                    <a:cubicBezTo>
                      <a:pt x="-13229" y="613585"/>
                      <a:pt x="10583" y="820489"/>
                      <a:pt x="10583" y="820489"/>
                    </a:cubicBezTo>
                    <a:cubicBezTo>
                      <a:pt x="12700" y="821018"/>
                      <a:pt x="-7409" y="614114"/>
                      <a:pt x="23283" y="537914"/>
                    </a:cubicBezTo>
                    <a:cubicBezTo>
                      <a:pt x="53975" y="461714"/>
                      <a:pt x="142875" y="435785"/>
                      <a:pt x="194733" y="363289"/>
                    </a:cubicBezTo>
                    <a:cubicBezTo>
                      <a:pt x="246591" y="290793"/>
                      <a:pt x="325966" y="156385"/>
                      <a:pt x="334433" y="102939"/>
                    </a:cubicBezTo>
                    <a:cubicBezTo>
                      <a:pt x="342900" y="49493"/>
                      <a:pt x="291041" y="56902"/>
                      <a:pt x="245533" y="42614"/>
                    </a:cubicBezTo>
                    <a:cubicBezTo>
                      <a:pt x="200025" y="28326"/>
                      <a:pt x="59795" y="36793"/>
                      <a:pt x="58208" y="299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2" name="フリーフォーム: 図形 1301">
                <a:extLst>
                  <a:ext uri="{FF2B5EF4-FFF2-40B4-BE49-F238E27FC236}">
                    <a16:creationId xmlns:a16="http://schemas.microsoft.com/office/drawing/2014/main" id="{7DBACEC8-A79C-4579-AC94-EDE2C4270FC5}"/>
                  </a:ext>
                </a:extLst>
              </p:cNvPr>
              <p:cNvSpPr/>
              <p:nvPr/>
            </p:nvSpPr>
            <p:spPr>
              <a:xfrm>
                <a:off x="4161766" y="3511352"/>
                <a:ext cx="689336" cy="618020"/>
              </a:xfrm>
              <a:custGeom>
                <a:avLst/>
                <a:gdLst>
                  <a:gd name="connsiteX0" fmla="*/ 659 w 689336"/>
                  <a:gd name="connsiteY0" fmla="*/ 581223 h 618020"/>
                  <a:gd name="connsiteX1" fmla="*/ 254659 w 689336"/>
                  <a:gd name="connsiteY1" fmla="*/ 606623 h 618020"/>
                  <a:gd name="connsiteX2" fmla="*/ 515009 w 689336"/>
                  <a:gd name="connsiteY2" fmla="*/ 371673 h 618020"/>
                  <a:gd name="connsiteX3" fmla="*/ 654709 w 689336"/>
                  <a:gd name="connsiteY3" fmla="*/ 38298 h 618020"/>
                  <a:gd name="connsiteX4" fmla="*/ 622959 w 689336"/>
                  <a:gd name="connsiteY4" fmla="*/ 9723 h 618020"/>
                  <a:gd name="connsiteX5" fmla="*/ 686459 w 689336"/>
                  <a:gd name="connsiteY5" fmla="*/ 60523 h 618020"/>
                  <a:gd name="connsiteX6" fmla="*/ 511834 w 689336"/>
                  <a:gd name="connsiteY6" fmla="*/ 336748 h 618020"/>
                  <a:gd name="connsiteX7" fmla="*/ 191159 w 689336"/>
                  <a:gd name="connsiteY7" fmla="*/ 581223 h 618020"/>
                  <a:gd name="connsiteX8" fmla="*/ 659 w 689336"/>
                  <a:gd name="connsiteY8" fmla="*/ 581223 h 618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9336" h="618020">
                    <a:moveTo>
                      <a:pt x="659" y="581223"/>
                    </a:moveTo>
                    <a:cubicBezTo>
                      <a:pt x="11242" y="585456"/>
                      <a:pt x="168934" y="641548"/>
                      <a:pt x="254659" y="606623"/>
                    </a:cubicBezTo>
                    <a:cubicBezTo>
                      <a:pt x="340384" y="571698"/>
                      <a:pt x="448334" y="466394"/>
                      <a:pt x="515009" y="371673"/>
                    </a:cubicBezTo>
                    <a:cubicBezTo>
                      <a:pt x="581684" y="276952"/>
                      <a:pt x="636717" y="98623"/>
                      <a:pt x="654709" y="38298"/>
                    </a:cubicBezTo>
                    <a:cubicBezTo>
                      <a:pt x="672701" y="-22027"/>
                      <a:pt x="617667" y="6019"/>
                      <a:pt x="622959" y="9723"/>
                    </a:cubicBezTo>
                    <a:cubicBezTo>
                      <a:pt x="628251" y="13427"/>
                      <a:pt x="704980" y="6019"/>
                      <a:pt x="686459" y="60523"/>
                    </a:cubicBezTo>
                    <a:cubicBezTo>
                      <a:pt x="667938" y="115027"/>
                      <a:pt x="594384" y="249965"/>
                      <a:pt x="511834" y="336748"/>
                    </a:cubicBezTo>
                    <a:cubicBezTo>
                      <a:pt x="429284" y="423531"/>
                      <a:pt x="273180" y="539419"/>
                      <a:pt x="191159" y="581223"/>
                    </a:cubicBezTo>
                    <a:cubicBezTo>
                      <a:pt x="109138" y="623027"/>
                      <a:pt x="-9924" y="576990"/>
                      <a:pt x="659" y="58122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3" name="フリーフォーム: 図形 1302">
                <a:extLst>
                  <a:ext uri="{FF2B5EF4-FFF2-40B4-BE49-F238E27FC236}">
                    <a16:creationId xmlns:a16="http://schemas.microsoft.com/office/drawing/2014/main" id="{BC651A71-0837-4A3A-BB02-F956350278F1}"/>
                  </a:ext>
                </a:extLst>
              </p:cNvPr>
              <p:cNvSpPr/>
              <p:nvPr/>
            </p:nvSpPr>
            <p:spPr>
              <a:xfrm>
                <a:off x="4640960" y="3608588"/>
                <a:ext cx="652319" cy="699041"/>
              </a:xfrm>
              <a:custGeom>
                <a:avLst/>
                <a:gdLst>
                  <a:gd name="connsiteX0" fmla="*/ 651765 w 652319"/>
                  <a:gd name="connsiteY0" fmla="*/ 1387 h 699041"/>
                  <a:gd name="connsiteX1" fmla="*/ 362840 w 652319"/>
                  <a:gd name="connsiteY1" fmla="*/ 337937 h 699041"/>
                  <a:gd name="connsiteX2" fmla="*/ 4065 w 652319"/>
                  <a:gd name="connsiteY2" fmla="*/ 693537 h 699041"/>
                  <a:gd name="connsiteX3" fmla="*/ 185040 w 652319"/>
                  <a:gd name="connsiteY3" fmla="*/ 531612 h 699041"/>
                  <a:gd name="connsiteX4" fmla="*/ 429515 w 652319"/>
                  <a:gd name="connsiteY4" fmla="*/ 229987 h 699041"/>
                  <a:gd name="connsiteX5" fmla="*/ 651765 w 652319"/>
                  <a:gd name="connsiteY5" fmla="*/ 1387 h 699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319" h="699041">
                    <a:moveTo>
                      <a:pt x="651765" y="1387"/>
                    </a:moveTo>
                    <a:cubicBezTo>
                      <a:pt x="640653" y="19378"/>
                      <a:pt x="470790" y="222579"/>
                      <a:pt x="362840" y="337937"/>
                    </a:cubicBezTo>
                    <a:cubicBezTo>
                      <a:pt x="254890" y="453295"/>
                      <a:pt x="33698" y="661258"/>
                      <a:pt x="4065" y="693537"/>
                    </a:cubicBezTo>
                    <a:cubicBezTo>
                      <a:pt x="-25568" y="725816"/>
                      <a:pt x="114132" y="608870"/>
                      <a:pt x="185040" y="531612"/>
                    </a:cubicBezTo>
                    <a:cubicBezTo>
                      <a:pt x="255948" y="454354"/>
                      <a:pt x="354903" y="315183"/>
                      <a:pt x="429515" y="229987"/>
                    </a:cubicBezTo>
                    <a:cubicBezTo>
                      <a:pt x="504127" y="144791"/>
                      <a:pt x="662877" y="-16604"/>
                      <a:pt x="651765" y="13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4" name="フリーフォーム: 図形 1303">
                <a:extLst>
                  <a:ext uri="{FF2B5EF4-FFF2-40B4-BE49-F238E27FC236}">
                    <a16:creationId xmlns:a16="http://schemas.microsoft.com/office/drawing/2014/main" id="{A50AD43D-B35B-41F0-95CE-0CACB714C542}"/>
                  </a:ext>
                </a:extLst>
              </p:cNvPr>
              <p:cNvSpPr/>
              <p:nvPr/>
            </p:nvSpPr>
            <p:spPr>
              <a:xfrm>
                <a:off x="4179614" y="3879004"/>
                <a:ext cx="1131509" cy="1957303"/>
              </a:xfrm>
              <a:custGeom>
                <a:avLst/>
                <a:gdLst>
                  <a:gd name="connsiteX0" fmla="*/ 1100411 w 1131509"/>
                  <a:gd name="connsiteY0" fmla="*/ 124671 h 1957303"/>
                  <a:gd name="connsiteX1" fmla="*/ 1071836 w 1131509"/>
                  <a:gd name="connsiteY1" fmla="*/ 188171 h 1957303"/>
                  <a:gd name="connsiteX2" fmla="*/ 830536 w 1131509"/>
                  <a:gd name="connsiteY2" fmla="*/ 537421 h 1957303"/>
                  <a:gd name="connsiteX3" fmla="*/ 373336 w 1131509"/>
                  <a:gd name="connsiteY3" fmla="*/ 1112096 h 1957303"/>
                  <a:gd name="connsiteX4" fmla="*/ 195536 w 1131509"/>
                  <a:gd name="connsiteY4" fmla="*/ 1721696 h 1957303"/>
                  <a:gd name="connsiteX5" fmla="*/ 186011 w 1131509"/>
                  <a:gd name="connsiteY5" fmla="*/ 1953471 h 1957303"/>
                  <a:gd name="connsiteX6" fmla="*/ 87586 w 1131509"/>
                  <a:gd name="connsiteY6" fmla="*/ 1829646 h 1957303"/>
                  <a:gd name="connsiteX7" fmla="*/ 36786 w 1131509"/>
                  <a:gd name="connsiteY7" fmla="*/ 1378796 h 1957303"/>
                  <a:gd name="connsiteX8" fmla="*/ 233636 w 1131509"/>
                  <a:gd name="connsiteY8" fmla="*/ 1010496 h 1957303"/>
                  <a:gd name="connsiteX9" fmla="*/ 948011 w 1131509"/>
                  <a:gd name="connsiteY9" fmla="*/ 102446 h 1957303"/>
                  <a:gd name="connsiteX10" fmla="*/ 970236 w 1131509"/>
                  <a:gd name="connsiteY10" fmla="*/ 45296 h 1957303"/>
                  <a:gd name="connsiteX11" fmla="*/ 741636 w 1131509"/>
                  <a:gd name="connsiteY11" fmla="*/ 318346 h 1957303"/>
                  <a:gd name="connsiteX12" fmla="*/ 84411 w 1131509"/>
                  <a:gd name="connsiteY12" fmla="*/ 1277196 h 1957303"/>
                  <a:gd name="connsiteX13" fmla="*/ 20911 w 1131509"/>
                  <a:gd name="connsiteY13" fmla="*/ 1562946 h 1957303"/>
                  <a:gd name="connsiteX14" fmla="*/ 198711 w 1131509"/>
                  <a:gd name="connsiteY14" fmla="*/ 1877271 h 1957303"/>
                  <a:gd name="connsiteX15" fmla="*/ 268561 w 1131509"/>
                  <a:gd name="connsiteY15" fmla="*/ 1521671 h 1957303"/>
                  <a:gd name="connsiteX16" fmla="*/ 687661 w 1131509"/>
                  <a:gd name="connsiteY16" fmla="*/ 658071 h 1957303"/>
                  <a:gd name="connsiteX17" fmla="*/ 1100411 w 1131509"/>
                  <a:gd name="connsiteY17" fmla="*/ 124671 h 1957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31509" h="1957303">
                    <a:moveTo>
                      <a:pt x="1100411" y="124671"/>
                    </a:moveTo>
                    <a:cubicBezTo>
                      <a:pt x="1164440" y="46354"/>
                      <a:pt x="1116815" y="119379"/>
                      <a:pt x="1071836" y="188171"/>
                    </a:cubicBezTo>
                    <a:cubicBezTo>
                      <a:pt x="1026857" y="256963"/>
                      <a:pt x="946953" y="383434"/>
                      <a:pt x="830536" y="537421"/>
                    </a:cubicBezTo>
                    <a:cubicBezTo>
                      <a:pt x="714119" y="691408"/>
                      <a:pt x="479169" y="914717"/>
                      <a:pt x="373336" y="1112096"/>
                    </a:cubicBezTo>
                    <a:cubicBezTo>
                      <a:pt x="267503" y="1309475"/>
                      <a:pt x="226757" y="1581467"/>
                      <a:pt x="195536" y="1721696"/>
                    </a:cubicBezTo>
                    <a:cubicBezTo>
                      <a:pt x="164315" y="1861925"/>
                      <a:pt x="204003" y="1935479"/>
                      <a:pt x="186011" y="1953471"/>
                    </a:cubicBezTo>
                    <a:cubicBezTo>
                      <a:pt x="168019" y="1971463"/>
                      <a:pt x="112457" y="1925425"/>
                      <a:pt x="87586" y="1829646"/>
                    </a:cubicBezTo>
                    <a:cubicBezTo>
                      <a:pt x="62715" y="1733867"/>
                      <a:pt x="12444" y="1515321"/>
                      <a:pt x="36786" y="1378796"/>
                    </a:cubicBezTo>
                    <a:cubicBezTo>
                      <a:pt x="61128" y="1242271"/>
                      <a:pt x="81765" y="1223221"/>
                      <a:pt x="233636" y="1010496"/>
                    </a:cubicBezTo>
                    <a:cubicBezTo>
                      <a:pt x="385507" y="797771"/>
                      <a:pt x="825244" y="263313"/>
                      <a:pt x="948011" y="102446"/>
                    </a:cubicBezTo>
                    <a:cubicBezTo>
                      <a:pt x="1070778" y="-58421"/>
                      <a:pt x="1004632" y="9313"/>
                      <a:pt x="970236" y="45296"/>
                    </a:cubicBezTo>
                    <a:cubicBezTo>
                      <a:pt x="935840" y="81279"/>
                      <a:pt x="889273" y="113029"/>
                      <a:pt x="741636" y="318346"/>
                    </a:cubicBezTo>
                    <a:cubicBezTo>
                      <a:pt x="593999" y="523663"/>
                      <a:pt x="204532" y="1069763"/>
                      <a:pt x="84411" y="1277196"/>
                    </a:cubicBezTo>
                    <a:cubicBezTo>
                      <a:pt x="-35710" y="1484629"/>
                      <a:pt x="1861" y="1462934"/>
                      <a:pt x="20911" y="1562946"/>
                    </a:cubicBezTo>
                    <a:cubicBezTo>
                      <a:pt x="39961" y="1662959"/>
                      <a:pt x="157436" y="1884150"/>
                      <a:pt x="198711" y="1877271"/>
                    </a:cubicBezTo>
                    <a:cubicBezTo>
                      <a:pt x="239986" y="1870392"/>
                      <a:pt x="187069" y="1724871"/>
                      <a:pt x="268561" y="1521671"/>
                    </a:cubicBezTo>
                    <a:cubicBezTo>
                      <a:pt x="350053" y="1318471"/>
                      <a:pt x="545315" y="895138"/>
                      <a:pt x="687661" y="658071"/>
                    </a:cubicBezTo>
                    <a:cubicBezTo>
                      <a:pt x="830007" y="421004"/>
                      <a:pt x="1036382" y="202988"/>
                      <a:pt x="1100411" y="1246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5" name="フリーフォーム: 図形 1304">
                <a:extLst>
                  <a:ext uri="{FF2B5EF4-FFF2-40B4-BE49-F238E27FC236}">
                    <a16:creationId xmlns:a16="http://schemas.microsoft.com/office/drawing/2014/main" id="{C25CCB7C-89F2-462B-A2A0-0B3ECCC66CF0}"/>
                  </a:ext>
                </a:extLst>
              </p:cNvPr>
              <p:cNvSpPr/>
              <p:nvPr/>
            </p:nvSpPr>
            <p:spPr>
              <a:xfrm>
                <a:off x="3832028" y="4108221"/>
                <a:ext cx="273825" cy="1150866"/>
              </a:xfrm>
              <a:custGeom>
                <a:avLst/>
                <a:gdLst>
                  <a:gd name="connsiteX0" fmla="*/ 273247 w 273825"/>
                  <a:gd name="connsiteY0" fmla="*/ 229 h 1150866"/>
                  <a:gd name="connsiteX1" fmla="*/ 108147 w 273825"/>
                  <a:gd name="connsiteY1" fmla="*/ 682854 h 1150866"/>
                  <a:gd name="connsiteX2" fmla="*/ 73222 w 273825"/>
                  <a:gd name="connsiteY2" fmla="*/ 844779 h 1150866"/>
                  <a:gd name="connsiteX3" fmla="*/ 25597 w 273825"/>
                  <a:gd name="connsiteY3" fmla="*/ 962254 h 1150866"/>
                  <a:gd name="connsiteX4" fmla="*/ 197 w 273825"/>
                  <a:gd name="connsiteY4" fmla="*/ 1051154 h 1150866"/>
                  <a:gd name="connsiteX5" fmla="*/ 38297 w 273825"/>
                  <a:gd name="connsiteY5" fmla="*/ 1146404 h 1150866"/>
                  <a:gd name="connsiteX6" fmla="*/ 66872 w 273825"/>
                  <a:gd name="connsiteY6" fmla="*/ 898754 h 1150866"/>
                  <a:gd name="connsiteX7" fmla="*/ 158947 w 273825"/>
                  <a:gd name="connsiteY7" fmla="*/ 609829 h 1150866"/>
                  <a:gd name="connsiteX8" fmla="*/ 273247 w 273825"/>
                  <a:gd name="connsiteY8" fmla="*/ 229 h 115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825" h="1150866">
                    <a:moveTo>
                      <a:pt x="273247" y="229"/>
                    </a:moveTo>
                    <a:cubicBezTo>
                      <a:pt x="264780" y="12400"/>
                      <a:pt x="141484" y="542096"/>
                      <a:pt x="108147" y="682854"/>
                    </a:cubicBezTo>
                    <a:cubicBezTo>
                      <a:pt x="74810" y="823612"/>
                      <a:pt x="86980" y="798212"/>
                      <a:pt x="73222" y="844779"/>
                    </a:cubicBezTo>
                    <a:cubicBezTo>
                      <a:pt x="59464" y="891346"/>
                      <a:pt x="37768" y="927858"/>
                      <a:pt x="25597" y="962254"/>
                    </a:cubicBezTo>
                    <a:cubicBezTo>
                      <a:pt x="13426" y="996650"/>
                      <a:pt x="-1920" y="1020462"/>
                      <a:pt x="197" y="1051154"/>
                    </a:cubicBezTo>
                    <a:cubicBezTo>
                      <a:pt x="2314" y="1081846"/>
                      <a:pt x="27185" y="1171804"/>
                      <a:pt x="38297" y="1146404"/>
                    </a:cubicBezTo>
                    <a:cubicBezTo>
                      <a:pt x="49409" y="1121004"/>
                      <a:pt x="46764" y="988183"/>
                      <a:pt x="66872" y="898754"/>
                    </a:cubicBezTo>
                    <a:cubicBezTo>
                      <a:pt x="86980" y="809325"/>
                      <a:pt x="122964" y="756408"/>
                      <a:pt x="158947" y="609829"/>
                    </a:cubicBezTo>
                    <a:cubicBezTo>
                      <a:pt x="194930" y="463250"/>
                      <a:pt x="281714" y="-11942"/>
                      <a:pt x="273247" y="2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6" name="フリーフォーム: 図形 1305">
                <a:extLst>
                  <a:ext uri="{FF2B5EF4-FFF2-40B4-BE49-F238E27FC236}">
                    <a16:creationId xmlns:a16="http://schemas.microsoft.com/office/drawing/2014/main" id="{970F186D-7C39-433E-9E9F-BAC1321046F6}"/>
                  </a:ext>
                </a:extLst>
              </p:cNvPr>
              <p:cNvSpPr/>
              <p:nvPr/>
            </p:nvSpPr>
            <p:spPr>
              <a:xfrm>
                <a:off x="3910601" y="4753513"/>
                <a:ext cx="32749" cy="397051"/>
              </a:xfrm>
              <a:custGeom>
                <a:avLst/>
                <a:gdLst>
                  <a:gd name="connsiteX0" fmla="*/ 32749 w 32749"/>
                  <a:gd name="connsiteY0" fmla="*/ 2637 h 397051"/>
                  <a:gd name="connsiteX1" fmla="*/ 999 w 32749"/>
                  <a:gd name="connsiteY1" fmla="*/ 345537 h 397051"/>
                  <a:gd name="connsiteX2" fmla="*/ 7349 w 32749"/>
                  <a:gd name="connsiteY2" fmla="*/ 380462 h 397051"/>
                  <a:gd name="connsiteX3" fmla="*/ 999 w 32749"/>
                  <a:gd name="connsiteY3" fmla="*/ 196312 h 397051"/>
                  <a:gd name="connsiteX4" fmla="*/ 32749 w 32749"/>
                  <a:gd name="connsiteY4" fmla="*/ 2637 h 397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749" h="397051">
                    <a:moveTo>
                      <a:pt x="32749" y="2637"/>
                    </a:moveTo>
                    <a:cubicBezTo>
                      <a:pt x="32749" y="27508"/>
                      <a:pt x="5232" y="282566"/>
                      <a:pt x="999" y="345537"/>
                    </a:cubicBezTo>
                    <a:cubicBezTo>
                      <a:pt x="-3234" y="408508"/>
                      <a:pt x="7349" y="405333"/>
                      <a:pt x="7349" y="380462"/>
                    </a:cubicBezTo>
                    <a:cubicBezTo>
                      <a:pt x="7349" y="355591"/>
                      <a:pt x="-3234" y="257166"/>
                      <a:pt x="999" y="196312"/>
                    </a:cubicBezTo>
                    <a:cubicBezTo>
                      <a:pt x="5232" y="135458"/>
                      <a:pt x="32749" y="-22234"/>
                      <a:pt x="32749" y="26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7" name="フリーフォーム: 図形 1306">
                <a:extLst>
                  <a:ext uri="{FF2B5EF4-FFF2-40B4-BE49-F238E27FC236}">
                    <a16:creationId xmlns:a16="http://schemas.microsoft.com/office/drawing/2014/main" id="{FB3059BB-FBF9-4CD6-9FB9-B90CB61FFA3A}"/>
                  </a:ext>
                </a:extLst>
              </p:cNvPr>
              <p:cNvSpPr/>
              <p:nvPr/>
            </p:nvSpPr>
            <p:spPr>
              <a:xfrm>
                <a:off x="5370135" y="3998935"/>
                <a:ext cx="925960" cy="478438"/>
              </a:xfrm>
              <a:custGeom>
                <a:avLst/>
                <a:gdLst>
                  <a:gd name="connsiteX0" fmla="*/ 1965 w 925960"/>
                  <a:gd name="connsiteY0" fmla="*/ 1565 h 478438"/>
                  <a:gd name="connsiteX1" fmla="*/ 297240 w 925960"/>
                  <a:gd name="connsiteY1" fmla="*/ 144440 h 478438"/>
                  <a:gd name="connsiteX2" fmla="*/ 617915 w 925960"/>
                  <a:gd name="connsiteY2" fmla="*/ 255565 h 478438"/>
                  <a:gd name="connsiteX3" fmla="*/ 830640 w 925960"/>
                  <a:gd name="connsiteY3" fmla="*/ 341290 h 478438"/>
                  <a:gd name="connsiteX4" fmla="*/ 925890 w 925960"/>
                  <a:gd name="connsiteY4" fmla="*/ 477815 h 478438"/>
                  <a:gd name="connsiteX5" fmla="*/ 817940 w 925960"/>
                  <a:gd name="connsiteY5" fmla="*/ 385740 h 478438"/>
                  <a:gd name="connsiteX6" fmla="*/ 446465 w 925960"/>
                  <a:gd name="connsiteY6" fmla="*/ 242865 h 478438"/>
                  <a:gd name="connsiteX7" fmla="*/ 1965 w 925960"/>
                  <a:gd name="connsiteY7" fmla="*/ 1565 h 478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960" h="478438">
                    <a:moveTo>
                      <a:pt x="1965" y="1565"/>
                    </a:moveTo>
                    <a:cubicBezTo>
                      <a:pt x="-22906" y="-14839"/>
                      <a:pt x="194582" y="102107"/>
                      <a:pt x="297240" y="144440"/>
                    </a:cubicBezTo>
                    <a:cubicBezTo>
                      <a:pt x="399898" y="186773"/>
                      <a:pt x="529015" y="222757"/>
                      <a:pt x="617915" y="255565"/>
                    </a:cubicBezTo>
                    <a:cubicBezTo>
                      <a:pt x="706815" y="288373"/>
                      <a:pt x="779311" y="304248"/>
                      <a:pt x="830640" y="341290"/>
                    </a:cubicBezTo>
                    <a:cubicBezTo>
                      <a:pt x="881969" y="378332"/>
                      <a:pt x="928007" y="470407"/>
                      <a:pt x="925890" y="477815"/>
                    </a:cubicBezTo>
                    <a:cubicBezTo>
                      <a:pt x="923773" y="485223"/>
                      <a:pt x="897844" y="424898"/>
                      <a:pt x="817940" y="385740"/>
                    </a:cubicBezTo>
                    <a:cubicBezTo>
                      <a:pt x="738036" y="346582"/>
                      <a:pt x="582461" y="301602"/>
                      <a:pt x="446465" y="242865"/>
                    </a:cubicBezTo>
                    <a:cubicBezTo>
                      <a:pt x="310469" y="184128"/>
                      <a:pt x="26836" y="17969"/>
                      <a:pt x="1965" y="15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8" name="フリーフォーム: 図形 1307">
                <a:extLst>
                  <a:ext uri="{FF2B5EF4-FFF2-40B4-BE49-F238E27FC236}">
                    <a16:creationId xmlns:a16="http://schemas.microsoft.com/office/drawing/2014/main" id="{A7F2CF47-09D6-4240-90F8-AD395099C298}"/>
                  </a:ext>
                </a:extLst>
              </p:cNvPr>
              <p:cNvSpPr/>
              <p:nvPr/>
            </p:nvSpPr>
            <p:spPr>
              <a:xfrm>
                <a:off x="5147560" y="4104558"/>
                <a:ext cx="411235" cy="766209"/>
              </a:xfrm>
              <a:custGeom>
                <a:avLst/>
                <a:gdLst>
                  <a:gd name="connsiteX0" fmla="*/ 395990 w 411235"/>
                  <a:gd name="connsiteY0" fmla="*/ 10242 h 766209"/>
                  <a:gd name="connsiteX1" fmla="*/ 208665 w 411235"/>
                  <a:gd name="connsiteY1" fmla="*/ 349967 h 766209"/>
                  <a:gd name="connsiteX2" fmla="*/ 8640 w 411235"/>
                  <a:gd name="connsiteY2" fmla="*/ 740492 h 766209"/>
                  <a:gd name="connsiteX3" fmla="*/ 49915 w 411235"/>
                  <a:gd name="connsiteY3" fmla="*/ 702392 h 766209"/>
                  <a:gd name="connsiteX4" fmla="*/ 173740 w 411235"/>
                  <a:gd name="connsiteY4" fmla="*/ 486492 h 766209"/>
                  <a:gd name="connsiteX5" fmla="*/ 373765 w 411235"/>
                  <a:gd name="connsiteY5" fmla="*/ 121367 h 766209"/>
                  <a:gd name="connsiteX6" fmla="*/ 395990 w 411235"/>
                  <a:gd name="connsiteY6" fmla="*/ 10242 h 76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1235" h="766209">
                    <a:moveTo>
                      <a:pt x="395990" y="10242"/>
                    </a:moveTo>
                    <a:cubicBezTo>
                      <a:pt x="368473" y="48342"/>
                      <a:pt x="273223" y="228259"/>
                      <a:pt x="208665" y="349967"/>
                    </a:cubicBezTo>
                    <a:cubicBezTo>
                      <a:pt x="144107" y="471675"/>
                      <a:pt x="35098" y="681755"/>
                      <a:pt x="8640" y="740492"/>
                    </a:cubicBezTo>
                    <a:cubicBezTo>
                      <a:pt x="-17818" y="799229"/>
                      <a:pt x="22398" y="744725"/>
                      <a:pt x="49915" y="702392"/>
                    </a:cubicBezTo>
                    <a:cubicBezTo>
                      <a:pt x="77432" y="660059"/>
                      <a:pt x="119765" y="583329"/>
                      <a:pt x="173740" y="486492"/>
                    </a:cubicBezTo>
                    <a:cubicBezTo>
                      <a:pt x="227715" y="389655"/>
                      <a:pt x="335136" y="195450"/>
                      <a:pt x="373765" y="121367"/>
                    </a:cubicBezTo>
                    <a:cubicBezTo>
                      <a:pt x="412394" y="47284"/>
                      <a:pt x="423507" y="-27858"/>
                      <a:pt x="395990" y="1024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09" name="フリーフォーム: 図形 1308">
                <a:extLst>
                  <a:ext uri="{FF2B5EF4-FFF2-40B4-BE49-F238E27FC236}">
                    <a16:creationId xmlns:a16="http://schemas.microsoft.com/office/drawing/2014/main" id="{91EE3B35-A565-48DE-ACA2-E75DB05FE307}"/>
                  </a:ext>
                </a:extLst>
              </p:cNvPr>
              <p:cNvSpPr/>
              <p:nvPr/>
            </p:nvSpPr>
            <p:spPr>
              <a:xfrm>
                <a:off x="5158376" y="4218770"/>
                <a:ext cx="595612" cy="630833"/>
              </a:xfrm>
              <a:custGeom>
                <a:avLst/>
                <a:gdLst>
                  <a:gd name="connsiteX0" fmla="*/ 588374 w 595612"/>
                  <a:gd name="connsiteY0" fmla="*/ 13505 h 630833"/>
                  <a:gd name="connsiteX1" fmla="*/ 283574 w 595612"/>
                  <a:gd name="connsiteY1" fmla="*/ 337355 h 630833"/>
                  <a:gd name="connsiteX2" fmla="*/ 999 w 595612"/>
                  <a:gd name="connsiteY2" fmla="*/ 629455 h 630833"/>
                  <a:gd name="connsiteX3" fmla="*/ 194674 w 595612"/>
                  <a:gd name="connsiteY3" fmla="*/ 438955 h 630833"/>
                  <a:gd name="connsiteX4" fmla="*/ 328024 w 595612"/>
                  <a:gd name="connsiteY4" fmla="*/ 245280 h 630833"/>
                  <a:gd name="connsiteX5" fmla="*/ 486774 w 595612"/>
                  <a:gd name="connsiteY5" fmla="*/ 80180 h 630833"/>
                  <a:gd name="connsiteX6" fmla="*/ 588374 w 595612"/>
                  <a:gd name="connsiteY6" fmla="*/ 13505 h 63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5612" h="630833">
                    <a:moveTo>
                      <a:pt x="588374" y="13505"/>
                    </a:moveTo>
                    <a:cubicBezTo>
                      <a:pt x="554507" y="56368"/>
                      <a:pt x="381470" y="234697"/>
                      <a:pt x="283574" y="337355"/>
                    </a:cubicBezTo>
                    <a:cubicBezTo>
                      <a:pt x="185678" y="440013"/>
                      <a:pt x="15816" y="612522"/>
                      <a:pt x="999" y="629455"/>
                    </a:cubicBezTo>
                    <a:cubicBezTo>
                      <a:pt x="-13818" y="646388"/>
                      <a:pt x="140170" y="502984"/>
                      <a:pt x="194674" y="438955"/>
                    </a:cubicBezTo>
                    <a:cubicBezTo>
                      <a:pt x="249178" y="374926"/>
                      <a:pt x="279341" y="305076"/>
                      <a:pt x="328024" y="245280"/>
                    </a:cubicBezTo>
                    <a:cubicBezTo>
                      <a:pt x="376707" y="185484"/>
                      <a:pt x="444970" y="120397"/>
                      <a:pt x="486774" y="80180"/>
                    </a:cubicBezTo>
                    <a:cubicBezTo>
                      <a:pt x="528578" y="39963"/>
                      <a:pt x="622241" y="-29358"/>
                      <a:pt x="588374" y="135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0" name="フリーフォーム: 図形 1309">
                <a:extLst>
                  <a:ext uri="{FF2B5EF4-FFF2-40B4-BE49-F238E27FC236}">
                    <a16:creationId xmlns:a16="http://schemas.microsoft.com/office/drawing/2014/main" id="{1569701F-788C-4DA3-8123-9081488C514D}"/>
                  </a:ext>
                </a:extLst>
              </p:cNvPr>
              <p:cNvSpPr/>
              <p:nvPr/>
            </p:nvSpPr>
            <p:spPr>
              <a:xfrm>
                <a:off x="5238663" y="4775422"/>
                <a:ext cx="835126" cy="285820"/>
              </a:xfrm>
              <a:custGeom>
                <a:avLst/>
                <a:gdLst>
                  <a:gd name="connsiteX0" fmla="*/ 87 w 835126"/>
                  <a:gd name="connsiteY0" fmla="*/ 18828 h 285820"/>
                  <a:gd name="connsiteX1" fmla="*/ 368387 w 835126"/>
                  <a:gd name="connsiteY1" fmla="*/ 2953 h 285820"/>
                  <a:gd name="connsiteX2" fmla="*/ 628737 w 835126"/>
                  <a:gd name="connsiteY2" fmla="*/ 88678 h 285820"/>
                  <a:gd name="connsiteX3" fmla="*/ 784312 w 835126"/>
                  <a:gd name="connsiteY3" fmla="*/ 174403 h 285820"/>
                  <a:gd name="connsiteX4" fmla="*/ 835112 w 835126"/>
                  <a:gd name="connsiteY4" fmla="*/ 285528 h 285820"/>
                  <a:gd name="connsiteX5" fmla="*/ 787487 w 835126"/>
                  <a:gd name="connsiteY5" fmla="*/ 202978 h 285820"/>
                  <a:gd name="connsiteX6" fmla="*/ 631912 w 835126"/>
                  <a:gd name="connsiteY6" fmla="*/ 88678 h 285820"/>
                  <a:gd name="connsiteX7" fmla="*/ 336637 w 835126"/>
                  <a:gd name="connsiteY7" fmla="*/ 9303 h 285820"/>
                  <a:gd name="connsiteX8" fmla="*/ 87 w 835126"/>
                  <a:gd name="connsiteY8" fmla="*/ 18828 h 285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5126" h="285820">
                    <a:moveTo>
                      <a:pt x="87" y="18828"/>
                    </a:moveTo>
                    <a:cubicBezTo>
                      <a:pt x="5378" y="17770"/>
                      <a:pt x="263612" y="-8689"/>
                      <a:pt x="368387" y="2953"/>
                    </a:cubicBezTo>
                    <a:cubicBezTo>
                      <a:pt x="473162" y="14595"/>
                      <a:pt x="559416" y="60103"/>
                      <a:pt x="628737" y="88678"/>
                    </a:cubicBezTo>
                    <a:cubicBezTo>
                      <a:pt x="698058" y="117253"/>
                      <a:pt x="749916" y="141595"/>
                      <a:pt x="784312" y="174403"/>
                    </a:cubicBezTo>
                    <a:cubicBezTo>
                      <a:pt x="818708" y="207211"/>
                      <a:pt x="834583" y="280766"/>
                      <a:pt x="835112" y="285528"/>
                    </a:cubicBezTo>
                    <a:cubicBezTo>
                      <a:pt x="835641" y="290291"/>
                      <a:pt x="821354" y="235786"/>
                      <a:pt x="787487" y="202978"/>
                    </a:cubicBezTo>
                    <a:cubicBezTo>
                      <a:pt x="753620" y="170170"/>
                      <a:pt x="707054" y="120957"/>
                      <a:pt x="631912" y="88678"/>
                    </a:cubicBezTo>
                    <a:cubicBezTo>
                      <a:pt x="556770" y="56399"/>
                      <a:pt x="441412" y="24649"/>
                      <a:pt x="336637" y="9303"/>
                    </a:cubicBezTo>
                    <a:cubicBezTo>
                      <a:pt x="231862" y="-6043"/>
                      <a:pt x="-5204" y="19886"/>
                      <a:pt x="87" y="188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1" name="フリーフォーム: 図形 1310">
                <a:extLst>
                  <a:ext uri="{FF2B5EF4-FFF2-40B4-BE49-F238E27FC236}">
                    <a16:creationId xmlns:a16="http://schemas.microsoft.com/office/drawing/2014/main" id="{D41BE893-3D27-4652-B9C2-436F458E667B}"/>
                  </a:ext>
                </a:extLst>
              </p:cNvPr>
              <p:cNvSpPr/>
              <p:nvPr/>
            </p:nvSpPr>
            <p:spPr>
              <a:xfrm>
                <a:off x="5282393" y="4716323"/>
                <a:ext cx="801592" cy="300774"/>
              </a:xfrm>
              <a:custGeom>
                <a:avLst/>
                <a:gdLst>
                  <a:gd name="connsiteX0" fmla="*/ 3982 w 801592"/>
                  <a:gd name="connsiteY0" fmla="*/ 20777 h 300774"/>
                  <a:gd name="connsiteX1" fmla="*/ 229407 w 801592"/>
                  <a:gd name="connsiteY1" fmla="*/ 1727 h 300774"/>
                  <a:gd name="connsiteX2" fmla="*/ 518332 w 801592"/>
                  <a:gd name="connsiteY2" fmla="*/ 68402 h 300774"/>
                  <a:gd name="connsiteX3" fmla="*/ 753282 w 801592"/>
                  <a:gd name="connsiteY3" fmla="*/ 189052 h 300774"/>
                  <a:gd name="connsiteX4" fmla="*/ 785032 w 801592"/>
                  <a:gd name="connsiteY4" fmla="*/ 300177 h 300774"/>
                  <a:gd name="connsiteX5" fmla="*/ 769157 w 801592"/>
                  <a:gd name="connsiteY5" fmla="*/ 223977 h 300774"/>
                  <a:gd name="connsiteX6" fmla="*/ 423082 w 801592"/>
                  <a:gd name="connsiteY6" fmla="*/ 33477 h 300774"/>
                  <a:gd name="connsiteX7" fmla="*/ 3982 w 801592"/>
                  <a:gd name="connsiteY7" fmla="*/ 20777 h 30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1592" h="300774">
                    <a:moveTo>
                      <a:pt x="3982" y="20777"/>
                    </a:moveTo>
                    <a:cubicBezTo>
                      <a:pt x="-28297" y="15485"/>
                      <a:pt x="143682" y="-6210"/>
                      <a:pt x="229407" y="1727"/>
                    </a:cubicBezTo>
                    <a:cubicBezTo>
                      <a:pt x="315132" y="9664"/>
                      <a:pt x="431020" y="37181"/>
                      <a:pt x="518332" y="68402"/>
                    </a:cubicBezTo>
                    <a:cubicBezTo>
                      <a:pt x="605644" y="99623"/>
                      <a:pt x="708832" y="150423"/>
                      <a:pt x="753282" y="189052"/>
                    </a:cubicBezTo>
                    <a:cubicBezTo>
                      <a:pt x="797732" y="227681"/>
                      <a:pt x="782386" y="294356"/>
                      <a:pt x="785032" y="300177"/>
                    </a:cubicBezTo>
                    <a:cubicBezTo>
                      <a:pt x="787678" y="305998"/>
                      <a:pt x="829482" y="268427"/>
                      <a:pt x="769157" y="223977"/>
                    </a:cubicBezTo>
                    <a:cubicBezTo>
                      <a:pt x="708832" y="179527"/>
                      <a:pt x="547436" y="71048"/>
                      <a:pt x="423082" y="33477"/>
                    </a:cubicBezTo>
                    <a:cubicBezTo>
                      <a:pt x="298728" y="-4094"/>
                      <a:pt x="36261" y="26069"/>
                      <a:pt x="3982" y="207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2" name="フリーフォーム: 図形 1311">
                <a:extLst>
                  <a:ext uri="{FF2B5EF4-FFF2-40B4-BE49-F238E27FC236}">
                    <a16:creationId xmlns:a16="http://schemas.microsoft.com/office/drawing/2014/main" id="{813C4BBC-DFB1-4028-BBBA-A3DBF1F59040}"/>
                  </a:ext>
                </a:extLst>
              </p:cNvPr>
              <p:cNvSpPr/>
              <p:nvPr/>
            </p:nvSpPr>
            <p:spPr>
              <a:xfrm>
                <a:off x="4425252" y="4572053"/>
                <a:ext cx="707631" cy="947706"/>
              </a:xfrm>
              <a:custGeom>
                <a:avLst/>
                <a:gdLst>
                  <a:gd name="connsiteX0" fmla="*/ 700786 w 707631"/>
                  <a:gd name="connsiteY0" fmla="*/ 4710 h 947706"/>
                  <a:gd name="connsiteX1" fmla="*/ 316611 w 707631"/>
                  <a:gd name="connsiteY1" fmla="*/ 512710 h 947706"/>
                  <a:gd name="connsiteX2" fmla="*/ 186436 w 707631"/>
                  <a:gd name="connsiteY2" fmla="*/ 700035 h 947706"/>
                  <a:gd name="connsiteX3" fmla="*/ 76898 w 707631"/>
                  <a:gd name="connsiteY3" fmla="*/ 852435 h 947706"/>
                  <a:gd name="connsiteX4" fmla="*/ 2286 w 707631"/>
                  <a:gd name="connsiteY4" fmla="*/ 946097 h 947706"/>
                  <a:gd name="connsiteX5" fmla="*/ 164211 w 707631"/>
                  <a:gd name="connsiteY5" fmla="*/ 776235 h 947706"/>
                  <a:gd name="connsiteX6" fmla="*/ 530923 w 707631"/>
                  <a:gd name="connsiteY6" fmla="*/ 288872 h 947706"/>
                  <a:gd name="connsiteX7" fmla="*/ 700786 w 707631"/>
                  <a:gd name="connsiteY7" fmla="*/ 4710 h 947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7631" h="947706">
                    <a:moveTo>
                      <a:pt x="700786" y="4710"/>
                    </a:moveTo>
                    <a:cubicBezTo>
                      <a:pt x="665067" y="42016"/>
                      <a:pt x="402336" y="396823"/>
                      <a:pt x="316611" y="512710"/>
                    </a:cubicBezTo>
                    <a:cubicBezTo>
                      <a:pt x="230886" y="628597"/>
                      <a:pt x="226388" y="643414"/>
                      <a:pt x="186436" y="700035"/>
                    </a:cubicBezTo>
                    <a:cubicBezTo>
                      <a:pt x="146484" y="756656"/>
                      <a:pt x="107590" y="811425"/>
                      <a:pt x="76898" y="852435"/>
                    </a:cubicBezTo>
                    <a:cubicBezTo>
                      <a:pt x="46206" y="893445"/>
                      <a:pt x="-12266" y="958797"/>
                      <a:pt x="2286" y="946097"/>
                    </a:cubicBezTo>
                    <a:cubicBezTo>
                      <a:pt x="16838" y="933397"/>
                      <a:pt x="76105" y="885773"/>
                      <a:pt x="164211" y="776235"/>
                    </a:cubicBezTo>
                    <a:cubicBezTo>
                      <a:pt x="252317" y="666698"/>
                      <a:pt x="436467" y="417724"/>
                      <a:pt x="530923" y="288872"/>
                    </a:cubicBezTo>
                    <a:cubicBezTo>
                      <a:pt x="625379" y="160020"/>
                      <a:pt x="736505" y="-32596"/>
                      <a:pt x="700786" y="47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3" name="フリーフォーム: 図形 1312">
                <a:extLst>
                  <a:ext uri="{FF2B5EF4-FFF2-40B4-BE49-F238E27FC236}">
                    <a16:creationId xmlns:a16="http://schemas.microsoft.com/office/drawing/2014/main" id="{E97FF9AA-2ECD-497E-B83E-FC9C78D125A3}"/>
                  </a:ext>
                </a:extLst>
              </p:cNvPr>
              <p:cNvSpPr/>
              <p:nvPr/>
            </p:nvSpPr>
            <p:spPr>
              <a:xfrm>
                <a:off x="4408839" y="5387868"/>
                <a:ext cx="280934" cy="581932"/>
              </a:xfrm>
              <a:custGeom>
                <a:avLst/>
                <a:gdLst>
                  <a:gd name="connsiteX0" fmla="*/ 280636 w 280934"/>
                  <a:gd name="connsiteY0" fmla="*/ 107 h 581932"/>
                  <a:gd name="connsiteX1" fmla="*/ 109186 w 280934"/>
                  <a:gd name="connsiteY1" fmla="*/ 454132 h 581932"/>
                  <a:gd name="connsiteX2" fmla="*/ 1236 w 280934"/>
                  <a:gd name="connsiteY2" fmla="*/ 581132 h 581932"/>
                  <a:gd name="connsiteX3" fmla="*/ 64736 w 280934"/>
                  <a:gd name="connsiteY3" fmla="*/ 412857 h 581932"/>
                  <a:gd name="connsiteX4" fmla="*/ 280636 w 280934"/>
                  <a:gd name="connsiteY4" fmla="*/ 107 h 581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934" h="581932">
                    <a:moveTo>
                      <a:pt x="280636" y="107"/>
                    </a:moveTo>
                    <a:cubicBezTo>
                      <a:pt x="288044" y="6986"/>
                      <a:pt x="155753" y="357295"/>
                      <a:pt x="109186" y="454132"/>
                    </a:cubicBezTo>
                    <a:cubicBezTo>
                      <a:pt x="62619" y="550970"/>
                      <a:pt x="8644" y="588011"/>
                      <a:pt x="1236" y="581132"/>
                    </a:cubicBezTo>
                    <a:cubicBezTo>
                      <a:pt x="-6172" y="574253"/>
                      <a:pt x="20286" y="507578"/>
                      <a:pt x="64736" y="412857"/>
                    </a:cubicBezTo>
                    <a:cubicBezTo>
                      <a:pt x="109186" y="318136"/>
                      <a:pt x="273228" y="-6772"/>
                      <a:pt x="280636" y="1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4" name="フリーフォーム: 図形 1313">
                <a:extLst>
                  <a:ext uri="{FF2B5EF4-FFF2-40B4-BE49-F238E27FC236}">
                    <a16:creationId xmlns:a16="http://schemas.microsoft.com/office/drawing/2014/main" id="{09200932-7015-43AC-B6E5-E73E483474A7}"/>
                  </a:ext>
                </a:extLst>
              </p:cNvPr>
              <p:cNvSpPr/>
              <p:nvPr/>
            </p:nvSpPr>
            <p:spPr>
              <a:xfrm>
                <a:off x="3935510" y="4994250"/>
                <a:ext cx="814458" cy="1240326"/>
              </a:xfrm>
              <a:custGeom>
                <a:avLst/>
                <a:gdLst>
                  <a:gd name="connsiteX0" fmla="*/ 4665 w 814458"/>
                  <a:gd name="connsiteY0" fmla="*/ 3200 h 1240326"/>
                  <a:gd name="connsiteX1" fmla="*/ 90390 w 814458"/>
                  <a:gd name="connsiteY1" fmla="*/ 390550 h 1240326"/>
                  <a:gd name="connsiteX2" fmla="*/ 280890 w 814458"/>
                  <a:gd name="connsiteY2" fmla="*/ 885850 h 1240326"/>
                  <a:gd name="connsiteX3" fmla="*/ 496790 w 814458"/>
                  <a:gd name="connsiteY3" fmla="*/ 1111275 h 1240326"/>
                  <a:gd name="connsiteX4" fmla="*/ 601565 w 814458"/>
                  <a:gd name="connsiteY4" fmla="*/ 1238275 h 1240326"/>
                  <a:gd name="connsiteX5" fmla="*/ 706340 w 814458"/>
                  <a:gd name="connsiteY5" fmla="*/ 1174775 h 1240326"/>
                  <a:gd name="connsiteX6" fmla="*/ 814290 w 814458"/>
                  <a:gd name="connsiteY6" fmla="*/ 984275 h 1240326"/>
                  <a:gd name="connsiteX7" fmla="*/ 680940 w 814458"/>
                  <a:gd name="connsiteY7" fmla="*/ 1130325 h 1240326"/>
                  <a:gd name="connsiteX8" fmla="*/ 503140 w 814458"/>
                  <a:gd name="connsiteY8" fmla="*/ 1031900 h 1240326"/>
                  <a:gd name="connsiteX9" fmla="*/ 569815 w 814458"/>
                  <a:gd name="connsiteY9" fmla="*/ 1133500 h 1240326"/>
                  <a:gd name="connsiteX10" fmla="*/ 395190 w 814458"/>
                  <a:gd name="connsiteY10" fmla="*/ 965225 h 1240326"/>
                  <a:gd name="connsiteX11" fmla="*/ 223740 w 814458"/>
                  <a:gd name="connsiteY11" fmla="*/ 606450 h 1240326"/>
                  <a:gd name="connsiteX12" fmla="*/ 4665 w 814458"/>
                  <a:gd name="connsiteY12" fmla="*/ 3200 h 124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4458" h="1240326">
                    <a:moveTo>
                      <a:pt x="4665" y="3200"/>
                    </a:moveTo>
                    <a:cubicBezTo>
                      <a:pt x="-17560" y="-32783"/>
                      <a:pt x="44353" y="243442"/>
                      <a:pt x="90390" y="390550"/>
                    </a:cubicBezTo>
                    <a:cubicBezTo>
                      <a:pt x="136428" y="537658"/>
                      <a:pt x="213157" y="765729"/>
                      <a:pt x="280890" y="885850"/>
                    </a:cubicBezTo>
                    <a:cubicBezTo>
                      <a:pt x="348623" y="1005971"/>
                      <a:pt x="443344" y="1052537"/>
                      <a:pt x="496790" y="1111275"/>
                    </a:cubicBezTo>
                    <a:cubicBezTo>
                      <a:pt x="550236" y="1170013"/>
                      <a:pt x="566640" y="1227692"/>
                      <a:pt x="601565" y="1238275"/>
                    </a:cubicBezTo>
                    <a:cubicBezTo>
                      <a:pt x="636490" y="1248858"/>
                      <a:pt x="670886" y="1217108"/>
                      <a:pt x="706340" y="1174775"/>
                    </a:cubicBezTo>
                    <a:cubicBezTo>
                      <a:pt x="741794" y="1132442"/>
                      <a:pt x="818523" y="991683"/>
                      <a:pt x="814290" y="984275"/>
                    </a:cubicBezTo>
                    <a:cubicBezTo>
                      <a:pt x="810057" y="976867"/>
                      <a:pt x="732798" y="1122388"/>
                      <a:pt x="680940" y="1130325"/>
                    </a:cubicBezTo>
                    <a:cubicBezTo>
                      <a:pt x="629082" y="1138262"/>
                      <a:pt x="521661" y="1031371"/>
                      <a:pt x="503140" y="1031900"/>
                    </a:cubicBezTo>
                    <a:cubicBezTo>
                      <a:pt x="484619" y="1032429"/>
                      <a:pt x="587806" y="1144612"/>
                      <a:pt x="569815" y="1133500"/>
                    </a:cubicBezTo>
                    <a:cubicBezTo>
                      <a:pt x="551824" y="1122388"/>
                      <a:pt x="452869" y="1053066"/>
                      <a:pt x="395190" y="965225"/>
                    </a:cubicBezTo>
                    <a:cubicBezTo>
                      <a:pt x="337511" y="877384"/>
                      <a:pt x="290944" y="761496"/>
                      <a:pt x="223740" y="606450"/>
                    </a:cubicBezTo>
                    <a:cubicBezTo>
                      <a:pt x="156536" y="451404"/>
                      <a:pt x="26890" y="39183"/>
                      <a:pt x="4665" y="32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5" name="フリーフォーム: 図形 1314">
                <a:extLst>
                  <a:ext uri="{FF2B5EF4-FFF2-40B4-BE49-F238E27FC236}">
                    <a16:creationId xmlns:a16="http://schemas.microsoft.com/office/drawing/2014/main" id="{4B207565-FC16-4A4F-BBD0-C8FBF7388A91}"/>
                  </a:ext>
                </a:extLst>
              </p:cNvPr>
              <p:cNvSpPr/>
              <p:nvPr/>
            </p:nvSpPr>
            <p:spPr>
              <a:xfrm>
                <a:off x="1123931" y="3330477"/>
                <a:ext cx="441389" cy="343049"/>
              </a:xfrm>
              <a:custGeom>
                <a:avLst/>
                <a:gdLst>
                  <a:gd name="connsiteX0" fmla="*/ 441344 w 441389"/>
                  <a:gd name="connsiteY0" fmla="*/ 98 h 343049"/>
                  <a:gd name="connsiteX1" fmla="*/ 230207 w 441389"/>
                  <a:gd name="connsiteY1" fmla="*/ 144561 h 343049"/>
                  <a:gd name="connsiteX2" fmla="*/ 79394 w 441389"/>
                  <a:gd name="connsiteY2" fmla="*/ 276323 h 343049"/>
                  <a:gd name="connsiteX3" fmla="*/ 19 w 441389"/>
                  <a:gd name="connsiteY3" fmla="*/ 342998 h 343049"/>
                  <a:gd name="connsiteX4" fmla="*/ 85744 w 441389"/>
                  <a:gd name="connsiteY4" fmla="*/ 266798 h 343049"/>
                  <a:gd name="connsiteX5" fmla="*/ 292119 w 441389"/>
                  <a:gd name="connsiteY5" fmla="*/ 98523 h 343049"/>
                  <a:gd name="connsiteX6" fmla="*/ 333394 w 441389"/>
                  <a:gd name="connsiteY6" fmla="*/ 93761 h 343049"/>
                  <a:gd name="connsiteX7" fmla="*/ 61932 w 441389"/>
                  <a:gd name="connsiteY7" fmla="*/ 311248 h 343049"/>
                  <a:gd name="connsiteX8" fmla="*/ 47644 w 441389"/>
                  <a:gd name="connsiteY8" fmla="*/ 314423 h 343049"/>
                  <a:gd name="connsiteX9" fmla="*/ 36532 w 441389"/>
                  <a:gd name="connsiteY9" fmla="*/ 312836 h 343049"/>
                  <a:gd name="connsiteX10" fmla="*/ 187344 w 441389"/>
                  <a:gd name="connsiteY10" fmla="*/ 209648 h 343049"/>
                  <a:gd name="connsiteX11" fmla="*/ 120669 w 441389"/>
                  <a:gd name="connsiteY11" fmla="*/ 257273 h 343049"/>
                  <a:gd name="connsiteX12" fmla="*/ 65107 w 441389"/>
                  <a:gd name="connsiteY12" fmla="*/ 249336 h 343049"/>
                  <a:gd name="connsiteX13" fmla="*/ 247669 w 441389"/>
                  <a:gd name="connsiteY13" fmla="*/ 123923 h 343049"/>
                  <a:gd name="connsiteX14" fmla="*/ 441344 w 441389"/>
                  <a:gd name="connsiteY14" fmla="*/ 98 h 343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41389" h="343049">
                    <a:moveTo>
                      <a:pt x="441344" y="98"/>
                    </a:moveTo>
                    <a:cubicBezTo>
                      <a:pt x="438434" y="3538"/>
                      <a:pt x="290532" y="98524"/>
                      <a:pt x="230207" y="144561"/>
                    </a:cubicBezTo>
                    <a:cubicBezTo>
                      <a:pt x="169882" y="190598"/>
                      <a:pt x="117759" y="243250"/>
                      <a:pt x="79394" y="276323"/>
                    </a:cubicBezTo>
                    <a:cubicBezTo>
                      <a:pt x="41029" y="309396"/>
                      <a:pt x="-1039" y="344586"/>
                      <a:pt x="19" y="342998"/>
                    </a:cubicBezTo>
                    <a:cubicBezTo>
                      <a:pt x="1077" y="341410"/>
                      <a:pt x="37061" y="307544"/>
                      <a:pt x="85744" y="266798"/>
                    </a:cubicBezTo>
                    <a:cubicBezTo>
                      <a:pt x="134427" y="226052"/>
                      <a:pt x="250844" y="127362"/>
                      <a:pt x="292119" y="98523"/>
                    </a:cubicBezTo>
                    <a:cubicBezTo>
                      <a:pt x="333394" y="69684"/>
                      <a:pt x="371759" y="58307"/>
                      <a:pt x="333394" y="93761"/>
                    </a:cubicBezTo>
                    <a:cubicBezTo>
                      <a:pt x="295029" y="129215"/>
                      <a:pt x="109557" y="274471"/>
                      <a:pt x="61932" y="311248"/>
                    </a:cubicBezTo>
                    <a:cubicBezTo>
                      <a:pt x="14307" y="348025"/>
                      <a:pt x="51877" y="314158"/>
                      <a:pt x="47644" y="314423"/>
                    </a:cubicBezTo>
                    <a:cubicBezTo>
                      <a:pt x="43411" y="314688"/>
                      <a:pt x="13249" y="330299"/>
                      <a:pt x="36532" y="312836"/>
                    </a:cubicBezTo>
                    <a:cubicBezTo>
                      <a:pt x="59815" y="295374"/>
                      <a:pt x="173321" y="218909"/>
                      <a:pt x="187344" y="209648"/>
                    </a:cubicBezTo>
                    <a:cubicBezTo>
                      <a:pt x="201367" y="200388"/>
                      <a:pt x="141042" y="250658"/>
                      <a:pt x="120669" y="257273"/>
                    </a:cubicBezTo>
                    <a:cubicBezTo>
                      <a:pt x="100296" y="263888"/>
                      <a:pt x="43940" y="271561"/>
                      <a:pt x="65107" y="249336"/>
                    </a:cubicBezTo>
                    <a:cubicBezTo>
                      <a:pt x="86274" y="227111"/>
                      <a:pt x="247669" y="123923"/>
                      <a:pt x="247669" y="123923"/>
                    </a:cubicBezTo>
                    <a:cubicBezTo>
                      <a:pt x="306671" y="83971"/>
                      <a:pt x="444254" y="-3342"/>
                      <a:pt x="441344" y="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6" name="フリーフォーム: 図形 1315">
                <a:extLst>
                  <a:ext uri="{FF2B5EF4-FFF2-40B4-BE49-F238E27FC236}">
                    <a16:creationId xmlns:a16="http://schemas.microsoft.com/office/drawing/2014/main" id="{2A8BF65D-6561-4611-83DF-417DBF17CE93}"/>
                  </a:ext>
                </a:extLst>
              </p:cNvPr>
              <p:cNvSpPr/>
              <p:nvPr/>
            </p:nvSpPr>
            <p:spPr>
              <a:xfrm>
                <a:off x="1117653" y="3296445"/>
                <a:ext cx="445807" cy="397539"/>
              </a:xfrm>
              <a:custGeom>
                <a:avLst/>
                <a:gdLst>
                  <a:gd name="connsiteX0" fmla="*/ 444447 w 445807"/>
                  <a:gd name="connsiteY0" fmla="*/ 793 h 397539"/>
                  <a:gd name="connsiteX1" fmla="*/ 168222 w 445807"/>
                  <a:gd name="connsiteY1" fmla="*/ 169068 h 397539"/>
                  <a:gd name="connsiteX2" fmla="*/ 30110 w 445807"/>
                  <a:gd name="connsiteY2" fmla="*/ 342105 h 397539"/>
                  <a:gd name="connsiteX3" fmla="*/ 4710 w 445807"/>
                  <a:gd name="connsiteY3" fmla="*/ 394493 h 397539"/>
                  <a:gd name="connsiteX4" fmla="*/ 98372 w 445807"/>
                  <a:gd name="connsiteY4" fmla="*/ 267493 h 397539"/>
                  <a:gd name="connsiteX5" fmla="*/ 266647 w 445807"/>
                  <a:gd name="connsiteY5" fmla="*/ 111918 h 397539"/>
                  <a:gd name="connsiteX6" fmla="*/ 444447 w 445807"/>
                  <a:gd name="connsiteY6" fmla="*/ 793 h 397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5807" h="397539">
                    <a:moveTo>
                      <a:pt x="444447" y="793"/>
                    </a:moveTo>
                    <a:cubicBezTo>
                      <a:pt x="428043" y="10318"/>
                      <a:pt x="237278" y="112183"/>
                      <a:pt x="168222" y="169068"/>
                    </a:cubicBezTo>
                    <a:cubicBezTo>
                      <a:pt x="99166" y="225953"/>
                      <a:pt x="57362" y="304534"/>
                      <a:pt x="30110" y="342105"/>
                    </a:cubicBezTo>
                    <a:cubicBezTo>
                      <a:pt x="2858" y="379676"/>
                      <a:pt x="-6667" y="406928"/>
                      <a:pt x="4710" y="394493"/>
                    </a:cubicBezTo>
                    <a:cubicBezTo>
                      <a:pt x="16087" y="382058"/>
                      <a:pt x="54716" y="314589"/>
                      <a:pt x="98372" y="267493"/>
                    </a:cubicBezTo>
                    <a:cubicBezTo>
                      <a:pt x="142028" y="220397"/>
                      <a:pt x="208703" y="153987"/>
                      <a:pt x="266647" y="111918"/>
                    </a:cubicBezTo>
                    <a:cubicBezTo>
                      <a:pt x="324591" y="69849"/>
                      <a:pt x="460851" y="-8732"/>
                      <a:pt x="444447" y="7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8" name="フリーフォーム: 図形 1317">
                <a:extLst>
                  <a:ext uri="{FF2B5EF4-FFF2-40B4-BE49-F238E27FC236}">
                    <a16:creationId xmlns:a16="http://schemas.microsoft.com/office/drawing/2014/main" id="{432CA04F-72D7-4F2E-ABDC-1202FF031B58}"/>
                  </a:ext>
                </a:extLst>
              </p:cNvPr>
              <p:cNvSpPr/>
              <p:nvPr/>
            </p:nvSpPr>
            <p:spPr>
              <a:xfrm>
                <a:off x="1327998" y="3326088"/>
                <a:ext cx="172784" cy="106095"/>
              </a:xfrm>
              <a:custGeom>
                <a:avLst/>
                <a:gdLst>
                  <a:gd name="connsiteX0" fmla="*/ 172190 w 172784"/>
                  <a:gd name="connsiteY0" fmla="*/ 18775 h 106095"/>
                  <a:gd name="connsiteX1" fmla="*/ 107102 w 172784"/>
                  <a:gd name="connsiteY1" fmla="*/ 1312 h 106095"/>
                  <a:gd name="connsiteX2" fmla="*/ 19790 w 172784"/>
                  <a:gd name="connsiteY2" fmla="*/ 61637 h 106095"/>
                  <a:gd name="connsiteX3" fmla="*/ 8677 w 172784"/>
                  <a:gd name="connsiteY3" fmla="*/ 106087 h 106095"/>
                  <a:gd name="connsiteX4" fmla="*/ 3915 w 172784"/>
                  <a:gd name="connsiteY4" fmla="*/ 64812 h 106095"/>
                  <a:gd name="connsiteX5" fmla="*/ 69002 w 172784"/>
                  <a:gd name="connsiteY5" fmla="*/ 2900 h 106095"/>
                  <a:gd name="connsiteX6" fmla="*/ 172190 w 172784"/>
                  <a:gd name="connsiteY6" fmla="*/ 18775 h 106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2784" h="106095">
                    <a:moveTo>
                      <a:pt x="172190" y="18775"/>
                    </a:moveTo>
                    <a:cubicBezTo>
                      <a:pt x="178540" y="18510"/>
                      <a:pt x="132502" y="-5832"/>
                      <a:pt x="107102" y="1312"/>
                    </a:cubicBezTo>
                    <a:cubicBezTo>
                      <a:pt x="81702" y="8456"/>
                      <a:pt x="36194" y="44175"/>
                      <a:pt x="19790" y="61637"/>
                    </a:cubicBezTo>
                    <a:cubicBezTo>
                      <a:pt x="3386" y="79100"/>
                      <a:pt x="11323" y="105558"/>
                      <a:pt x="8677" y="106087"/>
                    </a:cubicBezTo>
                    <a:cubicBezTo>
                      <a:pt x="6031" y="106616"/>
                      <a:pt x="-6139" y="82010"/>
                      <a:pt x="3915" y="64812"/>
                    </a:cubicBezTo>
                    <a:cubicBezTo>
                      <a:pt x="13969" y="47614"/>
                      <a:pt x="44131" y="13483"/>
                      <a:pt x="69002" y="2900"/>
                    </a:cubicBezTo>
                    <a:cubicBezTo>
                      <a:pt x="93873" y="-7683"/>
                      <a:pt x="165840" y="19040"/>
                      <a:pt x="172190" y="187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19" name="フリーフォーム: 図形 1318">
                <a:extLst>
                  <a:ext uri="{FF2B5EF4-FFF2-40B4-BE49-F238E27FC236}">
                    <a16:creationId xmlns:a16="http://schemas.microsoft.com/office/drawing/2014/main" id="{88DDEF38-8B04-4839-82B8-EF6BD2D509ED}"/>
                  </a:ext>
                </a:extLst>
              </p:cNvPr>
              <p:cNvSpPr/>
              <p:nvPr/>
            </p:nvSpPr>
            <p:spPr>
              <a:xfrm>
                <a:off x="1257981" y="3274563"/>
                <a:ext cx="289171" cy="199039"/>
              </a:xfrm>
              <a:custGeom>
                <a:avLst/>
                <a:gdLst>
                  <a:gd name="connsiteX0" fmla="*/ 288244 w 289171"/>
                  <a:gd name="connsiteY0" fmla="*/ 8387 h 199039"/>
                  <a:gd name="connsiteX1" fmla="*/ 121557 w 289171"/>
                  <a:gd name="connsiteY1" fmla="*/ 11562 h 199039"/>
                  <a:gd name="connsiteX2" fmla="*/ 8844 w 289171"/>
                  <a:gd name="connsiteY2" fmla="*/ 149675 h 199039"/>
                  <a:gd name="connsiteX3" fmla="*/ 10432 w 289171"/>
                  <a:gd name="connsiteY3" fmla="*/ 198887 h 199039"/>
                  <a:gd name="connsiteX4" fmla="*/ 35832 w 289171"/>
                  <a:gd name="connsiteY4" fmla="*/ 136975 h 199039"/>
                  <a:gd name="connsiteX5" fmla="*/ 94569 w 289171"/>
                  <a:gd name="connsiteY5" fmla="*/ 52837 h 199039"/>
                  <a:gd name="connsiteX6" fmla="*/ 185057 w 289171"/>
                  <a:gd name="connsiteY6" fmla="*/ 16325 h 199039"/>
                  <a:gd name="connsiteX7" fmla="*/ 288244 w 289171"/>
                  <a:gd name="connsiteY7" fmla="*/ 8387 h 199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171" h="199039">
                    <a:moveTo>
                      <a:pt x="288244" y="8387"/>
                    </a:moveTo>
                    <a:cubicBezTo>
                      <a:pt x="277661" y="7593"/>
                      <a:pt x="168124" y="-11986"/>
                      <a:pt x="121557" y="11562"/>
                    </a:cubicBezTo>
                    <a:cubicBezTo>
                      <a:pt x="74990" y="35110"/>
                      <a:pt x="27365" y="118454"/>
                      <a:pt x="8844" y="149675"/>
                    </a:cubicBezTo>
                    <a:cubicBezTo>
                      <a:pt x="-9677" y="180896"/>
                      <a:pt x="5934" y="201004"/>
                      <a:pt x="10432" y="198887"/>
                    </a:cubicBezTo>
                    <a:cubicBezTo>
                      <a:pt x="14930" y="196770"/>
                      <a:pt x="21809" y="161317"/>
                      <a:pt x="35832" y="136975"/>
                    </a:cubicBezTo>
                    <a:cubicBezTo>
                      <a:pt x="49855" y="112633"/>
                      <a:pt x="69698" y="72945"/>
                      <a:pt x="94569" y="52837"/>
                    </a:cubicBezTo>
                    <a:cubicBezTo>
                      <a:pt x="119440" y="32729"/>
                      <a:pt x="154101" y="21881"/>
                      <a:pt x="185057" y="16325"/>
                    </a:cubicBezTo>
                    <a:cubicBezTo>
                      <a:pt x="216013" y="10769"/>
                      <a:pt x="298827" y="9181"/>
                      <a:pt x="288244" y="83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0" name="フリーフォーム: 図形 1319">
                <a:extLst>
                  <a:ext uri="{FF2B5EF4-FFF2-40B4-BE49-F238E27FC236}">
                    <a16:creationId xmlns:a16="http://schemas.microsoft.com/office/drawing/2014/main" id="{117540B0-841B-46CB-A117-2060A36A6773}"/>
                  </a:ext>
                </a:extLst>
              </p:cNvPr>
              <p:cNvSpPr/>
              <p:nvPr/>
            </p:nvSpPr>
            <p:spPr>
              <a:xfrm>
                <a:off x="881774" y="3643202"/>
                <a:ext cx="322073" cy="559780"/>
              </a:xfrm>
              <a:custGeom>
                <a:avLst/>
                <a:gdLst>
                  <a:gd name="connsiteX0" fmla="*/ 320493 w 322073"/>
                  <a:gd name="connsiteY0" fmla="*/ 3815 h 559780"/>
                  <a:gd name="connsiteX1" fmla="*/ 104593 w 322073"/>
                  <a:gd name="connsiteY1" fmla="*/ 300148 h 559780"/>
                  <a:gd name="connsiteX2" fmla="*/ 876 w 322073"/>
                  <a:gd name="connsiteY2" fmla="*/ 556265 h 559780"/>
                  <a:gd name="connsiteX3" fmla="*/ 60143 w 322073"/>
                  <a:gd name="connsiteY3" fmla="*/ 433498 h 559780"/>
                  <a:gd name="connsiteX4" fmla="*/ 153276 w 322073"/>
                  <a:gd name="connsiteY4" fmla="*/ 215481 h 559780"/>
                  <a:gd name="connsiteX5" fmla="*/ 199843 w 322073"/>
                  <a:gd name="connsiteY5" fmla="*/ 137165 h 559780"/>
                  <a:gd name="connsiteX6" fmla="*/ 320493 w 322073"/>
                  <a:gd name="connsiteY6" fmla="*/ 3815 h 559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073" h="559780">
                    <a:moveTo>
                      <a:pt x="320493" y="3815"/>
                    </a:moveTo>
                    <a:cubicBezTo>
                      <a:pt x="304618" y="30979"/>
                      <a:pt x="157862" y="208073"/>
                      <a:pt x="104593" y="300148"/>
                    </a:cubicBezTo>
                    <a:cubicBezTo>
                      <a:pt x="51324" y="392223"/>
                      <a:pt x="8284" y="534040"/>
                      <a:pt x="876" y="556265"/>
                    </a:cubicBezTo>
                    <a:cubicBezTo>
                      <a:pt x="-6532" y="578490"/>
                      <a:pt x="34743" y="490295"/>
                      <a:pt x="60143" y="433498"/>
                    </a:cubicBezTo>
                    <a:cubicBezTo>
                      <a:pt x="85543" y="376701"/>
                      <a:pt x="129993" y="264870"/>
                      <a:pt x="153276" y="215481"/>
                    </a:cubicBezTo>
                    <a:cubicBezTo>
                      <a:pt x="176559" y="166092"/>
                      <a:pt x="171621" y="172090"/>
                      <a:pt x="199843" y="137165"/>
                    </a:cubicBezTo>
                    <a:cubicBezTo>
                      <a:pt x="228065" y="102240"/>
                      <a:pt x="336368" y="-23349"/>
                      <a:pt x="320493" y="38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1" name="フリーフォーム: 図形 1320">
                <a:extLst>
                  <a:ext uri="{FF2B5EF4-FFF2-40B4-BE49-F238E27FC236}">
                    <a16:creationId xmlns:a16="http://schemas.microsoft.com/office/drawing/2014/main" id="{60C477AE-7CA5-4E86-806E-17243342AAE4}"/>
                  </a:ext>
                </a:extLst>
              </p:cNvPr>
              <p:cNvSpPr/>
              <p:nvPr/>
            </p:nvSpPr>
            <p:spPr>
              <a:xfrm>
                <a:off x="884105" y="3625638"/>
                <a:ext cx="272113" cy="544507"/>
              </a:xfrm>
              <a:custGeom>
                <a:avLst/>
                <a:gdLst>
                  <a:gd name="connsiteX0" fmla="*/ 271595 w 272113"/>
                  <a:gd name="connsiteY0" fmla="*/ 2329 h 544507"/>
                  <a:gd name="connsiteX1" fmla="*/ 140362 w 272113"/>
                  <a:gd name="connsiteY1" fmla="*/ 184362 h 544507"/>
                  <a:gd name="connsiteX2" fmla="*/ 17595 w 272113"/>
                  <a:gd name="connsiteY2" fmla="*/ 453179 h 544507"/>
                  <a:gd name="connsiteX3" fmla="*/ 2778 w 272113"/>
                  <a:gd name="connsiteY3" fmla="*/ 544195 h 544507"/>
                  <a:gd name="connsiteX4" fmla="*/ 9128 w 272113"/>
                  <a:gd name="connsiteY4" fmla="*/ 476462 h 544507"/>
                  <a:gd name="connsiteX5" fmla="*/ 89562 w 272113"/>
                  <a:gd name="connsiteY5" fmla="*/ 311362 h 544507"/>
                  <a:gd name="connsiteX6" fmla="*/ 271595 w 272113"/>
                  <a:gd name="connsiteY6" fmla="*/ 2329 h 5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2113" h="544507">
                    <a:moveTo>
                      <a:pt x="271595" y="2329"/>
                    </a:moveTo>
                    <a:cubicBezTo>
                      <a:pt x="280062" y="-18838"/>
                      <a:pt x="182695" y="109220"/>
                      <a:pt x="140362" y="184362"/>
                    </a:cubicBezTo>
                    <a:cubicBezTo>
                      <a:pt x="98029" y="259504"/>
                      <a:pt x="40526" y="393207"/>
                      <a:pt x="17595" y="453179"/>
                    </a:cubicBezTo>
                    <a:cubicBezTo>
                      <a:pt x="-5336" y="513151"/>
                      <a:pt x="4189" y="540315"/>
                      <a:pt x="2778" y="544195"/>
                    </a:cubicBezTo>
                    <a:cubicBezTo>
                      <a:pt x="1367" y="548075"/>
                      <a:pt x="-5336" y="515267"/>
                      <a:pt x="9128" y="476462"/>
                    </a:cubicBezTo>
                    <a:cubicBezTo>
                      <a:pt x="23592" y="437657"/>
                      <a:pt x="46876" y="385798"/>
                      <a:pt x="89562" y="311362"/>
                    </a:cubicBezTo>
                    <a:cubicBezTo>
                      <a:pt x="132248" y="236926"/>
                      <a:pt x="263128" y="23496"/>
                      <a:pt x="271595" y="23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2" name="フリーフォーム: 図形 1321">
                <a:extLst>
                  <a:ext uri="{FF2B5EF4-FFF2-40B4-BE49-F238E27FC236}">
                    <a16:creationId xmlns:a16="http://schemas.microsoft.com/office/drawing/2014/main" id="{1331C1AB-0DC9-4902-AF56-9FB65D14123F}"/>
                  </a:ext>
                </a:extLst>
              </p:cNvPr>
              <p:cNvSpPr/>
              <p:nvPr/>
            </p:nvSpPr>
            <p:spPr>
              <a:xfrm>
                <a:off x="535154" y="4165583"/>
                <a:ext cx="347293" cy="993965"/>
              </a:xfrm>
              <a:custGeom>
                <a:avLst/>
                <a:gdLst>
                  <a:gd name="connsiteX0" fmla="*/ 331621 w 347293"/>
                  <a:gd name="connsiteY0" fmla="*/ 17 h 993965"/>
                  <a:gd name="connsiteX1" fmla="*/ 280821 w 347293"/>
                  <a:gd name="connsiteY1" fmla="*/ 298467 h 993965"/>
                  <a:gd name="connsiteX2" fmla="*/ 191921 w 347293"/>
                  <a:gd name="connsiteY2" fmla="*/ 666767 h 993965"/>
                  <a:gd name="connsiteX3" fmla="*/ 118896 w 347293"/>
                  <a:gd name="connsiteY3" fmla="*/ 787417 h 993965"/>
                  <a:gd name="connsiteX4" fmla="*/ 61746 w 347293"/>
                  <a:gd name="connsiteY4" fmla="*/ 847742 h 993965"/>
                  <a:gd name="connsiteX5" fmla="*/ 1421 w 347293"/>
                  <a:gd name="connsiteY5" fmla="*/ 993792 h 993965"/>
                  <a:gd name="connsiteX6" fmla="*/ 125246 w 347293"/>
                  <a:gd name="connsiteY6" fmla="*/ 815992 h 993965"/>
                  <a:gd name="connsiteX7" fmla="*/ 249071 w 347293"/>
                  <a:gd name="connsiteY7" fmla="*/ 561992 h 993965"/>
                  <a:gd name="connsiteX8" fmla="*/ 341146 w 347293"/>
                  <a:gd name="connsiteY8" fmla="*/ 311167 h 993965"/>
                  <a:gd name="connsiteX9" fmla="*/ 331621 w 347293"/>
                  <a:gd name="connsiteY9" fmla="*/ 17 h 99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293" h="993965">
                    <a:moveTo>
                      <a:pt x="331621" y="17"/>
                    </a:moveTo>
                    <a:cubicBezTo>
                      <a:pt x="321567" y="-2100"/>
                      <a:pt x="304104" y="187342"/>
                      <a:pt x="280821" y="298467"/>
                    </a:cubicBezTo>
                    <a:cubicBezTo>
                      <a:pt x="257538" y="409592"/>
                      <a:pt x="218908" y="585275"/>
                      <a:pt x="191921" y="666767"/>
                    </a:cubicBezTo>
                    <a:cubicBezTo>
                      <a:pt x="164934" y="748259"/>
                      <a:pt x="140592" y="757255"/>
                      <a:pt x="118896" y="787417"/>
                    </a:cubicBezTo>
                    <a:cubicBezTo>
                      <a:pt x="97200" y="817579"/>
                      <a:pt x="81325" y="813346"/>
                      <a:pt x="61746" y="847742"/>
                    </a:cubicBezTo>
                    <a:cubicBezTo>
                      <a:pt x="42167" y="882138"/>
                      <a:pt x="-9162" y="999084"/>
                      <a:pt x="1421" y="993792"/>
                    </a:cubicBezTo>
                    <a:cubicBezTo>
                      <a:pt x="12004" y="988500"/>
                      <a:pt x="83971" y="887959"/>
                      <a:pt x="125246" y="815992"/>
                    </a:cubicBezTo>
                    <a:cubicBezTo>
                      <a:pt x="166521" y="744025"/>
                      <a:pt x="213088" y="646129"/>
                      <a:pt x="249071" y="561992"/>
                    </a:cubicBezTo>
                    <a:cubicBezTo>
                      <a:pt x="285054" y="477855"/>
                      <a:pt x="326859" y="399538"/>
                      <a:pt x="341146" y="311167"/>
                    </a:cubicBezTo>
                    <a:cubicBezTo>
                      <a:pt x="355433" y="222796"/>
                      <a:pt x="341675" y="2134"/>
                      <a:pt x="331621" y="1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3" name="フリーフォーム: 図形 1322">
                <a:extLst>
                  <a:ext uri="{FF2B5EF4-FFF2-40B4-BE49-F238E27FC236}">
                    <a16:creationId xmlns:a16="http://schemas.microsoft.com/office/drawing/2014/main" id="{69D24615-0DC8-4B50-9845-873EAF038076}"/>
                  </a:ext>
                </a:extLst>
              </p:cNvPr>
              <p:cNvSpPr/>
              <p:nvPr/>
            </p:nvSpPr>
            <p:spPr>
              <a:xfrm>
                <a:off x="539569" y="4841626"/>
                <a:ext cx="624739" cy="381258"/>
              </a:xfrm>
              <a:custGeom>
                <a:avLst/>
                <a:gdLst>
                  <a:gd name="connsiteX0" fmla="*/ 181 w 624739"/>
                  <a:gd name="connsiteY0" fmla="*/ 330449 h 381258"/>
                  <a:gd name="connsiteX1" fmla="*/ 52569 w 624739"/>
                  <a:gd name="connsiteY1" fmla="*/ 378074 h 381258"/>
                  <a:gd name="connsiteX2" fmla="*/ 135119 w 624739"/>
                  <a:gd name="connsiteY2" fmla="*/ 359024 h 381258"/>
                  <a:gd name="connsiteX3" fmla="*/ 201794 w 624739"/>
                  <a:gd name="connsiteY3" fmla="*/ 308224 h 381258"/>
                  <a:gd name="connsiteX4" fmla="*/ 284344 w 624739"/>
                  <a:gd name="connsiteY4" fmla="*/ 265362 h 381258"/>
                  <a:gd name="connsiteX5" fmla="*/ 603431 w 624739"/>
                  <a:gd name="connsiteY5" fmla="*/ 51049 h 381258"/>
                  <a:gd name="connsiteX6" fmla="*/ 595494 w 624739"/>
                  <a:gd name="connsiteY6" fmla="*/ 249 h 381258"/>
                  <a:gd name="connsiteX7" fmla="*/ 598669 w 624739"/>
                  <a:gd name="connsiteY7" fmla="*/ 36762 h 381258"/>
                  <a:gd name="connsiteX8" fmla="*/ 457381 w 624739"/>
                  <a:gd name="connsiteY8" fmla="*/ 144712 h 381258"/>
                  <a:gd name="connsiteX9" fmla="*/ 257356 w 624739"/>
                  <a:gd name="connsiteY9" fmla="*/ 273299 h 381258"/>
                  <a:gd name="connsiteX10" fmla="*/ 168456 w 624739"/>
                  <a:gd name="connsiteY10" fmla="*/ 335212 h 381258"/>
                  <a:gd name="connsiteX11" fmla="*/ 70031 w 624739"/>
                  <a:gd name="connsiteY11" fmla="*/ 381249 h 381258"/>
                  <a:gd name="connsiteX12" fmla="*/ 181 w 624739"/>
                  <a:gd name="connsiteY12" fmla="*/ 330449 h 38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24739" h="381258">
                    <a:moveTo>
                      <a:pt x="181" y="330449"/>
                    </a:moveTo>
                    <a:cubicBezTo>
                      <a:pt x="-2729" y="329920"/>
                      <a:pt x="30079" y="373312"/>
                      <a:pt x="52569" y="378074"/>
                    </a:cubicBezTo>
                    <a:cubicBezTo>
                      <a:pt x="75059" y="382836"/>
                      <a:pt x="110248" y="370666"/>
                      <a:pt x="135119" y="359024"/>
                    </a:cubicBezTo>
                    <a:cubicBezTo>
                      <a:pt x="159990" y="347382"/>
                      <a:pt x="176923" y="323834"/>
                      <a:pt x="201794" y="308224"/>
                    </a:cubicBezTo>
                    <a:cubicBezTo>
                      <a:pt x="226665" y="292614"/>
                      <a:pt x="217405" y="308224"/>
                      <a:pt x="284344" y="265362"/>
                    </a:cubicBezTo>
                    <a:cubicBezTo>
                      <a:pt x="351283" y="222500"/>
                      <a:pt x="551573" y="95235"/>
                      <a:pt x="603431" y="51049"/>
                    </a:cubicBezTo>
                    <a:cubicBezTo>
                      <a:pt x="655289" y="6863"/>
                      <a:pt x="596288" y="2630"/>
                      <a:pt x="595494" y="249"/>
                    </a:cubicBezTo>
                    <a:cubicBezTo>
                      <a:pt x="594700" y="-2132"/>
                      <a:pt x="621688" y="12685"/>
                      <a:pt x="598669" y="36762"/>
                    </a:cubicBezTo>
                    <a:cubicBezTo>
                      <a:pt x="575650" y="60839"/>
                      <a:pt x="514266" y="105289"/>
                      <a:pt x="457381" y="144712"/>
                    </a:cubicBezTo>
                    <a:cubicBezTo>
                      <a:pt x="400496" y="184135"/>
                      <a:pt x="305510" y="241549"/>
                      <a:pt x="257356" y="273299"/>
                    </a:cubicBezTo>
                    <a:cubicBezTo>
                      <a:pt x="209202" y="305049"/>
                      <a:pt x="199677" y="317220"/>
                      <a:pt x="168456" y="335212"/>
                    </a:cubicBezTo>
                    <a:cubicBezTo>
                      <a:pt x="137235" y="353204"/>
                      <a:pt x="99135" y="380455"/>
                      <a:pt x="70031" y="381249"/>
                    </a:cubicBezTo>
                    <a:cubicBezTo>
                      <a:pt x="40927" y="382043"/>
                      <a:pt x="3091" y="330978"/>
                      <a:pt x="181" y="3304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4" name="フリーフォーム: 図形 1323">
                <a:extLst>
                  <a:ext uri="{FF2B5EF4-FFF2-40B4-BE49-F238E27FC236}">
                    <a16:creationId xmlns:a16="http://schemas.microsoft.com/office/drawing/2014/main" id="{88C4C71F-DE35-43C4-BCFF-F194044C8D89}"/>
                  </a:ext>
                </a:extLst>
              </p:cNvPr>
              <p:cNvSpPr/>
              <p:nvPr/>
            </p:nvSpPr>
            <p:spPr>
              <a:xfrm>
                <a:off x="585675" y="4848839"/>
                <a:ext cx="547510" cy="362296"/>
              </a:xfrm>
              <a:custGeom>
                <a:avLst/>
                <a:gdLst>
                  <a:gd name="connsiteX0" fmla="*/ 11225 w 547510"/>
                  <a:gd name="connsiteY0" fmla="*/ 354986 h 362296"/>
                  <a:gd name="connsiteX1" fmla="*/ 162038 w 547510"/>
                  <a:gd name="connsiteY1" fmla="*/ 264499 h 362296"/>
                  <a:gd name="connsiteX2" fmla="*/ 362063 w 547510"/>
                  <a:gd name="connsiteY2" fmla="*/ 158136 h 362296"/>
                  <a:gd name="connsiteX3" fmla="*/ 535100 w 547510"/>
                  <a:gd name="connsiteY3" fmla="*/ 24786 h 362296"/>
                  <a:gd name="connsiteX4" fmla="*/ 531925 w 547510"/>
                  <a:gd name="connsiteY4" fmla="*/ 4149 h 362296"/>
                  <a:gd name="connsiteX5" fmla="*/ 517638 w 547510"/>
                  <a:gd name="connsiteY5" fmla="*/ 5736 h 362296"/>
                  <a:gd name="connsiteX6" fmla="*/ 476363 w 547510"/>
                  <a:gd name="connsiteY6" fmla="*/ 62886 h 362296"/>
                  <a:gd name="connsiteX7" fmla="*/ 11225 w 547510"/>
                  <a:gd name="connsiteY7" fmla="*/ 354986 h 362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47510" h="362296">
                    <a:moveTo>
                      <a:pt x="11225" y="354986"/>
                    </a:moveTo>
                    <a:cubicBezTo>
                      <a:pt x="-41162" y="388588"/>
                      <a:pt x="103565" y="297307"/>
                      <a:pt x="162038" y="264499"/>
                    </a:cubicBezTo>
                    <a:cubicBezTo>
                      <a:pt x="220511" y="231691"/>
                      <a:pt x="299886" y="198088"/>
                      <a:pt x="362063" y="158136"/>
                    </a:cubicBezTo>
                    <a:cubicBezTo>
                      <a:pt x="424240" y="118184"/>
                      <a:pt x="506790" y="50451"/>
                      <a:pt x="535100" y="24786"/>
                    </a:cubicBezTo>
                    <a:cubicBezTo>
                      <a:pt x="563410" y="-879"/>
                      <a:pt x="534835" y="7324"/>
                      <a:pt x="531925" y="4149"/>
                    </a:cubicBezTo>
                    <a:cubicBezTo>
                      <a:pt x="529015" y="974"/>
                      <a:pt x="526898" y="-4053"/>
                      <a:pt x="517638" y="5736"/>
                    </a:cubicBezTo>
                    <a:cubicBezTo>
                      <a:pt x="508378" y="15525"/>
                      <a:pt x="558913" y="7853"/>
                      <a:pt x="476363" y="62886"/>
                    </a:cubicBezTo>
                    <a:cubicBezTo>
                      <a:pt x="393813" y="117919"/>
                      <a:pt x="63612" y="321384"/>
                      <a:pt x="11225" y="3549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5" name="フリーフォーム: 図形 1324">
                <a:extLst>
                  <a:ext uri="{FF2B5EF4-FFF2-40B4-BE49-F238E27FC236}">
                    <a16:creationId xmlns:a16="http://schemas.microsoft.com/office/drawing/2014/main" id="{044C006A-7B5C-49D2-8CCE-35C110229FA0}"/>
                  </a:ext>
                </a:extLst>
              </p:cNvPr>
              <p:cNvSpPr/>
              <p:nvPr/>
            </p:nvSpPr>
            <p:spPr>
              <a:xfrm>
                <a:off x="1139019" y="4683078"/>
                <a:ext cx="166120" cy="166969"/>
              </a:xfrm>
              <a:custGeom>
                <a:avLst/>
                <a:gdLst>
                  <a:gd name="connsiteX0" fmla="*/ 165906 w 166120"/>
                  <a:gd name="connsiteY0" fmla="*/ 47 h 166969"/>
                  <a:gd name="connsiteX1" fmla="*/ 16681 w 166120"/>
                  <a:gd name="connsiteY1" fmla="*/ 125460 h 166969"/>
                  <a:gd name="connsiteX2" fmla="*/ 7156 w 166120"/>
                  <a:gd name="connsiteY2" fmla="*/ 166735 h 166969"/>
                  <a:gd name="connsiteX3" fmla="*/ 48431 w 166120"/>
                  <a:gd name="connsiteY3" fmla="*/ 111172 h 166969"/>
                  <a:gd name="connsiteX4" fmla="*/ 165906 w 166120"/>
                  <a:gd name="connsiteY4" fmla="*/ 47 h 166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20" h="166969">
                    <a:moveTo>
                      <a:pt x="165906" y="47"/>
                    </a:moveTo>
                    <a:cubicBezTo>
                      <a:pt x="160614" y="2428"/>
                      <a:pt x="43139" y="97679"/>
                      <a:pt x="16681" y="125460"/>
                    </a:cubicBezTo>
                    <a:cubicBezTo>
                      <a:pt x="-9777" y="153241"/>
                      <a:pt x="1864" y="169116"/>
                      <a:pt x="7156" y="166735"/>
                    </a:cubicBezTo>
                    <a:cubicBezTo>
                      <a:pt x="12448" y="164354"/>
                      <a:pt x="19592" y="137101"/>
                      <a:pt x="48431" y="111172"/>
                    </a:cubicBezTo>
                    <a:cubicBezTo>
                      <a:pt x="77270" y="85243"/>
                      <a:pt x="171198" y="-2334"/>
                      <a:pt x="165906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6" name="フリーフォーム: 図形 1325">
                <a:extLst>
                  <a:ext uri="{FF2B5EF4-FFF2-40B4-BE49-F238E27FC236}">
                    <a16:creationId xmlns:a16="http://schemas.microsoft.com/office/drawing/2014/main" id="{B0942A5C-2BA0-460D-94F7-DCA2A3C2ADC2}"/>
                  </a:ext>
                </a:extLst>
              </p:cNvPr>
              <p:cNvSpPr/>
              <p:nvPr/>
            </p:nvSpPr>
            <p:spPr>
              <a:xfrm>
                <a:off x="1102363" y="4687017"/>
                <a:ext cx="175577" cy="137924"/>
              </a:xfrm>
              <a:custGeom>
                <a:avLst/>
                <a:gdLst>
                  <a:gd name="connsiteX0" fmla="*/ 173987 w 175577"/>
                  <a:gd name="connsiteY0" fmla="*/ 871 h 137924"/>
                  <a:gd name="connsiteX1" fmla="*/ 21587 w 175577"/>
                  <a:gd name="connsiteY1" fmla="*/ 115171 h 137924"/>
                  <a:gd name="connsiteX2" fmla="*/ 8887 w 175577"/>
                  <a:gd name="connsiteY2" fmla="*/ 134221 h 137924"/>
                  <a:gd name="connsiteX3" fmla="*/ 96200 w 175577"/>
                  <a:gd name="connsiteY3" fmla="*/ 65958 h 137924"/>
                  <a:gd name="connsiteX4" fmla="*/ 173987 w 175577"/>
                  <a:gd name="connsiteY4" fmla="*/ 871 h 137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577" h="137924">
                    <a:moveTo>
                      <a:pt x="173987" y="871"/>
                    </a:moveTo>
                    <a:cubicBezTo>
                      <a:pt x="161552" y="9073"/>
                      <a:pt x="49104" y="92946"/>
                      <a:pt x="21587" y="115171"/>
                    </a:cubicBezTo>
                    <a:cubicBezTo>
                      <a:pt x="-5930" y="137396"/>
                      <a:pt x="-3548" y="142423"/>
                      <a:pt x="8887" y="134221"/>
                    </a:cubicBezTo>
                    <a:cubicBezTo>
                      <a:pt x="21322" y="126019"/>
                      <a:pt x="69742" y="87389"/>
                      <a:pt x="96200" y="65958"/>
                    </a:cubicBezTo>
                    <a:cubicBezTo>
                      <a:pt x="122658" y="44527"/>
                      <a:pt x="186422" y="-7331"/>
                      <a:pt x="173987" y="8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7" name="フリーフォーム: 図形 1326">
                <a:extLst>
                  <a:ext uri="{FF2B5EF4-FFF2-40B4-BE49-F238E27FC236}">
                    <a16:creationId xmlns:a16="http://schemas.microsoft.com/office/drawing/2014/main" id="{E71F7A37-F2F8-4457-9336-AB8118C88006}"/>
                  </a:ext>
                </a:extLst>
              </p:cNvPr>
              <p:cNvSpPr/>
              <p:nvPr/>
            </p:nvSpPr>
            <p:spPr>
              <a:xfrm>
                <a:off x="1338490" y="4002658"/>
                <a:ext cx="429766" cy="615141"/>
              </a:xfrm>
              <a:custGeom>
                <a:avLst/>
                <a:gdLst>
                  <a:gd name="connsiteX0" fmla="*/ 426810 w 429766"/>
                  <a:gd name="connsiteY0" fmla="*/ 4192 h 615141"/>
                  <a:gd name="connsiteX1" fmla="*/ 272293 w 429766"/>
                  <a:gd name="connsiteY1" fmla="*/ 256075 h 615141"/>
                  <a:gd name="connsiteX2" fmla="*/ 58510 w 429766"/>
                  <a:gd name="connsiteY2" fmla="*/ 524892 h 615141"/>
                  <a:gd name="connsiteX3" fmla="*/ 3477 w 429766"/>
                  <a:gd name="connsiteY3" fmla="*/ 613792 h 615141"/>
                  <a:gd name="connsiteX4" fmla="*/ 134710 w 429766"/>
                  <a:gd name="connsiteY4" fmla="*/ 469859 h 615141"/>
                  <a:gd name="connsiteX5" fmla="*/ 426810 w 429766"/>
                  <a:gd name="connsiteY5" fmla="*/ 4192 h 615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766" h="615141">
                    <a:moveTo>
                      <a:pt x="426810" y="4192"/>
                    </a:moveTo>
                    <a:cubicBezTo>
                      <a:pt x="449740" y="-31439"/>
                      <a:pt x="333676" y="169292"/>
                      <a:pt x="272293" y="256075"/>
                    </a:cubicBezTo>
                    <a:cubicBezTo>
                      <a:pt x="210910" y="342858"/>
                      <a:pt x="103313" y="465273"/>
                      <a:pt x="58510" y="524892"/>
                    </a:cubicBezTo>
                    <a:cubicBezTo>
                      <a:pt x="13707" y="584512"/>
                      <a:pt x="-9223" y="622964"/>
                      <a:pt x="3477" y="613792"/>
                    </a:cubicBezTo>
                    <a:cubicBezTo>
                      <a:pt x="16177" y="604620"/>
                      <a:pt x="64507" y="567578"/>
                      <a:pt x="134710" y="469859"/>
                    </a:cubicBezTo>
                    <a:cubicBezTo>
                      <a:pt x="204913" y="372140"/>
                      <a:pt x="403880" y="39823"/>
                      <a:pt x="426810" y="41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8" name="フリーフォーム: 図形 1327">
                <a:extLst>
                  <a:ext uri="{FF2B5EF4-FFF2-40B4-BE49-F238E27FC236}">
                    <a16:creationId xmlns:a16="http://schemas.microsoft.com/office/drawing/2014/main" id="{C006096F-80FA-4CB1-9ADD-CB85278CFD61}"/>
                  </a:ext>
                </a:extLst>
              </p:cNvPr>
              <p:cNvSpPr/>
              <p:nvPr/>
            </p:nvSpPr>
            <p:spPr>
              <a:xfrm>
                <a:off x="1350522" y="4019323"/>
                <a:ext cx="391660" cy="533975"/>
              </a:xfrm>
              <a:custGeom>
                <a:avLst/>
                <a:gdLst>
                  <a:gd name="connsiteX0" fmla="*/ 391495 w 391660"/>
                  <a:gd name="connsiteY0" fmla="*/ 227 h 533975"/>
                  <a:gd name="connsiteX1" fmla="*/ 135378 w 391660"/>
                  <a:gd name="connsiteY1" fmla="*/ 357944 h 533975"/>
                  <a:gd name="connsiteX2" fmla="*/ 14728 w 391660"/>
                  <a:gd name="connsiteY2" fmla="*/ 514577 h 533975"/>
                  <a:gd name="connsiteX3" fmla="*/ 2028 w 391660"/>
                  <a:gd name="connsiteY3" fmla="*/ 531510 h 533975"/>
                  <a:gd name="connsiteX4" fmla="*/ 171361 w 391660"/>
                  <a:gd name="connsiteY4" fmla="*/ 307144 h 533975"/>
                  <a:gd name="connsiteX5" fmla="*/ 391495 w 391660"/>
                  <a:gd name="connsiteY5" fmla="*/ 227 h 53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660" h="533975">
                    <a:moveTo>
                      <a:pt x="391495" y="227"/>
                    </a:moveTo>
                    <a:cubicBezTo>
                      <a:pt x="385498" y="8694"/>
                      <a:pt x="198172" y="272219"/>
                      <a:pt x="135378" y="357944"/>
                    </a:cubicBezTo>
                    <a:cubicBezTo>
                      <a:pt x="72584" y="443669"/>
                      <a:pt x="36953" y="485649"/>
                      <a:pt x="14728" y="514577"/>
                    </a:cubicBezTo>
                    <a:cubicBezTo>
                      <a:pt x="-7497" y="543505"/>
                      <a:pt x="2028" y="531510"/>
                      <a:pt x="2028" y="531510"/>
                    </a:cubicBezTo>
                    <a:cubicBezTo>
                      <a:pt x="28133" y="496938"/>
                      <a:pt x="103628" y="392516"/>
                      <a:pt x="171361" y="307144"/>
                    </a:cubicBezTo>
                    <a:cubicBezTo>
                      <a:pt x="239094" y="221772"/>
                      <a:pt x="397492" y="-8240"/>
                      <a:pt x="391495" y="2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9" name="フリーフォーム: 図形 1328">
                <a:extLst>
                  <a:ext uri="{FF2B5EF4-FFF2-40B4-BE49-F238E27FC236}">
                    <a16:creationId xmlns:a16="http://schemas.microsoft.com/office/drawing/2014/main" id="{7BBDD335-5F03-404F-B3A6-6DC65F8A8939}"/>
                  </a:ext>
                </a:extLst>
              </p:cNvPr>
              <p:cNvSpPr/>
              <p:nvPr/>
            </p:nvSpPr>
            <p:spPr>
              <a:xfrm>
                <a:off x="984279" y="3376083"/>
                <a:ext cx="586288" cy="1065782"/>
              </a:xfrm>
              <a:custGeom>
                <a:avLst/>
                <a:gdLst>
                  <a:gd name="connsiteX0" fmla="*/ 586288 w 586288"/>
                  <a:gd name="connsiteY0" fmla="*/ 0 h 1065782"/>
                  <a:gd name="connsiteX1" fmla="*/ 292071 w 586288"/>
                  <a:gd name="connsiteY1" fmla="*/ 192617 h 1065782"/>
                  <a:gd name="connsiteX2" fmla="*/ 25371 w 586288"/>
                  <a:gd name="connsiteY2" fmla="*/ 939800 h 1065782"/>
                  <a:gd name="connsiteX3" fmla="*/ 16904 w 586288"/>
                  <a:gd name="connsiteY3" fmla="*/ 1058334 h 1065782"/>
                  <a:gd name="connsiteX4" fmla="*/ 78288 w 586288"/>
                  <a:gd name="connsiteY4" fmla="*/ 861484 h 1065782"/>
                  <a:gd name="connsiteX5" fmla="*/ 239154 w 586288"/>
                  <a:gd name="connsiteY5" fmla="*/ 336550 h 1065782"/>
                  <a:gd name="connsiteX6" fmla="*/ 315354 w 586288"/>
                  <a:gd name="connsiteY6" fmla="*/ 188384 h 1065782"/>
                  <a:gd name="connsiteX7" fmla="*/ 406371 w 586288"/>
                  <a:gd name="connsiteY7" fmla="*/ 80434 h 1065782"/>
                  <a:gd name="connsiteX8" fmla="*/ 520671 w 586288"/>
                  <a:gd name="connsiteY8" fmla="*/ 38100 h 1065782"/>
                  <a:gd name="connsiteX9" fmla="*/ 586288 w 586288"/>
                  <a:gd name="connsiteY9" fmla="*/ 0 h 1065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6288" h="1065782">
                    <a:moveTo>
                      <a:pt x="586288" y="0"/>
                    </a:moveTo>
                    <a:cubicBezTo>
                      <a:pt x="485922" y="17992"/>
                      <a:pt x="385557" y="35984"/>
                      <a:pt x="292071" y="192617"/>
                    </a:cubicBezTo>
                    <a:cubicBezTo>
                      <a:pt x="198585" y="349250"/>
                      <a:pt x="71232" y="795514"/>
                      <a:pt x="25371" y="939800"/>
                    </a:cubicBezTo>
                    <a:cubicBezTo>
                      <a:pt x="-20490" y="1084086"/>
                      <a:pt x="8085" y="1071387"/>
                      <a:pt x="16904" y="1058334"/>
                    </a:cubicBezTo>
                    <a:cubicBezTo>
                      <a:pt x="25723" y="1045281"/>
                      <a:pt x="78288" y="861484"/>
                      <a:pt x="78288" y="861484"/>
                    </a:cubicBezTo>
                    <a:cubicBezTo>
                      <a:pt x="115330" y="741187"/>
                      <a:pt x="199643" y="448733"/>
                      <a:pt x="239154" y="336550"/>
                    </a:cubicBezTo>
                    <a:cubicBezTo>
                      <a:pt x="278665" y="224367"/>
                      <a:pt x="287485" y="231070"/>
                      <a:pt x="315354" y="188384"/>
                    </a:cubicBezTo>
                    <a:cubicBezTo>
                      <a:pt x="343223" y="145698"/>
                      <a:pt x="372152" y="105481"/>
                      <a:pt x="406371" y="80434"/>
                    </a:cubicBezTo>
                    <a:cubicBezTo>
                      <a:pt x="440590" y="55387"/>
                      <a:pt x="520671" y="38100"/>
                      <a:pt x="520671" y="38100"/>
                    </a:cubicBezTo>
                    <a:lnTo>
                      <a:pt x="586288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0" name="フリーフォーム: 図形 1329">
                <a:extLst>
                  <a:ext uri="{FF2B5EF4-FFF2-40B4-BE49-F238E27FC236}">
                    <a16:creationId xmlns:a16="http://schemas.microsoft.com/office/drawing/2014/main" id="{381D922C-7E53-4E2B-8C1A-F4840A48748F}"/>
                  </a:ext>
                </a:extLst>
              </p:cNvPr>
              <p:cNvSpPr/>
              <p:nvPr/>
            </p:nvSpPr>
            <p:spPr>
              <a:xfrm>
                <a:off x="963404" y="3666154"/>
                <a:ext cx="239659" cy="785806"/>
              </a:xfrm>
              <a:custGeom>
                <a:avLst/>
                <a:gdLst>
                  <a:gd name="connsiteX0" fmla="*/ 3913 w 239659"/>
                  <a:gd name="connsiteY0" fmla="*/ 761913 h 785806"/>
                  <a:gd name="connsiteX1" fmla="*/ 20846 w 239659"/>
                  <a:gd name="connsiteY1" fmla="*/ 698413 h 785806"/>
                  <a:gd name="connsiteX2" fmla="*/ 73763 w 239659"/>
                  <a:gd name="connsiteY2" fmla="*/ 471929 h 785806"/>
                  <a:gd name="connsiteX3" fmla="*/ 107629 w 239659"/>
                  <a:gd name="connsiteY3" fmla="*/ 251796 h 785806"/>
                  <a:gd name="connsiteX4" fmla="*/ 147846 w 239659"/>
                  <a:gd name="connsiteY4" fmla="*/ 143846 h 785806"/>
                  <a:gd name="connsiteX5" fmla="*/ 238863 w 239659"/>
                  <a:gd name="connsiteY5" fmla="*/ 4146 h 785806"/>
                  <a:gd name="connsiteX6" fmla="*/ 90696 w 239659"/>
                  <a:gd name="connsiteY6" fmla="*/ 315296 h 785806"/>
                  <a:gd name="connsiteX7" fmla="*/ 3913 w 239659"/>
                  <a:gd name="connsiteY7" fmla="*/ 761913 h 785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9659" h="785806">
                    <a:moveTo>
                      <a:pt x="3913" y="761913"/>
                    </a:moveTo>
                    <a:cubicBezTo>
                      <a:pt x="-7729" y="825766"/>
                      <a:pt x="9204" y="746744"/>
                      <a:pt x="20846" y="698413"/>
                    </a:cubicBezTo>
                    <a:cubicBezTo>
                      <a:pt x="32488" y="650082"/>
                      <a:pt x="59299" y="546365"/>
                      <a:pt x="73763" y="471929"/>
                    </a:cubicBezTo>
                    <a:cubicBezTo>
                      <a:pt x="88227" y="397493"/>
                      <a:pt x="95282" y="306476"/>
                      <a:pt x="107629" y="251796"/>
                    </a:cubicBezTo>
                    <a:cubicBezTo>
                      <a:pt x="119976" y="197115"/>
                      <a:pt x="125974" y="185121"/>
                      <a:pt x="147846" y="143846"/>
                    </a:cubicBezTo>
                    <a:cubicBezTo>
                      <a:pt x="169718" y="102571"/>
                      <a:pt x="248388" y="-24429"/>
                      <a:pt x="238863" y="4146"/>
                    </a:cubicBezTo>
                    <a:cubicBezTo>
                      <a:pt x="229338" y="32721"/>
                      <a:pt x="127738" y="192882"/>
                      <a:pt x="90696" y="315296"/>
                    </a:cubicBezTo>
                    <a:cubicBezTo>
                      <a:pt x="53654" y="437710"/>
                      <a:pt x="15555" y="698060"/>
                      <a:pt x="3913" y="7619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1" name="フリーフォーム: 図形 1330">
                <a:extLst>
                  <a:ext uri="{FF2B5EF4-FFF2-40B4-BE49-F238E27FC236}">
                    <a16:creationId xmlns:a16="http://schemas.microsoft.com/office/drawing/2014/main" id="{43B1944D-7992-451E-AA28-AEE36BEF7937}"/>
                  </a:ext>
                </a:extLst>
              </p:cNvPr>
              <p:cNvSpPr/>
              <p:nvPr/>
            </p:nvSpPr>
            <p:spPr>
              <a:xfrm>
                <a:off x="1229257" y="3395169"/>
                <a:ext cx="327561" cy="385397"/>
              </a:xfrm>
              <a:custGeom>
                <a:avLst/>
                <a:gdLst>
                  <a:gd name="connsiteX0" fmla="*/ 326493 w 327561"/>
                  <a:gd name="connsiteY0" fmla="*/ 4198 h 385397"/>
                  <a:gd name="connsiteX1" fmla="*/ 47093 w 327561"/>
                  <a:gd name="connsiteY1" fmla="*/ 253964 h 385397"/>
                  <a:gd name="connsiteX2" fmla="*/ 526 w 327561"/>
                  <a:gd name="connsiteY2" fmla="*/ 385198 h 385397"/>
                  <a:gd name="connsiteX3" fmla="*/ 49210 w 327561"/>
                  <a:gd name="connsiteY3" fmla="*/ 279364 h 385397"/>
                  <a:gd name="connsiteX4" fmla="*/ 140226 w 327561"/>
                  <a:gd name="connsiteY4" fmla="*/ 110031 h 385397"/>
                  <a:gd name="connsiteX5" fmla="*/ 326493 w 327561"/>
                  <a:gd name="connsiteY5" fmla="*/ 4198 h 38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561" h="385397">
                    <a:moveTo>
                      <a:pt x="326493" y="4198"/>
                    </a:moveTo>
                    <a:cubicBezTo>
                      <a:pt x="310971" y="28187"/>
                      <a:pt x="101421" y="190464"/>
                      <a:pt x="47093" y="253964"/>
                    </a:cubicBezTo>
                    <a:cubicBezTo>
                      <a:pt x="-7235" y="317464"/>
                      <a:pt x="173" y="380965"/>
                      <a:pt x="526" y="385198"/>
                    </a:cubicBezTo>
                    <a:cubicBezTo>
                      <a:pt x="879" y="389431"/>
                      <a:pt x="25927" y="325225"/>
                      <a:pt x="49210" y="279364"/>
                    </a:cubicBezTo>
                    <a:cubicBezTo>
                      <a:pt x="72493" y="233503"/>
                      <a:pt x="96482" y="155187"/>
                      <a:pt x="140226" y="110031"/>
                    </a:cubicBezTo>
                    <a:cubicBezTo>
                      <a:pt x="183970" y="64876"/>
                      <a:pt x="342015" y="-19791"/>
                      <a:pt x="326493" y="4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2" name="フリーフォーム: 図形 1331">
                <a:extLst>
                  <a:ext uri="{FF2B5EF4-FFF2-40B4-BE49-F238E27FC236}">
                    <a16:creationId xmlns:a16="http://schemas.microsoft.com/office/drawing/2014/main" id="{DFB1078D-3411-4368-A602-C2F3AB72EE80}"/>
                  </a:ext>
                </a:extLst>
              </p:cNvPr>
              <p:cNvSpPr/>
              <p:nvPr/>
            </p:nvSpPr>
            <p:spPr>
              <a:xfrm>
                <a:off x="1225959" y="3417461"/>
                <a:ext cx="376312" cy="581337"/>
              </a:xfrm>
              <a:custGeom>
                <a:avLst/>
                <a:gdLst>
                  <a:gd name="connsiteX0" fmla="*/ 370008 w 376312"/>
                  <a:gd name="connsiteY0" fmla="*/ 11539 h 581337"/>
                  <a:gd name="connsiteX1" fmla="*/ 50391 w 376312"/>
                  <a:gd name="connsiteY1" fmla="*/ 396772 h 581337"/>
                  <a:gd name="connsiteX2" fmla="*/ 1708 w 376312"/>
                  <a:gd name="connsiteY2" fmla="*/ 580922 h 581337"/>
                  <a:gd name="connsiteX3" fmla="*/ 58858 w 376312"/>
                  <a:gd name="connsiteY3" fmla="*/ 436989 h 581337"/>
                  <a:gd name="connsiteX4" fmla="*/ 247241 w 376312"/>
                  <a:gd name="connsiteY4" fmla="*/ 130072 h 581337"/>
                  <a:gd name="connsiteX5" fmla="*/ 370008 w 376312"/>
                  <a:gd name="connsiteY5" fmla="*/ 11539 h 581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6312" h="581337">
                    <a:moveTo>
                      <a:pt x="370008" y="11539"/>
                    </a:moveTo>
                    <a:cubicBezTo>
                      <a:pt x="337200" y="55989"/>
                      <a:pt x="111774" y="301875"/>
                      <a:pt x="50391" y="396772"/>
                    </a:cubicBezTo>
                    <a:cubicBezTo>
                      <a:pt x="-10992" y="491669"/>
                      <a:pt x="297" y="574219"/>
                      <a:pt x="1708" y="580922"/>
                    </a:cubicBezTo>
                    <a:cubicBezTo>
                      <a:pt x="3119" y="587625"/>
                      <a:pt x="17936" y="512131"/>
                      <a:pt x="58858" y="436989"/>
                    </a:cubicBezTo>
                    <a:cubicBezTo>
                      <a:pt x="99780" y="361847"/>
                      <a:pt x="195030" y="199569"/>
                      <a:pt x="247241" y="130072"/>
                    </a:cubicBezTo>
                    <a:cubicBezTo>
                      <a:pt x="299452" y="60575"/>
                      <a:pt x="402816" y="-32911"/>
                      <a:pt x="370008" y="115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3" name="フリーフォーム: 図形 1332">
                <a:extLst>
                  <a:ext uri="{FF2B5EF4-FFF2-40B4-BE49-F238E27FC236}">
                    <a16:creationId xmlns:a16="http://schemas.microsoft.com/office/drawing/2014/main" id="{306AF563-89C4-495F-A6AE-73695314C1C0}"/>
                  </a:ext>
                </a:extLst>
              </p:cNvPr>
              <p:cNvSpPr/>
              <p:nvPr/>
            </p:nvSpPr>
            <p:spPr>
              <a:xfrm>
                <a:off x="1284751" y="3413692"/>
                <a:ext cx="286916" cy="389989"/>
              </a:xfrm>
              <a:custGeom>
                <a:avLst/>
                <a:gdLst>
                  <a:gd name="connsiteX0" fmla="*/ 285816 w 286916"/>
                  <a:gd name="connsiteY0" fmla="*/ 2608 h 389989"/>
                  <a:gd name="connsiteX1" fmla="*/ 50866 w 286916"/>
                  <a:gd name="connsiteY1" fmla="*/ 267191 h 389989"/>
                  <a:gd name="connsiteX2" fmla="*/ 66 w 286916"/>
                  <a:gd name="connsiteY2" fmla="*/ 389958 h 389989"/>
                  <a:gd name="connsiteX3" fmla="*/ 42399 w 286916"/>
                  <a:gd name="connsiteY3" fmla="*/ 277775 h 389989"/>
                  <a:gd name="connsiteX4" fmla="*/ 135532 w 286916"/>
                  <a:gd name="connsiteY4" fmla="*/ 140191 h 389989"/>
                  <a:gd name="connsiteX5" fmla="*/ 285816 w 286916"/>
                  <a:gd name="connsiteY5" fmla="*/ 2608 h 389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6916" h="389989">
                    <a:moveTo>
                      <a:pt x="285816" y="2608"/>
                    </a:moveTo>
                    <a:cubicBezTo>
                      <a:pt x="271705" y="23775"/>
                      <a:pt x="98491" y="202633"/>
                      <a:pt x="50866" y="267191"/>
                    </a:cubicBezTo>
                    <a:cubicBezTo>
                      <a:pt x="3241" y="331749"/>
                      <a:pt x="1477" y="388194"/>
                      <a:pt x="66" y="389958"/>
                    </a:cubicBezTo>
                    <a:cubicBezTo>
                      <a:pt x="-1345" y="391722"/>
                      <a:pt x="19821" y="319403"/>
                      <a:pt x="42399" y="277775"/>
                    </a:cubicBezTo>
                    <a:cubicBezTo>
                      <a:pt x="64977" y="236147"/>
                      <a:pt x="96727" y="185699"/>
                      <a:pt x="135532" y="140191"/>
                    </a:cubicBezTo>
                    <a:cubicBezTo>
                      <a:pt x="174337" y="94683"/>
                      <a:pt x="299927" y="-18559"/>
                      <a:pt x="285816" y="26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4" name="フリーフォーム: 図形 1333">
                <a:extLst>
                  <a:ext uri="{FF2B5EF4-FFF2-40B4-BE49-F238E27FC236}">
                    <a16:creationId xmlns:a16="http://schemas.microsoft.com/office/drawing/2014/main" id="{925BEBF8-F73A-459F-A61C-244B4A9D8BDD}"/>
                  </a:ext>
                </a:extLst>
              </p:cNvPr>
              <p:cNvSpPr/>
              <p:nvPr/>
            </p:nvSpPr>
            <p:spPr>
              <a:xfrm>
                <a:off x="1297427" y="3481466"/>
                <a:ext cx="264722" cy="617902"/>
              </a:xfrm>
              <a:custGeom>
                <a:avLst/>
                <a:gdLst>
                  <a:gd name="connsiteX0" fmla="*/ 264673 w 264722"/>
                  <a:gd name="connsiteY0" fmla="*/ 451 h 617902"/>
                  <a:gd name="connsiteX1" fmla="*/ 61473 w 264722"/>
                  <a:gd name="connsiteY1" fmla="*/ 434367 h 617902"/>
                  <a:gd name="connsiteX2" fmla="*/ 42423 w 264722"/>
                  <a:gd name="connsiteY2" fmla="*/ 614284 h 617902"/>
                  <a:gd name="connsiteX3" fmla="*/ 21256 w 264722"/>
                  <a:gd name="connsiteY3" fmla="*/ 544434 h 617902"/>
                  <a:gd name="connsiteX4" fmla="*/ 90 w 264722"/>
                  <a:gd name="connsiteY4" fmla="*/ 419551 h 617902"/>
                  <a:gd name="connsiteX5" fmla="*/ 29723 w 264722"/>
                  <a:gd name="connsiteY5" fmla="*/ 489401 h 617902"/>
                  <a:gd name="connsiteX6" fmla="*/ 80523 w 264722"/>
                  <a:gd name="connsiteY6" fmla="*/ 353934 h 617902"/>
                  <a:gd name="connsiteX7" fmla="*/ 264673 w 264722"/>
                  <a:gd name="connsiteY7" fmla="*/ 451 h 61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722" h="617902">
                    <a:moveTo>
                      <a:pt x="264673" y="451"/>
                    </a:moveTo>
                    <a:cubicBezTo>
                      <a:pt x="261498" y="13856"/>
                      <a:pt x="98515" y="332062"/>
                      <a:pt x="61473" y="434367"/>
                    </a:cubicBezTo>
                    <a:cubicBezTo>
                      <a:pt x="24431" y="536672"/>
                      <a:pt x="49126" y="595940"/>
                      <a:pt x="42423" y="614284"/>
                    </a:cubicBezTo>
                    <a:cubicBezTo>
                      <a:pt x="35720" y="632628"/>
                      <a:pt x="28311" y="576889"/>
                      <a:pt x="21256" y="544434"/>
                    </a:cubicBezTo>
                    <a:cubicBezTo>
                      <a:pt x="14201" y="511979"/>
                      <a:pt x="-1321" y="428723"/>
                      <a:pt x="90" y="419551"/>
                    </a:cubicBezTo>
                    <a:cubicBezTo>
                      <a:pt x="1501" y="410379"/>
                      <a:pt x="16318" y="500337"/>
                      <a:pt x="29723" y="489401"/>
                    </a:cubicBezTo>
                    <a:cubicBezTo>
                      <a:pt x="43128" y="478465"/>
                      <a:pt x="42776" y="431898"/>
                      <a:pt x="80523" y="353934"/>
                    </a:cubicBezTo>
                    <a:cubicBezTo>
                      <a:pt x="118270" y="275970"/>
                      <a:pt x="267848" y="-12954"/>
                      <a:pt x="264673" y="4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5" name="フリーフォーム: 図形 1334">
                <a:extLst>
                  <a:ext uri="{FF2B5EF4-FFF2-40B4-BE49-F238E27FC236}">
                    <a16:creationId xmlns:a16="http://schemas.microsoft.com/office/drawing/2014/main" id="{EE56949B-1F20-450C-958C-E0DC6B3A9FC8}"/>
                  </a:ext>
                </a:extLst>
              </p:cNvPr>
              <p:cNvSpPr/>
              <p:nvPr/>
            </p:nvSpPr>
            <p:spPr>
              <a:xfrm>
                <a:off x="1259378" y="3947583"/>
                <a:ext cx="22313" cy="517302"/>
              </a:xfrm>
              <a:custGeom>
                <a:avLst/>
                <a:gdLst>
                  <a:gd name="connsiteX0" fmla="*/ 16972 w 22313"/>
                  <a:gd name="connsiteY0" fmla="*/ 0 h 517302"/>
                  <a:gd name="connsiteX1" fmla="*/ 39 w 22313"/>
                  <a:gd name="connsiteY1" fmla="*/ 114300 h 517302"/>
                  <a:gd name="connsiteX2" fmla="*/ 21205 w 22313"/>
                  <a:gd name="connsiteY2" fmla="*/ 476250 h 517302"/>
                  <a:gd name="connsiteX3" fmla="*/ 19089 w 22313"/>
                  <a:gd name="connsiteY3" fmla="*/ 491067 h 517302"/>
                  <a:gd name="connsiteX4" fmla="*/ 16972 w 22313"/>
                  <a:gd name="connsiteY4" fmla="*/ 315384 h 517302"/>
                  <a:gd name="connsiteX5" fmla="*/ 16972 w 22313"/>
                  <a:gd name="connsiteY5" fmla="*/ 127000 h 517302"/>
                  <a:gd name="connsiteX6" fmla="*/ 16972 w 22313"/>
                  <a:gd name="connsiteY6" fmla="*/ 0 h 517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13" h="517302">
                    <a:moveTo>
                      <a:pt x="16972" y="0"/>
                    </a:moveTo>
                    <a:cubicBezTo>
                      <a:pt x="8152" y="17462"/>
                      <a:pt x="-667" y="34925"/>
                      <a:pt x="39" y="114300"/>
                    </a:cubicBezTo>
                    <a:cubicBezTo>
                      <a:pt x="744" y="193675"/>
                      <a:pt x="18030" y="413456"/>
                      <a:pt x="21205" y="476250"/>
                    </a:cubicBezTo>
                    <a:cubicBezTo>
                      <a:pt x="24380" y="539045"/>
                      <a:pt x="19794" y="517878"/>
                      <a:pt x="19089" y="491067"/>
                    </a:cubicBezTo>
                    <a:cubicBezTo>
                      <a:pt x="18384" y="464256"/>
                      <a:pt x="17325" y="376062"/>
                      <a:pt x="16972" y="315384"/>
                    </a:cubicBezTo>
                    <a:cubicBezTo>
                      <a:pt x="16619" y="254706"/>
                      <a:pt x="16972" y="127000"/>
                      <a:pt x="16972" y="127000"/>
                    </a:cubicBezTo>
                    <a:lnTo>
                      <a:pt x="1697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6" name="フリーフォーム: 図形 1335">
                <a:extLst>
                  <a:ext uri="{FF2B5EF4-FFF2-40B4-BE49-F238E27FC236}">
                    <a16:creationId xmlns:a16="http://schemas.microsoft.com/office/drawing/2014/main" id="{0FEF48B0-2F04-416E-8EED-79D86E4CCD38}"/>
                  </a:ext>
                </a:extLst>
              </p:cNvPr>
              <p:cNvSpPr/>
              <p:nvPr/>
            </p:nvSpPr>
            <p:spPr>
              <a:xfrm>
                <a:off x="1486996" y="3515314"/>
                <a:ext cx="175198" cy="622478"/>
              </a:xfrm>
              <a:custGeom>
                <a:avLst/>
                <a:gdLst>
                  <a:gd name="connsiteX0" fmla="*/ 174587 w 175198"/>
                  <a:gd name="connsiteY0" fmla="*/ 469 h 622478"/>
                  <a:gd name="connsiteX1" fmla="*/ 45471 w 175198"/>
                  <a:gd name="connsiteY1" fmla="*/ 218486 h 622478"/>
                  <a:gd name="connsiteX2" fmla="*/ 1021 w 175198"/>
                  <a:gd name="connsiteY2" fmla="*/ 366653 h 622478"/>
                  <a:gd name="connsiteX3" fmla="*/ 13721 w 175198"/>
                  <a:gd name="connsiteY3" fmla="*/ 620653 h 622478"/>
                  <a:gd name="connsiteX4" fmla="*/ 7371 w 175198"/>
                  <a:gd name="connsiteY4" fmla="*/ 470369 h 622478"/>
                  <a:gd name="connsiteX5" fmla="*/ 9487 w 175198"/>
                  <a:gd name="connsiteY5" fmla="*/ 273519 h 622478"/>
                  <a:gd name="connsiteX6" fmla="*/ 89921 w 175198"/>
                  <a:gd name="connsiteY6" fmla="*/ 163453 h 622478"/>
                  <a:gd name="connsiteX7" fmla="*/ 174587 w 175198"/>
                  <a:gd name="connsiteY7" fmla="*/ 469 h 622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198" h="622478">
                    <a:moveTo>
                      <a:pt x="174587" y="469"/>
                    </a:moveTo>
                    <a:cubicBezTo>
                      <a:pt x="167179" y="9641"/>
                      <a:pt x="74399" y="157455"/>
                      <a:pt x="45471" y="218486"/>
                    </a:cubicBezTo>
                    <a:cubicBezTo>
                      <a:pt x="16543" y="279517"/>
                      <a:pt x="6313" y="299625"/>
                      <a:pt x="1021" y="366653"/>
                    </a:cubicBezTo>
                    <a:cubicBezTo>
                      <a:pt x="-4271" y="433681"/>
                      <a:pt x="12663" y="603367"/>
                      <a:pt x="13721" y="620653"/>
                    </a:cubicBezTo>
                    <a:cubicBezTo>
                      <a:pt x="14779" y="637939"/>
                      <a:pt x="8077" y="528225"/>
                      <a:pt x="7371" y="470369"/>
                    </a:cubicBezTo>
                    <a:cubicBezTo>
                      <a:pt x="6665" y="412513"/>
                      <a:pt x="-4271" y="324672"/>
                      <a:pt x="9487" y="273519"/>
                    </a:cubicBezTo>
                    <a:cubicBezTo>
                      <a:pt x="23245" y="222366"/>
                      <a:pt x="59582" y="207903"/>
                      <a:pt x="89921" y="163453"/>
                    </a:cubicBezTo>
                    <a:cubicBezTo>
                      <a:pt x="120260" y="119003"/>
                      <a:pt x="181995" y="-8703"/>
                      <a:pt x="174587" y="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7" name="フリーフォーム: 図形 1336">
                <a:extLst>
                  <a:ext uri="{FF2B5EF4-FFF2-40B4-BE49-F238E27FC236}">
                    <a16:creationId xmlns:a16="http://schemas.microsoft.com/office/drawing/2014/main" id="{E53C5BDD-8924-461F-A0C3-1C03E79FD9FD}"/>
                  </a:ext>
                </a:extLst>
              </p:cNvPr>
              <p:cNvSpPr/>
              <p:nvPr/>
            </p:nvSpPr>
            <p:spPr>
              <a:xfrm>
                <a:off x="1445648" y="3501379"/>
                <a:ext cx="197585" cy="422994"/>
              </a:xfrm>
              <a:custGeom>
                <a:avLst/>
                <a:gdLst>
                  <a:gd name="connsiteX0" fmla="*/ 196885 w 197585"/>
                  <a:gd name="connsiteY0" fmla="*/ 1704 h 422994"/>
                  <a:gd name="connsiteX1" fmla="*/ 21202 w 197585"/>
                  <a:gd name="connsiteY1" fmla="*/ 276871 h 422994"/>
                  <a:gd name="connsiteX2" fmla="*/ 4269 w 197585"/>
                  <a:gd name="connsiteY2" fmla="*/ 422921 h 422994"/>
                  <a:gd name="connsiteX3" fmla="*/ 31785 w 197585"/>
                  <a:gd name="connsiteY3" fmla="*/ 259938 h 422994"/>
                  <a:gd name="connsiteX4" fmla="*/ 80469 w 197585"/>
                  <a:gd name="connsiteY4" fmla="*/ 164688 h 422994"/>
                  <a:gd name="connsiteX5" fmla="*/ 196885 w 197585"/>
                  <a:gd name="connsiteY5" fmla="*/ 1704 h 4229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585" h="422994">
                    <a:moveTo>
                      <a:pt x="196885" y="1704"/>
                    </a:moveTo>
                    <a:cubicBezTo>
                      <a:pt x="187007" y="20401"/>
                      <a:pt x="53305" y="206668"/>
                      <a:pt x="21202" y="276871"/>
                    </a:cubicBezTo>
                    <a:cubicBezTo>
                      <a:pt x="-10901" y="347074"/>
                      <a:pt x="2505" y="425743"/>
                      <a:pt x="4269" y="422921"/>
                    </a:cubicBezTo>
                    <a:cubicBezTo>
                      <a:pt x="6033" y="420099"/>
                      <a:pt x="19085" y="302977"/>
                      <a:pt x="31785" y="259938"/>
                    </a:cubicBezTo>
                    <a:cubicBezTo>
                      <a:pt x="44485" y="216899"/>
                      <a:pt x="51541" y="205963"/>
                      <a:pt x="80469" y="164688"/>
                    </a:cubicBezTo>
                    <a:cubicBezTo>
                      <a:pt x="109397" y="123413"/>
                      <a:pt x="206763" y="-16993"/>
                      <a:pt x="196885" y="170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8" name="フリーフォーム: 図形 1337">
                <a:extLst>
                  <a:ext uri="{FF2B5EF4-FFF2-40B4-BE49-F238E27FC236}">
                    <a16:creationId xmlns:a16="http://schemas.microsoft.com/office/drawing/2014/main" id="{93DE1284-A095-49C1-8F4A-EF6F74CA6C44}"/>
                  </a:ext>
                </a:extLst>
              </p:cNvPr>
              <p:cNvSpPr/>
              <p:nvPr/>
            </p:nvSpPr>
            <p:spPr>
              <a:xfrm>
                <a:off x="1543583" y="3699855"/>
                <a:ext cx="294091" cy="506622"/>
              </a:xfrm>
              <a:custGeom>
                <a:avLst/>
                <a:gdLst>
                  <a:gd name="connsiteX0" fmla="*/ 293684 w 294091"/>
                  <a:gd name="connsiteY0" fmla="*/ 78 h 506622"/>
                  <a:gd name="connsiteX1" fmla="*/ 217484 w 294091"/>
                  <a:gd name="connsiteY1" fmla="*/ 203278 h 506622"/>
                  <a:gd name="connsiteX2" fmla="*/ 103184 w 294091"/>
                  <a:gd name="connsiteY2" fmla="*/ 338745 h 506622"/>
                  <a:gd name="connsiteX3" fmla="*/ 1584 w 294091"/>
                  <a:gd name="connsiteY3" fmla="*/ 505962 h 506622"/>
                  <a:gd name="connsiteX4" fmla="*/ 185734 w 294091"/>
                  <a:gd name="connsiteY4" fmla="*/ 273128 h 506622"/>
                  <a:gd name="connsiteX5" fmla="*/ 245000 w 294091"/>
                  <a:gd name="connsiteY5" fmla="*/ 179995 h 506622"/>
                  <a:gd name="connsiteX6" fmla="*/ 293684 w 294091"/>
                  <a:gd name="connsiteY6" fmla="*/ 78 h 506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4091" h="506622">
                    <a:moveTo>
                      <a:pt x="293684" y="78"/>
                    </a:moveTo>
                    <a:cubicBezTo>
                      <a:pt x="289098" y="3959"/>
                      <a:pt x="249234" y="146833"/>
                      <a:pt x="217484" y="203278"/>
                    </a:cubicBezTo>
                    <a:cubicBezTo>
                      <a:pt x="185734" y="259723"/>
                      <a:pt x="139167" y="288298"/>
                      <a:pt x="103184" y="338745"/>
                    </a:cubicBezTo>
                    <a:cubicBezTo>
                      <a:pt x="67201" y="389192"/>
                      <a:pt x="-12174" y="516898"/>
                      <a:pt x="1584" y="505962"/>
                    </a:cubicBezTo>
                    <a:cubicBezTo>
                      <a:pt x="15342" y="495026"/>
                      <a:pt x="145165" y="327456"/>
                      <a:pt x="185734" y="273128"/>
                    </a:cubicBezTo>
                    <a:cubicBezTo>
                      <a:pt x="226303" y="218800"/>
                      <a:pt x="227008" y="222681"/>
                      <a:pt x="245000" y="179995"/>
                    </a:cubicBezTo>
                    <a:cubicBezTo>
                      <a:pt x="262992" y="137309"/>
                      <a:pt x="298270" y="-3803"/>
                      <a:pt x="293684" y="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9" name="フリーフォーム: 図形 1338">
                <a:extLst>
                  <a:ext uri="{FF2B5EF4-FFF2-40B4-BE49-F238E27FC236}">
                    <a16:creationId xmlns:a16="http://schemas.microsoft.com/office/drawing/2014/main" id="{397A95E9-92FC-42EA-AE97-0228C8B558F5}"/>
                  </a:ext>
                </a:extLst>
              </p:cNvPr>
              <p:cNvSpPr/>
              <p:nvPr/>
            </p:nvSpPr>
            <p:spPr>
              <a:xfrm>
                <a:off x="1703339" y="3840492"/>
                <a:ext cx="166209" cy="240550"/>
              </a:xfrm>
              <a:custGeom>
                <a:avLst/>
                <a:gdLst>
                  <a:gd name="connsiteX0" fmla="*/ 578 w 166209"/>
                  <a:gd name="connsiteY0" fmla="*/ 240441 h 240550"/>
                  <a:gd name="connsiteX1" fmla="*/ 64078 w 166209"/>
                  <a:gd name="connsiteY1" fmla="*/ 64758 h 240550"/>
                  <a:gd name="connsiteX2" fmla="*/ 165678 w 166209"/>
                  <a:gd name="connsiteY2" fmla="*/ 1258 h 240550"/>
                  <a:gd name="connsiteX3" fmla="*/ 100061 w 166209"/>
                  <a:gd name="connsiteY3" fmla="*/ 37241 h 240550"/>
                  <a:gd name="connsiteX4" fmla="*/ 578 w 166209"/>
                  <a:gd name="connsiteY4" fmla="*/ 240441 h 24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209" h="240550">
                    <a:moveTo>
                      <a:pt x="578" y="240441"/>
                    </a:moveTo>
                    <a:cubicBezTo>
                      <a:pt x="-5419" y="245027"/>
                      <a:pt x="36561" y="104622"/>
                      <a:pt x="64078" y="64758"/>
                    </a:cubicBezTo>
                    <a:cubicBezTo>
                      <a:pt x="91595" y="24894"/>
                      <a:pt x="159681" y="5844"/>
                      <a:pt x="165678" y="1258"/>
                    </a:cubicBezTo>
                    <a:cubicBezTo>
                      <a:pt x="171675" y="-3328"/>
                      <a:pt x="125461" y="3727"/>
                      <a:pt x="100061" y="37241"/>
                    </a:cubicBezTo>
                    <a:cubicBezTo>
                      <a:pt x="74661" y="70755"/>
                      <a:pt x="6575" y="235855"/>
                      <a:pt x="578" y="2404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0" name="フリーフォーム: 図形 1339">
                <a:extLst>
                  <a:ext uri="{FF2B5EF4-FFF2-40B4-BE49-F238E27FC236}">
                    <a16:creationId xmlns:a16="http://schemas.microsoft.com/office/drawing/2014/main" id="{E03C9196-D8B9-49A6-AE0B-D79E907B770A}"/>
                  </a:ext>
                </a:extLst>
              </p:cNvPr>
              <p:cNvSpPr/>
              <p:nvPr/>
            </p:nvSpPr>
            <p:spPr>
              <a:xfrm>
                <a:off x="1554435" y="3887632"/>
                <a:ext cx="348947" cy="934124"/>
              </a:xfrm>
              <a:custGeom>
                <a:avLst/>
                <a:gdLst>
                  <a:gd name="connsiteX0" fmla="*/ 348448 w 348947"/>
                  <a:gd name="connsiteY0" fmla="*/ 685 h 934124"/>
                  <a:gd name="connsiteX1" fmla="*/ 105032 w 348947"/>
                  <a:gd name="connsiteY1" fmla="*/ 438835 h 934124"/>
                  <a:gd name="connsiteX2" fmla="*/ 107148 w 348947"/>
                  <a:gd name="connsiteY2" fmla="*/ 489635 h 934124"/>
                  <a:gd name="connsiteX3" fmla="*/ 47882 w 348947"/>
                  <a:gd name="connsiteY3" fmla="*/ 716118 h 934124"/>
                  <a:gd name="connsiteX4" fmla="*/ 1315 w 348947"/>
                  <a:gd name="connsiteY4" fmla="*/ 932018 h 934124"/>
                  <a:gd name="connsiteX5" fmla="*/ 100798 w 348947"/>
                  <a:gd name="connsiteY5" fmla="*/ 580651 h 934124"/>
                  <a:gd name="connsiteX6" fmla="*/ 166415 w 348947"/>
                  <a:gd name="connsiteY6" fmla="*/ 343585 h 934124"/>
                  <a:gd name="connsiteX7" fmla="*/ 348448 w 348947"/>
                  <a:gd name="connsiteY7" fmla="*/ 685 h 934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8947" h="934124">
                    <a:moveTo>
                      <a:pt x="348448" y="685"/>
                    </a:moveTo>
                    <a:cubicBezTo>
                      <a:pt x="338217" y="16560"/>
                      <a:pt x="145249" y="357343"/>
                      <a:pt x="105032" y="438835"/>
                    </a:cubicBezTo>
                    <a:cubicBezTo>
                      <a:pt x="64815" y="520327"/>
                      <a:pt x="116673" y="443421"/>
                      <a:pt x="107148" y="489635"/>
                    </a:cubicBezTo>
                    <a:cubicBezTo>
                      <a:pt x="97623" y="535849"/>
                      <a:pt x="65521" y="642388"/>
                      <a:pt x="47882" y="716118"/>
                    </a:cubicBezTo>
                    <a:cubicBezTo>
                      <a:pt x="30243" y="789848"/>
                      <a:pt x="-7504" y="954596"/>
                      <a:pt x="1315" y="932018"/>
                    </a:cubicBezTo>
                    <a:cubicBezTo>
                      <a:pt x="10134" y="909440"/>
                      <a:pt x="73281" y="678723"/>
                      <a:pt x="100798" y="580651"/>
                    </a:cubicBezTo>
                    <a:cubicBezTo>
                      <a:pt x="128315" y="482579"/>
                      <a:pt x="124082" y="438129"/>
                      <a:pt x="166415" y="343585"/>
                    </a:cubicBezTo>
                    <a:cubicBezTo>
                      <a:pt x="208748" y="249041"/>
                      <a:pt x="358679" y="-15190"/>
                      <a:pt x="348448" y="6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1" name="フリーフォーム: 図形 1340">
                <a:extLst>
                  <a:ext uri="{FF2B5EF4-FFF2-40B4-BE49-F238E27FC236}">
                    <a16:creationId xmlns:a16="http://schemas.microsoft.com/office/drawing/2014/main" id="{86351B20-03D2-41DB-A799-00D5D6A0E2F4}"/>
                  </a:ext>
                </a:extLst>
              </p:cNvPr>
              <p:cNvSpPr/>
              <p:nvPr/>
            </p:nvSpPr>
            <p:spPr>
              <a:xfrm>
                <a:off x="1316172" y="4465878"/>
                <a:ext cx="149479" cy="929267"/>
              </a:xfrm>
              <a:custGeom>
                <a:avLst/>
                <a:gdLst>
                  <a:gd name="connsiteX0" fmla="*/ 148561 w 149479"/>
                  <a:gd name="connsiteY0" fmla="*/ 10872 h 929267"/>
                  <a:gd name="connsiteX1" fmla="*/ 57545 w 149479"/>
                  <a:gd name="connsiteY1" fmla="*/ 514639 h 929267"/>
                  <a:gd name="connsiteX2" fmla="*/ 395 w 149479"/>
                  <a:gd name="connsiteY2" fmla="*/ 838489 h 929267"/>
                  <a:gd name="connsiteX3" fmla="*/ 32145 w 149479"/>
                  <a:gd name="connsiteY3" fmla="*/ 921039 h 929267"/>
                  <a:gd name="connsiteX4" fmla="*/ 30028 w 149479"/>
                  <a:gd name="connsiteY4" fmla="*/ 677622 h 929267"/>
                  <a:gd name="connsiteX5" fmla="*/ 99878 w 149479"/>
                  <a:gd name="connsiteY5" fmla="*/ 207722 h 929267"/>
                  <a:gd name="connsiteX6" fmla="*/ 148561 w 149479"/>
                  <a:gd name="connsiteY6" fmla="*/ 10872 h 92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479" h="929267">
                    <a:moveTo>
                      <a:pt x="148561" y="10872"/>
                    </a:moveTo>
                    <a:cubicBezTo>
                      <a:pt x="141506" y="62025"/>
                      <a:pt x="82239" y="376703"/>
                      <a:pt x="57545" y="514639"/>
                    </a:cubicBezTo>
                    <a:cubicBezTo>
                      <a:pt x="32851" y="652575"/>
                      <a:pt x="4628" y="770756"/>
                      <a:pt x="395" y="838489"/>
                    </a:cubicBezTo>
                    <a:cubicBezTo>
                      <a:pt x="-3838" y="906222"/>
                      <a:pt x="27206" y="947850"/>
                      <a:pt x="32145" y="921039"/>
                    </a:cubicBezTo>
                    <a:cubicBezTo>
                      <a:pt x="37084" y="894228"/>
                      <a:pt x="18739" y="796508"/>
                      <a:pt x="30028" y="677622"/>
                    </a:cubicBezTo>
                    <a:cubicBezTo>
                      <a:pt x="41317" y="558736"/>
                      <a:pt x="79417" y="315672"/>
                      <a:pt x="99878" y="207722"/>
                    </a:cubicBezTo>
                    <a:cubicBezTo>
                      <a:pt x="120339" y="99772"/>
                      <a:pt x="155616" y="-40281"/>
                      <a:pt x="148561" y="108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2" name="フリーフォーム: 図形 1341">
                <a:extLst>
                  <a:ext uri="{FF2B5EF4-FFF2-40B4-BE49-F238E27FC236}">
                    <a16:creationId xmlns:a16="http://schemas.microsoft.com/office/drawing/2014/main" id="{10F8B281-4B8C-4DAF-AB5E-D2FD4539C83E}"/>
                  </a:ext>
                </a:extLst>
              </p:cNvPr>
              <p:cNvSpPr/>
              <p:nvPr/>
            </p:nvSpPr>
            <p:spPr>
              <a:xfrm>
                <a:off x="1386720" y="4342904"/>
                <a:ext cx="269810" cy="971724"/>
              </a:xfrm>
              <a:custGeom>
                <a:avLst/>
                <a:gdLst>
                  <a:gd name="connsiteX0" fmla="*/ 262163 w 269810"/>
                  <a:gd name="connsiteY0" fmla="*/ 19546 h 971724"/>
                  <a:gd name="connsiteX1" fmla="*/ 86480 w 269810"/>
                  <a:gd name="connsiteY1" fmla="*/ 464046 h 971724"/>
                  <a:gd name="connsiteX2" fmla="*/ 1813 w 269810"/>
                  <a:gd name="connsiteY2" fmla="*/ 959346 h 971724"/>
                  <a:gd name="connsiteX3" fmla="*/ 44147 w 269810"/>
                  <a:gd name="connsiteY3" fmla="*/ 764613 h 971724"/>
                  <a:gd name="connsiteX4" fmla="*/ 217713 w 269810"/>
                  <a:gd name="connsiteY4" fmla="*/ 146546 h 971724"/>
                  <a:gd name="connsiteX5" fmla="*/ 262163 w 269810"/>
                  <a:gd name="connsiteY5" fmla="*/ 19546 h 971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810" h="971724">
                    <a:moveTo>
                      <a:pt x="262163" y="19546"/>
                    </a:moveTo>
                    <a:cubicBezTo>
                      <a:pt x="240291" y="72463"/>
                      <a:pt x="129872" y="307413"/>
                      <a:pt x="86480" y="464046"/>
                    </a:cubicBezTo>
                    <a:cubicBezTo>
                      <a:pt x="43088" y="620679"/>
                      <a:pt x="8868" y="909252"/>
                      <a:pt x="1813" y="959346"/>
                    </a:cubicBezTo>
                    <a:cubicBezTo>
                      <a:pt x="-5242" y="1009440"/>
                      <a:pt x="8164" y="900080"/>
                      <a:pt x="44147" y="764613"/>
                    </a:cubicBezTo>
                    <a:cubicBezTo>
                      <a:pt x="80130" y="629146"/>
                      <a:pt x="179613" y="267902"/>
                      <a:pt x="217713" y="146546"/>
                    </a:cubicBezTo>
                    <a:cubicBezTo>
                      <a:pt x="255813" y="25190"/>
                      <a:pt x="284035" y="-33371"/>
                      <a:pt x="262163" y="195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3" name="フリーフォーム: 図形 1342">
                <a:extLst>
                  <a:ext uri="{FF2B5EF4-FFF2-40B4-BE49-F238E27FC236}">
                    <a16:creationId xmlns:a16="http://schemas.microsoft.com/office/drawing/2014/main" id="{48CB58B8-5E08-4488-B585-DF29451BB486}"/>
                  </a:ext>
                </a:extLst>
              </p:cNvPr>
              <p:cNvSpPr/>
              <p:nvPr/>
            </p:nvSpPr>
            <p:spPr>
              <a:xfrm>
                <a:off x="1071262" y="4933887"/>
                <a:ext cx="264053" cy="577477"/>
              </a:xfrm>
              <a:custGeom>
                <a:avLst/>
                <a:gdLst>
                  <a:gd name="connsiteX0" fmla="*/ 12471 w 264053"/>
                  <a:gd name="connsiteY0" fmla="*/ 8530 h 577477"/>
                  <a:gd name="connsiteX1" fmla="*/ 65388 w 264053"/>
                  <a:gd name="connsiteY1" fmla="*/ 313330 h 577477"/>
                  <a:gd name="connsiteX2" fmla="*/ 232605 w 264053"/>
                  <a:gd name="connsiteY2" fmla="*/ 546163 h 577477"/>
                  <a:gd name="connsiteX3" fmla="*/ 251655 w 264053"/>
                  <a:gd name="connsiteY3" fmla="*/ 554630 h 577477"/>
                  <a:gd name="connsiteX4" fmla="*/ 92905 w 264053"/>
                  <a:gd name="connsiteY4" fmla="*/ 355663 h 577477"/>
                  <a:gd name="connsiteX5" fmla="*/ 37871 w 264053"/>
                  <a:gd name="connsiteY5" fmla="*/ 243480 h 577477"/>
                  <a:gd name="connsiteX6" fmla="*/ 4005 w 264053"/>
                  <a:gd name="connsiteY6" fmla="*/ 97430 h 577477"/>
                  <a:gd name="connsiteX7" fmla="*/ 12471 w 264053"/>
                  <a:gd name="connsiteY7" fmla="*/ 8530 h 57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053" h="577477">
                    <a:moveTo>
                      <a:pt x="12471" y="8530"/>
                    </a:moveTo>
                    <a:cubicBezTo>
                      <a:pt x="22701" y="44513"/>
                      <a:pt x="28699" y="223725"/>
                      <a:pt x="65388" y="313330"/>
                    </a:cubicBezTo>
                    <a:cubicBezTo>
                      <a:pt x="102077" y="402935"/>
                      <a:pt x="201561" y="505946"/>
                      <a:pt x="232605" y="546163"/>
                    </a:cubicBezTo>
                    <a:cubicBezTo>
                      <a:pt x="263650" y="586380"/>
                      <a:pt x="274938" y="586380"/>
                      <a:pt x="251655" y="554630"/>
                    </a:cubicBezTo>
                    <a:cubicBezTo>
                      <a:pt x="228372" y="522880"/>
                      <a:pt x="128536" y="407521"/>
                      <a:pt x="92905" y="355663"/>
                    </a:cubicBezTo>
                    <a:cubicBezTo>
                      <a:pt x="57274" y="303805"/>
                      <a:pt x="52688" y="286519"/>
                      <a:pt x="37871" y="243480"/>
                    </a:cubicBezTo>
                    <a:cubicBezTo>
                      <a:pt x="23054" y="200441"/>
                      <a:pt x="12824" y="135177"/>
                      <a:pt x="4005" y="97430"/>
                    </a:cubicBezTo>
                    <a:cubicBezTo>
                      <a:pt x="-4814" y="59683"/>
                      <a:pt x="2241" y="-27453"/>
                      <a:pt x="12471" y="85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4" name="フリーフォーム: 図形 1343">
                <a:extLst>
                  <a:ext uri="{FF2B5EF4-FFF2-40B4-BE49-F238E27FC236}">
                    <a16:creationId xmlns:a16="http://schemas.microsoft.com/office/drawing/2014/main" id="{2F4EE5A6-93EA-4D4C-9769-E77660381EFF}"/>
                  </a:ext>
                </a:extLst>
              </p:cNvPr>
              <p:cNvSpPr/>
              <p:nvPr/>
            </p:nvSpPr>
            <p:spPr>
              <a:xfrm>
                <a:off x="579060" y="5183194"/>
                <a:ext cx="693319" cy="1705267"/>
              </a:xfrm>
              <a:custGeom>
                <a:avLst/>
                <a:gdLst>
                  <a:gd name="connsiteX0" fmla="*/ 8315 w 693319"/>
                  <a:gd name="connsiteY0" fmla="*/ 46031 h 1705267"/>
                  <a:gd name="connsiteX1" fmla="*/ 33715 w 693319"/>
                  <a:gd name="connsiteY1" fmla="*/ 103181 h 1705267"/>
                  <a:gd name="connsiteX2" fmla="*/ 179765 w 693319"/>
                  <a:gd name="connsiteY2" fmla="*/ 719131 h 1705267"/>
                  <a:gd name="connsiteX3" fmla="*/ 367090 w 693319"/>
                  <a:gd name="connsiteY3" fmla="*/ 1265231 h 1705267"/>
                  <a:gd name="connsiteX4" fmla="*/ 513140 w 693319"/>
                  <a:gd name="connsiteY4" fmla="*/ 1509706 h 1705267"/>
                  <a:gd name="connsiteX5" fmla="*/ 690940 w 693319"/>
                  <a:gd name="connsiteY5" fmla="*/ 1690681 h 1705267"/>
                  <a:gd name="connsiteX6" fmla="*/ 376615 w 693319"/>
                  <a:gd name="connsiteY6" fmla="*/ 1112831 h 1705267"/>
                  <a:gd name="connsiteX7" fmla="*/ 148015 w 693319"/>
                  <a:gd name="connsiteY7" fmla="*/ 573081 h 1705267"/>
                  <a:gd name="connsiteX8" fmla="*/ 8315 w 693319"/>
                  <a:gd name="connsiteY8" fmla="*/ 46031 h 170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3319" h="1705267">
                    <a:moveTo>
                      <a:pt x="8315" y="46031"/>
                    </a:moveTo>
                    <a:cubicBezTo>
                      <a:pt x="-10735" y="-32286"/>
                      <a:pt x="5140" y="-9002"/>
                      <a:pt x="33715" y="103181"/>
                    </a:cubicBezTo>
                    <a:cubicBezTo>
                      <a:pt x="62290" y="215364"/>
                      <a:pt x="124203" y="525456"/>
                      <a:pt x="179765" y="719131"/>
                    </a:cubicBezTo>
                    <a:cubicBezTo>
                      <a:pt x="235328" y="912806"/>
                      <a:pt x="311528" y="1133469"/>
                      <a:pt x="367090" y="1265231"/>
                    </a:cubicBezTo>
                    <a:cubicBezTo>
                      <a:pt x="422653" y="1396994"/>
                      <a:pt x="459165" y="1438798"/>
                      <a:pt x="513140" y="1509706"/>
                    </a:cubicBezTo>
                    <a:cubicBezTo>
                      <a:pt x="567115" y="1580614"/>
                      <a:pt x="713694" y="1756827"/>
                      <a:pt x="690940" y="1690681"/>
                    </a:cubicBezTo>
                    <a:cubicBezTo>
                      <a:pt x="668186" y="1624535"/>
                      <a:pt x="467102" y="1299098"/>
                      <a:pt x="376615" y="1112831"/>
                    </a:cubicBezTo>
                    <a:cubicBezTo>
                      <a:pt x="286128" y="926564"/>
                      <a:pt x="208869" y="748235"/>
                      <a:pt x="148015" y="573081"/>
                    </a:cubicBezTo>
                    <a:cubicBezTo>
                      <a:pt x="87161" y="397927"/>
                      <a:pt x="27365" y="124348"/>
                      <a:pt x="8315" y="460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5" name="フリーフォーム: 図形 1344">
                <a:extLst>
                  <a:ext uri="{FF2B5EF4-FFF2-40B4-BE49-F238E27FC236}">
                    <a16:creationId xmlns:a16="http://schemas.microsoft.com/office/drawing/2014/main" id="{AD78B255-5F5C-4371-8B5A-13EC57609050}"/>
                  </a:ext>
                </a:extLst>
              </p:cNvPr>
              <p:cNvSpPr/>
              <p:nvPr/>
            </p:nvSpPr>
            <p:spPr>
              <a:xfrm>
                <a:off x="702478" y="5115736"/>
                <a:ext cx="381319" cy="1351408"/>
              </a:xfrm>
              <a:custGeom>
                <a:avLst/>
                <a:gdLst>
                  <a:gd name="connsiteX0" fmla="*/ 21422 w 381319"/>
                  <a:gd name="connsiteY0" fmla="*/ 69039 h 1351408"/>
                  <a:gd name="connsiteX1" fmla="*/ 56347 w 381319"/>
                  <a:gd name="connsiteY1" fmla="*/ 173814 h 1351408"/>
                  <a:gd name="connsiteX2" fmla="*/ 323047 w 381319"/>
                  <a:gd name="connsiteY2" fmla="*/ 1069164 h 1351408"/>
                  <a:gd name="connsiteX3" fmla="*/ 351622 w 381319"/>
                  <a:gd name="connsiteY3" fmla="*/ 1339039 h 1351408"/>
                  <a:gd name="connsiteX4" fmla="*/ 284947 w 381319"/>
                  <a:gd name="connsiteY4" fmla="*/ 1297764 h 1351408"/>
                  <a:gd name="connsiteX5" fmla="*/ 380197 w 381319"/>
                  <a:gd name="connsiteY5" fmla="*/ 1224739 h 1351408"/>
                  <a:gd name="connsiteX6" fmla="*/ 316697 w 381319"/>
                  <a:gd name="connsiteY6" fmla="*/ 967564 h 1351408"/>
                  <a:gd name="connsiteX7" fmla="*/ 21422 w 381319"/>
                  <a:gd name="connsiteY7" fmla="*/ 69039 h 1351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319" h="1351408">
                    <a:moveTo>
                      <a:pt x="21422" y="69039"/>
                    </a:moveTo>
                    <a:cubicBezTo>
                      <a:pt x="-21970" y="-63253"/>
                      <a:pt x="6076" y="7127"/>
                      <a:pt x="56347" y="173814"/>
                    </a:cubicBezTo>
                    <a:cubicBezTo>
                      <a:pt x="106618" y="340501"/>
                      <a:pt x="273835" y="874960"/>
                      <a:pt x="323047" y="1069164"/>
                    </a:cubicBezTo>
                    <a:cubicBezTo>
                      <a:pt x="372259" y="1263368"/>
                      <a:pt x="357972" y="1300939"/>
                      <a:pt x="351622" y="1339039"/>
                    </a:cubicBezTo>
                    <a:cubicBezTo>
                      <a:pt x="345272" y="1377139"/>
                      <a:pt x="280185" y="1316814"/>
                      <a:pt x="284947" y="1297764"/>
                    </a:cubicBezTo>
                    <a:cubicBezTo>
                      <a:pt x="289709" y="1278714"/>
                      <a:pt x="374905" y="1279772"/>
                      <a:pt x="380197" y="1224739"/>
                    </a:cubicBezTo>
                    <a:cubicBezTo>
                      <a:pt x="385489" y="1169706"/>
                      <a:pt x="373318" y="1159651"/>
                      <a:pt x="316697" y="967564"/>
                    </a:cubicBezTo>
                    <a:cubicBezTo>
                      <a:pt x="260076" y="775477"/>
                      <a:pt x="64814" y="201331"/>
                      <a:pt x="21422" y="690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6" name="フリーフォーム: 図形 1345">
                <a:extLst>
                  <a:ext uri="{FF2B5EF4-FFF2-40B4-BE49-F238E27FC236}">
                    <a16:creationId xmlns:a16="http://schemas.microsoft.com/office/drawing/2014/main" id="{27B36769-C882-4BD3-9675-20F107752F94}"/>
                  </a:ext>
                </a:extLst>
              </p:cNvPr>
              <p:cNvSpPr/>
              <p:nvPr/>
            </p:nvSpPr>
            <p:spPr>
              <a:xfrm>
                <a:off x="757037" y="5091587"/>
                <a:ext cx="999355" cy="1785464"/>
              </a:xfrm>
              <a:custGeom>
                <a:avLst/>
                <a:gdLst>
                  <a:gd name="connsiteX0" fmla="*/ 39888 w 999355"/>
                  <a:gd name="connsiteY0" fmla="*/ 70963 h 1785464"/>
                  <a:gd name="connsiteX1" fmla="*/ 39888 w 999355"/>
                  <a:gd name="connsiteY1" fmla="*/ 124938 h 1785464"/>
                  <a:gd name="connsiteX2" fmla="*/ 363738 w 999355"/>
                  <a:gd name="connsiteY2" fmla="*/ 877413 h 1785464"/>
                  <a:gd name="connsiteX3" fmla="*/ 528838 w 999355"/>
                  <a:gd name="connsiteY3" fmla="*/ 1258413 h 1785464"/>
                  <a:gd name="connsiteX4" fmla="*/ 741563 w 999355"/>
                  <a:gd name="connsiteY4" fmla="*/ 1566388 h 1785464"/>
                  <a:gd name="connsiteX5" fmla="*/ 998738 w 999355"/>
                  <a:gd name="connsiteY5" fmla="*/ 1785463 h 1785464"/>
                  <a:gd name="connsiteX6" fmla="*/ 798713 w 999355"/>
                  <a:gd name="connsiteY6" fmla="*/ 1563213 h 1785464"/>
                  <a:gd name="connsiteX7" fmla="*/ 354213 w 999355"/>
                  <a:gd name="connsiteY7" fmla="*/ 836138 h 1785464"/>
                  <a:gd name="connsiteX8" fmla="*/ 39888 w 999355"/>
                  <a:gd name="connsiteY8" fmla="*/ 70963 h 1785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9355" h="1785464">
                    <a:moveTo>
                      <a:pt x="39888" y="70963"/>
                    </a:moveTo>
                    <a:cubicBezTo>
                      <a:pt x="-12500" y="-47570"/>
                      <a:pt x="-14087" y="-9470"/>
                      <a:pt x="39888" y="124938"/>
                    </a:cubicBezTo>
                    <a:cubicBezTo>
                      <a:pt x="93863" y="259346"/>
                      <a:pt x="363738" y="877413"/>
                      <a:pt x="363738" y="877413"/>
                    </a:cubicBezTo>
                    <a:cubicBezTo>
                      <a:pt x="445230" y="1066326"/>
                      <a:pt x="465867" y="1143584"/>
                      <a:pt x="528838" y="1258413"/>
                    </a:cubicBezTo>
                    <a:cubicBezTo>
                      <a:pt x="591809" y="1373242"/>
                      <a:pt x="663246" y="1478546"/>
                      <a:pt x="741563" y="1566388"/>
                    </a:cubicBezTo>
                    <a:cubicBezTo>
                      <a:pt x="819880" y="1654230"/>
                      <a:pt x="989213" y="1785992"/>
                      <a:pt x="998738" y="1785463"/>
                    </a:cubicBezTo>
                    <a:cubicBezTo>
                      <a:pt x="1008263" y="1784934"/>
                      <a:pt x="906134" y="1721434"/>
                      <a:pt x="798713" y="1563213"/>
                    </a:cubicBezTo>
                    <a:cubicBezTo>
                      <a:pt x="691292" y="1404992"/>
                      <a:pt x="485976" y="1085376"/>
                      <a:pt x="354213" y="836138"/>
                    </a:cubicBezTo>
                    <a:cubicBezTo>
                      <a:pt x="222451" y="586901"/>
                      <a:pt x="92276" y="189496"/>
                      <a:pt x="39888" y="709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7" name="フリーフォーム: 図形 1346">
                <a:extLst>
                  <a:ext uri="{FF2B5EF4-FFF2-40B4-BE49-F238E27FC236}">
                    <a16:creationId xmlns:a16="http://schemas.microsoft.com/office/drawing/2014/main" id="{A36CA839-DC6D-4F02-A427-85212DEFD46C}"/>
                  </a:ext>
                </a:extLst>
              </p:cNvPr>
              <p:cNvSpPr/>
              <p:nvPr/>
            </p:nvSpPr>
            <p:spPr>
              <a:xfrm>
                <a:off x="863600" y="5198850"/>
                <a:ext cx="130182" cy="182788"/>
              </a:xfrm>
              <a:custGeom>
                <a:avLst/>
                <a:gdLst>
                  <a:gd name="connsiteX0" fmla="*/ 130175 w 130182"/>
                  <a:gd name="connsiteY0" fmla="*/ 119275 h 182788"/>
                  <a:gd name="connsiteX1" fmla="*/ 112713 w 130182"/>
                  <a:gd name="connsiteY1" fmla="*/ 171663 h 182788"/>
                  <a:gd name="connsiteX2" fmla="*/ 65088 w 130182"/>
                  <a:gd name="connsiteY2" fmla="*/ 168488 h 182788"/>
                  <a:gd name="connsiteX3" fmla="*/ 12700 w 130182"/>
                  <a:gd name="connsiteY3" fmla="*/ 106575 h 182788"/>
                  <a:gd name="connsiteX4" fmla="*/ 0 w 130182"/>
                  <a:gd name="connsiteY4" fmla="*/ 65300 h 182788"/>
                  <a:gd name="connsiteX5" fmla="*/ 12700 w 130182"/>
                  <a:gd name="connsiteY5" fmla="*/ 17675 h 182788"/>
                  <a:gd name="connsiteX6" fmla="*/ 57150 w 130182"/>
                  <a:gd name="connsiteY6" fmla="*/ 213 h 182788"/>
                  <a:gd name="connsiteX7" fmla="*/ 90488 w 130182"/>
                  <a:gd name="connsiteY7" fmla="*/ 9738 h 182788"/>
                  <a:gd name="connsiteX8" fmla="*/ 112713 w 130182"/>
                  <a:gd name="connsiteY8" fmla="*/ 35138 h 182788"/>
                  <a:gd name="connsiteX9" fmla="*/ 46038 w 130182"/>
                  <a:gd name="connsiteY9" fmla="*/ 16088 h 182788"/>
                  <a:gd name="connsiteX10" fmla="*/ 15875 w 130182"/>
                  <a:gd name="connsiteY10" fmla="*/ 58950 h 182788"/>
                  <a:gd name="connsiteX11" fmla="*/ 63500 w 130182"/>
                  <a:gd name="connsiteY11" fmla="*/ 146263 h 182788"/>
                  <a:gd name="connsiteX12" fmla="*/ 111125 w 130182"/>
                  <a:gd name="connsiteY12" fmla="*/ 182775 h 182788"/>
                  <a:gd name="connsiteX13" fmla="*/ 130175 w 130182"/>
                  <a:gd name="connsiteY13" fmla="*/ 119275 h 18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182" h="182788">
                    <a:moveTo>
                      <a:pt x="130175" y="119275"/>
                    </a:moveTo>
                    <a:cubicBezTo>
                      <a:pt x="130440" y="117423"/>
                      <a:pt x="123561" y="163461"/>
                      <a:pt x="112713" y="171663"/>
                    </a:cubicBezTo>
                    <a:cubicBezTo>
                      <a:pt x="101865" y="179865"/>
                      <a:pt x="81757" y="179336"/>
                      <a:pt x="65088" y="168488"/>
                    </a:cubicBezTo>
                    <a:cubicBezTo>
                      <a:pt x="48419" y="157640"/>
                      <a:pt x="23548" y="123773"/>
                      <a:pt x="12700" y="106575"/>
                    </a:cubicBezTo>
                    <a:cubicBezTo>
                      <a:pt x="1852" y="89377"/>
                      <a:pt x="0" y="80117"/>
                      <a:pt x="0" y="65300"/>
                    </a:cubicBezTo>
                    <a:cubicBezTo>
                      <a:pt x="0" y="50483"/>
                      <a:pt x="3175" y="28523"/>
                      <a:pt x="12700" y="17675"/>
                    </a:cubicBezTo>
                    <a:cubicBezTo>
                      <a:pt x="22225" y="6827"/>
                      <a:pt x="44185" y="1536"/>
                      <a:pt x="57150" y="213"/>
                    </a:cubicBezTo>
                    <a:cubicBezTo>
                      <a:pt x="70115" y="-1110"/>
                      <a:pt x="81227" y="3917"/>
                      <a:pt x="90488" y="9738"/>
                    </a:cubicBezTo>
                    <a:cubicBezTo>
                      <a:pt x="99749" y="15559"/>
                      <a:pt x="120121" y="34080"/>
                      <a:pt x="112713" y="35138"/>
                    </a:cubicBezTo>
                    <a:cubicBezTo>
                      <a:pt x="105305" y="36196"/>
                      <a:pt x="62178" y="12119"/>
                      <a:pt x="46038" y="16088"/>
                    </a:cubicBezTo>
                    <a:cubicBezTo>
                      <a:pt x="29898" y="20057"/>
                      <a:pt x="12965" y="37254"/>
                      <a:pt x="15875" y="58950"/>
                    </a:cubicBezTo>
                    <a:cubicBezTo>
                      <a:pt x="18785" y="80646"/>
                      <a:pt x="47625" y="125626"/>
                      <a:pt x="63500" y="146263"/>
                    </a:cubicBezTo>
                    <a:cubicBezTo>
                      <a:pt x="79375" y="166901"/>
                      <a:pt x="100277" y="181717"/>
                      <a:pt x="111125" y="182775"/>
                    </a:cubicBezTo>
                    <a:cubicBezTo>
                      <a:pt x="121973" y="183833"/>
                      <a:pt x="129910" y="121127"/>
                      <a:pt x="130175" y="1192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8" name="フリーフォーム: 図形 1347">
                <a:extLst>
                  <a:ext uri="{FF2B5EF4-FFF2-40B4-BE49-F238E27FC236}">
                    <a16:creationId xmlns:a16="http://schemas.microsoft.com/office/drawing/2014/main" id="{CEAD29B1-85E2-4821-B92E-9C98DD2D72D6}"/>
                  </a:ext>
                </a:extLst>
              </p:cNvPr>
              <p:cNvSpPr/>
              <p:nvPr/>
            </p:nvSpPr>
            <p:spPr>
              <a:xfrm>
                <a:off x="907986" y="5249070"/>
                <a:ext cx="68330" cy="89794"/>
              </a:xfrm>
              <a:custGeom>
                <a:avLst/>
                <a:gdLst>
                  <a:gd name="connsiteX0" fmla="*/ 64 w 68330"/>
                  <a:gd name="connsiteY0" fmla="*/ 793 h 89794"/>
                  <a:gd name="connsiteX1" fmla="*/ 55627 w 68330"/>
                  <a:gd name="connsiteY1" fmla="*/ 29368 h 89794"/>
                  <a:gd name="connsiteX2" fmla="*/ 44514 w 68330"/>
                  <a:gd name="connsiteY2" fmla="*/ 69055 h 89794"/>
                  <a:gd name="connsiteX3" fmla="*/ 44514 w 68330"/>
                  <a:gd name="connsiteY3" fmla="*/ 89693 h 89794"/>
                  <a:gd name="connsiteX4" fmla="*/ 68327 w 68330"/>
                  <a:gd name="connsiteY4" fmla="*/ 61118 h 89794"/>
                  <a:gd name="connsiteX5" fmla="*/ 64 w 68330"/>
                  <a:gd name="connsiteY5" fmla="*/ 793 h 8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330" h="89794">
                    <a:moveTo>
                      <a:pt x="64" y="793"/>
                    </a:moveTo>
                    <a:cubicBezTo>
                      <a:pt x="-2053" y="-4499"/>
                      <a:pt x="48219" y="17991"/>
                      <a:pt x="55627" y="29368"/>
                    </a:cubicBezTo>
                    <a:cubicBezTo>
                      <a:pt x="63035" y="40745"/>
                      <a:pt x="46366" y="59001"/>
                      <a:pt x="44514" y="69055"/>
                    </a:cubicBezTo>
                    <a:cubicBezTo>
                      <a:pt x="42662" y="79109"/>
                      <a:pt x="40545" y="91016"/>
                      <a:pt x="44514" y="89693"/>
                    </a:cubicBezTo>
                    <a:cubicBezTo>
                      <a:pt x="48483" y="88370"/>
                      <a:pt x="67798" y="74876"/>
                      <a:pt x="68327" y="61118"/>
                    </a:cubicBezTo>
                    <a:cubicBezTo>
                      <a:pt x="68856" y="47360"/>
                      <a:pt x="2181" y="6085"/>
                      <a:pt x="64" y="7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49" name="フリーフォーム: 図形 1348">
                <a:extLst>
                  <a:ext uri="{FF2B5EF4-FFF2-40B4-BE49-F238E27FC236}">
                    <a16:creationId xmlns:a16="http://schemas.microsoft.com/office/drawing/2014/main" id="{A842DEEE-15B5-4825-BD64-D7FD0E170C49}"/>
                  </a:ext>
                </a:extLst>
              </p:cNvPr>
              <p:cNvSpPr/>
              <p:nvPr/>
            </p:nvSpPr>
            <p:spPr>
              <a:xfrm>
                <a:off x="1394496" y="4784724"/>
                <a:ext cx="250441" cy="1608668"/>
              </a:xfrm>
              <a:custGeom>
                <a:avLst/>
                <a:gdLst>
                  <a:gd name="connsiteX0" fmla="*/ 193004 w 250441"/>
                  <a:gd name="connsiteY0" fmla="*/ 1 h 1608668"/>
                  <a:gd name="connsiteX1" fmla="*/ 18379 w 250441"/>
                  <a:gd name="connsiteY1" fmla="*/ 736601 h 1608668"/>
                  <a:gd name="connsiteX2" fmla="*/ 12029 w 250441"/>
                  <a:gd name="connsiteY2" fmla="*/ 1127126 h 1608668"/>
                  <a:gd name="connsiteX3" fmla="*/ 78704 w 250441"/>
                  <a:gd name="connsiteY3" fmla="*/ 1295401 h 1608668"/>
                  <a:gd name="connsiteX4" fmla="*/ 180304 w 250441"/>
                  <a:gd name="connsiteY4" fmla="*/ 1460501 h 1608668"/>
                  <a:gd name="connsiteX5" fmla="*/ 246979 w 250441"/>
                  <a:gd name="connsiteY5" fmla="*/ 1603376 h 1608668"/>
                  <a:gd name="connsiteX6" fmla="*/ 72354 w 250441"/>
                  <a:gd name="connsiteY6" fmla="*/ 1266826 h 1608668"/>
                  <a:gd name="connsiteX7" fmla="*/ 24729 w 250441"/>
                  <a:gd name="connsiteY7" fmla="*/ 730251 h 1608668"/>
                  <a:gd name="connsiteX8" fmla="*/ 193004 w 250441"/>
                  <a:gd name="connsiteY8" fmla="*/ 1 h 160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0441" h="1608668">
                    <a:moveTo>
                      <a:pt x="193004" y="1"/>
                    </a:moveTo>
                    <a:cubicBezTo>
                      <a:pt x="191946" y="1059"/>
                      <a:pt x="48541" y="548747"/>
                      <a:pt x="18379" y="736601"/>
                    </a:cubicBezTo>
                    <a:cubicBezTo>
                      <a:pt x="-11783" y="924455"/>
                      <a:pt x="1975" y="1033993"/>
                      <a:pt x="12029" y="1127126"/>
                    </a:cubicBezTo>
                    <a:cubicBezTo>
                      <a:pt x="22083" y="1220259"/>
                      <a:pt x="50658" y="1239839"/>
                      <a:pt x="78704" y="1295401"/>
                    </a:cubicBezTo>
                    <a:cubicBezTo>
                      <a:pt x="106750" y="1350963"/>
                      <a:pt x="152258" y="1409172"/>
                      <a:pt x="180304" y="1460501"/>
                    </a:cubicBezTo>
                    <a:cubicBezTo>
                      <a:pt x="208350" y="1511830"/>
                      <a:pt x="264971" y="1635655"/>
                      <a:pt x="246979" y="1603376"/>
                    </a:cubicBezTo>
                    <a:cubicBezTo>
                      <a:pt x="228987" y="1571097"/>
                      <a:pt x="109396" y="1412347"/>
                      <a:pt x="72354" y="1266826"/>
                    </a:cubicBezTo>
                    <a:cubicBezTo>
                      <a:pt x="35312" y="1121305"/>
                      <a:pt x="9383" y="938743"/>
                      <a:pt x="24729" y="730251"/>
                    </a:cubicBezTo>
                    <a:cubicBezTo>
                      <a:pt x="40075" y="521759"/>
                      <a:pt x="194062" y="-1057"/>
                      <a:pt x="193004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0" name="フリーフォーム: 図形 1349">
                <a:extLst>
                  <a:ext uri="{FF2B5EF4-FFF2-40B4-BE49-F238E27FC236}">
                    <a16:creationId xmlns:a16="http://schemas.microsoft.com/office/drawing/2014/main" id="{38BE40E7-9716-4DAD-B017-F95F279EE25D}"/>
                  </a:ext>
                </a:extLst>
              </p:cNvPr>
              <p:cNvSpPr/>
              <p:nvPr/>
            </p:nvSpPr>
            <p:spPr>
              <a:xfrm>
                <a:off x="1318996" y="5390576"/>
                <a:ext cx="342012" cy="1016504"/>
              </a:xfrm>
              <a:custGeom>
                <a:avLst/>
                <a:gdLst>
                  <a:gd name="connsiteX0" fmla="*/ 1804 w 342012"/>
                  <a:gd name="connsiteY0" fmla="*/ 3749 h 1016504"/>
                  <a:gd name="connsiteX1" fmla="*/ 24029 w 342012"/>
                  <a:gd name="connsiteY1" fmla="*/ 448249 h 1016504"/>
                  <a:gd name="connsiteX2" fmla="*/ 192304 w 342012"/>
                  <a:gd name="connsiteY2" fmla="*/ 819724 h 1016504"/>
                  <a:gd name="connsiteX3" fmla="*/ 341529 w 342012"/>
                  <a:gd name="connsiteY3" fmla="*/ 1013399 h 1016504"/>
                  <a:gd name="connsiteX4" fmla="*/ 141504 w 342012"/>
                  <a:gd name="connsiteY4" fmla="*/ 673674 h 1016504"/>
                  <a:gd name="connsiteX5" fmla="*/ 30379 w 342012"/>
                  <a:gd name="connsiteY5" fmla="*/ 257749 h 1016504"/>
                  <a:gd name="connsiteX6" fmla="*/ 1804 w 342012"/>
                  <a:gd name="connsiteY6" fmla="*/ 3749 h 1016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2012" h="1016504">
                    <a:moveTo>
                      <a:pt x="1804" y="3749"/>
                    </a:moveTo>
                    <a:cubicBezTo>
                      <a:pt x="746" y="35499"/>
                      <a:pt x="-7721" y="312253"/>
                      <a:pt x="24029" y="448249"/>
                    </a:cubicBezTo>
                    <a:cubicBezTo>
                      <a:pt x="55779" y="584245"/>
                      <a:pt x="139387" y="725532"/>
                      <a:pt x="192304" y="819724"/>
                    </a:cubicBezTo>
                    <a:cubicBezTo>
                      <a:pt x="245221" y="913916"/>
                      <a:pt x="349996" y="1037741"/>
                      <a:pt x="341529" y="1013399"/>
                    </a:cubicBezTo>
                    <a:cubicBezTo>
                      <a:pt x="333062" y="989057"/>
                      <a:pt x="193362" y="799616"/>
                      <a:pt x="141504" y="673674"/>
                    </a:cubicBezTo>
                    <a:cubicBezTo>
                      <a:pt x="89646" y="547732"/>
                      <a:pt x="51016" y="366228"/>
                      <a:pt x="30379" y="257749"/>
                    </a:cubicBezTo>
                    <a:cubicBezTo>
                      <a:pt x="9742" y="149270"/>
                      <a:pt x="2862" y="-28001"/>
                      <a:pt x="1804" y="37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1" name="フリーフォーム: 図形 1350">
                <a:extLst>
                  <a:ext uri="{FF2B5EF4-FFF2-40B4-BE49-F238E27FC236}">
                    <a16:creationId xmlns:a16="http://schemas.microsoft.com/office/drawing/2014/main" id="{02F9100B-2B23-42C2-8D46-19E86538C0D2}"/>
                  </a:ext>
                </a:extLst>
              </p:cNvPr>
              <p:cNvSpPr/>
              <p:nvPr/>
            </p:nvSpPr>
            <p:spPr>
              <a:xfrm>
                <a:off x="1183400" y="6811888"/>
                <a:ext cx="598833" cy="541609"/>
              </a:xfrm>
              <a:custGeom>
                <a:avLst/>
                <a:gdLst>
                  <a:gd name="connsiteX0" fmla="*/ 23100 w 598833"/>
                  <a:gd name="connsiteY0" fmla="*/ 12245 h 541609"/>
                  <a:gd name="connsiteX1" fmla="*/ 69667 w 598833"/>
                  <a:gd name="connsiteY1" fmla="*/ 63045 h 541609"/>
                  <a:gd name="connsiteX2" fmla="*/ 467600 w 598833"/>
                  <a:gd name="connsiteY2" fmla="*/ 401712 h 541609"/>
                  <a:gd name="connsiteX3" fmla="*/ 598833 w 598833"/>
                  <a:gd name="connsiteY3" fmla="*/ 541412 h 541609"/>
                  <a:gd name="connsiteX4" fmla="*/ 467600 w 598833"/>
                  <a:gd name="connsiteY4" fmla="*/ 376312 h 541609"/>
                  <a:gd name="connsiteX5" fmla="*/ 319433 w 598833"/>
                  <a:gd name="connsiteY5" fmla="*/ 211212 h 541609"/>
                  <a:gd name="connsiteX6" fmla="*/ 23100 w 598833"/>
                  <a:gd name="connsiteY6" fmla="*/ 12245 h 541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8833" h="541609">
                    <a:moveTo>
                      <a:pt x="23100" y="12245"/>
                    </a:moveTo>
                    <a:cubicBezTo>
                      <a:pt x="-18528" y="-12450"/>
                      <a:pt x="-4416" y="-1866"/>
                      <a:pt x="69667" y="63045"/>
                    </a:cubicBezTo>
                    <a:cubicBezTo>
                      <a:pt x="143750" y="127956"/>
                      <a:pt x="379406" y="321984"/>
                      <a:pt x="467600" y="401712"/>
                    </a:cubicBezTo>
                    <a:cubicBezTo>
                      <a:pt x="555794" y="481440"/>
                      <a:pt x="598833" y="545645"/>
                      <a:pt x="598833" y="541412"/>
                    </a:cubicBezTo>
                    <a:cubicBezTo>
                      <a:pt x="598833" y="537179"/>
                      <a:pt x="514167" y="431345"/>
                      <a:pt x="467600" y="376312"/>
                    </a:cubicBezTo>
                    <a:cubicBezTo>
                      <a:pt x="421033" y="321279"/>
                      <a:pt x="395633" y="269773"/>
                      <a:pt x="319433" y="211212"/>
                    </a:cubicBezTo>
                    <a:cubicBezTo>
                      <a:pt x="243233" y="152651"/>
                      <a:pt x="64728" y="36940"/>
                      <a:pt x="23100" y="122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2" name="フリーフォーム: 図形 1351">
                <a:extLst>
                  <a:ext uri="{FF2B5EF4-FFF2-40B4-BE49-F238E27FC236}">
                    <a16:creationId xmlns:a16="http://schemas.microsoft.com/office/drawing/2014/main" id="{94429388-A91D-43E5-B56D-2C72443FE31C}"/>
                  </a:ext>
                </a:extLst>
              </p:cNvPr>
              <p:cNvSpPr/>
              <p:nvPr/>
            </p:nvSpPr>
            <p:spPr>
              <a:xfrm>
                <a:off x="1207528" y="6827228"/>
                <a:ext cx="236959" cy="617115"/>
              </a:xfrm>
              <a:custGeom>
                <a:avLst/>
                <a:gdLst>
                  <a:gd name="connsiteX0" fmla="*/ 560 w 236959"/>
                  <a:gd name="connsiteY0" fmla="*/ 5372 h 617115"/>
                  <a:gd name="connsiteX1" fmla="*/ 106922 w 236959"/>
                  <a:gd name="connsiteY1" fmla="*/ 370497 h 617115"/>
                  <a:gd name="connsiteX2" fmla="*/ 235510 w 236959"/>
                  <a:gd name="connsiteY2" fmla="*/ 613385 h 617115"/>
                  <a:gd name="connsiteX3" fmla="*/ 172010 w 236959"/>
                  <a:gd name="connsiteY3" fmla="*/ 505435 h 617115"/>
                  <a:gd name="connsiteX4" fmla="*/ 106922 w 236959"/>
                  <a:gd name="connsiteY4" fmla="*/ 338747 h 617115"/>
                  <a:gd name="connsiteX5" fmla="*/ 65647 w 236959"/>
                  <a:gd name="connsiteY5" fmla="*/ 164122 h 617115"/>
                  <a:gd name="connsiteX6" fmla="*/ 560 w 236959"/>
                  <a:gd name="connsiteY6" fmla="*/ 5372 h 617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6959" h="617115">
                    <a:moveTo>
                      <a:pt x="560" y="5372"/>
                    </a:moveTo>
                    <a:cubicBezTo>
                      <a:pt x="7439" y="39768"/>
                      <a:pt x="67764" y="269162"/>
                      <a:pt x="106922" y="370497"/>
                    </a:cubicBezTo>
                    <a:cubicBezTo>
                      <a:pt x="146080" y="471832"/>
                      <a:pt x="224662" y="590895"/>
                      <a:pt x="235510" y="613385"/>
                    </a:cubicBezTo>
                    <a:cubicBezTo>
                      <a:pt x="246358" y="635875"/>
                      <a:pt x="193441" y="551208"/>
                      <a:pt x="172010" y="505435"/>
                    </a:cubicBezTo>
                    <a:cubicBezTo>
                      <a:pt x="150579" y="459662"/>
                      <a:pt x="124649" y="395632"/>
                      <a:pt x="106922" y="338747"/>
                    </a:cubicBezTo>
                    <a:cubicBezTo>
                      <a:pt x="89195" y="281862"/>
                      <a:pt x="79141" y="217303"/>
                      <a:pt x="65647" y="164122"/>
                    </a:cubicBezTo>
                    <a:cubicBezTo>
                      <a:pt x="52153" y="110941"/>
                      <a:pt x="-6319" y="-29024"/>
                      <a:pt x="560" y="537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3" name="フリーフォーム: 図形 1352">
                <a:extLst>
                  <a:ext uri="{FF2B5EF4-FFF2-40B4-BE49-F238E27FC236}">
                    <a16:creationId xmlns:a16="http://schemas.microsoft.com/office/drawing/2014/main" id="{4B4411C4-F3D3-4ED5-AAFF-5D78368C2582}"/>
                  </a:ext>
                </a:extLst>
              </p:cNvPr>
              <p:cNvSpPr/>
              <p:nvPr/>
            </p:nvSpPr>
            <p:spPr>
              <a:xfrm>
                <a:off x="1347218" y="7414307"/>
                <a:ext cx="135096" cy="313724"/>
              </a:xfrm>
              <a:custGeom>
                <a:avLst/>
                <a:gdLst>
                  <a:gd name="connsiteX0" fmla="*/ 70420 w 135096"/>
                  <a:gd name="connsiteY0" fmla="*/ 906 h 313724"/>
                  <a:gd name="connsiteX1" fmla="*/ 3745 w 135096"/>
                  <a:gd name="connsiteY1" fmla="*/ 134256 h 313724"/>
                  <a:gd name="connsiteX2" fmla="*/ 21207 w 135096"/>
                  <a:gd name="connsiteY2" fmla="*/ 250143 h 313724"/>
                  <a:gd name="connsiteX3" fmla="*/ 127570 w 135096"/>
                  <a:gd name="connsiteY3" fmla="*/ 312056 h 313724"/>
                  <a:gd name="connsiteX4" fmla="*/ 116457 w 135096"/>
                  <a:gd name="connsiteY4" fmla="*/ 291418 h 313724"/>
                  <a:gd name="connsiteX5" fmla="*/ 37082 w 135096"/>
                  <a:gd name="connsiteY5" fmla="*/ 242206 h 313724"/>
                  <a:gd name="connsiteX6" fmla="*/ 22795 w 135096"/>
                  <a:gd name="connsiteY6" fmla="*/ 199343 h 313724"/>
                  <a:gd name="connsiteX7" fmla="*/ 46607 w 135096"/>
                  <a:gd name="connsiteY7" fmla="*/ 100918 h 313724"/>
                  <a:gd name="connsiteX8" fmla="*/ 45020 w 135096"/>
                  <a:gd name="connsiteY8" fmla="*/ 75518 h 313724"/>
                  <a:gd name="connsiteX9" fmla="*/ 70420 w 135096"/>
                  <a:gd name="connsiteY9" fmla="*/ 906 h 31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096" h="313724">
                    <a:moveTo>
                      <a:pt x="70420" y="906"/>
                    </a:moveTo>
                    <a:cubicBezTo>
                      <a:pt x="63541" y="10696"/>
                      <a:pt x="11947" y="92716"/>
                      <a:pt x="3745" y="134256"/>
                    </a:cubicBezTo>
                    <a:cubicBezTo>
                      <a:pt x="-4457" y="175796"/>
                      <a:pt x="570" y="220510"/>
                      <a:pt x="21207" y="250143"/>
                    </a:cubicBezTo>
                    <a:cubicBezTo>
                      <a:pt x="41844" y="279776"/>
                      <a:pt x="111695" y="305177"/>
                      <a:pt x="127570" y="312056"/>
                    </a:cubicBezTo>
                    <a:cubicBezTo>
                      <a:pt x="143445" y="318935"/>
                      <a:pt x="131538" y="303060"/>
                      <a:pt x="116457" y="291418"/>
                    </a:cubicBezTo>
                    <a:cubicBezTo>
                      <a:pt x="101376" y="279776"/>
                      <a:pt x="52692" y="257552"/>
                      <a:pt x="37082" y="242206"/>
                    </a:cubicBezTo>
                    <a:cubicBezTo>
                      <a:pt x="21472" y="226860"/>
                      <a:pt x="21207" y="222891"/>
                      <a:pt x="22795" y="199343"/>
                    </a:cubicBezTo>
                    <a:cubicBezTo>
                      <a:pt x="24382" y="175795"/>
                      <a:pt x="42903" y="121556"/>
                      <a:pt x="46607" y="100918"/>
                    </a:cubicBezTo>
                    <a:cubicBezTo>
                      <a:pt x="50311" y="80280"/>
                      <a:pt x="41580" y="87424"/>
                      <a:pt x="45020" y="75518"/>
                    </a:cubicBezTo>
                    <a:cubicBezTo>
                      <a:pt x="48460" y="63612"/>
                      <a:pt x="77299" y="-8884"/>
                      <a:pt x="70420" y="9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4" name="フリーフォーム: 図形 1353">
                <a:extLst>
                  <a:ext uri="{FF2B5EF4-FFF2-40B4-BE49-F238E27FC236}">
                    <a16:creationId xmlns:a16="http://schemas.microsoft.com/office/drawing/2014/main" id="{1EF91F72-2E9F-4FFB-9B0C-15121DA2F387}"/>
                  </a:ext>
                </a:extLst>
              </p:cNvPr>
              <p:cNvSpPr/>
              <p:nvPr/>
            </p:nvSpPr>
            <p:spPr>
              <a:xfrm>
                <a:off x="1443533" y="7412506"/>
                <a:ext cx="378933" cy="301176"/>
              </a:xfrm>
              <a:custGeom>
                <a:avLst/>
                <a:gdLst>
                  <a:gd name="connsiteX0" fmla="*/ 378917 w 378933"/>
                  <a:gd name="connsiteY0" fmla="*/ 7469 h 301176"/>
                  <a:gd name="connsiteX1" fmla="*/ 261442 w 378933"/>
                  <a:gd name="connsiteY1" fmla="*/ 12232 h 301176"/>
                  <a:gd name="connsiteX2" fmla="*/ 182067 w 378933"/>
                  <a:gd name="connsiteY2" fmla="*/ 145582 h 301176"/>
                  <a:gd name="connsiteX3" fmla="*/ 123330 w 378933"/>
                  <a:gd name="connsiteY3" fmla="*/ 237657 h 301176"/>
                  <a:gd name="connsiteX4" fmla="*/ 85230 w 378933"/>
                  <a:gd name="connsiteY4" fmla="*/ 280519 h 301176"/>
                  <a:gd name="connsiteX5" fmla="*/ 47130 w 378933"/>
                  <a:gd name="connsiteY5" fmla="*/ 301157 h 301176"/>
                  <a:gd name="connsiteX6" fmla="*/ 1092 w 378933"/>
                  <a:gd name="connsiteY6" fmla="*/ 277344 h 301176"/>
                  <a:gd name="connsiteX7" fmla="*/ 96342 w 378933"/>
                  <a:gd name="connsiteY7" fmla="*/ 261469 h 301176"/>
                  <a:gd name="connsiteX8" fmla="*/ 131267 w 378933"/>
                  <a:gd name="connsiteY8" fmla="*/ 191619 h 301176"/>
                  <a:gd name="connsiteX9" fmla="*/ 161430 w 378933"/>
                  <a:gd name="connsiteY9" fmla="*/ 145582 h 301176"/>
                  <a:gd name="connsiteX10" fmla="*/ 269380 w 378933"/>
                  <a:gd name="connsiteY10" fmla="*/ 24932 h 301176"/>
                  <a:gd name="connsiteX11" fmla="*/ 378917 w 378933"/>
                  <a:gd name="connsiteY11" fmla="*/ 7469 h 30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8933" h="301176">
                    <a:moveTo>
                      <a:pt x="378917" y="7469"/>
                    </a:moveTo>
                    <a:cubicBezTo>
                      <a:pt x="377594" y="5352"/>
                      <a:pt x="294250" y="-10787"/>
                      <a:pt x="261442" y="12232"/>
                    </a:cubicBezTo>
                    <a:cubicBezTo>
                      <a:pt x="228634" y="35251"/>
                      <a:pt x="205086" y="108011"/>
                      <a:pt x="182067" y="145582"/>
                    </a:cubicBezTo>
                    <a:cubicBezTo>
                      <a:pt x="159048" y="183153"/>
                      <a:pt x="139469" y="215168"/>
                      <a:pt x="123330" y="237657"/>
                    </a:cubicBezTo>
                    <a:cubicBezTo>
                      <a:pt x="107191" y="260146"/>
                      <a:pt x="97930" y="269936"/>
                      <a:pt x="85230" y="280519"/>
                    </a:cubicBezTo>
                    <a:cubicBezTo>
                      <a:pt x="72530" y="291102"/>
                      <a:pt x="61153" y="301686"/>
                      <a:pt x="47130" y="301157"/>
                    </a:cubicBezTo>
                    <a:cubicBezTo>
                      <a:pt x="33107" y="300628"/>
                      <a:pt x="-7110" y="283959"/>
                      <a:pt x="1092" y="277344"/>
                    </a:cubicBezTo>
                    <a:cubicBezTo>
                      <a:pt x="9294" y="270729"/>
                      <a:pt x="74646" y="275757"/>
                      <a:pt x="96342" y="261469"/>
                    </a:cubicBezTo>
                    <a:cubicBezTo>
                      <a:pt x="118038" y="247182"/>
                      <a:pt x="120419" y="210934"/>
                      <a:pt x="131267" y="191619"/>
                    </a:cubicBezTo>
                    <a:cubicBezTo>
                      <a:pt x="142115" y="172305"/>
                      <a:pt x="138411" y="173363"/>
                      <a:pt x="161430" y="145582"/>
                    </a:cubicBezTo>
                    <a:cubicBezTo>
                      <a:pt x="184449" y="117801"/>
                      <a:pt x="237630" y="47686"/>
                      <a:pt x="269380" y="24932"/>
                    </a:cubicBezTo>
                    <a:cubicBezTo>
                      <a:pt x="301130" y="2178"/>
                      <a:pt x="380240" y="9586"/>
                      <a:pt x="378917" y="7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5" name="フリーフォーム: 図形 1354">
                <a:extLst>
                  <a:ext uri="{FF2B5EF4-FFF2-40B4-BE49-F238E27FC236}">
                    <a16:creationId xmlns:a16="http://schemas.microsoft.com/office/drawing/2014/main" id="{92CCB979-100F-4FFF-83F8-3789FD888B56}"/>
                  </a:ext>
                </a:extLst>
              </p:cNvPr>
              <p:cNvSpPr/>
              <p:nvPr/>
            </p:nvSpPr>
            <p:spPr>
              <a:xfrm>
                <a:off x="1516031" y="7345293"/>
                <a:ext cx="301709" cy="332282"/>
              </a:xfrm>
              <a:custGeom>
                <a:avLst/>
                <a:gdLst>
                  <a:gd name="connsiteX0" fmla="*/ 298482 w 301709"/>
                  <a:gd name="connsiteY0" fmla="*/ 127070 h 332282"/>
                  <a:gd name="connsiteX1" fmla="*/ 288957 w 301709"/>
                  <a:gd name="connsiteY1" fmla="*/ 3245 h 332282"/>
                  <a:gd name="connsiteX2" fmla="*/ 231807 w 301709"/>
                  <a:gd name="connsiteY2" fmla="*/ 39757 h 332282"/>
                  <a:gd name="connsiteX3" fmla="*/ 174657 w 301709"/>
                  <a:gd name="connsiteY3" fmla="*/ 79445 h 332282"/>
                  <a:gd name="connsiteX4" fmla="*/ 76232 w 301709"/>
                  <a:gd name="connsiteY4" fmla="*/ 219145 h 332282"/>
                  <a:gd name="connsiteX5" fmla="*/ 36544 w 301709"/>
                  <a:gd name="connsiteY5" fmla="*/ 288995 h 332282"/>
                  <a:gd name="connsiteX6" fmla="*/ 32 w 301709"/>
                  <a:gd name="connsiteY6" fmla="*/ 331857 h 332282"/>
                  <a:gd name="connsiteX7" fmla="*/ 42894 w 301709"/>
                  <a:gd name="connsiteY7" fmla="*/ 263595 h 332282"/>
                  <a:gd name="connsiteX8" fmla="*/ 195294 w 301709"/>
                  <a:gd name="connsiteY8" fmla="*/ 65157 h 332282"/>
                  <a:gd name="connsiteX9" fmla="*/ 292132 w 301709"/>
                  <a:gd name="connsiteY9" fmla="*/ 17532 h 332282"/>
                  <a:gd name="connsiteX10" fmla="*/ 298482 w 301709"/>
                  <a:gd name="connsiteY10" fmla="*/ 127070 h 332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1709" h="332282">
                    <a:moveTo>
                      <a:pt x="298482" y="127070"/>
                    </a:moveTo>
                    <a:cubicBezTo>
                      <a:pt x="297953" y="124689"/>
                      <a:pt x="300069" y="17797"/>
                      <a:pt x="288957" y="3245"/>
                    </a:cubicBezTo>
                    <a:cubicBezTo>
                      <a:pt x="277845" y="-11307"/>
                      <a:pt x="250857" y="27057"/>
                      <a:pt x="231807" y="39757"/>
                    </a:cubicBezTo>
                    <a:cubicBezTo>
                      <a:pt x="212757" y="52457"/>
                      <a:pt x="200586" y="49547"/>
                      <a:pt x="174657" y="79445"/>
                    </a:cubicBezTo>
                    <a:cubicBezTo>
                      <a:pt x="148728" y="109343"/>
                      <a:pt x="99251" y="184220"/>
                      <a:pt x="76232" y="219145"/>
                    </a:cubicBezTo>
                    <a:cubicBezTo>
                      <a:pt x="53213" y="254070"/>
                      <a:pt x="49244" y="270210"/>
                      <a:pt x="36544" y="288995"/>
                    </a:cubicBezTo>
                    <a:cubicBezTo>
                      <a:pt x="23844" y="307780"/>
                      <a:pt x="-1026" y="336090"/>
                      <a:pt x="32" y="331857"/>
                    </a:cubicBezTo>
                    <a:cubicBezTo>
                      <a:pt x="1090" y="327624"/>
                      <a:pt x="10350" y="308045"/>
                      <a:pt x="42894" y="263595"/>
                    </a:cubicBezTo>
                    <a:cubicBezTo>
                      <a:pt x="75438" y="219145"/>
                      <a:pt x="153754" y="106167"/>
                      <a:pt x="195294" y="65157"/>
                    </a:cubicBezTo>
                    <a:cubicBezTo>
                      <a:pt x="236834" y="24147"/>
                      <a:pt x="275728" y="13034"/>
                      <a:pt x="292132" y="17532"/>
                    </a:cubicBezTo>
                    <a:cubicBezTo>
                      <a:pt x="308536" y="22030"/>
                      <a:pt x="299011" y="129451"/>
                      <a:pt x="298482" y="1270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6" name="フリーフォーム: 図形 1355">
                <a:extLst>
                  <a:ext uri="{FF2B5EF4-FFF2-40B4-BE49-F238E27FC236}">
                    <a16:creationId xmlns:a16="http://schemas.microsoft.com/office/drawing/2014/main" id="{D9213008-4CF3-42AC-945D-C91E1175A096}"/>
                  </a:ext>
                </a:extLst>
              </p:cNvPr>
              <p:cNvSpPr/>
              <p:nvPr/>
            </p:nvSpPr>
            <p:spPr>
              <a:xfrm>
                <a:off x="1637627" y="7423767"/>
                <a:ext cx="161157" cy="164455"/>
              </a:xfrm>
              <a:custGeom>
                <a:avLst/>
                <a:gdLst>
                  <a:gd name="connsiteX0" fmla="*/ 161011 w 161157"/>
                  <a:gd name="connsiteY0" fmla="*/ 971 h 164455"/>
                  <a:gd name="connsiteX1" fmla="*/ 37186 w 161157"/>
                  <a:gd name="connsiteY1" fmla="*/ 116858 h 164455"/>
                  <a:gd name="connsiteX2" fmla="*/ 673 w 161157"/>
                  <a:gd name="connsiteY2" fmla="*/ 162896 h 164455"/>
                  <a:gd name="connsiteX3" fmla="*/ 60998 w 161157"/>
                  <a:gd name="connsiteY3" fmla="*/ 66058 h 164455"/>
                  <a:gd name="connsiteX4" fmla="*/ 161011 w 161157"/>
                  <a:gd name="connsiteY4" fmla="*/ 971 h 16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157" h="164455">
                    <a:moveTo>
                      <a:pt x="161011" y="971"/>
                    </a:moveTo>
                    <a:cubicBezTo>
                      <a:pt x="157042" y="9437"/>
                      <a:pt x="63909" y="89871"/>
                      <a:pt x="37186" y="116858"/>
                    </a:cubicBezTo>
                    <a:cubicBezTo>
                      <a:pt x="10463" y="143845"/>
                      <a:pt x="-3296" y="171362"/>
                      <a:pt x="673" y="162896"/>
                    </a:cubicBezTo>
                    <a:cubicBezTo>
                      <a:pt x="4642" y="154430"/>
                      <a:pt x="34804" y="90664"/>
                      <a:pt x="60998" y="66058"/>
                    </a:cubicBezTo>
                    <a:cubicBezTo>
                      <a:pt x="87192" y="41452"/>
                      <a:pt x="164980" y="-7495"/>
                      <a:pt x="161011" y="9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7" name="フリーフォーム: 図形 1356">
                <a:extLst>
                  <a:ext uri="{FF2B5EF4-FFF2-40B4-BE49-F238E27FC236}">
                    <a16:creationId xmlns:a16="http://schemas.microsoft.com/office/drawing/2014/main" id="{3EDB538F-A32E-4B11-816B-CB8B21014AD9}"/>
                  </a:ext>
                </a:extLst>
              </p:cNvPr>
              <p:cNvSpPr/>
              <p:nvPr/>
            </p:nvSpPr>
            <p:spPr>
              <a:xfrm>
                <a:off x="1469944" y="7717425"/>
                <a:ext cx="370142" cy="139680"/>
              </a:xfrm>
              <a:custGeom>
                <a:avLst/>
                <a:gdLst>
                  <a:gd name="connsiteX0" fmla="*/ 81 w 370142"/>
                  <a:gd name="connsiteY0" fmla="*/ 1000 h 139680"/>
                  <a:gd name="connsiteX1" fmla="*/ 171531 w 370142"/>
                  <a:gd name="connsiteY1" fmla="*/ 129588 h 139680"/>
                  <a:gd name="connsiteX2" fmla="*/ 220744 w 370142"/>
                  <a:gd name="connsiteY2" fmla="*/ 124825 h 139680"/>
                  <a:gd name="connsiteX3" fmla="*/ 342981 w 370142"/>
                  <a:gd name="connsiteY3" fmla="*/ 72438 h 139680"/>
                  <a:gd name="connsiteX4" fmla="*/ 369969 w 370142"/>
                  <a:gd name="connsiteY4" fmla="*/ 40688 h 139680"/>
                  <a:gd name="connsiteX5" fmla="*/ 336631 w 370142"/>
                  <a:gd name="connsiteY5" fmla="*/ 59738 h 139680"/>
                  <a:gd name="connsiteX6" fmla="*/ 201694 w 370142"/>
                  <a:gd name="connsiteY6" fmla="*/ 110538 h 139680"/>
                  <a:gd name="connsiteX7" fmla="*/ 149306 w 370142"/>
                  <a:gd name="connsiteY7" fmla="*/ 72438 h 139680"/>
                  <a:gd name="connsiteX8" fmla="*/ 81 w 370142"/>
                  <a:gd name="connsiteY8" fmla="*/ 1000 h 139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142" h="139680">
                    <a:moveTo>
                      <a:pt x="81" y="1000"/>
                    </a:moveTo>
                    <a:cubicBezTo>
                      <a:pt x="3785" y="10525"/>
                      <a:pt x="134754" y="108951"/>
                      <a:pt x="171531" y="129588"/>
                    </a:cubicBezTo>
                    <a:cubicBezTo>
                      <a:pt x="208308" y="150226"/>
                      <a:pt x="192169" y="134350"/>
                      <a:pt x="220744" y="124825"/>
                    </a:cubicBezTo>
                    <a:cubicBezTo>
                      <a:pt x="249319" y="115300"/>
                      <a:pt x="318110" y="86461"/>
                      <a:pt x="342981" y="72438"/>
                    </a:cubicBezTo>
                    <a:cubicBezTo>
                      <a:pt x="367852" y="58415"/>
                      <a:pt x="371027" y="42805"/>
                      <a:pt x="369969" y="40688"/>
                    </a:cubicBezTo>
                    <a:cubicBezTo>
                      <a:pt x="368911" y="38571"/>
                      <a:pt x="364677" y="48096"/>
                      <a:pt x="336631" y="59738"/>
                    </a:cubicBezTo>
                    <a:cubicBezTo>
                      <a:pt x="308585" y="71380"/>
                      <a:pt x="232915" y="108421"/>
                      <a:pt x="201694" y="110538"/>
                    </a:cubicBezTo>
                    <a:cubicBezTo>
                      <a:pt x="170473" y="112655"/>
                      <a:pt x="178146" y="92282"/>
                      <a:pt x="149306" y="72438"/>
                    </a:cubicBezTo>
                    <a:cubicBezTo>
                      <a:pt x="120466" y="52594"/>
                      <a:pt x="-3623" y="-8525"/>
                      <a:pt x="81" y="10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8" name="フリーフォーム: 図形 1357">
                <a:extLst>
                  <a:ext uri="{FF2B5EF4-FFF2-40B4-BE49-F238E27FC236}">
                    <a16:creationId xmlns:a16="http://schemas.microsoft.com/office/drawing/2014/main" id="{3B26B87F-CE96-4710-97E3-42F5CCACDB2E}"/>
                  </a:ext>
                </a:extLst>
              </p:cNvPr>
              <p:cNvSpPr/>
              <p:nvPr/>
            </p:nvSpPr>
            <p:spPr>
              <a:xfrm>
                <a:off x="1238845" y="4671230"/>
                <a:ext cx="69866" cy="704171"/>
              </a:xfrm>
              <a:custGeom>
                <a:avLst/>
                <a:gdLst>
                  <a:gd name="connsiteX0" fmla="*/ 69255 w 69866"/>
                  <a:gd name="connsiteY0" fmla="*/ 21420 h 704171"/>
                  <a:gd name="connsiteX1" fmla="*/ 40680 w 69866"/>
                  <a:gd name="connsiteY1" fmla="*/ 81745 h 704171"/>
                  <a:gd name="connsiteX2" fmla="*/ 50205 w 69866"/>
                  <a:gd name="connsiteY2" fmla="*/ 526245 h 704171"/>
                  <a:gd name="connsiteX3" fmla="*/ 50205 w 69866"/>
                  <a:gd name="connsiteY3" fmla="*/ 704045 h 704171"/>
                  <a:gd name="connsiteX4" fmla="*/ 5755 w 69866"/>
                  <a:gd name="connsiteY4" fmla="*/ 504020 h 704171"/>
                  <a:gd name="connsiteX5" fmla="*/ 8930 w 69866"/>
                  <a:gd name="connsiteY5" fmla="*/ 329395 h 704171"/>
                  <a:gd name="connsiteX6" fmla="*/ 69255 w 69866"/>
                  <a:gd name="connsiteY6" fmla="*/ 21420 h 704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866" h="704171">
                    <a:moveTo>
                      <a:pt x="69255" y="21420"/>
                    </a:moveTo>
                    <a:cubicBezTo>
                      <a:pt x="74547" y="-19855"/>
                      <a:pt x="43855" y="-2392"/>
                      <a:pt x="40680" y="81745"/>
                    </a:cubicBezTo>
                    <a:cubicBezTo>
                      <a:pt x="37505" y="165882"/>
                      <a:pt x="48618" y="422528"/>
                      <a:pt x="50205" y="526245"/>
                    </a:cubicBezTo>
                    <a:cubicBezTo>
                      <a:pt x="51792" y="629962"/>
                      <a:pt x="57613" y="707749"/>
                      <a:pt x="50205" y="704045"/>
                    </a:cubicBezTo>
                    <a:cubicBezTo>
                      <a:pt x="42797" y="700341"/>
                      <a:pt x="12634" y="566462"/>
                      <a:pt x="5755" y="504020"/>
                    </a:cubicBezTo>
                    <a:cubicBezTo>
                      <a:pt x="-1124" y="441578"/>
                      <a:pt x="-3770" y="405066"/>
                      <a:pt x="8930" y="329395"/>
                    </a:cubicBezTo>
                    <a:cubicBezTo>
                      <a:pt x="21630" y="253724"/>
                      <a:pt x="63963" y="62695"/>
                      <a:pt x="69255" y="214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59" name="フリーフォーム: 図形 1358">
                <a:extLst>
                  <a:ext uri="{FF2B5EF4-FFF2-40B4-BE49-F238E27FC236}">
                    <a16:creationId xmlns:a16="http://schemas.microsoft.com/office/drawing/2014/main" id="{570E37A8-3E2D-47E4-91A3-7BE541FC0127}"/>
                  </a:ext>
                </a:extLst>
              </p:cNvPr>
              <p:cNvSpPr/>
              <p:nvPr/>
            </p:nvSpPr>
            <p:spPr>
              <a:xfrm>
                <a:off x="1067979" y="3880393"/>
                <a:ext cx="135338" cy="899092"/>
              </a:xfrm>
              <a:custGeom>
                <a:avLst/>
                <a:gdLst>
                  <a:gd name="connsiteX0" fmla="*/ 132171 w 135338"/>
                  <a:gd name="connsiteY0" fmla="*/ 21682 h 899092"/>
                  <a:gd name="connsiteX1" fmla="*/ 94071 w 135338"/>
                  <a:gd name="connsiteY1" fmla="*/ 199482 h 899092"/>
                  <a:gd name="connsiteX2" fmla="*/ 11521 w 135338"/>
                  <a:gd name="connsiteY2" fmla="*/ 885282 h 899092"/>
                  <a:gd name="connsiteX3" fmla="*/ 14696 w 135338"/>
                  <a:gd name="connsiteY3" fmla="*/ 609057 h 899092"/>
                  <a:gd name="connsiteX4" fmla="*/ 132171 w 135338"/>
                  <a:gd name="connsiteY4" fmla="*/ 21682 h 8990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338" h="899092">
                    <a:moveTo>
                      <a:pt x="132171" y="21682"/>
                    </a:moveTo>
                    <a:cubicBezTo>
                      <a:pt x="145400" y="-46580"/>
                      <a:pt x="114179" y="55549"/>
                      <a:pt x="94071" y="199482"/>
                    </a:cubicBezTo>
                    <a:cubicBezTo>
                      <a:pt x="73963" y="343415"/>
                      <a:pt x="24750" y="817020"/>
                      <a:pt x="11521" y="885282"/>
                    </a:cubicBezTo>
                    <a:cubicBezTo>
                      <a:pt x="-1708" y="953544"/>
                      <a:pt x="-7000" y="754048"/>
                      <a:pt x="14696" y="609057"/>
                    </a:cubicBezTo>
                    <a:cubicBezTo>
                      <a:pt x="36392" y="464066"/>
                      <a:pt x="118942" y="89944"/>
                      <a:pt x="132171" y="216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0" name="フリーフォーム: 図形 1359">
                <a:extLst>
                  <a:ext uri="{FF2B5EF4-FFF2-40B4-BE49-F238E27FC236}">
                    <a16:creationId xmlns:a16="http://schemas.microsoft.com/office/drawing/2014/main" id="{BDAAC4D4-4715-4979-906E-FF667E2DB874}"/>
                  </a:ext>
                </a:extLst>
              </p:cNvPr>
              <p:cNvSpPr/>
              <p:nvPr/>
            </p:nvSpPr>
            <p:spPr>
              <a:xfrm>
                <a:off x="2834640" y="6348835"/>
                <a:ext cx="1660314" cy="1597132"/>
              </a:xfrm>
              <a:custGeom>
                <a:avLst/>
                <a:gdLst>
                  <a:gd name="connsiteX0" fmla="*/ 1644227 w 1660314"/>
                  <a:gd name="connsiteY0" fmla="*/ 13865 h 1597132"/>
                  <a:gd name="connsiteX1" fmla="*/ 1153160 w 1660314"/>
                  <a:gd name="connsiteY1" fmla="*/ 373698 h 1597132"/>
                  <a:gd name="connsiteX2" fmla="*/ 556260 w 1660314"/>
                  <a:gd name="connsiteY2" fmla="*/ 856298 h 1597132"/>
                  <a:gd name="connsiteX3" fmla="*/ 86360 w 1660314"/>
                  <a:gd name="connsiteY3" fmla="*/ 1355832 h 1597132"/>
                  <a:gd name="connsiteX4" fmla="*/ 1693 w 1660314"/>
                  <a:gd name="connsiteY4" fmla="*/ 1597132 h 1597132"/>
                  <a:gd name="connsiteX5" fmla="*/ 111760 w 1660314"/>
                  <a:gd name="connsiteY5" fmla="*/ 1355832 h 1597132"/>
                  <a:gd name="connsiteX6" fmla="*/ 539327 w 1660314"/>
                  <a:gd name="connsiteY6" fmla="*/ 864765 h 1597132"/>
                  <a:gd name="connsiteX7" fmla="*/ 1644227 w 1660314"/>
                  <a:gd name="connsiteY7" fmla="*/ 13865 h 159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0314" h="1597132">
                    <a:moveTo>
                      <a:pt x="1644227" y="13865"/>
                    </a:moveTo>
                    <a:cubicBezTo>
                      <a:pt x="1746532" y="-67979"/>
                      <a:pt x="1334488" y="233293"/>
                      <a:pt x="1153160" y="373698"/>
                    </a:cubicBezTo>
                    <a:cubicBezTo>
                      <a:pt x="971832" y="514103"/>
                      <a:pt x="734060" y="692609"/>
                      <a:pt x="556260" y="856298"/>
                    </a:cubicBezTo>
                    <a:cubicBezTo>
                      <a:pt x="378460" y="1019987"/>
                      <a:pt x="178788" y="1232360"/>
                      <a:pt x="86360" y="1355832"/>
                    </a:cubicBezTo>
                    <a:cubicBezTo>
                      <a:pt x="-6068" y="1479304"/>
                      <a:pt x="-2540" y="1597132"/>
                      <a:pt x="1693" y="1597132"/>
                    </a:cubicBezTo>
                    <a:cubicBezTo>
                      <a:pt x="5926" y="1597132"/>
                      <a:pt x="22154" y="1477893"/>
                      <a:pt x="111760" y="1355832"/>
                    </a:cubicBezTo>
                    <a:cubicBezTo>
                      <a:pt x="201366" y="1233771"/>
                      <a:pt x="283916" y="1082782"/>
                      <a:pt x="539327" y="864765"/>
                    </a:cubicBezTo>
                    <a:cubicBezTo>
                      <a:pt x="794738" y="646748"/>
                      <a:pt x="1541922" y="95709"/>
                      <a:pt x="1644227" y="138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1" name="フリーフォーム: 図形 1360">
                <a:extLst>
                  <a:ext uri="{FF2B5EF4-FFF2-40B4-BE49-F238E27FC236}">
                    <a16:creationId xmlns:a16="http://schemas.microsoft.com/office/drawing/2014/main" id="{172A10A5-E610-49EC-B482-F5FBB72B4B70}"/>
                  </a:ext>
                </a:extLst>
              </p:cNvPr>
              <p:cNvSpPr/>
              <p:nvPr/>
            </p:nvSpPr>
            <p:spPr>
              <a:xfrm>
                <a:off x="2810849" y="6280515"/>
                <a:ext cx="1644271" cy="1654430"/>
              </a:xfrm>
              <a:custGeom>
                <a:avLst/>
                <a:gdLst>
                  <a:gd name="connsiteX0" fmla="*/ 5376 w 1644271"/>
                  <a:gd name="connsiteY0" fmla="*/ 1650635 h 1654430"/>
                  <a:gd name="connsiteX1" fmla="*/ 230801 w 1644271"/>
                  <a:gd name="connsiteY1" fmla="*/ 1212485 h 1654430"/>
                  <a:gd name="connsiteX2" fmla="*/ 986451 w 1644271"/>
                  <a:gd name="connsiteY2" fmla="*/ 510810 h 1654430"/>
                  <a:gd name="connsiteX3" fmla="*/ 1577001 w 1644271"/>
                  <a:gd name="connsiteY3" fmla="*/ 53610 h 1654430"/>
                  <a:gd name="connsiteX4" fmla="*/ 1630976 w 1644271"/>
                  <a:gd name="connsiteY4" fmla="*/ 9160 h 1654430"/>
                  <a:gd name="connsiteX5" fmla="*/ 983276 w 1644271"/>
                  <a:gd name="connsiteY5" fmla="*/ 482235 h 1654430"/>
                  <a:gd name="connsiteX6" fmla="*/ 405426 w 1644271"/>
                  <a:gd name="connsiteY6" fmla="*/ 971185 h 1654430"/>
                  <a:gd name="connsiteX7" fmla="*/ 5376 w 1644271"/>
                  <a:gd name="connsiteY7" fmla="*/ 1650635 h 165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44271" h="1654430">
                    <a:moveTo>
                      <a:pt x="5376" y="1650635"/>
                    </a:moveTo>
                    <a:cubicBezTo>
                      <a:pt x="-23728" y="1690852"/>
                      <a:pt x="67289" y="1402456"/>
                      <a:pt x="230801" y="1212485"/>
                    </a:cubicBezTo>
                    <a:cubicBezTo>
                      <a:pt x="394313" y="1022514"/>
                      <a:pt x="762084" y="703956"/>
                      <a:pt x="986451" y="510810"/>
                    </a:cubicBezTo>
                    <a:cubicBezTo>
                      <a:pt x="1210818" y="317664"/>
                      <a:pt x="1577001" y="53610"/>
                      <a:pt x="1577001" y="53610"/>
                    </a:cubicBezTo>
                    <a:cubicBezTo>
                      <a:pt x="1684422" y="-29998"/>
                      <a:pt x="1630976" y="9160"/>
                      <a:pt x="1630976" y="9160"/>
                    </a:cubicBezTo>
                    <a:cubicBezTo>
                      <a:pt x="1532022" y="80597"/>
                      <a:pt x="1187534" y="321898"/>
                      <a:pt x="983276" y="482235"/>
                    </a:cubicBezTo>
                    <a:cubicBezTo>
                      <a:pt x="779018" y="642572"/>
                      <a:pt x="569997" y="782802"/>
                      <a:pt x="405426" y="971185"/>
                    </a:cubicBezTo>
                    <a:cubicBezTo>
                      <a:pt x="240855" y="1159568"/>
                      <a:pt x="34480" y="1610418"/>
                      <a:pt x="5376" y="16506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2" name="フリーフォーム: 図形 1361">
                <a:extLst>
                  <a:ext uri="{FF2B5EF4-FFF2-40B4-BE49-F238E27FC236}">
                    <a16:creationId xmlns:a16="http://schemas.microsoft.com/office/drawing/2014/main" id="{118C4196-74A8-4B2E-9FA6-7597F4C42D14}"/>
                  </a:ext>
                </a:extLst>
              </p:cNvPr>
              <p:cNvSpPr/>
              <p:nvPr/>
            </p:nvSpPr>
            <p:spPr>
              <a:xfrm>
                <a:off x="2797597" y="7944303"/>
                <a:ext cx="472401" cy="1622473"/>
              </a:xfrm>
              <a:custGeom>
                <a:avLst/>
                <a:gdLst>
                  <a:gd name="connsiteX0" fmla="*/ 636 w 472401"/>
                  <a:gd name="connsiteY0" fmla="*/ 1664 h 1622473"/>
                  <a:gd name="connsiteX1" fmla="*/ 267336 w 472401"/>
                  <a:gd name="connsiteY1" fmla="*/ 882197 h 1622473"/>
                  <a:gd name="connsiteX2" fmla="*/ 470536 w 472401"/>
                  <a:gd name="connsiteY2" fmla="*/ 1618797 h 1622473"/>
                  <a:gd name="connsiteX3" fmla="*/ 347770 w 472401"/>
                  <a:gd name="connsiteY3" fmla="*/ 1115030 h 1622473"/>
                  <a:gd name="connsiteX4" fmla="*/ 636 w 472401"/>
                  <a:gd name="connsiteY4" fmla="*/ 1664 h 1622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2401" h="1622473">
                    <a:moveTo>
                      <a:pt x="636" y="1664"/>
                    </a:moveTo>
                    <a:cubicBezTo>
                      <a:pt x="-12770" y="-37141"/>
                      <a:pt x="189019" y="612675"/>
                      <a:pt x="267336" y="882197"/>
                    </a:cubicBezTo>
                    <a:cubicBezTo>
                      <a:pt x="345653" y="1151719"/>
                      <a:pt x="457130" y="1579992"/>
                      <a:pt x="470536" y="1618797"/>
                    </a:cubicBezTo>
                    <a:cubicBezTo>
                      <a:pt x="483942" y="1657602"/>
                      <a:pt x="423264" y="1382435"/>
                      <a:pt x="347770" y="1115030"/>
                    </a:cubicBezTo>
                    <a:cubicBezTo>
                      <a:pt x="272276" y="847625"/>
                      <a:pt x="14042" y="40469"/>
                      <a:pt x="636" y="16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3" name="フリーフォーム: 図形 1362">
                <a:extLst>
                  <a:ext uri="{FF2B5EF4-FFF2-40B4-BE49-F238E27FC236}">
                    <a16:creationId xmlns:a16="http://schemas.microsoft.com/office/drawing/2014/main" id="{18F89C18-001C-4ABF-9287-2A77FF0278CC}"/>
                  </a:ext>
                </a:extLst>
              </p:cNvPr>
              <p:cNvSpPr/>
              <p:nvPr/>
            </p:nvSpPr>
            <p:spPr>
              <a:xfrm>
                <a:off x="2765776" y="7891178"/>
                <a:ext cx="483230" cy="1753787"/>
              </a:xfrm>
              <a:custGeom>
                <a:avLst/>
                <a:gdLst>
                  <a:gd name="connsiteX0" fmla="*/ 18699 w 483230"/>
                  <a:gd name="connsiteY0" fmla="*/ 55847 h 1753787"/>
                  <a:gd name="connsiteX1" fmla="*/ 126649 w 483230"/>
                  <a:gd name="connsiteY1" fmla="*/ 586072 h 1753787"/>
                  <a:gd name="connsiteX2" fmla="*/ 456849 w 483230"/>
                  <a:gd name="connsiteY2" fmla="*/ 1681447 h 1753787"/>
                  <a:gd name="connsiteX3" fmla="*/ 415574 w 483230"/>
                  <a:gd name="connsiteY3" fmla="*/ 1487772 h 1753787"/>
                  <a:gd name="connsiteX4" fmla="*/ 40924 w 483230"/>
                  <a:gd name="connsiteY4" fmla="*/ 176497 h 1753787"/>
                  <a:gd name="connsiteX5" fmla="*/ 18699 w 483230"/>
                  <a:gd name="connsiteY5" fmla="*/ 55847 h 175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3230" h="1753787">
                    <a:moveTo>
                      <a:pt x="18699" y="55847"/>
                    </a:moveTo>
                    <a:cubicBezTo>
                      <a:pt x="32986" y="124109"/>
                      <a:pt x="53624" y="315139"/>
                      <a:pt x="126649" y="586072"/>
                    </a:cubicBezTo>
                    <a:cubicBezTo>
                      <a:pt x="199674" y="857005"/>
                      <a:pt x="408695" y="1531164"/>
                      <a:pt x="456849" y="1681447"/>
                    </a:cubicBezTo>
                    <a:cubicBezTo>
                      <a:pt x="505003" y="1831730"/>
                      <a:pt x="484895" y="1738597"/>
                      <a:pt x="415574" y="1487772"/>
                    </a:cubicBezTo>
                    <a:cubicBezTo>
                      <a:pt x="346253" y="1236947"/>
                      <a:pt x="106012" y="413564"/>
                      <a:pt x="40924" y="176497"/>
                    </a:cubicBezTo>
                    <a:cubicBezTo>
                      <a:pt x="-24164" y="-60570"/>
                      <a:pt x="4412" y="-12415"/>
                      <a:pt x="18699" y="558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4" name="フリーフォーム: 図形 1363">
                <a:extLst>
                  <a:ext uri="{FF2B5EF4-FFF2-40B4-BE49-F238E27FC236}">
                    <a16:creationId xmlns:a16="http://schemas.microsoft.com/office/drawing/2014/main" id="{E61D8805-57A8-44F4-9AE3-F6091717BC01}"/>
                  </a:ext>
                </a:extLst>
              </p:cNvPr>
              <p:cNvSpPr/>
              <p:nvPr/>
            </p:nvSpPr>
            <p:spPr>
              <a:xfrm>
                <a:off x="3134026" y="4861365"/>
                <a:ext cx="759371" cy="1747670"/>
              </a:xfrm>
              <a:custGeom>
                <a:avLst/>
                <a:gdLst>
                  <a:gd name="connsiteX0" fmla="*/ 739474 w 759371"/>
                  <a:gd name="connsiteY0" fmla="*/ 56710 h 1747670"/>
                  <a:gd name="connsiteX1" fmla="*/ 656924 w 759371"/>
                  <a:gd name="connsiteY1" fmla="*/ 88460 h 1747670"/>
                  <a:gd name="connsiteX2" fmla="*/ 285449 w 759371"/>
                  <a:gd name="connsiteY2" fmla="*/ 704410 h 1747670"/>
                  <a:gd name="connsiteX3" fmla="*/ 15574 w 759371"/>
                  <a:gd name="connsiteY3" fmla="*/ 1698185 h 1747670"/>
                  <a:gd name="connsiteX4" fmla="*/ 40974 w 759371"/>
                  <a:gd name="connsiteY4" fmla="*/ 1555310 h 1747670"/>
                  <a:gd name="connsiteX5" fmla="*/ 110824 w 759371"/>
                  <a:gd name="connsiteY5" fmla="*/ 1187010 h 1747670"/>
                  <a:gd name="connsiteX6" fmla="*/ 342599 w 759371"/>
                  <a:gd name="connsiteY6" fmla="*/ 590110 h 1747670"/>
                  <a:gd name="connsiteX7" fmla="*/ 739474 w 759371"/>
                  <a:gd name="connsiteY7" fmla="*/ 56710 h 1747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9371" h="1747670">
                    <a:moveTo>
                      <a:pt x="739474" y="56710"/>
                    </a:moveTo>
                    <a:cubicBezTo>
                      <a:pt x="791861" y="-26898"/>
                      <a:pt x="732595" y="-19490"/>
                      <a:pt x="656924" y="88460"/>
                    </a:cubicBezTo>
                    <a:cubicBezTo>
                      <a:pt x="581253" y="196410"/>
                      <a:pt x="392341" y="436123"/>
                      <a:pt x="285449" y="704410"/>
                    </a:cubicBezTo>
                    <a:cubicBezTo>
                      <a:pt x="178557" y="972697"/>
                      <a:pt x="56320" y="1556368"/>
                      <a:pt x="15574" y="1698185"/>
                    </a:cubicBezTo>
                    <a:cubicBezTo>
                      <a:pt x="-25172" y="1840002"/>
                      <a:pt x="25099" y="1640506"/>
                      <a:pt x="40974" y="1555310"/>
                    </a:cubicBezTo>
                    <a:cubicBezTo>
                      <a:pt x="56849" y="1470114"/>
                      <a:pt x="60553" y="1347877"/>
                      <a:pt x="110824" y="1187010"/>
                    </a:cubicBezTo>
                    <a:cubicBezTo>
                      <a:pt x="161095" y="1026143"/>
                      <a:pt x="238353" y="780081"/>
                      <a:pt x="342599" y="590110"/>
                    </a:cubicBezTo>
                    <a:cubicBezTo>
                      <a:pt x="446845" y="400139"/>
                      <a:pt x="687087" y="140318"/>
                      <a:pt x="739474" y="567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5" name="フリーフォーム: 図形 1364">
                <a:extLst>
                  <a:ext uri="{FF2B5EF4-FFF2-40B4-BE49-F238E27FC236}">
                    <a16:creationId xmlns:a16="http://schemas.microsoft.com/office/drawing/2014/main" id="{5C16CC9A-EB1A-4894-B4F7-9C2912E7518B}"/>
                  </a:ext>
                </a:extLst>
              </p:cNvPr>
              <p:cNvSpPr/>
              <p:nvPr/>
            </p:nvSpPr>
            <p:spPr>
              <a:xfrm>
                <a:off x="3483445" y="5179804"/>
                <a:ext cx="512481" cy="761904"/>
              </a:xfrm>
              <a:custGeom>
                <a:avLst/>
                <a:gdLst>
                  <a:gd name="connsiteX0" fmla="*/ 405930 w 512481"/>
                  <a:gd name="connsiteY0" fmla="*/ 17671 h 761904"/>
                  <a:gd name="connsiteX1" fmla="*/ 186855 w 512481"/>
                  <a:gd name="connsiteY1" fmla="*/ 427246 h 761904"/>
                  <a:gd name="connsiteX2" fmla="*/ 28105 w 512481"/>
                  <a:gd name="connsiteY2" fmla="*/ 722521 h 761904"/>
                  <a:gd name="connsiteX3" fmla="*/ 28105 w 512481"/>
                  <a:gd name="connsiteY3" fmla="*/ 732046 h 761904"/>
                  <a:gd name="connsiteX4" fmla="*/ 310680 w 512481"/>
                  <a:gd name="connsiteY4" fmla="*/ 474871 h 761904"/>
                  <a:gd name="connsiteX5" fmla="*/ 510705 w 512481"/>
                  <a:gd name="connsiteY5" fmla="*/ 344696 h 761904"/>
                  <a:gd name="connsiteX6" fmla="*/ 196380 w 512481"/>
                  <a:gd name="connsiteY6" fmla="*/ 570121 h 761904"/>
                  <a:gd name="connsiteX7" fmla="*/ 59855 w 512481"/>
                  <a:gd name="connsiteY7" fmla="*/ 633621 h 761904"/>
                  <a:gd name="connsiteX8" fmla="*/ 259880 w 512481"/>
                  <a:gd name="connsiteY8" fmla="*/ 306596 h 761904"/>
                  <a:gd name="connsiteX9" fmla="*/ 326555 w 512481"/>
                  <a:gd name="connsiteY9" fmla="*/ 97046 h 761904"/>
                  <a:gd name="connsiteX10" fmla="*/ 405930 w 512481"/>
                  <a:gd name="connsiteY10" fmla="*/ 17671 h 76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12481" h="761904">
                    <a:moveTo>
                      <a:pt x="405930" y="17671"/>
                    </a:moveTo>
                    <a:cubicBezTo>
                      <a:pt x="382647" y="72704"/>
                      <a:pt x="249826" y="309771"/>
                      <a:pt x="186855" y="427246"/>
                    </a:cubicBezTo>
                    <a:cubicBezTo>
                      <a:pt x="123884" y="544721"/>
                      <a:pt x="54563" y="671721"/>
                      <a:pt x="28105" y="722521"/>
                    </a:cubicBezTo>
                    <a:cubicBezTo>
                      <a:pt x="1647" y="773321"/>
                      <a:pt x="-18991" y="773321"/>
                      <a:pt x="28105" y="732046"/>
                    </a:cubicBezTo>
                    <a:cubicBezTo>
                      <a:pt x="75201" y="690771"/>
                      <a:pt x="230247" y="539429"/>
                      <a:pt x="310680" y="474871"/>
                    </a:cubicBezTo>
                    <a:cubicBezTo>
                      <a:pt x="391113" y="410313"/>
                      <a:pt x="529755" y="328821"/>
                      <a:pt x="510705" y="344696"/>
                    </a:cubicBezTo>
                    <a:cubicBezTo>
                      <a:pt x="491655" y="360571"/>
                      <a:pt x="271522" y="521967"/>
                      <a:pt x="196380" y="570121"/>
                    </a:cubicBezTo>
                    <a:cubicBezTo>
                      <a:pt x="121238" y="618275"/>
                      <a:pt x="49272" y="677542"/>
                      <a:pt x="59855" y="633621"/>
                    </a:cubicBezTo>
                    <a:cubicBezTo>
                      <a:pt x="70438" y="589700"/>
                      <a:pt x="215430" y="396025"/>
                      <a:pt x="259880" y="306596"/>
                    </a:cubicBezTo>
                    <a:cubicBezTo>
                      <a:pt x="304330" y="217167"/>
                      <a:pt x="303801" y="144671"/>
                      <a:pt x="326555" y="97046"/>
                    </a:cubicBezTo>
                    <a:cubicBezTo>
                      <a:pt x="349309" y="49421"/>
                      <a:pt x="429213" y="-37362"/>
                      <a:pt x="405930" y="176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6" name="フリーフォーム: 図形 1365">
                <a:extLst>
                  <a:ext uri="{FF2B5EF4-FFF2-40B4-BE49-F238E27FC236}">
                    <a16:creationId xmlns:a16="http://schemas.microsoft.com/office/drawing/2014/main" id="{3D2AE7B7-45A6-409B-B5DE-1C3D7F0C4D3D}"/>
                  </a:ext>
                </a:extLst>
              </p:cNvPr>
              <p:cNvSpPr/>
              <p:nvPr/>
            </p:nvSpPr>
            <p:spPr>
              <a:xfrm>
                <a:off x="3758119" y="5250589"/>
                <a:ext cx="205170" cy="121572"/>
              </a:xfrm>
              <a:custGeom>
                <a:avLst/>
                <a:gdLst>
                  <a:gd name="connsiteX0" fmla="*/ 201106 w 205170"/>
                  <a:gd name="connsiteY0" fmla="*/ 7211 h 121572"/>
                  <a:gd name="connsiteX1" fmla="*/ 1081 w 205170"/>
                  <a:gd name="connsiteY1" fmla="*/ 121511 h 121572"/>
                  <a:gd name="connsiteX2" fmla="*/ 124906 w 205170"/>
                  <a:gd name="connsiteY2" fmla="*/ 23086 h 121572"/>
                  <a:gd name="connsiteX3" fmla="*/ 201106 w 205170"/>
                  <a:gd name="connsiteY3" fmla="*/ 7211 h 121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170" h="121572">
                    <a:moveTo>
                      <a:pt x="201106" y="7211"/>
                    </a:moveTo>
                    <a:cubicBezTo>
                      <a:pt x="180469" y="23615"/>
                      <a:pt x="13781" y="118865"/>
                      <a:pt x="1081" y="121511"/>
                    </a:cubicBezTo>
                    <a:cubicBezTo>
                      <a:pt x="-11619" y="124157"/>
                      <a:pt x="91039" y="41078"/>
                      <a:pt x="124906" y="23086"/>
                    </a:cubicBezTo>
                    <a:cubicBezTo>
                      <a:pt x="158773" y="5094"/>
                      <a:pt x="221743" y="-9193"/>
                      <a:pt x="201106" y="72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7" name="フリーフォーム: 図形 1366">
                <a:extLst>
                  <a:ext uri="{FF2B5EF4-FFF2-40B4-BE49-F238E27FC236}">
                    <a16:creationId xmlns:a16="http://schemas.microsoft.com/office/drawing/2014/main" id="{A2D1B1A1-86F6-4BA1-AFD5-8A5A5CFF2B59}"/>
                  </a:ext>
                </a:extLst>
              </p:cNvPr>
              <p:cNvSpPr/>
              <p:nvPr/>
            </p:nvSpPr>
            <p:spPr>
              <a:xfrm>
                <a:off x="3355489" y="5146675"/>
                <a:ext cx="487849" cy="909991"/>
              </a:xfrm>
              <a:custGeom>
                <a:avLst/>
                <a:gdLst>
                  <a:gd name="connsiteX0" fmla="*/ 487849 w 487849"/>
                  <a:gd name="connsiteY0" fmla="*/ 0 h 909991"/>
                  <a:gd name="connsiteX1" fmla="*/ 408474 w 487849"/>
                  <a:gd name="connsiteY1" fmla="*/ 34925 h 909991"/>
                  <a:gd name="connsiteX2" fmla="*/ 391011 w 487849"/>
                  <a:gd name="connsiteY2" fmla="*/ 100013 h 909991"/>
                  <a:gd name="connsiteX3" fmla="*/ 362436 w 487849"/>
                  <a:gd name="connsiteY3" fmla="*/ 122238 h 909991"/>
                  <a:gd name="connsiteX4" fmla="*/ 354499 w 487849"/>
                  <a:gd name="connsiteY4" fmla="*/ 173038 h 909991"/>
                  <a:gd name="connsiteX5" fmla="*/ 333861 w 487849"/>
                  <a:gd name="connsiteY5" fmla="*/ 173038 h 909991"/>
                  <a:gd name="connsiteX6" fmla="*/ 316399 w 487849"/>
                  <a:gd name="connsiteY6" fmla="*/ 179388 h 909991"/>
                  <a:gd name="connsiteX7" fmla="*/ 298936 w 487849"/>
                  <a:gd name="connsiteY7" fmla="*/ 219075 h 909991"/>
                  <a:gd name="connsiteX8" fmla="*/ 284649 w 487849"/>
                  <a:gd name="connsiteY8" fmla="*/ 241300 h 909991"/>
                  <a:gd name="connsiteX9" fmla="*/ 254486 w 487849"/>
                  <a:gd name="connsiteY9" fmla="*/ 258763 h 909991"/>
                  <a:gd name="connsiteX10" fmla="*/ 238611 w 487849"/>
                  <a:gd name="connsiteY10" fmla="*/ 317500 h 909991"/>
                  <a:gd name="connsiteX11" fmla="*/ 235436 w 487849"/>
                  <a:gd name="connsiteY11" fmla="*/ 338138 h 909991"/>
                  <a:gd name="connsiteX12" fmla="*/ 213211 w 487849"/>
                  <a:gd name="connsiteY12" fmla="*/ 349250 h 909991"/>
                  <a:gd name="connsiteX13" fmla="*/ 186224 w 487849"/>
                  <a:gd name="connsiteY13" fmla="*/ 428625 h 909991"/>
                  <a:gd name="connsiteX14" fmla="*/ 149711 w 487849"/>
                  <a:gd name="connsiteY14" fmla="*/ 471488 h 909991"/>
                  <a:gd name="connsiteX15" fmla="*/ 132249 w 487849"/>
                  <a:gd name="connsiteY15" fmla="*/ 550863 h 909991"/>
                  <a:gd name="connsiteX16" fmla="*/ 119549 w 487849"/>
                  <a:gd name="connsiteY16" fmla="*/ 608013 h 909991"/>
                  <a:gd name="connsiteX17" fmla="*/ 92561 w 487849"/>
                  <a:gd name="connsiteY17" fmla="*/ 644525 h 909991"/>
                  <a:gd name="connsiteX18" fmla="*/ 81449 w 487849"/>
                  <a:gd name="connsiteY18" fmla="*/ 676275 h 909991"/>
                  <a:gd name="connsiteX19" fmla="*/ 71924 w 487849"/>
                  <a:gd name="connsiteY19" fmla="*/ 704850 h 909991"/>
                  <a:gd name="connsiteX20" fmla="*/ 51286 w 487849"/>
                  <a:gd name="connsiteY20" fmla="*/ 736600 h 909991"/>
                  <a:gd name="connsiteX21" fmla="*/ 46524 w 487849"/>
                  <a:gd name="connsiteY21" fmla="*/ 760413 h 909991"/>
                  <a:gd name="connsiteX22" fmla="*/ 25886 w 487849"/>
                  <a:gd name="connsiteY22" fmla="*/ 811213 h 909991"/>
                  <a:gd name="connsiteX23" fmla="*/ 25886 w 487849"/>
                  <a:gd name="connsiteY23" fmla="*/ 825500 h 909991"/>
                  <a:gd name="connsiteX24" fmla="*/ 19536 w 487849"/>
                  <a:gd name="connsiteY24" fmla="*/ 889000 h 909991"/>
                  <a:gd name="connsiteX25" fmla="*/ 486 w 487849"/>
                  <a:gd name="connsiteY25" fmla="*/ 906463 h 909991"/>
                  <a:gd name="connsiteX26" fmla="*/ 41761 w 487849"/>
                  <a:gd name="connsiteY26" fmla="*/ 827088 h 909991"/>
                  <a:gd name="connsiteX27" fmla="*/ 487849 w 487849"/>
                  <a:gd name="connsiteY27" fmla="*/ 0 h 909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87849" h="909991">
                    <a:moveTo>
                      <a:pt x="487849" y="0"/>
                    </a:moveTo>
                    <a:cubicBezTo>
                      <a:pt x="456231" y="9128"/>
                      <a:pt x="424614" y="18256"/>
                      <a:pt x="408474" y="34925"/>
                    </a:cubicBezTo>
                    <a:cubicBezTo>
                      <a:pt x="392334" y="51594"/>
                      <a:pt x="398684" y="85461"/>
                      <a:pt x="391011" y="100013"/>
                    </a:cubicBezTo>
                    <a:cubicBezTo>
                      <a:pt x="383338" y="114565"/>
                      <a:pt x="368521" y="110067"/>
                      <a:pt x="362436" y="122238"/>
                    </a:cubicBezTo>
                    <a:cubicBezTo>
                      <a:pt x="356351" y="134409"/>
                      <a:pt x="359262" y="164571"/>
                      <a:pt x="354499" y="173038"/>
                    </a:cubicBezTo>
                    <a:cubicBezTo>
                      <a:pt x="349736" y="181505"/>
                      <a:pt x="340211" y="171980"/>
                      <a:pt x="333861" y="173038"/>
                    </a:cubicBezTo>
                    <a:cubicBezTo>
                      <a:pt x="327511" y="174096"/>
                      <a:pt x="322220" y="171715"/>
                      <a:pt x="316399" y="179388"/>
                    </a:cubicBezTo>
                    <a:cubicBezTo>
                      <a:pt x="310578" y="187061"/>
                      <a:pt x="304228" y="208756"/>
                      <a:pt x="298936" y="219075"/>
                    </a:cubicBezTo>
                    <a:cubicBezTo>
                      <a:pt x="293644" y="229394"/>
                      <a:pt x="292057" y="234685"/>
                      <a:pt x="284649" y="241300"/>
                    </a:cubicBezTo>
                    <a:cubicBezTo>
                      <a:pt x="277241" y="247915"/>
                      <a:pt x="262159" y="246063"/>
                      <a:pt x="254486" y="258763"/>
                    </a:cubicBezTo>
                    <a:cubicBezTo>
                      <a:pt x="246813" y="271463"/>
                      <a:pt x="241786" y="304271"/>
                      <a:pt x="238611" y="317500"/>
                    </a:cubicBezTo>
                    <a:cubicBezTo>
                      <a:pt x="235436" y="330729"/>
                      <a:pt x="239669" y="332846"/>
                      <a:pt x="235436" y="338138"/>
                    </a:cubicBezTo>
                    <a:cubicBezTo>
                      <a:pt x="231203" y="343430"/>
                      <a:pt x="221413" y="334169"/>
                      <a:pt x="213211" y="349250"/>
                    </a:cubicBezTo>
                    <a:cubicBezTo>
                      <a:pt x="205009" y="364331"/>
                      <a:pt x="196807" y="408252"/>
                      <a:pt x="186224" y="428625"/>
                    </a:cubicBezTo>
                    <a:cubicBezTo>
                      <a:pt x="175641" y="448998"/>
                      <a:pt x="158707" y="451115"/>
                      <a:pt x="149711" y="471488"/>
                    </a:cubicBezTo>
                    <a:cubicBezTo>
                      <a:pt x="140715" y="491861"/>
                      <a:pt x="137276" y="528109"/>
                      <a:pt x="132249" y="550863"/>
                    </a:cubicBezTo>
                    <a:cubicBezTo>
                      <a:pt x="127222" y="573617"/>
                      <a:pt x="126164" y="592403"/>
                      <a:pt x="119549" y="608013"/>
                    </a:cubicBezTo>
                    <a:cubicBezTo>
                      <a:pt x="112934" y="623623"/>
                      <a:pt x="98911" y="633148"/>
                      <a:pt x="92561" y="644525"/>
                    </a:cubicBezTo>
                    <a:cubicBezTo>
                      <a:pt x="86211" y="655902"/>
                      <a:pt x="84888" y="666221"/>
                      <a:pt x="81449" y="676275"/>
                    </a:cubicBezTo>
                    <a:cubicBezTo>
                      <a:pt x="78009" y="686329"/>
                      <a:pt x="76951" y="694796"/>
                      <a:pt x="71924" y="704850"/>
                    </a:cubicBezTo>
                    <a:cubicBezTo>
                      <a:pt x="66897" y="714904"/>
                      <a:pt x="55519" y="727340"/>
                      <a:pt x="51286" y="736600"/>
                    </a:cubicBezTo>
                    <a:cubicBezTo>
                      <a:pt x="47053" y="745860"/>
                      <a:pt x="50757" y="747978"/>
                      <a:pt x="46524" y="760413"/>
                    </a:cubicBezTo>
                    <a:cubicBezTo>
                      <a:pt x="42291" y="772848"/>
                      <a:pt x="29326" y="800365"/>
                      <a:pt x="25886" y="811213"/>
                    </a:cubicBezTo>
                    <a:cubicBezTo>
                      <a:pt x="22446" y="822061"/>
                      <a:pt x="26944" y="812536"/>
                      <a:pt x="25886" y="825500"/>
                    </a:cubicBezTo>
                    <a:cubicBezTo>
                      <a:pt x="24828" y="838464"/>
                      <a:pt x="23769" y="875506"/>
                      <a:pt x="19536" y="889000"/>
                    </a:cubicBezTo>
                    <a:cubicBezTo>
                      <a:pt x="15303" y="902494"/>
                      <a:pt x="-3218" y="916782"/>
                      <a:pt x="486" y="906463"/>
                    </a:cubicBezTo>
                    <a:cubicBezTo>
                      <a:pt x="4190" y="896144"/>
                      <a:pt x="41761" y="827088"/>
                      <a:pt x="41761" y="827088"/>
                    </a:cubicBezTo>
                    <a:lnTo>
                      <a:pt x="48784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8" name="フリーフォーム: 図形 1367">
                <a:extLst>
                  <a:ext uri="{FF2B5EF4-FFF2-40B4-BE49-F238E27FC236}">
                    <a16:creationId xmlns:a16="http://schemas.microsoft.com/office/drawing/2014/main" id="{5F414811-5E6B-4FF0-A2DB-05FF2BD4CE7D}"/>
                  </a:ext>
                </a:extLst>
              </p:cNvPr>
              <p:cNvSpPr/>
              <p:nvPr/>
            </p:nvSpPr>
            <p:spPr>
              <a:xfrm>
                <a:off x="3296234" y="6014161"/>
                <a:ext cx="91572" cy="333628"/>
              </a:xfrm>
              <a:custGeom>
                <a:avLst/>
                <a:gdLst>
                  <a:gd name="connsiteX0" fmla="*/ 91491 w 91572"/>
                  <a:gd name="connsiteY0" fmla="*/ 877 h 333628"/>
                  <a:gd name="connsiteX1" fmla="*/ 4179 w 91572"/>
                  <a:gd name="connsiteY1" fmla="*/ 323139 h 333628"/>
                  <a:gd name="connsiteX2" fmla="*/ 20054 w 91572"/>
                  <a:gd name="connsiteY2" fmla="*/ 231064 h 333628"/>
                  <a:gd name="connsiteX3" fmla="*/ 91491 w 91572"/>
                  <a:gd name="connsiteY3" fmla="*/ 877 h 3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572" h="333628">
                    <a:moveTo>
                      <a:pt x="91491" y="877"/>
                    </a:moveTo>
                    <a:cubicBezTo>
                      <a:pt x="88845" y="16223"/>
                      <a:pt x="16085" y="284775"/>
                      <a:pt x="4179" y="323139"/>
                    </a:cubicBezTo>
                    <a:cubicBezTo>
                      <a:pt x="-7727" y="361504"/>
                      <a:pt x="8412" y="286362"/>
                      <a:pt x="20054" y="231064"/>
                    </a:cubicBezTo>
                    <a:cubicBezTo>
                      <a:pt x="31696" y="175766"/>
                      <a:pt x="94137" y="-14469"/>
                      <a:pt x="91491" y="8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69" name="フリーフォーム: 図形 1368">
                <a:extLst>
                  <a:ext uri="{FF2B5EF4-FFF2-40B4-BE49-F238E27FC236}">
                    <a16:creationId xmlns:a16="http://schemas.microsoft.com/office/drawing/2014/main" id="{68B480D6-911B-4B54-BC70-EE995EF00481}"/>
                  </a:ext>
                </a:extLst>
              </p:cNvPr>
              <p:cNvSpPr/>
              <p:nvPr/>
            </p:nvSpPr>
            <p:spPr>
              <a:xfrm>
                <a:off x="3428072" y="5562290"/>
                <a:ext cx="552812" cy="475853"/>
              </a:xfrm>
              <a:custGeom>
                <a:avLst/>
                <a:gdLst>
                  <a:gd name="connsiteX0" fmla="*/ 928 w 552812"/>
                  <a:gd name="connsiteY0" fmla="*/ 470210 h 475853"/>
                  <a:gd name="connsiteX1" fmla="*/ 77128 w 552812"/>
                  <a:gd name="connsiteY1" fmla="*/ 425760 h 475853"/>
                  <a:gd name="connsiteX2" fmla="*/ 239053 w 552812"/>
                  <a:gd name="connsiteY2" fmla="*/ 262248 h 475853"/>
                  <a:gd name="connsiteX3" fmla="*/ 551791 w 552812"/>
                  <a:gd name="connsiteY3" fmla="*/ 310 h 475853"/>
                  <a:gd name="connsiteX4" fmla="*/ 124753 w 552812"/>
                  <a:gd name="connsiteY4" fmla="*/ 317810 h 475853"/>
                  <a:gd name="connsiteX5" fmla="*/ 928 w 552812"/>
                  <a:gd name="connsiteY5" fmla="*/ 470210 h 475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2812" h="475853">
                    <a:moveTo>
                      <a:pt x="928" y="470210"/>
                    </a:moveTo>
                    <a:cubicBezTo>
                      <a:pt x="-7010" y="488202"/>
                      <a:pt x="37440" y="460420"/>
                      <a:pt x="77128" y="425760"/>
                    </a:cubicBezTo>
                    <a:cubicBezTo>
                      <a:pt x="116816" y="391100"/>
                      <a:pt x="159943" y="333156"/>
                      <a:pt x="239053" y="262248"/>
                    </a:cubicBezTo>
                    <a:cubicBezTo>
                      <a:pt x="318163" y="191340"/>
                      <a:pt x="570841" y="-8950"/>
                      <a:pt x="551791" y="310"/>
                    </a:cubicBezTo>
                    <a:cubicBezTo>
                      <a:pt x="532741" y="9570"/>
                      <a:pt x="215770" y="241081"/>
                      <a:pt x="124753" y="317810"/>
                    </a:cubicBezTo>
                    <a:cubicBezTo>
                      <a:pt x="33736" y="394539"/>
                      <a:pt x="8866" y="452218"/>
                      <a:pt x="928" y="4702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0" name="フリーフォーム: 図形 1369">
                <a:extLst>
                  <a:ext uri="{FF2B5EF4-FFF2-40B4-BE49-F238E27FC236}">
                    <a16:creationId xmlns:a16="http://schemas.microsoft.com/office/drawing/2014/main" id="{8E61F8AD-3941-4F49-86D6-B6930DA31DDA}"/>
                  </a:ext>
                </a:extLst>
              </p:cNvPr>
              <p:cNvSpPr/>
              <p:nvPr/>
            </p:nvSpPr>
            <p:spPr>
              <a:xfrm>
                <a:off x="3302906" y="6011045"/>
                <a:ext cx="137465" cy="381005"/>
              </a:xfrm>
              <a:custGeom>
                <a:avLst/>
                <a:gdLst>
                  <a:gd name="connsiteX0" fmla="*/ 135619 w 137465"/>
                  <a:gd name="connsiteY0" fmla="*/ 5580 h 381005"/>
                  <a:gd name="connsiteX1" fmla="*/ 107044 w 137465"/>
                  <a:gd name="connsiteY1" fmla="*/ 88130 h 381005"/>
                  <a:gd name="connsiteX2" fmla="*/ 682 w 137465"/>
                  <a:gd name="connsiteY2" fmla="*/ 378643 h 381005"/>
                  <a:gd name="connsiteX3" fmla="*/ 65769 w 137465"/>
                  <a:gd name="connsiteY3" fmla="*/ 215130 h 381005"/>
                  <a:gd name="connsiteX4" fmla="*/ 135619 w 137465"/>
                  <a:gd name="connsiteY4" fmla="*/ 5580 h 381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465" h="381005">
                    <a:moveTo>
                      <a:pt x="135619" y="5580"/>
                    </a:moveTo>
                    <a:cubicBezTo>
                      <a:pt x="142498" y="-15586"/>
                      <a:pt x="129533" y="25953"/>
                      <a:pt x="107044" y="88130"/>
                    </a:cubicBezTo>
                    <a:cubicBezTo>
                      <a:pt x="84555" y="150307"/>
                      <a:pt x="7561" y="357477"/>
                      <a:pt x="682" y="378643"/>
                    </a:cubicBezTo>
                    <a:cubicBezTo>
                      <a:pt x="-6197" y="399809"/>
                      <a:pt x="40634" y="273338"/>
                      <a:pt x="65769" y="215130"/>
                    </a:cubicBezTo>
                    <a:cubicBezTo>
                      <a:pt x="90904" y="156922"/>
                      <a:pt x="128740" y="26746"/>
                      <a:pt x="135619" y="55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1" name="フリーフォーム: 図形 1370">
                <a:extLst>
                  <a:ext uri="{FF2B5EF4-FFF2-40B4-BE49-F238E27FC236}">
                    <a16:creationId xmlns:a16="http://schemas.microsoft.com/office/drawing/2014/main" id="{70A6BD50-B587-48BE-B652-D62E9E96F67F}"/>
                  </a:ext>
                </a:extLst>
              </p:cNvPr>
              <p:cNvSpPr/>
              <p:nvPr/>
            </p:nvSpPr>
            <p:spPr>
              <a:xfrm>
                <a:off x="3095790" y="5784324"/>
                <a:ext cx="1047844" cy="937224"/>
              </a:xfrm>
              <a:custGeom>
                <a:avLst/>
                <a:gdLst>
                  <a:gd name="connsiteX0" fmla="*/ 1012660 w 1047844"/>
                  <a:gd name="connsiteY0" fmla="*/ 37039 h 937224"/>
                  <a:gd name="connsiteX1" fmla="*/ 844385 w 1047844"/>
                  <a:gd name="connsiteY1" fmla="*/ 149751 h 937224"/>
                  <a:gd name="connsiteX2" fmla="*/ 814223 w 1047844"/>
                  <a:gd name="connsiteY2" fmla="*/ 200551 h 937224"/>
                  <a:gd name="connsiteX3" fmla="*/ 822160 w 1047844"/>
                  <a:gd name="connsiteY3" fmla="*/ 221189 h 937224"/>
                  <a:gd name="connsiteX4" fmla="*/ 763423 w 1047844"/>
                  <a:gd name="connsiteY4" fmla="*/ 232301 h 937224"/>
                  <a:gd name="connsiteX5" fmla="*/ 755485 w 1047844"/>
                  <a:gd name="connsiteY5" fmla="*/ 257701 h 937224"/>
                  <a:gd name="connsiteX6" fmla="*/ 707860 w 1047844"/>
                  <a:gd name="connsiteY6" fmla="*/ 268814 h 937224"/>
                  <a:gd name="connsiteX7" fmla="*/ 698335 w 1047844"/>
                  <a:gd name="connsiteY7" fmla="*/ 294214 h 937224"/>
                  <a:gd name="connsiteX8" fmla="*/ 652298 w 1047844"/>
                  <a:gd name="connsiteY8" fmla="*/ 321201 h 937224"/>
                  <a:gd name="connsiteX9" fmla="*/ 647535 w 1047844"/>
                  <a:gd name="connsiteY9" fmla="*/ 349776 h 937224"/>
                  <a:gd name="connsiteX10" fmla="*/ 588798 w 1047844"/>
                  <a:gd name="connsiteY10" fmla="*/ 376764 h 937224"/>
                  <a:gd name="connsiteX11" fmla="*/ 549110 w 1047844"/>
                  <a:gd name="connsiteY11" fmla="*/ 410101 h 937224"/>
                  <a:gd name="connsiteX12" fmla="*/ 533235 w 1047844"/>
                  <a:gd name="connsiteY12" fmla="*/ 424389 h 937224"/>
                  <a:gd name="connsiteX13" fmla="*/ 449098 w 1047844"/>
                  <a:gd name="connsiteY13" fmla="*/ 487889 h 937224"/>
                  <a:gd name="connsiteX14" fmla="*/ 407823 w 1047844"/>
                  <a:gd name="connsiteY14" fmla="*/ 514876 h 937224"/>
                  <a:gd name="connsiteX15" fmla="*/ 322098 w 1047844"/>
                  <a:gd name="connsiteY15" fmla="*/ 576789 h 937224"/>
                  <a:gd name="connsiteX16" fmla="*/ 271298 w 1047844"/>
                  <a:gd name="connsiteY16" fmla="*/ 608539 h 937224"/>
                  <a:gd name="connsiteX17" fmla="*/ 258598 w 1047844"/>
                  <a:gd name="connsiteY17" fmla="*/ 659339 h 937224"/>
                  <a:gd name="connsiteX18" fmla="*/ 218910 w 1047844"/>
                  <a:gd name="connsiteY18" fmla="*/ 697439 h 937224"/>
                  <a:gd name="connsiteX19" fmla="*/ 190335 w 1047844"/>
                  <a:gd name="connsiteY19" fmla="*/ 727601 h 937224"/>
                  <a:gd name="connsiteX20" fmla="*/ 131598 w 1047844"/>
                  <a:gd name="connsiteY20" fmla="*/ 803801 h 937224"/>
                  <a:gd name="connsiteX21" fmla="*/ 93498 w 1047844"/>
                  <a:gd name="connsiteY21" fmla="*/ 829201 h 937224"/>
                  <a:gd name="connsiteX22" fmla="*/ 88735 w 1047844"/>
                  <a:gd name="connsiteY22" fmla="*/ 859364 h 937224"/>
                  <a:gd name="connsiteX23" fmla="*/ 64923 w 1047844"/>
                  <a:gd name="connsiteY23" fmla="*/ 892701 h 937224"/>
                  <a:gd name="connsiteX24" fmla="*/ 71273 w 1047844"/>
                  <a:gd name="connsiteY24" fmla="*/ 865714 h 937224"/>
                  <a:gd name="connsiteX25" fmla="*/ 1012660 w 1047844"/>
                  <a:gd name="connsiteY25" fmla="*/ 37039 h 9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47844" h="937224">
                    <a:moveTo>
                      <a:pt x="1012660" y="37039"/>
                    </a:moveTo>
                    <a:cubicBezTo>
                      <a:pt x="1141512" y="-82288"/>
                      <a:pt x="877458" y="122499"/>
                      <a:pt x="844385" y="149751"/>
                    </a:cubicBezTo>
                    <a:cubicBezTo>
                      <a:pt x="811312" y="177003"/>
                      <a:pt x="817927" y="188645"/>
                      <a:pt x="814223" y="200551"/>
                    </a:cubicBezTo>
                    <a:cubicBezTo>
                      <a:pt x="810519" y="212457"/>
                      <a:pt x="830627" y="215897"/>
                      <a:pt x="822160" y="221189"/>
                    </a:cubicBezTo>
                    <a:cubicBezTo>
                      <a:pt x="813693" y="226481"/>
                      <a:pt x="774535" y="226216"/>
                      <a:pt x="763423" y="232301"/>
                    </a:cubicBezTo>
                    <a:cubicBezTo>
                      <a:pt x="752310" y="238386"/>
                      <a:pt x="764745" y="251616"/>
                      <a:pt x="755485" y="257701"/>
                    </a:cubicBezTo>
                    <a:cubicBezTo>
                      <a:pt x="746225" y="263786"/>
                      <a:pt x="717385" y="262729"/>
                      <a:pt x="707860" y="268814"/>
                    </a:cubicBezTo>
                    <a:cubicBezTo>
                      <a:pt x="698335" y="274899"/>
                      <a:pt x="707595" y="285483"/>
                      <a:pt x="698335" y="294214"/>
                    </a:cubicBezTo>
                    <a:cubicBezTo>
                      <a:pt x="689075" y="302945"/>
                      <a:pt x="660765" y="311941"/>
                      <a:pt x="652298" y="321201"/>
                    </a:cubicBezTo>
                    <a:cubicBezTo>
                      <a:pt x="643831" y="330461"/>
                      <a:pt x="658118" y="340516"/>
                      <a:pt x="647535" y="349776"/>
                    </a:cubicBezTo>
                    <a:cubicBezTo>
                      <a:pt x="636952" y="359036"/>
                      <a:pt x="605202" y="366710"/>
                      <a:pt x="588798" y="376764"/>
                    </a:cubicBezTo>
                    <a:cubicBezTo>
                      <a:pt x="572394" y="386818"/>
                      <a:pt x="558370" y="402164"/>
                      <a:pt x="549110" y="410101"/>
                    </a:cubicBezTo>
                    <a:cubicBezTo>
                      <a:pt x="539850" y="418038"/>
                      <a:pt x="549904" y="411424"/>
                      <a:pt x="533235" y="424389"/>
                    </a:cubicBezTo>
                    <a:cubicBezTo>
                      <a:pt x="516566" y="437354"/>
                      <a:pt x="470000" y="472808"/>
                      <a:pt x="449098" y="487889"/>
                    </a:cubicBezTo>
                    <a:cubicBezTo>
                      <a:pt x="428196" y="502970"/>
                      <a:pt x="428990" y="500059"/>
                      <a:pt x="407823" y="514876"/>
                    </a:cubicBezTo>
                    <a:cubicBezTo>
                      <a:pt x="386656" y="529693"/>
                      <a:pt x="344852" y="561179"/>
                      <a:pt x="322098" y="576789"/>
                    </a:cubicBezTo>
                    <a:cubicBezTo>
                      <a:pt x="299344" y="592399"/>
                      <a:pt x="281881" y="594781"/>
                      <a:pt x="271298" y="608539"/>
                    </a:cubicBezTo>
                    <a:cubicBezTo>
                      <a:pt x="260715" y="622297"/>
                      <a:pt x="267329" y="644522"/>
                      <a:pt x="258598" y="659339"/>
                    </a:cubicBezTo>
                    <a:cubicBezTo>
                      <a:pt x="249867" y="674156"/>
                      <a:pt x="230287" y="686062"/>
                      <a:pt x="218910" y="697439"/>
                    </a:cubicBezTo>
                    <a:cubicBezTo>
                      <a:pt x="207533" y="708816"/>
                      <a:pt x="204887" y="709874"/>
                      <a:pt x="190335" y="727601"/>
                    </a:cubicBezTo>
                    <a:cubicBezTo>
                      <a:pt x="175783" y="745328"/>
                      <a:pt x="147737" y="786868"/>
                      <a:pt x="131598" y="803801"/>
                    </a:cubicBezTo>
                    <a:cubicBezTo>
                      <a:pt x="115458" y="820734"/>
                      <a:pt x="100642" y="819941"/>
                      <a:pt x="93498" y="829201"/>
                    </a:cubicBezTo>
                    <a:cubicBezTo>
                      <a:pt x="86354" y="838462"/>
                      <a:pt x="93497" y="848781"/>
                      <a:pt x="88735" y="859364"/>
                    </a:cubicBezTo>
                    <a:cubicBezTo>
                      <a:pt x="83972" y="869947"/>
                      <a:pt x="67833" y="891643"/>
                      <a:pt x="64923" y="892701"/>
                    </a:cubicBezTo>
                    <a:cubicBezTo>
                      <a:pt x="62013" y="893759"/>
                      <a:pt x="-83773" y="1008324"/>
                      <a:pt x="71273" y="865714"/>
                    </a:cubicBezTo>
                    <a:cubicBezTo>
                      <a:pt x="226319" y="723104"/>
                      <a:pt x="883808" y="156366"/>
                      <a:pt x="1012660" y="370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2" name="フリーフォーム: 図形 1371">
                <a:extLst>
                  <a:ext uri="{FF2B5EF4-FFF2-40B4-BE49-F238E27FC236}">
                    <a16:creationId xmlns:a16="http://schemas.microsoft.com/office/drawing/2014/main" id="{F8977402-E1F7-494D-8AB8-31383BAD5863}"/>
                  </a:ext>
                </a:extLst>
              </p:cNvPr>
              <p:cNvSpPr/>
              <p:nvPr/>
            </p:nvSpPr>
            <p:spPr>
              <a:xfrm>
                <a:off x="3314243" y="5792805"/>
                <a:ext cx="767220" cy="589402"/>
              </a:xfrm>
              <a:custGeom>
                <a:avLst/>
                <a:gdLst>
                  <a:gd name="connsiteX0" fmla="*/ 767220 w 767220"/>
                  <a:gd name="connsiteY0" fmla="*/ 6333 h 589402"/>
                  <a:gd name="connsiteX1" fmla="*/ 684670 w 767220"/>
                  <a:gd name="connsiteY1" fmla="*/ 49195 h 589402"/>
                  <a:gd name="connsiteX2" fmla="*/ 284620 w 767220"/>
                  <a:gd name="connsiteY2" fmla="*/ 369870 h 589402"/>
                  <a:gd name="connsiteX3" fmla="*/ 457 w 767220"/>
                  <a:gd name="connsiteY3" fmla="*/ 588945 h 589402"/>
                  <a:gd name="connsiteX4" fmla="*/ 213182 w 767220"/>
                  <a:gd name="connsiteY4" fmla="*/ 431783 h 589402"/>
                  <a:gd name="connsiteX5" fmla="*/ 767220 w 767220"/>
                  <a:gd name="connsiteY5" fmla="*/ 6333 h 58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7220" h="589402">
                    <a:moveTo>
                      <a:pt x="767220" y="6333"/>
                    </a:moveTo>
                    <a:cubicBezTo>
                      <a:pt x="766161" y="-2531"/>
                      <a:pt x="765103" y="-11395"/>
                      <a:pt x="684670" y="49195"/>
                    </a:cubicBezTo>
                    <a:cubicBezTo>
                      <a:pt x="604237" y="109785"/>
                      <a:pt x="398655" y="279912"/>
                      <a:pt x="284620" y="369870"/>
                    </a:cubicBezTo>
                    <a:cubicBezTo>
                      <a:pt x="170584" y="459828"/>
                      <a:pt x="12363" y="578626"/>
                      <a:pt x="457" y="588945"/>
                    </a:cubicBezTo>
                    <a:cubicBezTo>
                      <a:pt x="-11449" y="599264"/>
                      <a:pt x="213182" y="431783"/>
                      <a:pt x="213182" y="431783"/>
                    </a:cubicBezTo>
                    <a:lnTo>
                      <a:pt x="767220" y="633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3" name="フリーフォーム: 図形 1372">
                <a:extLst>
                  <a:ext uri="{FF2B5EF4-FFF2-40B4-BE49-F238E27FC236}">
                    <a16:creationId xmlns:a16="http://schemas.microsoft.com/office/drawing/2014/main" id="{27AE00A6-54C9-464B-A41F-177C6D020CC6}"/>
                  </a:ext>
                </a:extLst>
              </p:cNvPr>
              <p:cNvSpPr/>
              <p:nvPr/>
            </p:nvSpPr>
            <p:spPr>
              <a:xfrm>
                <a:off x="3066314" y="6314866"/>
                <a:ext cx="256367" cy="512297"/>
              </a:xfrm>
              <a:custGeom>
                <a:avLst/>
                <a:gdLst>
                  <a:gd name="connsiteX0" fmla="*/ 256324 w 256367"/>
                  <a:gd name="connsiteY0" fmla="*/ 209 h 512297"/>
                  <a:gd name="connsiteX1" fmla="*/ 72174 w 256367"/>
                  <a:gd name="connsiteY1" fmla="*/ 308184 h 512297"/>
                  <a:gd name="connsiteX2" fmla="*/ 7086 w 256367"/>
                  <a:gd name="connsiteY2" fmla="*/ 489159 h 512297"/>
                  <a:gd name="connsiteX3" fmla="*/ 7086 w 256367"/>
                  <a:gd name="connsiteY3" fmla="*/ 495509 h 512297"/>
                  <a:gd name="connsiteX4" fmla="*/ 54711 w 256367"/>
                  <a:gd name="connsiteY4" fmla="*/ 357397 h 512297"/>
                  <a:gd name="connsiteX5" fmla="*/ 256324 w 256367"/>
                  <a:gd name="connsiteY5" fmla="*/ 209 h 5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6367" h="512297">
                    <a:moveTo>
                      <a:pt x="256324" y="209"/>
                    </a:moveTo>
                    <a:cubicBezTo>
                      <a:pt x="259235" y="-7993"/>
                      <a:pt x="113714" y="226692"/>
                      <a:pt x="72174" y="308184"/>
                    </a:cubicBezTo>
                    <a:cubicBezTo>
                      <a:pt x="30634" y="389676"/>
                      <a:pt x="17934" y="457938"/>
                      <a:pt x="7086" y="489159"/>
                    </a:cubicBezTo>
                    <a:cubicBezTo>
                      <a:pt x="-3762" y="520380"/>
                      <a:pt x="-851" y="517469"/>
                      <a:pt x="7086" y="495509"/>
                    </a:cubicBezTo>
                    <a:cubicBezTo>
                      <a:pt x="15023" y="473549"/>
                      <a:pt x="11584" y="435978"/>
                      <a:pt x="54711" y="357397"/>
                    </a:cubicBezTo>
                    <a:cubicBezTo>
                      <a:pt x="97838" y="278816"/>
                      <a:pt x="253413" y="8411"/>
                      <a:pt x="256324" y="2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4" name="フリーフォーム: 図形 1373">
                <a:extLst>
                  <a:ext uri="{FF2B5EF4-FFF2-40B4-BE49-F238E27FC236}">
                    <a16:creationId xmlns:a16="http://schemas.microsoft.com/office/drawing/2014/main" id="{5C15B1CA-A18C-4679-9B9F-EDD978AB1FB3}"/>
                  </a:ext>
                </a:extLst>
              </p:cNvPr>
              <p:cNvSpPr/>
              <p:nvPr/>
            </p:nvSpPr>
            <p:spPr>
              <a:xfrm>
                <a:off x="3071024" y="6607324"/>
                <a:ext cx="149455" cy="285632"/>
              </a:xfrm>
              <a:custGeom>
                <a:avLst/>
                <a:gdLst>
                  <a:gd name="connsiteX0" fmla="*/ 2376 w 149455"/>
                  <a:gd name="connsiteY0" fmla="*/ 282426 h 285632"/>
                  <a:gd name="connsiteX1" fmla="*/ 64289 w 149455"/>
                  <a:gd name="connsiteY1" fmla="*/ 144314 h 285632"/>
                  <a:gd name="connsiteX2" fmla="*/ 148426 w 149455"/>
                  <a:gd name="connsiteY2" fmla="*/ 1439 h 285632"/>
                  <a:gd name="connsiteX3" fmla="*/ 2376 w 149455"/>
                  <a:gd name="connsiteY3" fmla="*/ 282426 h 28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9455" h="285632">
                    <a:moveTo>
                      <a:pt x="2376" y="282426"/>
                    </a:moveTo>
                    <a:cubicBezTo>
                      <a:pt x="-11647" y="306238"/>
                      <a:pt x="39947" y="191145"/>
                      <a:pt x="64289" y="144314"/>
                    </a:cubicBezTo>
                    <a:cubicBezTo>
                      <a:pt x="88631" y="97483"/>
                      <a:pt x="158745" y="-13907"/>
                      <a:pt x="148426" y="1439"/>
                    </a:cubicBezTo>
                    <a:cubicBezTo>
                      <a:pt x="138107" y="16785"/>
                      <a:pt x="16399" y="258614"/>
                      <a:pt x="2376" y="2824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5" name="フリーフォーム: 図形 1374">
                <a:extLst>
                  <a:ext uri="{FF2B5EF4-FFF2-40B4-BE49-F238E27FC236}">
                    <a16:creationId xmlns:a16="http://schemas.microsoft.com/office/drawing/2014/main" id="{AEDD0ECD-B42A-4D4F-95C8-908BF8315945}"/>
                  </a:ext>
                </a:extLst>
              </p:cNvPr>
              <p:cNvSpPr/>
              <p:nvPr/>
            </p:nvSpPr>
            <p:spPr>
              <a:xfrm>
                <a:off x="2824849" y="6891338"/>
                <a:ext cx="240729" cy="885905"/>
              </a:xfrm>
              <a:custGeom>
                <a:avLst/>
                <a:gdLst>
                  <a:gd name="connsiteX0" fmla="*/ 240614 w 240729"/>
                  <a:gd name="connsiteY0" fmla="*/ 0 h 885905"/>
                  <a:gd name="connsiteX1" fmla="*/ 51701 w 240729"/>
                  <a:gd name="connsiteY1" fmla="*/ 614362 h 885905"/>
                  <a:gd name="connsiteX2" fmla="*/ 5664 w 240729"/>
                  <a:gd name="connsiteY2" fmla="*/ 776287 h 885905"/>
                  <a:gd name="connsiteX3" fmla="*/ 8839 w 240729"/>
                  <a:gd name="connsiteY3" fmla="*/ 881062 h 885905"/>
                  <a:gd name="connsiteX4" fmla="*/ 78689 w 240729"/>
                  <a:gd name="connsiteY4" fmla="*/ 619125 h 885905"/>
                  <a:gd name="connsiteX5" fmla="*/ 240614 w 240729"/>
                  <a:gd name="connsiteY5" fmla="*/ 0 h 88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0729" h="885905">
                    <a:moveTo>
                      <a:pt x="240614" y="0"/>
                    </a:moveTo>
                    <a:cubicBezTo>
                      <a:pt x="236116" y="-794"/>
                      <a:pt x="90859" y="484981"/>
                      <a:pt x="51701" y="614362"/>
                    </a:cubicBezTo>
                    <a:cubicBezTo>
                      <a:pt x="12543" y="743743"/>
                      <a:pt x="12808" y="731837"/>
                      <a:pt x="5664" y="776287"/>
                    </a:cubicBezTo>
                    <a:cubicBezTo>
                      <a:pt x="-1480" y="820737"/>
                      <a:pt x="-3332" y="907256"/>
                      <a:pt x="8839" y="881062"/>
                    </a:cubicBezTo>
                    <a:cubicBezTo>
                      <a:pt x="21010" y="854868"/>
                      <a:pt x="40060" y="761735"/>
                      <a:pt x="78689" y="619125"/>
                    </a:cubicBezTo>
                    <a:cubicBezTo>
                      <a:pt x="117318" y="476515"/>
                      <a:pt x="245112" y="794"/>
                      <a:pt x="240614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6" name="フリーフォーム: 図形 1375">
                <a:extLst>
                  <a:ext uri="{FF2B5EF4-FFF2-40B4-BE49-F238E27FC236}">
                    <a16:creationId xmlns:a16="http://schemas.microsoft.com/office/drawing/2014/main" id="{29C53649-07A8-42B0-87F1-1498CFD86402}"/>
                  </a:ext>
                </a:extLst>
              </p:cNvPr>
              <p:cNvSpPr/>
              <p:nvPr/>
            </p:nvSpPr>
            <p:spPr>
              <a:xfrm>
                <a:off x="2766966" y="7688362"/>
                <a:ext cx="78693" cy="285651"/>
              </a:xfrm>
              <a:custGeom>
                <a:avLst/>
                <a:gdLst>
                  <a:gd name="connsiteX0" fmla="*/ 47 w 78693"/>
                  <a:gd name="connsiteY0" fmla="*/ 285651 h 285651"/>
                  <a:gd name="connsiteX1" fmla="*/ 63547 w 78693"/>
                  <a:gd name="connsiteY1" fmla="*/ 31651 h 285651"/>
                  <a:gd name="connsiteX2" fmla="*/ 74659 w 78693"/>
                  <a:gd name="connsiteY2" fmla="*/ 28476 h 285651"/>
                  <a:gd name="connsiteX3" fmla="*/ 47 w 78693"/>
                  <a:gd name="connsiteY3" fmla="*/ 285651 h 28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93" h="285651">
                    <a:moveTo>
                      <a:pt x="47" y="285651"/>
                    </a:moveTo>
                    <a:cubicBezTo>
                      <a:pt x="-1805" y="286180"/>
                      <a:pt x="51112" y="74513"/>
                      <a:pt x="63547" y="31651"/>
                    </a:cubicBezTo>
                    <a:cubicBezTo>
                      <a:pt x="75982" y="-11211"/>
                      <a:pt x="83920" y="-8830"/>
                      <a:pt x="74659" y="28476"/>
                    </a:cubicBezTo>
                    <a:cubicBezTo>
                      <a:pt x="65399" y="65782"/>
                      <a:pt x="1899" y="285122"/>
                      <a:pt x="47" y="2856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7" name="フリーフォーム: 図形 1376">
                <a:extLst>
                  <a:ext uri="{FF2B5EF4-FFF2-40B4-BE49-F238E27FC236}">
                    <a16:creationId xmlns:a16="http://schemas.microsoft.com/office/drawing/2014/main" id="{13E69DCE-3A49-4A44-B060-68F0AA367A29}"/>
                  </a:ext>
                </a:extLst>
              </p:cNvPr>
              <p:cNvSpPr/>
              <p:nvPr/>
            </p:nvSpPr>
            <p:spPr>
              <a:xfrm>
                <a:off x="2778568" y="7565579"/>
                <a:ext cx="209922" cy="372493"/>
              </a:xfrm>
              <a:custGeom>
                <a:avLst/>
                <a:gdLst>
                  <a:gd name="connsiteX0" fmla="*/ 4320 w 209922"/>
                  <a:gd name="connsiteY0" fmla="*/ 370334 h 372493"/>
                  <a:gd name="connsiteX1" fmla="*/ 80520 w 209922"/>
                  <a:gd name="connsiteY1" fmla="*/ 149671 h 372493"/>
                  <a:gd name="connsiteX2" fmla="*/ 209107 w 209922"/>
                  <a:gd name="connsiteY2" fmla="*/ 5209 h 372493"/>
                  <a:gd name="connsiteX3" fmla="*/ 4320 w 209922"/>
                  <a:gd name="connsiteY3" fmla="*/ 370334 h 37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9922" h="372493">
                    <a:moveTo>
                      <a:pt x="4320" y="370334"/>
                    </a:moveTo>
                    <a:cubicBezTo>
                      <a:pt x="-17111" y="394411"/>
                      <a:pt x="46389" y="210525"/>
                      <a:pt x="80520" y="149671"/>
                    </a:cubicBezTo>
                    <a:cubicBezTo>
                      <a:pt x="114651" y="88817"/>
                      <a:pt x="220219" y="-25747"/>
                      <a:pt x="209107" y="5209"/>
                    </a:cubicBezTo>
                    <a:cubicBezTo>
                      <a:pt x="197995" y="36165"/>
                      <a:pt x="25751" y="346257"/>
                      <a:pt x="4320" y="3703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8" name="フリーフォーム: 図形 1377">
                <a:extLst>
                  <a:ext uri="{FF2B5EF4-FFF2-40B4-BE49-F238E27FC236}">
                    <a16:creationId xmlns:a16="http://schemas.microsoft.com/office/drawing/2014/main" id="{0379C6E9-DA4F-4A9F-8553-DC938898ED51}"/>
                  </a:ext>
                </a:extLst>
              </p:cNvPr>
              <p:cNvSpPr/>
              <p:nvPr/>
            </p:nvSpPr>
            <p:spPr>
              <a:xfrm>
                <a:off x="3972051" y="6158704"/>
                <a:ext cx="217586" cy="207847"/>
              </a:xfrm>
              <a:custGeom>
                <a:avLst/>
                <a:gdLst>
                  <a:gd name="connsiteX0" fmla="*/ 932 w 217586"/>
                  <a:gd name="connsiteY0" fmla="*/ 68529 h 207847"/>
                  <a:gd name="connsiteX1" fmla="*/ 83482 w 217586"/>
                  <a:gd name="connsiteY1" fmla="*/ 24079 h 207847"/>
                  <a:gd name="connsiteX2" fmla="*/ 157566 w 217586"/>
                  <a:gd name="connsiteY2" fmla="*/ 60063 h 207847"/>
                  <a:gd name="connsiteX3" fmla="*/ 180849 w 217586"/>
                  <a:gd name="connsiteY3" fmla="*/ 132029 h 207847"/>
                  <a:gd name="connsiteX4" fmla="*/ 151216 w 217586"/>
                  <a:gd name="connsiteY4" fmla="*/ 201879 h 207847"/>
                  <a:gd name="connsiteX5" fmla="*/ 187199 w 217586"/>
                  <a:gd name="connsiteY5" fmla="*/ 199763 h 207847"/>
                  <a:gd name="connsiteX6" fmla="*/ 214716 w 217586"/>
                  <a:gd name="connsiteY6" fmla="*/ 163779 h 207847"/>
                  <a:gd name="connsiteX7" fmla="*/ 208366 w 217586"/>
                  <a:gd name="connsiteY7" fmla="*/ 85463 h 207847"/>
                  <a:gd name="connsiteX8" fmla="*/ 140632 w 217586"/>
                  <a:gd name="connsiteY8" fmla="*/ 796 h 207847"/>
                  <a:gd name="connsiteX9" fmla="*/ 932 w 217586"/>
                  <a:gd name="connsiteY9" fmla="*/ 68529 h 20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7586" h="207847">
                    <a:moveTo>
                      <a:pt x="932" y="68529"/>
                    </a:moveTo>
                    <a:cubicBezTo>
                      <a:pt x="-8593" y="72409"/>
                      <a:pt x="57377" y="25490"/>
                      <a:pt x="83482" y="24079"/>
                    </a:cubicBezTo>
                    <a:cubicBezTo>
                      <a:pt x="109587" y="22668"/>
                      <a:pt x="141338" y="42071"/>
                      <a:pt x="157566" y="60063"/>
                    </a:cubicBezTo>
                    <a:cubicBezTo>
                      <a:pt x="173794" y="78055"/>
                      <a:pt x="181907" y="108393"/>
                      <a:pt x="180849" y="132029"/>
                    </a:cubicBezTo>
                    <a:cubicBezTo>
                      <a:pt x="179791" y="155665"/>
                      <a:pt x="150158" y="190590"/>
                      <a:pt x="151216" y="201879"/>
                    </a:cubicBezTo>
                    <a:cubicBezTo>
                      <a:pt x="152274" y="213168"/>
                      <a:pt x="176616" y="206113"/>
                      <a:pt x="187199" y="199763"/>
                    </a:cubicBezTo>
                    <a:cubicBezTo>
                      <a:pt x="197782" y="193413"/>
                      <a:pt x="211188" y="182829"/>
                      <a:pt x="214716" y="163779"/>
                    </a:cubicBezTo>
                    <a:cubicBezTo>
                      <a:pt x="218244" y="144729"/>
                      <a:pt x="220713" y="112627"/>
                      <a:pt x="208366" y="85463"/>
                    </a:cubicBezTo>
                    <a:cubicBezTo>
                      <a:pt x="196019" y="58299"/>
                      <a:pt x="173793" y="9968"/>
                      <a:pt x="140632" y="796"/>
                    </a:cubicBezTo>
                    <a:cubicBezTo>
                      <a:pt x="107471" y="-8376"/>
                      <a:pt x="10457" y="64649"/>
                      <a:pt x="932" y="685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79" name="フリーフォーム: 図形 1378">
                <a:extLst>
                  <a:ext uri="{FF2B5EF4-FFF2-40B4-BE49-F238E27FC236}">
                    <a16:creationId xmlns:a16="http://schemas.microsoft.com/office/drawing/2014/main" id="{855852FF-7A64-4433-8824-87D5867CD1BF}"/>
                  </a:ext>
                </a:extLst>
              </p:cNvPr>
              <p:cNvSpPr/>
              <p:nvPr/>
            </p:nvSpPr>
            <p:spPr>
              <a:xfrm>
                <a:off x="4004550" y="6214412"/>
                <a:ext cx="95471" cy="127610"/>
              </a:xfrm>
              <a:custGeom>
                <a:avLst/>
                <a:gdLst>
                  <a:gd name="connsiteX0" fmla="*/ 57333 w 95471"/>
                  <a:gd name="connsiteY0" fmla="*/ 121 h 127610"/>
                  <a:gd name="connsiteX1" fmla="*/ 31933 w 95471"/>
                  <a:gd name="connsiteY1" fmla="*/ 76321 h 127610"/>
                  <a:gd name="connsiteX2" fmla="*/ 95433 w 95471"/>
                  <a:gd name="connsiteY2" fmla="*/ 127121 h 127610"/>
                  <a:gd name="connsiteX3" fmla="*/ 21350 w 95471"/>
                  <a:gd name="connsiteY3" fmla="*/ 99605 h 127610"/>
                  <a:gd name="connsiteX4" fmla="*/ 183 w 95471"/>
                  <a:gd name="connsiteY4" fmla="*/ 59388 h 127610"/>
                  <a:gd name="connsiteX5" fmla="*/ 57333 w 95471"/>
                  <a:gd name="connsiteY5" fmla="*/ 121 h 127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471" h="127610">
                    <a:moveTo>
                      <a:pt x="57333" y="121"/>
                    </a:moveTo>
                    <a:cubicBezTo>
                      <a:pt x="62625" y="2943"/>
                      <a:pt x="25583" y="55154"/>
                      <a:pt x="31933" y="76321"/>
                    </a:cubicBezTo>
                    <a:cubicBezTo>
                      <a:pt x="38283" y="97488"/>
                      <a:pt x="97197" y="123240"/>
                      <a:pt x="95433" y="127121"/>
                    </a:cubicBezTo>
                    <a:cubicBezTo>
                      <a:pt x="93669" y="131002"/>
                      <a:pt x="37225" y="110894"/>
                      <a:pt x="21350" y="99605"/>
                    </a:cubicBezTo>
                    <a:cubicBezTo>
                      <a:pt x="5475" y="88316"/>
                      <a:pt x="-1228" y="74204"/>
                      <a:pt x="183" y="59388"/>
                    </a:cubicBezTo>
                    <a:cubicBezTo>
                      <a:pt x="1594" y="44572"/>
                      <a:pt x="52041" y="-2701"/>
                      <a:pt x="57333" y="1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0" name="フリーフォーム: 図形 1379">
                <a:extLst>
                  <a:ext uri="{FF2B5EF4-FFF2-40B4-BE49-F238E27FC236}">
                    <a16:creationId xmlns:a16="http://schemas.microsoft.com/office/drawing/2014/main" id="{166BC17F-013D-451F-831F-3781EB3E2233}"/>
                  </a:ext>
                </a:extLst>
              </p:cNvPr>
              <p:cNvSpPr/>
              <p:nvPr/>
            </p:nvSpPr>
            <p:spPr>
              <a:xfrm>
                <a:off x="3976814" y="6233543"/>
                <a:ext cx="116871" cy="142179"/>
              </a:xfrm>
              <a:custGeom>
                <a:avLst/>
                <a:gdLst>
                  <a:gd name="connsiteX0" fmla="*/ 403 w 116871"/>
                  <a:gd name="connsiteY0" fmla="*/ 40 h 142179"/>
                  <a:gd name="connsiteX1" fmla="*/ 23686 w 116871"/>
                  <a:gd name="connsiteY1" fmla="*/ 112224 h 142179"/>
                  <a:gd name="connsiteX2" fmla="*/ 116819 w 116871"/>
                  <a:gd name="connsiteY2" fmla="*/ 141857 h 142179"/>
                  <a:gd name="connsiteX3" fmla="*/ 36386 w 116871"/>
                  <a:gd name="connsiteY3" fmla="*/ 99524 h 142179"/>
                  <a:gd name="connsiteX4" fmla="*/ 403 w 116871"/>
                  <a:gd name="connsiteY4" fmla="*/ 40 h 142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6871" h="142179">
                    <a:moveTo>
                      <a:pt x="403" y="40"/>
                    </a:moveTo>
                    <a:cubicBezTo>
                      <a:pt x="-1714" y="2157"/>
                      <a:pt x="4283" y="88588"/>
                      <a:pt x="23686" y="112224"/>
                    </a:cubicBezTo>
                    <a:cubicBezTo>
                      <a:pt x="43089" y="135860"/>
                      <a:pt x="114702" y="143974"/>
                      <a:pt x="116819" y="141857"/>
                    </a:cubicBezTo>
                    <a:cubicBezTo>
                      <a:pt x="118936" y="139740"/>
                      <a:pt x="56141" y="119985"/>
                      <a:pt x="36386" y="99524"/>
                    </a:cubicBezTo>
                    <a:cubicBezTo>
                      <a:pt x="16631" y="79063"/>
                      <a:pt x="2520" y="-2077"/>
                      <a:pt x="403" y="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1" name="フリーフォーム: 図形 1380">
                <a:extLst>
                  <a:ext uri="{FF2B5EF4-FFF2-40B4-BE49-F238E27FC236}">
                    <a16:creationId xmlns:a16="http://schemas.microsoft.com/office/drawing/2014/main" id="{9582405C-B181-412B-A60A-612CFB9A5F00}"/>
                  </a:ext>
                </a:extLst>
              </p:cNvPr>
              <p:cNvSpPr/>
              <p:nvPr/>
            </p:nvSpPr>
            <p:spPr>
              <a:xfrm>
                <a:off x="3057515" y="6975001"/>
                <a:ext cx="88936" cy="213248"/>
              </a:xfrm>
              <a:custGeom>
                <a:avLst/>
                <a:gdLst>
                  <a:gd name="connsiteX0" fmla="*/ 10 w 88936"/>
                  <a:gd name="connsiteY0" fmla="*/ 19524 h 213248"/>
                  <a:gd name="connsiteX1" fmla="*/ 53985 w 88936"/>
                  <a:gd name="connsiteY1" fmla="*/ 474 h 213248"/>
                  <a:gd name="connsiteX2" fmla="*/ 76210 w 88936"/>
                  <a:gd name="connsiteY2" fmla="*/ 38574 h 213248"/>
                  <a:gd name="connsiteX3" fmla="*/ 88910 w 88936"/>
                  <a:gd name="connsiteY3" fmla="*/ 95724 h 213248"/>
                  <a:gd name="connsiteX4" fmla="*/ 73035 w 88936"/>
                  <a:gd name="connsiteY4" fmla="*/ 151287 h 213248"/>
                  <a:gd name="connsiteX5" fmla="*/ 11123 w 88936"/>
                  <a:gd name="connsiteY5" fmla="*/ 213199 h 213248"/>
                  <a:gd name="connsiteX6" fmla="*/ 50810 w 88936"/>
                  <a:gd name="connsiteY6" fmla="*/ 160812 h 213248"/>
                  <a:gd name="connsiteX7" fmla="*/ 55573 w 88936"/>
                  <a:gd name="connsiteY7" fmla="*/ 113187 h 213248"/>
                  <a:gd name="connsiteX8" fmla="*/ 49223 w 88936"/>
                  <a:gd name="connsiteY8" fmla="*/ 52862 h 213248"/>
                  <a:gd name="connsiteX9" fmla="*/ 10 w 88936"/>
                  <a:gd name="connsiteY9" fmla="*/ 19524 h 21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936" h="213248">
                    <a:moveTo>
                      <a:pt x="10" y="19524"/>
                    </a:moveTo>
                    <a:cubicBezTo>
                      <a:pt x="804" y="10793"/>
                      <a:pt x="41285" y="-2701"/>
                      <a:pt x="53985" y="474"/>
                    </a:cubicBezTo>
                    <a:cubicBezTo>
                      <a:pt x="66685" y="3649"/>
                      <a:pt x="70389" y="22699"/>
                      <a:pt x="76210" y="38574"/>
                    </a:cubicBezTo>
                    <a:cubicBezTo>
                      <a:pt x="82031" y="54449"/>
                      <a:pt x="89439" y="76939"/>
                      <a:pt x="88910" y="95724"/>
                    </a:cubicBezTo>
                    <a:cubicBezTo>
                      <a:pt x="88381" y="114509"/>
                      <a:pt x="85999" y="131708"/>
                      <a:pt x="73035" y="151287"/>
                    </a:cubicBezTo>
                    <a:cubicBezTo>
                      <a:pt x="60071" y="170866"/>
                      <a:pt x="14827" y="211612"/>
                      <a:pt x="11123" y="213199"/>
                    </a:cubicBezTo>
                    <a:cubicBezTo>
                      <a:pt x="7419" y="214786"/>
                      <a:pt x="43402" y="177481"/>
                      <a:pt x="50810" y="160812"/>
                    </a:cubicBezTo>
                    <a:cubicBezTo>
                      <a:pt x="58218" y="144143"/>
                      <a:pt x="55837" y="131179"/>
                      <a:pt x="55573" y="113187"/>
                    </a:cubicBezTo>
                    <a:cubicBezTo>
                      <a:pt x="55309" y="95195"/>
                      <a:pt x="53192" y="66356"/>
                      <a:pt x="49223" y="52862"/>
                    </a:cubicBezTo>
                    <a:cubicBezTo>
                      <a:pt x="45254" y="39368"/>
                      <a:pt x="-784" y="28255"/>
                      <a:pt x="10" y="195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2" name="フリーフォーム: 図形 1381">
                <a:extLst>
                  <a:ext uri="{FF2B5EF4-FFF2-40B4-BE49-F238E27FC236}">
                    <a16:creationId xmlns:a16="http://schemas.microsoft.com/office/drawing/2014/main" id="{3BE1851B-6BA2-470F-B677-19CAE56D0BAD}"/>
                  </a:ext>
                </a:extLst>
              </p:cNvPr>
              <p:cNvSpPr/>
              <p:nvPr/>
            </p:nvSpPr>
            <p:spPr>
              <a:xfrm>
                <a:off x="3022456" y="6998952"/>
                <a:ext cx="49526" cy="173529"/>
              </a:xfrm>
              <a:custGeom>
                <a:avLst/>
                <a:gdLst>
                  <a:gd name="connsiteX0" fmla="*/ 33482 w 49526"/>
                  <a:gd name="connsiteY0" fmla="*/ 336 h 173529"/>
                  <a:gd name="connsiteX1" fmla="*/ 144 w 49526"/>
                  <a:gd name="connsiteY1" fmla="*/ 113048 h 173529"/>
                  <a:gd name="connsiteX2" fmla="*/ 49357 w 49526"/>
                  <a:gd name="connsiteY2" fmla="*/ 173373 h 173529"/>
                  <a:gd name="connsiteX3" fmla="*/ 16019 w 49526"/>
                  <a:gd name="connsiteY3" fmla="*/ 128923 h 173529"/>
                  <a:gd name="connsiteX4" fmla="*/ 8082 w 49526"/>
                  <a:gd name="connsiteY4" fmla="*/ 79711 h 173529"/>
                  <a:gd name="connsiteX5" fmla="*/ 33482 w 49526"/>
                  <a:gd name="connsiteY5" fmla="*/ 336 h 173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526" h="173529">
                    <a:moveTo>
                      <a:pt x="33482" y="336"/>
                    </a:moveTo>
                    <a:cubicBezTo>
                      <a:pt x="32159" y="5892"/>
                      <a:pt x="-2502" y="84209"/>
                      <a:pt x="144" y="113048"/>
                    </a:cubicBezTo>
                    <a:cubicBezTo>
                      <a:pt x="2790" y="141887"/>
                      <a:pt x="46711" y="170727"/>
                      <a:pt x="49357" y="173373"/>
                    </a:cubicBezTo>
                    <a:cubicBezTo>
                      <a:pt x="52003" y="176019"/>
                      <a:pt x="22898" y="144533"/>
                      <a:pt x="16019" y="128923"/>
                    </a:cubicBezTo>
                    <a:cubicBezTo>
                      <a:pt x="9140" y="113313"/>
                      <a:pt x="6230" y="99819"/>
                      <a:pt x="8082" y="79711"/>
                    </a:cubicBezTo>
                    <a:cubicBezTo>
                      <a:pt x="9934" y="59603"/>
                      <a:pt x="34805" y="-5220"/>
                      <a:pt x="33482" y="3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3" name="フリーフォーム: 図形 1382">
                <a:extLst>
                  <a:ext uri="{FF2B5EF4-FFF2-40B4-BE49-F238E27FC236}">
                    <a16:creationId xmlns:a16="http://schemas.microsoft.com/office/drawing/2014/main" id="{5BD28A94-ECE1-424A-AB0C-4871E76E46CF}"/>
                  </a:ext>
                </a:extLst>
              </p:cNvPr>
              <p:cNvSpPr/>
              <p:nvPr/>
            </p:nvSpPr>
            <p:spPr>
              <a:xfrm>
                <a:off x="3065300" y="6999225"/>
                <a:ext cx="43003" cy="151723"/>
              </a:xfrm>
              <a:custGeom>
                <a:avLst/>
                <a:gdLst>
                  <a:gd name="connsiteX0" fmla="*/ 163 w 43003"/>
                  <a:gd name="connsiteY0" fmla="*/ 63 h 151723"/>
                  <a:gd name="connsiteX1" fmla="*/ 27150 w 43003"/>
                  <a:gd name="connsiteY1" fmla="*/ 66738 h 151723"/>
                  <a:gd name="connsiteX2" fmla="*/ 30325 w 43003"/>
                  <a:gd name="connsiteY2" fmla="*/ 101663 h 151723"/>
                  <a:gd name="connsiteX3" fmla="*/ 19213 w 43003"/>
                  <a:gd name="connsiteY3" fmla="*/ 150875 h 151723"/>
                  <a:gd name="connsiteX4" fmla="*/ 36675 w 43003"/>
                  <a:gd name="connsiteY4" fmla="*/ 127063 h 151723"/>
                  <a:gd name="connsiteX5" fmla="*/ 41438 w 43003"/>
                  <a:gd name="connsiteY5" fmla="*/ 55625 h 151723"/>
                  <a:gd name="connsiteX6" fmla="*/ 163 w 43003"/>
                  <a:gd name="connsiteY6" fmla="*/ 63 h 151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003" h="151723">
                    <a:moveTo>
                      <a:pt x="163" y="63"/>
                    </a:moveTo>
                    <a:cubicBezTo>
                      <a:pt x="-2218" y="1915"/>
                      <a:pt x="22123" y="49805"/>
                      <a:pt x="27150" y="66738"/>
                    </a:cubicBezTo>
                    <a:cubicBezTo>
                      <a:pt x="32177" y="83671"/>
                      <a:pt x="31648" y="87640"/>
                      <a:pt x="30325" y="101663"/>
                    </a:cubicBezTo>
                    <a:cubicBezTo>
                      <a:pt x="29002" y="115686"/>
                      <a:pt x="18155" y="146642"/>
                      <a:pt x="19213" y="150875"/>
                    </a:cubicBezTo>
                    <a:cubicBezTo>
                      <a:pt x="20271" y="155108"/>
                      <a:pt x="32971" y="142938"/>
                      <a:pt x="36675" y="127063"/>
                    </a:cubicBezTo>
                    <a:cubicBezTo>
                      <a:pt x="40379" y="111188"/>
                      <a:pt x="45671" y="74146"/>
                      <a:pt x="41438" y="55625"/>
                    </a:cubicBezTo>
                    <a:cubicBezTo>
                      <a:pt x="37205" y="37104"/>
                      <a:pt x="2544" y="-1789"/>
                      <a:pt x="163" y="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4" name="フリーフォーム: 図形 1383">
                <a:extLst>
                  <a:ext uri="{FF2B5EF4-FFF2-40B4-BE49-F238E27FC236}">
                    <a16:creationId xmlns:a16="http://schemas.microsoft.com/office/drawing/2014/main" id="{189E7C7B-58D1-4711-ACAD-84A39455B638}"/>
                  </a:ext>
                </a:extLst>
              </p:cNvPr>
              <p:cNvSpPr/>
              <p:nvPr/>
            </p:nvSpPr>
            <p:spPr>
              <a:xfrm>
                <a:off x="3482213" y="6903109"/>
                <a:ext cx="216013" cy="2195200"/>
              </a:xfrm>
              <a:custGeom>
                <a:avLst/>
                <a:gdLst>
                  <a:gd name="connsiteX0" fmla="*/ 210947 w 216013"/>
                  <a:gd name="connsiteY0" fmla="*/ 86971 h 2195200"/>
                  <a:gd name="connsiteX1" fmla="*/ 190627 w 216013"/>
                  <a:gd name="connsiteY1" fmla="*/ 193651 h 2195200"/>
                  <a:gd name="connsiteX2" fmla="*/ 2667 w 216013"/>
                  <a:gd name="connsiteY2" fmla="*/ 1661771 h 2195200"/>
                  <a:gd name="connsiteX3" fmla="*/ 78867 w 216013"/>
                  <a:gd name="connsiteY3" fmla="*/ 2195171 h 2195200"/>
                  <a:gd name="connsiteX4" fmla="*/ 63627 w 216013"/>
                  <a:gd name="connsiteY4" fmla="*/ 1682091 h 2195200"/>
                  <a:gd name="connsiteX5" fmla="*/ 160147 w 216013"/>
                  <a:gd name="connsiteY5" fmla="*/ 848971 h 2195200"/>
                  <a:gd name="connsiteX6" fmla="*/ 210947 w 216013"/>
                  <a:gd name="connsiteY6" fmla="*/ 86971 h 219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6013" h="2195200">
                    <a:moveTo>
                      <a:pt x="210947" y="86971"/>
                    </a:moveTo>
                    <a:cubicBezTo>
                      <a:pt x="216027" y="-22249"/>
                      <a:pt x="225340" y="-68816"/>
                      <a:pt x="190627" y="193651"/>
                    </a:cubicBezTo>
                    <a:cubicBezTo>
                      <a:pt x="155914" y="456118"/>
                      <a:pt x="21294" y="1328184"/>
                      <a:pt x="2667" y="1661771"/>
                    </a:cubicBezTo>
                    <a:cubicBezTo>
                      <a:pt x="-15960" y="1995358"/>
                      <a:pt x="68707" y="2191784"/>
                      <a:pt x="78867" y="2195171"/>
                    </a:cubicBezTo>
                    <a:cubicBezTo>
                      <a:pt x="89027" y="2198558"/>
                      <a:pt x="50080" y="1906458"/>
                      <a:pt x="63627" y="1682091"/>
                    </a:cubicBezTo>
                    <a:cubicBezTo>
                      <a:pt x="77174" y="1457724"/>
                      <a:pt x="131360" y="1115671"/>
                      <a:pt x="160147" y="848971"/>
                    </a:cubicBezTo>
                    <a:cubicBezTo>
                      <a:pt x="188934" y="582271"/>
                      <a:pt x="205867" y="196191"/>
                      <a:pt x="210947" y="869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5" name="フリーフォーム: 図形 1384">
                <a:extLst>
                  <a:ext uri="{FF2B5EF4-FFF2-40B4-BE49-F238E27FC236}">
                    <a16:creationId xmlns:a16="http://schemas.microsoft.com/office/drawing/2014/main" id="{72093360-D7C2-4B0B-819A-B5532A970E60}"/>
                  </a:ext>
                </a:extLst>
              </p:cNvPr>
              <p:cNvSpPr/>
              <p:nvPr/>
            </p:nvSpPr>
            <p:spPr>
              <a:xfrm>
                <a:off x="3173176" y="7331638"/>
                <a:ext cx="333993" cy="1281795"/>
              </a:xfrm>
              <a:custGeom>
                <a:avLst/>
                <a:gdLst>
                  <a:gd name="connsiteX0" fmla="*/ 25107 w 333993"/>
                  <a:gd name="connsiteY0" fmla="*/ 80929 h 1281795"/>
                  <a:gd name="connsiteX1" fmla="*/ 25107 w 333993"/>
                  <a:gd name="connsiteY1" fmla="*/ 131729 h 1281795"/>
                  <a:gd name="connsiteX2" fmla="*/ 296041 w 333993"/>
                  <a:gd name="connsiteY2" fmla="*/ 1183712 h 1281795"/>
                  <a:gd name="connsiteX3" fmla="*/ 329907 w 333993"/>
                  <a:gd name="connsiteY3" fmla="*/ 1230279 h 1281795"/>
                  <a:gd name="connsiteX4" fmla="*/ 276991 w 333993"/>
                  <a:gd name="connsiteY4" fmla="*/ 1130795 h 1281795"/>
                  <a:gd name="connsiteX5" fmla="*/ 141524 w 333993"/>
                  <a:gd name="connsiteY5" fmla="*/ 728629 h 1281795"/>
                  <a:gd name="connsiteX6" fmla="*/ 25107 w 333993"/>
                  <a:gd name="connsiteY6" fmla="*/ 80929 h 1281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3993" h="1281795">
                    <a:moveTo>
                      <a:pt x="25107" y="80929"/>
                    </a:moveTo>
                    <a:cubicBezTo>
                      <a:pt x="5704" y="-18554"/>
                      <a:pt x="-20049" y="-52068"/>
                      <a:pt x="25107" y="131729"/>
                    </a:cubicBezTo>
                    <a:cubicBezTo>
                      <a:pt x="70263" y="315526"/>
                      <a:pt x="245241" y="1000620"/>
                      <a:pt x="296041" y="1183712"/>
                    </a:cubicBezTo>
                    <a:cubicBezTo>
                      <a:pt x="346841" y="1366804"/>
                      <a:pt x="333082" y="1239099"/>
                      <a:pt x="329907" y="1230279"/>
                    </a:cubicBezTo>
                    <a:cubicBezTo>
                      <a:pt x="326732" y="1221460"/>
                      <a:pt x="308388" y="1214403"/>
                      <a:pt x="276991" y="1130795"/>
                    </a:cubicBezTo>
                    <a:cubicBezTo>
                      <a:pt x="245594" y="1047187"/>
                      <a:pt x="186680" y="907840"/>
                      <a:pt x="141524" y="728629"/>
                    </a:cubicBezTo>
                    <a:cubicBezTo>
                      <a:pt x="96368" y="549418"/>
                      <a:pt x="44510" y="180412"/>
                      <a:pt x="25107" y="809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6" name="フリーフォーム: 図形 1385">
                <a:extLst>
                  <a:ext uri="{FF2B5EF4-FFF2-40B4-BE49-F238E27FC236}">
                    <a16:creationId xmlns:a16="http://schemas.microsoft.com/office/drawing/2014/main" id="{E581F60F-B312-44D6-92FF-63A4CDE4BCB6}"/>
                  </a:ext>
                </a:extLst>
              </p:cNvPr>
              <p:cNvSpPr/>
              <p:nvPr/>
            </p:nvSpPr>
            <p:spPr>
              <a:xfrm>
                <a:off x="2977994" y="7742602"/>
                <a:ext cx="222729" cy="857353"/>
              </a:xfrm>
              <a:custGeom>
                <a:avLst/>
                <a:gdLst>
                  <a:gd name="connsiteX0" fmla="*/ 78473 w 222729"/>
                  <a:gd name="connsiteY0" fmla="*/ 4398 h 857353"/>
                  <a:gd name="connsiteX1" fmla="*/ 82706 w 222729"/>
                  <a:gd name="connsiteY1" fmla="*/ 65781 h 857353"/>
                  <a:gd name="connsiteX2" fmla="*/ 46723 w 222729"/>
                  <a:gd name="connsiteY2" fmla="*/ 247815 h 857353"/>
                  <a:gd name="connsiteX3" fmla="*/ 4389 w 222729"/>
                  <a:gd name="connsiteY3" fmla="*/ 379048 h 857353"/>
                  <a:gd name="connsiteX4" fmla="*/ 161023 w 222729"/>
                  <a:gd name="connsiteY4" fmla="*/ 846831 h 857353"/>
                  <a:gd name="connsiteX5" fmla="*/ 222406 w 222729"/>
                  <a:gd name="connsiteY5" fmla="*/ 694431 h 857353"/>
                  <a:gd name="connsiteX6" fmla="*/ 182189 w 222729"/>
                  <a:gd name="connsiteY6" fmla="*/ 571665 h 857353"/>
                  <a:gd name="connsiteX7" fmla="*/ 116573 w 222729"/>
                  <a:gd name="connsiteY7" fmla="*/ 326131 h 857353"/>
                  <a:gd name="connsiteX8" fmla="*/ 137739 w 222729"/>
                  <a:gd name="connsiteY8" fmla="*/ 171615 h 857353"/>
                  <a:gd name="connsiteX9" fmla="*/ 78473 w 222729"/>
                  <a:gd name="connsiteY9" fmla="*/ 4398 h 85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2729" h="857353">
                    <a:moveTo>
                      <a:pt x="78473" y="4398"/>
                    </a:moveTo>
                    <a:cubicBezTo>
                      <a:pt x="69301" y="-13241"/>
                      <a:pt x="87998" y="25212"/>
                      <a:pt x="82706" y="65781"/>
                    </a:cubicBezTo>
                    <a:cubicBezTo>
                      <a:pt x="77414" y="106350"/>
                      <a:pt x="59776" y="195604"/>
                      <a:pt x="46723" y="247815"/>
                    </a:cubicBezTo>
                    <a:cubicBezTo>
                      <a:pt x="33670" y="300026"/>
                      <a:pt x="-14661" y="279212"/>
                      <a:pt x="4389" y="379048"/>
                    </a:cubicBezTo>
                    <a:cubicBezTo>
                      <a:pt x="23439" y="478884"/>
                      <a:pt x="124687" y="794267"/>
                      <a:pt x="161023" y="846831"/>
                    </a:cubicBezTo>
                    <a:cubicBezTo>
                      <a:pt x="197359" y="899395"/>
                      <a:pt x="218878" y="740292"/>
                      <a:pt x="222406" y="694431"/>
                    </a:cubicBezTo>
                    <a:cubicBezTo>
                      <a:pt x="225934" y="648570"/>
                      <a:pt x="199828" y="633048"/>
                      <a:pt x="182189" y="571665"/>
                    </a:cubicBezTo>
                    <a:cubicBezTo>
                      <a:pt x="164550" y="510282"/>
                      <a:pt x="123981" y="392806"/>
                      <a:pt x="116573" y="326131"/>
                    </a:cubicBezTo>
                    <a:cubicBezTo>
                      <a:pt x="109165" y="259456"/>
                      <a:pt x="139150" y="222062"/>
                      <a:pt x="137739" y="171615"/>
                    </a:cubicBezTo>
                    <a:cubicBezTo>
                      <a:pt x="136328" y="121168"/>
                      <a:pt x="87645" y="22037"/>
                      <a:pt x="78473" y="43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7" name="フリーフォーム: 図形 1386">
                <a:extLst>
                  <a:ext uri="{FF2B5EF4-FFF2-40B4-BE49-F238E27FC236}">
                    <a16:creationId xmlns:a16="http://schemas.microsoft.com/office/drawing/2014/main" id="{710C9C34-CA99-41C0-A6FB-FD6C5FD5A145}"/>
                  </a:ext>
                </a:extLst>
              </p:cNvPr>
              <p:cNvSpPr/>
              <p:nvPr/>
            </p:nvSpPr>
            <p:spPr>
              <a:xfrm>
                <a:off x="3200301" y="8431810"/>
                <a:ext cx="152532" cy="934251"/>
              </a:xfrm>
              <a:custGeom>
                <a:avLst/>
                <a:gdLst>
                  <a:gd name="connsiteX0" fmla="*/ 72066 w 152532"/>
                  <a:gd name="connsiteY0" fmla="*/ 990 h 934251"/>
                  <a:gd name="connsiteX1" fmla="*/ 118632 w 152532"/>
                  <a:gd name="connsiteY1" fmla="*/ 83540 h 934251"/>
                  <a:gd name="connsiteX2" fmla="*/ 152499 w 152532"/>
                  <a:gd name="connsiteY2" fmla="*/ 426440 h 934251"/>
                  <a:gd name="connsiteX3" fmla="*/ 124982 w 152532"/>
                  <a:gd name="connsiteY3" fmla="*/ 898457 h 934251"/>
                  <a:gd name="connsiteX4" fmla="*/ 124982 w 152532"/>
                  <a:gd name="connsiteY4" fmla="*/ 879407 h 934251"/>
                  <a:gd name="connsiteX5" fmla="*/ 108049 w 152532"/>
                  <a:gd name="connsiteY5" fmla="*/ 705840 h 934251"/>
                  <a:gd name="connsiteX6" fmla="*/ 99 w 152532"/>
                  <a:gd name="connsiteY6" fmla="*/ 420090 h 934251"/>
                  <a:gd name="connsiteX7" fmla="*/ 88999 w 152532"/>
                  <a:gd name="connsiteY7" fmla="*/ 352357 h 934251"/>
                  <a:gd name="connsiteX8" fmla="*/ 108049 w 152532"/>
                  <a:gd name="connsiteY8" fmla="*/ 278273 h 934251"/>
                  <a:gd name="connsiteX9" fmla="*/ 36082 w 152532"/>
                  <a:gd name="connsiteY9" fmla="*/ 117407 h 934251"/>
                  <a:gd name="connsiteX10" fmla="*/ 72066 w 152532"/>
                  <a:gd name="connsiteY10" fmla="*/ 990 h 934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2532" h="934251">
                    <a:moveTo>
                      <a:pt x="72066" y="990"/>
                    </a:moveTo>
                    <a:cubicBezTo>
                      <a:pt x="85824" y="-4654"/>
                      <a:pt x="105227" y="12632"/>
                      <a:pt x="118632" y="83540"/>
                    </a:cubicBezTo>
                    <a:cubicBezTo>
                      <a:pt x="132037" y="154448"/>
                      <a:pt x="151441" y="290621"/>
                      <a:pt x="152499" y="426440"/>
                    </a:cubicBezTo>
                    <a:cubicBezTo>
                      <a:pt x="153557" y="562259"/>
                      <a:pt x="129568" y="822962"/>
                      <a:pt x="124982" y="898457"/>
                    </a:cubicBezTo>
                    <a:cubicBezTo>
                      <a:pt x="120396" y="973952"/>
                      <a:pt x="127804" y="911510"/>
                      <a:pt x="124982" y="879407"/>
                    </a:cubicBezTo>
                    <a:cubicBezTo>
                      <a:pt x="122160" y="847304"/>
                      <a:pt x="128863" y="782393"/>
                      <a:pt x="108049" y="705840"/>
                    </a:cubicBezTo>
                    <a:cubicBezTo>
                      <a:pt x="87235" y="629287"/>
                      <a:pt x="3274" y="479004"/>
                      <a:pt x="99" y="420090"/>
                    </a:cubicBezTo>
                    <a:cubicBezTo>
                      <a:pt x="-3076" y="361176"/>
                      <a:pt x="71008" y="375993"/>
                      <a:pt x="88999" y="352357"/>
                    </a:cubicBezTo>
                    <a:cubicBezTo>
                      <a:pt x="106990" y="328721"/>
                      <a:pt x="116869" y="317431"/>
                      <a:pt x="108049" y="278273"/>
                    </a:cubicBezTo>
                    <a:cubicBezTo>
                      <a:pt x="99230" y="239115"/>
                      <a:pt x="39257" y="161151"/>
                      <a:pt x="36082" y="117407"/>
                    </a:cubicBezTo>
                    <a:cubicBezTo>
                      <a:pt x="32907" y="73663"/>
                      <a:pt x="58308" y="6634"/>
                      <a:pt x="72066" y="9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8" name="フリーフォーム: 図形 1387">
                <a:extLst>
                  <a:ext uri="{FF2B5EF4-FFF2-40B4-BE49-F238E27FC236}">
                    <a16:creationId xmlns:a16="http://schemas.microsoft.com/office/drawing/2014/main" id="{F67F0198-8AE1-4834-B7C7-3993CA3395E9}"/>
                  </a:ext>
                </a:extLst>
              </p:cNvPr>
              <p:cNvSpPr/>
              <p:nvPr/>
            </p:nvSpPr>
            <p:spPr>
              <a:xfrm>
                <a:off x="3427216" y="7100158"/>
                <a:ext cx="126243" cy="917900"/>
              </a:xfrm>
              <a:custGeom>
                <a:avLst/>
                <a:gdLst>
                  <a:gd name="connsiteX0" fmla="*/ 118624 w 126243"/>
                  <a:gd name="connsiteY0" fmla="*/ 6762 h 917900"/>
                  <a:gd name="connsiteX1" fmla="*/ 123704 w 126243"/>
                  <a:gd name="connsiteY1" fmla="*/ 98202 h 917900"/>
                  <a:gd name="connsiteX2" fmla="*/ 108464 w 126243"/>
                  <a:gd name="connsiteY2" fmla="*/ 682402 h 917900"/>
                  <a:gd name="connsiteX3" fmla="*/ 1784 w 126243"/>
                  <a:gd name="connsiteY3" fmla="*/ 916082 h 917900"/>
                  <a:gd name="connsiteX4" fmla="*/ 42424 w 126243"/>
                  <a:gd name="connsiteY4" fmla="*/ 575722 h 917900"/>
                  <a:gd name="connsiteX5" fmla="*/ 52584 w 126243"/>
                  <a:gd name="connsiteY5" fmla="*/ 169322 h 917900"/>
                  <a:gd name="connsiteX6" fmla="*/ 118624 w 126243"/>
                  <a:gd name="connsiteY6" fmla="*/ 6762 h 91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6243" h="917900">
                    <a:moveTo>
                      <a:pt x="118624" y="6762"/>
                    </a:moveTo>
                    <a:cubicBezTo>
                      <a:pt x="130477" y="-5091"/>
                      <a:pt x="125397" y="-14405"/>
                      <a:pt x="123704" y="98202"/>
                    </a:cubicBezTo>
                    <a:cubicBezTo>
                      <a:pt x="122011" y="210809"/>
                      <a:pt x="128784" y="546089"/>
                      <a:pt x="108464" y="682402"/>
                    </a:cubicBezTo>
                    <a:cubicBezTo>
                      <a:pt x="88144" y="818715"/>
                      <a:pt x="12791" y="933862"/>
                      <a:pt x="1784" y="916082"/>
                    </a:cubicBezTo>
                    <a:cubicBezTo>
                      <a:pt x="-9223" y="898302"/>
                      <a:pt x="33957" y="700182"/>
                      <a:pt x="42424" y="575722"/>
                    </a:cubicBezTo>
                    <a:cubicBezTo>
                      <a:pt x="50891" y="451262"/>
                      <a:pt x="39037" y="257375"/>
                      <a:pt x="52584" y="169322"/>
                    </a:cubicBezTo>
                    <a:cubicBezTo>
                      <a:pt x="66131" y="81269"/>
                      <a:pt x="106771" y="18615"/>
                      <a:pt x="118624" y="67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89" name="フリーフォーム: 図形 1388">
                <a:extLst>
                  <a:ext uri="{FF2B5EF4-FFF2-40B4-BE49-F238E27FC236}">
                    <a16:creationId xmlns:a16="http://schemas.microsoft.com/office/drawing/2014/main" id="{C1C084A6-9538-4490-A5DD-8D8BD56FCF4C}"/>
                  </a:ext>
                </a:extLst>
              </p:cNvPr>
              <p:cNvSpPr/>
              <p:nvPr/>
            </p:nvSpPr>
            <p:spPr>
              <a:xfrm>
                <a:off x="1651084" y="7518282"/>
                <a:ext cx="186713" cy="210314"/>
              </a:xfrm>
              <a:custGeom>
                <a:avLst/>
                <a:gdLst>
                  <a:gd name="connsiteX0" fmla="*/ 181949 w 186713"/>
                  <a:gd name="connsiteY0" fmla="*/ 4351 h 210314"/>
                  <a:gd name="connsiteX1" fmla="*/ 33783 w 186713"/>
                  <a:gd name="connsiteY1" fmla="*/ 173685 h 210314"/>
                  <a:gd name="connsiteX2" fmla="*/ 8383 w 186713"/>
                  <a:gd name="connsiteY2" fmla="*/ 207551 h 210314"/>
                  <a:gd name="connsiteX3" fmla="*/ 148083 w 186713"/>
                  <a:gd name="connsiteY3" fmla="*/ 127118 h 210314"/>
                  <a:gd name="connsiteX4" fmla="*/ 152316 w 186713"/>
                  <a:gd name="connsiteY4" fmla="*/ 55151 h 210314"/>
                  <a:gd name="connsiteX5" fmla="*/ 181949 w 186713"/>
                  <a:gd name="connsiteY5" fmla="*/ 4351 h 210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713" h="210314">
                    <a:moveTo>
                      <a:pt x="181949" y="4351"/>
                    </a:moveTo>
                    <a:cubicBezTo>
                      <a:pt x="162194" y="24107"/>
                      <a:pt x="62711" y="139818"/>
                      <a:pt x="33783" y="173685"/>
                    </a:cubicBezTo>
                    <a:cubicBezTo>
                      <a:pt x="4855" y="207552"/>
                      <a:pt x="-10667" y="215312"/>
                      <a:pt x="8383" y="207551"/>
                    </a:cubicBezTo>
                    <a:cubicBezTo>
                      <a:pt x="27433" y="199790"/>
                      <a:pt x="124094" y="152518"/>
                      <a:pt x="148083" y="127118"/>
                    </a:cubicBezTo>
                    <a:cubicBezTo>
                      <a:pt x="172072" y="101718"/>
                      <a:pt x="150905" y="72790"/>
                      <a:pt x="152316" y="55151"/>
                    </a:cubicBezTo>
                    <a:cubicBezTo>
                      <a:pt x="153727" y="37512"/>
                      <a:pt x="201704" y="-15405"/>
                      <a:pt x="181949" y="43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0" name="フリーフォーム: 図形 1389">
                <a:extLst>
                  <a:ext uri="{FF2B5EF4-FFF2-40B4-BE49-F238E27FC236}">
                    <a16:creationId xmlns:a16="http://schemas.microsoft.com/office/drawing/2014/main" id="{5C478FF3-D402-4410-B296-96F5EBAF143B}"/>
                  </a:ext>
                </a:extLst>
              </p:cNvPr>
              <p:cNvSpPr/>
              <p:nvPr/>
            </p:nvSpPr>
            <p:spPr>
              <a:xfrm>
                <a:off x="3214118" y="9550310"/>
                <a:ext cx="479987" cy="1119752"/>
              </a:xfrm>
              <a:custGeom>
                <a:avLst/>
                <a:gdLst>
                  <a:gd name="connsiteX0" fmla="*/ 18032 w 479987"/>
                  <a:gd name="connsiteY0" fmla="*/ 44540 h 1119752"/>
                  <a:gd name="connsiteX1" fmla="*/ 18032 w 479987"/>
                  <a:gd name="connsiteY1" fmla="*/ 103807 h 1119752"/>
                  <a:gd name="connsiteX2" fmla="*/ 113282 w 479987"/>
                  <a:gd name="connsiteY2" fmla="*/ 493273 h 1119752"/>
                  <a:gd name="connsiteX3" fmla="*/ 236049 w 479987"/>
                  <a:gd name="connsiteY3" fmla="*/ 802307 h 1119752"/>
                  <a:gd name="connsiteX4" fmla="*/ 386332 w 479987"/>
                  <a:gd name="connsiteY4" fmla="*/ 1016090 h 1119752"/>
                  <a:gd name="connsiteX5" fmla="*/ 473115 w 479987"/>
                  <a:gd name="connsiteY5" fmla="*/ 1102873 h 1119752"/>
                  <a:gd name="connsiteX6" fmla="*/ 204299 w 479987"/>
                  <a:gd name="connsiteY6" fmla="*/ 688007 h 1119752"/>
                  <a:gd name="connsiteX7" fmla="*/ 18032 w 479987"/>
                  <a:gd name="connsiteY7" fmla="*/ 44540 h 1119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9987" h="1119752">
                    <a:moveTo>
                      <a:pt x="18032" y="44540"/>
                    </a:moveTo>
                    <a:cubicBezTo>
                      <a:pt x="-13012" y="-52826"/>
                      <a:pt x="2157" y="29018"/>
                      <a:pt x="18032" y="103807"/>
                    </a:cubicBezTo>
                    <a:cubicBezTo>
                      <a:pt x="33907" y="178596"/>
                      <a:pt x="76946" y="376856"/>
                      <a:pt x="113282" y="493273"/>
                    </a:cubicBezTo>
                    <a:cubicBezTo>
                      <a:pt x="149618" y="609690"/>
                      <a:pt x="190541" y="715171"/>
                      <a:pt x="236049" y="802307"/>
                    </a:cubicBezTo>
                    <a:cubicBezTo>
                      <a:pt x="281557" y="889443"/>
                      <a:pt x="346821" y="965996"/>
                      <a:pt x="386332" y="1016090"/>
                    </a:cubicBezTo>
                    <a:cubicBezTo>
                      <a:pt x="425843" y="1066184"/>
                      <a:pt x="503454" y="1157553"/>
                      <a:pt x="473115" y="1102873"/>
                    </a:cubicBezTo>
                    <a:cubicBezTo>
                      <a:pt x="442776" y="1048193"/>
                      <a:pt x="279793" y="862279"/>
                      <a:pt x="204299" y="688007"/>
                    </a:cubicBezTo>
                    <a:cubicBezTo>
                      <a:pt x="128805" y="513735"/>
                      <a:pt x="49076" y="141906"/>
                      <a:pt x="18032" y="445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1" name="フリーフォーム: 図形 1390">
                <a:extLst>
                  <a:ext uri="{FF2B5EF4-FFF2-40B4-BE49-F238E27FC236}">
                    <a16:creationId xmlns:a16="http://schemas.microsoft.com/office/drawing/2014/main" id="{0A70328C-F380-4D9D-88BE-694C44C32774}"/>
                  </a:ext>
                </a:extLst>
              </p:cNvPr>
              <p:cNvSpPr/>
              <p:nvPr/>
            </p:nvSpPr>
            <p:spPr>
              <a:xfrm>
                <a:off x="3674404" y="10659469"/>
                <a:ext cx="281918" cy="470110"/>
              </a:xfrm>
              <a:custGeom>
                <a:avLst/>
                <a:gdLst>
                  <a:gd name="connsiteX0" fmla="*/ 129 w 281918"/>
                  <a:gd name="connsiteY0" fmla="*/ 64 h 470110"/>
                  <a:gd name="connsiteX1" fmla="*/ 160996 w 281918"/>
                  <a:gd name="connsiteY1" fmla="*/ 279464 h 470110"/>
                  <a:gd name="connsiteX2" fmla="*/ 281646 w 281918"/>
                  <a:gd name="connsiteY2" fmla="*/ 469964 h 470110"/>
                  <a:gd name="connsiteX3" fmla="*/ 188513 w 281918"/>
                  <a:gd name="connsiteY3" fmla="*/ 304864 h 470110"/>
                  <a:gd name="connsiteX4" fmla="*/ 129 w 281918"/>
                  <a:gd name="connsiteY4" fmla="*/ 64 h 470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1918" h="470110">
                    <a:moveTo>
                      <a:pt x="129" y="64"/>
                    </a:moveTo>
                    <a:cubicBezTo>
                      <a:pt x="-4457" y="-4169"/>
                      <a:pt x="114077" y="201147"/>
                      <a:pt x="160996" y="279464"/>
                    </a:cubicBezTo>
                    <a:cubicBezTo>
                      <a:pt x="207915" y="357781"/>
                      <a:pt x="277060" y="465731"/>
                      <a:pt x="281646" y="469964"/>
                    </a:cubicBezTo>
                    <a:cubicBezTo>
                      <a:pt x="286232" y="474197"/>
                      <a:pt x="231905" y="385650"/>
                      <a:pt x="188513" y="304864"/>
                    </a:cubicBezTo>
                    <a:cubicBezTo>
                      <a:pt x="145121" y="224078"/>
                      <a:pt x="4715" y="4297"/>
                      <a:pt x="129" y="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2" name="フリーフォーム: 図形 1391">
                <a:extLst>
                  <a:ext uri="{FF2B5EF4-FFF2-40B4-BE49-F238E27FC236}">
                    <a16:creationId xmlns:a16="http://schemas.microsoft.com/office/drawing/2014/main" id="{6ED153BF-4CB6-4C1E-A336-F427EDBDD147}"/>
                  </a:ext>
                </a:extLst>
              </p:cNvPr>
              <p:cNvSpPr/>
              <p:nvPr/>
            </p:nvSpPr>
            <p:spPr>
              <a:xfrm>
                <a:off x="3272849" y="9528263"/>
                <a:ext cx="389485" cy="1061420"/>
              </a:xfrm>
              <a:custGeom>
                <a:avLst/>
                <a:gdLst>
                  <a:gd name="connsiteX0" fmla="*/ 12218 w 389485"/>
                  <a:gd name="connsiteY0" fmla="*/ 34837 h 1061420"/>
                  <a:gd name="connsiteX1" fmla="*/ 134984 w 389485"/>
                  <a:gd name="connsiteY1" fmla="*/ 591520 h 1061420"/>
                  <a:gd name="connsiteX2" fmla="*/ 206951 w 389485"/>
                  <a:gd name="connsiteY2" fmla="*/ 794720 h 1061420"/>
                  <a:gd name="connsiteX3" fmla="*/ 388984 w 389485"/>
                  <a:gd name="connsiteY3" fmla="*/ 1061420 h 1061420"/>
                  <a:gd name="connsiteX4" fmla="*/ 253518 w 389485"/>
                  <a:gd name="connsiteY4" fmla="*/ 796837 h 1061420"/>
                  <a:gd name="connsiteX5" fmla="*/ 33384 w 389485"/>
                  <a:gd name="connsiteY5" fmla="*/ 138554 h 1061420"/>
                  <a:gd name="connsiteX6" fmla="*/ 12218 w 389485"/>
                  <a:gd name="connsiteY6" fmla="*/ 34837 h 1061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9485" h="1061420">
                    <a:moveTo>
                      <a:pt x="12218" y="34837"/>
                    </a:moveTo>
                    <a:cubicBezTo>
                      <a:pt x="29151" y="110331"/>
                      <a:pt x="102529" y="464873"/>
                      <a:pt x="134984" y="591520"/>
                    </a:cubicBezTo>
                    <a:cubicBezTo>
                      <a:pt x="167439" y="718167"/>
                      <a:pt x="164618" y="716403"/>
                      <a:pt x="206951" y="794720"/>
                    </a:cubicBezTo>
                    <a:cubicBezTo>
                      <a:pt x="249284" y="873037"/>
                      <a:pt x="381223" y="1061067"/>
                      <a:pt x="388984" y="1061420"/>
                    </a:cubicBezTo>
                    <a:cubicBezTo>
                      <a:pt x="396745" y="1061773"/>
                      <a:pt x="312785" y="950648"/>
                      <a:pt x="253518" y="796837"/>
                    </a:cubicBezTo>
                    <a:cubicBezTo>
                      <a:pt x="194251" y="643026"/>
                      <a:pt x="76070" y="264849"/>
                      <a:pt x="33384" y="138554"/>
                    </a:cubicBezTo>
                    <a:cubicBezTo>
                      <a:pt x="-9302" y="12259"/>
                      <a:pt x="-4715" y="-40657"/>
                      <a:pt x="12218" y="348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3" name="フリーフォーム: 図形 1392">
                <a:extLst>
                  <a:ext uri="{FF2B5EF4-FFF2-40B4-BE49-F238E27FC236}">
                    <a16:creationId xmlns:a16="http://schemas.microsoft.com/office/drawing/2014/main" id="{26DD33D4-C193-4BB6-B795-FE9573208B03}"/>
                  </a:ext>
                </a:extLst>
              </p:cNvPr>
              <p:cNvSpPr/>
              <p:nvPr/>
            </p:nvSpPr>
            <p:spPr>
              <a:xfrm>
                <a:off x="3657592" y="10566209"/>
                <a:ext cx="294304" cy="570054"/>
              </a:xfrm>
              <a:custGeom>
                <a:avLst/>
                <a:gdLst>
                  <a:gd name="connsiteX0" fmla="*/ 8 w 294304"/>
                  <a:gd name="connsiteY0" fmla="*/ 191 h 570054"/>
                  <a:gd name="connsiteX1" fmla="*/ 222258 w 294304"/>
                  <a:gd name="connsiteY1" fmla="*/ 338858 h 570054"/>
                  <a:gd name="connsiteX2" fmla="*/ 294225 w 294304"/>
                  <a:gd name="connsiteY2" fmla="*/ 569574 h 570054"/>
                  <a:gd name="connsiteX3" fmla="*/ 230725 w 294304"/>
                  <a:gd name="connsiteY3" fmla="*/ 387541 h 570054"/>
                  <a:gd name="connsiteX4" fmla="*/ 8 w 294304"/>
                  <a:gd name="connsiteY4" fmla="*/ 191 h 570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304" h="570054">
                    <a:moveTo>
                      <a:pt x="8" y="191"/>
                    </a:moveTo>
                    <a:cubicBezTo>
                      <a:pt x="-1403" y="-7923"/>
                      <a:pt x="173222" y="243961"/>
                      <a:pt x="222258" y="338858"/>
                    </a:cubicBezTo>
                    <a:cubicBezTo>
                      <a:pt x="271294" y="433755"/>
                      <a:pt x="292814" y="561460"/>
                      <a:pt x="294225" y="569574"/>
                    </a:cubicBezTo>
                    <a:cubicBezTo>
                      <a:pt x="295636" y="577688"/>
                      <a:pt x="278350" y="481733"/>
                      <a:pt x="230725" y="387541"/>
                    </a:cubicBezTo>
                    <a:cubicBezTo>
                      <a:pt x="183100" y="293349"/>
                      <a:pt x="1419" y="8305"/>
                      <a:pt x="8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4" name="フリーフォーム: 図形 1393">
                <a:extLst>
                  <a:ext uri="{FF2B5EF4-FFF2-40B4-BE49-F238E27FC236}">
                    <a16:creationId xmlns:a16="http://schemas.microsoft.com/office/drawing/2014/main" id="{85847F6E-D891-46F8-8943-B76BCDD42525}"/>
                  </a:ext>
                </a:extLst>
              </p:cNvPr>
              <p:cNvSpPr/>
              <p:nvPr/>
            </p:nvSpPr>
            <p:spPr>
              <a:xfrm>
                <a:off x="3819250" y="11131940"/>
                <a:ext cx="187314" cy="157763"/>
              </a:xfrm>
              <a:custGeom>
                <a:avLst/>
                <a:gdLst>
                  <a:gd name="connsiteX0" fmla="*/ 138388 w 187314"/>
                  <a:gd name="connsiteY0" fmla="*/ 1198 h 157763"/>
                  <a:gd name="connsiteX1" fmla="*/ 79650 w 187314"/>
                  <a:gd name="connsiteY1" fmla="*/ 21835 h 157763"/>
                  <a:gd name="connsiteX2" fmla="*/ 62188 w 187314"/>
                  <a:gd name="connsiteY2" fmla="*/ 39298 h 157763"/>
                  <a:gd name="connsiteX3" fmla="*/ 20913 w 187314"/>
                  <a:gd name="connsiteY3" fmla="*/ 51998 h 157763"/>
                  <a:gd name="connsiteX4" fmla="*/ 1863 w 187314"/>
                  <a:gd name="connsiteY4" fmla="*/ 109148 h 157763"/>
                  <a:gd name="connsiteX5" fmla="*/ 65363 w 187314"/>
                  <a:gd name="connsiteY5" fmla="*/ 145660 h 157763"/>
                  <a:gd name="connsiteX6" fmla="*/ 100288 w 187314"/>
                  <a:gd name="connsiteY6" fmla="*/ 147248 h 157763"/>
                  <a:gd name="connsiteX7" fmla="*/ 178075 w 187314"/>
                  <a:gd name="connsiteY7" fmla="*/ 156773 h 157763"/>
                  <a:gd name="connsiteX8" fmla="*/ 186013 w 187314"/>
                  <a:gd name="connsiteY8" fmla="*/ 120260 h 157763"/>
                  <a:gd name="connsiteX9" fmla="*/ 179663 w 187314"/>
                  <a:gd name="connsiteY9" fmla="*/ 59935 h 157763"/>
                  <a:gd name="connsiteX10" fmla="*/ 138388 w 187314"/>
                  <a:gd name="connsiteY10" fmla="*/ 1198 h 157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7314" h="157763">
                    <a:moveTo>
                      <a:pt x="138388" y="1198"/>
                    </a:moveTo>
                    <a:cubicBezTo>
                      <a:pt x="121719" y="-5152"/>
                      <a:pt x="92350" y="15485"/>
                      <a:pt x="79650" y="21835"/>
                    </a:cubicBezTo>
                    <a:cubicBezTo>
                      <a:pt x="66950" y="28185"/>
                      <a:pt x="71977" y="34271"/>
                      <a:pt x="62188" y="39298"/>
                    </a:cubicBezTo>
                    <a:cubicBezTo>
                      <a:pt x="52398" y="44325"/>
                      <a:pt x="30967" y="40356"/>
                      <a:pt x="20913" y="51998"/>
                    </a:cubicBezTo>
                    <a:cubicBezTo>
                      <a:pt x="10859" y="63640"/>
                      <a:pt x="-5545" y="93538"/>
                      <a:pt x="1863" y="109148"/>
                    </a:cubicBezTo>
                    <a:cubicBezTo>
                      <a:pt x="9271" y="124758"/>
                      <a:pt x="48959" y="139310"/>
                      <a:pt x="65363" y="145660"/>
                    </a:cubicBezTo>
                    <a:cubicBezTo>
                      <a:pt x="81767" y="152010"/>
                      <a:pt x="81503" y="145396"/>
                      <a:pt x="100288" y="147248"/>
                    </a:cubicBezTo>
                    <a:cubicBezTo>
                      <a:pt x="119073" y="149100"/>
                      <a:pt x="163788" y="161271"/>
                      <a:pt x="178075" y="156773"/>
                    </a:cubicBezTo>
                    <a:cubicBezTo>
                      <a:pt x="192362" y="152275"/>
                      <a:pt x="185748" y="136400"/>
                      <a:pt x="186013" y="120260"/>
                    </a:cubicBezTo>
                    <a:cubicBezTo>
                      <a:pt x="186278" y="104120"/>
                      <a:pt x="185219" y="77927"/>
                      <a:pt x="179663" y="59935"/>
                    </a:cubicBezTo>
                    <a:cubicBezTo>
                      <a:pt x="174107" y="41943"/>
                      <a:pt x="155057" y="7548"/>
                      <a:pt x="138388" y="119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5" name="フリーフォーム: 図形 1394">
                <a:extLst>
                  <a:ext uri="{FF2B5EF4-FFF2-40B4-BE49-F238E27FC236}">
                    <a16:creationId xmlns:a16="http://schemas.microsoft.com/office/drawing/2014/main" id="{E7A98D47-A73F-4E22-83D2-825A4AC96F53}"/>
                  </a:ext>
                </a:extLst>
              </p:cNvPr>
              <p:cNvSpPr/>
              <p:nvPr/>
            </p:nvSpPr>
            <p:spPr>
              <a:xfrm>
                <a:off x="3961488" y="11213976"/>
                <a:ext cx="2732003" cy="354195"/>
              </a:xfrm>
              <a:custGeom>
                <a:avLst/>
                <a:gdLst>
                  <a:gd name="connsiteX0" fmla="*/ 5145 w 2732003"/>
                  <a:gd name="connsiteY0" fmla="*/ 124 h 354195"/>
                  <a:gd name="connsiteX1" fmla="*/ 394612 w 2732003"/>
                  <a:gd name="connsiteY1" fmla="*/ 42457 h 354195"/>
                  <a:gd name="connsiteX2" fmla="*/ 665545 w 2732003"/>
                  <a:gd name="connsiteY2" fmla="*/ 55157 h 354195"/>
                  <a:gd name="connsiteX3" fmla="*/ 1038079 w 2732003"/>
                  <a:gd name="connsiteY3" fmla="*/ 55157 h 354195"/>
                  <a:gd name="connsiteX4" fmla="*/ 1380979 w 2732003"/>
                  <a:gd name="connsiteY4" fmla="*/ 203324 h 354195"/>
                  <a:gd name="connsiteX5" fmla="*/ 1685779 w 2732003"/>
                  <a:gd name="connsiteY5" fmla="*/ 334557 h 354195"/>
                  <a:gd name="connsiteX6" fmla="*/ 2028679 w 2732003"/>
                  <a:gd name="connsiteY6" fmla="*/ 351491 h 354195"/>
                  <a:gd name="connsiteX7" fmla="*/ 2392745 w 2732003"/>
                  <a:gd name="connsiteY7" fmla="*/ 313391 h 354195"/>
                  <a:gd name="connsiteX8" fmla="*/ 2706012 w 2732003"/>
                  <a:gd name="connsiteY8" fmla="*/ 186391 h 354195"/>
                  <a:gd name="connsiteX9" fmla="*/ 1681545 w 2732003"/>
                  <a:gd name="connsiteY9" fmla="*/ 334557 h 354195"/>
                  <a:gd name="connsiteX10" fmla="*/ 1126979 w 2732003"/>
                  <a:gd name="connsiteY10" fmla="*/ 135591 h 354195"/>
                  <a:gd name="connsiteX11" fmla="*/ 695179 w 2732003"/>
                  <a:gd name="connsiteY11" fmla="*/ 33991 h 354195"/>
                  <a:gd name="connsiteX12" fmla="*/ 5145 w 2732003"/>
                  <a:gd name="connsiteY12" fmla="*/ 124 h 354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32003" h="354195">
                    <a:moveTo>
                      <a:pt x="5145" y="124"/>
                    </a:moveTo>
                    <a:cubicBezTo>
                      <a:pt x="-44949" y="1535"/>
                      <a:pt x="284545" y="33285"/>
                      <a:pt x="394612" y="42457"/>
                    </a:cubicBezTo>
                    <a:cubicBezTo>
                      <a:pt x="504679" y="51629"/>
                      <a:pt x="558301" y="53040"/>
                      <a:pt x="665545" y="55157"/>
                    </a:cubicBezTo>
                    <a:cubicBezTo>
                      <a:pt x="772789" y="57274"/>
                      <a:pt x="918840" y="30463"/>
                      <a:pt x="1038079" y="55157"/>
                    </a:cubicBezTo>
                    <a:cubicBezTo>
                      <a:pt x="1157318" y="79851"/>
                      <a:pt x="1380979" y="203324"/>
                      <a:pt x="1380979" y="203324"/>
                    </a:cubicBezTo>
                    <a:cubicBezTo>
                      <a:pt x="1488929" y="249891"/>
                      <a:pt x="1577829" y="309863"/>
                      <a:pt x="1685779" y="334557"/>
                    </a:cubicBezTo>
                    <a:cubicBezTo>
                      <a:pt x="1793729" y="359251"/>
                      <a:pt x="1910851" y="355019"/>
                      <a:pt x="2028679" y="351491"/>
                    </a:cubicBezTo>
                    <a:cubicBezTo>
                      <a:pt x="2146507" y="347963"/>
                      <a:pt x="2279856" y="340908"/>
                      <a:pt x="2392745" y="313391"/>
                    </a:cubicBezTo>
                    <a:cubicBezTo>
                      <a:pt x="2505634" y="285874"/>
                      <a:pt x="2824545" y="182863"/>
                      <a:pt x="2706012" y="186391"/>
                    </a:cubicBezTo>
                    <a:cubicBezTo>
                      <a:pt x="2587479" y="189919"/>
                      <a:pt x="1944717" y="343024"/>
                      <a:pt x="1681545" y="334557"/>
                    </a:cubicBezTo>
                    <a:cubicBezTo>
                      <a:pt x="1418373" y="326090"/>
                      <a:pt x="1291373" y="185685"/>
                      <a:pt x="1126979" y="135591"/>
                    </a:cubicBezTo>
                    <a:cubicBezTo>
                      <a:pt x="962585" y="85497"/>
                      <a:pt x="883562" y="58685"/>
                      <a:pt x="695179" y="33991"/>
                    </a:cubicBezTo>
                    <a:cubicBezTo>
                      <a:pt x="506796" y="9297"/>
                      <a:pt x="55239" y="-1287"/>
                      <a:pt x="5145" y="12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6" name="フリーフォーム: 図形 1395">
                <a:extLst>
                  <a:ext uri="{FF2B5EF4-FFF2-40B4-BE49-F238E27FC236}">
                    <a16:creationId xmlns:a16="http://schemas.microsoft.com/office/drawing/2014/main" id="{A40C6C5B-DE93-4CED-8F2B-39B1324415A8}"/>
                  </a:ext>
                </a:extLst>
              </p:cNvPr>
              <p:cNvSpPr/>
              <p:nvPr/>
            </p:nvSpPr>
            <p:spPr>
              <a:xfrm>
                <a:off x="3949758" y="11115711"/>
                <a:ext cx="1579164" cy="401233"/>
              </a:xfrm>
              <a:custGeom>
                <a:avLst/>
                <a:gdLst>
                  <a:gd name="connsiteX0" fmla="*/ 35925 w 1579164"/>
                  <a:gd name="connsiteY0" fmla="*/ 5256 h 401233"/>
                  <a:gd name="connsiteX1" fmla="*/ 766175 w 1579164"/>
                  <a:gd name="connsiteY1" fmla="*/ 47589 h 401233"/>
                  <a:gd name="connsiteX2" fmla="*/ 1168342 w 1579164"/>
                  <a:gd name="connsiteY2" fmla="*/ 166122 h 401233"/>
                  <a:gd name="connsiteX3" fmla="*/ 1578975 w 1579164"/>
                  <a:gd name="connsiteY3" fmla="*/ 401072 h 401233"/>
                  <a:gd name="connsiteX4" fmla="*/ 1206442 w 1579164"/>
                  <a:gd name="connsiteY4" fmla="*/ 199989 h 401233"/>
                  <a:gd name="connsiteX5" fmla="*/ 226425 w 1579164"/>
                  <a:gd name="connsiteY5" fmla="*/ 22189 h 401233"/>
                  <a:gd name="connsiteX6" fmla="*/ 35925 w 1579164"/>
                  <a:gd name="connsiteY6" fmla="*/ 5256 h 401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79164" h="401233">
                    <a:moveTo>
                      <a:pt x="35925" y="5256"/>
                    </a:moveTo>
                    <a:cubicBezTo>
                      <a:pt x="125883" y="9489"/>
                      <a:pt x="577439" y="20778"/>
                      <a:pt x="766175" y="47589"/>
                    </a:cubicBezTo>
                    <a:cubicBezTo>
                      <a:pt x="954911" y="74400"/>
                      <a:pt x="1032875" y="107208"/>
                      <a:pt x="1168342" y="166122"/>
                    </a:cubicBezTo>
                    <a:cubicBezTo>
                      <a:pt x="1303809" y="225036"/>
                      <a:pt x="1572625" y="395428"/>
                      <a:pt x="1578975" y="401072"/>
                    </a:cubicBezTo>
                    <a:cubicBezTo>
                      <a:pt x="1585325" y="406716"/>
                      <a:pt x="1431867" y="263136"/>
                      <a:pt x="1206442" y="199989"/>
                    </a:cubicBezTo>
                    <a:cubicBezTo>
                      <a:pt x="981017" y="136842"/>
                      <a:pt x="422217" y="54292"/>
                      <a:pt x="226425" y="22189"/>
                    </a:cubicBezTo>
                    <a:cubicBezTo>
                      <a:pt x="30633" y="-9914"/>
                      <a:pt x="-54033" y="1023"/>
                      <a:pt x="35925" y="5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7" name="フリーフォーム: 図形 1396">
                <a:extLst>
                  <a:ext uri="{FF2B5EF4-FFF2-40B4-BE49-F238E27FC236}">
                    <a16:creationId xmlns:a16="http://schemas.microsoft.com/office/drawing/2014/main" id="{CE0D36F0-D994-4EE6-920E-6B1502C0803E}"/>
                  </a:ext>
                </a:extLst>
              </p:cNvPr>
              <p:cNvSpPr/>
              <p:nvPr/>
            </p:nvSpPr>
            <p:spPr>
              <a:xfrm>
                <a:off x="5427119" y="11154784"/>
                <a:ext cx="1331246" cy="340998"/>
              </a:xfrm>
              <a:custGeom>
                <a:avLst/>
                <a:gdLst>
                  <a:gd name="connsiteX0" fmla="*/ 27531 w 1331246"/>
                  <a:gd name="connsiteY0" fmla="*/ 292149 h 340998"/>
                  <a:gd name="connsiteX1" fmla="*/ 97381 w 1331246"/>
                  <a:gd name="connsiteY1" fmla="*/ 309083 h 340998"/>
                  <a:gd name="connsiteX2" fmla="*/ 603264 w 1331246"/>
                  <a:gd name="connsiteY2" fmla="*/ 321783 h 340998"/>
                  <a:gd name="connsiteX3" fmla="*/ 950398 w 1331246"/>
                  <a:gd name="connsiteY3" fmla="*/ 270983 h 340998"/>
                  <a:gd name="connsiteX4" fmla="*/ 1174764 w 1331246"/>
                  <a:gd name="connsiteY4" fmla="*/ 234999 h 340998"/>
                  <a:gd name="connsiteX5" fmla="*/ 1289064 w 1331246"/>
                  <a:gd name="connsiteY5" fmla="*/ 171499 h 340998"/>
                  <a:gd name="connsiteX6" fmla="*/ 1327164 w 1331246"/>
                  <a:gd name="connsiteY6" fmla="*/ 49 h 340998"/>
                  <a:gd name="connsiteX7" fmla="*/ 1312348 w 1331246"/>
                  <a:gd name="connsiteY7" fmla="*/ 154566 h 340998"/>
                  <a:gd name="connsiteX8" fmla="*/ 1214981 w 1331246"/>
                  <a:gd name="connsiteY8" fmla="*/ 234999 h 340998"/>
                  <a:gd name="connsiteX9" fmla="*/ 122781 w 1331246"/>
                  <a:gd name="connsiteY9" fmla="*/ 338716 h 340998"/>
                  <a:gd name="connsiteX10" fmla="*/ 27531 w 1331246"/>
                  <a:gd name="connsiteY10" fmla="*/ 292149 h 34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31246" h="340998">
                    <a:moveTo>
                      <a:pt x="27531" y="292149"/>
                    </a:moveTo>
                    <a:cubicBezTo>
                      <a:pt x="23298" y="287210"/>
                      <a:pt x="1426" y="304144"/>
                      <a:pt x="97381" y="309083"/>
                    </a:cubicBezTo>
                    <a:cubicBezTo>
                      <a:pt x="193336" y="314022"/>
                      <a:pt x="461095" y="328133"/>
                      <a:pt x="603264" y="321783"/>
                    </a:cubicBezTo>
                    <a:cubicBezTo>
                      <a:pt x="745434" y="315433"/>
                      <a:pt x="950398" y="270983"/>
                      <a:pt x="950398" y="270983"/>
                    </a:cubicBezTo>
                    <a:cubicBezTo>
                      <a:pt x="1045648" y="256519"/>
                      <a:pt x="1118320" y="251580"/>
                      <a:pt x="1174764" y="234999"/>
                    </a:cubicBezTo>
                    <a:cubicBezTo>
                      <a:pt x="1231208" y="218418"/>
                      <a:pt x="1263664" y="210657"/>
                      <a:pt x="1289064" y="171499"/>
                    </a:cubicBezTo>
                    <a:cubicBezTo>
                      <a:pt x="1314464" y="132341"/>
                      <a:pt x="1323283" y="2871"/>
                      <a:pt x="1327164" y="49"/>
                    </a:cubicBezTo>
                    <a:cubicBezTo>
                      <a:pt x="1331045" y="-2773"/>
                      <a:pt x="1331045" y="115408"/>
                      <a:pt x="1312348" y="154566"/>
                    </a:cubicBezTo>
                    <a:cubicBezTo>
                      <a:pt x="1293651" y="193724"/>
                      <a:pt x="1413242" y="204307"/>
                      <a:pt x="1214981" y="234999"/>
                    </a:cubicBezTo>
                    <a:cubicBezTo>
                      <a:pt x="1016720" y="265691"/>
                      <a:pt x="327039" y="324605"/>
                      <a:pt x="122781" y="338716"/>
                    </a:cubicBezTo>
                    <a:cubicBezTo>
                      <a:pt x="-81477" y="352827"/>
                      <a:pt x="31764" y="297088"/>
                      <a:pt x="27531" y="2921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8" name="フリーフォーム: 図形 1397">
                <a:extLst>
                  <a:ext uri="{FF2B5EF4-FFF2-40B4-BE49-F238E27FC236}">
                    <a16:creationId xmlns:a16="http://schemas.microsoft.com/office/drawing/2014/main" id="{6974A2F6-7D09-414A-8135-352721F71FF5}"/>
                  </a:ext>
                </a:extLst>
              </p:cNvPr>
              <p:cNvSpPr/>
              <p:nvPr/>
            </p:nvSpPr>
            <p:spPr>
              <a:xfrm>
                <a:off x="6307903" y="8859197"/>
                <a:ext cx="485112" cy="2385008"/>
              </a:xfrm>
              <a:custGeom>
                <a:avLst/>
                <a:gdLst>
                  <a:gd name="connsiteX0" fmla="*/ 12464 w 485112"/>
                  <a:gd name="connsiteY0" fmla="*/ 35036 h 2385008"/>
                  <a:gd name="connsiteX1" fmla="*/ 46330 w 485112"/>
                  <a:gd name="connsiteY1" fmla="*/ 280570 h 2385008"/>
                  <a:gd name="connsiteX2" fmla="*/ 465430 w 485112"/>
                  <a:gd name="connsiteY2" fmla="*/ 2151703 h 2385008"/>
                  <a:gd name="connsiteX3" fmla="*/ 406164 w 485112"/>
                  <a:gd name="connsiteY3" fmla="*/ 2325270 h 2385008"/>
                  <a:gd name="connsiteX4" fmla="*/ 313030 w 485112"/>
                  <a:gd name="connsiteY4" fmla="*/ 1863836 h 2385008"/>
                  <a:gd name="connsiteX5" fmla="*/ 63264 w 485112"/>
                  <a:gd name="connsiteY5" fmla="*/ 200136 h 2385008"/>
                  <a:gd name="connsiteX6" fmla="*/ 12464 w 485112"/>
                  <a:gd name="connsiteY6" fmla="*/ 35036 h 238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5112" h="2385008">
                    <a:moveTo>
                      <a:pt x="12464" y="35036"/>
                    </a:moveTo>
                    <a:cubicBezTo>
                      <a:pt x="9642" y="48442"/>
                      <a:pt x="-29164" y="-72208"/>
                      <a:pt x="46330" y="280570"/>
                    </a:cubicBezTo>
                    <a:cubicBezTo>
                      <a:pt x="121824" y="633348"/>
                      <a:pt x="405458" y="1810920"/>
                      <a:pt x="465430" y="2151703"/>
                    </a:cubicBezTo>
                    <a:cubicBezTo>
                      <a:pt x="525402" y="2492486"/>
                      <a:pt x="431564" y="2373248"/>
                      <a:pt x="406164" y="2325270"/>
                    </a:cubicBezTo>
                    <a:cubicBezTo>
                      <a:pt x="380764" y="2277292"/>
                      <a:pt x="370180" y="2218025"/>
                      <a:pt x="313030" y="1863836"/>
                    </a:cubicBezTo>
                    <a:cubicBezTo>
                      <a:pt x="255880" y="1509647"/>
                      <a:pt x="114064" y="498586"/>
                      <a:pt x="63264" y="200136"/>
                    </a:cubicBezTo>
                    <a:cubicBezTo>
                      <a:pt x="12464" y="-98314"/>
                      <a:pt x="15286" y="21630"/>
                      <a:pt x="12464" y="350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9" name="フリーフォーム: 図形 1398">
                <a:extLst>
                  <a:ext uri="{FF2B5EF4-FFF2-40B4-BE49-F238E27FC236}">
                    <a16:creationId xmlns:a16="http://schemas.microsoft.com/office/drawing/2014/main" id="{93E85A7F-A6BF-4BB7-AAFE-235402C4111E}"/>
                  </a:ext>
                </a:extLst>
              </p:cNvPr>
              <p:cNvSpPr/>
              <p:nvPr/>
            </p:nvSpPr>
            <p:spPr>
              <a:xfrm>
                <a:off x="3525275" y="9026751"/>
                <a:ext cx="199035" cy="891010"/>
              </a:xfrm>
              <a:custGeom>
                <a:avLst/>
                <a:gdLst>
                  <a:gd name="connsiteX0" fmla="*/ 18025 w 199035"/>
                  <a:gd name="connsiteY0" fmla="*/ 53749 h 891010"/>
                  <a:gd name="connsiteX1" fmla="*/ 20142 w 199035"/>
                  <a:gd name="connsiteY1" fmla="*/ 108782 h 891010"/>
                  <a:gd name="connsiteX2" fmla="*/ 153492 w 199035"/>
                  <a:gd name="connsiteY2" fmla="*/ 631599 h 891010"/>
                  <a:gd name="connsiteX3" fmla="*/ 183125 w 199035"/>
                  <a:gd name="connsiteY3" fmla="*/ 849616 h 891010"/>
                  <a:gd name="connsiteX4" fmla="*/ 181008 w 199035"/>
                  <a:gd name="connsiteY4" fmla="*/ 881366 h 891010"/>
                  <a:gd name="connsiteX5" fmla="*/ 187358 w 199035"/>
                  <a:gd name="connsiteY5" fmla="*/ 733199 h 891010"/>
                  <a:gd name="connsiteX6" fmla="*/ 18025 w 199035"/>
                  <a:gd name="connsiteY6" fmla="*/ 53749 h 891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035" h="891010">
                    <a:moveTo>
                      <a:pt x="18025" y="53749"/>
                    </a:moveTo>
                    <a:cubicBezTo>
                      <a:pt x="-9844" y="-50321"/>
                      <a:pt x="-2436" y="12474"/>
                      <a:pt x="20142" y="108782"/>
                    </a:cubicBezTo>
                    <a:cubicBezTo>
                      <a:pt x="42720" y="205090"/>
                      <a:pt x="126328" y="508127"/>
                      <a:pt x="153492" y="631599"/>
                    </a:cubicBezTo>
                    <a:cubicBezTo>
                      <a:pt x="180656" y="755071"/>
                      <a:pt x="178539" y="807988"/>
                      <a:pt x="183125" y="849616"/>
                    </a:cubicBezTo>
                    <a:cubicBezTo>
                      <a:pt x="187711" y="891244"/>
                      <a:pt x="180303" y="900769"/>
                      <a:pt x="181008" y="881366"/>
                    </a:cubicBezTo>
                    <a:cubicBezTo>
                      <a:pt x="181713" y="861963"/>
                      <a:pt x="216639" y="867960"/>
                      <a:pt x="187358" y="733199"/>
                    </a:cubicBezTo>
                    <a:cubicBezTo>
                      <a:pt x="158077" y="598438"/>
                      <a:pt x="45894" y="157819"/>
                      <a:pt x="18025" y="5374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0" name="フリーフォーム: 図形 1399">
                <a:extLst>
                  <a:ext uri="{FF2B5EF4-FFF2-40B4-BE49-F238E27FC236}">
                    <a16:creationId xmlns:a16="http://schemas.microsoft.com/office/drawing/2014/main" id="{C0EDA36E-2393-46C6-AE4D-52D39EED6FCF}"/>
                  </a:ext>
                </a:extLst>
              </p:cNvPr>
              <p:cNvSpPr/>
              <p:nvPr/>
            </p:nvSpPr>
            <p:spPr>
              <a:xfrm>
                <a:off x="3519995" y="9044462"/>
                <a:ext cx="205425" cy="918275"/>
              </a:xfrm>
              <a:custGeom>
                <a:avLst/>
                <a:gdLst>
                  <a:gd name="connsiteX0" fmla="*/ 22 w 205425"/>
                  <a:gd name="connsiteY0" fmla="*/ 55 h 918275"/>
                  <a:gd name="connsiteX1" fmla="*/ 91038 w 205425"/>
                  <a:gd name="connsiteY1" fmla="*/ 440321 h 918275"/>
                  <a:gd name="connsiteX2" fmla="*/ 156655 w 205425"/>
                  <a:gd name="connsiteY2" fmla="*/ 711255 h 918275"/>
                  <a:gd name="connsiteX3" fmla="*/ 173588 w 205425"/>
                  <a:gd name="connsiteY3" fmla="*/ 901755 h 918275"/>
                  <a:gd name="connsiteX4" fmla="*/ 205338 w 205425"/>
                  <a:gd name="connsiteY4" fmla="*/ 895405 h 918275"/>
                  <a:gd name="connsiteX5" fmla="*/ 163005 w 205425"/>
                  <a:gd name="connsiteY5" fmla="*/ 787455 h 918275"/>
                  <a:gd name="connsiteX6" fmla="*/ 99505 w 205425"/>
                  <a:gd name="connsiteY6" fmla="*/ 469955 h 918275"/>
                  <a:gd name="connsiteX7" fmla="*/ 22 w 205425"/>
                  <a:gd name="connsiteY7" fmla="*/ 55 h 918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425" h="918275">
                    <a:moveTo>
                      <a:pt x="22" y="55"/>
                    </a:moveTo>
                    <a:cubicBezTo>
                      <a:pt x="-1389" y="-4884"/>
                      <a:pt x="64932" y="321788"/>
                      <a:pt x="91038" y="440321"/>
                    </a:cubicBezTo>
                    <a:cubicBezTo>
                      <a:pt x="117144" y="558854"/>
                      <a:pt x="142897" y="634349"/>
                      <a:pt x="156655" y="711255"/>
                    </a:cubicBezTo>
                    <a:cubicBezTo>
                      <a:pt x="170413" y="788161"/>
                      <a:pt x="165474" y="871063"/>
                      <a:pt x="173588" y="901755"/>
                    </a:cubicBezTo>
                    <a:cubicBezTo>
                      <a:pt x="181702" y="932447"/>
                      <a:pt x="207102" y="914455"/>
                      <a:pt x="205338" y="895405"/>
                    </a:cubicBezTo>
                    <a:cubicBezTo>
                      <a:pt x="203574" y="876355"/>
                      <a:pt x="180644" y="858363"/>
                      <a:pt x="163005" y="787455"/>
                    </a:cubicBezTo>
                    <a:cubicBezTo>
                      <a:pt x="145366" y="716547"/>
                      <a:pt x="126316" y="601188"/>
                      <a:pt x="99505" y="469955"/>
                    </a:cubicBezTo>
                    <a:cubicBezTo>
                      <a:pt x="72694" y="338722"/>
                      <a:pt x="1433" y="4994"/>
                      <a:pt x="22" y="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1" name="フリーフォーム: 図形 1400">
                <a:extLst>
                  <a:ext uri="{FF2B5EF4-FFF2-40B4-BE49-F238E27FC236}">
                    <a16:creationId xmlns:a16="http://schemas.microsoft.com/office/drawing/2014/main" id="{5FCEA983-704A-4709-908C-7BFD1B16F66F}"/>
                  </a:ext>
                </a:extLst>
              </p:cNvPr>
              <p:cNvSpPr/>
              <p:nvPr/>
            </p:nvSpPr>
            <p:spPr>
              <a:xfrm>
                <a:off x="4660734" y="9064586"/>
                <a:ext cx="459910" cy="245085"/>
              </a:xfrm>
              <a:custGeom>
                <a:avLst/>
                <a:gdLst>
                  <a:gd name="connsiteX0" fmla="*/ 166 w 459910"/>
                  <a:gd name="connsiteY0" fmla="*/ 145031 h 245085"/>
                  <a:gd name="connsiteX1" fmla="*/ 61549 w 459910"/>
                  <a:gd name="connsiteY1" fmla="*/ 125981 h 245085"/>
                  <a:gd name="connsiteX2" fmla="*/ 184316 w 459910"/>
                  <a:gd name="connsiteY2" fmla="*/ 22264 h 245085"/>
                  <a:gd name="connsiteX3" fmla="*/ 260516 w 459910"/>
                  <a:gd name="connsiteY3" fmla="*/ 7447 h 245085"/>
                  <a:gd name="connsiteX4" fmla="*/ 459483 w 459910"/>
                  <a:gd name="connsiteY4" fmla="*/ 115397 h 245085"/>
                  <a:gd name="connsiteX5" fmla="*/ 313433 w 459910"/>
                  <a:gd name="connsiteY5" fmla="*/ 236047 h 245085"/>
                  <a:gd name="connsiteX6" fmla="*/ 311316 w 459910"/>
                  <a:gd name="connsiteY6" fmla="*/ 223347 h 245085"/>
                  <a:gd name="connsiteX7" fmla="*/ 408683 w 459910"/>
                  <a:gd name="connsiteY7" fmla="*/ 119631 h 245085"/>
                  <a:gd name="connsiteX8" fmla="*/ 311316 w 459910"/>
                  <a:gd name="connsiteY8" fmla="*/ 64597 h 245085"/>
                  <a:gd name="connsiteX9" fmla="*/ 197016 w 459910"/>
                  <a:gd name="connsiteY9" fmla="*/ 45547 h 245085"/>
                  <a:gd name="connsiteX10" fmla="*/ 78483 w 459910"/>
                  <a:gd name="connsiteY10" fmla="*/ 117514 h 245085"/>
                  <a:gd name="connsiteX11" fmla="*/ 166 w 459910"/>
                  <a:gd name="connsiteY11" fmla="*/ 145031 h 245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9910" h="245085">
                    <a:moveTo>
                      <a:pt x="166" y="145031"/>
                    </a:moveTo>
                    <a:cubicBezTo>
                      <a:pt x="-2656" y="146442"/>
                      <a:pt x="30857" y="146442"/>
                      <a:pt x="61549" y="125981"/>
                    </a:cubicBezTo>
                    <a:cubicBezTo>
                      <a:pt x="92241" y="105520"/>
                      <a:pt x="151155" y="42020"/>
                      <a:pt x="184316" y="22264"/>
                    </a:cubicBezTo>
                    <a:cubicBezTo>
                      <a:pt x="217477" y="2508"/>
                      <a:pt x="214655" y="-8075"/>
                      <a:pt x="260516" y="7447"/>
                    </a:cubicBezTo>
                    <a:cubicBezTo>
                      <a:pt x="306377" y="22969"/>
                      <a:pt x="450663" y="77297"/>
                      <a:pt x="459483" y="115397"/>
                    </a:cubicBezTo>
                    <a:cubicBezTo>
                      <a:pt x="468303" y="153497"/>
                      <a:pt x="338128" y="218055"/>
                      <a:pt x="313433" y="236047"/>
                    </a:cubicBezTo>
                    <a:cubicBezTo>
                      <a:pt x="288739" y="254039"/>
                      <a:pt x="295441" y="242750"/>
                      <a:pt x="311316" y="223347"/>
                    </a:cubicBezTo>
                    <a:cubicBezTo>
                      <a:pt x="327191" y="203944"/>
                      <a:pt x="408683" y="146089"/>
                      <a:pt x="408683" y="119631"/>
                    </a:cubicBezTo>
                    <a:cubicBezTo>
                      <a:pt x="408683" y="93173"/>
                      <a:pt x="346594" y="76944"/>
                      <a:pt x="311316" y="64597"/>
                    </a:cubicBezTo>
                    <a:cubicBezTo>
                      <a:pt x="276038" y="52250"/>
                      <a:pt x="235821" y="36728"/>
                      <a:pt x="197016" y="45547"/>
                    </a:cubicBezTo>
                    <a:cubicBezTo>
                      <a:pt x="158211" y="54366"/>
                      <a:pt x="111644" y="101992"/>
                      <a:pt x="78483" y="117514"/>
                    </a:cubicBezTo>
                    <a:cubicBezTo>
                      <a:pt x="45322" y="133036"/>
                      <a:pt x="2988" y="143620"/>
                      <a:pt x="166" y="1450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2" name="フリーフォーム: 図形 1401">
                <a:extLst>
                  <a:ext uri="{FF2B5EF4-FFF2-40B4-BE49-F238E27FC236}">
                    <a16:creationId xmlns:a16="http://schemas.microsoft.com/office/drawing/2014/main" id="{3B250714-1769-4CB5-9DE4-597589FDBF4E}"/>
                  </a:ext>
                </a:extLst>
              </p:cNvPr>
              <p:cNvSpPr/>
              <p:nvPr/>
            </p:nvSpPr>
            <p:spPr>
              <a:xfrm>
                <a:off x="4769791" y="9116564"/>
                <a:ext cx="265160" cy="170103"/>
              </a:xfrm>
              <a:custGeom>
                <a:avLst/>
                <a:gdLst>
                  <a:gd name="connsiteX0" fmla="*/ 5409 w 265160"/>
                  <a:gd name="connsiteY0" fmla="*/ 2036 h 170103"/>
                  <a:gd name="connsiteX1" fmla="*/ 189559 w 265160"/>
                  <a:gd name="connsiteY1" fmla="*/ 167136 h 170103"/>
                  <a:gd name="connsiteX2" fmla="*/ 259409 w 265160"/>
                  <a:gd name="connsiteY2" fmla="*/ 107869 h 170103"/>
                  <a:gd name="connsiteX3" fmla="*/ 246709 w 265160"/>
                  <a:gd name="connsiteY3" fmla="*/ 103636 h 170103"/>
                  <a:gd name="connsiteX4" fmla="*/ 132409 w 265160"/>
                  <a:gd name="connsiteY4" fmla="*/ 152319 h 170103"/>
                  <a:gd name="connsiteX5" fmla="*/ 54092 w 265160"/>
                  <a:gd name="connsiteY5" fmla="*/ 78236 h 170103"/>
                  <a:gd name="connsiteX6" fmla="*/ 5409 w 265160"/>
                  <a:gd name="connsiteY6" fmla="*/ 2036 h 170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5160" h="170103">
                    <a:moveTo>
                      <a:pt x="5409" y="2036"/>
                    </a:moveTo>
                    <a:cubicBezTo>
                      <a:pt x="27987" y="16853"/>
                      <a:pt x="147226" y="149497"/>
                      <a:pt x="189559" y="167136"/>
                    </a:cubicBezTo>
                    <a:cubicBezTo>
                      <a:pt x="231892" y="184775"/>
                      <a:pt x="249884" y="118452"/>
                      <a:pt x="259409" y="107869"/>
                    </a:cubicBezTo>
                    <a:cubicBezTo>
                      <a:pt x="268934" y="97286"/>
                      <a:pt x="267876" y="96228"/>
                      <a:pt x="246709" y="103636"/>
                    </a:cubicBezTo>
                    <a:cubicBezTo>
                      <a:pt x="225542" y="111044"/>
                      <a:pt x="164512" y="156552"/>
                      <a:pt x="132409" y="152319"/>
                    </a:cubicBezTo>
                    <a:cubicBezTo>
                      <a:pt x="100306" y="148086"/>
                      <a:pt x="71025" y="99050"/>
                      <a:pt x="54092" y="78236"/>
                    </a:cubicBezTo>
                    <a:cubicBezTo>
                      <a:pt x="37159" y="57422"/>
                      <a:pt x="-17169" y="-12781"/>
                      <a:pt x="5409" y="20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3" name="フリーフォーム: 図形 1402">
                <a:extLst>
                  <a:ext uri="{FF2B5EF4-FFF2-40B4-BE49-F238E27FC236}">
                    <a16:creationId xmlns:a16="http://schemas.microsoft.com/office/drawing/2014/main" id="{9FC84A68-40AB-4EC2-B47E-B211A9B3913E}"/>
                  </a:ext>
                </a:extLst>
              </p:cNvPr>
              <p:cNvSpPr/>
              <p:nvPr/>
            </p:nvSpPr>
            <p:spPr>
              <a:xfrm>
                <a:off x="3676826" y="9201011"/>
                <a:ext cx="2601863" cy="448686"/>
              </a:xfrm>
              <a:custGeom>
                <a:avLst/>
                <a:gdLst>
                  <a:gd name="connsiteX0" fmla="*/ 44274 w 2601863"/>
                  <a:gd name="connsiteY0" fmla="*/ 2256 h 448686"/>
                  <a:gd name="connsiteX1" fmla="*/ 209374 w 2601863"/>
                  <a:gd name="connsiteY1" fmla="*/ 167356 h 448686"/>
                  <a:gd name="connsiteX2" fmla="*/ 721607 w 2601863"/>
                  <a:gd name="connsiteY2" fmla="*/ 319756 h 448686"/>
                  <a:gd name="connsiteX3" fmla="*/ 1204207 w 2601863"/>
                  <a:gd name="connsiteY3" fmla="*/ 438289 h 448686"/>
                  <a:gd name="connsiteX4" fmla="*/ 1733374 w 2601863"/>
                  <a:gd name="connsiteY4" fmla="*/ 400189 h 448686"/>
                  <a:gd name="connsiteX5" fmla="*/ 2275241 w 2601863"/>
                  <a:gd name="connsiteY5" fmla="*/ 438289 h 448686"/>
                  <a:gd name="connsiteX6" fmla="*/ 2601207 w 2601863"/>
                  <a:gd name="connsiteY6" fmla="*/ 175822 h 448686"/>
                  <a:gd name="connsiteX7" fmla="*/ 2194807 w 2601863"/>
                  <a:gd name="connsiteY7" fmla="*/ 391722 h 448686"/>
                  <a:gd name="connsiteX8" fmla="*/ 979841 w 2601863"/>
                  <a:gd name="connsiteY8" fmla="*/ 294356 h 448686"/>
                  <a:gd name="connsiteX9" fmla="*/ 44274 w 2601863"/>
                  <a:gd name="connsiteY9" fmla="*/ 2256 h 448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01863" h="448686">
                    <a:moveTo>
                      <a:pt x="44274" y="2256"/>
                    </a:moveTo>
                    <a:cubicBezTo>
                      <a:pt x="-84137" y="-18911"/>
                      <a:pt x="96485" y="114439"/>
                      <a:pt x="209374" y="167356"/>
                    </a:cubicBezTo>
                    <a:cubicBezTo>
                      <a:pt x="322263" y="220273"/>
                      <a:pt x="555802" y="274601"/>
                      <a:pt x="721607" y="319756"/>
                    </a:cubicBezTo>
                    <a:cubicBezTo>
                      <a:pt x="887413" y="364912"/>
                      <a:pt x="1035579" y="424884"/>
                      <a:pt x="1204207" y="438289"/>
                    </a:cubicBezTo>
                    <a:cubicBezTo>
                      <a:pt x="1372835" y="451694"/>
                      <a:pt x="1554868" y="400189"/>
                      <a:pt x="1733374" y="400189"/>
                    </a:cubicBezTo>
                    <a:cubicBezTo>
                      <a:pt x="1911880" y="400189"/>
                      <a:pt x="2130602" y="475683"/>
                      <a:pt x="2275241" y="438289"/>
                    </a:cubicBezTo>
                    <a:cubicBezTo>
                      <a:pt x="2419880" y="400895"/>
                      <a:pt x="2614613" y="183583"/>
                      <a:pt x="2601207" y="175822"/>
                    </a:cubicBezTo>
                    <a:cubicBezTo>
                      <a:pt x="2587801" y="168061"/>
                      <a:pt x="2465035" y="371966"/>
                      <a:pt x="2194807" y="391722"/>
                    </a:cubicBezTo>
                    <a:cubicBezTo>
                      <a:pt x="1924579" y="411478"/>
                      <a:pt x="1338969" y="352211"/>
                      <a:pt x="979841" y="294356"/>
                    </a:cubicBezTo>
                    <a:cubicBezTo>
                      <a:pt x="620713" y="236501"/>
                      <a:pt x="172685" y="23423"/>
                      <a:pt x="44274" y="22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4" name="フリーフォーム: 図形 1403">
                <a:extLst>
                  <a:ext uri="{FF2B5EF4-FFF2-40B4-BE49-F238E27FC236}">
                    <a16:creationId xmlns:a16="http://schemas.microsoft.com/office/drawing/2014/main" id="{F718D771-A88A-44CF-A134-0E286593E8E3}"/>
                  </a:ext>
                </a:extLst>
              </p:cNvPr>
              <p:cNvSpPr/>
              <p:nvPr/>
            </p:nvSpPr>
            <p:spPr>
              <a:xfrm>
                <a:off x="4024810" y="8187827"/>
                <a:ext cx="2230135" cy="856761"/>
              </a:xfrm>
              <a:custGeom>
                <a:avLst/>
                <a:gdLst>
                  <a:gd name="connsiteX0" fmla="*/ 13790 w 2230135"/>
                  <a:gd name="connsiteY0" fmla="*/ 133848 h 856761"/>
                  <a:gd name="connsiteX1" fmla="*/ 51890 w 2230135"/>
                  <a:gd name="connsiteY1" fmla="*/ 89398 h 856761"/>
                  <a:gd name="connsiteX2" fmla="*/ 178890 w 2230135"/>
                  <a:gd name="connsiteY2" fmla="*/ 13198 h 856761"/>
                  <a:gd name="connsiteX3" fmla="*/ 375740 w 2230135"/>
                  <a:gd name="connsiteY3" fmla="*/ 16373 h 856761"/>
                  <a:gd name="connsiteX4" fmla="*/ 607515 w 2230135"/>
                  <a:gd name="connsiteY4" fmla="*/ 67173 h 856761"/>
                  <a:gd name="connsiteX5" fmla="*/ 756740 w 2230135"/>
                  <a:gd name="connsiteY5" fmla="*/ 194173 h 856761"/>
                  <a:gd name="connsiteX6" fmla="*/ 985340 w 2230135"/>
                  <a:gd name="connsiteY6" fmla="*/ 441823 h 856761"/>
                  <a:gd name="connsiteX7" fmla="*/ 1248865 w 2230135"/>
                  <a:gd name="connsiteY7" fmla="*/ 625973 h 856761"/>
                  <a:gd name="connsiteX8" fmla="*/ 2017215 w 2230135"/>
                  <a:gd name="connsiteY8" fmla="*/ 832348 h 856761"/>
                  <a:gd name="connsiteX9" fmla="*/ 2220415 w 2230135"/>
                  <a:gd name="connsiteY9" fmla="*/ 848223 h 856761"/>
                  <a:gd name="connsiteX10" fmla="*/ 2163265 w 2230135"/>
                  <a:gd name="connsiteY10" fmla="*/ 791073 h 856761"/>
                  <a:gd name="connsiteX11" fmla="*/ 1864815 w 2230135"/>
                  <a:gd name="connsiteY11" fmla="*/ 746623 h 856761"/>
                  <a:gd name="connsiteX12" fmla="*/ 1207590 w 2230135"/>
                  <a:gd name="connsiteY12" fmla="*/ 533898 h 856761"/>
                  <a:gd name="connsiteX13" fmla="*/ 540840 w 2230135"/>
                  <a:gd name="connsiteY13" fmla="*/ 70348 h 856761"/>
                  <a:gd name="connsiteX14" fmla="*/ 277315 w 2230135"/>
                  <a:gd name="connsiteY14" fmla="*/ 6848 h 856761"/>
                  <a:gd name="connsiteX15" fmla="*/ 13790 w 2230135"/>
                  <a:gd name="connsiteY15" fmla="*/ 133848 h 85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30135" h="856761">
                    <a:moveTo>
                      <a:pt x="13790" y="133848"/>
                    </a:moveTo>
                    <a:cubicBezTo>
                      <a:pt x="-23781" y="147606"/>
                      <a:pt x="24373" y="109506"/>
                      <a:pt x="51890" y="89398"/>
                    </a:cubicBezTo>
                    <a:cubicBezTo>
                      <a:pt x="79407" y="69290"/>
                      <a:pt x="124915" y="25369"/>
                      <a:pt x="178890" y="13198"/>
                    </a:cubicBezTo>
                    <a:cubicBezTo>
                      <a:pt x="232865" y="1027"/>
                      <a:pt x="304303" y="7377"/>
                      <a:pt x="375740" y="16373"/>
                    </a:cubicBezTo>
                    <a:cubicBezTo>
                      <a:pt x="447177" y="25369"/>
                      <a:pt x="544015" y="37540"/>
                      <a:pt x="607515" y="67173"/>
                    </a:cubicBezTo>
                    <a:cubicBezTo>
                      <a:pt x="671015" y="96806"/>
                      <a:pt x="693769" y="131731"/>
                      <a:pt x="756740" y="194173"/>
                    </a:cubicBezTo>
                    <a:cubicBezTo>
                      <a:pt x="819711" y="256615"/>
                      <a:pt x="903319" y="369856"/>
                      <a:pt x="985340" y="441823"/>
                    </a:cubicBezTo>
                    <a:cubicBezTo>
                      <a:pt x="1067361" y="513790"/>
                      <a:pt x="1076886" y="560886"/>
                      <a:pt x="1248865" y="625973"/>
                    </a:cubicBezTo>
                    <a:cubicBezTo>
                      <a:pt x="1420844" y="691060"/>
                      <a:pt x="1855290" y="795306"/>
                      <a:pt x="2017215" y="832348"/>
                    </a:cubicBezTo>
                    <a:cubicBezTo>
                      <a:pt x="2179140" y="869390"/>
                      <a:pt x="2196073" y="855102"/>
                      <a:pt x="2220415" y="848223"/>
                    </a:cubicBezTo>
                    <a:cubicBezTo>
                      <a:pt x="2244757" y="841344"/>
                      <a:pt x="2222532" y="808006"/>
                      <a:pt x="2163265" y="791073"/>
                    </a:cubicBezTo>
                    <a:cubicBezTo>
                      <a:pt x="2103998" y="774140"/>
                      <a:pt x="2024094" y="789485"/>
                      <a:pt x="1864815" y="746623"/>
                    </a:cubicBezTo>
                    <a:cubicBezTo>
                      <a:pt x="1705536" y="703761"/>
                      <a:pt x="1428252" y="646610"/>
                      <a:pt x="1207590" y="533898"/>
                    </a:cubicBezTo>
                    <a:cubicBezTo>
                      <a:pt x="986928" y="421186"/>
                      <a:pt x="695886" y="158190"/>
                      <a:pt x="540840" y="70348"/>
                    </a:cubicBezTo>
                    <a:cubicBezTo>
                      <a:pt x="385794" y="-17494"/>
                      <a:pt x="364098" y="-1619"/>
                      <a:pt x="277315" y="6848"/>
                    </a:cubicBezTo>
                    <a:cubicBezTo>
                      <a:pt x="190532" y="15315"/>
                      <a:pt x="51361" y="120090"/>
                      <a:pt x="13790" y="13384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5" name="フリーフォーム: 図形 1404">
                <a:extLst>
                  <a:ext uri="{FF2B5EF4-FFF2-40B4-BE49-F238E27FC236}">
                    <a16:creationId xmlns:a16="http://schemas.microsoft.com/office/drawing/2014/main" id="{82DE1318-608C-4C89-A055-22999139580C}"/>
                  </a:ext>
                </a:extLst>
              </p:cNvPr>
              <p:cNvSpPr/>
              <p:nvPr/>
            </p:nvSpPr>
            <p:spPr>
              <a:xfrm>
                <a:off x="4011995" y="8312128"/>
                <a:ext cx="2192997" cy="969707"/>
              </a:xfrm>
              <a:custGeom>
                <a:avLst/>
                <a:gdLst>
                  <a:gd name="connsiteX0" fmla="*/ 48830 w 2192997"/>
                  <a:gd name="connsiteY0" fmla="*/ 15897 h 969707"/>
                  <a:gd name="connsiteX1" fmla="*/ 80580 w 2192997"/>
                  <a:gd name="connsiteY1" fmla="*/ 79397 h 969707"/>
                  <a:gd name="connsiteX2" fmla="*/ 772730 w 2192997"/>
                  <a:gd name="connsiteY2" fmla="*/ 546122 h 969707"/>
                  <a:gd name="connsiteX3" fmla="*/ 1817305 w 2192997"/>
                  <a:gd name="connsiteY3" fmla="*/ 914422 h 969707"/>
                  <a:gd name="connsiteX4" fmla="*/ 2049080 w 2192997"/>
                  <a:gd name="connsiteY4" fmla="*/ 965222 h 969707"/>
                  <a:gd name="connsiteX5" fmla="*/ 2188780 w 2192997"/>
                  <a:gd name="connsiteY5" fmla="*/ 885847 h 969707"/>
                  <a:gd name="connsiteX6" fmla="*/ 1890330 w 2192997"/>
                  <a:gd name="connsiteY6" fmla="*/ 923947 h 969707"/>
                  <a:gd name="connsiteX7" fmla="*/ 391730 w 2192997"/>
                  <a:gd name="connsiteY7" fmla="*/ 250847 h 969707"/>
                  <a:gd name="connsiteX8" fmla="*/ 48830 w 2192997"/>
                  <a:gd name="connsiteY8" fmla="*/ 15897 h 969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2997" h="969707">
                    <a:moveTo>
                      <a:pt x="48830" y="15897"/>
                    </a:moveTo>
                    <a:cubicBezTo>
                      <a:pt x="-3028" y="-12678"/>
                      <a:pt x="-40070" y="-8974"/>
                      <a:pt x="80580" y="79397"/>
                    </a:cubicBezTo>
                    <a:cubicBezTo>
                      <a:pt x="201230" y="167768"/>
                      <a:pt x="483276" y="406951"/>
                      <a:pt x="772730" y="546122"/>
                    </a:cubicBezTo>
                    <a:cubicBezTo>
                      <a:pt x="1062184" y="685293"/>
                      <a:pt x="1604580" y="844572"/>
                      <a:pt x="1817305" y="914422"/>
                    </a:cubicBezTo>
                    <a:cubicBezTo>
                      <a:pt x="2030030" y="984272"/>
                      <a:pt x="1987168" y="969985"/>
                      <a:pt x="2049080" y="965222"/>
                    </a:cubicBezTo>
                    <a:cubicBezTo>
                      <a:pt x="2110993" y="960460"/>
                      <a:pt x="2215238" y="892726"/>
                      <a:pt x="2188780" y="885847"/>
                    </a:cubicBezTo>
                    <a:cubicBezTo>
                      <a:pt x="2162322" y="878968"/>
                      <a:pt x="2189838" y="1029780"/>
                      <a:pt x="1890330" y="923947"/>
                    </a:cubicBezTo>
                    <a:cubicBezTo>
                      <a:pt x="1590822" y="818114"/>
                      <a:pt x="701293" y="402189"/>
                      <a:pt x="391730" y="250847"/>
                    </a:cubicBezTo>
                    <a:cubicBezTo>
                      <a:pt x="82168" y="99505"/>
                      <a:pt x="100688" y="44472"/>
                      <a:pt x="48830" y="158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6" name="フリーフォーム: 図形 1405">
                <a:extLst>
                  <a:ext uri="{FF2B5EF4-FFF2-40B4-BE49-F238E27FC236}">
                    <a16:creationId xmlns:a16="http://schemas.microsoft.com/office/drawing/2014/main" id="{84756F07-2DCC-4612-889A-3DD4A4033606}"/>
                  </a:ext>
                </a:extLst>
              </p:cNvPr>
              <p:cNvSpPr/>
              <p:nvPr/>
            </p:nvSpPr>
            <p:spPr>
              <a:xfrm>
                <a:off x="4235405" y="8242135"/>
                <a:ext cx="342967" cy="255926"/>
              </a:xfrm>
              <a:custGeom>
                <a:avLst/>
                <a:gdLst>
                  <a:gd name="connsiteX0" fmla="*/ 45 w 342967"/>
                  <a:gd name="connsiteY0" fmla="*/ 165 h 255926"/>
                  <a:gd name="connsiteX1" fmla="*/ 127045 w 342967"/>
                  <a:gd name="connsiteY1" fmla="*/ 143040 h 255926"/>
                  <a:gd name="connsiteX2" fmla="*/ 342945 w 342967"/>
                  <a:gd name="connsiteY2" fmla="*/ 255753 h 255926"/>
                  <a:gd name="connsiteX3" fmla="*/ 139745 w 342967"/>
                  <a:gd name="connsiteY3" fmla="*/ 117640 h 255926"/>
                  <a:gd name="connsiteX4" fmla="*/ 45 w 342967"/>
                  <a:gd name="connsiteY4" fmla="*/ 165 h 255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67" h="255926">
                    <a:moveTo>
                      <a:pt x="45" y="165"/>
                    </a:moveTo>
                    <a:cubicBezTo>
                      <a:pt x="-2072" y="4398"/>
                      <a:pt x="69895" y="100442"/>
                      <a:pt x="127045" y="143040"/>
                    </a:cubicBezTo>
                    <a:cubicBezTo>
                      <a:pt x="184195" y="185638"/>
                      <a:pt x="340828" y="259986"/>
                      <a:pt x="342945" y="255753"/>
                    </a:cubicBezTo>
                    <a:cubicBezTo>
                      <a:pt x="345062" y="251520"/>
                      <a:pt x="195837" y="161561"/>
                      <a:pt x="139745" y="117640"/>
                    </a:cubicBezTo>
                    <a:cubicBezTo>
                      <a:pt x="83653" y="73719"/>
                      <a:pt x="2162" y="-4068"/>
                      <a:pt x="45" y="1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7" name="フリーフォーム: 図形 1406">
                <a:extLst>
                  <a:ext uri="{FF2B5EF4-FFF2-40B4-BE49-F238E27FC236}">
                    <a16:creationId xmlns:a16="http://schemas.microsoft.com/office/drawing/2014/main" id="{EE69A2B3-E3F7-4ED2-B7F0-BF5A3F974D80}"/>
                  </a:ext>
                </a:extLst>
              </p:cNvPr>
              <p:cNvSpPr/>
              <p:nvPr/>
            </p:nvSpPr>
            <p:spPr>
              <a:xfrm>
                <a:off x="4215967" y="8220036"/>
                <a:ext cx="443548" cy="393744"/>
              </a:xfrm>
              <a:custGeom>
                <a:avLst/>
                <a:gdLst>
                  <a:gd name="connsiteX0" fmla="*/ 433 w 443548"/>
                  <a:gd name="connsiteY0" fmla="*/ 39 h 393744"/>
                  <a:gd name="connsiteX1" fmla="*/ 76633 w 443548"/>
                  <a:gd name="connsiteY1" fmla="*/ 147677 h 393744"/>
                  <a:gd name="connsiteX2" fmla="*/ 224271 w 443548"/>
                  <a:gd name="connsiteY2" fmla="*/ 266739 h 393744"/>
                  <a:gd name="connsiteX3" fmla="*/ 443346 w 443548"/>
                  <a:gd name="connsiteY3" fmla="*/ 393739 h 393744"/>
                  <a:gd name="connsiteX4" fmla="*/ 260783 w 443548"/>
                  <a:gd name="connsiteY4" fmla="*/ 271502 h 393744"/>
                  <a:gd name="connsiteX5" fmla="*/ 108383 w 443548"/>
                  <a:gd name="connsiteY5" fmla="*/ 161964 h 393744"/>
                  <a:gd name="connsiteX6" fmla="*/ 433 w 443548"/>
                  <a:gd name="connsiteY6" fmla="*/ 39 h 393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3548" h="393744">
                    <a:moveTo>
                      <a:pt x="433" y="39"/>
                    </a:moveTo>
                    <a:cubicBezTo>
                      <a:pt x="-4859" y="-2342"/>
                      <a:pt x="39327" y="103227"/>
                      <a:pt x="76633" y="147677"/>
                    </a:cubicBezTo>
                    <a:cubicBezTo>
                      <a:pt x="113939" y="192127"/>
                      <a:pt x="163152" y="225729"/>
                      <a:pt x="224271" y="266739"/>
                    </a:cubicBezTo>
                    <a:cubicBezTo>
                      <a:pt x="285390" y="307749"/>
                      <a:pt x="437261" y="392945"/>
                      <a:pt x="443346" y="393739"/>
                    </a:cubicBezTo>
                    <a:cubicBezTo>
                      <a:pt x="449431" y="394533"/>
                      <a:pt x="316610" y="310131"/>
                      <a:pt x="260783" y="271502"/>
                    </a:cubicBezTo>
                    <a:cubicBezTo>
                      <a:pt x="204956" y="232873"/>
                      <a:pt x="151510" y="200858"/>
                      <a:pt x="108383" y="161964"/>
                    </a:cubicBezTo>
                    <a:cubicBezTo>
                      <a:pt x="65256" y="123070"/>
                      <a:pt x="5725" y="2420"/>
                      <a:pt x="433" y="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8" name="フリーフォーム: 図形 1407">
                <a:extLst>
                  <a:ext uri="{FF2B5EF4-FFF2-40B4-BE49-F238E27FC236}">
                    <a16:creationId xmlns:a16="http://schemas.microsoft.com/office/drawing/2014/main" id="{DB975464-B221-48E2-919C-3EE0DC5C362B}"/>
                  </a:ext>
                </a:extLst>
              </p:cNvPr>
              <p:cNvSpPr/>
              <p:nvPr/>
            </p:nvSpPr>
            <p:spPr>
              <a:xfrm>
                <a:off x="4518224" y="8570927"/>
                <a:ext cx="1787830" cy="629767"/>
              </a:xfrm>
              <a:custGeom>
                <a:avLst/>
                <a:gdLst>
                  <a:gd name="connsiteX0" fmla="*/ 125743 w 1787830"/>
                  <a:gd name="connsiteY0" fmla="*/ 26973 h 629767"/>
                  <a:gd name="connsiteX1" fmla="*/ 320476 w 1787830"/>
                  <a:gd name="connsiteY1" fmla="*/ 132806 h 629767"/>
                  <a:gd name="connsiteX2" fmla="*/ 1095176 w 1787830"/>
                  <a:gd name="connsiteY2" fmla="*/ 484173 h 629767"/>
                  <a:gd name="connsiteX3" fmla="*/ 1522743 w 1787830"/>
                  <a:gd name="connsiteY3" fmla="*/ 585773 h 629767"/>
                  <a:gd name="connsiteX4" fmla="*/ 1738643 w 1787830"/>
                  <a:gd name="connsiteY4" fmla="*/ 611173 h 629767"/>
                  <a:gd name="connsiteX5" fmla="*/ 1725943 w 1787830"/>
                  <a:gd name="connsiteY5" fmla="*/ 619640 h 629767"/>
                  <a:gd name="connsiteX6" fmla="*/ 1078243 w 1787830"/>
                  <a:gd name="connsiteY6" fmla="*/ 463006 h 629767"/>
                  <a:gd name="connsiteX7" fmla="*/ 53776 w 1787830"/>
                  <a:gd name="connsiteY7" fmla="*/ 18506 h 629767"/>
                  <a:gd name="connsiteX8" fmla="*/ 142676 w 1787830"/>
                  <a:gd name="connsiteY8" fmla="*/ 77773 h 629767"/>
                  <a:gd name="connsiteX9" fmla="*/ 125743 w 1787830"/>
                  <a:gd name="connsiteY9" fmla="*/ 26973 h 629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7830" h="629767">
                    <a:moveTo>
                      <a:pt x="125743" y="26973"/>
                    </a:moveTo>
                    <a:cubicBezTo>
                      <a:pt x="155376" y="36145"/>
                      <a:pt x="158904" y="56606"/>
                      <a:pt x="320476" y="132806"/>
                    </a:cubicBezTo>
                    <a:cubicBezTo>
                      <a:pt x="482048" y="209006"/>
                      <a:pt x="894798" y="408679"/>
                      <a:pt x="1095176" y="484173"/>
                    </a:cubicBezTo>
                    <a:cubicBezTo>
                      <a:pt x="1295554" y="559667"/>
                      <a:pt x="1415499" y="564606"/>
                      <a:pt x="1522743" y="585773"/>
                    </a:cubicBezTo>
                    <a:cubicBezTo>
                      <a:pt x="1629987" y="606940"/>
                      <a:pt x="1704776" y="605529"/>
                      <a:pt x="1738643" y="611173"/>
                    </a:cubicBezTo>
                    <a:cubicBezTo>
                      <a:pt x="1772510" y="616817"/>
                      <a:pt x="1836010" y="644334"/>
                      <a:pt x="1725943" y="619640"/>
                    </a:cubicBezTo>
                    <a:cubicBezTo>
                      <a:pt x="1615876" y="594946"/>
                      <a:pt x="1356938" y="563195"/>
                      <a:pt x="1078243" y="463006"/>
                    </a:cubicBezTo>
                    <a:cubicBezTo>
                      <a:pt x="799548" y="362817"/>
                      <a:pt x="209704" y="82712"/>
                      <a:pt x="53776" y="18506"/>
                    </a:cubicBezTo>
                    <a:cubicBezTo>
                      <a:pt x="-102152" y="-45700"/>
                      <a:pt x="129271" y="77773"/>
                      <a:pt x="142676" y="77773"/>
                    </a:cubicBezTo>
                    <a:cubicBezTo>
                      <a:pt x="156081" y="77773"/>
                      <a:pt x="96110" y="17801"/>
                      <a:pt x="125743" y="269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09" name="フリーフォーム: 図形 1408">
                <a:extLst>
                  <a:ext uri="{FF2B5EF4-FFF2-40B4-BE49-F238E27FC236}">
                    <a16:creationId xmlns:a16="http://schemas.microsoft.com/office/drawing/2014/main" id="{B22E642D-C3D3-49CF-B312-66E2D6CC1F66}"/>
                  </a:ext>
                </a:extLst>
              </p:cNvPr>
              <p:cNvSpPr/>
              <p:nvPr/>
            </p:nvSpPr>
            <p:spPr>
              <a:xfrm>
                <a:off x="4378536" y="6309983"/>
                <a:ext cx="737024" cy="2060742"/>
              </a:xfrm>
              <a:custGeom>
                <a:avLst/>
                <a:gdLst>
                  <a:gd name="connsiteX0" fmla="*/ 737024 w 737024"/>
                  <a:gd name="connsiteY0" fmla="*/ 65417 h 2060742"/>
                  <a:gd name="connsiteX1" fmla="*/ 315384 w 737024"/>
                  <a:gd name="connsiteY1" fmla="*/ 1619897 h 2060742"/>
                  <a:gd name="connsiteX2" fmla="*/ 442384 w 737024"/>
                  <a:gd name="connsiteY2" fmla="*/ 2056777 h 2060742"/>
                  <a:gd name="connsiteX3" fmla="*/ 96944 w 737024"/>
                  <a:gd name="connsiteY3" fmla="*/ 1812937 h 2060742"/>
                  <a:gd name="connsiteX4" fmla="*/ 424 w 737024"/>
                  <a:gd name="connsiteY4" fmla="*/ 1426857 h 2060742"/>
                  <a:gd name="connsiteX5" fmla="*/ 122344 w 737024"/>
                  <a:gd name="connsiteY5" fmla="*/ 751217 h 2060742"/>
                  <a:gd name="connsiteX6" fmla="*/ 315384 w 737024"/>
                  <a:gd name="connsiteY6" fmla="*/ 334657 h 2060742"/>
                  <a:gd name="connsiteX7" fmla="*/ 737024 w 737024"/>
                  <a:gd name="connsiteY7" fmla="*/ 65417 h 2060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7024" h="2060742">
                    <a:moveTo>
                      <a:pt x="737024" y="65417"/>
                    </a:moveTo>
                    <a:cubicBezTo>
                      <a:pt x="737024" y="279624"/>
                      <a:pt x="364491" y="1288004"/>
                      <a:pt x="315384" y="1619897"/>
                    </a:cubicBezTo>
                    <a:cubicBezTo>
                      <a:pt x="266277" y="1951790"/>
                      <a:pt x="478791" y="2024604"/>
                      <a:pt x="442384" y="2056777"/>
                    </a:cubicBezTo>
                    <a:cubicBezTo>
                      <a:pt x="405977" y="2088950"/>
                      <a:pt x="170604" y="1917924"/>
                      <a:pt x="96944" y="1812937"/>
                    </a:cubicBezTo>
                    <a:cubicBezTo>
                      <a:pt x="23284" y="1707950"/>
                      <a:pt x="-3809" y="1603810"/>
                      <a:pt x="424" y="1426857"/>
                    </a:cubicBezTo>
                    <a:cubicBezTo>
                      <a:pt x="4657" y="1249904"/>
                      <a:pt x="69851" y="933250"/>
                      <a:pt x="122344" y="751217"/>
                    </a:cubicBezTo>
                    <a:cubicBezTo>
                      <a:pt x="174837" y="569184"/>
                      <a:pt x="219711" y="447264"/>
                      <a:pt x="315384" y="334657"/>
                    </a:cubicBezTo>
                    <a:cubicBezTo>
                      <a:pt x="411057" y="222050"/>
                      <a:pt x="737024" y="-148790"/>
                      <a:pt x="737024" y="65417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0" name="フリーフォーム: 図形 1409">
                <a:extLst>
                  <a:ext uri="{FF2B5EF4-FFF2-40B4-BE49-F238E27FC236}">
                    <a16:creationId xmlns:a16="http://schemas.microsoft.com/office/drawing/2014/main" id="{C37E5D0F-4AAB-4AB1-A27B-D62B17CADA25}"/>
                  </a:ext>
                </a:extLst>
              </p:cNvPr>
              <p:cNvSpPr/>
              <p:nvPr/>
            </p:nvSpPr>
            <p:spPr>
              <a:xfrm>
                <a:off x="5150682" y="6989408"/>
                <a:ext cx="564583" cy="1779774"/>
              </a:xfrm>
              <a:custGeom>
                <a:avLst/>
                <a:gdLst>
                  <a:gd name="connsiteX0" fmla="*/ 96958 w 564583"/>
                  <a:gd name="connsiteY0" fmla="*/ 31152 h 1779774"/>
                  <a:gd name="connsiteX1" fmla="*/ 61398 w 564583"/>
                  <a:gd name="connsiteY1" fmla="*/ 203872 h 1779774"/>
                  <a:gd name="connsiteX2" fmla="*/ 249358 w 564583"/>
                  <a:gd name="connsiteY2" fmla="*/ 1169072 h 1779774"/>
                  <a:gd name="connsiteX3" fmla="*/ 564318 w 564583"/>
                  <a:gd name="connsiteY3" fmla="*/ 1758352 h 1779774"/>
                  <a:gd name="connsiteX4" fmla="*/ 300158 w 564583"/>
                  <a:gd name="connsiteY4" fmla="*/ 1611032 h 1779774"/>
                  <a:gd name="connsiteX5" fmla="*/ 107118 w 564583"/>
                  <a:gd name="connsiteY5" fmla="*/ 1230032 h 1779774"/>
                  <a:gd name="connsiteX6" fmla="*/ 438 w 564583"/>
                  <a:gd name="connsiteY6" fmla="*/ 645832 h 1779774"/>
                  <a:gd name="connsiteX7" fmla="*/ 96958 w 564583"/>
                  <a:gd name="connsiteY7" fmla="*/ 31152 h 1779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4583" h="1779774">
                    <a:moveTo>
                      <a:pt x="96958" y="31152"/>
                    </a:moveTo>
                    <a:cubicBezTo>
                      <a:pt x="107118" y="-42508"/>
                      <a:pt x="35998" y="14219"/>
                      <a:pt x="61398" y="203872"/>
                    </a:cubicBezTo>
                    <a:cubicBezTo>
                      <a:pt x="86798" y="393525"/>
                      <a:pt x="165538" y="909992"/>
                      <a:pt x="249358" y="1169072"/>
                    </a:cubicBezTo>
                    <a:cubicBezTo>
                      <a:pt x="333178" y="1428152"/>
                      <a:pt x="555851" y="1684692"/>
                      <a:pt x="564318" y="1758352"/>
                    </a:cubicBezTo>
                    <a:cubicBezTo>
                      <a:pt x="572785" y="1832012"/>
                      <a:pt x="376358" y="1699085"/>
                      <a:pt x="300158" y="1611032"/>
                    </a:cubicBezTo>
                    <a:cubicBezTo>
                      <a:pt x="223958" y="1522979"/>
                      <a:pt x="157071" y="1390899"/>
                      <a:pt x="107118" y="1230032"/>
                    </a:cubicBezTo>
                    <a:cubicBezTo>
                      <a:pt x="57165" y="1069165"/>
                      <a:pt x="8058" y="844799"/>
                      <a:pt x="438" y="645832"/>
                    </a:cubicBezTo>
                    <a:cubicBezTo>
                      <a:pt x="-7182" y="446865"/>
                      <a:pt x="86798" y="104812"/>
                      <a:pt x="96958" y="31152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1" name="フリーフォーム: 図形 1410">
                <a:extLst>
                  <a:ext uri="{FF2B5EF4-FFF2-40B4-BE49-F238E27FC236}">
                    <a16:creationId xmlns:a16="http://schemas.microsoft.com/office/drawing/2014/main" id="{0CD3B606-2806-4F11-8199-5FF4B1A18346}"/>
                  </a:ext>
                </a:extLst>
              </p:cNvPr>
              <p:cNvSpPr/>
              <p:nvPr/>
            </p:nvSpPr>
            <p:spPr>
              <a:xfrm>
                <a:off x="2081699" y="4286069"/>
                <a:ext cx="75272" cy="841251"/>
              </a:xfrm>
              <a:custGeom>
                <a:avLst/>
                <a:gdLst>
                  <a:gd name="connsiteX0" fmla="*/ 75184 w 75272"/>
                  <a:gd name="connsiteY0" fmla="*/ 181 h 841251"/>
                  <a:gd name="connsiteX1" fmla="*/ 5334 w 75272"/>
                  <a:gd name="connsiteY1" fmla="*/ 480664 h 841251"/>
                  <a:gd name="connsiteX2" fmla="*/ 5334 w 75272"/>
                  <a:gd name="connsiteY2" fmla="*/ 662698 h 841251"/>
                  <a:gd name="connsiteX3" fmla="*/ 9568 w 75272"/>
                  <a:gd name="connsiteY3" fmla="*/ 743131 h 841251"/>
                  <a:gd name="connsiteX4" fmla="*/ 3218 w 75272"/>
                  <a:gd name="connsiteY4" fmla="*/ 840498 h 841251"/>
                  <a:gd name="connsiteX5" fmla="*/ 3218 w 75272"/>
                  <a:gd name="connsiteY5" fmla="*/ 766414 h 841251"/>
                  <a:gd name="connsiteX6" fmla="*/ 20151 w 75272"/>
                  <a:gd name="connsiteY6" fmla="*/ 427748 h 841251"/>
                  <a:gd name="connsiteX7" fmla="*/ 75184 w 75272"/>
                  <a:gd name="connsiteY7" fmla="*/ 181 h 841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5272" h="841251">
                    <a:moveTo>
                      <a:pt x="75184" y="181"/>
                    </a:moveTo>
                    <a:cubicBezTo>
                      <a:pt x="72714" y="9000"/>
                      <a:pt x="16976" y="370244"/>
                      <a:pt x="5334" y="480664"/>
                    </a:cubicBezTo>
                    <a:cubicBezTo>
                      <a:pt x="-6308" y="591084"/>
                      <a:pt x="4628" y="618954"/>
                      <a:pt x="5334" y="662698"/>
                    </a:cubicBezTo>
                    <a:cubicBezTo>
                      <a:pt x="6040" y="706442"/>
                      <a:pt x="9921" y="713498"/>
                      <a:pt x="9568" y="743131"/>
                    </a:cubicBezTo>
                    <a:cubicBezTo>
                      <a:pt x="9215" y="772764"/>
                      <a:pt x="4276" y="836618"/>
                      <a:pt x="3218" y="840498"/>
                    </a:cubicBezTo>
                    <a:cubicBezTo>
                      <a:pt x="2160" y="844379"/>
                      <a:pt x="396" y="835206"/>
                      <a:pt x="3218" y="766414"/>
                    </a:cubicBezTo>
                    <a:cubicBezTo>
                      <a:pt x="6040" y="697622"/>
                      <a:pt x="12743" y="549456"/>
                      <a:pt x="20151" y="427748"/>
                    </a:cubicBezTo>
                    <a:cubicBezTo>
                      <a:pt x="27559" y="306040"/>
                      <a:pt x="77654" y="-8638"/>
                      <a:pt x="75184" y="1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2" name="フリーフォーム: 図形 1411">
                <a:extLst>
                  <a:ext uri="{FF2B5EF4-FFF2-40B4-BE49-F238E27FC236}">
                    <a16:creationId xmlns:a16="http://schemas.microsoft.com/office/drawing/2014/main" id="{0A4DC19C-0E86-4D12-B14E-5EFB4C47AA8A}"/>
                  </a:ext>
                </a:extLst>
              </p:cNvPr>
              <p:cNvSpPr/>
              <p:nvPr/>
            </p:nvSpPr>
            <p:spPr>
              <a:xfrm>
                <a:off x="2012924" y="5029293"/>
                <a:ext cx="78790" cy="956577"/>
              </a:xfrm>
              <a:custGeom>
                <a:avLst/>
                <a:gdLst>
                  <a:gd name="connsiteX0" fmla="*/ 76226 w 78790"/>
                  <a:gd name="connsiteY0" fmla="*/ 44357 h 956577"/>
                  <a:gd name="connsiteX1" fmla="*/ 65643 w 78790"/>
                  <a:gd name="connsiteY1" fmla="*/ 103624 h 956577"/>
                  <a:gd name="connsiteX2" fmla="*/ 29659 w 78790"/>
                  <a:gd name="connsiteY2" fmla="*/ 647607 h 956577"/>
                  <a:gd name="connsiteX3" fmla="*/ 19076 w 78790"/>
                  <a:gd name="connsiteY3" fmla="*/ 759790 h 956577"/>
                  <a:gd name="connsiteX4" fmla="*/ 40243 w 78790"/>
                  <a:gd name="connsiteY4" fmla="*/ 867740 h 956577"/>
                  <a:gd name="connsiteX5" fmla="*/ 26 w 78790"/>
                  <a:gd name="connsiteY5" fmla="*/ 954524 h 956577"/>
                  <a:gd name="connsiteX6" fmla="*/ 33893 w 78790"/>
                  <a:gd name="connsiteY6" fmla="*/ 778840 h 956577"/>
                  <a:gd name="connsiteX7" fmla="*/ 21193 w 78790"/>
                  <a:gd name="connsiteY7" fmla="*/ 603157 h 956577"/>
                  <a:gd name="connsiteX8" fmla="*/ 76226 w 78790"/>
                  <a:gd name="connsiteY8" fmla="*/ 44357 h 95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790" h="956577">
                    <a:moveTo>
                      <a:pt x="76226" y="44357"/>
                    </a:moveTo>
                    <a:cubicBezTo>
                      <a:pt x="83634" y="-38899"/>
                      <a:pt x="73404" y="3082"/>
                      <a:pt x="65643" y="103624"/>
                    </a:cubicBezTo>
                    <a:cubicBezTo>
                      <a:pt x="57882" y="204166"/>
                      <a:pt x="37420" y="538246"/>
                      <a:pt x="29659" y="647607"/>
                    </a:cubicBezTo>
                    <a:cubicBezTo>
                      <a:pt x="21898" y="756968"/>
                      <a:pt x="17312" y="723101"/>
                      <a:pt x="19076" y="759790"/>
                    </a:cubicBezTo>
                    <a:cubicBezTo>
                      <a:pt x="20840" y="796479"/>
                      <a:pt x="43418" y="835284"/>
                      <a:pt x="40243" y="867740"/>
                    </a:cubicBezTo>
                    <a:cubicBezTo>
                      <a:pt x="37068" y="900196"/>
                      <a:pt x="1084" y="969341"/>
                      <a:pt x="26" y="954524"/>
                    </a:cubicBezTo>
                    <a:cubicBezTo>
                      <a:pt x="-1032" y="939707"/>
                      <a:pt x="30365" y="837401"/>
                      <a:pt x="33893" y="778840"/>
                    </a:cubicBezTo>
                    <a:cubicBezTo>
                      <a:pt x="37421" y="720279"/>
                      <a:pt x="10610" y="725571"/>
                      <a:pt x="21193" y="603157"/>
                    </a:cubicBezTo>
                    <a:cubicBezTo>
                      <a:pt x="31776" y="480743"/>
                      <a:pt x="68818" y="127613"/>
                      <a:pt x="76226" y="443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3" name="フリーフォーム: 図形 1412">
                <a:extLst>
                  <a:ext uri="{FF2B5EF4-FFF2-40B4-BE49-F238E27FC236}">
                    <a16:creationId xmlns:a16="http://schemas.microsoft.com/office/drawing/2014/main" id="{626D816C-7DE2-48D4-908C-5955C78016FB}"/>
                  </a:ext>
                </a:extLst>
              </p:cNvPr>
              <p:cNvSpPr/>
              <p:nvPr/>
            </p:nvSpPr>
            <p:spPr>
              <a:xfrm>
                <a:off x="2015942" y="5939762"/>
                <a:ext cx="284330" cy="1853873"/>
              </a:xfrm>
              <a:custGeom>
                <a:avLst/>
                <a:gdLst>
                  <a:gd name="connsiteX0" fmla="*/ 7591 w 284330"/>
                  <a:gd name="connsiteY0" fmla="*/ 33471 h 1853873"/>
                  <a:gd name="connsiteX1" fmla="*/ 3358 w 284330"/>
                  <a:gd name="connsiteY1" fmla="*/ 92738 h 1853873"/>
                  <a:gd name="connsiteX2" fmla="*/ 58391 w 284330"/>
                  <a:gd name="connsiteY2" fmla="*/ 643071 h 1853873"/>
                  <a:gd name="connsiteX3" fmla="*/ 109191 w 284330"/>
                  <a:gd name="connsiteY3" fmla="*/ 960571 h 1853873"/>
                  <a:gd name="connsiteX4" fmla="*/ 143058 w 284330"/>
                  <a:gd name="connsiteY4" fmla="*/ 1002905 h 1853873"/>
                  <a:gd name="connsiteX5" fmla="*/ 121891 w 284330"/>
                  <a:gd name="connsiteY5" fmla="*/ 1184938 h 1853873"/>
                  <a:gd name="connsiteX6" fmla="*/ 147291 w 284330"/>
                  <a:gd name="connsiteY6" fmla="*/ 1477038 h 1853873"/>
                  <a:gd name="connsiteX7" fmla="*/ 206558 w 284330"/>
                  <a:gd name="connsiteY7" fmla="*/ 1705638 h 1853873"/>
                  <a:gd name="connsiteX8" fmla="*/ 282758 w 284330"/>
                  <a:gd name="connsiteY8" fmla="*/ 1845338 h 1853873"/>
                  <a:gd name="connsiteX9" fmla="*/ 248891 w 284330"/>
                  <a:gd name="connsiteY9" fmla="*/ 1760671 h 1853873"/>
                  <a:gd name="connsiteX10" fmla="*/ 143058 w 284330"/>
                  <a:gd name="connsiteY10" fmla="*/ 1134138 h 1853873"/>
                  <a:gd name="connsiteX11" fmla="*/ 11825 w 284330"/>
                  <a:gd name="connsiteY11" fmla="*/ 439871 h 1853873"/>
                  <a:gd name="connsiteX12" fmla="*/ 7591 w 284330"/>
                  <a:gd name="connsiteY12" fmla="*/ 33471 h 1853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4330" h="1853873">
                    <a:moveTo>
                      <a:pt x="7591" y="33471"/>
                    </a:moveTo>
                    <a:cubicBezTo>
                      <a:pt x="6180" y="-24384"/>
                      <a:pt x="-5109" y="-8862"/>
                      <a:pt x="3358" y="92738"/>
                    </a:cubicBezTo>
                    <a:cubicBezTo>
                      <a:pt x="11825" y="194338"/>
                      <a:pt x="40752" y="498432"/>
                      <a:pt x="58391" y="643071"/>
                    </a:cubicBezTo>
                    <a:cubicBezTo>
                      <a:pt x="76030" y="787710"/>
                      <a:pt x="95080" y="900599"/>
                      <a:pt x="109191" y="960571"/>
                    </a:cubicBezTo>
                    <a:cubicBezTo>
                      <a:pt x="123302" y="1020543"/>
                      <a:pt x="140941" y="965510"/>
                      <a:pt x="143058" y="1002905"/>
                    </a:cubicBezTo>
                    <a:cubicBezTo>
                      <a:pt x="145175" y="1040300"/>
                      <a:pt x="121186" y="1105916"/>
                      <a:pt x="121891" y="1184938"/>
                    </a:cubicBezTo>
                    <a:cubicBezTo>
                      <a:pt x="122596" y="1263960"/>
                      <a:pt x="133180" y="1390255"/>
                      <a:pt x="147291" y="1477038"/>
                    </a:cubicBezTo>
                    <a:cubicBezTo>
                      <a:pt x="161402" y="1563821"/>
                      <a:pt x="183980" y="1644255"/>
                      <a:pt x="206558" y="1705638"/>
                    </a:cubicBezTo>
                    <a:cubicBezTo>
                      <a:pt x="229136" y="1767021"/>
                      <a:pt x="275703" y="1836166"/>
                      <a:pt x="282758" y="1845338"/>
                    </a:cubicBezTo>
                    <a:cubicBezTo>
                      <a:pt x="289813" y="1854510"/>
                      <a:pt x="272174" y="1879204"/>
                      <a:pt x="248891" y="1760671"/>
                    </a:cubicBezTo>
                    <a:cubicBezTo>
                      <a:pt x="225608" y="1642138"/>
                      <a:pt x="182569" y="1354271"/>
                      <a:pt x="143058" y="1134138"/>
                    </a:cubicBezTo>
                    <a:cubicBezTo>
                      <a:pt x="103547" y="914005"/>
                      <a:pt x="36519" y="622610"/>
                      <a:pt x="11825" y="439871"/>
                    </a:cubicBezTo>
                    <a:cubicBezTo>
                      <a:pt x="-12869" y="257132"/>
                      <a:pt x="9002" y="91326"/>
                      <a:pt x="7591" y="334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4" name="フリーフォーム: 図形 1413">
                <a:extLst>
                  <a:ext uri="{FF2B5EF4-FFF2-40B4-BE49-F238E27FC236}">
                    <a16:creationId xmlns:a16="http://schemas.microsoft.com/office/drawing/2014/main" id="{19516FD6-D3F4-415D-AB39-9A42F21CE173}"/>
                  </a:ext>
                </a:extLst>
              </p:cNvPr>
              <p:cNvSpPr/>
              <p:nvPr/>
            </p:nvSpPr>
            <p:spPr>
              <a:xfrm>
                <a:off x="2147773" y="7412051"/>
                <a:ext cx="168397" cy="702299"/>
              </a:xfrm>
              <a:custGeom>
                <a:avLst/>
                <a:gdLst>
                  <a:gd name="connsiteX0" fmla="*/ 644 w 168397"/>
                  <a:gd name="connsiteY0" fmla="*/ 516 h 702299"/>
                  <a:gd name="connsiteX1" fmla="*/ 114944 w 168397"/>
                  <a:gd name="connsiteY1" fmla="*/ 385749 h 702299"/>
                  <a:gd name="connsiteX2" fmla="*/ 167860 w 168397"/>
                  <a:gd name="connsiteY2" fmla="*/ 586832 h 702299"/>
                  <a:gd name="connsiteX3" fmla="*/ 85310 w 168397"/>
                  <a:gd name="connsiteY3" fmla="*/ 701132 h 702299"/>
                  <a:gd name="connsiteX4" fmla="*/ 131877 w 168397"/>
                  <a:gd name="connsiteY4" fmla="*/ 519099 h 702299"/>
                  <a:gd name="connsiteX5" fmla="*/ 70494 w 168397"/>
                  <a:gd name="connsiteY5" fmla="*/ 307432 h 702299"/>
                  <a:gd name="connsiteX6" fmla="*/ 644 w 168397"/>
                  <a:gd name="connsiteY6" fmla="*/ 516 h 702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397" h="702299">
                    <a:moveTo>
                      <a:pt x="644" y="516"/>
                    </a:moveTo>
                    <a:cubicBezTo>
                      <a:pt x="8052" y="13569"/>
                      <a:pt x="87075" y="288030"/>
                      <a:pt x="114944" y="385749"/>
                    </a:cubicBezTo>
                    <a:cubicBezTo>
                      <a:pt x="142813" y="483468"/>
                      <a:pt x="172799" y="534268"/>
                      <a:pt x="167860" y="586832"/>
                    </a:cubicBezTo>
                    <a:cubicBezTo>
                      <a:pt x="162921" y="639396"/>
                      <a:pt x="91307" y="712421"/>
                      <a:pt x="85310" y="701132"/>
                    </a:cubicBezTo>
                    <a:cubicBezTo>
                      <a:pt x="79313" y="689843"/>
                      <a:pt x="134346" y="584716"/>
                      <a:pt x="131877" y="519099"/>
                    </a:cubicBezTo>
                    <a:cubicBezTo>
                      <a:pt x="129408" y="453482"/>
                      <a:pt x="89191" y="389629"/>
                      <a:pt x="70494" y="307432"/>
                    </a:cubicBezTo>
                    <a:cubicBezTo>
                      <a:pt x="51797" y="225235"/>
                      <a:pt x="-6764" y="-12537"/>
                      <a:pt x="644" y="5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6" name="フリーフォーム: 図形 1415">
                <a:extLst>
                  <a:ext uri="{FF2B5EF4-FFF2-40B4-BE49-F238E27FC236}">
                    <a16:creationId xmlns:a16="http://schemas.microsoft.com/office/drawing/2014/main" id="{6F2C8F18-3081-4CAA-9B90-5B836DB5ECC3}"/>
                  </a:ext>
                </a:extLst>
              </p:cNvPr>
              <p:cNvSpPr/>
              <p:nvPr/>
            </p:nvSpPr>
            <p:spPr>
              <a:xfrm>
                <a:off x="1824566" y="7775921"/>
                <a:ext cx="277202" cy="1047876"/>
              </a:xfrm>
              <a:custGeom>
                <a:avLst/>
                <a:gdLst>
                  <a:gd name="connsiteX0" fmla="*/ 1 w 277202"/>
                  <a:gd name="connsiteY0" fmla="*/ 2829 h 1047876"/>
                  <a:gd name="connsiteX1" fmla="*/ 82551 w 277202"/>
                  <a:gd name="connsiteY1" fmla="*/ 584912 h 1047876"/>
                  <a:gd name="connsiteX2" fmla="*/ 139701 w 277202"/>
                  <a:gd name="connsiteY2" fmla="*/ 927812 h 1047876"/>
                  <a:gd name="connsiteX3" fmla="*/ 218017 w 277202"/>
                  <a:gd name="connsiteY3" fmla="*/ 1025179 h 1047876"/>
                  <a:gd name="connsiteX4" fmla="*/ 275167 w 277202"/>
                  <a:gd name="connsiteY4" fmla="*/ 1031529 h 1047876"/>
                  <a:gd name="connsiteX5" fmla="*/ 143934 w 277202"/>
                  <a:gd name="connsiteY5" fmla="*/ 836796 h 1047876"/>
                  <a:gd name="connsiteX6" fmla="*/ 80434 w 277202"/>
                  <a:gd name="connsiteY6" fmla="*/ 381712 h 1047876"/>
                  <a:gd name="connsiteX7" fmla="*/ 1 w 277202"/>
                  <a:gd name="connsiteY7" fmla="*/ 2829 h 1047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7202" h="1047876">
                    <a:moveTo>
                      <a:pt x="1" y="2829"/>
                    </a:moveTo>
                    <a:cubicBezTo>
                      <a:pt x="354" y="36696"/>
                      <a:pt x="59268" y="430748"/>
                      <a:pt x="82551" y="584912"/>
                    </a:cubicBezTo>
                    <a:cubicBezTo>
                      <a:pt x="105834" y="739076"/>
                      <a:pt x="117123" y="854434"/>
                      <a:pt x="139701" y="927812"/>
                    </a:cubicBezTo>
                    <a:cubicBezTo>
                      <a:pt x="162279" y="1001190"/>
                      <a:pt x="195439" y="1007893"/>
                      <a:pt x="218017" y="1025179"/>
                    </a:cubicBezTo>
                    <a:cubicBezTo>
                      <a:pt x="240595" y="1042465"/>
                      <a:pt x="287514" y="1062926"/>
                      <a:pt x="275167" y="1031529"/>
                    </a:cubicBezTo>
                    <a:cubicBezTo>
                      <a:pt x="262820" y="1000132"/>
                      <a:pt x="176390" y="945099"/>
                      <a:pt x="143934" y="836796"/>
                    </a:cubicBezTo>
                    <a:cubicBezTo>
                      <a:pt x="111479" y="728493"/>
                      <a:pt x="103717" y="515768"/>
                      <a:pt x="80434" y="381712"/>
                    </a:cubicBezTo>
                    <a:cubicBezTo>
                      <a:pt x="57151" y="247656"/>
                      <a:pt x="-352" y="-31038"/>
                      <a:pt x="1" y="28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7" name="フリーフォーム: 図形 1416">
                <a:extLst>
                  <a:ext uri="{FF2B5EF4-FFF2-40B4-BE49-F238E27FC236}">
                    <a16:creationId xmlns:a16="http://schemas.microsoft.com/office/drawing/2014/main" id="{BD08DFD4-AC7B-4E56-A0BA-4F873AEC7FD9}"/>
                  </a:ext>
                </a:extLst>
              </p:cNvPr>
              <p:cNvSpPr/>
              <p:nvPr/>
            </p:nvSpPr>
            <p:spPr>
              <a:xfrm>
                <a:off x="1464346" y="7791450"/>
                <a:ext cx="348848" cy="331956"/>
              </a:xfrm>
              <a:custGeom>
                <a:avLst/>
                <a:gdLst>
                  <a:gd name="connsiteX0" fmla="*/ 348579 w 348848"/>
                  <a:gd name="connsiteY0" fmla="*/ 0 h 331956"/>
                  <a:gd name="connsiteX1" fmla="*/ 116804 w 348848"/>
                  <a:gd name="connsiteY1" fmla="*/ 128588 h 331956"/>
                  <a:gd name="connsiteX2" fmla="*/ 37429 w 348848"/>
                  <a:gd name="connsiteY2" fmla="*/ 288925 h 331956"/>
                  <a:gd name="connsiteX3" fmla="*/ 917 w 348848"/>
                  <a:gd name="connsiteY3" fmla="*/ 330200 h 331956"/>
                  <a:gd name="connsiteX4" fmla="*/ 72354 w 348848"/>
                  <a:gd name="connsiteY4" fmla="*/ 246063 h 331956"/>
                  <a:gd name="connsiteX5" fmla="*/ 161254 w 348848"/>
                  <a:gd name="connsiteY5" fmla="*/ 127000 h 331956"/>
                  <a:gd name="connsiteX6" fmla="*/ 348579 w 348848"/>
                  <a:gd name="connsiteY6" fmla="*/ 0 h 33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8848" h="331956">
                    <a:moveTo>
                      <a:pt x="348579" y="0"/>
                    </a:moveTo>
                    <a:cubicBezTo>
                      <a:pt x="341171" y="265"/>
                      <a:pt x="168662" y="80434"/>
                      <a:pt x="116804" y="128588"/>
                    </a:cubicBezTo>
                    <a:cubicBezTo>
                      <a:pt x="64946" y="176742"/>
                      <a:pt x="56743" y="255323"/>
                      <a:pt x="37429" y="288925"/>
                    </a:cubicBezTo>
                    <a:cubicBezTo>
                      <a:pt x="18114" y="322527"/>
                      <a:pt x="-4904" y="337344"/>
                      <a:pt x="917" y="330200"/>
                    </a:cubicBezTo>
                    <a:cubicBezTo>
                      <a:pt x="6738" y="323056"/>
                      <a:pt x="45631" y="279930"/>
                      <a:pt x="72354" y="246063"/>
                    </a:cubicBezTo>
                    <a:cubicBezTo>
                      <a:pt x="99077" y="212196"/>
                      <a:pt x="113893" y="165365"/>
                      <a:pt x="161254" y="127000"/>
                    </a:cubicBezTo>
                    <a:cubicBezTo>
                      <a:pt x="208614" y="88635"/>
                      <a:pt x="355987" y="-265"/>
                      <a:pt x="34857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8" name="フリーフォーム: 図形 1417">
                <a:extLst>
                  <a:ext uri="{FF2B5EF4-FFF2-40B4-BE49-F238E27FC236}">
                    <a16:creationId xmlns:a16="http://schemas.microsoft.com/office/drawing/2014/main" id="{27AEE4A1-4819-412D-93B5-A34ABBE1661E}"/>
                  </a:ext>
                </a:extLst>
              </p:cNvPr>
              <p:cNvSpPr/>
              <p:nvPr/>
            </p:nvSpPr>
            <p:spPr>
              <a:xfrm>
                <a:off x="1450698" y="8118414"/>
                <a:ext cx="684376" cy="890757"/>
              </a:xfrm>
              <a:custGeom>
                <a:avLst/>
                <a:gdLst>
                  <a:gd name="connsiteX0" fmla="*/ 3452 w 684376"/>
                  <a:gd name="connsiteY0" fmla="*/ 6411 h 890757"/>
                  <a:gd name="connsiteX1" fmla="*/ 165377 w 684376"/>
                  <a:gd name="connsiteY1" fmla="*/ 576324 h 890757"/>
                  <a:gd name="connsiteX2" fmla="*/ 224115 w 684376"/>
                  <a:gd name="connsiteY2" fmla="*/ 695386 h 890757"/>
                  <a:gd name="connsiteX3" fmla="*/ 286027 w 684376"/>
                  <a:gd name="connsiteY3" fmla="*/ 801749 h 890757"/>
                  <a:gd name="connsiteX4" fmla="*/ 398740 w 684376"/>
                  <a:gd name="connsiteY4" fmla="*/ 871599 h 890757"/>
                  <a:gd name="connsiteX5" fmla="*/ 517802 w 684376"/>
                  <a:gd name="connsiteY5" fmla="*/ 890649 h 890757"/>
                  <a:gd name="connsiteX6" fmla="*/ 624165 w 684376"/>
                  <a:gd name="connsiteY6" fmla="*/ 877949 h 890757"/>
                  <a:gd name="connsiteX7" fmla="*/ 663852 w 684376"/>
                  <a:gd name="connsiteY7" fmla="*/ 849374 h 890757"/>
                  <a:gd name="connsiteX8" fmla="*/ 293965 w 684376"/>
                  <a:gd name="connsiteY8" fmla="*/ 812861 h 890757"/>
                  <a:gd name="connsiteX9" fmla="*/ 74890 w 684376"/>
                  <a:gd name="connsiteY9" fmla="*/ 301686 h 890757"/>
                  <a:gd name="connsiteX10" fmla="*/ 3452 w 684376"/>
                  <a:gd name="connsiteY10" fmla="*/ 6411 h 89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4376" h="890757">
                    <a:moveTo>
                      <a:pt x="3452" y="6411"/>
                    </a:moveTo>
                    <a:cubicBezTo>
                      <a:pt x="18533" y="52184"/>
                      <a:pt x="128600" y="461495"/>
                      <a:pt x="165377" y="576324"/>
                    </a:cubicBezTo>
                    <a:cubicBezTo>
                      <a:pt x="202154" y="691153"/>
                      <a:pt x="204007" y="657815"/>
                      <a:pt x="224115" y="695386"/>
                    </a:cubicBezTo>
                    <a:cubicBezTo>
                      <a:pt x="244223" y="732957"/>
                      <a:pt x="256923" y="772380"/>
                      <a:pt x="286027" y="801749"/>
                    </a:cubicBezTo>
                    <a:cubicBezTo>
                      <a:pt x="315131" y="831118"/>
                      <a:pt x="360111" y="856782"/>
                      <a:pt x="398740" y="871599"/>
                    </a:cubicBezTo>
                    <a:cubicBezTo>
                      <a:pt x="437369" y="886416"/>
                      <a:pt x="480231" y="889591"/>
                      <a:pt x="517802" y="890649"/>
                    </a:cubicBezTo>
                    <a:cubicBezTo>
                      <a:pt x="555373" y="891707"/>
                      <a:pt x="599823" y="884828"/>
                      <a:pt x="624165" y="877949"/>
                    </a:cubicBezTo>
                    <a:cubicBezTo>
                      <a:pt x="648507" y="871070"/>
                      <a:pt x="718885" y="860222"/>
                      <a:pt x="663852" y="849374"/>
                    </a:cubicBezTo>
                    <a:cubicBezTo>
                      <a:pt x="608819" y="838526"/>
                      <a:pt x="392125" y="904142"/>
                      <a:pt x="293965" y="812861"/>
                    </a:cubicBezTo>
                    <a:cubicBezTo>
                      <a:pt x="195805" y="721580"/>
                      <a:pt x="125161" y="432919"/>
                      <a:pt x="74890" y="301686"/>
                    </a:cubicBezTo>
                    <a:cubicBezTo>
                      <a:pt x="24619" y="170453"/>
                      <a:pt x="-11629" y="-39362"/>
                      <a:pt x="3452" y="64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19" name="フリーフォーム: 図形 1418">
                <a:extLst>
                  <a:ext uri="{FF2B5EF4-FFF2-40B4-BE49-F238E27FC236}">
                    <a16:creationId xmlns:a16="http://schemas.microsoft.com/office/drawing/2014/main" id="{85ED7EC6-CFD1-484E-AB35-5150B21D6114}"/>
                  </a:ext>
                </a:extLst>
              </p:cNvPr>
              <p:cNvSpPr/>
              <p:nvPr/>
            </p:nvSpPr>
            <p:spPr>
              <a:xfrm>
                <a:off x="1689934" y="8694662"/>
                <a:ext cx="484181" cy="281565"/>
              </a:xfrm>
              <a:custGeom>
                <a:avLst/>
                <a:gdLst>
                  <a:gd name="connsiteX0" fmla="*/ 754 w 484181"/>
                  <a:gd name="connsiteY0" fmla="*/ 166763 h 281565"/>
                  <a:gd name="connsiteX1" fmla="*/ 170616 w 484181"/>
                  <a:gd name="connsiteY1" fmla="*/ 271538 h 281565"/>
                  <a:gd name="connsiteX2" fmla="*/ 400804 w 484181"/>
                  <a:gd name="connsiteY2" fmla="*/ 268363 h 281565"/>
                  <a:gd name="connsiteX3" fmla="*/ 461129 w 484181"/>
                  <a:gd name="connsiteY3" fmla="*/ 192163 h 281565"/>
                  <a:gd name="connsiteX4" fmla="*/ 483354 w 484181"/>
                  <a:gd name="connsiteY4" fmla="*/ 76 h 281565"/>
                  <a:gd name="connsiteX5" fmla="*/ 435729 w 484181"/>
                  <a:gd name="connsiteY5" fmla="*/ 215976 h 281565"/>
                  <a:gd name="connsiteX6" fmla="*/ 237291 w 484181"/>
                  <a:gd name="connsiteY6" fmla="*/ 236613 h 281565"/>
                  <a:gd name="connsiteX7" fmla="*/ 754 w 484181"/>
                  <a:gd name="connsiteY7" fmla="*/ 166763 h 281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4181" h="281565">
                    <a:moveTo>
                      <a:pt x="754" y="166763"/>
                    </a:moveTo>
                    <a:cubicBezTo>
                      <a:pt x="-10358" y="172584"/>
                      <a:pt x="103941" y="254605"/>
                      <a:pt x="170616" y="271538"/>
                    </a:cubicBezTo>
                    <a:cubicBezTo>
                      <a:pt x="237291" y="288471"/>
                      <a:pt x="352385" y="281592"/>
                      <a:pt x="400804" y="268363"/>
                    </a:cubicBezTo>
                    <a:cubicBezTo>
                      <a:pt x="449223" y="255134"/>
                      <a:pt x="447371" y="236878"/>
                      <a:pt x="461129" y="192163"/>
                    </a:cubicBezTo>
                    <a:cubicBezTo>
                      <a:pt x="474887" y="147448"/>
                      <a:pt x="487587" y="-3893"/>
                      <a:pt x="483354" y="76"/>
                    </a:cubicBezTo>
                    <a:cubicBezTo>
                      <a:pt x="479121" y="4045"/>
                      <a:pt x="476740" y="176553"/>
                      <a:pt x="435729" y="215976"/>
                    </a:cubicBezTo>
                    <a:cubicBezTo>
                      <a:pt x="394719" y="255399"/>
                      <a:pt x="305818" y="242169"/>
                      <a:pt x="237291" y="236613"/>
                    </a:cubicBezTo>
                    <a:cubicBezTo>
                      <a:pt x="168764" y="231057"/>
                      <a:pt x="11866" y="160942"/>
                      <a:pt x="754" y="16676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0" name="フリーフォーム: 図形 1419">
                <a:extLst>
                  <a:ext uri="{FF2B5EF4-FFF2-40B4-BE49-F238E27FC236}">
                    <a16:creationId xmlns:a16="http://schemas.microsoft.com/office/drawing/2014/main" id="{A7FA172A-31B6-4D63-A591-2261C529375C}"/>
                  </a:ext>
                </a:extLst>
              </p:cNvPr>
              <p:cNvSpPr/>
              <p:nvPr/>
            </p:nvSpPr>
            <p:spPr>
              <a:xfrm>
                <a:off x="1584085" y="6320579"/>
                <a:ext cx="278322" cy="1532060"/>
              </a:xfrm>
              <a:custGeom>
                <a:avLst/>
                <a:gdLst>
                  <a:gd name="connsiteX0" fmla="*/ 19290 w 278322"/>
                  <a:gd name="connsiteY0" fmla="*/ 32596 h 1532060"/>
                  <a:gd name="connsiteX1" fmla="*/ 22465 w 278322"/>
                  <a:gd name="connsiteY1" fmla="*/ 115146 h 1532060"/>
                  <a:gd name="connsiteX2" fmla="*/ 251065 w 278322"/>
                  <a:gd name="connsiteY2" fmla="*/ 1150196 h 1532060"/>
                  <a:gd name="connsiteX3" fmla="*/ 263765 w 278322"/>
                  <a:gd name="connsiteY3" fmla="*/ 1521671 h 1532060"/>
                  <a:gd name="connsiteX4" fmla="*/ 266940 w 278322"/>
                  <a:gd name="connsiteY4" fmla="*/ 1394671 h 1532060"/>
                  <a:gd name="connsiteX5" fmla="*/ 276465 w 278322"/>
                  <a:gd name="connsiteY5" fmla="*/ 1035896 h 1532060"/>
                  <a:gd name="connsiteX6" fmla="*/ 225665 w 278322"/>
                  <a:gd name="connsiteY6" fmla="*/ 670771 h 1532060"/>
                  <a:gd name="connsiteX7" fmla="*/ 193915 w 278322"/>
                  <a:gd name="connsiteY7" fmla="*/ 445346 h 1532060"/>
                  <a:gd name="connsiteX8" fmla="*/ 117715 w 278322"/>
                  <a:gd name="connsiteY8" fmla="*/ 178646 h 1532060"/>
                  <a:gd name="connsiteX9" fmla="*/ 19290 w 278322"/>
                  <a:gd name="connsiteY9" fmla="*/ 32596 h 1532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8322" h="1532060">
                    <a:moveTo>
                      <a:pt x="19290" y="32596"/>
                    </a:moveTo>
                    <a:cubicBezTo>
                      <a:pt x="3415" y="22013"/>
                      <a:pt x="-16164" y="-71121"/>
                      <a:pt x="22465" y="115146"/>
                    </a:cubicBezTo>
                    <a:cubicBezTo>
                      <a:pt x="61094" y="301413"/>
                      <a:pt x="210848" y="915775"/>
                      <a:pt x="251065" y="1150196"/>
                    </a:cubicBezTo>
                    <a:cubicBezTo>
                      <a:pt x="291282" y="1384617"/>
                      <a:pt x="261119" y="1480925"/>
                      <a:pt x="263765" y="1521671"/>
                    </a:cubicBezTo>
                    <a:cubicBezTo>
                      <a:pt x="266411" y="1562417"/>
                      <a:pt x="264823" y="1475633"/>
                      <a:pt x="266940" y="1394671"/>
                    </a:cubicBezTo>
                    <a:cubicBezTo>
                      <a:pt x="269057" y="1313709"/>
                      <a:pt x="283344" y="1156546"/>
                      <a:pt x="276465" y="1035896"/>
                    </a:cubicBezTo>
                    <a:cubicBezTo>
                      <a:pt x="269586" y="915246"/>
                      <a:pt x="239423" y="769196"/>
                      <a:pt x="225665" y="670771"/>
                    </a:cubicBezTo>
                    <a:cubicBezTo>
                      <a:pt x="211907" y="572346"/>
                      <a:pt x="211907" y="527367"/>
                      <a:pt x="193915" y="445346"/>
                    </a:cubicBezTo>
                    <a:cubicBezTo>
                      <a:pt x="175923" y="363325"/>
                      <a:pt x="146290" y="253258"/>
                      <a:pt x="117715" y="178646"/>
                    </a:cubicBezTo>
                    <a:cubicBezTo>
                      <a:pt x="89140" y="104034"/>
                      <a:pt x="35165" y="43179"/>
                      <a:pt x="19290" y="325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1" name="フリーフォーム: 図形 1420">
                <a:extLst>
                  <a:ext uri="{FF2B5EF4-FFF2-40B4-BE49-F238E27FC236}">
                    <a16:creationId xmlns:a16="http://schemas.microsoft.com/office/drawing/2014/main" id="{3E663A32-1C62-4720-8A8D-449CABF470B7}"/>
                  </a:ext>
                </a:extLst>
              </p:cNvPr>
              <p:cNvSpPr/>
              <p:nvPr/>
            </p:nvSpPr>
            <p:spPr>
              <a:xfrm>
                <a:off x="2290657" y="4425950"/>
                <a:ext cx="32265" cy="284968"/>
              </a:xfrm>
              <a:custGeom>
                <a:avLst/>
                <a:gdLst>
                  <a:gd name="connsiteX0" fmla="*/ 6456 w 32265"/>
                  <a:gd name="connsiteY0" fmla="*/ 0 h 284968"/>
                  <a:gd name="connsiteX1" fmla="*/ 1693 w 32265"/>
                  <a:gd name="connsiteY1" fmla="*/ 163513 h 284968"/>
                  <a:gd name="connsiteX2" fmla="*/ 31856 w 32265"/>
                  <a:gd name="connsiteY2" fmla="*/ 284163 h 284968"/>
                  <a:gd name="connsiteX3" fmla="*/ 19156 w 32265"/>
                  <a:gd name="connsiteY3" fmla="*/ 211138 h 284968"/>
                  <a:gd name="connsiteX4" fmla="*/ 19156 w 32265"/>
                  <a:gd name="connsiteY4" fmla="*/ 114300 h 284968"/>
                  <a:gd name="connsiteX5" fmla="*/ 6456 w 32265"/>
                  <a:gd name="connsiteY5" fmla="*/ 0 h 284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265" h="284968">
                    <a:moveTo>
                      <a:pt x="6456" y="0"/>
                    </a:moveTo>
                    <a:cubicBezTo>
                      <a:pt x="1958" y="58076"/>
                      <a:pt x="-2540" y="116153"/>
                      <a:pt x="1693" y="163513"/>
                    </a:cubicBezTo>
                    <a:cubicBezTo>
                      <a:pt x="5926" y="210873"/>
                      <a:pt x="28946" y="276226"/>
                      <a:pt x="31856" y="284163"/>
                    </a:cubicBezTo>
                    <a:cubicBezTo>
                      <a:pt x="34766" y="292100"/>
                      <a:pt x="21273" y="239448"/>
                      <a:pt x="19156" y="211138"/>
                    </a:cubicBezTo>
                    <a:cubicBezTo>
                      <a:pt x="17039" y="182828"/>
                      <a:pt x="19156" y="114300"/>
                      <a:pt x="19156" y="114300"/>
                    </a:cubicBezTo>
                    <a:lnTo>
                      <a:pt x="645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3" name="フリーフォーム: 図形 1422">
                <a:extLst>
                  <a:ext uri="{FF2B5EF4-FFF2-40B4-BE49-F238E27FC236}">
                    <a16:creationId xmlns:a16="http://schemas.microsoft.com/office/drawing/2014/main" id="{66272BEA-F8D3-4CA6-B325-DB3E6F131C3A}"/>
                  </a:ext>
                </a:extLst>
              </p:cNvPr>
              <p:cNvSpPr/>
              <p:nvPr/>
            </p:nvSpPr>
            <p:spPr>
              <a:xfrm>
                <a:off x="2066930" y="4828517"/>
                <a:ext cx="215014" cy="375914"/>
              </a:xfrm>
              <a:custGeom>
                <a:avLst/>
                <a:gdLst>
                  <a:gd name="connsiteX0" fmla="*/ 214308 w 215014"/>
                  <a:gd name="connsiteY0" fmla="*/ 375308 h 375914"/>
                  <a:gd name="connsiteX1" fmla="*/ 196845 w 215014"/>
                  <a:gd name="connsiteY1" fmla="*/ 249896 h 375914"/>
                  <a:gd name="connsiteX2" fmla="*/ 96833 w 215014"/>
                  <a:gd name="connsiteY2" fmla="*/ 186396 h 375914"/>
                  <a:gd name="connsiteX3" fmla="*/ 11108 w 215014"/>
                  <a:gd name="connsiteY3" fmla="*/ 111783 h 375914"/>
                  <a:gd name="connsiteX4" fmla="*/ 1583 w 215014"/>
                  <a:gd name="connsiteY4" fmla="*/ 72096 h 375914"/>
                  <a:gd name="connsiteX5" fmla="*/ 15870 w 215014"/>
                  <a:gd name="connsiteY5" fmla="*/ 37171 h 375914"/>
                  <a:gd name="connsiteX6" fmla="*/ 82545 w 215014"/>
                  <a:gd name="connsiteY6" fmla="*/ 658 h 375914"/>
                  <a:gd name="connsiteX7" fmla="*/ 20633 w 215014"/>
                  <a:gd name="connsiteY7" fmla="*/ 21296 h 375914"/>
                  <a:gd name="connsiteX8" fmla="*/ 6345 w 215014"/>
                  <a:gd name="connsiteY8" fmla="*/ 110196 h 375914"/>
                  <a:gd name="connsiteX9" fmla="*/ 98420 w 215014"/>
                  <a:gd name="connsiteY9" fmla="*/ 197508 h 375914"/>
                  <a:gd name="connsiteX10" fmla="*/ 200020 w 215014"/>
                  <a:gd name="connsiteY10" fmla="*/ 294346 h 375914"/>
                  <a:gd name="connsiteX11" fmla="*/ 214308 w 215014"/>
                  <a:gd name="connsiteY11" fmla="*/ 375308 h 375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5014" h="375914">
                    <a:moveTo>
                      <a:pt x="214308" y="375308"/>
                    </a:moveTo>
                    <a:cubicBezTo>
                      <a:pt x="213779" y="367900"/>
                      <a:pt x="216424" y="281381"/>
                      <a:pt x="196845" y="249896"/>
                    </a:cubicBezTo>
                    <a:cubicBezTo>
                      <a:pt x="177266" y="218411"/>
                      <a:pt x="127789" y="209415"/>
                      <a:pt x="96833" y="186396"/>
                    </a:cubicBezTo>
                    <a:cubicBezTo>
                      <a:pt x="65877" y="163377"/>
                      <a:pt x="26983" y="130833"/>
                      <a:pt x="11108" y="111783"/>
                    </a:cubicBezTo>
                    <a:cubicBezTo>
                      <a:pt x="-4767" y="92733"/>
                      <a:pt x="789" y="84531"/>
                      <a:pt x="1583" y="72096"/>
                    </a:cubicBezTo>
                    <a:cubicBezTo>
                      <a:pt x="2377" y="59661"/>
                      <a:pt x="2376" y="49077"/>
                      <a:pt x="15870" y="37171"/>
                    </a:cubicBezTo>
                    <a:cubicBezTo>
                      <a:pt x="29364" y="25265"/>
                      <a:pt x="81751" y="3304"/>
                      <a:pt x="82545" y="658"/>
                    </a:cubicBezTo>
                    <a:cubicBezTo>
                      <a:pt x="83339" y="-1988"/>
                      <a:pt x="33333" y="3040"/>
                      <a:pt x="20633" y="21296"/>
                    </a:cubicBezTo>
                    <a:cubicBezTo>
                      <a:pt x="7933" y="39552"/>
                      <a:pt x="-6619" y="80827"/>
                      <a:pt x="6345" y="110196"/>
                    </a:cubicBezTo>
                    <a:cubicBezTo>
                      <a:pt x="19309" y="139565"/>
                      <a:pt x="66141" y="166816"/>
                      <a:pt x="98420" y="197508"/>
                    </a:cubicBezTo>
                    <a:cubicBezTo>
                      <a:pt x="130699" y="228200"/>
                      <a:pt x="181234" y="268417"/>
                      <a:pt x="200020" y="294346"/>
                    </a:cubicBezTo>
                    <a:cubicBezTo>
                      <a:pt x="218806" y="320275"/>
                      <a:pt x="214837" y="382716"/>
                      <a:pt x="214308" y="375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4" name="フリーフォーム: 図形 1423">
                <a:extLst>
                  <a:ext uri="{FF2B5EF4-FFF2-40B4-BE49-F238E27FC236}">
                    <a16:creationId xmlns:a16="http://schemas.microsoft.com/office/drawing/2014/main" id="{5C3A3163-8FCD-42F2-8C82-A0E95C9B5156}"/>
                  </a:ext>
                </a:extLst>
              </p:cNvPr>
              <p:cNvSpPr/>
              <p:nvPr/>
            </p:nvSpPr>
            <p:spPr>
              <a:xfrm>
                <a:off x="2324839" y="4820998"/>
                <a:ext cx="390300" cy="317016"/>
              </a:xfrm>
              <a:custGeom>
                <a:avLst/>
                <a:gdLst>
                  <a:gd name="connsiteX0" fmla="*/ 849 w 390300"/>
                  <a:gd name="connsiteY0" fmla="*/ 240 h 317016"/>
                  <a:gd name="connsiteX1" fmla="*/ 113561 w 390300"/>
                  <a:gd name="connsiteY1" fmla="*/ 193915 h 317016"/>
                  <a:gd name="connsiteX2" fmla="*/ 288186 w 390300"/>
                  <a:gd name="connsiteY2" fmla="*/ 292340 h 317016"/>
                  <a:gd name="connsiteX3" fmla="*/ 373911 w 390300"/>
                  <a:gd name="connsiteY3" fmla="*/ 312977 h 317016"/>
                  <a:gd name="connsiteX4" fmla="*/ 377086 w 390300"/>
                  <a:gd name="connsiteY4" fmla="*/ 311390 h 317016"/>
                  <a:gd name="connsiteX5" fmla="*/ 234211 w 390300"/>
                  <a:gd name="connsiteY5" fmla="*/ 255827 h 317016"/>
                  <a:gd name="connsiteX6" fmla="*/ 70699 w 390300"/>
                  <a:gd name="connsiteY6" fmla="*/ 155815 h 317016"/>
                  <a:gd name="connsiteX7" fmla="*/ 849 w 390300"/>
                  <a:gd name="connsiteY7" fmla="*/ 240 h 317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0300" h="317016">
                    <a:moveTo>
                      <a:pt x="849" y="240"/>
                    </a:moveTo>
                    <a:cubicBezTo>
                      <a:pt x="7993" y="6590"/>
                      <a:pt x="65671" y="145232"/>
                      <a:pt x="113561" y="193915"/>
                    </a:cubicBezTo>
                    <a:cubicBezTo>
                      <a:pt x="161451" y="242598"/>
                      <a:pt x="244794" y="272496"/>
                      <a:pt x="288186" y="292340"/>
                    </a:cubicBezTo>
                    <a:cubicBezTo>
                      <a:pt x="331578" y="312184"/>
                      <a:pt x="359094" y="309802"/>
                      <a:pt x="373911" y="312977"/>
                    </a:cubicBezTo>
                    <a:cubicBezTo>
                      <a:pt x="388728" y="316152"/>
                      <a:pt x="400369" y="320915"/>
                      <a:pt x="377086" y="311390"/>
                    </a:cubicBezTo>
                    <a:cubicBezTo>
                      <a:pt x="353803" y="301865"/>
                      <a:pt x="285276" y="281756"/>
                      <a:pt x="234211" y="255827"/>
                    </a:cubicBezTo>
                    <a:cubicBezTo>
                      <a:pt x="183146" y="229898"/>
                      <a:pt x="108534" y="196561"/>
                      <a:pt x="70699" y="155815"/>
                    </a:cubicBezTo>
                    <a:cubicBezTo>
                      <a:pt x="32864" y="115069"/>
                      <a:pt x="-6295" y="-6110"/>
                      <a:pt x="849" y="2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5" name="フリーフォーム: 図形 1424">
                <a:extLst>
                  <a:ext uri="{FF2B5EF4-FFF2-40B4-BE49-F238E27FC236}">
                    <a16:creationId xmlns:a16="http://schemas.microsoft.com/office/drawing/2014/main" id="{4A51E881-789F-4EB9-89BA-EA6DEA127B4D}"/>
                  </a:ext>
                </a:extLst>
              </p:cNvPr>
              <p:cNvSpPr/>
              <p:nvPr/>
            </p:nvSpPr>
            <p:spPr>
              <a:xfrm>
                <a:off x="2105797" y="4830648"/>
                <a:ext cx="213583" cy="198552"/>
              </a:xfrm>
              <a:custGeom>
                <a:avLst/>
                <a:gdLst>
                  <a:gd name="connsiteX0" fmla="*/ 213541 w 213583"/>
                  <a:gd name="connsiteY0" fmla="*/ 115 h 198552"/>
                  <a:gd name="connsiteX1" fmla="*/ 21453 w 213583"/>
                  <a:gd name="connsiteY1" fmla="*/ 57265 h 198552"/>
                  <a:gd name="connsiteX2" fmla="*/ 10341 w 213583"/>
                  <a:gd name="connsiteY2" fmla="*/ 96952 h 198552"/>
                  <a:gd name="connsiteX3" fmla="*/ 72253 w 213583"/>
                  <a:gd name="connsiteY3" fmla="*/ 154102 h 198552"/>
                  <a:gd name="connsiteX4" fmla="*/ 119878 w 213583"/>
                  <a:gd name="connsiteY4" fmla="*/ 198552 h 198552"/>
                  <a:gd name="connsiteX5" fmla="*/ 48441 w 213583"/>
                  <a:gd name="connsiteY5" fmla="*/ 131877 h 198552"/>
                  <a:gd name="connsiteX6" fmla="*/ 19866 w 213583"/>
                  <a:gd name="connsiteY6" fmla="*/ 93777 h 198552"/>
                  <a:gd name="connsiteX7" fmla="*/ 38916 w 213583"/>
                  <a:gd name="connsiteY7" fmla="*/ 73140 h 198552"/>
                  <a:gd name="connsiteX8" fmla="*/ 213541 w 213583"/>
                  <a:gd name="connsiteY8" fmla="*/ 115 h 198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3583" h="198552">
                    <a:moveTo>
                      <a:pt x="213541" y="115"/>
                    </a:moveTo>
                    <a:cubicBezTo>
                      <a:pt x="210631" y="-2531"/>
                      <a:pt x="55320" y="41126"/>
                      <a:pt x="21453" y="57265"/>
                    </a:cubicBezTo>
                    <a:cubicBezTo>
                      <a:pt x="-12414" y="73404"/>
                      <a:pt x="1874" y="80813"/>
                      <a:pt x="10341" y="96952"/>
                    </a:cubicBezTo>
                    <a:cubicBezTo>
                      <a:pt x="18808" y="113091"/>
                      <a:pt x="53997" y="137169"/>
                      <a:pt x="72253" y="154102"/>
                    </a:cubicBezTo>
                    <a:lnTo>
                      <a:pt x="119878" y="198552"/>
                    </a:lnTo>
                    <a:cubicBezTo>
                      <a:pt x="115909" y="194848"/>
                      <a:pt x="65110" y="149339"/>
                      <a:pt x="48441" y="131877"/>
                    </a:cubicBezTo>
                    <a:cubicBezTo>
                      <a:pt x="31772" y="114415"/>
                      <a:pt x="21453" y="103567"/>
                      <a:pt x="19866" y="93777"/>
                    </a:cubicBezTo>
                    <a:cubicBezTo>
                      <a:pt x="18278" y="83988"/>
                      <a:pt x="8489" y="85575"/>
                      <a:pt x="38916" y="73140"/>
                    </a:cubicBezTo>
                    <a:cubicBezTo>
                      <a:pt x="69343" y="60705"/>
                      <a:pt x="216451" y="2761"/>
                      <a:pt x="213541" y="1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6" name="フリーフォーム: 図形 1425">
                <a:extLst>
                  <a:ext uri="{FF2B5EF4-FFF2-40B4-BE49-F238E27FC236}">
                    <a16:creationId xmlns:a16="http://schemas.microsoft.com/office/drawing/2014/main" id="{71BFE57E-378B-4169-97E3-1765525FB9EE}"/>
                  </a:ext>
                </a:extLst>
              </p:cNvPr>
              <p:cNvSpPr/>
              <p:nvPr/>
            </p:nvSpPr>
            <p:spPr>
              <a:xfrm>
                <a:off x="2297090" y="4843320"/>
                <a:ext cx="65115" cy="346899"/>
              </a:xfrm>
              <a:custGeom>
                <a:avLst/>
                <a:gdLst>
                  <a:gd name="connsiteX0" fmla="*/ 42885 w 65115"/>
                  <a:gd name="connsiteY0" fmla="*/ 143 h 346899"/>
                  <a:gd name="connsiteX1" fmla="*/ 65110 w 65115"/>
                  <a:gd name="connsiteY1" fmla="*/ 230330 h 346899"/>
                  <a:gd name="connsiteX2" fmla="*/ 44473 w 65115"/>
                  <a:gd name="connsiteY2" fmla="*/ 312880 h 346899"/>
                  <a:gd name="connsiteX3" fmla="*/ 23 w 65115"/>
                  <a:gd name="connsiteY3" fmla="*/ 346218 h 346899"/>
                  <a:gd name="connsiteX4" fmla="*/ 50823 w 65115"/>
                  <a:gd name="connsiteY4" fmla="*/ 285893 h 346899"/>
                  <a:gd name="connsiteX5" fmla="*/ 50823 w 65115"/>
                  <a:gd name="connsiteY5" fmla="*/ 196993 h 346899"/>
                  <a:gd name="connsiteX6" fmla="*/ 42885 w 65115"/>
                  <a:gd name="connsiteY6" fmla="*/ 143 h 346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5115" h="346899">
                    <a:moveTo>
                      <a:pt x="42885" y="143"/>
                    </a:moveTo>
                    <a:cubicBezTo>
                      <a:pt x="45266" y="5699"/>
                      <a:pt x="64845" y="178207"/>
                      <a:pt x="65110" y="230330"/>
                    </a:cubicBezTo>
                    <a:cubicBezTo>
                      <a:pt x="65375" y="282453"/>
                      <a:pt x="55321" y="293565"/>
                      <a:pt x="44473" y="312880"/>
                    </a:cubicBezTo>
                    <a:cubicBezTo>
                      <a:pt x="33625" y="332195"/>
                      <a:pt x="-1035" y="350716"/>
                      <a:pt x="23" y="346218"/>
                    </a:cubicBezTo>
                    <a:cubicBezTo>
                      <a:pt x="1081" y="341720"/>
                      <a:pt x="42356" y="310764"/>
                      <a:pt x="50823" y="285893"/>
                    </a:cubicBezTo>
                    <a:cubicBezTo>
                      <a:pt x="59290" y="261022"/>
                      <a:pt x="52940" y="242501"/>
                      <a:pt x="50823" y="196993"/>
                    </a:cubicBezTo>
                    <a:cubicBezTo>
                      <a:pt x="48706" y="151485"/>
                      <a:pt x="40504" y="-5413"/>
                      <a:pt x="42885" y="1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7" name="フリーフォーム: 図形 1426">
                <a:extLst>
                  <a:ext uri="{FF2B5EF4-FFF2-40B4-BE49-F238E27FC236}">
                    <a16:creationId xmlns:a16="http://schemas.microsoft.com/office/drawing/2014/main" id="{E2DF82F7-10FC-4F37-8787-B667D8BADFC3}"/>
                  </a:ext>
                </a:extLst>
              </p:cNvPr>
              <p:cNvSpPr/>
              <p:nvPr/>
            </p:nvSpPr>
            <p:spPr>
              <a:xfrm>
                <a:off x="2327105" y="4465638"/>
                <a:ext cx="41485" cy="365560"/>
              </a:xfrm>
              <a:custGeom>
                <a:avLst/>
                <a:gdLst>
                  <a:gd name="connsiteX0" fmla="*/ 170 w 41485"/>
                  <a:gd name="connsiteY0" fmla="*/ 0 h 365560"/>
                  <a:gd name="connsiteX1" fmla="*/ 39858 w 41485"/>
                  <a:gd name="connsiteY1" fmla="*/ 182562 h 365560"/>
                  <a:gd name="connsiteX2" fmla="*/ 33508 w 41485"/>
                  <a:gd name="connsiteY2" fmla="*/ 325437 h 365560"/>
                  <a:gd name="connsiteX3" fmla="*/ 30333 w 41485"/>
                  <a:gd name="connsiteY3" fmla="*/ 361950 h 365560"/>
                  <a:gd name="connsiteX4" fmla="*/ 36683 w 41485"/>
                  <a:gd name="connsiteY4" fmla="*/ 355600 h 365560"/>
                  <a:gd name="connsiteX5" fmla="*/ 35095 w 41485"/>
                  <a:gd name="connsiteY5" fmla="*/ 285750 h 365560"/>
                  <a:gd name="connsiteX6" fmla="*/ 25570 w 41485"/>
                  <a:gd name="connsiteY6" fmla="*/ 184150 h 365560"/>
                  <a:gd name="connsiteX7" fmla="*/ 170 w 41485"/>
                  <a:gd name="connsiteY7" fmla="*/ 0 h 365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85" h="365560">
                    <a:moveTo>
                      <a:pt x="170" y="0"/>
                    </a:moveTo>
                    <a:cubicBezTo>
                      <a:pt x="2551" y="-265"/>
                      <a:pt x="34302" y="128323"/>
                      <a:pt x="39858" y="182562"/>
                    </a:cubicBezTo>
                    <a:cubicBezTo>
                      <a:pt x="45414" y="236801"/>
                      <a:pt x="35095" y="295539"/>
                      <a:pt x="33508" y="325437"/>
                    </a:cubicBezTo>
                    <a:cubicBezTo>
                      <a:pt x="31921" y="355335"/>
                      <a:pt x="29804" y="356923"/>
                      <a:pt x="30333" y="361950"/>
                    </a:cubicBezTo>
                    <a:cubicBezTo>
                      <a:pt x="30862" y="366977"/>
                      <a:pt x="35889" y="368300"/>
                      <a:pt x="36683" y="355600"/>
                    </a:cubicBezTo>
                    <a:cubicBezTo>
                      <a:pt x="37477" y="342900"/>
                      <a:pt x="36947" y="314325"/>
                      <a:pt x="35095" y="285750"/>
                    </a:cubicBezTo>
                    <a:cubicBezTo>
                      <a:pt x="33243" y="257175"/>
                      <a:pt x="30068" y="229923"/>
                      <a:pt x="25570" y="184150"/>
                    </a:cubicBezTo>
                    <a:cubicBezTo>
                      <a:pt x="21072" y="138377"/>
                      <a:pt x="-2211" y="265"/>
                      <a:pt x="17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8" name="フリーフォーム: 図形 1427">
                <a:extLst>
                  <a:ext uri="{FF2B5EF4-FFF2-40B4-BE49-F238E27FC236}">
                    <a16:creationId xmlns:a16="http://schemas.microsoft.com/office/drawing/2014/main" id="{5E76DFA8-01E7-4CC3-A94F-88F02A9BC15E}"/>
                  </a:ext>
                </a:extLst>
              </p:cNvPr>
              <p:cNvSpPr/>
              <p:nvPr/>
            </p:nvSpPr>
            <p:spPr>
              <a:xfrm>
                <a:off x="2356724" y="4847437"/>
                <a:ext cx="429988" cy="282167"/>
              </a:xfrm>
              <a:custGeom>
                <a:avLst/>
                <a:gdLst>
                  <a:gd name="connsiteX0" fmla="*/ 3889 w 429988"/>
                  <a:gd name="connsiteY0" fmla="*/ 2376 h 282167"/>
                  <a:gd name="connsiteX1" fmla="*/ 116601 w 429988"/>
                  <a:gd name="connsiteY1" fmla="*/ 148426 h 282167"/>
                  <a:gd name="connsiteX2" fmla="*/ 267414 w 429988"/>
                  <a:gd name="connsiteY2" fmla="*/ 230976 h 282167"/>
                  <a:gd name="connsiteX3" fmla="*/ 338851 w 429988"/>
                  <a:gd name="connsiteY3" fmla="*/ 259551 h 282167"/>
                  <a:gd name="connsiteX4" fmla="*/ 429339 w 429988"/>
                  <a:gd name="connsiteY4" fmla="*/ 281776 h 282167"/>
                  <a:gd name="connsiteX5" fmla="*/ 289639 w 429988"/>
                  <a:gd name="connsiteY5" fmla="*/ 240501 h 282167"/>
                  <a:gd name="connsiteX6" fmla="*/ 110251 w 429988"/>
                  <a:gd name="connsiteY6" fmla="*/ 154776 h 282167"/>
                  <a:gd name="connsiteX7" fmla="*/ 32464 w 429988"/>
                  <a:gd name="connsiteY7" fmla="*/ 64288 h 282167"/>
                  <a:gd name="connsiteX8" fmla="*/ 3889 w 429988"/>
                  <a:gd name="connsiteY8" fmla="*/ 2376 h 28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9988" h="282167">
                    <a:moveTo>
                      <a:pt x="3889" y="2376"/>
                    </a:moveTo>
                    <a:cubicBezTo>
                      <a:pt x="17912" y="16399"/>
                      <a:pt x="72680" y="110326"/>
                      <a:pt x="116601" y="148426"/>
                    </a:cubicBezTo>
                    <a:cubicBezTo>
                      <a:pt x="160522" y="186526"/>
                      <a:pt x="230372" y="212455"/>
                      <a:pt x="267414" y="230976"/>
                    </a:cubicBezTo>
                    <a:cubicBezTo>
                      <a:pt x="304456" y="249497"/>
                      <a:pt x="311863" y="251084"/>
                      <a:pt x="338851" y="259551"/>
                    </a:cubicBezTo>
                    <a:cubicBezTo>
                      <a:pt x="365839" y="268018"/>
                      <a:pt x="437541" y="284951"/>
                      <a:pt x="429339" y="281776"/>
                    </a:cubicBezTo>
                    <a:cubicBezTo>
                      <a:pt x="421137" y="278601"/>
                      <a:pt x="342820" y="261668"/>
                      <a:pt x="289639" y="240501"/>
                    </a:cubicBezTo>
                    <a:cubicBezTo>
                      <a:pt x="236458" y="219334"/>
                      <a:pt x="153113" y="184145"/>
                      <a:pt x="110251" y="154776"/>
                    </a:cubicBezTo>
                    <a:cubicBezTo>
                      <a:pt x="67389" y="125407"/>
                      <a:pt x="47810" y="88630"/>
                      <a:pt x="32464" y="64288"/>
                    </a:cubicBezTo>
                    <a:cubicBezTo>
                      <a:pt x="17118" y="39946"/>
                      <a:pt x="-10134" y="-11647"/>
                      <a:pt x="3889" y="23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29" name="フリーフォーム: 図形 1428">
                <a:extLst>
                  <a:ext uri="{FF2B5EF4-FFF2-40B4-BE49-F238E27FC236}">
                    <a16:creationId xmlns:a16="http://schemas.microsoft.com/office/drawing/2014/main" id="{0DE1FCE2-59D0-4811-838F-CD4AF430750D}"/>
                  </a:ext>
                </a:extLst>
              </p:cNvPr>
              <p:cNvSpPr/>
              <p:nvPr/>
            </p:nvSpPr>
            <p:spPr>
              <a:xfrm>
                <a:off x="2412195" y="4572523"/>
                <a:ext cx="384490" cy="563557"/>
              </a:xfrm>
              <a:custGeom>
                <a:avLst/>
                <a:gdLst>
                  <a:gd name="connsiteX0" fmla="*/ 805 w 384490"/>
                  <a:gd name="connsiteY0" fmla="*/ 1065 h 563557"/>
                  <a:gd name="connsiteX1" fmla="*/ 107168 w 384490"/>
                  <a:gd name="connsiteY1" fmla="*/ 167752 h 563557"/>
                  <a:gd name="connsiteX2" fmla="*/ 150030 w 384490"/>
                  <a:gd name="connsiteY2" fmla="*/ 286815 h 563557"/>
                  <a:gd name="connsiteX3" fmla="*/ 223055 w 384490"/>
                  <a:gd name="connsiteY3" fmla="*/ 402702 h 563557"/>
                  <a:gd name="connsiteX4" fmla="*/ 315130 w 384490"/>
                  <a:gd name="connsiteY4" fmla="*/ 459852 h 563557"/>
                  <a:gd name="connsiteX5" fmla="*/ 370693 w 384490"/>
                  <a:gd name="connsiteY5" fmla="*/ 502715 h 563557"/>
                  <a:gd name="connsiteX6" fmla="*/ 383393 w 384490"/>
                  <a:gd name="connsiteY6" fmla="*/ 563040 h 563557"/>
                  <a:gd name="connsiteX7" fmla="*/ 350055 w 384490"/>
                  <a:gd name="connsiteY7" fmla="*/ 466202 h 563557"/>
                  <a:gd name="connsiteX8" fmla="*/ 259568 w 384490"/>
                  <a:gd name="connsiteY8" fmla="*/ 409052 h 563557"/>
                  <a:gd name="connsiteX9" fmla="*/ 202418 w 384490"/>
                  <a:gd name="connsiteY9" fmla="*/ 342377 h 563557"/>
                  <a:gd name="connsiteX10" fmla="*/ 169080 w 384490"/>
                  <a:gd name="connsiteY10" fmla="*/ 253477 h 563557"/>
                  <a:gd name="connsiteX11" fmla="*/ 805 w 384490"/>
                  <a:gd name="connsiteY11" fmla="*/ 1065 h 563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4490" h="563557">
                    <a:moveTo>
                      <a:pt x="805" y="1065"/>
                    </a:moveTo>
                    <a:cubicBezTo>
                      <a:pt x="-9514" y="-13222"/>
                      <a:pt x="82297" y="120127"/>
                      <a:pt x="107168" y="167752"/>
                    </a:cubicBezTo>
                    <a:cubicBezTo>
                      <a:pt x="132039" y="215377"/>
                      <a:pt x="130716" y="247657"/>
                      <a:pt x="150030" y="286815"/>
                    </a:cubicBezTo>
                    <a:cubicBezTo>
                      <a:pt x="169345" y="325973"/>
                      <a:pt x="195538" y="373863"/>
                      <a:pt x="223055" y="402702"/>
                    </a:cubicBezTo>
                    <a:cubicBezTo>
                      <a:pt x="250572" y="431541"/>
                      <a:pt x="290524" y="443183"/>
                      <a:pt x="315130" y="459852"/>
                    </a:cubicBezTo>
                    <a:cubicBezTo>
                      <a:pt x="339736" y="476521"/>
                      <a:pt x="359316" y="485517"/>
                      <a:pt x="370693" y="502715"/>
                    </a:cubicBezTo>
                    <a:cubicBezTo>
                      <a:pt x="382070" y="519913"/>
                      <a:pt x="386833" y="569125"/>
                      <a:pt x="383393" y="563040"/>
                    </a:cubicBezTo>
                    <a:cubicBezTo>
                      <a:pt x="379953" y="556955"/>
                      <a:pt x="370693" y="491867"/>
                      <a:pt x="350055" y="466202"/>
                    </a:cubicBezTo>
                    <a:cubicBezTo>
                      <a:pt x="329418" y="440537"/>
                      <a:pt x="284174" y="429689"/>
                      <a:pt x="259568" y="409052"/>
                    </a:cubicBezTo>
                    <a:cubicBezTo>
                      <a:pt x="234962" y="388415"/>
                      <a:pt x="217499" y="368306"/>
                      <a:pt x="202418" y="342377"/>
                    </a:cubicBezTo>
                    <a:cubicBezTo>
                      <a:pt x="187337" y="316448"/>
                      <a:pt x="200830" y="308775"/>
                      <a:pt x="169080" y="253477"/>
                    </a:cubicBezTo>
                    <a:cubicBezTo>
                      <a:pt x="137330" y="198179"/>
                      <a:pt x="11124" y="15352"/>
                      <a:pt x="805" y="10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0" name="フリーフォーム: 図形 1429">
                <a:extLst>
                  <a:ext uri="{FF2B5EF4-FFF2-40B4-BE49-F238E27FC236}">
                    <a16:creationId xmlns:a16="http://schemas.microsoft.com/office/drawing/2014/main" id="{EB33AD0B-00FD-45EF-A54A-590E02A360DE}"/>
                  </a:ext>
                </a:extLst>
              </p:cNvPr>
              <p:cNvSpPr/>
              <p:nvPr/>
            </p:nvSpPr>
            <p:spPr>
              <a:xfrm>
                <a:off x="2180263" y="4897307"/>
                <a:ext cx="106850" cy="52589"/>
              </a:xfrm>
              <a:custGeom>
                <a:avLst/>
                <a:gdLst>
                  <a:gd name="connsiteX0" fmla="*/ 962 w 106850"/>
                  <a:gd name="connsiteY0" fmla="*/ 6481 h 52589"/>
                  <a:gd name="connsiteX1" fmla="*/ 96212 w 106850"/>
                  <a:gd name="connsiteY1" fmla="*/ 36643 h 52589"/>
                  <a:gd name="connsiteX2" fmla="*/ 99387 w 106850"/>
                  <a:gd name="connsiteY2" fmla="*/ 131 h 52589"/>
                  <a:gd name="connsiteX3" fmla="*/ 50175 w 106850"/>
                  <a:gd name="connsiteY3" fmla="*/ 52518 h 52589"/>
                  <a:gd name="connsiteX4" fmla="*/ 962 w 106850"/>
                  <a:gd name="connsiteY4" fmla="*/ 6481 h 52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850" h="52589">
                    <a:moveTo>
                      <a:pt x="962" y="6481"/>
                    </a:moveTo>
                    <a:cubicBezTo>
                      <a:pt x="8635" y="3835"/>
                      <a:pt x="79808" y="37701"/>
                      <a:pt x="96212" y="36643"/>
                    </a:cubicBezTo>
                    <a:cubicBezTo>
                      <a:pt x="112616" y="35585"/>
                      <a:pt x="107060" y="-2515"/>
                      <a:pt x="99387" y="131"/>
                    </a:cubicBezTo>
                    <a:cubicBezTo>
                      <a:pt x="91714" y="2777"/>
                      <a:pt x="66844" y="50401"/>
                      <a:pt x="50175" y="52518"/>
                    </a:cubicBezTo>
                    <a:cubicBezTo>
                      <a:pt x="33506" y="54635"/>
                      <a:pt x="-6711" y="9127"/>
                      <a:pt x="962" y="648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1" name="フリーフォーム: 図形 1430">
                <a:extLst>
                  <a:ext uri="{FF2B5EF4-FFF2-40B4-BE49-F238E27FC236}">
                    <a16:creationId xmlns:a16="http://schemas.microsoft.com/office/drawing/2014/main" id="{523B5285-6B8A-4A66-818B-ECBA89322E2B}"/>
                  </a:ext>
                </a:extLst>
              </p:cNvPr>
              <p:cNvSpPr/>
              <p:nvPr/>
            </p:nvSpPr>
            <p:spPr>
              <a:xfrm>
                <a:off x="2150342" y="4912838"/>
                <a:ext cx="156363" cy="133871"/>
              </a:xfrm>
              <a:custGeom>
                <a:avLst/>
                <a:gdLst>
                  <a:gd name="connsiteX0" fmla="*/ 721 w 156363"/>
                  <a:gd name="connsiteY0" fmla="*/ 475 h 133871"/>
                  <a:gd name="connsiteX1" fmla="*/ 153121 w 156363"/>
                  <a:gd name="connsiteY1" fmla="*/ 130650 h 133871"/>
                  <a:gd name="connsiteX2" fmla="*/ 97558 w 156363"/>
                  <a:gd name="connsiteY2" fmla="*/ 87787 h 133871"/>
                  <a:gd name="connsiteX3" fmla="*/ 721 w 156363"/>
                  <a:gd name="connsiteY3" fmla="*/ 475 h 133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363" h="133871">
                    <a:moveTo>
                      <a:pt x="721" y="475"/>
                    </a:moveTo>
                    <a:cubicBezTo>
                      <a:pt x="9982" y="7619"/>
                      <a:pt x="136982" y="116098"/>
                      <a:pt x="153121" y="130650"/>
                    </a:cubicBezTo>
                    <a:cubicBezTo>
                      <a:pt x="169260" y="145202"/>
                      <a:pt x="121106" y="106837"/>
                      <a:pt x="97558" y="87787"/>
                    </a:cubicBezTo>
                    <a:cubicBezTo>
                      <a:pt x="74010" y="68737"/>
                      <a:pt x="-8540" y="-6669"/>
                      <a:pt x="721" y="4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2" name="フリーフォーム: 図形 1431">
                <a:extLst>
                  <a:ext uri="{FF2B5EF4-FFF2-40B4-BE49-F238E27FC236}">
                    <a16:creationId xmlns:a16="http://schemas.microsoft.com/office/drawing/2014/main" id="{FBB02FE1-D8B0-473A-A2DF-C676500BF211}"/>
                  </a:ext>
                </a:extLst>
              </p:cNvPr>
              <p:cNvSpPr/>
              <p:nvPr/>
            </p:nvSpPr>
            <p:spPr>
              <a:xfrm>
                <a:off x="3799642" y="3921320"/>
                <a:ext cx="280758" cy="756881"/>
              </a:xfrm>
              <a:custGeom>
                <a:avLst/>
                <a:gdLst>
                  <a:gd name="connsiteX0" fmla="*/ 279175 w 280758"/>
                  <a:gd name="connsiteY0" fmla="*/ 22030 h 756881"/>
                  <a:gd name="connsiteX1" fmla="*/ 262241 w 280758"/>
                  <a:gd name="connsiteY1" fmla="*/ 81297 h 756881"/>
                  <a:gd name="connsiteX2" fmla="*/ 181808 w 280758"/>
                  <a:gd name="connsiteY2" fmla="*/ 502513 h 756881"/>
                  <a:gd name="connsiteX3" fmla="*/ 1891 w 280758"/>
                  <a:gd name="connsiteY3" fmla="*/ 754397 h 756881"/>
                  <a:gd name="connsiteX4" fmla="*/ 92908 w 280758"/>
                  <a:gd name="connsiteY4" fmla="*/ 623163 h 756881"/>
                  <a:gd name="connsiteX5" fmla="*/ 179691 w 280758"/>
                  <a:gd name="connsiteY5" fmla="*/ 489813 h 756881"/>
                  <a:gd name="connsiteX6" fmla="*/ 234725 w 280758"/>
                  <a:gd name="connsiteY6" fmla="*/ 345880 h 756881"/>
                  <a:gd name="connsiteX7" fmla="*/ 279175 w 280758"/>
                  <a:gd name="connsiteY7" fmla="*/ 22030 h 756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58" h="756881">
                    <a:moveTo>
                      <a:pt x="279175" y="22030"/>
                    </a:moveTo>
                    <a:cubicBezTo>
                      <a:pt x="283761" y="-22067"/>
                      <a:pt x="278469" y="1217"/>
                      <a:pt x="262241" y="81297"/>
                    </a:cubicBezTo>
                    <a:cubicBezTo>
                      <a:pt x="246013" y="161377"/>
                      <a:pt x="225200" y="390330"/>
                      <a:pt x="181808" y="502513"/>
                    </a:cubicBezTo>
                    <a:cubicBezTo>
                      <a:pt x="138416" y="614696"/>
                      <a:pt x="16708" y="734289"/>
                      <a:pt x="1891" y="754397"/>
                    </a:cubicBezTo>
                    <a:cubicBezTo>
                      <a:pt x="-12926" y="774505"/>
                      <a:pt x="63275" y="667260"/>
                      <a:pt x="92908" y="623163"/>
                    </a:cubicBezTo>
                    <a:cubicBezTo>
                      <a:pt x="122541" y="579066"/>
                      <a:pt x="156055" y="536027"/>
                      <a:pt x="179691" y="489813"/>
                    </a:cubicBezTo>
                    <a:cubicBezTo>
                      <a:pt x="203327" y="443599"/>
                      <a:pt x="217086" y="423491"/>
                      <a:pt x="234725" y="345880"/>
                    </a:cubicBezTo>
                    <a:cubicBezTo>
                      <a:pt x="252364" y="268269"/>
                      <a:pt x="274589" y="66127"/>
                      <a:pt x="279175" y="220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3" name="フリーフォーム: 図形 1432">
                <a:extLst>
                  <a:ext uri="{FF2B5EF4-FFF2-40B4-BE49-F238E27FC236}">
                    <a16:creationId xmlns:a16="http://schemas.microsoft.com/office/drawing/2014/main" id="{C7E55C37-648E-4AC1-9795-621BAF03FEE5}"/>
                  </a:ext>
                </a:extLst>
              </p:cNvPr>
              <p:cNvSpPr/>
              <p:nvPr/>
            </p:nvSpPr>
            <p:spPr>
              <a:xfrm>
                <a:off x="3361138" y="4279455"/>
                <a:ext cx="658647" cy="1124557"/>
              </a:xfrm>
              <a:custGeom>
                <a:avLst/>
                <a:gdLst>
                  <a:gd name="connsiteX0" fmla="*/ 658412 w 658647"/>
                  <a:gd name="connsiteY0" fmla="*/ 445 h 1124557"/>
                  <a:gd name="connsiteX1" fmla="*/ 300695 w 658647"/>
                  <a:gd name="connsiteY1" fmla="*/ 614278 h 1124557"/>
                  <a:gd name="connsiteX2" fmla="*/ 144062 w 658647"/>
                  <a:gd name="connsiteY2" fmla="*/ 840762 h 1124557"/>
                  <a:gd name="connsiteX3" fmla="*/ 114429 w 658647"/>
                  <a:gd name="connsiteY3" fmla="*/ 961412 h 1124557"/>
                  <a:gd name="connsiteX4" fmla="*/ 72095 w 658647"/>
                  <a:gd name="connsiteY4" fmla="*/ 1046078 h 1124557"/>
                  <a:gd name="connsiteX5" fmla="*/ 129 w 658647"/>
                  <a:gd name="connsiteY5" fmla="*/ 1124395 h 1124557"/>
                  <a:gd name="connsiteX6" fmla="*/ 91145 w 658647"/>
                  <a:gd name="connsiteY6" fmla="*/ 1024912 h 1124557"/>
                  <a:gd name="connsiteX7" fmla="*/ 243545 w 658647"/>
                  <a:gd name="connsiteY7" fmla="*/ 717995 h 1124557"/>
                  <a:gd name="connsiteX8" fmla="*/ 658412 w 658647"/>
                  <a:gd name="connsiteY8" fmla="*/ 445 h 1124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8647" h="1124557">
                    <a:moveTo>
                      <a:pt x="658412" y="445"/>
                    </a:moveTo>
                    <a:cubicBezTo>
                      <a:pt x="667937" y="-16841"/>
                      <a:pt x="386420" y="474225"/>
                      <a:pt x="300695" y="614278"/>
                    </a:cubicBezTo>
                    <a:cubicBezTo>
                      <a:pt x="214970" y="754331"/>
                      <a:pt x="175106" y="782906"/>
                      <a:pt x="144062" y="840762"/>
                    </a:cubicBezTo>
                    <a:cubicBezTo>
                      <a:pt x="113018" y="898618"/>
                      <a:pt x="126423" y="927193"/>
                      <a:pt x="114429" y="961412"/>
                    </a:cubicBezTo>
                    <a:cubicBezTo>
                      <a:pt x="102435" y="995631"/>
                      <a:pt x="91145" y="1018914"/>
                      <a:pt x="72095" y="1046078"/>
                    </a:cubicBezTo>
                    <a:cubicBezTo>
                      <a:pt x="53045" y="1073242"/>
                      <a:pt x="-3046" y="1127923"/>
                      <a:pt x="129" y="1124395"/>
                    </a:cubicBezTo>
                    <a:cubicBezTo>
                      <a:pt x="3304" y="1120867"/>
                      <a:pt x="50576" y="1092645"/>
                      <a:pt x="91145" y="1024912"/>
                    </a:cubicBezTo>
                    <a:cubicBezTo>
                      <a:pt x="131714" y="957179"/>
                      <a:pt x="149706" y="882390"/>
                      <a:pt x="243545" y="717995"/>
                    </a:cubicBezTo>
                    <a:cubicBezTo>
                      <a:pt x="337384" y="553600"/>
                      <a:pt x="648887" y="17731"/>
                      <a:pt x="658412" y="4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4" name="フリーフォーム: 図形 1433">
                <a:extLst>
                  <a:ext uri="{FF2B5EF4-FFF2-40B4-BE49-F238E27FC236}">
                    <a16:creationId xmlns:a16="http://schemas.microsoft.com/office/drawing/2014/main" id="{6FF2D8BB-9FD3-4F4C-84C4-28C0262A3656}"/>
                  </a:ext>
                </a:extLst>
              </p:cNvPr>
              <p:cNvSpPr/>
              <p:nvPr/>
            </p:nvSpPr>
            <p:spPr>
              <a:xfrm>
                <a:off x="3035212" y="4993132"/>
                <a:ext cx="305054" cy="396408"/>
              </a:xfrm>
              <a:custGeom>
                <a:avLst/>
                <a:gdLst>
                  <a:gd name="connsiteX0" fmla="*/ 88 w 305054"/>
                  <a:gd name="connsiteY0" fmla="*/ 85 h 396408"/>
                  <a:gd name="connsiteX1" fmla="*/ 171538 w 305054"/>
                  <a:gd name="connsiteY1" fmla="*/ 271018 h 396408"/>
                  <a:gd name="connsiteX2" fmla="*/ 304888 w 305054"/>
                  <a:gd name="connsiteY2" fmla="*/ 395901 h 396408"/>
                  <a:gd name="connsiteX3" fmla="*/ 194821 w 305054"/>
                  <a:gd name="connsiteY3" fmla="*/ 300651 h 396408"/>
                  <a:gd name="connsiteX4" fmla="*/ 88 w 305054"/>
                  <a:gd name="connsiteY4" fmla="*/ 85 h 396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054" h="396408">
                    <a:moveTo>
                      <a:pt x="88" y="85"/>
                    </a:moveTo>
                    <a:cubicBezTo>
                      <a:pt x="-3792" y="-4854"/>
                      <a:pt x="120738" y="205049"/>
                      <a:pt x="171538" y="271018"/>
                    </a:cubicBezTo>
                    <a:cubicBezTo>
                      <a:pt x="222338" y="336987"/>
                      <a:pt x="301008" y="390962"/>
                      <a:pt x="304888" y="395901"/>
                    </a:cubicBezTo>
                    <a:cubicBezTo>
                      <a:pt x="308768" y="400840"/>
                      <a:pt x="244210" y="369795"/>
                      <a:pt x="194821" y="300651"/>
                    </a:cubicBezTo>
                    <a:cubicBezTo>
                      <a:pt x="145432" y="231507"/>
                      <a:pt x="3968" y="5024"/>
                      <a:pt x="88" y="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5" name="フリーフォーム: 図形 1434">
                <a:extLst>
                  <a:ext uri="{FF2B5EF4-FFF2-40B4-BE49-F238E27FC236}">
                    <a16:creationId xmlns:a16="http://schemas.microsoft.com/office/drawing/2014/main" id="{03E99EE3-1719-4C30-838C-9D5801D7A945}"/>
                  </a:ext>
                </a:extLst>
              </p:cNvPr>
              <p:cNvSpPr/>
              <p:nvPr/>
            </p:nvSpPr>
            <p:spPr>
              <a:xfrm>
                <a:off x="3143843" y="5026804"/>
                <a:ext cx="228559" cy="319915"/>
              </a:xfrm>
              <a:custGeom>
                <a:avLst/>
                <a:gdLst>
                  <a:gd name="connsiteX0" fmla="*/ 3640 w 228559"/>
                  <a:gd name="connsiteY0" fmla="*/ 2396 h 319915"/>
                  <a:gd name="connsiteX1" fmla="*/ 162390 w 228559"/>
                  <a:gd name="connsiteY1" fmla="*/ 239463 h 319915"/>
                  <a:gd name="connsiteX2" fmla="*/ 228007 w 228559"/>
                  <a:gd name="connsiteY2" fmla="*/ 319896 h 319915"/>
                  <a:gd name="connsiteX3" fmla="*/ 130640 w 228559"/>
                  <a:gd name="connsiteY3" fmla="*/ 245813 h 319915"/>
                  <a:gd name="connsiteX4" fmla="*/ 56557 w 228559"/>
                  <a:gd name="connsiteY4" fmla="*/ 123046 h 319915"/>
                  <a:gd name="connsiteX5" fmla="*/ 3640 w 228559"/>
                  <a:gd name="connsiteY5" fmla="*/ 2396 h 31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59" h="319915">
                    <a:moveTo>
                      <a:pt x="3640" y="2396"/>
                    </a:moveTo>
                    <a:cubicBezTo>
                      <a:pt x="21279" y="21799"/>
                      <a:pt x="124996" y="186546"/>
                      <a:pt x="162390" y="239463"/>
                    </a:cubicBezTo>
                    <a:cubicBezTo>
                      <a:pt x="199784" y="292380"/>
                      <a:pt x="233298" y="318838"/>
                      <a:pt x="228007" y="319896"/>
                    </a:cubicBezTo>
                    <a:cubicBezTo>
                      <a:pt x="222716" y="320954"/>
                      <a:pt x="159215" y="278621"/>
                      <a:pt x="130640" y="245813"/>
                    </a:cubicBezTo>
                    <a:cubicBezTo>
                      <a:pt x="102065" y="213005"/>
                      <a:pt x="75960" y="159382"/>
                      <a:pt x="56557" y="123046"/>
                    </a:cubicBezTo>
                    <a:cubicBezTo>
                      <a:pt x="37154" y="86710"/>
                      <a:pt x="-13999" y="-17007"/>
                      <a:pt x="3640" y="23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6" name="フリーフォーム: 図形 1435">
                <a:extLst>
                  <a:ext uri="{FF2B5EF4-FFF2-40B4-BE49-F238E27FC236}">
                    <a16:creationId xmlns:a16="http://schemas.microsoft.com/office/drawing/2014/main" id="{BC677B68-C2CF-4F96-8A96-77110206C9B7}"/>
                  </a:ext>
                </a:extLst>
              </p:cNvPr>
              <p:cNvSpPr/>
              <p:nvPr/>
            </p:nvSpPr>
            <p:spPr>
              <a:xfrm>
                <a:off x="3439667" y="4908548"/>
                <a:ext cx="222632" cy="309100"/>
              </a:xfrm>
              <a:custGeom>
                <a:avLst/>
                <a:gdLst>
                  <a:gd name="connsiteX0" fmla="*/ 220050 w 222632"/>
                  <a:gd name="connsiteY0" fmla="*/ 2119 h 309100"/>
                  <a:gd name="connsiteX1" fmla="*/ 27433 w 222632"/>
                  <a:gd name="connsiteY1" fmla="*/ 215902 h 309100"/>
                  <a:gd name="connsiteX2" fmla="*/ 4150 w 222632"/>
                  <a:gd name="connsiteY2" fmla="*/ 309035 h 309100"/>
                  <a:gd name="connsiteX3" fmla="*/ 54950 w 222632"/>
                  <a:gd name="connsiteY3" fmla="*/ 228602 h 309100"/>
                  <a:gd name="connsiteX4" fmla="*/ 135383 w 222632"/>
                  <a:gd name="connsiteY4" fmla="*/ 112185 h 309100"/>
                  <a:gd name="connsiteX5" fmla="*/ 220050 w 222632"/>
                  <a:gd name="connsiteY5" fmla="*/ 2119 h 30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632" h="309100">
                    <a:moveTo>
                      <a:pt x="220050" y="2119"/>
                    </a:moveTo>
                    <a:cubicBezTo>
                      <a:pt x="202058" y="19405"/>
                      <a:pt x="63416" y="164749"/>
                      <a:pt x="27433" y="215902"/>
                    </a:cubicBezTo>
                    <a:cubicBezTo>
                      <a:pt x="-8550" y="267055"/>
                      <a:pt x="-436" y="306918"/>
                      <a:pt x="4150" y="309035"/>
                    </a:cubicBezTo>
                    <a:cubicBezTo>
                      <a:pt x="8736" y="311152"/>
                      <a:pt x="33078" y="261410"/>
                      <a:pt x="54950" y="228602"/>
                    </a:cubicBezTo>
                    <a:cubicBezTo>
                      <a:pt x="76822" y="195794"/>
                      <a:pt x="113864" y="146405"/>
                      <a:pt x="135383" y="112185"/>
                    </a:cubicBezTo>
                    <a:cubicBezTo>
                      <a:pt x="156902" y="77965"/>
                      <a:pt x="238042" y="-15167"/>
                      <a:pt x="220050" y="211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7" name="フリーフォーム: 図形 1436">
                <a:extLst>
                  <a:ext uri="{FF2B5EF4-FFF2-40B4-BE49-F238E27FC236}">
                    <a16:creationId xmlns:a16="http://schemas.microsoft.com/office/drawing/2014/main" id="{60CB4C91-34AE-481F-9031-FBE64B0AFF3E}"/>
                  </a:ext>
                </a:extLst>
              </p:cNvPr>
              <p:cNvSpPr/>
              <p:nvPr/>
            </p:nvSpPr>
            <p:spPr>
              <a:xfrm>
                <a:off x="2773380" y="4616142"/>
                <a:ext cx="784540" cy="514705"/>
              </a:xfrm>
              <a:custGeom>
                <a:avLst/>
                <a:gdLst>
                  <a:gd name="connsiteX0" fmla="*/ 780503 w 784540"/>
                  <a:gd name="connsiteY0" fmla="*/ 308 h 514705"/>
                  <a:gd name="connsiteX1" fmla="*/ 562487 w 784540"/>
                  <a:gd name="connsiteY1" fmla="*/ 186575 h 514705"/>
                  <a:gd name="connsiteX2" fmla="*/ 329653 w 784540"/>
                  <a:gd name="connsiteY2" fmla="*/ 241608 h 514705"/>
                  <a:gd name="connsiteX3" fmla="*/ 16387 w 784540"/>
                  <a:gd name="connsiteY3" fmla="*/ 370725 h 514705"/>
                  <a:gd name="connsiteX4" fmla="*/ 43903 w 784540"/>
                  <a:gd name="connsiteY4" fmla="*/ 506191 h 514705"/>
                  <a:gd name="connsiteX5" fmla="*/ 41787 w 784540"/>
                  <a:gd name="connsiteY5" fmla="*/ 487141 h 514705"/>
                  <a:gd name="connsiteX6" fmla="*/ 22737 w 784540"/>
                  <a:gd name="connsiteY6" fmla="*/ 377075 h 514705"/>
                  <a:gd name="connsiteX7" fmla="*/ 75653 w 784540"/>
                  <a:gd name="connsiteY7" fmla="*/ 324158 h 514705"/>
                  <a:gd name="connsiteX8" fmla="*/ 365637 w 784540"/>
                  <a:gd name="connsiteY8" fmla="*/ 235258 h 514705"/>
                  <a:gd name="connsiteX9" fmla="*/ 780503 w 784540"/>
                  <a:gd name="connsiteY9" fmla="*/ 308 h 514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84540" h="514705">
                    <a:moveTo>
                      <a:pt x="780503" y="308"/>
                    </a:moveTo>
                    <a:cubicBezTo>
                      <a:pt x="813311" y="-7806"/>
                      <a:pt x="637628" y="146358"/>
                      <a:pt x="562487" y="186575"/>
                    </a:cubicBezTo>
                    <a:cubicBezTo>
                      <a:pt x="487346" y="226792"/>
                      <a:pt x="420670" y="210916"/>
                      <a:pt x="329653" y="241608"/>
                    </a:cubicBezTo>
                    <a:cubicBezTo>
                      <a:pt x="238636" y="272300"/>
                      <a:pt x="64012" y="326628"/>
                      <a:pt x="16387" y="370725"/>
                    </a:cubicBezTo>
                    <a:cubicBezTo>
                      <a:pt x="-31238" y="414822"/>
                      <a:pt x="39670" y="486789"/>
                      <a:pt x="43903" y="506191"/>
                    </a:cubicBezTo>
                    <a:cubicBezTo>
                      <a:pt x="48136" y="525593"/>
                      <a:pt x="45315" y="508660"/>
                      <a:pt x="41787" y="487141"/>
                    </a:cubicBezTo>
                    <a:cubicBezTo>
                      <a:pt x="38259" y="465622"/>
                      <a:pt x="17093" y="404239"/>
                      <a:pt x="22737" y="377075"/>
                    </a:cubicBezTo>
                    <a:cubicBezTo>
                      <a:pt x="28381" y="349911"/>
                      <a:pt x="18503" y="347794"/>
                      <a:pt x="75653" y="324158"/>
                    </a:cubicBezTo>
                    <a:cubicBezTo>
                      <a:pt x="132803" y="300522"/>
                      <a:pt x="251690" y="286058"/>
                      <a:pt x="365637" y="235258"/>
                    </a:cubicBezTo>
                    <a:cubicBezTo>
                      <a:pt x="479584" y="184458"/>
                      <a:pt x="747695" y="8422"/>
                      <a:pt x="780503" y="30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8" name="フリーフォーム: 図形 1437">
                <a:extLst>
                  <a:ext uri="{FF2B5EF4-FFF2-40B4-BE49-F238E27FC236}">
                    <a16:creationId xmlns:a16="http://schemas.microsoft.com/office/drawing/2014/main" id="{2FBFC64C-4A92-4DB1-90DD-D40FA468F994}"/>
                  </a:ext>
                </a:extLst>
              </p:cNvPr>
              <p:cNvSpPr/>
              <p:nvPr/>
            </p:nvSpPr>
            <p:spPr>
              <a:xfrm>
                <a:off x="2672712" y="5122012"/>
                <a:ext cx="509346" cy="195789"/>
              </a:xfrm>
              <a:custGeom>
                <a:avLst/>
                <a:gdLst>
                  <a:gd name="connsiteX0" fmla="*/ 638 w 509346"/>
                  <a:gd name="connsiteY0" fmla="*/ 321 h 195789"/>
                  <a:gd name="connsiteX1" fmla="*/ 159388 w 509346"/>
                  <a:gd name="connsiteY1" fmla="*/ 91338 h 195789"/>
                  <a:gd name="connsiteX2" fmla="*/ 222888 w 509346"/>
                  <a:gd name="connsiteY2" fmla="*/ 159071 h 195789"/>
                  <a:gd name="connsiteX3" fmla="*/ 328721 w 509346"/>
                  <a:gd name="connsiteY3" fmla="*/ 195055 h 195789"/>
                  <a:gd name="connsiteX4" fmla="*/ 434555 w 509346"/>
                  <a:gd name="connsiteY4" fmla="*/ 180238 h 195789"/>
                  <a:gd name="connsiteX5" fmla="*/ 472655 w 509346"/>
                  <a:gd name="connsiteY5" fmla="*/ 144255 h 195789"/>
                  <a:gd name="connsiteX6" fmla="*/ 498055 w 509346"/>
                  <a:gd name="connsiteY6" fmla="*/ 110388 h 195789"/>
                  <a:gd name="connsiteX7" fmla="*/ 502288 w 509346"/>
                  <a:gd name="connsiteY7" fmla="*/ 110388 h 195789"/>
                  <a:gd name="connsiteX8" fmla="*/ 402805 w 509346"/>
                  <a:gd name="connsiteY8" fmla="*/ 156955 h 195789"/>
                  <a:gd name="connsiteX9" fmla="*/ 225005 w 509346"/>
                  <a:gd name="connsiteY9" fmla="*/ 125205 h 195789"/>
                  <a:gd name="connsiteX10" fmla="*/ 638 w 509346"/>
                  <a:gd name="connsiteY10" fmla="*/ 321 h 19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9346" h="195789">
                    <a:moveTo>
                      <a:pt x="638" y="321"/>
                    </a:moveTo>
                    <a:cubicBezTo>
                      <a:pt x="-10298" y="-5323"/>
                      <a:pt x="122346" y="64880"/>
                      <a:pt x="159388" y="91338"/>
                    </a:cubicBezTo>
                    <a:cubicBezTo>
                      <a:pt x="196430" y="117796"/>
                      <a:pt x="194666" y="141785"/>
                      <a:pt x="222888" y="159071"/>
                    </a:cubicBezTo>
                    <a:cubicBezTo>
                      <a:pt x="251110" y="176357"/>
                      <a:pt x="293443" y="191527"/>
                      <a:pt x="328721" y="195055"/>
                    </a:cubicBezTo>
                    <a:cubicBezTo>
                      <a:pt x="363999" y="198583"/>
                      <a:pt x="410566" y="188705"/>
                      <a:pt x="434555" y="180238"/>
                    </a:cubicBezTo>
                    <a:cubicBezTo>
                      <a:pt x="458544" y="171771"/>
                      <a:pt x="462072" y="155897"/>
                      <a:pt x="472655" y="144255"/>
                    </a:cubicBezTo>
                    <a:cubicBezTo>
                      <a:pt x="483238" y="132613"/>
                      <a:pt x="493116" y="116032"/>
                      <a:pt x="498055" y="110388"/>
                    </a:cubicBezTo>
                    <a:cubicBezTo>
                      <a:pt x="502994" y="104744"/>
                      <a:pt x="518163" y="102627"/>
                      <a:pt x="502288" y="110388"/>
                    </a:cubicBezTo>
                    <a:cubicBezTo>
                      <a:pt x="486413" y="118149"/>
                      <a:pt x="449019" y="154486"/>
                      <a:pt x="402805" y="156955"/>
                    </a:cubicBezTo>
                    <a:cubicBezTo>
                      <a:pt x="356591" y="159425"/>
                      <a:pt x="290622" y="151663"/>
                      <a:pt x="225005" y="125205"/>
                    </a:cubicBezTo>
                    <a:cubicBezTo>
                      <a:pt x="159388" y="98747"/>
                      <a:pt x="11574" y="5965"/>
                      <a:pt x="638" y="3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39" name="フリーフォーム: 図形 1438">
                <a:extLst>
                  <a:ext uri="{FF2B5EF4-FFF2-40B4-BE49-F238E27FC236}">
                    <a16:creationId xmlns:a16="http://schemas.microsoft.com/office/drawing/2014/main" id="{DF3A2A57-4308-471F-BD98-82FB3A2A2C12}"/>
                  </a:ext>
                </a:extLst>
              </p:cNvPr>
              <p:cNvSpPr/>
              <p:nvPr/>
            </p:nvSpPr>
            <p:spPr>
              <a:xfrm>
                <a:off x="2861318" y="4913307"/>
                <a:ext cx="185731" cy="135361"/>
              </a:xfrm>
              <a:custGeom>
                <a:avLst/>
                <a:gdLst>
                  <a:gd name="connsiteX0" fmla="*/ 182449 w 185731"/>
                  <a:gd name="connsiteY0" fmla="*/ 7943 h 135361"/>
                  <a:gd name="connsiteX1" fmla="*/ 118949 w 185731"/>
                  <a:gd name="connsiteY1" fmla="*/ 16410 h 135361"/>
                  <a:gd name="connsiteX2" fmla="*/ 30049 w 185731"/>
                  <a:gd name="connsiteY2" fmla="*/ 111660 h 135361"/>
                  <a:gd name="connsiteX3" fmla="*/ 6765 w 185731"/>
                  <a:gd name="connsiteY3" fmla="*/ 134943 h 135361"/>
                  <a:gd name="connsiteX4" fmla="*/ 15232 w 185731"/>
                  <a:gd name="connsiteY4" fmla="*/ 98960 h 135361"/>
                  <a:gd name="connsiteX5" fmla="*/ 182449 w 185731"/>
                  <a:gd name="connsiteY5" fmla="*/ 7943 h 135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731" h="135361">
                    <a:moveTo>
                      <a:pt x="182449" y="7943"/>
                    </a:moveTo>
                    <a:cubicBezTo>
                      <a:pt x="199735" y="-5815"/>
                      <a:pt x="144349" y="-876"/>
                      <a:pt x="118949" y="16410"/>
                    </a:cubicBezTo>
                    <a:cubicBezTo>
                      <a:pt x="93549" y="33696"/>
                      <a:pt x="48746" y="91905"/>
                      <a:pt x="30049" y="111660"/>
                    </a:cubicBezTo>
                    <a:cubicBezTo>
                      <a:pt x="11352" y="131415"/>
                      <a:pt x="9234" y="137060"/>
                      <a:pt x="6765" y="134943"/>
                    </a:cubicBezTo>
                    <a:cubicBezTo>
                      <a:pt x="4295" y="132826"/>
                      <a:pt x="-11226" y="119068"/>
                      <a:pt x="15232" y="98960"/>
                    </a:cubicBezTo>
                    <a:cubicBezTo>
                      <a:pt x="41690" y="78852"/>
                      <a:pt x="165163" y="21701"/>
                      <a:pt x="182449" y="79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0" name="フリーフォーム: 図形 1439">
                <a:extLst>
                  <a:ext uri="{FF2B5EF4-FFF2-40B4-BE49-F238E27FC236}">
                    <a16:creationId xmlns:a16="http://schemas.microsoft.com/office/drawing/2014/main" id="{A0ECFFCD-70FA-490D-8DEE-5B10E33CCFBE}"/>
                  </a:ext>
                </a:extLst>
              </p:cNvPr>
              <p:cNvSpPr/>
              <p:nvPr/>
            </p:nvSpPr>
            <p:spPr>
              <a:xfrm>
                <a:off x="2849033" y="5141383"/>
                <a:ext cx="256117" cy="46636"/>
              </a:xfrm>
              <a:custGeom>
                <a:avLst/>
                <a:gdLst>
                  <a:gd name="connsiteX0" fmla="*/ 256117 w 256117"/>
                  <a:gd name="connsiteY0" fmla="*/ 0 h 46636"/>
                  <a:gd name="connsiteX1" fmla="*/ 141817 w 256117"/>
                  <a:gd name="connsiteY1" fmla="*/ 46567 h 46636"/>
                  <a:gd name="connsiteX2" fmla="*/ 0 w 256117"/>
                  <a:gd name="connsiteY2" fmla="*/ 10584 h 46636"/>
                  <a:gd name="connsiteX3" fmla="*/ 143934 w 256117"/>
                  <a:gd name="connsiteY3" fmla="*/ 14817 h 46636"/>
                  <a:gd name="connsiteX4" fmla="*/ 256117 w 256117"/>
                  <a:gd name="connsiteY4" fmla="*/ 0 h 46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117" h="46636">
                    <a:moveTo>
                      <a:pt x="256117" y="0"/>
                    </a:moveTo>
                    <a:cubicBezTo>
                      <a:pt x="220310" y="22401"/>
                      <a:pt x="184503" y="44803"/>
                      <a:pt x="141817" y="46567"/>
                    </a:cubicBezTo>
                    <a:cubicBezTo>
                      <a:pt x="99131" y="48331"/>
                      <a:pt x="-353" y="15876"/>
                      <a:pt x="0" y="10584"/>
                    </a:cubicBezTo>
                    <a:cubicBezTo>
                      <a:pt x="353" y="5292"/>
                      <a:pt x="143934" y="14817"/>
                      <a:pt x="143934" y="14817"/>
                    </a:cubicBezTo>
                    <a:lnTo>
                      <a:pt x="25611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1" name="フリーフォーム: 図形 1440">
                <a:extLst>
                  <a:ext uri="{FF2B5EF4-FFF2-40B4-BE49-F238E27FC236}">
                    <a16:creationId xmlns:a16="http://schemas.microsoft.com/office/drawing/2014/main" id="{0A6DC174-7272-4991-A12F-A751FE74AB1E}"/>
                  </a:ext>
                </a:extLst>
              </p:cNvPr>
              <p:cNvSpPr/>
              <p:nvPr/>
            </p:nvSpPr>
            <p:spPr>
              <a:xfrm>
                <a:off x="2379104" y="4539974"/>
                <a:ext cx="277314" cy="518013"/>
              </a:xfrm>
              <a:custGeom>
                <a:avLst/>
                <a:gdLst>
                  <a:gd name="connsiteX0" fmla="*/ 2146 w 277314"/>
                  <a:gd name="connsiteY0" fmla="*/ 276 h 518013"/>
                  <a:gd name="connsiteX1" fmla="*/ 143963 w 277314"/>
                  <a:gd name="connsiteY1" fmla="*/ 336826 h 518013"/>
                  <a:gd name="connsiteX2" fmla="*/ 277313 w 277314"/>
                  <a:gd name="connsiteY2" fmla="*/ 514626 h 518013"/>
                  <a:gd name="connsiteX3" fmla="*/ 141846 w 277314"/>
                  <a:gd name="connsiteY3" fmla="*/ 440543 h 518013"/>
                  <a:gd name="connsiteX4" fmla="*/ 63529 w 277314"/>
                  <a:gd name="connsiteY4" fmla="*/ 281793 h 518013"/>
                  <a:gd name="connsiteX5" fmla="*/ 2146 w 277314"/>
                  <a:gd name="connsiteY5" fmla="*/ 276 h 51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314" h="518013">
                    <a:moveTo>
                      <a:pt x="2146" y="276"/>
                    </a:moveTo>
                    <a:cubicBezTo>
                      <a:pt x="15552" y="9448"/>
                      <a:pt x="98102" y="251101"/>
                      <a:pt x="143963" y="336826"/>
                    </a:cubicBezTo>
                    <a:cubicBezTo>
                      <a:pt x="189824" y="422551"/>
                      <a:pt x="277666" y="497340"/>
                      <a:pt x="277313" y="514626"/>
                    </a:cubicBezTo>
                    <a:cubicBezTo>
                      <a:pt x="276960" y="531912"/>
                      <a:pt x="177477" y="479348"/>
                      <a:pt x="141846" y="440543"/>
                    </a:cubicBezTo>
                    <a:cubicBezTo>
                      <a:pt x="106215" y="401738"/>
                      <a:pt x="85401" y="351290"/>
                      <a:pt x="63529" y="281793"/>
                    </a:cubicBezTo>
                    <a:cubicBezTo>
                      <a:pt x="41657" y="212296"/>
                      <a:pt x="-11260" y="-8896"/>
                      <a:pt x="2146" y="276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2" name="フリーフォーム: 図形 1441">
                <a:extLst>
                  <a:ext uri="{FF2B5EF4-FFF2-40B4-BE49-F238E27FC236}">
                    <a16:creationId xmlns:a16="http://schemas.microsoft.com/office/drawing/2014/main" id="{0D003494-A1F2-47AE-8F6F-EC8DC48963D9}"/>
                  </a:ext>
                </a:extLst>
              </p:cNvPr>
              <p:cNvSpPr/>
              <p:nvPr/>
            </p:nvSpPr>
            <p:spPr>
              <a:xfrm>
                <a:off x="3607164" y="4584297"/>
                <a:ext cx="285451" cy="365563"/>
              </a:xfrm>
              <a:custGeom>
                <a:avLst/>
                <a:gdLst>
                  <a:gd name="connsiteX0" fmla="*/ 280624 w 285451"/>
                  <a:gd name="connsiteY0" fmla="*/ 13103 h 365563"/>
                  <a:gd name="connsiteX1" fmla="*/ 71074 w 285451"/>
                  <a:gd name="connsiteY1" fmla="*/ 303616 h 365563"/>
                  <a:gd name="connsiteX2" fmla="*/ 1224 w 285451"/>
                  <a:gd name="connsiteY2" fmla="*/ 365528 h 365563"/>
                  <a:gd name="connsiteX3" fmla="*/ 34561 w 285451"/>
                  <a:gd name="connsiteY3" fmla="*/ 309966 h 365563"/>
                  <a:gd name="connsiteX4" fmla="*/ 132986 w 285451"/>
                  <a:gd name="connsiteY4" fmla="*/ 162328 h 365563"/>
                  <a:gd name="connsiteX5" fmla="*/ 212361 w 285451"/>
                  <a:gd name="connsiteY5" fmla="*/ 60728 h 365563"/>
                  <a:gd name="connsiteX6" fmla="*/ 280624 w 285451"/>
                  <a:gd name="connsiteY6" fmla="*/ 13103 h 365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5451" h="365563">
                    <a:moveTo>
                      <a:pt x="280624" y="13103"/>
                    </a:moveTo>
                    <a:cubicBezTo>
                      <a:pt x="257076" y="53584"/>
                      <a:pt x="117641" y="244879"/>
                      <a:pt x="71074" y="303616"/>
                    </a:cubicBezTo>
                    <a:cubicBezTo>
                      <a:pt x="24507" y="362353"/>
                      <a:pt x="7309" y="364470"/>
                      <a:pt x="1224" y="365528"/>
                    </a:cubicBezTo>
                    <a:cubicBezTo>
                      <a:pt x="-4862" y="366586"/>
                      <a:pt x="12601" y="343833"/>
                      <a:pt x="34561" y="309966"/>
                    </a:cubicBezTo>
                    <a:cubicBezTo>
                      <a:pt x="56521" y="276099"/>
                      <a:pt x="103353" y="203868"/>
                      <a:pt x="132986" y="162328"/>
                    </a:cubicBezTo>
                    <a:cubicBezTo>
                      <a:pt x="162619" y="120788"/>
                      <a:pt x="189607" y="84805"/>
                      <a:pt x="212361" y="60728"/>
                    </a:cubicBezTo>
                    <a:cubicBezTo>
                      <a:pt x="235115" y="36651"/>
                      <a:pt x="304172" y="-27378"/>
                      <a:pt x="280624" y="131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4" name="フリーフォーム: 図形 1443">
                <a:extLst>
                  <a:ext uri="{FF2B5EF4-FFF2-40B4-BE49-F238E27FC236}">
                    <a16:creationId xmlns:a16="http://schemas.microsoft.com/office/drawing/2014/main" id="{3D7922D4-D0BB-4A6C-A588-5A0141F79C04}"/>
                  </a:ext>
                </a:extLst>
              </p:cNvPr>
              <p:cNvSpPr/>
              <p:nvPr/>
            </p:nvSpPr>
            <p:spPr>
              <a:xfrm>
                <a:off x="3005005" y="5357556"/>
                <a:ext cx="284641" cy="119484"/>
              </a:xfrm>
              <a:custGeom>
                <a:avLst/>
                <a:gdLst>
                  <a:gd name="connsiteX0" fmla="*/ 284295 w 284641"/>
                  <a:gd name="connsiteY0" fmla="*/ 257 h 119484"/>
                  <a:gd name="connsiteX1" fmla="*/ 192220 w 284641"/>
                  <a:gd name="connsiteY1" fmla="*/ 108207 h 119484"/>
                  <a:gd name="connsiteX2" fmla="*/ 155708 w 284641"/>
                  <a:gd name="connsiteY2" fmla="*/ 114557 h 119484"/>
                  <a:gd name="connsiteX3" fmla="*/ 133 w 284641"/>
                  <a:gd name="connsiteY3" fmla="*/ 93919 h 119484"/>
                  <a:gd name="connsiteX4" fmla="*/ 130308 w 284641"/>
                  <a:gd name="connsiteY4" fmla="*/ 98682 h 119484"/>
                  <a:gd name="connsiteX5" fmla="*/ 220795 w 284641"/>
                  <a:gd name="connsiteY5" fmla="*/ 78044 h 119484"/>
                  <a:gd name="connsiteX6" fmla="*/ 284295 w 284641"/>
                  <a:gd name="connsiteY6" fmla="*/ 257 h 119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4641" h="119484">
                    <a:moveTo>
                      <a:pt x="284295" y="257"/>
                    </a:moveTo>
                    <a:cubicBezTo>
                      <a:pt x="279533" y="5284"/>
                      <a:pt x="213651" y="89157"/>
                      <a:pt x="192220" y="108207"/>
                    </a:cubicBezTo>
                    <a:cubicBezTo>
                      <a:pt x="170789" y="127257"/>
                      <a:pt x="187722" y="116938"/>
                      <a:pt x="155708" y="114557"/>
                    </a:cubicBezTo>
                    <a:cubicBezTo>
                      <a:pt x="123694" y="112176"/>
                      <a:pt x="4366" y="96565"/>
                      <a:pt x="133" y="93919"/>
                    </a:cubicBezTo>
                    <a:cubicBezTo>
                      <a:pt x="-4100" y="91273"/>
                      <a:pt x="93531" y="101328"/>
                      <a:pt x="130308" y="98682"/>
                    </a:cubicBezTo>
                    <a:cubicBezTo>
                      <a:pt x="167085" y="96036"/>
                      <a:pt x="198041" y="90744"/>
                      <a:pt x="220795" y="78044"/>
                    </a:cubicBezTo>
                    <a:cubicBezTo>
                      <a:pt x="243549" y="65344"/>
                      <a:pt x="289057" y="-4770"/>
                      <a:pt x="284295" y="2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5" name="フリーフォーム: 図形 1444">
                <a:extLst>
                  <a:ext uri="{FF2B5EF4-FFF2-40B4-BE49-F238E27FC236}">
                    <a16:creationId xmlns:a16="http://schemas.microsoft.com/office/drawing/2014/main" id="{DA2D7F1E-F4DC-4B2A-9512-BE70B26DB4C7}"/>
                  </a:ext>
                </a:extLst>
              </p:cNvPr>
              <p:cNvSpPr/>
              <p:nvPr/>
            </p:nvSpPr>
            <p:spPr>
              <a:xfrm>
                <a:off x="3182621" y="5235182"/>
                <a:ext cx="96253" cy="130536"/>
              </a:xfrm>
              <a:custGeom>
                <a:avLst/>
                <a:gdLst>
                  <a:gd name="connsiteX0" fmla="*/ 1904 w 96253"/>
                  <a:gd name="connsiteY0" fmla="*/ 393 h 130536"/>
                  <a:gd name="connsiteX1" fmla="*/ 73342 w 96253"/>
                  <a:gd name="connsiteY1" fmla="*/ 103581 h 130536"/>
                  <a:gd name="connsiteX2" fmla="*/ 93979 w 96253"/>
                  <a:gd name="connsiteY2" fmla="*/ 128981 h 130536"/>
                  <a:gd name="connsiteX3" fmla="*/ 27304 w 96253"/>
                  <a:gd name="connsiteY3" fmla="*/ 70243 h 130536"/>
                  <a:gd name="connsiteX4" fmla="*/ 1904 w 96253"/>
                  <a:gd name="connsiteY4" fmla="*/ 393 h 130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253" h="130536">
                    <a:moveTo>
                      <a:pt x="1904" y="393"/>
                    </a:moveTo>
                    <a:cubicBezTo>
                      <a:pt x="9577" y="5949"/>
                      <a:pt x="57996" y="82150"/>
                      <a:pt x="73342" y="103581"/>
                    </a:cubicBezTo>
                    <a:cubicBezTo>
                      <a:pt x="88688" y="125012"/>
                      <a:pt x="101652" y="134537"/>
                      <a:pt x="93979" y="128981"/>
                    </a:cubicBezTo>
                    <a:cubicBezTo>
                      <a:pt x="86306" y="123425"/>
                      <a:pt x="43443" y="90880"/>
                      <a:pt x="27304" y="70243"/>
                    </a:cubicBezTo>
                    <a:cubicBezTo>
                      <a:pt x="11165" y="49606"/>
                      <a:pt x="-5769" y="-5163"/>
                      <a:pt x="1904" y="3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6" name="フリーフォーム: 図形 1445">
                <a:extLst>
                  <a:ext uri="{FF2B5EF4-FFF2-40B4-BE49-F238E27FC236}">
                    <a16:creationId xmlns:a16="http://schemas.microsoft.com/office/drawing/2014/main" id="{28F3D782-763F-4C2E-9038-E74061A6FE18}"/>
                  </a:ext>
                </a:extLst>
              </p:cNvPr>
              <p:cNvSpPr/>
              <p:nvPr/>
            </p:nvSpPr>
            <p:spPr>
              <a:xfrm>
                <a:off x="3006400" y="5259386"/>
                <a:ext cx="172844" cy="66679"/>
              </a:xfrm>
              <a:custGeom>
                <a:avLst/>
                <a:gdLst>
                  <a:gd name="connsiteX0" fmla="*/ 325 w 172844"/>
                  <a:gd name="connsiteY0" fmla="*/ 66677 h 66679"/>
                  <a:gd name="connsiteX1" fmla="*/ 130500 w 172844"/>
                  <a:gd name="connsiteY1" fmla="*/ 36514 h 66679"/>
                  <a:gd name="connsiteX2" fmla="*/ 171775 w 172844"/>
                  <a:gd name="connsiteY2" fmla="*/ 2 h 66679"/>
                  <a:gd name="connsiteX3" fmla="*/ 95575 w 172844"/>
                  <a:gd name="connsiteY3" fmla="*/ 34927 h 66679"/>
                  <a:gd name="connsiteX4" fmla="*/ 325 w 172844"/>
                  <a:gd name="connsiteY4" fmla="*/ 66677 h 66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44" h="66679">
                    <a:moveTo>
                      <a:pt x="325" y="66677"/>
                    </a:moveTo>
                    <a:cubicBezTo>
                      <a:pt x="6146" y="66941"/>
                      <a:pt x="101925" y="47626"/>
                      <a:pt x="130500" y="36514"/>
                    </a:cubicBezTo>
                    <a:cubicBezTo>
                      <a:pt x="159075" y="25402"/>
                      <a:pt x="177596" y="266"/>
                      <a:pt x="171775" y="2"/>
                    </a:cubicBezTo>
                    <a:cubicBezTo>
                      <a:pt x="165954" y="-262"/>
                      <a:pt x="122827" y="24873"/>
                      <a:pt x="95575" y="34927"/>
                    </a:cubicBezTo>
                    <a:cubicBezTo>
                      <a:pt x="68323" y="44981"/>
                      <a:pt x="-5496" y="66413"/>
                      <a:pt x="325" y="666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7" name="フリーフォーム: 図形 1446">
                <a:extLst>
                  <a:ext uri="{FF2B5EF4-FFF2-40B4-BE49-F238E27FC236}">
                    <a16:creationId xmlns:a16="http://schemas.microsoft.com/office/drawing/2014/main" id="{EFA95D81-B85E-46FC-8D23-49E257B1AAAC}"/>
                  </a:ext>
                </a:extLst>
              </p:cNvPr>
              <p:cNvSpPr/>
              <p:nvPr/>
            </p:nvSpPr>
            <p:spPr>
              <a:xfrm>
                <a:off x="2965325" y="5326006"/>
                <a:ext cx="98890" cy="122569"/>
              </a:xfrm>
              <a:custGeom>
                <a:avLst/>
                <a:gdLst>
                  <a:gd name="connsiteX0" fmla="*/ 39813 w 98890"/>
                  <a:gd name="connsiteY0" fmla="*/ 57 h 122569"/>
                  <a:gd name="connsiteX1" fmla="*/ 16000 w 98890"/>
                  <a:gd name="connsiteY1" fmla="*/ 88957 h 122569"/>
                  <a:gd name="connsiteX2" fmla="*/ 4888 w 98890"/>
                  <a:gd name="connsiteY2" fmla="*/ 112769 h 122569"/>
                  <a:gd name="connsiteX3" fmla="*/ 98550 w 98890"/>
                  <a:gd name="connsiteY3" fmla="*/ 122294 h 122569"/>
                  <a:gd name="connsiteX4" fmla="*/ 36638 w 98890"/>
                  <a:gd name="connsiteY4" fmla="*/ 103244 h 122569"/>
                  <a:gd name="connsiteX5" fmla="*/ 39813 w 98890"/>
                  <a:gd name="connsiteY5" fmla="*/ 57 h 122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890" h="122569">
                    <a:moveTo>
                      <a:pt x="39813" y="57"/>
                    </a:moveTo>
                    <a:cubicBezTo>
                      <a:pt x="36373" y="-2324"/>
                      <a:pt x="21821" y="70172"/>
                      <a:pt x="16000" y="88957"/>
                    </a:cubicBezTo>
                    <a:cubicBezTo>
                      <a:pt x="10179" y="107742"/>
                      <a:pt x="-8870" y="107213"/>
                      <a:pt x="4888" y="112769"/>
                    </a:cubicBezTo>
                    <a:cubicBezTo>
                      <a:pt x="18646" y="118325"/>
                      <a:pt x="93258" y="123881"/>
                      <a:pt x="98550" y="122294"/>
                    </a:cubicBezTo>
                    <a:cubicBezTo>
                      <a:pt x="103842" y="120707"/>
                      <a:pt x="45898" y="117796"/>
                      <a:pt x="36638" y="103244"/>
                    </a:cubicBezTo>
                    <a:cubicBezTo>
                      <a:pt x="27378" y="88692"/>
                      <a:pt x="43253" y="2438"/>
                      <a:pt x="39813" y="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48" name="フリーフォーム: 図形 1447">
                <a:extLst>
                  <a:ext uri="{FF2B5EF4-FFF2-40B4-BE49-F238E27FC236}">
                    <a16:creationId xmlns:a16="http://schemas.microsoft.com/office/drawing/2014/main" id="{DF53321D-432A-4B23-826D-3032E3799112}"/>
                  </a:ext>
                </a:extLst>
              </p:cNvPr>
              <p:cNvSpPr/>
              <p:nvPr/>
            </p:nvSpPr>
            <p:spPr>
              <a:xfrm>
                <a:off x="3109778" y="5286072"/>
                <a:ext cx="125548" cy="150983"/>
              </a:xfrm>
              <a:custGeom>
                <a:avLst/>
                <a:gdLst>
                  <a:gd name="connsiteX0" fmla="*/ 135 w 125548"/>
                  <a:gd name="connsiteY0" fmla="*/ 303 h 150983"/>
                  <a:gd name="connsiteX1" fmla="*/ 33472 w 125548"/>
                  <a:gd name="connsiteY1" fmla="*/ 114603 h 150983"/>
                  <a:gd name="connsiteX2" fmla="*/ 73160 w 125548"/>
                  <a:gd name="connsiteY2" fmla="*/ 149528 h 150983"/>
                  <a:gd name="connsiteX3" fmla="*/ 125547 w 125548"/>
                  <a:gd name="connsiteY3" fmla="*/ 74916 h 150983"/>
                  <a:gd name="connsiteX4" fmla="*/ 74747 w 125548"/>
                  <a:gd name="connsiteY4" fmla="*/ 111428 h 150983"/>
                  <a:gd name="connsiteX5" fmla="*/ 46172 w 125548"/>
                  <a:gd name="connsiteY5" fmla="*/ 81266 h 150983"/>
                  <a:gd name="connsiteX6" fmla="*/ 135 w 125548"/>
                  <a:gd name="connsiteY6" fmla="*/ 303 h 15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548" h="150983">
                    <a:moveTo>
                      <a:pt x="135" y="303"/>
                    </a:moveTo>
                    <a:cubicBezTo>
                      <a:pt x="-1982" y="5859"/>
                      <a:pt x="21301" y="89732"/>
                      <a:pt x="33472" y="114603"/>
                    </a:cubicBezTo>
                    <a:cubicBezTo>
                      <a:pt x="45643" y="139474"/>
                      <a:pt x="57814" y="156142"/>
                      <a:pt x="73160" y="149528"/>
                    </a:cubicBezTo>
                    <a:cubicBezTo>
                      <a:pt x="88506" y="142914"/>
                      <a:pt x="125283" y="81266"/>
                      <a:pt x="125547" y="74916"/>
                    </a:cubicBezTo>
                    <a:cubicBezTo>
                      <a:pt x="125811" y="68566"/>
                      <a:pt x="87976" y="110370"/>
                      <a:pt x="74747" y="111428"/>
                    </a:cubicBezTo>
                    <a:cubicBezTo>
                      <a:pt x="61518" y="112486"/>
                      <a:pt x="57020" y="95289"/>
                      <a:pt x="46172" y="81266"/>
                    </a:cubicBezTo>
                    <a:cubicBezTo>
                      <a:pt x="35324" y="67243"/>
                      <a:pt x="2252" y="-5253"/>
                      <a:pt x="135" y="3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0" name="フリーフォーム: 図形 1449">
                <a:extLst>
                  <a:ext uri="{FF2B5EF4-FFF2-40B4-BE49-F238E27FC236}">
                    <a16:creationId xmlns:a16="http://schemas.microsoft.com/office/drawing/2014/main" id="{76FB80BA-FDA0-44DD-AE47-E8FAFA629383}"/>
                  </a:ext>
                </a:extLst>
              </p:cNvPr>
              <p:cNvSpPr/>
              <p:nvPr/>
            </p:nvSpPr>
            <p:spPr>
              <a:xfrm>
                <a:off x="2416081" y="4997075"/>
                <a:ext cx="244781" cy="323810"/>
              </a:xfrm>
              <a:custGeom>
                <a:avLst/>
                <a:gdLst>
                  <a:gd name="connsiteX0" fmla="*/ 94 w 244781"/>
                  <a:gd name="connsiteY0" fmla="*/ 375 h 323810"/>
                  <a:gd name="connsiteX1" fmla="*/ 162019 w 244781"/>
                  <a:gd name="connsiteY1" fmla="*/ 273425 h 323810"/>
                  <a:gd name="connsiteX2" fmla="*/ 244569 w 244781"/>
                  <a:gd name="connsiteY2" fmla="*/ 319463 h 323810"/>
                  <a:gd name="connsiteX3" fmla="*/ 139794 w 244781"/>
                  <a:gd name="connsiteY3" fmla="*/ 216275 h 323810"/>
                  <a:gd name="connsiteX4" fmla="*/ 94 w 244781"/>
                  <a:gd name="connsiteY4" fmla="*/ 375 h 32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1" h="323810">
                    <a:moveTo>
                      <a:pt x="94" y="375"/>
                    </a:moveTo>
                    <a:cubicBezTo>
                      <a:pt x="3798" y="9900"/>
                      <a:pt x="121273" y="220244"/>
                      <a:pt x="162019" y="273425"/>
                    </a:cubicBezTo>
                    <a:cubicBezTo>
                      <a:pt x="202765" y="326606"/>
                      <a:pt x="248273" y="328988"/>
                      <a:pt x="244569" y="319463"/>
                    </a:cubicBezTo>
                    <a:cubicBezTo>
                      <a:pt x="240865" y="309938"/>
                      <a:pt x="176571" y="267340"/>
                      <a:pt x="139794" y="216275"/>
                    </a:cubicBezTo>
                    <a:cubicBezTo>
                      <a:pt x="103017" y="165210"/>
                      <a:pt x="-3610" y="-9150"/>
                      <a:pt x="94" y="3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1" name="フリーフォーム: 図形 1450">
                <a:extLst>
                  <a:ext uri="{FF2B5EF4-FFF2-40B4-BE49-F238E27FC236}">
                    <a16:creationId xmlns:a16="http://schemas.microsoft.com/office/drawing/2014/main" id="{9ED819BC-8E37-4E01-AD9E-D1857BFA76C4}"/>
                  </a:ext>
                </a:extLst>
              </p:cNvPr>
              <p:cNvSpPr/>
              <p:nvPr/>
            </p:nvSpPr>
            <p:spPr>
              <a:xfrm>
                <a:off x="2689209" y="5133827"/>
                <a:ext cx="390298" cy="194039"/>
              </a:xfrm>
              <a:custGeom>
                <a:avLst/>
                <a:gdLst>
                  <a:gd name="connsiteX0" fmla="*/ 387366 w 390298"/>
                  <a:gd name="connsiteY0" fmla="*/ 182711 h 194039"/>
                  <a:gd name="connsiteX1" fmla="*/ 336566 w 390298"/>
                  <a:gd name="connsiteY1" fmla="*/ 190648 h 194039"/>
                  <a:gd name="connsiteX2" fmla="*/ 190516 w 390298"/>
                  <a:gd name="connsiteY2" fmla="*/ 189061 h 194039"/>
                  <a:gd name="connsiteX3" fmla="*/ 111141 w 390298"/>
                  <a:gd name="connsiteY3" fmla="*/ 133498 h 194039"/>
                  <a:gd name="connsiteX4" fmla="*/ 16 w 390298"/>
                  <a:gd name="connsiteY4" fmla="*/ 148 h 194039"/>
                  <a:gd name="connsiteX5" fmla="*/ 103204 w 390298"/>
                  <a:gd name="connsiteY5" fmla="*/ 108098 h 194039"/>
                  <a:gd name="connsiteX6" fmla="*/ 154004 w 390298"/>
                  <a:gd name="connsiteY6" fmla="*/ 149373 h 194039"/>
                  <a:gd name="connsiteX7" fmla="*/ 260366 w 390298"/>
                  <a:gd name="connsiteY7" fmla="*/ 184298 h 194039"/>
                  <a:gd name="connsiteX8" fmla="*/ 387366 w 390298"/>
                  <a:gd name="connsiteY8" fmla="*/ 182711 h 194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298" h="194039">
                    <a:moveTo>
                      <a:pt x="387366" y="182711"/>
                    </a:moveTo>
                    <a:cubicBezTo>
                      <a:pt x="400066" y="183769"/>
                      <a:pt x="369374" y="189590"/>
                      <a:pt x="336566" y="190648"/>
                    </a:cubicBezTo>
                    <a:cubicBezTo>
                      <a:pt x="303758" y="191706"/>
                      <a:pt x="228087" y="198586"/>
                      <a:pt x="190516" y="189061"/>
                    </a:cubicBezTo>
                    <a:cubicBezTo>
                      <a:pt x="152945" y="179536"/>
                      <a:pt x="142891" y="164983"/>
                      <a:pt x="111141" y="133498"/>
                    </a:cubicBezTo>
                    <a:cubicBezTo>
                      <a:pt x="79391" y="102012"/>
                      <a:pt x="1339" y="4381"/>
                      <a:pt x="16" y="148"/>
                    </a:cubicBezTo>
                    <a:cubicBezTo>
                      <a:pt x="-1307" y="-4085"/>
                      <a:pt x="77539" y="83227"/>
                      <a:pt x="103204" y="108098"/>
                    </a:cubicBezTo>
                    <a:cubicBezTo>
                      <a:pt x="128869" y="132969"/>
                      <a:pt x="127810" y="136673"/>
                      <a:pt x="154004" y="149373"/>
                    </a:cubicBezTo>
                    <a:cubicBezTo>
                      <a:pt x="180198" y="162073"/>
                      <a:pt x="225970" y="178477"/>
                      <a:pt x="260366" y="184298"/>
                    </a:cubicBezTo>
                    <a:cubicBezTo>
                      <a:pt x="294762" y="190119"/>
                      <a:pt x="374666" y="181653"/>
                      <a:pt x="387366" y="1827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2" name="フリーフォーム: 図形 1451">
                <a:extLst>
                  <a:ext uri="{FF2B5EF4-FFF2-40B4-BE49-F238E27FC236}">
                    <a16:creationId xmlns:a16="http://schemas.microsoft.com/office/drawing/2014/main" id="{D35E68F7-1E9C-469A-8A8E-B505D95C4823}"/>
                  </a:ext>
                </a:extLst>
              </p:cNvPr>
              <p:cNvSpPr/>
              <p:nvPr/>
            </p:nvSpPr>
            <p:spPr>
              <a:xfrm>
                <a:off x="2541510" y="5083167"/>
                <a:ext cx="424854" cy="369300"/>
              </a:xfrm>
              <a:custGeom>
                <a:avLst/>
                <a:gdLst>
                  <a:gd name="connsiteX0" fmla="*/ 78 w 424854"/>
                  <a:gd name="connsiteY0" fmla="*/ 8 h 369300"/>
                  <a:gd name="connsiteX1" fmla="*/ 98503 w 424854"/>
                  <a:gd name="connsiteY1" fmla="*/ 136533 h 369300"/>
                  <a:gd name="connsiteX2" fmla="*/ 138190 w 424854"/>
                  <a:gd name="connsiteY2" fmla="*/ 231783 h 369300"/>
                  <a:gd name="connsiteX3" fmla="*/ 119140 w 424854"/>
                  <a:gd name="connsiteY3" fmla="*/ 247658 h 369300"/>
                  <a:gd name="connsiteX4" fmla="*/ 423940 w 424854"/>
                  <a:gd name="connsiteY4" fmla="*/ 368308 h 369300"/>
                  <a:gd name="connsiteX5" fmla="*/ 211215 w 424854"/>
                  <a:gd name="connsiteY5" fmla="*/ 300046 h 369300"/>
                  <a:gd name="connsiteX6" fmla="*/ 149303 w 424854"/>
                  <a:gd name="connsiteY6" fmla="*/ 212733 h 369300"/>
                  <a:gd name="connsiteX7" fmla="*/ 115965 w 424854"/>
                  <a:gd name="connsiteY7" fmla="*/ 142883 h 369300"/>
                  <a:gd name="connsiteX8" fmla="*/ 78 w 424854"/>
                  <a:gd name="connsiteY8" fmla="*/ 8 h 369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4854" h="369300">
                    <a:moveTo>
                      <a:pt x="78" y="8"/>
                    </a:moveTo>
                    <a:cubicBezTo>
                      <a:pt x="-2832" y="-1050"/>
                      <a:pt x="75484" y="97904"/>
                      <a:pt x="98503" y="136533"/>
                    </a:cubicBezTo>
                    <a:cubicBezTo>
                      <a:pt x="121522" y="175162"/>
                      <a:pt x="134750" y="213262"/>
                      <a:pt x="138190" y="231783"/>
                    </a:cubicBezTo>
                    <a:cubicBezTo>
                      <a:pt x="141630" y="250304"/>
                      <a:pt x="71515" y="224904"/>
                      <a:pt x="119140" y="247658"/>
                    </a:cubicBezTo>
                    <a:cubicBezTo>
                      <a:pt x="166765" y="270412"/>
                      <a:pt x="408594" y="359577"/>
                      <a:pt x="423940" y="368308"/>
                    </a:cubicBezTo>
                    <a:cubicBezTo>
                      <a:pt x="439286" y="377039"/>
                      <a:pt x="256988" y="325975"/>
                      <a:pt x="211215" y="300046"/>
                    </a:cubicBezTo>
                    <a:cubicBezTo>
                      <a:pt x="165442" y="274117"/>
                      <a:pt x="165178" y="238927"/>
                      <a:pt x="149303" y="212733"/>
                    </a:cubicBezTo>
                    <a:cubicBezTo>
                      <a:pt x="133428" y="186539"/>
                      <a:pt x="137925" y="175427"/>
                      <a:pt x="115965" y="142883"/>
                    </a:cubicBezTo>
                    <a:cubicBezTo>
                      <a:pt x="94005" y="110339"/>
                      <a:pt x="2988" y="1066"/>
                      <a:pt x="78" y="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3" name="フリーフォーム: 図形 1452">
                <a:extLst>
                  <a:ext uri="{FF2B5EF4-FFF2-40B4-BE49-F238E27FC236}">
                    <a16:creationId xmlns:a16="http://schemas.microsoft.com/office/drawing/2014/main" id="{D774010D-5F37-403F-A271-23DDB09D0E15}"/>
                  </a:ext>
                </a:extLst>
              </p:cNvPr>
              <p:cNvSpPr/>
              <p:nvPr/>
            </p:nvSpPr>
            <p:spPr>
              <a:xfrm>
                <a:off x="2460513" y="5091111"/>
                <a:ext cx="213020" cy="747812"/>
              </a:xfrm>
              <a:custGeom>
                <a:avLst/>
                <a:gdLst>
                  <a:gd name="connsiteX0" fmla="*/ 112 w 213020"/>
                  <a:gd name="connsiteY0" fmla="*/ 2 h 747812"/>
                  <a:gd name="connsiteX1" fmla="*/ 42975 w 213020"/>
                  <a:gd name="connsiteY1" fmla="*/ 96839 h 747812"/>
                  <a:gd name="connsiteX2" fmla="*/ 54087 w 213020"/>
                  <a:gd name="connsiteY2" fmla="*/ 165102 h 747812"/>
                  <a:gd name="connsiteX3" fmla="*/ 196962 w 213020"/>
                  <a:gd name="connsiteY3" fmla="*/ 720727 h 747812"/>
                  <a:gd name="connsiteX4" fmla="*/ 192200 w 213020"/>
                  <a:gd name="connsiteY4" fmla="*/ 604839 h 747812"/>
                  <a:gd name="connsiteX5" fmla="*/ 41387 w 213020"/>
                  <a:gd name="connsiteY5" fmla="*/ 112714 h 747812"/>
                  <a:gd name="connsiteX6" fmla="*/ 57262 w 213020"/>
                  <a:gd name="connsiteY6" fmla="*/ 100014 h 747812"/>
                  <a:gd name="connsiteX7" fmla="*/ 112 w 213020"/>
                  <a:gd name="connsiteY7" fmla="*/ 2 h 74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3020" h="747812">
                    <a:moveTo>
                      <a:pt x="112" y="2"/>
                    </a:moveTo>
                    <a:cubicBezTo>
                      <a:pt x="-2269" y="-527"/>
                      <a:pt x="33979" y="69322"/>
                      <a:pt x="42975" y="96839"/>
                    </a:cubicBezTo>
                    <a:cubicBezTo>
                      <a:pt x="51971" y="124356"/>
                      <a:pt x="28423" y="61121"/>
                      <a:pt x="54087" y="165102"/>
                    </a:cubicBezTo>
                    <a:cubicBezTo>
                      <a:pt x="79751" y="269083"/>
                      <a:pt x="173943" y="647438"/>
                      <a:pt x="196962" y="720727"/>
                    </a:cubicBezTo>
                    <a:cubicBezTo>
                      <a:pt x="219981" y="794017"/>
                      <a:pt x="218129" y="706175"/>
                      <a:pt x="192200" y="604839"/>
                    </a:cubicBezTo>
                    <a:cubicBezTo>
                      <a:pt x="166271" y="503504"/>
                      <a:pt x="63877" y="196852"/>
                      <a:pt x="41387" y="112714"/>
                    </a:cubicBezTo>
                    <a:cubicBezTo>
                      <a:pt x="18897" y="28577"/>
                      <a:pt x="60966" y="116418"/>
                      <a:pt x="57262" y="100014"/>
                    </a:cubicBezTo>
                    <a:cubicBezTo>
                      <a:pt x="53558" y="83610"/>
                      <a:pt x="2493" y="531"/>
                      <a:pt x="112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4" name="フリーフォーム: 図形 1453">
                <a:extLst>
                  <a:ext uri="{FF2B5EF4-FFF2-40B4-BE49-F238E27FC236}">
                    <a16:creationId xmlns:a16="http://schemas.microsoft.com/office/drawing/2014/main" id="{533FC0D6-62D5-4E97-BBFE-77E169A50485}"/>
                  </a:ext>
                </a:extLst>
              </p:cNvPr>
              <p:cNvSpPr/>
              <p:nvPr/>
            </p:nvSpPr>
            <p:spPr>
              <a:xfrm>
                <a:off x="2688337" y="5473682"/>
                <a:ext cx="490397" cy="395251"/>
              </a:xfrm>
              <a:custGeom>
                <a:avLst/>
                <a:gdLst>
                  <a:gd name="connsiteX0" fmla="*/ 486663 w 490397"/>
                  <a:gd name="connsiteY0" fmla="*/ 14306 h 395251"/>
                  <a:gd name="connsiteX1" fmla="*/ 327913 w 490397"/>
                  <a:gd name="connsiteY1" fmla="*/ 296881 h 395251"/>
                  <a:gd name="connsiteX2" fmla="*/ 242188 w 490397"/>
                  <a:gd name="connsiteY2" fmla="*/ 352443 h 395251"/>
                  <a:gd name="connsiteX3" fmla="*/ 172338 w 490397"/>
                  <a:gd name="connsiteY3" fmla="*/ 388956 h 395251"/>
                  <a:gd name="connsiteX4" fmla="*/ 40576 w 490397"/>
                  <a:gd name="connsiteY4" fmla="*/ 390543 h 395251"/>
                  <a:gd name="connsiteX5" fmla="*/ 8826 w 490397"/>
                  <a:gd name="connsiteY5" fmla="*/ 341331 h 395251"/>
                  <a:gd name="connsiteX6" fmla="*/ 181863 w 490397"/>
                  <a:gd name="connsiteY6" fmla="*/ 358793 h 395251"/>
                  <a:gd name="connsiteX7" fmla="*/ 297751 w 490397"/>
                  <a:gd name="connsiteY7" fmla="*/ 317518 h 395251"/>
                  <a:gd name="connsiteX8" fmla="*/ 343788 w 490397"/>
                  <a:gd name="connsiteY8" fmla="*/ 195281 h 395251"/>
                  <a:gd name="connsiteX9" fmla="*/ 429513 w 490397"/>
                  <a:gd name="connsiteY9" fmla="*/ 58756 h 395251"/>
                  <a:gd name="connsiteX10" fmla="*/ 486663 w 490397"/>
                  <a:gd name="connsiteY10" fmla="*/ 14306 h 395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90397" h="395251">
                    <a:moveTo>
                      <a:pt x="486663" y="14306"/>
                    </a:moveTo>
                    <a:cubicBezTo>
                      <a:pt x="469730" y="53993"/>
                      <a:pt x="368659" y="240525"/>
                      <a:pt x="327913" y="296881"/>
                    </a:cubicBezTo>
                    <a:cubicBezTo>
                      <a:pt x="287167" y="353237"/>
                      <a:pt x="268117" y="337097"/>
                      <a:pt x="242188" y="352443"/>
                    </a:cubicBezTo>
                    <a:cubicBezTo>
                      <a:pt x="216259" y="367789"/>
                      <a:pt x="205940" y="382606"/>
                      <a:pt x="172338" y="388956"/>
                    </a:cubicBezTo>
                    <a:cubicBezTo>
                      <a:pt x="138736" y="395306"/>
                      <a:pt x="67828" y="398480"/>
                      <a:pt x="40576" y="390543"/>
                    </a:cubicBezTo>
                    <a:cubicBezTo>
                      <a:pt x="13324" y="382606"/>
                      <a:pt x="-14722" y="346623"/>
                      <a:pt x="8826" y="341331"/>
                    </a:cubicBezTo>
                    <a:cubicBezTo>
                      <a:pt x="32374" y="336039"/>
                      <a:pt x="133709" y="362762"/>
                      <a:pt x="181863" y="358793"/>
                    </a:cubicBezTo>
                    <a:cubicBezTo>
                      <a:pt x="230017" y="354824"/>
                      <a:pt x="270764" y="344770"/>
                      <a:pt x="297751" y="317518"/>
                    </a:cubicBezTo>
                    <a:cubicBezTo>
                      <a:pt x="324738" y="290266"/>
                      <a:pt x="321828" y="238408"/>
                      <a:pt x="343788" y="195281"/>
                    </a:cubicBezTo>
                    <a:cubicBezTo>
                      <a:pt x="365748" y="152154"/>
                      <a:pt x="399880" y="90771"/>
                      <a:pt x="429513" y="58756"/>
                    </a:cubicBezTo>
                    <a:cubicBezTo>
                      <a:pt x="459146" y="26741"/>
                      <a:pt x="503596" y="-25381"/>
                      <a:pt x="486663" y="1430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5" name="フリーフォーム: 図形 1454">
                <a:extLst>
                  <a:ext uri="{FF2B5EF4-FFF2-40B4-BE49-F238E27FC236}">
                    <a16:creationId xmlns:a16="http://schemas.microsoft.com/office/drawing/2014/main" id="{5CE53093-310F-44D4-90DB-4AF66B22259D}"/>
                  </a:ext>
                </a:extLst>
              </p:cNvPr>
              <p:cNvSpPr/>
              <p:nvPr/>
            </p:nvSpPr>
            <p:spPr>
              <a:xfrm>
                <a:off x="2373660" y="5822615"/>
                <a:ext cx="306288" cy="1320469"/>
              </a:xfrm>
              <a:custGeom>
                <a:avLst/>
                <a:gdLst>
                  <a:gd name="connsiteX0" fmla="*/ 274290 w 306288"/>
                  <a:gd name="connsiteY0" fmla="*/ 3510 h 1320469"/>
                  <a:gd name="connsiteX1" fmla="*/ 290165 w 306288"/>
                  <a:gd name="connsiteY1" fmla="*/ 76535 h 1320469"/>
                  <a:gd name="connsiteX2" fmla="*/ 261590 w 306288"/>
                  <a:gd name="connsiteY2" fmla="*/ 276560 h 1320469"/>
                  <a:gd name="connsiteX3" fmla="*/ 23465 w 306288"/>
                  <a:gd name="connsiteY3" fmla="*/ 1295735 h 1320469"/>
                  <a:gd name="connsiteX4" fmla="*/ 39340 w 306288"/>
                  <a:gd name="connsiteY4" fmla="*/ 936960 h 1320469"/>
                  <a:gd name="connsiteX5" fmla="*/ 293340 w 306288"/>
                  <a:gd name="connsiteY5" fmla="*/ 174960 h 1320469"/>
                  <a:gd name="connsiteX6" fmla="*/ 274290 w 306288"/>
                  <a:gd name="connsiteY6" fmla="*/ 3510 h 1320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288" h="1320469">
                    <a:moveTo>
                      <a:pt x="274290" y="3510"/>
                    </a:moveTo>
                    <a:cubicBezTo>
                      <a:pt x="273761" y="-12894"/>
                      <a:pt x="292282" y="31027"/>
                      <a:pt x="290165" y="76535"/>
                    </a:cubicBezTo>
                    <a:cubicBezTo>
                      <a:pt x="288048" y="122043"/>
                      <a:pt x="306040" y="73360"/>
                      <a:pt x="261590" y="276560"/>
                    </a:cubicBezTo>
                    <a:cubicBezTo>
                      <a:pt x="217140" y="479760"/>
                      <a:pt x="60507" y="1185668"/>
                      <a:pt x="23465" y="1295735"/>
                    </a:cubicBezTo>
                    <a:cubicBezTo>
                      <a:pt x="-13577" y="1405802"/>
                      <a:pt x="-5639" y="1123756"/>
                      <a:pt x="39340" y="936960"/>
                    </a:cubicBezTo>
                    <a:cubicBezTo>
                      <a:pt x="84319" y="750164"/>
                      <a:pt x="255769" y="326831"/>
                      <a:pt x="293340" y="174960"/>
                    </a:cubicBezTo>
                    <a:cubicBezTo>
                      <a:pt x="330911" y="23089"/>
                      <a:pt x="274819" y="19914"/>
                      <a:pt x="274290" y="35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6" name="フリーフォーム: 図形 1455">
                <a:extLst>
                  <a:ext uri="{FF2B5EF4-FFF2-40B4-BE49-F238E27FC236}">
                    <a16:creationId xmlns:a16="http://schemas.microsoft.com/office/drawing/2014/main" id="{CD9508E4-5D53-48FF-95E2-FBCB57F42875}"/>
                  </a:ext>
                </a:extLst>
              </p:cNvPr>
              <p:cNvSpPr/>
              <p:nvPr/>
            </p:nvSpPr>
            <p:spPr>
              <a:xfrm>
                <a:off x="3030108" y="5692275"/>
                <a:ext cx="116272" cy="960897"/>
              </a:xfrm>
              <a:custGeom>
                <a:avLst/>
                <a:gdLst>
                  <a:gd name="connsiteX0" fmla="*/ 46467 w 116272"/>
                  <a:gd name="connsiteY0" fmla="*/ 500 h 960897"/>
                  <a:gd name="connsiteX1" fmla="*/ 11542 w 116272"/>
                  <a:gd name="connsiteY1" fmla="*/ 244975 h 960897"/>
                  <a:gd name="connsiteX2" fmla="*/ 113142 w 116272"/>
                  <a:gd name="connsiteY2" fmla="*/ 622800 h 960897"/>
                  <a:gd name="connsiteX3" fmla="*/ 90917 w 116272"/>
                  <a:gd name="connsiteY3" fmla="*/ 959350 h 960897"/>
                  <a:gd name="connsiteX4" fmla="*/ 97267 w 116272"/>
                  <a:gd name="connsiteY4" fmla="*/ 724400 h 960897"/>
                  <a:gd name="connsiteX5" fmla="*/ 2017 w 116272"/>
                  <a:gd name="connsiteY5" fmla="*/ 197350 h 960897"/>
                  <a:gd name="connsiteX6" fmla="*/ 46467 w 116272"/>
                  <a:gd name="connsiteY6" fmla="*/ 500 h 96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72" h="960897">
                    <a:moveTo>
                      <a:pt x="46467" y="500"/>
                    </a:moveTo>
                    <a:cubicBezTo>
                      <a:pt x="48055" y="8438"/>
                      <a:pt x="430" y="141258"/>
                      <a:pt x="11542" y="244975"/>
                    </a:cubicBezTo>
                    <a:cubicBezTo>
                      <a:pt x="22654" y="348692"/>
                      <a:pt x="99913" y="503738"/>
                      <a:pt x="113142" y="622800"/>
                    </a:cubicBezTo>
                    <a:cubicBezTo>
                      <a:pt x="126371" y="741862"/>
                      <a:pt x="93563" y="942417"/>
                      <a:pt x="90917" y="959350"/>
                    </a:cubicBezTo>
                    <a:cubicBezTo>
                      <a:pt x="88271" y="976283"/>
                      <a:pt x="112084" y="851400"/>
                      <a:pt x="97267" y="724400"/>
                    </a:cubicBezTo>
                    <a:cubicBezTo>
                      <a:pt x="82450" y="597400"/>
                      <a:pt x="15246" y="314825"/>
                      <a:pt x="2017" y="197350"/>
                    </a:cubicBezTo>
                    <a:cubicBezTo>
                      <a:pt x="-11212" y="79875"/>
                      <a:pt x="44879" y="-7438"/>
                      <a:pt x="46467" y="5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7" name="フリーフォーム: 図形 1456">
                <a:extLst>
                  <a:ext uri="{FF2B5EF4-FFF2-40B4-BE49-F238E27FC236}">
                    <a16:creationId xmlns:a16="http://schemas.microsoft.com/office/drawing/2014/main" id="{DD74C9DA-DF84-4DBA-BD35-945B16F4A041}"/>
                  </a:ext>
                </a:extLst>
              </p:cNvPr>
              <p:cNvSpPr/>
              <p:nvPr/>
            </p:nvSpPr>
            <p:spPr>
              <a:xfrm>
                <a:off x="2320454" y="7055868"/>
                <a:ext cx="64254" cy="1937058"/>
              </a:xfrm>
              <a:custGeom>
                <a:avLst/>
                <a:gdLst>
                  <a:gd name="connsiteX0" fmla="*/ 63971 w 64254"/>
                  <a:gd name="connsiteY0" fmla="*/ 81532 h 1937058"/>
                  <a:gd name="connsiteX1" fmla="*/ 32221 w 64254"/>
                  <a:gd name="connsiteY1" fmla="*/ 164082 h 1937058"/>
                  <a:gd name="connsiteX2" fmla="*/ 471 w 64254"/>
                  <a:gd name="connsiteY2" fmla="*/ 1170557 h 1937058"/>
                  <a:gd name="connsiteX3" fmla="*/ 57621 w 64254"/>
                  <a:gd name="connsiteY3" fmla="*/ 1932557 h 1937058"/>
                  <a:gd name="connsiteX4" fmla="*/ 35396 w 64254"/>
                  <a:gd name="connsiteY4" fmla="*/ 1462657 h 1937058"/>
                  <a:gd name="connsiteX5" fmla="*/ 13171 w 64254"/>
                  <a:gd name="connsiteY5" fmla="*/ 973707 h 1937058"/>
                  <a:gd name="connsiteX6" fmla="*/ 63971 w 64254"/>
                  <a:gd name="connsiteY6" fmla="*/ 81532 h 1937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54" h="1937058">
                    <a:moveTo>
                      <a:pt x="63971" y="81532"/>
                    </a:moveTo>
                    <a:cubicBezTo>
                      <a:pt x="67146" y="-53405"/>
                      <a:pt x="42804" y="-17422"/>
                      <a:pt x="32221" y="164082"/>
                    </a:cubicBezTo>
                    <a:cubicBezTo>
                      <a:pt x="21638" y="345586"/>
                      <a:pt x="-3762" y="875811"/>
                      <a:pt x="471" y="1170557"/>
                    </a:cubicBezTo>
                    <a:cubicBezTo>
                      <a:pt x="4704" y="1465303"/>
                      <a:pt x="51800" y="1883874"/>
                      <a:pt x="57621" y="1932557"/>
                    </a:cubicBezTo>
                    <a:cubicBezTo>
                      <a:pt x="63442" y="1981240"/>
                      <a:pt x="42804" y="1622465"/>
                      <a:pt x="35396" y="1462657"/>
                    </a:cubicBezTo>
                    <a:cubicBezTo>
                      <a:pt x="27988" y="1302849"/>
                      <a:pt x="3646" y="1210244"/>
                      <a:pt x="13171" y="973707"/>
                    </a:cubicBezTo>
                    <a:cubicBezTo>
                      <a:pt x="22696" y="737170"/>
                      <a:pt x="60796" y="216469"/>
                      <a:pt x="63971" y="815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8" name="フリーフォーム: 図形 1457">
                <a:extLst>
                  <a:ext uri="{FF2B5EF4-FFF2-40B4-BE49-F238E27FC236}">
                    <a16:creationId xmlns:a16="http://schemas.microsoft.com/office/drawing/2014/main" id="{B188A82E-39B2-4C16-BD9D-2EBB7A1AE198}"/>
                  </a:ext>
                </a:extLst>
              </p:cNvPr>
              <p:cNvSpPr/>
              <p:nvPr/>
            </p:nvSpPr>
            <p:spPr>
              <a:xfrm>
                <a:off x="2335154" y="8979068"/>
                <a:ext cx="546198" cy="449263"/>
              </a:xfrm>
              <a:custGeom>
                <a:avLst/>
                <a:gdLst>
                  <a:gd name="connsiteX0" fmla="*/ 42921 w 546198"/>
                  <a:gd name="connsiteY0" fmla="*/ 6182 h 449263"/>
                  <a:gd name="connsiteX1" fmla="*/ 150871 w 546198"/>
                  <a:gd name="connsiteY1" fmla="*/ 231607 h 449263"/>
                  <a:gd name="connsiteX2" fmla="*/ 442971 w 546198"/>
                  <a:gd name="connsiteY2" fmla="*/ 431632 h 449263"/>
                  <a:gd name="connsiteX3" fmla="*/ 544571 w 546198"/>
                  <a:gd name="connsiteY3" fmla="*/ 428457 h 449263"/>
                  <a:gd name="connsiteX4" fmla="*/ 376296 w 546198"/>
                  <a:gd name="connsiteY4" fmla="*/ 336382 h 449263"/>
                  <a:gd name="connsiteX5" fmla="*/ 27046 w 546198"/>
                  <a:gd name="connsiteY5" fmla="*/ 88732 h 449263"/>
                  <a:gd name="connsiteX6" fmla="*/ 42921 w 546198"/>
                  <a:gd name="connsiteY6" fmla="*/ 6182 h 4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6198" h="449263">
                    <a:moveTo>
                      <a:pt x="42921" y="6182"/>
                    </a:moveTo>
                    <a:cubicBezTo>
                      <a:pt x="63558" y="29994"/>
                      <a:pt x="84196" y="160699"/>
                      <a:pt x="150871" y="231607"/>
                    </a:cubicBezTo>
                    <a:cubicBezTo>
                      <a:pt x="217546" y="302515"/>
                      <a:pt x="377354" y="398824"/>
                      <a:pt x="442971" y="431632"/>
                    </a:cubicBezTo>
                    <a:cubicBezTo>
                      <a:pt x="508588" y="464440"/>
                      <a:pt x="555684" y="444332"/>
                      <a:pt x="544571" y="428457"/>
                    </a:cubicBezTo>
                    <a:cubicBezTo>
                      <a:pt x="533459" y="412582"/>
                      <a:pt x="462550" y="393003"/>
                      <a:pt x="376296" y="336382"/>
                    </a:cubicBezTo>
                    <a:cubicBezTo>
                      <a:pt x="290042" y="279761"/>
                      <a:pt x="86842" y="146411"/>
                      <a:pt x="27046" y="88732"/>
                    </a:cubicBezTo>
                    <a:cubicBezTo>
                      <a:pt x="-32750" y="31053"/>
                      <a:pt x="22284" y="-17630"/>
                      <a:pt x="42921" y="61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59" name="フリーフォーム: 図形 1458">
                <a:extLst>
                  <a:ext uri="{FF2B5EF4-FFF2-40B4-BE49-F238E27FC236}">
                    <a16:creationId xmlns:a16="http://schemas.microsoft.com/office/drawing/2014/main" id="{E778CA44-117F-4416-B564-131CA8A49776}"/>
                  </a:ext>
                </a:extLst>
              </p:cNvPr>
              <p:cNvSpPr/>
              <p:nvPr/>
            </p:nvSpPr>
            <p:spPr>
              <a:xfrm>
                <a:off x="2742047" y="7931486"/>
                <a:ext cx="492264" cy="1806291"/>
              </a:xfrm>
              <a:custGeom>
                <a:avLst/>
                <a:gdLst>
                  <a:gd name="connsiteX0" fmla="*/ 18086 w 492264"/>
                  <a:gd name="connsiteY0" fmla="*/ 10247 h 1806291"/>
                  <a:gd name="connsiteX1" fmla="*/ 284786 w 492264"/>
                  <a:gd name="connsiteY1" fmla="*/ 1034714 h 1806291"/>
                  <a:gd name="connsiteX2" fmla="*/ 492220 w 492264"/>
                  <a:gd name="connsiteY2" fmla="*/ 1784014 h 1806291"/>
                  <a:gd name="connsiteX3" fmla="*/ 301720 w 492264"/>
                  <a:gd name="connsiteY3" fmla="*/ 1589281 h 1806291"/>
                  <a:gd name="connsiteX4" fmla="*/ 128153 w 492264"/>
                  <a:gd name="connsiteY4" fmla="*/ 1386081 h 1806291"/>
                  <a:gd name="connsiteX5" fmla="*/ 64653 w 492264"/>
                  <a:gd name="connsiteY5" fmla="*/ 1089747 h 1806291"/>
                  <a:gd name="connsiteX6" fmla="*/ 30786 w 492264"/>
                  <a:gd name="connsiteY6" fmla="*/ 543647 h 1806291"/>
                  <a:gd name="connsiteX7" fmla="*/ 18086 w 492264"/>
                  <a:gd name="connsiteY7" fmla="*/ 10247 h 1806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2264" h="1806291">
                    <a:moveTo>
                      <a:pt x="18086" y="10247"/>
                    </a:moveTo>
                    <a:cubicBezTo>
                      <a:pt x="60419" y="92091"/>
                      <a:pt x="205764" y="739086"/>
                      <a:pt x="284786" y="1034714"/>
                    </a:cubicBezTo>
                    <a:cubicBezTo>
                      <a:pt x="363808" y="1330342"/>
                      <a:pt x="489398" y="1691586"/>
                      <a:pt x="492220" y="1784014"/>
                    </a:cubicBezTo>
                    <a:cubicBezTo>
                      <a:pt x="495042" y="1876442"/>
                      <a:pt x="362398" y="1655603"/>
                      <a:pt x="301720" y="1589281"/>
                    </a:cubicBezTo>
                    <a:cubicBezTo>
                      <a:pt x="241042" y="1522959"/>
                      <a:pt x="167664" y="1469337"/>
                      <a:pt x="128153" y="1386081"/>
                    </a:cubicBezTo>
                    <a:cubicBezTo>
                      <a:pt x="88642" y="1302825"/>
                      <a:pt x="80881" y="1230153"/>
                      <a:pt x="64653" y="1089747"/>
                    </a:cubicBezTo>
                    <a:cubicBezTo>
                      <a:pt x="48425" y="949341"/>
                      <a:pt x="42075" y="729208"/>
                      <a:pt x="30786" y="543647"/>
                    </a:cubicBezTo>
                    <a:cubicBezTo>
                      <a:pt x="19497" y="358086"/>
                      <a:pt x="-24247" y="-71597"/>
                      <a:pt x="18086" y="102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0" name="フリーフォーム: 図形 1459">
                <a:extLst>
                  <a:ext uri="{FF2B5EF4-FFF2-40B4-BE49-F238E27FC236}">
                    <a16:creationId xmlns:a16="http://schemas.microsoft.com/office/drawing/2014/main" id="{FD125008-D0C6-410D-BDDB-EBB6EB21AE46}"/>
                  </a:ext>
                </a:extLst>
              </p:cNvPr>
              <p:cNvSpPr/>
              <p:nvPr/>
            </p:nvSpPr>
            <p:spPr>
              <a:xfrm>
                <a:off x="3687682" y="10603453"/>
                <a:ext cx="1702701" cy="708996"/>
              </a:xfrm>
              <a:custGeom>
                <a:avLst/>
                <a:gdLst>
                  <a:gd name="connsiteX0" fmla="*/ 46118 w 1702701"/>
                  <a:gd name="connsiteY0" fmla="*/ 23907 h 708996"/>
                  <a:gd name="connsiteX1" fmla="*/ 168038 w 1702701"/>
                  <a:gd name="connsiteY1" fmla="*/ 18827 h 708996"/>
                  <a:gd name="connsiteX2" fmla="*/ 1057038 w 1702701"/>
                  <a:gd name="connsiteY2" fmla="*/ 267747 h 708996"/>
                  <a:gd name="connsiteX3" fmla="*/ 1311038 w 1702701"/>
                  <a:gd name="connsiteY3" fmla="*/ 542067 h 708996"/>
                  <a:gd name="connsiteX4" fmla="*/ 1702198 w 1702701"/>
                  <a:gd name="connsiteY4" fmla="*/ 699547 h 708996"/>
                  <a:gd name="connsiteX5" fmla="*/ 1224678 w 1702701"/>
                  <a:gd name="connsiteY5" fmla="*/ 267747 h 708996"/>
                  <a:gd name="connsiteX6" fmla="*/ 711598 w 1702701"/>
                  <a:gd name="connsiteY6" fmla="*/ 74707 h 708996"/>
                  <a:gd name="connsiteX7" fmla="*/ 46118 w 1702701"/>
                  <a:gd name="connsiteY7" fmla="*/ 23907 h 708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02701" h="708996">
                    <a:moveTo>
                      <a:pt x="46118" y="23907"/>
                    </a:moveTo>
                    <a:cubicBezTo>
                      <a:pt x="-44475" y="14594"/>
                      <a:pt x="-449" y="-21813"/>
                      <a:pt x="168038" y="18827"/>
                    </a:cubicBezTo>
                    <a:cubicBezTo>
                      <a:pt x="336525" y="59467"/>
                      <a:pt x="866538" y="180540"/>
                      <a:pt x="1057038" y="267747"/>
                    </a:cubicBezTo>
                    <a:cubicBezTo>
                      <a:pt x="1247538" y="354954"/>
                      <a:pt x="1203511" y="470100"/>
                      <a:pt x="1311038" y="542067"/>
                    </a:cubicBezTo>
                    <a:cubicBezTo>
                      <a:pt x="1418565" y="614034"/>
                      <a:pt x="1716591" y="745267"/>
                      <a:pt x="1702198" y="699547"/>
                    </a:cubicBezTo>
                    <a:cubicBezTo>
                      <a:pt x="1687805" y="653827"/>
                      <a:pt x="1389778" y="371887"/>
                      <a:pt x="1224678" y="267747"/>
                    </a:cubicBezTo>
                    <a:cubicBezTo>
                      <a:pt x="1059578" y="163607"/>
                      <a:pt x="909718" y="117040"/>
                      <a:pt x="711598" y="74707"/>
                    </a:cubicBezTo>
                    <a:cubicBezTo>
                      <a:pt x="513478" y="32374"/>
                      <a:pt x="136711" y="33220"/>
                      <a:pt x="46118" y="2390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1" name="フリーフォーム: 図形 1460">
                <a:extLst>
                  <a:ext uri="{FF2B5EF4-FFF2-40B4-BE49-F238E27FC236}">
                    <a16:creationId xmlns:a16="http://schemas.microsoft.com/office/drawing/2014/main" id="{E9A8A4FC-58FF-43AF-930D-96D45EC66BB0}"/>
                  </a:ext>
                </a:extLst>
              </p:cNvPr>
              <p:cNvSpPr/>
              <p:nvPr/>
            </p:nvSpPr>
            <p:spPr>
              <a:xfrm>
                <a:off x="5773509" y="9047936"/>
                <a:ext cx="891973" cy="2278433"/>
              </a:xfrm>
              <a:custGeom>
                <a:avLst/>
                <a:gdLst>
                  <a:gd name="connsiteX0" fmla="*/ 444411 w 891973"/>
                  <a:gd name="connsiteY0" fmla="*/ 70664 h 2278433"/>
                  <a:gd name="connsiteX1" fmla="*/ 490131 w 891973"/>
                  <a:gd name="connsiteY1" fmla="*/ 207824 h 2278433"/>
                  <a:gd name="connsiteX2" fmla="*/ 673011 w 891973"/>
                  <a:gd name="connsiteY2" fmla="*/ 1300024 h 2278433"/>
                  <a:gd name="connsiteX3" fmla="*/ 439331 w 891973"/>
                  <a:gd name="connsiteY3" fmla="*/ 1853744 h 2278433"/>
                  <a:gd name="connsiteX4" fmla="*/ 7531 w 891973"/>
                  <a:gd name="connsiteY4" fmla="*/ 2244904 h 2278433"/>
                  <a:gd name="connsiteX5" fmla="*/ 835571 w 891973"/>
                  <a:gd name="connsiteY5" fmla="*/ 2122984 h 2278433"/>
                  <a:gd name="connsiteX6" fmla="*/ 794931 w 891973"/>
                  <a:gd name="connsiteY6" fmla="*/ 1056184 h 2278433"/>
                  <a:gd name="connsiteX7" fmla="*/ 606971 w 891973"/>
                  <a:gd name="connsiteY7" fmla="*/ 339904 h 2278433"/>
                  <a:gd name="connsiteX8" fmla="*/ 454571 w 891973"/>
                  <a:gd name="connsiteY8" fmla="*/ 14784 h 2278433"/>
                  <a:gd name="connsiteX9" fmla="*/ 444411 w 891973"/>
                  <a:gd name="connsiteY9" fmla="*/ 70664 h 2278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1973" h="2278433">
                    <a:moveTo>
                      <a:pt x="444411" y="70664"/>
                    </a:moveTo>
                    <a:cubicBezTo>
                      <a:pt x="450338" y="102837"/>
                      <a:pt x="452031" y="2931"/>
                      <a:pt x="490131" y="207824"/>
                    </a:cubicBezTo>
                    <a:cubicBezTo>
                      <a:pt x="528231" y="412717"/>
                      <a:pt x="681478" y="1025704"/>
                      <a:pt x="673011" y="1300024"/>
                    </a:cubicBezTo>
                    <a:cubicBezTo>
                      <a:pt x="664544" y="1574344"/>
                      <a:pt x="550244" y="1696264"/>
                      <a:pt x="439331" y="1853744"/>
                    </a:cubicBezTo>
                    <a:cubicBezTo>
                      <a:pt x="328418" y="2011224"/>
                      <a:pt x="-58509" y="2200031"/>
                      <a:pt x="7531" y="2244904"/>
                    </a:cubicBezTo>
                    <a:cubicBezTo>
                      <a:pt x="73571" y="2289777"/>
                      <a:pt x="704338" y="2321104"/>
                      <a:pt x="835571" y="2122984"/>
                    </a:cubicBezTo>
                    <a:cubicBezTo>
                      <a:pt x="966804" y="1924864"/>
                      <a:pt x="833031" y="1353364"/>
                      <a:pt x="794931" y="1056184"/>
                    </a:cubicBezTo>
                    <a:cubicBezTo>
                      <a:pt x="756831" y="759004"/>
                      <a:pt x="663698" y="513471"/>
                      <a:pt x="606971" y="339904"/>
                    </a:cubicBezTo>
                    <a:cubicBezTo>
                      <a:pt x="550244" y="166337"/>
                      <a:pt x="477431" y="59657"/>
                      <a:pt x="454571" y="14784"/>
                    </a:cubicBezTo>
                    <a:cubicBezTo>
                      <a:pt x="431711" y="-30089"/>
                      <a:pt x="438484" y="38491"/>
                      <a:pt x="444411" y="70664"/>
                    </a:cubicBezTo>
                    <a:close/>
                  </a:path>
                </a:pathLst>
              </a:custGeom>
              <a:solidFill>
                <a:srgbClr val="FF0000">
                  <a:alpha val="7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2" name="フリーフォーム: 図形 1461">
                <a:extLst>
                  <a:ext uri="{FF2B5EF4-FFF2-40B4-BE49-F238E27FC236}">
                    <a16:creationId xmlns:a16="http://schemas.microsoft.com/office/drawing/2014/main" id="{675FFF12-E6D9-4272-9929-FC4917AA854C}"/>
                  </a:ext>
                </a:extLst>
              </p:cNvPr>
              <p:cNvSpPr/>
              <p:nvPr/>
            </p:nvSpPr>
            <p:spPr>
              <a:xfrm>
                <a:off x="2053773" y="5784427"/>
                <a:ext cx="543072" cy="175314"/>
              </a:xfrm>
              <a:custGeom>
                <a:avLst/>
                <a:gdLst>
                  <a:gd name="connsiteX0" fmla="*/ 7860 w 543072"/>
                  <a:gd name="connsiteY0" fmla="*/ 167640 h 175314"/>
                  <a:gd name="connsiteX1" fmla="*/ 67127 w 543072"/>
                  <a:gd name="connsiteY1" fmla="*/ 159173 h 175314"/>
                  <a:gd name="connsiteX2" fmla="*/ 498927 w 543072"/>
                  <a:gd name="connsiteY2" fmla="*/ 23706 h 175314"/>
                  <a:gd name="connsiteX3" fmla="*/ 511627 w 543072"/>
                  <a:gd name="connsiteY3" fmla="*/ 2540 h 175314"/>
                  <a:gd name="connsiteX4" fmla="*/ 346527 w 543072"/>
                  <a:gd name="connsiteY4" fmla="*/ 53340 h 175314"/>
                  <a:gd name="connsiteX5" fmla="*/ 7860 w 543072"/>
                  <a:gd name="connsiteY5" fmla="*/ 167640 h 17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3072" h="175314">
                    <a:moveTo>
                      <a:pt x="7860" y="167640"/>
                    </a:moveTo>
                    <a:cubicBezTo>
                      <a:pt x="-3429" y="175401"/>
                      <a:pt x="-14718" y="183162"/>
                      <a:pt x="67127" y="159173"/>
                    </a:cubicBezTo>
                    <a:cubicBezTo>
                      <a:pt x="148972" y="135184"/>
                      <a:pt x="424844" y="49811"/>
                      <a:pt x="498927" y="23706"/>
                    </a:cubicBezTo>
                    <a:cubicBezTo>
                      <a:pt x="573010" y="-2399"/>
                      <a:pt x="537027" y="-2399"/>
                      <a:pt x="511627" y="2540"/>
                    </a:cubicBezTo>
                    <a:cubicBezTo>
                      <a:pt x="486227" y="7479"/>
                      <a:pt x="346527" y="53340"/>
                      <a:pt x="346527" y="53340"/>
                    </a:cubicBezTo>
                    <a:lnTo>
                      <a:pt x="7860" y="16764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3" name="フリーフォーム: 図形 1462">
                <a:extLst>
                  <a:ext uri="{FF2B5EF4-FFF2-40B4-BE49-F238E27FC236}">
                    <a16:creationId xmlns:a16="http://schemas.microsoft.com/office/drawing/2014/main" id="{CDF4C801-9DBB-46F4-9CDA-CA2C33329E7D}"/>
                  </a:ext>
                </a:extLst>
              </p:cNvPr>
              <p:cNvSpPr/>
              <p:nvPr/>
            </p:nvSpPr>
            <p:spPr>
              <a:xfrm>
                <a:off x="3081867" y="5816600"/>
                <a:ext cx="173640" cy="21397"/>
              </a:xfrm>
              <a:custGeom>
                <a:avLst/>
                <a:gdLst>
                  <a:gd name="connsiteX0" fmla="*/ 0 w 173640"/>
                  <a:gd name="connsiteY0" fmla="*/ 0 h 21397"/>
                  <a:gd name="connsiteX1" fmla="*/ 173566 w 173640"/>
                  <a:gd name="connsiteY1" fmla="*/ 21167 h 21397"/>
                  <a:gd name="connsiteX2" fmla="*/ 0 w 173640"/>
                  <a:gd name="connsiteY2" fmla="*/ 0 h 2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3640" h="21397">
                    <a:moveTo>
                      <a:pt x="0" y="0"/>
                    </a:moveTo>
                    <a:cubicBezTo>
                      <a:pt x="0" y="0"/>
                      <a:pt x="169333" y="18345"/>
                      <a:pt x="173566" y="21167"/>
                    </a:cubicBezTo>
                    <a:cubicBezTo>
                      <a:pt x="177799" y="2398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4" name="フリーフォーム: 図形 1463">
                <a:extLst>
                  <a:ext uri="{FF2B5EF4-FFF2-40B4-BE49-F238E27FC236}">
                    <a16:creationId xmlns:a16="http://schemas.microsoft.com/office/drawing/2014/main" id="{02643B50-EBA2-46D9-BCA2-670E097F6216}"/>
                  </a:ext>
                </a:extLst>
              </p:cNvPr>
              <p:cNvSpPr/>
              <p:nvPr/>
            </p:nvSpPr>
            <p:spPr>
              <a:xfrm>
                <a:off x="1977835" y="8940753"/>
                <a:ext cx="189576" cy="427420"/>
              </a:xfrm>
              <a:custGeom>
                <a:avLst/>
                <a:gdLst>
                  <a:gd name="connsiteX0" fmla="*/ 151003 w 189576"/>
                  <a:gd name="connsiteY0" fmla="*/ 47 h 427420"/>
                  <a:gd name="connsiteX1" fmla="*/ 165290 w 189576"/>
                  <a:gd name="connsiteY1" fmla="*/ 95297 h 427420"/>
                  <a:gd name="connsiteX2" fmla="*/ 81153 w 189576"/>
                  <a:gd name="connsiteY2" fmla="*/ 146097 h 427420"/>
                  <a:gd name="connsiteX3" fmla="*/ 62103 w 189576"/>
                  <a:gd name="connsiteY3" fmla="*/ 185785 h 427420"/>
                  <a:gd name="connsiteX4" fmla="*/ 65278 w 189576"/>
                  <a:gd name="connsiteY4" fmla="*/ 236585 h 427420"/>
                  <a:gd name="connsiteX5" fmla="*/ 66865 w 189576"/>
                  <a:gd name="connsiteY5" fmla="*/ 273097 h 427420"/>
                  <a:gd name="connsiteX6" fmla="*/ 20828 w 189576"/>
                  <a:gd name="connsiteY6" fmla="*/ 349297 h 427420"/>
                  <a:gd name="connsiteX7" fmla="*/ 190 w 189576"/>
                  <a:gd name="connsiteY7" fmla="*/ 393747 h 427420"/>
                  <a:gd name="connsiteX8" fmla="*/ 11303 w 189576"/>
                  <a:gd name="connsiteY8" fmla="*/ 427085 h 427420"/>
                  <a:gd name="connsiteX9" fmla="*/ 24003 w 189576"/>
                  <a:gd name="connsiteY9" fmla="*/ 373110 h 427420"/>
                  <a:gd name="connsiteX10" fmla="*/ 79565 w 189576"/>
                  <a:gd name="connsiteY10" fmla="*/ 242935 h 427420"/>
                  <a:gd name="connsiteX11" fmla="*/ 103378 w 189576"/>
                  <a:gd name="connsiteY11" fmla="*/ 166735 h 427420"/>
                  <a:gd name="connsiteX12" fmla="*/ 176403 w 189576"/>
                  <a:gd name="connsiteY12" fmla="*/ 114347 h 427420"/>
                  <a:gd name="connsiteX13" fmla="*/ 189103 w 189576"/>
                  <a:gd name="connsiteY13" fmla="*/ 82597 h 427420"/>
                  <a:gd name="connsiteX14" fmla="*/ 151003 w 189576"/>
                  <a:gd name="connsiteY14" fmla="*/ 47 h 427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9576" h="427420">
                    <a:moveTo>
                      <a:pt x="151003" y="47"/>
                    </a:moveTo>
                    <a:cubicBezTo>
                      <a:pt x="147034" y="2164"/>
                      <a:pt x="176932" y="70955"/>
                      <a:pt x="165290" y="95297"/>
                    </a:cubicBezTo>
                    <a:cubicBezTo>
                      <a:pt x="153648" y="119639"/>
                      <a:pt x="98351" y="131016"/>
                      <a:pt x="81153" y="146097"/>
                    </a:cubicBezTo>
                    <a:cubicBezTo>
                      <a:pt x="63955" y="161178"/>
                      <a:pt x="64749" y="170704"/>
                      <a:pt x="62103" y="185785"/>
                    </a:cubicBezTo>
                    <a:cubicBezTo>
                      <a:pt x="59457" y="200866"/>
                      <a:pt x="64484" y="222033"/>
                      <a:pt x="65278" y="236585"/>
                    </a:cubicBezTo>
                    <a:cubicBezTo>
                      <a:pt x="66072" y="251137"/>
                      <a:pt x="74273" y="254312"/>
                      <a:pt x="66865" y="273097"/>
                    </a:cubicBezTo>
                    <a:cubicBezTo>
                      <a:pt x="59457" y="291882"/>
                      <a:pt x="31940" y="329189"/>
                      <a:pt x="20828" y="349297"/>
                    </a:cubicBezTo>
                    <a:cubicBezTo>
                      <a:pt x="9716" y="369405"/>
                      <a:pt x="1777" y="380782"/>
                      <a:pt x="190" y="393747"/>
                    </a:cubicBezTo>
                    <a:cubicBezTo>
                      <a:pt x="-1397" y="406712"/>
                      <a:pt x="7334" y="430524"/>
                      <a:pt x="11303" y="427085"/>
                    </a:cubicBezTo>
                    <a:cubicBezTo>
                      <a:pt x="15272" y="423646"/>
                      <a:pt x="12626" y="403802"/>
                      <a:pt x="24003" y="373110"/>
                    </a:cubicBezTo>
                    <a:cubicBezTo>
                      <a:pt x="35380" y="342418"/>
                      <a:pt x="66336" y="277331"/>
                      <a:pt x="79565" y="242935"/>
                    </a:cubicBezTo>
                    <a:cubicBezTo>
                      <a:pt x="92794" y="208539"/>
                      <a:pt x="87238" y="188166"/>
                      <a:pt x="103378" y="166735"/>
                    </a:cubicBezTo>
                    <a:cubicBezTo>
                      <a:pt x="119518" y="145304"/>
                      <a:pt x="162115" y="128370"/>
                      <a:pt x="176403" y="114347"/>
                    </a:cubicBezTo>
                    <a:cubicBezTo>
                      <a:pt x="190691" y="100324"/>
                      <a:pt x="190161" y="98472"/>
                      <a:pt x="189103" y="82597"/>
                    </a:cubicBezTo>
                    <a:cubicBezTo>
                      <a:pt x="188045" y="66722"/>
                      <a:pt x="154972" y="-2070"/>
                      <a:pt x="151003" y="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5" name="フリーフォーム: 図形 1464">
                <a:extLst>
                  <a:ext uri="{FF2B5EF4-FFF2-40B4-BE49-F238E27FC236}">
                    <a16:creationId xmlns:a16="http://schemas.microsoft.com/office/drawing/2014/main" id="{0697AFEC-1C52-4128-8DB4-C3440F0129A7}"/>
                  </a:ext>
                </a:extLst>
              </p:cNvPr>
              <p:cNvSpPr/>
              <p:nvPr/>
            </p:nvSpPr>
            <p:spPr>
              <a:xfrm>
                <a:off x="2420809" y="9447928"/>
                <a:ext cx="507244" cy="302577"/>
              </a:xfrm>
              <a:custGeom>
                <a:avLst/>
                <a:gdLst>
                  <a:gd name="connsiteX0" fmla="*/ 492254 w 507244"/>
                  <a:gd name="connsiteY0" fmla="*/ 2460 h 302577"/>
                  <a:gd name="connsiteX1" fmla="*/ 504954 w 507244"/>
                  <a:gd name="connsiteY1" fmla="*/ 108822 h 302577"/>
                  <a:gd name="connsiteX2" fmla="*/ 441454 w 507244"/>
                  <a:gd name="connsiteY2" fmla="*/ 205660 h 302577"/>
                  <a:gd name="connsiteX3" fmla="*/ 333504 w 507244"/>
                  <a:gd name="connsiteY3" fmla="*/ 262810 h 302577"/>
                  <a:gd name="connsiteX4" fmla="*/ 209679 w 507244"/>
                  <a:gd name="connsiteY4" fmla="*/ 286622 h 302577"/>
                  <a:gd name="connsiteX5" fmla="*/ 1716 w 507244"/>
                  <a:gd name="connsiteY5" fmla="*/ 273922 h 302577"/>
                  <a:gd name="connsiteX6" fmla="*/ 127129 w 507244"/>
                  <a:gd name="connsiteY6" fmla="*/ 302497 h 302577"/>
                  <a:gd name="connsiteX7" fmla="*/ 408116 w 507244"/>
                  <a:gd name="connsiteY7" fmla="*/ 280272 h 302577"/>
                  <a:gd name="connsiteX8" fmla="*/ 482729 w 507244"/>
                  <a:gd name="connsiteY8" fmla="*/ 219947 h 302577"/>
                  <a:gd name="connsiteX9" fmla="*/ 492254 w 507244"/>
                  <a:gd name="connsiteY9" fmla="*/ 2460 h 302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7244" h="302577">
                    <a:moveTo>
                      <a:pt x="492254" y="2460"/>
                    </a:moveTo>
                    <a:cubicBezTo>
                      <a:pt x="495958" y="-16061"/>
                      <a:pt x="513421" y="74955"/>
                      <a:pt x="504954" y="108822"/>
                    </a:cubicBezTo>
                    <a:cubicBezTo>
                      <a:pt x="496487" y="142689"/>
                      <a:pt x="470029" y="179995"/>
                      <a:pt x="441454" y="205660"/>
                    </a:cubicBezTo>
                    <a:cubicBezTo>
                      <a:pt x="412879" y="231325"/>
                      <a:pt x="372133" y="249316"/>
                      <a:pt x="333504" y="262810"/>
                    </a:cubicBezTo>
                    <a:cubicBezTo>
                      <a:pt x="294875" y="276304"/>
                      <a:pt x="264977" y="284770"/>
                      <a:pt x="209679" y="286622"/>
                    </a:cubicBezTo>
                    <a:cubicBezTo>
                      <a:pt x="154381" y="288474"/>
                      <a:pt x="15474" y="271276"/>
                      <a:pt x="1716" y="273922"/>
                    </a:cubicBezTo>
                    <a:cubicBezTo>
                      <a:pt x="-12042" y="276568"/>
                      <a:pt x="59396" y="301439"/>
                      <a:pt x="127129" y="302497"/>
                    </a:cubicBezTo>
                    <a:cubicBezTo>
                      <a:pt x="194862" y="303555"/>
                      <a:pt x="348849" y="294030"/>
                      <a:pt x="408116" y="280272"/>
                    </a:cubicBezTo>
                    <a:cubicBezTo>
                      <a:pt x="467383" y="266514"/>
                      <a:pt x="467912" y="261222"/>
                      <a:pt x="482729" y="219947"/>
                    </a:cubicBezTo>
                    <a:cubicBezTo>
                      <a:pt x="497546" y="178672"/>
                      <a:pt x="488550" y="20981"/>
                      <a:pt x="492254" y="246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6" name="フリーフォーム: 図形 1465">
                <a:extLst>
                  <a:ext uri="{FF2B5EF4-FFF2-40B4-BE49-F238E27FC236}">
                    <a16:creationId xmlns:a16="http://schemas.microsoft.com/office/drawing/2014/main" id="{C77508A1-E5FD-48AA-9B25-060B5D642948}"/>
                  </a:ext>
                </a:extLst>
              </p:cNvPr>
              <p:cNvSpPr/>
              <p:nvPr/>
            </p:nvSpPr>
            <p:spPr>
              <a:xfrm>
                <a:off x="2414547" y="9451528"/>
                <a:ext cx="484631" cy="264322"/>
              </a:xfrm>
              <a:custGeom>
                <a:avLst/>
                <a:gdLst>
                  <a:gd name="connsiteX0" fmla="*/ 479466 w 484631"/>
                  <a:gd name="connsiteY0" fmla="*/ 447 h 264322"/>
                  <a:gd name="connsiteX1" fmla="*/ 474703 w 484631"/>
                  <a:gd name="connsiteY1" fmla="*/ 95697 h 264322"/>
                  <a:gd name="connsiteX2" fmla="*/ 371516 w 484631"/>
                  <a:gd name="connsiteY2" fmla="*/ 167135 h 264322"/>
                  <a:gd name="connsiteX3" fmla="*/ 201653 w 484631"/>
                  <a:gd name="connsiteY3" fmla="*/ 229047 h 264322"/>
                  <a:gd name="connsiteX4" fmla="*/ 41 w 484631"/>
                  <a:gd name="connsiteY4" fmla="*/ 260797 h 264322"/>
                  <a:gd name="connsiteX5" fmla="*/ 185778 w 484631"/>
                  <a:gd name="connsiteY5" fmla="*/ 256035 h 264322"/>
                  <a:gd name="connsiteX6" fmla="*/ 392153 w 484631"/>
                  <a:gd name="connsiteY6" fmla="*/ 194122 h 264322"/>
                  <a:gd name="connsiteX7" fmla="*/ 465178 w 484631"/>
                  <a:gd name="connsiteY7" fmla="*/ 136972 h 264322"/>
                  <a:gd name="connsiteX8" fmla="*/ 479466 w 484631"/>
                  <a:gd name="connsiteY8" fmla="*/ 447 h 264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84631" h="264322">
                    <a:moveTo>
                      <a:pt x="479466" y="447"/>
                    </a:moveTo>
                    <a:cubicBezTo>
                      <a:pt x="481053" y="-6432"/>
                      <a:pt x="492695" y="67916"/>
                      <a:pt x="474703" y="95697"/>
                    </a:cubicBezTo>
                    <a:cubicBezTo>
                      <a:pt x="456711" y="123478"/>
                      <a:pt x="417024" y="144910"/>
                      <a:pt x="371516" y="167135"/>
                    </a:cubicBezTo>
                    <a:cubicBezTo>
                      <a:pt x="326008" y="189360"/>
                      <a:pt x="263566" y="213437"/>
                      <a:pt x="201653" y="229047"/>
                    </a:cubicBezTo>
                    <a:cubicBezTo>
                      <a:pt x="139740" y="244657"/>
                      <a:pt x="2687" y="256299"/>
                      <a:pt x="41" y="260797"/>
                    </a:cubicBezTo>
                    <a:cubicBezTo>
                      <a:pt x="-2605" y="265295"/>
                      <a:pt x="120426" y="267148"/>
                      <a:pt x="185778" y="256035"/>
                    </a:cubicBezTo>
                    <a:cubicBezTo>
                      <a:pt x="251130" y="244923"/>
                      <a:pt x="345586" y="213966"/>
                      <a:pt x="392153" y="194122"/>
                    </a:cubicBezTo>
                    <a:cubicBezTo>
                      <a:pt x="438720" y="174278"/>
                      <a:pt x="447980" y="167399"/>
                      <a:pt x="465178" y="136972"/>
                    </a:cubicBezTo>
                    <a:cubicBezTo>
                      <a:pt x="482376" y="106545"/>
                      <a:pt x="477879" y="7326"/>
                      <a:pt x="479466" y="4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7" name="フリーフォーム: 図形 1466">
                <a:extLst>
                  <a:ext uri="{FF2B5EF4-FFF2-40B4-BE49-F238E27FC236}">
                    <a16:creationId xmlns:a16="http://schemas.microsoft.com/office/drawing/2014/main" id="{6EDC9025-767A-41BD-A46F-D7B8424A22EE}"/>
                  </a:ext>
                </a:extLst>
              </p:cNvPr>
              <p:cNvSpPr/>
              <p:nvPr/>
            </p:nvSpPr>
            <p:spPr>
              <a:xfrm>
                <a:off x="2150221" y="8983563"/>
                <a:ext cx="374468" cy="363281"/>
              </a:xfrm>
              <a:custGeom>
                <a:avLst/>
                <a:gdLst>
                  <a:gd name="connsiteX0" fmla="*/ 842 w 374468"/>
                  <a:gd name="connsiteY0" fmla="*/ 100 h 363281"/>
                  <a:gd name="connsiteX1" fmla="*/ 140542 w 374468"/>
                  <a:gd name="connsiteY1" fmla="*/ 209650 h 363281"/>
                  <a:gd name="connsiteX2" fmla="*/ 373904 w 374468"/>
                  <a:gd name="connsiteY2" fmla="*/ 362050 h 363281"/>
                  <a:gd name="connsiteX3" fmla="*/ 202454 w 374468"/>
                  <a:gd name="connsiteY3" fmla="*/ 276325 h 363281"/>
                  <a:gd name="connsiteX4" fmla="*/ 86567 w 374468"/>
                  <a:gd name="connsiteY4" fmla="*/ 182662 h 363281"/>
                  <a:gd name="connsiteX5" fmla="*/ 842 w 374468"/>
                  <a:gd name="connsiteY5" fmla="*/ 100 h 36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4468" h="363281">
                    <a:moveTo>
                      <a:pt x="842" y="100"/>
                    </a:moveTo>
                    <a:cubicBezTo>
                      <a:pt x="9838" y="4598"/>
                      <a:pt x="78365" y="149325"/>
                      <a:pt x="140542" y="209650"/>
                    </a:cubicBezTo>
                    <a:cubicBezTo>
                      <a:pt x="202719" y="269975"/>
                      <a:pt x="363585" y="350937"/>
                      <a:pt x="373904" y="362050"/>
                    </a:cubicBezTo>
                    <a:cubicBezTo>
                      <a:pt x="384223" y="373163"/>
                      <a:pt x="250343" y="306223"/>
                      <a:pt x="202454" y="276325"/>
                    </a:cubicBezTo>
                    <a:cubicBezTo>
                      <a:pt x="154565" y="246427"/>
                      <a:pt x="115936" y="222350"/>
                      <a:pt x="86567" y="182662"/>
                    </a:cubicBezTo>
                    <a:cubicBezTo>
                      <a:pt x="57198" y="142975"/>
                      <a:pt x="-8154" y="-4398"/>
                      <a:pt x="842" y="1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8" name="フリーフォーム: 図形 1467">
                <a:extLst>
                  <a:ext uri="{FF2B5EF4-FFF2-40B4-BE49-F238E27FC236}">
                    <a16:creationId xmlns:a16="http://schemas.microsoft.com/office/drawing/2014/main" id="{44772361-202B-4306-9815-BB985F0733DF}"/>
                  </a:ext>
                </a:extLst>
              </p:cNvPr>
              <p:cNvSpPr/>
              <p:nvPr/>
            </p:nvSpPr>
            <p:spPr>
              <a:xfrm>
                <a:off x="2056561" y="9170058"/>
                <a:ext cx="435307" cy="245834"/>
              </a:xfrm>
              <a:custGeom>
                <a:avLst/>
                <a:gdLst>
                  <a:gd name="connsiteX0" fmla="*/ 839 w 435307"/>
                  <a:gd name="connsiteY0" fmla="*/ 930 h 245834"/>
                  <a:gd name="connsiteX1" fmla="*/ 156414 w 435307"/>
                  <a:gd name="connsiteY1" fmla="*/ 154917 h 245834"/>
                  <a:gd name="connsiteX2" fmla="*/ 434227 w 435307"/>
                  <a:gd name="connsiteY2" fmla="*/ 245405 h 245834"/>
                  <a:gd name="connsiteX3" fmla="*/ 246902 w 435307"/>
                  <a:gd name="connsiteY3" fmla="*/ 185080 h 245834"/>
                  <a:gd name="connsiteX4" fmla="*/ 100852 w 435307"/>
                  <a:gd name="connsiteY4" fmla="*/ 94592 h 245834"/>
                  <a:gd name="connsiteX5" fmla="*/ 839 w 435307"/>
                  <a:gd name="connsiteY5" fmla="*/ 930 h 245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307" h="245834">
                    <a:moveTo>
                      <a:pt x="839" y="930"/>
                    </a:moveTo>
                    <a:cubicBezTo>
                      <a:pt x="10099" y="10984"/>
                      <a:pt x="84183" y="114171"/>
                      <a:pt x="156414" y="154917"/>
                    </a:cubicBezTo>
                    <a:cubicBezTo>
                      <a:pt x="228645" y="195663"/>
                      <a:pt x="419146" y="240378"/>
                      <a:pt x="434227" y="245405"/>
                    </a:cubicBezTo>
                    <a:cubicBezTo>
                      <a:pt x="449308" y="250432"/>
                      <a:pt x="302465" y="210216"/>
                      <a:pt x="246902" y="185080"/>
                    </a:cubicBezTo>
                    <a:cubicBezTo>
                      <a:pt x="191340" y="159945"/>
                      <a:pt x="140540" y="124225"/>
                      <a:pt x="100852" y="94592"/>
                    </a:cubicBezTo>
                    <a:cubicBezTo>
                      <a:pt x="61165" y="64959"/>
                      <a:pt x="-8421" y="-9124"/>
                      <a:pt x="839" y="9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9" name="フリーフォーム: 図形 1468">
                <a:extLst>
                  <a:ext uri="{FF2B5EF4-FFF2-40B4-BE49-F238E27FC236}">
                    <a16:creationId xmlns:a16="http://schemas.microsoft.com/office/drawing/2014/main" id="{42575916-62D2-4161-AD76-2D6FA759784F}"/>
                  </a:ext>
                </a:extLst>
              </p:cNvPr>
              <p:cNvSpPr/>
              <p:nvPr/>
            </p:nvSpPr>
            <p:spPr>
              <a:xfrm>
                <a:off x="2047875" y="9235973"/>
                <a:ext cx="571536" cy="258865"/>
              </a:xfrm>
              <a:custGeom>
                <a:avLst/>
                <a:gdLst>
                  <a:gd name="connsiteX0" fmla="*/ 0 w 571536"/>
                  <a:gd name="connsiteY0" fmla="*/ 102 h 258865"/>
                  <a:gd name="connsiteX1" fmla="*/ 103188 w 571536"/>
                  <a:gd name="connsiteY1" fmla="*/ 146152 h 258865"/>
                  <a:gd name="connsiteX2" fmla="*/ 271463 w 571536"/>
                  <a:gd name="connsiteY2" fmla="*/ 227115 h 258865"/>
                  <a:gd name="connsiteX3" fmla="*/ 571500 w 571536"/>
                  <a:gd name="connsiteY3" fmla="*/ 258865 h 258865"/>
                  <a:gd name="connsiteX4" fmla="*/ 290513 w 571536"/>
                  <a:gd name="connsiteY4" fmla="*/ 220765 h 258865"/>
                  <a:gd name="connsiteX5" fmla="*/ 101600 w 571536"/>
                  <a:gd name="connsiteY5" fmla="*/ 169965 h 258865"/>
                  <a:gd name="connsiteX6" fmla="*/ 0 w 571536"/>
                  <a:gd name="connsiteY6" fmla="*/ 102 h 258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1536" h="258865">
                    <a:moveTo>
                      <a:pt x="0" y="102"/>
                    </a:moveTo>
                    <a:cubicBezTo>
                      <a:pt x="265" y="-3867"/>
                      <a:pt x="57944" y="108317"/>
                      <a:pt x="103188" y="146152"/>
                    </a:cubicBezTo>
                    <a:cubicBezTo>
                      <a:pt x="148432" y="183987"/>
                      <a:pt x="193411" y="208329"/>
                      <a:pt x="271463" y="227115"/>
                    </a:cubicBezTo>
                    <a:cubicBezTo>
                      <a:pt x="349515" y="245901"/>
                      <a:pt x="571500" y="258865"/>
                      <a:pt x="571500" y="258865"/>
                    </a:cubicBezTo>
                    <a:cubicBezTo>
                      <a:pt x="574675" y="257807"/>
                      <a:pt x="368830" y="235582"/>
                      <a:pt x="290513" y="220765"/>
                    </a:cubicBezTo>
                    <a:cubicBezTo>
                      <a:pt x="212196" y="205948"/>
                      <a:pt x="149225" y="204096"/>
                      <a:pt x="101600" y="169965"/>
                    </a:cubicBezTo>
                    <a:cubicBezTo>
                      <a:pt x="53975" y="135834"/>
                      <a:pt x="-265" y="4071"/>
                      <a:pt x="0" y="1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0" name="フリーフォーム: 図形 1469">
                <a:extLst>
                  <a:ext uri="{FF2B5EF4-FFF2-40B4-BE49-F238E27FC236}">
                    <a16:creationId xmlns:a16="http://schemas.microsoft.com/office/drawing/2014/main" id="{10A9121B-57EE-4A55-B7C7-1A585E8A02EB}"/>
                  </a:ext>
                </a:extLst>
              </p:cNvPr>
              <p:cNvSpPr/>
              <p:nvPr/>
            </p:nvSpPr>
            <p:spPr>
              <a:xfrm>
                <a:off x="1974294" y="9319660"/>
                <a:ext cx="100422" cy="205701"/>
              </a:xfrm>
              <a:custGeom>
                <a:avLst/>
                <a:gdLst>
                  <a:gd name="connsiteX0" fmla="*/ 5319 w 100422"/>
                  <a:gd name="connsiteY0" fmla="*/ 553 h 205701"/>
                  <a:gd name="connsiteX1" fmla="*/ 75169 w 100422"/>
                  <a:gd name="connsiteY1" fmla="*/ 179940 h 205701"/>
                  <a:gd name="connsiteX2" fmla="*/ 97394 w 100422"/>
                  <a:gd name="connsiteY2" fmla="*/ 198990 h 205701"/>
                  <a:gd name="connsiteX3" fmla="*/ 14844 w 100422"/>
                  <a:gd name="connsiteY3" fmla="*/ 125965 h 205701"/>
                  <a:gd name="connsiteX4" fmla="*/ 5319 w 100422"/>
                  <a:gd name="connsiteY4" fmla="*/ 553 h 205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422" h="205701">
                    <a:moveTo>
                      <a:pt x="5319" y="553"/>
                    </a:moveTo>
                    <a:cubicBezTo>
                      <a:pt x="15373" y="9549"/>
                      <a:pt x="59823" y="146867"/>
                      <a:pt x="75169" y="179940"/>
                    </a:cubicBezTo>
                    <a:cubicBezTo>
                      <a:pt x="90515" y="213013"/>
                      <a:pt x="107448" y="207986"/>
                      <a:pt x="97394" y="198990"/>
                    </a:cubicBezTo>
                    <a:cubicBezTo>
                      <a:pt x="87340" y="189994"/>
                      <a:pt x="29661" y="157186"/>
                      <a:pt x="14844" y="125965"/>
                    </a:cubicBezTo>
                    <a:cubicBezTo>
                      <a:pt x="27" y="94744"/>
                      <a:pt x="-4735" y="-8443"/>
                      <a:pt x="5319" y="5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1" name="フリーフォーム: 図形 1470">
                <a:extLst>
                  <a:ext uri="{FF2B5EF4-FFF2-40B4-BE49-F238E27FC236}">
                    <a16:creationId xmlns:a16="http://schemas.microsoft.com/office/drawing/2014/main" id="{B85BF5F1-6027-483D-9522-D17EBF7C8832}"/>
                  </a:ext>
                </a:extLst>
              </p:cNvPr>
              <p:cNvSpPr/>
              <p:nvPr/>
            </p:nvSpPr>
            <p:spPr>
              <a:xfrm>
                <a:off x="1933573" y="9423384"/>
                <a:ext cx="233367" cy="193795"/>
              </a:xfrm>
              <a:custGeom>
                <a:avLst/>
                <a:gdLst>
                  <a:gd name="connsiteX0" fmla="*/ 2 w 233367"/>
                  <a:gd name="connsiteY0" fmla="*/ 16 h 193795"/>
                  <a:gd name="connsiteX1" fmla="*/ 122240 w 233367"/>
                  <a:gd name="connsiteY1" fmla="*/ 141304 h 193795"/>
                  <a:gd name="connsiteX2" fmla="*/ 233365 w 233367"/>
                  <a:gd name="connsiteY2" fmla="*/ 193691 h 193795"/>
                  <a:gd name="connsiteX3" fmla="*/ 119065 w 233367"/>
                  <a:gd name="connsiteY3" fmla="*/ 150829 h 193795"/>
                  <a:gd name="connsiteX4" fmla="*/ 2 w 233367"/>
                  <a:gd name="connsiteY4" fmla="*/ 16 h 19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367" h="193795">
                    <a:moveTo>
                      <a:pt x="2" y="16"/>
                    </a:moveTo>
                    <a:cubicBezTo>
                      <a:pt x="531" y="-1571"/>
                      <a:pt x="83346" y="109025"/>
                      <a:pt x="122240" y="141304"/>
                    </a:cubicBezTo>
                    <a:cubicBezTo>
                      <a:pt x="161134" y="173583"/>
                      <a:pt x="233894" y="192104"/>
                      <a:pt x="233365" y="193691"/>
                    </a:cubicBezTo>
                    <a:cubicBezTo>
                      <a:pt x="232836" y="195278"/>
                      <a:pt x="157959" y="178610"/>
                      <a:pt x="119065" y="150829"/>
                    </a:cubicBezTo>
                    <a:cubicBezTo>
                      <a:pt x="80171" y="123048"/>
                      <a:pt x="-527" y="1603"/>
                      <a:pt x="2" y="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2" name="フリーフォーム: 図形 1471">
                <a:extLst>
                  <a:ext uri="{FF2B5EF4-FFF2-40B4-BE49-F238E27FC236}">
                    <a16:creationId xmlns:a16="http://schemas.microsoft.com/office/drawing/2014/main" id="{F20CA05C-6AFD-4D4C-8177-D7E353DABE2C}"/>
                  </a:ext>
                </a:extLst>
              </p:cNvPr>
              <p:cNvSpPr/>
              <p:nvPr/>
            </p:nvSpPr>
            <p:spPr>
              <a:xfrm>
                <a:off x="1195800" y="9291518"/>
                <a:ext cx="793530" cy="400228"/>
              </a:xfrm>
              <a:custGeom>
                <a:avLst/>
                <a:gdLst>
                  <a:gd name="connsiteX0" fmla="*/ 793338 w 793530"/>
                  <a:gd name="connsiteY0" fmla="*/ 120 h 400228"/>
                  <a:gd name="connsiteX1" fmla="*/ 498063 w 793530"/>
                  <a:gd name="connsiteY1" fmla="*/ 44570 h 400228"/>
                  <a:gd name="connsiteX2" fmla="*/ 325025 w 793530"/>
                  <a:gd name="connsiteY2" fmla="*/ 122357 h 400228"/>
                  <a:gd name="connsiteX3" fmla="*/ 164688 w 793530"/>
                  <a:gd name="connsiteY3" fmla="*/ 198557 h 400228"/>
                  <a:gd name="connsiteX4" fmla="*/ 31338 w 793530"/>
                  <a:gd name="connsiteY4" fmla="*/ 282695 h 400228"/>
                  <a:gd name="connsiteX5" fmla="*/ 4350 w 793530"/>
                  <a:gd name="connsiteY5" fmla="*/ 339845 h 400228"/>
                  <a:gd name="connsiteX6" fmla="*/ 2763 w 793530"/>
                  <a:gd name="connsiteY6" fmla="*/ 400170 h 400228"/>
                  <a:gd name="connsiteX7" fmla="*/ 31338 w 793530"/>
                  <a:gd name="connsiteY7" fmla="*/ 328732 h 400228"/>
                  <a:gd name="connsiteX8" fmla="*/ 134525 w 793530"/>
                  <a:gd name="connsiteY8" fmla="*/ 246182 h 400228"/>
                  <a:gd name="connsiteX9" fmla="*/ 536163 w 793530"/>
                  <a:gd name="connsiteY9" fmla="*/ 57270 h 400228"/>
                  <a:gd name="connsiteX10" fmla="*/ 793338 w 793530"/>
                  <a:gd name="connsiteY10" fmla="*/ 120 h 400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3530" h="400228">
                    <a:moveTo>
                      <a:pt x="793338" y="120"/>
                    </a:moveTo>
                    <a:cubicBezTo>
                      <a:pt x="786988" y="-1997"/>
                      <a:pt x="576115" y="24197"/>
                      <a:pt x="498063" y="44570"/>
                    </a:cubicBezTo>
                    <a:cubicBezTo>
                      <a:pt x="420011" y="64943"/>
                      <a:pt x="380587" y="96693"/>
                      <a:pt x="325025" y="122357"/>
                    </a:cubicBezTo>
                    <a:cubicBezTo>
                      <a:pt x="269463" y="148021"/>
                      <a:pt x="213636" y="171834"/>
                      <a:pt x="164688" y="198557"/>
                    </a:cubicBezTo>
                    <a:cubicBezTo>
                      <a:pt x="115740" y="225280"/>
                      <a:pt x="58061" y="259147"/>
                      <a:pt x="31338" y="282695"/>
                    </a:cubicBezTo>
                    <a:cubicBezTo>
                      <a:pt x="4615" y="306243"/>
                      <a:pt x="9112" y="320266"/>
                      <a:pt x="4350" y="339845"/>
                    </a:cubicBezTo>
                    <a:cubicBezTo>
                      <a:pt x="-412" y="359424"/>
                      <a:pt x="-1735" y="402022"/>
                      <a:pt x="2763" y="400170"/>
                    </a:cubicBezTo>
                    <a:cubicBezTo>
                      <a:pt x="7261" y="398318"/>
                      <a:pt x="9378" y="354397"/>
                      <a:pt x="31338" y="328732"/>
                    </a:cubicBezTo>
                    <a:cubicBezTo>
                      <a:pt x="53298" y="303067"/>
                      <a:pt x="50387" y="291426"/>
                      <a:pt x="134525" y="246182"/>
                    </a:cubicBezTo>
                    <a:cubicBezTo>
                      <a:pt x="218662" y="200938"/>
                      <a:pt x="424773" y="97751"/>
                      <a:pt x="536163" y="57270"/>
                    </a:cubicBezTo>
                    <a:cubicBezTo>
                      <a:pt x="647553" y="16789"/>
                      <a:pt x="799688" y="2237"/>
                      <a:pt x="793338" y="1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6" name="フリーフォーム: 図形 1675">
                <a:extLst>
                  <a:ext uri="{FF2B5EF4-FFF2-40B4-BE49-F238E27FC236}">
                    <a16:creationId xmlns:a16="http://schemas.microsoft.com/office/drawing/2014/main" id="{6F9EA7AC-0319-4CF2-BA00-70416B60AB76}"/>
                  </a:ext>
                </a:extLst>
              </p:cNvPr>
              <p:cNvSpPr/>
              <p:nvPr/>
            </p:nvSpPr>
            <p:spPr>
              <a:xfrm>
                <a:off x="2187164" y="9705872"/>
                <a:ext cx="270820" cy="35168"/>
              </a:xfrm>
              <a:custGeom>
                <a:avLst/>
                <a:gdLst>
                  <a:gd name="connsiteX0" fmla="*/ 270286 w 270820"/>
                  <a:gd name="connsiteY0" fmla="*/ 35028 h 35168"/>
                  <a:gd name="connsiteX1" fmla="*/ 125824 w 270820"/>
                  <a:gd name="connsiteY1" fmla="*/ 12803 h 35168"/>
                  <a:gd name="connsiteX2" fmla="*/ 411 w 270820"/>
                  <a:gd name="connsiteY2" fmla="*/ 23916 h 35168"/>
                  <a:gd name="connsiteX3" fmla="*/ 168686 w 270820"/>
                  <a:gd name="connsiteY3" fmla="*/ 103 h 35168"/>
                  <a:gd name="connsiteX4" fmla="*/ 270286 w 270820"/>
                  <a:gd name="connsiteY4" fmla="*/ 35028 h 3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820" h="35168">
                    <a:moveTo>
                      <a:pt x="270286" y="35028"/>
                    </a:moveTo>
                    <a:cubicBezTo>
                      <a:pt x="263142" y="37145"/>
                      <a:pt x="170803" y="14655"/>
                      <a:pt x="125824" y="12803"/>
                    </a:cubicBezTo>
                    <a:cubicBezTo>
                      <a:pt x="80845" y="10951"/>
                      <a:pt x="-6733" y="26033"/>
                      <a:pt x="411" y="23916"/>
                    </a:cubicBezTo>
                    <a:cubicBezTo>
                      <a:pt x="7555" y="21799"/>
                      <a:pt x="126088" y="-1749"/>
                      <a:pt x="168686" y="103"/>
                    </a:cubicBezTo>
                    <a:cubicBezTo>
                      <a:pt x="211284" y="1955"/>
                      <a:pt x="277430" y="32911"/>
                      <a:pt x="270286" y="350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7" name="フリーフォーム: 図形 1676">
                <a:extLst>
                  <a:ext uri="{FF2B5EF4-FFF2-40B4-BE49-F238E27FC236}">
                    <a16:creationId xmlns:a16="http://schemas.microsoft.com/office/drawing/2014/main" id="{3AC50005-87D7-4E22-A6BA-D4609DC021AC}"/>
                  </a:ext>
                </a:extLst>
              </p:cNvPr>
              <p:cNvSpPr/>
              <p:nvPr/>
            </p:nvSpPr>
            <p:spPr>
              <a:xfrm>
                <a:off x="1183801" y="9677315"/>
                <a:ext cx="1119129" cy="271571"/>
              </a:xfrm>
              <a:custGeom>
                <a:avLst/>
                <a:gdLst>
                  <a:gd name="connsiteX0" fmla="*/ 2062 w 1119129"/>
                  <a:gd name="connsiteY0" fmla="*/ 85 h 271571"/>
                  <a:gd name="connsiteX1" fmla="*/ 40162 w 1119129"/>
                  <a:gd name="connsiteY1" fmla="*/ 136610 h 271571"/>
                  <a:gd name="connsiteX2" fmla="*/ 206849 w 1119129"/>
                  <a:gd name="connsiteY2" fmla="*/ 230273 h 271571"/>
                  <a:gd name="connsiteX3" fmla="*/ 546574 w 1119129"/>
                  <a:gd name="connsiteY3" fmla="*/ 271548 h 271571"/>
                  <a:gd name="connsiteX4" fmla="*/ 745012 w 1119129"/>
                  <a:gd name="connsiteY4" fmla="*/ 225510 h 271571"/>
                  <a:gd name="connsiteX5" fmla="*/ 879949 w 1119129"/>
                  <a:gd name="connsiteY5" fmla="*/ 163598 h 271571"/>
                  <a:gd name="connsiteX6" fmla="*/ 1010124 w 1119129"/>
                  <a:gd name="connsiteY6" fmla="*/ 77873 h 271571"/>
                  <a:gd name="connsiteX7" fmla="*/ 1118074 w 1119129"/>
                  <a:gd name="connsiteY7" fmla="*/ 8023 h 271571"/>
                  <a:gd name="connsiteX8" fmla="*/ 943449 w 1119129"/>
                  <a:gd name="connsiteY8" fmla="*/ 103273 h 271571"/>
                  <a:gd name="connsiteX9" fmla="*/ 765649 w 1119129"/>
                  <a:gd name="connsiteY9" fmla="*/ 184235 h 271571"/>
                  <a:gd name="connsiteX10" fmla="*/ 495774 w 1119129"/>
                  <a:gd name="connsiteY10" fmla="*/ 227098 h 271571"/>
                  <a:gd name="connsiteX11" fmla="*/ 83024 w 1119129"/>
                  <a:gd name="connsiteY11" fmla="*/ 157248 h 271571"/>
                  <a:gd name="connsiteX12" fmla="*/ 2062 w 1119129"/>
                  <a:gd name="connsiteY12" fmla="*/ 85 h 27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19129" h="271571">
                    <a:moveTo>
                      <a:pt x="2062" y="85"/>
                    </a:moveTo>
                    <a:cubicBezTo>
                      <a:pt x="-5082" y="-3355"/>
                      <a:pt x="6031" y="98245"/>
                      <a:pt x="40162" y="136610"/>
                    </a:cubicBezTo>
                    <a:cubicBezTo>
                      <a:pt x="74293" y="174975"/>
                      <a:pt x="122447" y="207783"/>
                      <a:pt x="206849" y="230273"/>
                    </a:cubicBezTo>
                    <a:cubicBezTo>
                      <a:pt x="291251" y="252763"/>
                      <a:pt x="456880" y="272342"/>
                      <a:pt x="546574" y="271548"/>
                    </a:cubicBezTo>
                    <a:cubicBezTo>
                      <a:pt x="636268" y="270754"/>
                      <a:pt x="689450" y="243502"/>
                      <a:pt x="745012" y="225510"/>
                    </a:cubicBezTo>
                    <a:cubicBezTo>
                      <a:pt x="800574" y="207518"/>
                      <a:pt x="835764" y="188204"/>
                      <a:pt x="879949" y="163598"/>
                    </a:cubicBezTo>
                    <a:cubicBezTo>
                      <a:pt x="924134" y="138992"/>
                      <a:pt x="970437" y="103802"/>
                      <a:pt x="1010124" y="77873"/>
                    </a:cubicBezTo>
                    <a:cubicBezTo>
                      <a:pt x="1049811" y="51944"/>
                      <a:pt x="1129187" y="3790"/>
                      <a:pt x="1118074" y="8023"/>
                    </a:cubicBezTo>
                    <a:cubicBezTo>
                      <a:pt x="1106962" y="12256"/>
                      <a:pt x="1002186" y="73904"/>
                      <a:pt x="943449" y="103273"/>
                    </a:cubicBezTo>
                    <a:cubicBezTo>
                      <a:pt x="884712" y="132642"/>
                      <a:pt x="840262" y="163597"/>
                      <a:pt x="765649" y="184235"/>
                    </a:cubicBezTo>
                    <a:cubicBezTo>
                      <a:pt x="691036" y="204873"/>
                      <a:pt x="609545" y="231596"/>
                      <a:pt x="495774" y="227098"/>
                    </a:cubicBezTo>
                    <a:cubicBezTo>
                      <a:pt x="382003" y="222600"/>
                      <a:pt x="162134" y="190586"/>
                      <a:pt x="83024" y="157248"/>
                    </a:cubicBezTo>
                    <a:cubicBezTo>
                      <a:pt x="3914" y="123910"/>
                      <a:pt x="9206" y="3525"/>
                      <a:pt x="2062" y="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8" name="フリーフォーム: 図形 1677">
                <a:extLst>
                  <a:ext uri="{FF2B5EF4-FFF2-40B4-BE49-F238E27FC236}">
                    <a16:creationId xmlns:a16="http://schemas.microsoft.com/office/drawing/2014/main" id="{81B500B0-5ECE-433E-81FE-5A8B02B0889B}"/>
                  </a:ext>
                </a:extLst>
              </p:cNvPr>
              <p:cNvSpPr/>
              <p:nvPr/>
            </p:nvSpPr>
            <p:spPr>
              <a:xfrm>
                <a:off x="1990806" y="9679676"/>
                <a:ext cx="274832" cy="89205"/>
              </a:xfrm>
              <a:custGeom>
                <a:avLst/>
                <a:gdLst>
                  <a:gd name="connsiteX0" fmla="*/ 1507 w 274832"/>
                  <a:gd name="connsiteY0" fmla="*/ 88212 h 89205"/>
                  <a:gd name="connsiteX1" fmla="*/ 269794 w 274832"/>
                  <a:gd name="connsiteY1" fmla="*/ 899 h 89205"/>
                  <a:gd name="connsiteX2" fmla="*/ 165019 w 274832"/>
                  <a:gd name="connsiteY2" fmla="*/ 45349 h 89205"/>
                  <a:gd name="connsiteX3" fmla="*/ 1507 w 274832"/>
                  <a:gd name="connsiteY3" fmla="*/ 88212 h 8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832" h="89205">
                    <a:moveTo>
                      <a:pt x="1507" y="88212"/>
                    </a:moveTo>
                    <a:cubicBezTo>
                      <a:pt x="18969" y="80804"/>
                      <a:pt x="242542" y="8043"/>
                      <a:pt x="269794" y="899"/>
                    </a:cubicBezTo>
                    <a:cubicBezTo>
                      <a:pt x="297046" y="-6245"/>
                      <a:pt x="206823" y="31062"/>
                      <a:pt x="165019" y="45349"/>
                    </a:cubicBezTo>
                    <a:cubicBezTo>
                      <a:pt x="123215" y="59636"/>
                      <a:pt x="-15955" y="95620"/>
                      <a:pt x="1507" y="882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9" name="フリーフォーム: 図形 1678">
                <a:extLst>
                  <a:ext uri="{FF2B5EF4-FFF2-40B4-BE49-F238E27FC236}">
                    <a16:creationId xmlns:a16="http://schemas.microsoft.com/office/drawing/2014/main" id="{1E8FA8FA-8B7E-4354-BF2B-CD5A27EB9E1C}"/>
                  </a:ext>
                </a:extLst>
              </p:cNvPr>
              <p:cNvSpPr/>
              <p:nvPr/>
            </p:nvSpPr>
            <p:spPr>
              <a:xfrm>
                <a:off x="1223710" y="9664637"/>
                <a:ext cx="588877" cy="106904"/>
              </a:xfrm>
              <a:custGeom>
                <a:avLst/>
                <a:gdLst>
                  <a:gd name="connsiteX0" fmla="*/ 253 w 588877"/>
                  <a:gd name="connsiteY0" fmla="*/ 6413 h 106904"/>
                  <a:gd name="connsiteX1" fmla="*/ 132015 w 588877"/>
                  <a:gd name="connsiteY1" fmla="*/ 76263 h 106904"/>
                  <a:gd name="connsiteX2" fmla="*/ 301878 w 588877"/>
                  <a:gd name="connsiteY2" fmla="*/ 95313 h 106904"/>
                  <a:gd name="connsiteX3" fmla="*/ 436815 w 588877"/>
                  <a:gd name="connsiteY3" fmla="*/ 95313 h 106904"/>
                  <a:gd name="connsiteX4" fmla="*/ 587628 w 588877"/>
                  <a:gd name="connsiteY4" fmla="*/ 63 h 106904"/>
                  <a:gd name="connsiteX5" fmla="*/ 500315 w 588877"/>
                  <a:gd name="connsiteY5" fmla="*/ 81026 h 106904"/>
                  <a:gd name="connsiteX6" fmla="*/ 354265 w 588877"/>
                  <a:gd name="connsiteY6" fmla="*/ 106426 h 106904"/>
                  <a:gd name="connsiteX7" fmla="*/ 165353 w 588877"/>
                  <a:gd name="connsiteY7" fmla="*/ 63563 h 106904"/>
                  <a:gd name="connsiteX8" fmla="*/ 253 w 588877"/>
                  <a:gd name="connsiteY8" fmla="*/ 6413 h 106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877" h="106904">
                    <a:moveTo>
                      <a:pt x="253" y="6413"/>
                    </a:moveTo>
                    <a:cubicBezTo>
                      <a:pt x="-5303" y="8530"/>
                      <a:pt x="81744" y="61446"/>
                      <a:pt x="132015" y="76263"/>
                    </a:cubicBezTo>
                    <a:cubicBezTo>
                      <a:pt x="182286" y="91080"/>
                      <a:pt x="251078" y="92138"/>
                      <a:pt x="301878" y="95313"/>
                    </a:cubicBezTo>
                    <a:cubicBezTo>
                      <a:pt x="352678" y="98488"/>
                      <a:pt x="389190" y="111188"/>
                      <a:pt x="436815" y="95313"/>
                    </a:cubicBezTo>
                    <a:cubicBezTo>
                      <a:pt x="484440" y="79438"/>
                      <a:pt x="577045" y="2444"/>
                      <a:pt x="587628" y="63"/>
                    </a:cubicBezTo>
                    <a:cubicBezTo>
                      <a:pt x="598211" y="-2318"/>
                      <a:pt x="539209" y="63299"/>
                      <a:pt x="500315" y="81026"/>
                    </a:cubicBezTo>
                    <a:cubicBezTo>
                      <a:pt x="461421" y="98753"/>
                      <a:pt x="410092" y="109336"/>
                      <a:pt x="354265" y="106426"/>
                    </a:cubicBezTo>
                    <a:cubicBezTo>
                      <a:pt x="298438" y="103516"/>
                      <a:pt x="222768" y="78644"/>
                      <a:pt x="165353" y="63563"/>
                    </a:cubicBezTo>
                    <a:cubicBezTo>
                      <a:pt x="107939" y="48482"/>
                      <a:pt x="5809" y="4296"/>
                      <a:pt x="253" y="64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0" name="フリーフォーム: 図形 1679">
                <a:extLst>
                  <a:ext uri="{FF2B5EF4-FFF2-40B4-BE49-F238E27FC236}">
                    <a16:creationId xmlns:a16="http://schemas.microsoft.com/office/drawing/2014/main" id="{6738B2FF-5C98-469A-9616-FC909BD6D088}"/>
                  </a:ext>
                </a:extLst>
              </p:cNvPr>
              <p:cNvSpPr/>
              <p:nvPr/>
            </p:nvSpPr>
            <p:spPr>
              <a:xfrm>
                <a:off x="5407018" y="11488604"/>
                <a:ext cx="288633" cy="285770"/>
              </a:xfrm>
              <a:custGeom>
                <a:avLst/>
                <a:gdLst>
                  <a:gd name="connsiteX0" fmla="*/ 7 w 288633"/>
                  <a:gd name="connsiteY0" fmla="*/ 134 h 285770"/>
                  <a:gd name="connsiteX1" fmla="*/ 107957 w 288633"/>
                  <a:gd name="connsiteY1" fmla="*/ 212859 h 285770"/>
                  <a:gd name="connsiteX2" fmla="*/ 273057 w 288633"/>
                  <a:gd name="connsiteY2" fmla="*/ 281121 h 285770"/>
                  <a:gd name="connsiteX3" fmla="*/ 271470 w 288633"/>
                  <a:gd name="connsiteY3" fmla="*/ 274771 h 285770"/>
                  <a:gd name="connsiteX4" fmla="*/ 182570 w 288633"/>
                  <a:gd name="connsiteY4" fmla="*/ 235084 h 285770"/>
                  <a:gd name="connsiteX5" fmla="*/ 112720 w 288633"/>
                  <a:gd name="connsiteY5" fmla="*/ 181109 h 285770"/>
                  <a:gd name="connsiteX6" fmla="*/ 7 w 288633"/>
                  <a:gd name="connsiteY6" fmla="*/ 134 h 28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633" h="285770">
                    <a:moveTo>
                      <a:pt x="7" y="134"/>
                    </a:moveTo>
                    <a:cubicBezTo>
                      <a:pt x="-787" y="5426"/>
                      <a:pt x="62449" y="166028"/>
                      <a:pt x="107957" y="212859"/>
                    </a:cubicBezTo>
                    <a:cubicBezTo>
                      <a:pt x="153465" y="259690"/>
                      <a:pt x="245805" y="270802"/>
                      <a:pt x="273057" y="281121"/>
                    </a:cubicBezTo>
                    <a:cubicBezTo>
                      <a:pt x="300309" y="291440"/>
                      <a:pt x="286551" y="282444"/>
                      <a:pt x="271470" y="274771"/>
                    </a:cubicBezTo>
                    <a:cubicBezTo>
                      <a:pt x="256389" y="267098"/>
                      <a:pt x="209028" y="250694"/>
                      <a:pt x="182570" y="235084"/>
                    </a:cubicBezTo>
                    <a:cubicBezTo>
                      <a:pt x="156112" y="219474"/>
                      <a:pt x="138120" y="215240"/>
                      <a:pt x="112720" y="181109"/>
                    </a:cubicBezTo>
                    <a:cubicBezTo>
                      <a:pt x="87320" y="146978"/>
                      <a:pt x="801" y="-5158"/>
                      <a:pt x="7" y="13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1" name="フリーフォーム: 図形 1680">
                <a:extLst>
                  <a:ext uri="{FF2B5EF4-FFF2-40B4-BE49-F238E27FC236}">
                    <a16:creationId xmlns:a16="http://schemas.microsoft.com/office/drawing/2014/main" id="{5DC217D1-EDAC-484E-9A67-99C2EFEF09AE}"/>
                  </a:ext>
                </a:extLst>
              </p:cNvPr>
              <p:cNvSpPr/>
              <p:nvPr/>
            </p:nvSpPr>
            <p:spPr>
              <a:xfrm>
                <a:off x="5964136" y="11532031"/>
                <a:ext cx="404228" cy="123313"/>
              </a:xfrm>
              <a:custGeom>
                <a:avLst/>
                <a:gdLst>
                  <a:gd name="connsiteX0" fmla="*/ 102 w 404228"/>
                  <a:gd name="connsiteY0" fmla="*/ 26557 h 123313"/>
                  <a:gd name="connsiteX1" fmla="*/ 389039 w 404228"/>
                  <a:gd name="connsiteY1" fmla="*/ 20207 h 123313"/>
                  <a:gd name="connsiteX2" fmla="*/ 325539 w 404228"/>
                  <a:gd name="connsiteY2" fmla="*/ 102757 h 123313"/>
                  <a:gd name="connsiteX3" fmla="*/ 328714 w 404228"/>
                  <a:gd name="connsiteY3" fmla="*/ 117044 h 123313"/>
                  <a:gd name="connsiteX4" fmla="*/ 368402 w 404228"/>
                  <a:gd name="connsiteY4" fmla="*/ 17032 h 123313"/>
                  <a:gd name="connsiteX5" fmla="*/ 350939 w 404228"/>
                  <a:gd name="connsiteY5" fmla="*/ 1157 h 123313"/>
                  <a:gd name="connsiteX6" fmla="*/ 102 w 404228"/>
                  <a:gd name="connsiteY6" fmla="*/ 26557 h 12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4228" h="123313">
                    <a:moveTo>
                      <a:pt x="102" y="26557"/>
                    </a:moveTo>
                    <a:cubicBezTo>
                      <a:pt x="6452" y="29732"/>
                      <a:pt x="334800" y="7507"/>
                      <a:pt x="389039" y="20207"/>
                    </a:cubicBezTo>
                    <a:cubicBezTo>
                      <a:pt x="443278" y="32907"/>
                      <a:pt x="335593" y="86618"/>
                      <a:pt x="325539" y="102757"/>
                    </a:cubicBezTo>
                    <a:cubicBezTo>
                      <a:pt x="315485" y="118896"/>
                      <a:pt x="321570" y="131332"/>
                      <a:pt x="328714" y="117044"/>
                    </a:cubicBezTo>
                    <a:cubicBezTo>
                      <a:pt x="335858" y="102757"/>
                      <a:pt x="364698" y="36346"/>
                      <a:pt x="368402" y="17032"/>
                    </a:cubicBezTo>
                    <a:cubicBezTo>
                      <a:pt x="372106" y="-2282"/>
                      <a:pt x="416556" y="-960"/>
                      <a:pt x="350939" y="1157"/>
                    </a:cubicBezTo>
                    <a:cubicBezTo>
                      <a:pt x="285322" y="3274"/>
                      <a:pt x="-6248" y="23382"/>
                      <a:pt x="102" y="2655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2" name="フリーフォーム: 図形 1681">
                <a:extLst>
                  <a:ext uri="{FF2B5EF4-FFF2-40B4-BE49-F238E27FC236}">
                    <a16:creationId xmlns:a16="http://schemas.microsoft.com/office/drawing/2014/main" id="{76FDBBC0-2B55-456C-85C9-769223F6A609}"/>
                  </a:ext>
                </a:extLst>
              </p:cNvPr>
              <p:cNvSpPr/>
              <p:nvPr/>
            </p:nvSpPr>
            <p:spPr>
              <a:xfrm>
                <a:off x="6273381" y="11655147"/>
                <a:ext cx="45115" cy="808562"/>
              </a:xfrm>
              <a:custGeom>
                <a:avLst/>
                <a:gdLst>
                  <a:gd name="connsiteX0" fmla="*/ 17882 w 45115"/>
                  <a:gd name="connsiteY0" fmla="*/ 5041 h 808562"/>
                  <a:gd name="connsiteX1" fmla="*/ 24232 w 45115"/>
                  <a:gd name="connsiteY1" fmla="*/ 86003 h 808562"/>
                  <a:gd name="connsiteX2" fmla="*/ 14707 w 45115"/>
                  <a:gd name="connsiteY2" fmla="*/ 581303 h 808562"/>
                  <a:gd name="connsiteX3" fmla="*/ 21057 w 45115"/>
                  <a:gd name="connsiteY3" fmla="*/ 686078 h 808562"/>
                  <a:gd name="connsiteX4" fmla="*/ 419 w 45115"/>
                  <a:gd name="connsiteY4" fmla="*/ 808316 h 808562"/>
                  <a:gd name="connsiteX5" fmla="*/ 43282 w 45115"/>
                  <a:gd name="connsiteY5" fmla="*/ 652741 h 808562"/>
                  <a:gd name="connsiteX6" fmla="*/ 35344 w 45115"/>
                  <a:gd name="connsiteY6" fmla="*/ 144741 h 808562"/>
                  <a:gd name="connsiteX7" fmla="*/ 17882 w 45115"/>
                  <a:gd name="connsiteY7" fmla="*/ 5041 h 80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115" h="808562">
                    <a:moveTo>
                      <a:pt x="17882" y="5041"/>
                    </a:moveTo>
                    <a:cubicBezTo>
                      <a:pt x="16030" y="-4748"/>
                      <a:pt x="24761" y="-10041"/>
                      <a:pt x="24232" y="86003"/>
                    </a:cubicBezTo>
                    <a:cubicBezTo>
                      <a:pt x="23703" y="182047"/>
                      <a:pt x="15236" y="481291"/>
                      <a:pt x="14707" y="581303"/>
                    </a:cubicBezTo>
                    <a:cubicBezTo>
                      <a:pt x="14178" y="681315"/>
                      <a:pt x="23438" y="648243"/>
                      <a:pt x="21057" y="686078"/>
                    </a:cubicBezTo>
                    <a:cubicBezTo>
                      <a:pt x="18676" y="723913"/>
                      <a:pt x="-3285" y="813872"/>
                      <a:pt x="419" y="808316"/>
                    </a:cubicBezTo>
                    <a:cubicBezTo>
                      <a:pt x="4123" y="802760"/>
                      <a:pt x="37461" y="763337"/>
                      <a:pt x="43282" y="652741"/>
                    </a:cubicBezTo>
                    <a:cubicBezTo>
                      <a:pt x="49103" y="542145"/>
                      <a:pt x="39577" y="251897"/>
                      <a:pt x="35344" y="144741"/>
                    </a:cubicBezTo>
                    <a:cubicBezTo>
                      <a:pt x="31111" y="37585"/>
                      <a:pt x="19734" y="14830"/>
                      <a:pt x="17882" y="50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3" name="フリーフォーム: 図形 1682">
                <a:extLst>
                  <a:ext uri="{FF2B5EF4-FFF2-40B4-BE49-F238E27FC236}">
                    <a16:creationId xmlns:a16="http://schemas.microsoft.com/office/drawing/2014/main" id="{62817078-5197-45A4-A4C8-75E8FAFB62B5}"/>
                  </a:ext>
                </a:extLst>
              </p:cNvPr>
              <p:cNvSpPr/>
              <p:nvPr/>
            </p:nvSpPr>
            <p:spPr>
              <a:xfrm>
                <a:off x="5649338" y="11584455"/>
                <a:ext cx="666854" cy="170000"/>
              </a:xfrm>
              <a:custGeom>
                <a:avLst/>
                <a:gdLst>
                  <a:gd name="connsiteX0" fmla="*/ 45 w 666854"/>
                  <a:gd name="connsiteY0" fmla="*/ 169395 h 170000"/>
                  <a:gd name="connsiteX1" fmla="*/ 372579 w 666854"/>
                  <a:gd name="connsiteY1" fmla="*/ 118595 h 170000"/>
                  <a:gd name="connsiteX2" fmla="*/ 666795 w 666854"/>
                  <a:gd name="connsiteY2" fmla="*/ 62 h 170000"/>
                  <a:gd name="connsiteX3" fmla="*/ 349295 w 666854"/>
                  <a:gd name="connsiteY3" fmla="*/ 135528 h 170000"/>
                  <a:gd name="connsiteX4" fmla="*/ 45 w 666854"/>
                  <a:gd name="connsiteY4" fmla="*/ 169395 h 17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854" h="170000">
                    <a:moveTo>
                      <a:pt x="45" y="169395"/>
                    </a:moveTo>
                    <a:cubicBezTo>
                      <a:pt x="3926" y="166573"/>
                      <a:pt x="261454" y="146817"/>
                      <a:pt x="372579" y="118595"/>
                    </a:cubicBezTo>
                    <a:cubicBezTo>
                      <a:pt x="483704" y="90373"/>
                      <a:pt x="670676" y="-2760"/>
                      <a:pt x="666795" y="62"/>
                    </a:cubicBezTo>
                    <a:cubicBezTo>
                      <a:pt x="662914" y="2884"/>
                      <a:pt x="456892" y="105189"/>
                      <a:pt x="349295" y="135528"/>
                    </a:cubicBezTo>
                    <a:cubicBezTo>
                      <a:pt x="241698" y="165867"/>
                      <a:pt x="-3836" y="172217"/>
                      <a:pt x="45" y="16939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4" name="フリーフォーム: 図形 1683">
                <a:extLst>
                  <a:ext uri="{FF2B5EF4-FFF2-40B4-BE49-F238E27FC236}">
                    <a16:creationId xmlns:a16="http://schemas.microsoft.com/office/drawing/2014/main" id="{AAB6333B-DCC9-436B-B2B1-ACA9C9EA043E}"/>
                  </a:ext>
                </a:extLst>
              </p:cNvPr>
              <p:cNvSpPr/>
              <p:nvPr/>
            </p:nvSpPr>
            <p:spPr>
              <a:xfrm>
                <a:off x="5564717" y="11764433"/>
                <a:ext cx="124341" cy="683684"/>
              </a:xfrm>
              <a:custGeom>
                <a:avLst/>
                <a:gdLst>
                  <a:gd name="connsiteX0" fmla="*/ 88900 w 124341"/>
                  <a:gd name="connsiteY0" fmla="*/ 0 h 683684"/>
                  <a:gd name="connsiteX1" fmla="*/ 103716 w 124341"/>
                  <a:gd name="connsiteY1" fmla="*/ 59267 h 683684"/>
                  <a:gd name="connsiteX2" fmla="*/ 122766 w 124341"/>
                  <a:gd name="connsiteY2" fmla="*/ 226484 h 683684"/>
                  <a:gd name="connsiteX3" fmla="*/ 59266 w 124341"/>
                  <a:gd name="connsiteY3" fmla="*/ 531284 h 683684"/>
                  <a:gd name="connsiteX4" fmla="*/ 0 w 124341"/>
                  <a:gd name="connsiteY4" fmla="*/ 683684 h 683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341" h="683684">
                    <a:moveTo>
                      <a:pt x="88900" y="0"/>
                    </a:moveTo>
                    <a:cubicBezTo>
                      <a:pt x="93486" y="10760"/>
                      <a:pt x="98072" y="21520"/>
                      <a:pt x="103716" y="59267"/>
                    </a:cubicBezTo>
                    <a:cubicBezTo>
                      <a:pt x="109360" y="97014"/>
                      <a:pt x="130174" y="147815"/>
                      <a:pt x="122766" y="226484"/>
                    </a:cubicBezTo>
                    <a:cubicBezTo>
                      <a:pt x="115358" y="305153"/>
                      <a:pt x="79727" y="455084"/>
                      <a:pt x="59266" y="531284"/>
                    </a:cubicBezTo>
                    <a:cubicBezTo>
                      <a:pt x="38805" y="607484"/>
                      <a:pt x="7408" y="601840"/>
                      <a:pt x="0" y="683684"/>
                    </a:cubicBezTo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5" name="フリーフォーム: 図形 1684">
                <a:extLst>
                  <a:ext uri="{FF2B5EF4-FFF2-40B4-BE49-F238E27FC236}">
                    <a16:creationId xmlns:a16="http://schemas.microsoft.com/office/drawing/2014/main" id="{F054003B-B5B6-4254-8F14-FD050BBF7402}"/>
                  </a:ext>
                </a:extLst>
              </p:cNvPr>
              <p:cNvSpPr/>
              <p:nvPr/>
            </p:nvSpPr>
            <p:spPr>
              <a:xfrm>
                <a:off x="5653323" y="11766882"/>
                <a:ext cx="34176" cy="434670"/>
              </a:xfrm>
              <a:custGeom>
                <a:avLst/>
                <a:gdLst>
                  <a:gd name="connsiteX0" fmla="*/ 21460 w 34176"/>
                  <a:gd name="connsiteY0" fmla="*/ 8135 h 434670"/>
                  <a:gd name="connsiteX1" fmla="*/ 34160 w 34176"/>
                  <a:gd name="connsiteY1" fmla="*/ 113968 h 434670"/>
                  <a:gd name="connsiteX2" fmla="*/ 23577 w 34176"/>
                  <a:gd name="connsiteY2" fmla="*/ 393368 h 434670"/>
                  <a:gd name="connsiteX3" fmla="*/ 294 w 34176"/>
                  <a:gd name="connsiteY3" fmla="*/ 425118 h 434670"/>
                  <a:gd name="connsiteX4" fmla="*/ 10877 w 34176"/>
                  <a:gd name="connsiteY4" fmla="*/ 312935 h 434670"/>
                  <a:gd name="connsiteX5" fmla="*/ 21460 w 34176"/>
                  <a:gd name="connsiteY5" fmla="*/ 8135 h 43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176" h="434670">
                    <a:moveTo>
                      <a:pt x="21460" y="8135"/>
                    </a:moveTo>
                    <a:cubicBezTo>
                      <a:pt x="25340" y="-25026"/>
                      <a:pt x="33807" y="49763"/>
                      <a:pt x="34160" y="113968"/>
                    </a:cubicBezTo>
                    <a:cubicBezTo>
                      <a:pt x="34513" y="178174"/>
                      <a:pt x="29221" y="341510"/>
                      <a:pt x="23577" y="393368"/>
                    </a:cubicBezTo>
                    <a:cubicBezTo>
                      <a:pt x="17933" y="445226"/>
                      <a:pt x="2411" y="438524"/>
                      <a:pt x="294" y="425118"/>
                    </a:cubicBezTo>
                    <a:cubicBezTo>
                      <a:pt x="-1823" y="411713"/>
                      <a:pt x="8055" y="382079"/>
                      <a:pt x="10877" y="312935"/>
                    </a:cubicBezTo>
                    <a:cubicBezTo>
                      <a:pt x="13699" y="243791"/>
                      <a:pt x="17580" y="41296"/>
                      <a:pt x="21460" y="8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6" name="フリーフォーム: 図形 1685">
                <a:extLst>
                  <a:ext uri="{FF2B5EF4-FFF2-40B4-BE49-F238E27FC236}">
                    <a16:creationId xmlns:a16="http://schemas.microsoft.com/office/drawing/2014/main" id="{4F9CB8D5-BF56-4BB3-BFA1-1F870677B579}"/>
                  </a:ext>
                </a:extLst>
              </p:cNvPr>
              <p:cNvSpPr/>
              <p:nvPr/>
            </p:nvSpPr>
            <p:spPr>
              <a:xfrm>
                <a:off x="5557447" y="12211048"/>
                <a:ext cx="98810" cy="510133"/>
              </a:xfrm>
              <a:custGeom>
                <a:avLst/>
                <a:gdLst>
                  <a:gd name="connsiteX0" fmla="*/ 98286 w 98810"/>
                  <a:gd name="connsiteY0" fmla="*/ 2 h 510133"/>
                  <a:gd name="connsiteX1" fmla="*/ 22086 w 98810"/>
                  <a:gd name="connsiteY1" fmla="*/ 182035 h 510133"/>
                  <a:gd name="connsiteX2" fmla="*/ 5153 w 98810"/>
                  <a:gd name="connsiteY2" fmla="*/ 345019 h 510133"/>
                  <a:gd name="connsiteX3" fmla="*/ 5153 w 98810"/>
                  <a:gd name="connsiteY3" fmla="*/ 510119 h 510133"/>
                  <a:gd name="connsiteX4" fmla="*/ 3036 w 98810"/>
                  <a:gd name="connsiteY4" fmla="*/ 353485 h 510133"/>
                  <a:gd name="connsiteX5" fmla="*/ 51720 w 98810"/>
                  <a:gd name="connsiteY5" fmla="*/ 186269 h 510133"/>
                  <a:gd name="connsiteX6" fmla="*/ 98286 w 98810"/>
                  <a:gd name="connsiteY6" fmla="*/ 2 h 510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810" h="510133">
                    <a:moveTo>
                      <a:pt x="98286" y="2"/>
                    </a:moveTo>
                    <a:cubicBezTo>
                      <a:pt x="93347" y="-704"/>
                      <a:pt x="37608" y="124532"/>
                      <a:pt x="22086" y="182035"/>
                    </a:cubicBezTo>
                    <a:cubicBezTo>
                      <a:pt x="6564" y="239538"/>
                      <a:pt x="7975" y="290338"/>
                      <a:pt x="5153" y="345019"/>
                    </a:cubicBezTo>
                    <a:cubicBezTo>
                      <a:pt x="2331" y="399700"/>
                      <a:pt x="5506" y="508708"/>
                      <a:pt x="5153" y="510119"/>
                    </a:cubicBezTo>
                    <a:cubicBezTo>
                      <a:pt x="4800" y="511530"/>
                      <a:pt x="-4725" y="407460"/>
                      <a:pt x="3036" y="353485"/>
                    </a:cubicBezTo>
                    <a:cubicBezTo>
                      <a:pt x="10797" y="299510"/>
                      <a:pt x="31259" y="246241"/>
                      <a:pt x="51720" y="186269"/>
                    </a:cubicBezTo>
                    <a:cubicBezTo>
                      <a:pt x="72181" y="126297"/>
                      <a:pt x="103225" y="708"/>
                      <a:pt x="98286" y="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7" name="フリーフォーム: 図形 1686">
                <a:extLst>
                  <a:ext uri="{FF2B5EF4-FFF2-40B4-BE49-F238E27FC236}">
                    <a16:creationId xmlns:a16="http://schemas.microsoft.com/office/drawing/2014/main" id="{EE79E8B3-6874-4EF3-9526-2D455CED3A0C}"/>
                  </a:ext>
                </a:extLst>
              </p:cNvPr>
              <p:cNvSpPr/>
              <p:nvPr/>
            </p:nvSpPr>
            <p:spPr>
              <a:xfrm>
                <a:off x="6162531" y="12438989"/>
                <a:ext cx="124461" cy="303237"/>
              </a:xfrm>
              <a:custGeom>
                <a:avLst/>
                <a:gdLst>
                  <a:gd name="connsiteX0" fmla="*/ 123969 w 124461"/>
                  <a:gd name="connsiteY0" fmla="*/ 2778 h 303237"/>
                  <a:gd name="connsiteX1" fmla="*/ 3319 w 124461"/>
                  <a:gd name="connsiteY1" fmla="*/ 299111 h 303237"/>
                  <a:gd name="connsiteX2" fmla="*/ 43536 w 124461"/>
                  <a:gd name="connsiteY2" fmla="*/ 161528 h 303237"/>
                  <a:gd name="connsiteX3" fmla="*/ 123969 w 124461"/>
                  <a:gd name="connsiteY3" fmla="*/ 2778 h 303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4461" h="303237">
                    <a:moveTo>
                      <a:pt x="123969" y="2778"/>
                    </a:moveTo>
                    <a:cubicBezTo>
                      <a:pt x="117266" y="25708"/>
                      <a:pt x="16724" y="272653"/>
                      <a:pt x="3319" y="299111"/>
                    </a:cubicBezTo>
                    <a:cubicBezTo>
                      <a:pt x="-10086" y="325569"/>
                      <a:pt x="19900" y="218325"/>
                      <a:pt x="43536" y="161528"/>
                    </a:cubicBezTo>
                    <a:cubicBezTo>
                      <a:pt x="67172" y="104731"/>
                      <a:pt x="130672" y="-20152"/>
                      <a:pt x="123969" y="27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8" name="フリーフォーム: 図形 1687">
                <a:extLst>
                  <a:ext uri="{FF2B5EF4-FFF2-40B4-BE49-F238E27FC236}">
                    <a16:creationId xmlns:a16="http://schemas.microsoft.com/office/drawing/2014/main" id="{0B499F9D-0796-4C87-A47E-407450B49FC1}"/>
                  </a:ext>
                </a:extLst>
              </p:cNvPr>
              <p:cNvSpPr/>
              <p:nvPr/>
            </p:nvSpPr>
            <p:spPr>
              <a:xfrm>
                <a:off x="5683327" y="11958464"/>
                <a:ext cx="150421" cy="176872"/>
              </a:xfrm>
              <a:custGeom>
                <a:avLst/>
                <a:gdLst>
                  <a:gd name="connsiteX0" fmla="*/ 6273 w 150421"/>
                  <a:gd name="connsiteY0" fmla="*/ 4936 h 176872"/>
                  <a:gd name="connsiteX1" fmla="*/ 150206 w 150421"/>
                  <a:gd name="connsiteY1" fmla="*/ 176386 h 176872"/>
                  <a:gd name="connsiteX2" fmla="*/ 38023 w 150421"/>
                  <a:gd name="connsiteY2" fmla="*/ 55736 h 176872"/>
                  <a:gd name="connsiteX3" fmla="*/ 6273 w 150421"/>
                  <a:gd name="connsiteY3" fmla="*/ 4936 h 176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421" h="176872">
                    <a:moveTo>
                      <a:pt x="6273" y="4936"/>
                    </a:moveTo>
                    <a:cubicBezTo>
                      <a:pt x="24970" y="25044"/>
                      <a:pt x="144914" y="167919"/>
                      <a:pt x="150206" y="176386"/>
                    </a:cubicBezTo>
                    <a:cubicBezTo>
                      <a:pt x="155498" y="184853"/>
                      <a:pt x="61659" y="80430"/>
                      <a:pt x="38023" y="55736"/>
                    </a:cubicBezTo>
                    <a:cubicBezTo>
                      <a:pt x="14387" y="31042"/>
                      <a:pt x="-12424" y="-15172"/>
                      <a:pt x="6273" y="493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89" name="フリーフォーム: 図形 1688">
                <a:extLst>
                  <a:ext uri="{FF2B5EF4-FFF2-40B4-BE49-F238E27FC236}">
                    <a16:creationId xmlns:a16="http://schemas.microsoft.com/office/drawing/2014/main" id="{4A2AF5C2-B3CE-4FBC-9364-7A3C8C929AD4}"/>
                  </a:ext>
                </a:extLst>
              </p:cNvPr>
              <p:cNvSpPr/>
              <p:nvPr/>
            </p:nvSpPr>
            <p:spPr>
              <a:xfrm>
                <a:off x="5727604" y="12145426"/>
                <a:ext cx="108143" cy="368340"/>
              </a:xfrm>
              <a:custGeom>
                <a:avLst/>
                <a:gdLst>
                  <a:gd name="connsiteX0" fmla="*/ 108046 w 108143"/>
                  <a:gd name="connsiteY0" fmla="*/ 7 h 368340"/>
                  <a:gd name="connsiteX1" fmla="*/ 59363 w 108143"/>
                  <a:gd name="connsiteY1" fmla="*/ 264591 h 368340"/>
                  <a:gd name="connsiteX2" fmla="*/ 96 w 108143"/>
                  <a:gd name="connsiteY2" fmla="*/ 368307 h 368340"/>
                  <a:gd name="connsiteX3" fmla="*/ 46663 w 108143"/>
                  <a:gd name="connsiteY3" fmla="*/ 256124 h 368340"/>
                  <a:gd name="connsiteX4" fmla="*/ 108046 w 108143"/>
                  <a:gd name="connsiteY4" fmla="*/ 7 h 368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43" h="368340">
                    <a:moveTo>
                      <a:pt x="108046" y="7"/>
                    </a:moveTo>
                    <a:cubicBezTo>
                      <a:pt x="110163" y="1418"/>
                      <a:pt x="77355" y="203208"/>
                      <a:pt x="59363" y="264591"/>
                    </a:cubicBezTo>
                    <a:cubicBezTo>
                      <a:pt x="41371" y="325974"/>
                      <a:pt x="2213" y="369718"/>
                      <a:pt x="96" y="368307"/>
                    </a:cubicBezTo>
                    <a:cubicBezTo>
                      <a:pt x="-2021" y="366896"/>
                      <a:pt x="31141" y="316449"/>
                      <a:pt x="46663" y="256124"/>
                    </a:cubicBezTo>
                    <a:cubicBezTo>
                      <a:pt x="62185" y="195799"/>
                      <a:pt x="105929" y="-1404"/>
                      <a:pt x="108046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0" name="フリーフォーム: 図形 1689">
                <a:extLst>
                  <a:ext uri="{FF2B5EF4-FFF2-40B4-BE49-F238E27FC236}">
                    <a16:creationId xmlns:a16="http://schemas.microsoft.com/office/drawing/2014/main" id="{59396C95-39DA-4D4A-B387-B30480322A8E}"/>
                  </a:ext>
                </a:extLst>
              </p:cNvPr>
              <p:cNvSpPr/>
              <p:nvPr/>
            </p:nvSpPr>
            <p:spPr>
              <a:xfrm>
                <a:off x="5592072" y="12357099"/>
                <a:ext cx="36340" cy="304819"/>
              </a:xfrm>
              <a:custGeom>
                <a:avLst/>
                <a:gdLst>
                  <a:gd name="connsiteX0" fmla="*/ 21328 w 36340"/>
                  <a:gd name="connsiteY0" fmla="*/ 1 h 304819"/>
                  <a:gd name="connsiteX1" fmla="*/ 161 w 36340"/>
                  <a:gd name="connsiteY1" fmla="*/ 234951 h 304819"/>
                  <a:gd name="connsiteX2" fmla="*/ 12861 w 36340"/>
                  <a:gd name="connsiteY2" fmla="*/ 304801 h 304819"/>
                  <a:gd name="connsiteX3" fmla="*/ 36145 w 36340"/>
                  <a:gd name="connsiteY3" fmla="*/ 230718 h 304819"/>
                  <a:gd name="connsiteX4" fmla="*/ 21328 w 36340"/>
                  <a:gd name="connsiteY4" fmla="*/ 1 h 304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0" h="304819">
                    <a:moveTo>
                      <a:pt x="21328" y="1"/>
                    </a:moveTo>
                    <a:cubicBezTo>
                      <a:pt x="15331" y="706"/>
                      <a:pt x="1572" y="184151"/>
                      <a:pt x="161" y="234951"/>
                    </a:cubicBezTo>
                    <a:cubicBezTo>
                      <a:pt x="-1250" y="285751"/>
                      <a:pt x="6864" y="305506"/>
                      <a:pt x="12861" y="304801"/>
                    </a:cubicBezTo>
                    <a:cubicBezTo>
                      <a:pt x="18858" y="304096"/>
                      <a:pt x="34381" y="275873"/>
                      <a:pt x="36145" y="230718"/>
                    </a:cubicBezTo>
                    <a:cubicBezTo>
                      <a:pt x="37909" y="185563"/>
                      <a:pt x="27325" y="-704"/>
                      <a:pt x="2132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28" name="hidarite">
              <a:extLst>
                <a:ext uri="{FF2B5EF4-FFF2-40B4-BE49-F238E27FC236}">
                  <a16:creationId xmlns:a16="http://schemas.microsoft.com/office/drawing/2014/main" id="{0DEE3551-4441-40E7-8CCA-7D9CCA78A045}"/>
                </a:ext>
              </a:extLst>
            </p:cNvPr>
            <p:cNvGrpSpPr/>
            <p:nvPr/>
          </p:nvGrpSpPr>
          <p:grpSpPr>
            <a:xfrm>
              <a:off x="5307845" y="3484169"/>
              <a:ext cx="3746289" cy="5710835"/>
              <a:chOff x="5307845" y="3484169"/>
              <a:chExt cx="3746289" cy="5710835"/>
            </a:xfrm>
          </p:grpSpPr>
          <p:sp>
            <p:nvSpPr>
              <p:cNvPr id="1207" name="フリーフォーム: 図形 1206">
                <a:extLst>
                  <a:ext uri="{FF2B5EF4-FFF2-40B4-BE49-F238E27FC236}">
                    <a16:creationId xmlns:a16="http://schemas.microsoft.com/office/drawing/2014/main" id="{6921E134-5D52-4B44-B764-A6C170B1E122}"/>
                  </a:ext>
                </a:extLst>
              </p:cNvPr>
              <p:cNvSpPr/>
              <p:nvPr/>
            </p:nvSpPr>
            <p:spPr>
              <a:xfrm>
                <a:off x="5307845" y="5600013"/>
                <a:ext cx="305693" cy="1106729"/>
              </a:xfrm>
              <a:custGeom>
                <a:avLst/>
                <a:gdLst>
                  <a:gd name="connsiteX0" fmla="*/ 305555 w 305693"/>
                  <a:gd name="connsiteY0" fmla="*/ 4920 h 1106729"/>
                  <a:gd name="connsiteX1" fmla="*/ 55788 w 305693"/>
                  <a:gd name="connsiteY1" fmla="*/ 982820 h 1106729"/>
                  <a:gd name="connsiteX2" fmla="*/ 51555 w 305693"/>
                  <a:gd name="connsiteY2" fmla="*/ 1080187 h 1106729"/>
                  <a:gd name="connsiteX3" fmla="*/ 34622 w 305693"/>
                  <a:gd name="connsiteY3" fmla="*/ 864287 h 1106729"/>
                  <a:gd name="connsiteX4" fmla="*/ 17688 w 305693"/>
                  <a:gd name="connsiteY4" fmla="*/ 614520 h 1106729"/>
                  <a:gd name="connsiteX5" fmla="*/ 305555 w 305693"/>
                  <a:gd name="connsiteY5" fmla="*/ 4920 h 1106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5693" h="1106729">
                    <a:moveTo>
                      <a:pt x="305555" y="4920"/>
                    </a:moveTo>
                    <a:cubicBezTo>
                      <a:pt x="311905" y="66303"/>
                      <a:pt x="98121" y="803609"/>
                      <a:pt x="55788" y="982820"/>
                    </a:cubicBezTo>
                    <a:cubicBezTo>
                      <a:pt x="13455" y="1162031"/>
                      <a:pt x="55083" y="1099943"/>
                      <a:pt x="51555" y="1080187"/>
                    </a:cubicBezTo>
                    <a:cubicBezTo>
                      <a:pt x="48027" y="1060431"/>
                      <a:pt x="40266" y="941898"/>
                      <a:pt x="34622" y="864287"/>
                    </a:cubicBezTo>
                    <a:cubicBezTo>
                      <a:pt x="28977" y="786676"/>
                      <a:pt x="-28173" y="754925"/>
                      <a:pt x="17688" y="614520"/>
                    </a:cubicBezTo>
                    <a:cubicBezTo>
                      <a:pt x="63549" y="474115"/>
                      <a:pt x="299205" y="-56463"/>
                      <a:pt x="305555" y="49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8" name="フリーフォーム: 図形 1207">
                <a:extLst>
                  <a:ext uri="{FF2B5EF4-FFF2-40B4-BE49-F238E27FC236}">
                    <a16:creationId xmlns:a16="http://schemas.microsoft.com/office/drawing/2014/main" id="{18F036C7-A29B-43AF-9884-CDFB6622399D}"/>
                  </a:ext>
                </a:extLst>
              </p:cNvPr>
              <p:cNvSpPr/>
              <p:nvPr/>
            </p:nvSpPr>
            <p:spPr>
              <a:xfrm>
                <a:off x="5519930" y="5071475"/>
                <a:ext cx="542231" cy="931727"/>
              </a:xfrm>
              <a:custGeom>
                <a:avLst/>
                <a:gdLst>
                  <a:gd name="connsiteX0" fmla="*/ 542203 w 542231"/>
                  <a:gd name="connsiteY0" fmla="*/ 58 h 931727"/>
                  <a:gd name="connsiteX1" fmla="*/ 110403 w 542231"/>
                  <a:gd name="connsiteY1" fmla="*/ 698558 h 931727"/>
                  <a:gd name="connsiteX2" fmla="*/ 337 w 542231"/>
                  <a:gd name="connsiteY2" fmla="*/ 931392 h 931727"/>
                  <a:gd name="connsiteX3" fmla="*/ 131570 w 542231"/>
                  <a:gd name="connsiteY3" fmla="*/ 660458 h 931727"/>
                  <a:gd name="connsiteX4" fmla="*/ 542203 w 542231"/>
                  <a:gd name="connsiteY4" fmla="*/ 58 h 93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231" h="931727">
                    <a:moveTo>
                      <a:pt x="542203" y="58"/>
                    </a:moveTo>
                    <a:cubicBezTo>
                      <a:pt x="538675" y="6408"/>
                      <a:pt x="200714" y="543336"/>
                      <a:pt x="110403" y="698558"/>
                    </a:cubicBezTo>
                    <a:cubicBezTo>
                      <a:pt x="20092" y="853780"/>
                      <a:pt x="-3191" y="937742"/>
                      <a:pt x="337" y="931392"/>
                    </a:cubicBezTo>
                    <a:cubicBezTo>
                      <a:pt x="3865" y="925042"/>
                      <a:pt x="38437" y="814975"/>
                      <a:pt x="131570" y="660458"/>
                    </a:cubicBezTo>
                    <a:cubicBezTo>
                      <a:pt x="224703" y="505941"/>
                      <a:pt x="545731" y="-6292"/>
                      <a:pt x="542203" y="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9" name="フリーフォーム: 図形 1208">
                <a:extLst>
                  <a:ext uri="{FF2B5EF4-FFF2-40B4-BE49-F238E27FC236}">
                    <a16:creationId xmlns:a16="http://schemas.microsoft.com/office/drawing/2014/main" id="{7C872A66-67DF-4661-99DB-C42C7A4391A8}"/>
                  </a:ext>
                </a:extLst>
              </p:cNvPr>
              <p:cNvSpPr/>
              <p:nvPr/>
            </p:nvSpPr>
            <p:spPr>
              <a:xfrm>
                <a:off x="5495434" y="4898353"/>
                <a:ext cx="515236" cy="936714"/>
              </a:xfrm>
              <a:custGeom>
                <a:avLst/>
                <a:gdLst>
                  <a:gd name="connsiteX0" fmla="*/ 498966 w 515236"/>
                  <a:gd name="connsiteY0" fmla="*/ 41947 h 936714"/>
                  <a:gd name="connsiteX1" fmla="*/ 431233 w 515236"/>
                  <a:gd name="connsiteY1" fmla="*/ 101214 h 936714"/>
                  <a:gd name="connsiteX2" fmla="*/ 12133 w 515236"/>
                  <a:gd name="connsiteY2" fmla="*/ 918247 h 936714"/>
                  <a:gd name="connsiteX3" fmla="*/ 122199 w 515236"/>
                  <a:gd name="connsiteY3" fmla="*/ 647314 h 936714"/>
                  <a:gd name="connsiteX4" fmla="*/ 219566 w 515236"/>
                  <a:gd name="connsiteY4" fmla="*/ 367914 h 936714"/>
                  <a:gd name="connsiteX5" fmla="*/ 498966 w 515236"/>
                  <a:gd name="connsiteY5" fmla="*/ 41947 h 936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5236" h="936714">
                    <a:moveTo>
                      <a:pt x="498966" y="41947"/>
                    </a:moveTo>
                    <a:cubicBezTo>
                      <a:pt x="534244" y="-2503"/>
                      <a:pt x="512372" y="-44836"/>
                      <a:pt x="431233" y="101214"/>
                    </a:cubicBezTo>
                    <a:cubicBezTo>
                      <a:pt x="350094" y="247264"/>
                      <a:pt x="63639" y="827230"/>
                      <a:pt x="12133" y="918247"/>
                    </a:cubicBezTo>
                    <a:cubicBezTo>
                      <a:pt x="-39373" y="1009264"/>
                      <a:pt x="87627" y="739036"/>
                      <a:pt x="122199" y="647314"/>
                    </a:cubicBezTo>
                    <a:cubicBezTo>
                      <a:pt x="156771" y="555592"/>
                      <a:pt x="156772" y="468808"/>
                      <a:pt x="219566" y="367914"/>
                    </a:cubicBezTo>
                    <a:cubicBezTo>
                      <a:pt x="282360" y="267020"/>
                      <a:pt x="463688" y="86397"/>
                      <a:pt x="498966" y="419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0" name="フリーフォーム: 図形 1209">
                <a:extLst>
                  <a:ext uri="{FF2B5EF4-FFF2-40B4-BE49-F238E27FC236}">
                    <a16:creationId xmlns:a16="http://schemas.microsoft.com/office/drawing/2014/main" id="{FE291451-E28B-4C32-BCCD-288FC0EDD296}"/>
                  </a:ext>
                </a:extLst>
              </p:cNvPr>
              <p:cNvSpPr/>
              <p:nvPr/>
            </p:nvSpPr>
            <p:spPr>
              <a:xfrm>
                <a:off x="5553386" y="5836947"/>
                <a:ext cx="512045" cy="312117"/>
              </a:xfrm>
              <a:custGeom>
                <a:avLst/>
                <a:gdLst>
                  <a:gd name="connsiteX0" fmla="*/ 504514 w 512045"/>
                  <a:gd name="connsiteY0" fmla="*/ 5053 h 312117"/>
                  <a:gd name="connsiteX1" fmla="*/ 453714 w 512045"/>
                  <a:gd name="connsiteY1" fmla="*/ 26220 h 312117"/>
                  <a:gd name="connsiteX2" fmla="*/ 89647 w 512045"/>
                  <a:gd name="connsiteY2" fmla="*/ 267520 h 312117"/>
                  <a:gd name="connsiteX3" fmla="*/ 9214 w 512045"/>
                  <a:gd name="connsiteY3" fmla="*/ 297153 h 312117"/>
                  <a:gd name="connsiteX4" fmla="*/ 250514 w 512045"/>
                  <a:gd name="connsiteY4" fmla="*/ 98186 h 312117"/>
                  <a:gd name="connsiteX5" fmla="*/ 381747 w 512045"/>
                  <a:gd name="connsiteY5" fmla="*/ 13520 h 312117"/>
                  <a:gd name="connsiteX6" fmla="*/ 504514 w 512045"/>
                  <a:gd name="connsiteY6" fmla="*/ 5053 h 312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2045" h="312117">
                    <a:moveTo>
                      <a:pt x="504514" y="5053"/>
                    </a:moveTo>
                    <a:cubicBezTo>
                      <a:pt x="516508" y="7170"/>
                      <a:pt x="522858" y="-17524"/>
                      <a:pt x="453714" y="26220"/>
                    </a:cubicBezTo>
                    <a:cubicBezTo>
                      <a:pt x="384570" y="69964"/>
                      <a:pt x="163730" y="222365"/>
                      <a:pt x="89647" y="267520"/>
                    </a:cubicBezTo>
                    <a:cubicBezTo>
                      <a:pt x="15564" y="312675"/>
                      <a:pt x="-17597" y="325375"/>
                      <a:pt x="9214" y="297153"/>
                    </a:cubicBezTo>
                    <a:cubicBezTo>
                      <a:pt x="36025" y="268931"/>
                      <a:pt x="188425" y="145458"/>
                      <a:pt x="250514" y="98186"/>
                    </a:cubicBezTo>
                    <a:cubicBezTo>
                      <a:pt x="312603" y="50914"/>
                      <a:pt x="341530" y="29042"/>
                      <a:pt x="381747" y="13520"/>
                    </a:cubicBezTo>
                    <a:cubicBezTo>
                      <a:pt x="421964" y="-2002"/>
                      <a:pt x="492520" y="2936"/>
                      <a:pt x="504514" y="50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1" name="フリーフォーム: 図形 1210">
                <a:extLst>
                  <a:ext uri="{FF2B5EF4-FFF2-40B4-BE49-F238E27FC236}">
                    <a16:creationId xmlns:a16="http://schemas.microsoft.com/office/drawing/2014/main" id="{E4394EFC-B7F6-4A77-B427-EEA6D6333202}"/>
                  </a:ext>
                </a:extLst>
              </p:cNvPr>
              <p:cNvSpPr/>
              <p:nvPr/>
            </p:nvSpPr>
            <p:spPr>
              <a:xfrm>
                <a:off x="5463095" y="5968933"/>
                <a:ext cx="610352" cy="631817"/>
              </a:xfrm>
              <a:custGeom>
                <a:avLst/>
                <a:gdLst>
                  <a:gd name="connsiteX0" fmla="*/ 603272 w 610352"/>
                  <a:gd name="connsiteY0" fmla="*/ 12767 h 631817"/>
                  <a:gd name="connsiteX1" fmla="*/ 467805 w 610352"/>
                  <a:gd name="connsiteY1" fmla="*/ 105900 h 631817"/>
                  <a:gd name="connsiteX2" fmla="*/ 36005 w 610352"/>
                  <a:gd name="connsiteY2" fmla="*/ 516534 h 631817"/>
                  <a:gd name="connsiteX3" fmla="*/ 52938 w 610352"/>
                  <a:gd name="connsiteY3" fmla="*/ 622367 h 631817"/>
                  <a:gd name="connsiteX4" fmla="*/ 285772 w 610352"/>
                  <a:gd name="connsiteY4" fmla="*/ 326034 h 631817"/>
                  <a:gd name="connsiteX5" fmla="*/ 603272 w 610352"/>
                  <a:gd name="connsiteY5" fmla="*/ 12767 h 631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352" h="631817">
                    <a:moveTo>
                      <a:pt x="603272" y="12767"/>
                    </a:moveTo>
                    <a:cubicBezTo>
                      <a:pt x="633611" y="-23922"/>
                      <a:pt x="562349" y="21939"/>
                      <a:pt x="467805" y="105900"/>
                    </a:cubicBezTo>
                    <a:cubicBezTo>
                      <a:pt x="373261" y="189861"/>
                      <a:pt x="105149" y="430456"/>
                      <a:pt x="36005" y="516534"/>
                    </a:cubicBezTo>
                    <a:cubicBezTo>
                      <a:pt x="-33140" y="602612"/>
                      <a:pt x="11310" y="654117"/>
                      <a:pt x="52938" y="622367"/>
                    </a:cubicBezTo>
                    <a:cubicBezTo>
                      <a:pt x="94566" y="590617"/>
                      <a:pt x="191933" y="429045"/>
                      <a:pt x="285772" y="326034"/>
                    </a:cubicBezTo>
                    <a:cubicBezTo>
                      <a:pt x="379611" y="223023"/>
                      <a:pt x="572933" y="49456"/>
                      <a:pt x="603272" y="1276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2" name="フリーフォーム: 図形 1211">
                <a:extLst>
                  <a:ext uri="{FF2B5EF4-FFF2-40B4-BE49-F238E27FC236}">
                    <a16:creationId xmlns:a16="http://schemas.microsoft.com/office/drawing/2014/main" id="{D1C952B4-BFA1-4E01-A358-F71CF7486707}"/>
                  </a:ext>
                </a:extLst>
              </p:cNvPr>
              <p:cNvSpPr/>
              <p:nvPr/>
            </p:nvSpPr>
            <p:spPr>
              <a:xfrm>
                <a:off x="5339079" y="6577596"/>
                <a:ext cx="449382" cy="239344"/>
              </a:xfrm>
              <a:custGeom>
                <a:avLst/>
                <a:gdLst>
                  <a:gd name="connsiteX0" fmla="*/ 16088 w 449382"/>
                  <a:gd name="connsiteY0" fmla="*/ 132237 h 239344"/>
                  <a:gd name="connsiteX1" fmla="*/ 384388 w 449382"/>
                  <a:gd name="connsiteY1" fmla="*/ 60271 h 239344"/>
                  <a:gd name="connsiteX2" fmla="*/ 430954 w 449382"/>
                  <a:gd name="connsiteY2" fmla="*/ 5237 h 239344"/>
                  <a:gd name="connsiteX3" fmla="*/ 181188 w 449382"/>
                  <a:gd name="connsiteY3" fmla="*/ 195737 h 239344"/>
                  <a:gd name="connsiteX4" fmla="*/ 71121 w 449382"/>
                  <a:gd name="connsiteY4" fmla="*/ 238071 h 239344"/>
                  <a:gd name="connsiteX5" fmla="*/ 62654 w 449382"/>
                  <a:gd name="connsiteY5" fmla="*/ 166104 h 239344"/>
                  <a:gd name="connsiteX6" fmla="*/ 16088 w 449382"/>
                  <a:gd name="connsiteY6" fmla="*/ 132237 h 23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9382" h="239344">
                    <a:moveTo>
                      <a:pt x="16088" y="132237"/>
                    </a:moveTo>
                    <a:cubicBezTo>
                      <a:pt x="69710" y="114598"/>
                      <a:pt x="315244" y="81438"/>
                      <a:pt x="384388" y="60271"/>
                    </a:cubicBezTo>
                    <a:cubicBezTo>
                      <a:pt x="453532" y="39104"/>
                      <a:pt x="464821" y="-17341"/>
                      <a:pt x="430954" y="5237"/>
                    </a:cubicBezTo>
                    <a:cubicBezTo>
                      <a:pt x="397087" y="27815"/>
                      <a:pt x="241160" y="156931"/>
                      <a:pt x="181188" y="195737"/>
                    </a:cubicBezTo>
                    <a:cubicBezTo>
                      <a:pt x="121216" y="234543"/>
                      <a:pt x="90877" y="243010"/>
                      <a:pt x="71121" y="238071"/>
                    </a:cubicBezTo>
                    <a:cubicBezTo>
                      <a:pt x="51365" y="233132"/>
                      <a:pt x="65476" y="183037"/>
                      <a:pt x="62654" y="166104"/>
                    </a:cubicBezTo>
                    <a:cubicBezTo>
                      <a:pt x="59832" y="149171"/>
                      <a:pt x="-37534" y="149876"/>
                      <a:pt x="16088" y="13223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3" name="フリーフォーム: 図形 1212">
                <a:extLst>
                  <a:ext uri="{FF2B5EF4-FFF2-40B4-BE49-F238E27FC236}">
                    <a16:creationId xmlns:a16="http://schemas.microsoft.com/office/drawing/2014/main" id="{4F0CBAAA-C367-4158-8E1B-610C1490AEBB}"/>
                  </a:ext>
                </a:extLst>
              </p:cNvPr>
              <p:cNvSpPr/>
              <p:nvPr/>
            </p:nvSpPr>
            <p:spPr>
              <a:xfrm>
                <a:off x="5340659" y="6308656"/>
                <a:ext cx="387671" cy="1223883"/>
              </a:xfrm>
              <a:custGeom>
                <a:avLst/>
                <a:gdLst>
                  <a:gd name="connsiteX0" fmla="*/ 35674 w 387671"/>
                  <a:gd name="connsiteY0" fmla="*/ 54044 h 1223883"/>
                  <a:gd name="connsiteX1" fmla="*/ 6041 w 387671"/>
                  <a:gd name="connsiteY1" fmla="*/ 197977 h 1223883"/>
                  <a:gd name="connsiteX2" fmla="*/ 124574 w 387671"/>
                  <a:gd name="connsiteY2" fmla="*/ 917644 h 1223883"/>
                  <a:gd name="connsiteX3" fmla="*/ 387041 w 387671"/>
                  <a:gd name="connsiteY3" fmla="*/ 1222444 h 1223883"/>
                  <a:gd name="connsiteX4" fmla="*/ 192308 w 387671"/>
                  <a:gd name="connsiteY4" fmla="*/ 985377 h 1223883"/>
                  <a:gd name="connsiteX5" fmla="*/ 35674 w 387671"/>
                  <a:gd name="connsiteY5" fmla="*/ 54044 h 1223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71" h="1223883">
                    <a:moveTo>
                      <a:pt x="35674" y="54044"/>
                    </a:moveTo>
                    <a:cubicBezTo>
                      <a:pt x="4630" y="-77189"/>
                      <a:pt x="-8776" y="54044"/>
                      <a:pt x="6041" y="197977"/>
                    </a:cubicBezTo>
                    <a:cubicBezTo>
                      <a:pt x="20858" y="341910"/>
                      <a:pt x="61074" y="746900"/>
                      <a:pt x="124574" y="917644"/>
                    </a:cubicBezTo>
                    <a:cubicBezTo>
                      <a:pt x="188074" y="1088388"/>
                      <a:pt x="375752" y="1211155"/>
                      <a:pt x="387041" y="1222444"/>
                    </a:cubicBezTo>
                    <a:cubicBezTo>
                      <a:pt x="398330" y="1233733"/>
                      <a:pt x="255103" y="1180816"/>
                      <a:pt x="192308" y="985377"/>
                    </a:cubicBezTo>
                    <a:cubicBezTo>
                      <a:pt x="129513" y="789938"/>
                      <a:pt x="66718" y="185277"/>
                      <a:pt x="35674" y="540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4" name="フリーフォーム: 図形 1213">
                <a:extLst>
                  <a:ext uri="{FF2B5EF4-FFF2-40B4-BE49-F238E27FC236}">
                    <a16:creationId xmlns:a16="http://schemas.microsoft.com/office/drawing/2014/main" id="{5D953E88-EBD8-4019-8ABE-718DCEA82267}"/>
                  </a:ext>
                </a:extLst>
              </p:cNvPr>
              <p:cNvSpPr/>
              <p:nvPr/>
            </p:nvSpPr>
            <p:spPr>
              <a:xfrm>
                <a:off x="5327243" y="6483111"/>
                <a:ext cx="459786" cy="1185196"/>
              </a:xfrm>
              <a:custGeom>
                <a:avLst/>
                <a:gdLst>
                  <a:gd name="connsiteX0" fmla="*/ 15224 w 459786"/>
                  <a:gd name="connsiteY0" fmla="*/ 31989 h 1185196"/>
                  <a:gd name="connsiteX1" fmla="*/ 10990 w 459786"/>
                  <a:gd name="connsiteY1" fmla="*/ 137822 h 1185196"/>
                  <a:gd name="connsiteX2" fmla="*/ 154924 w 459786"/>
                  <a:gd name="connsiteY2" fmla="*/ 891356 h 1185196"/>
                  <a:gd name="connsiteX3" fmla="*/ 264990 w 459786"/>
                  <a:gd name="connsiteY3" fmla="*/ 1094556 h 1185196"/>
                  <a:gd name="connsiteX4" fmla="*/ 459724 w 459786"/>
                  <a:gd name="connsiteY4" fmla="*/ 1183456 h 1185196"/>
                  <a:gd name="connsiteX5" fmla="*/ 243824 w 459786"/>
                  <a:gd name="connsiteY5" fmla="*/ 1022589 h 1185196"/>
                  <a:gd name="connsiteX6" fmla="*/ 57557 w 459786"/>
                  <a:gd name="connsiteY6" fmla="*/ 510356 h 1185196"/>
                  <a:gd name="connsiteX7" fmla="*/ 15224 w 459786"/>
                  <a:gd name="connsiteY7" fmla="*/ 31989 h 1185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9786" h="1185196">
                    <a:moveTo>
                      <a:pt x="15224" y="31989"/>
                    </a:moveTo>
                    <a:cubicBezTo>
                      <a:pt x="7463" y="-30100"/>
                      <a:pt x="-12293" y="-5406"/>
                      <a:pt x="10990" y="137822"/>
                    </a:cubicBezTo>
                    <a:cubicBezTo>
                      <a:pt x="34273" y="281050"/>
                      <a:pt x="112591" y="731900"/>
                      <a:pt x="154924" y="891356"/>
                    </a:cubicBezTo>
                    <a:cubicBezTo>
                      <a:pt x="197257" y="1050812"/>
                      <a:pt x="214190" y="1045873"/>
                      <a:pt x="264990" y="1094556"/>
                    </a:cubicBezTo>
                    <a:cubicBezTo>
                      <a:pt x="315790" y="1143239"/>
                      <a:pt x="463252" y="1195450"/>
                      <a:pt x="459724" y="1183456"/>
                    </a:cubicBezTo>
                    <a:cubicBezTo>
                      <a:pt x="456196" y="1171462"/>
                      <a:pt x="310852" y="1134772"/>
                      <a:pt x="243824" y="1022589"/>
                    </a:cubicBezTo>
                    <a:cubicBezTo>
                      <a:pt x="176796" y="910406"/>
                      <a:pt x="94951" y="675456"/>
                      <a:pt x="57557" y="510356"/>
                    </a:cubicBezTo>
                    <a:cubicBezTo>
                      <a:pt x="20163" y="345256"/>
                      <a:pt x="22985" y="94078"/>
                      <a:pt x="15224" y="319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5" name="フリーフォーム: 図形 1214">
                <a:extLst>
                  <a:ext uri="{FF2B5EF4-FFF2-40B4-BE49-F238E27FC236}">
                    <a16:creationId xmlns:a16="http://schemas.microsoft.com/office/drawing/2014/main" id="{C11C0A86-1E50-46B4-825B-91242193929E}"/>
                  </a:ext>
                </a:extLst>
              </p:cNvPr>
              <p:cNvSpPr/>
              <p:nvPr/>
            </p:nvSpPr>
            <p:spPr>
              <a:xfrm>
                <a:off x="5923804" y="6082258"/>
                <a:ext cx="267468" cy="623007"/>
              </a:xfrm>
              <a:custGeom>
                <a:avLst/>
                <a:gdLst>
                  <a:gd name="connsiteX0" fmla="*/ 265859 w 267468"/>
                  <a:gd name="connsiteY0" fmla="*/ 5805 h 623007"/>
                  <a:gd name="connsiteX1" fmla="*/ 29321 w 267468"/>
                  <a:gd name="connsiteY1" fmla="*/ 350292 h 623007"/>
                  <a:gd name="connsiteX2" fmla="*/ 2334 w 267468"/>
                  <a:gd name="connsiteY2" fmla="*/ 510630 h 623007"/>
                  <a:gd name="connsiteX3" fmla="*/ 16621 w 267468"/>
                  <a:gd name="connsiteY3" fmla="*/ 621755 h 623007"/>
                  <a:gd name="connsiteX4" fmla="*/ 8684 w 267468"/>
                  <a:gd name="connsiteY4" fmla="*/ 556667 h 623007"/>
                  <a:gd name="connsiteX5" fmla="*/ 53134 w 267468"/>
                  <a:gd name="connsiteY5" fmla="*/ 355055 h 623007"/>
                  <a:gd name="connsiteX6" fmla="*/ 129334 w 267468"/>
                  <a:gd name="connsiteY6" fmla="*/ 150267 h 623007"/>
                  <a:gd name="connsiteX7" fmla="*/ 265859 w 267468"/>
                  <a:gd name="connsiteY7" fmla="*/ 5805 h 62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468" h="623007">
                    <a:moveTo>
                      <a:pt x="265859" y="5805"/>
                    </a:moveTo>
                    <a:cubicBezTo>
                      <a:pt x="249190" y="39142"/>
                      <a:pt x="73242" y="266155"/>
                      <a:pt x="29321" y="350292"/>
                    </a:cubicBezTo>
                    <a:cubicBezTo>
                      <a:pt x="-14600" y="434429"/>
                      <a:pt x="4451" y="465386"/>
                      <a:pt x="2334" y="510630"/>
                    </a:cubicBezTo>
                    <a:cubicBezTo>
                      <a:pt x="217" y="555874"/>
                      <a:pt x="15563" y="614082"/>
                      <a:pt x="16621" y="621755"/>
                    </a:cubicBezTo>
                    <a:cubicBezTo>
                      <a:pt x="17679" y="629428"/>
                      <a:pt x="2598" y="601117"/>
                      <a:pt x="8684" y="556667"/>
                    </a:cubicBezTo>
                    <a:cubicBezTo>
                      <a:pt x="14769" y="512217"/>
                      <a:pt x="33026" y="422788"/>
                      <a:pt x="53134" y="355055"/>
                    </a:cubicBezTo>
                    <a:cubicBezTo>
                      <a:pt x="73242" y="287322"/>
                      <a:pt x="93615" y="209534"/>
                      <a:pt x="129334" y="150267"/>
                    </a:cubicBezTo>
                    <a:cubicBezTo>
                      <a:pt x="165053" y="91000"/>
                      <a:pt x="282528" y="-27532"/>
                      <a:pt x="265859" y="58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6" name="フリーフォーム: 図形 1215">
                <a:extLst>
                  <a:ext uri="{FF2B5EF4-FFF2-40B4-BE49-F238E27FC236}">
                    <a16:creationId xmlns:a16="http://schemas.microsoft.com/office/drawing/2014/main" id="{AA747829-0CD2-440F-9BCC-0602DD604CD1}"/>
                  </a:ext>
                </a:extLst>
              </p:cNvPr>
              <p:cNvSpPr/>
              <p:nvPr/>
            </p:nvSpPr>
            <p:spPr>
              <a:xfrm>
                <a:off x="5813876" y="5979749"/>
                <a:ext cx="323600" cy="746809"/>
              </a:xfrm>
              <a:custGeom>
                <a:avLst/>
                <a:gdLst>
                  <a:gd name="connsiteX0" fmla="*/ 323399 w 323600"/>
                  <a:gd name="connsiteY0" fmla="*/ 3539 h 746809"/>
                  <a:gd name="connsiteX1" fmla="*/ 80512 w 323600"/>
                  <a:gd name="connsiteY1" fmla="*/ 379776 h 746809"/>
                  <a:gd name="connsiteX2" fmla="*/ 13837 w 323600"/>
                  <a:gd name="connsiteY2" fmla="*/ 570276 h 746809"/>
                  <a:gd name="connsiteX3" fmla="*/ 5899 w 323600"/>
                  <a:gd name="connsiteY3" fmla="*/ 660764 h 746809"/>
                  <a:gd name="connsiteX4" fmla="*/ 83687 w 323600"/>
                  <a:gd name="connsiteY4" fmla="*/ 744901 h 746809"/>
                  <a:gd name="connsiteX5" fmla="*/ 110674 w 323600"/>
                  <a:gd name="connsiteY5" fmla="*/ 717914 h 746809"/>
                  <a:gd name="connsiteX6" fmla="*/ 59874 w 323600"/>
                  <a:gd name="connsiteY6" fmla="*/ 698864 h 746809"/>
                  <a:gd name="connsiteX7" fmla="*/ 36062 w 323600"/>
                  <a:gd name="connsiteY7" fmla="*/ 624251 h 746809"/>
                  <a:gd name="connsiteX8" fmla="*/ 323399 w 323600"/>
                  <a:gd name="connsiteY8" fmla="*/ 3539 h 746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3600" h="746809">
                    <a:moveTo>
                      <a:pt x="323399" y="3539"/>
                    </a:moveTo>
                    <a:cubicBezTo>
                      <a:pt x="330807" y="-37207"/>
                      <a:pt x="132106" y="285320"/>
                      <a:pt x="80512" y="379776"/>
                    </a:cubicBezTo>
                    <a:cubicBezTo>
                      <a:pt x="28918" y="474232"/>
                      <a:pt x="26272" y="523445"/>
                      <a:pt x="13837" y="570276"/>
                    </a:cubicBezTo>
                    <a:cubicBezTo>
                      <a:pt x="1402" y="617107"/>
                      <a:pt x="-5743" y="631660"/>
                      <a:pt x="5899" y="660764"/>
                    </a:cubicBezTo>
                    <a:cubicBezTo>
                      <a:pt x="17541" y="689868"/>
                      <a:pt x="66224" y="735376"/>
                      <a:pt x="83687" y="744901"/>
                    </a:cubicBezTo>
                    <a:cubicBezTo>
                      <a:pt x="101149" y="754426"/>
                      <a:pt x="114643" y="725587"/>
                      <a:pt x="110674" y="717914"/>
                    </a:cubicBezTo>
                    <a:cubicBezTo>
                      <a:pt x="106705" y="710241"/>
                      <a:pt x="72309" y="714475"/>
                      <a:pt x="59874" y="698864"/>
                    </a:cubicBezTo>
                    <a:cubicBezTo>
                      <a:pt x="47439" y="683254"/>
                      <a:pt x="-5478" y="735905"/>
                      <a:pt x="36062" y="624251"/>
                    </a:cubicBezTo>
                    <a:cubicBezTo>
                      <a:pt x="77602" y="512597"/>
                      <a:pt x="315991" y="44285"/>
                      <a:pt x="323399" y="353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7" name="フリーフォーム: 図形 1216">
                <a:extLst>
                  <a:ext uri="{FF2B5EF4-FFF2-40B4-BE49-F238E27FC236}">
                    <a16:creationId xmlns:a16="http://schemas.microsoft.com/office/drawing/2014/main" id="{580D7881-D470-4CDD-BA12-DE17829BD75A}"/>
                  </a:ext>
                </a:extLst>
              </p:cNvPr>
              <p:cNvSpPr/>
              <p:nvPr/>
            </p:nvSpPr>
            <p:spPr>
              <a:xfrm>
                <a:off x="5795963" y="6710343"/>
                <a:ext cx="258020" cy="348591"/>
              </a:xfrm>
              <a:custGeom>
                <a:avLst/>
                <a:gdLst>
                  <a:gd name="connsiteX0" fmla="*/ 114300 w 258020"/>
                  <a:gd name="connsiteY0" fmla="*/ 20 h 348591"/>
                  <a:gd name="connsiteX1" fmla="*/ 244475 w 258020"/>
                  <a:gd name="connsiteY1" fmla="*/ 127020 h 348591"/>
                  <a:gd name="connsiteX2" fmla="*/ 244475 w 258020"/>
                  <a:gd name="connsiteY2" fmla="*/ 219095 h 348591"/>
                  <a:gd name="connsiteX3" fmla="*/ 160337 w 258020"/>
                  <a:gd name="connsiteY3" fmla="*/ 328632 h 348591"/>
                  <a:gd name="connsiteX4" fmla="*/ 0 w 258020"/>
                  <a:gd name="connsiteY4" fmla="*/ 320695 h 348591"/>
                  <a:gd name="connsiteX5" fmla="*/ 158750 w 258020"/>
                  <a:gd name="connsiteY5" fmla="*/ 346095 h 348591"/>
                  <a:gd name="connsiteX6" fmla="*/ 236537 w 258020"/>
                  <a:gd name="connsiteY6" fmla="*/ 249257 h 348591"/>
                  <a:gd name="connsiteX7" fmla="*/ 227012 w 258020"/>
                  <a:gd name="connsiteY7" fmla="*/ 136545 h 348591"/>
                  <a:gd name="connsiteX8" fmla="*/ 114300 w 258020"/>
                  <a:gd name="connsiteY8" fmla="*/ 20 h 348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020" h="348591">
                    <a:moveTo>
                      <a:pt x="114300" y="20"/>
                    </a:moveTo>
                    <a:cubicBezTo>
                      <a:pt x="117210" y="-1567"/>
                      <a:pt x="222779" y="90508"/>
                      <a:pt x="244475" y="127020"/>
                    </a:cubicBezTo>
                    <a:cubicBezTo>
                      <a:pt x="266171" y="163532"/>
                      <a:pt x="258498" y="185493"/>
                      <a:pt x="244475" y="219095"/>
                    </a:cubicBezTo>
                    <a:cubicBezTo>
                      <a:pt x="230452" y="252697"/>
                      <a:pt x="201083" y="311699"/>
                      <a:pt x="160337" y="328632"/>
                    </a:cubicBezTo>
                    <a:cubicBezTo>
                      <a:pt x="119591" y="345565"/>
                      <a:pt x="264" y="317785"/>
                      <a:pt x="0" y="320695"/>
                    </a:cubicBezTo>
                    <a:cubicBezTo>
                      <a:pt x="-264" y="323605"/>
                      <a:pt x="119327" y="358001"/>
                      <a:pt x="158750" y="346095"/>
                    </a:cubicBezTo>
                    <a:cubicBezTo>
                      <a:pt x="198173" y="334189"/>
                      <a:pt x="225160" y="284182"/>
                      <a:pt x="236537" y="249257"/>
                    </a:cubicBezTo>
                    <a:cubicBezTo>
                      <a:pt x="247914" y="214332"/>
                      <a:pt x="245797" y="173587"/>
                      <a:pt x="227012" y="136545"/>
                    </a:cubicBezTo>
                    <a:cubicBezTo>
                      <a:pt x="208227" y="99503"/>
                      <a:pt x="111390" y="1607"/>
                      <a:pt x="114300" y="2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8" name="フリーフォーム: 図形 1217">
                <a:extLst>
                  <a:ext uri="{FF2B5EF4-FFF2-40B4-BE49-F238E27FC236}">
                    <a16:creationId xmlns:a16="http://schemas.microsoft.com/office/drawing/2014/main" id="{E065B1F9-3AFC-4AF7-A2AA-02A922201BC5}"/>
                  </a:ext>
                </a:extLst>
              </p:cNvPr>
              <p:cNvSpPr/>
              <p:nvPr/>
            </p:nvSpPr>
            <p:spPr>
              <a:xfrm>
                <a:off x="5768972" y="6706919"/>
                <a:ext cx="435371" cy="784679"/>
              </a:xfrm>
              <a:custGeom>
                <a:avLst/>
                <a:gdLst>
                  <a:gd name="connsiteX0" fmla="*/ 152403 w 435371"/>
                  <a:gd name="connsiteY0" fmla="*/ 269 h 784679"/>
                  <a:gd name="connsiteX1" fmla="*/ 30166 w 435371"/>
                  <a:gd name="connsiteY1" fmla="*/ 263794 h 784679"/>
                  <a:gd name="connsiteX2" fmla="*/ 4766 w 435371"/>
                  <a:gd name="connsiteY2" fmla="*/ 347931 h 784679"/>
                  <a:gd name="connsiteX3" fmla="*/ 14291 w 435371"/>
                  <a:gd name="connsiteY3" fmla="*/ 568594 h 784679"/>
                  <a:gd name="connsiteX4" fmla="*/ 141291 w 435371"/>
                  <a:gd name="connsiteY4" fmla="*/ 652731 h 784679"/>
                  <a:gd name="connsiteX5" fmla="*/ 430216 w 435371"/>
                  <a:gd name="connsiteY5" fmla="*/ 782906 h 784679"/>
                  <a:gd name="connsiteX6" fmla="*/ 306391 w 435371"/>
                  <a:gd name="connsiteY6" fmla="*/ 716231 h 784679"/>
                  <a:gd name="connsiteX7" fmla="*/ 53978 w 435371"/>
                  <a:gd name="connsiteY7" fmla="*/ 551131 h 784679"/>
                  <a:gd name="connsiteX8" fmla="*/ 82553 w 435371"/>
                  <a:gd name="connsiteY8" fmla="*/ 220931 h 784679"/>
                  <a:gd name="connsiteX9" fmla="*/ 152403 w 435371"/>
                  <a:gd name="connsiteY9" fmla="*/ 269 h 78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5371" h="784679">
                    <a:moveTo>
                      <a:pt x="152403" y="269"/>
                    </a:moveTo>
                    <a:cubicBezTo>
                      <a:pt x="143672" y="7413"/>
                      <a:pt x="54772" y="205850"/>
                      <a:pt x="30166" y="263794"/>
                    </a:cubicBezTo>
                    <a:cubicBezTo>
                      <a:pt x="5560" y="321738"/>
                      <a:pt x="7412" y="297131"/>
                      <a:pt x="4766" y="347931"/>
                    </a:cubicBezTo>
                    <a:cubicBezTo>
                      <a:pt x="2120" y="398731"/>
                      <a:pt x="-8463" y="517794"/>
                      <a:pt x="14291" y="568594"/>
                    </a:cubicBezTo>
                    <a:cubicBezTo>
                      <a:pt x="37045" y="619394"/>
                      <a:pt x="71970" y="617012"/>
                      <a:pt x="141291" y="652731"/>
                    </a:cubicBezTo>
                    <a:cubicBezTo>
                      <a:pt x="210612" y="688450"/>
                      <a:pt x="402699" y="772323"/>
                      <a:pt x="430216" y="782906"/>
                    </a:cubicBezTo>
                    <a:cubicBezTo>
                      <a:pt x="457733" y="793489"/>
                      <a:pt x="369097" y="754860"/>
                      <a:pt x="306391" y="716231"/>
                    </a:cubicBezTo>
                    <a:cubicBezTo>
                      <a:pt x="243685" y="677602"/>
                      <a:pt x="91284" y="633681"/>
                      <a:pt x="53978" y="551131"/>
                    </a:cubicBezTo>
                    <a:cubicBezTo>
                      <a:pt x="16672" y="468581"/>
                      <a:pt x="64032" y="312477"/>
                      <a:pt x="82553" y="220931"/>
                    </a:cubicBezTo>
                    <a:cubicBezTo>
                      <a:pt x="101074" y="129385"/>
                      <a:pt x="161134" y="-6875"/>
                      <a:pt x="152403" y="2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19" name="フリーフォーム: 図形 1218">
                <a:extLst>
                  <a:ext uri="{FF2B5EF4-FFF2-40B4-BE49-F238E27FC236}">
                    <a16:creationId xmlns:a16="http://schemas.microsoft.com/office/drawing/2014/main" id="{8F0FB50C-E620-430C-B8F4-0A73B74176D4}"/>
                  </a:ext>
                </a:extLst>
              </p:cNvPr>
              <p:cNvSpPr/>
              <p:nvPr/>
            </p:nvSpPr>
            <p:spPr>
              <a:xfrm>
                <a:off x="5703367" y="6666282"/>
                <a:ext cx="522125" cy="924426"/>
              </a:xfrm>
              <a:custGeom>
                <a:avLst/>
                <a:gdLst>
                  <a:gd name="connsiteX0" fmla="*/ 122758 w 522125"/>
                  <a:gd name="connsiteY0" fmla="*/ 1218 h 924426"/>
                  <a:gd name="connsiteX1" fmla="*/ 29096 w 522125"/>
                  <a:gd name="connsiteY1" fmla="*/ 242518 h 924426"/>
                  <a:gd name="connsiteX2" fmla="*/ 5283 w 522125"/>
                  <a:gd name="connsiteY2" fmla="*/ 599706 h 924426"/>
                  <a:gd name="connsiteX3" fmla="*/ 117996 w 522125"/>
                  <a:gd name="connsiteY3" fmla="*/ 742581 h 924426"/>
                  <a:gd name="connsiteX4" fmla="*/ 371996 w 522125"/>
                  <a:gd name="connsiteY4" fmla="*/ 806081 h 924426"/>
                  <a:gd name="connsiteX5" fmla="*/ 511696 w 522125"/>
                  <a:gd name="connsiteY5" fmla="*/ 923556 h 924426"/>
                  <a:gd name="connsiteX6" fmla="*/ 92596 w 522125"/>
                  <a:gd name="connsiteY6" fmla="*/ 739406 h 924426"/>
                  <a:gd name="connsiteX7" fmla="*/ 22746 w 522125"/>
                  <a:gd name="connsiteY7" fmla="*/ 342531 h 924426"/>
                  <a:gd name="connsiteX8" fmla="*/ 122758 w 522125"/>
                  <a:gd name="connsiteY8" fmla="*/ 1218 h 92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2125" h="924426">
                    <a:moveTo>
                      <a:pt x="122758" y="1218"/>
                    </a:moveTo>
                    <a:cubicBezTo>
                      <a:pt x="123816" y="-15451"/>
                      <a:pt x="48675" y="142770"/>
                      <a:pt x="29096" y="242518"/>
                    </a:cubicBezTo>
                    <a:cubicBezTo>
                      <a:pt x="9517" y="342266"/>
                      <a:pt x="-9534" y="516362"/>
                      <a:pt x="5283" y="599706"/>
                    </a:cubicBezTo>
                    <a:cubicBezTo>
                      <a:pt x="20100" y="683050"/>
                      <a:pt x="56877" y="708185"/>
                      <a:pt x="117996" y="742581"/>
                    </a:cubicBezTo>
                    <a:cubicBezTo>
                      <a:pt x="179115" y="776977"/>
                      <a:pt x="306379" y="775919"/>
                      <a:pt x="371996" y="806081"/>
                    </a:cubicBezTo>
                    <a:cubicBezTo>
                      <a:pt x="437613" y="836243"/>
                      <a:pt x="558263" y="934668"/>
                      <a:pt x="511696" y="923556"/>
                    </a:cubicBezTo>
                    <a:cubicBezTo>
                      <a:pt x="465129" y="912444"/>
                      <a:pt x="174088" y="836243"/>
                      <a:pt x="92596" y="739406"/>
                    </a:cubicBezTo>
                    <a:cubicBezTo>
                      <a:pt x="11104" y="642569"/>
                      <a:pt x="16396" y="463710"/>
                      <a:pt x="22746" y="342531"/>
                    </a:cubicBezTo>
                    <a:cubicBezTo>
                      <a:pt x="29096" y="221352"/>
                      <a:pt x="121700" y="17887"/>
                      <a:pt x="122758" y="121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0" name="フリーフォーム: 図形 1219">
                <a:extLst>
                  <a:ext uri="{FF2B5EF4-FFF2-40B4-BE49-F238E27FC236}">
                    <a16:creationId xmlns:a16="http://schemas.microsoft.com/office/drawing/2014/main" id="{2A0EEC12-8B22-4A4A-A595-0B59931502CC}"/>
                  </a:ext>
                </a:extLst>
              </p:cNvPr>
              <p:cNvSpPr/>
              <p:nvPr/>
            </p:nvSpPr>
            <p:spPr>
              <a:xfrm>
                <a:off x="6167407" y="7449250"/>
                <a:ext cx="1173438" cy="347055"/>
              </a:xfrm>
              <a:custGeom>
                <a:avLst/>
                <a:gdLst>
                  <a:gd name="connsiteX0" fmla="*/ 14318 w 1173438"/>
                  <a:gd name="connsiteY0" fmla="*/ 15175 h 347055"/>
                  <a:gd name="connsiteX1" fmla="*/ 77818 w 1173438"/>
                  <a:gd name="connsiteY1" fmla="*/ 40575 h 347055"/>
                  <a:gd name="connsiteX2" fmla="*/ 379443 w 1173438"/>
                  <a:gd name="connsiteY2" fmla="*/ 278700 h 347055"/>
                  <a:gd name="connsiteX3" fmla="*/ 728693 w 1173438"/>
                  <a:gd name="connsiteY3" fmla="*/ 345375 h 347055"/>
                  <a:gd name="connsiteX4" fmla="*/ 963643 w 1173438"/>
                  <a:gd name="connsiteY4" fmla="*/ 313625 h 347055"/>
                  <a:gd name="connsiteX5" fmla="*/ 1125568 w 1173438"/>
                  <a:gd name="connsiteY5" fmla="*/ 173925 h 347055"/>
                  <a:gd name="connsiteX6" fmla="*/ 1150968 w 1173438"/>
                  <a:gd name="connsiteY6" fmla="*/ 78675 h 347055"/>
                  <a:gd name="connsiteX7" fmla="*/ 827118 w 1173438"/>
                  <a:gd name="connsiteY7" fmla="*/ 250125 h 347055"/>
                  <a:gd name="connsiteX8" fmla="*/ 300068 w 1173438"/>
                  <a:gd name="connsiteY8" fmla="*/ 199325 h 347055"/>
                  <a:gd name="connsiteX9" fmla="*/ 14318 w 1173438"/>
                  <a:gd name="connsiteY9" fmla="*/ 15175 h 34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3438" h="347055">
                    <a:moveTo>
                      <a:pt x="14318" y="15175"/>
                    </a:moveTo>
                    <a:cubicBezTo>
                      <a:pt x="-22724" y="-11283"/>
                      <a:pt x="16964" y="-3346"/>
                      <a:pt x="77818" y="40575"/>
                    </a:cubicBezTo>
                    <a:cubicBezTo>
                      <a:pt x="138672" y="84496"/>
                      <a:pt x="270964" y="227900"/>
                      <a:pt x="379443" y="278700"/>
                    </a:cubicBezTo>
                    <a:cubicBezTo>
                      <a:pt x="487922" y="329500"/>
                      <a:pt x="631326" y="339554"/>
                      <a:pt x="728693" y="345375"/>
                    </a:cubicBezTo>
                    <a:cubicBezTo>
                      <a:pt x="826060" y="351196"/>
                      <a:pt x="897497" y="342200"/>
                      <a:pt x="963643" y="313625"/>
                    </a:cubicBezTo>
                    <a:cubicBezTo>
                      <a:pt x="1029789" y="285050"/>
                      <a:pt x="1094347" y="213083"/>
                      <a:pt x="1125568" y="173925"/>
                    </a:cubicBezTo>
                    <a:cubicBezTo>
                      <a:pt x="1156789" y="134767"/>
                      <a:pt x="1200710" y="65975"/>
                      <a:pt x="1150968" y="78675"/>
                    </a:cubicBezTo>
                    <a:cubicBezTo>
                      <a:pt x="1101226" y="91375"/>
                      <a:pt x="968935" y="230017"/>
                      <a:pt x="827118" y="250125"/>
                    </a:cubicBezTo>
                    <a:cubicBezTo>
                      <a:pt x="685301" y="270233"/>
                      <a:pt x="432889" y="239542"/>
                      <a:pt x="300068" y="199325"/>
                    </a:cubicBezTo>
                    <a:cubicBezTo>
                      <a:pt x="167247" y="159108"/>
                      <a:pt x="51360" y="41633"/>
                      <a:pt x="14318" y="151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1" name="フリーフォーム: 図形 1220">
                <a:extLst>
                  <a:ext uri="{FF2B5EF4-FFF2-40B4-BE49-F238E27FC236}">
                    <a16:creationId xmlns:a16="http://schemas.microsoft.com/office/drawing/2014/main" id="{7B069A12-1F82-4ECF-B07F-1EBCCC0524A4}"/>
                  </a:ext>
                </a:extLst>
              </p:cNvPr>
              <p:cNvSpPr/>
              <p:nvPr/>
            </p:nvSpPr>
            <p:spPr>
              <a:xfrm>
                <a:off x="5757152" y="7670710"/>
                <a:ext cx="161138" cy="528099"/>
              </a:xfrm>
              <a:custGeom>
                <a:avLst/>
                <a:gdLst>
                  <a:gd name="connsiteX0" fmla="*/ 161048 w 161138"/>
                  <a:gd name="connsiteY0" fmla="*/ 90 h 528099"/>
                  <a:gd name="connsiteX1" fmla="*/ 91198 w 161138"/>
                  <a:gd name="connsiteY1" fmla="*/ 82640 h 528099"/>
                  <a:gd name="connsiteX2" fmla="*/ 27698 w 161138"/>
                  <a:gd name="connsiteY2" fmla="*/ 57240 h 528099"/>
                  <a:gd name="connsiteX3" fmla="*/ 5473 w 161138"/>
                  <a:gd name="connsiteY3" fmla="*/ 314415 h 528099"/>
                  <a:gd name="connsiteX4" fmla="*/ 126123 w 161138"/>
                  <a:gd name="connsiteY4" fmla="*/ 527140 h 528099"/>
                  <a:gd name="connsiteX5" fmla="*/ 30873 w 161138"/>
                  <a:gd name="connsiteY5" fmla="*/ 228690 h 528099"/>
                  <a:gd name="connsiteX6" fmla="*/ 49923 w 161138"/>
                  <a:gd name="connsiteY6" fmla="*/ 92165 h 528099"/>
                  <a:gd name="connsiteX7" fmla="*/ 103898 w 161138"/>
                  <a:gd name="connsiteY7" fmla="*/ 66765 h 528099"/>
                  <a:gd name="connsiteX8" fmla="*/ 161048 w 161138"/>
                  <a:gd name="connsiteY8" fmla="*/ 90 h 52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138" h="528099">
                    <a:moveTo>
                      <a:pt x="161048" y="90"/>
                    </a:moveTo>
                    <a:cubicBezTo>
                      <a:pt x="158931" y="2736"/>
                      <a:pt x="113423" y="73115"/>
                      <a:pt x="91198" y="82640"/>
                    </a:cubicBezTo>
                    <a:cubicBezTo>
                      <a:pt x="68973" y="92165"/>
                      <a:pt x="41985" y="18611"/>
                      <a:pt x="27698" y="57240"/>
                    </a:cubicBezTo>
                    <a:cubicBezTo>
                      <a:pt x="13411" y="95869"/>
                      <a:pt x="-10931" y="236098"/>
                      <a:pt x="5473" y="314415"/>
                    </a:cubicBezTo>
                    <a:cubicBezTo>
                      <a:pt x="21877" y="392732"/>
                      <a:pt x="121890" y="541427"/>
                      <a:pt x="126123" y="527140"/>
                    </a:cubicBezTo>
                    <a:cubicBezTo>
                      <a:pt x="130356" y="512853"/>
                      <a:pt x="43573" y="301186"/>
                      <a:pt x="30873" y="228690"/>
                    </a:cubicBezTo>
                    <a:cubicBezTo>
                      <a:pt x="18173" y="156194"/>
                      <a:pt x="37752" y="119153"/>
                      <a:pt x="49923" y="92165"/>
                    </a:cubicBezTo>
                    <a:cubicBezTo>
                      <a:pt x="62094" y="65178"/>
                      <a:pt x="80086" y="79994"/>
                      <a:pt x="103898" y="66765"/>
                    </a:cubicBezTo>
                    <a:cubicBezTo>
                      <a:pt x="127710" y="53536"/>
                      <a:pt x="163165" y="-2556"/>
                      <a:pt x="161048" y="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2" name="フリーフォーム: 図形 1221">
                <a:extLst>
                  <a:ext uri="{FF2B5EF4-FFF2-40B4-BE49-F238E27FC236}">
                    <a16:creationId xmlns:a16="http://schemas.microsoft.com/office/drawing/2014/main" id="{920603A6-9ADB-4F2A-AD8B-922A90BF618E}"/>
                  </a:ext>
                </a:extLst>
              </p:cNvPr>
              <p:cNvSpPr/>
              <p:nvPr/>
            </p:nvSpPr>
            <p:spPr>
              <a:xfrm>
                <a:off x="5741879" y="7410792"/>
                <a:ext cx="1561680" cy="511912"/>
              </a:xfrm>
              <a:custGeom>
                <a:avLst/>
                <a:gdLst>
                  <a:gd name="connsiteX0" fmla="*/ 33446 w 1561680"/>
                  <a:gd name="connsiteY0" fmla="*/ 12358 h 511912"/>
                  <a:gd name="connsiteX1" fmla="*/ 614471 w 1561680"/>
                  <a:gd name="connsiteY1" fmla="*/ 387008 h 511912"/>
                  <a:gd name="connsiteX2" fmla="*/ 1087546 w 1561680"/>
                  <a:gd name="connsiteY2" fmla="*/ 453683 h 511912"/>
                  <a:gd name="connsiteX3" fmla="*/ 1532046 w 1561680"/>
                  <a:gd name="connsiteY3" fmla="*/ 475908 h 511912"/>
                  <a:gd name="connsiteX4" fmla="*/ 1436796 w 1561680"/>
                  <a:gd name="connsiteY4" fmla="*/ 510833 h 511912"/>
                  <a:gd name="connsiteX5" fmla="*/ 763696 w 1561680"/>
                  <a:gd name="connsiteY5" fmla="*/ 431458 h 511912"/>
                  <a:gd name="connsiteX6" fmla="*/ 144571 w 1561680"/>
                  <a:gd name="connsiteY6" fmla="*/ 120308 h 511912"/>
                  <a:gd name="connsiteX7" fmla="*/ 33446 w 1561680"/>
                  <a:gd name="connsiteY7" fmla="*/ 12358 h 51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61680" h="511912">
                    <a:moveTo>
                      <a:pt x="33446" y="12358"/>
                    </a:moveTo>
                    <a:cubicBezTo>
                      <a:pt x="111763" y="56808"/>
                      <a:pt x="438788" y="313454"/>
                      <a:pt x="614471" y="387008"/>
                    </a:cubicBezTo>
                    <a:cubicBezTo>
                      <a:pt x="790154" y="460562"/>
                      <a:pt x="934617" y="438866"/>
                      <a:pt x="1087546" y="453683"/>
                    </a:cubicBezTo>
                    <a:cubicBezTo>
                      <a:pt x="1240475" y="468500"/>
                      <a:pt x="1473838" y="466383"/>
                      <a:pt x="1532046" y="475908"/>
                    </a:cubicBezTo>
                    <a:cubicBezTo>
                      <a:pt x="1590254" y="485433"/>
                      <a:pt x="1564854" y="518241"/>
                      <a:pt x="1436796" y="510833"/>
                    </a:cubicBezTo>
                    <a:cubicBezTo>
                      <a:pt x="1308738" y="503425"/>
                      <a:pt x="979067" y="496545"/>
                      <a:pt x="763696" y="431458"/>
                    </a:cubicBezTo>
                    <a:cubicBezTo>
                      <a:pt x="548325" y="366371"/>
                      <a:pt x="265750" y="188041"/>
                      <a:pt x="144571" y="120308"/>
                    </a:cubicBezTo>
                    <a:cubicBezTo>
                      <a:pt x="23392" y="52575"/>
                      <a:pt x="-44871" y="-32092"/>
                      <a:pt x="33446" y="123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3" name="フリーフォーム: 図形 1222">
                <a:extLst>
                  <a:ext uri="{FF2B5EF4-FFF2-40B4-BE49-F238E27FC236}">
                    <a16:creationId xmlns:a16="http://schemas.microsoft.com/office/drawing/2014/main" id="{35AA9B00-06BE-4204-A2A1-7478E6DA27C4}"/>
                  </a:ext>
                </a:extLst>
              </p:cNvPr>
              <p:cNvSpPr/>
              <p:nvPr/>
            </p:nvSpPr>
            <p:spPr>
              <a:xfrm>
                <a:off x="6179589" y="7569023"/>
                <a:ext cx="1193474" cy="270872"/>
              </a:xfrm>
              <a:custGeom>
                <a:avLst/>
                <a:gdLst>
                  <a:gd name="connsiteX0" fmla="*/ 24361 w 1193474"/>
                  <a:gd name="connsiteY0" fmla="*/ 6527 h 270872"/>
                  <a:gd name="connsiteX1" fmla="*/ 33886 w 1193474"/>
                  <a:gd name="connsiteY1" fmla="*/ 60502 h 270872"/>
                  <a:gd name="connsiteX2" fmla="*/ 233911 w 1193474"/>
                  <a:gd name="connsiteY2" fmla="*/ 219252 h 270872"/>
                  <a:gd name="connsiteX3" fmla="*/ 545061 w 1193474"/>
                  <a:gd name="connsiteY3" fmla="*/ 270052 h 270872"/>
                  <a:gd name="connsiteX4" fmla="*/ 894311 w 1193474"/>
                  <a:gd name="connsiteY4" fmla="*/ 244652 h 270872"/>
                  <a:gd name="connsiteX5" fmla="*/ 1053061 w 1193474"/>
                  <a:gd name="connsiteY5" fmla="*/ 168452 h 270872"/>
                  <a:gd name="connsiteX6" fmla="*/ 1186411 w 1193474"/>
                  <a:gd name="connsiteY6" fmla="*/ 16052 h 270872"/>
                  <a:gd name="connsiteX7" fmla="*/ 827636 w 1193474"/>
                  <a:gd name="connsiteY7" fmla="*/ 238302 h 270872"/>
                  <a:gd name="connsiteX8" fmla="*/ 278361 w 1193474"/>
                  <a:gd name="connsiteY8" fmla="*/ 197027 h 270872"/>
                  <a:gd name="connsiteX9" fmla="*/ 24361 w 1193474"/>
                  <a:gd name="connsiteY9" fmla="*/ 6527 h 27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93474" h="270872">
                    <a:moveTo>
                      <a:pt x="24361" y="6527"/>
                    </a:moveTo>
                    <a:cubicBezTo>
                      <a:pt x="-16385" y="-16227"/>
                      <a:pt x="-1039" y="25048"/>
                      <a:pt x="33886" y="60502"/>
                    </a:cubicBezTo>
                    <a:cubicBezTo>
                      <a:pt x="68811" y="95956"/>
                      <a:pt x="148715" y="184327"/>
                      <a:pt x="233911" y="219252"/>
                    </a:cubicBezTo>
                    <a:cubicBezTo>
                      <a:pt x="319107" y="254177"/>
                      <a:pt x="434994" y="265819"/>
                      <a:pt x="545061" y="270052"/>
                    </a:cubicBezTo>
                    <a:cubicBezTo>
                      <a:pt x="655128" y="274285"/>
                      <a:pt x="809644" y="261585"/>
                      <a:pt x="894311" y="244652"/>
                    </a:cubicBezTo>
                    <a:cubicBezTo>
                      <a:pt x="978978" y="227719"/>
                      <a:pt x="1004378" y="206552"/>
                      <a:pt x="1053061" y="168452"/>
                    </a:cubicBezTo>
                    <a:cubicBezTo>
                      <a:pt x="1101744" y="130352"/>
                      <a:pt x="1223982" y="4410"/>
                      <a:pt x="1186411" y="16052"/>
                    </a:cubicBezTo>
                    <a:cubicBezTo>
                      <a:pt x="1148840" y="27694"/>
                      <a:pt x="978978" y="208140"/>
                      <a:pt x="827636" y="238302"/>
                    </a:cubicBezTo>
                    <a:cubicBezTo>
                      <a:pt x="676294" y="268464"/>
                      <a:pt x="416474" y="231952"/>
                      <a:pt x="278361" y="197027"/>
                    </a:cubicBezTo>
                    <a:cubicBezTo>
                      <a:pt x="140249" y="162102"/>
                      <a:pt x="65107" y="29281"/>
                      <a:pt x="24361" y="65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4" name="フリーフォーム: 図形 1223">
                <a:extLst>
                  <a:ext uri="{FF2B5EF4-FFF2-40B4-BE49-F238E27FC236}">
                    <a16:creationId xmlns:a16="http://schemas.microsoft.com/office/drawing/2014/main" id="{8B3FDC6F-D88D-419A-B6B1-16D978D2A321}"/>
                  </a:ext>
                </a:extLst>
              </p:cNvPr>
              <p:cNvSpPr/>
              <p:nvPr/>
            </p:nvSpPr>
            <p:spPr>
              <a:xfrm>
                <a:off x="5875618" y="8163225"/>
                <a:ext cx="2751063" cy="1031779"/>
              </a:xfrm>
              <a:custGeom>
                <a:avLst/>
                <a:gdLst>
                  <a:gd name="connsiteX0" fmla="*/ 249 w 2751063"/>
                  <a:gd name="connsiteY0" fmla="*/ 2875 h 1031779"/>
                  <a:gd name="connsiteX1" fmla="*/ 84915 w 2751063"/>
                  <a:gd name="connsiteY1" fmla="*/ 108708 h 1031779"/>
                  <a:gd name="connsiteX2" fmla="*/ 161115 w 2751063"/>
                  <a:gd name="connsiteY2" fmla="*/ 519342 h 1031779"/>
                  <a:gd name="connsiteX3" fmla="*/ 423582 w 2751063"/>
                  <a:gd name="connsiteY3" fmla="*/ 747942 h 1031779"/>
                  <a:gd name="connsiteX4" fmla="*/ 1464982 w 2751063"/>
                  <a:gd name="connsiteY4" fmla="*/ 972308 h 1031779"/>
                  <a:gd name="connsiteX5" fmla="*/ 2095749 w 2751063"/>
                  <a:gd name="connsiteY5" fmla="*/ 1027342 h 1031779"/>
                  <a:gd name="connsiteX6" fmla="*/ 2739215 w 2751063"/>
                  <a:gd name="connsiteY6" fmla="*/ 883408 h 1031779"/>
                  <a:gd name="connsiteX7" fmla="*/ 1511549 w 2751063"/>
                  <a:gd name="connsiteY7" fmla="*/ 870708 h 1031779"/>
                  <a:gd name="connsiteX8" fmla="*/ 220382 w 2751063"/>
                  <a:gd name="connsiteY8" fmla="*/ 574375 h 1031779"/>
                  <a:gd name="connsiteX9" fmla="*/ 63749 w 2751063"/>
                  <a:gd name="connsiteY9" fmla="*/ 189142 h 1031779"/>
                  <a:gd name="connsiteX10" fmla="*/ 249 w 2751063"/>
                  <a:gd name="connsiteY10" fmla="*/ 2875 h 1031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51063" h="1031779">
                    <a:moveTo>
                      <a:pt x="249" y="2875"/>
                    </a:moveTo>
                    <a:cubicBezTo>
                      <a:pt x="3777" y="-10531"/>
                      <a:pt x="58104" y="22630"/>
                      <a:pt x="84915" y="108708"/>
                    </a:cubicBezTo>
                    <a:cubicBezTo>
                      <a:pt x="111726" y="194786"/>
                      <a:pt x="104671" y="412803"/>
                      <a:pt x="161115" y="519342"/>
                    </a:cubicBezTo>
                    <a:cubicBezTo>
                      <a:pt x="217559" y="625881"/>
                      <a:pt x="206271" y="672448"/>
                      <a:pt x="423582" y="747942"/>
                    </a:cubicBezTo>
                    <a:cubicBezTo>
                      <a:pt x="640893" y="823436"/>
                      <a:pt x="1186288" y="925741"/>
                      <a:pt x="1464982" y="972308"/>
                    </a:cubicBezTo>
                    <a:cubicBezTo>
                      <a:pt x="1743676" y="1018875"/>
                      <a:pt x="1883377" y="1042159"/>
                      <a:pt x="2095749" y="1027342"/>
                    </a:cubicBezTo>
                    <a:cubicBezTo>
                      <a:pt x="2308121" y="1012525"/>
                      <a:pt x="2836582" y="909514"/>
                      <a:pt x="2739215" y="883408"/>
                    </a:cubicBezTo>
                    <a:cubicBezTo>
                      <a:pt x="2641848" y="857302"/>
                      <a:pt x="1931355" y="922214"/>
                      <a:pt x="1511549" y="870708"/>
                    </a:cubicBezTo>
                    <a:cubicBezTo>
                      <a:pt x="1091744" y="819203"/>
                      <a:pt x="461682" y="687969"/>
                      <a:pt x="220382" y="574375"/>
                    </a:cubicBezTo>
                    <a:cubicBezTo>
                      <a:pt x="-20918" y="460781"/>
                      <a:pt x="96204" y="281570"/>
                      <a:pt x="63749" y="189142"/>
                    </a:cubicBezTo>
                    <a:cubicBezTo>
                      <a:pt x="31294" y="96714"/>
                      <a:pt x="-3279" y="16281"/>
                      <a:pt x="249" y="28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5" name="フリーフォーム: 図形 1224">
                <a:extLst>
                  <a:ext uri="{FF2B5EF4-FFF2-40B4-BE49-F238E27FC236}">
                    <a16:creationId xmlns:a16="http://schemas.microsoft.com/office/drawing/2014/main" id="{17BB7CE6-BD9C-4F63-B2FD-F8B8C86DA4FD}"/>
                  </a:ext>
                </a:extLst>
              </p:cNvPr>
              <p:cNvSpPr/>
              <p:nvPr/>
            </p:nvSpPr>
            <p:spPr>
              <a:xfrm>
                <a:off x="8632329" y="7866747"/>
                <a:ext cx="395053" cy="1219874"/>
              </a:xfrm>
              <a:custGeom>
                <a:avLst/>
                <a:gdLst>
                  <a:gd name="connsiteX0" fmla="*/ 380438 w 395053"/>
                  <a:gd name="connsiteY0" fmla="*/ 62286 h 1219874"/>
                  <a:gd name="connsiteX1" fmla="*/ 380438 w 395053"/>
                  <a:gd name="connsiteY1" fmla="*/ 151186 h 1219874"/>
                  <a:gd name="connsiteX2" fmla="*/ 359271 w 395053"/>
                  <a:gd name="connsiteY2" fmla="*/ 515253 h 1219874"/>
                  <a:gd name="connsiteX3" fmla="*/ 67171 w 395053"/>
                  <a:gd name="connsiteY3" fmla="*/ 1137553 h 1219874"/>
                  <a:gd name="connsiteX4" fmla="*/ 7904 w 395053"/>
                  <a:gd name="connsiteY4" fmla="*/ 1205286 h 1219874"/>
                  <a:gd name="connsiteX5" fmla="*/ 194171 w 395053"/>
                  <a:gd name="connsiteY5" fmla="*/ 1065586 h 1219874"/>
                  <a:gd name="connsiteX6" fmla="*/ 380438 w 395053"/>
                  <a:gd name="connsiteY6" fmla="*/ 62286 h 1219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5053" h="1219874">
                    <a:moveTo>
                      <a:pt x="380438" y="62286"/>
                    </a:moveTo>
                    <a:cubicBezTo>
                      <a:pt x="411482" y="-90114"/>
                      <a:pt x="383966" y="75692"/>
                      <a:pt x="380438" y="151186"/>
                    </a:cubicBezTo>
                    <a:cubicBezTo>
                      <a:pt x="376910" y="226681"/>
                      <a:pt x="411482" y="350858"/>
                      <a:pt x="359271" y="515253"/>
                    </a:cubicBezTo>
                    <a:cubicBezTo>
                      <a:pt x="307060" y="679648"/>
                      <a:pt x="125732" y="1022547"/>
                      <a:pt x="67171" y="1137553"/>
                    </a:cubicBezTo>
                    <a:cubicBezTo>
                      <a:pt x="8610" y="1252559"/>
                      <a:pt x="-13263" y="1217281"/>
                      <a:pt x="7904" y="1205286"/>
                    </a:cubicBezTo>
                    <a:cubicBezTo>
                      <a:pt x="29071" y="1193291"/>
                      <a:pt x="132788" y="1254675"/>
                      <a:pt x="194171" y="1065586"/>
                    </a:cubicBezTo>
                    <a:cubicBezTo>
                      <a:pt x="255554" y="876497"/>
                      <a:pt x="349394" y="214686"/>
                      <a:pt x="380438" y="6228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6" name="フリーフォーム: 図形 1225">
                <a:extLst>
                  <a:ext uri="{FF2B5EF4-FFF2-40B4-BE49-F238E27FC236}">
                    <a16:creationId xmlns:a16="http://schemas.microsoft.com/office/drawing/2014/main" id="{0E754ACA-E178-4821-A9BE-E455831BA0A3}"/>
                  </a:ext>
                </a:extLst>
              </p:cNvPr>
              <p:cNvSpPr/>
              <p:nvPr/>
            </p:nvSpPr>
            <p:spPr>
              <a:xfrm>
                <a:off x="8345736" y="6546431"/>
                <a:ext cx="708398" cy="1388055"/>
              </a:xfrm>
              <a:custGeom>
                <a:avLst/>
                <a:gdLst>
                  <a:gd name="connsiteX0" fmla="*/ 2397 w 708398"/>
                  <a:gd name="connsiteY0" fmla="*/ 11002 h 1388055"/>
                  <a:gd name="connsiteX1" fmla="*/ 374931 w 708398"/>
                  <a:gd name="connsiteY1" fmla="*/ 489369 h 1388055"/>
                  <a:gd name="connsiteX2" fmla="*/ 675497 w 708398"/>
                  <a:gd name="connsiteY2" fmla="*/ 1077802 h 1388055"/>
                  <a:gd name="connsiteX3" fmla="*/ 688197 w 708398"/>
                  <a:gd name="connsiteY3" fmla="*/ 1386836 h 1388055"/>
                  <a:gd name="connsiteX4" fmla="*/ 565431 w 708398"/>
                  <a:gd name="connsiteY4" fmla="*/ 971969 h 1388055"/>
                  <a:gd name="connsiteX5" fmla="*/ 2397 w 708398"/>
                  <a:gd name="connsiteY5" fmla="*/ 11002 h 1388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398" h="1388055">
                    <a:moveTo>
                      <a:pt x="2397" y="11002"/>
                    </a:moveTo>
                    <a:cubicBezTo>
                      <a:pt x="-29353" y="-69431"/>
                      <a:pt x="262748" y="311569"/>
                      <a:pt x="374931" y="489369"/>
                    </a:cubicBezTo>
                    <a:cubicBezTo>
                      <a:pt x="487114" y="667169"/>
                      <a:pt x="623286" y="928224"/>
                      <a:pt x="675497" y="1077802"/>
                    </a:cubicBezTo>
                    <a:cubicBezTo>
                      <a:pt x="727708" y="1227380"/>
                      <a:pt x="706541" y="1404475"/>
                      <a:pt x="688197" y="1386836"/>
                    </a:cubicBezTo>
                    <a:cubicBezTo>
                      <a:pt x="669853" y="1369197"/>
                      <a:pt x="679025" y="1197747"/>
                      <a:pt x="565431" y="971969"/>
                    </a:cubicBezTo>
                    <a:cubicBezTo>
                      <a:pt x="451837" y="746191"/>
                      <a:pt x="34147" y="91435"/>
                      <a:pt x="2397" y="110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7" name="フリーフォーム: 図形 1226">
                <a:extLst>
                  <a:ext uri="{FF2B5EF4-FFF2-40B4-BE49-F238E27FC236}">
                    <a16:creationId xmlns:a16="http://schemas.microsoft.com/office/drawing/2014/main" id="{36EBD922-0A05-456A-A780-E3B024BCACEB}"/>
                  </a:ext>
                </a:extLst>
              </p:cNvPr>
              <p:cNvSpPr/>
              <p:nvPr/>
            </p:nvSpPr>
            <p:spPr>
              <a:xfrm>
                <a:off x="7662094" y="5888563"/>
                <a:ext cx="762526" cy="715445"/>
              </a:xfrm>
              <a:custGeom>
                <a:avLst/>
                <a:gdLst>
                  <a:gd name="connsiteX0" fmla="*/ 239 w 762526"/>
                  <a:gd name="connsiteY0" fmla="*/ 4 h 715445"/>
                  <a:gd name="connsiteX1" fmla="*/ 432039 w 762526"/>
                  <a:gd name="connsiteY1" fmla="*/ 419104 h 715445"/>
                  <a:gd name="connsiteX2" fmla="*/ 762239 w 762526"/>
                  <a:gd name="connsiteY2" fmla="*/ 715437 h 715445"/>
                  <a:gd name="connsiteX3" fmla="*/ 377006 w 762526"/>
                  <a:gd name="connsiteY3" fmla="*/ 427570 h 715445"/>
                  <a:gd name="connsiteX4" fmla="*/ 239 w 762526"/>
                  <a:gd name="connsiteY4" fmla="*/ 4 h 715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526" h="715445">
                    <a:moveTo>
                      <a:pt x="239" y="4"/>
                    </a:moveTo>
                    <a:cubicBezTo>
                      <a:pt x="9411" y="-1407"/>
                      <a:pt x="305039" y="299865"/>
                      <a:pt x="432039" y="419104"/>
                    </a:cubicBezTo>
                    <a:cubicBezTo>
                      <a:pt x="559039" y="538343"/>
                      <a:pt x="771411" y="714026"/>
                      <a:pt x="762239" y="715437"/>
                    </a:cubicBezTo>
                    <a:cubicBezTo>
                      <a:pt x="753067" y="716848"/>
                      <a:pt x="506828" y="541870"/>
                      <a:pt x="377006" y="427570"/>
                    </a:cubicBezTo>
                    <a:cubicBezTo>
                      <a:pt x="247184" y="313270"/>
                      <a:pt x="-8933" y="1415"/>
                      <a:pt x="239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8" name="フリーフォーム: 図形 1227">
                <a:extLst>
                  <a:ext uri="{FF2B5EF4-FFF2-40B4-BE49-F238E27FC236}">
                    <a16:creationId xmlns:a16="http://schemas.microsoft.com/office/drawing/2014/main" id="{F553694B-7142-460F-B38A-68AD72422F1B}"/>
                  </a:ext>
                </a:extLst>
              </p:cNvPr>
              <p:cNvSpPr/>
              <p:nvPr/>
            </p:nvSpPr>
            <p:spPr>
              <a:xfrm>
                <a:off x="7589236" y="5994416"/>
                <a:ext cx="272746" cy="821854"/>
              </a:xfrm>
              <a:custGeom>
                <a:avLst/>
                <a:gdLst>
                  <a:gd name="connsiteX0" fmla="*/ 1131 w 272746"/>
                  <a:gd name="connsiteY0" fmla="*/ 8451 h 821854"/>
                  <a:gd name="connsiteX1" fmla="*/ 221264 w 272746"/>
                  <a:gd name="connsiteY1" fmla="*/ 372517 h 821854"/>
                  <a:gd name="connsiteX2" fmla="*/ 272064 w 272746"/>
                  <a:gd name="connsiteY2" fmla="*/ 821251 h 821854"/>
                  <a:gd name="connsiteX3" fmla="*/ 200097 w 272746"/>
                  <a:gd name="connsiteY3" fmla="*/ 461417 h 821854"/>
                  <a:gd name="connsiteX4" fmla="*/ 136597 w 272746"/>
                  <a:gd name="connsiteY4" fmla="*/ 143917 h 821854"/>
                  <a:gd name="connsiteX5" fmla="*/ 1131 w 272746"/>
                  <a:gd name="connsiteY5" fmla="*/ 8451 h 82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746" h="821854">
                    <a:moveTo>
                      <a:pt x="1131" y="8451"/>
                    </a:moveTo>
                    <a:cubicBezTo>
                      <a:pt x="15242" y="46551"/>
                      <a:pt x="176108" y="237050"/>
                      <a:pt x="221264" y="372517"/>
                    </a:cubicBezTo>
                    <a:cubicBezTo>
                      <a:pt x="266420" y="507984"/>
                      <a:pt x="275592" y="806434"/>
                      <a:pt x="272064" y="821251"/>
                    </a:cubicBezTo>
                    <a:cubicBezTo>
                      <a:pt x="268536" y="836068"/>
                      <a:pt x="222675" y="574306"/>
                      <a:pt x="200097" y="461417"/>
                    </a:cubicBezTo>
                    <a:cubicBezTo>
                      <a:pt x="177519" y="348528"/>
                      <a:pt x="164114" y="218706"/>
                      <a:pt x="136597" y="143917"/>
                    </a:cubicBezTo>
                    <a:cubicBezTo>
                      <a:pt x="109080" y="69128"/>
                      <a:pt x="-12980" y="-29649"/>
                      <a:pt x="1131" y="845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9" name="フリーフォーム: 図形 1228">
                <a:extLst>
                  <a:ext uri="{FF2B5EF4-FFF2-40B4-BE49-F238E27FC236}">
                    <a16:creationId xmlns:a16="http://schemas.microsoft.com/office/drawing/2014/main" id="{2A93D299-F817-41A3-B72F-322915C57E71}"/>
                  </a:ext>
                </a:extLst>
              </p:cNvPr>
              <p:cNvSpPr/>
              <p:nvPr/>
            </p:nvSpPr>
            <p:spPr>
              <a:xfrm>
                <a:off x="7296842" y="6188387"/>
                <a:ext cx="718448" cy="1681260"/>
              </a:xfrm>
              <a:custGeom>
                <a:avLst/>
                <a:gdLst>
                  <a:gd name="connsiteX0" fmla="*/ 577158 w 718448"/>
                  <a:gd name="connsiteY0" fmla="*/ 30380 h 1681260"/>
                  <a:gd name="connsiteX1" fmla="*/ 699925 w 718448"/>
                  <a:gd name="connsiteY1" fmla="*/ 669613 h 1681260"/>
                  <a:gd name="connsiteX2" fmla="*/ 598325 w 718448"/>
                  <a:gd name="connsiteY2" fmla="*/ 1114113 h 1681260"/>
                  <a:gd name="connsiteX3" fmla="*/ 484025 w 718448"/>
                  <a:gd name="connsiteY3" fmla="*/ 1406213 h 1681260"/>
                  <a:gd name="connsiteX4" fmla="*/ 208858 w 718448"/>
                  <a:gd name="connsiteY4" fmla="*/ 1660213 h 1681260"/>
                  <a:gd name="connsiteX5" fmla="*/ 26825 w 718448"/>
                  <a:gd name="connsiteY5" fmla="*/ 1655980 h 1681260"/>
                  <a:gd name="connsiteX6" fmla="*/ 5658 w 718448"/>
                  <a:gd name="connsiteY6" fmla="*/ 1567080 h 1681260"/>
                  <a:gd name="connsiteX7" fmla="*/ 73391 w 718448"/>
                  <a:gd name="connsiteY7" fmla="*/ 1406213 h 1681260"/>
                  <a:gd name="connsiteX8" fmla="*/ 119958 w 718448"/>
                  <a:gd name="connsiteY8" fmla="*/ 1660213 h 1681260"/>
                  <a:gd name="connsiteX9" fmla="*/ 416291 w 718448"/>
                  <a:gd name="connsiteY9" fmla="*/ 1524746 h 1681260"/>
                  <a:gd name="connsiteX10" fmla="*/ 704158 w 718448"/>
                  <a:gd name="connsiteY10" fmla="*/ 957480 h 1681260"/>
                  <a:gd name="connsiteX11" fmla="*/ 666058 w 718448"/>
                  <a:gd name="connsiteY11" fmla="*/ 191246 h 1681260"/>
                  <a:gd name="connsiteX12" fmla="*/ 577158 w 718448"/>
                  <a:gd name="connsiteY12" fmla="*/ 30380 h 168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18448" h="1681260">
                    <a:moveTo>
                      <a:pt x="577158" y="30380"/>
                    </a:moveTo>
                    <a:cubicBezTo>
                      <a:pt x="582803" y="110108"/>
                      <a:pt x="696397" y="488991"/>
                      <a:pt x="699925" y="669613"/>
                    </a:cubicBezTo>
                    <a:cubicBezTo>
                      <a:pt x="703453" y="850235"/>
                      <a:pt x="634308" y="991346"/>
                      <a:pt x="598325" y="1114113"/>
                    </a:cubicBezTo>
                    <a:cubicBezTo>
                      <a:pt x="562342" y="1236880"/>
                      <a:pt x="548936" y="1315196"/>
                      <a:pt x="484025" y="1406213"/>
                    </a:cubicBezTo>
                    <a:cubicBezTo>
                      <a:pt x="419114" y="1497230"/>
                      <a:pt x="285058" y="1618585"/>
                      <a:pt x="208858" y="1660213"/>
                    </a:cubicBezTo>
                    <a:cubicBezTo>
                      <a:pt x="132658" y="1701841"/>
                      <a:pt x="60692" y="1671502"/>
                      <a:pt x="26825" y="1655980"/>
                    </a:cubicBezTo>
                    <a:cubicBezTo>
                      <a:pt x="-7042" y="1640458"/>
                      <a:pt x="-2103" y="1608708"/>
                      <a:pt x="5658" y="1567080"/>
                    </a:cubicBezTo>
                    <a:cubicBezTo>
                      <a:pt x="13419" y="1525452"/>
                      <a:pt x="54341" y="1390691"/>
                      <a:pt x="73391" y="1406213"/>
                    </a:cubicBezTo>
                    <a:cubicBezTo>
                      <a:pt x="92441" y="1421735"/>
                      <a:pt x="62808" y="1640458"/>
                      <a:pt x="119958" y="1660213"/>
                    </a:cubicBezTo>
                    <a:cubicBezTo>
                      <a:pt x="177108" y="1679968"/>
                      <a:pt x="318924" y="1641868"/>
                      <a:pt x="416291" y="1524746"/>
                    </a:cubicBezTo>
                    <a:cubicBezTo>
                      <a:pt x="513658" y="1407624"/>
                      <a:pt x="662530" y="1179730"/>
                      <a:pt x="704158" y="957480"/>
                    </a:cubicBezTo>
                    <a:cubicBezTo>
                      <a:pt x="745786" y="735230"/>
                      <a:pt x="685108" y="346468"/>
                      <a:pt x="666058" y="191246"/>
                    </a:cubicBezTo>
                    <a:cubicBezTo>
                      <a:pt x="647008" y="36024"/>
                      <a:pt x="571513" y="-49348"/>
                      <a:pt x="577158" y="3038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0" name="フリーフォーム: 図形 1229">
                <a:extLst>
                  <a:ext uri="{FF2B5EF4-FFF2-40B4-BE49-F238E27FC236}">
                    <a16:creationId xmlns:a16="http://schemas.microsoft.com/office/drawing/2014/main" id="{52F2D904-C900-4B98-A309-701C3FCC5C2C}"/>
                  </a:ext>
                </a:extLst>
              </p:cNvPr>
              <p:cNvSpPr/>
              <p:nvPr/>
            </p:nvSpPr>
            <p:spPr>
              <a:xfrm>
                <a:off x="7785934" y="6138854"/>
                <a:ext cx="131211" cy="1028738"/>
              </a:xfrm>
              <a:custGeom>
                <a:avLst/>
                <a:gdLst>
                  <a:gd name="connsiteX0" fmla="*/ 3399 w 131211"/>
                  <a:gd name="connsiteY0" fmla="*/ 41813 h 1028738"/>
                  <a:gd name="connsiteX1" fmla="*/ 28799 w 131211"/>
                  <a:gd name="connsiteY1" fmla="*/ 88379 h 1028738"/>
                  <a:gd name="connsiteX2" fmla="*/ 75366 w 131211"/>
                  <a:gd name="connsiteY2" fmla="*/ 829213 h 1028738"/>
                  <a:gd name="connsiteX3" fmla="*/ 92299 w 131211"/>
                  <a:gd name="connsiteY3" fmla="*/ 998546 h 1028738"/>
                  <a:gd name="connsiteX4" fmla="*/ 121933 w 131211"/>
                  <a:gd name="connsiteY4" fmla="*/ 1007013 h 1028738"/>
                  <a:gd name="connsiteX5" fmla="*/ 130399 w 131211"/>
                  <a:gd name="connsiteY5" fmla="*/ 774179 h 1028738"/>
                  <a:gd name="connsiteX6" fmla="*/ 104999 w 131211"/>
                  <a:gd name="connsiteY6" fmla="*/ 342379 h 1028738"/>
                  <a:gd name="connsiteX7" fmla="*/ 3399 w 131211"/>
                  <a:gd name="connsiteY7" fmla="*/ 41813 h 102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1211" h="1028738">
                    <a:moveTo>
                      <a:pt x="3399" y="41813"/>
                    </a:moveTo>
                    <a:cubicBezTo>
                      <a:pt x="-9301" y="-520"/>
                      <a:pt x="16805" y="-42854"/>
                      <a:pt x="28799" y="88379"/>
                    </a:cubicBezTo>
                    <a:cubicBezTo>
                      <a:pt x="40793" y="219612"/>
                      <a:pt x="64783" y="677519"/>
                      <a:pt x="75366" y="829213"/>
                    </a:cubicBezTo>
                    <a:cubicBezTo>
                      <a:pt x="85949" y="980907"/>
                      <a:pt x="84538" y="968913"/>
                      <a:pt x="92299" y="998546"/>
                    </a:cubicBezTo>
                    <a:cubicBezTo>
                      <a:pt x="100060" y="1028179"/>
                      <a:pt x="115583" y="1044407"/>
                      <a:pt x="121933" y="1007013"/>
                    </a:cubicBezTo>
                    <a:cubicBezTo>
                      <a:pt x="128283" y="969619"/>
                      <a:pt x="133221" y="884951"/>
                      <a:pt x="130399" y="774179"/>
                    </a:cubicBezTo>
                    <a:cubicBezTo>
                      <a:pt x="127577" y="663407"/>
                      <a:pt x="120521" y="465851"/>
                      <a:pt x="104999" y="342379"/>
                    </a:cubicBezTo>
                    <a:cubicBezTo>
                      <a:pt x="89477" y="218907"/>
                      <a:pt x="16099" y="84146"/>
                      <a:pt x="3399" y="4181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1" name="フリーフォーム: 図形 1230">
                <a:extLst>
                  <a:ext uri="{FF2B5EF4-FFF2-40B4-BE49-F238E27FC236}">
                    <a16:creationId xmlns:a16="http://schemas.microsoft.com/office/drawing/2014/main" id="{E5CABEF5-20A3-4432-8D2A-48C52F16D6CD}"/>
                  </a:ext>
                </a:extLst>
              </p:cNvPr>
              <p:cNvSpPr/>
              <p:nvPr/>
            </p:nvSpPr>
            <p:spPr>
              <a:xfrm>
                <a:off x="7396374" y="6857097"/>
                <a:ext cx="402116" cy="863828"/>
              </a:xfrm>
              <a:custGeom>
                <a:avLst/>
                <a:gdLst>
                  <a:gd name="connsiteX0" fmla="*/ 401426 w 402116"/>
                  <a:gd name="connsiteY0" fmla="*/ 903 h 863828"/>
                  <a:gd name="connsiteX1" fmla="*/ 337926 w 402116"/>
                  <a:gd name="connsiteY1" fmla="*/ 432703 h 863828"/>
                  <a:gd name="connsiteX2" fmla="*/ 333693 w 402116"/>
                  <a:gd name="connsiteY2" fmla="*/ 576636 h 863828"/>
                  <a:gd name="connsiteX3" fmla="*/ 215159 w 402116"/>
                  <a:gd name="connsiteY3" fmla="*/ 733270 h 863828"/>
                  <a:gd name="connsiteX4" fmla="*/ 117793 w 402116"/>
                  <a:gd name="connsiteY4" fmla="*/ 830636 h 863828"/>
                  <a:gd name="connsiteX5" fmla="*/ 16193 w 402116"/>
                  <a:gd name="connsiteY5" fmla="*/ 860270 h 863828"/>
                  <a:gd name="connsiteX6" fmla="*/ 75459 w 402116"/>
                  <a:gd name="connsiteY6" fmla="*/ 758670 h 863828"/>
                  <a:gd name="connsiteX7" fmla="*/ 113559 w 402116"/>
                  <a:gd name="connsiteY7" fmla="*/ 618970 h 863828"/>
                  <a:gd name="connsiteX8" fmla="*/ 16193 w 402116"/>
                  <a:gd name="connsiteY8" fmla="*/ 606270 h 863828"/>
                  <a:gd name="connsiteX9" fmla="*/ 11959 w 402116"/>
                  <a:gd name="connsiteY9" fmla="*/ 631670 h 863828"/>
                  <a:gd name="connsiteX10" fmla="*/ 134726 w 402116"/>
                  <a:gd name="connsiteY10" fmla="*/ 745970 h 863828"/>
                  <a:gd name="connsiteX11" fmla="*/ 291359 w 402116"/>
                  <a:gd name="connsiteY11" fmla="*/ 559703 h 863828"/>
                  <a:gd name="connsiteX12" fmla="*/ 401426 w 402116"/>
                  <a:gd name="connsiteY12" fmla="*/ 903 h 863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2116" h="863828">
                    <a:moveTo>
                      <a:pt x="401426" y="903"/>
                    </a:moveTo>
                    <a:cubicBezTo>
                      <a:pt x="409187" y="-20264"/>
                      <a:pt x="349215" y="336748"/>
                      <a:pt x="337926" y="432703"/>
                    </a:cubicBezTo>
                    <a:cubicBezTo>
                      <a:pt x="326637" y="528658"/>
                      <a:pt x="354154" y="526541"/>
                      <a:pt x="333693" y="576636"/>
                    </a:cubicBezTo>
                    <a:cubicBezTo>
                      <a:pt x="313232" y="626731"/>
                      <a:pt x="251142" y="690937"/>
                      <a:pt x="215159" y="733270"/>
                    </a:cubicBezTo>
                    <a:cubicBezTo>
                      <a:pt x="179176" y="775603"/>
                      <a:pt x="150954" y="809469"/>
                      <a:pt x="117793" y="830636"/>
                    </a:cubicBezTo>
                    <a:cubicBezTo>
                      <a:pt x="84632" y="851803"/>
                      <a:pt x="23249" y="872264"/>
                      <a:pt x="16193" y="860270"/>
                    </a:cubicBezTo>
                    <a:cubicBezTo>
                      <a:pt x="9137" y="848276"/>
                      <a:pt x="59231" y="798887"/>
                      <a:pt x="75459" y="758670"/>
                    </a:cubicBezTo>
                    <a:cubicBezTo>
                      <a:pt x="91687" y="718453"/>
                      <a:pt x="123437" y="644370"/>
                      <a:pt x="113559" y="618970"/>
                    </a:cubicBezTo>
                    <a:cubicBezTo>
                      <a:pt x="103681" y="593570"/>
                      <a:pt x="33126" y="604153"/>
                      <a:pt x="16193" y="606270"/>
                    </a:cubicBezTo>
                    <a:cubicBezTo>
                      <a:pt x="-740" y="608387"/>
                      <a:pt x="-7797" y="608387"/>
                      <a:pt x="11959" y="631670"/>
                    </a:cubicBezTo>
                    <a:cubicBezTo>
                      <a:pt x="31714" y="654953"/>
                      <a:pt x="88159" y="757965"/>
                      <a:pt x="134726" y="745970"/>
                    </a:cubicBezTo>
                    <a:cubicBezTo>
                      <a:pt x="181293" y="733975"/>
                      <a:pt x="239854" y="687409"/>
                      <a:pt x="291359" y="559703"/>
                    </a:cubicBezTo>
                    <a:cubicBezTo>
                      <a:pt x="342864" y="431997"/>
                      <a:pt x="393665" y="22070"/>
                      <a:pt x="401426" y="9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2" name="フリーフォーム: 図形 1231">
                <a:extLst>
                  <a:ext uri="{FF2B5EF4-FFF2-40B4-BE49-F238E27FC236}">
                    <a16:creationId xmlns:a16="http://schemas.microsoft.com/office/drawing/2014/main" id="{E8EC53E0-07F3-4F61-8E8F-8A969A77B7C4}"/>
                  </a:ext>
                </a:extLst>
              </p:cNvPr>
              <p:cNvSpPr/>
              <p:nvPr/>
            </p:nvSpPr>
            <p:spPr>
              <a:xfrm>
                <a:off x="7445291" y="6907465"/>
                <a:ext cx="387091" cy="844304"/>
              </a:xfrm>
              <a:custGeom>
                <a:avLst/>
                <a:gdLst>
                  <a:gd name="connsiteX0" fmla="*/ 386376 w 387091"/>
                  <a:gd name="connsiteY0" fmla="*/ 22502 h 844304"/>
                  <a:gd name="connsiteX1" fmla="*/ 373676 w 387091"/>
                  <a:gd name="connsiteY1" fmla="*/ 81768 h 844304"/>
                  <a:gd name="connsiteX2" fmla="*/ 310176 w 387091"/>
                  <a:gd name="connsiteY2" fmla="*/ 543202 h 844304"/>
                  <a:gd name="connsiteX3" fmla="*/ 174709 w 387091"/>
                  <a:gd name="connsiteY3" fmla="*/ 725235 h 844304"/>
                  <a:gd name="connsiteX4" fmla="*/ 30776 w 387091"/>
                  <a:gd name="connsiteY4" fmla="*/ 831068 h 844304"/>
                  <a:gd name="connsiteX5" fmla="*/ 13842 w 387091"/>
                  <a:gd name="connsiteY5" fmla="*/ 835302 h 844304"/>
                  <a:gd name="connsiteX6" fmla="*/ 195876 w 387091"/>
                  <a:gd name="connsiteY6" fmla="*/ 763335 h 844304"/>
                  <a:gd name="connsiteX7" fmla="*/ 360976 w 387091"/>
                  <a:gd name="connsiteY7" fmla="*/ 331535 h 844304"/>
                  <a:gd name="connsiteX8" fmla="*/ 386376 w 387091"/>
                  <a:gd name="connsiteY8" fmla="*/ 22502 h 84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7091" h="844304">
                    <a:moveTo>
                      <a:pt x="386376" y="22502"/>
                    </a:moveTo>
                    <a:cubicBezTo>
                      <a:pt x="388493" y="-19126"/>
                      <a:pt x="386376" y="-5015"/>
                      <a:pt x="373676" y="81768"/>
                    </a:cubicBezTo>
                    <a:cubicBezTo>
                      <a:pt x="360976" y="168551"/>
                      <a:pt x="343337" y="435958"/>
                      <a:pt x="310176" y="543202"/>
                    </a:cubicBezTo>
                    <a:cubicBezTo>
                      <a:pt x="277015" y="650446"/>
                      <a:pt x="221276" y="677257"/>
                      <a:pt x="174709" y="725235"/>
                    </a:cubicBezTo>
                    <a:cubicBezTo>
                      <a:pt x="128142" y="773213"/>
                      <a:pt x="57587" y="812724"/>
                      <a:pt x="30776" y="831068"/>
                    </a:cubicBezTo>
                    <a:cubicBezTo>
                      <a:pt x="3965" y="849413"/>
                      <a:pt x="-13675" y="846591"/>
                      <a:pt x="13842" y="835302"/>
                    </a:cubicBezTo>
                    <a:cubicBezTo>
                      <a:pt x="41359" y="824013"/>
                      <a:pt x="138020" y="847296"/>
                      <a:pt x="195876" y="763335"/>
                    </a:cubicBezTo>
                    <a:cubicBezTo>
                      <a:pt x="253732" y="679374"/>
                      <a:pt x="329932" y="454302"/>
                      <a:pt x="360976" y="331535"/>
                    </a:cubicBezTo>
                    <a:cubicBezTo>
                      <a:pt x="392020" y="208768"/>
                      <a:pt x="384259" y="64130"/>
                      <a:pt x="386376" y="225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3" name="フリーフォーム: 図形 1232">
                <a:extLst>
                  <a:ext uri="{FF2B5EF4-FFF2-40B4-BE49-F238E27FC236}">
                    <a16:creationId xmlns:a16="http://schemas.microsoft.com/office/drawing/2014/main" id="{EF333FF0-9C2F-401B-8D3C-0F303DFD0611}"/>
                  </a:ext>
                </a:extLst>
              </p:cNvPr>
              <p:cNvSpPr/>
              <p:nvPr/>
            </p:nvSpPr>
            <p:spPr>
              <a:xfrm>
                <a:off x="6242595" y="6503817"/>
                <a:ext cx="1010088" cy="1104367"/>
              </a:xfrm>
              <a:custGeom>
                <a:avLst/>
                <a:gdLst>
                  <a:gd name="connsiteX0" fmla="*/ 26972 w 1010088"/>
                  <a:gd name="connsiteY0" fmla="*/ 2816 h 1104367"/>
                  <a:gd name="connsiteX1" fmla="*/ 1572 w 1010088"/>
                  <a:gd name="connsiteY1" fmla="*/ 261050 h 1104367"/>
                  <a:gd name="connsiteX2" fmla="*/ 77772 w 1010088"/>
                  <a:gd name="connsiteY2" fmla="*/ 633583 h 1104367"/>
                  <a:gd name="connsiteX3" fmla="*/ 310605 w 1010088"/>
                  <a:gd name="connsiteY3" fmla="*/ 828316 h 1104367"/>
                  <a:gd name="connsiteX4" fmla="*/ 865172 w 1010088"/>
                  <a:gd name="connsiteY4" fmla="*/ 1044216 h 1104367"/>
                  <a:gd name="connsiteX5" fmla="*/ 996405 w 1010088"/>
                  <a:gd name="connsiteY5" fmla="*/ 1099250 h 1104367"/>
                  <a:gd name="connsiteX6" fmla="*/ 611172 w 1010088"/>
                  <a:gd name="connsiteY6" fmla="*/ 942616 h 1104367"/>
                  <a:gd name="connsiteX7" fmla="*/ 141272 w 1010088"/>
                  <a:gd name="connsiteY7" fmla="*/ 663216 h 1104367"/>
                  <a:gd name="connsiteX8" fmla="*/ 35438 w 1010088"/>
                  <a:gd name="connsiteY8" fmla="*/ 426150 h 1104367"/>
                  <a:gd name="connsiteX9" fmla="*/ 26972 w 1010088"/>
                  <a:gd name="connsiteY9" fmla="*/ 2816 h 110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10088" h="1104367">
                    <a:moveTo>
                      <a:pt x="26972" y="2816"/>
                    </a:moveTo>
                    <a:cubicBezTo>
                      <a:pt x="21328" y="-24701"/>
                      <a:pt x="-6895" y="155922"/>
                      <a:pt x="1572" y="261050"/>
                    </a:cubicBezTo>
                    <a:cubicBezTo>
                      <a:pt x="10039" y="366178"/>
                      <a:pt x="26267" y="539039"/>
                      <a:pt x="77772" y="633583"/>
                    </a:cubicBezTo>
                    <a:cubicBezTo>
                      <a:pt x="129277" y="728127"/>
                      <a:pt x="179372" y="759877"/>
                      <a:pt x="310605" y="828316"/>
                    </a:cubicBezTo>
                    <a:cubicBezTo>
                      <a:pt x="441838" y="896755"/>
                      <a:pt x="865172" y="1044216"/>
                      <a:pt x="865172" y="1044216"/>
                    </a:cubicBezTo>
                    <a:cubicBezTo>
                      <a:pt x="979472" y="1089372"/>
                      <a:pt x="1038738" y="1116183"/>
                      <a:pt x="996405" y="1099250"/>
                    </a:cubicBezTo>
                    <a:cubicBezTo>
                      <a:pt x="954072" y="1082317"/>
                      <a:pt x="753694" y="1015288"/>
                      <a:pt x="611172" y="942616"/>
                    </a:cubicBezTo>
                    <a:cubicBezTo>
                      <a:pt x="468650" y="869944"/>
                      <a:pt x="237228" y="749294"/>
                      <a:pt x="141272" y="663216"/>
                    </a:cubicBezTo>
                    <a:cubicBezTo>
                      <a:pt x="45316" y="577138"/>
                      <a:pt x="53782" y="534100"/>
                      <a:pt x="35438" y="426150"/>
                    </a:cubicBezTo>
                    <a:cubicBezTo>
                      <a:pt x="17094" y="318200"/>
                      <a:pt x="32616" y="30333"/>
                      <a:pt x="26972" y="281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4" name="フリーフォーム: 図形 1233">
                <a:extLst>
                  <a:ext uri="{FF2B5EF4-FFF2-40B4-BE49-F238E27FC236}">
                    <a16:creationId xmlns:a16="http://schemas.microsoft.com/office/drawing/2014/main" id="{B607CDFA-4459-4CFD-9EA3-AE5AD0E4E0ED}"/>
                  </a:ext>
                </a:extLst>
              </p:cNvPr>
              <p:cNvSpPr/>
              <p:nvPr/>
            </p:nvSpPr>
            <p:spPr>
              <a:xfrm>
                <a:off x="6164039" y="6371037"/>
                <a:ext cx="837894" cy="1299763"/>
              </a:xfrm>
              <a:custGeom>
                <a:avLst/>
                <a:gdLst>
                  <a:gd name="connsiteX0" fmla="*/ 88594 w 837894"/>
                  <a:gd name="connsiteY0" fmla="*/ 130 h 1299763"/>
                  <a:gd name="connsiteX1" fmla="*/ 33561 w 837894"/>
                  <a:gd name="connsiteY1" fmla="*/ 317630 h 1299763"/>
                  <a:gd name="connsiteX2" fmla="*/ 80128 w 837894"/>
                  <a:gd name="connsiteY2" fmla="*/ 728263 h 1299763"/>
                  <a:gd name="connsiteX3" fmla="*/ 245228 w 837894"/>
                  <a:gd name="connsiteY3" fmla="*/ 969563 h 1299763"/>
                  <a:gd name="connsiteX4" fmla="*/ 465361 w 837894"/>
                  <a:gd name="connsiteY4" fmla="*/ 1185463 h 1299763"/>
                  <a:gd name="connsiteX5" fmla="*/ 837894 w 837894"/>
                  <a:gd name="connsiteY5" fmla="*/ 1299763 h 1299763"/>
                  <a:gd name="connsiteX6" fmla="*/ 770161 w 837894"/>
                  <a:gd name="connsiteY6" fmla="*/ 1278596 h 1299763"/>
                  <a:gd name="connsiteX7" fmla="*/ 367994 w 837894"/>
                  <a:gd name="connsiteY7" fmla="*/ 1121963 h 1299763"/>
                  <a:gd name="connsiteX8" fmla="*/ 50494 w 837894"/>
                  <a:gd name="connsiteY8" fmla="*/ 668996 h 1299763"/>
                  <a:gd name="connsiteX9" fmla="*/ 3928 w 837894"/>
                  <a:gd name="connsiteY9" fmla="*/ 283763 h 1299763"/>
                  <a:gd name="connsiteX10" fmla="*/ 88594 w 837894"/>
                  <a:gd name="connsiteY10" fmla="*/ 130 h 12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7894" h="1299763">
                    <a:moveTo>
                      <a:pt x="88594" y="130"/>
                    </a:moveTo>
                    <a:cubicBezTo>
                      <a:pt x="93533" y="5774"/>
                      <a:pt x="34972" y="196275"/>
                      <a:pt x="33561" y="317630"/>
                    </a:cubicBezTo>
                    <a:cubicBezTo>
                      <a:pt x="32150" y="438985"/>
                      <a:pt x="44850" y="619608"/>
                      <a:pt x="80128" y="728263"/>
                    </a:cubicBezTo>
                    <a:cubicBezTo>
                      <a:pt x="115406" y="836918"/>
                      <a:pt x="181023" y="893363"/>
                      <a:pt x="245228" y="969563"/>
                    </a:cubicBezTo>
                    <a:cubicBezTo>
                      <a:pt x="309433" y="1045763"/>
                      <a:pt x="366583" y="1130430"/>
                      <a:pt x="465361" y="1185463"/>
                    </a:cubicBezTo>
                    <a:cubicBezTo>
                      <a:pt x="564139" y="1240496"/>
                      <a:pt x="787094" y="1284241"/>
                      <a:pt x="837894" y="1299763"/>
                    </a:cubicBezTo>
                    <a:lnTo>
                      <a:pt x="770161" y="1278596"/>
                    </a:lnTo>
                    <a:cubicBezTo>
                      <a:pt x="691844" y="1248963"/>
                      <a:pt x="487938" y="1223563"/>
                      <a:pt x="367994" y="1121963"/>
                    </a:cubicBezTo>
                    <a:cubicBezTo>
                      <a:pt x="248050" y="1020363"/>
                      <a:pt x="111172" y="808696"/>
                      <a:pt x="50494" y="668996"/>
                    </a:cubicBezTo>
                    <a:cubicBezTo>
                      <a:pt x="-10184" y="529296"/>
                      <a:pt x="-1717" y="393830"/>
                      <a:pt x="3928" y="283763"/>
                    </a:cubicBezTo>
                    <a:cubicBezTo>
                      <a:pt x="9572" y="173696"/>
                      <a:pt x="83655" y="-5514"/>
                      <a:pt x="88594" y="13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5" name="フリーフォーム: 図形 1234">
                <a:extLst>
                  <a:ext uri="{FF2B5EF4-FFF2-40B4-BE49-F238E27FC236}">
                    <a16:creationId xmlns:a16="http://schemas.microsoft.com/office/drawing/2014/main" id="{25CCD782-E9ED-488E-8FDB-A2E8A28EB488}"/>
                  </a:ext>
                </a:extLst>
              </p:cNvPr>
              <p:cNvSpPr/>
              <p:nvPr/>
            </p:nvSpPr>
            <p:spPr>
              <a:xfrm>
                <a:off x="7463367" y="6136464"/>
                <a:ext cx="332712" cy="1305818"/>
              </a:xfrm>
              <a:custGeom>
                <a:avLst/>
                <a:gdLst>
                  <a:gd name="connsiteX0" fmla="*/ 84666 w 332712"/>
                  <a:gd name="connsiteY0" fmla="*/ 1869 h 1305818"/>
                  <a:gd name="connsiteX1" fmla="*/ 313266 w 332712"/>
                  <a:gd name="connsiteY1" fmla="*/ 399803 h 1305818"/>
                  <a:gd name="connsiteX2" fmla="*/ 245533 w 332712"/>
                  <a:gd name="connsiteY2" fmla="*/ 797736 h 1305818"/>
                  <a:gd name="connsiteX3" fmla="*/ 110066 w 332712"/>
                  <a:gd name="connsiteY3" fmla="*/ 1085603 h 1305818"/>
                  <a:gd name="connsiteX4" fmla="*/ 0 w 332712"/>
                  <a:gd name="connsiteY4" fmla="*/ 1305736 h 1305818"/>
                  <a:gd name="connsiteX5" fmla="*/ 110066 w 332712"/>
                  <a:gd name="connsiteY5" fmla="*/ 1102536 h 1305818"/>
                  <a:gd name="connsiteX6" fmla="*/ 313266 w 332712"/>
                  <a:gd name="connsiteY6" fmla="*/ 488703 h 1305818"/>
                  <a:gd name="connsiteX7" fmla="*/ 300566 w 332712"/>
                  <a:gd name="connsiteY7" fmla="*/ 260103 h 1305818"/>
                  <a:gd name="connsiteX8" fmla="*/ 84666 w 332712"/>
                  <a:gd name="connsiteY8" fmla="*/ 1869 h 1305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2712" h="1305818">
                    <a:moveTo>
                      <a:pt x="84666" y="1869"/>
                    </a:moveTo>
                    <a:cubicBezTo>
                      <a:pt x="86783" y="25152"/>
                      <a:pt x="286455" y="267159"/>
                      <a:pt x="313266" y="399803"/>
                    </a:cubicBezTo>
                    <a:cubicBezTo>
                      <a:pt x="340077" y="532447"/>
                      <a:pt x="279400" y="683436"/>
                      <a:pt x="245533" y="797736"/>
                    </a:cubicBezTo>
                    <a:cubicBezTo>
                      <a:pt x="211666" y="912036"/>
                      <a:pt x="150988" y="1000936"/>
                      <a:pt x="110066" y="1085603"/>
                    </a:cubicBezTo>
                    <a:cubicBezTo>
                      <a:pt x="69144" y="1170270"/>
                      <a:pt x="0" y="1302914"/>
                      <a:pt x="0" y="1305736"/>
                    </a:cubicBezTo>
                    <a:cubicBezTo>
                      <a:pt x="0" y="1308558"/>
                      <a:pt x="57855" y="1238708"/>
                      <a:pt x="110066" y="1102536"/>
                    </a:cubicBezTo>
                    <a:cubicBezTo>
                      <a:pt x="162277" y="966364"/>
                      <a:pt x="281516" y="629108"/>
                      <a:pt x="313266" y="488703"/>
                    </a:cubicBezTo>
                    <a:cubicBezTo>
                      <a:pt x="345016" y="348298"/>
                      <a:pt x="335844" y="341242"/>
                      <a:pt x="300566" y="260103"/>
                    </a:cubicBezTo>
                    <a:cubicBezTo>
                      <a:pt x="265288" y="178964"/>
                      <a:pt x="82549" y="-21414"/>
                      <a:pt x="84666" y="18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6" name="フリーフォーム: 図形 1235">
                <a:extLst>
                  <a:ext uri="{FF2B5EF4-FFF2-40B4-BE49-F238E27FC236}">
                    <a16:creationId xmlns:a16="http://schemas.microsoft.com/office/drawing/2014/main" id="{D4752690-8C37-4367-B9F8-B66EA09D5947}"/>
                  </a:ext>
                </a:extLst>
              </p:cNvPr>
              <p:cNvSpPr/>
              <p:nvPr/>
            </p:nvSpPr>
            <p:spPr>
              <a:xfrm>
                <a:off x="7496929" y="6637297"/>
                <a:ext cx="301256" cy="897665"/>
              </a:xfrm>
              <a:custGeom>
                <a:avLst/>
                <a:gdLst>
                  <a:gd name="connsiteX0" fmla="*/ 279704 w 301256"/>
                  <a:gd name="connsiteY0" fmla="*/ 55603 h 897665"/>
                  <a:gd name="connsiteX1" fmla="*/ 279704 w 301256"/>
                  <a:gd name="connsiteY1" fmla="*/ 110636 h 897665"/>
                  <a:gd name="connsiteX2" fmla="*/ 156938 w 301256"/>
                  <a:gd name="connsiteY2" fmla="*/ 614403 h 897665"/>
                  <a:gd name="connsiteX3" fmla="*/ 4538 w 301256"/>
                  <a:gd name="connsiteY3" fmla="*/ 885336 h 897665"/>
                  <a:gd name="connsiteX4" fmla="*/ 63804 w 301256"/>
                  <a:gd name="connsiteY4" fmla="*/ 771036 h 897665"/>
                  <a:gd name="connsiteX5" fmla="*/ 279704 w 301256"/>
                  <a:gd name="connsiteY5" fmla="*/ 55603 h 89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256" h="897665">
                    <a:moveTo>
                      <a:pt x="279704" y="55603"/>
                    </a:moveTo>
                    <a:cubicBezTo>
                      <a:pt x="315687" y="-54464"/>
                      <a:pt x="300165" y="17503"/>
                      <a:pt x="279704" y="110636"/>
                    </a:cubicBezTo>
                    <a:cubicBezTo>
                      <a:pt x="259243" y="203769"/>
                      <a:pt x="202799" y="485286"/>
                      <a:pt x="156938" y="614403"/>
                    </a:cubicBezTo>
                    <a:cubicBezTo>
                      <a:pt x="111077" y="743520"/>
                      <a:pt x="20060" y="859231"/>
                      <a:pt x="4538" y="885336"/>
                    </a:cubicBezTo>
                    <a:cubicBezTo>
                      <a:pt x="-10984" y="911441"/>
                      <a:pt x="14415" y="905797"/>
                      <a:pt x="63804" y="771036"/>
                    </a:cubicBezTo>
                    <a:cubicBezTo>
                      <a:pt x="113193" y="636275"/>
                      <a:pt x="243721" y="165670"/>
                      <a:pt x="279704" y="556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7" name="フリーフォーム: 図形 1236">
                <a:extLst>
                  <a:ext uri="{FF2B5EF4-FFF2-40B4-BE49-F238E27FC236}">
                    <a16:creationId xmlns:a16="http://schemas.microsoft.com/office/drawing/2014/main" id="{25EC769D-390D-4A51-B6BE-85E2D7230FBD}"/>
                  </a:ext>
                </a:extLst>
              </p:cNvPr>
              <p:cNvSpPr/>
              <p:nvPr/>
            </p:nvSpPr>
            <p:spPr>
              <a:xfrm>
                <a:off x="7352476" y="6152438"/>
                <a:ext cx="383567" cy="1384237"/>
              </a:xfrm>
              <a:custGeom>
                <a:avLst/>
                <a:gdLst>
                  <a:gd name="connsiteX0" fmla="*/ 204024 w 383567"/>
                  <a:gd name="connsiteY0" fmla="*/ 19762 h 1384237"/>
                  <a:gd name="connsiteX1" fmla="*/ 225191 w 383567"/>
                  <a:gd name="connsiteY1" fmla="*/ 83262 h 1384237"/>
                  <a:gd name="connsiteX2" fmla="*/ 377591 w 383567"/>
                  <a:gd name="connsiteY2" fmla="*/ 430395 h 1384237"/>
                  <a:gd name="connsiteX3" fmla="*/ 174391 w 383567"/>
                  <a:gd name="connsiteY3" fmla="*/ 934162 h 1384237"/>
                  <a:gd name="connsiteX4" fmla="*/ 38924 w 383567"/>
                  <a:gd name="connsiteY4" fmla="*/ 1078095 h 1384237"/>
                  <a:gd name="connsiteX5" fmla="*/ 5057 w 383567"/>
                  <a:gd name="connsiteY5" fmla="*/ 1162762 h 1384237"/>
                  <a:gd name="connsiteX6" fmla="*/ 5057 w 383567"/>
                  <a:gd name="connsiteY6" fmla="*/ 1382895 h 1384237"/>
                  <a:gd name="connsiteX7" fmla="*/ 51624 w 383567"/>
                  <a:gd name="connsiteY7" fmla="*/ 1230495 h 1384237"/>
                  <a:gd name="connsiteX8" fmla="*/ 292924 w 383567"/>
                  <a:gd name="connsiteY8" fmla="*/ 764829 h 1384237"/>
                  <a:gd name="connsiteX9" fmla="*/ 381824 w 383567"/>
                  <a:gd name="connsiteY9" fmla="*/ 362662 h 1384237"/>
                  <a:gd name="connsiteX10" fmla="*/ 204024 w 383567"/>
                  <a:gd name="connsiteY10" fmla="*/ 19762 h 138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3567" h="1384237">
                    <a:moveTo>
                      <a:pt x="204024" y="19762"/>
                    </a:moveTo>
                    <a:cubicBezTo>
                      <a:pt x="177918" y="-26805"/>
                      <a:pt x="196263" y="14823"/>
                      <a:pt x="225191" y="83262"/>
                    </a:cubicBezTo>
                    <a:cubicBezTo>
                      <a:pt x="254119" y="151701"/>
                      <a:pt x="386058" y="288578"/>
                      <a:pt x="377591" y="430395"/>
                    </a:cubicBezTo>
                    <a:cubicBezTo>
                      <a:pt x="369124" y="572212"/>
                      <a:pt x="230836" y="826212"/>
                      <a:pt x="174391" y="934162"/>
                    </a:cubicBezTo>
                    <a:cubicBezTo>
                      <a:pt x="117946" y="1042112"/>
                      <a:pt x="67146" y="1039995"/>
                      <a:pt x="38924" y="1078095"/>
                    </a:cubicBezTo>
                    <a:cubicBezTo>
                      <a:pt x="10702" y="1116195"/>
                      <a:pt x="10701" y="1111962"/>
                      <a:pt x="5057" y="1162762"/>
                    </a:cubicBezTo>
                    <a:cubicBezTo>
                      <a:pt x="-587" y="1213562"/>
                      <a:pt x="-2704" y="1371606"/>
                      <a:pt x="5057" y="1382895"/>
                    </a:cubicBezTo>
                    <a:cubicBezTo>
                      <a:pt x="12818" y="1394184"/>
                      <a:pt x="3646" y="1333506"/>
                      <a:pt x="51624" y="1230495"/>
                    </a:cubicBezTo>
                    <a:cubicBezTo>
                      <a:pt x="99602" y="1127484"/>
                      <a:pt x="237891" y="909468"/>
                      <a:pt x="292924" y="764829"/>
                    </a:cubicBezTo>
                    <a:cubicBezTo>
                      <a:pt x="347957" y="620190"/>
                      <a:pt x="393113" y="486134"/>
                      <a:pt x="381824" y="362662"/>
                    </a:cubicBezTo>
                    <a:cubicBezTo>
                      <a:pt x="370535" y="239190"/>
                      <a:pt x="230130" y="66329"/>
                      <a:pt x="204024" y="197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8" name="フリーフォーム: 図形 1237">
                <a:extLst>
                  <a:ext uri="{FF2B5EF4-FFF2-40B4-BE49-F238E27FC236}">
                    <a16:creationId xmlns:a16="http://schemas.microsoft.com/office/drawing/2014/main" id="{636B875F-78DB-4875-BC4B-5D44423F6F52}"/>
                  </a:ext>
                </a:extLst>
              </p:cNvPr>
              <p:cNvSpPr/>
              <p:nvPr/>
            </p:nvSpPr>
            <p:spPr>
              <a:xfrm>
                <a:off x="6532011" y="6867722"/>
                <a:ext cx="144024" cy="500336"/>
              </a:xfrm>
              <a:custGeom>
                <a:avLst/>
                <a:gdLst>
                  <a:gd name="connsiteX0" fmla="*/ 22 w 144024"/>
                  <a:gd name="connsiteY0" fmla="*/ 2978 h 500336"/>
                  <a:gd name="connsiteX1" fmla="*/ 88922 w 144024"/>
                  <a:gd name="connsiteY1" fmla="*/ 218878 h 500336"/>
                  <a:gd name="connsiteX2" fmla="*/ 143956 w 144024"/>
                  <a:gd name="connsiteY2" fmla="*/ 494045 h 500336"/>
                  <a:gd name="connsiteX3" fmla="*/ 97389 w 144024"/>
                  <a:gd name="connsiteY3" fmla="*/ 379745 h 500336"/>
                  <a:gd name="connsiteX4" fmla="*/ 22 w 144024"/>
                  <a:gd name="connsiteY4" fmla="*/ 2978 h 500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024" h="500336">
                    <a:moveTo>
                      <a:pt x="22" y="2978"/>
                    </a:moveTo>
                    <a:cubicBezTo>
                      <a:pt x="-1389" y="-23833"/>
                      <a:pt x="64933" y="137034"/>
                      <a:pt x="88922" y="218878"/>
                    </a:cubicBezTo>
                    <a:cubicBezTo>
                      <a:pt x="112911" y="300723"/>
                      <a:pt x="142545" y="467234"/>
                      <a:pt x="143956" y="494045"/>
                    </a:cubicBezTo>
                    <a:cubicBezTo>
                      <a:pt x="145367" y="520856"/>
                      <a:pt x="124906" y="458062"/>
                      <a:pt x="97389" y="379745"/>
                    </a:cubicBezTo>
                    <a:cubicBezTo>
                      <a:pt x="69872" y="301428"/>
                      <a:pt x="1433" y="29789"/>
                      <a:pt x="22" y="29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39" name="フリーフォーム: 図形 1238">
                <a:extLst>
                  <a:ext uri="{FF2B5EF4-FFF2-40B4-BE49-F238E27FC236}">
                    <a16:creationId xmlns:a16="http://schemas.microsoft.com/office/drawing/2014/main" id="{6B3796A3-810B-4295-B79B-09E4ADE0543F}"/>
                  </a:ext>
                </a:extLst>
              </p:cNvPr>
              <p:cNvSpPr/>
              <p:nvPr/>
            </p:nvSpPr>
            <p:spPr>
              <a:xfrm>
                <a:off x="7385599" y="6466732"/>
                <a:ext cx="91162" cy="731497"/>
              </a:xfrm>
              <a:custGeom>
                <a:avLst/>
                <a:gdLst>
                  <a:gd name="connsiteX0" fmla="*/ 10034 w 91162"/>
                  <a:gd name="connsiteY0" fmla="*/ 1801 h 731497"/>
                  <a:gd name="connsiteX1" fmla="*/ 5801 w 91162"/>
                  <a:gd name="connsiteY1" fmla="*/ 497101 h 731497"/>
                  <a:gd name="connsiteX2" fmla="*/ 86234 w 91162"/>
                  <a:gd name="connsiteY2" fmla="*/ 729935 h 731497"/>
                  <a:gd name="connsiteX3" fmla="*/ 77768 w 91162"/>
                  <a:gd name="connsiteY3" fmla="*/ 586001 h 731497"/>
                  <a:gd name="connsiteX4" fmla="*/ 39668 w 91162"/>
                  <a:gd name="connsiteY4" fmla="*/ 340468 h 731497"/>
                  <a:gd name="connsiteX5" fmla="*/ 10034 w 91162"/>
                  <a:gd name="connsiteY5" fmla="*/ 1801 h 73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162" h="731497">
                    <a:moveTo>
                      <a:pt x="10034" y="1801"/>
                    </a:moveTo>
                    <a:cubicBezTo>
                      <a:pt x="4390" y="27906"/>
                      <a:pt x="-6899" y="375745"/>
                      <a:pt x="5801" y="497101"/>
                    </a:cubicBezTo>
                    <a:cubicBezTo>
                      <a:pt x="18501" y="618457"/>
                      <a:pt x="74240" y="715118"/>
                      <a:pt x="86234" y="729935"/>
                    </a:cubicBezTo>
                    <a:cubicBezTo>
                      <a:pt x="98228" y="744752"/>
                      <a:pt x="85529" y="650912"/>
                      <a:pt x="77768" y="586001"/>
                    </a:cubicBezTo>
                    <a:cubicBezTo>
                      <a:pt x="70007" y="521090"/>
                      <a:pt x="46724" y="440657"/>
                      <a:pt x="39668" y="340468"/>
                    </a:cubicBezTo>
                    <a:cubicBezTo>
                      <a:pt x="32612" y="240279"/>
                      <a:pt x="15678" y="-24304"/>
                      <a:pt x="10034" y="180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0" name="フリーフォーム: 図形 1239">
                <a:extLst>
                  <a:ext uri="{FF2B5EF4-FFF2-40B4-BE49-F238E27FC236}">
                    <a16:creationId xmlns:a16="http://schemas.microsoft.com/office/drawing/2014/main" id="{E945CA81-FD60-487A-8CC6-5005F62B39C2}"/>
                  </a:ext>
                </a:extLst>
              </p:cNvPr>
              <p:cNvSpPr/>
              <p:nvPr/>
            </p:nvSpPr>
            <p:spPr>
              <a:xfrm>
                <a:off x="6618995" y="6463917"/>
                <a:ext cx="760257" cy="432577"/>
              </a:xfrm>
              <a:custGeom>
                <a:avLst/>
                <a:gdLst>
                  <a:gd name="connsiteX0" fmla="*/ 747005 w 760257"/>
                  <a:gd name="connsiteY0" fmla="*/ 383 h 432577"/>
                  <a:gd name="connsiteX1" fmla="*/ 505705 w 760257"/>
                  <a:gd name="connsiteY1" fmla="*/ 233216 h 432577"/>
                  <a:gd name="connsiteX2" fmla="*/ 222072 w 760257"/>
                  <a:gd name="connsiteY2" fmla="*/ 339050 h 432577"/>
                  <a:gd name="connsiteX3" fmla="*/ 1938 w 760257"/>
                  <a:gd name="connsiteY3" fmla="*/ 432183 h 432577"/>
                  <a:gd name="connsiteX4" fmla="*/ 349072 w 760257"/>
                  <a:gd name="connsiteY4" fmla="*/ 364450 h 432577"/>
                  <a:gd name="connsiteX5" fmla="*/ 687738 w 760257"/>
                  <a:gd name="connsiteY5" fmla="*/ 182416 h 432577"/>
                  <a:gd name="connsiteX6" fmla="*/ 747005 w 760257"/>
                  <a:gd name="connsiteY6" fmla="*/ 383 h 432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0257" h="432577">
                    <a:moveTo>
                      <a:pt x="747005" y="383"/>
                    </a:moveTo>
                    <a:cubicBezTo>
                      <a:pt x="716666" y="8850"/>
                      <a:pt x="593194" y="176772"/>
                      <a:pt x="505705" y="233216"/>
                    </a:cubicBezTo>
                    <a:cubicBezTo>
                      <a:pt x="418216" y="289660"/>
                      <a:pt x="306033" y="305889"/>
                      <a:pt x="222072" y="339050"/>
                    </a:cubicBezTo>
                    <a:cubicBezTo>
                      <a:pt x="138111" y="372211"/>
                      <a:pt x="-19229" y="427950"/>
                      <a:pt x="1938" y="432183"/>
                    </a:cubicBezTo>
                    <a:cubicBezTo>
                      <a:pt x="23105" y="436416"/>
                      <a:pt x="234772" y="406078"/>
                      <a:pt x="349072" y="364450"/>
                    </a:cubicBezTo>
                    <a:cubicBezTo>
                      <a:pt x="463372" y="322822"/>
                      <a:pt x="620710" y="238860"/>
                      <a:pt x="687738" y="182416"/>
                    </a:cubicBezTo>
                    <a:cubicBezTo>
                      <a:pt x="754766" y="125972"/>
                      <a:pt x="777344" y="-8084"/>
                      <a:pt x="747005" y="3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1" name="フリーフォーム: 図形 1240">
                <a:extLst>
                  <a:ext uri="{FF2B5EF4-FFF2-40B4-BE49-F238E27FC236}">
                    <a16:creationId xmlns:a16="http://schemas.microsoft.com/office/drawing/2014/main" id="{BCC1C4CB-CE61-40B8-A640-029633D6A6D1}"/>
                  </a:ext>
                </a:extLst>
              </p:cNvPr>
              <p:cNvSpPr/>
              <p:nvPr/>
            </p:nvSpPr>
            <p:spPr>
              <a:xfrm>
                <a:off x="6205081" y="6216225"/>
                <a:ext cx="350243" cy="692751"/>
              </a:xfrm>
              <a:custGeom>
                <a:avLst/>
                <a:gdLst>
                  <a:gd name="connsiteX0" fmla="*/ 43319 w 350243"/>
                  <a:gd name="connsiteY0" fmla="*/ 6775 h 692751"/>
                  <a:gd name="connsiteX1" fmla="*/ 22152 w 350243"/>
                  <a:gd name="connsiteY1" fmla="*/ 265008 h 692751"/>
                  <a:gd name="connsiteX2" fmla="*/ 348119 w 350243"/>
                  <a:gd name="connsiteY2" fmla="*/ 679875 h 692751"/>
                  <a:gd name="connsiteX3" fmla="*/ 157619 w 350243"/>
                  <a:gd name="connsiteY3" fmla="*/ 535942 h 692751"/>
                  <a:gd name="connsiteX4" fmla="*/ 43319 w 350243"/>
                  <a:gd name="connsiteY4" fmla="*/ 6775 h 692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243" h="692751">
                    <a:moveTo>
                      <a:pt x="43319" y="6775"/>
                    </a:moveTo>
                    <a:cubicBezTo>
                      <a:pt x="20741" y="-38381"/>
                      <a:pt x="-28648" y="152825"/>
                      <a:pt x="22152" y="265008"/>
                    </a:cubicBezTo>
                    <a:cubicBezTo>
                      <a:pt x="72952" y="377191"/>
                      <a:pt x="325541" y="634719"/>
                      <a:pt x="348119" y="679875"/>
                    </a:cubicBezTo>
                    <a:cubicBezTo>
                      <a:pt x="370697" y="725031"/>
                      <a:pt x="207008" y="645303"/>
                      <a:pt x="157619" y="535942"/>
                    </a:cubicBezTo>
                    <a:cubicBezTo>
                      <a:pt x="108230" y="426581"/>
                      <a:pt x="65897" y="51931"/>
                      <a:pt x="43319" y="67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2" name="フリーフォーム: 図形 1241">
                <a:extLst>
                  <a:ext uri="{FF2B5EF4-FFF2-40B4-BE49-F238E27FC236}">
                    <a16:creationId xmlns:a16="http://schemas.microsoft.com/office/drawing/2014/main" id="{896C7849-2FAF-45E6-B498-FF649B601BBA}"/>
                  </a:ext>
                </a:extLst>
              </p:cNvPr>
              <p:cNvSpPr/>
              <p:nvPr/>
            </p:nvSpPr>
            <p:spPr>
              <a:xfrm>
                <a:off x="7309690" y="5651135"/>
                <a:ext cx="303982" cy="864289"/>
              </a:xfrm>
              <a:custGeom>
                <a:avLst/>
                <a:gdLst>
                  <a:gd name="connsiteX0" fmla="*/ 246810 w 303982"/>
                  <a:gd name="connsiteY0" fmla="*/ 365 h 864289"/>
                  <a:gd name="connsiteX1" fmla="*/ 246810 w 303982"/>
                  <a:gd name="connsiteY1" fmla="*/ 309398 h 864289"/>
                  <a:gd name="connsiteX2" fmla="*/ 81710 w 303982"/>
                  <a:gd name="connsiteY2" fmla="*/ 669232 h 864289"/>
                  <a:gd name="connsiteX3" fmla="*/ 1277 w 303982"/>
                  <a:gd name="connsiteY3" fmla="*/ 863965 h 864289"/>
                  <a:gd name="connsiteX4" fmla="*/ 140977 w 303982"/>
                  <a:gd name="connsiteY4" fmla="*/ 626898 h 864289"/>
                  <a:gd name="connsiteX5" fmla="*/ 301843 w 303982"/>
                  <a:gd name="connsiteY5" fmla="*/ 254365 h 864289"/>
                  <a:gd name="connsiteX6" fmla="*/ 246810 w 303982"/>
                  <a:gd name="connsiteY6" fmla="*/ 365 h 8642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3982" h="864289">
                    <a:moveTo>
                      <a:pt x="246810" y="365"/>
                    </a:moveTo>
                    <a:cubicBezTo>
                      <a:pt x="237638" y="9537"/>
                      <a:pt x="274327" y="197920"/>
                      <a:pt x="246810" y="309398"/>
                    </a:cubicBezTo>
                    <a:cubicBezTo>
                      <a:pt x="219293" y="420876"/>
                      <a:pt x="122632" y="576804"/>
                      <a:pt x="81710" y="669232"/>
                    </a:cubicBezTo>
                    <a:cubicBezTo>
                      <a:pt x="40788" y="761660"/>
                      <a:pt x="-8601" y="871021"/>
                      <a:pt x="1277" y="863965"/>
                    </a:cubicBezTo>
                    <a:cubicBezTo>
                      <a:pt x="11155" y="856909"/>
                      <a:pt x="90883" y="728498"/>
                      <a:pt x="140977" y="626898"/>
                    </a:cubicBezTo>
                    <a:cubicBezTo>
                      <a:pt x="191071" y="525298"/>
                      <a:pt x="287732" y="351731"/>
                      <a:pt x="301843" y="254365"/>
                    </a:cubicBezTo>
                    <a:cubicBezTo>
                      <a:pt x="315954" y="156999"/>
                      <a:pt x="255982" y="-8807"/>
                      <a:pt x="246810" y="3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3" name="フリーフォーム: 図形 1242">
                <a:extLst>
                  <a:ext uri="{FF2B5EF4-FFF2-40B4-BE49-F238E27FC236}">
                    <a16:creationId xmlns:a16="http://schemas.microsoft.com/office/drawing/2014/main" id="{02C7E185-70D4-400E-892A-1CBA1521CB68}"/>
                  </a:ext>
                </a:extLst>
              </p:cNvPr>
              <p:cNvSpPr/>
              <p:nvPr/>
            </p:nvSpPr>
            <p:spPr>
              <a:xfrm>
                <a:off x="5984656" y="4786883"/>
                <a:ext cx="236029" cy="1433022"/>
              </a:xfrm>
              <a:custGeom>
                <a:avLst/>
                <a:gdLst>
                  <a:gd name="connsiteX0" fmla="*/ 149444 w 236029"/>
                  <a:gd name="connsiteY0" fmla="*/ 5250 h 1433022"/>
                  <a:gd name="connsiteX1" fmla="*/ 98644 w 236029"/>
                  <a:gd name="connsiteY1" fmla="*/ 250784 h 1433022"/>
                  <a:gd name="connsiteX2" fmla="*/ 1277 w 236029"/>
                  <a:gd name="connsiteY2" fmla="*/ 678350 h 1433022"/>
                  <a:gd name="connsiteX3" fmla="*/ 52077 w 236029"/>
                  <a:gd name="connsiteY3" fmla="*/ 1000084 h 1433022"/>
                  <a:gd name="connsiteX4" fmla="*/ 179077 w 236029"/>
                  <a:gd name="connsiteY4" fmla="*/ 1241384 h 1433022"/>
                  <a:gd name="connsiteX5" fmla="*/ 234111 w 236029"/>
                  <a:gd name="connsiteY5" fmla="*/ 1431884 h 1433022"/>
                  <a:gd name="connsiteX6" fmla="*/ 115577 w 236029"/>
                  <a:gd name="connsiteY6" fmla="*/ 1152484 h 1433022"/>
                  <a:gd name="connsiteX7" fmla="*/ 56311 w 236029"/>
                  <a:gd name="connsiteY7" fmla="*/ 805350 h 1433022"/>
                  <a:gd name="connsiteX8" fmla="*/ 56311 w 236029"/>
                  <a:gd name="connsiteY8" fmla="*/ 475150 h 1433022"/>
                  <a:gd name="connsiteX9" fmla="*/ 149444 w 236029"/>
                  <a:gd name="connsiteY9" fmla="*/ 5250 h 1433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029" h="1433022">
                    <a:moveTo>
                      <a:pt x="149444" y="5250"/>
                    </a:moveTo>
                    <a:cubicBezTo>
                      <a:pt x="156500" y="-32144"/>
                      <a:pt x="123338" y="138601"/>
                      <a:pt x="98644" y="250784"/>
                    </a:cubicBezTo>
                    <a:cubicBezTo>
                      <a:pt x="73950" y="362967"/>
                      <a:pt x="9038" y="553467"/>
                      <a:pt x="1277" y="678350"/>
                    </a:cubicBezTo>
                    <a:cubicBezTo>
                      <a:pt x="-6484" y="803233"/>
                      <a:pt x="22444" y="906245"/>
                      <a:pt x="52077" y="1000084"/>
                    </a:cubicBezTo>
                    <a:cubicBezTo>
                      <a:pt x="81710" y="1093923"/>
                      <a:pt x="148738" y="1169417"/>
                      <a:pt x="179077" y="1241384"/>
                    </a:cubicBezTo>
                    <a:cubicBezTo>
                      <a:pt x="209416" y="1313351"/>
                      <a:pt x="244694" y="1446701"/>
                      <a:pt x="234111" y="1431884"/>
                    </a:cubicBezTo>
                    <a:cubicBezTo>
                      <a:pt x="223528" y="1417067"/>
                      <a:pt x="145210" y="1256906"/>
                      <a:pt x="115577" y="1152484"/>
                    </a:cubicBezTo>
                    <a:cubicBezTo>
                      <a:pt x="85944" y="1048062"/>
                      <a:pt x="66189" y="918239"/>
                      <a:pt x="56311" y="805350"/>
                    </a:cubicBezTo>
                    <a:cubicBezTo>
                      <a:pt x="46433" y="692461"/>
                      <a:pt x="35144" y="610617"/>
                      <a:pt x="56311" y="475150"/>
                    </a:cubicBezTo>
                    <a:cubicBezTo>
                      <a:pt x="77478" y="339683"/>
                      <a:pt x="142388" y="42644"/>
                      <a:pt x="149444" y="52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4" name="フリーフォーム: 図形 1243">
                <a:extLst>
                  <a:ext uri="{FF2B5EF4-FFF2-40B4-BE49-F238E27FC236}">
                    <a16:creationId xmlns:a16="http://schemas.microsoft.com/office/drawing/2014/main" id="{CA8058AC-C457-47ED-A0AB-69AAAA216E69}"/>
                  </a:ext>
                </a:extLst>
              </p:cNvPr>
              <p:cNvSpPr/>
              <p:nvPr/>
            </p:nvSpPr>
            <p:spPr>
              <a:xfrm>
                <a:off x="6538279" y="5169426"/>
                <a:ext cx="863592" cy="334967"/>
              </a:xfrm>
              <a:custGeom>
                <a:avLst/>
                <a:gdLst>
                  <a:gd name="connsiteX0" fmla="*/ 840421 w 863592"/>
                  <a:gd name="connsiteY0" fmla="*/ 316974 h 334967"/>
                  <a:gd name="connsiteX1" fmla="*/ 729296 w 863592"/>
                  <a:gd name="connsiteY1" fmla="*/ 301099 h 334967"/>
                  <a:gd name="connsiteX2" fmla="*/ 437196 w 863592"/>
                  <a:gd name="connsiteY2" fmla="*/ 196324 h 334967"/>
                  <a:gd name="connsiteX3" fmla="*/ 14921 w 863592"/>
                  <a:gd name="connsiteY3" fmla="*/ 15349 h 334967"/>
                  <a:gd name="connsiteX4" fmla="*/ 113346 w 863592"/>
                  <a:gd name="connsiteY4" fmla="*/ 15349 h 334967"/>
                  <a:gd name="connsiteX5" fmla="*/ 291146 w 863592"/>
                  <a:gd name="connsiteY5" fmla="*/ 62974 h 334967"/>
                  <a:gd name="connsiteX6" fmla="*/ 840421 w 863592"/>
                  <a:gd name="connsiteY6" fmla="*/ 316974 h 334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3592" h="334967">
                    <a:moveTo>
                      <a:pt x="840421" y="316974"/>
                    </a:moveTo>
                    <a:cubicBezTo>
                      <a:pt x="913446" y="356662"/>
                      <a:pt x="796500" y="321207"/>
                      <a:pt x="729296" y="301099"/>
                    </a:cubicBezTo>
                    <a:cubicBezTo>
                      <a:pt x="662092" y="280991"/>
                      <a:pt x="556258" y="243949"/>
                      <a:pt x="437196" y="196324"/>
                    </a:cubicBezTo>
                    <a:cubicBezTo>
                      <a:pt x="318134" y="148699"/>
                      <a:pt x="68896" y="45511"/>
                      <a:pt x="14921" y="15349"/>
                    </a:cubicBezTo>
                    <a:cubicBezTo>
                      <a:pt x="-39054" y="-14814"/>
                      <a:pt x="67309" y="7412"/>
                      <a:pt x="113346" y="15349"/>
                    </a:cubicBezTo>
                    <a:cubicBezTo>
                      <a:pt x="159383" y="23286"/>
                      <a:pt x="175258" y="15349"/>
                      <a:pt x="291146" y="62974"/>
                    </a:cubicBezTo>
                    <a:cubicBezTo>
                      <a:pt x="407033" y="110599"/>
                      <a:pt x="767396" y="277286"/>
                      <a:pt x="840421" y="3169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5" name="フリーフォーム: 図形 1244">
                <a:extLst>
                  <a:ext uri="{FF2B5EF4-FFF2-40B4-BE49-F238E27FC236}">
                    <a16:creationId xmlns:a16="http://schemas.microsoft.com/office/drawing/2014/main" id="{A93AF885-3105-4909-A0F5-5402FF13565B}"/>
                  </a:ext>
                </a:extLst>
              </p:cNvPr>
              <p:cNvSpPr/>
              <p:nvPr/>
            </p:nvSpPr>
            <p:spPr>
              <a:xfrm>
                <a:off x="6225792" y="5206750"/>
                <a:ext cx="395953" cy="464446"/>
              </a:xfrm>
              <a:custGeom>
                <a:avLst/>
                <a:gdLst>
                  <a:gd name="connsiteX0" fmla="*/ 394083 w 395953"/>
                  <a:gd name="connsiteY0" fmla="*/ 28825 h 464446"/>
                  <a:gd name="connsiteX1" fmla="*/ 340108 w 395953"/>
                  <a:gd name="connsiteY1" fmla="*/ 22475 h 464446"/>
                  <a:gd name="connsiteX2" fmla="*/ 203583 w 395953"/>
                  <a:gd name="connsiteY2" fmla="*/ 57400 h 464446"/>
                  <a:gd name="connsiteX3" fmla="*/ 60708 w 395953"/>
                  <a:gd name="connsiteY3" fmla="*/ 222500 h 464446"/>
                  <a:gd name="connsiteX4" fmla="*/ 9908 w 395953"/>
                  <a:gd name="connsiteY4" fmla="*/ 320925 h 464446"/>
                  <a:gd name="connsiteX5" fmla="*/ 383 w 395953"/>
                  <a:gd name="connsiteY5" fmla="*/ 397125 h 464446"/>
                  <a:gd name="connsiteX6" fmla="*/ 16258 w 395953"/>
                  <a:gd name="connsiteY6" fmla="*/ 463800 h 464446"/>
                  <a:gd name="connsiteX7" fmla="*/ 19433 w 395953"/>
                  <a:gd name="connsiteY7" fmla="*/ 355850 h 464446"/>
                  <a:gd name="connsiteX8" fmla="*/ 54358 w 395953"/>
                  <a:gd name="connsiteY8" fmla="*/ 254250 h 464446"/>
                  <a:gd name="connsiteX9" fmla="*/ 171833 w 395953"/>
                  <a:gd name="connsiteY9" fmla="*/ 108200 h 464446"/>
                  <a:gd name="connsiteX10" fmla="*/ 216283 w 395953"/>
                  <a:gd name="connsiteY10" fmla="*/ 19300 h 464446"/>
                  <a:gd name="connsiteX11" fmla="*/ 279783 w 395953"/>
                  <a:gd name="connsiteY11" fmla="*/ 250 h 464446"/>
                  <a:gd name="connsiteX12" fmla="*/ 394083 w 395953"/>
                  <a:gd name="connsiteY12" fmla="*/ 28825 h 464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5953" h="464446">
                    <a:moveTo>
                      <a:pt x="394083" y="28825"/>
                    </a:moveTo>
                    <a:cubicBezTo>
                      <a:pt x="404137" y="32529"/>
                      <a:pt x="371858" y="17713"/>
                      <a:pt x="340108" y="22475"/>
                    </a:cubicBezTo>
                    <a:cubicBezTo>
                      <a:pt x="308358" y="27237"/>
                      <a:pt x="250150" y="24062"/>
                      <a:pt x="203583" y="57400"/>
                    </a:cubicBezTo>
                    <a:cubicBezTo>
                      <a:pt x="157016" y="90738"/>
                      <a:pt x="92987" y="178579"/>
                      <a:pt x="60708" y="222500"/>
                    </a:cubicBezTo>
                    <a:cubicBezTo>
                      <a:pt x="28429" y="266421"/>
                      <a:pt x="19962" y="291821"/>
                      <a:pt x="9908" y="320925"/>
                    </a:cubicBezTo>
                    <a:cubicBezTo>
                      <a:pt x="-146" y="350029"/>
                      <a:pt x="-675" y="373313"/>
                      <a:pt x="383" y="397125"/>
                    </a:cubicBezTo>
                    <a:cubicBezTo>
                      <a:pt x="1441" y="420937"/>
                      <a:pt x="13083" y="470679"/>
                      <a:pt x="16258" y="463800"/>
                    </a:cubicBezTo>
                    <a:cubicBezTo>
                      <a:pt x="19433" y="456921"/>
                      <a:pt x="13083" y="390775"/>
                      <a:pt x="19433" y="355850"/>
                    </a:cubicBezTo>
                    <a:cubicBezTo>
                      <a:pt x="25783" y="320925"/>
                      <a:pt x="28958" y="295525"/>
                      <a:pt x="54358" y="254250"/>
                    </a:cubicBezTo>
                    <a:cubicBezTo>
                      <a:pt x="79758" y="212975"/>
                      <a:pt x="144845" y="147358"/>
                      <a:pt x="171833" y="108200"/>
                    </a:cubicBezTo>
                    <a:cubicBezTo>
                      <a:pt x="198820" y="69042"/>
                      <a:pt x="198291" y="37292"/>
                      <a:pt x="216283" y="19300"/>
                    </a:cubicBezTo>
                    <a:cubicBezTo>
                      <a:pt x="234275" y="1308"/>
                      <a:pt x="252795" y="3425"/>
                      <a:pt x="279783" y="250"/>
                    </a:cubicBezTo>
                    <a:cubicBezTo>
                      <a:pt x="306771" y="-2925"/>
                      <a:pt x="384029" y="25121"/>
                      <a:pt x="394083" y="288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6" name="フリーフォーム: 図形 1245">
                <a:extLst>
                  <a:ext uri="{FF2B5EF4-FFF2-40B4-BE49-F238E27FC236}">
                    <a16:creationId xmlns:a16="http://schemas.microsoft.com/office/drawing/2014/main" id="{3E504671-65BC-497D-A3B2-FB28EFF37454}"/>
                  </a:ext>
                </a:extLst>
              </p:cNvPr>
              <p:cNvSpPr/>
              <p:nvPr/>
            </p:nvSpPr>
            <p:spPr>
              <a:xfrm>
                <a:off x="6482212" y="5550949"/>
                <a:ext cx="274248" cy="424401"/>
              </a:xfrm>
              <a:custGeom>
                <a:avLst/>
                <a:gdLst>
                  <a:gd name="connsiteX0" fmla="*/ 7488 w 274248"/>
                  <a:gd name="connsiteY0" fmla="*/ 8476 h 424401"/>
                  <a:gd name="connsiteX1" fmla="*/ 29713 w 274248"/>
                  <a:gd name="connsiteY1" fmla="*/ 56101 h 424401"/>
                  <a:gd name="connsiteX2" fmla="*/ 137663 w 274248"/>
                  <a:gd name="connsiteY2" fmla="*/ 218026 h 424401"/>
                  <a:gd name="connsiteX3" fmla="*/ 213863 w 274248"/>
                  <a:gd name="connsiteY3" fmla="*/ 287876 h 424401"/>
                  <a:gd name="connsiteX4" fmla="*/ 274188 w 274248"/>
                  <a:gd name="connsiteY4" fmla="*/ 424401 h 424401"/>
                  <a:gd name="connsiteX5" fmla="*/ 223388 w 274248"/>
                  <a:gd name="connsiteY5" fmla="*/ 287876 h 424401"/>
                  <a:gd name="connsiteX6" fmla="*/ 140838 w 274248"/>
                  <a:gd name="connsiteY6" fmla="*/ 211676 h 424401"/>
                  <a:gd name="connsiteX7" fmla="*/ 7488 w 274248"/>
                  <a:gd name="connsiteY7" fmla="*/ 8476 h 42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4248" h="424401">
                    <a:moveTo>
                      <a:pt x="7488" y="8476"/>
                    </a:moveTo>
                    <a:cubicBezTo>
                      <a:pt x="-11033" y="-17453"/>
                      <a:pt x="8017" y="21176"/>
                      <a:pt x="29713" y="56101"/>
                    </a:cubicBezTo>
                    <a:cubicBezTo>
                      <a:pt x="51409" y="91026"/>
                      <a:pt x="106971" y="179397"/>
                      <a:pt x="137663" y="218026"/>
                    </a:cubicBezTo>
                    <a:cubicBezTo>
                      <a:pt x="168355" y="256655"/>
                      <a:pt x="191109" y="253480"/>
                      <a:pt x="213863" y="287876"/>
                    </a:cubicBezTo>
                    <a:cubicBezTo>
                      <a:pt x="236617" y="322272"/>
                      <a:pt x="272601" y="424401"/>
                      <a:pt x="274188" y="424401"/>
                    </a:cubicBezTo>
                    <a:cubicBezTo>
                      <a:pt x="275775" y="424401"/>
                      <a:pt x="245613" y="323330"/>
                      <a:pt x="223388" y="287876"/>
                    </a:cubicBezTo>
                    <a:cubicBezTo>
                      <a:pt x="201163" y="252422"/>
                      <a:pt x="174175" y="253480"/>
                      <a:pt x="140838" y="211676"/>
                    </a:cubicBezTo>
                    <a:cubicBezTo>
                      <a:pt x="107501" y="169872"/>
                      <a:pt x="26009" y="34405"/>
                      <a:pt x="7488" y="84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7" name="フリーフォーム: 図形 1246">
                <a:extLst>
                  <a:ext uri="{FF2B5EF4-FFF2-40B4-BE49-F238E27FC236}">
                    <a16:creationId xmlns:a16="http://schemas.microsoft.com/office/drawing/2014/main" id="{8475B38F-2F57-4B86-B8F9-4698CF0EF5B5}"/>
                  </a:ext>
                </a:extLst>
              </p:cNvPr>
              <p:cNvSpPr/>
              <p:nvPr/>
            </p:nvSpPr>
            <p:spPr>
              <a:xfrm>
                <a:off x="6237859" y="5660923"/>
                <a:ext cx="477335" cy="223965"/>
              </a:xfrm>
              <a:custGeom>
                <a:avLst/>
                <a:gdLst>
                  <a:gd name="connsiteX0" fmla="*/ 1016 w 477335"/>
                  <a:gd name="connsiteY0" fmla="*/ 102 h 223965"/>
                  <a:gd name="connsiteX1" fmla="*/ 69279 w 477335"/>
                  <a:gd name="connsiteY1" fmla="*/ 96940 h 223965"/>
                  <a:gd name="connsiteX2" fmla="*/ 201041 w 477335"/>
                  <a:gd name="connsiteY2" fmla="*/ 171552 h 223965"/>
                  <a:gd name="connsiteX3" fmla="*/ 340741 w 477335"/>
                  <a:gd name="connsiteY3" fmla="*/ 209652 h 223965"/>
                  <a:gd name="connsiteX4" fmla="*/ 451866 w 477335"/>
                  <a:gd name="connsiteY4" fmla="*/ 223940 h 223965"/>
                  <a:gd name="connsiteX5" fmla="*/ 466154 w 477335"/>
                  <a:gd name="connsiteY5" fmla="*/ 212827 h 223965"/>
                  <a:gd name="connsiteX6" fmla="*/ 313754 w 477335"/>
                  <a:gd name="connsiteY6" fmla="*/ 201715 h 223965"/>
                  <a:gd name="connsiteX7" fmla="*/ 118491 w 477335"/>
                  <a:gd name="connsiteY7" fmla="*/ 115990 h 223965"/>
                  <a:gd name="connsiteX8" fmla="*/ 1016 w 477335"/>
                  <a:gd name="connsiteY8" fmla="*/ 102 h 2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7335" h="223965">
                    <a:moveTo>
                      <a:pt x="1016" y="102"/>
                    </a:moveTo>
                    <a:cubicBezTo>
                      <a:pt x="-7186" y="-3073"/>
                      <a:pt x="35942" y="68365"/>
                      <a:pt x="69279" y="96940"/>
                    </a:cubicBezTo>
                    <a:cubicBezTo>
                      <a:pt x="102617" y="125515"/>
                      <a:pt x="155797" y="152767"/>
                      <a:pt x="201041" y="171552"/>
                    </a:cubicBezTo>
                    <a:cubicBezTo>
                      <a:pt x="246285" y="190337"/>
                      <a:pt x="298937" y="200921"/>
                      <a:pt x="340741" y="209652"/>
                    </a:cubicBezTo>
                    <a:cubicBezTo>
                      <a:pt x="382545" y="218383"/>
                      <a:pt x="430964" y="223411"/>
                      <a:pt x="451866" y="223940"/>
                    </a:cubicBezTo>
                    <a:cubicBezTo>
                      <a:pt x="472768" y="224469"/>
                      <a:pt x="489173" y="216531"/>
                      <a:pt x="466154" y="212827"/>
                    </a:cubicBezTo>
                    <a:cubicBezTo>
                      <a:pt x="443135" y="209123"/>
                      <a:pt x="371698" y="217855"/>
                      <a:pt x="313754" y="201715"/>
                    </a:cubicBezTo>
                    <a:cubicBezTo>
                      <a:pt x="255810" y="185575"/>
                      <a:pt x="167968" y="148269"/>
                      <a:pt x="118491" y="115990"/>
                    </a:cubicBezTo>
                    <a:cubicBezTo>
                      <a:pt x="69014" y="83711"/>
                      <a:pt x="9218" y="3277"/>
                      <a:pt x="1016" y="1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8" name="フリーフォーム: 図形 1247">
                <a:extLst>
                  <a:ext uri="{FF2B5EF4-FFF2-40B4-BE49-F238E27FC236}">
                    <a16:creationId xmlns:a16="http://schemas.microsoft.com/office/drawing/2014/main" id="{EB8851C1-F3AD-49A0-98C2-21AFAF0E3B55}"/>
                  </a:ext>
                </a:extLst>
              </p:cNvPr>
              <p:cNvSpPr/>
              <p:nvPr/>
            </p:nvSpPr>
            <p:spPr>
              <a:xfrm>
                <a:off x="6383387" y="5743561"/>
                <a:ext cx="189297" cy="28639"/>
              </a:xfrm>
              <a:custGeom>
                <a:avLst/>
                <a:gdLst>
                  <a:gd name="connsiteX0" fmla="*/ 3126 w 189297"/>
                  <a:gd name="connsiteY0" fmla="*/ 28589 h 28639"/>
                  <a:gd name="connsiteX1" fmla="*/ 171401 w 189297"/>
                  <a:gd name="connsiteY1" fmla="*/ 20652 h 28639"/>
                  <a:gd name="connsiteX2" fmla="*/ 172988 w 189297"/>
                  <a:gd name="connsiteY2" fmla="*/ 14 h 28639"/>
                  <a:gd name="connsiteX3" fmla="*/ 69801 w 189297"/>
                  <a:gd name="connsiteY3" fmla="*/ 17477 h 28639"/>
                  <a:gd name="connsiteX4" fmla="*/ 3126 w 189297"/>
                  <a:gd name="connsiteY4" fmla="*/ 28589 h 2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297" h="28639">
                    <a:moveTo>
                      <a:pt x="3126" y="28589"/>
                    </a:moveTo>
                    <a:cubicBezTo>
                      <a:pt x="20059" y="29118"/>
                      <a:pt x="143091" y="25414"/>
                      <a:pt x="171401" y="20652"/>
                    </a:cubicBezTo>
                    <a:cubicBezTo>
                      <a:pt x="199711" y="15890"/>
                      <a:pt x="189921" y="543"/>
                      <a:pt x="172988" y="14"/>
                    </a:cubicBezTo>
                    <a:cubicBezTo>
                      <a:pt x="156055" y="-515"/>
                      <a:pt x="97318" y="13244"/>
                      <a:pt x="69801" y="17477"/>
                    </a:cubicBezTo>
                    <a:cubicBezTo>
                      <a:pt x="42284" y="21710"/>
                      <a:pt x="-13807" y="28060"/>
                      <a:pt x="3126" y="285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49" name="フリーフォーム: 図形 1248">
                <a:extLst>
                  <a:ext uri="{FF2B5EF4-FFF2-40B4-BE49-F238E27FC236}">
                    <a16:creationId xmlns:a16="http://schemas.microsoft.com/office/drawing/2014/main" id="{6EFC8A2F-7C06-4000-BB1F-1BD5B183D416}"/>
                  </a:ext>
                </a:extLst>
              </p:cNvPr>
              <p:cNvSpPr/>
              <p:nvPr/>
            </p:nvSpPr>
            <p:spPr>
              <a:xfrm>
                <a:off x="7370820" y="5070781"/>
                <a:ext cx="472217" cy="628159"/>
              </a:xfrm>
              <a:custGeom>
                <a:avLst/>
                <a:gdLst>
                  <a:gd name="connsiteX0" fmla="*/ 395230 w 472217"/>
                  <a:gd name="connsiteY0" fmla="*/ 612469 h 628159"/>
                  <a:gd name="connsiteX1" fmla="*/ 471430 w 472217"/>
                  <a:gd name="connsiteY1" fmla="*/ 390219 h 628159"/>
                  <a:gd name="connsiteX2" fmla="*/ 338080 w 472217"/>
                  <a:gd name="connsiteY2" fmla="*/ 193369 h 628159"/>
                  <a:gd name="connsiteX3" fmla="*/ 20580 w 472217"/>
                  <a:gd name="connsiteY3" fmla="*/ 12394 h 628159"/>
                  <a:gd name="connsiteX4" fmla="*/ 30105 w 472217"/>
                  <a:gd name="connsiteY4" fmla="*/ 15569 h 628159"/>
                  <a:gd name="connsiteX5" fmla="*/ 334905 w 472217"/>
                  <a:gd name="connsiteY5" fmla="*/ 167969 h 628159"/>
                  <a:gd name="connsiteX6" fmla="*/ 436505 w 472217"/>
                  <a:gd name="connsiteY6" fmla="*/ 558494 h 628159"/>
                  <a:gd name="connsiteX7" fmla="*/ 395230 w 472217"/>
                  <a:gd name="connsiteY7" fmla="*/ 612469 h 628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2217" h="628159">
                    <a:moveTo>
                      <a:pt x="395230" y="612469"/>
                    </a:moveTo>
                    <a:cubicBezTo>
                      <a:pt x="401051" y="584423"/>
                      <a:pt x="480955" y="460069"/>
                      <a:pt x="471430" y="390219"/>
                    </a:cubicBezTo>
                    <a:cubicBezTo>
                      <a:pt x="461905" y="320369"/>
                      <a:pt x="413222" y="256340"/>
                      <a:pt x="338080" y="193369"/>
                    </a:cubicBezTo>
                    <a:cubicBezTo>
                      <a:pt x="262938" y="130398"/>
                      <a:pt x="71909" y="42027"/>
                      <a:pt x="20580" y="12394"/>
                    </a:cubicBezTo>
                    <a:cubicBezTo>
                      <a:pt x="-30749" y="-17239"/>
                      <a:pt x="30105" y="15569"/>
                      <a:pt x="30105" y="15569"/>
                    </a:cubicBezTo>
                    <a:cubicBezTo>
                      <a:pt x="82492" y="41498"/>
                      <a:pt x="267172" y="77482"/>
                      <a:pt x="334905" y="167969"/>
                    </a:cubicBezTo>
                    <a:cubicBezTo>
                      <a:pt x="402638" y="258456"/>
                      <a:pt x="428568" y="481236"/>
                      <a:pt x="436505" y="558494"/>
                    </a:cubicBezTo>
                    <a:cubicBezTo>
                      <a:pt x="444442" y="635752"/>
                      <a:pt x="389409" y="640515"/>
                      <a:pt x="395230" y="61246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0" name="フリーフォーム: 図形 1249">
                <a:extLst>
                  <a:ext uri="{FF2B5EF4-FFF2-40B4-BE49-F238E27FC236}">
                    <a16:creationId xmlns:a16="http://schemas.microsoft.com/office/drawing/2014/main" id="{97C330F7-C963-46E6-8459-9F456081F2D4}"/>
                  </a:ext>
                </a:extLst>
              </p:cNvPr>
              <p:cNvSpPr/>
              <p:nvPr/>
            </p:nvSpPr>
            <p:spPr>
              <a:xfrm>
                <a:off x="6054309" y="4683846"/>
                <a:ext cx="1930148" cy="547858"/>
              </a:xfrm>
              <a:custGeom>
                <a:avLst/>
                <a:gdLst>
                  <a:gd name="connsiteX0" fmla="*/ 1883191 w 1930148"/>
                  <a:gd name="connsiteY0" fmla="*/ 526329 h 547858"/>
                  <a:gd name="connsiteX1" fmla="*/ 1784766 w 1930148"/>
                  <a:gd name="connsiteY1" fmla="*/ 478704 h 547858"/>
                  <a:gd name="connsiteX2" fmla="*/ 864016 w 1930148"/>
                  <a:gd name="connsiteY2" fmla="*/ 94529 h 547858"/>
                  <a:gd name="connsiteX3" fmla="*/ 470316 w 1930148"/>
                  <a:gd name="connsiteY3" fmla="*/ 2454 h 547858"/>
                  <a:gd name="connsiteX4" fmla="*/ 308391 w 1930148"/>
                  <a:gd name="connsiteY4" fmla="*/ 132629 h 547858"/>
                  <a:gd name="connsiteX5" fmla="*/ 416 w 1930148"/>
                  <a:gd name="connsiteY5" fmla="*/ 418379 h 547858"/>
                  <a:gd name="connsiteX6" fmla="*/ 251241 w 1930148"/>
                  <a:gd name="connsiteY6" fmla="*/ 180254 h 547858"/>
                  <a:gd name="connsiteX7" fmla="*/ 625891 w 1930148"/>
                  <a:gd name="connsiteY7" fmla="*/ 11979 h 547858"/>
                  <a:gd name="connsiteX8" fmla="*/ 902116 w 1930148"/>
                  <a:gd name="connsiteY8" fmla="*/ 69129 h 547858"/>
                  <a:gd name="connsiteX9" fmla="*/ 1883191 w 1930148"/>
                  <a:gd name="connsiteY9" fmla="*/ 526329 h 547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0148" h="547858">
                    <a:moveTo>
                      <a:pt x="1883191" y="526329"/>
                    </a:moveTo>
                    <a:cubicBezTo>
                      <a:pt x="2030299" y="594591"/>
                      <a:pt x="1784766" y="478704"/>
                      <a:pt x="1784766" y="478704"/>
                    </a:cubicBezTo>
                    <a:cubicBezTo>
                      <a:pt x="1614904" y="406737"/>
                      <a:pt x="1083091" y="173904"/>
                      <a:pt x="864016" y="94529"/>
                    </a:cubicBezTo>
                    <a:cubicBezTo>
                      <a:pt x="644941" y="15154"/>
                      <a:pt x="562920" y="-3896"/>
                      <a:pt x="470316" y="2454"/>
                    </a:cubicBezTo>
                    <a:cubicBezTo>
                      <a:pt x="377712" y="8804"/>
                      <a:pt x="386708" y="63308"/>
                      <a:pt x="308391" y="132629"/>
                    </a:cubicBezTo>
                    <a:cubicBezTo>
                      <a:pt x="230074" y="201950"/>
                      <a:pt x="9941" y="410442"/>
                      <a:pt x="416" y="418379"/>
                    </a:cubicBezTo>
                    <a:cubicBezTo>
                      <a:pt x="-9109" y="426316"/>
                      <a:pt x="146995" y="247987"/>
                      <a:pt x="251241" y="180254"/>
                    </a:cubicBezTo>
                    <a:cubicBezTo>
                      <a:pt x="355487" y="112521"/>
                      <a:pt x="517412" y="30500"/>
                      <a:pt x="625891" y="11979"/>
                    </a:cubicBezTo>
                    <a:cubicBezTo>
                      <a:pt x="734370" y="-6542"/>
                      <a:pt x="690449" y="-13950"/>
                      <a:pt x="902116" y="69129"/>
                    </a:cubicBezTo>
                    <a:cubicBezTo>
                      <a:pt x="1113783" y="152208"/>
                      <a:pt x="1736083" y="458067"/>
                      <a:pt x="1883191" y="5263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1" name="フリーフォーム: 図形 1250">
                <a:extLst>
                  <a:ext uri="{FF2B5EF4-FFF2-40B4-BE49-F238E27FC236}">
                    <a16:creationId xmlns:a16="http://schemas.microsoft.com/office/drawing/2014/main" id="{656E8CE4-6C25-4D2F-B65A-39B797273274}"/>
                  </a:ext>
                </a:extLst>
              </p:cNvPr>
              <p:cNvSpPr/>
              <p:nvPr/>
            </p:nvSpPr>
            <p:spPr>
              <a:xfrm>
                <a:off x="7568210" y="5516020"/>
                <a:ext cx="202858" cy="433931"/>
              </a:xfrm>
              <a:custGeom>
                <a:avLst/>
                <a:gdLst>
                  <a:gd name="connsiteX0" fmla="*/ 990 w 202858"/>
                  <a:gd name="connsiteY0" fmla="*/ 74097 h 433931"/>
                  <a:gd name="connsiteX1" fmla="*/ 66607 w 202858"/>
                  <a:gd name="connsiteY1" fmla="*/ 304813 h 433931"/>
                  <a:gd name="connsiteX2" fmla="*/ 22157 w 202858"/>
                  <a:gd name="connsiteY2" fmla="*/ 433930 h 433931"/>
                  <a:gd name="connsiteX3" fmla="*/ 136457 w 202858"/>
                  <a:gd name="connsiteY3" fmla="*/ 306930 h 433931"/>
                  <a:gd name="connsiteX4" fmla="*/ 183023 w 202858"/>
                  <a:gd name="connsiteY4" fmla="*/ 188397 h 433931"/>
                  <a:gd name="connsiteX5" fmla="*/ 195723 w 202858"/>
                  <a:gd name="connsiteY5" fmla="*/ 57163 h 433931"/>
                  <a:gd name="connsiteX6" fmla="*/ 197840 w 202858"/>
                  <a:gd name="connsiteY6" fmla="*/ 13 h 433931"/>
                  <a:gd name="connsiteX7" fmla="*/ 127990 w 202858"/>
                  <a:gd name="connsiteY7" fmla="*/ 61397 h 433931"/>
                  <a:gd name="connsiteX8" fmla="*/ 990 w 202858"/>
                  <a:gd name="connsiteY8" fmla="*/ 74097 h 433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858" h="433931">
                    <a:moveTo>
                      <a:pt x="990" y="74097"/>
                    </a:moveTo>
                    <a:cubicBezTo>
                      <a:pt x="-9240" y="114666"/>
                      <a:pt x="63079" y="244841"/>
                      <a:pt x="66607" y="304813"/>
                    </a:cubicBezTo>
                    <a:cubicBezTo>
                      <a:pt x="70135" y="364785"/>
                      <a:pt x="10515" y="433577"/>
                      <a:pt x="22157" y="433930"/>
                    </a:cubicBezTo>
                    <a:cubicBezTo>
                      <a:pt x="33799" y="434283"/>
                      <a:pt x="109646" y="347852"/>
                      <a:pt x="136457" y="306930"/>
                    </a:cubicBezTo>
                    <a:cubicBezTo>
                      <a:pt x="163268" y="266008"/>
                      <a:pt x="173145" y="230025"/>
                      <a:pt x="183023" y="188397"/>
                    </a:cubicBezTo>
                    <a:cubicBezTo>
                      <a:pt x="192901" y="146769"/>
                      <a:pt x="193253" y="88560"/>
                      <a:pt x="195723" y="57163"/>
                    </a:cubicBezTo>
                    <a:cubicBezTo>
                      <a:pt x="198193" y="25766"/>
                      <a:pt x="209129" y="-693"/>
                      <a:pt x="197840" y="13"/>
                    </a:cubicBezTo>
                    <a:cubicBezTo>
                      <a:pt x="186551" y="719"/>
                      <a:pt x="157271" y="47991"/>
                      <a:pt x="127990" y="61397"/>
                    </a:cubicBezTo>
                    <a:cubicBezTo>
                      <a:pt x="98710" y="74803"/>
                      <a:pt x="11220" y="33528"/>
                      <a:pt x="990" y="740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2" name="フリーフォーム: 図形 1251">
                <a:extLst>
                  <a:ext uri="{FF2B5EF4-FFF2-40B4-BE49-F238E27FC236}">
                    <a16:creationId xmlns:a16="http://schemas.microsoft.com/office/drawing/2014/main" id="{C11CD957-E80D-4356-85A5-7EAE8494AB30}"/>
                  </a:ext>
                </a:extLst>
              </p:cNvPr>
              <p:cNvSpPr/>
              <p:nvPr/>
            </p:nvSpPr>
            <p:spPr>
              <a:xfrm>
                <a:off x="6762681" y="4715304"/>
                <a:ext cx="1163923" cy="930910"/>
              </a:xfrm>
              <a:custGeom>
                <a:avLst/>
                <a:gdLst>
                  <a:gd name="connsiteX0" fmla="*/ 69 w 1163923"/>
                  <a:gd name="connsiteY0" fmla="*/ 629 h 930910"/>
                  <a:gd name="connsiteX1" fmla="*/ 677402 w 1163923"/>
                  <a:gd name="connsiteY1" fmla="*/ 337179 h 930910"/>
                  <a:gd name="connsiteX2" fmla="*/ 908119 w 1163923"/>
                  <a:gd name="connsiteY2" fmla="*/ 445129 h 930910"/>
                  <a:gd name="connsiteX3" fmla="*/ 1039352 w 1163923"/>
                  <a:gd name="connsiteY3" fmla="*/ 561546 h 930910"/>
                  <a:gd name="connsiteX4" fmla="*/ 1083802 w 1163923"/>
                  <a:gd name="connsiteY4" fmla="*/ 669496 h 930910"/>
                  <a:gd name="connsiteX5" fmla="*/ 1083802 w 1163923"/>
                  <a:gd name="connsiteY5" fmla="*/ 811313 h 930910"/>
                  <a:gd name="connsiteX6" fmla="*/ 1041469 w 1163923"/>
                  <a:gd name="connsiteY6" fmla="*/ 929846 h 930910"/>
                  <a:gd name="connsiteX7" fmla="*/ 1132486 w 1163923"/>
                  <a:gd name="connsiteY7" fmla="*/ 741463 h 930910"/>
                  <a:gd name="connsiteX8" fmla="*/ 1155769 w 1163923"/>
                  <a:gd name="connsiteY8" fmla="*/ 514979 h 930910"/>
                  <a:gd name="connsiteX9" fmla="*/ 1003369 w 1163923"/>
                  <a:gd name="connsiteY9" fmla="*/ 390096 h 930910"/>
                  <a:gd name="connsiteX10" fmla="*/ 637186 w 1163923"/>
                  <a:gd name="connsiteY10" fmla="*/ 256746 h 930910"/>
                  <a:gd name="connsiteX11" fmla="*/ 69 w 1163923"/>
                  <a:gd name="connsiteY11" fmla="*/ 629 h 930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3923" h="930910">
                    <a:moveTo>
                      <a:pt x="69" y="629"/>
                    </a:moveTo>
                    <a:cubicBezTo>
                      <a:pt x="6772" y="14035"/>
                      <a:pt x="526060" y="263096"/>
                      <a:pt x="677402" y="337179"/>
                    </a:cubicBezTo>
                    <a:cubicBezTo>
                      <a:pt x="828744" y="411262"/>
                      <a:pt x="847794" y="407735"/>
                      <a:pt x="908119" y="445129"/>
                    </a:cubicBezTo>
                    <a:cubicBezTo>
                      <a:pt x="968444" y="482523"/>
                      <a:pt x="1010072" y="524152"/>
                      <a:pt x="1039352" y="561546"/>
                    </a:cubicBezTo>
                    <a:cubicBezTo>
                      <a:pt x="1068632" y="598940"/>
                      <a:pt x="1076394" y="627868"/>
                      <a:pt x="1083802" y="669496"/>
                    </a:cubicBezTo>
                    <a:cubicBezTo>
                      <a:pt x="1091210" y="711124"/>
                      <a:pt x="1090858" y="767921"/>
                      <a:pt x="1083802" y="811313"/>
                    </a:cubicBezTo>
                    <a:cubicBezTo>
                      <a:pt x="1076746" y="854705"/>
                      <a:pt x="1033355" y="941488"/>
                      <a:pt x="1041469" y="929846"/>
                    </a:cubicBezTo>
                    <a:cubicBezTo>
                      <a:pt x="1049583" y="918204"/>
                      <a:pt x="1113436" y="810607"/>
                      <a:pt x="1132486" y="741463"/>
                    </a:cubicBezTo>
                    <a:cubicBezTo>
                      <a:pt x="1151536" y="672319"/>
                      <a:pt x="1177288" y="573540"/>
                      <a:pt x="1155769" y="514979"/>
                    </a:cubicBezTo>
                    <a:cubicBezTo>
                      <a:pt x="1134250" y="456418"/>
                      <a:pt x="1089800" y="433135"/>
                      <a:pt x="1003369" y="390096"/>
                    </a:cubicBezTo>
                    <a:cubicBezTo>
                      <a:pt x="916938" y="347057"/>
                      <a:pt x="798758" y="321657"/>
                      <a:pt x="637186" y="256746"/>
                    </a:cubicBezTo>
                    <a:cubicBezTo>
                      <a:pt x="475614" y="191835"/>
                      <a:pt x="-6634" y="-12777"/>
                      <a:pt x="69" y="6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3" name="フリーフォーム: 図形 1252">
                <a:extLst>
                  <a:ext uri="{FF2B5EF4-FFF2-40B4-BE49-F238E27FC236}">
                    <a16:creationId xmlns:a16="http://schemas.microsoft.com/office/drawing/2014/main" id="{806B5E54-B2D4-46D5-98DD-D6C50392CC5D}"/>
                  </a:ext>
                </a:extLst>
              </p:cNvPr>
              <p:cNvSpPr/>
              <p:nvPr/>
            </p:nvSpPr>
            <p:spPr>
              <a:xfrm>
                <a:off x="6038289" y="5073123"/>
                <a:ext cx="219123" cy="578869"/>
              </a:xfrm>
              <a:custGeom>
                <a:avLst/>
                <a:gdLst>
                  <a:gd name="connsiteX0" fmla="*/ 57711 w 219123"/>
                  <a:gd name="connsiteY0" fmla="*/ 527 h 578869"/>
                  <a:gd name="connsiteX1" fmla="*/ 561 w 219123"/>
                  <a:gd name="connsiteY1" fmla="*/ 243944 h 578869"/>
                  <a:gd name="connsiteX2" fmla="*/ 100044 w 219123"/>
                  <a:gd name="connsiteY2" fmla="*/ 442910 h 578869"/>
                  <a:gd name="connsiteX3" fmla="*/ 205878 w 219123"/>
                  <a:gd name="connsiteY3" fmla="*/ 578377 h 578869"/>
                  <a:gd name="connsiteX4" fmla="*/ 195294 w 219123"/>
                  <a:gd name="connsiteY4" fmla="*/ 485244 h 578869"/>
                  <a:gd name="connsiteX5" fmla="*/ 218578 w 219123"/>
                  <a:gd name="connsiteY5" fmla="*/ 400577 h 578869"/>
                  <a:gd name="connsiteX6" fmla="*/ 167778 w 219123"/>
                  <a:gd name="connsiteY6" fmla="*/ 500060 h 578869"/>
                  <a:gd name="connsiteX7" fmla="*/ 100044 w 219123"/>
                  <a:gd name="connsiteY7" fmla="*/ 398460 h 578869"/>
                  <a:gd name="connsiteX8" fmla="*/ 15378 w 219123"/>
                  <a:gd name="connsiteY8" fmla="*/ 184677 h 578869"/>
                  <a:gd name="connsiteX9" fmla="*/ 57711 w 219123"/>
                  <a:gd name="connsiteY9" fmla="*/ 527 h 57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23" h="578869">
                    <a:moveTo>
                      <a:pt x="57711" y="527"/>
                    </a:moveTo>
                    <a:cubicBezTo>
                      <a:pt x="55241" y="10405"/>
                      <a:pt x="-6495" y="170214"/>
                      <a:pt x="561" y="243944"/>
                    </a:cubicBezTo>
                    <a:cubicBezTo>
                      <a:pt x="7616" y="317675"/>
                      <a:pt x="65825" y="387171"/>
                      <a:pt x="100044" y="442910"/>
                    </a:cubicBezTo>
                    <a:cubicBezTo>
                      <a:pt x="134263" y="498649"/>
                      <a:pt x="190003" y="571321"/>
                      <a:pt x="205878" y="578377"/>
                    </a:cubicBezTo>
                    <a:cubicBezTo>
                      <a:pt x="221753" y="585433"/>
                      <a:pt x="193177" y="514877"/>
                      <a:pt x="195294" y="485244"/>
                    </a:cubicBezTo>
                    <a:cubicBezTo>
                      <a:pt x="197411" y="455611"/>
                      <a:pt x="223164" y="398108"/>
                      <a:pt x="218578" y="400577"/>
                    </a:cubicBezTo>
                    <a:cubicBezTo>
                      <a:pt x="213992" y="403046"/>
                      <a:pt x="187534" y="500413"/>
                      <a:pt x="167778" y="500060"/>
                    </a:cubicBezTo>
                    <a:cubicBezTo>
                      <a:pt x="148022" y="499707"/>
                      <a:pt x="125444" y="451024"/>
                      <a:pt x="100044" y="398460"/>
                    </a:cubicBezTo>
                    <a:cubicBezTo>
                      <a:pt x="74644" y="345896"/>
                      <a:pt x="22433" y="247471"/>
                      <a:pt x="15378" y="184677"/>
                    </a:cubicBezTo>
                    <a:cubicBezTo>
                      <a:pt x="8323" y="121883"/>
                      <a:pt x="60181" y="-9351"/>
                      <a:pt x="57711" y="5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4" name="フリーフォーム: 図形 1253">
                <a:extLst>
                  <a:ext uri="{FF2B5EF4-FFF2-40B4-BE49-F238E27FC236}">
                    <a16:creationId xmlns:a16="http://schemas.microsoft.com/office/drawing/2014/main" id="{BC7DDD1B-6C75-4D09-9870-B1FBFA88046F}"/>
                  </a:ext>
                </a:extLst>
              </p:cNvPr>
              <p:cNvSpPr/>
              <p:nvPr/>
            </p:nvSpPr>
            <p:spPr>
              <a:xfrm>
                <a:off x="7812434" y="4717762"/>
                <a:ext cx="242640" cy="542290"/>
              </a:xfrm>
              <a:custGeom>
                <a:avLst/>
                <a:gdLst>
                  <a:gd name="connsiteX0" fmla="*/ 2299 w 242640"/>
                  <a:gd name="connsiteY0" fmla="*/ 288 h 542290"/>
                  <a:gd name="connsiteX1" fmla="*/ 50983 w 242640"/>
                  <a:gd name="connsiteY1" fmla="*/ 36271 h 542290"/>
                  <a:gd name="connsiteX2" fmla="*/ 226666 w 242640"/>
                  <a:gd name="connsiteY2" fmla="*/ 192905 h 542290"/>
                  <a:gd name="connsiteX3" fmla="*/ 188566 w 242640"/>
                  <a:gd name="connsiteY3" fmla="*/ 461721 h 542290"/>
                  <a:gd name="connsiteX4" fmla="*/ 141999 w 242640"/>
                  <a:gd name="connsiteY4" fmla="*/ 506171 h 542290"/>
                  <a:gd name="connsiteX5" fmla="*/ 91199 w 242640"/>
                  <a:gd name="connsiteY5" fmla="*/ 540038 h 542290"/>
                  <a:gd name="connsiteX6" fmla="*/ 133533 w 242640"/>
                  <a:gd name="connsiteY6" fmla="*/ 440555 h 542290"/>
                  <a:gd name="connsiteX7" fmla="*/ 226666 w 242640"/>
                  <a:gd name="connsiteY7" fmla="*/ 243705 h 542290"/>
                  <a:gd name="connsiteX8" fmla="*/ 230899 w 242640"/>
                  <a:gd name="connsiteY8" fmla="*/ 156921 h 542290"/>
                  <a:gd name="connsiteX9" fmla="*/ 108133 w 242640"/>
                  <a:gd name="connsiteY9" fmla="*/ 46855 h 542290"/>
                  <a:gd name="connsiteX10" fmla="*/ 2299 w 242640"/>
                  <a:gd name="connsiteY10" fmla="*/ 288 h 54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2640" h="542290">
                    <a:moveTo>
                      <a:pt x="2299" y="288"/>
                    </a:moveTo>
                    <a:cubicBezTo>
                      <a:pt x="-7226" y="-1476"/>
                      <a:pt x="13589" y="4168"/>
                      <a:pt x="50983" y="36271"/>
                    </a:cubicBezTo>
                    <a:cubicBezTo>
                      <a:pt x="88377" y="68374"/>
                      <a:pt x="203736" y="121997"/>
                      <a:pt x="226666" y="192905"/>
                    </a:cubicBezTo>
                    <a:cubicBezTo>
                      <a:pt x="249596" y="263813"/>
                      <a:pt x="202677" y="409510"/>
                      <a:pt x="188566" y="461721"/>
                    </a:cubicBezTo>
                    <a:cubicBezTo>
                      <a:pt x="174455" y="513932"/>
                      <a:pt x="158227" y="493118"/>
                      <a:pt x="141999" y="506171"/>
                    </a:cubicBezTo>
                    <a:cubicBezTo>
                      <a:pt x="125771" y="519224"/>
                      <a:pt x="92610" y="550974"/>
                      <a:pt x="91199" y="540038"/>
                    </a:cubicBezTo>
                    <a:cubicBezTo>
                      <a:pt x="89788" y="529102"/>
                      <a:pt x="110955" y="489944"/>
                      <a:pt x="133533" y="440555"/>
                    </a:cubicBezTo>
                    <a:cubicBezTo>
                      <a:pt x="156111" y="391166"/>
                      <a:pt x="210438" y="290977"/>
                      <a:pt x="226666" y="243705"/>
                    </a:cubicBezTo>
                    <a:cubicBezTo>
                      <a:pt x="242894" y="196433"/>
                      <a:pt x="250654" y="189729"/>
                      <a:pt x="230899" y="156921"/>
                    </a:cubicBezTo>
                    <a:cubicBezTo>
                      <a:pt x="211144" y="124113"/>
                      <a:pt x="150466" y="75430"/>
                      <a:pt x="108133" y="46855"/>
                    </a:cubicBezTo>
                    <a:cubicBezTo>
                      <a:pt x="65800" y="18280"/>
                      <a:pt x="11824" y="2052"/>
                      <a:pt x="2299" y="28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5" name="フリーフォーム: 図形 1254">
                <a:extLst>
                  <a:ext uri="{FF2B5EF4-FFF2-40B4-BE49-F238E27FC236}">
                    <a16:creationId xmlns:a16="http://schemas.microsoft.com/office/drawing/2014/main" id="{C4529A57-C715-458D-8B6A-B631FF0BC2D7}"/>
                  </a:ext>
                </a:extLst>
              </p:cNvPr>
              <p:cNvSpPr/>
              <p:nvPr/>
            </p:nvSpPr>
            <p:spPr>
              <a:xfrm>
                <a:off x="6152699" y="4170676"/>
                <a:ext cx="960239" cy="600517"/>
              </a:xfrm>
              <a:custGeom>
                <a:avLst/>
                <a:gdLst>
                  <a:gd name="connsiteX0" fmla="*/ 451 w 960239"/>
                  <a:gd name="connsiteY0" fmla="*/ 600291 h 600517"/>
                  <a:gd name="connsiteX1" fmla="*/ 55484 w 960239"/>
                  <a:gd name="connsiteY1" fmla="*/ 392857 h 600517"/>
                  <a:gd name="connsiteX2" fmla="*/ 199418 w 960239"/>
                  <a:gd name="connsiteY2" fmla="*/ 267974 h 600517"/>
                  <a:gd name="connsiteX3" fmla="*/ 381451 w 960239"/>
                  <a:gd name="connsiteY3" fmla="*/ 174841 h 600517"/>
                  <a:gd name="connsiteX4" fmla="*/ 720118 w 960239"/>
                  <a:gd name="connsiteY4" fmla="*/ 43607 h 600517"/>
                  <a:gd name="connsiteX5" fmla="*/ 842884 w 960239"/>
                  <a:gd name="connsiteY5" fmla="*/ 11857 h 600517"/>
                  <a:gd name="connsiteX6" fmla="*/ 959301 w 960239"/>
                  <a:gd name="connsiteY6" fmla="*/ 49957 h 600517"/>
                  <a:gd name="connsiteX7" fmla="*/ 777268 w 960239"/>
                  <a:gd name="connsiteY7" fmla="*/ 5507 h 600517"/>
                  <a:gd name="connsiteX8" fmla="*/ 296784 w 960239"/>
                  <a:gd name="connsiteY8" fmla="*/ 200241 h 600517"/>
                  <a:gd name="connsiteX9" fmla="*/ 80884 w 960239"/>
                  <a:gd name="connsiteY9" fmla="*/ 428841 h 600517"/>
                  <a:gd name="connsiteX10" fmla="*/ 451 w 960239"/>
                  <a:gd name="connsiteY10" fmla="*/ 600291 h 600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0239" h="600517">
                    <a:moveTo>
                      <a:pt x="451" y="600291"/>
                    </a:moveTo>
                    <a:cubicBezTo>
                      <a:pt x="-3782" y="594294"/>
                      <a:pt x="22323" y="448243"/>
                      <a:pt x="55484" y="392857"/>
                    </a:cubicBezTo>
                    <a:cubicBezTo>
                      <a:pt x="88645" y="337471"/>
                      <a:pt x="145090" y="304310"/>
                      <a:pt x="199418" y="267974"/>
                    </a:cubicBezTo>
                    <a:cubicBezTo>
                      <a:pt x="253746" y="231638"/>
                      <a:pt x="294668" y="212235"/>
                      <a:pt x="381451" y="174841"/>
                    </a:cubicBezTo>
                    <a:cubicBezTo>
                      <a:pt x="468234" y="137447"/>
                      <a:pt x="643213" y="70771"/>
                      <a:pt x="720118" y="43607"/>
                    </a:cubicBezTo>
                    <a:cubicBezTo>
                      <a:pt x="797024" y="16443"/>
                      <a:pt x="803020" y="10799"/>
                      <a:pt x="842884" y="11857"/>
                    </a:cubicBezTo>
                    <a:cubicBezTo>
                      <a:pt x="882748" y="12915"/>
                      <a:pt x="970237" y="51015"/>
                      <a:pt x="959301" y="49957"/>
                    </a:cubicBezTo>
                    <a:cubicBezTo>
                      <a:pt x="948365" y="48899"/>
                      <a:pt x="887687" y="-19540"/>
                      <a:pt x="777268" y="5507"/>
                    </a:cubicBezTo>
                    <a:cubicBezTo>
                      <a:pt x="666849" y="30554"/>
                      <a:pt x="412848" y="129685"/>
                      <a:pt x="296784" y="200241"/>
                    </a:cubicBezTo>
                    <a:cubicBezTo>
                      <a:pt x="180720" y="270797"/>
                      <a:pt x="129567" y="365694"/>
                      <a:pt x="80884" y="428841"/>
                    </a:cubicBezTo>
                    <a:cubicBezTo>
                      <a:pt x="32201" y="491988"/>
                      <a:pt x="4684" y="606288"/>
                      <a:pt x="451" y="6002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6" name="フリーフォーム: 図形 1255">
                <a:extLst>
                  <a:ext uri="{FF2B5EF4-FFF2-40B4-BE49-F238E27FC236}">
                    <a16:creationId xmlns:a16="http://schemas.microsoft.com/office/drawing/2014/main" id="{E4A109F1-E9DD-42E5-980C-E40E93E01E09}"/>
                  </a:ext>
                </a:extLst>
              </p:cNvPr>
              <p:cNvSpPr/>
              <p:nvPr/>
            </p:nvSpPr>
            <p:spPr>
              <a:xfrm>
                <a:off x="7105650" y="4212167"/>
                <a:ext cx="758110" cy="522823"/>
              </a:xfrm>
              <a:custGeom>
                <a:avLst/>
                <a:gdLst>
                  <a:gd name="connsiteX0" fmla="*/ 0 w 758110"/>
                  <a:gd name="connsiteY0" fmla="*/ 0 h 522823"/>
                  <a:gd name="connsiteX1" fmla="*/ 501650 w 758110"/>
                  <a:gd name="connsiteY1" fmla="*/ 387350 h 522823"/>
                  <a:gd name="connsiteX2" fmla="*/ 757767 w 758110"/>
                  <a:gd name="connsiteY2" fmla="*/ 522816 h 522823"/>
                  <a:gd name="connsiteX3" fmla="*/ 560917 w 758110"/>
                  <a:gd name="connsiteY3" fmla="*/ 383116 h 522823"/>
                  <a:gd name="connsiteX4" fmla="*/ 0 w 758110"/>
                  <a:gd name="connsiteY4" fmla="*/ 0 h 522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110" h="522823">
                    <a:moveTo>
                      <a:pt x="0" y="0"/>
                    </a:moveTo>
                    <a:cubicBezTo>
                      <a:pt x="187678" y="150107"/>
                      <a:pt x="375356" y="300214"/>
                      <a:pt x="501650" y="387350"/>
                    </a:cubicBezTo>
                    <a:cubicBezTo>
                      <a:pt x="627945" y="474486"/>
                      <a:pt x="747889" y="523522"/>
                      <a:pt x="757767" y="522816"/>
                    </a:cubicBezTo>
                    <a:cubicBezTo>
                      <a:pt x="767645" y="522110"/>
                      <a:pt x="560917" y="383116"/>
                      <a:pt x="560917" y="38311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7" name="フリーフォーム: 図形 1256">
                <a:extLst>
                  <a:ext uri="{FF2B5EF4-FFF2-40B4-BE49-F238E27FC236}">
                    <a16:creationId xmlns:a16="http://schemas.microsoft.com/office/drawing/2014/main" id="{78178ECD-FD33-4D40-A008-D462F7730B24}"/>
                  </a:ext>
                </a:extLst>
              </p:cNvPr>
              <p:cNvSpPr/>
              <p:nvPr/>
            </p:nvSpPr>
            <p:spPr>
              <a:xfrm>
                <a:off x="6075363" y="4682035"/>
                <a:ext cx="154875" cy="414679"/>
              </a:xfrm>
              <a:custGeom>
                <a:avLst/>
                <a:gdLst>
                  <a:gd name="connsiteX0" fmla="*/ 105304 w 154875"/>
                  <a:gd name="connsiteY0" fmla="*/ 32 h 414679"/>
                  <a:gd name="connsiteX1" fmla="*/ 115887 w 154875"/>
                  <a:gd name="connsiteY1" fmla="*/ 175715 h 414679"/>
                  <a:gd name="connsiteX2" fmla="*/ 153987 w 154875"/>
                  <a:gd name="connsiteY2" fmla="*/ 239215 h 414679"/>
                  <a:gd name="connsiteX3" fmla="*/ 73554 w 154875"/>
                  <a:gd name="connsiteY3" fmla="*/ 313298 h 414679"/>
                  <a:gd name="connsiteX4" fmla="*/ 7937 w 154875"/>
                  <a:gd name="connsiteY4" fmla="*/ 406432 h 414679"/>
                  <a:gd name="connsiteX5" fmla="*/ 5820 w 154875"/>
                  <a:gd name="connsiteY5" fmla="*/ 378915 h 414679"/>
                  <a:gd name="connsiteX6" fmla="*/ 50270 w 154875"/>
                  <a:gd name="connsiteY6" fmla="*/ 131265 h 414679"/>
                  <a:gd name="connsiteX7" fmla="*/ 29104 w 154875"/>
                  <a:gd name="connsiteY7" fmla="*/ 247682 h 414679"/>
                  <a:gd name="connsiteX8" fmla="*/ 46037 w 154875"/>
                  <a:gd name="connsiteY8" fmla="*/ 279432 h 414679"/>
                  <a:gd name="connsiteX9" fmla="*/ 109537 w 154875"/>
                  <a:gd name="connsiteY9" fmla="*/ 281548 h 414679"/>
                  <a:gd name="connsiteX10" fmla="*/ 109537 w 154875"/>
                  <a:gd name="connsiteY10" fmla="*/ 190532 h 414679"/>
                  <a:gd name="connsiteX11" fmla="*/ 105304 w 154875"/>
                  <a:gd name="connsiteY11" fmla="*/ 32 h 414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875" h="414679">
                    <a:moveTo>
                      <a:pt x="105304" y="32"/>
                    </a:moveTo>
                    <a:cubicBezTo>
                      <a:pt x="106362" y="-2438"/>
                      <a:pt x="107773" y="135851"/>
                      <a:pt x="115887" y="175715"/>
                    </a:cubicBezTo>
                    <a:cubicBezTo>
                      <a:pt x="124001" y="215579"/>
                      <a:pt x="161042" y="216285"/>
                      <a:pt x="153987" y="239215"/>
                    </a:cubicBezTo>
                    <a:cubicBezTo>
                      <a:pt x="146932" y="262145"/>
                      <a:pt x="97896" y="285429"/>
                      <a:pt x="73554" y="313298"/>
                    </a:cubicBezTo>
                    <a:cubicBezTo>
                      <a:pt x="49212" y="341167"/>
                      <a:pt x="19226" y="395496"/>
                      <a:pt x="7937" y="406432"/>
                    </a:cubicBezTo>
                    <a:cubicBezTo>
                      <a:pt x="-3352" y="417368"/>
                      <a:pt x="-1236" y="424776"/>
                      <a:pt x="5820" y="378915"/>
                    </a:cubicBezTo>
                    <a:cubicBezTo>
                      <a:pt x="12875" y="333054"/>
                      <a:pt x="46389" y="153137"/>
                      <a:pt x="50270" y="131265"/>
                    </a:cubicBezTo>
                    <a:cubicBezTo>
                      <a:pt x="54151" y="109393"/>
                      <a:pt x="29809" y="222988"/>
                      <a:pt x="29104" y="247682"/>
                    </a:cubicBezTo>
                    <a:cubicBezTo>
                      <a:pt x="28399" y="272376"/>
                      <a:pt x="32632" y="273788"/>
                      <a:pt x="46037" y="279432"/>
                    </a:cubicBezTo>
                    <a:cubicBezTo>
                      <a:pt x="59442" y="285076"/>
                      <a:pt x="98954" y="296365"/>
                      <a:pt x="109537" y="281548"/>
                    </a:cubicBezTo>
                    <a:cubicBezTo>
                      <a:pt x="120120" y="266731"/>
                      <a:pt x="112712" y="232513"/>
                      <a:pt x="109537" y="190532"/>
                    </a:cubicBezTo>
                    <a:cubicBezTo>
                      <a:pt x="106362" y="148551"/>
                      <a:pt x="104246" y="2502"/>
                      <a:pt x="105304" y="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8" name="フリーフォーム: 図形 1257">
                <a:extLst>
                  <a:ext uri="{FF2B5EF4-FFF2-40B4-BE49-F238E27FC236}">
                    <a16:creationId xmlns:a16="http://schemas.microsoft.com/office/drawing/2014/main" id="{3D2DFA89-EFA5-4C15-8C0A-15B112C4F54E}"/>
                  </a:ext>
                </a:extLst>
              </p:cNvPr>
              <p:cNvSpPr/>
              <p:nvPr/>
            </p:nvSpPr>
            <p:spPr>
              <a:xfrm>
                <a:off x="6073690" y="4679306"/>
                <a:ext cx="117325" cy="325187"/>
              </a:xfrm>
              <a:custGeom>
                <a:avLst/>
                <a:gdLst>
                  <a:gd name="connsiteX0" fmla="*/ 115443 w 117325"/>
                  <a:gd name="connsiteY0" fmla="*/ 6994 h 325187"/>
                  <a:gd name="connsiteX1" fmla="*/ 26543 w 117325"/>
                  <a:gd name="connsiteY1" fmla="*/ 203844 h 325187"/>
                  <a:gd name="connsiteX2" fmla="*/ 15960 w 117325"/>
                  <a:gd name="connsiteY2" fmla="*/ 324494 h 325187"/>
                  <a:gd name="connsiteX3" fmla="*/ 3260 w 117325"/>
                  <a:gd name="connsiteY3" fmla="*/ 244061 h 325187"/>
                  <a:gd name="connsiteX4" fmla="*/ 81577 w 117325"/>
                  <a:gd name="connsiteY4" fmla="*/ 59911 h 325187"/>
                  <a:gd name="connsiteX5" fmla="*/ 115443 w 117325"/>
                  <a:gd name="connsiteY5" fmla="*/ 6994 h 325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7325" h="325187">
                    <a:moveTo>
                      <a:pt x="115443" y="6994"/>
                    </a:moveTo>
                    <a:cubicBezTo>
                      <a:pt x="106271" y="30983"/>
                      <a:pt x="43123" y="150927"/>
                      <a:pt x="26543" y="203844"/>
                    </a:cubicBezTo>
                    <a:cubicBezTo>
                      <a:pt x="9963" y="256761"/>
                      <a:pt x="19840" y="317791"/>
                      <a:pt x="15960" y="324494"/>
                    </a:cubicBezTo>
                    <a:cubicBezTo>
                      <a:pt x="12080" y="331197"/>
                      <a:pt x="-7676" y="288158"/>
                      <a:pt x="3260" y="244061"/>
                    </a:cubicBezTo>
                    <a:cubicBezTo>
                      <a:pt x="14196" y="199964"/>
                      <a:pt x="64997" y="94130"/>
                      <a:pt x="81577" y="59911"/>
                    </a:cubicBezTo>
                    <a:cubicBezTo>
                      <a:pt x="98157" y="25692"/>
                      <a:pt x="124615" y="-16995"/>
                      <a:pt x="115443" y="699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9" name="フリーフォーム: 図形 1258">
                <a:extLst>
                  <a:ext uri="{FF2B5EF4-FFF2-40B4-BE49-F238E27FC236}">
                    <a16:creationId xmlns:a16="http://schemas.microsoft.com/office/drawing/2014/main" id="{A22A6A77-AB20-4F5D-A7FB-997EF92C6D82}"/>
                  </a:ext>
                </a:extLst>
              </p:cNvPr>
              <p:cNvSpPr/>
              <p:nvPr/>
            </p:nvSpPr>
            <p:spPr>
              <a:xfrm>
                <a:off x="7010398" y="3652507"/>
                <a:ext cx="906183" cy="1094475"/>
              </a:xfrm>
              <a:custGeom>
                <a:avLst/>
                <a:gdLst>
                  <a:gd name="connsiteX0" fmla="*/ 66677 w 906183"/>
                  <a:gd name="connsiteY0" fmla="*/ 316243 h 1094475"/>
                  <a:gd name="connsiteX1" fmla="*/ 127002 w 906183"/>
                  <a:gd name="connsiteY1" fmla="*/ 347993 h 1094475"/>
                  <a:gd name="connsiteX2" fmla="*/ 257177 w 906183"/>
                  <a:gd name="connsiteY2" fmla="*/ 376568 h 1094475"/>
                  <a:gd name="connsiteX3" fmla="*/ 317502 w 906183"/>
                  <a:gd name="connsiteY3" fmla="*/ 535318 h 1094475"/>
                  <a:gd name="connsiteX4" fmla="*/ 476252 w 906183"/>
                  <a:gd name="connsiteY4" fmla="*/ 627393 h 1094475"/>
                  <a:gd name="connsiteX5" fmla="*/ 615952 w 906183"/>
                  <a:gd name="connsiteY5" fmla="*/ 751218 h 1094475"/>
                  <a:gd name="connsiteX6" fmla="*/ 711202 w 906183"/>
                  <a:gd name="connsiteY6" fmla="*/ 760743 h 1094475"/>
                  <a:gd name="connsiteX7" fmla="*/ 768352 w 906183"/>
                  <a:gd name="connsiteY7" fmla="*/ 608343 h 1094475"/>
                  <a:gd name="connsiteX8" fmla="*/ 809627 w 906183"/>
                  <a:gd name="connsiteY8" fmla="*/ 217818 h 1094475"/>
                  <a:gd name="connsiteX9" fmla="*/ 796927 w 906183"/>
                  <a:gd name="connsiteY9" fmla="*/ 1918 h 1094475"/>
                  <a:gd name="connsiteX10" fmla="*/ 835027 w 906183"/>
                  <a:gd name="connsiteY10" fmla="*/ 335293 h 1094475"/>
                  <a:gd name="connsiteX11" fmla="*/ 898527 w 906183"/>
                  <a:gd name="connsiteY11" fmla="*/ 954418 h 1094475"/>
                  <a:gd name="connsiteX12" fmla="*/ 857252 w 906183"/>
                  <a:gd name="connsiteY12" fmla="*/ 1087768 h 1094475"/>
                  <a:gd name="connsiteX13" fmla="*/ 473077 w 906183"/>
                  <a:gd name="connsiteY13" fmla="*/ 821068 h 1094475"/>
                  <a:gd name="connsiteX14" fmla="*/ 104777 w 906183"/>
                  <a:gd name="connsiteY14" fmla="*/ 563893 h 1094475"/>
                  <a:gd name="connsiteX15" fmla="*/ 2 w 906183"/>
                  <a:gd name="connsiteY15" fmla="*/ 525793 h 1094475"/>
                  <a:gd name="connsiteX16" fmla="*/ 101602 w 906183"/>
                  <a:gd name="connsiteY16" fmla="*/ 363868 h 1094475"/>
                  <a:gd name="connsiteX17" fmla="*/ 66677 w 906183"/>
                  <a:gd name="connsiteY17" fmla="*/ 316243 h 109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06183" h="1094475">
                    <a:moveTo>
                      <a:pt x="66677" y="316243"/>
                    </a:moveTo>
                    <a:cubicBezTo>
                      <a:pt x="70910" y="313597"/>
                      <a:pt x="95252" y="337939"/>
                      <a:pt x="127002" y="347993"/>
                    </a:cubicBezTo>
                    <a:cubicBezTo>
                      <a:pt x="158752" y="358047"/>
                      <a:pt x="225427" y="345347"/>
                      <a:pt x="257177" y="376568"/>
                    </a:cubicBezTo>
                    <a:cubicBezTo>
                      <a:pt x="288927" y="407789"/>
                      <a:pt x="280989" y="493514"/>
                      <a:pt x="317502" y="535318"/>
                    </a:cubicBezTo>
                    <a:cubicBezTo>
                      <a:pt x="354015" y="577122"/>
                      <a:pt x="426510" y="591410"/>
                      <a:pt x="476252" y="627393"/>
                    </a:cubicBezTo>
                    <a:cubicBezTo>
                      <a:pt x="525994" y="663376"/>
                      <a:pt x="576794" y="728993"/>
                      <a:pt x="615952" y="751218"/>
                    </a:cubicBezTo>
                    <a:cubicBezTo>
                      <a:pt x="655110" y="773443"/>
                      <a:pt x="685802" y="784556"/>
                      <a:pt x="711202" y="760743"/>
                    </a:cubicBezTo>
                    <a:cubicBezTo>
                      <a:pt x="736602" y="736931"/>
                      <a:pt x="751948" y="698830"/>
                      <a:pt x="768352" y="608343"/>
                    </a:cubicBezTo>
                    <a:cubicBezTo>
                      <a:pt x="784756" y="517856"/>
                      <a:pt x="804865" y="318889"/>
                      <a:pt x="809627" y="217818"/>
                    </a:cubicBezTo>
                    <a:cubicBezTo>
                      <a:pt x="814389" y="116747"/>
                      <a:pt x="792694" y="-17661"/>
                      <a:pt x="796927" y="1918"/>
                    </a:cubicBezTo>
                    <a:cubicBezTo>
                      <a:pt x="801160" y="21497"/>
                      <a:pt x="818094" y="176543"/>
                      <a:pt x="835027" y="335293"/>
                    </a:cubicBezTo>
                    <a:cubicBezTo>
                      <a:pt x="851960" y="494043"/>
                      <a:pt x="894823" y="829006"/>
                      <a:pt x="898527" y="954418"/>
                    </a:cubicBezTo>
                    <a:cubicBezTo>
                      <a:pt x="902231" y="1079830"/>
                      <a:pt x="928160" y="1109993"/>
                      <a:pt x="857252" y="1087768"/>
                    </a:cubicBezTo>
                    <a:cubicBezTo>
                      <a:pt x="786344" y="1065543"/>
                      <a:pt x="473077" y="821068"/>
                      <a:pt x="473077" y="821068"/>
                    </a:cubicBezTo>
                    <a:cubicBezTo>
                      <a:pt x="347665" y="733756"/>
                      <a:pt x="183623" y="613105"/>
                      <a:pt x="104777" y="563893"/>
                    </a:cubicBezTo>
                    <a:cubicBezTo>
                      <a:pt x="25931" y="514681"/>
                      <a:pt x="531" y="559130"/>
                      <a:pt x="2" y="525793"/>
                    </a:cubicBezTo>
                    <a:cubicBezTo>
                      <a:pt x="-527" y="492456"/>
                      <a:pt x="84669" y="395089"/>
                      <a:pt x="101602" y="363868"/>
                    </a:cubicBezTo>
                    <a:cubicBezTo>
                      <a:pt x="118535" y="332647"/>
                      <a:pt x="62444" y="318889"/>
                      <a:pt x="66677" y="31624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0" name="フリーフォーム: 図形 1259">
                <a:extLst>
                  <a:ext uri="{FF2B5EF4-FFF2-40B4-BE49-F238E27FC236}">
                    <a16:creationId xmlns:a16="http://schemas.microsoft.com/office/drawing/2014/main" id="{0BE6480A-0655-4BE8-9B42-D1011E7D995A}"/>
                  </a:ext>
                </a:extLst>
              </p:cNvPr>
              <p:cNvSpPr/>
              <p:nvPr/>
            </p:nvSpPr>
            <p:spPr>
              <a:xfrm>
                <a:off x="6510538" y="3484169"/>
                <a:ext cx="1361281" cy="332222"/>
              </a:xfrm>
              <a:custGeom>
                <a:avLst/>
                <a:gdLst>
                  <a:gd name="connsiteX0" fmla="*/ 4562 w 1361281"/>
                  <a:gd name="connsiteY0" fmla="*/ 249631 h 332222"/>
                  <a:gd name="connsiteX1" fmla="*/ 356987 w 1361281"/>
                  <a:gd name="connsiteY1" fmla="*/ 71831 h 332222"/>
                  <a:gd name="connsiteX2" fmla="*/ 623687 w 1361281"/>
                  <a:gd name="connsiteY2" fmla="*/ 33731 h 332222"/>
                  <a:gd name="connsiteX3" fmla="*/ 1179312 w 1361281"/>
                  <a:gd name="connsiteY3" fmla="*/ 55956 h 332222"/>
                  <a:gd name="connsiteX4" fmla="*/ 1277737 w 1361281"/>
                  <a:gd name="connsiteY4" fmla="*/ 163906 h 332222"/>
                  <a:gd name="connsiteX5" fmla="*/ 1347587 w 1361281"/>
                  <a:gd name="connsiteY5" fmla="*/ 332181 h 332222"/>
                  <a:gd name="connsiteX6" fmla="*/ 1312662 w 1361281"/>
                  <a:gd name="connsiteY6" fmla="*/ 148031 h 332222"/>
                  <a:gd name="connsiteX7" fmla="*/ 884037 w 1361281"/>
                  <a:gd name="connsiteY7" fmla="*/ 5156 h 332222"/>
                  <a:gd name="connsiteX8" fmla="*/ 452237 w 1361281"/>
                  <a:gd name="connsiteY8" fmla="*/ 40081 h 332222"/>
                  <a:gd name="connsiteX9" fmla="*/ 176012 w 1361281"/>
                  <a:gd name="connsiteY9" fmla="*/ 122631 h 332222"/>
                  <a:gd name="connsiteX10" fmla="*/ 4562 w 1361281"/>
                  <a:gd name="connsiteY10" fmla="*/ 249631 h 33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61281" h="332222">
                    <a:moveTo>
                      <a:pt x="4562" y="249631"/>
                    </a:moveTo>
                    <a:cubicBezTo>
                      <a:pt x="34725" y="241164"/>
                      <a:pt x="253800" y="107814"/>
                      <a:pt x="356987" y="71831"/>
                    </a:cubicBezTo>
                    <a:cubicBezTo>
                      <a:pt x="460175" y="35848"/>
                      <a:pt x="486633" y="36377"/>
                      <a:pt x="623687" y="33731"/>
                    </a:cubicBezTo>
                    <a:cubicBezTo>
                      <a:pt x="760741" y="31085"/>
                      <a:pt x="1070304" y="34260"/>
                      <a:pt x="1179312" y="55956"/>
                    </a:cubicBezTo>
                    <a:cubicBezTo>
                      <a:pt x="1288320" y="77652"/>
                      <a:pt x="1249691" y="117868"/>
                      <a:pt x="1277737" y="163906"/>
                    </a:cubicBezTo>
                    <a:cubicBezTo>
                      <a:pt x="1305783" y="209944"/>
                      <a:pt x="1341766" y="334827"/>
                      <a:pt x="1347587" y="332181"/>
                    </a:cubicBezTo>
                    <a:cubicBezTo>
                      <a:pt x="1353408" y="329535"/>
                      <a:pt x="1389920" y="202535"/>
                      <a:pt x="1312662" y="148031"/>
                    </a:cubicBezTo>
                    <a:cubicBezTo>
                      <a:pt x="1235404" y="93527"/>
                      <a:pt x="1027441" y="23148"/>
                      <a:pt x="884037" y="5156"/>
                    </a:cubicBezTo>
                    <a:cubicBezTo>
                      <a:pt x="740633" y="-12836"/>
                      <a:pt x="570241" y="20502"/>
                      <a:pt x="452237" y="40081"/>
                    </a:cubicBezTo>
                    <a:cubicBezTo>
                      <a:pt x="334233" y="59660"/>
                      <a:pt x="251154" y="92998"/>
                      <a:pt x="176012" y="122631"/>
                    </a:cubicBezTo>
                    <a:cubicBezTo>
                      <a:pt x="100870" y="152264"/>
                      <a:pt x="-25601" y="258098"/>
                      <a:pt x="4562" y="24963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1" name="フリーフォーム: 図形 1260">
                <a:extLst>
                  <a:ext uri="{FF2B5EF4-FFF2-40B4-BE49-F238E27FC236}">
                    <a16:creationId xmlns:a16="http://schemas.microsoft.com/office/drawing/2014/main" id="{32D948DE-7EC9-44AF-A9D0-11E2470591FB}"/>
                  </a:ext>
                </a:extLst>
              </p:cNvPr>
              <p:cNvSpPr/>
              <p:nvPr/>
            </p:nvSpPr>
            <p:spPr>
              <a:xfrm>
                <a:off x="6443396" y="3726918"/>
                <a:ext cx="699011" cy="323282"/>
              </a:xfrm>
              <a:custGeom>
                <a:avLst/>
                <a:gdLst>
                  <a:gd name="connsiteX0" fmla="*/ 97104 w 699011"/>
                  <a:gd name="connsiteY0" fmla="*/ 532 h 323282"/>
                  <a:gd name="connsiteX1" fmla="*/ 8204 w 699011"/>
                  <a:gd name="connsiteY1" fmla="*/ 130707 h 323282"/>
                  <a:gd name="connsiteX2" fmla="*/ 93929 w 699011"/>
                  <a:gd name="connsiteY2" fmla="*/ 302157 h 323282"/>
                  <a:gd name="connsiteX3" fmla="*/ 335229 w 699011"/>
                  <a:gd name="connsiteY3" fmla="*/ 321207 h 323282"/>
                  <a:gd name="connsiteX4" fmla="*/ 576529 w 699011"/>
                  <a:gd name="connsiteY4" fmla="*/ 308507 h 323282"/>
                  <a:gd name="connsiteX5" fmla="*/ 694004 w 699011"/>
                  <a:gd name="connsiteY5" fmla="*/ 254532 h 323282"/>
                  <a:gd name="connsiteX6" fmla="*/ 417779 w 699011"/>
                  <a:gd name="connsiteY6" fmla="*/ 292632 h 323282"/>
                  <a:gd name="connsiteX7" fmla="*/ 100279 w 699011"/>
                  <a:gd name="connsiteY7" fmla="*/ 279932 h 323282"/>
                  <a:gd name="connsiteX8" fmla="*/ 8204 w 699011"/>
                  <a:gd name="connsiteY8" fmla="*/ 206907 h 323282"/>
                  <a:gd name="connsiteX9" fmla="*/ 14554 w 699011"/>
                  <a:gd name="connsiteY9" fmla="*/ 89432 h 323282"/>
                  <a:gd name="connsiteX10" fmla="*/ 97104 w 699011"/>
                  <a:gd name="connsiteY10" fmla="*/ 532 h 323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9011" h="323282">
                    <a:moveTo>
                      <a:pt x="97104" y="532"/>
                    </a:moveTo>
                    <a:cubicBezTo>
                      <a:pt x="96046" y="7411"/>
                      <a:pt x="8733" y="80436"/>
                      <a:pt x="8204" y="130707"/>
                    </a:cubicBezTo>
                    <a:cubicBezTo>
                      <a:pt x="7675" y="180978"/>
                      <a:pt x="39425" y="270407"/>
                      <a:pt x="93929" y="302157"/>
                    </a:cubicBezTo>
                    <a:cubicBezTo>
                      <a:pt x="148433" y="333907"/>
                      <a:pt x="254796" y="320149"/>
                      <a:pt x="335229" y="321207"/>
                    </a:cubicBezTo>
                    <a:cubicBezTo>
                      <a:pt x="415662" y="322265"/>
                      <a:pt x="516733" y="319620"/>
                      <a:pt x="576529" y="308507"/>
                    </a:cubicBezTo>
                    <a:cubicBezTo>
                      <a:pt x="636325" y="297395"/>
                      <a:pt x="720462" y="257178"/>
                      <a:pt x="694004" y="254532"/>
                    </a:cubicBezTo>
                    <a:cubicBezTo>
                      <a:pt x="667546" y="251886"/>
                      <a:pt x="516733" y="288399"/>
                      <a:pt x="417779" y="292632"/>
                    </a:cubicBezTo>
                    <a:cubicBezTo>
                      <a:pt x="318825" y="296865"/>
                      <a:pt x="168541" y="294219"/>
                      <a:pt x="100279" y="279932"/>
                    </a:cubicBezTo>
                    <a:cubicBezTo>
                      <a:pt x="32017" y="265645"/>
                      <a:pt x="22491" y="238657"/>
                      <a:pt x="8204" y="206907"/>
                    </a:cubicBezTo>
                    <a:cubicBezTo>
                      <a:pt x="-6084" y="175157"/>
                      <a:pt x="-263" y="123828"/>
                      <a:pt x="14554" y="89432"/>
                    </a:cubicBezTo>
                    <a:cubicBezTo>
                      <a:pt x="29371" y="55036"/>
                      <a:pt x="98162" y="-6347"/>
                      <a:pt x="97104" y="53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2" name="フリーフォーム: 図形 1261">
                <a:extLst>
                  <a:ext uri="{FF2B5EF4-FFF2-40B4-BE49-F238E27FC236}">
                    <a16:creationId xmlns:a16="http://schemas.microsoft.com/office/drawing/2014/main" id="{F1BFDC8E-1CD0-4C56-80B8-172E928C48F6}"/>
                  </a:ext>
                </a:extLst>
              </p:cNvPr>
              <p:cNvSpPr/>
              <p:nvPr/>
            </p:nvSpPr>
            <p:spPr>
              <a:xfrm>
                <a:off x="6441989" y="3666925"/>
                <a:ext cx="374431" cy="318425"/>
              </a:xfrm>
              <a:custGeom>
                <a:avLst/>
                <a:gdLst>
                  <a:gd name="connsiteX0" fmla="*/ 66761 w 374431"/>
                  <a:gd name="connsiteY0" fmla="*/ 54175 h 318425"/>
                  <a:gd name="connsiteX1" fmla="*/ 142961 w 374431"/>
                  <a:gd name="connsiteY1" fmla="*/ 54175 h 318425"/>
                  <a:gd name="connsiteX2" fmla="*/ 295361 w 374431"/>
                  <a:gd name="connsiteY2" fmla="*/ 6550 h 318425"/>
                  <a:gd name="connsiteX3" fmla="*/ 282661 w 374431"/>
                  <a:gd name="connsiteY3" fmla="*/ 12900 h 318425"/>
                  <a:gd name="connsiteX4" fmla="*/ 333461 w 374431"/>
                  <a:gd name="connsiteY4" fmla="*/ 111325 h 318425"/>
                  <a:gd name="connsiteX5" fmla="*/ 346161 w 374431"/>
                  <a:gd name="connsiteY5" fmla="*/ 209750 h 318425"/>
                  <a:gd name="connsiteX6" fmla="*/ 196936 w 374431"/>
                  <a:gd name="connsiteY6" fmla="*/ 305000 h 318425"/>
                  <a:gd name="connsiteX7" fmla="*/ 66761 w 374431"/>
                  <a:gd name="connsiteY7" fmla="*/ 317700 h 318425"/>
                  <a:gd name="connsiteX8" fmla="*/ 35011 w 374431"/>
                  <a:gd name="connsiteY8" fmla="*/ 305000 h 318425"/>
                  <a:gd name="connsiteX9" fmla="*/ 86 w 374431"/>
                  <a:gd name="connsiteY9" fmla="*/ 235150 h 318425"/>
                  <a:gd name="connsiteX10" fmla="*/ 25486 w 374431"/>
                  <a:gd name="connsiteY10" fmla="*/ 133550 h 318425"/>
                  <a:gd name="connsiteX11" fmla="*/ 38186 w 374431"/>
                  <a:gd name="connsiteY11" fmla="*/ 222450 h 318425"/>
                  <a:gd name="connsiteX12" fmla="*/ 88986 w 374431"/>
                  <a:gd name="connsiteY12" fmla="*/ 276425 h 318425"/>
                  <a:gd name="connsiteX13" fmla="*/ 200111 w 374431"/>
                  <a:gd name="connsiteY13" fmla="*/ 282775 h 318425"/>
                  <a:gd name="connsiteX14" fmla="*/ 289011 w 374431"/>
                  <a:gd name="connsiteY14" fmla="*/ 244675 h 318425"/>
                  <a:gd name="connsiteX15" fmla="*/ 371561 w 374431"/>
                  <a:gd name="connsiteY15" fmla="*/ 152600 h 318425"/>
                  <a:gd name="connsiteX16" fmla="*/ 349336 w 374431"/>
                  <a:gd name="connsiteY16" fmla="*/ 44650 h 318425"/>
                  <a:gd name="connsiteX17" fmla="*/ 289011 w 374431"/>
                  <a:gd name="connsiteY17" fmla="*/ 200 h 318425"/>
                  <a:gd name="connsiteX18" fmla="*/ 66761 w 374431"/>
                  <a:gd name="connsiteY18" fmla="*/ 54175 h 31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4431" h="318425">
                    <a:moveTo>
                      <a:pt x="66761" y="54175"/>
                    </a:moveTo>
                    <a:cubicBezTo>
                      <a:pt x="42419" y="63171"/>
                      <a:pt x="104861" y="62112"/>
                      <a:pt x="142961" y="54175"/>
                    </a:cubicBezTo>
                    <a:cubicBezTo>
                      <a:pt x="181061" y="46238"/>
                      <a:pt x="272078" y="13429"/>
                      <a:pt x="295361" y="6550"/>
                    </a:cubicBezTo>
                    <a:cubicBezTo>
                      <a:pt x="318644" y="-329"/>
                      <a:pt x="276311" y="-4562"/>
                      <a:pt x="282661" y="12900"/>
                    </a:cubicBezTo>
                    <a:cubicBezTo>
                      <a:pt x="289011" y="30362"/>
                      <a:pt x="322878" y="78517"/>
                      <a:pt x="333461" y="111325"/>
                    </a:cubicBezTo>
                    <a:cubicBezTo>
                      <a:pt x="344044" y="144133"/>
                      <a:pt x="368915" y="177471"/>
                      <a:pt x="346161" y="209750"/>
                    </a:cubicBezTo>
                    <a:cubicBezTo>
                      <a:pt x="323407" y="242029"/>
                      <a:pt x="243503" y="287008"/>
                      <a:pt x="196936" y="305000"/>
                    </a:cubicBezTo>
                    <a:cubicBezTo>
                      <a:pt x="150369" y="322992"/>
                      <a:pt x="93748" y="317700"/>
                      <a:pt x="66761" y="317700"/>
                    </a:cubicBezTo>
                    <a:cubicBezTo>
                      <a:pt x="39774" y="317700"/>
                      <a:pt x="46124" y="318758"/>
                      <a:pt x="35011" y="305000"/>
                    </a:cubicBezTo>
                    <a:cubicBezTo>
                      <a:pt x="23898" y="291242"/>
                      <a:pt x="1673" y="263725"/>
                      <a:pt x="86" y="235150"/>
                    </a:cubicBezTo>
                    <a:cubicBezTo>
                      <a:pt x="-1502" y="206575"/>
                      <a:pt x="19136" y="135667"/>
                      <a:pt x="25486" y="133550"/>
                    </a:cubicBezTo>
                    <a:cubicBezTo>
                      <a:pt x="31836" y="131433"/>
                      <a:pt x="27603" y="198638"/>
                      <a:pt x="38186" y="222450"/>
                    </a:cubicBezTo>
                    <a:cubicBezTo>
                      <a:pt x="48769" y="246262"/>
                      <a:pt x="61998" y="266371"/>
                      <a:pt x="88986" y="276425"/>
                    </a:cubicBezTo>
                    <a:cubicBezTo>
                      <a:pt x="115974" y="286479"/>
                      <a:pt x="166774" y="288067"/>
                      <a:pt x="200111" y="282775"/>
                    </a:cubicBezTo>
                    <a:cubicBezTo>
                      <a:pt x="233448" y="277483"/>
                      <a:pt x="260436" y="266371"/>
                      <a:pt x="289011" y="244675"/>
                    </a:cubicBezTo>
                    <a:cubicBezTo>
                      <a:pt x="317586" y="222979"/>
                      <a:pt x="361507" y="185938"/>
                      <a:pt x="371561" y="152600"/>
                    </a:cubicBezTo>
                    <a:cubicBezTo>
                      <a:pt x="381615" y="119262"/>
                      <a:pt x="363094" y="70050"/>
                      <a:pt x="349336" y="44650"/>
                    </a:cubicBezTo>
                    <a:cubicBezTo>
                      <a:pt x="335578" y="19250"/>
                      <a:pt x="333461" y="3904"/>
                      <a:pt x="289011" y="200"/>
                    </a:cubicBezTo>
                    <a:cubicBezTo>
                      <a:pt x="244561" y="-3504"/>
                      <a:pt x="91103" y="45179"/>
                      <a:pt x="66761" y="541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3" name="フリーフォーム: 図形 1262">
                <a:extLst>
                  <a:ext uri="{FF2B5EF4-FFF2-40B4-BE49-F238E27FC236}">
                    <a16:creationId xmlns:a16="http://schemas.microsoft.com/office/drawing/2014/main" id="{5B2487AB-7F1C-48EE-9908-61CD9E5AE110}"/>
                  </a:ext>
                </a:extLst>
              </p:cNvPr>
              <p:cNvSpPr/>
              <p:nvPr/>
            </p:nvSpPr>
            <p:spPr>
              <a:xfrm>
                <a:off x="6444578" y="3711417"/>
                <a:ext cx="137215" cy="133798"/>
              </a:xfrm>
              <a:custGeom>
                <a:avLst/>
                <a:gdLst>
                  <a:gd name="connsiteX0" fmla="*/ 137197 w 137215"/>
                  <a:gd name="connsiteY0" fmla="*/ 158 h 133798"/>
                  <a:gd name="connsiteX1" fmla="*/ 10197 w 137215"/>
                  <a:gd name="connsiteY1" fmla="*/ 127158 h 133798"/>
                  <a:gd name="connsiteX2" fmla="*/ 19722 w 137215"/>
                  <a:gd name="connsiteY2" fmla="*/ 101758 h 133798"/>
                  <a:gd name="connsiteX3" fmla="*/ 137197 w 137215"/>
                  <a:gd name="connsiteY3" fmla="*/ 158 h 133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215" h="133798">
                    <a:moveTo>
                      <a:pt x="137197" y="158"/>
                    </a:moveTo>
                    <a:cubicBezTo>
                      <a:pt x="135610" y="4391"/>
                      <a:pt x="29776" y="110225"/>
                      <a:pt x="10197" y="127158"/>
                    </a:cubicBezTo>
                    <a:cubicBezTo>
                      <a:pt x="-9382" y="144091"/>
                      <a:pt x="2259" y="126100"/>
                      <a:pt x="19722" y="101758"/>
                    </a:cubicBezTo>
                    <a:cubicBezTo>
                      <a:pt x="37185" y="77416"/>
                      <a:pt x="138784" y="-4075"/>
                      <a:pt x="137197" y="1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4" name="フリーフォーム: 図形 1263">
                <a:extLst>
                  <a:ext uri="{FF2B5EF4-FFF2-40B4-BE49-F238E27FC236}">
                    <a16:creationId xmlns:a16="http://schemas.microsoft.com/office/drawing/2014/main" id="{081398AF-4B46-4EEF-99BC-E14FFE1FEFDF}"/>
                  </a:ext>
                </a:extLst>
              </p:cNvPr>
              <p:cNvSpPr/>
              <p:nvPr/>
            </p:nvSpPr>
            <p:spPr>
              <a:xfrm>
                <a:off x="6628162" y="5895893"/>
                <a:ext cx="99775" cy="179651"/>
              </a:xfrm>
              <a:custGeom>
                <a:avLst/>
                <a:gdLst>
                  <a:gd name="connsiteX0" fmla="*/ 99663 w 99775"/>
                  <a:gd name="connsiteY0" fmla="*/ 82 h 179651"/>
                  <a:gd name="connsiteX1" fmla="*/ 25051 w 99775"/>
                  <a:gd name="connsiteY1" fmla="*/ 109620 h 179651"/>
                  <a:gd name="connsiteX2" fmla="*/ 23463 w 99775"/>
                  <a:gd name="connsiteY2" fmla="*/ 179470 h 179651"/>
                  <a:gd name="connsiteX3" fmla="*/ 7588 w 99775"/>
                  <a:gd name="connsiteY3" fmla="*/ 128670 h 179651"/>
                  <a:gd name="connsiteX4" fmla="*/ 6001 w 99775"/>
                  <a:gd name="connsiteY4" fmla="*/ 92157 h 179651"/>
                  <a:gd name="connsiteX5" fmla="*/ 99663 w 99775"/>
                  <a:gd name="connsiteY5" fmla="*/ 82 h 17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9775" h="179651">
                    <a:moveTo>
                      <a:pt x="99663" y="82"/>
                    </a:moveTo>
                    <a:cubicBezTo>
                      <a:pt x="102838" y="2993"/>
                      <a:pt x="37751" y="79722"/>
                      <a:pt x="25051" y="109620"/>
                    </a:cubicBezTo>
                    <a:cubicBezTo>
                      <a:pt x="12351" y="139518"/>
                      <a:pt x="26373" y="176295"/>
                      <a:pt x="23463" y="179470"/>
                    </a:cubicBezTo>
                    <a:cubicBezTo>
                      <a:pt x="20552" y="182645"/>
                      <a:pt x="10498" y="143222"/>
                      <a:pt x="7588" y="128670"/>
                    </a:cubicBezTo>
                    <a:cubicBezTo>
                      <a:pt x="4678" y="114118"/>
                      <a:pt x="-6964" y="112001"/>
                      <a:pt x="6001" y="92157"/>
                    </a:cubicBezTo>
                    <a:cubicBezTo>
                      <a:pt x="18966" y="72313"/>
                      <a:pt x="96488" y="-2829"/>
                      <a:pt x="99663" y="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5" name="フリーフォーム: 図形 1264">
                <a:extLst>
                  <a:ext uri="{FF2B5EF4-FFF2-40B4-BE49-F238E27FC236}">
                    <a16:creationId xmlns:a16="http://schemas.microsoft.com/office/drawing/2014/main" id="{EA1541D2-457B-4A05-BD97-43D797E3FCD3}"/>
                  </a:ext>
                </a:extLst>
              </p:cNvPr>
              <p:cNvSpPr/>
              <p:nvPr/>
            </p:nvSpPr>
            <p:spPr>
              <a:xfrm>
                <a:off x="6540179" y="5889587"/>
                <a:ext cx="89233" cy="157276"/>
              </a:xfrm>
              <a:custGeom>
                <a:avLst/>
                <a:gdLst>
                  <a:gd name="connsiteX0" fmla="*/ 89221 w 89233"/>
                  <a:gd name="connsiteY0" fmla="*/ 38 h 157276"/>
                  <a:gd name="connsiteX1" fmla="*/ 11434 w 89233"/>
                  <a:gd name="connsiteY1" fmla="*/ 90526 h 157276"/>
                  <a:gd name="connsiteX2" fmla="*/ 11434 w 89233"/>
                  <a:gd name="connsiteY2" fmla="*/ 157201 h 157276"/>
                  <a:gd name="connsiteX3" fmla="*/ 5084 w 89233"/>
                  <a:gd name="connsiteY3" fmla="*/ 101638 h 157276"/>
                  <a:gd name="connsiteX4" fmla="*/ 89221 w 89233"/>
                  <a:gd name="connsiteY4" fmla="*/ 38 h 15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233" h="157276">
                    <a:moveTo>
                      <a:pt x="89221" y="38"/>
                    </a:moveTo>
                    <a:cubicBezTo>
                      <a:pt x="90279" y="-1814"/>
                      <a:pt x="24398" y="64332"/>
                      <a:pt x="11434" y="90526"/>
                    </a:cubicBezTo>
                    <a:cubicBezTo>
                      <a:pt x="-1530" y="116720"/>
                      <a:pt x="12492" y="155349"/>
                      <a:pt x="11434" y="157201"/>
                    </a:cubicBezTo>
                    <a:cubicBezTo>
                      <a:pt x="10376" y="159053"/>
                      <a:pt x="-8939" y="126244"/>
                      <a:pt x="5084" y="101638"/>
                    </a:cubicBezTo>
                    <a:cubicBezTo>
                      <a:pt x="19107" y="77032"/>
                      <a:pt x="88163" y="1890"/>
                      <a:pt x="89221" y="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6" name="フリーフォーム: 図形 1265">
                <a:extLst>
                  <a:ext uri="{FF2B5EF4-FFF2-40B4-BE49-F238E27FC236}">
                    <a16:creationId xmlns:a16="http://schemas.microsoft.com/office/drawing/2014/main" id="{CC4FF8F0-E620-4842-B965-D930CB3AC8CC}"/>
                  </a:ext>
                </a:extLst>
              </p:cNvPr>
              <p:cNvSpPr/>
              <p:nvPr/>
            </p:nvSpPr>
            <p:spPr>
              <a:xfrm>
                <a:off x="6487225" y="5891209"/>
                <a:ext cx="90868" cy="62134"/>
              </a:xfrm>
              <a:custGeom>
                <a:avLst/>
                <a:gdLst>
                  <a:gd name="connsiteX0" fmla="*/ 89788 w 90868"/>
                  <a:gd name="connsiteY0" fmla="*/ 4 h 62134"/>
                  <a:gd name="connsiteX1" fmla="*/ 888 w 90868"/>
                  <a:gd name="connsiteY1" fmla="*/ 57154 h 62134"/>
                  <a:gd name="connsiteX2" fmla="*/ 46925 w 90868"/>
                  <a:gd name="connsiteY2" fmla="*/ 53979 h 62134"/>
                  <a:gd name="connsiteX3" fmla="*/ 89788 w 90868"/>
                  <a:gd name="connsiteY3" fmla="*/ 4 h 62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2134">
                    <a:moveTo>
                      <a:pt x="89788" y="4"/>
                    </a:moveTo>
                    <a:cubicBezTo>
                      <a:pt x="82115" y="533"/>
                      <a:pt x="8032" y="48158"/>
                      <a:pt x="888" y="57154"/>
                    </a:cubicBezTo>
                    <a:cubicBezTo>
                      <a:pt x="-6256" y="66150"/>
                      <a:pt x="31579" y="61652"/>
                      <a:pt x="46925" y="53979"/>
                    </a:cubicBezTo>
                    <a:cubicBezTo>
                      <a:pt x="62271" y="46306"/>
                      <a:pt x="97461" y="-525"/>
                      <a:pt x="89788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7" name="フリーフォーム: 図形 1266">
                <a:extLst>
                  <a:ext uri="{FF2B5EF4-FFF2-40B4-BE49-F238E27FC236}">
                    <a16:creationId xmlns:a16="http://schemas.microsoft.com/office/drawing/2014/main" id="{AF883E84-DC4C-44B2-A0E2-0CBD813305EE}"/>
                  </a:ext>
                </a:extLst>
              </p:cNvPr>
              <p:cNvSpPr/>
              <p:nvPr/>
            </p:nvSpPr>
            <p:spPr>
              <a:xfrm>
                <a:off x="6450555" y="5867838"/>
                <a:ext cx="51857" cy="74735"/>
              </a:xfrm>
              <a:custGeom>
                <a:avLst/>
                <a:gdLst>
                  <a:gd name="connsiteX0" fmla="*/ 51845 w 51857"/>
                  <a:gd name="connsiteY0" fmla="*/ 1150 h 74735"/>
                  <a:gd name="connsiteX1" fmla="*/ 7395 w 51857"/>
                  <a:gd name="connsiteY1" fmla="*/ 74175 h 74735"/>
                  <a:gd name="connsiteX2" fmla="*/ 2633 w 51857"/>
                  <a:gd name="connsiteY2" fmla="*/ 32900 h 74735"/>
                  <a:gd name="connsiteX3" fmla="*/ 51845 w 51857"/>
                  <a:gd name="connsiteY3" fmla="*/ 1150 h 74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857" h="74735">
                    <a:moveTo>
                      <a:pt x="51845" y="1150"/>
                    </a:moveTo>
                    <a:cubicBezTo>
                      <a:pt x="52639" y="8029"/>
                      <a:pt x="15597" y="68883"/>
                      <a:pt x="7395" y="74175"/>
                    </a:cubicBezTo>
                    <a:cubicBezTo>
                      <a:pt x="-807" y="79467"/>
                      <a:pt x="-1865" y="45865"/>
                      <a:pt x="2633" y="32900"/>
                    </a:cubicBezTo>
                    <a:cubicBezTo>
                      <a:pt x="7131" y="19935"/>
                      <a:pt x="51051" y="-5729"/>
                      <a:pt x="51845" y="115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8" name="フリーフォーム: 図形 1267">
                <a:extLst>
                  <a:ext uri="{FF2B5EF4-FFF2-40B4-BE49-F238E27FC236}">
                    <a16:creationId xmlns:a16="http://schemas.microsoft.com/office/drawing/2014/main" id="{42F757B3-04E7-4098-95A4-8F0570FD3377}"/>
                  </a:ext>
                </a:extLst>
              </p:cNvPr>
              <p:cNvSpPr/>
              <p:nvPr/>
            </p:nvSpPr>
            <p:spPr>
              <a:xfrm>
                <a:off x="6378507" y="5759061"/>
                <a:ext cx="342385" cy="129154"/>
              </a:xfrm>
              <a:custGeom>
                <a:avLst/>
                <a:gdLst>
                  <a:gd name="connsiteX0" fmla="*/ 68 w 342385"/>
                  <a:gd name="connsiteY0" fmla="*/ 389 h 129154"/>
                  <a:gd name="connsiteX1" fmla="*/ 238193 w 342385"/>
                  <a:gd name="connsiteY1" fmla="*/ 111514 h 129154"/>
                  <a:gd name="connsiteX2" fmla="*/ 336618 w 342385"/>
                  <a:gd name="connsiteY2" fmla="*/ 122627 h 129154"/>
                  <a:gd name="connsiteX3" fmla="*/ 323918 w 342385"/>
                  <a:gd name="connsiteY3" fmla="*/ 48014 h 129154"/>
                  <a:gd name="connsiteX4" fmla="*/ 266768 w 342385"/>
                  <a:gd name="connsiteY4" fmla="*/ 14677 h 129154"/>
                  <a:gd name="connsiteX5" fmla="*/ 309631 w 342385"/>
                  <a:gd name="connsiteY5" fmla="*/ 59127 h 129154"/>
                  <a:gd name="connsiteX6" fmla="*/ 214381 w 342385"/>
                  <a:gd name="connsiteY6" fmla="*/ 73414 h 129154"/>
                  <a:gd name="connsiteX7" fmla="*/ 68 w 342385"/>
                  <a:gd name="connsiteY7" fmla="*/ 389 h 12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2385" h="129154">
                    <a:moveTo>
                      <a:pt x="68" y="389"/>
                    </a:moveTo>
                    <a:cubicBezTo>
                      <a:pt x="4037" y="6739"/>
                      <a:pt x="182101" y="91141"/>
                      <a:pt x="238193" y="111514"/>
                    </a:cubicBezTo>
                    <a:cubicBezTo>
                      <a:pt x="294285" y="131887"/>
                      <a:pt x="322331" y="133210"/>
                      <a:pt x="336618" y="122627"/>
                    </a:cubicBezTo>
                    <a:cubicBezTo>
                      <a:pt x="350906" y="112044"/>
                      <a:pt x="335560" y="66006"/>
                      <a:pt x="323918" y="48014"/>
                    </a:cubicBezTo>
                    <a:cubicBezTo>
                      <a:pt x="312276" y="30022"/>
                      <a:pt x="269149" y="12825"/>
                      <a:pt x="266768" y="14677"/>
                    </a:cubicBezTo>
                    <a:cubicBezTo>
                      <a:pt x="264387" y="16529"/>
                      <a:pt x="318362" y="49338"/>
                      <a:pt x="309631" y="59127"/>
                    </a:cubicBezTo>
                    <a:cubicBezTo>
                      <a:pt x="300900" y="68916"/>
                      <a:pt x="262271" y="79500"/>
                      <a:pt x="214381" y="73414"/>
                    </a:cubicBezTo>
                    <a:cubicBezTo>
                      <a:pt x="166491" y="67329"/>
                      <a:pt x="-3901" y="-5961"/>
                      <a:pt x="68" y="3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9" name="フリーフォーム: 図形 1268">
                <a:extLst>
                  <a:ext uri="{FF2B5EF4-FFF2-40B4-BE49-F238E27FC236}">
                    <a16:creationId xmlns:a16="http://schemas.microsoft.com/office/drawing/2014/main" id="{B86D3D4E-A993-4138-A7EF-06BBE9B146DB}"/>
                  </a:ext>
                </a:extLst>
              </p:cNvPr>
              <p:cNvSpPr/>
              <p:nvPr/>
            </p:nvSpPr>
            <p:spPr>
              <a:xfrm>
                <a:off x="6377281" y="5359662"/>
                <a:ext cx="564265" cy="231315"/>
              </a:xfrm>
              <a:custGeom>
                <a:avLst/>
                <a:gdLst>
                  <a:gd name="connsiteX0" fmla="*/ 236 w 564265"/>
                  <a:gd name="connsiteY0" fmla="*/ 114038 h 231315"/>
                  <a:gd name="connsiteX1" fmla="*/ 114536 w 564265"/>
                  <a:gd name="connsiteY1" fmla="*/ 3971 h 231315"/>
                  <a:gd name="connsiteX2" fmla="*/ 207669 w 564265"/>
                  <a:gd name="connsiteY2" fmla="*/ 44188 h 231315"/>
                  <a:gd name="connsiteX3" fmla="*/ 563269 w 564265"/>
                  <a:gd name="connsiteY3" fmla="*/ 230455 h 231315"/>
                  <a:gd name="connsiteX4" fmla="*/ 321969 w 564265"/>
                  <a:gd name="connsiteY4" fmla="*/ 118271 h 231315"/>
                  <a:gd name="connsiteX5" fmla="*/ 146286 w 564265"/>
                  <a:gd name="connsiteY5" fmla="*/ 42071 h 231315"/>
                  <a:gd name="connsiteX6" fmla="*/ 236 w 564265"/>
                  <a:gd name="connsiteY6" fmla="*/ 114038 h 231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4265" h="231315">
                    <a:moveTo>
                      <a:pt x="236" y="114038"/>
                    </a:moveTo>
                    <a:cubicBezTo>
                      <a:pt x="-5056" y="107688"/>
                      <a:pt x="79964" y="15613"/>
                      <a:pt x="114536" y="3971"/>
                    </a:cubicBezTo>
                    <a:cubicBezTo>
                      <a:pt x="149108" y="-7671"/>
                      <a:pt x="132880" y="6441"/>
                      <a:pt x="207669" y="44188"/>
                    </a:cubicBezTo>
                    <a:cubicBezTo>
                      <a:pt x="282458" y="81935"/>
                      <a:pt x="544219" y="218108"/>
                      <a:pt x="563269" y="230455"/>
                    </a:cubicBezTo>
                    <a:cubicBezTo>
                      <a:pt x="582319" y="242802"/>
                      <a:pt x="321969" y="118271"/>
                      <a:pt x="321969" y="118271"/>
                    </a:cubicBezTo>
                    <a:cubicBezTo>
                      <a:pt x="252472" y="86874"/>
                      <a:pt x="196733" y="47010"/>
                      <a:pt x="146286" y="42071"/>
                    </a:cubicBezTo>
                    <a:cubicBezTo>
                      <a:pt x="95839" y="37132"/>
                      <a:pt x="5528" y="120388"/>
                      <a:pt x="236" y="11403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0" name="フリーフォーム: 図形 1269">
                <a:extLst>
                  <a:ext uri="{FF2B5EF4-FFF2-40B4-BE49-F238E27FC236}">
                    <a16:creationId xmlns:a16="http://schemas.microsoft.com/office/drawing/2014/main" id="{7D340748-BFB9-4B96-AF09-E5482227026A}"/>
                  </a:ext>
                </a:extLst>
              </p:cNvPr>
              <p:cNvSpPr/>
              <p:nvPr/>
            </p:nvSpPr>
            <p:spPr>
              <a:xfrm>
                <a:off x="6783860" y="5849895"/>
                <a:ext cx="241368" cy="34054"/>
              </a:xfrm>
              <a:custGeom>
                <a:avLst/>
                <a:gdLst>
                  <a:gd name="connsiteX0" fmla="*/ 57 w 241368"/>
                  <a:gd name="connsiteY0" fmla="*/ 2688 h 34054"/>
                  <a:gd name="connsiteX1" fmla="*/ 63557 w 241368"/>
                  <a:gd name="connsiteY1" fmla="*/ 28088 h 34054"/>
                  <a:gd name="connsiteX2" fmla="*/ 241357 w 241368"/>
                  <a:gd name="connsiteY2" fmla="*/ 32322 h 34054"/>
                  <a:gd name="connsiteX3" fmla="*/ 72023 w 241368"/>
                  <a:gd name="connsiteY3" fmla="*/ 4805 h 34054"/>
                  <a:gd name="connsiteX4" fmla="*/ 57 w 241368"/>
                  <a:gd name="connsiteY4" fmla="*/ 2688 h 3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68" h="34054">
                    <a:moveTo>
                      <a:pt x="57" y="2688"/>
                    </a:moveTo>
                    <a:cubicBezTo>
                      <a:pt x="-1354" y="6569"/>
                      <a:pt x="23340" y="23149"/>
                      <a:pt x="63557" y="28088"/>
                    </a:cubicBezTo>
                    <a:cubicBezTo>
                      <a:pt x="103774" y="33027"/>
                      <a:pt x="239946" y="36203"/>
                      <a:pt x="241357" y="32322"/>
                    </a:cubicBezTo>
                    <a:cubicBezTo>
                      <a:pt x="242768" y="28442"/>
                      <a:pt x="112945" y="10802"/>
                      <a:pt x="72023" y="4805"/>
                    </a:cubicBezTo>
                    <a:cubicBezTo>
                      <a:pt x="31101" y="-1192"/>
                      <a:pt x="1468" y="-1193"/>
                      <a:pt x="57" y="268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1" name="フリーフォーム: 図形 1270">
                <a:extLst>
                  <a:ext uri="{FF2B5EF4-FFF2-40B4-BE49-F238E27FC236}">
                    <a16:creationId xmlns:a16="http://schemas.microsoft.com/office/drawing/2014/main" id="{4413E366-A650-4C82-9EEB-C8CD70412463}"/>
                  </a:ext>
                </a:extLst>
              </p:cNvPr>
              <p:cNvSpPr/>
              <p:nvPr/>
            </p:nvSpPr>
            <p:spPr>
              <a:xfrm>
                <a:off x="6443546" y="6060065"/>
                <a:ext cx="1048801" cy="579894"/>
              </a:xfrm>
              <a:custGeom>
                <a:avLst/>
                <a:gdLst>
                  <a:gd name="connsiteX0" fmla="*/ 1038871 w 1048801"/>
                  <a:gd name="connsiteY0" fmla="*/ 2068 h 579894"/>
                  <a:gd name="connsiteX1" fmla="*/ 958437 w 1048801"/>
                  <a:gd name="connsiteY1" fmla="*/ 21118 h 579894"/>
                  <a:gd name="connsiteX2" fmla="*/ 645171 w 1048801"/>
                  <a:gd name="connsiteY2" fmla="*/ 48635 h 579894"/>
                  <a:gd name="connsiteX3" fmla="*/ 543571 w 1048801"/>
                  <a:gd name="connsiteY3" fmla="*/ 266652 h 579894"/>
                  <a:gd name="connsiteX4" fmla="*/ 452554 w 1048801"/>
                  <a:gd name="connsiteY4" fmla="*/ 488902 h 579894"/>
                  <a:gd name="connsiteX5" fmla="*/ 245121 w 1048801"/>
                  <a:gd name="connsiteY5" fmla="*/ 567218 h 579894"/>
                  <a:gd name="connsiteX6" fmla="*/ 3821 w 1048801"/>
                  <a:gd name="connsiteY6" fmla="*/ 571452 h 579894"/>
                  <a:gd name="connsiteX7" fmla="*/ 448321 w 1048801"/>
                  <a:gd name="connsiteY7" fmla="*/ 484668 h 579894"/>
                  <a:gd name="connsiteX8" fmla="*/ 626121 w 1048801"/>
                  <a:gd name="connsiteY8" fmla="*/ 158702 h 579894"/>
                  <a:gd name="connsiteX9" fmla="*/ 772171 w 1048801"/>
                  <a:gd name="connsiteY9" fmla="*/ 71918 h 579894"/>
                  <a:gd name="connsiteX10" fmla="*/ 1038871 w 1048801"/>
                  <a:gd name="connsiteY10" fmla="*/ 2068 h 579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48801" h="579894">
                    <a:moveTo>
                      <a:pt x="1038871" y="2068"/>
                    </a:moveTo>
                    <a:cubicBezTo>
                      <a:pt x="1069915" y="-6399"/>
                      <a:pt x="1024054" y="13357"/>
                      <a:pt x="958437" y="21118"/>
                    </a:cubicBezTo>
                    <a:cubicBezTo>
                      <a:pt x="892820" y="28879"/>
                      <a:pt x="714315" y="7713"/>
                      <a:pt x="645171" y="48635"/>
                    </a:cubicBezTo>
                    <a:cubicBezTo>
                      <a:pt x="576027" y="89557"/>
                      <a:pt x="575674" y="193274"/>
                      <a:pt x="543571" y="266652"/>
                    </a:cubicBezTo>
                    <a:cubicBezTo>
                      <a:pt x="511468" y="340030"/>
                      <a:pt x="502296" y="438808"/>
                      <a:pt x="452554" y="488902"/>
                    </a:cubicBezTo>
                    <a:cubicBezTo>
                      <a:pt x="402812" y="538996"/>
                      <a:pt x="319910" y="553460"/>
                      <a:pt x="245121" y="567218"/>
                    </a:cubicBezTo>
                    <a:cubicBezTo>
                      <a:pt x="170332" y="580976"/>
                      <a:pt x="-30046" y="585210"/>
                      <a:pt x="3821" y="571452"/>
                    </a:cubicBezTo>
                    <a:cubicBezTo>
                      <a:pt x="37688" y="557694"/>
                      <a:pt x="344604" y="553460"/>
                      <a:pt x="448321" y="484668"/>
                    </a:cubicBezTo>
                    <a:cubicBezTo>
                      <a:pt x="552038" y="415876"/>
                      <a:pt x="572146" y="227494"/>
                      <a:pt x="626121" y="158702"/>
                    </a:cubicBezTo>
                    <a:cubicBezTo>
                      <a:pt x="680096" y="89910"/>
                      <a:pt x="700910" y="96613"/>
                      <a:pt x="772171" y="71918"/>
                    </a:cubicBezTo>
                    <a:cubicBezTo>
                      <a:pt x="843432" y="47224"/>
                      <a:pt x="1007827" y="10535"/>
                      <a:pt x="1038871" y="20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2" name="フリーフォーム: 図形 1271">
                <a:extLst>
                  <a:ext uri="{FF2B5EF4-FFF2-40B4-BE49-F238E27FC236}">
                    <a16:creationId xmlns:a16="http://schemas.microsoft.com/office/drawing/2014/main" id="{7DA58C61-AA13-4B40-BB6B-28D38E8E8B20}"/>
                  </a:ext>
                </a:extLst>
              </p:cNvPr>
              <p:cNvSpPr/>
              <p:nvPr/>
            </p:nvSpPr>
            <p:spPr>
              <a:xfrm>
                <a:off x="7258050" y="5420783"/>
                <a:ext cx="456917" cy="57421"/>
              </a:xfrm>
              <a:custGeom>
                <a:avLst/>
                <a:gdLst>
                  <a:gd name="connsiteX0" fmla="*/ 0 w 456917"/>
                  <a:gd name="connsiteY0" fmla="*/ 0 h 57421"/>
                  <a:gd name="connsiteX1" fmla="*/ 76200 w 456917"/>
                  <a:gd name="connsiteY1" fmla="*/ 10584 h 57421"/>
                  <a:gd name="connsiteX2" fmla="*/ 412750 w 456917"/>
                  <a:gd name="connsiteY2" fmla="*/ 44450 h 57421"/>
                  <a:gd name="connsiteX3" fmla="*/ 452967 w 456917"/>
                  <a:gd name="connsiteY3" fmla="*/ 42334 h 57421"/>
                  <a:gd name="connsiteX4" fmla="*/ 201083 w 456917"/>
                  <a:gd name="connsiteY4" fmla="*/ 57150 h 57421"/>
                  <a:gd name="connsiteX5" fmla="*/ 0 w 456917"/>
                  <a:gd name="connsiteY5" fmla="*/ 0 h 5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6917" h="57421">
                    <a:moveTo>
                      <a:pt x="0" y="0"/>
                    </a:moveTo>
                    <a:cubicBezTo>
                      <a:pt x="3704" y="1588"/>
                      <a:pt x="76200" y="10584"/>
                      <a:pt x="76200" y="10584"/>
                    </a:cubicBezTo>
                    <a:lnTo>
                      <a:pt x="412750" y="44450"/>
                    </a:lnTo>
                    <a:cubicBezTo>
                      <a:pt x="475545" y="49742"/>
                      <a:pt x="452967" y="42334"/>
                      <a:pt x="452967" y="42334"/>
                    </a:cubicBezTo>
                    <a:cubicBezTo>
                      <a:pt x="417689" y="44451"/>
                      <a:pt x="274814" y="59620"/>
                      <a:pt x="201083" y="57150"/>
                    </a:cubicBezTo>
                    <a:cubicBezTo>
                      <a:pt x="127352" y="54681"/>
                      <a:pt x="68967" y="41099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3" name="フリーフォーム: 図形 1272">
                <a:extLst>
                  <a:ext uri="{FF2B5EF4-FFF2-40B4-BE49-F238E27FC236}">
                    <a16:creationId xmlns:a16="http://schemas.microsoft.com/office/drawing/2014/main" id="{74E8F1F7-4549-4F8A-98BF-C201477F3173}"/>
                  </a:ext>
                </a:extLst>
              </p:cNvPr>
              <p:cNvSpPr/>
              <p:nvPr/>
            </p:nvSpPr>
            <p:spPr>
              <a:xfrm>
                <a:off x="6555621" y="5251048"/>
                <a:ext cx="625762" cy="246628"/>
              </a:xfrm>
              <a:custGeom>
                <a:avLst/>
                <a:gdLst>
                  <a:gd name="connsiteX0" fmla="*/ 20862 w 625762"/>
                  <a:gd name="connsiteY0" fmla="*/ 6752 h 246628"/>
                  <a:gd name="connsiteX1" fmla="*/ 600829 w 625762"/>
                  <a:gd name="connsiteY1" fmla="*/ 239585 h 246628"/>
                  <a:gd name="connsiteX2" fmla="*/ 484412 w 625762"/>
                  <a:gd name="connsiteY2" fmla="*/ 176085 h 246628"/>
                  <a:gd name="connsiteX3" fmla="*/ 160562 w 625762"/>
                  <a:gd name="connsiteY3" fmla="*/ 72369 h 246628"/>
                  <a:gd name="connsiteX4" fmla="*/ 20862 w 625762"/>
                  <a:gd name="connsiteY4" fmla="*/ 6752 h 246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5762" h="246628">
                    <a:moveTo>
                      <a:pt x="20862" y="6752"/>
                    </a:moveTo>
                    <a:cubicBezTo>
                      <a:pt x="94240" y="34621"/>
                      <a:pt x="523571" y="211363"/>
                      <a:pt x="600829" y="239585"/>
                    </a:cubicBezTo>
                    <a:cubicBezTo>
                      <a:pt x="678087" y="267807"/>
                      <a:pt x="557790" y="203954"/>
                      <a:pt x="484412" y="176085"/>
                    </a:cubicBezTo>
                    <a:cubicBezTo>
                      <a:pt x="411034" y="148216"/>
                      <a:pt x="235704" y="100238"/>
                      <a:pt x="160562" y="72369"/>
                    </a:cubicBezTo>
                    <a:cubicBezTo>
                      <a:pt x="85420" y="44500"/>
                      <a:pt x="-52516" y="-21117"/>
                      <a:pt x="20862" y="67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4" name="フリーフォーム: 図形 1273">
                <a:extLst>
                  <a:ext uri="{FF2B5EF4-FFF2-40B4-BE49-F238E27FC236}">
                    <a16:creationId xmlns:a16="http://schemas.microsoft.com/office/drawing/2014/main" id="{67F82A03-4851-4EFA-8391-9F06B3C2DCD3}"/>
                  </a:ext>
                </a:extLst>
              </p:cNvPr>
              <p:cNvSpPr/>
              <p:nvPr/>
            </p:nvSpPr>
            <p:spPr>
              <a:xfrm>
                <a:off x="6052661" y="4845622"/>
                <a:ext cx="620949" cy="331745"/>
              </a:xfrm>
              <a:custGeom>
                <a:avLst/>
                <a:gdLst>
                  <a:gd name="connsiteX0" fmla="*/ 612722 w 620949"/>
                  <a:gd name="connsiteY0" fmla="*/ 16361 h 331745"/>
                  <a:gd name="connsiteX1" fmla="*/ 509006 w 620949"/>
                  <a:gd name="connsiteY1" fmla="*/ 26945 h 331745"/>
                  <a:gd name="connsiteX2" fmla="*/ 223256 w 620949"/>
                  <a:gd name="connsiteY2" fmla="*/ 189928 h 331745"/>
                  <a:gd name="connsiteX3" fmla="*/ 1006 w 620949"/>
                  <a:gd name="connsiteY3" fmla="*/ 331745 h 331745"/>
                  <a:gd name="connsiteX4" fmla="*/ 312156 w 620949"/>
                  <a:gd name="connsiteY4" fmla="*/ 189928 h 331745"/>
                  <a:gd name="connsiteX5" fmla="*/ 612722 w 620949"/>
                  <a:gd name="connsiteY5" fmla="*/ 16361 h 3317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0949" h="331745">
                    <a:moveTo>
                      <a:pt x="612722" y="16361"/>
                    </a:moveTo>
                    <a:cubicBezTo>
                      <a:pt x="645530" y="-10803"/>
                      <a:pt x="573917" y="-1983"/>
                      <a:pt x="509006" y="26945"/>
                    </a:cubicBezTo>
                    <a:cubicBezTo>
                      <a:pt x="444095" y="55873"/>
                      <a:pt x="307923" y="139128"/>
                      <a:pt x="223256" y="189928"/>
                    </a:cubicBezTo>
                    <a:cubicBezTo>
                      <a:pt x="138589" y="240728"/>
                      <a:pt x="-13811" y="331745"/>
                      <a:pt x="1006" y="331745"/>
                    </a:cubicBezTo>
                    <a:cubicBezTo>
                      <a:pt x="15823" y="331745"/>
                      <a:pt x="216553" y="241434"/>
                      <a:pt x="312156" y="189928"/>
                    </a:cubicBezTo>
                    <a:cubicBezTo>
                      <a:pt x="407759" y="138422"/>
                      <a:pt x="579914" y="43525"/>
                      <a:pt x="612722" y="163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5" name="フリーフォーム: 図形 1274">
                <a:extLst>
                  <a:ext uri="{FF2B5EF4-FFF2-40B4-BE49-F238E27FC236}">
                    <a16:creationId xmlns:a16="http://schemas.microsoft.com/office/drawing/2014/main" id="{033FD8C6-D831-4E46-94EC-DA4F04384F64}"/>
                  </a:ext>
                </a:extLst>
              </p:cNvPr>
              <p:cNvSpPr/>
              <p:nvPr/>
            </p:nvSpPr>
            <p:spPr>
              <a:xfrm>
                <a:off x="6675102" y="4862939"/>
                <a:ext cx="510777" cy="440285"/>
              </a:xfrm>
              <a:custGeom>
                <a:avLst/>
                <a:gdLst>
                  <a:gd name="connsiteX0" fmla="*/ 865 w 510777"/>
                  <a:gd name="connsiteY0" fmla="*/ 1161 h 440285"/>
                  <a:gd name="connsiteX1" fmla="*/ 335298 w 510777"/>
                  <a:gd name="connsiteY1" fmla="*/ 246694 h 440285"/>
                  <a:gd name="connsiteX2" fmla="*/ 506748 w 510777"/>
                  <a:gd name="connsiteY2" fmla="*/ 439311 h 440285"/>
                  <a:gd name="connsiteX3" fmla="*/ 439015 w 510777"/>
                  <a:gd name="connsiteY3" fmla="*/ 314428 h 440285"/>
                  <a:gd name="connsiteX4" fmla="*/ 244281 w 510777"/>
                  <a:gd name="connsiteY4" fmla="*/ 159911 h 440285"/>
                  <a:gd name="connsiteX5" fmla="*/ 865 w 510777"/>
                  <a:gd name="connsiteY5" fmla="*/ 1161 h 440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0777" h="440285">
                    <a:moveTo>
                      <a:pt x="865" y="1161"/>
                    </a:moveTo>
                    <a:cubicBezTo>
                      <a:pt x="16035" y="15625"/>
                      <a:pt x="250984" y="173669"/>
                      <a:pt x="335298" y="246694"/>
                    </a:cubicBezTo>
                    <a:cubicBezTo>
                      <a:pt x="419612" y="319719"/>
                      <a:pt x="489462" y="428022"/>
                      <a:pt x="506748" y="439311"/>
                    </a:cubicBezTo>
                    <a:cubicBezTo>
                      <a:pt x="524034" y="450600"/>
                      <a:pt x="482760" y="360995"/>
                      <a:pt x="439015" y="314428"/>
                    </a:cubicBezTo>
                    <a:cubicBezTo>
                      <a:pt x="395271" y="267861"/>
                      <a:pt x="314484" y="208594"/>
                      <a:pt x="244281" y="159911"/>
                    </a:cubicBezTo>
                    <a:cubicBezTo>
                      <a:pt x="174078" y="111228"/>
                      <a:pt x="-14305" y="-13303"/>
                      <a:pt x="865" y="116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6" name="フリーフォーム: 図形 1275">
                <a:extLst>
                  <a:ext uri="{FF2B5EF4-FFF2-40B4-BE49-F238E27FC236}">
                    <a16:creationId xmlns:a16="http://schemas.microsoft.com/office/drawing/2014/main" id="{1B4DA283-A81F-487F-B07A-2F5316B696C8}"/>
                  </a:ext>
                </a:extLst>
              </p:cNvPr>
              <p:cNvSpPr/>
              <p:nvPr/>
            </p:nvSpPr>
            <p:spPr>
              <a:xfrm>
                <a:off x="6943038" y="4354379"/>
                <a:ext cx="681637" cy="516300"/>
              </a:xfrm>
              <a:custGeom>
                <a:avLst/>
                <a:gdLst>
                  <a:gd name="connsiteX0" fmla="*/ 20795 w 681637"/>
                  <a:gd name="connsiteY0" fmla="*/ 5954 h 516300"/>
                  <a:gd name="connsiteX1" fmla="*/ 192245 w 681637"/>
                  <a:gd name="connsiteY1" fmla="*/ 217621 h 516300"/>
                  <a:gd name="connsiteX2" fmla="*/ 609229 w 681637"/>
                  <a:gd name="connsiteY2" fmla="*/ 410238 h 516300"/>
                  <a:gd name="connsiteX3" fmla="*/ 681195 w 681637"/>
                  <a:gd name="connsiteY3" fmla="*/ 516071 h 516300"/>
                  <a:gd name="connsiteX4" fmla="*/ 630395 w 681637"/>
                  <a:gd name="connsiteY4" fmla="*/ 435638 h 516300"/>
                  <a:gd name="connsiteX5" fmla="*/ 461062 w 681637"/>
                  <a:gd name="connsiteY5" fmla="*/ 340388 h 516300"/>
                  <a:gd name="connsiteX6" fmla="*/ 52545 w 681637"/>
                  <a:gd name="connsiteY6" fmla="*/ 82154 h 516300"/>
                  <a:gd name="connsiteX7" fmla="*/ 20795 w 681637"/>
                  <a:gd name="connsiteY7" fmla="*/ 5954 h 51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1637" h="516300">
                    <a:moveTo>
                      <a:pt x="20795" y="5954"/>
                    </a:moveTo>
                    <a:cubicBezTo>
                      <a:pt x="44078" y="28532"/>
                      <a:pt x="94173" y="150240"/>
                      <a:pt x="192245" y="217621"/>
                    </a:cubicBezTo>
                    <a:cubicBezTo>
                      <a:pt x="290317" y="285002"/>
                      <a:pt x="527737" y="360496"/>
                      <a:pt x="609229" y="410238"/>
                    </a:cubicBezTo>
                    <a:cubicBezTo>
                      <a:pt x="690721" y="459980"/>
                      <a:pt x="677667" y="511838"/>
                      <a:pt x="681195" y="516071"/>
                    </a:cubicBezTo>
                    <a:cubicBezTo>
                      <a:pt x="684723" y="520304"/>
                      <a:pt x="667084" y="464918"/>
                      <a:pt x="630395" y="435638"/>
                    </a:cubicBezTo>
                    <a:cubicBezTo>
                      <a:pt x="593706" y="406358"/>
                      <a:pt x="557370" y="399302"/>
                      <a:pt x="461062" y="340388"/>
                    </a:cubicBezTo>
                    <a:cubicBezTo>
                      <a:pt x="364754" y="281474"/>
                      <a:pt x="126628" y="135776"/>
                      <a:pt x="52545" y="82154"/>
                    </a:cubicBezTo>
                    <a:cubicBezTo>
                      <a:pt x="-21538" y="28532"/>
                      <a:pt x="-2488" y="-16624"/>
                      <a:pt x="20795" y="59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7" name="フリーフォーム: 図形 1276">
                <a:extLst>
                  <a:ext uri="{FF2B5EF4-FFF2-40B4-BE49-F238E27FC236}">
                    <a16:creationId xmlns:a16="http://schemas.microsoft.com/office/drawing/2014/main" id="{885257F2-9C5C-4CFB-8D9E-F012D7AFE11B}"/>
                  </a:ext>
                </a:extLst>
              </p:cNvPr>
              <p:cNvSpPr/>
              <p:nvPr/>
            </p:nvSpPr>
            <p:spPr>
              <a:xfrm>
                <a:off x="6838819" y="3683491"/>
                <a:ext cx="793881" cy="116235"/>
              </a:xfrm>
              <a:custGeom>
                <a:avLst/>
                <a:gdLst>
                  <a:gd name="connsiteX0" fmla="*/ 131 w 793881"/>
                  <a:gd name="connsiteY0" fmla="*/ 115926 h 116235"/>
                  <a:gd name="connsiteX1" fmla="*/ 63631 w 793881"/>
                  <a:gd name="connsiteY1" fmla="*/ 79942 h 116235"/>
                  <a:gd name="connsiteX2" fmla="*/ 199098 w 793881"/>
                  <a:gd name="connsiteY2" fmla="*/ 12209 h 116235"/>
                  <a:gd name="connsiteX3" fmla="*/ 453098 w 793881"/>
                  <a:gd name="connsiteY3" fmla="*/ 35492 h 116235"/>
                  <a:gd name="connsiteX4" fmla="*/ 721914 w 793881"/>
                  <a:gd name="connsiteY4" fmla="*/ 50309 h 116235"/>
                  <a:gd name="connsiteX5" fmla="*/ 793881 w 793881"/>
                  <a:gd name="connsiteY5" fmla="*/ 63009 h 116235"/>
                  <a:gd name="connsiteX6" fmla="*/ 516598 w 793881"/>
                  <a:gd name="connsiteY6" fmla="*/ 20676 h 116235"/>
                  <a:gd name="connsiteX7" fmla="*/ 249898 w 793881"/>
                  <a:gd name="connsiteY7" fmla="*/ 1626 h 116235"/>
                  <a:gd name="connsiteX8" fmla="*/ 78448 w 793881"/>
                  <a:gd name="connsiteY8" fmla="*/ 60892 h 116235"/>
                  <a:gd name="connsiteX9" fmla="*/ 131 w 793881"/>
                  <a:gd name="connsiteY9" fmla="*/ 115926 h 116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93881" h="116235">
                    <a:moveTo>
                      <a:pt x="131" y="115926"/>
                    </a:moveTo>
                    <a:cubicBezTo>
                      <a:pt x="-2339" y="119101"/>
                      <a:pt x="30470" y="97228"/>
                      <a:pt x="63631" y="79942"/>
                    </a:cubicBezTo>
                    <a:cubicBezTo>
                      <a:pt x="96792" y="62656"/>
                      <a:pt x="134187" y="19617"/>
                      <a:pt x="199098" y="12209"/>
                    </a:cubicBezTo>
                    <a:cubicBezTo>
                      <a:pt x="264009" y="4801"/>
                      <a:pt x="365962" y="29142"/>
                      <a:pt x="453098" y="35492"/>
                    </a:cubicBezTo>
                    <a:cubicBezTo>
                      <a:pt x="540234" y="41842"/>
                      <a:pt x="665117" y="45723"/>
                      <a:pt x="721914" y="50309"/>
                    </a:cubicBezTo>
                    <a:cubicBezTo>
                      <a:pt x="778711" y="54895"/>
                      <a:pt x="793881" y="63009"/>
                      <a:pt x="793881" y="63009"/>
                    </a:cubicBezTo>
                    <a:cubicBezTo>
                      <a:pt x="759662" y="58070"/>
                      <a:pt x="607262" y="30906"/>
                      <a:pt x="516598" y="20676"/>
                    </a:cubicBezTo>
                    <a:cubicBezTo>
                      <a:pt x="425934" y="10446"/>
                      <a:pt x="322923" y="-5077"/>
                      <a:pt x="249898" y="1626"/>
                    </a:cubicBezTo>
                    <a:cubicBezTo>
                      <a:pt x="176873" y="8329"/>
                      <a:pt x="120076" y="44311"/>
                      <a:pt x="78448" y="60892"/>
                    </a:cubicBezTo>
                    <a:cubicBezTo>
                      <a:pt x="36820" y="77472"/>
                      <a:pt x="2601" y="112751"/>
                      <a:pt x="131" y="11592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8" name="フリーフォーム: 図形 1277">
                <a:extLst>
                  <a:ext uri="{FF2B5EF4-FFF2-40B4-BE49-F238E27FC236}">
                    <a16:creationId xmlns:a16="http://schemas.microsoft.com/office/drawing/2014/main" id="{A59A2549-EFC5-40B9-8BD9-B3B01D8BC232}"/>
                  </a:ext>
                </a:extLst>
              </p:cNvPr>
              <p:cNvSpPr/>
              <p:nvPr/>
            </p:nvSpPr>
            <p:spPr>
              <a:xfrm>
                <a:off x="7001904" y="3534104"/>
                <a:ext cx="100523" cy="140978"/>
              </a:xfrm>
              <a:custGeom>
                <a:avLst/>
                <a:gdLst>
                  <a:gd name="connsiteX0" fmla="*/ 29 w 100523"/>
                  <a:gd name="connsiteY0" fmla="*/ 729 h 140978"/>
                  <a:gd name="connsiteX1" fmla="*/ 69879 w 100523"/>
                  <a:gd name="connsiteY1" fmla="*/ 55763 h 140978"/>
                  <a:gd name="connsiteX2" fmla="*/ 82579 w 100523"/>
                  <a:gd name="connsiteY2" fmla="*/ 125613 h 140978"/>
                  <a:gd name="connsiteX3" fmla="*/ 88929 w 100523"/>
                  <a:gd name="connsiteY3" fmla="*/ 138313 h 140978"/>
                  <a:gd name="connsiteX4" fmla="*/ 99513 w 100523"/>
                  <a:gd name="connsiteY4" fmla="*/ 87513 h 140978"/>
                  <a:gd name="connsiteX5" fmla="*/ 61413 w 100523"/>
                  <a:gd name="connsiteY5" fmla="*/ 28246 h 140978"/>
                  <a:gd name="connsiteX6" fmla="*/ 29 w 100523"/>
                  <a:gd name="connsiteY6" fmla="*/ 729 h 140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523" h="140978">
                    <a:moveTo>
                      <a:pt x="29" y="729"/>
                    </a:moveTo>
                    <a:cubicBezTo>
                      <a:pt x="1440" y="5315"/>
                      <a:pt x="56121" y="34949"/>
                      <a:pt x="69879" y="55763"/>
                    </a:cubicBezTo>
                    <a:cubicBezTo>
                      <a:pt x="83637" y="76577"/>
                      <a:pt x="79404" y="111855"/>
                      <a:pt x="82579" y="125613"/>
                    </a:cubicBezTo>
                    <a:cubicBezTo>
                      <a:pt x="85754" y="139371"/>
                      <a:pt x="86107" y="144663"/>
                      <a:pt x="88929" y="138313"/>
                    </a:cubicBezTo>
                    <a:cubicBezTo>
                      <a:pt x="91751" y="131963"/>
                      <a:pt x="104099" y="105857"/>
                      <a:pt x="99513" y="87513"/>
                    </a:cubicBezTo>
                    <a:cubicBezTo>
                      <a:pt x="94927" y="69169"/>
                      <a:pt x="75171" y="42357"/>
                      <a:pt x="61413" y="28246"/>
                    </a:cubicBezTo>
                    <a:cubicBezTo>
                      <a:pt x="47655" y="14135"/>
                      <a:pt x="-1382" y="-3857"/>
                      <a:pt x="29" y="7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79" name="フリーフォーム: 図形 1278">
                <a:extLst>
                  <a:ext uri="{FF2B5EF4-FFF2-40B4-BE49-F238E27FC236}">
                    <a16:creationId xmlns:a16="http://schemas.microsoft.com/office/drawing/2014/main" id="{355FE7F9-D03F-4A19-8D36-96C616F2A1E0}"/>
                  </a:ext>
                </a:extLst>
              </p:cNvPr>
              <p:cNvSpPr/>
              <p:nvPr/>
            </p:nvSpPr>
            <p:spPr>
              <a:xfrm>
                <a:off x="7103516" y="3545405"/>
                <a:ext cx="30138" cy="93755"/>
              </a:xfrm>
              <a:custGeom>
                <a:avLst/>
                <a:gdLst>
                  <a:gd name="connsiteX0" fmla="*/ 17 w 30138"/>
                  <a:gd name="connsiteY0" fmla="*/ 12 h 93755"/>
                  <a:gd name="connsiteX1" fmla="*/ 25417 w 30138"/>
                  <a:gd name="connsiteY1" fmla="*/ 82562 h 93755"/>
                  <a:gd name="connsiteX2" fmla="*/ 29651 w 30138"/>
                  <a:gd name="connsiteY2" fmla="*/ 88912 h 93755"/>
                  <a:gd name="connsiteX3" fmla="*/ 17 w 30138"/>
                  <a:gd name="connsiteY3" fmla="*/ 12 h 93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38" h="93755">
                    <a:moveTo>
                      <a:pt x="17" y="12"/>
                    </a:moveTo>
                    <a:cubicBezTo>
                      <a:pt x="-689" y="-1046"/>
                      <a:pt x="20478" y="67745"/>
                      <a:pt x="25417" y="82562"/>
                    </a:cubicBezTo>
                    <a:cubicBezTo>
                      <a:pt x="30356" y="97379"/>
                      <a:pt x="30709" y="95262"/>
                      <a:pt x="29651" y="88912"/>
                    </a:cubicBezTo>
                    <a:cubicBezTo>
                      <a:pt x="28593" y="82562"/>
                      <a:pt x="723" y="1070"/>
                      <a:pt x="17" y="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0" name="フリーフォーム: 図形 1279">
                <a:extLst>
                  <a:ext uri="{FF2B5EF4-FFF2-40B4-BE49-F238E27FC236}">
                    <a16:creationId xmlns:a16="http://schemas.microsoft.com/office/drawing/2014/main" id="{53C5B6AC-0F70-468B-9FDD-C917D3EA7E19}"/>
                  </a:ext>
                </a:extLst>
              </p:cNvPr>
              <p:cNvSpPr/>
              <p:nvPr/>
            </p:nvSpPr>
            <p:spPr>
              <a:xfrm>
                <a:off x="7162773" y="3962254"/>
                <a:ext cx="480513" cy="82074"/>
              </a:xfrm>
              <a:custGeom>
                <a:avLst/>
                <a:gdLst>
                  <a:gd name="connsiteX0" fmla="*/ 27 w 480513"/>
                  <a:gd name="connsiteY0" fmla="*/ 146 h 82074"/>
                  <a:gd name="connsiteX1" fmla="*/ 218044 w 480513"/>
                  <a:gd name="connsiteY1" fmla="*/ 72113 h 82074"/>
                  <a:gd name="connsiteX2" fmla="*/ 334460 w 480513"/>
                  <a:gd name="connsiteY2" fmla="*/ 74229 h 82074"/>
                  <a:gd name="connsiteX3" fmla="*/ 480510 w 480513"/>
                  <a:gd name="connsiteY3" fmla="*/ 4379 h 82074"/>
                  <a:gd name="connsiteX4" fmla="*/ 330227 w 480513"/>
                  <a:gd name="connsiteY4" fmla="*/ 50946 h 82074"/>
                  <a:gd name="connsiteX5" fmla="*/ 232860 w 480513"/>
                  <a:gd name="connsiteY5" fmla="*/ 53063 h 82074"/>
                  <a:gd name="connsiteX6" fmla="*/ 27 w 480513"/>
                  <a:gd name="connsiteY6" fmla="*/ 146 h 82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0513" h="82074">
                    <a:moveTo>
                      <a:pt x="27" y="146"/>
                    </a:moveTo>
                    <a:cubicBezTo>
                      <a:pt x="-2442" y="3321"/>
                      <a:pt x="162305" y="59766"/>
                      <a:pt x="218044" y="72113"/>
                    </a:cubicBezTo>
                    <a:cubicBezTo>
                      <a:pt x="273783" y="84460"/>
                      <a:pt x="290716" y="85518"/>
                      <a:pt x="334460" y="74229"/>
                    </a:cubicBezTo>
                    <a:cubicBezTo>
                      <a:pt x="378204" y="62940"/>
                      <a:pt x="481215" y="8259"/>
                      <a:pt x="480510" y="4379"/>
                    </a:cubicBezTo>
                    <a:cubicBezTo>
                      <a:pt x="479805" y="499"/>
                      <a:pt x="371502" y="42832"/>
                      <a:pt x="330227" y="50946"/>
                    </a:cubicBezTo>
                    <a:cubicBezTo>
                      <a:pt x="288952" y="59060"/>
                      <a:pt x="282955" y="59766"/>
                      <a:pt x="232860" y="53063"/>
                    </a:cubicBezTo>
                    <a:cubicBezTo>
                      <a:pt x="182766" y="46360"/>
                      <a:pt x="2496" y="-3029"/>
                      <a:pt x="27" y="14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1" name="フリーフォーム: 図形 1280">
                <a:extLst>
                  <a:ext uri="{FF2B5EF4-FFF2-40B4-BE49-F238E27FC236}">
                    <a16:creationId xmlns:a16="http://schemas.microsoft.com/office/drawing/2014/main" id="{C05F58BD-CEA9-4B29-95E0-35899AFC237D}"/>
                  </a:ext>
                </a:extLst>
              </p:cNvPr>
              <p:cNvSpPr/>
              <p:nvPr/>
            </p:nvSpPr>
            <p:spPr>
              <a:xfrm>
                <a:off x="7112000" y="3516292"/>
                <a:ext cx="669016" cy="205876"/>
              </a:xfrm>
              <a:custGeom>
                <a:avLst/>
                <a:gdLst>
                  <a:gd name="connsiteX0" fmla="*/ 0 w 669016"/>
                  <a:gd name="connsiteY0" fmla="*/ 154008 h 205876"/>
                  <a:gd name="connsiteX1" fmla="*/ 71967 w 669016"/>
                  <a:gd name="connsiteY1" fmla="*/ 154008 h 205876"/>
                  <a:gd name="connsiteX2" fmla="*/ 478367 w 669016"/>
                  <a:gd name="connsiteY2" fmla="*/ 158241 h 205876"/>
                  <a:gd name="connsiteX3" fmla="*/ 630767 w 669016"/>
                  <a:gd name="connsiteY3" fmla="*/ 200575 h 205876"/>
                  <a:gd name="connsiteX4" fmla="*/ 668867 w 669016"/>
                  <a:gd name="connsiteY4" fmla="*/ 196341 h 205876"/>
                  <a:gd name="connsiteX5" fmla="*/ 639233 w 669016"/>
                  <a:gd name="connsiteY5" fmla="*/ 120141 h 205876"/>
                  <a:gd name="connsiteX6" fmla="*/ 533400 w 669016"/>
                  <a:gd name="connsiteY6" fmla="*/ 43941 h 205876"/>
                  <a:gd name="connsiteX7" fmla="*/ 156633 w 669016"/>
                  <a:gd name="connsiteY7" fmla="*/ 1608 h 205876"/>
                  <a:gd name="connsiteX8" fmla="*/ 55033 w 669016"/>
                  <a:gd name="connsiteY8" fmla="*/ 14308 h 205876"/>
                  <a:gd name="connsiteX9" fmla="*/ 118533 w 669016"/>
                  <a:gd name="connsiteY9" fmla="*/ 65108 h 205876"/>
                  <a:gd name="connsiteX10" fmla="*/ 0 w 669016"/>
                  <a:gd name="connsiteY10" fmla="*/ 154008 h 205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9016" h="205876">
                    <a:moveTo>
                      <a:pt x="0" y="154008"/>
                    </a:moveTo>
                    <a:lnTo>
                      <a:pt x="71967" y="154008"/>
                    </a:lnTo>
                    <a:lnTo>
                      <a:pt x="478367" y="158241"/>
                    </a:lnTo>
                    <a:cubicBezTo>
                      <a:pt x="571500" y="166002"/>
                      <a:pt x="599017" y="194225"/>
                      <a:pt x="630767" y="200575"/>
                    </a:cubicBezTo>
                    <a:cubicBezTo>
                      <a:pt x="662517" y="206925"/>
                      <a:pt x="667456" y="209747"/>
                      <a:pt x="668867" y="196341"/>
                    </a:cubicBezTo>
                    <a:cubicBezTo>
                      <a:pt x="670278" y="182935"/>
                      <a:pt x="661811" y="145541"/>
                      <a:pt x="639233" y="120141"/>
                    </a:cubicBezTo>
                    <a:cubicBezTo>
                      <a:pt x="616655" y="94741"/>
                      <a:pt x="613833" y="63696"/>
                      <a:pt x="533400" y="43941"/>
                    </a:cubicBezTo>
                    <a:cubicBezTo>
                      <a:pt x="452967" y="24185"/>
                      <a:pt x="236361" y="6547"/>
                      <a:pt x="156633" y="1608"/>
                    </a:cubicBezTo>
                    <a:cubicBezTo>
                      <a:pt x="76905" y="-3331"/>
                      <a:pt x="61383" y="3725"/>
                      <a:pt x="55033" y="14308"/>
                    </a:cubicBezTo>
                    <a:cubicBezTo>
                      <a:pt x="48683" y="24891"/>
                      <a:pt x="124883" y="48175"/>
                      <a:pt x="118533" y="65108"/>
                    </a:cubicBezTo>
                    <a:cubicBezTo>
                      <a:pt x="112183" y="82041"/>
                      <a:pt x="64558" y="98974"/>
                      <a:pt x="0" y="154008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2" name="フリーフォーム: 図形 1281">
                <a:extLst>
                  <a:ext uri="{FF2B5EF4-FFF2-40B4-BE49-F238E27FC236}">
                    <a16:creationId xmlns:a16="http://schemas.microsoft.com/office/drawing/2014/main" id="{BD6A9D88-A272-4737-8E71-92FFED5AFE3C}"/>
                  </a:ext>
                </a:extLst>
              </p:cNvPr>
              <p:cNvSpPr/>
              <p:nvPr/>
            </p:nvSpPr>
            <p:spPr>
              <a:xfrm>
                <a:off x="7072421" y="4216131"/>
                <a:ext cx="920581" cy="665047"/>
              </a:xfrm>
              <a:custGeom>
                <a:avLst/>
                <a:gdLst>
                  <a:gd name="connsiteX0" fmla="*/ 5712 w 920581"/>
                  <a:gd name="connsiteY0" fmla="*/ 269 h 665047"/>
                  <a:gd name="connsiteX1" fmla="*/ 141179 w 920581"/>
                  <a:gd name="connsiteY1" fmla="*/ 216169 h 665047"/>
                  <a:gd name="connsiteX2" fmla="*/ 445979 w 920581"/>
                  <a:gd name="connsiteY2" fmla="*/ 402436 h 665047"/>
                  <a:gd name="connsiteX3" fmla="*/ 691512 w 920581"/>
                  <a:gd name="connsiteY3" fmla="*/ 504036 h 665047"/>
                  <a:gd name="connsiteX4" fmla="*/ 920112 w 920581"/>
                  <a:gd name="connsiteY4" fmla="*/ 664902 h 665047"/>
                  <a:gd name="connsiteX5" fmla="*/ 738079 w 920581"/>
                  <a:gd name="connsiteY5" fmla="*/ 474402 h 665047"/>
                  <a:gd name="connsiteX6" fmla="*/ 318979 w 920581"/>
                  <a:gd name="connsiteY6" fmla="*/ 178069 h 665047"/>
                  <a:gd name="connsiteX7" fmla="*/ 5712 w 920581"/>
                  <a:gd name="connsiteY7" fmla="*/ 269 h 665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0581" h="665047">
                    <a:moveTo>
                      <a:pt x="5712" y="269"/>
                    </a:moveTo>
                    <a:cubicBezTo>
                      <a:pt x="-23921" y="6619"/>
                      <a:pt x="67801" y="149141"/>
                      <a:pt x="141179" y="216169"/>
                    </a:cubicBezTo>
                    <a:cubicBezTo>
                      <a:pt x="214557" y="283197"/>
                      <a:pt x="354257" y="354458"/>
                      <a:pt x="445979" y="402436"/>
                    </a:cubicBezTo>
                    <a:cubicBezTo>
                      <a:pt x="537701" y="450414"/>
                      <a:pt x="612490" y="460292"/>
                      <a:pt x="691512" y="504036"/>
                    </a:cubicBezTo>
                    <a:cubicBezTo>
                      <a:pt x="770534" y="547780"/>
                      <a:pt x="912351" y="669841"/>
                      <a:pt x="920112" y="664902"/>
                    </a:cubicBezTo>
                    <a:cubicBezTo>
                      <a:pt x="927873" y="659963"/>
                      <a:pt x="838268" y="555541"/>
                      <a:pt x="738079" y="474402"/>
                    </a:cubicBezTo>
                    <a:cubicBezTo>
                      <a:pt x="637890" y="393263"/>
                      <a:pt x="438218" y="254974"/>
                      <a:pt x="318979" y="178069"/>
                    </a:cubicBezTo>
                    <a:cubicBezTo>
                      <a:pt x="199740" y="101164"/>
                      <a:pt x="35345" y="-6081"/>
                      <a:pt x="5712" y="269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3" name="フリーフォーム: 図形 1282">
                <a:extLst>
                  <a:ext uri="{FF2B5EF4-FFF2-40B4-BE49-F238E27FC236}">
                    <a16:creationId xmlns:a16="http://schemas.microsoft.com/office/drawing/2014/main" id="{7A4D8122-545E-4E61-8588-4190D329474B}"/>
                  </a:ext>
                </a:extLst>
              </p:cNvPr>
              <p:cNvSpPr/>
              <p:nvPr/>
            </p:nvSpPr>
            <p:spPr>
              <a:xfrm>
                <a:off x="6926969" y="4728433"/>
                <a:ext cx="1016127" cy="488949"/>
              </a:xfrm>
              <a:custGeom>
                <a:avLst/>
                <a:gdLst>
                  <a:gd name="connsiteX0" fmla="*/ 2998 w 1016127"/>
                  <a:gd name="connsiteY0" fmla="*/ 200 h 488949"/>
                  <a:gd name="connsiteX1" fmla="*/ 633764 w 1016127"/>
                  <a:gd name="connsiteY1" fmla="*/ 228800 h 488949"/>
                  <a:gd name="connsiteX2" fmla="*/ 980898 w 1016127"/>
                  <a:gd name="connsiteY2" fmla="*/ 432000 h 488949"/>
                  <a:gd name="connsiteX3" fmla="*/ 976664 w 1016127"/>
                  <a:gd name="connsiteY3" fmla="*/ 482800 h 488949"/>
                  <a:gd name="connsiteX4" fmla="*/ 735364 w 1016127"/>
                  <a:gd name="connsiteY4" fmla="*/ 317700 h 488949"/>
                  <a:gd name="connsiteX5" fmla="*/ 409398 w 1016127"/>
                  <a:gd name="connsiteY5" fmla="*/ 190700 h 488949"/>
                  <a:gd name="connsiteX6" fmla="*/ 2998 w 1016127"/>
                  <a:gd name="connsiteY6" fmla="*/ 200 h 488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16127" h="488949">
                    <a:moveTo>
                      <a:pt x="2998" y="200"/>
                    </a:moveTo>
                    <a:cubicBezTo>
                      <a:pt x="40392" y="6550"/>
                      <a:pt x="470781" y="156833"/>
                      <a:pt x="633764" y="228800"/>
                    </a:cubicBezTo>
                    <a:cubicBezTo>
                      <a:pt x="796747" y="300767"/>
                      <a:pt x="923748" y="389667"/>
                      <a:pt x="980898" y="432000"/>
                    </a:cubicBezTo>
                    <a:cubicBezTo>
                      <a:pt x="1038048" y="474333"/>
                      <a:pt x="1017586" y="501850"/>
                      <a:pt x="976664" y="482800"/>
                    </a:cubicBezTo>
                    <a:cubicBezTo>
                      <a:pt x="935742" y="463750"/>
                      <a:pt x="829908" y="366383"/>
                      <a:pt x="735364" y="317700"/>
                    </a:cubicBezTo>
                    <a:cubicBezTo>
                      <a:pt x="640820" y="269017"/>
                      <a:pt x="530754" y="241500"/>
                      <a:pt x="409398" y="190700"/>
                    </a:cubicBezTo>
                    <a:cubicBezTo>
                      <a:pt x="288043" y="139900"/>
                      <a:pt x="-34396" y="-6150"/>
                      <a:pt x="2998" y="200"/>
                    </a:cubicBez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4" name="フリーフォーム: 図形 1283">
                <a:extLst>
                  <a:ext uri="{FF2B5EF4-FFF2-40B4-BE49-F238E27FC236}">
                    <a16:creationId xmlns:a16="http://schemas.microsoft.com/office/drawing/2014/main" id="{B65130DC-8633-44C3-AF01-A5F611C2885A}"/>
                  </a:ext>
                </a:extLst>
              </p:cNvPr>
              <p:cNvSpPr/>
              <p:nvPr/>
            </p:nvSpPr>
            <p:spPr>
              <a:xfrm>
                <a:off x="6095741" y="4712353"/>
                <a:ext cx="1276549" cy="389115"/>
              </a:xfrm>
              <a:custGeom>
                <a:avLst/>
                <a:gdLst>
                  <a:gd name="connsiteX0" fmla="*/ 12959 w 1276549"/>
                  <a:gd name="connsiteY0" fmla="*/ 376114 h 389115"/>
                  <a:gd name="connsiteX1" fmla="*/ 139959 w 1276549"/>
                  <a:gd name="connsiteY1" fmla="*/ 321080 h 389115"/>
                  <a:gd name="connsiteX2" fmla="*/ 597159 w 1276549"/>
                  <a:gd name="connsiteY2" fmla="*/ 122114 h 389115"/>
                  <a:gd name="connsiteX3" fmla="*/ 1045892 w 1276549"/>
                  <a:gd name="connsiteY3" fmla="*/ 291447 h 389115"/>
                  <a:gd name="connsiteX4" fmla="*/ 1274492 w 1276549"/>
                  <a:gd name="connsiteY4" fmla="*/ 338014 h 389115"/>
                  <a:gd name="connsiteX5" fmla="*/ 923126 w 1276549"/>
                  <a:gd name="connsiteY5" fmla="*/ 130580 h 389115"/>
                  <a:gd name="connsiteX6" fmla="*/ 677592 w 1276549"/>
                  <a:gd name="connsiteY6" fmla="*/ 28980 h 389115"/>
                  <a:gd name="connsiteX7" fmla="*/ 520959 w 1276549"/>
                  <a:gd name="connsiteY7" fmla="*/ 28980 h 389115"/>
                  <a:gd name="connsiteX8" fmla="*/ 12959 w 1276549"/>
                  <a:gd name="connsiteY8" fmla="*/ 376114 h 389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6549" h="389115">
                    <a:moveTo>
                      <a:pt x="12959" y="376114"/>
                    </a:moveTo>
                    <a:cubicBezTo>
                      <a:pt x="-50541" y="424797"/>
                      <a:pt x="139959" y="321080"/>
                      <a:pt x="139959" y="321080"/>
                    </a:cubicBezTo>
                    <a:cubicBezTo>
                      <a:pt x="237326" y="278747"/>
                      <a:pt x="446170" y="127053"/>
                      <a:pt x="597159" y="122114"/>
                    </a:cubicBezTo>
                    <a:cubicBezTo>
                      <a:pt x="748148" y="117175"/>
                      <a:pt x="933003" y="255464"/>
                      <a:pt x="1045892" y="291447"/>
                    </a:cubicBezTo>
                    <a:cubicBezTo>
                      <a:pt x="1158781" y="327430"/>
                      <a:pt x="1294953" y="364825"/>
                      <a:pt x="1274492" y="338014"/>
                    </a:cubicBezTo>
                    <a:cubicBezTo>
                      <a:pt x="1254031" y="311203"/>
                      <a:pt x="1022609" y="182086"/>
                      <a:pt x="923126" y="130580"/>
                    </a:cubicBezTo>
                    <a:cubicBezTo>
                      <a:pt x="823643" y="79074"/>
                      <a:pt x="744620" y="45913"/>
                      <a:pt x="677592" y="28980"/>
                    </a:cubicBezTo>
                    <a:cubicBezTo>
                      <a:pt x="610564" y="12047"/>
                      <a:pt x="632437" y="-26759"/>
                      <a:pt x="520959" y="28980"/>
                    </a:cubicBezTo>
                    <a:cubicBezTo>
                      <a:pt x="409481" y="84719"/>
                      <a:pt x="76459" y="327431"/>
                      <a:pt x="12959" y="37611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5" name="フリーフォーム: 図形 1284">
                <a:extLst>
                  <a:ext uri="{FF2B5EF4-FFF2-40B4-BE49-F238E27FC236}">
                    <a16:creationId xmlns:a16="http://schemas.microsoft.com/office/drawing/2014/main" id="{6560E001-2524-46A8-922C-CA5E6680B6E1}"/>
                  </a:ext>
                </a:extLst>
              </p:cNvPr>
              <p:cNvSpPr/>
              <p:nvPr/>
            </p:nvSpPr>
            <p:spPr>
              <a:xfrm>
                <a:off x="6393915" y="5231753"/>
                <a:ext cx="892752" cy="265519"/>
              </a:xfrm>
              <a:custGeom>
                <a:avLst/>
                <a:gdLst>
                  <a:gd name="connsiteX0" fmla="*/ 6885 w 892752"/>
                  <a:gd name="connsiteY0" fmla="*/ 148814 h 265519"/>
                  <a:gd name="connsiteX1" fmla="*/ 61918 w 892752"/>
                  <a:gd name="connsiteY1" fmla="*/ 119180 h 265519"/>
                  <a:gd name="connsiteX2" fmla="*/ 349785 w 892752"/>
                  <a:gd name="connsiteY2" fmla="*/ 64147 h 265519"/>
                  <a:gd name="connsiteX3" fmla="*/ 857785 w 892752"/>
                  <a:gd name="connsiteY3" fmla="*/ 258880 h 265519"/>
                  <a:gd name="connsiteX4" fmla="*/ 773118 w 892752"/>
                  <a:gd name="connsiteY4" fmla="*/ 199614 h 265519"/>
                  <a:gd name="connsiteX5" fmla="*/ 167752 w 892752"/>
                  <a:gd name="connsiteY5" fmla="*/ 647 h 265519"/>
                  <a:gd name="connsiteX6" fmla="*/ 6885 w 892752"/>
                  <a:gd name="connsiteY6" fmla="*/ 148814 h 265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752" h="265519">
                    <a:moveTo>
                      <a:pt x="6885" y="148814"/>
                    </a:moveTo>
                    <a:cubicBezTo>
                      <a:pt x="-10754" y="168569"/>
                      <a:pt x="4768" y="133291"/>
                      <a:pt x="61918" y="119180"/>
                    </a:cubicBezTo>
                    <a:cubicBezTo>
                      <a:pt x="119068" y="105069"/>
                      <a:pt x="217141" y="40864"/>
                      <a:pt x="349785" y="64147"/>
                    </a:cubicBezTo>
                    <a:cubicBezTo>
                      <a:pt x="482429" y="87430"/>
                      <a:pt x="787230" y="236302"/>
                      <a:pt x="857785" y="258880"/>
                    </a:cubicBezTo>
                    <a:cubicBezTo>
                      <a:pt x="928340" y="281458"/>
                      <a:pt x="888123" y="242653"/>
                      <a:pt x="773118" y="199614"/>
                    </a:cubicBezTo>
                    <a:cubicBezTo>
                      <a:pt x="658113" y="156575"/>
                      <a:pt x="301808" y="11936"/>
                      <a:pt x="167752" y="647"/>
                    </a:cubicBezTo>
                    <a:cubicBezTo>
                      <a:pt x="33697" y="-10642"/>
                      <a:pt x="24524" y="129059"/>
                      <a:pt x="6885" y="148814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6" name="フリーフォーム: 図形 1285">
                <a:extLst>
                  <a:ext uri="{FF2B5EF4-FFF2-40B4-BE49-F238E27FC236}">
                    <a16:creationId xmlns:a16="http://schemas.microsoft.com/office/drawing/2014/main" id="{219A670E-2398-4A23-A5C4-3C604E46C515}"/>
                  </a:ext>
                </a:extLst>
              </p:cNvPr>
              <p:cNvSpPr/>
              <p:nvPr/>
            </p:nvSpPr>
            <p:spPr>
              <a:xfrm>
                <a:off x="6383860" y="5252813"/>
                <a:ext cx="1340236" cy="537526"/>
              </a:xfrm>
              <a:custGeom>
                <a:avLst/>
                <a:gdLst>
                  <a:gd name="connsiteX0" fmla="*/ 1320807 w 1340236"/>
                  <a:gd name="connsiteY0" fmla="*/ 267454 h 537526"/>
                  <a:gd name="connsiteX1" fmla="*/ 774707 w 1340236"/>
                  <a:gd name="connsiteY1" fmla="*/ 258987 h 537526"/>
                  <a:gd name="connsiteX2" fmla="*/ 177807 w 1340236"/>
                  <a:gd name="connsiteY2" fmla="*/ 4987 h 537526"/>
                  <a:gd name="connsiteX3" fmla="*/ 7 w 1340236"/>
                  <a:gd name="connsiteY3" fmla="*/ 89654 h 537526"/>
                  <a:gd name="connsiteX4" fmla="*/ 182040 w 1340236"/>
                  <a:gd name="connsiteY4" fmla="*/ 81187 h 537526"/>
                  <a:gd name="connsiteX5" fmla="*/ 677340 w 1340236"/>
                  <a:gd name="connsiteY5" fmla="*/ 271687 h 537526"/>
                  <a:gd name="connsiteX6" fmla="*/ 1134540 w 1340236"/>
                  <a:gd name="connsiteY6" fmla="*/ 534154 h 537526"/>
                  <a:gd name="connsiteX7" fmla="*/ 1109140 w 1340236"/>
                  <a:gd name="connsiteY7" fmla="*/ 415620 h 537526"/>
                  <a:gd name="connsiteX8" fmla="*/ 1210740 w 1340236"/>
                  <a:gd name="connsiteY8" fmla="*/ 343654 h 537526"/>
                  <a:gd name="connsiteX9" fmla="*/ 1320807 w 1340236"/>
                  <a:gd name="connsiteY9" fmla="*/ 267454 h 537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40236" h="537526">
                    <a:moveTo>
                      <a:pt x="1320807" y="267454"/>
                    </a:moveTo>
                    <a:cubicBezTo>
                      <a:pt x="1248135" y="253343"/>
                      <a:pt x="965207" y="302731"/>
                      <a:pt x="774707" y="258987"/>
                    </a:cubicBezTo>
                    <a:cubicBezTo>
                      <a:pt x="584207" y="215243"/>
                      <a:pt x="306924" y="33209"/>
                      <a:pt x="177807" y="4987"/>
                    </a:cubicBezTo>
                    <a:cubicBezTo>
                      <a:pt x="48690" y="-23235"/>
                      <a:pt x="-698" y="76954"/>
                      <a:pt x="7" y="89654"/>
                    </a:cubicBezTo>
                    <a:cubicBezTo>
                      <a:pt x="712" y="102354"/>
                      <a:pt x="69151" y="50848"/>
                      <a:pt x="182040" y="81187"/>
                    </a:cubicBezTo>
                    <a:cubicBezTo>
                      <a:pt x="294929" y="111526"/>
                      <a:pt x="518590" y="196192"/>
                      <a:pt x="677340" y="271687"/>
                    </a:cubicBezTo>
                    <a:cubicBezTo>
                      <a:pt x="836090" y="347182"/>
                      <a:pt x="1062573" y="510165"/>
                      <a:pt x="1134540" y="534154"/>
                    </a:cubicBezTo>
                    <a:cubicBezTo>
                      <a:pt x="1206507" y="558143"/>
                      <a:pt x="1096440" y="447370"/>
                      <a:pt x="1109140" y="415620"/>
                    </a:cubicBezTo>
                    <a:cubicBezTo>
                      <a:pt x="1121840" y="383870"/>
                      <a:pt x="1180401" y="366232"/>
                      <a:pt x="1210740" y="343654"/>
                    </a:cubicBezTo>
                    <a:cubicBezTo>
                      <a:pt x="1241079" y="321076"/>
                      <a:pt x="1393479" y="281565"/>
                      <a:pt x="1320807" y="267454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7" name="フリーフォーム: 図形 1286">
                <a:extLst>
                  <a:ext uri="{FF2B5EF4-FFF2-40B4-BE49-F238E27FC236}">
                    <a16:creationId xmlns:a16="http://schemas.microsoft.com/office/drawing/2014/main" id="{5FBCAA37-BA44-4B0F-9DCA-313DF5CC1527}"/>
                  </a:ext>
                </a:extLst>
              </p:cNvPr>
              <p:cNvSpPr/>
              <p:nvPr/>
            </p:nvSpPr>
            <p:spPr>
              <a:xfrm>
                <a:off x="7283142" y="6524624"/>
                <a:ext cx="95850" cy="250833"/>
              </a:xfrm>
              <a:custGeom>
                <a:avLst/>
                <a:gdLst>
                  <a:gd name="connsiteX0" fmla="*/ 89208 w 95850"/>
                  <a:gd name="connsiteY0" fmla="*/ 1 h 250833"/>
                  <a:gd name="connsiteX1" fmla="*/ 82858 w 95850"/>
                  <a:gd name="connsiteY1" fmla="*/ 180976 h 250833"/>
                  <a:gd name="connsiteX2" fmla="*/ 19358 w 95850"/>
                  <a:gd name="connsiteY2" fmla="*/ 250826 h 250833"/>
                  <a:gd name="connsiteX3" fmla="*/ 6658 w 95850"/>
                  <a:gd name="connsiteY3" fmla="*/ 177801 h 250833"/>
                  <a:gd name="connsiteX4" fmla="*/ 89208 w 95850"/>
                  <a:gd name="connsiteY4" fmla="*/ 1 h 250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50" h="250833">
                    <a:moveTo>
                      <a:pt x="89208" y="1"/>
                    </a:moveTo>
                    <a:cubicBezTo>
                      <a:pt x="101908" y="530"/>
                      <a:pt x="94500" y="139172"/>
                      <a:pt x="82858" y="180976"/>
                    </a:cubicBezTo>
                    <a:cubicBezTo>
                      <a:pt x="71216" y="222780"/>
                      <a:pt x="32058" y="251355"/>
                      <a:pt x="19358" y="250826"/>
                    </a:cubicBezTo>
                    <a:cubicBezTo>
                      <a:pt x="6658" y="250297"/>
                      <a:pt x="-9217" y="212726"/>
                      <a:pt x="6658" y="177801"/>
                    </a:cubicBezTo>
                    <a:cubicBezTo>
                      <a:pt x="22533" y="142876"/>
                      <a:pt x="76508" y="-528"/>
                      <a:pt x="8920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8" name="フリーフォーム: 図形 1287">
                <a:extLst>
                  <a:ext uri="{FF2B5EF4-FFF2-40B4-BE49-F238E27FC236}">
                    <a16:creationId xmlns:a16="http://schemas.microsoft.com/office/drawing/2014/main" id="{7180918D-BD50-407D-BCF2-D0D694C6443C}"/>
                  </a:ext>
                </a:extLst>
              </p:cNvPr>
              <p:cNvSpPr/>
              <p:nvPr/>
            </p:nvSpPr>
            <p:spPr>
              <a:xfrm>
                <a:off x="6719057" y="6047635"/>
                <a:ext cx="793905" cy="622460"/>
              </a:xfrm>
              <a:custGeom>
                <a:avLst/>
                <a:gdLst>
                  <a:gd name="connsiteX0" fmla="*/ 783468 w 793905"/>
                  <a:gd name="connsiteY0" fmla="*/ 51540 h 622460"/>
                  <a:gd name="connsiteX1" fmla="*/ 729493 w 793905"/>
                  <a:gd name="connsiteY1" fmla="*/ 57890 h 622460"/>
                  <a:gd name="connsiteX2" fmla="*/ 542168 w 793905"/>
                  <a:gd name="connsiteY2" fmla="*/ 435715 h 622460"/>
                  <a:gd name="connsiteX3" fmla="*/ 240543 w 793905"/>
                  <a:gd name="connsiteY3" fmla="*/ 600815 h 622460"/>
                  <a:gd name="connsiteX4" fmla="*/ 2418 w 793905"/>
                  <a:gd name="connsiteY4" fmla="*/ 619865 h 622460"/>
                  <a:gd name="connsiteX5" fmla="*/ 389768 w 793905"/>
                  <a:gd name="connsiteY5" fmla="*/ 613515 h 622460"/>
                  <a:gd name="connsiteX6" fmla="*/ 542168 w 793905"/>
                  <a:gd name="connsiteY6" fmla="*/ 540490 h 622460"/>
                  <a:gd name="connsiteX7" fmla="*/ 783468 w 793905"/>
                  <a:gd name="connsiteY7" fmla="*/ 51540 h 62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3905" h="622460">
                    <a:moveTo>
                      <a:pt x="783468" y="51540"/>
                    </a:moveTo>
                    <a:cubicBezTo>
                      <a:pt x="814689" y="-28893"/>
                      <a:pt x="769710" y="-6139"/>
                      <a:pt x="729493" y="57890"/>
                    </a:cubicBezTo>
                    <a:cubicBezTo>
                      <a:pt x="689276" y="121919"/>
                      <a:pt x="623660" y="345228"/>
                      <a:pt x="542168" y="435715"/>
                    </a:cubicBezTo>
                    <a:cubicBezTo>
                      <a:pt x="460676" y="526202"/>
                      <a:pt x="330501" y="570123"/>
                      <a:pt x="240543" y="600815"/>
                    </a:cubicBezTo>
                    <a:cubicBezTo>
                      <a:pt x="150585" y="631507"/>
                      <a:pt x="-22453" y="617748"/>
                      <a:pt x="2418" y="619865"/>
                    </a:cubicBezTo>
                    <a:cubicBezTo>
                      <a:pt x="27289" y="621982"/>
                      <a:pt x="299810" y="626744"/>
                      <a:pt x="389768" y="613515"/>
                    </a:cubicBezTo>
                    <a:cubicBezTo>
                      <a:pt x="479726" y="600286"/>
                      <a:pt x="475493" y="631507"/>
                      <a:pt x="542168" y="540490"/>
                    </a:cubicBezTo>
                    <a:cubicBezTo>
                      <a:pt x="608843" y="449473"/>
                      <a:pt x="752247" y="131973"/>
                      <a:pt x="783468" y="51540"/>
                    </a:cubicBezTo>
                    <a:close/>
                  </a:path>
                </a:pathLst>
              </a:custGeom>
              <a:solidFill>
                <a:srgbClr val="FF00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89" name="フリーフォーム: 図形 1288">
                <a:extLst>
                  <a:ext uri="{FF2B5EF4-FFF2-40B4-BE49-F238E27FC236}">
                    <a16:creationId xmlns:a16="http://schemas.microsoft.com/office/drawing/2014/main" id="{F4FA4C21-DD54-46D7-B5E1-0C4B026CDA3D}"/>
                  </a:ext>
                </a:extLst>
              </p:cNvPr>
              <p:cNvSpPr/>
              <p:nvPr/>
            </p:nvSpPr>
            <p:spPr>
              <a:xfrm>
                <a:off x="6617421" y="5919612"/>
                <a:ext cx="408344" cy="299454"/>
              </a:xfrm>
              <a:custGeom>
                <a:avLst/>
                <a:gdLst>
                  <a:gd name="connsiteX0" fmla="*/ 115696 w 408344"/>
                  <a:gd name="connsiteY0" fmla="*/ 705 h 299454"/>
                  <a:gd name="connsiteX1" fmla="*/ 268096 w 408344"/>
                  <a:gd name="connsiteY1" fmla="*/ 167921 h 299454"/>
                  <a:gd name="connsiteX2" fmla="*/ 407796 w 408344"/>
                  <a:gd name="connsiteY2" fmla="*/ 203905 h 299454"/>
                  <a:gd name="connsiteX3" fmla="*/ 215179 w 408344"/>
                  <a:gd name="connsiteY3" fmla="*/ 172155 h 299454"/>
                  <a:gd name="connsiteX4" fmla="*/ 145329 w 408344"/>
                  <a:gd name="connsiteY4" fmla="*/ 155221 h 299454"/>
                  <a:gd name="connsiteX5" fmla="*/ 96646 w 408344"/>
                  <a:gd name="connsiteY5" fmla="*/ 123471 h 299454"/>
                  <a:gd name="connsiteX6" fmla="*/ 22562 w 408344"/>
                  <a:gd name="connsiteY6" fmla="*/ 157338 h 299454"/>
                  <a:gd name="connsiteX7" fmla="*/ 5629 w 408344"/>
                  <a:gd name="connsiteY7" fmla="*/ 299155 h 299454"/>
                  <a:gd name="connsiteX8" fmla="*/ 109346 w 408344"/>
                  <a:gd name="connsiteY8" fmla="*/ 115005 h 299454"/>
                  <a:gd name="connsiteX9" fmla="*/ 115696 w 408344"/>
                  <a:gd name="connsiteY9" fmla="*/ 705 h 29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8344" h="299454">
                    <a:moveTo>
                      <a:pt x="115696" y="705"/>
                    </a:moveTo>
                    <a:cubicBezTo>
                      <a:pt x="142154" y="9524"/>
                      <a:pt x="219413" y="134054"/>
                      <a:pt x="268096" y="167921"/>
                    </a:cubicBezTo>
                    <a:cubicBezTo>
                      <a:pt x="316779" y="201788"/>
                      <a:pt x="416616" y="203199"/>
                      <a:pt x="407796" y="203905"/>
                    </a:cubicBezTo>
                    <a:cubicBezTo>
                      <a:pt x="398976" y="204611"/>
                      <a:pt x="258923" y="180269"/>
                      <a:pt x="215179" y="172155"/>
                    </a:cubicBezTo>
                    <a:cubicBezTo>
                      <a:pt x="171435" y="164041"/>
                      <a:pt x="165085" y="163335"/>
                      <a:pt x="145329" y="155221"/>
                    </a:cubicBezTo>
                    <a:cubicBezTo>
                      <a:pt x="125573" y="147107"/>
                      <a:pt x="117107" y="123118"/>
                      <a:pt x="96646" y="123471"/>
                    </a:cubicBezTo>
                    <a:cubicBezTo>
                      <a:pt x="76185" y="123824"/>
                      <a:pt x="37731" y="128057"/>
                      <a:pt x="22562" y="157338"/>
                    </a:cubicBezTo>
                    <a:cubicBezTo>
                      <a:pt x="7393" y="186619"/>
                      <a:pt x="-8835" y="306210"/>
                      <a:pt x="5629" y="299155"/>
                    </a:cubicBezTo>
                    <a:cubicBezTo>
                      <a:pt x="20093" y="292100"/>
                      <a:pt x="88532" y="162277"/>
                      <a:pt x="109346" y="115005"/>
                    </a:cubicBezTo>
                    <a:cubicBezTo>
                      <a:pt x="130160" y="67733"/>
                      <a:pt x="89238" y="-8114"/>
                      <a:pt x="115696" y="70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0" name="フリーフォーム: 図形 1289">
                <a:extLst>
                  <a:ext uri="{FF2B5EF4-FFF2-40B4-BE49-F238E27FC236}">
                    <a16:creationId xmlns:a16="http://schemas.microsoft.com/office/drawing/2014/main" id="{594ED2BE-B89C-42FD-BB5D-C3EBAE5744D0}"/>
                  </a:ext>
                </a:extLst>
              </p:cNvPr>
              <p:cNvSpPr/>
              <p:nvPr/>
            </p:nvSpPr>
            <p:spPr>
              <a:xfrm>
                <a:off x="6395789" y="5918160"/>
                <a:ext cx="332120" cy="583644"/>
              </a:xfrm>
              <a:custGeom>
                <a:avLst/>
                <a:gdLst>
                  <a:gd name="connsiteX0" fmla="*/ 332036 w 332120"/>
                  <a:gd name="connsiteY0" fmla="*/ 40 h 583644"/>
                  <a:gd name="connsiteX1" fmla="*/ 58986 w 332120"/>
                  <a:gd name="connsiteY1" fmla="*/ 139740 h 583644"/>
                  <a:gd name="connsiteX2" fmla="*/ 14536 w 332120"/>
                  <a:gd name="connsiteY2" fmla="*/ 577890 h 583644"/>
                  <a:gd name="connsiteX3" fmla="*/ 5011 w 332120"/>
                  <a:gd name="connsiteY3" fmla="*/ 374690 h 583644"/>
                  <a:gd name="connsiteX4" fmla="*/ 87561 w 332120"/>
                  <a:gd name="connsiteY4" fmla="*/ 149265 h 583644"/>
                  <a:gd name="connsiteX5" fmla="*/ 332036 w 332120"/>
                  <a:gd name="connsiteY5" fmla="*/ 40 h 58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2120" h="583644">
                    <a:moveTo>
                      <a:pt x="332036" y="40"/>
                    </a:moveTo>
                    <a:cubicBezTo>
                      <a:pt x="327274" y="-1547"/>
                      <a:pt x="111903" y="43432"/>
                      <a:pt x="58986" y="139740"/>
                    </a:cubicBezTo>
                    <a:cubicBezTo>
                      <a:pt x="6069" y="236048"/>
                      <a:pt x="23532" y="538732"/>
                      <a:pt x="14536" y="577890"/>
                    </a:cubicBezTo>
                    <a:cubicBezTo>
                      <a:pt x="5540" y="617048"/>
                      <a:pt x="-7160" y="446127"/>
                      <a:pt x="5011" y="374690"/>
                    </a:cubicBezTo>
                    <a:cubicBezTo>
                      <a:pt x="17182" y="303253"/>
                      <a:pt x="35174" y="210119"/>
                      <a:pt x="87561" y="149265"/>
                    </a:cubicBezTo>
                    <a:cubicBezTo>
                      <a:pt x="139948" y="88411"/>
                      <a:pt x="336798" y="1627"/>
                      <a:pt x="332036" y="4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91" name="フリーフォーム: 図形 1290">
                <a:extLst>
                  <a:ext uri="{FF2B5EF4-FFF2-40B4-BE49-F238E27FC236}">
                    <a16:creationId xmlns:a16="http://schemas.microsoft.com/office/drawing/2014/main" id="{FD5C7B7D-3345-4857-9ECC-EDF3ED5B2CB9}"/>
                  </a:ext>
                </a:extLst>
              </p:cNvPr>
              <p:cNvSpPr/>
              <p:nvPr/>
            </p:nvSpPr>
            <p:spPr>
              <a:xfrm>
                <a:off x="6200379" y="4191939"/>
                <a:ext cx="925602" cy="457101"/>
              </a:xfrm>
              <a:custGeom>
                <a:avLst/>
                <a:gdLst>
                  <a:gd name="connsiteX0" fmla="*/ 914796 w 925602"/>
                  <a:gd name="connsiteY0" fmla="*/ 126061 h 457101"/>
                  <a:gd name="connsiteX1" fmla="*/ 673496 w 925602"/>
                  <a:gd name="connsiteY1" fmla="*/ 119711 h 457101"/>
                  <a:gd name="connsiteX2" fmla="*/ 257571 w 925602"/>
                  <a:gd name="connsiteY2" fmla="*/ 272111 h 457101"/>
                  <a:gd name="connsiteX3" fmla="*/ 6746 w 925602"/>
                  <a:gd name="connsiteY3" fmla="*/ 456261 h 457101"/>
                  <a:gd name="connsiteX4" fmla="*/ 82946 w 925602"/>
                  <a:gd name="connsiteY4" fmla="*/ 335611 h 457101"/>
                  <a:gd name="connsiteX5" fmla="*/ 203596 w 925602"/>
                  <a:gd name="connsiteY5" fmla="*/ 221311 h 457101"/>
                  <a:gd name="connsiteX6" fmla="*/ 790971 w 925602"/>
                  <a:gd name="connsiteY6" fmla="*/ 14936 h 457101"/>
                  <a:gd name="connsiteX7" fmla="*/ 876696 w 925602"/>
                  <a:gd name="connsiteY7" fmla="*/ 30811 h 457101"/>
                  <a:gd name="connsiteX8" fmla="*/ 914796 w 925602"/>
                  <a:gd name="connsiteY8" fmla="*/ 126061 h 457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25602" h="457101">
                    <a:moveTo>
                      <a:pt x="914796" y="126061"/>
                    </a:moveTo>
                    <a:cubicBezTo>
                      <a:pt x="880929" y="140878"/>
                      <a:pt x="783034" y="95369"/>
                      <a:pt x="673496" y="119711"/>
                    </a:cubicBezTo>
                    <a:cubicBezTo>
                      <a:pt x="563958" y="144053"/>
                      <a:pt x="368696" y="216019"/>
                      <a:pt x="257571" y="272111"/>
                    </a:cubicBezTo>
                    <a:cubicBezTo>
                      <a:pt x="146446" y="328203"/>
                      <a:pt x="35850" y="445678"/>
                      <a:pt x="6746" y="456261"/>
                    </a:cubicBezTo>
                    <a:cubicBezTo>
                      <a:pt x="-22358" y="466844"/>
                      <a:pt x="50138" y="374769"/>
                      <a:pt x="82946" y="335611"/>
                    </a:cubicBezTo>
                    <a:cubicBezTo>
                      <a:pt x="115754" y="296453"/>
                      <a:pt x="85592" y="274757"/>
                      <a:pt x="203596" y="221311"/>
                    </a:cubicBezTo>
                    <a:cubicBezTo>
                      <a:pt x="321600" y="167865"/>
                      <a:pt x="678788" y="46686"/>
                      <a:pt x="790971" y="14936"/>
                    </a:cubicBezTo>
                    <a:cubicBezTo>
                      <a:pt x="903154" y="-16814"/>
                      <a:pt x="859763" y="8586"/>
                      <a:pt x="876696" y="30811"/>
                    </a:cubicBezTo>
                    <a:cubicBezTo>
                      <a:pt x="893629" y="53036"/>
                      <a:pt x="948663" y="111244"/>
                      <a:pt x="914796" y="126061"/>
                    </a:cubicBezTo>
                    <a:close/>
                  </a:path>
                </a:pathLst>
              </a:cu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29" name="手帳">
              <a:extLst>
                <a:ext uri="{FF2B5EF4-FFF2-40B4-BE49-F238E27FC236}">
                  <a16:creationId xmlns:a16="http://schemas.microsoft.com/office/drawing/2014/main" id="{59B50D36-BBA4-44CB-9E02-6260BACC094D}"/>
                </a:ext>
              </a:extLst>
            </p:cNvPr>
            <p:cNvGrpSpPr/>
            <p:nvPr/>
          </p:nvGrpSpPr>
          <p:grpSpPr>
            <a:xfrm>
              <a:off x="5218501" y="1095546"/>
              <a:ext cx="2788004" cy="3326923"/>
              <a:chOff x="5218501" y="1095546"/>
              <a:chExt cx="2788004" cy="3326923"/>
            </a:xfrm>
          </p:grpSpPr>
          <p:sp>
            <p:nvSpPr>
              <p:cNvPr id="1128" name="フリーフォーム: 図形 1127">
                <a:extLst>
                  <a:ext uri="{FF2B5EF4-FFF2-40B4-BE49-F238E27FC236}">
                    <a16:creationId xmlns:a16="http://schemas.microsoft.com/office/drawing/2014/main" id="{77C7AF74-17A6-4C38-892A-C6FD813CD3A2}"/>
                  </a:ext>
                </a:extLst>
              </p:cNvPr>
              <p:cNvSpPr/>
              <p:nvPr/>
            </p:nvSpPr>
            <p:spPr>
              <a:xfrm>
                <a:off x="5218501" y="3871148"/>
                <a:ext cx="1147320" cy="551321"/>
              </a:xfrm>
              <a:custGeom>
                <a:avLst/>
                <a:gdLst>
                  <a:gd name="connsiteX0" fmla="*/ 29774 w 1147320"/>
                  <a:gd name="connsiteY0" fmla="*/ 2352 h 551321"/>
                  <a:gd name="connsiteX1" fmla="*/ 344099 w 1147320"/>
                  <a:gd name="connsiteY1" fmla="*/ 221427 h 551321"/>
                  <a:gd name="connsiteX2" fmla="*/ 1141024 w 1147320"/>
                  <a:gd name="connsiteY2" fmla="*/ 548452 h 551321"/>
                  <a:gd name="connsiteX3" fmla="*/ 737799 w 1147320"/>
                  <a:gd name="connsiteY3" fmla="*/ 389702 h 551321"/>
                  <a:gd name="connsiteX4" fmla="*/ 96449 w 1147320"/>
                  <a:gd name="connsiteY4" fmla="*/ 123002 h 551321"/>
                  <a:gd name="connsiteX5" fmla="*/ 29774 w 1147320"/>
                  <a:gd name="connsiteY5" fmla="*/ 2352 h 551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7320" h="551321">
                    <a:moveTo>
                      <a:pt x="29774" y="2352"/>
                    </a:moveTo>
                    <a:cubicBezTo>
                      <a:pt x="71049" y="18756"/>
                      <a:pt x="158891" y="130410"/>
                      <a:pt x="344099" y="221427"/>
                    </a:cubicBezTo>
                    <a:cubicBezTo>
                      <a:pt x="529307" y="312444"/>
                      <a:pt x="1075407" y="520406"/>
                      <a:pt x="1141024" y="548452"/>
                    </a:cubicBezTo>
                    <a:cubicBezTo>
                      <a:pt x="1206641" y="576498"/>
                      <a:pt x="737799" y="389702"/>
                      <a:pt x="737799" y="389702"/>
                    </a:cubicBezTo>
                    <a:cubicBezTo>
                      <a:pt x="563703" y="318794"/>
                      <a:pt x="219216" y="187560"/>
                      <a:pt x="96449" y="123002"/>
                    </a:cubicBezTo>
                    <a:cubicBezTo>
                      <a:pt x="-26318" y="58444"/>
                      <a:pt x="-11501" y="-14052"/>
                      <a:pt x="29774" y="235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9" name="フリーフォーム: 図形 1128">
                <a:extLst>
                  <a:ext uri="{FF2B5EF4-FFF2-40B4-BE49-F238E27FC236}">
                    <a16:creationId xmlns:a16="http://schemas.microsoft.com/office/drawing/2014/main" id="{B629241E-2534-4640-A333-A5C4594CFA44}"/>
                  </a:ext>
                </a:extLst>
              </p:cNvPr>
              <p:cNvSpPr/>
              <p:nvPr/>
            </p:nvSpPr>
            <p:spPr>
              <a:xfrm>
                <a:off x="5240786" y="1355310"/>
                <a:ext cx="897931" cy="2472452"/>
              </a:xfrm>
              <a:custGeom>
                <a:avLst/>
                <a:gdLst>
                  <a:gd name="connsiteX0" fmla="*/ 893314 w 897931"/>
                  <a:gd name="connsiteY0" fmla="*/ 3590 h 2472452"/>
                  <a:gd name="connsiteX1" fmla="*/ 690114 w 897931"/>
                  <a:gd name="connsiteY1" fmla="*/ 630123 h 2472452"/>
                  <a:gd name="connsiteX2" fmla="*/ 190581 w 897931"/>
                  <a:gd name="connsiteY2" fmla="*/ 1849323 h 2472452"/>
                  <a:gd name="connsiteX3" fmla="*/ 4314 w 897931"/>
                  <a:gd name="connsiteY3" fmla="*/ 2454690 h 2472452"/>
                  <a:gd name="connsiteX4" fmla="*/ 55114 w 897931"/>
                  <a:gd name="connsiteY4" fmla="*/ 2323457 h 2472452"/>
                  <a:gd name="connsiteX5" fmla="*/ 762081 w 897931"/>
                  <a:gd name="connsiteY5" fmla="*/ 473490 h 2472452"/>
                  <a:gd name="connsiteX6" fmla="*/ 893314 w 897931"/>
                  <a:gd name="connsiteY6" fmla="*/ 3590 h 2472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7931" h="2472452">
                    <a:moveTo>
                      <a:pt x="893314" y="3590"/>
                    </a:moveTo>
                    <a:cubicBezTo>
                      <a:pt x="881320" y="29695"/>
                      <a:pt x="807236" y="322501"/>
                      <a:pt x="690114" y="630123"/>
                    </a:cubicBezTo>
                    <a:cubicBezTo>
                      <a:pt x="572992" y="937745"/>
                      <a:pt x="304881" y="1545228"/>
                      <a:pt x="190581" y="1849323"/>
                    </a:cubicBezTo>
                    <a:cubicBezTo>
                      <a:pt x="76281" y="2153418"/>
                      <a:pt x="26892" y="2375668"/>
                      <a:pt x="4314" y="2454690"/>
                    </a:cubicBezTo>
                    <a:cubicBezTo>
                      <a:pt x="-18264" y="2533712"/>
                      <a:pt x="55114" y="2323457"/>
                      <a:pt x="55114" y="2323457"/>
                    </a:cubicBezTo>
                    <a:cubicBezTo>
                      <a:pt x="181408" y="1993257"/>
                      <a:pt x="620264" y="857312"/>
                      <a:pt x="762081" y="473490"/>
                    </a:cubicBezTo>
                    <a:cubicBezTo>
                      <a:pt x="903898" y="89668"/>
                      <a:pt x="905308" y="-22515"/>
                      <a:pt x="893314" y="35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0" name="フリーフォーム: 図形 1129">
                <a:extLst>
                  <a:ext uri="{FF2B5EF4-FFF2-40B4-BE49-F238E27FC236}">
                    <a16:creationId xmlns:a16="http://schemas.microsoft.com/office/drawing/2014/main" id="{6C1F26A9-3B82-4589-92E4-F0CC4048134D}"/>
                  </a:ext>
                </a:extLst>
              </p:cNvPr>
              <p:cNvSpPr/>
              <p:nvPr/>
            </p:nvSpPr>
            <p:spPr>
              <a:xfrm>
                <a:off x="5816940" y="1291072"/>
                <a:ext cx="442770" cy="1048350"/>
              </a:xfrm>
              <a:custGeom>
                <a:avLst/>
                <a:gdLst>
                  <a:gd name="connsiteX0" fmla="*/ 431460 w 442770"/>
                  <a:gd name="connsiteY0" fmla="*/ 55128 h 1048350"/>
                  <a:gd name="connsiteX1" fmla="*/ 367960 w 442770"/>
                  <a:gd name="connsiteY1" fmla="*/ 105928 h 1048350"/>
                  <a:gd name="connsiteX2" fmla="*/ 84327 w 442770"/>
                  <a:gd name="connsiteY2" fmla="*/ 842528 h 1048350"/>
                  <a:gd name="connsiteX3" fmla="*/ 3893 w 442770"/>
                  <a:gd name="connsiteY3" fmla="*/ 1037261 h 1048350"/>
                  <a:gd name="connsiteX4" fmla="*/ 181693 w 442770"/>
                  <a:gd name="connsiteY4" fmla="*/ 588528 h 1048350"/>
                  <a:gd name="connsiteX5" fmla="*/ 431460 w 442770"/>
                  <a:gd name="connsiteY5" fmla="*/ 55128 h 1048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2770" h="1048350">
                    <a:moveTo>
                      <a:pt x="431460" y="55128"/>
                    </a:moveTo>
                    <a:cubicBezTo>
                      <a:pt x="462504" y="-25305"/>
                      <a:pt x="425815" y="-25305"/>
                      <a:pt x="367960" y="105928"/>
                    </a:cubicBezTo>
                    <a:cubicBezTo>
                      <a:pt x="310105" y="237161"/>
                      <a:pt x="145005" y="687306"/>
                      <a:pt x="84327" y="842528"/>
                    </a:cubicBezTo>
                    <a:cubicBezTo>
                      <a:pt x="23649" y="997750"/>
                      <a:pt x="-12335" y="1079594"/>
                      <a:pt x="3893" y="1037261"/>
                    </a:cubicBezTo>
                    <a:cubicBezTo>
                      <a:pt x="20121" y="994928"/>
                      <a:pt x="112549" y="753628"/>
                      <a:pt x="181693" y="588528"/>
                    </a:cubicBezTo>
                    <a:cubicBezTo>
                      <a:pt x="250837" y="423428"/>
                      <a:pt x="400416" y="135561"/>
                      <a:pt x="431460" y="551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1" name="フリーフォーム: 図形 1130">
                <a:extLst>
                  <a:ext uri="{FF2B5EF4-FFF2-40B4-BE49-F238E27FC236}">
                    <a16:creationId xmlns:a16="http://schemas.microsoft.com/office/drawing/2014/main" id="{52102677-0242-4E60-98C4-5F9BEE4DFBD7}"/>
                  </a:ext>
                </a:extLst>
              </p:cNvPr>
              <p:cNvSpPr/>
              <p:nvPr/>
            </p:nvSpPr>
            <p:spPr>
              <a:xfrm>
                <a:off x="5280503" y="1574265"/>
                <a:ext cx="872853" cy="2417118"/>
              </a:xfrm>
              <a:custGeom>
                <a:avLst/>
                <a:gdLst>
                  <a:gd name="connsiteX0" fmla="*/ 853597 w 872853"/>
                  <a:gd name="connsiteY0" fmla="*/ 51335 h 2417118"/>
                  <a:gd name="connsiteX1" fmla="*/ 836664 w 872853"/>
                  <a:gd name="connsiteY1" fmla="*/ 102135 h 2417118"/>
                  <a:gd name="connsiteX2" fmla="*/ 591130 w 872853"/>
                  <a:gd name="connsiteY2" fmla="*/ 766768 h 2417118"/>
                  <a:gd name="connsiteX3" fmla="*/ 176264 w 872853"/>
                  <a:gd name="connsiteY3" fmla="*/ 1803935 h 2417118"/>
                  <a:gd name="connsiteX4" fmla="*/ 36564 w 872853"/>
                  <a:gd name="connsiteY4" fmla="*/ 2248435 h 2417118"/>
                  <a:gd name="connsiteX5" fmla="*/ 70430 w 872853"/>
                  <a:gd name="connsiteY5" fmla="*/ 2371202 h 2417118"/>
                  <a:gd name="connsiteX6" fmla="*/ 36564 w 872853"/>
                  <a:gd name="connsiteY6" fmla="*/ 2239968 h 2417118"/>
                  <a:gd name="connsiteX7" fmla="*/ 663097 w 872853"/>
                  <a:gd name="connsiteY7" fmla="*/ 584735 h 2417118"/>
                  <a:gd name="connsiteX8" fmla="*/ 853597 w 872853"/>
                  <a:gd name="connsiteY8" fmla="*/ 51335 h 2417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72853" h="2417118">
                    <a:moveTo>
                      <a:pt x="853597" y="51335"/>
                    </a:moveTo>
                    <a:cubicBezTo>
                      <a:pt x="882525" y="-29098"/>
                      <a:pt x="880408" y="-17104"/>
                      <a:pt x="836664" y="102135"/>
                    </a:cubicBezTo>
                    <a:cubicBezTo>
                      <a:pt x="792920" y="221374"/>
                      <a:pt x="701197" y="483135"/>
                      <a:pt x="591130" y="766768"/>
                    </a:cubicBezTo>
                    <a:cubicBezTo>
                      <a:pt x="481063" y="1050401"/>
                      <a:pt x="268692" y="1556991"/>
                      <a:pt x="176264" y="1803935"/>
                    </a:cubicBezTo>
                    <a:cubicBezTo>
                      <a:pt x="83836" y="2050879"/>
                      <a:pt x="54203" y="2153890"/>
                      <a:pt x="36564" y="2248435"/>
                    </a:cubicBezTo>
                    <a:cubicBezTo>
                      <a:pt x="18925" y="2342980"/>
                      <a:pt x="70430" y="2372613"/>
                      <a:pt x="70430" y="2371202"/>
                    </a:cubicBezTo>
                    <a:cubicBezTo>
                      <a:pt x="70430" y="2369791"/>
                      <a:pt x="-62214" y="2537712"/>
                      <a:pt x="36564" y="2239968"/>
                    </a:cubicBezTo>
                    <a:cubicBezTo>
                      <a:pt x="135342" y="1942224"/>
                      <a:pt x="521280" y="948802"/>
                      <a:pt x="663097" y="584735"/>
                    </a:cubicBezTo>
                    <a:cubicBezTo>
                      <a:pt x="804914" y="220668"/>
                      <a:pt x="824669" y="131768"/>
                      <a:pt x="853597" y="513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2" name="フリーフォーム: 図形 1131">
                <a:extLst>
                  <a:ext uri="{FF2B5EF4-FFF2-40B4-BE49-F238E27FC236}">
                    <a16:creationId xmlns:a16="http://schemas.microsoft.com/office/drawing/2014/main" id="{41A4C21B-C7C4-4A53-A04B-E02A4E684C47}"/>
                  </a:ext>
                </a:extLst>
              </p:cNvPr>
              <p:cNvSpPr/>
              <p:nvPr/>
            </p:nvSpPr>
            <p:spPr>
              <a:xfrm>
                <a:off x="6136024" y="1142125"/>
                <a:ext cx="473396" cy="286782"/>
              </a:xfrm>
              <a:custGeom>
                <a:avLst/>
                <a:gdLst>
                  <a:gd name="connsiteX0" fmla="*/ 23476 w 473396"/>
                  <a:gd name="connsiteY0" fmla="*/ 286625 h 286782"/>
                  <a:gd name="connsiteX1" fmla="*/ 193 w 473396"/>
                  <a:gd name="connsiteY1" fmla="*/ 178675 h 286782"/>
                  <a:gd name="connsiteX2" fmla="*/ 38293 w 473396"/>
                  <a:gd name="connsiteY2" fmla="*/ 106708 h 286782"/>
                  <a:gd name="connsiteX3" fmla="*/ 142009 w 473396"/>
                  <a:gd name="connsiteY3" fmla="*/ 36858 h 286782"/>
                  <a:gd name="connsiteX4" fmla="*/ 355793 w 473396"/>
                  <a:gd name="connsiteY4" fmla="*/ 875 h 286782"/>
                  <a:gd name="connsiteX5" fmla="*/ 465859 w 473396"/>
                  <a:gd name="connsiteY5" fmla="*/ 13575 h 286782"/>
                  <a:gd name="connsiteX6" fmla="*/ 150476 w 473396"/>
                  <a:gd name="connsiteY6" fmla="*/ 41092 h 286782"/>
                  <a:gd name="connsiteX7" fmla="*/ 23476 w 473396"/>
                  <a:gd name="connsiteY7" fmla="*/ 153275 h 286782"/>
                  <a:gd name="connsiteX8" fmla="*/ 23476 w 473396"/>
                  <a:gd name="connsiteY8" fmla="*/ 286625 h 28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3396" h="286782">
                    <a:moveTo>
                      <a:pt x="23476" y="286625"/>
                    </a:moveTo>
                    <a:cubicBezTo>
                      <a:pt x="19596" y="290858"/>
                      <a:pt x="-2277" y="208661"/>
                      <a:pt x="193" y="178675"/>
                    </a:cubicBezTo>
                    <a:cubicBezTo>
                      <a:pt x="2662" y="148689"/>
                      <a:pt x="14657" y="130344"/>
                      <a:pt x="38293" y="106708"/>
                    </a:cubicBezTo>
                    <a:cubicBezTo>
                      <a:pt x="61929" y="83072"/>
                      <a:pt x="89093" y="54497"/>
                      <a:pt x="142009" y="36858"/>
                    </a:cubicBezTo>
                    <a:cubicBezTo>
                      <a:pt x="194925" y="19219"/>
                      <a:pt x="301818" y="4755"/>
                      <a:pt x="355793" y="875"/>
                    </a:cubicBezTo>
                    <a:cubicBezTo>
                      <a:pt x="409768" y="-3005"/>
                      <a:pt x="500078" y="6872"/>
                      <a:pt x="465859" y="13575"/>
                    </a:cubicBezTo>
                    <a:cubicBezTo>
                      <a:pt x="431640" y="20278"/>
                      <a:pt x="224207" y="17809"/>
                      <a:pt x="150476" y="41092"/>
                    </a:cubicBezTo>
                    <a:cubicBezTo>
                      <a:pt x="76745" y="64375"/>
                      <a:pt x="44290" y="115175"/>
                      <a:pt x="23476" y="153275"/>
                    </a:cubicBezTo>
                    <a:cubicBezTo>
                      <a:pt x="2662" y="191375"/>
                      <a:pt x="27356" y="282392"/>
                      <a:pt x="23476" y="2866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3" name="フリーフォーム: 図形 1132">
                <a:extLst>
                  <a:ext uri="{FF2B5EF4-FFF2-40B4-BE49-F238E27FC236}">
                    <a16:creationId xmlns:a16="http://schemas.microsoft.com/office/drawing/2014/main" id="{75B87CFD-A194-4A84-B4AE-F0B2127E03DD}"/>
                  </a:ext>
                </a:extLst>
              </p:cNvPr>
              <p:cNvSpPr/>
              <p:nvPr/>
            </p:nvSpPr>
            <p:spPr>
              <a:xfrm>
                <a:off x="6198832" y="1095546"/>
                <a:ext cx="399118" cy="127949"/>
              </a:xfrm>
              <a:custGeom>
                <a:avLst/>
                <a:gdLst>
                  <a:gd name="connsiteX0" fmla="*/ 885 w 399118"/>
                  <a:gd name="connsiteY0" fmla="*/ 127887 h 127949"/>
                  <a:gd name="connsiteX1" fmla="*/ 62268 w 399118"/>
                  <a:gd name="connsiteY1" fmla="*/ 9354 h 127949"/>
                  <a:gd name="connsiteX2" fmla="*/ 144818 w 399118"/>
                  <a:gd name="connsiteY2" fmla="*/ 9354 h 127949"/>
                  <a:gd name="connsiteX3" fmla="*/ 214668 w 399118"/>
                  <a:gd name="connsiteY3" fmla="*/ 24171 h 127949"/>
                  <a:gd name="connsiteX4" fmla="*/ 398818 w 399118"/>
                  <a:gd name="connsiteY4" fmla="*/ 32637 h 127949"/>
                  <a:gd name="connsiteX5" fmla="*/ 261235 w 399118"/>
                  <a:gd name="connsiteY5" fmla="*/ 28404 h 127949"/>
                  <a:gd name="connsiteX6" fmla="*/ 108835 w 399118"/>
                  <a:gd name="connsiteY6" fmla="*/ 26287 h 127949"/>
                  <a:gd name="connsiteX7" fmla="*/ 885 w 399118"/>
                  <a:gd name="connsiteY7" fmla="*/ 127887 h 127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9118" h="127949">
                    <a:moveTo>
                      <a:pt x="885" y="127887"/>
                    </a:moveTo>
                    <a:cubicBezTo>
                      <a:pt x="-6876" y="125065"/>
                      <a:pt x="38279" y="29109"/>
                      <a:pt x="62268" y="9354"/>
                    </a:cubicBezTo>
                    <a:cubicBezTo>
                      <a:pt x="86257" y="-10401"/>
                      <a:pt x="119418" y="6885"/>
                      <a:pt x="144818" y="9354"/>
                    </a:cubicBezTo>
                    <a:cubicBezTo>
                      <a:pt x="170218" y="11823"/>
                      <a:pt x="172335" y="20291"/>
                      <a:pt x="214668" y="24171"/>
                    </a:cubicBezTo>
                    <a:cubicBezTo>
                      <a:pt x="257001" y="28051"/>
                      <a:pt x="391057" y="31932"/>
                      <a:pt x="398818" y="32637"/>
                    </a:cubicBezTo>
                    <a:cubicBezTo>
                      <a:pt x="406579" y="33342"/>
                      <a:pt x="261235" y="28404"/>
                      <a:pt x="261235" y="28404"/>
                    </a:cubicBezTo>
                    <a:cubicBezTo>
                      <a:pt x="212905" y="27346"/>
                      <a:pt x="149405" y="15351"/>
                      <a:pt x="108835" y="26287"/>
                    </a:cubicBezTo>
                    <a:cubicBezTo>
                      <a:pt x="68266" y="37223"/>
                      <a:pt x="8646" y="130709"/>
                      <a:pt x="885" y="12788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5" name="フリーフォーム: 図形 1134">
                <a:extLst>
                  <a:ext uri="{FF2B5EF4-FFF2-40B4-BE49-F238E27FC236}">
                    <a16:creationId xmlns:a16="http://schemas.microsoft.com/office/drawing/2014/main" id="{D21C6661-9E96-4935-A257-0ECBC5798CFD}"/>
                  </a:ext>
                </a:extLst>
              </p:cNvPr>
              <p:cNvSpPr/>
              <p:nvPr/>
            </p:nvSpPr>
            <p:spPr>
              <a:xfrm>
                <a:off x="6561208" y="1119796"/>
                <a:ext cx="1445297" cy="973595"/>
              </a:xfrm>
              <a:custGeom>
                <a:avLst/>
                <a:gdLst>
                  <a:gd name="connsiteX0" fmla="*/ 459 w 1445297"/>
                  <a:gd name="connsiteY0" fmla="*/ 4154 h 973595"/>
                  <a:gd name="connsiteX1" fmla="*/ 241759 w 1445297"/>
                  <a:gd name="connsiteY1" fmla="*/ 33787 h 973595"/>
                  <a:gd name="connsiteX2" fmla="*/ 724359 w 1445297"/>
                  <a:gd name="connsiteY2" fmla="*/ 272971 h 973595"/>
                  <a:gd name="connsiteX3" fmla="*/ 1069375 w 1445297"/>
                  <a:gd name="connsiteY3" fmla="*/ 448654 h 973595"/>
                  <a:gd name="connsiteX4" fmla="*/ 1386875 w 1445297"/>
                  <a:gd name="connsiteY4" fmla="*/ 685721 h 973595"/>
                  <a:gd name="connsiteX5" fmla="*/ 1444025 w 1445297"/>
                  <a:gd name="connsiteY5" fmla="*/ 823304 h 973595"/>
                  <a:gd name="connsiteX6" fmla="*/ 1367825 w 1445297"/>
                  <a:gd name="connsiteY6" fmla="*/ 973587 h 973595"/>
                  <a:gd name="connsiteX7" fmla="*/ 1420742 w 1445297"/>
                  <a:gd name="connsiteY7" fmla="*/ 816954 h 973595"/>
                  <a:gd name="connsiteX8" fmla="*/ 1372059 w 1445297"/>
                  <a:gd name="connsiteY8" fmla="*/ 685721 h 973595"/>
                  <a:gd name="connsiteX9" fmla="*/ 834425 w 1445297"/>
                  <a:gd name="connsiteY9" fmla="*/ 368221 h 973595"/>
                  <a:gd name="connsiteX10" fmla="*/ 296792 w 1445297"/>
                  <a:gd name="connsiteY10" fmla="*/ 57071 h 973595"/>
                  <a:gd name="connsiteX11" fmla="*/ 459 w 1445297"/>
                  <a:gd name="connsiteY11" fmla="*/ 4154 h 9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45297" h="973595">
                    <a:moveTo>
                      <a:pt x="459" y="4154"/>
                    </a:moveTo>
                    <a:cubicBezTo>
                      <a:pt x="-8713" y="273"/>
                      <a:pt x="121109" y="-11016"/>
                      <a:pt x="241759" y="33787"/>
                    </a:cubicBezTo>
                    <a:cubicBezTo>
                      <a:pt x="362409" y="78590"/>
                      <a:pt x="724359" y="272971"/>
                      <a:pt x="724359" y="272971"/>
                    </a:cubicBezTo>
                    <a:cubicBezTo>
                      <a:pt x="862295" y="342116"/>
                      <a:pt x="958956" y="379862"/>
                      <a:pt x="1069375" y="448654"/>
                    </a:cubicBezTo>
                    <a:cubicBezTo>
                      <a:pt x="1179794" y="517446"/>
                      <a:pt x="1324433" y="623279"/>
                      <a:pt x="1386875" y="685721"/>
                    </a:cubicBezTo>
                    <a:cubicBezTo>
                      <a:pt x="1449317" y="748163"/>
                      <a:pt x="1447200" y="775326"/>
                      <a:pt x="1444025" y="823304"/>
                    </a:cubicBezTo>
                    <a:cubicBezTo>
                      <a:pt x="1440850" y="871282"/>
                      <a:pt x="1371706" y="974645"/>
                      <a:pt x="1367825" y="973587"/>
                    </a:cubicBezTo>
                    <a:cubicBezTo>
                      <a:pt x="1363945" y="972529"/>
                      <a:pt x="1420036" y="864932"/>
                      <a:pt x="1420742" y="816954"/>
                    </a:cubicBezTo>
                    <a:cubicBezTo>
                      <a:pt x="1421448" y="768976"/>
                      <a:pt x="1469778" y="760510"/>
                      <a:pt x="1372059" y="685721"/>
                    </a:cubicBezTo>
                    <a:cubicBezTo>
                      <a:pt x="1274340" y="610932"/>
                      <a:pt x="834425" y="368221"/>
                      <a:pt x="834425" y="368221"/>
                    </a:cubicBezTo>
                    <a:cubicBezTo>
                      <a:pt x="655214" y="263446"/>
                      <a:pt x="436845" y="116338"/>
                      <a:pt x="296792" y="57071"/>
                    </a:cubicBezTo>
                    <a:cubicBezTo>
                      <a:pt x="156739" y="-2196"/>
                      <a:pt x="9631" y="8035"/>
                      <a:pt x="459" y="415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6" name="フリーフォーム: 図形 1135">
                <a:extLst>
                  <a:ext uri="{FF2B5EF4-FFF2-40B4-BE49-F238E27FC236}">
                    <a16:creationId xmlns:a16="http://schemas.microsoft.com/office/drawing/2014/main" id="{1192B714-B49D-4886-BA89-EC2444B14E2F}"/>
                  </a:ext>
                </a:extLst>
              </p:cNvPr>
              <p:cNvSpPr/>
              <p:nvPr/>
            </p:nvSpPr>
            <p:spPr>
              <a:xfrm>
                <a:off x="6533735" y="1205500"/>
                <a:ext cx="466730" cy="115656"/>
              </a:xfrm>
              <a:custGeom>
                <a:avLst/>
                <a:gdLst>
                  <a:gd name="connsiteX0" fmla="*/ 15232 w 466730"/>
                  <a:gd name="connsiteY0" fmla="*/ 17933 h 115656"/>
                  <a:gd name="connsiteX1" fmla="*/ 370832 w 466730"/>
                  <a:gd name="connsiteY1" fmla="*/ 68733 h 115656"/>
                  <a:gd name="connsiteX2" fmla="*/ 463965 w 466730"/>
                  <a:gd name="connsiteY2" fmla="*/ 115300 h 115656"/>
                  <a:gd name="connsiteX3" fmla="*/ 294632 w 466730"/>
                  <a:gd name="connsiteY3" fmla="*/ 43333 h 115656"/>
                  <a:gd name="connsiteX4" fmla="*/ 87198 w 466730"/>
                  <a:gd name="connsiteY4" fmla="*/ 1000 h 115656"/>
                  <a:gd name="connsiteX5" fmla="*/ 15232 w 466730"/>
                  <a:gd name="connsiteY5" fmla="*/ 17933 h 115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6730" h="115656">
                    <a:moveTo>
                      <a:pt x="15232" y="17933"/>
                    </a:moveTo>
                    <a:cubicBezTo>
                      <a:pt x="62504" y="29222"/>
                      <a:pt x="296043" y="52505"/>
                      <a:pt x="370832" y="68733"/>
                    </a:cubicBezTo>
                    <a:cubicBezTo>
                      <a:pt x="445621" y="84961"/>
                      <a:pt x="476665" y="119533"/>
                      <a:pt x="463965" y="115300"/>
                    </a:cubicBezTo>
                    <a:cubicBezTo>
                      <a:pt x="451265" y="111067"/>
                      <a:pt x="357427" y="62383"/>
                      <a:pt x="294632" y="43333"/>
                    </a:cubicBezTo>
                    <a:cubicBezTo>
                      <a:pt x="231838" y="24283"/>
                      <a:pt x="132706" y="5233"/>
                      <a:pt x="87198" y="1000"/>
                    </a:cubicBezTo>
                    <a:cubicBezTo>
                      <a:pt x="41690" y="-3233"/>
                      <a:pt x="-32040" y="6644"/>
                      <a:pt x="15232" y="179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7" name="フリーフォーム: 図形 1136">
                <a:extLst>
                  <a:ext uri="{FF2B5EF4-FFF2-40B4-BE49-F238E27FC236}">
                    <a16:creationId xmlns:a16="http://schemas.microsoft.com/office/drawing/2014/main" id="{D533331E-57A9-43EB-A807-E3C035863C03}"/>
                  </a:ext>
                </a:extLst>
              </p:cNvPr>
              <p:cNvSpPr/>
              <p:nvPr/>
            </p:nvSpPr>
            <p:spPr>
              <a:xfrm>
                <a:off x="6344623" y="1288236"/>
                <a:ext cx="1226712" cy="465792"/>
              </a:xfrm>
              <a:custGeom>
                <a:avLst/>
                <a:gdLst>
                  <a:gd name="connsiteX0" fmla="*/ 3260 w 1226712"/>
                  <a:gd name="connsiteY0" fmla="*/ 814 h 465792"/>
                  <a:gd name="connsiteX1" fmla="*/ 966344 w 1226712"/>
                  <a:gd name="connsiteY1" fmla="*/ 364881 h 465792"/>
                  <a:gd name="connsiteX2" fmla="*/ 1213994 w 1226712"/>
                  <a:gd name="connsiteY2" fmla="*/ 462247 h 465792"/>
                  <a:gd name="connsiteX3" fmla="*/ 672127 w 1226712"/>
                  <a:gd name="connsiteY3" fmla="*/ 271747 h 465792"/>
                  <a:gd name="connsiteX4" fmla="*/ 3260 w 1226712"/>
                  <a:gd name="connsiteY4" fmla="*/ 814 h 465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6712" h="465792">
                    <a:moveTo>
                      <a:pt x="3260" y="814"/>
                    </a:moveTo>
                    <a:cubicBezTo>
                      <a:pt x="52296" y="16336"/>
                      <a:pt x="966344" y="364881"/>
                      <a:pt x="966344" y="364881"/>
                    </a:cubicBezTo>
                    <a:cubicBezTo>
                      <a:pt x="1168133" y="441787"/>
                      <a:pt x="1263030" y="477769"/>
                      <a:pt x="1213994" y="462247"/>
                    </a:cubicBezTo>
                    <a:cubicBezTo>
                      <a:pt x="1164958" y="446725"/>
                      <a:pt x="872858" y="347594"/>
                      <a:pt x="672127" y="271747"/>
                    </a:cubicBezTo>
                    <a:cubicBezTo>
                      <a:pt x="471396" y="195900"/>
                      <a:pt x="-45776" y="-14708"/>
                      <a:pt x="3260" y="8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8" name="フリーフォーム: 図形 1137">
                <a:extLst>
                  <a:ext uri="{FF2B5EF4-FFF2-40B4-BE49-F238E27FC236}">
                    <a16:creationId xmlns:a16="http://schemas.microsoft.com/office/drawing/2014/main" id="{64633F0E-ACDA-4CEE-A600-8172B4BD5875}"/>
                  </a:ext>
                </a:extLst>
              </p:cNvPr>
              <p:cNvSpPr/>
              <p:nvPr/>
            </p:nvSpPr>
            <p:spPr>
              <a:xfrm>
                <a:off x="6337456" y="1261305"/>
                <a:ext cx="1168716" cy="454011"/>
              </a:xfrm>
              <a:custGeom>
                <a:avLst/>
                <a:gdLst>
                  <a:gd name="connsiteX0" fmla="*/ 6194 w 1168716"/>
                  <a:gd name="connsiteY0" fmla="*/ 21395 h 454011"/>
                  <a:gd name="connsiteX1" fmla="*/ 173411 w 1168716"/>
                  <a:gd name="connsiteY1" fmla="*/ 48912 h 454011"/>
                  <a:gd name="connsiteX2" fmla="*/ 1159777 w 1168716"/>
                  <a:gd name="connsiteY2" fmla="*/ 451078 h 454011"/>
                  <a:gd name="connsiteX3" fmla="*/ 630611 w 1168716"/>
                  <a:gd name="connsiteY3" fmla="*/ 222478 h 454011"/>
                  <a:gd name="connsiteX4" fmla="*/ 114144 w 1168716"/>
                  <a:gd name="connsiteY4" fmla="*/ 63728 h 454011"/>
                  <a:gd name="connsiteX5" fmla="*/ 6194 w 1168716"/>
                  <a:gd name="connsiteY5" fmla="*/ 21395 h 454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68716" h="454011">
                    <a:moveTo>
                      <a:pt x="6194" y="21395"/>
                    </a:moveTo>
                    <a:cubicBezTo>
                      <a:pt x="-6330" y="-654"/>
                      <a:pt x="-18853" y="-22702"/>
                      <a:pt x="173411" y="48912"/>
                    </a:cubicBezTo>
                    <a:cubicBezTo>
                      <a:pt x="365675" y="120526"/>
                      <a:pt x="1083577" y="422150"/>
                      <a:pt x="1159777" y="451078"/>
                    </a:cubicBezTo>
                    <a:cubicBezTo>
                      <a:pt x="1235977" y="480006"/>
                      <a:pt x="804883" y="287036"/>
                      <a:pt x="630611" y="222478"/>
                    </a:cubicBezTo>
                    <a:cubicBezTo>
                      <a:pt x="456339" y="157920"/>
                      <a:pt x="114144" y="63728"/>
                      <a:pt x="114144" y="63728"/>
                    </a:cubicBezTo>
                    <a:lnTo>
                      <a:pt x="6194" y="2139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39" name="フリーフォーム: 図形 1138">
                <a:extLst>
                  <a:ext uri="{FF2B5EF4-FFF2-40B4-BE49-F238E27FC236}">
                    <a16:creationId xmlns:a16="http://schemas.microsoft.com/office/drawing/2014/main" id="{0A34B62A-5A10-4777-8C94-D2E29A1E8386}"/>
                  </a:ext>
                </a:extLst>
              </p:cNvPr>
              <p:cNvSpPr/>
              <p:nvPr/>
            </p:nvSpPr>
            <p:spPr>
              <a:xfrm>
                <a:off x="6613551" y="1249648"/>
                <a:ext cx="465535" cy="181963"/>
              </a:xfrm>
              <a:custGeom>
                <a:avLst/>
                <a:gdLst>
                  <a:gd name="connsiteX0" fmla="*/ 3149 w 465535"/>
                  <a:gd name="connsiteY0" fmla="*/ 1302 h 181963"/>
                  <a:gd name="connsiteX1" fmla="*/ 458232 w 465535"/>
                  <a:gd name="connsiteY1" fmla="*/ 179102 h 181963"/>
                  <a:gd name="connsiteX2" fmla="*/ 265616 w 465535"/>
                  <a:gd name="connsiteY2" fmla="*/ 102902 h 181963"/>
                  <a:gd name="connsiteX3" fmla="*/ 3149 w 465535"/>
                  <a:gd name="connsiteY3" fmla="*/ 1302 h 18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5535" h="181963">
                    <a:moveTo>
                      <a:pt x="3149" y="1302"/>
                    </a:moveTo>
                    <a:lnTo>
                      <a:pt x="458232" y="179102"/>
                    </a:lnTo>
                    <a:cubicBezTo>
                      <a:pt x="501977" y="196035"/>
                      <a:pt x="337935" y="133594"/>
                      <a:pt x="265616" y="102902"/>
                    </a:cubicBezTo>
                    <a:cubicBezTo>
                      <a:pt x="193297" y="72210"/>
                      <a:pt x="-28954" y="-11398"/>
                      <a:pt x="3149" y="130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0" name="フリーフォーム: 図形 1139">
                <a:extLst>
                  <a:ext uri="{FF2B5EF4-FFF2-40B4-BE49-F238E27FC236}">
                    <a16:creationId xmlns:a16="http://schemas.microsoft.com/office/drawing/2014/main" id="{3B8BF615-957F-4817-A328-5D3B51B981EA}"/>
                  </a:ext>
                </a:extLst>
              </p:cNvPr>
              <p:cNvSpPr/>
              <p:nvPr/>
            </p:nvSpPr>
            <p:spPr>
              <a:xfrm>
                <a:off x="6438221" y="1209644"/>
                <a:ext cx="739396" cy="303773"/>
              </a:xfrm>
              <a:custGeom>
                <a:avLst/>
                <a:gdLst>
                  <a:gd name="connsiteX0" fmla="*/ 4912 w 739396"/>
                  <a:gd name="connsiteY0" fmla="*/ 1089 h 303773"/>
                  <a:gd name="connsiteX1" fmla="*/ 53596 w 739396"/>
                  <a:gd name="connsiteY1" fmla="*/ 26489 h 303773"/>
                  <a:gd name="connsiteX2" fmla="*/ 586996 w 739396"/>
                  <a:gd name="connsiteY2" fmla="*/ 242389 h 303773"/>
                  <a:gd name="connsiteX3" fmla="*/ 739396 w 739396"/>
                  <a:gd name="connsiteY3" fmla="*/ 303773 h 303773"/>
                  <a:gd name="connsiteX4" fmla="*/ 489629 w 739396"/>
                  <a:gd name="connsiteY4" fmla="*/ 208523 h 303773"/>
                  <a:gd name="connsiteX5" fmla="*/ 229279 w 739396"/>
                  <a:gd name="connsiteY5" fmla="*/ 136556 h 303773"/>
                  <a:gd name="connsiteX6" fmla="*/ 4912 w 739396"/>
                  <a:gd name="connsiteY6" fmla="*/ 1089 h 30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9396" h="303773">
                    <a:moveTo>
                      <a:pt x="4912" y="1089"/>
                    </a:moveTo>
                    <a:cubicBezTo>
                      <a:pt x="-19253" y="-6320"/>
                      <a:pt x="53596" y="26489"/>
                      <a:pt x="53596" y="26489"/>
                    </a:cubicBezTo>
                    <a:lnTo>
                      <a:pt x="586996" y="242389"/>
                    </a:lnTo>
                    <a:lnTo>
                      <a:pt x="739396" y="303773"/>
                    </a:lnTo>
                    <a:cubicBezTo>
                      <a:pt x="723168" y="298129"/>
                      <a:pt x="574648" y="236392"/>
                      <a:pt x="489629" y="208523"/>
                    </a:cubicBezTo>
                    <a:cubicBezTo>
                      <a:pt x="404610" y="180654"/>
                      <a:pt x="311476" y="169012"/>
                      <a:pt x="229279" y="136556"/>
                    </a:cubicBezTo>
                    <a:cubicBezTo>
                      <a:pt x="147082" y="104100"/>
                      <a:pt x="71764" y="58944"/>
                      <a:pt x="4912" y="108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1" name="フリーフォーム: 図形 1140">
                <a:extLst>
                  <a:ext uri="{FF2B5EF4-FFF2-40B4-BE49-F238E27FC236}">
                    <a16:creationId xmlns:a16="http://schemas.microsoft.com/office/drawing/2014/main" id="{D6E1D6F0-CAE1-4D02-8FC3-DC5C0C4411BD}"/>
                  </a:ext>
                </a:extLst>
              </p:cNvPr>
              <p:cNvSpPr/>
              <p:nvPr/>
            </p:nvSpPr>
            <p:spPr>
              <a:xfrm>
                <a:off x="7135283" y="1407583"/>
                <a:ext cx="776585" cy="573624"/>
              </a:xfrm>
              <a:custGeom>
                <a:avLst/>
                <a:gdLst>
                  <a:gd name="connsiteX0" fmla="*/ 0 w 776585"/>
                  <a:gd name="connsiteY0" fmla="*/ 0 h 573624"/>
                  <a:gd name="connsiteX1" fmla="*/ 442384 w 776585"/>
                  <a:gd name="connsiteY1" fmla="*/ 266700 h 573624"/>
                  <a:gd name="connsiteX2" fmla="*/ 738717 w 776585"/>
                  <a:gd name="connsiteY2" fmla="*/ 472017 h 573624"/>
                  <a:gd name="connsiteX3" fmla="*/ 772584 w 776585"/>
                  <a:gd name="connsiteY3" fmla="*/ 573617 h 573624"/>
                  <a:gd name="connsiteX4" fmla="*/ 738717 w 776585"/>
                  <a:gd name="connsiteY4" fmla="*/ 467784 h 573624"/>
                  <a:gd name="connsiteX5" fmla="*/ 649817 w 776585"/>
                  <a:gd name="connsiteY5" fmla="*/ 400050 h 573624"/>
                  <a:gd name="connsiteX6" fmla="*/ 455084 w 776585"/>
                  <a:gd name="connsiteY6" fmla="*/ 279400 h 573624"/>
                  <a:gd name="connsiteX7" fmla="*/ 0 w 776585"/>
                  <a:gd name="connsiteY7" fmla="*/ 0 h 573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76585" h="573624">
                    <a:moveTo>
                      <a:pt x="0" y="0"/>
                    </a:moveTo>
                    <a:cubicBezTo>
                      <a:pt x="159632" y="94015"/>
                      <a:pt x="319265" y="188031"/>
                      <a:pt x="442384" y="266700"/>
                    </a:cubicBezTo>
                    <a:cubicBezTo>
                      <a:pt x="565503" y="345369"/>
                      <a:pt x="683684" y="420864"/>
                      <a:pt x="738717" y="472017"/>
                    </a:cubicBezTo>
                    <a:cubicBezTo>
                      <a:pt x="793750" y="523170"/>
                      <a:pt x="772584" y="574322"/>
                      <a:pt x="772584" y="573617"/>
                    </a:cubicBezTo>
                    <a:cubicBezTo>
                      <a:pt x="772584" y="572912"/>
                      <a:pt x="759178" y="496712"/>
                      <a:pt x="738717" y="467784"/>
                    </a:cubicBezTo>
                    <a:cubicBezTo>
                      <a:pt x="718256" y="438856"/>
                      <a:pt x="697089" y="431447"/>
                      <a:pt x="649817" y="400050"/>
                    </a:cubicBezTo>
                    <a:cubicBezTo>
                      <a:pt x="602545" y="368653"/>
                      <a:pt x="455084" y="279400"/>
                      <a:pt x="455084" y="27940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2" name="フリーフォーム: 図形 1141">
                <a:extLst>
                  <a:ext uri="{FF2B5EF4-FFF2-40B4-BE49-F238E27FC236}">
                    <a16:creationId xmlns:a16="http://schemas.microsoft.com/office/drawing/2014/main" id="{4D967B64-D002-4271-A7CA-A315161B7678}"/>
                  </a:ext>
                </a:extLst>
              </p:cNvPr>
              <p:cNvSpPr/>
              <p:nvPr/>
            </p:nvSpPr>
            <p:spPr>
              <a:xfrm>
                <a:off x="7769533" y="2025650"/>
                <a:ext cx="193634" cy="326265"/>
              </a:xfrm>
              <a:custGeom>
                <a:avLst/>
                <a:gdLst>
                  <a:gd name="connsiteX0" fmla="*/ 193367 w 193634"/>
                  <a:gd name="connsiteY0" fmla="*/ 0 h 326265"/>
                  <a:gd name="connsiteX1" fmla="*/ 119284 w 193634"/>
                  <a:gd name="connsiteY1" fmla="*/ 116417 h 326265"/>
                  <a:gd name="connsiteX2" fmla="*/ 108700 w 193634"/>
                  <a:gd name="connsiteY2" fmla="*/ 194733 h 326265"/>
                  <a:gd name="connsiteX3" fmla="*/ 79067 w 193634"/>
                  <a:gd name="connsiteY3" fmla="*/ 292100 h 326265"/>
                  <a:gd name="connsiteX4" fmla="*/ 32500 w 193634"/>
                  <a:gd name="connsiteY4" fmla="*/ 321733 h 326265"/>
                  <a:gd name="connsiteX5" fmla="*/ 750 w 193634"/>
                  <a:gd name="connsiteY5" fmla="*/ 321733 h 326265"/>
                  <a:gd name="connsiteX6" fmla="*/ 64250 w 193634"/>
                  <a:gd name="connsiteY6" fmla="*/ 279400 h 326265"/>
                  <a:gd name="connsiteX7" fmla="*/ 81184 w 193634"/>
                  <a:gd name="connsiteY7" fmla="*/ 194733 h 326265"/>
                  <a:gd name="connsiteX8" fmla="*/ 89650 w 193634"/>
                  <a:gd name="connsiteY8" fmla="*/ 116417 h 326265"/>
                  <a:gd name="connsiteX9" fmla="*/ 193367 w 193634"/>
                  <a:gd name="connsiteY9" fmla="*/ 0 h 326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634" h="326265">
                    <a:moveTo>
                      <a:pt x="193367" y="0"/>
                    </a:moveTo>
                    <a:cubicBezTo>
                      <a:pt x="198306" y="0"/>
                      <a:pt x="133395" y="83962"/>
                      <a:pt x="119284" y="116417"/>
                    </a:cubicBezTo>
                    <a:cubicBezTo>
                      <a:pt x="105173" y="148872"/>
                      <a:pt x="115403" y="165453"/>
                      <a:pt x="108700" y="194733"/>
                    </a:cubicBezTo>
                    <a:cubicBezTo>
                      <a:pt x="101997" y="224013"/>
                      <a:pt x="91767" y="270933"/>
                      <a:pt x="79067" y="292100"/>
                    </a:cubicBezTo>
                    <a:cubicBezTo>
                      <a:pt x="66367" y="313267"/>
                      <a:pt x="45553" y="316794"/>
                      <a:pt x="32500" y="321733"/>
                    </a:cubicBezTo>
                    <a:cubicBezTo>
                      <a:pt x="19447" y="326672"/>
                      <a:pt x="-4542" y="328789"/>
                      <a:pt x="750" y="321733"/>
                    </a:cubicBezTo>
                    <a:cubicBezTo>
                      <a:pt x="6042" y="314678"/>
                      <a:pt x="50844" y="300567"/>
                      <a:pt x="64250" y="279400"/>
                    </a:cubicBezTo>
                    <a:cubicBezTo>
                      <a:pt x="77656" y="258233"/>
                      <a:pt x="76951" y="221897"/>
                      <a:pt x="81184" y="194733"/>
                    </a:cubicBezTo>
                    <a:cubicBezTo>
                      <a:pt x="85417" y="167569"/>
                      <a:pt x="71306" y="145698"/>
                      <a:pt x="89650" y="116417"/>
                    </a:cubicBezTo>
                    <a:cubicBezTo>
                      <a:pt x="107994" y="87137"/>
                      <a:pt x="188428" y="0"/>
                      <a:pt x="193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3" name="フリーフォーム: 図形 1142">
                <a:extLst>
                  <a:ext uri="{FF2B5EF4-FFF2-40B4-BE49-F238E27FC236}">
                    <a16:creationId xmlns:a16="http://schemas.microsoft.com/office/drawing/2014/main" id="{D79BC725-D13E-4AA1-BC64-2A7941C340C5}"/>
                  </a:ext>
                </a:extLst>
              </p:cNvPr>
              <p:cNvSpPr/>
              <p:nvPr/>
            </p:nvSpPr>
            <p:spPr>
              <a:xfrm>
                <a:off x="7641519" y="2341672"/>
                <a:ext cx="135399" cy="377492"/>
              </a:xfrm>
              <a:custGeom>
                <a:avLst/>
                <a:gdLst>
                  <a:gd name="connsiteX0" fmla="*/ 135114 w 135399"/>
                  <a:gd name="connsiteY0" fmla="*/ 1478 h 377492"/>
                  <a:gd name="connsiteX1" fmla="*/ 56798 w 135399"/>
                  <a:gd name="connsiteY1" fmla="*/ 213145 h 377492"/>
                  <a:gd name="connsiteX2" fmla="*/ 73731 w 135399"/>
                  <a:gd name="connsiteY2" fmla="*/ 280878 h 377492"/>
                  <a:gd name="connsiteX3" fmla="*/ 75848 w 135399"/>
                  <a:gd name="connsiteY3" fmla="*/ 338028 h 377492"/>
                  <a:gd name="connsiteX4" fmla="*/ 10231 w 135399"/>
                  <a:gd name="connsiteY4" fmla="*/ 371895 h 377492"/>
                  <a:gd name="connsiteX5" fmla="*/ 5998 w 135399"/>
                  <a:gd name="connsiteY5" fmla="*/ 369778 h 377492"/>
                  <a:gd name="connsiteX6" fmla="*/ 67381 w 135399"/>
                  <a:gd name="connsiteY6" fmla="*/ 297811 h 377492"/>
                  <a:gd name="connsiteX7" fmla="*/ 54681 w 135399"/>
                  <a:gd name="connsiteY7" fmla="*/ 196211 h 377492"/>
                  <a:gd name="connsiteX8" fmla="*/ 82198 w 135399"/>
                  <a:gd name="connsiteY8" fmla="*/ 122128 h 377492"/>
                  <a:gd name="connsiteX9" fmla="*/ 135114 w 135399"/>
                  <a:gd name="connsiteY9" fmla="*/ 1478 h 377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5399" h="377492">
                    <a:moveTo>
                      <a:pt x="135114" y="1478"/>
                    </a:moveTo>
                    <a:cubicBezTo>
                      <a:pt x="130881" y="16647"/>
                      <a:pt x="67028" y="166578"/>
                      <a:pt x="56798" y="213145"/>
                    </a:cubicBezTo>
                    <a:cubicBezTo>
                      <a:pt x="46567" y="259712"/>
                      <a:pt x="70556" y="260064"/>
                      <a:pt x="73731" y="280878"/>
                    </a:cubicBezTo>
                    <a:cubicBezTo>
                      <a:pt x="76906" y="301692"/>
                      <a:pt x="86431" y="322859"/>
                      <a:pt x="75848" y="338028"/>
                    </a:cubicBezTo>
                    <a:cubicBezTo>
                      <a:pt x="65265" y="353197"/>
                      <a:pt x="21873" y="366603"/>
                      <a:pt x="10231" y="371895"/>
                    </a:cubicBezTo>
                    <a:cubicBezTo>
                      <a:pt x="-1411" y="377187"/>
                      <a:pt x="-3527" y="382125"/>
                      <a:pt x="5998" y="369778"/>
                    </a:cubicBezTo>
                    <a:cubicBezTo>
                      <a:pt x="15523" y="357431"/>
                      <a:pt x="59267" y="326739"/>
                      <a:pt x="67381" y="297811"/>
                    </a:cubicBezTo>
                    <a:cubicBezTo>
                      <a:pt x="75495" y="268883"/>
                      <a:pt x="52212" y="225491"/>
                      <a:pt x="54681" y="196211"/>
                    </a:cubicBezTo>
                    <a:cubicBezTo>
                      <a:pt x="57150" y="166931"/>
                      <a:pt x="69145" y="152114"/>
                      <a:pt x="82198" y="122128"/>
                    </a:cubicBezTo>
                    <a:cubicBezTo>
                      <a:pt x="95251" y="92142"/>
                      <a:pt x="139347" y="-13691"/>
                      <a:pt x="135114" y="14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4" name="フリーフォーム: 図形 1143">
                <a:extLst>
                  <a:ext uri="{FF2B5EF4-FFF2-40B4-BE49-F238E27FC236}">
                    <a16:creationId xmlns:a16="http://schemas.microsoft.com/office/drawing/2014/main" id="{73285672-5711-4B68-A0B9-56C18917AE29}"/>
                  </a:ext>
                </a:extLst>
              </p:cNvPr>
              <p:cNvSpPr/>
              <p:nvPr/>
            </p:nvSpPr>
            <p:spPr>
              <a:xfrm>
                <a:off x="7420154" y="2720674"/>
                <a:ext cx="222084" cy="771498"/>
              </a:xfrm>
              <a:custGeom>
                <a:avLst/>
                <a:gdLst>
                  <a:gd name="connsiteX0" fmla="*/ 221013 w 222084"/>
                  <a:gd name="connsiteY0" fmla="*/ 1359 h 771498"/>
                  <a:gd name="connsiteX1" fmla="*/ 115179 w 222084"/>
                  <a:gd name="connsiteY1" fmla="*/ 422576 h 771498"/>
                  <a:gd name="connsiteX2" fmla="*/ 2996 w 222084"/>
                  <a:gd name="connsiteY2" fmla="*/ 767593 h 771498"/>
                  <a:gd name="connsiteX3" fmla="*/ 47446 w 222084"/>
                  <a:gd name="connsiteY3" fmla="*/ 570743 h 771498"/>
                  <a:gd name="connsiteX4" fmla="*/ 221013 w 222084"/>
                  <a:gd name="connsiteY4" fmla="*/ 1359 h 771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2084" h="771498">
                    <a:moveTo>
                      <a:pt x="221013" y="1359"/>
                    </a:moveTo>
                    <a:cubicBezTo>
                      <a:pt x="232302" y="-23335"/>
                      <a:pt x="151515" y="294870"/>
                      <a:pt x="115179" y="422576"/>
                    </a:cubicBezTo>
                    <a:cubicBezTo>
                      <a:pt x="78843" y="550282"/>
                      <a:pt x="14285" y="742899"/>
                      <a:pt x="2996" y="767593"/>
                    </a:cubicBezTo>
                    <a:cubicBezTo>
                      <a:pt x="-8293" y="792287"/>
                      <a:pt x="13579" y="696685"/>
                      <a:pt x="47446" y="570743"/>
                    </a:cubicBezTo>
                    <a:cubicBezTo>
                      <a:pt x="81313" y="444801"/>
                      <a:pt x="209724" y="26053"/>
                      <a:pt x="221013" y="135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5" name="フリーフォーム: 図形 1144">
                <a:extLst>
                  <a:ext uri="{FF2B5EF4-FFF2-40B4-BE49-F238E27FC236}">
                    <a16:creationId xmlns:a16="http://schemas.microsoft.com/office/drawing/2014/main" id="{7B016C1E-FB5E-4834-B861-6588FD67AAF2}"/>
                  </a:ext>
                </a:extLst>
              </p:cNvPr>
              <p:cNvSpPr/>
              <p:nvPr/>
            </p:nvSpPr>
            <p:spPr>
              <a:xfrm>
                <a:off x="7342118" y="2281583"/>
                <a:ext cx="399408" cy="1119663"/>
              </a:xfrm>
              <a:custGeom>
                <a:avLst/>
                <a:gdLst>
                  <a:gd name="connsiteX0" fmla="*/ 398532 w 399408"/>
                  <a:gd name="connsiteY0" fmla="*/ 2300 h 1119663"/>
                  <a:gd name="connsiteX1" fmla="*/ 188982 w 399408"/>
                  <a:gd name="connsiteY1" fmla="*/ 586500 h 1119663"/>
                  <a:gd name="connsiteX2" fmla="*/ 66215 w 399408"/>
                  <a:gd name="connsiteY2" fmla="*/ 963267 h 1119663"/>
                  <a:gd name="connsiteX3" fmla="*/ 599 w 399408"/>
                  <a:gd name="connsiteY3" fmla="*/ 1115667 h 1119663"/>
                  <a:gd name="connsiteX4" fmla="*/ 102199 w 399408"/>
                  <a:gd name="connsiteY4" fmla="*/ 819334 h 1119663"/>
                  <a:gd name="connsiteX5" fmla="*/ 398532 w 399408"/>
                  <a:gd name="connsiteY5" fmla="*/ 2300 h 1119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408" h="1119663">
                    <a:moveTo>
                      <a:pt x="398532" y="2300"/>
                    </a:moveTo>
                    <a:cubicBezTo>
                      <a:pt x="412996" y="-36505"/>
                      <a:pt x="244368" y="426339"/>
                      <a:pt x="188982" y="586500"/>
                    </a:cubicBezTo>
                    <a:cubicBezTo>
                      <a:pt x="133596" y="746661"/>
                      <a:pt x="97612" y="875072"/>
                      <a:pt x="66215" y="963267"/>
                    </a:cubicBezTo>
                    <a:cubicBezTo>
                      <a:pt x="34818" y="1051462"/>
                      <a:pt x="-5398" y="1139656"/>
                      <a:pt x="599" y="1115667"/>
                    </a:cubicBezTo>
                    <a:cubicBezTo>
                      <a:pt x="6596" y="1091678"/>
                      <a:pt x="37641" y="1002073"/>
                      <a:pt x="102199" y="819334"/>
                    </a:cubicBezTo>
                    <a:cubicBezTo>
                      <a:pt x="166757" y="636595"/>
                      <a:pt x="384068" y="41105"/>
                      <a:pt x="398532" y="23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6" name="フリーフォーム: 図形 1145">
                <a:extLst>
                  <a:ext uri="{FF2B5EF4-FFF2-40B4-BE49-F238E27FC236}">
                    <a16:creationId xmlns:a16="http://schemas.microsoft.com/office/drawing/2014/main" id="{18DC5628-29F2-4C34-BD98-208489A02B68}"/>
                  </a:ext>
                </a:extLst>
              </p:cNvPr>
              <p:cNvSpPr/>
              <p:nvPr/>
            </p:nvSpPr>
            <p:spPr>
              <a:xfrm>
                <a:off x="7321693" y="2275538"/>
                <a:ext cx="409069" cy="1133151"/>
              </a:xfrm>
              <a:custGeom>
                <a:avLst/>
                <a:gdLst>
                  <a:gd name="connsiteX0" fmla="*/ 402024 w 409069"/>
                  <a:gd name="connsiteY0" fmla="*/ 18929 h 1133151"/>
                  <a:gd name="connsiteX1" fmla="*/ 378740 w 409069"/>
                  <a:gd name="connsiteY1" fmla="*/ 69729 h 1133151"/>
                  <a:gd name="connsiteX2" fmla="*/ 141674 w 409069"/>
                  <a:gd name="connsiteY2" fmla="*/ 666629 h 1133151"/>
                  <a:gd name="connsiteX3" fmla="*/ 8324 w 409069"/>
                  <a:gd name="connsiteY3" fmla="*/ 1085729 h 1133151"/>
                  <a:gd name="connsiteX4" fmla="*/ 21024 w 409069"/>
                  <a:gd name="connsiteY4" fmla="*/ 1100545 h 1133151"/>
                  <a:gd name="connsiteX5" fmla="*/ 78174 w 409069"/>
                  <a:gd name="connsiteY5" fmla="*/ 880412 h 1133151"/>
                  <a:gd name="connsiteX6" fmla="*/ 266557 w 409069"/>
                  <a:gd name="connsiteY6" fmla="*/ 300445 h 1133151"/>
                  <a:gd name="connsiteX7" fmla="*/ 342757 w 409069"/>
                  <a:gd name="connsiteY7" fmla="*/ 131112 h 1133151"/>
                  <a:gd name="connsiteX8" fmla="*/ 402024 w 409069"/>
                  <a:gd name="connsiteY8" fmla="*/ 18929 h 113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069" h="1133151">
                    <a:moveTo>
                      <a:pt x="402024" y="18929"/>
                    </a:moveTo>
                    <a:cubicBezTo>
                      <a:pt x="408021" y="8698"/>
                      <a:pt x="422132" y="-38221"/>
                      <a:pt x="378740" y="69729"/>
                    </a:cubicBezTo>
                    <a:cubicBezTo>
                      <a:pt x="335348" y="177679"/>
                      <a:pt x="203410" y="497296"/>
                      <a:pt x="141674" y="666629"/>
                    </a:cubicBezTo>
                    <a:cubicBezTo>
                      <a:pt x="79938" y="835962"/>
                      <a:pt x="28432" y="1013410"/>
                      <a:pt x="8324" y="1085729"/>
                    </a:cubicBezTo>
                    <a:cubicBezTo>
                      <a:pt x="-11784" y="1158048"/>
                      <a:pt x="9382" y="1134765"/>
                      <a:pt x="21024" y="1100545"/>
                    </a:cubicBezTo>
                    <a:cubicBezTo>
                      <a:pt x="32666" y="1066326"/>
                      <a:pt x="37252" y="1013762"/>
                      <a:pt x="78174" y="880412"/>
                    </a:cubicBezTo>
                    <a:cubicBezTo>
                      <a:pt x="119096" y="747062"/>
                      <a:pt x="222460" y="425328"/>
                      <a:pt x="266557" y="300445"/>
                    </a:cubicBezTo>
                    <a:cubicBezTo>
                      <a:pt x="310654" y="175562"/>
                      <a:pt x="315593" y="178384"/>
                      <a:pt x="342757" y="131112"/>
                    </a:cubicBezTo>
                    <a:cubicBezTo>
                      <a:pt x="369921" y="83840"/>
                      <a:pt x="396027" y="29160"/>
                      <a:pt x="402024" y="189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7" name="フリーフォーム: 図形 1146">
                <a:extLst>
                  <a:ext uri="{FF2B5EF4-FFF2-40B4-BE49-F238E27FC236}">
                    <a16:creationId xmlns:a16="http://schemas.microsoft.com/office/drawing/2014/main" id="{E510530E-4BBC-4DE5-BEF4-3CA79E4DCC20}"/>
                  </a:ext>
                </a:extLst>
              </p:cNvPr>
              <p:cNvSpPr/>
              <p:nvPr/>
            </p:nvSpPr>
            <p:spPr>
              <a:xfrm>
                <a:off x="6137648" y="1486582"/>
                <a:ext cx="230964" cy="203572"/>
              </a:xfrm>
              <a:custGeom>
                <a:avLst/>
                <a:gdLst>
                  <a:gd name="connsiteX0" fmla="*/ 36669 w 230964"/>
                  <a:gd name="connsiteY0" fmla="*/ 18368 h 203572"/>
                  <a:gd name="connsiteX1" fmla="*/ 176369 w 230964"/>
                  <a:gd name="connsiteY1" fmla="*/ 5668 h 203572"/>
                  <a:gd name="connsiteX2" fmla="*/ 212352 w 230964"/>
                  <a:gd name="connsiteY2" fmla="*/ 73401 h 203572"/>
                  <a:gd name="connsiteX3" fmla="*/ 180602 w 230964"/>
                  <a:gd name="connsiteY3" fmla="*/ 177118 h 203572"/>
                  <a:gd name="connsiteX4" fmla="*/ 72652 w 230964"/>
                  <a:gd name="connsiteY4" fmla="*/ 198285 h 203572"/>
                  <a:gd name="connsiteX5" fmla="*/ 685 w 230964"/>
                  <a:gd name="connsiteY5" fmla="*/ 107268 h 203572"/>
                  <a:gd name="connsiteX6" fmla="*/ 114985 w 230964"/>
                  <a:gd name="connsiteY6" fmla="*/ 198285 h 203572"/>
                  <a:gd name="connsiteX7" fmla="*/ 212352 w 230964"/>
                  <a:gd name="connsiteY7" fmla="*/ 175001 h 203572"/>
                  <a:gd name="connsiteX8" fmla="*/ 229285 w 230964"/>
                  <a:gd name="connsiteY8" fmla="*/ 28951 h 203572"/>
                  <a:gd name="connsiteX9" fmla="*/ 189069 w 230964"/>
                  <a:gd name="connsiteY9" fmla="*/ 1435 h 203572"/>
                  <a:gd name="connsiteX10" fmla="*/ 36669 w 230964"/>
                  <a:gd name="connsiteY10" fmla="*/ 18368 h 203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0964" h="203572">
                    <a:moveTo>
                      <a:pt x="36669" y="18368"/>
                    </a:moveTo>
                    <a:cubicBezTo>
                      <a:pt x="34552" y="19074"/>
                      <a:pt x="147089" y="-3504"/>
                      <a:pt x="176369" y="5668"/>
                    </a:cubicBezTo>
                    <a:cubicBezTo>
                      <a:pt x="205649" y="14840"/>
                      <a:pt x="211647" y="44826"/>
                      <a:pt x="212352" y="73401"/>
                    </a:cubicBezTo>
                    <a:cubicBezTo>
                      <a:pt x="213058" y="101976"/>
                      <a:pt x="203885" y="156304"/>
                      <a:pt x="180602" y="177118"/>
                    </a:cubicBezTo>
                    <a:cubicBezTo>
                      <a:pt x="157319" y="197932"/>
                      <a:pt x="102638" y="209927"/>
                      <a:pt x="72652" y="198285"/>
                    </a:cubicBezTo>
                    <a:cubicBezTo>
                      <a:pt x="42666" y="186643"/>
                      <a:pt x="-6370" y="107268"/>
                      <a:pt x="685" y="107268"/>
                    </a:cubicBezTo>
                    <a:cubicBezTo>
                      <a:pt x="7740" y="107268"/>
                      <a:pt x="79707" y="186996"/>
                      <a:pt x="114985" y="198285"/>
                    </a:cubicBezTo>
                    <a:cubicBezTo>
                      <a:pt x="150263" y="209574"/>
                      <a:pt x="193302" y="203223"/>
                      <a:pt x="212352" y="175001"/>
                    </a:cubicBezTo>
                    <a:cubicBezTo>
                      <a:pt x="231402" y="146779"/>
                      <a:pt x="233165" y="57879"/>
                      <a:pt x="229285" y="28951"/>
                    </a:cubicBezTo>
                    <a:cubicBezTo>
                      <a:pt x="225405" y="23"/>
                      <a:pt x="216233" y="8843"/>
                      <a:pt x="189069" y="1435"/>
                    </a:cubicBezTo>
                    <a:cubicBezTo>
                      <a:pt x="161905" y="-5973"/>
                      <a:pt x="38786" y="17662"/>
                      <a:pt x="36669" y="1836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8" name="フリーフォーム: 図形 1147">
                <a:extLst>
                  <a:ext uri="{FF2B5EF4-FFF2-40B4-BE49-F238E27FC236}">
                    <a16:creationId xmlns:a16="http://schemas.microsoft.com/office/drawing/2014/main" id="{92532A60-D43A-4A69-8CD4-4138EFAE4033}"/>
                  </a:ext>
                </a:extLst>
              </p:cNvPr>
              <p:cNvSpPr/>
              <p:nvPr/>
            </p:nvSpPr>
            <p:spPr>
              <a:xfrm>
                <a:off x="6166953" y="1506007"/>
                <a:ext cx="156209" cy="141613"/>
              </a:xfrm>
              <a:custGeom>
                <a:avLst/>
                <a:gdLst>
                  <a:gd name="connsiteX0" fmla="*/ 3130 w 156209"/>
                  <a:gd name="connsiteY0" fmla="*/ 83610 h 141613"/>
                  <a:gd name="connsiteX1" fmla="*/ 41230 w 156209"/>
                  <a:gd name="connsiteY1" fmla="*/ 9526 h 141613"/>
                  <a:gd name="connsiteX2" fmla="*/ 125897 w 156209"/>
                  <a:gd name="connsiteY2" fmla="*/ 9526 h 141613"/>
                  <a:gd name="connsiteX3" fmla="*/ 151297 w 156209"/>
                  <a:gd name="connsiteY3" fmla="*/ 87843 h 141613"/>
                  <a:gd name="connsiteX4" fmla="*/ 85680 w 156209"/>
                  <a:gd name="connsiteY4" fmla="*/ 140760 h 141613"/>
                  <a:gd name="connsiteX5" fmla="*/ 149180 w 156209"/>
                  <a:gd name="connsiteY5" fmla="*/ 117476 h 141613"/>
                  <a:gd name="connsiteX6" fmla="*/ 151297 w 156209"/>
                  <a:gd name="connsiteY6" fmla="*/ 77260 h 141613"/>
                  <a:gd name="connsiteX7" fmla="*/ 119547 w 156209"/>
                  <a:gd name="connsiteY7" fmla="*/ 30693 h 141613"/>
                  <a:gd name="connsiteX8" fmla="*/ 3130 w 156209"/>
                  <a:gd name="connsiteY8" fmla="*/ 83610 h 141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6209" h="141613">
                    <a:moveTo>
                      <a:pt x="3130" y="83610"/>
                    </a:moveTo>
                    <a:cubicBezTo>
                      <a:pt x="-9923" y="80082"/>
                      <a:pt x="20769" y="21873"/>
                      <a:pt x="41230" y="9526"/>
                    </a:cubicBezTo>
                    <a:cubicBezTo>
                      <a:pt x="61691" y="-2821"/>
                      <a:pt x="107553" y="-3527"/>
                      <a:pt x="125897" y="9526"/>
                    </a:cubicBezTo>
                    <a:cubicBezTo>
                      <a:pt x="144241" y="22579"/>
                      <a:pt x="158000" y="65971"/>
                      <a:pt x="151297" y="87843"/>
                    </a:cubicBezTo>
                    <a:cubicBezTo>
                      <a:pt x="144594" y="109715"/>
                      <a:pt x="86033" y="135821"/>
                      <a:pt x="85680" y="140760"/>
                    </a:cubicBezTo>
                    <a:cubicBezTo>
                      <a:pt x="85327" y="145699"/>
                      <a:pt x="138244" y="128059"/>
                      <a:pt x="149180" y="117476"/>
                    </a:cubicBezTo>
                    <a:cubicBezTo>
                      <a:pt x="160116" y="106893"/>
                      <a:pt x="156236" y="91724"/>
                      <a:pt x="151297" y="77260"/>
                    </a:cubicBezTo>
                    <a:cubicBezTo>
                      <a:pt x="146358" y="62796"/>
                      <a:pt x="147064" y="34221"/>
                      <a:pt x="119547" y="30693"/>
                    </a:cubicBezTo>
                    <a:cubicBezTo>
                      <a:pt x="92030" y="27165"/>
                      <a:pt x="16183" y="87138"/>
                      <a:pt x="3130" y="8361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49" name="フリーフォーム: 図形 1148">
                <a:extLst>
                  <a:ext uri="{FF2B5EF4-FFF2-40B4-BE49-F238E27FC236}">
                    <a16:creationId xmlns:a16="http://schemas.microsoft.com/office/drawing/2014/main" id="{0AFB3C8A-94EA-49E7-BE49-564869071619}"/>
                  </a:ext>
                </a:extLst>
              </p:cNvPr>
              <p:cNvSpPr/>
              <p:nvPr/>
            </p:nvSpPr>
            <p:spPr>
              <a:xfrm>
                <a:off x="7562859" y="2070834"/>
                <a:ext cx="209607" cy="181945"/>
              </a:xfrm>
              <a:custGeom>
                <a:avLst/>
                <a:gdLst>
                  <a:gd name="connsiteX0" fmla="*/ 209541 w 209607"/>
                  <a:gd name="connsiteY0" fmla="*/ 39483 h 181945"/>
                  <a:gd name="connsiteX1" fmla="*/ 71958 w 209607"/>
                  <a:gd name="connsiteY1" fmla="*/ 1383 h 181945"/>
                  <a:gd name="connsiteX2" fmla="*/ 33858 w 209607"/>
                  <a:gd name="connsiteY2" fmla="*/ 98749 h 181945"/>
                  <a:gd name="connsiteX3" fmla="*/ 112174 w 209607"/>
                  <a:gd name="connsiteY3" fmla="*/ 170716 h 181945"/>
                  <a:gd name="connsiteX4" fmla="*/ 143924 w 209607"/>
                  <a:gd name="connsiteY4" fmla="*/ 177066 h 181945"/>
                  <a:gd name="connsiteX5" fmla="*/ 4224 w 209607"/>
                  <a:gd name="connsiteY5" fmla="*/ 124149 h 181945"/>
                  <a:gd name="connsiteX6" fmla="*/ 52908 w 209607"/>
                  <a:gd name="connsiteY6" fmla="*/ 11966 h 181945"/>
                  <a:gd name="connsiteX7" fmla="*/ 209541 w 209607"/>
                  <a:gd name="connsiteY7" fmla="*/ 39483 h 181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607" h="181945">
                    <a:moveTo>
                      <a:pt x="209541" y="39483"/>
                    </a:moveTo>
                    <a:cubicBezTo>
                      <a:pt x="212716" y="37719"/>
                      <a:pt x="101238" y="-8495"/>
                      <a:pt x="71958" y="1383"/>
                    </a:cubicBezTo>
                    <a:cubicBezTo>
                      <a:pt x="42677" y="11261"/>
                      <a:pt x="27155" y="70527"/>
                      <a:pt x="33858" y="98749"/>
                    </a:cubicBezTo>
                    <a:cubicBezTo>
                      <a:pt x="40561" y="126971"/>
                      <a:pt x="93830" y="157663"/>
                      <a:pt x="112174" y="170716"/>
                    </a:cubicBezTo>
                    <a:cubicBezTo>
                      <a:pt x="130518" y="183769"/>
                      <a:pt x="161916" y="184827"/>
                      <a:pt x="143924" y="177066"/>
                    </a:cubicBezTo>
                    <a:cubicBezTo>
                      <a:pt x="125932" y="169305"/>
                      <a:pt x="19393" y="151666"/>
                      <a:pt x="4224" y="124149"/>
                    </a:cubicBezTo>
                    <a:cubicBezTo>
                      <a:pt x="-10945" y="96632"/>
                      <a:pt x="16925" y="28194"/>
                      <a:pt x="52908" y="11966"/>
                    </a:cubicBezTo>
                    <a:cubicBezTo>
                      <a:pt x="88891" y="-4262"/>
                      <a:pt x="206366" y="41247"/>
                      <a:pt x="209541" y="3948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0" name="フリーフォーム: 図形 1149">
                <a:extLst>
                  <a:ext uri="{FF2B5EF4-FFF2-40B4-BE49-F238E27FC236}">
                    <a16:creationId xmlns:a16="http://schemas.microsoft.com/office/drawing/2014/main" id="{90299E6E-EBD0-4BC5-A99A-C5D076B75AEF}"/>
                  </a:ext>
                </a:extLst>
              </p:cNvPr>
              <p:cNvSpPr/>
              <p:nvPr/>
            </p:nvSpPr>
            <p:spPr>
              <a:xfrm>
                <a:off x="7633414" y="2112701"/>
                <a:ext cx="131115" cy="93462"/>
              </a:xfrm>
              <a:custGeom>
                <a:avLst/>
                <a:gdLst>
                  <a:gd name="connsiteX0" fmla="*/ 130519 w 131115"/>
                  <a:gd name="connsiteY0" fmla="*/ 16666 h 93462"/>
                  <a:gd name="connsiteX1" fmla="*/ 3519 w 131115"/>
                  <a:gd name="connsiteY1" fmla="*/ 3966 h 93462"/>
                  <a:gd name="connsiteX2" fmla="*/ 35269 w 131115"/>
                  <a:gd name="connsiteY2" fmla="*/ 92866 h 93462"/>
                  <a:gd name="connsiteX3" fmla="*/ 33153 w 131115"/>
                  <a:gd name="connsiteY3" fmla="*/ 42066 h 93462"/>
                  <a:gd name="connsiteX4" fmla="*/ 50086 w 131115"/>
                  <a:gd name="connsiteY4" fmla="*/ 27249 h 93462"/>
                  <a:gd name="connsiteX5" fmla="*/ 130519 w 131115"/>
                  <a:gd name="connsiteY5" fmla="*/ 16666 h 93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115" h="93462">
                    <a:moveTo>
                      <a:pt x="130519" y="16666"/>
                    </a:moveTo>
                    <a:cubicBezTo>
                      <a:pt x="122758" y="12785"/>
                      <a:pt x="19394" y="-8734"/>
                      <a:pt x="3519" y="3966"/>
                    </a:cubicBezTo>
                    <a:cubicBezTo>
                      <a:pt x="-12356" y="16666"/>
                      <a:pt x="30330" y="86516"/>
                      <a:pt x="35269" y="92866"/>
                    </a:cubicBezTo>
                    <a:cubicBezTo>
                      <a:pt x="40208" y="99216"/>
                      <a:pt x="30684" y="53002"/>
                      <a:pt x="33153" y="42066"/>
                    </a:cubicBezTo>
                    <a:cubicBezTo>
                      <a:pt x="35622" y="31130"/>
                      <a:pt x="32094" y="31835"/>
                      <a:pt x="50086" y="27249"/>
                    </a:cubicBezTo>
                    <a:cubicBezTo>
                      <a:pt x="68078" y="22663"/>
                      <a:pt x="138280" y="20547"/>
                      <a:pt x="130519" y="1666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1" name="フリーフォーム: 図形 1150">
                <a:extLst>
                  <a:ext uri="{FF2B5EF4-FFF2-40B4-BE49-F238E27FC236}">
                    <a16:creationId xmlns:a16="http://schemas.microsoft.com/office/drawing/2014/main" id="{100D1AFE-162E-47AB-B0C7-287994AE1313}"/>
                  </a:ext>
                </a:extLst>
              </p:cNvPr>
              <p:cNvSpPr/>
              <p:nvPr/>
            </p:nvSpPr>
            <p:spPr>
              <a:xfrm>
                <a:off x="6170282" y="2260954"/>
                <a:ext cx="1134252" cy="423619"/>
              </a:xfrm>
              <a:custGeom>
                <a:avLst/>
                <a:gdLst>
                  <a:gd name="connsiteX0" fmla="*/ 6151 w 1134252"/>
                  <a:gd name="connsiteY0" fmla="*/ 18696 h 423619"/>
                  <a:gd name="connsiteX1" fmla="*/ 448535 w 1134252"/>
                  <a:gd name="connsiteY1" fmla="*/ 73729 h 423619"/>
                  <a:gd name="connsiteX2" fmla="*/ 975585 w 1134252"/>
                  <a:gd name="connsiteY2" fmla="*/ 302329 h 423619"/>
                  <a:gd name="connsiteX3" fmla="*/ 1132218 w 1134252"/>
                  <a:gd name="connsiteY3" fmla="*/ 422979 h 423619"/>
                  <a:gd name="connsiteX4" fmla="*/ 893035 w 1134252"/>
                  <a:gd name="connsiteY4" fmla="*/ 253646 h 423619"/>
                  <a:gd name="connsiteX5" fmla="*/ 236868 w 1134252"/>
                  <a:gd name="connsiteY5" fmla="*/ 18696 h 423619"/>
                  <a:gd name="connsiteX6" fmla="*/ 6151 w 1134252"/>
                  <a:gd name="connsiteY6" fmla="*/ 18696 h 42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34252" h="423619">
                    <a:moveTo>
                      <a:pt x="6151" y="18696"/>
                    </a:moveTo>
                    <a:cubicBezTo>
                      <a:pt x="41429" y="27868"/>
                      <a:pt x="286963" y="26457"/>
                      <a:pt x="448535" y="73729"/>
                    </a:cubicBezTo>
                    <a:cubicBezTo>
                      <a:pt x="610107" y="121001"/>
                      <a:pt x="861638" y="244121"/>
                      <a:pt x="975585" y="302329"/>
                    </a:cubicBezTo>
                    <a:cubicBezTo>
                      <a:pt x="1089532" y="360537"/>
                      <a:pt x="1145976" y="431093"/>
                      <a:pt x="1132218" y="422979"/>
                    </a:cubicBezTo>
                    <a:cubicBezTo>
                      <a:pt x="1118460" y="414865"/>
                      <a:pt x="1042260" y="321027"/>
                      <a:pt x="893035" y="253646"/>
                    </a:cubicBezTo>
                    <a:cubicBezTo>
                      <a:pt x="743810" y="186266"/>
                      <a:pt x="381154" y="55738"/>
                      <a:pt x="236868" y="18696"/>
                    </a:cubicBezTo>
                    <a:cubicBezTo>
                      <a:pt x="92582" y="-18346"/>
                      <a:pt x="-29127" y="9524"/>
                      <a:pt x="6151" y="1869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2" name="フリーフォーム: 図形 1151">
                <a:extLst>
                  <a:ext uri="{FF2B5EF4-FFF2-40B4-BE49-F238E27FC236}">
                    <a16:creationId xmlns:a16="http://schemas.microsoft.com/office/drawing/2014/main" id="{FCF3CA3E-C48D-43B8-AD33-5B4A49617368}"/>
                  </a:ext>
                </a:extLst>
              </p:cNvPr>
              <p:cNvSpPr/>
              <p:nvPr/>
            </p:nvSpPr>
            <p:spPr>
              <a:xfrm>
                <a:off x="6288587" y="2304225"/>
                <a:ext cx="907126" cy="497017"/>
              </a:xfrm>
              <a:custGeom>
                <a:avLst/>
                <a:gdLst>
                  <a:gd name="connsiteX0" fmla="*/ 30 w 907126"/>
                  <a:gd name="connsiteY0" fmla="*/ 825 h 497017"/>
                  <a:gd name="connsiteX1" fmla="*/ 325996 w 907126"/>
                  <a:gd name="connsiteY1" fmla="*/ 53742 h 497017"/>
                  <a:gd name="connsiteX2" fmla="*/ 821296 w 907126"/>
                  <a:gd name="connsiteY2" fmla="*/ 261175 h 497017"/>
                  <a:gd name="connsiteX3" fmla="*/ 884796 w 907126"/>
                  <a:gd name="connsiteY3" fmla="*/ 324675 h 497017"/>
                  <a:gd name="connsiteX4" fmla="*/ 798013 w 907126"/>
                  <a:gd name="connsiteY4" fmla="*/ 496125 h 497017"/>
                  <a:gd name="connsiteX5" fmla="*/ 869980 w 907126"/>
                  <a:gd name="connsiteY5" fmla="*/ 388175 h 497017"/>
                  <a:gd name="connsiteX6" fmla="*/ 863630 w 907126"/>
                  <a:gd name="connsiteY6" fmla="*/ 303508 h 497017"/>
                  <a:gd name="connsiteX7" fmla="*/ 342930 w 907126"/>
                  <a:gd name="connsiteY7" fmla="*/ 81258 h 497017"/>
                  <a:gd name="connsiteX8" fmla="*/ 30 w 907126"/>
                  <a:gd name="connsiteY8" fmla="*/ 825 h 497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7126" h="497017">
                    <a:moveTo>
                      <a:pt x="30" y="825"/>
                    </a:moveTo>
                    <a:cubicBezTo>
                      <a:pt x="-2792" y="-3761"/>
                      <a:pt x="189119" y="10350"/>
                      <a:pt x="325996" y="53742"/>
                    </a:cubicBezTo>
                    <a:cubicBezTo>
                      <a:pt x="462873" y="97134"/>
                      <a:pt x="728163" y="216020"/>
                      <a:pt x="821296" y="261175"/>
                    </a:cubicBezTo>
                    <a:cubicBezTo>
                      <a:pt x="914429" y="306331"/>
                      <a:pt x="888676" y="285517"/>
                      <a:pt x="884796" y="324675"/>
                    </a:cubicBezTo>
                    <a:cubicBezTo>
                      <a:pt x="880916" y="363833"/>
                      <a:pt x="800482" y="485542"/>
                      <a:pt x="798013" y="496125"/>
                    </a:cubicBezTo>
                    <a:cubicBezTo>
                      <a:pt x="795544" y="506708"/>
                      <a:pt x="859044" y="420278"/>
                      <a:pt x="869980" y="388175"/>
                    </a:cubicBezTo>
                    <a:cubicBezTo>
                      <a:pt x="880916" y="356072"/>
                      <a:pt x="951472" y="354661"/>
                      <a:pt x="863630" y="303508"/>
                    </a:cubicBezTo>
                    <a:cubicBezTo>
                      <a:pt x="775788" y="252355"/>
                      <a:pt x="487216" y="130294"/>
                      <a:pt x="342930" y="81258"/>
                    </a:cubicBezTo>
                    <a:cubicBezTo>
                      <a:pt x="198644" y="32222"/>
                      <a:pt x="2852" y="5411"/>
                      <a:pt x="30" y="82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3" name="フリーフォーム: 図形 1152">
                <a:extLst>
                  <a:ext uri="{FF2B5EF4-FFF2-40B4-BE49-F238E27FC236}">
                    <a16:creationId xmlns:a16="http://schemas.microsoft.com/office/drawing/2014/main" id="{A070F3AC-C9C5-482C-800B-BCEBB64F89F7}"/>
                  </a:ext>
                </a:extLst>
              </p:cNvPr>
              <p:cNvSpPr/>
              <p:nvPr/>
            </p:nvSpPr>
            <p:spPr>
              <a:xfrm>
                <a:off x="6211713" y="2481641"/>
                <a:ext cx="884021" cy="286001"/>
              </a:xfrm>
              <a:custGeom>
                <a:avLst/>
                <a:gdLst>
                  <a:gd name="connsiteX0" fmla="*/ 704 w 884021"/>
                  <a:gd name="connsiteY0" fmla="*/ 1209 h 286001"/>
                  <a:gd name="connsiteX1" fmla="*/ 474837 w 884021"/>
                  <a:gd name="connsiteY1" fmla="*/ 94342 h 286001"/>
                  <a:gd name="connsiteX2" fmla="*/ 684387 w 884021"/>
                  <a:gd name="connsiteY2" fmla="*/ 185359 h 286001"/>
                  <a:gd name="connsiteX3" fmla="*/ 874887 w 884021"/>
                  <a:gd name="connsiteY3" fmla="*/ 282726 h 286001"/>
                  <a:gd name="connsiteX4" fmla="*/ 379587 w 884021"/>
                  <a:gd name="connsiteY4" fmla="*/ 58359 h 286001"/>
                  <a:gd name="connsiteX5" fmla="*/ 704 w 884021"/>
                  <a:gd name="connsiteY5" fmla="*/ 1209 h 28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4021" h="286001">
                    <a:moveTo>
                      <a:pt x="704" y="1209"/>
                    </a:moveTo>
                    <a:cubicBezTo>
                      <a:pt x="16579" y="7206"/>
                      <a:pt x="360890" y="63650"/>
                      <a:pt x="474837" y="94342"/>
                    </a:cubicBezTo>
                    <a:cubicBezTo>
                      <a:pt x="588784" y="125034"/>
                      <a:pt x="617712" y="153962"/>
                      <a:pt x="684387" y="185359"/>
                    </a:cubicBezTo>
                    <a:cubicBezTo>
                      <a:pt x="751062" y="216756"/>
                      <a:pt x="925687" y="303893"/>
                      <a:pt x="874887" y="282726"/>
                    </a:cubicBezTo>
                    <a:cubicBezTo>
                      <a:pt x="824087" y="261559"/>
                      <a:pt x="517876" y="105631"/>
                      <a:pt x="379587" y="58359"/>
                    </a:cubicBezTo>
                    <a:cubicBezTo>
                      <a:pt x="241298" y="11087"/>
                      <a:pt x="-15171" y="-4788"/>
                      <a:pt x="704" y="120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4" name="フリーフォーム: 図形 1153">
                <a:extLst>
                  <a:ext uri="{FF2B5EF4-FFF2-40B4-BE49-F238E27FC236}">
                    <a16:creationId xmlns:a16="http://schemas.microsoft.com/office/drawing/2014/main" id="{B9A5CBC3-8D70-41E7-A36F-05D40F8C53CF}"/>
                  </a:ext>
                </a:extLst>
              </p:cNvPr>
              <p:cNvSpPr/>
              <p:nvPr/>
            </p:nvSpPr>
            <p:spPr>
              <a:xfrm>
                <a:off x="5817785" y="2262292"/>
                <a:ext cx="351531" cy="730488"/>
              </a:xfrm>
              <a:custGeom>
                <a:avLst/>
                <a:gdLst>
                  <a:gd name="connsiteX0" fmla="*/ 350182 w 351531"/>
                  <a:gd name="connsiteY0" fmla="*/ 6775 h 730488"/>
                  <a:gd name="connsiteX1" fmla="*/ 98298 w 351531"/>
                  <a:gd name="connsiteY1" fmla="*/ 239608 h 730488"/>
                  <a:gd name="connsiteX2" fmla="*/ 110998 w 351531"/>
                  <a:gd name="connsiteY2" fmla="*/ 284058 h 730488"/>
                  <a:gd name="connsiteX3" fmla="*/ 36915 w 351531"/>
                  <a:gd name="connsiteY3" fmla="*/ 436458 h 730488"/>
                  <a:gd name="connsiteX4" fmla="*/ 22098 w 351531"/>
                  <a:gd name="connsiteY4" fmla="*/ 567691 h 730488"/>
                  <a:gd name="connsiteX5" fmla="*/ 3048 w 351531"/>
                  <a:gd name="connsiteY5" fmla="*/ 637541 h 730488"/>
                  <a:gd name="connsiteX6" fmla="*/ 11515 w 351531"/>
                  <a:gd name="connsiteY6" fmla="*/ 722208 h 730488"/>
                  <a:gd name="connsiteX7" fmla="*/ 108882 w 351531"/>
                  <a:gd name="connsiteY7" fmla="*/ 417408 h 730488"/>
                  <a:gd name="connsiteX8" fmla="*/ 195665 w 351531"/>
                  <a:gd name="connsiteY8" fmla="*/ 93558 h 730488"/>
                  <a:gd name="connsiteX9" fmla="*/ 350182 w 351531"/>
                  <a:gd name="connsiteY9" fmla="*/ 6775 h 73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1531" h="730488">
                    <a:moveTo>
                      <a:pt x="350182" y="6775"/>
                    </a:moveTo>
                    <a:cubicBezTo>
                      <a:pt x="333954" y="31117"/>
                      <a:pt x="138162" y="193394"/>
                      <a:pt x="98298" y="239608"/>
                    </a:cubicBezTo>
                    <a:cubicBezTo>
                      <a:pt x="58434" y="285822"/>
                      <a:pt x="121228" y="251250"/>
                      <a:pt x="110998" y="284058"/>
                    </a:cubicBezTo>
                    <a:cubicBezTo>
                      <a:pt x="100767" y="316866"/>
                      <a:pt x="51732" y="389186"/>
                      <a:pt x="36915" y="436458"/>
                    </a:cubicBezTo>
                    <a:cubicBezTo>
                      <a:pt x="22098" y="483730"/>
                      <a:pt x="27742" y="534177"/>
                      <a:pt x="22098" y="567691"/>
                    </a:cubicBezTo>
                    <a:cubicBezTo>
                      <a:pt x="16453" y="601205"/>
                      <a:pt x="4812" y="611788"/>
                      <a:pt x="3048" y="637541"/>
                    </a:cubicBezTo>
                    <a:cubicBezTo>
                      <a:pt x="1284" y="663294"/>
                      <a:pt x="-6124" y="758897"/>
                      <a:pt x="11515" y="722208"/>
                    </a:cubicBezTo>
                    <a:cubicBezTo>
                      <a:pt x="29154" y="685519"/>
                      <a:pt x="78190" y="522183"/>
                      <a:pt x="108882" y="417408"/>
                    </a:cubicBezTo>
                    <a:cubicBezTo>
                      <a:pt x="139574" y="312633"/>
                      <a:pt x="159682" y="160586"/>
                      <a:pt x="195665" y="93558"/>
                    </a:cubicBezTo>
                    <a:cubicBezTo>
                      <a:pt x="231648" y="26530"/>
                      <a:pt x="366410" y="-17567"/>
                      <a:pt x="350182" y="677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5" name="フリーフォーム: 図形 1154">
                <a:extLst>
                  <a:ext uri="{FF2B5EF4-FFF2-40B4-BE49-F238E27FC236}">
                    <a16:creationId xmlns:a16="http://schemas.microsoft.com/office/drawing/2014/main" id="{96636659-4ECD-497F-8CA1-348B559E9674}"/>
                  </a:ext>
                </a:extLst>
              </p:cNvPr>
              <p:cNvSpPr/>
              <p:nvPr/>
            </p:nvSpPr>
            <p:spPr>
              <a:xfrm>
                <a:off x="6088835" y="2467930"/>
                <a:ext cx="132111" cy="643629"/>
              </a:xfrm>
              <a:custGeom>
                <a:avLst/>
                <a:gdLst>
                  <a:gd name="connsiteX0" fmla="*/ 129932 w 132111"/>
                  <a:gd name="connsiteY0" fmla="*/ 31853 h 643629"/>
                  <a:gd name="connsiteX1" fmla="*/ 93948 w 132111"/>
                  <a:gd name="connsiteY1" fmla="*/ 69953 h 643629"/>
                  <a:gd name="connsiteX2" fmla="*/ 9282 w 132111"/>
                  <a:gd name="connsiteY2" fmla="*/ 489053 h 643629"/>
                  <a:gd name="connsiteX3" fmla="*/ 5048 w 132111"/>
                  <a:gd name="connsiteY3" fmla="*/ 641453 h 643629"/>
                  <a:gd name="connsiteX4" fmla="*/ 34682 w 132111"/>
                  <a:gd name="connsiteY4" fmla="*/ 393803 h 643629"/>
                  <a:gd name="connsiteX5" fmla="*/ 129932 w 132111"/>
                  <a:gd name="connsiteY5" fmla="*/ 31853 h 643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111" h="643629">
                    <a:moveTo>
                      <a:pt x="129932" y="31853"/>
                    </a:moveTo>
                    <a:cubicBezTo>
                      <a:pt x="139810" y="-22122"/>
                      <a:pt x="114056" y="-6247"/>
                      <a:pt x="93948" y="69953"/>
                    </a:cubicBezTo>
                    <a:cubicBezTo>
                      <a:pt x="73840" y="146153"/>
                      <a:pt x="24099" y="393803"/>
                      <a:pt x="9282" y="489053"/>
                    </a:cubicBezTo>
                    <a:cubicBezTo>
                      <a:pt x="-5535" y="584303"/>
                      <a:pt x="815" y="657328"/>
                      <a:pt x="5048" y="641453"/>
                    </a:cubicBezTo>
                    <a:cubicBezTo>
                      <a:pt x="9281" y="625578"/>
                      <a:pt x="12457" y="498578"/>
                      <a:pt x="34682" y="393803"/>
                    </a:cubicBezTo>
                    <a:cubicBezTo>
                      <a:pt x="56907" y="289028"/>
                      <a:pt x="120054" y="85828"/>
                      <a:pt x="129932" y="318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6" name="フリーフォーム: 図形 1155">
                <a:extLst>
                  <a:ext uri="{FF2B5EF4-FFF2-40B4-BE49-F238E27FC236}">
                    <a16:creationId xmlns:a16="http://schemas.microsoft.com/office/drawing/2014/main" id="{7EB332B5-72E3-4270-B5D0-2EAEC8A68BC3}"/>
                  </a:ext>
                </a:extLst>
              </p:cNvPr>
              <p:cNvSpPr/>
              <p:nvPr/>
            </p:nvSpPr>
            <p:spPr>
              <a:xfrm>
                <a:off x="5988027" y="2279643"/>
                <a:ext cx="152423" cy="800169"/>
              </a:xfrm>
              <a:custGeom>
                <a:avLst/>
                <a:gdLst>
                  <a:gd name="connsiteX0" fmla="*/ 152423 w 152423"/>
                  <a:gd name="connsiteY0" fmla="*/ 7 h 800169"/>
                  <a:gd name="connsiteX1" fmla="*/ 25423 w 152423"/>
                  <a:gd name="connsiteY1" fmla="*/ 605374 h 800169"/>
                  <a:gd name="connsiteX2" fmla="*/ 23 w 152423"/>
                  <a:gd name="connsiteY2" fmla="*/ 800107 h 800169"/>
                  <a:gd name="connsiteX3" fmla="*/ 25423 w 152423"/>
                  <a:gd name="connsiteY3" fmla="*/ 618074 h 800169"/>
                  <a:gd name="connsiteX4" fmla="*/ 152423 w 152423"/>
                  <a:gd name="connsiteY4" fmla="*/ 7 h 800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23" h="800169">
                    <a:moveTo>
                      <a:pt x="152423" y="7"/>
                    </a:moveTo>
                    <a:cubicBezTo>
                      <a:pt x="152423" y="-2110"/>
                      <a:pt x="50823" y="472024"/>
                      <a:pt x="25423" y="605374"/>
                    </a:cubicBezTo>
                    <a:cubicBezTo>
                      <a:pt x="23" y="738724"/>
                      <a:pt x="23" y="797990"/>
                      <a:pt x="23" y="800107"/>
                    </a:cubicBezTo>
                    <a:cubicBezTo>
                      <a:pt x="23" y="802224"/>
                      <a:pt x="-1741" y="751071"/>
                      <a:pt x="25423" y="618074"/>
                    </a:cubicBezTo>
                    <a:cubicBezTo>
                      <a:pt x="52587" y="485077"/>
                      <a:pt x="152423" y="2124"/>
                      <a:pt x="152423" y="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7" name="フリーフォーム: 図形 1156">
                <a:extLst>
                  <a:ext uri="{FF2B5EF4-FFF2-40B4-BE49-F238E27FC236}">
                    <a16:creationId xmlns:a16="http://schemas.microsoft.com/office/drawing/2014/main" id="{A5DB2CD9-C055-4B84-9A8C-CD5B3D844D9F}"/>
                  </a:ext>
                </a:extLst>
              </p:cNvPr>
              <p:cNvSpPr/>
              <p:nvPr/>
            </p:nvSpPr>
            <p:spPr>
              <a:xfrm>
                <a:off x="6030383" y="2292068"/>
                <a:ext cx="146050" cy="845318"/>
              </a:xfrm>
              <a:custGeom>
                <a:avLst/>
                <a:gdLst>
                  <a:gd name="connsiteX0" fmla="*/ 146050 w 146050"/>
                  <a:gd name="connsiteY0" fmla="*/ 282 h 845318"/>
                  <a:gd name="connsiteX1" fmla="*/ 31750 w 146050"/>
                  <a:gd name="connsiteY1" fmla="*/ 459599 h 845318"/>
                  <a:gd name="connsiteX2" fmla="*/ 0 w 146050"/>
                  <a:gd name="connsiteY2" fmla="*/ 844832 h 845318"/>
                  <a:gd name="connsiteX3" fmla="*/ 31750 w 146050"/>
                  <a:gd name="connsiteY3" fmla="*/ 527332 h 845318"/>
                  <a:gd name="connsiteX4" fmla="*/ 146050 w 146050"/>
                  <a:gd name="connsiteY4" fmla="*/ 282 h 845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6050" h="845318">
                    <a:moveTo>
                      <a:pt x="146050" y="282"/>
                    </a:moveTo>
                    <a:cubicBezTo>
                      <a:pt x="146050" y="-11007"/>
                      <a:pt x="56092" y="318841"/>
                      <a:pt x="31750" y="459599"/>
                    </a:cubicBezTo>
                    <a:cubicBezTo>
                      <a:pt x="7408" y="600357"/>
                      <a:pt x="0" y="833543"/>
                      <a:pt x="0" y="844832"/>
                    </a:cubicBezTo>
                    <a:cubicBezTo>
                      <a:pt x="0" y="856121"/>
                      <a:pt x="5644" y="668443"/>
                      <a:pt x="31750" y="527332"/>
                    </a:cubicBezTo>
                    <a:cubicBezTo>
                      <a:pt x="57856" y="386221"/>
                      <a:pt x="146050" y="11571"/>
                      <a:pt x="146050" y="28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8" name="フリーフォーム: 図形 1157">
                <a:extLst>
                  <a:ext uri="{FF2B5EF4-FFF2-40B4-BE49-F238E27FC236}">
                    <a16:creationId xmlns:a16="http://schemas.microsoft.com/office/drawing/2014/main" id="{3EC77256-180E-4869-AEA5-3A5AD55B729D}"/>
                  </a:ext>
                </a:extLst>
              </p:cNvPr>
              <p:cNvSpPr/>
              <p:nvPr/>
            </p:nvSpPr>
            <p:spPr>
              <a:xfrm>
                <a:off x="6823464" y="2696606"/>
                <a:ext cx="479124" cy="758479"/>
              </a:xfrm>
              <a:custGeom>
                <a:avLst/>
                <a:gdLst>
                  <a:gd name="connsiteX0" fmla="*/ 479036 w 479124"/>
                  <a:gd name="connsiteY0" fmla="*/ 27 h 758479"/>
                  <a:gd name="connsiteX1" fmla="*/ 138253 w 479124"/>
                  <a:gd name="connsiteY1" fmla="*/ 599044 h 758479"/>
                  <a:gd name="connsiteX2" fmla="*/ 669 w 479124"/>
                  <a:gd name="connsiteY2" fmla="*/ 757794 h 758479"/>
                  <a:gd name="connsiteX3" fmla="*/ 104386 w 479124"/>
                  <a:gd name="connsiteY3" fmla="*/ 624444 h 758479"/>
                  <a:gd name="connsiteX4" fmla="*/ 479036 w 479124"/>
                  <a:gd name="connsiteY4" fmla="*/ 27 h 75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9124" h="758479">
                    <a:moveTo>
                      <a:pt x="479036" y="27"/>
                    </a:moveTo>
                    <a:cubicBezTo>
                      <a:pt x="484680" y="-4206"/>
                      <a:pt x="217981" y="472750"/>
                      <a:pt x="138253" y="599044"/>
                    </a:cubicBezTo>
                    <a:cubicBezTo>
                      <a:pt x="58525" y="725338"/>
                      <a:pt x="6313" y="753561"/>
                      <a:pt x="669" y="757794"/>
                    </a:cubicBezTo>
                    <a:cubicBezTo>
                      <a:pt x="-4975" y="762027"/>
                      <a:pt x="24658" y="750033"/>
                      <a:pt x="104386" y="624444"/>
                    </a:cubicBezTo>
                    <a:cubicBezTo>
                      <a:pt x="184114" y="498855"/>
                      <a:pt x="473392" y="4260"/>
                      <a:pt x="479036" y="2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59" name="フリーフォーム: 図形 1158">
                <a:extLst>
                  <a:ext uri="{FF2B5EF4-FFF2-40B4-BE49-F238E27FC236}">
                    <a16:creationId xmlns:a16="http://schemas.microsoft.com/office/drawing/2014/main" id="{B5EED919-957E-44BA-A1BC-CAA0E4FB16D1}"/>
                  </a:ext>
                </a:extLst>
              </p:cNvPr>
              <p:cNvSpPr/>
              <p:nvPr/>
            </p:nvSpPr>
            <p:spPr>
              <a:xfrm>
                <a:off x="6769779" y="2761522"/>
                <a:ext cx="329897" cy="642701"/>
              </a:xfrm>
              <a:custGeom>
                <a:avLst/>
                <a:gdLst>
                  <a:gd name="connsiteX0" fmla="*/ 213104 w 329897"/>
                  <a:gd name="connsiteY0" fmla="*/ 728 h 642701"/>
                  <a:gd name="connsiteX1" fmla="*/ 310471 w 329897"/>
                  <a:gd name="connsiteY1" fmla="*/ 57878 h 642701"/>
                  <a:gd name="connsiteX2" fmla="*/ 210988 w 329897"/>
                  <a:gd name="connsiteY2" fmla="*/ 303411 h 642701"/>
                  <a:gd name="connsiteX3" fmla="*/ 14138 w 329897"/>
                  <a:gd name="connsiteY3" fmla="*/ 606095 h 642701"/>
                  <a:gd name="connsiteX4" fmla="*/ 48004 w 329897"/>
                  <a:gd name="connsiteY4" fmla="*/ 582811 h 642701"/>
                  <a:gd name="connsiteX5" fmla="*/ 306238 w 329897"/>
                  <a:gd name="connsiteY5" fmla="*/ 115028 h 642701"/>
                  <a:gd name="connsiteX6" fmla="*/ 308354 w 329897"/>
                  <a:gd name="connsiteY6" fmla="*/ 81161 h 642701"/>
                  <a:gd name="connsiteX7" fmla="*/ 213104 w 329897"/>
                  <a:gd name="connsiteY7" fmla="*/ 728 h 642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9897" h="642701">
                    <a:moveTo>
                      <a:pt x="213104" y="728"/>
                    </a:moveTo>
                    <a:cubicBezTo>
                      <a:pt x="213457" y="-3152"/>
                      <a:pt x="310824" y="7431"/>
                      <a:pt x="310471" y="57878"/>
                    </a:cubicBezTo>
                    <a:cubicBezTo>
                      <a:pt x="310118" y="108325"/>
                      <a:pt x="260377" y="212042"/>
                      <a:pt x="210988" y="303411"/>
                    </a:cubicBezTo>
                    <a:cubicBezTo>
                      <a:pt x="161599" y="394781"/>
                      <a:pt x="41302" y="559528"/>
                      <a:pt x="14138" y="606095"/>
                    </a:cubicBezTo>
                    <a:cubicBezTo>
                      <a:pt x="-13026" y="652662"/>
                      <a:pt x="-679" y="664656"/>
                      <a:pt x="48004" y="582811"/>
                    </a:cubicBezTo>
                    <a:cubicBezTo>
                      <a:pt x="96687" y="500966"/>
                      <a:pt x="262846" y="198636"/>
                      <a:pt x="306238" y="115028"/>
                    </a:cubicBezTo>
                    <a:cubicBezTo>
                      <a:pt x="349630" y="31420"/>
                      <a:pt x="322818" y="97742"/>
                      <a:pt x="308354" y="81161"/>
                    </a:cubicBezTo>
                    <a:cubicBezTo>
                      <a:pt x="293890" y="64581"/>
                      <a:pt x="212751" y="4608"/>
                      <a:pt x="213104" y="72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0" name="フリーフォーム: 図形 1159">
                <a:extLst>
                  <a:ext uri="{FF2B5EF4-FFF2-40B4-BE49-F238E27FC236}">
                    <a16:creationId xmlns:a16="http://schemas.microsoft.com/office/drawing/2014/main" id="{0460DCFE-349C-4861-B5D0-C35BC01B7032}"/>
                  </a:ext>
                </a:extLst>
              </p:cNvPr>
              <p:cNvSpPr/>
              <p:nvPr/>
            </p:nvSpPr>
            <p:spPr>
              <a:xfrm>
                <a:off x="6793108" y="2791715"/>
                <a:ext cx="306261" cy="591645"/>
              </a:xfrm>
              <a:custGeom>
                <a:avLst/>
                <a:gdLst>
                  <a:gd name="connsiteX0" fmla="*/ 301959 w 306261"/>
                  <a:gd name="connsiteY0" fmla="*/ 2285 h 591645"/>
                  <a:gd name="connsiteX1" fmla="*/ 261742 w 306261"/>
                  <a:gd name="connsiteY1" fmla="*/ 165268 h 591645"/>
                  <a:gd name="connsiteX2" fmla="*/ 105109 w 306261"/>
                  <a:gd name="connsiteY2" fmla="*/ 484885 h 591645"/>
                  <a:gd name="connsiteX3" fmla="*/ 3509 w 306261"/>
                  <a:gd name="connsiteY3" fmla="*/ 580135 h 591645"/>
                  <a:gd name="connsiteX4" fmla="*/ 232109 w 306261"/>
                  <a:gd name="connsiteY4" fmla="*/ 254168 h 591645"/>
                  <a:gd name="connsiteX5" fmla="*/ 297725 w 306261"/>
                  <a:gd name="connsiteY5" fmla="*/ 80602 h 591645"/>
                  <a:gd name="connsiteX6" fmla="*/ 301959 w 306261"/>
                  <a:gd name="connsiteY6" fmla="*/ 2285 h 59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6261" h="591645">
                    <a:moveTo>
                      <a:pt x="301959" y="2285"/>
                    </a:moveTo>
                    <a:cubicBezTo>
                      <a:pt x="295962" y="16396"/>
                      <a:pt x="294550" y="84835"/>
                      <a:pt x="261742" y="165268"/>
                    </a:cubicBezTo>
                    <a:cubicBezTo>
                      <a:pt x="228934" y="245701"/>
                      <a:pt x="148148" y="415741"/>
                      <a:pt x="105109" y="484885"/>
                    </a:cubicBezTo>
                    <a:cubicBezTo>
                      <a:pt x="62070" y="554030"/>
                      <a:pt x="-17658" y="618588"/>
                      <a:pt x="3509" y="580135"/>
                    </a:cubicBezTo>
                    <a:cubicBezTo>
                      <a:pt x="24676" y="541682"/>
                      <a:pt x="183073" y="337423"/>
                      <a:pt x="232109" y="254168"/>
                    </a:cubicBezTo>
                    <a:cubicBezTo>
                      <a:pt x="281145" y="170913"/>
                      <a:pt x="286789" y="118702"/>
                      <a:pt x="297725" y="80602"/>
                    </a:cubicBezTo>
                    <a:cubicBezTo>
                      <a:pt x="308661" y="42502"/>
                      <a:pt x="307956" y="-11826"/>
                      <a:pt x="301959" y="228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1" name="フリーフォーム: 図形 1160">
                <a:extLst>
                  <a:ext uri="{FF2B5EF4-FFF2-40B4-BE49-F238E27FC236}">
                    <a16:creationId xmlns:a16="http://schemas.microsoft.com/office/drawing/2014/main" id="{6F5A76B9-54DE-4A0D-8288-AB4B0CBF31DC}"/>
                  </a:ext>
                </a:extLst>
              </p:cNvPr>
              <p:cNvSpPr/>
              <p:nvPr/>
            </p:nvSpPr>
            <p:spPr>
              <a:xfrm>
                <a:off x="7025199" y="2685359"/>
                <a:ext cx="356021" cy="828814"/>
              </a:xfrm>
              <a:custGeom>
                <a:avLst/>
                <a:gdLst>
                  <a:gd name="connsiteX0" fmla="*/ 292118 w 356021"/>
                  <a:gd name="connsiteY0" fmla="*/ 9158 h 828814"/>
                  <a:gd name="connsiteX1" fmla="*/ 315401 w 356021"/>
                  <a:gd name="connsiteY1" fmla="*/ 252574 h 828814"/>
                  <a:gd name="connsiteX2" fmla="*/ 207451 w 356021"/>
                  <a:gd name="connsiteY2" fmla="*/ 512924 h 828814"/>
                  <a:gd name="connsiteX3" fmla="*/ 112201 w 356021"/>
                  <a:gd name="connsiteY3" fmla="*/ 692841 h 828814"/>
                  <a:gd name="connsiteX4" fmla="*/ 18 w 356021"/>
                  <a:gd name="connsiteY4" fmla="*/ 826191 h 828814"/>
                  <a:gd name="connsiteX5" fmla="*/ 120668 w 356021"/>
                  <a:gd name="connsiteY5" fmla="*/ 760574 h 828814"/>
                  <a:gd name="connsiteX6" fmla="*/ 247668 w 356021"/>
                  <a:gd name="connsiteY6" fmla="*/ 519274 h 828814"/>
                  <a:gd name="connsiteX7" fmla="*/ 355618 w 356021"/>
                  <a:gd name="connsiteY7" fmla="*/ 98058 h 828814"/>
                  <a:gd name="connsiteX8" fmla="*/ 292118 w 356021"/>
                  <a:gd name="connsiteY8" fmla="*/ 9158 h 828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6021" h="828814">
                    <a:moveTo>
                      <a:pt x="292118" y="9158"/>
                    </a:moveTo>
                    <a:cubicBezTo>
                      <a:pt x="285415" y="34911"/>
                      <a:pt x="329512" y="168613"/>
                      <a:pt x="315401" y="252574"/>
                    </a:cubicBezTo>
                    <a:cubicBezTo>
                      <a:pt x="301290" y="336535"/>
                      <a:pt x="241318" y="439546"/>
                      <a:pt x="207451" y="512924"/>
                    </a:cubicBezTo>
                    <a:cubicBezTo>
                      <a:pt x="173584" y="586302"/>
                      <a:pt x="146773" y="640630"/>
                      <a:pt x="112201" y="692841"/>
                    </a:cubicBezTo>
                    <a:cubicBezTo>
                      <a:pt x="77629" y="745052"/>
                      <a:pt x="-1393" y="814902"/>
                      <a:pt x="18" y="826191"/>
                    </a:cubicBezTo>
                    <a:cubicBezTo>
                      <a:pt x="1429" y="837480"/>
                      <a:pt x="79393" y="811727"/>
                      <a:pt x="120668" y="760574"/>
                    </a:cubicBezTo>
                    <a:cubicBezTo>
                      <a:pt x="161943" y="709421"/>
                      <a:pt x="208510" y="629693"/>
                      <a:pt x="247668" y="519274"/>
                    </a:cubicBezTo>
                    <a:cubicBezTo>
                      <a:pt x="286826" y="408855"/>
                      <a:pt x="349621" y="184488"/>
                      <a:pt x="355618" y="98058"/>
                    </a:cubicBezTo>
                    <a:cubicBezTo>
                      <a:pt x="361615" y="11628"/>
                      <a:pt x="298821" y="-16595"/>
                      <a:pt x="292118" y="915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2" name="フリーフォーム: 図形 1161">
                <a:extLst>
                  <a:ext uri="{FF2B5EF4-FFF2-40B4-BE49-F238E27FC236}">
                    <a16:creationId xmlns:a16="http://schemas.microsoft.com/office/drawing/2014/main" id="{F7F2F99F-FEEB-44AC-9647-348433401503}"/>
                  </a:ext>
                </a:extLst>
              </p:cNvPr>
              <p:cNvSpPr/>
              <p:nvPr/>
            </p:nvSpPr>
            <p:spPr>
              <a:xfrm>
                <a:off x="5837941" y="3148936"/>
                <a:ext cx="1063904" cy="401140"/>
              </a:xfrm>
              <a:custGeom>
                <a:avLst/>
                <a:gdLst>
                  <a:gd name="connsiteX0" fmla="*/ 10409 w 1063904"/>
                  <a:gd name="connsiteY0" fmla="*/ 19714 h 401140"/>
                  <a:gd name="connsiteX1" fmla="*/ 359659 w 1063904"/>
                  <a:gd name="connsiteY1" fmla="*/ 40881 h 401140"/>
                  <a:gd name="connsiteX2" fmla="*/ 770292 w 1063904"/>
                  <a:gd name="connsiteY2" fmla="*/ 186931 h 401140"/>
                  <a:gd name="connsiteX3" fmla="*/ 1034876 w 1063904"/>
                  <a:gd name="connsiteY3" fmla="*/ 379547 h 401140"/>
                  <a:gd name="connsiteX4" fmla="*/ 1049692 w 1063904"/>
                  <a:gd name="connsiteY4" fmla="*/ 388014 h 401140"/>
                  <a:gd name="connsiteX5" fmla="*/ 969259 w 1063904"/>
                  <a:gd name="connsiteY5" fmla="*/ 303347 h 401140"/>
                  <a:gd name="connsiteX6" fmla="*/ 482426 w 1063904"/>
                  <a:gd name="connsiteY6" fmla="*/ 64164 h 401140"/>
                  <a:gd name="connsiteX7" fmla="*/ 126826 w 1063904"/>
                  <a:gd name="connsiteY7" fmla="*/ 2781 h 401140"/>
                  <a:gd name="connsiteX8" fmla="*/ 10409 w 1063904"/>
                  <a:gd name="connsiteY8" fmla="*/ 19714 h 40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3904" h="401140">
                    <a:moveTo>
                      <a:pt x="10409" y="19714"/>
                    </a:moveTo>
                    <a:cubicBezTo>
                      <a:pt x="49214" y="26064"/>
                      <a:pt x="233012" y="13012"/>
                      <a:pt x="359659" y="40881"/>
                    </a:cubicBezTo>
                    <a:cubicBezTo>
                      <a:pt x="486306" y="68750"/>
                      <a:pt x="657756" y="130487"/>
                      <a:pt x="770292" y="186931"/>
                    </a:cubicBezTo>
                    <a:cubicBezTo>
                      <a:pt x="882828" y="243375"/>
                      <a:pt x="988309" y="346033"/>
                      <a:pt x="1034876" y="379547"/>
                    </a:cubicBezTo>
                    <a:cubicBezTo>
                      <a:pt x="1081443" y="413061"/>
                      <a:pt x="1060628" y="400714"/>
                      <a:pt x="1049692" y="388014"/>
                    </a:cubicBezTo>
                    <a:cubicBezTo>
                      <a:pt x="1038756" y="375314"/>
                      <a:pt x="1063803" y="357322"/>
                      <a:pt x="969259" y="303347"/>
                    </a:cubicBezTo>
                    <a:cubicBezTo>
                      <a:pt x="874715" y="249372"/>
                      <a:pt x="622832" y="114258"/>
                      <a:pt x="482426" y="64164"/>
                    </a:cubicBezTo>
                    <a:cubicBezTo>
                      <a:pt x="342021" y="14070"/>
                      <a:pt x="205496" y="13011"/>
                      <a:pt x="126826" y="2781"/>
                    </a:cubicBezTo>
                    <a:cubicBezTo>
                      <a:pt x="48157" y="-7450"/>
                      <a:pt x="-28396" y="13364"/>
                      <a:pt x="10409" y="197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3" name="フリーフォーム: 図形 1162">
                <a:extLst>
                  <a:ext uri="{FF2B5EF4-FFF2-40B4-BE49-F238E27FC236}">
                    <a16:creationId xmlns:a16="http://schemas.microsoft.com/office/drawing/2014/main" id="{1DC86535-4B94-4B7A-BF62-06B77BC4CC94}"/>
                  </a:ext>
                </a:extLst>
              </p:cNvPr>
              <p:cNvSpPr/>
              <p:nvPr/>
            </p:nvSpPr>
            <p:spPr>
              <a:xfrm>
                <a:off x="5843341" y="3152317"/>
                <a:ext cx="791345" cy="428596"/>
              </a:xfrm>
              <a:custGeom>
                <a:avLst/>
                <a:gdLst>
                  <a:gd name="connsiteX0" fmla="*/ 776 w 791345"/>
                  <a:gd name="connsiteY0" fmla="*/ 3633 h 428596"/>
                  <a:gd name="connsiteX1" fmla="*/ 47342 w 791345"/>
                  <a:gd name="connsiteY1" fmla="*/ 249166 h 428596"/>
                  <a:gd name="connsiteX2" fmla="*/ 301342 w 791345"/>
                  <a:gd name="connsiteY2" fmla="*/ 253400 h 428596"/>
                  <a:gd name="connsiteX3" fmla="*/ 616726 w 791345"/>
                  <a:gd name="connsiteY3" fmla="*/ 352883 h 428596"/>
                  <a:gd name="connsiteX4" fmla="*/ 790292 w 791345"/>
                  <a:gd name="connsiteY4" fmla="*/ 426966 h 428596"/>
                  <a:gd name="connsiteX5" fmla="*/ 540526 w 791345"/>
                  <a:gd name="connsiteY5" fmla="*/ 280916 h 428596"/>
                  <a:gd name="connsiteX6" fmla="*/ 53692 w 791345"/>
                  <a:gd name="connsiteY6" fmla="*/ 230116 h 428596"/>
                  <a:gd name="connsiteX7" fmla="*/ 19826 w 791345"/>
                  <a:gd name="connsiteY7" fmla="*/ 109466 h 428596"/>
                  <a:gd name="connsiteX8" fmla="*/ 776 w 791345"/>
                  <a:gd name="connsiteY8" fmla="*/ 3633 h 42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91345" h="428596">
                    <a:moveTo>
                      <a:pt x="776" y="3633"/>
                    </a:moveTo>
                    <a:cubicBezTo>
                      <a:pt x="5362" y="26916"/>
                      <a:pt x="-2752" y="207538"/>
                      <a:pt x="47342" y="249166"/>
                    </a:cubicBezTo>
                    <a:cubicBezTo>
                      <a:pt x="97436" y="290794"/>
                      <a:pt x="206445" y="236114"/>
                      <a:pt x="301342" y="253400"/>
                    </a:cubicBezTo>
                    <a:cubicBezTo>
                      <a:pt x="396239" y="270686"/>
                      <a:pt x="535234" y="323955"/>
                      <a:pt x="616726" y="352883"/>
                    </a:cubicBezTo>
                    <a:cubicBezTo>
                      <a:pt x="698218" y="381811"/>
                      <a:pt x="802992" y="438961"/>
                      <a:pt x="790292" y="426966"/>
                    </a:cubicBezTo>
                    <a:cubicBezTo>
                      <a:pt x="777592" y="414972"/>
                      <a:pt x="663293" y="313724"/>
                      <a:pt x="540526" y="280916"/>
                    </a:cubicBezTo>
                    <a:cubicBezTo>
                      <a:pt x="417759" y="248108"/>
                      <a:pt x="140475" y="258691"/>
                      <a:pt x="53692" y="230116"/>
                    </a:cubicBezTo>
                    <a:cubicBezTo>
                      <a:pt x="-33091" y="201541"/>
                      <a:pt x="26529" y="143685"/>
                      <a:pt x="19826" y="109466"/>
                    </a:cubicBezTo>
                    <a:cubicBezTo>
                      <a:pt x="13123" y="75247"/>
                      <a:pt x="-3810" y="-19650"/>
                      <a:pt x="776" y="36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4" name="フリーフォーム: 図形 1163">
                <a:extLst>
                  <a:ext uri="{FF2B5EF4-FFF2-40B4-BE49-F238E27FC236}">
                    <a16:creationId xmlns:a16="http://schemas.microsoft.com/office/drawing/2014/main" id="{93CC7BA0-461E-4D99-91C0-9A2F7C39046A}"/>
                  </a:ext>
                </a:extLst>
              </p:cNvPr>
              <p:cNvSpPr/>
              <p:nvPr/>
            </p:nvSpPr>
            <p:spPr>
              <a:xfrm>
                <a:off x="5670575" y="3032235"/>
                <a:ext cx="258417" cy="247385"/>
              </a:xfrm>
              <a:custGeom>
                <a:avLst/>
                <a:gdLst>
                  <a:gd name="connsiteX0" fmla="*/ 258208 w 258417"/>
                  <a:gd name="connsiteY0" fmla="*/ 53865 h 247385"/>
                  <a:gd name="connsiteX1" fmla="*/ 65592 w 258417"/>
                  <a:gd name="connsiteY1" fmla="*/ 948 h 247385"/>
                  <a:gd name="connsiteX2" fmla="*/ 107925 w 258417"/>
                  <a:gd name="connsiteY2" fmla="*/ 108898 h 247385"/>
                  <a:gd name="connsiteX3" fmla="*/ 2092 w 258417"/>
                  <a:gd name="connsiteY3" fmla="*/ 216848 h 247385"/>
                  <a:gd name="connsiteX4" fmla="*/ 46542 w 258417"/>
                  <a:gd name="connsiteY4" fmla="*/ 242248 h 247385"/>
                  <a:gd name="connsiteX5" fmla="*/ 154492 w 258417"/>
                  <a:gd name="connsiteY5" fmla="*/ 244365 h 247385"/>
                  <a:gd name="connsiteX6" fmla="*/ 52892 w 258417"/>
                  <a:gd name="connsiteY6" fmla="*/ 208382 h 247385"/>
                  <a:gd name="connsiteX7" fmla="*/ 126975 w 258417"/>
                  <a:gd name="connsiteY7" fmla="*/ 85615 h 247385"/>
                  <a:gd name="connsiteX8" fmla="*/ 103692 w 258417"/>
                  <a:gd name="connsiteY8" fmla="*/ 11532 h 247385"/>
                  <a:gd name="connsiteX9" fmla="*/ 258208 w 258417"/>
                  <a:gd name="connsiteY9" fmla="*/ 53865 h 247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8417" h="247385">
                    <a:moveTo>
                      <a:pt x="258208" y="53865"/>
                    </a:moveTo>
                    <a:cubicBezTo>
                      <a:pt x="251858" y="52101"/>
                      <a:pt x="90639" y="-8224"/>
                      <a:pt x="65592" y="948"/>
                    </a:cubicBezTo>
                    <a:cubicBezTo>
                      <a:pt x="40545" y="10120"/>
                      <a:pt x="118508" y="72915"/>
                      <a:pt x="107925" y="108898"/>
                    </a:cubicBezTo>
                    <a:cubicBezTo>
                      <a:pt x="97342" y="144881"/>
                      <a:pt x="12322" y="194623"/>
                      <a:pt x="2092" y="216848"/>
                    </a:cubicBezTo>
                    <a:cubicBezTo>
                      <a:pt x="-8138" y="239073"/>
                      <a:pt x="21142" y="237662"/>
                      <a:pt x="46542" y="242248"/>
                    </a:cubicBezTo>
                    <a:cubicBezTo>
                      <a:pt x="71942" y="246834"/>
                      <a:pt x="153434" y="250009"/>
                      <a:pt x="154492" y="244365"/>
                    </a:cubicBezTo>
                    <a:cubicBezTo>
                      <a:pt x="155550" y="238721"/>
                      <a:pt x="57478" y="234840"/>
                      <a:pt x="52892" y="208382"/>
                    </a:cubicBezTo>
                    <a:cubicBezTo>
                      <a:pt x="48306" y="181924"/>
                      <a:pt x="118508" y="118423"/>
                      <a:pt x="126975" y="85615"/>
                    </a:cubicBezTo>
                    <a:cubicBezTo>
                      <a:pt x="135442" y="52807"/>
                      <a:pt x="82525" y="15060"/>
                      <a:pt x="103692" y="11532"/>
                    </a:cubicBezTo>
                    <a:cubicBezTo>
                      <a:pt x="124859" y="8004"/>
                      <a:pt x="264558" y="55629"/>
                      <a:pt x="258208" y="5386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5" name="フリーフォーム: 図形 1164">
                <a:extLst>
                  <a:ext uri="{FF2B5EF4-FFF2-40B4-BE49-F238E27FC236}">
                    <a16:creationId xmlns:a16="http://schemas.microsoft.com/office/drawing/2014/main" id="{1113A329-5548-440C-A7D2-FF048BA15BCF}"/>
                  </a:ext>
                </a:extLst>
              </p:cNvPr>
              <p:cNvSpPr/>
              <p:nvPr/>
            </p:nvSpPr>
            <p:spPr>
              <a:xfrm>
                <a:off x="5793054" y="3086434"/>
                <a:ext cx="196760" cy="80186"/>
              </a:xfrm>
              <a:custGeom>
                <a:avLst/>
                <a:gdLst>
                  <a:gd name="connsiteX0" fmla="*/ 194996 w 196760"/>
                  <a:gd name="connsiteY0" fmla="*/ 3899 h 80186"/>
                  <a:gd name="connsiteX1" fmla="*/ 2379 w 196760"/>
                  <a:gd name="connsiteY1" fmla="*/ 80099 h 80186"/>
                  <a:gd name="connsiteX2" fmla="*/ 93396 w 196760"/>
                  <a:gd name="connsiteY2" fmla="*/ 18716 h 80186"/>
                  <a:gd name="connsiteX3" fmla="*/ 194996 w 196760"/>
                  <a:gd name="connsiteY3" fmla="*/ 3899 h 801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760" h="80186">
                    <a:moveTo>
                      <a:pt x="194996" y="3899"/>
                    </a:moveTo>
                    <a:cubicBezTo>
                      <a:pt x="179826" y="14130"/>
                      <a:pt x="19312" y="77630"/>
                      <a:pt x="2379" y="80099"/>
                    </a:cubicBezTo>
                    <a:cubicBezTo>
                      <a:pt x="-14554" y="82568"/>
                      <a:pt x="63410" y="32121"/>
                      <a:pt x="93396" y="18716"/>
                    </a:cubicBezTo>
                    <a:cubicBezTo>
                      <a:pt x="123382" y="5311"/>
                      <a:pt x="210166" y="-6332"/>
                      <a:pt x="194996" y="389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6" name="フリーフォーム: 図形 1165">
                <a:extLst>
                  <a:ext uri="{FF2B5EF4-FFF2-40B4-BE49-F238E27FC236}">
                    <a16:creationId xmlns:a16="http://schemas.microsoft.com/office/drawing/2014/main" id="{874BDC79-F0AC-4BD3-A4A4-0616F2CCCAE6}"/>
                  </a:ext>
                </a:extLst>
              </p:cNvPr>
              <p:cNvSpPr/>
              <p:nvPr/>
            </p:nvSpPr>
            <p:spPr>
              <a:xfrm>
                <a:off x="6174237" y="3409062"/>
                <a:ext cx="326064" cy="230834"/>
              </a:xfrm>
              <a:custGeom>
                <a:avLst/>
                <a:gdLst>
                  <a:gd name="connsiteX0" fmla="*/ 80 w 326064"/>
                  <a:gd name="connsiteY0" fmla="*/ 888 h 230834"/>
                  <a:gd name="connsiteX1" fmla="*/ 118613 w 326064"/>
                  <a:gd name="connsiteY1" fmla="*/ 214671 h 230834"/>
                  <a:gd name="connsiteX2" fmla="*/ 156713 w 326064"/>
                  <a:gd name="connsiteY2" fmla="*/ 208321 h 230834"/>
                  <a:gd name="connsiteX3" fmla="*/ 326046 w 326064"/>
                  <a:gd name="connsiteY3" fmla="*/ 149055 h 230834"/>
                  <a:gd name="connsiteX4" fmla="*/ 167296 w 326064"/>
                  <a:gd name="connsiteY4" fmla="*/ 185038 h 230834"/>
                  <a:gd name="connsiteX5" fmla="*/ 101680 w 326064"/>
                  <a:gd name="connsiteY5" fmla="*/ 140588 h 230834"/>
                  <a:gd name="connsiteX6" fmla="*/ 80 w 326064"/>
                  <a:gd name="connsiteY6" fmla="*/ 888 h 230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6064" h="230834">
                    <a:moveTo>
                      <a:pt x="80" y="888"/>
                    </a:moveTo>
                    <a:cubicBezTo>
                      <a:pt x="2902" y="13235"/>
                      <a:pt x="92508" y="180099"/>
                      <a:pt x="118613" y="214671"/>
                    </a:cubicBezTo>
                    <a:cubicBezTo>
                      <a:pt x="144719" y="249243"/>
                      <a:pt x="122141" y="219257"/>
                      <a:pt x="156713" y="208321"/>
                    </a:cubicBezTo>
                    <a:cubicBezTo>
                      <a:pt x="191285" y="197385"/>
                      <a:pt x="324282" y="152935"/>
                      <a:pt x="326046" y="149055"/>
                    </a:cubicBezTo>
                    <a:cubicBezTo>
                      <a:pt x="327810" y="145175"/>
                      <a:pt x="204690" y="186449"/>
                      <a:pt x="167296" y="185038"/>
                    </a:cubicBezTo>
                    <a:cubicBezTo>
                      <a:pt x="129902" y="183627"/>
                      <a:pt x="134135" y="172691"/>
                      <a:pt x="101680" y="140588"/>
                    </a:cubicBezTo>
                    <a:cubicBezTo>
                      <a:pt x="69225" y="108485"/>
                      <a:pt x="-2742" y="-11459"/>
                      <a:pt x="80" y="88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7" name="フリーフォーム: 図形 1166">
                <a:extLst>
                  <a:ext uri="{FF2B5EF4-FFF2-40B4-BE49-F238E27FC236}">
                    <a16:creationId xmlns:a16="http://schemas.microsoft.com/office/drawing/2014/main" id="{8BE01428-25E3-4A4F-A35E-53D04E6D20DD}"/>
                  </a:ext>
                </a:extLst>
              </p:cNvPr>
              <p:cNvSpPr/>
              <p:nvPr/>
            </p:nvSpPr>
            <p:spPr>
              <a:xfrm>
                <a:off x="6070407" y="3408879"/>
                <a:ext cx="182933" cy="296889"/>
              </a:xfrm>
              <a:custGeom>
                <a:avLst/>
                <a:gdLst>
                  <a:gd name="connsiteX0" fmla="*/ 2310 w 182933"/>
                  <a:gd name="connsiteY0" fmla="*/ 1071 h 296889"/>
                  <a:gd name="connsiteX1" fmla="*/ 154710 w 182933"/>
                  <a:gd name="connsiteY1" fmla="*/ 246604 h 296889"/>
                  <a:gd name="connsiteX2" fmla="*/ 175876 w 182933"/>
                  <a:gd name="connsiteY2" fmla="*/ 291054 h 296889"/>
                  <a:gd name="connsiteX3" fmla="*/ 72160 w 182933"/>
                  <a:gd name="connsiteY3" fmla="*/ 161938 h 296889"/>
                  <a:gd name="connsiteX4" fmla="*/ 2310 w 182933"/>
                  <a:gd name="connsiteY4" fmla="*/ 1071 h 296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933" h="296889">
                    <a:moveTo>
                      <a:pt x="2310" y="1071"/>
                    </a:moveTo>
                    <a:cubicBezTo>
                      <a:pt x="16068" y="15182"/>
                      <a:pt x="125782" y="198274"/>
                      <a:pt x="154710" y="246604"/>
                    </a:cubicBezTo>
                    <a:cubicBezTo>
                      <a:pt x="183638" y="294934"/>
                      <a:pt x="189634" y="305165"/>
                      <a:pt x="175876" y="291054"/>
                    </a:cubicBezTo>
                    <a:cubicBezTo>
                      <a:pt x="162118" y="276943"/>
                      <a:pt x="104968" y="207799"/>
                      <a:pt x="72160" y="161938"/>
                    </a:cubicBezTo>
                    <a:cubicBezTo>
                      <a:pt x="39352" y="116077"/>
                      <a:pt x="-11448" y="-13040"/>
                      <a:pt x="2310" y="107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8" name="フリーフォーム: 図形 1167">
                <a:extLst>
                  <a:ext uri="{FF2B5EF4-FFF2-40B4-BE49-F238E27FC236}">
                    <a16:creationId xmlns:a16="http://schemas.microsoft.com/office/drawing/2014/main" id="{435B40E0-2B46-4CC5-A0D5-CDEDF45710B4}"/>
                  </a:ext>
                </a:extLst>
              </p:cNvPr>
              <p:cNvSpPr/>
              <p:nvPr/>
            </p:nvSpPr>
            <p:spPr>
              <a:xfrm>
                <a:off x="5883924" y="3377953"/>
                <a:ext cx="193179" cy="288474"/>
              </a:xfrm>
              <a:custGeom>
                <a:avLst/>
                <a:gdLst>
                  <a:gd name="connsiteX0" fmla="*/ 409 w 193179"/>
                  <a:gd name="connsiteY0" fmla="*/ 247 h 288474"/>
                  <a:gd name="connsiteX1" fmla="*/ 57559 w 193179"/>
                  <a:gd name="connsiteY1" fmla="*/ 175930 h 288474"/>
                  <a:gd name="connsiteX2" fmla="*/ 193026 w 193179"/>
                  <a:gd name="connsiteY2" fmla="*/ 288114 h 288474"/>
                  <a:gd name="connsiteX3" fmla="*/ 82959 w 193179"/>
                  <a:gd name="connsiteY3" fmla="*/ 139947 h 288474"/>
                  <a:gd name="connsiteX4" fmla="*/ 409 w 193179"/>
                  <a:gd name="connsiteY4" fmla="*/ 247 h 288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179" h="288474">
                    <a:moveTo>
                      <a:pt x="409" y="247"/>
                    </a:moveTo>
                    <a:cubicBezTo>
                      <a:pt x="-3824" y="6244"/>
                      <a:pt x="25456" y="127952"/>
                      <a:pt x="57559" y="175930"/>
                    </a:cubicBezTo>
                    <a:cubicBezTo>
                      <a:pt x="89662" y="223908"/>
                      <a:pt x="188793" y="294111"/>
                      <a:pt x="193026" y="288114"/>
                    </a:cubicBezTo>
                    <a:cubicBezTo>
                      <a:pt x="197259" y="282117"/>
                      <a:pt x="112592" y="180869"/>
                      <a:pt x="82959" y="139947"/>
                    </a:cubicBezTo>
                    <a:cubicBezTo>
                      <a:pt x="53326" y="99025"/>
                      <a:pt x="4642" y="-5750"/>
                      <a:pt x="409" y="24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69" name="フリーフォーム: 図形 1168">
                <a:extLst>
                  <a:ext uri="{FF2B5EF4-FFF2-40B4-BE49-F238E27FC236}">
                    <a16:creationId xmlns:a16="http://schemas.microsoft.com/office/drawing/2014/main" id="{2D2E7FD9-D1D8-4E1C-AB8E-DF2B51FD8A3D}"/>
                  </a:ext>
                </a:extLst>
              </p:cNvPr>
              <p:cNvSpPr/>
              <p:nvPr/>
            </p:nvSpPr>
            <p:spPr>
              <a:xfrm>
                <a:off x="5873370" y="3384147"/>
                <a:ext cx="212096" cy="314332"/>
              </a:xfrm>
              <a:custGeom>
                <a:avLst/>
                <a:gdLst>
                  <a:gd name="connsiteX0" fmla="*/ 380 w 212096"/>
                  <a:gd name="connsiteY0" fmla="*/ 403 h 314332"/>
                  <a:gd name="connsiteX1" fmla="*/ 61763 w 212096"/>
                  <a:gd name="connsiteY1" fmla="*/ 201486 h 314332"/>
                  <a:gd name="connsiteX2" fmla="*/ 212047 w 212096"/>
                  <a:gd name="connsiteY2" fmla="*/ 313670 h 314332"/>
                  <a:gd name="connsiteX3" fmla="*/ 44830 w 212096"/>
                  <a:gd name="connsiteY3" fmla="*/ 152803 h 314332"/>
                  <a:gd name="connsiteX4" fmla="*/ 380 w 212096"/>
                  <a:gd name="connsiteY4" fmla="*/ 403 h 31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2096" h="314332">
                    <a:moveTo>
                      <a:pt x="380" y="403"/>
                    </a:moveTo>
                    <a:cubicBezTo>
                      <a:pt x="3202" y="8517"/>
                      <a:pt x="26485" y="149275"/>
                      <a:pt x="61763" y="201486"/>
                    </a:cubicBezTo>
                    <a:cubicBezTo>
                      <a:pt x="97041" y="253697"/>
                      <a:pt x="214869" y="321784"/>
                      <a:pt x="212047" y="313670"/>
                    </a:cubicBezTo>
                    <a:cubicBezTo>
                      <a:pt x="209225" y="305556"/>
                      <a:pt x="79402" y="196900"/>
                      <a:pt x="44830" y="152803"/>
                    </a:cubicBezTo>
                    <a:cubicBezTo>
                      <a:pt x="10258" y="108706"/>
                      <a:pt x="-2442" y="-7711"/>
                      <a:pt x="380" y="40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0" name="フリーフォーム: 図形 1169">
                <a:extLst>
                  <a:ext uri="{FF2B5EF4-FFF2-40B4-BE49-F238E27FC236}">
                    <a16:creationId xmlns:a16="http://schemas.microsoft.com/office/drawing/2014/main" id="{D11901BC-E7EB-4308-894D-6CBFABACA91F}"/>
                  </a:ext>
                </a:extLst>
              </p:cNvPr>
              <p:cNvSpPr/>
              <p:nvPr/>
            </p:nvSpPr>
            <p:spPr>
              <a:xfrm>
                <a:off x="6016897" y="3675550"/>
                <a:ext cx="233887" cy="146609"/>
              </a:xfrm>
              <a:custGeom>
                <a:avLst/>
                <a:gdLst>
                  <a:gd name="connsiteX0" fmla="*/ 233620 w 233887"/>
                  <a:gd name="connsiteY0" fmla="*/ 102700 h 146609"/>
                  <a:gd name="connsiteX1" fmla="*/ 172236 w 233887"/>
                  <a:gd name="connsiteY1" fmla="*/ 96350 h 146609"/>
                  <a:gd name="connsiteX2" fmla="*/ 76986 w 233887"/>
                  <a:gd name="connsiteY2" fmla="*/ 138683 h 146609"/>
                  <a:gd name="connsiteX3" fmla="*/ 49470 w 233887"/>
                  <a:gd name="connsiteY3" fmla="*/ 140800 h 146609"/>
                  <a:gd name="connsiteX4" fmla="*/ 24070 w 233887"/>
                  <a:gd name="connsiteY4" fmla="*/ 77300 h 146609"/>
                  <a:gd name="connsiteX5" fmla="*/ 21953 w 233887"/>
                  <a:gd name="connsiteY5" fmla="*/ 34967 h 146609"/>
                  <a:gd name="connsiteX6" fmla="*/ 195520 w 233887"/>
                  <a:gd name="connsiteY6" fmla="*/ 5333 h 146609"/>
                  <a:gd name="connsiteX7" fmla="*/ 142603 w 233887"/>
                  <a:gd name="connsiteY7" fmla="*/ 3217 h 146609"/>
                  <a:gd name="connsiteX8" fmla="*/ 2903 w 233887"/>
                  <a:gd name="connsiteY8" fmla="*/ 39200 h 146609"/>
                  <a:gd name="connsiteX9" fmla="*/ 55820 w 233887"/>
                  <a:gd name="connsiteY9" fmla="*/ 130217 h 146609"/>
                  <a:gd name="connsiteX10" fmla="*/ 148953 w 233887"/>
                  <a:gd name="connsiteY10" fmla="*/ 106933 h 146609"/>
                  <a:gd name="connsiteX11" fmla="*/ 233620 w 233887"/>
                  <a:gd name="connsiteY11" fmla="*/ 102700 h 14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3887" h="146609">
                    <a:moveTo>
                      <a:pt x="233620" y="102700"/>
                    </a:moveTo>
                    <a:cubicBezTo>
                      <a:pt x="237500" y="100936"/>
                      <a:pt x="198342" y="90353"/>
                      <a:pt x="172236" y="96350"/>
                    </a:cubicBezTo>
                    <a:cubicBezTo>
                      <a:pt x="146130" y="102347"/>
                      <a:pt x="97447" y="131275"/>
                      <a:pt x="76986" y="138683"/>
                    </a:cubicBezTo>
                    <a:cubicBezTo>
                      <a:pt x="56525" y="146091"/>
                      <a:pt x="58289" y="151031"/>
                      <a:pt x="49470" y="140800"/>
                    </a:cubicBezTo>
                    <a:cubicBezTo>
                      <a:pt x="40651" y="130570"/>
                      <a:pt x="28656" y="94939"/>
                      <a:pt x="24070" y="77300"/>
                    </a:cubicBezTo>
                    <a:cubicBezTo>
                      <a:pt x="19484" y="59661"/>
                      <a:pt x="-6622" y="46961"/>
                      <a:pt x="21953" y="34967"/>
                    </a:cubicBezTo>
                    <a:cubicBezTo>
                      <a:pt x="50528" y="22973"/>
                      <a:pt x="175412" y="10625"/>
                      <a:pt x="195520" y="5333"/>
                    </a:cubicBezTo>
                    <a:cubicBezTo>
                      <a:pt x="215628" y="41"/>
                      <a:pt x="174706" y="-2427"/>
                      <a:pt x="142603" y="3217"/>
                    </a:cubicBezTo>
                    <a:cubicBezTo>
                      <a:pt x="110500" y="8861"/>
                      <a:pt x="17367" y="18033"/>
                      <a:pt x="2903" y="39200"/>
                    </a:cubicBezTo>
                    <a:cubicBezTo>
                      <a:pt x="-11561" y="60367"/>
                      <a:pt x="31478" y="118928"/>
                      <a:pt x="55820" y="130217"/>
                    </a:cubicBezTo>
                    <a:cubicBezTo>
                      <a:pt x="80162" y="141506"/>
                      <a:pt x="123200" y="114341"/>
                      <a:pt x="148953" y="106933"/>
                    </a:cubicBezTo>
                    <a:cubicBezTo>
                      <a:pt x="174706" y="99525"/>
                      <a:pt x="229740" y="104464"/>
                      <a:pt x="233620" y="1027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1" name="フリーフォーム: 図形 1170">
                <a:extLst>
                  <a:ext uri="{FF2B5EF4-FFF2-40B4-BE49-F238E27FC236}">
                    <a16:creationId xmlns:a16="http://schemas.microsoft.com/office/drawing/2014/main" id="{07A28BB7-D225-449F-8BFA-E17871DD9017}"/>
                  </a:ext>
                </a:extLst>
              </p:cNvPr>
              <p:cNvSpPr/>
              <p:nvPr/>
            </p:nvSpPr>
            <p:spPr>
              <a:xfrm>
                <a:off x="6237797" y="3778576"/>
                <a:ext cx="201103" cy="147869"/>
              </a:xfrm>
              <a:custGeom>
                <a:avLst/>
                <a:gdLst>
                  <a:gd name="connsiteX0" fmla="*/ 20 w 201103"/>
                  <a:gd name="connsiteY0" fmla="*/ 1791 h 147869"/>
                  <a:gd name="connsiteX1" fmla="*/ 101620 w 201103"/>
                  <a:gd name="connsiteY1" fmla="*/ 143607 h 147869"/>
                  <a:gd name="connsiteX2" fmla="*/ 146070 w 201103"/>
                  <a:gd name="connsiteY2" fmla="*/ 105507 h 147869"/>
                  <a:gd name="connsiteX3" fmla="*/ 201103 w 201103"/>
                  <a:gd name="connsiteY3" fmla="*/ 50474 h 147869"/>
                  <a:gd name="connsiteX4" fmla="*/ 146070 w 201103"/>
                  <a:gd name="connsiteY4" fmla="*/ 90691 h 147869"/>
                  <a:gd name="connsiteX5" fmla="*/ 93153 w 201103"/>
                  <a:gd name="connsiteY5" fmla="*/ 65291 h 147869"/>
                  <a:gd name="connsiteX6" fmla="*/ 20 w 201103"/>
                  <a:gd name="connsiteY6" fmla="*/ 1791 h 14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103" h="147869">
                    <a:moveTo>
                      <a:pt x="20" y="1791"/>
                    </a:moveTo>
                    <a:cubicBezTo>
                      <a:pt x="1431" y="14844"/>
                      <a:pt x="77278" y="126321"/>
                      <a:pt x="101620" y="143607"/>
                    </a:cubicBezTo>
                    <a:cubicBezTo>
                      <a:pt x="125962" y="160893"/>
                      <a:pt x="129490" y="121029"/>
                      <a:pt x="146070" y="105507"/>
                    </a:cubicBezTo>
                    <a:cubicBezTo>
                      <a:pt x="162650" y="89985"/>
                      <a:pt x="201103" y="52943"/>
                      <a:pt x="201103" y="50474"/>
                    </a:cubicBezTo>
                    <a:cubicBezTo>
                      <a:pt x="201103" y="48005"/>
                      <a:pt x="164062" y="88222"/>
                      <a:pt x="146070" y="90691"/>
                    </a:cubicBezTo>
                    <a:cubicBezTo>
                      <a:pt x="128078" y="93160"/>
                      <a:pt x="115025" y="79755"/>
                      <a:pt x="93153" y="65291"/>
                    </a:cubicBezTo>
                    <a:cubicBezTo>
                      <a:pt x="71281" y="50827"/>
                      <a:pt x="-1391" y="-11262"/>
                      <a:pt x="20" y="17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2" name="フリーフォーム: 図形 1171">
                <a:extLst>
                  <a:ext uri="{FF2B5EF4-FFF2-40B4-BE49-F238E27FC236}">
                    <a16:creationId xmlns:a16="http://schemas.microsoft.com/office/drawing/2014/main" id="{508D074F-DD6D-40EF-87C4-8E47669556AF}"/>
                  </a:ext>
                </a:extLst>
              </p:cNvPr>
              <p:cNvSpPr/>
              <p:nvPr/>
            </p:nvSpPr>
            <p:spPr>
              <a:xfrm>
                <a:off x="6342537" y="3549577"/>
                <a:ext cx="270137" cy="153047"/>
              </a:xfrm>
              <a:custGeom>
                <a:avLst/>
                <a:gdLst>
                  <a:gd name="connsiteX0" fmla="*/ 185263 w 270137"/>
                  <a:gd name="connsiteY0" fmla="*/ 73 h 153047"/>
                  <a:gd name="connsiteX1" fmla="*/ 269930 w 270137"/>
                  <a:gd name="connsiteY1" fmla="*/ 78390 h 153047"/>
                  <a:gd name="connsiteX2" fmla="*/ 155630 w 270137"/>
                  <a:gd name="connsiteY2" fmla="*/ 120723 h 153047"/>
                  <a:gd name="connsiteX3" fmla="*/ 1113 w 270137"/>
                  <a:gd name="connsiteY3" fmla="*/ 152473 h 153047"/>
                  <a:gd name="connsiteX4" fmla="*/ 240296 w 270137"/>
                  <a:gd name="connsiteY4" fmla="*/ 93206 h 153047"/>
                  <a:gd name="connsiteX5" fmla="*/ 185263 w 270137"/>
                  <a:gd name="connsiteY5" fmla="*/ 73 h 15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137" h="153047">
                    <a:moveTo>
                      <a:pt x="185263" y="73"/>
                    </a:moveTo>
                    <a:cubicBezTo>
                      <a:pt x="190202" y="-2396"/>
                      <a:pt x="274869" y="58282"/>
                      <a:pt x="269930" y="78390"/>
                    </a:cubicBezTo>
                    <a:cubicBezTo>
                      <a:pt x="264991" y="98498"/>
                      <a:pt x="200433" y="108376"/>
                      <a:pt x="155630" y="120723"/>
                    </a:cubicBezTo>
                    <a:cubicBezTo>
                      <a:pt x="110827" y="133070"/>
                      <a:pt x="-12998" y="157059"/>
                      <a:pt x="1113" y="152473"/>
                    </a:cubicBezTo>
                    <a:cubicBezTo>
                      <a:pt x="15224" y="147887"/>
                      <a:pt x="209252" y="116842"/>
                      <a:pt x="240296" y="93206"/>
                    </a:cubicBezTo>
                    <a:cubicBezTo>
                      <a:pt x="271341" y="69570"/>
                      <a:pt x="180324" y="2542"/>
                      <a:pt x="185263" y="7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3" name="フリーフォーム: 図形 1172">
                <a:extLst>
                  <a:ext uri="{FF2B5EF4-FFF2-40B4-BE49-F238E27FC236}">
                    <a16:creationId xmlns:a16="http://schemas.microsoft.com/office/drawing/2014/main" id="{D56A66CF-5988-427F-A867-FD897D114B1A}"/>
                  </a:ext>
                </a:extLst>
              </p:cNvPr>
              <p:cNvSpPr/>
              <p:nvPr/>
            </p:nvSpPr>
            <p:spPr>
              <a:xfrm>
                <a:off x="6066383" y="3720702"/>
                <a:ext cx="163017" cy="51202"/>
              </a:xfrm>
              <a:custGeom>
                <a:avLst/>
                <a:gdLst>
                  <a:gd name="connsiteX0" fmla="*/ 162967 w 163017"/>
                  <a:gd name="connsiteY0" fmla="*/ 2515 h 51202"/>
                  <a:gd name="connsiteX1" fmla="*/ 110050 w 163017"/>
                  <a:gd name="connsiteY1" fmla="*/ 2515 h 51202"/>
                  <a:gd name="connsiteX2" fmla="*/ 6334 w 163017"/>
                  <a:gd name="connsiteY2" fmla="*/ 23681 h 51202"/>
                  <a:gd name="connsiteX3" fmla="*/ 21150 w 163017"/>
                  <a:gd name="connsiteY3" fmla="*/ 51198 h 51202"/>
                  <a:gd name="connsiteX4" fmla="*/ 101584 w 163017"/>
                  <a:gd name="connsiteY4" fmla="*/ 21565 h 51202"/>
                  <a:gd name="connsiteX5" fmla="*/ 162967 w 163017"/>
                  <a:gd name="connsiteY5" fmla="*/ 2515 h 51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3017" h="51202">
                    <a:moveTo>
                      <a:pt x="162967" y="2515"/>
                    </a:moveTo>
                    <a:cubicBezTo>
                      <a:pt x="164378" y="-660"/>
                      <a:pt x="136155" y="-1013"/>
                      <a:pt x="110050" y="2515"/>
                    </a:cubicBezTo>
                    <a:cubicBezTo>
                      <a:pt x="83945" y="6043"/>
                      <a:pt x="21151" y="15567"/>
                      <a:pt x="6334" y="23681"/>
                    </a:cubicBezTo>
                    <a:cubicBezTo>
                      <a:pt x="-8483" y="31795"/>
                      <a:pt x="5275" y="51551"/>
                      <a:pt x="21150" y="51198"/>
                    </a:cubicBezTo>
                    <a:cubicBezTo>
                      <a:pt x="37025" y="50845"/>
                      <a:pt x="78301" y="26857"/>
                      <a:pt x="101584" y="21565"/>
                    </a:cubicBezTo>
                    <a:cubicBezTo>
                      <a:pt x="124867" y="16273"/>
                      <a:pt x="161556" y="5690"/>
                      <a:pt x="162967" y="25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4" name="フリーフォーム: 図形 1173">
                <a:extLst>
                  <a:ext uri="{FF2B5EF4-FFF2-40B4-BE49-F238E27FC236}">
                    <a16:creationId xmlns:a16="http://schemas.microsoft.com/office/drawing/2014/main" id="{F3B48712-F819-47AC-9B55-A4D48320DDDE}"/>
                  </a:ext>
                </a:extLst>
              </p:cNvPr>
              <p:cNvSpPr/>
              <p:nvPr/>
            </p:nvSpPr>
            <p:spPr>
              <a:xfrm>
                <a:off x="6296968" y="3704793"/>
                <a:ext cx="89292" cy="128497"/>
              </a:xfrm>
              <a:custGeom>
                <a:avLst/>
                <a:gdLst>
                  <a:gd name="connsiteX0" fmla="*/ 89015 w 89292"/>
                  <a:gd name="connsiteY0" fmla="*/ 128490 h 128497"/>
                  <a:gd name="connsiteX1" fmla="*/ 4349 w 89292"/>
                  <a:gd name="connsiteY1" fmla="*/ 58640 h 128497"/>
                  <a:gd name="connsiteX2" fmla="*/ 14932 w 89292"/>
                  <a:gd name="connsiteY2" fmla="*/ 18424 h 128497"/>
                  <a:gd name="connsiteX3" fmla="*/ 38215 w 89292"/>
                  <a:gd name="connsiteY3" fmla="*/ 1490 h 128497"/>
                  <a:gd name="connsiteX4" fmla="*/ 31865 w 89292"/>
                  <a:gd name="connsiteY4" fmla="*/ 54407 h 128497"/>
                  <a:gd name="connsiteX5" fmla="*/ 89015 w 89292"/>
                  <a:gd name="connsiteY5" fmla="*/ 128490 h 128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292" h="128497">
                    <a:moveTo>
                      <a:pt x="89015" y="128490"/>
                    </a:moveTo>
                    <a:cubicBezTo>
                      <a:pt x="84429" y="129196"/>
                      <a:pt x="16696" y="76984"/>
                      <a:pt x="4349" y="58640"/>
                    </a:cubicBezTo>
                    <a:cubicBezTo>
                      <a:pt x="-7998" y="40296"/>
                      <a:pt x="9288" y="27949"/>
                      <a:pt x="14932" y="18424"/>
                    </a:cubicBezTo>
                    <a:cubicBezTo>
                      <a:pt x="20576" y="8899"/>
                      <a:pt x="35393" y="-4507"/>
                      <a:pt x="38215" y="1490"/>
                    </a:cubicBezTo>
                    <a:cubicBezTo>
                      <a:pt x="41037" y="7487"/>
                      <a:pt x="23751" y="31476"/>
                      <a:pt x="31865" y="54407"/>
                    </a:cubicBezTo>
                    <a:cubicBezTo>
                      <a:pt x="39979" y="77338"/>
                      <a:pt x="93601" y="127784"/>
                      <a:pt x="89015" y="1284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5" name="フリーフォーム: 図形 1174">
                <a:extLst>
                  <a:ext uri="{FF2B5EF4-FFF2-40B4-BE49-F238E27FC236}">
                    <a16:creationId xmlns:a16="http://schemas.microsoft.com/office/drawing/2014/main" id="{DEAC2F41-15E2-4F69-BFD9-1A624B47704F}"/>
                  </a:ext>
                </a:extLst>
              </p:cNvPr>
              <p:cNvSpPr/>
              <p:nvPr/>
            </p:nvSpPr>
            <p:spPr>
              <a:xfrm>
                <a:off x="6270319" y="2644363"/>
                <a:ext cx="590491" cy="577141"/>
              </a:xfrm>
              <a:custGeom>
                <a:avLst/>
                <a:gdLst>
                  <a:gd name="connsiteX0" fmla="*/ 165406 w 590491"/>
                  <a:gd name="connsiteY0" fmla="*/ 27400 h 577141"/>
                  <a:gd name="connsiteX1" fmla="*/ 368606 w 590491"/>
                  <a:gd name="connsiteY1" fmla="*/ 17875 h 577141"/>
                  <a:gd name="connsiteX2" fmla="*/ 557519 w 590491"/>
                  <a:gd name="connsiteY2" fmla="*/ 227425 h 577141"/>
                  <a:gd name="connsiteX3" fmla="*/ 509894 w 590491"/>
                  <a:gd name="connsiteY3" fmla="*/ 467137 h 577141"/>
                  <a:gd name="connsiteX4" fmla="*/ 316219 w 590491"/>
                  <a:gd name="connsiteY4" fmla="*/ 560800 h 577141"/>
                  <a:gd name="connsiteX5" fmla="*/ 162231 w 590491"/>
                  <a:gd name="connsiteY5" fmla="*/ 548100 h 577141"/>
                  <a:gd name="connsiteX6" fmla="*/ 25706 w 590491"/>
                  <a:gd name="connsiteY6" fmla="*/ 390937 h 577141"/>
                  <a:gd name="connsiteX7" fmla="*/ 25706 w 590491"/>
                  <a:gd name="connsiteY7" fmla="*/ 279812 h 577141"/>
                  <a:gd name="connsiteX8" fmla="*/ 73331 w 590491"/>
                  <a:gd name="connsiteY8" fmla="*/ 100425 h 577141"/>
                  <a:gd name="connsiteX9" fmla="*/ 1894 w 590491"/>
                  <a:gd name="connsiteY9" fmla="*/ 240125 h 577141"/>
                  <a:gd name="connsiteX10" fmla="*/ 165406 w 590491"/>
                  <a:gd name="connsiteY10" fmla="*/ 527462 h 577141"/>
                  <a:gd name="connsiteX11" fmla="*/ 428931 w 590491"/>
                  <a:gd name="connsiteY11" fmla="*/ 559212 h 577141"/>
                  <a:gd name="connsiteX12" fmla="*/ 573394 w 590491"/>
                  <a:gd name="connsiteY12" fmla="*/ 336962 h 577141"/>
                  <a:gd name="connsiteX13" fmla="*/ 568631 w 590491"/>
                  <a:gd name="connsiteY13" fmla="*/ 167100 h 577141"/>
                  <a:gd name="connsiteX14" fmla="*/ 401944 w 590491"/>
                  <a:gd name="connsiteY14" fmla="*/ 8350 h 577141"/>
                  <a:gd name="connsiteX15" fmla="*/ 165406 w 590491"/>
                  <a:gd name="connsiteY15" fmla="*/ 27400 h 577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491" h="577141">
                    <a:moveTo>
                      <a:pt x="165406" y="27400"/>
                    </a:moveTo>
                    <a:cubicBezTo>
                      <a:pt x="159850" y="28987"/>
                      <a:pt x="303254" y="-15463"/>
                      <a:pt x="368606" y="17875"/>
                    </a:cubicBezTo>
                    <a:cubicBezTo>
                      <a:pt x="433958" y="51213"/>
                      <a:pt x="533971" y="152548"/>
                      <a:pt x="557519" y="227425"/>
                    </a:cubicBezTo>
                    <a:cubicBezTo>
                      <a:pt x="581067" y="302302"/>
                      <a:pt x="550111" y="411575"/>
                      <a:pt x="509894" y="467137"/>
                    </a:cubicBezTo>
                    <a:cubicBezTo>
                      <a:pt x="469677" y="522699"/>
                      <a:pt x="374163" y="547306"/>
                      <a:pt x="316219" y="560800"/>
                    </a:cubicBezTo>
                    <a:cubicBezTo>
                      <a:pt x="258275" y="574294"/>
                      <a:pt x="210650" y="576410"/>
                      <a:pt x="162231" y="548100"/>
                    </a:cubicBezTo>
                    <a:cubicBezTo>
                      <a:pt x="113812" y="519790"/>
                      <a:pt x="48460" y="435652"/>
                      <a:pt x="25706" y="390937"/>
                    </a:cubicBezTo>
                    <a:cubicBezTo>
                      <a:pt x="2952" y="346222"/>
                      <a:pt x="17769" y="328231"/>
                      <a:pt x="25706" y="279812"/>
                    </a:cubicBezTo>
                    <a:cubicBezTo>
                      <a:pt x="33643" y="231393"/>
                      <a:pt x="77300" y="107040"/>
                      <a:pt x="73331" y="100425"/>
                    </a:cubicBezTo>
                    <a:cubicBezTo>
                      <a:pt x="69362" y="93811"/>
                      <a:pt x="-13452" y="168952"/>
                      <a:pt x="1894" y="240125"/>
                    </a:cubicBezTo>
                    <a:cubicBezTo>
                      <a:pt x="17240" y="311298"/>
                      <a:pt x="94233" y="474281"/>
                      <a:pt x="165406" y="527462"/>
                    </a:cubicBezTo>
                    <a:cubicBezTo>
                      <a:pt x="236579" y="580643"/>
                      <a:pt x="360933" y="590962"/>
                      <a:pt x="428931" y="559212"/>
                    </a:cubicBezTo>
                    <a:cubicBezTo>
                      <a:pt x="496929" y="527462"/>
                      <a:pt x="550111" y="402314"/>
                      <a:pt x="573394" y="336962"/>
                    </a:cubicBezTo>
                    <a:cubicBezTo>
                      <a:pt x="596677" y="271610"/>
                      <a:pt x="597206" y="221869"/>
                      <a:pt x="568631" y="167100"/>
                    </a:cubicBezTo>
                    <a:cubicBezTo>
                      <a:pt x="540056" y="112331"/>
                      <a:pt x="469413" y="34544"/>
                      <a:pt x="401944" y="8350"/>
                    </a:cubicBezTo>
                    <a:cubicBezTo>
                      <a:pt x="334475" y="-17844"/>
                      <a:pt x="170962" y="25813"/>
                      <a:pt x="165406" y="2740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7" name="フリーフォーム: 図形 1176">
                <a:extLst>
                  <a:ext uri="{FF2B5EF4-FFF2-40B4-BE49-F238E27FC236}">
                    <a16:creationId xmlns:a16="http://schemas.microsoft.com/office/drawing/2014/main" id="{A5BAEEE4-549B-40E6-B4DF-85A1AC2143A5}"/>
                  </a:ext>
                </a:extLst>
              </p:cNvPr>
              <p:cNvSpPr/>
              <p:nvPr/>
            </p:nvSpPr>
            <p:spPr>
              <a:xfrm>
                <a:off x="6311729" y="2678736"/>
                <a:ext cx="509865" cy="501622"/>
              </a:xfrm>
              <a:custGeom>
                <a:avLst/>
                <a:gdLst>
                  <a:gd name="connsiteX0" fmla="*/ 103359 w 509865"/>
                  <a:gd name="connsiteY0" fmla="*/ 37477 h 501622"/>
                  <a:gd name="connsiteX1" fmla="*/ 193846 w 509865"/>
                  <a:gd name="connsiteY1" fmla="*/ 964 h 501622"/>
                  <a:gd name="connsiteX2" fmla="*/ 36684 w 509865"/>
                  <a:gd name="connsiteY2" fmla="*/ 75577 h 501622"/>
                  <a:gd name="connsiteX3" fmla="*/ 20809 w 509865"/>
                  <a:gd name="connsiteY3" fmla="*/ 178764 h 501622"/>
                  <a:gd name="connsiteX4" fmla="*/ 9696 w 509865"/>
                  <a:gd name="connsiteY4" fmla="*/ 291477 h 501622"/>
                  <a:gd name="connsiteX5" fmla="*/ 173209 w 509865"/>
                  <a:gd name="connsiteY5" fmla="*/ 478802 h 501622"/>
                  <a:gd name="connsiteX6" fmla="*/ 330371 w 509865"/>
                  <a:gd name="connsiteY6" fmla="*/ 485152 h 501622"/>
                  <a:gd name="connsiteX7" fmla="*/ 481184 w 509865"/>
                  <a:gd name="connsiteY7" fmla="*/ 358152 h 501622"/>
                  <a:gd name="connsiteX8" fmla="*/ 500234 w 509865"/>
                  <a:gd name="connsiteY8" fmla="*/ 231152 h 501622"/>
                  <a:gd name="connsiteX9" fmla="*/ 425621 w 509865"/>
                  <a:gd name="connsiteY9" fmla="*/ 88277 h 501622"/>
                  <a:gd name="connsiteX10" fmla="*/ 354184 w 509865"/>
                  <a:gd name="connsiteY10" fmla="*/ 23189 h 501622"/>
                  <a:gd name="connsiteX11" fmla="*/ 501821 w 509865"/>
                  <a:gd name="connsiteY11" fmla="*/ 197814 h 501622"/>
                  <a:gd name="connsiteX12" fmla="*/ 471659 w 509865"/>
                  <a:gd name="connsiteY12" fmla="*/ 375614 h 501622"/>
                  <a:gd name="connsiteX13" fmla="*/ 314496 w 509865"/>
                  <a:gd name="connsiteY13" fmla="*/ 469277 h 501622"/>
                  <a:gd name="connsiteX14" fmla="*/ 139871 w 509865"/>
                  <a:gd name="connsiteY14" fmla="*/ 434352 h 501622"/>
                  <a:gd name="connsiteX15" fmla="*/ 47796 w 509865"/>
                  <a:gd name="connsiteY15" fmla="*/ 281952 h 501622"/>
                  <a:gd name="connsiteX16" fmla="*/ 58909 w 509865"/>
                  <a:gd name="connsiteY16" fmla="*/ 99389 h 501622"/>
                  <a:gd name="connsiteX17" fmla="*/ 103359 w 509865"/>
                  <a:gd name="connsiteY17" fmla="*/ 37477 h 501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9865" h="501622">
                    <a:moveTo>
                      <a:pt x="103359" y="37477"/>
                    </a:moveTo>
                    <a:cubicBezTo>
                      <a:pt x="125849" y="21073"/>
                      <a:pt x="204958" y="-5386"/>
                      <a:pt x="193846" y="964"/>
                    </a:cubicBezTo>
                    <a:cubicBezTo>
                      <a:pt x="182734" y="7314"/>
                      <a:pt x="65523" y="45944"/>
                      <a:pt x="36684" y="75577"/>
                    </a:cubicBezTo>
                    <a:cubicBezTo>
                      <a:pt x="7845" y="105210"/>
                      <a:pt x="25307" y="142781"/>
                      <a:pt x="20809" y="178764"/>
                    </a:cubicBezTo>
                    <a:cubicBezTo>
                      <a:pt x="16311" y="214747"/>
                      <a:pt x="-15704" y="241471"/>
                      <a:pt x="9696" y="291477"/>
                    </a:cubicBezTo>
                    <a:cubicBezTo>
                      <a:pt x="35096" y="341483"/>
                      <a:pt x="119763" y="446523"/>
                      <a:pt x="173209" y="478802"/>
                    </a:cubicBezTo>
                    <a:cubicBezTo>
                      <a:pt x="226655" y="511081"/>
                      <a:pt x="279042" y="505260"/>
                      <a:pt x="330371" y="485152"/>
                    </a:cubicBezTo>
                    <a:cubicBezTo>
                      <a:pt x="381700" y="465044"/>
                      <a:pt x="452874" y="400485"/>
                      <a:pt x="481184" y="358152"/>
                    </a:cubicBezTo>
                    <a:cubicBezTo>
                      <a:pt x="509495" y="315819"/>
                      <a:pt x="509495" y="276131"/>
                      <a:pt x="500234" y="231152"/>
                    </a:cubicBezTo>
                    <a:cubicBezTo>
                      <a:pt x="490974" y="186173"/>
                      <a:pt x="449963" y="122937"/>
                      <a:pt x="425621" y="88277"/>
                    </a:cubicBezTo>
                    <a:cubicBezTo>
                      <a:pt x="401279" y="53617"/>
                      <a:pt x="341484" y="4933"/>
                      <a:pt x="354184" y="23189"/>
                    </a:cubicBezTo>
                    <a:cubicBezTo>
                      <a:pt x="366884" y="41445"/>
                      <a:pt x="482242" y="139077"/>
                      <a:pt x="501821" y="197814"/>
                    </a:cubicBezTo>
                    <a:cubicBezTo>
                      <a:pt x="521400" y="256551"/>
                      <a:pt x="502880" y="330370"/>
                      <a:pt x="471659" y="375614"/>
                    </a:cubicBezTo>
                    <a:cubicBezTo>
                      <a:pt x="440438" y="420858"/>
                      <a:pt x="369794" y="459487"/>
                      <a:pt x="314496" y="469277"/>
                    </a:cubicBezTo>
                    <a:cubicBezTo>
                      <a:pt x="259198" y="479067"/>
                      <a:pt x="184321" y="465573"/>
                      <a:pt x="139871" y="434352"/>
                    </a:cubicBezTo>
                    <a:cubicBezTo>
                      <a:pt x="95421" y="403131"/>
                      <a:pt x="61290" y="337779"/>
                      <a:pt x="47796" y="281952"/>
                    </a:cubicBezTo>
                    <a:cubicBezTo>
                      <a:pt x="34302" y="226125"/>
                      <a:pt x="48061" y="143310"/>
                      <a:pt x="58909" y="99389"/>
                    </a:cubicBezTo>
                    <a:cubicBezTo>
                      <a:pt x="69757" y="55468"/>
                      <a:pt x="80869" y="53881"/>
                      <a:pt x="103359" y="3747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8" name="フリーフォーム: 図形 1177">
                <a:extLst>
                  <a:ext uri="{FF2B5EF4-FFF2-40B4-BE49-F238E27FC236}">
                    <a16:creationId xmlns:a16="http://schemas.microsoft.com/office/drawing/2014/main" id="{87764320-DA23-4F3B-B897-E6B25CF79C4D}"/>
                  </a:ext>
                </a:extLst>
              </p:cNvPr>
              <p:cNvSpPr/>
              <p:nvPr/>
            </p:nvSpPr>
            <p:spPr>
              <a:xfrm>
                <a:off x="6543666" y="2853263"/>
                <a:ext cx="77546" cy="117130"/>
              </a:xfrm>
              <a:custGeom>
                <a:avLst/>
                <a:gdLst>
                  <a:gd name="connsiteX0" fmla="*/ 9 w 77546"/>
                  <a:gd name="connsiteY0" fmla="*/ 1062 h 117130"/>
                  <a:gd name="connsiteX1" fmla="*/ 65097 w 77546"/>
                  <a:gd name="connsiteY1" fmla="*/ 82025 h 117130"/>
                  <a:gd name="connsiteX2" fmla="*/ 6359 w 77546"/>
                  <a:gd name="connsiteY2" fmla="*/ 116950 h 117130"/>
                  <a:gd name="connsiteX3" fmla="*/ 74622 w 77546"/>
                  <a:gd name="connsiteY3" fmla="*/ 93137 h 117130"/>
                  <a:gd name="connsiteX4" fmla="*/ 60334 w 77546"/>
                  <a:gd name="connsiteY4" fmla="*/ 39162 h 117130"/>
                  <a:gd name="connsiteX5" fmla="*/ 9 w 77546"/>
                  <a:gd name="connsiteY5" fmla="*/ 1062 h 117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546" h="117130">
                    <a:moveTo>
                      <a:pt x="9" y="1062"/>
                    </a:moveTo>
                    <a:cubicBezTo>
                      <a:pt x="803" y="8206"/>
                      <a:pt x="64039" y="62710"/>
                      <a:pt x="65097" y="82025"/>
                    </a:cubicBezTo>
                    <a:cubicBezTo>
                      <a:pt x="66155" y="101340"/>
                      <a:pt x="4772" y="115098"/>
                      <a:pt x="6359" y="116950"/>
                    </a:cubicBezTo>
                    <a:cubicBezTo>
                      <a:pt x="7946" y="118802"/>
                      <a:pt x="65626" y="106102"/>
                      <a:pt x="74622" y="93137"/>
                    </a:cubicBezTo>
                    <a:cubicBezTo>
                      <a:pt x="83618" y="80172"/>
                      <a:pt x="69859" y="53714"/>
                      <a:pt x="60334" y="39162"/>
                    </a:cubicBezTo>
                    <a:cubicBezTo>
                      <a:pt x="50809" y="24610"/>
                      <a:pt x="-785" y="-6082"/>
                      <a:pt x="9" y="106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79" name="フリーフォーム: 図形 1178">
                <a:extLst>
                  <a:ext uri="{FF2B5EF4-FFF2-40B4-BE49-F238E27FC236}">
                    <a16:creationId xmlns:a16="http://schemas.microsoft.com/office/drawing/2014/main" id="{691E54EB-649E-430F-9680-10AB166F9F14}"/>
                  </a:ext>
                </a:extLst>
              </p:cNvPr>
              <p:cNvSpPr/>
              <p:nvPr/>
            </p:nvSpPr>
            <p:spPr>
              <a:xfrm>
                <a:off x="6508589" y="2884487"/>
                <a:ext cx="68641" cy="71441"/>
              </a:xfrm>
              <a:custGeom>
                <a:avLst/>
                <a:gdLst>
                  <a:gd name="connsiteX0" fmla="*/ 68424 w 68641"/>
                  <a:gd name="connsiteY0" fmla="*/ 1 h 71441"/>
                  <a:gd name="connsiteX1" fmla="*/ 22386 w 68641"/>
                  <a:gd name="connsiteY1" fmla="*/ 42863 h 71441"/>
                  <a:gd name="connsiteX2" fmla="*/ 38261 w 68641"/>
                  <a:gd name="connsiteY2" fmla="*/ 71438 h 71441"/>
                  <a:gd name="connsiteX3" fmla="*/ 161 w 68641"/>
                  <a:gd name="connsiteY3" fmla="*/ 44451 h 71441"/>
                  <a:gd name="connsiteX4" fmla="*/ 68424 w 68641"/>
                  <a:gd name="connsiteY4" fmla="*/ 1 h 71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641" h="71441">
                    <a:moveTo>
                      <a:pt x="68424" y="1"/>
                    </a:moveTo>
                    <a:cubicBezTo>
                      <a:pt x="72128" y="-264"/>
                      <a:pt x="27413" y="30957"/>
                      <a:pt x="22386" y="42863"/>
                    </a:cubicBezTo>
                    <a:cubicBezTo>
                      <a:pt x="17359" y="54769"/>
                      <a:pt x="41965" y="71173"/>
                      <a:pt x="38261" y="71438"/>
                    </a:cubicBezTo>
                    <a:cubicBezTo>
                      <a:pt x="34557" y="71703"/>
                      <a:pt x="-2750" y="56357"/>
                      <a:pt x="161" y="44451"/>
                    </a:cubicBezTo>
                    <a:cubicBezTo>
                      <a:pt x="3071" y="32545"/>
                      <a:pt x="64720" y="266"/>
                      <a:pt x="68424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0" name="フリーフォーム: 図形 1179">
                <a:extLst>
                  <a:ext uri="{FF2B5EF4-FFF2-40B4-BE49-F238E27FC236}">
                    <a16:creationId xmlns:a16="http://schemas.microsoft.com/office/drawing/2014/main" id="{F9499FAA-415D-42D6-A788-3A7C1E8628F5}"/>
                  </a:ext>
                </a:extLst>
              </p:cNvPr>
              <p:cNvSpPr/>
              <p:nvPr/>
            </p:nvSpPr>
            <p:spPr>
              <a:xfrm>
                <a:off x="6586538" y="2736682"/>
                <a:ext cx="107961" cy="141456"/>
              </a:xfrm>
              <a:custGeom>
                <a:avLst/>
                <a:gdLst>
                  <a:gd name="connsiteX0" fmla="*/ 0 w 107961"/>
                  <a:gd name="connsiteY0" fmla="*/ 141456 h 141456"/>
                  <a:gd name="connsiteX1" fmla="*/ 107950 w 107961"/>
                  <a:gd name="connsiteY1" fmla="*/ 168 h 141456"/>
                  <a:gd name="connsiteX2" fmla="*/ 0 w 107961"/>
                  <a:gd name="connsiteY2" fmla="*/ 141456 h 14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961" h="141456">
                    <a:moveTo>
                      <a:pt x="0" y="141456"/>
                    </a:moveTo>
                    <a:cubicBezTo>
                      <a:pt x="0" y="141456"/>
                      <a:pt x="106627" y="5989"/>
                      <a:pt x="107950" y="168"/>
                    </a:cubicBezTo>
                    <a:cubicBezTo>
                      <a:pt x="109273" y="-5653"/>
                      <a:pt x="0" y="141456"/>
                      <a:pt x="0" y="14145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1" name="フリーフォーム: 図形 1180">
                <a:extLst>
                  <a:ext uri="{FF2B5EF4-FFF2-40B4-BE49-F238E27FC236}">
                    <a16:creationId xmlns:a16="http://schemas.microsoft.com/office/drawing/2014/main" id="{88173271-CB78-4847-901C-521BD013AAEB}"/>
                  </a:ext>
                </a:extLst>
              </p:cNvPr>
              <p:cNvSpPr/>
              <p:nvPr/>
            </p:nvSpPr>
            <p:spPr>
              <a:xfrm>
                <a:off x="6393470" y="2721197"/>
                <a:ext cx="145663" cy="166510"/>
              </a:xfrm>
              <a:custGeom>
                <a:avLst/>
                <a:gdLst>
                  <a:gd name="connsiteX0" fmla="*/ 145443 w 145663"/>
                  <a:gd name="connsiteY0" fmla="*/ 166466 h 166510"/>
                  <a:gd name="connsiteX1" fmla="*/ 35905 w 145663"/>
                  <a:gd name="connsiteY1" fmla="*/ 26766 h 166510"/>
                  <a:gd name="connsiteX2" fmla="*/ 4155 w 145663"/>
                  <a:gd name="connsiteY2" fmla="*/ 10891 h 166510"/>
                  <a:gd name="connsiteX3" fmla="*/ 145443 w 145663"/>
                  <a:gd name="connsiteY3" fmla="*/ 166466 h 16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5663" h="166510">
                    <a:moveTo>
                      <a:pt x="145443" y="166466"/>
                    </a:moveTo>
                    <a:cubicBezTo>
                      <a:pt x="150735" y="169112"/>
                      <a:pt x="59453" y="52695"/>
                      <a:pt x="35905" y="26766"/>
                    </a:cubicBezTo>
                    <a:cubicBezTo>
                      <a:pt x="12357" y="837"/>
                      <a:pt x="-9339" y="-9746"/>
                      <a:pt x="4155" y="10891"/>
                    </a:cubicBezTo>
                    <a:cubicBezTo>
                      <a:pt x="17649" y="31528"/>
                      <a:pt x="140151" y="163820"/>
                      <a:pt x="145443" y="16646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2" name="フリーフォーム: 図形 1181">
                <a:extLst>
                  <a:ext uri="{FF2B5EF4-FFF2-40B4-BE49-F238E27FC236}">
                    <a16:creationId xmlns:a16="http://schemas.microsoft.com/office/drawing/2014/main" id="{EB67D961-0066-427B-81EB-53AC15A91BB8}"/>
                  </a:ext>
                </a:extLst>
              </p:cNvPr>
              <p:cNvSpPr/>
              <p:nvPr/>
            </p:nvSpPr>
            <p:spPr>
              <a:xfrm>
                <a:off x="6613525" y="2824097"/>
                <a:ext cx="136555" cy="74678"/>
              </a:xfrm>
              <a:custGeom>
                <a:avLst/>
                <a:gdLst>
                  <a:gd name="connsiteX0" fmla="*/ 0 w 136555"/>
                  <a:gd name="connsiteY0" fmla="*/ 74678 h 74678"/>
                  <a:gd name="connsiteX1" fmla="*/ 136525 w 136555"/>
                  <a:gd name="connsiteY1" fmla="*/ 66 h 74678"/>
                  <a:gd name="connsiteX2" fmla="*/ 0 w 136555"/>
                  <a:gd name="connsiteY2" fmla="*/ 74678 h 74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555" h="74678">
                    <a:moveTo>
                      <a:pt x="0" y="74678"/>
                    </a:moveTo>
                    <a:cubicBezTo>
                      <a:pt x="0" y="74678"/>
                      <a:pt x="138906" y="2712"/>
                      <a:pt x="136525" y="66"/>
                    </a:cubicBezTo>
                    <a:cubicBezTo>
                      <a:pt x="134144" y="-2580"/>
                      <a:pt x="0" y="74678"/>
                      <a:pt x="0" y="74678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3" name="フリーフォーム: 図形 1182">
                <a:extLst>
                  <a:ext uri="{FF2B5EF4-FFF2-40B4-BE49-F238E27FC236}">
                    <a16:creationId xmlns:a16="http://schemas.microsoft.com/office/drawing/2014/main" id="{0CBEDDD6-F903-4D31-A930-BAD6AEC846D5}"/>
                  </a:ext>
                </a:extLst>
              </p:cNvPr>
              <p:cNvSpPr/>
              <p:nvPr/>
            </p:nvSpPr>
            <p:spPr>
              <a:xfrm>
                <a:off x="6401564" y="2953368"/>
                <a:ext cx="154891" cy="111949"/>
              </a:xfrm>
              <a:custGeom>
                <a:avLst/>
                <a:gdLst>
                  <a:gd name="connsiteX0" fmla="*/ 154811 w 154891"/>
                  <a:gd name="connsiteY0" fmla="*/ 970 h 111949"/>
                  <a:gd name="connsiteX1" fmla="*/ 8761 w 154891"/>
                  <a:gd name="connsiteY1" fmla="*/ 110507 h 111949"/>
                  <a:gd name="connsiteX2" fmla="*/ 29399 w 154891"/>
                  <a:gd name="connsiteY2" fmla="*/ 59707 h 111949"/>
                  <a:gd name="connsiteX3" fmla="*/ 154811 w 154891"/>
                  <a:gd name="connsiteY3" fmla="*/ 970 h 111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891" h="111949">
                    <a:moveTo>
                      <a:pt x="154811" y="970"/>
                    </a:moveTo>
                    <a:cubicBezTo>
                      <a:pt x="151371" y="9437"/>
                      <a:pt x="29663" y="100718"/>
                      <a:pt x="8761" y="110507"/>
                    </a:cubicBezTo>
                    <a:cubicBezTo>
                      <a:pt x="-12141" y="120296"/>
                      <a:pt x="8232" y="77699"/>
                      <a:pt x="29399" y="59707"/>
                    </a:cubicBezTo>
                    <a:cubicBezTo>
                      <a:pt x="50566" y="41715"/>
                      <a:pt x="158251" y="-7497"/>
                      <a:pt x="154811" y="97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4" name="フリーフォーム: 図形 1183">
                <a:extLst>
                  <a:ext uri="{FF2B5EF4-FFF2-40B4-BE49-F238E27FC236}">
                    <a16:creationId xmlns:a16="http://schemas.microsoft.com/office/drawing/2014/main" id="{0B9B16BD-AA4E-4840-A45F-AE20FFDAE438}"/>
                  </a:ext>
                </a:extLst>
              </p:cNvPr>
              <p:cNvSpPr/>
              <p:nvPr/>
            </p:nvSpPr>
            <p:spPr>
              <a:xfrm>
                <a:off x="6561138" y="2965862"/>
                <a:ext cx="33749" cy="154206"/>
              </a:xfrm>
              <a:custGeom>
                <a:avLst/>
                <a:gdLst>
                  <a:gd name="connsiteX0" fmla="*/ 33337 w 33749"/>
                  <a:gd name="connsiteY0" fmla="*/ 1176 h 154206"/>
                  <a:gd name="connsiteX1" fmla="*/ 17462 w 33749"/>
                  <a:gd name="connsiteY1" fmla="*/ 151988 h 154206"/>
                  <a:gd name="connsiteX2" fmla="*/ 0 w 33749"/>
                  <a:gd name="connsiteY2" fmla="*/ 85313 h 154206"/>
                  <a:gd name="connsiteX3" fmla="*/ 33337 w 33749"/>
                  <a:gd name="connsiteY3" fmla="*/ 1176 h 154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749" h="154206">
                    <a:moveTo>
                      <a:pt x="33337" y="1176"/>
                    </a:moveTo>
                    <a:cubicBezTo>
                      <a:pt x="36247" y="12289"/>
                      <a:pt x="23018" y="137965"/>
                      <a:pt x="17462" y="151988"/>
                    </a:cubicBezTo>
                    <a:cubicBezTo>
                      <a:pt x="11906" y="166011"/>
                      <a:pt x="0" y="109919"/>
                      <a:pt x="0" y="85313"/>
                    </a:cubicBezTo>
                    <a:cubicBezTo>
                      <a:pt x="0" y="60707"/>
                      <a:pt x="30427" y="-9937"/>
                      <a:pt x="33337" y="1176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5" name="フリーフォーム: 図形 1184">
                <a:extLst>
                  <a:ext uri="{FF2B5EF4-FFF2-40B4-BE49-F238E27FC236}">
                    <a16:creationId xmlns:a16="http://schemas.microsoft.com/office/drawing/2014/main" id="{A60311A9-6728-4764-B65F-229D76C80331}"/>
                  </a:ext>
                </a:extLst>
              </p:cNvPr>
              <p:cNvSpPr/>
              <p:nvPr/>
            </p:nvSpPr>
            <p:spPr>
              <a:xfrm>
                <a:off x="6636746" y="2909824"/>
                <a:ext cx="161093" cy="66912"/>
              </a:xfrm>
              <a:custGeom>
                <a:avLst/>
                <a:gdLst>
                  <a:gd name="connsiteX0" fmla="*/ 157754 w 161093"/>
                  <a:gd name="connsiteY0" fmla="*/ 64 h 66912"/>
                  <a:gd name="connsiteX1" fmla="*/ 592 w 161093"/>
                  <a:gd name="connsiteY1" fmla="*/ 23876 h 66912"/>
                  <a:gd name="connsiteX2" fmla="*/ 102192 w 161093"/>
                  <a:gd name="connsiteY2" fmla="*/ 66739 h 66912"/>
                  <a:gd name="connsiteX3" fmla="*/ 52979 w 161093"/>
                  <a:gd name="connsiteY3" fmla="*/ 38164 h 66912"/>
                  <a:gd name="connsiteX4" fmla="*/ 103779 w 161093"/>
                  <a:gd name="connsiteY4" fmla="*/ 17526 h 66912"/>
                  <a:gd name="connsiteX5" fmla="*/ 157754 w 161093"/>
                  <a:gd name="connsiteY5" fmla="*/ 64 h 6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093" h="66912">
                    <a:moveTo>
                      <a:pt x="157754" y="64"/>
                    </a:moveTo>
                    <a:cubicBezTo>
                      <a:pt x="140556" y="1122"/>
                      <a:pt x="9852" y="12764"/>
                      <a:pt x="592" y="23876"/>
                    </a:cubicBezTo>
                    <a:cubicBezTo>
                      <a:pt x="-8668" y="34989"/>
                      <a:pt x="93461" y="64358"/>
                      <a:pt x="102192" y="66739"/>
                    </a:cubicBezTo>
                    <a:cubicBezTo>
                      <a:pt x="110923" y="69120"/>
                      <a:pt x="52715" y="46366"/>
                      <a:pt x="52979" y="38164"/>
                    </a:cubicBezTo>
                    <a:cubicBezTo>
                      <a:pt x="53243" y="29962"/>
                      <a:pt x="86581" y="23876"/>
                      <a:pt x="103779" y="17526"/>
                    </a:cubicBezTo>
                    <a:cubicBezTo>
                      <a:pt x="120977" y="11176"/>
                      <a:pt x="174952" y="-994"/>
                      <a:pt x="157754" y="6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6" name="フリーフォーム: 図形 1185">
                <a:extLst>
                  <a:ext uri="{FF2B5EF4-FFF2-40B4-BE49-F238E27FC236}">
                    <a16:creationId xmlns:a16="http://schemas.microsoft.com/office/drawing/2014/main" id="{7C678D8A-EE02-4FA7-88E5-3F71BEF5189E}"/>
                  </a:ext>
                </a:extLst>
              </p:cNvPr>
              <p:cNvSpPr/>
              <p:nvPr/>
            </p:nvSpPr>
            <p:spPr>
              <a:xfrm>
                <a:off x="6614803" y="2957484"/>
                <a:ext cx="51994" cy="144516"/>
              </a:xfrm>
              <a:custGeom>
                <a:avLst/>
                <a:gdLst>
                  <a:gd name="connsiteX0" fmla="*/ 1897 w 51994"/>
                  <a:gd name="connsiteY0" fmla="*/ 29 h 144516"/>
                  <a:gd name="connsiteX1" fmla="*/ 43172 w 51994"/>
                  <a:gd name="connsiteY1" fmla="*/ 66704 h 144516"/>
                  <a:gd name="connsiteX2" fmla="*/ 49522 w 51994"/>
                  <a:gd name="connsiteY2" fmla="*/ 144491 h 144516"/>
                  <a:gd name="connsiteX3" fmla="*/ 11422 w 51994"/>
                  <a:gd name="connsiteY3" fmla="*/ 74641 h 144516"/>
                  <a:gd name="connsiteX4" fmla="*/ 1897 w 51994"/>
                  <a:gd name="connsiteY4" fmla="*/ 29 h 144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994" h="144516">
                    <a:moveTo>
                      <a:pt x="1897" y="29"/>
                    </a:moveTo>
                    <a:cubicBezTo>
                      <a:pt x="7189" y="-1294"/>
                      <a:pt x="35235" y="42627"/>
                      <a:pt x="43172" y="66704"/>
                    </a:cubicBezTo>
                    <a:cubicBezTo>
                      <a:pt x="51109" y="90781"/>
                      <a:pt x="54814" y="143168"/>
                      <a:pt x="49522" y="144491"/>
                    </a:cubicBezTo>
                    <a:cubicBezTo>
                      <a:pt x="44230" y="145814"/>
                      <a:pt x="19624" y="95278"/>
                      <a:pt x="11422" y="74641"/>
                    </a:cubicBezTo>
                    <a:cubicBezTo>
                      <a:pt x="3220" y="54004"/>
                      <a:pt x="-3395" y="1352"/>
                      <a:pt x="1897" y="29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7" name="フリーフォーム: 図形 1186">
                <a:extLst>
                  <a:ext uri="{FF2B5EF4-FFF2-40B4-BE49-F238E27FC236}">
                    <a16:creationId xmlns:a16="http://schemas.microsoft.com/office/drawing/2014/main" id="{6C2A4D1D-E0F4-417F-B0C0-371E92C652DF}"/>
                  </a:ext>
                </a:extLst>
              </p:cNvPr>
              <p:cNvSpPr/>
              <p:nvPr/>
            </p:nvSpPr>
            <p:spPr>
              <a:xfrm>
                <a:off x="6410751" y="2709854"/>
                <a:ext cx="248874" cy="51007"/>
              </a:xfrm>
              <a:custGeom>
                <a:avLst/>
                <a:gdLst>
                  <a:gd name="connsiteX0" fmla="*/ 248812 w 248874"/>
                  <a:gd name="connsiteY0" fmla="*/ 23821 h 51007"/>
                  <a:gd name="connsiteX1" fmla="*/ 124987 w 248874"/>
                  <a:gd name="connsiteY1" fmla="*/ 20646 h 51007"/>
                  <a:gd name="connsiteX2" fmla="*/ 44024 w 248874"/>
                  <a:gd name="connsiteY2" fmla="*/ 47634 h 51007"/>
                  <a:gd name="connsiteX3" fmla="*/ 1162 w 248874"/>
                  <a:gd name="connsiteY3" fmla="*/ 47634 h 51007"/>
                  <a:gd name="connsiteX4" fmla="*/ 88474 w 248874"/>
                  <a:gd name="connsiteY4" fmla="*/ 20646 h 51007"/>
                  <a:gd name="connsiteX5" fmla="*/ 140862 w 248874"/>
                  <a:gd name="connsiteY5" fmla="*/ 9 h 51007"/>
                  <a:gd name="connsiteX6" fmla="*/ 248812 w 248874"/>
                  <a:gd name="connsiteY6" fmla="*/ 23821 h 5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8874" h="51007">
                    <a:moveTo>
                      <a:pt x="248812" y="23821"/>
                    </a:moveTo>
                    <a:cubicBezTo>
                      <a:pt x="246166" y="27261"/>
                      <a:pt x="159118" y="16677"/>
                      <a:pt x="124987" y="20646"/>
                    </a:cubicBezTo>
                    <a:cubicBezTo>
                      <a:pt x="90856" y="24615"/>
                      <a:pt x="64661" y="43136"/>
                      <a:pt x="44024" y="47634"/>
                    </a:cubicBezTo>
                    <a:cubicBezTo>
                      <a:pt x="23387" y="52132"/>
                      <a:pt x="-6246" y="52132"/>
                      <a:pt x="1162" y="47634"/>
                    </a:cubicBezTo>
                    <a:cubicBezTo>
                      <a:pt x="8570" y="43136"/>
                      <a:pt x="65191" y="28584"/>
                      <a:pt x="88474" y="20646"/>
                    </a:cubicBezTo>
                    <a:cubicBezTo>
                      <a:pt x="111757" y="12708"/>
                      <a:pt x="112552" y="538"/>
                      <a:pt x="140862" y="9"/>
                    </a:cubicBezTo>
                    <a:cubicBezTo>
                      <a:pt x="169172" y="-520"/>
                      <a:pt x="251458" y="20381"/>
                      <a:pt x="248812" y="2382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8" name="フリーフォーム: 図形 1187">
                <a:extLst>
                  <a:ext uri="{FF2B5EF4-FFF2-40B4-BE49-F238E27FC236}">
                    <a16:creationId xmlns:a16="http://schemas.microsoft.com/office/drawing/2014/main" id="{E619509D-25F1-407E-A74A-166ACB0247E9}"/>
                  </a:ext>
                </a:extLst>
              </p:cNvPr>
              <p:cNvSpPr/>
              <p:nvPr/>
            </p:nvSpPr>
            <p:spPr>
              <a:xfrm>
                <a:off x="6552806" y="2722563"/>
                <a:ext cx="27382" cy="106369"/>
              </a:xfrm>
              <a:custGeom>
                <a:avLst/>
                <a:gdLst>
                  <a:gd name="connsiteX0" fmla="*/ 27382 w 27382"/>
                  <a:gd name="connsiteY0" fmla="*/ 0 h 106369"/>
                  <a:gd name="connsiteX1" fmla="*/ 394 w 27382"/>
                  <a:gd name="connsiteY1" fmla="*/ 106362 h 106369"/>
                  <a:gd name="connsiteX2" fmla="*/ 27382 w 27382"/>
                  <a:gd name="connsiteY2" fmla="*/ 0 h 106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82" h="106369">
                    <a:moveTo>
                      <a:pt x="27382" y="0"/>
                    </a:moveTo>
                    <a:cubicBezTo>
                      <a:pt x="27382" y="0"/>
                      <a:pt x="4627" y="105304"/>
                      <a:pt x="394" y="106362"/>
                    </a:cubicBezTo>
                    <a:cubicBezTo>
                      <a:pt x="-3839" y="107420"/>
                      <a:pt x="27382" y="0"/>
                      <a:pt x="27382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9" name="フリーフォーム: 図形 1188">
                <a:extLst>
                  <a:ext uri="{FF2B5EF4-FFF2-40B4-BE49-F238E27FC236}">
                    <a16:creationId xmlns:a16="http://schemas.microsoft.com/office/drawing/2014/main" id="{F428100C-ACE7-462A-AAC0-5A233072C628}"/>
                  </a:ext>
                </a:extLst>
              </p:cNvPr>
              <p:cNvSpPr/>
              <p:nvPr/>
            </p:nvSpPr>
            <p:spPr>
              <a:xfrm>
                <a:off x="6482851" y="2701560"/>
                <a:ext cx="68817" cy="175756"/>
              </a:xfrm>
              <a:custGeom>
                <a:avLst/>
                <a:gdLst>
                  <a:gd name="connsiteX0" fmla="*/ 68762 w 68817"/>
                  <a:gd name="connsiteY0" fmla="*/ 174990 h 175756"/>
                  <a:gd name="connsiteX1" fmla="*/ 3674 w 68817"/>
                  <a:gd name="connsiteY1" fmla="*/ 3540 h 175756"/>
                  <a:gd name="connsiteX2" fmla="*/ 14787 w 68817"/>
                  <a:gd name="connsiteY2" fmla="*/ 65453 h 175756"/>
                  <a:gd name="connsiteX3" fmla="*/ 68762 w 68817"/>
                  <a:gd name="connsiteY3" fmla="*/ 174990 h 17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817" h="175756">
                    <a:moveTo>
                      <a:pt x="68762" y="174990"/>
                    </a:moveTo>
                    <a:cubicBezTo>
                      <a:pt x="66910" y="164671"/>
                      <a:pt x="12670" y="21796"/>
                      <a:pt x="3674" y="3540"/>
                    </a:cubicBezTo>
                    <a:cubicBezTo>
                      <a:pt x="-5322" y="-14716"/>
                      <a:pt x="3675" y="42434"/>
                      <a:pt x="14787" y="65453"/>
                    </a:cubicBezTo>
                    <a:cubicBezTo>
                      <a:pt x="25899" y="88472"/>
                      <a:pt x="70614" y="185309"/>
                      <a:pt x="68762" y="17499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0" name="フリーフォーム: 図形 1189">
                <a:extLst>
                  <a:ext uri="{FF2B5EF4-FFF2-40B4-BE49-F238E27FC236}">
                    <a16:creationId xmlns:a16="http://schemas.microsoft.com/office/drawing/2014/main" id="{91741EB0-E1BC-42AE-8FE4-B09CCF726AD1}"/>
                  </a:ext>
                </a:extLst>
              </p:cNvPr>
              <p:cNvSpPr/>
              <p:nvPr/>
            </p:nvSpPr>
            <p:spPr>
              <a:xfrm>
                <a:off x="6381468" y="2765370"/>
                <a:ext cx="36678" cy="258818"/>
              </a:xfrm>
              <a:custGeom>
                <a:avLst/>
                <a:gdLst>
                  <a:gd name="connsiteX0" fmla="*/ 25682 w 36678"/>
                  <a:gd name="connsiteY0" fmla="*/ 55 h 258818"/>
                  <a:gd name="connsiteX1" fmla="*/ 14570 w 36678"/>
                  <a:gd name="connsiteY1" fmla="*/ 82605 h 258818"/>
                  <a:gd name="connsiteX2" fmla="*/ 12982 w 36678"/>
                  <a:gd name="connsiteY2" fmla="*/ 154043 h 258818"/>
                  <a:gd name="connsiteX3" fmla="*/ 35207 w 36678"/>
                  <a:gd name="connsiteY3" fmla="*/ 258818 h 258818"/>
                  <a:gd name="connsiteX4" fmla="*/ 32032 w 36678"/>
                  <a:gd name="connsiteY4" fmla="*/ 152455 h 258818"/>
                  <a:gd name="connsiteX5" fmla="*/ 11395 w 36678"/>
                  <a:gd name="connsiteY5" fmla="*/ 115943 h 258818"/>
                  <a:gd name="connsiteX6" fmla="*/ 282 w 36678"/>
                  <a:gd name="connsiteY6" fmla="*/ 95305 h 258818"/>
                  <a:gd name="connsiteX7" fmla="*/ 25682 w 36678"/>
                  <a:gd name="connsiteY7" fmla="*/ 55 h 25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678" h="258818">
                    <a:moveTo>
                      <a:pt x="25682" y="55"/>
                    </a:moveTo>
                    <a:cubicBezTo>
                      <a:pt x="28063" y="-2062"/>
                      <a:pt x="16687" y="56940"/>
                      <a:pt x="14570" y="82605"/>
                    </a:cubicBezTo>
                    <a:cubicBezTo>
                      <a:pt x="12453" y="108270"/>
                      <a:pt x="9542" y="124674"/>
                      <a:pt x="12982" y="154043"/>
                    </a:cubicBezTo>
                    <a:cubicBezTo>
                      <a:pt x="16422" y="183412"/>
                      <a:pt x="32032" y="259083"/>
                      <a:pt x="35207" y="258818"/>
                    </a:cubicBezTo>
                    <a:cubicBezTo>
                      <a:pt x="38382" y="258553"/>
                      <a:pt x="36001" y="176267"/>
                      <a:pt x="32032" y="152455"/>
                    </a:cubicBezTo>
                    <a:cubicBezTo>
                      <a:pt x="28063" y="128643"/>
                      <a:pt x="16687" y="125468"/>
                      <a:pt x="11395" y="115943"/>
                    </a:cubicBezTo>
                    <a:cubicBezTo>
                      <a:pt x="6103" y="106418"/>
                      <a:pt x="-1570" y="114091"/>
                      <a:pt x="282" y="95305"/>
                    </a:cubicBezTo>
                    <a:cubicBezTo>
                      <a:pt x="2134" y="76520"/>
                      <a:pt x="23301" y="2172"/>
                      <a:pt x="25682" y="5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1" name="フリーフォーム: 図形 1190">
                <a:extLst>
                  <a:ext uri="{FF2B5EF4-FFF2-40B4-BE49-F238E27FC236}">
                    <a16:creationId xmlns:a16="http://schemas.microsoft.com/office/drawing/2014/main" id="{DFFC4793-21F2-4B88-A947-2DEC0CB2FAA3}"/>
                  </a:ext>
                </a:extLst>
              </p:cNvPr>
              <p:cNvSpPr/>
              <p:nvPr/>
            </p:nvSpPr>
            <p:spPr>
              <a:xfrm>
                <a:off x="6672263" y="2757385"/>
                <a:ext cx="136877" cy="368620"/>
              </a:xfrm>
              <a:custGeom>
                <a:avLst/>
                <a:gdLst>
                  <a:gd name="connsiteX0" fmla="*/ 47625 w 136877"/>
                  <a:gd name="connsiteY0" fmla="*/ 6453 h 368620"/>
                  <a:gd name="connsiteX1" fmla="*/ 65087 w 136877"/>
                  <a:gd name="connsiteY1" fmla="*/ 60428 h 368620"/>
                  <a:gd name="connsiteX2" fmla="*/ 88900 w 136877"/>
                  <a:gd name="connsiteY2" fmla="*/ 233465 h 368620"/>
                  <a:gd name="connsiteX3" fmla="*/ 0 w 136877"/>
                  <a:gd name="connsiteY3" fmla="*/ 363640 h 368620"/>
                  <a:gd name="connsiteX4" fmla="*/ 87312 w 136877"/>
                  <a:gd name="connsiteY4" fmla="*/ 327128 h 368620"/>
                  <a:gd name="connsiteX5" fmla="*/ 136525 w 136877"/>
                  <a:gd name="connsiteY5" fmla="*/ 192190 h 368620"/>
                  <a:gd name="connsiteX6" fmla="*/ 47625 w 136877"/>
                  <a:gd name="connsiteY6" fmla="*/ 6453 h 36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77" h="368620">
                    <a:moveTo>
                      <a:pt x="47625" y="6453"/>
                    </a:moveTo>
                    <a:cubicBezTo>
                      <a:pt x="35719" y="-15507"/>
                      <a:pt x="58208" y="22593"/>
                      <a:pt x="65087" y="60428"/>
                    </a:cubicBezTo>
                    <a:cubicBezTo>
                      <a:pt x="71966" y="98263"/>
                      <a:pt x="99748" y="182930"/>
                      <a:pt x="88900" y="233465"/>
                    </a:cubicBezTo>
                    <a:cubicBezTo>
                      <a:pt x="78052" y="284000"/>
                      <a:pt x="265" y="348030"/>
                      <a:pt x="0" y="363640"/>
                    </a:cubicBezTo>
                    <a:cubicBezTo>
                      <a:pt x="-265" y="379250"/>
                      <a:pt x="64558" y="355703"/>
                      <a:pt x="87312" y="327128"/>
                    </a:cubicBezTo>
                    <a:cubicBezTo>
                      <a:pt x="110066" y="298553"/>
                      <a:pt x="140494" y="244578"/>
                      <a:pt x="136525" y="192190"/>
                    </a:cubicBezTo>
                    <a:cubicBezTo>
                      <a:pt x="132556" y="139803"/>
                      <a:pt x="59531" y="28413"/>
                      <a:pt x="47625" y="645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2" name="フリーフォーム: 図形 1191">
                <a:extLst>
                  <a:ext uri="{FF2B5EF4-FFF2-40B4-BE49-F238E27FC236}">
                    <a16:creationId xmlns:a16="http://schemas.microsoft.com/office/drawing/2014/main" id="{7DCCB255-94B9-4601-B91D-4D3DFEE2F1CB}"/>
                  </a:ext>
                </a:extLst>
              </p:cNvPr>
              <p:cNvSpPr/>
              <p:nvPr/>
            </p:nvSpPr>
            <p:spPr>
              <a:xfrm>
                <a:off x="6295805" y="2317609"/>
                <a:ext cx="101862" cy="140943"/>
              </a:xfrm>
              <a:custGeom>
                <a:avLst/>
                <a:gdLst>
                  <a:gd name="connsiteX0" fmla="*/ 16095 w 101862"/>
                  <a:gd name="connsiteY0" fmla="*/ 141 h 140943"/>
                  <a:gd name="connsiteX1" fmla="*/ 36733 w 101862"/>
                  <a:gd name="connsiteY1" fmla="*/ 58879 h 140943"/>
                  <a:gd name="connsiteX2" fmla="*/ 25620 w 101862"/>
                  <a:gd name="connsiteY2" fmla="*/ 114441 h 140943"/>
                  <a:gd name="connsiteX3" fmla="*/ 220 w 101862"/>
                  <a:gd name="connsiteY3" fmla="*/ 136666 h 140943"/>
                  <a:gd name="connsiteX4" fmla="*/ 41495 w 101862"/>
                  <a:gd name="connsiteY4" fmla="*/ 136666 h 140943"/>
                  <a:gd name="connsiteX5" fmla="*/ 55783 w 101862"/>
                  <a:gd name="connsiteY5" fmla="*/ 92216 h 140943"/>
                  <a:gd name="connsiteX6" fmla="*/ 101820 w 101862"/>
                  <a:gd name="connsiteY6" fmla="*/ 92216 h 140943"/>
                  <a:gd name="connsiteX7" fmla="*/ 63720 w 101862"/>
                  <a:gd name="connsiteY7" fmla="*/ 76341 h 140943"/>
                  <a:gd name="connsiteX8" fmla="*/ 16095 w 101862"/>
                  <a:gd name="connsiteY8" fmla="*/ 141 h 140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1862" h="140943">
                    <a:moveTo>
                      <a:pt x="16095" y="141"/>
                    </a:moveTo>
                    <a:cubicBezTo>
                      <a:pt x="11597" y="-2769"/>
                      <a:pt x="35146" y="39829"/>
                      <a:pt x="36733" y="58879"/>
                    </a:cubicBezTo>
                    <a:cubicBezTo>
                      <a:pt x="38320" y="77929"/>
                      <a:pt x="31705" y="101477"/>
                      <a:pt x="25620" y="114441"/>
                    </a:cubicBezTo>
                    <a:cubicBezTo>
                      <a:pt x="19535" y="127405"/>
                      <a:pt x="-2426" y="132962"/>
                      <a:pt x="220" y="136666"/>
                    </a:cubicBezTo>
                    <a:cubicBezTo>
                      <a:pt x="2866" y="140370"/>
                      <a:pt x="32234" y="144074"/>
                      <a:pt x="41495" y="136666"/>
                    </a:cubicBezTo>
                    <a:cubicBezTo>
                      <a:pt x="50756" y="129258"/>
                      <a:pt x="45729" y="99624"/>
                      <a:pt x="55783" y="92216"/>
                    </a:cubicBezTo>
                    <a:cubicBezTo>
                      <a:pt x="65837" y="84808"/>
                      <a:pt x="100497" y="94862"/>
                      <a:pt x="101820" y="92216"/>
                    </a:cubicBezTo>
                    <a:cubicBezTo>
                      <a:pt x="103143" y="89570"/>
                      <a:pt x="73245" y="87189"/>
                      <a:pt x="63720" y="76341"/>
                    </a:cubicBezTo>
                    <a:cubicBezTo>
                      <a:pt x="54195" y="65493"/>
                      <a:pt x="20593" y="3051"/>
                      <a:pt x="16095" y="1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3" name="フリーフォーム: 図形 1192">
                <a:extLst>
                  <a:ext uri="{FF2B5EF4-FFF2-40B4-BE49-F238E27FC236}">
                    <a16:creationId xmlns:a16="http://schemas.microsoft.com/office/drawing/2014/main" id="{3E13D698-E9DD-46AC-8BFA-D21C40692771}"/>
                  </a:ext>
                </a:extLst>
              </p:cNvPr>
              <p:cNvSpPr/>
              <p:nvPr/>
            </p:nvSpPr>
            <p:spPr>
              <a:xfrm>
                <a:off x="6326023" y="2324059"/>
                <a:ext cx="97007" cy="63583"/>
              </a:xfrm>
              <a:custGeom>
                <a:avLst/>
                <a:gdLst>
                  <a:gd name="connsiteX0" fmla="*/ 165 w 97007"/>
                  <a:gd name="connsiteY0" fmla="*/ 41 h 63583"/>
                  <a:gd name="connsiteX1" fmla="*/ 93827 w 97007"/>
                  <a:gd name="connsiteY1" fmla="*/ 34966 h 63583"/>
                  <a:gd name="connsiteX2" fmla="*/ 74777 w 97007"/>
                  <a:gd name="connsiteY2" fmla="*/ 63541 h 63583"/>
                  <a:gd name="connsiteX3" fmla="*/ 71602 w 97007"/>
                  <a:gd name="connsiteY3" fmla="*/ 28616 h 63583"/>
                  <a:gd name="connsiteX4" fmla="*/ 165 w 97007"/>
                  <a:gd name="connsiteY4" fmla="*/ 41 h 63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007" h="63583">
                    <a:moveTo>
                      <a:pt x="165" y="41"/>
                    </a:moveTo>
                    <a:cubicBezTo>
                      <a:pt x="3869" y="1099"/>
                      <a:pt x="81392" y="24383"/>
                      <a:pt x="93827" y="34966"/>
                    </a:cubicBezTo>
                    <a:cubicBezTo>
                      <a:pt x="106262" y="45549"/>
                      <a:pt x="78481" y="64599"/>
                      <a:pt x="74777" y="63541"/>
                    </a:cubicBezTo>
                    <a:cubicBezTo>
                      <a:pt x="71073" y="62483"/>
                      <a:pt x="87212" y="38935"/>
                      <a:pt x="71602" y="28616"/>
                    </a:cubicBezTo>
                    <a:cubicBezTo>
                      <a:pt x="55992" y="18297"/>
                      <a:pt x="-3539" y="-1017"/>
                      <a:pt x="165" y="4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4" name="フリーフォーム: 図形 1193">
                <a:extLst>
                  <a:ext uri="{FF2B5EF4-FFF2-40B4-BE49-F238E27FC236}">
                    <a16:creationId xmlns:a16="http://schemas.microsoft.com/office/drawing/2014/main" id="{EA387C6B-B275-4AF3-8005-B911483936D3}"/>
                  </a:ext>
                </a:extLst>
              </p:cNvPr>
              <p:cNvSpPr/>
              <p:nvPr/>
            </p:nvSpPr>
            <p:spPr>
              <a:xfrm>
                <a:off x="6437983" y="2370477"/>
                <a:ext cx="116805" cy="99421"/>
              </a:xfrm>
              <a:custGeom>
                <a:avLst/>
                <a:gdLst>
                  <a:gd name="connsiteX0" fmla="*/ 94580 w 116805"/>
                  <a:gd name="connsiteY0" fmla="*/ 6011 h 99421"/>
                  <a:gd name="connsiteX1" fmla="*/ 23142 w 116805"/>
                  <a:gd name="connsiteY1" fmla="*/ 44111 h 99421"/>
                  <a:gd name="connsiteX2" fmla="*/ 72355 w 116805"/>
                  <a:gd name="connsiteY2" fmla="*/ 96498 h 99421"/>
                  <a:gd name="connsiteX3" fmla="*/ 116805 w 116805"/>
                  <a:gd name="connsiteY3" fmla="*/ 88561 h 99421"/>
                  <a:gd name="connsiteX4" fmla="*/ 45367 w 116805"/>
                  <a:gd name="connsiteY4" fmla="*/ 98086 h 99421"/>
                  <a:gd name="connsiteX5" fmla="*/ 917 w 116805"/>
                  <a:gd name="connsiteY5" fmla="*/ 53636 h 99421"/>
                  <a:gd name="connsiteX6" fmla="*/ 19967 w 116805"/>
                  <a:gd name="connsiteY6" fmla="*/ 6011 h 99421"/>
                  <a:gd name="connsiteX7" fmla="*/ 94580 w 116805"/>
                  <a:gd name="connsiteY7" fmla="*/ 6011 h 99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805" h="99421">
                    <a:moveTo>
                      <a:pt x="94580" y="6011"/>
                    </a:moveTo>
                    <a:cubicBezTo>
                      <a:pt x="95109" y="12361"/>
                      <a:pt x="26846" y="29030"/>
                      <a:pt x="23142" y="44111"/>
                    </a:cubicBezTo>
                    <a:cubicBezTo>
                      <a:pt x="19438" y="59192"/>
                      <a:pt x="56744" y="89090"/>
                      <a:pt x="72355" y="96498"/>
                    </a:cubicBezTo>
                    <a:cubicBezTo>
                      <a:pt x="87965" y="103906"/>
                      <a:pt x="116805" y="88561"/>
                      <a:pt x="116805" y="88561"/>
                    </a:cubicBezTo>
                    <a:cubicBezTo>
                      <a:pt x="112307" y="88826"/>
                      <a:pt x="64682" y="103907"/>
                      <a:pt x="45367" y="98086"/>
                    </a:cubicBezTo>
                    <a:cubicBezTo>
                      <a:pt x="26052" y="92265"/>
                      <a:pt x="5150" y="68982"/>
                      <a:pt x="917" y="53636"/>
                    </a:cubicBezTo>
                    <a:cubicBezTo>
                      <a:pt x="-3316" y="38290"/>
                      <a:pt x="7796" y="15536"/>
                      <a:pt x="19967" y="6011"/>
                    </a:cubicBezTo>
                    <a:cubicBezTo>
                      <a:pt x="32138" y="-3514"/>
                      <a:pt x="94051" y="-339"/>
                      <a:pt x="94580" y="601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5" name="フリーフォーム: 図形 1194">
                <a:extLst>
                  <a:ext uri="{FF2B5EF4-FFF2-40B4-BE49-F238E27FC236}">
                    <a16:creationId xmlns:a16="http://schemas.microsoft.com/office/drawing/2014/main" id="{2262AFF4-2403-4036-91FE-D63B27FD1048}"/>
                  </a:ext>
                </a:extLst>
              </p:cNvPr>
              <p:cNvSpPr/>
              <p:nvPr/>
            </p:nvSpPr>
            <p:spPr>
              <a:xfrm>
                <a:off x="6494418" y="2364842"/>
                <a:ext cx="91450" cy="108488"/>
              </a:xfrm>
              <a:custGeom>
                <a:avLst/>
                <a:gdLst>
                  <a:gd name="connsiteX0" fmla="*/ 31795 w 91450"/>
                  <a:gd name="connsiteY0" fmla="*/ 533 h 108488"/>
                  <a:gd name="connsiteX1" fmla="*/ 88945 w 91450"/>
                  <a:gd name="connsiteY1" fmla="*/ 52921 h 108488"/>
                  <a:gd name="connsiteX2" fmla="*/ 73070 w 91450"/>
                  <a:gd name="connsiteY2" fmla="*/ 89433 h 108488"/>
                  <a:gd name="connsiteX3" fmla="*/ 45 w 91450"/>
                  <a:gd name="connsiteY3" fmla="*/ 108483 h 108488"/>
                  <a:gd name="connsiteX4" fmla="*/ 61957 w 91450"/>
                  <a:gd name="connsiteY4" fmla="*/ 87846 h 108488"/>
                  <a:gd name="connsiteX5" fmla="*/ 31795 w 91450"/>
                  <a:gd name="connsiteY5" fmla="*/ 533 h 10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450" h="108488">
                    <a:moveTo>
                      <a:pt x="31795" y="533"/>
                    </a:moveTo>
                    <a:cubicBezTo>
                      <a:pt x="36293" y="-5288"/>
                      <a:pt x="82066" y="38104"/>
                      <a:pt x="88945" y="52921"/>
                    </a:cubicBezTo>
                    <a:cubicBezTo>
                      <a:pt x="95824" y="67738"/>
                      <a:pt x="87887" y="80173"/>
                      <a:pt x="73070" y="89433"/>
                    </a:cubicBezTo>
                    <a:cubicBezTo>
                      <a:pt x="58253" y="98693"/>
                      <a:pt x="1897" y="108747"/>
                      <a:pt x="45" y="108483"/>
                    </a:cubicBezTo>
                    <a:cubicBezTo>
                      <a:pt x="-1807" y="108219"/>
                      <a:pt x="52961" y="99752"/>
                      <a:pt x="61957" y="87846"/>
                    </a:cubicBezTo>
                    <a:cubicBezTo>
                      <a:pt x="70953" y="75940"/>
                      <a:pt x="27297" y="6354"/>
                      <a:pt x="31795" y="53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6" name="フリーフォーム: 図形 1195">
                <a:extLst>
                  <a:ext uri="{FF2B5EF4-FFF2-40B4-BE49-F238E27FC236}">
                    <a16:creationId xmlns:a16="http://schemas.microsoft.com/office/drawing/2014/main" id="{07A8E598-4183-4AF0-992B-302445D6D156}"/>
                  </a:ext>
                </a:extLst>
              </p:cNvPr>
              <p:cNvSpPr/>
              <p:nvPr/>
            </p:nvSpPr>
            <p:spPr>
              <a:xfrm>
                <a:off x="6598535" y="2395403"/>
                <a:ext cx="110630" cy="130425"/>
              </a:xfrm>
              <a:custGeom>
                <a:avLst/>
                <a:gdLst>
                  <a:gd name="connsiteX0" fmla="*/ 37215 w 110630"/>
                  <a:gd name="connsiteY0" fmla="*/ 135 h 130425"/>
                  <a:gd name="connsiteX1" fmla="*/ 24515 w 110630"/>
                  <a:gd name="connsiteY1" fmla="*/ 77922 h 130425"/>
                  <a:gd name="connsiteX2" fmla="*/ 3878 w 110630"/>
                  <a:gd name="connsiteY2" fmla="*/ 108085 h 130425"/>
                  <a:gd name="connsiteX3" fmla="*/ 110240 w 110630"/>
                  <a:gd name="connsiteY3" fmla="*/ 130310 h 130425"/>
                  <a:gd name="connsiteX4" fmla="*/ 40390 w 110630"/>
                  <a:gd name="connsiteY4" fmla="*/ 98560 h 130425"/>
                  <a:gd name="connsiteX5" fmla="*/ 37215 w 110630"/>
                  <a:gd name="connsiteY5" fmla="*/ 135 h 130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630" h="130425">
                    <a:moveTo>
                      <a:pt x="37215" y="135"/>
                    </a:moveTo>
                    <a:cubicBezTo>
                      <a:pt x="34569" y="-3305"/>
                      <a:pt x="30071" y="59930"/>
                      <a:pt x="24515" y="77922"/>
                    </a:cubicBezTo>
                    <a:cubicBezTo>
                      <a:pt x="18959" y="95914"/>
                      <a:pt x="-10409" y="99354"/>
                      <a:pt x="3878" y="108085"/>
                    </a:cubicBezTo>
                    <a:cubicBezTo>
                      <a:pt x="18165" y="116816"/>
                      <a:pt x="104155" y="131897"/>
                      <a:pt x="110240" y="130310"/>
                    </a:cubicBezTo>
                    <a:cubicBezTo>
                      <a:pt x="116325" y="128723"/>
                      <a:pt x="49386" y="113641"/>
                      <a:pt x="40390" y="98560"/>
                    </a:cubicBezTo>
                    <a:cubicBezTo>
                      <a:pt x="31394" y="83479"/>
                      <a:pt x="39861" y="3575"/>
                      <a:pt x="37215" y="13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8" name="フリーフォーム: 図形 1197">
                <a:extLst>
                  <a:ext uri="{FF2B5EF4-FFF2-40B4-BE49-F238E27FC236}">
                    <a16:creationId xmlns:a16="http://schemas.microsoft.com/office/drawing/2014/main" id="{33DFDAAB-C627-4D5B-A5A0-4FC1D064E898}"/>
                  </a:ext>
                </a:extLst>
              </p:cNvPr>
              <p:cNvSpPr/>
              <p:nvPr/>
            </p:nvSpPr>
            <p:spPr>
              <a:xfrm>
                <a:off x="6645275" y="2405063"/>
                <a:ext cx="38180" cy="47625"/>
              </a:xfrm>
              <a:custGeom>
                <a:avLst/>
                <a:gdLst>
                  <a:gd name="connsiteX0" fmla="*/ 0 w 38180"/>
                  <a:gd name="connsiteY0" fmla="*/ 0 h 47625"/>
                  <a:gd name="connsiteX1" fmla="*/ 38100 w 38180"/>
                  <a:gd name="connsiteY1" fmla="*/ 47625 h 47625"/>
                  <a:gd name="connsiteX2" fmla="*/ 0 w 38180"/>
                  <a:gd name="connsiteY2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80" h="47625">
                    <a:moveTo>
                      <a:pt x="0" y="0"/>
                    </a:moveTo>
                    <a:cubicBezTo>
                      <a:pt x="0" y="0"/>
                      <a:pt x="40217" y="47625"/>
                      <a:pt x="38100" y="47625"/>
                    </a:cubicBezTo>
                    <a:cubicBezTo>
                      <a:pt x="35983" y="476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99" name="フリーフォーム: 図形 1198">
                <a:extLst>
                  <a:ext uri="{FF2B5EF4-FFF2-40B4-BE49-F238E27FC236}">
                    <a16:creationId xmlns:a16="http://schemas.microsoft.com/office/drawing/2014/main" id="{F5B8CE7C-7551-4FF4-AFDD-2DD03F2D9505}"/>
                  </a:ext>
                </a:extLst>
              </p:cNvPr>
              <p:cNvSpPr/>
              <p:nvPr/>
            </p:nvSpPr>
            <p:spPr>
              <a:xfrm>
                <a:off x="6738450" y="2436721"/>
                <a:ext cx="108408" cy="130337"/>
              </a:xfrm>
              <a:custGeom>
                <a:avLst/>
                <a:gdLst>
                  <a:gd name="connsiteX0" fmla="*/ 33825 w 108408"/>
                  <a:gd name="connsiteY0" fmla="*/ 92 h 130337"/>
                  <a:gd name="connsiteX1" fmla="*/ 89388 w 108408"/>
                  <a:gd name="connsiteY1" fmla="*/ 42954 h 130337"/>
                  <a:gd name="connsiteX2" fmla="*/ 63988 w 108408"/>
                  <a:gd name="connsiteY2" fmla="*/ 62004 h 130337"/>
                  <a:gd name="connsiteX3" fmla="*/ 21125 w 108408"/>
                  <a:gd name="connsiteY3" fmla="*/ 95342 h 130337"/>
                  <a:gd name="connsiteX4" fmla="*/ 2075 w 108408"/>
                  <a:gd name="connsiteY4" fmla="*/ 114392 h 130337"/>
                  <a:gd name="connsiteX5" fmla="*/ 68750 w 108408"/>
                  <a:gd name="connsiteY5" fmla="*/ 130267 h 130337"/>
                  <a:gd name="connsiteX6" fmla="*/ 46525 w 108408"/>
                  <a:gd name="connsiteY6" fmla="*/ 108042 h 130337"/>
                  <a:gd name="connsiteX7" fmla="*/ 67163 w 108408"/>
                  <a:gd name="connsiteY7" fmla="*/ 81054 h 130337"/>
                  <a:gd name="connsiteX8" fmla="*/ 89388 w 108408"/>
                  <a:gd name="connsiteY8" fmla="*/ 49304 h 130337"/>
                  <a:gd name="connsiteX9" fmla="*/ 106850 w 108408"/>
                  <a:gd name="connsiteY9" fmla="*/ 31842 h 130337"/>
                  <a:gd name="connsiteX10" fmla="*/ 33825 w 108408"/>
                  <a:gd name="connsiteY10" fmla="*/ 92 h 130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8408" h="130337">
                    <a:moveTo>
                      <a:pt x="33825" y="92"/>
                    </a:moveTo>
                    <a:cubicBezTo>
                      <a:pt x="30915" y="1944"/>
                      <a:pt x="84361" y="32635"/>
                      <a:pt x="89388" y="42954"/>
                    </a:cubicBezTo>
                    <a:cubicBezTo>
                      <a:pt x="94415" y="53273"/>
                      <a:pt x="63988" y="62004"/>
                      <a:pt x="63988" y="62004"/>
                    </a:cubicBezTo>
                    <a:cubicBezTo>
                      <a:pt x="52611" y="70735"/>
                      <a:pt x="31444" y="86611"/>
                      <a:pt x="21125" y="95342"/>
                    </a:cubicBezTo>
                    <a:cubicBezTo>
                      <a:pt x="10806" y="104073"/>
                      <a:pt x="-5862" y="108571"/>
                      <a:pt x="2075" y="114392"/>
                    </a:cubicBezTo>
                    <a:cubicBezTo>
                      <a:pt x="10012" y="120213"/>
                      <a:pt x="61342" y="131325"/>
                      <a:pt x="68750" y="130267"/>
                    </a:cubicBezTo>
                    <a:cubicBezTo>
                      <a:pt x="76158" y="129209"/>
                      <a:pt x="46789" y="116244"/>
                      <a:pt x="46525" y="108042"/>
                    </a:cubicBezTo>
                    <a:cubicBezTo>
                      <a:pt x="46261" y="99840"/>
                      <a:pt x="60019" y="90844"/>
                      <a:pt x="67163" y="81054"/>
                    </a:cubicBezTo>
                    <a:cubicBezTo>
                      <a:pt x="74307" y="71264"/>
                      <a:pt x="82774" y="57506"/>
                      <a:pt x="89388" y="49304"/>
                    </a:cubicBezTo>
                    <a:cubicBezTo>
                      <a:pt x="96003" y="41102"/>
                      <a:pt x="113729" y="38986"/>
                      <a:pt x="106850" y="31842"/>
                    </a:cubicBezTo>
                    <a:cubicBezTo>
                      <a:pt x="99971" y="24698"/>
                      <a:pt x="36735" y="-1760"/>
                      <a:pt x="33825" y="9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0" name="フリーフォーム: 図形 1199">
                <a:extLst>
                  <a:ext uri="{FF2B5EF4-FFF2-40B4-BE49-F238E27FC236}">
                    <a16:creationId xmlns:a16="http://schemas.microsoft.com/office/drawing/2014/main" id="{1CC21B84-9CAD-4717-BFED-AA13627A5E94}"/>
                  </a:ext>
                </a:extLst>
              </p:cNvPr>
              <p:cNvSpPr/>
              <p:nvPr/>
            </p:nvSpPr>
            <p:spPr>
              <a:xfrm>
                <a:off x="6816691" y="2511385"/>
                <a:ext cx="149151" cy="104371"/>
              </a:xfrm>
              <a:custGeom>
                <a:avLst/>
                <a:gdLst>
                  <a:gd name="connsiteX0" fmla="*/ 144497 w 149151"/>
                  <a:gd name="connsiteY0" fmla="*/ 54015 h 104371"/>
                  <a:gd name="connsiteX1" fmla="*/ 68297 w 149151"/>
                  <a:gd name="connsiteY1" fmla="*/ 15915 h 104371"/>
                  <a:gd name="connsiteX2" fmla="*/ 36547 w 149151"/>
                  <a:gd name="connsiteY2" fmla="*/ 42903 h 104371"/>
                  <a:gd name="connsiteX3" fmla="*/ 55597 w 149151"/>
                  <a:gd name="connsiteY3" fmla="*/ 92115 h 104371"/>
                  <a:gd name="connsiteX4" fmla="*/ 115922 w 149151"/>
                  <a:gd name="connsiteY4" fmla="*/ 103228 h 104371"/>
                  <a:gd name="connsiteX5" fmla="*/ 11147 w 149151"/>
                  <a:gd name="connsiteY5" fmla="*/ 71478 h 104371"/>
                  <a:gd name="connsiteX6" fmla="*/ 15909 w 149151"/>
                  <a:gd name="connsiteY6" fmla="*/ 22265 h 104371"/>
                  <a:gd name="connsiteX7" fmla="*/ 125447 w 149151"/>
                  <a:gd name="connsiteY7" fmla="*/ 40 h 104371"/>
                  <a:gd name="connsiteX8" fmla="*/ 144497 w 149151"/>
                  <a:gd name="connsiteY8" fmla="*/ 54015 h 104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151" h="104371">
                    <a:moveTo>
                      <a:pt x="144497" y="54015"/>
                    </a:moveTo>
                    <a:cubicBezTo>
                      <a:pt x="134972" y="56661"/>
                      <a:pt x="86289" y="17767"/>
                      <a:pt x="68297" y="15915"/>
                    </a:cubicBezTo>
                    <a:cubicBezTo>
                      <a:pt x="50305" y="14063"/>
                      <a:pt x="38664" y="30203"/>
                      <a:pt x="36547" y="42903"/>
                    </a:cubicBezTo>
                    <a:cubicBezTo>
                      <a:pt x="34430" y="55603"/>
                      <a:pt x="42368" y="82061"/>
                      <a:pt x="55597" y="92115"/>
                    </a:cubicBezTo>
                    <a:cubicBezTo>
                      <a:pt x="68826" y="102169"/>
                      <a:pt x="123330" y="106668"/>
                      <a:pt x="115922" y="103228"/>
                    </a:cubicBezTo>
                    <a:cubicBezTo>
                      <a:pt x="108514" y="99789"/>
                      <a:pt x="27816" y="84972"/>
                      <a:pt x="11147" y="71478"/>
                    </a:cubicBezTo>
                    <a:cubicBezTo>
                      <a:pt x="-5522" y="57984"/>
                      <a:pt x="-3141" y="34171"/>
                      <a:pt x="15909" y="22265"/>
                    </a:cubicBezTo>
                    <a:cubicBezTo>
                      <a:pt x="34959" y="10359"/>
                      <a:pt x="101370" y="-754"/>
                      <a:pt x="125447" y="40"/>
                    </a:cubicBezTo>
                    <a:cubicBezTo>
                      <a:pt x="149524" y="834"/>
                      <a:pt x="154022" y="51369"/>
                      <a:pt x="144497" y="5401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1" name="フリーフォーム: 図形 1200">
                <a:extLst>
                  <a:ext uri="{FF2B5EF4-FFF2-40B4-BE49-F238E27FC236}">
                    <a16:creationId xmlns:a16="http://schemas.microsoft.com/office/drawing/2014/main" id="{0149FD35-21FF-45E0-AD98-1E81DB7EB7B2}"/>
                  </a:ext>
                </a:extLst>
              </p:cNvPr>
              <p:cNvSpPr/>
              <p:nvPr/>
            </p:nvSpPr>
            <p:spPr>
              <a:xfrm>
                <a:off x="6981258" y="2566882"/>
                <a:ext cx="131083" cy="146476"/>
              </a:xfrm>
              <a:custGeom>
                <a:avLst/>
                <a:gdLst>
                  <a:gd name="connsiteX0" fmla="*/ 105342 w 131083"/>
                  <a:gd name="connsiteY0" fmla="*/ 128693 h 146476"/>
                  <a:gd name="connsiteX1" fmla="*/ 48192 w 131083"/>
                  <a:gd name="connsiteY1" fmla="*/ 146156 h 146476"/>
                  <a:gd name="connsiteX2" fmla="*/ 567 w 131083"/>
                  <a:gd name="connsiteY2" fmla="*/ 114406 h 146476"/>
                  <a:gd name="connsiteX3" fmla="*/ 22792 w 131083"/>
                  <a:gd name="connsiteY3" fmla="*/ 54081 h 146476"/>
                  <a:gd name="connsiteX4" fmla="*/ 35492 w 131083"/>
                  <a:gd name="connsiteY4" fmla="*/ 106 h 146476"/>
                  <a:gd name="connsiteX5" fmla="*/ 130742 w 131083"/>
                  <a:gd name="connsiteY5" fmla="*/ 39793 h 146476"/>
                  <a:gd name="connsiteX6" fmla="*/ 65655 w 131083"/>
                  <a:gd name="connsiteY6" fmla="*/ 22331 h 146476"/>
                  <a:gd name="connsiteX7" fmla="*/ 21205 w 131083"/>
                  <a:gd name="connsiteY7" fmla="*/ 95356 h 146476"/>
                  <a:gd name="connsiteX8" fmla="*/ 105342 w 131083"/>
                  <a:gd name="connsiteY8" fmla="*/ 128693 h 14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083" h="146476">
                    <a:moveTo>
                      <a:pt x="105342" y="128693"/>
                    </a:moveTo>
                    <a:cubicBezTo>
                      <a:pt x="109840" y="137160"/>
                      <a:pt x="65654" y="148537"/>
                      <a:pt x="48192" y="146156"/>
                    </a:cubicBezTo>
                    <a:cubicBezTo>
                      <a:pt x="30730" y="143775"/>
                      <a:pt x="4800" y="129752"/>
                      <a:pt x="567" y="114406"/>
                    </a:cubicBezTo>
                    <a:cubicBezTo>
                      <a:pt x="-3666" y="99060"/>
                      <a:pt x="16971" y="73131"/>
                      <a:pt x="22792" y="54081"/>
                    </a:cubicBezTo>
                    <a:cubicBezTo>
                      <a:pt x="28613" y="35031"/>
                      <a:pt x="17500" y="2487"/>
                      <a:pt x="35492" y="106"/>
                    </a:cubicBezTo>
                    <a:cubicBezTo>
                      <a:pt x="53484" y="-2275"/>
                      <a:pt x="125715" y="36089"/>
                      <a:pt x="130742" y="39793"/>
                    </a:cubicBezTo>
                    <a:cubicBezTo>
                      <a:pt x="135769" y="43497"/>
                      <a:pt x="83911" y="13070"/>
                      <a:pt x="65655" y="22331"/>
                    </a:cubicBezTo>
                    <a:cubicBezTo>
                      <a:pt x="47399" y="31591"/>
                      <a:pt x="17501" y="73660"/>
                      <a:pt x="21205" y="95356"/>
                    </a:cubicBezTo>
                    <a:cubicBezTo>
                      <a:pt x="24909" y="117052"/>
                      <a:pt x="100844" y="120226"/>
                      <a:pt x="105342" y="128693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2" name="フリーフォーム: 図形 1201">
                <a:extLst>
                  <a:ext uri="{FF2B5EF4-FFF2-40B4-BE49-F238E27FC236}">
                    <a16:creationId xmlns:a16="http://schemas.microsoft.com/office/drawing/2014/main" id="{075719B7-01F9-46CE-89F8-25BDB16564DB}"/>
                  </a:ext>
                </a:extLst>
              </p:cNvPr>
              <p:cNvSpPr/>
              <p:nvPr/>
            </p:nvSpPr>
            <p:spPr>
              <a:xfrm>
                <a:off x="7019925" y="2617788"/>
                <a:ext cx="77788" cy="54102"/>
              </a:xfrm>
              <a:custGeom>
                <a:avLst/>
                <a:gdLst>
                  <a:gd name="connsiteX0" fmla="*/ 0 w 77788"/>
                  <a:gd name="connsiteY0" fmla="*/ 0 h 54102"/>
                  <a:gd name="connsiteX1" fmla="*/ 77788 w 77788"/>
                  <a:gd name="connsiteY1" fmla="*/ 53975 h 54102"/>
                  <a:gd name="connsiteX2" fmla="*/ 0 w 77788"/>
                  <a:gd name="connsiteY2" fmla="*/ 0 h 5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788" h="54102">
                    <a:moveTo>
                      <a:pt x="0" y="0"/>
                    </a:moveTo>
                    <a:cubicBezTo>
                      <a:pt x="0" y="0"/>
                      <a:pt x="77788" y="50800"/>
                      <a:pt x="77788" y="53975"/>
                    </a:cubicBezTo>
                    <a:cubicBezTo>
                      <a:pt x="77788" y="5715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3" name="テキスト ボックス 1202">
                <a:extLst>
                  <a:ext uri="{FF2B5EF4-FFF2-40B4-BE49-F238E27FC236}">
                    <a16:creationId xmlns:a16="http://schemas.microsoft.com/office/drawing/2014/main" id="{4C455DCC-8325-4797-9916-431815C868F8}"/>
                  </a:ext>
                </a:extLst>
              </p:cNvPr>
              <p:cNvSpPr txBox="1"/>
              <p:nvPr/>
            </p:nvSpPr>
            <p:spPr>
              <a:xfrm rot="2192129">
                <a:off x="6057900" y="3454401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ArchUp">
                  <a:avLst>
                    <a:gd name="adj" fmla="val 11526127"/>
                  </a:avLst>
                </a:prstTxWarp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警視庁</a:t>
                </a:r>
              </a:p>
            </p:txBody>
          </p:sp>
          <p:sp>
            <p:nvSpPr>
              <p:cNvPr id="1204" name="フリーフォーム: 図形 1203">
                <a:extLst>
                  <a:ext uri="{FF2B5EF4-FFF2-40B4-BE49-F238E27FC236}">
                    <a16:creationId xmlns:a16="http://schemas.microsoft.com/office/drawing/2014/main" id="{7B6E9DF3-5D87-48FE-9011-B5C6EEB7658A}"/>
                  </a:ext>
                </a:extLst>
              </p:cNvPr>
              <p:cNvSpPr/>
              <p:nvPr/>
            </p:nvSpPr>
            <p:spPr>
              <a:xfrm>
                <a:off x="6212800" y="1488243"/>
                <a:ext cx="154855" cy="523831"/>
              </a:xfrm>
              <a:custGeom>
                <a:avLst/>
                <a:gdLst>
                  <a:gd name="connsiteX0" fmla="*/ 96560 w 154855"/>
                  <a:gd name="connsiteY0" fmla="*/ 197 h 523831"/>
                  <a:gd name="connsiteX1" fmla="*/ 152440 w 154855"/>
                  <a:gd name="connsiteY1" fmla="*/ 294837 h 523831"/>
                  <a:gd name="connsiteX2" fmla="*/ 40 w 154855"/>
                  <a:gd name="connsiteY2" fmla="*/ 523437 h 523831"/>
                  <a:gd name="connsiteX3" fmla="*/ 137200 w 154855"/>
                  <a:gd name="connsiteY3" fmla="*/ 340557 h 523831"/>
                  <a:gd name="connsiteX4" fmla="*/ 96560 w 154855"/>
                  <a:gd name="connsiteY4" fmla="*/ 197 h 523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855" h="523831">
                    <a:moveTo>
                      <a:pt x="96560" y="197"/>
                    </a:moveTo>
                    <a:cubicBezTo>
                      <a:pt x="99100" y="-7423"/>
                      <a:pt x="168527" y="207630"/>
                      <a:pt x="152440" y="294837"/>
                    </a:cubicBezTo>
                    <a:cubicBezTo>
                      <a:pt x="136353" y="382044"/>
                      <a:pt x="2580" y="515817"/>
                      <a:pt x="40" y="523437"/>
                    </a:cubicBezTo>
                    <a:cubicBezTo>
                      <a:pt x="-2500" y="531057"/>
                      <a:pt x="114340" y="426917"/>
                      <a:pt x="137200" y="340557"/>
                    </a:cubicBezTo>
                    <a:cubicBezTo>
                      <a:pt x="160060" y="254197"/>
                      <a:pt x="94020" y="7817"/>
                      <a:pt x="96560" y="197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5" name="フリーフォーム: 図形 1204">
                <a:extLst>
                  <a:ext uri="{FF2B5EF4-FFF2-40B4-BE49-F238E27FC236}">
                    <a16:creationId xmlns:a16="http://schemas.microsoft.com/office/drawing/2014/main" id="{E6B6D723-3AB2-43CD-B5C4-623A7F5CA78D}"/>
                  </a:ext>
                </a:extLst>
              </p:cNvPr>
              <p:cNvSpPr/>
              <p:nvPr/>
            </p:nvSpPr>
            <p:spPr>
              <a:xfrm>
                <a:off x="7396464" y="1976116"/>
                <a:ext cx="149137" cy="575819"/>
              </a:xfrm>
              <a:custGeom>
                <a:avLst/>
                <a:gdLst>
                  <a:gd name="connsiteX0" fmla="*/ 147336 w 149137"/>
                  <a:gd name="connsiteY0" fmla="*/ 5084 h 575819"/>
                  <a:gd name="connsiteX1" fmla="*/ 16 w 149137"/>
                  <a:gd name="connsiteY1" fmla="*/ 233684 h 575819"/>
                  <a:gd name="connsiteX2" fmla="*/ 137176 w 149137"/>
                  <a:gd name="connsiteY2" fmla="*/ 574044 h 575819"/>
                  <a:gd name="connsiteX3" fmla="*/ 55896 w 149137"/>
                  <a:gd name="connsiteY3" fmla="*/ 355604 h 575819"/>
                  <a:gd name="connsiteX4" fmla="*/ 81296 w 149137"/>
                  <a:gd name="connsiteY4" fmla="*/ 96524 h 575819"/>
                  <a:gd name="connsiteX5" fmla="*/ 147336 w 149137"/>
                  <a:gd name="connsiteY5" fmla="*/ 5084 h 575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137" h="575819">
                    <a:moveTo>
                      <a:pt x="147336" y="5084"/>
                    </a:moveTo>
                    <a:cubicBezTo>
                      <a:pt x="133789" y="27944"/>
                      <a:pt x="1709" y="138857"/>
                      <a:pt x="16" y="233684"/>
                    </a:cubicBezTo>
                    <a:cubicBezTo>
                      <a:pt x="-1677" y="328511"/>
                      <a:pt x="127863" y="553724"/>
                      <a:pt x="137176" y="574044"/>
                    </a:cubicBezTo>
                    <a:cubicBezTo>
                      <a:pt x="146489" y="594364"/>
                      <a:pt x="65209" y="435191"/>
                      <a:pt x="55896" y="355604"/>
                    </a:cubicBezTo>
                    <a:cubicBezTo>
                      <a:pt x="46583" y="276017"/>
                      <a:pt x="68596" y="152404"/>
                      <a:pt x="81296" y="96524"/>
                    </a:cubicBezTo>
                    <a:cubicBezTo>
                      <a:pt x="93996" y="40644"/>
                      <a:pt x="160883" y="-17776"/>
                      <a:pt x="147336" y="508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06" name="フリーフォーム: 図形 1205">
                <a:extLst>
                  <a:ext uri="{FF2B5EF4-FFF2-40B4-BE49-F238E27FC236}">
                    <a16:creationId xmlns:a16="http://schemas.microsoft.com/office/drawing/2014/main" id="{602473A6-F1B6-480E-A6F1-F80BAC303D34}"/>
                  </a:ext>
                </a:extLst>
              </p:cNvPr>
              <p:cNvSpPr/>
              <p:nvPr/>
            </p:nvSpPr>
            <p:spPr>
              <a:xfrm>
                <a:off x="5612251" y="3158026"/>
                <a:ext cx="108008" cy="809535"/>
              </a:xfrm>
              <a:custGeom>
                <a:avLst/>
                <a:gdLst>
                  <a:gd name="connsiteX0" fmla="*/ 1149 w 108008"/>
                  <a:gd name="connsiteY0" fmla="*/ 6814 h 809535"/>
                  <a:gd name="connsiteX1" fmla="*/ 87509 w 108008"/>
                  <a:gd name="connsiteY1" fmla="*/ 535134 h 809535"/>
                  <a:gd name="connsiteX2" fmla="*/ 62109 w 108008"/>
                  <a:gd name="connsiteY2" fmla="*/ 809454 h 809535"/>
                  <a:gd name="connsiteX3" fmla="*/ 107829 w 108008"/>
                  <a:gd name="connsiteY3" fmla="*/ 560534 h 809535"/>
                  <a:gd name="connsiteX4" fmla="*/ 41789 w 108008"/>
                  <a:gd name="connsiteY4" fmla="*/ 255734 h 809535"/>
                  <a:gd name="connsiteX5" fmla="*/ 1149 w 108008"/>
                  <a:gd name="connsiteY5" fmla="*/ 6814 h 80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008" h="809535">
                    <a:moveTo>
                      <a:pt x="1149" y="6814"/>
                    </a:moveTo>
                    <a:cubicBezTo>
                      <a:pt x="8769" y="53381"/>
                      <a:pt x="77349" y="401361"/>
                      <a:pt x="87509" y="535134"/>
                    </a:cubicBezTo>
                    <a:cubicBezTo>
                      <a:pt x="97669" y="668907"/>
                      <a:pt x="58722" y="805221"/>
                      <a:pt x="62109" y="809454"/>
                    </a:cubicBezTo>
                    <a:cubicBezTo>
                      <a:pt x="65496" y="813687"/>
                      <a:pt x="111216" y="652820"/>
                      <a:pt x="107829" y="560534"/>
                    </a:cubicBezTo>
                    <a:cubicBezTo>
                      <a:pt x="104442" y="468248"/>
                      <a:pt x="57876" y="347174"/>
                      <a:pt x="41789" y="255734"/>
                    </a:cubicBezTo>
                    <a:cubicBezTo>
                      <a:pt x="25702" y="164294"/>
                      <a:pt x="-6471" y="-39753"/>
                      <a:pt x="1149" y="681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030" name="フリーフォーム: 図形 1029">
              <a:extLst>
                <a:ext uri="{FF2B5EF4-FFF2-40B4-BE49-F238E27FC236}">
                  <a16:creationId xmlns:a16="http://schemas.microsoft.com/office/drawing/2014/main" id="{ACBD52E7-1B4B-4E45-9081-820B4314308D}"/>
                </a:ext>
              </a:extLst>
            </p:cNvPr>
            <p:cNvSpPr/>
            <p:nvPr/>
          </p:nvSpPr>
          <p:spPr>
            <a:xfrm>
              <a:off x="6099897" y="6138105"/>
              <a:ext cx="107231" cy="266160"/>
            </a:xfrm>
            <a:custGeom>
              <a:avLst/>
              <a:gdLst>
                <a:gd name="connsiteX0" fmla="*/ 866 w 107231"/>
                <a:gd name="connsiteY0" fmla="*/ 3933 h 266160"/>
                <a:gd name="connsiteX1" fmla="*/ 58016 w 107231"/>
                <a:gd name="connsiteY1" fmla="*/ 216658 h 266160"/>
                <a:gd name="connsiteX2" fmla="*/ 78653 w 107231"/>
                <a:gd name="connsiteY2" fmla="*/ 265870 h 266160"/>
                <a:gd name="connsiteX3" fmla="*/ 78653 w 107231"/>
                <a:gd name="connsiteY3" fmla="*/ 227770 h 266160"/>
                <a:gd name="connsiteX4" fmla="*/ 46903 w 107231"/>
                <a:gd name="connsiteY4" fmla="*/ 64258 h 266160"/>
                <a:gd name="connsiteX5" fmla="*/ 107228 w 107231"/>
                <a:gd name="connsiteY5" fmla="*/ 76958 h 266160"/>
                <a:gd name="connsiteX6" fmla="*/ 866 w 107231"/>
                <a:gd name="connsiteY6" fmla="*/ 3933 h 266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231" h="266160">
                  <a:moveTo>
                    <a:pt x="866" y="3933"/>
                  </a:moveTo>
                  <a:cubicBezTo>
                    <a:pt x="-7336" y="27216"/>
                    <a:pt x="45052" y="173002"/>
                    <a:pt x="58016" y="216658"/>
                  </a:cubicBezTo>
                  <a:cubicBezTo>
                    <a:pt x="70981" y="260314"/>
                    <a:pt x="75214" y="264018"/>
                    <a:pt x="78653" y="265870"/>
                  </a:cubicBezTo>
                  <a:cubicBezTo>
                    <a:pt x="82092" y="267722"/>
                    <a:pt x="83945" y="261372"/>
                    <a:pt x="78653" y="227770"/>
                  </a:cubicBezTo>
                  <a:cubicBezTo>
                    <a:pt x="73361" y="194168"/>
                    <a:pt x="42141" y="89393"/>
                    <a:pt x="46903" y="64258"/>
                  </a:cubicBezTo>
                  <a:cubicBezTo>
                    <a:pt x="51665" y="39123"/>
                    <a:pt x="107757" y="85954"/>
                    <a:pt x="107228" y="76958"/>
                  </a:cubicBezTo>
                  <a:cubicBezTo>
                    <a:pt x="106699" y="67962"/>
                    <a:pt x="9068" y="-19350"/>
                    <a:pt x="866" y="39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: 図形 1030">
              <a:extLst>
                <a:ext uri="{FF2B5EF4-FFF2-40B4-BE49-F238E27FC236}">
                  <a16:creationId xmlns:a16="http://schemas.microsoft.com/office/drawing/2014/main" id="{5E7FF5DF-B4C1-48BF-B931-58C1A6466836}"/>
                </a:ext>
              </a:extLst>
            </p:cNvPr>
            <p:cNvSpPr/>
            <p:nvPr/>
          </p:nvSpPr>
          <p:spPr>
            <a:xfrm>
              <a:off x="6002225" y="6335713"/>
              <a:ext cx="187648" cy="196850"/>
            </a:xfrm>
            <a:custGeom>
              <a:avLst/>
              <a:gdLst>
                <a:gd name="connsiteX0" fmla="*/ 113 w 187648"/>
                <a:gd name="connsiteY0" fmla="*/ 0 h 196850"/>
                <a:gd name="connsiteX1" fmla="*/ 103300 w 187648"/>
                <a:gd name="connsiteY1" fmla="*/ 146050 h 196850"/>
                <a:gd name="connsiteX2" fmla="*/ 187438 w 187648"/>
                <a:gd name="connsiteY2" fmla="*/ 196850 h 196850"/>
                <a:gd name="connsiteX3" fmla="*/ 123938 w 187648"/>
                <a:gd name="connsiteY3" fmla="*/ 146050 h 196850"/>
                <a:gd name="connsiteX4" fmla="*/ 113 w 187648"/>
                <a:gd name="connsiteY4" fmla="*/ 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48" h="196850">
                  <a:moveTo>
                    <a:pt x="113" y="0"/>
                  </a:moveTo>
                  <a:cubicBezTo>
                    <a:pt x="-3327" y="0"/>
                    <a:pt x="72079" y="113242"/>
                    <a:pt x="103300" y="146050"/>
                  </a:cubicBezTo>
                  <a:cubicBezTo>
                    <a:pt x="134521" y="178858"/>
                    <a:pt x="183998" y="196850"/>
                    <a:pt x="187438" y="196850"/>
                  </a:cubicBezTo>
                  <a:cubicBezTo>
                    <a:pt x="190878" y="196850"/>
                    <a:pt x="151455" y="174890"/>
                    <a:pt x="123938" y="146050"/>
                  </a:cubicBezTo>
                  <a:cubicBezTo>
                    <a:pt x="96421" y="117210"/>
                    <a:pt x="3553" y="0"/>
                    <a:pt x="11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: 図形 1031">
              <a:extLst>
                <a:ext uri="{FF2B5EF4-FFF2-40B4-BE49-F238E27FC236}">
                  <a16:creationId xmlns:a16="http://schemas.microsoft.com/office/drawing/2014/main" id="{F59D7C72-BE93-4102-9F5C-CE61A8EA66E5}"/>
                </a:ext>
              </a:extLst>
            </p:cNvPr>
            <p:cNvSpPr/>
            <p:nvPr/>
          </p:nvSpPr>
          <p:spPr>
            <a:xfrm>
              <a:off x="5983048" y="6391133"/>
              <a:ext cx="125998" cy="218174"/>
            </a:xfrm>
            <a:custGeom>
              <a:avLst/>
              <a:gdLst>
                <a:gd name="connsiteX0" fmla="*/ 240 w 125998"/>
                <a:gd name="connsiteY0" fmla="*/ 142 h 218174"/>
                <a:gd name="connsiteX1" fmla="*/ 89140 w 125998"/>
                <a:gd name="connsiteY1" fmla="*/ 135080 h 218174"/>
                <a:gd name="connsiteX2" fmla="*/ 112952 w 125998"/>
                <a:gd name="connsiteY2" fmla="*/ 217630 h 218174"/>
                <a:gd name="connsiteX3" fmla="*/ 119302 w 125998"/>
                <a:gd name="connsiteY3" fmla="*/ 162067 h 218174"/>
                <a:gd name="connsiteX4" fmla="*/ 240 w 125998"/>
                <a:gd name="connsiteY4" fmla="*/ 142 h 21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998" h="218174">
                  <a:moveTo>
                    <a:pt x="240" y="142"/>
                  </a:moveTo>
                  <a:cubicBezTo>
                    <a:pt x="-4787" y="-4356"/>
                    <a:pt x="70355" y="98832"/>
                    <a:pt x="89140" y="135080"/>
                  </a:cubicBezTo>
                  <a:cubicBezTo>
                    <a:pt x="107925" y="171328"/>
                    <a:pt x="107925" y="213132"/>
                    <a:pt x="112952" y="217630"/>
                  </a:cubicBezTo>
                  <a:cubicBezTo>
                    <a:pt x="117979" y="222128"/>
                    <a:pt x="135442" y="198315"/>
                    <a:pt x="119302" y="162067"/>
                  </a:cubicBezTo>
                  <a:cubicBezTo>
                    <a:pt x="103163" y="125819"/>
                    <a:pt x="5267" y="4640"/>
                    <a:pt x="240" y="14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: 図形 1032">
              <a:extLst>
                <a:ext uri="{FF2B5EF4-FFF2-40B4-BE49-F238E27FC236}">
                  <a16:creationId xmlns:a16="http://schemas.microsoft.com/office/drawing/2014/main" id="{FF183CBE-674D-4982-823D-09A3368B1EC2}"/>
                </a:ext>
              </a:extLst>
            </p:cNvPr>
            <p:cNvSpPr/>
            <p:nvPr/>
          </p:nvSpPr>
          <p:spPr>
            <a:xfrm>
              <a:off x="5962441" y="6506990"/>
              <a:ext cx="207493" cy="208553"/>
            </a:xfrm>
            <a:custGeom>
              <a:avLst/>
              <a:gdLst>
                <a:gd name="connsiteX0" fmla="*/ 209 w 207493"/>
                <a:gd name="connsiteY0" fmla="*/ 173 h 208553"/>
                <a:gd name="connsiteX1" fmla="*/ 125622 w 207493"/>
                <a:gd name="connsiteY1" fmla="*/ 146223 h 208553"/>
                <a:gd name="connsiteX2" fmla="*/ 206584 w 207493"/>
                <a:gd name="connsiteY2" fmla="*/ 204960 h 208553"/>
                <a:gd name="connsiteX3" fmla="*/ 157372 w 207493"/>
                <a:gd name="connsiteY3" fmla="*/ 177973 h 208553"/>
                <a:gd name="connsiteX4" fmla="*/ 209 w 207493"/>
                <a:gd name="connsiteY4" fmla="*/ 173 h 208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493" h="208553">
                  <a:moveTo>
                    <a:pt x="209" y="173"/>
                  </a:moveTo>
                  <a:cubicBezTo>
                    <a:pt x="-5083" y="-5119"/>
                    <a:pt x="91226" y="112092"/>
                    <a:pt x="125622" y="146223"/>
                  </a:cubicBezTo>
                  <a:cubicBezTo>
                    <a:pt x="160018" y="180354"/>
                    <a:pt x="201292" y="199668"/>
                    <a:pt x="206584" y="204960"/>
                  </a:cubicBezTo>
                  <a:cubicBezTo>
                    <a:pt x="211876" y="210252"/>
                    <a:pt x="193884" y="215015"/>
                    <a:pt x="157372" y="177973"/>
                  </a:cubicBezTo>
                  <a:cubicBezTo>
                    <a:pt x="120860" y="140931"/>
                    <a:pt x="5501" y="5465"/>
                    <a:pt x="209" y="17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: 図形 1033">
              <a:extLst>
                <a:ext uri="{FF2B5EF4-FFF2-40B4-BE49-F238E27FC236}">
                  <a16:creationId xmlns:a16="http://schemas.microsoft.com/office/drawing/2014/main" id="{0BE2084A-0273-4E90-83B2-73CE24C854A2}"/>
                </a:ext>
              </a:extLst>
            </p:cNvPr>
            <p:cNvSpPr/>
            <p:nvPr/>
          </p:nvSpPr>
          <p:spPr>
            <a:xfrm>
              <a:off x="5975350" y="6866467"/>
              <a:ext cx="184150" cy="16933"/>
            </a:xfrm>
            <a:custGeom>
              <a:avLst/>
              <a:gdLst>
                <a:gd name="connsiteX0" fmla="*/ 184150 w 184150"/>
                <a:gd name="connsiteY0" fmla="*/ 16933 h 16933"/>
                <a:gd name="connsiteX1" fmla="*/ 71967 w 184150"/>
                <a:gd name="connsiteY1" fmla="*/ 6350 h 16933"/>
                <a:gd name="connsiteX2" fmla="*/ 0 w 184150"/>
                <a:gd name="connsiteY2" fmla="*/ 0 h 16933"/>
                <a:gd name="connsiteX3" fmla="*/ 184150 w 184150"/>
                <a:gd name="connsiteY3" fmla="*/ 16933 h 16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150" h="16933">
                  <a:moveTo>
                    <a:pt x="184150" y="16933"/>
                  </a:moveTo>
                  <a:lnTo>
                    <a:pt x="71967" y="6350"/>
                  </a:lnTo>
                  <a:lnTo>
                    <a:pt x="0" y="0"/>
                  </a:lnTo>
                  <a:cubicBezTo>
                    <a:pt x="15169" y="2117"/>
                    <a:pt x="89076" y="10583"/>
                    <a:pt x="184150" y="169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: 図形 1034">
              <a:extLst>
                <a:ext uri="{FF2B5EF4-FFF2-40B4-BE49-F238E27FC236}">
                  <a16:creationId xmlns:a16="http://schemas.microsoft.com/office/drawing/2014/main" id="{1858A3A7-AF63-47E7-A6F3-1F289F12014C}"/>
                </a:ext>
              </a:extLst>
            </p:cNvPr>
            <p:cNvSpPr/>
            <p:nvPr/>
          </p:nvSpPr>
          <p:spPr>
            <a:xfrm>
              <a:off x="5946952" y="6659366"/>
              <a:ext cx="215926" cy="175524"/>
            </a:xfrm>
            <a:custGeom>
              <a:avLst/>
              <a:gdLst>
                <a:gd name="connsiteX0" fmla="*/ 13581 w 215926"/>
                <a:gd name="connsiteY0" fmla="*/ 1784 h 175524"/>
                <a:gd name="connsiteX1" fmla="*/ 70731 w 215926"/>
                <a:gd name="connsiteY1" fmla="*/ 141484 h 175524"/>
                <a:gd name="connsiteX2" fmla="*/ 214665 w 215926"/>
                <a:gd name="connsiteY2" fmla="*/ 175351 h 175524"/>
                <a:gd name="connsiteX3" fmla="*/ 134231 w 215926"/>
                <a:gd name="connsiteY3" fmla="*/ 152067 h 175524"/>
                <a:gd name="connsiteX4" fmla="*/ 19931 w 215926"/>
                <a:gd name="connsiteY4" fmla="*/ 97034 h 175524"/>
                <a:gd name="connsiteX5" fmla="*/ 881 w 215926"/>
                <a:gd name="connsiteY5" fmla="*/ 63167 h 175524"/>
                <a:gd name="connsiteX6" fmla="*/ 13581 w 215926"/>
                <a:gd name="connsiteY6" fmla="*/ 1784 h 175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5926" h="175524">
                  <a:moveTo>
                    <a:pt x="13581" y="1784"/>
                  </a:moveTo>
                  <a:cubicBezTo>
                    <a:pt x="25223" y="14837"/>
                    <a:pt x="37217" y="112556"/>
                    <a:pt x="70731" y="141484"/>
                  </a:cubicBezTo>
                  <a:cubicBezTo>
                    <a:pt x="104245" y="170412"/>
                    <a:pt x="204082" y="173587"/>
                    <a:pt x="214665" y="175351"/>
                  </a:cubicBezTo>
                  <a:cubicBezTo>
                    <a:pt x="225248" y="177115"/>
                    <a:pt x="166687" y="165120"/>
                    <a:pt x="134231" y="152067"/>
                  </a:cubicBezTo>
                  <a:cubicBezTo>
                    <a:pt x="101775" y="139014"/>
                    <a:pt x="42156" y="111851"/>
                    <a:pt x="19931" y="97034"/>
                  </a:cubicBezTo>
                  <a:cubicBezTo>
                    <a:pt x="-2294" y="82217"/>
                    <a:pt x="3703" y="75162"/>
                    <a:pt x="881" y="63167"/>
                  </a:cubicBezTo>
                  <a:cubicBezTo>
                    <a:pt x="-1941" y="51173"/>
                    <a:pt x="1939" y="-11269"/>
                    <a:pt x="13581" y="17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: 図形 1035">
              <a:extLst>
                <a:ext uri="{FF2B5EF4-FFF2-40B4-BE49-F238E27FC236}">
                  <a16:creationId xmlns:a16="http://schemas.microsoft.com/office/drawing/2014/main" id="{3FFB2B08-E5B7-4783-8390-4D168CA5644D}"/>
                </a:ext>
              </a:extLst>
            </p:cNvPr>
            <p:cNvSpPr/>
            <p:nvPr/>
          </p:nvSpPr>
          <p:spPr>
            <a:xfrm>
              <a:off x="5868324" y="6769091"/>
              <a:ext cx="113422" cy="277657"/>
            </a:xfrm>
            <a:custGeom>
              <a:avLst/>
              <a:gdLst>
                <a:gd name="connsiteX0" fmla="*/ 64693 w 113422"/>
                <a:gd name="connsiteY0" fmla="*/ 9 h 277657"/>
                <a:gd name="connsiteX1" fmla="*/ 107026 w 113422"/>
                <a:gd name="connsiteY1" fmla="*/ 71976 h 277657"/>
                <a:gd name="connsiteX2" fmla="*/ 35059 w 113422"/>
                <a:gd name="connsiteY2" fmla="*/ 196859 h 277657"/>
                <a:gd name="connsiteX3" fmla="*/ 1193 w 113422"/>
                <a:gd name="connsiteY3" fmla="*/ 277292 h 277657"/>
                <a:gd name="connsiteX4" fmla="*/ 75276 w 113422"/>
                <a:gd name="connsiteY4" fmla="*/ 220142 h 277657"/>
                <a:gd name="connsiteX5" fmla="*/ 113376 w 113422"/>
                <a:gd name="connsiteY5" fmla="*/ 76209 h 277657"/>
                <a:gd name="connsiteX6" fmla="*/ 64693 w 113422"/>
                <a:gd name="connsiteY6" fmla="*/ 9 h 27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422" h="277657">
                  <a:moveTo>
                    <a:pt x="64693" y="9"/>
                  </a:moveTo>
                  <a:cubicBezTo>
                    <a:pt x="63635" y="-696"/>
                    <a:pt x="111965" y="39168"/>
                    <a:pt x="107026" y="71976"/>
                  </a:cubicBezTo>
                  <a:cubicBezTo>
                    <a:pt x="102087" y="104784"/>
                    <a:pt x="52698" y="162640"/>
                    <a:pt x="35059" y="196859"/>
                  </a:cubicBezTo>
                  <a:cubicBezTo>
                    <a:pt x="17420" y="231078"/>
                    <a:pt x="-5510" y="273412"/>
                    <a:pt x="1193" y="277292"/>
                  </a:cubicBezTo>
                  <a:cubicBezTo>
                    <a:pt x="7896" y="281172"/>
                    <a:pt x="56579" y="253656"/>
                    <a:pt x="75276" y="220142"/>
                  </a:cubicBezTo>
                  <a:cubicBezTo>
                    <a:pt x="93973" y="186628"/>
                    <a:pt x="111612" y="110781"/>
                    <a:pt x="113376" y="76209"/>
                  </a:cubicBezTo>
                  <a:cubicBezTo>
                    <a:pt x="115140" y="41637"/>
                    <a:pt x="65751" y="714"/>
                    <a:pt x="64693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: 図形 1036">
              <a:extLst>
                <a:ext uri="{FF2B5EF4-FFF2-40B4-BE49-F238E27FC236}">
                  <a16:creationId xmlns:a16="http://schemas.microsoft.com/office/drawing/2014/main" id="{E111061F-455A-469F-97E7-750A62623DF4}"/>
                </a:ext>
              </a:extLst>
            </p:cNvPr>
            <p:cNvSpPr/>
            <p:nvPr/>
          </p:nvSpPr>
          <p:spPr>
            <a:xfrm>
              <a:off x="5827000" y="6786021"/>
              <a:ext cx="103925" cy="538288"/>
            </a:xfrm>
            <a:custGeom>
              <a:avLst/>
              <a:gdLst>
                <a:gd name="connsiteX0" fmla="*/ 103900 w 103925"/>
                <a:gd name="connsiteY0" fmla="*/ 12 h 538288"/>
                <a:gd name="connsiteX1" fmla="*/ 31933 w 103925"/>
                <a:gd name="connsiteY1" fmla="*/ 254012 h 538288"/>
                <a:gd name="connsiteX2" fmla="*/ 183 w 103925"/>
                <a:gd name="connsiteY2" fmla="*/ 408529 h 538288"/>
                <a:gd name="connsiteX3" fmla="*/ 44633 w 103925"/>
                <a:gd name="connsiteY3" fmla="*/ 488962 h 538288"/>
                <a:gd name="connsiteX4" fmla="*/ 46750 w 103925"/>
                <a:gd name="connsiteY4" fmla="*/ 537646 h 538288"/>
                <a:gd name="connsiteX5" fmla="*/ 48867 w 103925"/>
                <a:gd name="connsiteY5" fmla="*/ 455096 h 538288"/>
                <a:gd name="connsiteX6" fmla="*/ 40400 w 103925"/>
                <a:gd name="connsiteY6" fmla="*/ 374662 h 538288"/>
                <a:gd name="connsiteX7" fmla="*/ 40400 w 103925"/>
                <a:gd name="connsiteY7" fmla="*/ 243429 h 538288"/>
                <a:gd name="connsiteX8" fmla="*/ 103900 w 103925"/>
                <a:gd name="connsiteY8" fmla="*/ 12 h 53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925" h="538288">
                  <a:moveTo>
                    <a:pt x="103900" y="12"/>
                  </a:moveTo>
                  <a:cubicBezTo>
                    <a:pt x="102489" y="1776"/>
                    <a:pt x="49219" y="185926"/>
                    <a:pt x="31933" y="254012"/>
                  </a:cubicBezTo>
                  <a:cubicBezTo>
                    <a:pt x="14647" y="322098"/>
                    <a:pt x="-1934" y="369371"/>
                    <a:pt x="183" y="408529"/>
                  </a:cubicBezTo>
                  <a:cubicBezTo>
                    <a:pt x="2300" y="447687"/>
                    <a:pt x="36872" y="467443"/>
                    <a:pt x="44633" y="488962"/>
                  </a:cubicBezTo>
                  <a:cubicBezTo>
                    <a:pt x="52394" y="510481"/>
                    <a:pt x="46044" y="543290"/>
                    <a:pt x="46750" y="537646"/>
                  </a:cubicBezTo>
                  <a:cubicBezTo>
                    <a:pt x="47456" y="532002"/>
                    <a:pt x="49925" y="482260"/>
                    <a:pt x="48867" y="455096"/>
                  </a:cubicBezTo>
                  <a:cubicBezTo>
                    <a:pt x="47809" y="427932"/>
                    <a:pt x="41811" y="409940"/>
                    <a:pt x="40400" y="374662"/>
                  </a:cubicBezTo>
                  <a:cubicBezTo>
                    <a:pt x="38989" y="339384"/>
                    <a:pt x="33344" y="301990"/>
                    <a:pt x="40400" y="243429"/>
                  </a:cubicBezTo>
                  <a:cubicBezTo>
                    <a:pt x="47456" y="184868"/>
                    <a:pt x="105311" y="-1752"/>
                    <a:pt x="103900" y="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: 図形 1037">
              <a:extLst>
                <a:ext uri="{FF2B5EF4-FFF2-40B4-BE49-F238E27FC236}">
                  <a16:creationId xmlns:a16="http://schemas.microsoft.com/office/drawing/2014/main" id="{CD454954-4DBF-494D-A520-4BC4CA65872B}"/>
                </a:ext>
              </a:extLst>
            </p:cNvPr>
            <p:cNvSpPr/>
            <p:nvPr/>
          </p:nvSpPr>
          <p:spPr>
            <a:xfrm>
              <a:off x="5841342" y="7342682"/>
              <a:ext cx="530551" cy="360691"/>
            </a:xfrm>
            <a:custGeom>
              <a:avLst/>
              <a:gdLst>
                <a:gd name="connsiteX0" fmla="*/ 658 w 530551"/>
                <a:gd name="connsiteY0" fmla="*/ 2151 h 360691"/>
                <a:gd name="connsiteX1" fmla="*/ 301225 w 530551"/>
                <a:gd name="connsiteY1" fmla="*/ 148201 h 360691"/>
                <a:gd name="connsiteX2" fmla="*/ 345675 w 530551"/>
                <a:gd name="connsiteY2" fmla="*/ 196885 h 360691"/>
                <a:gd name="connsiteX3" fmla="*/ 525591 w 530551"/>
                <a:gd name="connsiteY3" fmla="*/ 359868 h 360691"/>
                <a:gd name="connsiteX4" fmla="*/ 457858 w 530551"/>
                <a:gd name="connsiteY4" fmla="*/ 251918 h 360691"/>
                <a:gd name="connsiteX5" fmla="*/ 227141 w 530551"/>
                <a:gd name="connsiteY5" fmla="*/ 74118 h 360691"/>
                <a:gd name="connsiteX6" fmla="*/ 658 w 530551"/>
                <a:gd name="connsiteY6" fmla="*/ 2151 h 36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0551" h="360691">
                  <a:moveTo>
                    <a:pt x="658" y="2151"/>
                  </a:moveTo>
                  <a:cubicBezTo>
                    <a:pt x="13005" y="14498"/>
                    <a:pt x="243722" y="115745"/>
                    <a:pt x="301225" y="148201"/>
                  </a:cubicBezTo>
                  <a:cubicBezTo>
                    <a:pt x="358728" y="180657"/>
                    <a:pt x="308281" y="161607"/>
                    <a:pt x="345675" y="196885"/>
                  </a:cubicBezTo>
                  <a:cubicBezTo>
                    <a:pt x="383069" y="232163"/>
                    <a:pt x="506894" y="350696"/>
                    <a:pt x="525591" y="359868"/>
                  </a:cubicBezTo>
                  <a:cubicBezTo>
                    <a:pt x="544288" y="369040"/>
                    <a:pt x="507600" y="299543"/>
                    <a:pt x="457858" y="251918"/>
                  </a:cubicBezTo>
                  <a:cubicBezTo>
                    <a:pt x="408116" y="204293"/>
                    <a:pt x="301577" y="115393"/>
                    <a:pt x="227141" y="74118"/>
                  </a:cubicBezTo>
                  <a:cubicBezTo>
                    <a:pt x="152705" y="32843"/>
                    <a:pt x="-11689" y="-10196"/>
                    <a:pt x="658" y="21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: 図形 1038">
              <a:extLst>
                <a:ext uri="{FF2B5EF4-FFF2-40B4-BE49-F238E27FC236}">
                  <a16:creationId xmlns:a16="http://schemas.microsoft.com/office/drawing/2014/main" id="{3A8F208B-6739-4834-9EFB-DFE03E725991}"/>
                </a:ext>
              </a:extLst>
            </p:cNvPr>
            <p:cNvSpPr/>
            <p:nvPr/>
          </p:nvSpPr>
          <p:spPr>
            <a:xfrm>
              <a:off x="6348376" y="7615359"/>
              <a:ext cx="561686" cy="225695"/>
            </a:xfrm>
            <a:custGeom>
              <a:avLst/>
              <a:gdLst>
                <a:gd name="connsiteX0" fmla="*/ 1624 w 561686"/>
                <a:gd name="connsiteY0" fmla="*/ 408 h 225695"/>
                <a:gd name="connsiteX1" fmla="*/ 206941 w 561686"/>
                <a:gd name="connsiteY1" fmla="*/ 116824 h 225695"/>
                <a:gd name="connsiteX2" fmla="*/ 560424 w 561686"/>
                <a:gd name="connsiteY2" fmla="*/ 224774 h 225695"/>
                <a:gd name="connsiteX3" fmla="*/ 312774 w 561686"/>
                <a:gd name="connsiteY3" fmla="*/ 159158 h 225695"/>
                <a:gd name="connsiteX4" fmla="*/ 1624 w 561686"/>
                <a:gd name="connsiteY4" fmla="*/ 408 h 225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686" h="225695">
                  <a:moveTo>
                    <a:pt x="1624" y="408"/>
                  </a:moveTo>
                  <a:cubicBezTo>
                    <a:pt x="-16015" y="-6648"/>
                    <a:pt x="113808" y="79430"/>
                    <a:pt x="206941" y="116824"/>
                  </a:cubicBezTo>
                  <a:cubicBezTo>
                    <a:pt x="300074" y="154218"/>
                    <a:pt x="542785" y="217718"/>
                    <a:pt x="560424" y="224774"/>
                  </a:cubicBezTo>
                  <a:cubicBezTo>
                    <a:pt x="578063" y="231830"/>
                    <a:pt x="406613" y="197258"/>
                    <a:pt x="312774" y="159158"/>
                  </a:cubicBezTo>
                  <a:cubicBezTo>
                    <a:pt x="218935" y="121058"/>
                    <a:pt x="19263" y="7464"/>
                    <a:pt x="1624" y="40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: 図形 1039">
              <a:extLst>
                <a:ext uri="{FF2B5EF4-FFF2-40B4-BE49-F238E27FC236}">
                  <a16:creationId xmlns:a16="http://schemas.microsoft.com/office/drawing/2014/main" id="{3A9402EF-EAA8-4F8B-AA5F-0723128CE074}"/>
                </a:ext>
              </a:extLst>
            </p:cNvPr>
            <p:cNvSpPr/>
            <p:nvPr/>
          </p:nvSpPr>
          <p:spPr>
            <a:xfrm>
              <a:off x="7816850" y="6847417"/>
              <a:ext cx="391052" cy="196930"/>
            </a:xfrm>
            <a:custGeom>
              <a:avLst/>
              <a:gdLst>
                <a:gd name="connsiteX0" fmla="*/ 0 w 391052"/>
                <a:gd name="connsiteY0" fmla="*/ 0 h 196930"/>
                <a:gd name="connsiteX1" fmla="*/ 300567 w 391052"/>
                <a:gd name="connsiteY1" fmla="*/ 129116 h 196930"/>
                <a:gd name="connsiteX2" fmla="*/ 389467 w 391052"/>
                <a:gd name="connsiteY2" fmla="*/ 196850 h 196930"/>
                <a:gd name="connsiteX3" fmla="*/ 359833 w 391052"/>
                <a:gd name="connsiteY3" fmla="*/ 143933 h 196930"/>
                <a:gd name="connsiteX4" fmla="*/ 359833 w 391052"/>
                <a:gd name="connsiteY4" fmla="*/ 143933 h 196930"/>
                <a:gd name="connsiteX5" fmla="*/ 0 w 391052"/>
                <a:gd name="connsiteY5" fmla="*/ 0 h 196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1052" h="196930">
                  <a:moveTo>
                    <a:pt x="0" y="0"/>
                  </a:moveTo>
                  <a:cubicBezTo>
                    <a:pt x="117828" y="48154"/>
                    <a:pt x="235656" y="96308"/>
                    <a:pt x="300567" y="129116"/>
                  </a:cubicBezTo>
                  <a:cubicBezTo>
                    <a:pt x="365478" y="161924"/>
                    <a:pt x="379589" y="194381"/>
                    <a:pt x="389467" y="196850"/>
                  </a:cubicBezTo>
                  <a:cubicBezTo>
                    <a:pt x="399345" y="199320"/>
                    <a:pt x="359833" y="143933"/>
                    <a:pt x="359833" y="143933"/>
                  </a:cubicBezTo>
                  <a:lnTo>
                    <a:pt x="359833" y="143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: 図形 1040">
              <a:extLst>
                <a:ext uri="{FF2B5EF4-FFF2-40B4-BE49-F238E27FC236}">
                  <a16:creationId xmlns:a16="http://schemas.microsoft.com/office/drawing/2014/main" id="{1B13DAE6-908E-418C-95D3-8EC25C00AC66}"/>
                </a:ext>
              </a:extLst>
            </p:cNvPr>
            <p:cNvSpPr/>
            <p:nvPr/>
          </p:nvSpPr>
          <p:spPr>
            <a:xfrm>
              <a:off x="5670550" y="4237521"/>
              <a:ext cx="132590" cy="155323"/>
            </a:xfrm>
            <a:custGeom>
              <a:avLst/>
              <a:gdLst>
                <a:gd name="connsiteX0" fmla="*/ 131233 w 132590"/>
                <a:gd name="connsiteY0" fmla="*/ 46 h 155323"/>
                <a:gd name="connsiteX1" fmla="*/ 116417 w 132590"/>
                <a:gd name="connsiteY1" fmla="*/ 124929 h 155323"/>
                <a:gd name="connsiteX2" fmla="*/ 74083 w 132590"/>
                <a:gd name="connsiteY2" fmla="*/ 154562 h 155323"/>
                <a:gd name="connsiteX3" fmla="*/ 29633 w 132590"/>
                <a:gd name="connsiteY3" fmla="*/ 139746 h 155323"/>
                <a:gd name="connsiteX4" fmla="*/ 0 w 132590"/>
                <a:gd name="connsiteY4" fmla="*/ 69896 h 155323"/>
                <a:gd name="connsiteX5" fmla="*/ 29633 w 132590"/>
                <a:gd name="connsiteY5" fmla="*/ 107996 h 155323"/>
                <a:gd name="connsiteX6" fmla="*/ 120650 w 132590"/>
                <a:gd name="connsiteY6" fmla="*/ 110112 h 155323"/>
                <a:gd name="connsiteX7" fmla="*/ 131233 w 132590"/>
                <a:gd name="connsiteY7" fmla="*/ 46 h 1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590" h="155323">
                  <a:moveTo>
                    <a:pt x="131233" y="46"/>
                  </a:moveTo>
                  <a:cubicBezTo>
                    <a:pt x="130527" y="2516"/>
                    <a:pt x="125942" y="99176"/>
                    <a:pt x="116417" y="124929"/>
                  </a:cubicBezTo>
                  <a:cubicBezTo>
                    <a:pt x="106892" y="150682"/>
                    <a:pt x="88547" y="152093"/>
                    <a:pt x="74083" y="154562"/>
                  </a:cubicBezTo>
                  <a:cubicBezTo>
                    <a:pt x="59619" y="157031"/>
                    <a:pt x="41980" y="153857"/>
                    <a:pt x="29633" y="139746"/>
                  </a:cubicBezTo>
                  <a:cubicBezTo>
                    <a:pt x="17286" y="125635"/>
                    <a:pt x="0" y="75188"/>
                    <a:pt x="0" y="69896"/>
                  </a:cubicBezTo>
                  <a:cubicBezTo>
                    <a:pt x="0" y="64604"/>
                    <a:pt x="9525" y="101293"/>
                    <a:pt x="29633" y="107996"/>
                  </a:cubicBezTo>
                  <a:cubicBezTo>
                    <a:pt x="49741" y="114699"/>
                    <a:pt x="104070" y="125281"/>
                    <a:pt x="120650" y="110112"/>
                  </a:cubicBezTo>
                  <a:cubicBezTo>
                    <a:pt x="137230" y="94943"/>
                    <a:pt x="131939" y="-2424"/>
                    <a:pt x="131233" y="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: 図形 1041">
              <a:extLst>
                <a:ext uri="{FF2B5EF4-FFF2-40B4-BE49-F238E27FC236}">
                  <a16:creationId xmlns:a16="http://schemas.microsoft.com/office/drawing/2014/main" id="{A3ED8050-68D6-42E1-B279-8FBB4AE4F068}"/>
                </a:ext>
              </a:extLst>
            </p:cNvPr>
            <p:cNvSpPr/>
            <p:nvPr/>
          </p:nvSpPr>
          <p:spPr>
            <a:xfrm>
              <a:off x="5782733" y="4275667"/>
              <a:ext cx="457254" cy="249978"/>
            </a:xfrm>
            <a:custGeom>
              <a:avLst/>
              <a:gdLst>
                <a:gd name="connsiteX0" fmla="*/ 0 w 457254"/>
                <a:gd name="connsiteY0" fmla="*/ 0 h 249978"/>
                <a:gd name="connsiteX1" fmla="*/ 137584 w 457254"/>
                <a:gd name="connsiteY1" fmla="*/ 48683 h 249978"/>
                <a:gd name="connsiteX2" fmla="*/ 361950 w 457254"/>
                <a:gd name="connsiteY2" fmla="*/ 179916 h 249978"/>
                <a:gd name="connsiteX3" fmla="*/ 457200 w 457254"/>
                <a:gd name="connsiteY3" fmla="*/ 249766 h 249978"/>
                <a:gd name="connsiteX4" fmla="*/ 376767 w 457254"/>
                <a:gd name="connsiteY4" fmla="*/ 203200 h 249978"/>
                <a:gd name="connsiteX5" fmla="*/ 0 w 457254"/>
                <a:gd name="connsiteY5" fmla="*/ 0 h 24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254" h="249978">
                  <a:moveTo>
                    <a:pt x="0" y="0"/>
                  </a:moveTo>
                  <a:cubicBezTo>
                    <a:pt x="38629" y="9348"/>
                    <a:pt x="77259" y="18697"/>
                    <a:pt x="137584" y="48683"/>
                  </a:cubicBezTo>
                  <a:cubicBezTo>
                    <a:pt x="197909" y="78669"/>
                    <a:pt x="308681" y="146402"/>
                    <a:pt x="361950" y="179916"/>
                  </a:cubicBezTo>
                  <a:cubicBezTo>
                    <a:pt x="415219" y="213430"/>
                    <a:pt x="454731" y="245885"/>
                    <a:pt x="457200" y="249766"/>
                  </a:cubicBezTo>
                  <a:cubicBezTo>
                    <a:pt x="459670" y="253647"/>
                    <a:pt x="376767" y="203200"/>
                    <a:pt x="376767" y="2032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: 図形 1042">
              <a:extLst>
                <a:ext uri="{FF2B5EF4-FFF2-40B4-BE49-F238E27FC236}">
                  <a16:creationId xmlns:a16="http://schemas.microsoft.com/office/drawing/2014/main" id="{49557EC1-99C7-4E7A-B87C-FDFD3764CBB1}"/>
                </a:ext>
              </a:extLst>
            </p:cNvPr>
            <p:cNvSpPr/>
            <p:nvPr/>
          </p:nvSpPr>
          <p:spPr>
            <a:xfrm>
              <a:off x="5814399" y="4346853"/>
              <a:ext cx="372402" cy="243731"/>
            </a:xfrm>
            <a:custGeom>
              <a:avLst/>
              <a:gdLst>
                <a:gd name="connsiteX0" fmla="*/ 84 w 372402"/>
                <a:gd name="connsiteY0" fmla="*/ 780 h 243731"/>
                <a:gd name="connsiteX1" fmla="*/ 209634 w 372402"/>
                <a:gd name="connsiteY1" fmla="*/ 98147 h 243731"/>
                <a:gd name="connsiteX2" fmla="*/ 342984 w 372402"/>
                <a:gd name="connsiteY2" fmla="*/ 229380 h 243731"/>
                <a:gd name="connsiteX3" fmla="*/ 364151 w 372402"/>
                <a:gd name="connsiteY3" fmla="*/ 231497 h 243731"/>
                <a:gd name="connsiteX4" fmla="*/ 235034 w 372402"/>
                <a:gd name="connsiteY4" fmla="*/ 151064 h 243731"/>
                <a:gd name="connsiteX5" fmla="*/ 84 w 372402"/>
                <a:gd name="connsiteY5" fmla="*/ 780 h 243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402" h="243731">
                  <a:moveTo>
                    <a:pt x="84" y="780"/>
                  </a:moveTo>
                  <a:cubicBezTo>
                    <a:pt x="-4149" y="-8040"/>
                    <a:pt x="152484" y="60047"/>
                    <a:pt x="209634" y="98147"/>
                  </a:cubicBezTo>
                  <a:cubicBezTo>
                    <a:pt x="266784" y="136247"/>
                    <a:pt x="317231" y="207155"/>
                    <a:pt x="342984" y="229380"/>
                  </a:cubicBezTo>
                  <a:cubicBezTo>
                    <a:pt x="368737" y="251605"/>
                    <a:pt x="382143" y="244550"/>
                    <a:pt x="364151" y="231497"/>
                  </a:cubicBezTo>
                  <a:cubicBezTo>
                    <a:pt x="346159" y="218444"/>
                    <a:pt x="291831" y="189517"/>
                    <a:pt x="235034" y="151064"/>
                  </a:cubicBezTo>
                  <a:cubicBezTo>
                    <a:pt x="178237" y="112611"/>
                    <a:pt x="4317" y="9600"/>
                    <a:pt x="84" y="78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: 図形 1043">
              <a:extLst>
                <a:ext uri="{FF2B5EF4-FFF2-40B4-BE49-F238E27FC236}">
                  <a16:creationId xmlns:a16="http://schemas.microsoft.com/office/drawing/2014/main" id="{7CE3E348-9CAF-445C-8BDC-CD25472FCDBD}"/>
                </a:ext>
              </a:extLst>
            </p:cNvPr>
            <p:cNvSpPr/>
            <p:nvPr/>
          </p:nvSpPr>
          <p:spPr>
            <a:xfrm>
              <a:off x="5785915" y="4289383"/>
              <a:ext cx="163031" cy="217268"/>
            </a:xfrm>
            <a:custGeom>
              <a:avLst/>
              <a:gdLst>
                <a:gd name="connsiteX0" fmla="*/ 161918 w 163031"/>
                <a:gd name="connsiteY0" fmla="*/ 47667 h 217268"/>
                <a:gd name="connsiteX1" fmla="*/ 51852 w 163031"/>
                <a:gd name="connsiteY1" fmla="*/ 153500 h 217268"/>
                <a:gd name="connsiteX2" fmla="*/ 56085 w 163031"/>
                <a:gd name="connsiteY2" fmla="*/ 217000 h 217268"/>
                <a:gd name="connsiteX3" fmla="*/ 30685 w 163031"/>
                <a:gd name="connsiteY3" fmla="*/ 174667 h 217268"/>
                <a:gd name="connsiteX4" fmla="*/ 1052 w 163031"/>
                <a:gd name="connsiteY4" fmla="*/ 134450 h 217268"/>
                <a:gd name="connsiteX5" fmla="*/ 70902 w 163031"/>
                <a:gd name="connsiteY5" fmla="*/ 56134 h 217268"/>
                <a:gd name="connsiteX6" fmla="*/ 106885 w 163031"/>
                <a:gd name="connsiteY6" fmla="*/ 1100 h 217268"/>
                <a:gd name="connsiteX7" fmla="*/ 161918 w 163031"/>
                <a:gd name="connsiteY7" fmla="*/ 47667 h 21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031" h="217268">
                  <a:moveTo>
                    <a:pt x="161918" y="47667"/>
                  </a:moveTo>
                  <a:cubicBezTo>
                    <a:pt x="152746" y="73067"/>
                    <a:pt x="69491" y="125278"/>
                    <a:pt x="51852" y="153500"/>
                  </a:cubicBezTo>
                  <a:cubicBezTo>
                    <a:pt x="34213" y="181722"/>
                    <a:pt x="59613" y="213472"/>
                    <a:pt x="56085" y="217000"/>
                  </a:cubicBezTo>
                  <a:cubicBezTo>
                    <a:pt x="52557" y="220528"/>
                    <a:pt x="39857" y="188425"/>
                    <a:pt x="30685" y="174667"/>
                  </a:cubicBezTo>
                  <a:cubicBezTo>
                    <a:pt x="21513" y="160909"/>
                    <a:pt x="-5651" y="154205"/>
                    <a:pt x="1052" y="134450"/>
                  </a:cubicBezTo>
                  <a:cubicBezTo>
                    <a:pt x="7755" y="114695"/>
                    <a:pt x="53263" y="78359"/>
                    <a:pt x="70902" y="56134"/>
                  </a:cubicBezTo>
                  <a:cubicBezTo>
                    <a:pt x="88541" y="33909"/>
                    <a:pt x="92774" y="8156"/>
                    <a:pt x="106885" y="1100"/>
                  </a:cubicBezTo>
                  <a:cubicBezTo>
                    <a:pt x="120996" y="-5956"/>
                    <a:pt x="171090" y="22267"/>
                    <a:pt x="161918" y="4766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: 図形 1044">
              <a:extLst>
                <a:ext uri="{FF2B5EF4-FFF2-40B4-BE49-F238E27FC236}">
                  <a16:creationId xmlns:a16="http://schemas.microsoft.com/office/drawing/2014/main" id="{041636E7-8596-49CF-9B53-0C4317AABE1A}"/>
                </a:ext>
              </a:extLst>
            </p:cNvPr>
            <p:cNvSpPr/>
            <p:nvPr/>
          </p:nvSpPr>
          <p:spPr>
            <a:xfrm>
              <a:off x="5646806" y="4449149"/>
              <a:ext cx="208369" cy="175795"/>
            </a:xfrm>
            <a:custGeom>
              <a:avLst/>
              <a:gdLst>
                <a:gd name="connsiteX0" fmla="*/ 121111 w 208369"/>
                <a:gd name="connsiteY0" fmla="*/ 84 h 175795"/>
                <a:gd name="connsiteX1" fmla="*/ 207894 w 208369"/>
                <a:gd name="connsiteY1" fmla="*/ 88984 h 175795"/>
                <a:gd name="connsiteX2" fmla="*/ 150744 w 208369"/>
                <a:gd name="connsiteY2" fmla="*/ 137668 h 175795"/>
                <a:gd name="connsiteX3" fmla="*/ 42794 w 208369"/>
                <a:gd name="connsiteY3" fmla="*/ 175768 h 175795"/>
                <a:gd name="connsiteX4" fmla="*/ 461 w 208369"/>
                <a:gd name="connsiteY4" fmla="*/ 144018 h 175795"/>
                <a:gd name="connsiteX5" fmla="*/ 66077 w 208369"/>
                <a:gd name="connsiteY5" fmla="*/ 154601 h 175795"/>
                <a:gd name="connsiteX6" fmla="*/ 154977 w 208369"/>
                <a:gd name="connsiteY6" fmla="*/ 144018 h 175795"/>
                <a:gd name="connsiteX7" fmla="*/ 174027 w 208369"/>
                <a:gd name="connsiteY7" fmla="*/ 105918 h 175795"/>
                <a:gd name="connsiteX8" fmla="*/ 121111 w 208369"/>
                <a:gd name="connsiteY8" fmla="*/ 84 h 17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369" h="175795">
                  <a:moveTo>
                    <a:pt x="121111" y="84"/>
                  </a:moveTo>
                  <a:cubicBezTo>
                    <a:pt x="126755" y="-2738"/>
                    <a:pt x="202955" y="66053"/>
                    <a:pt x="207894" y="88984"/>
                  </a:cubicBezTo>
                  <a:cubicBezTo>
                    <a:pt x="212833" y="111915"/>
                    <a:pt x="178261" y="123204"/>
                    <a:pt x="150744" y="137668"/>
                  </a:cubicBezTo>
                  <a:cubicBezTo>
                    <a:pt x="123227" y="152132"/>
                    <a:pt x="67841" y="174710"/>
                    <a:pt x="42794" y="175768"/>
                  </a:cubicBezTo>
                  <a:cubicBezTo>
                    <a:pt x="17747" y="176826"/>
                    <a:pt x="-3419" y="147546"/>
                    <a:pt x="461" y="144018"/>
                  </a:cubicBezTo>
                  <a:cubicBezTo>
                    <a:pt x="4341" y="140490"/>
                    <a:pt x="40324" y="154601"/>
                    <a:pt x="66077" y="154601"/>
                  </a:cubicBezTo>
                  <a:cubicBezTo>
                    <a:pt x="91830" y="154601"/>
                    <a:pt x="136985" y="152132"/>
                    <a:pt x="154977" y="144018"/>
                  </a:cubicBezTo>
                  <a:cubicBezTo>
                    <a:pt x="172969" y="135904"/>
                    <a:pt x="176849" y="126026"/>
                    <a:pt x="174027" y="105918"/>
                  </a:cubicBezTo>
                  <a:cubicBezTo>
                    <a:pt x="171205" y="85810"/>
                    <a:pt x="115467" y="2906"/>
                    <a:pt x="121111" y="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: 図形 1045">
              <a:extLst>
                <a:ext uri="{FF2B5EF4-FFF2-40B4-BE49-F238E27FC236}">
                  <a16:creationId xmlns:a16="http://schemas.microsoft.com/office/drawing/2014/main" id="{AF734E73-F0F1-4975-94BD-996DCA5D8DAF}"/>
                </a:ext>
              </a:extLst>
            </p:cNvPr>
            <p:cNvSpPr/>
            <p:nvPr/>
          </p:nvSpPr>
          <p:spPr>
            <a:xfrm>
              <a:off x="5649379" y="4460866"/>
              <a:ext cx="160973" cy="120250"/>
            </a:xfrm>
            <a:custGeom>
              <a:avLst/>
              <a:gdLst>
                <a:gd name="connsiteX0" fmla="*/ 160871 w 160973"/>
                <a:gd name="connsiteY0" fmla="*/ 66684 h 120250"/>
                <a:gd name="connsiteX1" fmla="*/ 14821 w 160973"/>
                <a:gd name="connsiteY1" fmla="*/ 1067 h 120250"/>
                <a:gd name="connsiteX2" fmla="*/ 21171 w 160973"/>
                <a:gd name="connsiteY2" fmla="*/ 32817 h 120250"/>
                <a:gd name="connsiteX3" fmla="*/ 4 w 160973"/>
                <a:gd name="connsiteY3" fmla="*/ 119601 h 120250"/>
                <a:gd name="connsiteX4" fmla="*/ 23288 w 160973"/>
                <a:gd name="connsiteY4" fmla="*/ 70917 h 120250"/>
                <a:gd name="connsiteX5" fmla="*/ 38104 w 160973"/>
                <a:gd name="connsiteY5" fmla="*/ 41284 h 120250"/>
                <a:gd name="connsiteX6" fmla="*/ 160871 w 160973"/>
                <a:gd name="connsiteY6" fmla="*/ 66684 h 12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0973" h="120250">
                  <a:moveTo>
                    <a:pt x="160871" y="66684"/>
                  </a:moveTo>
                  <a:cubicBezTo>
                    <a:pt x="156991" y="59981"/>
                    <a:pt x="38104" y="6711"/>
                    <a:pt x="14821" y="1067"/>
                  </a:cubicBezTo>
                  <a:cubicBezTo>
                    <a:pt x="-8462" y="-4577"/>
                    <a:pt x="23640" y="13061"/>
                    <a:pt x="21171" y="32817"/>
                  </a:cubicBezTo>
                  <a:cubicBezTo>
                    <a:pt x="18702" y="52573"/>
                    <a:pt x="-349" y="113251"/>
                    <a:pt x="4" y="119601"/>
                  </a:cubicBezTo>
                  <a:cubicBezTo>
                    <a:pt x="357" y="125951"/>
                    <a:pt x="16938" y="83970"/>
                    <a:pt x="23288" y="70917"/>
                  </a:cubicBezTo>
                  <a:cubicBezTo>
                    <a:pt x="29638" y="57864"/>
                    <a:pt x="19407" y="41989"/>
                    <a:pt x="38104" y="41284"/>
                  </a:cubicBezTo>
                  <a:cubicBezTo>
                    <a:pt x="56801" y="40578"/>
                    <a:pt x="164751" y="73387"/>
                    <a:pt x="160871" y="6668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: 図形 1046">
              <a:extLst>
                <a:ext uri="{FF2B5EF4-FFF2-40B4-BE49-F238E27FC236}">
                  <a16:creationId xmlns:a16="http://schemas.microsoft.com/office/drawing/2014/main" id="{43D261EA-FB37-4F49-9DD8-2E27FC084248}"/>
                </a:ext>
              </a:extLst>
            </p:cNvPr>
            <p:cNvSpPr/>
            <p:nvPr/>
          </p:nvSpPr>
          <p:spPr>
            <a:xfrm>
              <a:off x="5331330" y="4669310"/>
              <a:ext cx="745421" cy="286432"/>
            </a:xfrm>
            <a:custGeom>
              <a:avLst/>
              <a:gdLst>
                <a:gd name="connsiteX0" fmla="*/ 553 w 745421"/>
                <a:gd name="connsiteY0" fmla="*/ 10640 h 286432"/>
                <a:gd name="connsiteX1" fmla="*/ 320170 w 745421"/>
                <a:gd name="connsiteY1" fmla="*/ 19107 h 286432"/>
                <a:gd name="connsiteX2" fmla="*/ 565703 w 745421"/>
                <a:gd name="connsiteY2" fmla="*/ 116473 h 286432"/>
                <a:gd name="connsiteX3" fmla="*/ 713870 w 745421"/>
                <a:gd name="connsiteY3" fmla="*/ 281573 h 286432"/>
                <a:gd name="connsiteX4" fmla="*/ 701170 w 745421"/>
                <a:gd name="connsiteY4" fmla="*/ 222307 h 286432"/>
                <a:gd name="connsiteX5" fmla="*/ 254553 w 745421"/>
                <a:gd name="connsiteY5" fmla="*/ 16990 h 286432"/>
                <a:gd name="connsiteX6" fmla="*/ 553 w 745421"/>
                <a:gd name="connsiteY6" fmla="*/ 10640 h 286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5421" h="286432">
                  <a:moveTo>
                    <a:pt x="553" y="10640"/>
                  </a:moveTo>
                  <a:cubicBezTo>
                    <a:pt x="11489" y="10993"/>
                    <a:pt x="225978" y="1468"/>
                    <a:pt x="320170" y="19107"/>
                  </a:cubicBezTo>
                  <a:cubicBezTo>
                    <a:pt x="414362" y="36746"/>
                    <a:pt x="500086" y="72729"/>
                    <a:pt x="565703" y="116473"/>
                  </a:cubicBezTo>
                  <a:cubicBezTo>
                    <a:pt x="631320" y="160217"/>
                    <a:pt x="691292" y="263934"/>
                    <a:pt x="713870" y="281573"/>
                  </a:cubicBezTo>
                  <a:cubicBezTo>
                    <a:pt x="736448" y="299212"/>
                    <a:pt x="777723" y="266404"/>
                    <a:pt x="701170" y="222307"/>
                  </a:cubicBezTo>
                  <a:cubicBezTo>
                    <a:pt x="624617" y="178210"/>
                    <a:pt x="366031" y="50857"/>
                    <a:pt x="254553" y="16990"/>
                  </a:cubicBezTo>
                  <a:cubicBezTo>
                    <a:pt x="143075" y="-16877"/>
                    <a:pt x="-10383" y="10287"/>
                    <a:pt x="553" y="106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: 図形 1047">
              <a:extLst>
                <a:ext uri="{FF2B5EF4-FFF2-40B4-BE49-F238E27FC236}">
                  <a16:creationId xmlns:a16="http://schemas.microsoft.com/office/drawing/2014/main" id="{87C8A99F-82C4-420A-8F69-662557D1E721}"/>
                </a:ext>
              </a:extLst>
            </p:cNvPr>
            <p:cNvSpPr/>
            <p:nvPr/>
          </p:nvSpPr>
          <p:spPr>
            <a:xfrm>
              <a:off x="5530575" y="5100249"/>
              <a:ext cx="529976" cy="902521"/>
            </a:xfrm>
            <a:custGeom>
              <a:avLst/>
              <a:gdLst>
                <a:gd name="connsiteX0" fmla="*/ 529442 w 529976"/>
                <a:gd name="connsiteY0" fmla="*/ 3034 h 902521"/>
                <a:gd name="connsiteX1" fmla="*/ 184425 w 529976"/>
                <a:gd name="connsiteY1" fmla="*/ 498334 h 902521"/>
                <a:gd name="connsiteX2" fmla="*/ 72242 w 529976"/>
                <a:gd name="connsiteY2" fmla="*/ 712118 h 902521"/>
                <a:gd name="connsiteX3" fmla="*/ 275 w 529976"/>
                <a:gd name="connsiteY3" fmla="*/ 900501 h 902521"/>
                <a:gd name="connsiteX4" fmla="*/ 97642 w 529976"/>
                <a:gd name="connsiteY4" fmla="*/ 754451 h 902521"/>
                <a:gd name="connsiteX5" fmla="*/ 529442 w 529976"/>
                <a:gd name="connsiteY5" fmla="*/ 3034 h 90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9976" h="902521">
                  <a:moveTo>
                    <a:pt x="529442" y="3034"/>
                  </a:moveTo>
                  <a:cubicBezTo>
                    <a:pt x="543906" y="-39652"/>
                    <a:pt x="260625" y="380153"/>
                    <a:pt x="184425" y="498334"/>
                  </a:cubicBezTo>
                  <a:cubicBezTo>
                    <a:pt x="108225" y="616515"/>
                    <a:pt x="102934" y="645090"/>
                    <a:pt x="72242" y="712118"/>
                  </a:cubicBezTo>
                  <a:cubicBezTo>
                    <a:pt x="41550" y="779146"/>
                    <a:pt x="-3958" y="893445"/>
                    <a:pt x="275" y="900501"/>
                  </a:cubicBezTo>
                  <a:cubicBezTo>
                    <a:pt x="4508" y="907557"/>
                    <a:pt x="8742" y="904029"/>
                    <a:pt x="97642" y="754451"/>
                  </a:cubicBezTo>
                  <a:cubicBezTo>
                    <a:pt x="186542" y="604873"/>
                    <a:pt x="514978" y="45720"/>
                    <a:pt x="529442" y="30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: 図形 1048">
              <a:extLst>
                <a:ext uri="{FF2B5EF4-FFF2-40B4-BE49-F238E27FC236}">
                  <a16:creationId xmlns:a16="http://schemas.microsoft.com/office/drawing/2014/main" id="{5D174AA4-9C1A-4EDA-938A-B356281C3158}"/>
                </a:ext>
              </a:extLst>
            </p:cNvPr>
            <p:cNvSpPr/>
            <p:nvPr/>
          </p:nvSpPr>
          <p:spPr>
            <a:xfrm>
              <a:off x="5732051" y="5011432"/>
              <a:ext cx="274516" cy="537592"/>
            </a:xfrm>
            <a:custGeom>
              <a:avLst/>
              <a:gdLst>
                <a:gd name="connsiteX0" fmla="*/ 272932 w 274516"/>
                <a:gd name="connsiteY0" fmla="*/ 2951 h 537592"/>
                <a:gd name="connsiteX1" fmla="*/ 124766 w 274516"/>
                <a:gd name="connsiteY1" fmla="*/ 284468 h 537592"/>
                <a:gd name="connsiteX2" fmla="*/ 23166 w 274516"/>
                <a:gd name="connsiteY2" fmla="*/ 515185 h 537592"/>
                <a:gd name="connsiteX3" fmla="*/ 23166 w 274516"/>
                <a:gd name="connsiteY3" fmla="*/ 472851 h 537592"/>
                <a:gd name="connsiteX4" fmla="*/ 272932 w 274516"/>
                <a:gd name="connsiteY4" fmla="*/ 2951 h 53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516" h="537592">
                  <a:moveTo>
                    <a:pt x="272932" y="2951"/>
                  </a:moveTo>
                  <a:cubicBezTo>
                    <a:pt x="289865" y="-28446"/>
                    <a:pt x="166394" y="199096"/>
                    <a:pt x="124766" y="284468"/>
                  </a:cubicBezTo>
                  <a:cubicBezTo>
                    <a:pt x="83138" y="369840"/>
                    <a:pt x="40099" y="483788"/>
                    <a:pt x="23166" y="515185"/>
                  </a:cubicBezTo>
                  <a:cubicBezTo>
                    <a:pt x="6233" y="546582"/>
                    <a:pt x="-19167" y="555048"/>
                    <a:pt x="23166" y="472851"/>
                  </a:cubicBezTo>
                  <a:cubicBezTo>
                    <a:pt x="65499" y="390654"/>
                    <a:pt x="255999" y="34348"/>
                    <a:pt x="272932" y="295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: 図形 1049">
              <a:extLst>
                <a:ext uri="{FF2B5EF4-FFF2-40B4-BE49-F238E27FC236}">
                  <a16:creationId xmlns:a16="http://schemas.microsoft.com/office/drawing/2014/main" id="{FC5B469C-EDCA-4ED6-BF1B-9BB1F753A36C}"/>
                </a:ext>
              </a:extLst>
            </p:cNvPr>
            <p:cNvSpPr/>
            <p:nvPr/>
          </p:nvSpPr>
          <p:spPr>
            <a:xfrm>
              <a:off x="5723049" y="4932834"/>
              <a:ext cx="298126" cy="618116"/>
            </a:xfrm>
            <a:custGeom>
              <a:avLst/>
              <a:gdLst>
                <a:gd name="connsiteX0" fmla="*/ 284051 w 298126"/>
                <a:gd name="connsiteY0" fmla="*/ 32866 h 618116"/>
                <a:gd name="connsiteX1" fmla="*/ 17351 w 298126"/>
                <a:gd name="connsiteY1" fmla="*/ 523933 h 618116"/>
                <a:gd name="connsiteX2" fmla="*/ 25818 w 298126"/>
                <a:gd name="connsiteY2" fmla="*/ 610716 h 618116"/>
                <a:gd name="connsiteX3" fmla="*/ 23701 w 298126"/>
                <a:gd name="connsiteY3" fmla="*/ 555683 h 618116"/>
                <a:gd name="connsiteX4" fmla="*/ 237484 w 298126"/>
                <a:gd name="connsiteY4" fmla="*/ 100599 h 618116"/>
                <a:gd name="connsiteX5" fmla="*/ 284051 w 298126"/>
                <a:gd name="connsiteY5" fmla="*/ 32866 h 61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126" h="618116">
                  <a:moveTo>
                    <a:pt x="284051" y="32866"/>
                  </a:moveTo>
                  <a:cubicBezTo>
                    <a:pt x="247362" y="103422"/>
                    <a:pt x="60390" y="427625"/>
                    <a:pt x="17351" y="523933"/>
                  </a:cubicBezTo>
                  <a:cubicBezTo>
                    <a:pt x="-25688" y="620241"/>
                    <a:pt x="24760" y="605425"/>
                    <a:pt x="25818" y="610716"/>
                  </a:cubicBezTo>
                  <a:cubicBezTo>
                    <a:pt x="26876" y="616007"/>
                    <a:pt x="-11577" y="640703"/>
                    <a:pt x="23701" y="555683"/>
                  </a:cubicBezTo>
                  <a:cubicBezTo>
                    <a:pt x="58979" y="470664"/>
                    <a:pt x="196209" y="186324"/>
                    <a:pt x="237484" y="100599"/>
                  </a:cubicBezTo>
                  <a:cubicBezTo>
                    <a:pt x="278759" y="14874"/>
                    <a:pt x="320740" y="-37690"/>
                    <a:pt x="284051" y="3286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: 図形 1050">
              <a:extLst>
                <a:ext uri="{FF2B5EF4-FFF2-40B4-BE49-F238E27FC236}">
                  <a16:creationId xmlns:a16="http://schemas.microsoft.com/office/drawing/2014/main" id="{83DEB4CA-940C-4954-B80C-1952FDC70D51}"/>
                </a:ext>
              </a:extLst>
            </p:cNvPr>
            <p:cNvSpPr/>
            <p:nvPr/>
          </p:nvSpPr>
          <p:spPr>
            <a:xfrm>
              <a:off x="5938303" y="5012262"/>
              <a:ext cx="105377" cy="114336"/>
            </a:xfrm>
            <a:custGeom>
              <a:avLst/>
              <a:gdLst>
                <a:gd name="connsiteX0" fmla="*/ 1064 w 105377"/>
                <a:gd name="connsiteY0" fmla="*/ 5 h 114336"/>
                <a:gd name="connsiteX1" fmla="*/ 100547 w 105377"/>
                <a:gd name="connsiteY1" fmla="*/ 84671 h 114336"/>
                <a:gd name="connsiteX2" fmla="*/ 85730 w 105377"/>
                <a:gd name="connsiteY2" fmla="*/ 114305 h 114336"/>
                <a:gd name="connsiteX3" fmla="*/ 49747 w 105377"/>
                <a:gd name="connsiteY3" fmla="*/ 80438 h 114336"/>
                <a:gd name="connsiteX4" fmla="*/ 1064 w 105377"/>
                <a:gd name="connsiteY4" fmla="*/ 5 h 11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377" h="114336">
                  <a:moveTo>
                    <a:pt x="1064" y="5"/>
                  </a:moveTo>
                  <a:cubicBezTo>
                    <a:pt x="9531" y="711"/>
                    <a:pt x="86436" y="65621"/>
                    <a:pt x="100547" y="84671"/>
                  </a:cubicBezTo>
                  <a:cubicBezTo>
                    <a:pt x="114658" y="103721"/>
                    <a:pt x="94197" y="115011"/>
                    <a:pt x="85730" y="114305"/>
                  </a:cubicBezTo>
                  <a:cubicBezTo>
                    <a:pt x="77263" y="113599"/>
                    <a:pt x="62447" y="94196"/>
                    <a:pt x="49747" y="80438"/>
                  </a:cubicBezTo>
                  <a:cubicBezTo>
                    <a:pt x="37047" y="66680"/>
                    <a:pt x="-7403" y="-701"/>
                    <a:pt x="1064" y="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: 図形 1051">
              <a:extLst>
                <a:ext uri="{FF2B5EF4-FFF2-40B4-BE49-F238E27FC236}">
                  <a16:creationId xmlns:a16="http://schemas.microsoft.com/office/drawing/2014/main" id="{980C498D-330B-4571-8599-A9556337BC99}"/>
                </a:ext>
              </a:extLst>
            </p:cNvPr>
            <p:cNvSpPr/>
            <p:nvPr/>
          </p:nvSpPr>
          <p:spPr>
            <a:xfrm>
              <a:off x="5913334" y="5622818"/>
              <a:ext cx="152415" cy="247359"/>
            </a:xfrm>
            <a:custGeom>
              <a:avLst/>
              <a:gdLst>
                <a:gd name="connsiteX0" fmla="*/ 104349 w 152415"/>
                <a:gd name="connsiteY0" fmla="*/ 1165 h 247359"/>
                <a:gd name="connsiteX1" fmla="*/ 148799 w 152415"/>
                <a:gd name="connsiteY1" fmla="*/ 219182 h 247359"/>
                <a:gd name="connsiteX2" fmla="*/ 13333 w 152415"/>
                <a:gd name="connsiteY2" fmla="*/ 244582 h 247359"/>
                <a:gd name="connsiteX3" fmla="*/ 6983 w 152415"/>
                <a:gd name="connsiteY3" fmla="*/ 219182 h 247359"/>
                <a:gd name="connsiteX4" fmla="*/ 6983 w 152415"/>
                <a:gd name="connsiteY4" fmla="*/ 136632 h 247359"/>
                <a:gd name="connsiteX5" fmla="*/ 104349 w 152415"/>
                <a:gd name="connsiteY5" fmla="*/ 1165 h 247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415" h="247359">
                  <a:moveTo>
                    <a:pt x="104349" y="1165"/>
                  </a:moveTo>
                  <a:cubicBezTo>
                    <a:pt x="127985" y="14923"/>
                    <a:pt x="163968" y="178613"/>
                    <a:pt x="148799" y="219182"/>
                  </a:cubicBezTo>
                  <a:cubicBezTo>
                    <a:pt x="133630" y="259752"/>
                    <a:pt x="36969" y="244582"/>
                    <a:pt x="13333" y="244582"/>
                  </a:cubicBezTo>
                  <a:cubicBezTo>
                    <a:pt x="-10303" y="244582"/>
                    <a:pt x="8041" y="237173"/>
                    <a:pt x="6983" y="219182"/>
                  </a:cubicBezTo>
                  <a:cubicBezTo>
                    <a:pt x="5925" y="201191"/>
                    <a:pt x="-8186" y="174026"/>
                    <a:pt x="6983" y="136632"/>
                  </a:cubicBezTo>
                  <a:cubicBezTo>
                    <a:pt x="22152" y="99238"/>
                    <a:pt x="80713" y="-12593"/>
                    <a:pt x="104349" y="11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: 図形 1052">
              <a:extLst>
                <a:ext uri="{FF2B5EF4-FFF2-40B4-BE49-F238E27FC236}">
                  <a16:creationId xmlns:a16="http://schemas.microsoft.com/office/drawing/2014/main" id="{2BB4DC83-6E77-450E-85C7-13A32EE2BC9A}"/>
                </a:ext>
              </a:extLst>
            </p:cNvPr>
            <p:cNvSpPr/>
            <p:nvPr/>
          </p:nvSpPr>
          <p:spPr>
            <a:xfrm>
              <a:off x="5595659" y="5982777"/>
              <a:ext cx="303554" cy="230468"/>
            </a:xfrm>
            <a:custGeom>
              <a:avLst/>
              <a:gdLst>
                <a:gd name="connsiteX0" fmla="*/ 303491 w 303554"/>
                <a:gd name="connsiteY0" fmla="*/ 1040 h 230468"/>
                <a:gd name="connsiteX1" fmla="*/ 24091 w 303554"/>
                <a:gd name="connsiteY1" fmla="*/ 225406 h 230468"/>
                <a:gd name="connsiteX2" fmla="*/ 49491 w 303554"/>
                <a:gd name="connsiteY2" fmla="*/ 144973 h 230468"/>
                <a:gd name="connsiteX3" fmla="*/ 303491 w 303554"/>
                <a:gd name="connsiteY3" fmla="*/ 1040 h 230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554" h="230468">
                  <a:moveTo>
                    <a:pt x="303491" y="1040"/>
                  </a:moveTo>
                  <a:cubicBezTo>
                    <a:pt x="299258" y="14446"/>
                    <a:pt x="66424" y="201417"/>
                    <a:pt x="24091" y="225406"/>
                  </a:cubicBezTo>
                  <a:cubicBezTo>
                    <a:pt x="-18242" y="249395"/>
                    <a:pt x="-1662" y="182367"/>
                    <a:pt x="49491" y="144973"/>
                  </a:cubicBezTo>
                  <a:cubicBezTo>
                    <a:pt x="100644" y="107579"/>
                    <a:pt x="307724" y="-12366"/>
                    <a:pt x="303491" y="104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: 図形 1053">
              <a:extLst>
                <a:ext uri="{FF2B5EF4-FFF2-40B4-BE49-F238E27FC236}">
                  <a16:creationId xmlns:a16="http://schemas.microsoft.com/office/drawing/2014/main" id="{BBC35B34-CC9A-4080-B78A-BD0903FFB9D1}"/>
                </a:ext>
              </a:extLst>
            </p:cNvPr>
            <p:cNvSpPr/>
            <p:nvPr/>
          </p:nvSpPr>
          <p:spPr>
            <a:xfrm>
              <a:off x="5787704" y="7491894"/>
              <a:ext cx="1740472" cy="737917"/>
            </a:xfrm>
            <a:custGeom>
              <a:avLst/>
              <a:gdLst>
                <a:gd name="connsiteX0" fmla="*/ 105096 w 1740472"/>
                <a:gd name="connsiteY0" fmla="*/ 42381 h 737917"/>
                <a:gd name="connsiteX1" fmla="*/ 66996 w 1740472"/>
                <a:gd name="connsiteY1" fmla="*/ 83656 h 737917"/>
                <a:gd name="connsiteX2" fmla="*/ 667071 w 1740472"/>
                <a:gd name="connsiteY2" fmla="*/ 499581 h 737917"/>
                <a:gd name="connsiteX3" fmla="*/ 1029021 w 1740472"/>
                <a:gd name="connsiteY3" fmla="*/ 632931 h 737917"/>
                <a:gd name="connsiteX4" fmla="*/ 1302071 w 1740472"/>
                <a:gd name="connsiteY4" fmla="*/ 690081 h 737917"/>
                <a:gd name="connsiteX5" fmla="*/ 1660846 w 1740472"/>
                <a:gd name="connsiteY5" fmla="*/ 737706 h 737917"/>
                <a:gd name="connsiteX6" fmla="*/ 1721171 w 1740472"/>
                <a:gd name="connsiteY6" fmla="*/ 671031 h 737917"/>
                <a:gd name="connsiteX7" fmla="*/ 1654496 w 1740472"/>
                <a:gd name="connsiteY7" fmla="*/ 712306 h 737917"/>
                <a:gd name="connsiteX8" fmla="*/ 873446 w 1740472"/>
                <a:gd name="connsiteY8" fmla="*/ 566256 h 737917"/>
                <a:gd name="connsiteX9" fmla="*/ 105096 w 1740472"/>
                <a:gd name="connsiteY9" fmla="*/ 42381 h 737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0472" h="737917">
                  <a:moveTo>
                    <a:pt x="105096" y="42381"/>
                  </a:moveTo>
                  <a:cubicBezTo>
                    <a:pt x="-29312" y="-38052"/>
                    <a:pt x="-26667" y="7456"/>
                    <a:pt x="66996" y="83656"/>
                  </a:cubicBezTo>
                  <a:cubicBezTo>
                    <a:pt x="160659" y="159856"/>
                    <a:pt x="506734" y="408035"/>
                    <a:pt x="667071" y="499581"/>
                  </a:cubicBezTo>
                  <a:cubicBezTo>
                    <a:pt x="827408" y="591127"/>
                    <a:pt x="923188" y="601181"/>
                    <a:pt x="1029021" y="632931"/>
                  </a:cubicBezTo>
                  <a:cubicBezTo>
                    <a:pt x="1134854" y="664681"/>
                    <a:pt x="1196767" y="672619"/>
                    <a:pt x="1302071" y="690081"/>
                  </a:cubicBezTo>
                  <a:cubicBezTo>
                    <a:pt x="1407375" y="707543"/>
                    <a:pt x="1590996" y="740881"/>
                    <a:pt x="1660846" y="737706"/>
                  </a:cubicBezTo>
                  <a:cubicBezTo>
                    <a:pt x="1730696" y="734531"/>
                    <a:pt x="1722229" y="675264"/>
                    <a:pt x="1721171" y="671031"/>
                  </a:cubicBezTo>
                  <a:cubicBezTo>
                    <a:pt x="1720113" y="666798"/>
                    <a:pt x="1795784" y="729769"/>
                    <a:pt x="1654496" y="712306"/>
                  </a:cubicBezTo>
                  <a:cubicBezTo>
                    <a:pt x="1513208" y="694843"/>
                    <a:pt x="1139088" y="676323"/>
                    <a:pt x="873446" y="566256"/>
                  </a:cubicBezTo>
                  <a:cubicBezTo>
                    <a:pt x="607804" y="456189"/>
                    <a:pt x="239504" y="122814"/>
                    <a:pt x="105096" y="42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: 図形 1054">
              <a:extLst>
                <a:ext uri="{FF2B5EF4-FFF2-40B4-BE49-F238E27FC236}">
                  <a16:creationId xmlns:a16="http://schemas.microsoft.com/office/drawing/2014/main" id="{FFB603E4-04DF-4BE8-8DC7-B912C1F624E1}"/>
                </a:ext>
              </a:extLst>
            </p:cNvPr>
            <p:cNvSpPr/>
            <p:nvPr/>
          </p:nvSpPr>
          <p:spPr>
            <a:xfrm>
              <a:off x="6599828" y="8030971"/>
              <a:ext cx="858683" cy="153217"/>
            </a:xfrm>
            <a:custGeom>
              <a:avLst/>
              <a:gdLst>
                <a:gd name="connsiteX0" fmla="*/ 7347 w 858683"/>
                <a:gd name="connsiteY0" fmla="*/ 1779 h 153217"/>
                <a:gd name="connsiteX1" fmla="*/ 67672 w 858683"/>
                <a:gd name="connsiteY1" fmla="*/ 11304 h 153217"/>
                <a:gd name="connsiteX2" fmla="*/ 775697 w 858683"/>
                <a:gd name="connsiteY2" fmla="*/ 144654 h 153217"/>
                <a:gd name="connsiteX3" fmla="*/ 842372 w 858683"/>
                <a:gd name="connsiteY3" fmla="*/ 138304 h 153217"/>
                <a:gd name="connsiteX4" fmla="*/ 756647 w 858683"/>
                <a:gd name="connsiteY4" fmla="*/ 125604 h 153217"/>
                <a:gd name="connsiteX5" fmla="*/ 7347 w 858683"/>
                <a:gd name="connsiteY5" fmla="*/ 1779 h 153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8683" h="153217">
                  <a:moveTo>
                    <a:pt x="7347" y="1779"/>
                  </a:moveTo>
                  <a:cubicBezTo>
                    <a:pt x="-26520" y="-5365"/>
                    <a:pt x="67672" y="11304"/>
                    <a:pt x="67672" y="11304"/>
                  </a:cubicBezTo>
                  <a:lnTo>
                    <a:pt x="775697" y="144654"/>
                  </a:lnTo>
                  <a:cubicBezTo>
                    <a:pt x="904814" y="165821"/>
                    <a:pt x="845547" y="141479"/>
                    <a:pt x="842372" y="138304"/>
                  </a:cubicBezTo>
                  <a:cubicBezTo>
                    <a:pt x="839197" y="135129"/>
                    <a:pt x="756647" y="125604"/>
                    <a:pt x="756647" y="125604"/>
                  </a:cubicBezTo>
                  <a:lnTo>
                    <a:pt x="7347" y="177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: 図形 1055">
              <a:extLst>
                <a:ext uri="{FF2B5EF4-FFF2-40B4-BE49-F238E27FC236}">
                  <a16:creationId xmlns:a16="http://schemas.microsoft.com/office/drawing/2014/main" id="{BD360082-0A90-452A-8B2F-9862DC809AB3}"/>
                </a:ext>
              </a:extLst>
            </p:cNvPr>
            <p:cNvSpPr/>
            <p:nvPr/>
          </p:nvSpPr>
          <p:spPr>
            <a:xfrm>
              <a:off x="5847253" y="7608957"/>
              <a:ext cx="1706355" cy="664778"/>
            </a:xfrm>
            <a:custGeom>
              <a:avLst/>
              <a:gdLst>
                <a:gd name="connsiteX0" fmla="*/ 4272 w 1706355"/>
                <a:gd name="connsiteY0" fmla="*/ 4693 h 664778"/>
                <a:gd name="connsiteX1" fmla="*/ 626572 w 1706355"/>
                <a:gd name="connsiteY1" fmla="*/ 490468 h 664778"/>
                <a:gd name="connsiteX2" fmla="*/ 966297 w 1706355"/>
                <a:gd name="connsiteY2" fmla="*/ 579368 h 664778"/>
                <a:gd name="connsiteX3" fmla="*/ 1213947 w 1706355"/>
                <a:gd name="connsiteY3" fmla="*/ 633343 h 664778"/>
                <a:gd name="connsiteX4" fmla="*/ 1404447 w 1706355"/>
                <a:gd name="connsiteY4" fmla="*/ 661918 h 664778"/>
                <a:gd name="connsiteX5" fmla="*/ 1525097 w 1706355"/>
                <a:gd name="connsiteY5" fmla="*/ 658743 h 664778"/>
                <a:gd name="connsiteX6" fmla="*/ 1617172 w 1706355"/>
                <a:gd name="connsiteY6" fmla="*/ 617468 h 664778"/>
                <a:gd name="connsiteX7" fmla="*/ 1699722 w 1706355"/>
                <a:gd name="connsiteY7" fmla="*/ 538093 h 664778"/>
                <a:gd name="connsiteX8" fmla="*/ 1433022 w 1706355"/>
                <a:gd name="connsiteY8" fmla="*/ 658743 h 664778"/>
                <a:gd name="connsiteX9" fmla="*/ 750397 w 1706355"/>
                <a:gd name="connsiteY9" fmla="*/ 496818 h 664778"/>
                <a:gd name="connsiteX10" fmla="*/ 372572 w 1706355"/>
                <a:gd name="connsiteY10" fmla="*/ 258693 h 664778"/>
                <a:gd name="connsiteX11" fmla="*/ 4272 w 1706355"/>
                <a:gd name="connsiteY11" fmla="*/ 4693 h 664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06355" h="664778">
                  <a:moveTo>
                    <a:pt x="4272" y="4693"/>
                  </a:moveTo>
                  <a:cubicBezTo>
                    <a:pt x="46605" y="43322"/>
                    <a:pt x="466234" y="394689"/>
                    <a:pt x="626572" y="490468"/>
                  </a:cubicBezTo>
                  <a:cubicBezTo>
                    <a:pt x="786910" y="586247"/>
                    <a:pt x="868401" y="555556"/>
                    <a:pt x="966297" y="579368"/>
                  </a:cubicBezTo>
                  <a:cubicBezTo>
                    <a:pt x="1064193" y="603180"/>
                    <a:pt x="1140922" y="619585"/>
                    <a:pt x="1213947" y="633343"/>
                  </a:cubicBezTo>
                  <a:cubicBezTo>
                    <a:pt x="1286972" y="647101"/>
                    <a:pt x="1352589" y="657685"/>
                    <a:pt x="1404447" y="661918"/>
                  </a:cubicBezTo>
                  <a:cubicBezTo>
                    <a:pt x="1456305" y="666151"/>
                    <a:pt x="1489643" y="666151"/>
                    <a:pt x="1525097" y="658743"/>
                  </a:cubicBezTo>
                  <a:cubicBezTo>
                    <a:pt x="1560551" y="651335"/>
                    <a:pt x="1588068" y="637576"/>
                    <a:pt x="1617172" y="617468"/>
                  </a:cubicBezTo>
                  <a:cubicBezTo>
                    <a:pt x="1646276" y="597360"/>
                    <a:pt x="1730414" y="531214"/>
                    <a:pt x="1699722" y="538093"/>
                  </a:cubicBezTo>
                  <a:cubicBezTo>
                    <a:pt x="1669030" y="544972"/>
                    <a:pt x="1591243" y="665622"/>
                    <a:pt x="1433022" y="658743"/>
                  </a:cubicBezTo>
                  <a:cubicBezTo>
                    <a:pt x="1274801" y="651864"/>
                    <a:pt x="927139" y="563493"/>
                    <a:pt x="750397" y="496818"/>
                  </a:cubicBezTo>
                  <a:cubicBezTo>
                    <a:pt x="573655" y="430143"/>
                    <a:pt x="500101" y="341243"/>
                    <a:pt x="372572" y="258693"/>
                  </a:cubicBezTo>
                  <a:cubicBezTo>
                    <a:pt x="245043" y="176143"/>
                    <a:pt x="-38061" y="-33936"/>
                    <a:pt x="4272" y="469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: 図形 1056">
              <a:extLst>
                <a:ext uri="{FF2B5EF4-FFF2-40B4-BE49-F238E27FC236}">
                  <a16:creationId xmlns:a16="http://schemas.microsoft.com/office/drawing/2014/main" id="{AAF679AE-CCBB-445F-8286-CCAA4A32E1B2}"/>
                </a:ext>
              </a:extLst>
            </p:cNvPr>
            <p:cNvSpPr/>
            <p:nvPr/>
          </p:nvSpPr>
          <p:spPr>
            <a:xfrm>
              <a:off x="7296102" y="7896042"/>
              <a:ext cx="340857" cy="224247"/>
            </a:xfrm>
            <a:custGeom>
              <a:avLst/>
              <a:gdLst>
                <a:gd name="connsiteX0" fmla="*/ 48 w 340857"/>
                <a:gd name="connsiteY0" fmla="*/ 183 h 224247"/>
                <a:gd name="connsiteX1" fmla="*/ 255636 w 340857"/>
                <a:gd name="connsiteY1" fmla="*/ 87496 h 224247"/>
                <a:gd name="connsiteX2" fmla="*/ 306436 w 340857"/>
                <a:gd name="connsiteY2" fmla="*/ 128771 h 224247"/>
                <a:gd name="connsiteX3" fmla="*/ 338186 w 340857"/>
                <a:gd name="connsiteY3" fmla="*/ 184333 h 224247"/>
                <a:gd name="connsiteX4" fmla="*/ 282623 w 340857"/>
                <a:gd name="connsiteY4" fmla="*/ 224021 h 224247"/>
                <a:gd name="connsiteX5" fmla="*/ 328661 w 340857"/>
                <a:gd name="connsiteY5" fmla="*/ 198621 h 224247"/>
                <a:gd name="connsiteX6" fmla="*/ 339773 w 340857"/>
                <a:gd name="connsiteY6" fmla="*/ 158933 h 224247"/>
                <a:gd name="connsiteX7" fmla="*/ 308023 w 340857"/>
                <a:gd name="connsiteY7" fmla="*/ 109721 h 224247"/>
                <a:gd name="connsiteX8" fmla="*/ 308023 w 340857"/>
                <a:gd name="connsiteY8" fmla="*/ 109721 h 224247"/>
                <a:gd name="connsiteX9" fmla="*/ 282623 w 340857"/>
                <a:gd name="connsiteY9" fmla="*/ 136708 h 224247"/>
                <a:gd name="connsiteX10" fmla="*/ 277861 w 340857"/>
                <a:gd name="connsiteY10" fmla="*/ 112896 h 224247"/>
                <a:gd name="connsiteX11" fmla="*/ 48 w 340857"/>
                <a:gd name="connsiteY11" fmla="*/ 183 h 224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0857" h="224247">
                  <a:moveTo>
                    <a:pt x="48" y="183"/>
                  </a:moveTo>
                  <a:cubicBezTo>
                    <a:pt x="-3656" y="-4050"/>
                    <a:pt x="204571" y="66065"/>
                    <a:pt x="255636" y="87496"/>
                  </a:cubicBezTo>
                  <a:cubicBezTo>
                    <a:pt x="306701" y="108927"/>
                    <a:pt x="292678" y="112632"/>
                    <a:pt x="306436" y="128771"/>
                  </a:cubicBezTo>
                  <a:cubicBezTo>
                    <a:pt x="320194" y="144910"/>
                    <a:pt x="342155" y="168458"/>
                    <a:pt x="338186" y="184333"/>
                  </a:cubicBezTo>
                  <a:cubicBezTo>
                    <a:pt x="334217" y="200208"/>
                    <a:pt x="284210" y="221640"/>
                    <a:pt x="282623" y="224021"/>
                  </a:cubicBezTo>
                  <a:cubicBezTo>
                    <a:pt x="281036" y="226402"/>
                    <a:pt x="319136" y="209469"/>
                    <a:pt x="328661" y="198621"/>
                  </a:cubicBezTo>
                  <a:cubicBezTo>
                    <a:pt x="338186" y="187773"/>
                    <a:pt x="343213" y="173750"/>
                    <a:pt x="339773" y="158933"/>
                  </a:cubicBezTo>
                  <a:cubicBezTo>
                    <a:pt x="336333" y="144116"/>
                    <a:pt x="308023" y="109721"/>
                    <a:pt x="308023" y="109721"/>
                  </a:cubicBezTo>
                  <a:lnTo>
                    <a:pt x="308023" y="109721"/>
                  </a:lnTo>
                  <a:cubicBezTo>
                    <a:pt x="303790" y="114219"/>
                    <a:pt x="287650" y="136179"/>
                    <a:pt x="282623" y="136708"/>
                  </a:cubicBezTo>
                  <a:cubicBezTo>
                    <a:pt x="277596" y="137237"/>
                    <a:pt x="324163" y="135121"/>
                    <a:pt x="277861" y="112896"/>
                  </a:cubicBezTo>
                  <a:cubicBezTo>
                    <a:pt x="231559" y="90671"/>
                    <a:pt x="3752" y="4416"/>
                    <a:pt x="48" y="18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: 図形 1057">
              <a:extLst>
                <a:ext uri="{FF2B5EF4-FFF2-40B4-BE49-F238E27FC236}">
                  <a16:creationId xmlns:a16="http://schemas.microsoft.com/office/drawing/2014/main" id="{CB99FCDF-BCAB-427D-BB1E-15269D5809F4}"/>
                </a:ext>
              </a:extLst>
            </p:cNvPr>
            <p:cNvSpPr/>
            <p:nvPr/>
          </p:nvSpPr>
          <p:spPr>
            <a:xfrm>
              <a:off x="7198313" y="7902575"/>
              <a:ext cx="379474" cy="203212"/>
            </a:xfrm>
            <a:custGeom>
              <a:avLst/>
              <a:gdLst>
                <a:gd name="connsiteX0" fmla="*/ 50212 w 379474"/>
                <a:gd name="connsiteY0" fmla="*/ 0 h 203212"/>
                <a:gd name="connsiteX1" fmla="*/ 2587 w 379474"/>
                <a:gd name="connsiteY1" fmla="*/ 65088 h 203212"/>
                <a:gd name="connsiteX2" fmla="*/ 137525 w 379474"/>
                <a:gd name="connsiteY2" fmla="*/ 100013 h 203212"/>
                <a:gd name="connsiteX3" fmla="*/ 156575 w 379474"/>
                <a:gd name="connsiteY3" fmla="*/ 87313 h 203212"/>
                <a:gd name="connsiteX4" fmla="*/ 158162 w 379474"/>
                <a:gd name="connsiteY4" fmla="*/ 58738 h 203212"/>
                <a:gd name="connsiteX5" fmla="*/ 223250 w 379474"/>
                <a:gd name="connsiteY5" fmla="*/ 63500 h 203212"/>
                <a:gd name="connsiteX6" fmla="*/ 355012 w 379474"/>
                <a:gd name="connsiteY6" fmla="*/ 130175 h 203212"/>
                <a:gd name="connsiteX7" fmla="*/ 374062 w 379474"/>
                <a:gd name="connsiteY7" fmla="*/ 200025 h 203212"/>
                <a:gd name="connsiteX8" fmla="*/ 377237 w 379474"/>
                <a:gd name="connsiteY8" fmla="*/ 182563 h 203212"/>
                <a:gd name="connsiteX9" fmla="*/ 343900 w 379474"/>
                <a:gd name="connsiteY9" fmla="*/ 104775 h 203212"/>
                <a:gd name="connsiteX10" fmla="*/ 185150 w 379474"/>
                <a:gd name="connsiteY10" fmla="*/ 42863 h 203212"/>
                <a:gd name="connsiteX11" fmla="*/ 134350 w 379474"/>
                <a:gd name="connsiteY11" fmla="*/ 42863 h 203212"/>
                <a:gd name="connsiteX12" fmla="*/ 128000 w 379474"/>
                <a:gd name="connsiteY12" fmla="*/ 73025 h 203212"/>
                <a:gd name="connsiteX13" fmla="*/ 69262 w 379474"/>
                <a:gd name="connsiteY13" fmla="*/ 65088 h 203212"/>
                <a:gd name="connsiteX14" fmla="*/ 50212 w 379474"/>
                <a:gd name="connsiteY14" fmla="*/ 0 h 20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9474" h="203212">
                  <a:moveTo>
                    <a:pt x="50212" y="0"/>
                  </a:moveTo>
                  <a:cubicBezTo>
                    <a:pt x="39100" y="0"/>
                    <a:pt x="-11965" y="48419"/>
                    <a:pt x="2587" y="65088"/>
                  </a:cubicBezTo>
                  <a:cubicBezTo>
                    <a:pt x="17139" y="81757"/>
                    <a:pt x="111860" y="96309"/>
                    <a:pt x="137525" y="100013"/>
                  </a:cubicBezTo>
                  <a:cubicBezTo>
                    <a:pt x="163190" y="103717"/>
                    <a:pt x="153136" y="94192"/>
                    <a:pt x="156575" y="87313"/>
                  </a:cubicBezTo>
                  <a:cubicBezTo>
                    <a:pt x="160014" y="80434"/>
                    <a:pt x="147050" y="62707"/>
                    <a:pt x="158162" y="58738"/>
                  </a:cubicBezTo>
                  <a:cubicBezTo>
                    <a:pt x="169274" y="54769"/>
                    <a:pt x="190442" y="51594"/>
                    <a:pt x="223250" y="63500"/>
                  </a:cubicBezTo>
                  <a:cubicBezTo>
                    <a:pt x="256058" y="75406"/>
                    <a:pt x="329877" y="107421"/>
                    <a:pt x="355012" y="130175"/>
                  </a:cubicBezTo>
                  <a:cubicBezTo>
                    <a:pt x="380147" y="152929"/>
                    <a:pt x="370358" y="191294"/>
                    <a:pt x="374062" y="200025"/>
                  </a:cubicBezTo>
                  <a:cubicBezTo>
                    <a:pt x="377766" y="208756"/>
                    <a:pt x="382264" y="198438"/>
                    <a:pt x="377237" y="182563"/>
                  </a:cubicBezTo>
                  <a:cubicBezTo>
                    <a:pt x="372210" y="166688"/>
                    <a:pt x="375914" y="128058"/>
                    <a:pt x="343900" y="104775"/>
                  </a:cubicBezTo>
                  <a:cubicBezTo>
                    <a:pt x="311886" y="81492"/>
                    <a:pt x="220075" y="53182"/>
                    <a:pt x="185150" y="42863"/>
                  </a:cubicBezTo>
                  <a:cubicBezTo>
                    <a:pt x="150225" y="32544"/>
                    <a:pt x="143875" y="37836"/>
                    <a:pt x="134350" y="42863"/>
                  </a:cubicBezTo>
                  <a:cubicBezTo>
                    <a:pt x="124825" y="47890"/>
                    <a:pt x="138848" y="69321"/>
                    <a:pt x="128000" y="73025"/>
                  </a:cubicBezTo>
                  <a:cubicBezTo>
                    <a:pt x="117152" y="76729"/>
                    <a:pt x="81433" y="73555"/>
                    <a:pt x="69262" y="65088"/>
                  </a:cubicBezTo>
                  <a:cubicBezTo>
                    <a:pt x="57091" y="56621"/>
                    <a:pt x="61324" y="0"/>
                    <a:pt x="5021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: 図形 1058">
              <a:extLst>
                <a:ext uri="{FF2B5EF4-FFF2-40B4-BE49-F238E27FC236}">
                  <a16:creationId xmlns:a16="http://schemas.microsoft.com/office/drawing/2014/main" id="{4594620E-8F34-4199-BCCE-DFCEE6E160EB}"/>
                </a:ext>
              </a:extLst>
            </p:cNvPr>
            <p:cNvSpPr/>
            <p:nvPr/>
          </p:nvSpPr>
          <p:spPr>
            <a:xfrm>
              <a:off x="7150525" y="7978073"/>
              <a:ext cx="380704" cy="140383"/>
            </a:xfrm>
            <a:custGeom>
              <a:avLst/>
              <a:gdLst>
                <a:gd name="connsiteX0" fmla="*/ 4338 w 380704"/>
                <a:gd name="connsiteY0" fmla="*/ 10227 h 140383"/>
                <a:gd name="connsiteX1" fmla="*/ 37675 w 380704"/>
                <a:gd name="connsiteY1" fmla="*/ 83252 h 140383"/>
                <a:gd name="connsiteX2" fmla="*/ 182138 w 380704"/>
                <a:gd name="connsiteY2" fmla="*/ 116590 h 140383"/>
                <a:gd name="connsiteX3" fmla="*/ 355175 w 380704"/>
                <a:gd name="connsiteY3" fmla="*/ 135640 h 140383"/>
                <a:gd name="connsiteX4" fmla="*/ 364700 w 380704"/>
                <a:gd name="connsiteY4" fmla="*/ 121352 h 140383"/>
                <a:gd name="connsiteX5" fmla="*/ 352000 w 380704"/>
                <a:gd name="connsiteY5" fmla="*/ 78490 h 140383"/>
                <a:gd name="connsiteX6" fmla="*/ 228175 w 380704"/>
                <a:gd name="connsiteY6" fmla="*/ 702 h 140383"/>
                <a:gd name="connsiteX7" fmla="*/ 380575 w 380704"/>
                <a:gd name="connsiteY7" fmla="*/ 127702 h 140383"/>
                <a:gd name="connsiteX8" fmla="*/ 251988 w 380704"/>
                <a:gd name="connsiteY8" fmla="*/ 132465 h 140383"/>
                <a:gd name="connsiteX9" fmla="*/ 113875 w 380704"/>
                <a:gd name="connsiteY9" fmla="*/ 97540 h 140383"/>
                <a:gd name="connsiteX10" fmla="*/ 4338 w 380704"/>
                <a:gd name="connsiteY10" fmla="*/ 10227 h 14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0704" h="140383">
                  <a:moveTo>
                    <a:pt x="4338" y="10227"/>
                  </a:moveTo>
                  <a:cubicBezTo>
                    <a:pt x="-8362" y="7846"/>
                    <a:pt x="8042" y="65525"/>
                    <a:pt x="37675" y="83252"/>
                  </a:cubicBezTo>
                  <a:cubicBezTo>
                    <a:pt x="67308" y="100979"/>
                    <a:pt x="129221" y="107859"/>
                    <a:pt x="182138" y="116590"/>
                  </a:cubicBezTo>
                  <a:cubicBezTo>
                    <a:pt x="235055" y="125321"/>
                    <a:pt x="324748" y="134846"/>
                    <a:pt x="355175" y="135640"/>
                  </a:cubicBezTo>
                  <a:cubicBezTo>
                    <a:pt x="385602" y="136434"/>
                    <a:pt x="365229" y="130877"/>
                    <a:pt x="364700" y="121352"/>
                  </a:cubicBezTo>
                  <a:cubicBezTo>
                    <a:pt x="364171" y="111827"/>
                    <a:pt x="374754" y="98598"/>
                    <a:pt x="352000" y="78490"/>
                  </a:cubicBezTo>
                  <a:cubicBezTo>
                    <a:pt x="329246" y="58382"/>
                    <a:pt x="223413" y="-7500"/>
                    <a:pt x="228175" y="702"/>
                  </a:cubicBezTo>
                  <a:cubicBezTo>
                    <a:pt x="232937" y="8904"/>
                    <a:pt x="376606" y="105742"/>
                    <a:pt x="380575" y="127702"/>
                  </a:cubicBezTo>
                  <a:cubicBezTo>
                    <a:pt x="384544" y="149663"/>
                    <a:pt x="296438" y="137492"/>
                    <a:pt x="251988" y="132465"/>
                  </a:cubicBezTo>
                  <a:cubicBezTo>
                    <a:pt x="207538" y="127438"/>
                    <a:pt x="154886" y="115267"/>
                    <a:pt x="113875" y="97540"/>
                  </a:cubicBezTo>
                  <a:cubicBezTo>
                    <a:pt x="72865" y="79813"/>
                    <a:pt x="17038" y="12608"/>
                    <a:pt x="4338" y="1022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: 図形 1059">
              <a:extLst>
                <a:ext uri="{FF2B5EF4-FFF2-40B4-BE49-F238E27FC236}">
                  <a16:creationId xmlns:a16="http://schemas.microsoft.com/office/drawing/2014/main" id="{AB99CD45-91EA-40FD-89F5-7AD00F63FBF5}"/>
                </a:ext>
              </a:extLst>
            </p:cNvPr>
            <p:cNvSpPr/>
            <p:nvPr/>
          </p:nvSpPr>
          <p:spPr>
            <a:xfrm>
              <a:off x="7050024" y="7959593"/>
              <a:ext cx="360619" cy="211733"/>
            </a:xfrm>
            <a:custGeom>
              <a:avLst/>
              <a:gdLst>
                <a:gd name="connsiteX0" fmla="*/ 84201 w 360619"/>
                <a:gd name="connsiteY0" fmla="*/ 132 h 211733"/>
                <a:gd name="connsiteX1" fmla="*/ 64 w 360619"/>
                <a:gd name="connsiteY1" fmla="*/ 71570 h 211733"/>
                <a:gd name="connsiteX2" fmla="*/ 100076 w 360619"/>
                <a:gd name="connsiteY2" fmla="*/ 147770 h 211733"/>
                <a:gd name="connsiteX3" fmla="*/ 360426 w 360619"/>
                <a:gd name="connsiteY3" fmla="*/ 211270 h 211733"/>
                <a:gd name="connsiteX4" fmla="*/ 55626 w 360619"/>
                <a:gd name="connsiteY4" fmla="*/ 114432 h 211733"/>
                <a:gd name="connsiteX5" fmla="*/ 36576 w 360619"/>
                <a:gd name="connsiteY5" fmla="*/ 79507 h 211733"/>
                <a:gd name="connsiteX6" fmla="*/ 44514 w 360619"/>
                <a:gd name="connsiteY6" fmla="*/ 54107 h 211733"/>
                <a:gd name="connsiteX7" fmla="*/ 84201 w 360619"/>
                <a:gd name="connsiteY7" fmla="*/ 132 h 21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619" h="211733">
                  <a:moveTo>
                    <a:pt x="84201" y="132"/>
                  </a:moveTo>
                  <a:cubicBezTo>
                    <a:pt x="76793" y="3043"/>
                    <a:pt x="-2582" y="46964"/>
                    <a:pt x="64" y="71570"/>
                  </a:cubicBezTo>
                  <a:cubicBezTo>
                    <a:pt x="2710" y="96176"/>
                    <a:pt x="40016" y="124487"/>
                    <a:pt x="100076" y="147770"/>
                  </a:cubicBezTo>
                  <a:cubicBezTo>
                    <a:pt x="160136" y="171053"/>
                    <a:pt x="367834" y="216826"/>
                    <a:pt x="360426" y="211270"/>
                  </a:cubicBezTo>
                  <a:cubicBezTo>
                    <a:pt x="353018" y="205714"/>
                    <a:pt x="109601" y="136393"/>
                    <a:pt x="55626" y="114432"/>
                  </a:cubicBezTo>
                  <a:cubicBezTo>
                    <a:pt x="1651" y="92471"/>
                    <a:pt x="38428" y="89561"/>
                    <a:pt x="36576" y="79507"/>
                  </a:cubicBezTo>
                  <a:cubicBezTo>
                    <a:pt x="34724" y="69453"/>
                    <a:pt x="40016" y="65219"/>
                    <a:pt x="44514" y="54107"/>
                  </a:cubicBezTo>
                  <a:cubicBezTo>
                    <a:pt x="49012" y="42995"/>
                    <a:pt x="91609" y="-2779"/>
                    <a:pt x="84201" y="13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: 図形 1060">
              <a:extLst>
                <a:ext uri="{FF2B5EF4-FFF2-40B4-BE49-F238E27FC236}">
                  <a16:creationId xmlns:a16="http://schemas.microsoft.com/office/drawing/2014/main" id="{F4585680-D9C4-4E4A-B29B-0720817E2B57}"/>
                </a:ext>
              </a:extLst>
            </p:cNvPr>
            <p:cNvSpPr/>
            <p:nvPr/>
          </p:nvSpPr>
          <p:spPr>
            <a:xfrm>
              <a:off x="7115105" y="7987395"/>
              <a:ext cx="220242" cy="152454"/>
            </a:xfrm>
            <a:custGeom>
              <a:avLst/>
              <a:gdLst>
                <a:gd name="connsiteX0" fmla="*/ 17533 w 220242"/>
                <a:gd name="connsiteY0" fmla="*/ 905 h 152454"/>
                <a:gd name="connsiteX1" fmla="*/ 111195 w 220242"/>
                <a:gd name="connsiteY1" fmla="*/ 116793 h 152454"/>
                <a:gd name="connsiteX2" fmla="*/ 181045 w 220242"/>
                <a:gd name="connsiteY2" fmla="*/ 145368 h 152454"/>
                <a:gd name="connsiteX3" fmla="*/ 211208 w 220242"/>
                <a:gd name="connsiteY3" fmla="*/ 145368 h 152454"/>
                <a:gd name="connsiteX4" fmla="*/ 19120 w 220242"/>
                <a:gd name="connsiteY4" fmla="*/ 65993 h 152454"/>
                <a:gd name="connsiteX5" fmla="*/ 17533 w 220242"/>
                <a:gd name="connsiteY5" fmla="*/ 905 h 15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242" h="152454">
                  <a:moveTo>
                    <a:pt x="17533" y="905"/>
                  </a:moveTo>
                  <a:cubicBezTo>
                    <a:pt x="32879" y="9372"/>
                    <a:pt x="83943" y="92716"/>
                    <a:pt x="111195" y="116793"/>
                  </a:cubicBezTo>
                  <a:cubicBezTo>
                    <a:pt x="138447" y="140870"/>
                    <a:pt x="164376" y="140606"/>
                    <a:pt x="181045" y="145368"/>
                  </a:cubicBezTo>
                  <a:cubicBezTo>
                    <a:pt x="197714" y="150131"/>
                    <a:pt x="238196" y="158597"/>
                    <a:pt x="211208" y="145368"/>
                  </a:cubicBezTo>
                  <a:cubicBezTo>
                    <a:pt x="184221" y="132139"/>
                    <a:pt x="51664" y="86366"/>
                    <a:pt x="19120" y="65993"/>
                  </a:cubicBezTo>
                  <a:cubicBezTo>
                    <a:pt x="-13424" y="45620"/>
                    <a:pt x="2187" y="-7562"/>
                    <a:pt x="17533" y="9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: 図形 1061">
              <a:extLst>
                <a:ext uri="{FF2B5EF4-FFF2-40B4-BE49-F238E27FC236}">
                  <a16:creationId xmlns:a16="http://schemas.microsoft.com/office/drawing/2014/main" id="{350F21CA-4637-4B29-9DE5-BA4DDB1E8D4A}"/>
                </a:ext>
              </a:extLst>
            </p:cNvPr>
            <p:cNvSpPr/>
            <p:nvPr/>
          </p:nvSpPr>
          <p:spPr>
            <a:xfrm>
              <a:off x="7290791" y="8079477"/>
              <a:ext cx="247905" cy="62814"/>
            </a:xfrm>
            <a:custGeom>
              <a:avLst/>
              <a:gdLst>
                <a:gd name="connsiteX0" fmla="*/ 597 w 247905"/>
                <a:gd name="connsiteY0" fmla="*/ 43761 h 62814"/>
                <a:gd name="connsiteX1" fmla="*/ 149822 w 247905"/>
                <a:gd name="connsiteY1" fmla="*/ 62811 h 62814"/>
                <a:gd name="connsiteX2" fmla="*/ 238722 w 247905"/>
                <a:gd name="connsiteY2" fmla="*/ 42173 h 62814"/>
                <a:gd name="connsiteX3" fmla="*/ 245072 w 247905"/>
                <a:gd name="connsiteY3" fmla="*/ 16773 h 62814"/>
                <a:gd name="connsiteX4" fmla="*/ 238722 w 247905"/>
                <a:gd name="connsiteY4" fmla="*/ 898 h 62814"/>
                <a:gd name="connsiteX5" fmla="*/ 210147 w 247905"/>
                <a:gd name="connsiteY5" fmla="*/ 43761 h 62814"/>
                <a:gd name="connsiteX6" fmla="*/ 597 w 247905"/>
                <a:gd name="connsiteY6" fmla="*/ 43761 h 62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905" h="62814">
                  <a:moveTo>
                    <a:pt x="597" y="43761"/>
                  </a:moveTo>
                  <a:cubicBezTo>
                    <a:pt x="-9457" y="46936"/>
                    <a:pt x="110135" y="63076"/>
                    <a:pt x="149822" y="62811"/>
                  </a:cubicBezTo>
                  <a:cubicBezTo>
                    <a:pt x="189509" y="62546"/>
                    <a:pt x="222847" y="49846"/>
                    <a:pt x="238722" y="42173"/>
                  </a:cubicBezTo>
                  <a:cubicBezTo>
                    <a:pt x="254597" y="34500"/>
                    <a:pt x="245072" y="23652"/>
                    <a:pt x="245072" y="16773"/>
                  </a:cubicBezTo>
                  <a:cubicBezTo>
                    <a:pt x="245072" y="9894"/>
                    <a:pt x="244543" y="-3600"/>
                    <a:pt x="238722" y="898"/>
                  </a:cubicBezTo>
                  <a:cubicBezTo>
                    <a:pt x="232901" y="5396"/>
                    <a:pt x="245601" y="36353"/>
                    <a:pt x="210147" y="43761"/>
                  </a:cubicBezTo>
                  <a:cubicBezTo>
                    <a:pt x="174693" y="51169"/>
                    <a:pt x="10651" y="40586"/>
                    <a:pt x="597" y="4376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: 図形 1062">
              <a:extLst>
                <a:ext uri="{FF2B5EF4-FFF2-40B4-BE49-F238E27FC236}">
                  <a16:creationId xmlns:a16="http://schemas.microsoft.com/office/drawing/2014/main" id="{CF07A0C0-574E-4376-A9F9-382517FCC316}"/>
                </a:ext>
              </a:extLst>
            </p:cNvPr>
            <p:cNvSpPr/>
            <p:nvPr/>
          </p:nvSpPr>
          <p:spPr>
            <a:xfrm>
              <a:off x="7534166" y="7423149"/>
              <a:ext cx="619282" cy="811582"/>
            </a:xfrm>
            <a:custGeom>
              <a:avLst/>
              <a:gdLst>
                <a:gd name="connsiteX0" fmla="*/ 619234 w 619282"/>
                <a:gd name="connsiteY0" fmla="*/ 1 h 811582"/>
                <a:gd name="connsiteX1" fmla="*/ 470009 w 619282"/>
                <a:gd name="connsiteY1" fmla="*/ 234951 h 811582"/>
                <a:gd name="connsiteX2" fmla="*/ 393809 w 619282"/>
                <a:gd name="connsiteY2" fmla="*/ 438151 h 811582"/>
                <a:gd name="connsiteX3" fmla="*/ 371584 w 619282"/>
                <a:gd name="connsiteY3" fmla="*/ 523876 h 811582"/>
                <a:gd name="connsiteX4" fmla="*/ 235059 w 619282"/>
                <a:gd name="connsiteY4" fmla="*/ 673101 h 811582"/>
                <a:gd name="connsiteX5" fmla="*/ 82659 w 619282"/>
                <a:gd name="connsiteY5" fmla="*/ 793751 h 811582"/>
                <a:gd name="connsiteX6" fmla="*/ 57259 w 619282"/>
                <a:gd name="connsiteY6" fmla="*/ 806451 h 811582"/>
                <a:gd name="connsiteX7" fmla="*/ 109 w 619282"/>
                <a:gd name="connsiteY7" fmla="*/ 749301 h 811582"/>
                <a:gd name="connsiteX8" fmla="*/ 73134 w 619282"/>
                <a:gd name="connsiteY8" fmla="*/ 793751 h 811582"/>
                <a:gd name="connsiteX9" fmla="*/ 431909 w 619282"/>
                <a:gd name="connsiteY9" fmla="*/ 473076 h 811582"/>
                <a:gd name="connsiteX10" fmla="*/ 463659 w 619282"/>
                <a:gd name="connsiteY10" fmla="*/ 361951 h 811582"/>
                <a:gd name="connsiteX11" fmla="*/ 485884 w 619282"/>
                <a:gd name="connsiteY11" fmla="*/ 238126 h 811582"/>
                <a:gd name="connsiteX12" fmla="*/ 619234 w 619282"/>
                <a:gd name="connsiteY12" fmla="*/ 1 h 811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9282" h="811582">
                  <a:moveTo>
                    <a:pt x="619234" y="1"/>
                  </a:moveTo>
                  <a:cubicBezTo>
                    <a:pt x="616588" y="-528"/>
                    <a:pt x="507580" y="161926"/>
                    <a:pt x="470009" y="234951"/>
                  </a:cubicBezTo>
                  <a:cubicBezTo>
                    <a:pt x="432438" y="307976"/>
                    <a:pt x="410213" y="389997"/>
                    <a:pt x="393809" y="438151"/>
                  </a:cubicBezTo>
                  <a:cubicBezTo>
                    <a:pt x="377405" y="486305"/>
                    <a:pt x="398042" y="484718"/>
                    <a:pt x="371584" y="523876"/>
                  </a:cubicBezTo>
                  <a:cubicBezTo>
                    <a:pt x="345126" y="563034"/>
                    <a:pt x="283213" y="628122"/>
                    <a:pt x="235059" y="673101"/>
                  </a:cubicBezTo>
                  <a:cubicBezTo>
                    <a:pt x="186905" y="718080"/>
                    <a:pt x="112292" y="771526"/>
                    <a:pt x="82659" y="793751"/>
                  </a:cubicBezTo>
                  <a:cubicBezTo>
                    <a:pt x="53026" y="815976"/>
                    <a:pt x="71017" y="813859"/>
                    <a:pt x="57259" y="806451"/>
                  </a:cubicBezTo>
                  <a:cubicBezTo>
                    <a:pt x="43501" y="799043"/>
                    <a:pt x="-2537" y="751418"/>
                    <a:pt x="109" y="749301"/>
                  </a:cubicBezTo>
                  <a:cubicBezTo>
                    <a:pt x="2755" y="747184"/>
                    <a:pt x="1167" y="839789"/>
                    <a:pt x="73134" y="793751"/>
                  </a:cubicBezTo>
                  <a:cubicBezTo>
                    <a:pt x="145101" y="747714"/>
                    <a:pt x="366822" y="545043"/>
                    <a:pt x="431909" y="473076"/>
                  </a:cubicBezTo>
                  <a:cubicBezTo>
                    <a:pt x="496996" y="401109"/>
                    <a:pt x="454663" y="401109"/>
                    <a:pt x="463659" y="361951"/>
                  </a:cubicBezTo>
                  <a:cubicBezTo>
                    <a:pt x="472655" y="322793"/>
                    <a:pt x="456251" y="298451"/>
                    <a:pt x="485884" y="238126"/>
                  </a:cubicBezTo>
                  <a:cubicBezTo>
                    <a:pt x="515517" y="177801"/>
                    <a:pt x="621880" y="530"/>
                    <a:pt x="619234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: 図形 1063">
              <a:extLst>
                <a:ext uri="{FF2B5EF4-FFF2-40B4-BE49-F238E27FC236}">
                  <a16:creationId xmlns:a16="http://schemas.microsoft.com/office/drawing/2014/main" id="{933ABC54-A3F4-4577-87BE-31D2C742D5F2}"/>
                </a:ext>
              </a:extLst>
            </p:cNvPr>
            <p:cNvSpPr/>
            <p:nvPr/>
          </p:nvSpPr>
          <p:spPr>
            <a:xfrm>
              <a:off x="7548834" y="7391198"/>
              <a:ext cx="572833" cy="779527"/>
            </a:xfrm>
            <a:custGeom>
              <a:avLst/>
              <a:gdLst>
                <a:gd name="connsiteX0" fmla="*/ 572816 w 572833"/>
                <a:gd name="connsiteY0" fmla="*/ 202 h 779527"/>
                <a:gd name="connsiteX1" fmla="*/ 423591 w 572833"/>
                <a:gd name="connsiteY1" fmla="*/ 206577 h 779527"/>
                <a:gd name="connsiteX2" fmla="*/ 344216 w 572833"/>
                <a:gd name="connsiteY2" fmla="*/ 409777 h 779527"/>
                <a:gd name="connsiteX3" fmla="*/ 312466 w 572833"/>
                <a:gd name="connsiteY3" fmla="*/ 552652 h 779527"/>
                <a:gd name="connsiteX4" fmla="*/ 242616 w 572833"/>
                <a:gd name="connsiteY4" fmla="*/ 616152 h 779527"/>
                <a:gd name="connsiteX5" fmla="*/ 175941 w 572833"/>
                <a:gd name="connsiteY5" fmla="*/ 698702 h 779527"/>
                <a:gd name="connsiteX6" fmla="*/ 67991 w 572833"/>
                <a:gd name="connsiteY6" fmla="*/ 771727 h 779527"/>
                <a:gd name="connsiteX7" fmla="*/ 4491 w 572833"/>
                <a:gd name="connsiteY7" fmla="*/ 771727 h 779527"/>
                <a:gd name="connsiteX8" fmla="*/ 191816 w 572833"/>
                <a:gd name="connsiteY8" fmla="*/ 720927 h 779527"/>
                <a:gd name="connsiteX9" fmla="*/ 375966 w 572833"/>
                <a:gd name="connsiteY9" fmla="*/ 368502 h 779527"/>
                <a:gd name="connsiteX10" fmla="*/ 433116 w 572833"/>
                <a:gd name="connsiteY10" fmla="*/ 244677 h 779527"/>
                <a:gd name="connsiteX11" fmla="*/ 572816 w 572833"/>
                <a:gd name="connsiteY11" fmla="*/ 202 h 779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2833" h="779527">
                  <a:moveTo>
                    <a:pt x="572816" y="202"/>
                  </a:moveTo>
                  <a:cubicBezTo>
                    <a:pt x="571228" y="-6148"/>
                    <a:pt x="461691" y="138315"/>
                    <a:pt x="423591" y="206577"/>
                  </a:cubicBezTo>
                  <a:cubicBezTo>
                    <a:pt x="385491" y="274840"/>
                    <a:pt x="362737" y="352098"/>
                    <a:pt x="344216" y="409777"/>
                  </a:cubicBezTo>
                  <a:cubicBezTo>
                    <a:pt x="325695" y="467456"/>
                    <a:pt x="329399" y="518256"/>
                    <a:pt x="312466" y="552652"/>
                  </a:cubicBezTo>
                  <a:cubicBezTo>
                    <a:pt x="295533" y="587048"/>
                    <a:pt x="265370" y="591810"/>
                    <a:pt x="242616" y="616152"/>
                  </a:cubicBezTo>
                  <a:cubicBezTo>
                    <a:pt x="219862" y="640494"/>
                    <a:pt x="205045" y="672773"/>
                    <a:pt x="175941" y="698702"/>
                  </a:cubicBezTo>
                  <a:cubicBezTo>
                    <a:pt x="146837" y="724631"/>
                    <a:pt x="96566" y="759556"/>
                    <a:pt x="67991" y="771727"/>
                  </a:cubicBezTo>
                  <a:cubicBezTo>
                    <a:pt x="39416" y="783898"/>
                    <a:pt x="-16147" y="780194"/>
                    <a:pt x="4491" y="771727"/>
                  </a:cubicBezTo>
                  <a:cubicBezTo>
                    <a:pt x="25129" y="763260"/>
                    <a:pt x="129904" y="788131"/>
                    <a:pt x="191816" y="720927"/>
                  </a:cubicBezTo>
                  <a:cubicBezTo>
                    <a:pt x="253728" y="653723"/>
                    <a:pt x="335749" y="447877"/>
                    <a:pt x="375966" y="368502"/>
                  </a:cubicBezTo>
                  <a:cubicBezTo>
                    <a:pt x="416183" y="289127"/>
                    <a:pt x="399779" y="303943"/>
                    <a:pt x="433116" y="244677"/>
                  </a:cubicBezTo>
                  <a:cubicBezTo>
                    <a:pt x="466453" y="185411"/>
                    <a:pt x="574404" y="6552"/>
                    <a:pt x="572816" y="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: 図形 1064">
              <a:extLst>
                <a:ext uri="{FF2B5EF4-FFF2-40B4-BE49-F238E27FC236}">
                  <a16:creationId xmlns:a16="http://schemas.microsoft.com/office/drawing/2014/main" id="{4B9C7CA0-95E9-4FBA-B786-5A29159C22B0}"/>
                </a:ext>
              </a:extLst>
            </p:cNvPr>
            <p:cNvSpPr/>
            <p:nvPr/>
          </p:nvSpPr>
          <p:spPr>
            <a:xfrm>
              <a:off x="8016875" y="7076621"/>
              <a:ext cx="217320" cy="299155"/>
            </a:xfrm>
            <a:custGeom>
              <a:avLst/>
              <a:gdLst>
                <a:gd name="connsiteX0" fmla="*/ 209550 w 217320"/>
                <a:gd name="connsiteY0" fmla="*/ 454 h 299155"/>
                <a:gd name="connsiteX1" fmla="*/ 180975 w 217320"/>
                <a:gd name="connsiteY1" fmla="*/ 238579 h 299155"/>
                <a:gd name="connsiteX2" fmla="*/ 142875 w 217320"/>
                <a:gd name="connsiteY2" fmla="*/ 289379 h 299155"/>
                <a:gd name="connsiteX3" fmla="*/ 88900 w 217320"/>
                <a:gd name="connsiteY3" fmla="*/ 289379 h 299155"/>
                <a:gd name="connsiteX4" fmla="*/ 0 w 217320"/>
                <a:gd name="connsiteY4" fmla="*/ 187779 h 299155"/>
                <a:gd name="connsiteX5" fmla="*/ 88900 w 217320"/>
                <a:gd name="connsiteY5" fmla="*/ 270329 h 299155"/>
                <a:gd name="connsiteX6" fmla="*/ 155575 w 217320"/>
                <a:gd name="connsiteY6" fmla="*/ 270329 h 299155"/>
                <a:gd name="connsiteX7" fmla="*/ 212725 w 217320"/>
                <a:gd name="connsiteY7" fmla="*/ 181429 h 299155"/>
                <a:gd name="connsiteX8" fmla="*/ 209550 w 217320"/>
                <a:gd name="connsiteY8" fmla="*/ 454 h 299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20" h="299155">
                  <a:moveTo>
                    <a:pt x="209550" y="454"/>
                  </a:moveTo>
                  <a:cubicBezTo>
                    <a:pt x="204258" y="9979"/>
                    <a:pt x="192087" y="190425"/>
                    <a:pt x="180975" y="238579"/>
                  </a:cubicBezTo>
                  <a:cubicBezTo>
                    <a:pt x="169862" y="286733"/>
                    <a:pt x="158221" y="280912"/>
                    <a:pt x="142875" y="289379"/>
                  </a:cubicBezTo>
                  <a:cubicBezTo>
                    <a:pt x="127529" y="297846"/>
                    <a:pt x="112712" y="306312"/>
                    <a:pt x="88900" y="289379"/>
                  </a:cubicBezTo>
                  <a:cubicBezTo>
                    <a:pt x="65087" y="272446"/>
                    <a:pt x="0" y="190954"/>
                    <a:pt x="0" y="187779"/>
                  </a:cubicBezTo>
                  <a:cubicBezTo>
                    <a:pt x="0" y="184604"/>
                    <a:pt x="62971" y="256571"/>
                    <a:pt x="88900" y="270329"/>
                  </a:cubicBezTo>
                  <a:cubicBezTo>
                    <a:pt x="114829" y="284087"/>
                    <a:pt x="134938" y="285146"/>
                    <a:pt x="155575" y="270329"/>
                  </a:cubicBezTo>
                  <a:cubicBezTo>
                    <a:pt x="176212" y="255512"/>
                    <a:pt x="203200" y="229054"/>
                    <a:pt x="212725" y="181429"/>
                  </a:cubicBezTo>
                  <a:cubicBezTo>
                    <a:pt x="222250" y="133804"/>
                    <a:pt x="214842" y="-9071"/>
                    <a:pt x="209550" y="45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: 図形 1065">
              <a:extLst>
                <a:ext uri="{FF2B5EF4-FFF2-40B4-BE49-F238E27FC236}">
                  <a16:creationId xmlns:a16="http://schemas.microsoft.com/office/drawing/2014/main" id="{8260EFE9-DEA7-42AC-AAF7-FD726EB3D276}"/>
                </a:ext>
              </a:extLst>
            </p:cNvPr>
            <p:cNvSpPr/>
            <p:nvPr/>
          </p:nvSpPr>
          <p:spPr>
            <a:xfrm>
              <a:off x="8098165" y="7019568"/>
              <a:ext cx="488784" cy="297406"/>
            </a:xfrm>
            <a:custGeom>
              <a:avLst/>
              <a:gdLst>
                <a:gd name="connsiteX0" fmla="*/ 1260 w 488784"/>
                <a:gd name="connsiteY0" fmla="*/ 357 h 297406"/>
                <a:gd name="connsiteX1" fmla="*/ 287010 w 488784"/>
                <a:gd name="connsiteY1" fmla="*/ 203557 h 297406"/>
                <a:gd name="connsiteX2" fmla="*/ 480685 w 488784"/>
                <a:gd name="connsiteY2" fmla="*/ 292457 h 297406"/>
                <a:gd name="connsiteX3" fmla="*/ 407660 w 488784"/>
                <a:gd name="connsiteY3" fmla="*/ 257532 h 297406"/>
                <a:gd name="connsiteX4" fmla="*/ 1260 w 488784"/>
                <a:gd name="connsiteY4" fmla="*/ 357 h 297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8784" h="297406">
                  <a:moveTo>
                    <a:pt x="1260" y="357"/>
                  </a:moveTo>
                  <a:cubicBezTo>
                    <a:pt x="-18848" y="-8639"/>
                    <a:pt x="207106" y="154874"/>
                    <a:pt x="287010" y="203557"/>
                  </a:cubicBezTo>
                  <a:cubicBezTo>
                    <a:pt x="366914" y="252240"/>
                    <a:pt x="460577" y="283461"/>
                    <a:pt x="480685" y="292457"/>
                  </a:cubicBezTo>
                  <a:cubicBezTo>
                    <a:pt x="500793" y="301453"/>
                    <a:pt x="485977" y="302511"/>
                    <a:pt x="407660" y="257532"/>
                  </a:cubicBezTo>
                  <a:cubicBezTo>
                    <a:pt x="329343" y="212553"/>
                    <a:pt x="21368" y="9353"/>
                    <a:pt x="1260" y="35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: 図形 1066">
              <a:extLst>
                <a:ext uri="{FF2B5EF4-FFF2-40B4-BE49-F238E27FC236}">
                  <a16:creationId xmlns:a16="http://schemas.microsoft.com/office/drawing/2014/main" id="{CCFBD561-2476-4062-872C-29FFFA63ACA2}"/>
                </a:ext>
              </a:extLst>
            </p:cNvPr>
            <p:cNvSpPr/>
            <p:nvPr/>
          </p:nvSpPr>
          <p:spPr>
            <a:xfrm>
              <a:off x="8159213" y="7073729"/>
              <a:ext cx="44987" cy="255394"/>
            </a:xfrm>
            <a:custGeom>
              <a:avLst/>
              <a:gdLst>
                <a:gd name="connsiteX0" fmla="*/ 44987 w 44987"/>
                <a:gd name="connsiteY0" fmla="*/ 171 h 255394"/>
                <a:gd name="connsiteX1" fmla="*/ 6887 w 44987"/>
                <a:gd name="connsiteY1" fmla="*/ 241471 h 255394"/>
                <a:gd name="connsiteX2" fmla="*/ 6887 w 44987"/>
                <a:gd name="connsiteY2" fmla="*/ 203371 h 255394"/>
                <a:gd name="connsiteX3" fmla="*/ 44987 w 44987"/>
                <a:gd name="connsiteY3" fmla="*/ 171 h 25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87" h="255394">
                  <a:moveTo>
                    <a:pt x="44987" y="171"/>
                  </a:moveTo>
                  <a:cubicBezTo>
                    <a:pt x="44987" y="6521"/>
                    <a:pt x="13237" y="207604"/>
                    <a:pt x="6887" y="241471"/>
                  </a:cubicBezTo>
                  <a:cubicBezTo>
                    <a:pt x="537" y="275338"/>
                    <a:pt x="-4755" y="241471"/>
                    <a:pt x="6887" y="203371"/>
                  </a:cubicBezTo>
                  <a:cubicBezTo>
                    <a:pt x="18529" y="165271"/>
                    <a:pt x="44987" y="-6179"/>
                    <a:pt x="44987" y="1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: 図形 1067">
              <a:extLst>
                <a:ext uri="{FF2B5EF4-FFF2-40B4-BE49-F238E27FC236}">
                  <a16:creationId xmlns:a16="http://schemas.microsoft.com/office/drawing/2014/main" id="{156BBFE2-A3C2-4CA8-9F66-D49864C9AF70}"/>
                </a:ext>
              </a:extLst>
            </p:cNvPr>
            <p:cNvSpPr/>
            <p:nvPr/>
          </p:nvSpPr>
          <p:spPr>
            <a:xfrm>
              <a:off x="8601010" y="7340600"/>
              <a:ext cx="374845" cy="290513"/>
            </a:xfrm>
            <a:custGeom>
              <a:avLst/>
              <a:gdLst>
                <a:gd name="connsiteX0" fmla="*/ 65 w 374845"/>
                <a:gd name="connsiteY0" fmla="*/ 0 h 290513"/>
                <a:gd name="connsiteX1" fmla="*/ 214378 w 374845"/>
                <a:gd name="connsiteY1" fmla="*/ 192088 h 290513"/>
                <a:gd name="connsiteX2" fmla="*/ 374715 w 374845"/>
                <a:gd name="connsiteY2" fmla="*/ 290513 h 290513"/>
                <a:gd name="connsiteX3" fmla="*/ 236603 w 374845"/>
                <a:gd name="connsiteY3" fmla="*/ 192088 h 290513"/>
                <a:gd name="connsiteX4" fmla="*/ 65 w 374845"/>
                <a:gd name="connsiteY4" fmla="*/ 0 h 290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45" h="290513">
                  <a:moveTo>
                    <a:pt x="65" y="0"/>
                  </a:moveTo>
                  <a:cubicBezTo>
                    <a:pt x="-3639" y="0"/>
                    <a:pt x="151936" y="143669"/>
                    <a:pt x="214378" y="192088"/>
                  </a:cubicBezTo>
                  <a:cubicBezTo>
                    <a:pt x="276820" y="240507"/>
                    <a:pt x="371011" y="290513"/>
                    <a:pt x="374715" y="290513"/>
                  </a:cubicBezTo>
                  <a:cubicBezTo>
                    <a:pt x="378419" y="290513"/>
                    <a:pt x="302484" y="245534"/>
                    <a:pt x="236603" y="192088"/>
                  </a:cubicBezTo>
                  <a:cubicBezTo>
                    <a:pt x="170722" y="138642"/>
                    <a:pt x="3769" y="0"/>
                    <a:pt x="6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: 図形 1068">
              <a:extLst>
                <a:ext uri="{FF2B5EF4-FFF2-40B4-BE49-F238E27FC236}">
                  <a16:creationId xmlns:a16="http://schemas.microsoft.com/office/drawing/2014/main" id="{45A2FCBA-CA5C-430D-878C-AFEAA61B3A8D}"/>
                </a:ext>
              </a:extLst>
            </p:cNvPr>
            <p:cNvSpPr/>
            <p:nvPr/>
          </p:nvSpPr>
          <p:spPr>
            <a:xfrm>
              <a:off x="8219980" y="7351691"/>
              <a:ext cx="486628" cy="258153"/>
            </a:xfrm>
            <a:custGeom>
              <a:avLst/>
              <a:gdLst>
                <a:gd name="connsiteX0" fmla="*/ 95 w 486628"/>
                <a:gd name="connsiteY0" fmla="*/ 22 h 258153"/>
                <a:gd name="connsiteX1" fmla="*/ 408083 w 486628"/>
                <a:gd name="connsiteY1" fmla="*/ 220684 h 258153"/>
                <a:gd name="connsiteX2" fmla="*/ 447770 w 486628"/>
                <a:gd name="connsiteY2" fmla="*/ 234972 h 258153"/>
                <a:gd name="connsiteX3" fmla="*/ 95 w 486628"/>
                <a:gd name="connsiteY3" fmla="*/ 22 h 25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628" h="258153">
                  <a:moveTo>
                    <a:pt x="95" y="22"/>
                  </a:moveTo>
                  <a:cubicBezTo>
                    <a:pt x="-6519" y="-2359"/>
                    <a:pt x="333471" y="181526"/>
                    <a:pt x="408083" y="220684"/>
                  </a:cubicBezTo>
                  <a:cubicBezTo>
                    <a:pt x="482695" y="259842"/>
                    <a:pt x="520001" y="274130"/>
                    <a:pt x="447770" y="234972"/>
                  </a:cubicBezTo>
                  <a:cubicBezTo>
                    <a:pt x="375539" y="195814"/>
                    <a:pt x="6709" y="2403"/>
                    <a:pt x="95" y="2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: 図形 1069">
              <a:extLst>
                <a:ext uri="{FF2B5EF4-FFF2-40B4-BE49-F238E27FC236}">
                  <a16:creationId xmlns:a16="http://schemas.microsoft.com/office/drawing/2014/main" id="{8FA65EF8-2114-45A9-96CA-6F4D516E4CB3}"/>
                </a:ext>
              </a:extLst>
            </p:cNvPr>
            <p:cNvSpPr/>
            <p:nvPr/>
          </p:nvSpPr>
          <p:spPr>
            <a:xfrm>
              <a:off x="8223185" y="7379983"/>
              <a:ext cx="783496" cy="541106"/>
            </a:xfrm>
            <a:custGeom>
              <a:avLst/>
              <a:gdLst>
                <a:gd name="connsiteX0" fmla="*/ 65 w 783496"/>
                <a:gd name="connsiteY0" fmla="*/ 305 h 541106"/>
                <a:gd name="connsiteX1" fmla="*/ 68328 w 783496"/>
                <a:gd name="connsiteY1" fmla="*/ 97142 h 541106"/>
                <a:gd name="connsiteX2" fmla="*/ 193740 w 783496"/>
                <a:gd name="connsiteY2" fmla="*/ 111430 h 541106"/>
                <a:gd name="connsiteX3" fmla="*/ 435040 w 783496"/>
                <a:gd name="connsiteY3" fmla="*/ 246367 h 541106"/>
                <a:gd name="connsiteX4" fmla="*/ 622365 w 783496"/>
                <a:gd name="connsiteY4" fmla="*/ 389242 h 541106"/>
                <a:gd name="connsiteX5" fmla="*/ 782703 w 783496"/>
                <a:gd name="connsiteY5" fmla="*/ 540055 h 541106"/>
                <a:gd name="connsiteX6" fmla="*/ 554103 w 783496"/>
                <a:gd name="connsiteY6" fmla="*/ 309867 h 541106"/>
                <a:gd name="connsiteX7" fmla="*/ 125478 w 783496"/>
                <a:gd name="connsiteY7" fmla="*/ 86030 h 541106"/>
                <a:gd name="connsiteX8" fmla="*/ 79440 w 783496"/>
                <a:gd name="connsiteY8" fmla="*/ 66980 h 541106"/>
                <a:gd name="connsiteX9" fmla="*/ 65 w 783496"/>
                <a:gd name="connsiteY9" fmla="*/ 305 h 54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3496" h="541106">
                  <a:moveTo>
                    <a:pt x="65" y="305"/>
                  </a:moveTo>
                  <a:cubicBezTo>
                    <a:pt x="-1787" y="5332"/>
                    <a:pt x="36049" y="78621"/>
                    <a:pt x="68328" y="97142"/>
                  </a:cubicBezTo>
                  <a:cubicBezTo>
                    <a:pt x="100607" y="115663"/>
                    <a:pt x="132621" y="86559"/>
                    <a:pt x="193740" y="111430"/>
                  </a:cubicBezTo>
                  <a:cubicBezTo>
                    <a:pt x="254859" y="136301"/>
                    <a:pt x="363603" y="200065"/>
                    <a:pt x="435040" y="246367"/>
                  </a:cubicBezTo>
                  <a:cubicBezTo>
                    <a:pt x="506477" y="292669"/>
                    <a:pt x="564421" y="340294"/>
                    <a:pt x="622365" y="389242"/>
                  </a:cubicBezTo>
                  <a:cubicBezTo>
                    <a:pt x="680309" y="438190"/>
                    <a:pt x="794080" y="553284"/>
                    <a:pt x="782703" y="540055"/>
                  </a:cubicBezTo>
                  <a:cubicBezTo>
                    <a:pt x="771326" y="526826"/>
                    <a:pt x="663640" y="385538"/>
                    <a:pt x="554103" y="309867"/>
                  </a:cubicBezTo>
                  <a:cubicBezTo>
                    <a:pt x="444566" y="234196"/>
                    <a:pt x="204588" y="126511"/>
                    <a:pt x="125478" y="86030"/>
                  </a:cubicBezTo>
                  <a:cubicBezTo>
                    <a:pt x="46368" y="45549"/>
                    <a:pt x="101665" y="80209"/>
                    <a:pt x="79440" y="66980"/>
                  </a:cubicBezTo>
                  <a:cubicBezTo>
                    <a:pt x="57215" y="53751"/>
                    <a:pt x="1917" y="-4722"/>
                    <a:pt x="65" y="3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: 図形 1070">
              <a:extLst>
                <a:ext uri="{FF2B5EF4-FFF2-40B4-BE49-F238E27FC236}">
                  <a16:creationId xmlns:a16="http://schemas.microsoft.com/office/drawing/2014/main" id="{C6569517-F165-4DA6-968F-C39641D03E9D}"/>
                </a:ext>
              </a:extLst>
            </p:cNvPr>
            <p:cNvSpPr/>
            <p:nvPr/>
          </p:nvSpPr>
          <p:spPr>
            <a:xfrm>
              <a:off x="8262938" y="7288213"/>
              <a:ext cx="775767" cy="565796"/>
            </a:xfrm>
            <a:custGeom>
              <a:avLst/>
              <a:gdLst>
                <a:gd name="connsiteX0" fmla="*/ 0 w 775767"/>
                <a:gd name="connsiteY0" fmla="*/ 0 h 565796"/>
                <a:gd name="connsiteX1" fmla="*/ 371475 w 775767"/>
                <a:gd name="connsiteY1" fmla="*/ 228600 h 565796"/>
                <a:gd name="connsiteX2" fmla="*/ 500062 w 775767"/>
                <a:gd name="connsiteY2" fmla="*/ 346075 h 565796"/>
                <a:gd name="connsiteX3" fmla="*/ 563562 w 775767"/>
                <a:gd name="connsiteY3" fmla="*/ 393700 h 565796"/>
                <a:gd name="connsiteX4" fmla="*/ 665162 w 775767"/>
                <a:gd name="connsiteY4" fmla="*/ 457200 h 565796"/>
                <a:gd name="connsiteX5" fmla="*/ 747712 w 775767"/>
                <a:gd name="connsiteY5" fmla="*/ 549275 h 565796"/>
                <a:gd name="connsiteX6" fmla="*/ 146050 w 775767"/>
                <a:gd name="connsiteY6" fmla="*/ 88900 h 565796"/>
                <a:gd name="connsiteX7" fmla="*/ 0 w 775767"/>
                <a:gd name="connsiteY7" fmla="*/ 0 h 56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767" h="565796">
                  <a:moveTo>
                    <a:pt x="0" y="0"/>
                  </a:moveTo>
                  <a:cubicBezTo>
                    <a:pt x="144065" y="85460"/>
                    <a:pt x="288131" y="170921"/>
                    <a:pt x="371475" y="228600"/>
                  </a:cubicBezTo>
                  <a:cubicBezTo>
                    <a:pt x="454819" y="286279"/>
                    <a:pt x="468047" y="318558"/>
                    <a:pt x="500062" y="346075"/>
                  </a:cubicBezTo>
                  <a:cubicBezTo>
                    <a:pt x="532077" y="373592"/>
                    <a:pt x="536045" y="375179"/>
                    <a:pt x="563562" y="393700"/>
                  </a:cubicBezTo>
                  <a:cubicBezTo>
                    <a:pt x="591079" y="412221"/>
                    <a:pt x="634470" y="431271"/>
                    <a:pt x="665162" y="457200"/>
                  </a:cubicBezTo>
                  <a:cubicBezTo>
                    <a:pt x="695854" y="483129"/>
                    <a:pt x="834231" y="610658"/>
                    <a:pt x="747712" y="549275"/>
                  </a:cubicBezTo>
                  <a:cubicBezTo>
                    <a:pt x="661193" y="487892"/>
                    <a:pt x="146050" y="88900"/>
                    <a:pt x="146050" y="88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: 図形 1071">
              <a:extLst>
                <a:ext uri="{FF2B5EF4-FFF2-40B4-BE49-F238E27FC236}">
                  <a16:creationId xmlns:a16="http://schemas.microsoft.com/office/drawing/2014/main" id="{E6336D85-7E1A-432B-843D-401F75BC37F3}"/>
                </a:ext>
              </a:extLst>
            </p:cNvPr>
            <p:cNvSpPr/>
            <p:nvPr/>
          </p:nvSpPr>
          <p:spPr>
            <a:xfrm>
              <a:off x="8661400" y="7083211"/>
              <a:ext cx="39985" cy="453200"/>
            </a:xfrm>
            <a:custGeom>
              <a:avLst/>
              <a:gdLst>
                <a:gd name="connsiteX0" fmla="*/ 0 w 39985"/>
                <a:gd name="connsiteY0" fmla="*/ 214 h 453200"/>
                <a:gd name="connsiteX1" fmla="*/ 36513 w 39985"/>
                <a:gd name="connsiteY1" fmla="*/ 425664 h 453200"/>
                <a:gd name="connsiteX2" fmla="*/ 36513 w 39985"/>
                <a:gd name="connsiteY2" fmla="*/ 368514 h 453200"/>
                <a:gd name="connsiteX3" fmla="*/ 0 w 39985"/>
                <a:gd name="connsiteY3" fmla="*/ 214 h 45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985" h="453200">
                  <a:moveTo>
                    <a:pt x="0" y="214"/>
                  </a:moveTo>
                  <a:cubicBezTo>
                    <a:pt x="0" y="9739"/>
                    <a:pt x="30428" y="364281"/>
                    <a:pt x="36513" y="425664"/>
                  </a:cubicBezTo>
                  <a:cubicBezTo>
                    <a:pt x="42598" y="487047"/>
                    <a:pt x="39424" y="435983"/>
                    <a:pt x="36513" y="368514"/>
                  </a:cubicBezTo>
                  <a:cubicBezTo>
                    <a:pt x="33603" y="301045"/>
                    <a:pt x="0" y="-9311"/>
                    <a:pt x="0" y="21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: 図形 1072">
              <a:extLst>
                <a:ext uri="{FF2B5EF4-FFF2-40B4-BE49-F238E27FC236}">
                  <a16:creationId xmlns:a16="http://schemas.microsoft.com/office/drawing/2014/main" id="{6C54ED82-3363-41B7-B711-D227C6799C0F}"/>
                </a:ext>
              </a:extLst>
            </p:cNvPr>
            <p:cNvSpPr/>
            <p:nvPr/>
          </p:nvSpPr>
          <p:spPr>
            <a:xfrm>
              <a:off x="8288272" y="6511925"/>
              <a:ext cx="381073" cy="873467"/>
            </a:xfrm>
            <a:custGeom>
              <a:avLst/>
              <a:gdLst>
                <a:gd name="connsiteX0" fmla="*/ 66 w 381073"/>
                <a:gd name="connsiteY0" fmla="*/ 0 h 873467"/>
                <a:gd name="connsiteX1" fmla="*/ 284228 w 381073"/>
                <a:gd name="connsiteY1" fmla="*/ 561975 h 873467"/>
                <a:gd name="connsiteX2" fmla="*/ 376303 w 381073"/>
                <a:gd name="connsiteY2" fmla="*/ 865188 h 873467"/>
                <a:gd name="connsiteX3" fmla="*/ 362016 w 381073"/>
                <a:gd name="connsiteY3" fmla="*/ 768350 h 873467"/>
                <a:gd name="connsiteX4" fmla="*/ 311216 w 381073"/>
                <a:gd name="connsiteY4" fmla="*/ 561975 h 873467"/>
                <a:gd name="connsiteX5" fmla="*/ 66 w 381073"/>
                <a:gd name="connsiteY5" fmla="*/ 0 h 8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73" h="873467">
                  <a:moveTo>
                    <a:pt x="66" y="0"/>
                  </a:moveTo>
                  <a:cubicBezTo>
                    <a:pt x="-4432" y="0"/>
                    <a:pt x="221522" y="417777"/>
                    <a:pt x="284228" y="561975"/>
                  </a:cubicBezTo>
                  <a:cubicBezTo>
                    <a:pt x="346934" y="706173"/>
                    <a:pt x="363338" y="830792"/>
                    <a:pt x="376303" y="865188"/>
                  </a:cubicBezTo>
                  <a:cubicBezTo>
                    <a:pt x="389268" y="899584"/>
                    <a:pt x="372864" y="818885"/>
                    <a:pt x="362016" y="768350"/>
                  </a:cubicBezTo>
                  <a:cubicBezTo>
                    <a:pt x="351168" y="717815"/>
                    <a:pt x="367572" y="688181"/>
                    <a:pt x="311216" y="561975"/>
                  </a:cubicBezTo>
                  <a:cubicBezTo>
                    <a:pt x="254860" y="435769"/>
                    <a:pt x="4564" y="0"/>
                    <a:pt x="6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: 図形 1073">
              <a:extLst>
                <a:ext uri="{FF2B5EF4-FFF2-40B4-BE49-F238E27FC236}">
                  <a16:creationId xmlns:a16="http://schemas.microsoft.com/office/drawing/2014/main" id="{29EC0B35-79C1-41DB-AB93-30C471D9A27B}"/>
                </a:ext>
              </a:extLst>
            </p:cNvPr>
            <p:cNvSpPr/>
            <p:nvPr/>
          </p:nvSpPr>
          <p:spPr>
            <a:xfrm>
              <a:off x="7622117" y="7850813"/>
              <a:ext cx="1231718" cy="793654"/>
            </a:xfrm>
            <a:custGeom>
              <a:avLst/>
              <a:gdLst>
                <a:gd name="connsiteX0" fmla="*/ 1227666 w 1231718"/>
                <a:gd name="connsiteY0" fmla="*/ 4137 h 793654"/>
                <a:gd name="connsiteX1" fmla="*/ 726016 w 1231718"/>
                <a:gd name="connsiteY1" fmla="*/ 355504 h 793654"/>
                <a:gd name="connsiteX2" fmla="*/ 478366 w 1231718"/>
                <a:gd name="connsiteY2" fmla="*/ 457104 h 793654"/>
                <a:gd name="connsiteX3" fmla="*/ 323850 w 1231718"/>
                <a:gd name="connsiteY3" fmla="*/ 554470 h 793654"/>
                <a:gd name="connsiteX4" fmla="*/ 156633 w 1231718"/>
                <a:gd name="connsiteY4" fmla="*/ 698404 h 793654"/>
                <a:gd name="connsiteX5" fmla="*/ 0 w 1231718"/>
                <a:gd name="connsiteY5" fmla="*/ 793654 h 793654"/>
                <a:gd name="connsiteX6" fmla="*/ 836083 w 1231718"/>
                <a:gd name="connsiteY6" fmla="*/ 302587 h 793654"/>
                <a:gd name="connsiteX7" fmla="*/ 956733 w 1231718"/>
                <a:gd name="connsiteY7" fmla="*/ 171354 h 793654"/>
                <a:gd name="connsiteX8" fmla="*/ 1227666 w 1231718"/>
                <a:gd name="connsiteY8" fmla="*/ 4137 h 793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1718" h="793654">
                  <a:moveTo>
                    <a:pt x="1227666" y="4137"/>
                  </a:moveTo>
                  <a:cubicBezTo>
                    <a:pt x="1189213" y="34829"/>
                    <a:pt x="850899" y="280010"/>
                    <a:pt x="726016" y="355504"/>
                  </a:cubicBezTo>
                  <a:cubicBezTo>
                    <a:pt x="601133" y="430999"/>
                    <a:pt x="545394" y="423943"/>
                    <a:pt x="478366" y="457104"/>
                  </a:cubicBezTo>
                  <a:cubicBezTo>
                    <a:pt x="411338" y="490265"/>
                    <a:pt x="377472" y="514253"/>
                    <a:pt x="323850" y="554470"/>
                  </a:cubicBezTo>
                  <a:cubicBezTo>
                    <a:pt x="270228" y="594687"/>
                    <a:pt x="210608" y="658540"/>
                    <a:pt x="156633" y="698404"/>
                  </a:cubicBezTo>
                  <a:cubicBezTo>
                    <a:pt x="102658" y="738268"/>
                    <a:pt x="0" y="793654"/>
                    <a:pt x="0" y="793654"/>
                  </a:cubicBezTo>
                  <a:cubicBezTo>
                    <a:pt x="113242" y="727685"/>
                    <a:pt x="676628" y="406304"/>
                    <a:pt x="836083" y="302587"/>
                  </a:cubicBezTo>
                  <a:cubicBezTo>
                    <a:pt x="995538" y="198870"/>
                    <a:pt x="893586" y="220743"/>
                    <a:pt x="956733" y="171354"/>
                  </a:cubicBezTo>
                  <a:cubicBezTo>
                    <a:pt x="1019880" y="121965"/>
                    <a:pt x="1266119" y="-26555"/>
                    <a:pt x="1227666" y="41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: 図形 1074">
              <a:extLst>
                <a:ext uri="{FF2B5EF4-FFF2-40B4-BE49-F238E27FC236}">
                  <a16:creationId xmlns:a16="http://schemas.microsoft.com/office/drawing/2014/main" id="{81F6CC2C-DE46-4A53-A078-5DB354C286E7}"/>
                </a:ext>
              </a:extLst>
            </p:cNvPr>
            <p:cNvSpPr/>
            <p:nvPr/>
          </p:nvSpPr>
          <p:spPr>
            <a:xfrm>
              <a:off x="8387854" y="7852444"/>
              <a:ext cx="474648" cy="300831"/>
            </a:xfrm>
            <a:custGeom>
              <a:avLst/>
              <a:gdLst>
                <a:gd name="connsiteX0" fmla="*/ 474629 w 474648"/>
                <a:gd name="connsiteY0" fmla="*/ 389 h 300831"/>
                <a:gd name="connsiteX1" fmla="*/ 95746 w 474648"/>
                <a:gd name="connsiteY1" fmla="*/ 184539 h 300831"/>
                <a:gd name="connsiteX2" fmla="*/ 496 w 474648"/>
                <a:gd name="connsiteY2" fmla="*/ 298839 h 300831"/>
                <a:gd name="connsiteX3" fmla="*/ 78813 w 474648"/>
                <a:gd name="connsiteY3" fmla="*/ 237456 h 300831"/>
                <a:gd name="connsiteX4" fmla="*/ 474629 w 474648"/>
                <a:gd name="connsiteY4" fmla="*/ 389 h 30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48" h="300831">
                  <a:moveTo>
                    <a:pt x="474629" y="389"/>
                  </a:moveTo>
                  <a:cubicBezTo>
                    <a:pt x="477451" y="-8430"/>
                    <a:pt x="174768" y="134797"/>
                    <a:pt x="95746" y="184539"/>
                  </a:cubicBezTo>
                  <a:cubicBezTo>
                    <a:pt x="16724" y="234281"/>
                    <a:pt x="3318" y="290020"/>
                    <a:pt x="496" y="298839"/>
                  </a:cubicBezTo>
                  <a:cubicBezTo>
                    <a:pt x="-2326" y="307658"/>
                    <a:pt x="4730" y="287198"/>
                    <a:pt x="78813" y="237456"/>
                  </a:cubicBezTo>
                  <a:cubicBezTo>
                    <a:pt x="152896" y="187714"/>
                    <a:pt x="471807" y="9208"/>
                    <a:pt x="474629" y="38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: 図形 1075">
              <a:extLst>
                <a:ext uri="{FF2B5EF4-FFF2-40B4-BE49-F238E27FC236}">
                  <a16:creationId xmlns:a16="http://schemas.microsoft.com/office/drawing/2014/main" id="{5AE0E55D-2D9D-4456-9174-EEF0E00072BE}"/>
                </a:ext>
              </a:extLst>
            </p:cNvPr>
            <p:cNvSpPr/>
            <p:nvPr/>
          </p:nvSpPr>
          <p:spPr>
            <a:xfrm>
              <a:off x="7680548" y="7826036"/>
              <a:ext cx="955878" cy="786953"/>
            </a:xfrm>
            <a:custGeom>
              <a:avLst/>
              <a:gdLst>
                <a:gd name="connsiteX0" fmla="*/ 955452 w 955878"/>
                <a:gd name="connsiteY0" fmla="*/ 1397 h 786953"/>
                <a:gd name="connsiteX1" fmla="*/ 350085 w 955878"/>
                <a:gd name="connsiteY1" fmla="*/ 403564 h 786953"/>
                <a:gd name="connsiteX2" fmla="*/ 174402 w 955878"/>
                <a:gd name="connsiteY2" fmla="*/ 598297 h 786953"/>
                <a:gd name="connsiteX3" fmla="*/ 835 w 955878"/>
                <a:gd name="connsiteY3" fmla="*/ 786681 h 786953"/>
                <a:gd name="connsiteX4" fmla="*/ 248485 w 955878"/>
                <a:gd name="connsiteY4" fmla="*/ 555964 h 786953"/>
                <a:gd name="connsiteX5" fmla="*/ 955452 w 955878"/>
                <a:gd name="connsiteY5" fmla="*/ 1397 h 786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5878" h="786953">
                  <a:moveTo>
                    <a:pt x="955452" y="1397"/>
                  </a:moveTo>
                  <a:cubicBezTo>
                    <a:pt x="972385" y="-24003"/>
                    <a:pt x="480260" y="304081"/>
                    <a:pt x="350085" y="403564"/>
                  </a:cubicBezTo>
                  <a:cubicBezTo>
                    <a:pt x="219910" y="503047"/>
                    <a:pt x="232610" y="534444"/>
                    <a:pt x="174402" y="598297"/>
                  </a:cubicBezTo>
                  <a:cubicBezTo>
                    <a:pt x="116194" y="662150"/>
                    <a:pt x="-11512" y="793736"/>
                    <a:pt x="835" y="786681"/>
                  </a:cubicBezTo>
                  <a:cubicBezTo>
                    <a:pt x="13182" y="779626"/>
                    <a:pt x="93263" y="684375"/>
                    <a:pt x="248485" y="555964"/>
                  </a:cubicBezTo>
                  <a:cubicBezTo>
                    <a:pt x="403707" y="427553"/>
                    <a:pt x="938519" y="26797"/>
                    <a:pt x="955452" y="139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: 図形 1077">
              <a:extLst>
                <a:ext uri="{FF2B5EF4-FFF2-40B4-BE49-F238E27FC236}">
                  <a16:creationId xmlns:a16="http://schemas.microsoft.com/office/drawing/2014/main" id="{FEA8E7C2-E689-4A4A-A1BB-63780DA6BBC8}"/>
                </a:ext>
              </a:extLst>
            </p:cNvPr>
            <p:cNvSpPr/>
            <p:nvPr/>
          </p:nvSpPr>
          <p:spPr>
            <a:xfrm>
              <a:off x="8635119" y="7643246"/>
              <a:ext cx="22256" cy="226695"/>
            </a:xfrm>
            <a:custGeom>
              <a:avLst/>
              <a:gdLst>
                <a:gd name="connsiteX0" fmla="*/ 22048 w 22256"/>
                <a:gd name="connsiteY0" fmla="*/ 37 h 226695"/>
                <a:gd name="connsiteX1" fmla="*/ 2998 w 22256"/>
                <a:gd name="connsiteY1" fmla="*/ 167254 h 226695"/>
                <a:gd name="connsiteX2" fmla="*/ 881 w 22256"/>
                <a:gd name="connsiteY2" fmla="*/ 226521 h 226695"/>
                <a:gd name="connsiteX3" fmla="*/ 11464 w 22256"/>
                <a:gd name="connsiteY3" fmla="*/ 152437 h 226695"/>
                <a:gd name="connsiteX4" fmla="*/ 22048 w 22256"/>
                <a:gd name="connsiteY4" fmla="*/ 37 h 226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56" h="226695">
                  <a:moveTo>
                    <a:pt x="22048" y="37"/>
                  </a:moveTo>
                  <a:cubicBezTo>
                    <a:pt x="20637" y="2506"/>
                    <a:pt x="6526" y="129507"/>
                    <a:pt x="2998" y="167254"/>
                  </a:cubicBezTo>
                  <a:cubicBezTo>
                    <a:pt x="-530" y="205001"/>
                    <a:pt x="-530" y="228990"/>
                    <a:pt x="881" y="226521"/>
                  </a:cubicBezTo>
                  <a:cubicBezTo>
                    <a:pt x="2292" y="224052"/>
                    <a:pt x="5467" y="186304"/>
                    <a:pt x="11464" y="152437"/>
                  </a:cubicBezTo>
                  <a:cubicBezTo>
                    <a:pt x="17461" y="118570"/>
                    <a:pt x="23459" y="-2432"/>
                    <a:pt x="22048" y="37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: 図形 1078">
              <a:extLst>
                <a:ext uri="{FF2B5EF4-FFF2-40B4-BE49-F238E27FC236}">
                  <a16:creationId xmlns:a16="http://schemas.microsoft.com/office/drawing/2014/main" id="{E22763F2-124D-4687-9274-E2FFF1E0C98D}"/>
                </a:ext>
              </a:extLst>
            </p:cNvPr>
            <p:cNvSpPr/>
            <p:nvPr/>
          </p:nvSpPr>
          <p:spPr>
            <a:xfrm>
              <a:off x="8663342" y="7681309"/>
              <a:ext cx="34745" cy="210258"/>
            </a:xfrm>
            <a:custGeom>
              <a:avLst/>
              <a:gdLst>
                <a:gd name="connsiteX0" fmla="*/ 34041 w 34745"/>
                <a:gd name="connsiteY0" fmla="*/ 74 h 210258"/>
                <a:gd name="connsiteX1" fmla="*/ 175 w 34745"/>
                <a:gd name="connsiteY1" fmla="*/ 196924 h 210258"/>
                <a:gd name="connsiteX2" fmla="*/ 21341 w 34745"/>
                <a:gd name="connsiteY2" fmla="*/ 173641 h 210258"/>
                <a:gd name="connsiteX3" fmla="*/ 34041 w 34745"/>
                <a:gd name="connsiteY3" fmla="*/ 74 h 210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45" h="210258">
                  <a:moveTo>
                    <a:pt x="34041" y="74"/>
                  </a:moveTo>
                  <a:cubicBezTo>
                    <a:pt x="30513" y="3955"/>
                    <a:pt x="2292" y="167996"/>
                    <a:pt x="175" y="196924"/>
                  </a:cubicBezTo>
                  <a:cubicBezTo>
                    <a:pt x="-1942" y="225852"/>
                    <a:pt x="15697" y="202921"/>
                    <a:pt x="21341" y="173641"/>
                  </a:cubicBezTo>
                  <a:cubicBezTo>
                    <a:pt x="26985" y="144361"/>
                    <a:pt x="37569" y="-3807"/>
                    <a:pt x="34041" y="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: 図形 1079">
              <a:extLst>
                <a:ext uri="{FF2B5EF4-FFF2-40B4-BE49-F238E27FC236}">
                  <a16:creationId xmlns:a16="http://schemas.microsoft.com/office/drawing/2014/main" id="{7F09CDDA-D686-4982-AC12-E0EB04869E8D}"/>
                </a:ext>
              </a:extLst>
            </p:cNvPr>
            <p:cNvSpPr/>
            <p:nvPr/>
          </p:nvSpPr>
          <p:spPr>
            <a:xfrm>
              <a:off x="8541114" y="7723568"/>
              <a:ext cx="259409" cy="254018"/>
            </a:xfrm>
            <a:custGeom>
              <a:avLst/>
              <a:gdLst>
                <a:gd name="connsiteX0" fmla="*/ 181669 w 259409"/>
                <a:gd name="connsiteY0" fmla="*/ 149 h 254018"/>
                <a:gd name="connsiteX1" fmla="*/ 253636 w 259409"/>
                <a:gd name="connsiteY1" fmla="*/ 86932 h 254018"/>
                <a:gd name="connsiteX2" fmla="*/ 1753 w 259409"/>
                <a:gd name="connsiteY2" fmla="*/ 252032 h 254018"/>
                <a:gd name="connsiteX3" fmla="*/ 145686 w 259409"/>
                <a:gd name="connsiteY3" fmla="*/ 173715 h 254018"/>
                <a:gd name="connsiteX4" fmla="*/ 219769 w 259409"/>
                <a:gd name="connsiteY4" fmla="*/ 105982 h 254018"/>
                <a:gd name="connsiteX5" fmla="*/ 181669 w 259409"/>
                <a:gd name="connsiteY5" fmla="*/ 149 h 25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409" h="254018">
                  <a:moveTo>
                    <a:pt x="181669" y="149"/>
                  </a:moveTo>
                  <a:cubicBezTo>
                    <a:pt x="187314" y="-3026"/>
                    <a:pt x="283622" y="44952"/>
                    <a:pt x="253636" y="86932"/>
                  </a:cubicBezTo>
                  <a:cubicBezTo>
                    <a:pt x="223650" y="128913"/>
                    <a:pt x="19745" y="237568"/>
                    <a:pt x="1753" y="252032"/>
                  </a:cubicBezTo>
                  <a:cubicBezTo>
                    <a:pt x="-16239" y="266496"/>
                    <a:pt x="109350" y="198057"/>
                    <a:pt x="145686" y="173715"/>
                  </a:cubicBezTo>
                  <a:cubicBezTo>
                    <a:pt x="182022" y="149373"/>
                    <a:pt x="210597" y="131735"/>
                    <a:pt x="219769" y="105982"/>
                  </a:cubicBezTo>
                  <a:cubicBezTo>
                    <a:pt x="228941" y="80229"/>
                    <a:pt x="176024" y="3324"/>
                    <a:pt x="181669" y="14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: 図形 1080">
              <a:extLst>
                <a:ext uri="{FF2B5EF4-FFF2-40B4-BE49-F238E27FC236}">
                  <a16:creationId xmlns:a16="http://schemas.microsoft.com/office/drawing/2014/main" id="{A26A0590-EF1B-4F8A-AA2E-CAE3C6B88D88}"/>
                </a:ext>
              </a:extLst>
            </p:cNvPr>
            <p:cNvSpPr/>
            <p:nvPr/>
          </p:nvSpPr>
          <p:spPr>
            <a:xfrm>
              <a:off x="8140592" y="7465218"/>
              <a:ext cx="235616" cy="229617"/>
            </a:xfrm>
            <a:custGeom>
              <a:avLst/>
              <a:gdLst>
                <a:gd name="connsiteX0" fmla="*/ 82658 w 235616"/>
                <a:gd name="connsiteY0" fmla="*/ 265 h 229617"/>
                <a:gd name="connsiteX1" fmla="*/ 235058 w 235616"/>
                <a:gd name="connsiteY1" fmla="*/ 108215 h 229617"/>
                <a:gd name="connsiteX2" fmla="*/ 133458 w 235616"/>
                <a:gd name="connsiteY2" fmla="*/ 205582 h 229617"/>
                <a:gd name="connsiteX3" fmla="*/ 116525 w 235616"/>
                <a:gd name="connsiteY3" fmla="*/ 222515 h 229617"/>
                <a:gd name="connsiteX4" fmla="*/ 108 w 235616"/>
                <a:gd name="connsiteY4" fmla="*/ 108215 h 229617"/>
                <a:gd name="connsiteX5" fmla="*/ 97475 w 235616"/>
                <a:gd name="connsiteY5" fmla="*/ 205582 h 229617"/>
                <a:gd name="connsiteX6" fmla="*/ 199075 w 235616"/>
                <a:gd name="connsiteY6" fmla="*/ 135732 h 229617"/>
                <a:gd name="connsiteX7" fmla="*/ 135575 w 235616"/>
                <a:gd name="connsiteY7" fmla="*/ 78582 h 229617"/>
                <a:gd name="connsiteX8" fmla="*/ 82658 w 235616"/>
                <a:gd name="connsiteY8" fmla="*/ 265 h 22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616" h="229617">
                  <a:moveTo>
                    <a:pt x="82658" y="265"/>
                  </a:moveTo>
                  <a:cubicBezTo>
                    <a:pt x="99238" y="5204"/>
                    <a:pt x="226591" y="73996"/>
                    <a:pt x="235058" y="108215"/>
                  </a:cubicBezTo>
                  <a:cubicBezTo>
                    <a:pt x="243525" y="142435"/>
                    <a:pt x="153213" y="186532"/>
                    <a:pt x="133458" y="205582"/>
                  </a:cubicBezTo>
                  <a:cubicBezTo>
                    <a:pt x="113703" y="224632"/>
                    <a:pt x="138750" y="238743"/>
                    <a:pt x="116525" y="222515"/>
                  </a:cubicBezTo>
                  <a:cubicBezTo>
                    <a:pt x="94300" y="206287"/>
                    <a:pt x="3283" y="111037"/>
                    <a:pt x="108" y="108215"/>
                  </a:cubicBezTo>
                  <a:cubicBezTo>
                    <a:pt x="-3067" y="105393"/>
                    <a:pt x="64314" y="200996"/>
                    <a:pt x="97475" y="205582"/>
                  </a:cubicBezTo>
                  <a:cubicBezTo>
                    <a:pt x="130636" y="210168"/>
                    <a:pt x="192725" y="156899"/>
                    <a:pt x="199075" y="135732"/>
                  </a:cubicBezTo>
                  <a:cubicBezTo>
                    <a:pt x="205425" y="114565"/>
                    <a:pt x="149686" y="96573"/>
                    <a:pt x="135575" y="78582"/>
                  </a:cubicBezTo>
                  <a:cubicBezTo>
                    <a:pt x="121464" y="60591"/>
                    <a:pt x="66078" y="-4674"/>
                    <a:pt x="82658" y="26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: 図形 1081">
              <a:extLst>
                <a:ext uri="{FF2B5EF4-FFF2-40B4-BE49-F238E27FC236}">
                  <a16:creationId xmlns:a16="http://schemas.microsoft.com/office/drawing/2014/main" id="{28656846-C316-435B-8A6F-D1B22DE60B62}"/>
                </a:ext>
              </a:extLst>
            </p:cNvPr>
            <p:cNvSpPr/>
            <p:nvPr/>
          </p:nvSpPr>
          <p:spPr>
            <a:xfrm>
              <a:off x="7964769" y="7651727"/>
              <a:ext cx="650631" cy="281541"/>
            </a:xfrm>
            <a:custGeom>
              <a:avLst/>
              <a:gdLst>
                <a:gd name="connsiteX0" fmla="*/ 248 w 650631"/>
                <a:gd name="connsiteY0" fmla="*/ 188406 h 281541"/>
                <a:gd name="connsiteX1" fmla="*/ 343148 w 650631"/>
                <a:gd name="connsiteY1" fmla="*/ 281540 h 281541"/>
                <a:gd name="connsiteX2" fmla="*/ 495548 w 650631"/>
                <a:gd name="connsiteY2" fmla="*/ 186290 h 281541"/>
                <a:gd name="connsiteX3" fmla="*/ 650064 w 650631"/>
                <a:gd name="connsiteY3" fmla="*/ 23 h 281541"/>
                <a:gd name="connsiteX4" fmla="*/ 438398 w 650631"/>
                <a:gd name="connsiteY4" fmla="*/ 173590 h 281541"/>
                <a:gd name="connsiteX5" fmla="*/ 290231 w 650631"/>
                <a:gd name="connsiteY5" fmla="*/ 201106 h 281541"/>
                <a:gd name="connsiteX6" fmla="*/ 248 w 650631"/>
                <a:gd name="connsiteY6" fmla="*/ 188406 h 28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631" h="281541">
                  <a:moveTo>
                    <a:pt x="248" y="188406"/>
                  </a:moveTo>
                  <a:cubicBezTo>
                    <a:pt x="9068" y="201812"/>
                    <a:pt x="260598" y="281893"/>
                    <a:pt x="343148" y="281540"/>
                  </a:cubicBezTo>
                  <a:cubicBezTo>
                    <a:pt x="425698" y="281187"/>
                    <a:pt x="444395" y="233209"/>
                    <a:pt x="495548" y="186290"/>
                  </a:cubicBezTo>
                  <a:cubicBezTo>
                    <a:pt x="546701" y="139371"/>
                    <a:pt x="659589" y="2140"/>
                    <a:pt x="650064" y="23"/>
                  </a:cubicBezTo>
                  <a:cubicBezTo>
                    <a:pt x="640539" y="-2094"/>
                    <a:pt x="498370" y="140076"/>
                    <a:pt x="438398" y="173590"/>
                  </a:cubicBezTo>
                  <a:cubicBezTo>
                    <a:pt x="378426" y="207104"/>
                    <a:pt x="360434" y="198989"/>
                    <a:pt x="290231" y="201106"/>
                  </a:cubicBezTo>
                  <a:cubicBezTo>
                    <a:pt x="220028" y="203223"/>
                    <a:pt x="-8572" y="175000"/>
                    <a:pt x="248" y="18840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: 図形 1082">
              <a:extLst>
                <a:ext uri="{FF2B5EF4-FFF2-40B4-BE49-F238E27FC236}">
                  <a16:creationId xmlns:a16="http://schemas.microsoft.com/office/drawing/2014/main" id="{C88AE0A8-8297-47D6-942D-204A8F18B819}"/>
                </a:ext>
              </a:extLst>
            </p:cNvPr>
            <p:cNvSpPr/>
            <p:nvPr/>
          </p:nvSpPr>
          <p:spPr>
            <a:xfrm>
              <a:off x="7558309" y="8203473"/>
              <a:ext cx="216022" cy="362687"/>
            </a:xfrm>
            <a:custGeom>
              <a:avLst/>
              <a:gdLst>
                <a:gd name="connsiteX0" fmla="*/ 308 w 216022"/>
                <a:gd name="connsiteY0" fmla="*/ 2844 h 362687"/>
                <a:gd name="connsiteX1" fmla="*/ 167524 w 216022"/>
                <a:gd name="connsiteY1" fmla="*/ 134077 h 362687"/>
                <a:gd name="connsiteX2" fmla="*/ 205624 w 216022"/>
                <a:gd name="connsiteY2" fmla="*/ 261077 h 362687"/>
                <a:gd name="connsiteX3" fmla="*/ 133658 w 216022"/>
                <a:gd name="connsiteY3" fmla="*/ 362677 h 362687"/>
                <a:gd name="connsiteX4" fmla="*/ 214091 w 216022"/>
                <a:gd name="connsiteY4" fmla="*/ 265310 h 362687"/>
                <a:gd name="connsiteX5" fmla="*/ 308 w 216022"/>
                <a:gd name="connsiteY5" fmla="*/ 2844 h 362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022" h="362687">
                  <a:moveTo>
                    <a:pt x="308" y="2844"/>
                  </a:moveTo>
                  <a:cubicBezTo>
                    <a:pt x="-7453" y="-19028"/>
                    <a:pt x="133305" y="91038"/>
                    <a:pt x="167524" y="134077"/>
                  </a:cubicBezTo>
                  <a:cubicBezTo>
                    <a:pt x="201743" y="177116"/>
                    <a:pt x="211268" y="222977"/>
                    <a:pt x="205624" y="261077"/>
                  </a:cubicBezTo>
                  <a:cubicBezTo>
                    <a:pt x="199980" y="299177"/>
                    <a:pt x="132247" y="361972"/>
                    <a:pt x="133658" y="362677"/>
                  </a:cubicBezTo>
                  <a:cubicBezTo>
                    <a:pt x="135069" y="363382"/>
                    <a:pt x="230672" y="327752"/>
                    <a:pt x="214091" y="265310"/>
                  </a:cubicBezTo>
                  <a:cubicBezTo>
                    <a:pt x="197510" y="202868"/>
                    <a:pt x="8069" y="24716"/>
                    <a:pt x="308" y="284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: 図形 1083">
              <a:extLst>
                <a:ext uri="{FF2B5EF4-FFF2-40B4-BE49-F238E27FC236}">
                  <a16:creationId xmlns:a16="http://schemas.microsoft.com/office/drawing/2014/main" id="{DFEE27D2-C92E-431C-816A-966CCB370EF4}"/>
                </a:ext>
              </a:extLst>
            </p:cNvPr>
            <p:cNvSpPr/>
            <p:nvPr/>
          </p:nvSpPr>
          <p:spPr>
            <a:xfrm>
              <a:off x="7712164" y="7943837"/>
              <a:ext cx="562226" cy="451113"/>
            </a:xfrm>
            <a:custGeom>
              <a:avLst/>
              <a:gdLst>
                <a:gd name="connsiteX0" fmla="*/ 561886 w 562226"/>
                <a:gd name="connsiteY0" fmla="*/ 16946 h 451113"/>
                <a:gd name="connsiteX1" fmla="*/ 202053 w 562226"/>
                <a:gd name="connsiteY1" fmla="*/ 256130 h 451113"/>
                <a:gd name="connsiteX2" fmla="*/ 132203 w 562226"/>
                <a:gd name="connsiteY2" fmla="*/ 442396 h 451113"/>
                <a:gd name="connsiteX3" fmla="*/ 111036 w 562226"/>
                <a:gd name="connsiteY3" fmla="*/ 406413 h 451113"/>
                <a:gd name="connsiteX4" fmla="*/ 969 w 562226"/>
                <a:gd name="connsiteY4" fmla="*/ 281530 h 451113"/>
                <a:gd name="connsiteX5" fmla="*/ 66586 w 562226"/>
                <a:gd name="connsiteY5" fmla="*/ 211680 h 451113"/>
                <a:gd name="connsiteX6" fmla="*/ 221103 w 562226"/>
                <a:gd name="connsiteY6" fmla="*/ 13 h 451113"/>
                <a:gd name="connsiteX7" fmla="*/ 20019 w 562226"/>
                <a:gd name="connsiteY7" fmla="*/ 222263 h 451113"/>
                <a:gd name="connsiteX8" fmla="*/ 26369 w 562226"/>
                <a:gd name="connsiteY8" fmla="*/ 266713 h 451113"/>
                <a:gd name="connsiteX9" fmla="*/ 79286 w 562226"/>
                <a:gd name="connsiteY9" fmla="*/ 351380 h 451113"/>
                <a:gd name="connsiteX10" fmla="*/ 111036 w 562226"/>
                <a:gd name="connsiteY10" fmla="*/ 410646 h 451113"/>
                <a:gd name="connsiteX11" fmla="*/ 132203 w 562226"/>
                <a:gd name="connsiteY11" fmla="*/ 383130 h 451113"/>
                <a:gd name="connsiteX12" fmla="*/ 178769 w 562226"/>
                <a:gd name="connsiteY12" fmla="*/ 311163 h 451113"/>
                <a:gd name="connsiteX13" fmla="*/ 265553 w 562226"/>
                <a:gd name="connsiteY13" fmla="*/ 224380 h 451113"/>
                <a:gd name="connsiteX14" fmla="*/ 561886 w 562226"/>
                <a:gd name="connsiteY14" fmla="*/ 16946 h 45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2226" h="451113">
                  <a:moveTo>
                    <a:pt x="561886" y="16946"/>
                  </a:moveTo>
                  <a:cubicBezTo>
                    <a:pt x="551303" y="22238"/>
                    <a:pt x="273667" y="185222"/>
                    <a:pt x="202053" y="256130"/>
                  </a:cubicBezTo>
                  <a:cubicBezTo>
                    <a:pt x="130439" y="327038"/>
                    <a:pt x="147372" y="417349"/>
                    <a:pt x="132203" y="442396"/>
                  </a:cubicBezTo>
                  <a:cubicBezTo>
                    <a:pt x="117034" y="467443"/>
                    <a:pt x="132908" y="433224"/>
                    <a:pt x="111036" y="406413"/>
                  </a:cubicBezTo>
                  <a:cubicBezTo>
                    <a:pt x="89164" y="379602"/>
                    <a:pt x="8377" y="313985"/>
                    <a:pt x="969" y="281530"/>
                  </a:cubicBezTo>
                  <a:cubicBezTo>
                    <a:pt x="-6439" y="249075"/>
                    <a:pt x="29897" y="258599"/>
                    <a:pt x="66586" y="211680"/>
                  </a:cubicBezTo>
                  <a:cubicBezTo>
                    <a:pt x="103275" y="164761"/>
                    <a:pt x="228864" y="-1751"/>
                    <a:pt x="221103" y="13"/>
                  </a:cubicBezTo>
                  <a:cubicBezTo>
                    <a:pt x="213342" y="1777"/>
                    <a:pt x="52475" y="177813"/>
                    <a:pt x="20019" y="222263"/>
                  </a:cubicBezTo>
                  <a:cubicBezTo>
                    <a:pt x="-12437" y="266713"/>
                    <a:pt x="16491" y="245194"/>
                    <a:pt x="26369" y="266713"/>
                  </a:cubicBezTo>
                  <a:cubicBezTo>
                    <a:pt x="36247" y="288233"/>
                    <a:pt x="65175" y="327391"/>
                    <a:pt x="79286" y="351380"/>
                  </a:cubicBezTo>
                  <a:cubicBezTo>
                    <a:pt x="93397" y="375369"/>
                    <a:pt x="102217" y="405354"/>
                    <a:pt x="111036" y="410646"/>
                  </a:cubicBezTo>
                  <a:cubicBezTo>
                    <a:pt x="119855" y="415938"/>
                    <a:pt x="120914" y="399711"/>
                    <a:pt x="132203" y="383130"/>
                  </a:cubicBezTo>
                  <a:cubicBezTo>
                    <a:pt x="143492" y="366550"/>
                    <a:pt x="156544" y="337621"/>
                    <a:pt x="178769" y="311163"/>
                  </a:cubicBezTo>
                  <a:cubicBezTo>
                    <a:pt x="200994" y="284705"/>
                    <a:pt x="197467" y="270947"/>
                    <a:pt x="265553" y="224380"/>
                  </a:cubicBezTo>
                  <a:cubicBezTo>
                    <a:pt x="333639" y="177813"/>
                    <a:pt x="572469" y="11654"/>
                    <a:pt x="561886" y="1694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: 図形 1084">
              <a:extLst>
                <a:ext uri="{FF2B5EF4-FFF2-40B4-BE49-F238E27FC236}">
                  <a16:creationId xmlns:a16="http://schemas.microsoft.com/office/drawing/2014/main" id="{CBC3A34F-5C6C-49D2-A55B-EC5ED6617C12}"/>
                </a:ext>
              </a:extLst>
            </p:cNvPr>
            <p:cNvSpPr/>
            <p:nvPr/>
          </p:nvSpPr>
          <p:spPr>
            <a:xfrm>
              <a:off x="5863490" y="7791415"/>
              <a:ext cx="1252712" cy="927195"/>
            </a:xfrm>
            <a:custGeom>
              <a:avLst/>
              <a:gdLst>
                <a:gd name="connsiteX0" fmla="*/ 735 w 1252712"/>
                <a:gd name="connsiteY0" fmla="*/ 35 h 927195"/>
                <a:gd name="connsiteX1" fmla="*/ 629385 w 1252712"/>
                <a:gd name="connsiteY1" fmla="*/ 527085 h 927195"/>
                <a:gd name="connsiteX2" fmla="*/ 1251685 w 1252712"/>
                <a:gd name="connsiteY2" fmla="*/ 927135 h 927195"/>
                <a:gd name="connsiteX3" fmla="*/ 756385 w 1252712"/>
                <a:gd name="connsiteY3" fmla="*/ 552485 h 927195"/>
                <a:gd name="connsiteX4" fmla="*/ 735 w 1252712"/>
                <a:gd name="connsiteY4" fmla="*/ 35 h 927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712" h="927195">
                  <a:moveTo>
                    <a:pt x="735" y="35"/>
                  </a:moveTo>
                  <a:cubicBezTo>
                    <a:pt x="-20432" y="-4198"/>
                    <a:pt x="420893" y="372568"/>
                    <a:pt x="629385" y="527085"/>
                  </a:cubicBezTo>
                  <a:cubicBezTo>
                    <a:pt x="837877" y="681602"/>
                    <a:pt x="1230518" y="922902"/>
                    <a:pt x="1251685" y="927135"/>
                  </a:cubicBezTo>
                  <a:cubicBezTo>
                    <a:pt x="1272852" y="931368"/>
                    <a:pt x="962231" y="711764"/>
                    <a:pt x="756385" y="552485"/>
                  </a:cubicBezTo>
                  <a:cubicBezTo>
                    <a:pt x="550539" y="393206"/>
                    <a:pt x="21902" y="4268"/>
                    <a:pt x="735" y="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: 図形 1085">
              <a:extLst>
                <a:ext uri="{FF2B5EF4-FFF2-40B4-BE49-F238E27FC236}">
                  <a16:creationId xmlns:a16="http://schemas.microsoft.com/office/drawing/2014/main" id="{BA6C1C4C-F3E1-4972-97BC-6ED1D8ACD197}"/>
                </a:ext>
              </a:extLst>
            </p:cNvPr>
            <p:cNvSpPr/>
            <p:nvPr/>
          </p:nvSpPr>
          <p:spPr>
            <a:xfrm>
              <a:off x="6019353" y="8020374"/>
              <a:ext cx="1021499" cy="750688"/>
            </a:xfrm>
            <a:custGeom>
              <a:avLst/>
              <a:gdLst>
                <a:gd name="connsiteX0" fmla="*/ 3622 w 1021499"/>
                <a:gd name="connsiteY0" fmla="*/ 6026 h 750688"/>
                <a:gd name="connsiteX1" fmla="*/ 679897 w 1021499"/>
                <a:gd name="connsiteY1" fmla="*/ 590226 h 750688"/>
                <a:gd name="connsiteX2" fmla="*/ 1016447 w 1021499"/>
                <a:gd name="connsiteY2" fmla="*/ 736276 h 750688"/>
                <a:gd name="connsiteX3" fmla="*/ 438597 w 1021499"/>
                <a:gd name="connsiteY3" fmla="*/ 310826 h 750688"/>
                <a:gd name="connsiteX4" fmla="*/ 3622 w 1021499"/>
                <a:gd name="connsiteY4" fmla="*/ 6026 h 75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1499" h="750688">
                  <a:moveTo>
                    <a:pt x="3622" y="6026"/>
                  </a:moveTo>
                  <a:cubicBezTo>
                    <a:pt x="43839" y="52593"/>
                    <a:pt x="511093" y="468518"/>
                    <a:pt x="679897" y="590226"/>
                  </a:cubicBezTo>
                  <a:cubicBezTo>
                    <a:pt x="848701" y="711934"/>
                    <a:pt x="1056664" y="782843"/>
                    <a:pt x="1016447" y="736276"/>
                  </a:cubicBezTo>
                  <a:cubicBezTo>
                    <a:pt x="976230" y="689709"/>
                    <a:pt x="609518" y="427243"/>
                    <a:pt x="438597" y="310826"/>
                  </a:cubicBezTo>
                  <a:cubicBezTo>
                    <a:pt x="267676" y="194409"/>
                    <a:pt x="-36595" y="-40541"/>
                    <a:pt x="3622" y="602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: 図形 1086">
              <a:extLst>
                <a:ext uri="{FF2B5EF4-FFF2-40B4-BE49-F238E27FC236}">
                  <a16:creationId xmlns:a16="http://schemas.microsoft.com/office/drawing/2014/main" id="{5DAC7C55-B2AC-46A9-991F-A0581B536279}"/>
                </a:ext>
              </a:extLst>
            </p:cNvPr>
            <p:cNvSpPr/>
            <p:nvPr/>
          </p:nvSpPr>
          <p:spPr>
            <a:xfrm>
              <a:off x="6164984" y="8283560"/>
              <a:ext cx="605648" cy="552735"/>
            </a:xfrm>
            <a:custGeom>
              <a:avLst/>
              <a:gdLst>
                <a:gd name="connsiteX0" fmla="*/ 866 w 605648"/>
                <a:gd name="connsiteY0" fmla="*/ 15 h 552735"/>
                <a:gd name="connsiteX1" fmla="*/ 305666 w 605648"/>
                <a:gd name="connsiteY1" fmla="*/ 428640 h 552735"/>
                <a:gd name="connsiteX2" fmla="*/ 604116 w 605648"/>
                <a:gd name="connsiteY2" fmla="*/ 552465 h 552735"/>
                <a:gd name="connsiteX3" fmla="*/ 404091 w 605648"/>
                <a:gd name="connsiteY3" fmla="*/ 444515 h 552735"/>
                <a:gd name="connsiteX4" fmla="*/ 866 w 605648"/>
                <a:gd name="connsiteY4" fmla="*/ 15 h 552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648" h="552735">
                  <a:moveTo>
                    <a:pt x="866" y="15"/>
                  </a:moveTo>
                  <a:cubicBezTo>
                    <a:pt x="-15538" y="-2631"/>
                    <a:pt x="205124" y="336565"/>
                    <a:pt x="305666" y="428640"/>
                  </a:cubicBezTo>
                  <a:cubicBezTo>
                    <a:pt x="406208" y="520715"/>
                    <a:pt x="587712" y="549819"/>
                    <a:pt x="604116" y="552465"/>
                  </a:cubicBezTo>
                  <a:cubicBezTo>
                    <a:pt x="620520" y="555111"/>
                    <a:pt x="501987" y="539765"/>
                    <a:pt x="404091" y="444515"/>
                  </a:cubicBezTo>
                  <a:cubicBezTo>
                    <a:pt x="306195" y="349265"/>
                    <a:pt x="17270" y="2661"/>
                    <a:pt x="866" y="1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: 図形 1087">
              <a:extLst>
                <a:ext uri="{FF2B5EF4-FFF2-40B4-BE49-F238E27FC236}">
                  <a16:creationId xmlns:a16="http://schemas.microsoft.com/office/drawing/2014/main" id="{EE8A9C42-E502-47D4-AC19-16C5EFEC7812}"/>
                </a:ext>
              </a:extLst>
            </p:cNvPr>
            <p:cNvSpPr/>
            <p:nvPr/>
          </p:nvSpPr>
          <p:spPr>
            <a:xfrm>
              <a:off x="5891850" y="7873798"/>
              <a:ext cx="316322" cy="851554"/>
            </a:xfrm>
            <a:custGeom>
              <a:avLst/>
              <a:gdLst>
                <a:gd name="connsiteX0" fmla="*/ 950 w 316322"/>
                <a:gd name="connsiteY0" fmla="*/ 202 h 851554"/>
                <a:gd name="connsiteX1" fmla="*/ 131125 w 316322"/>
                <a:gd name="connsiteY1" fmla="*/ 498677 h 851554"/>
                <a:gd name="connsiteX2" fmla="*/ 315275 w 316322"/>
                <a:gd name="connsiteY2" fmla="*/ 851102 h 851554"/>
                <a:gd name="connsiteX3" fmla="*/ 197800 w 316322"/>
                <a:gd name="connsiteY3" fmla="*/ 559002 h 851554"/>
                <a:gd name="connsiteX4" fmla="*/ 950 w 316322"/>
                <a:gd name="connsiteY4" fmla="*/ 202 h 85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322" h="851554">
                  <a:moveTo>
                    <a:pt x="950" y="202"/>
                  </a:moveTo>
                  <a:cubicBezTo>
                    <a:pt x="-10162" y="-9852"/>
                    <a:pt x="78738" y="356860"/>
                    <a:pt x="131125" y="498677"/>
                  </a:cubicBezTo>
                  <a:cubicBezTo>
                    <a:pt x="183513" y="640494"/>
                    <a:pt x="304163" y="841048"/>
                    <a:pt x="315275" y="851102"/>
                  </a:cubicBezTo>
                  <a:cubicBezTo>
                    <a:pt x="326387" y="861156"/>
                    <a:pt x="246483" y="701877"/>
                    <a:pt x="197800" y="559002"/>
                  </a:cubicBezTo>
                  <a:cubicBezTo>
                    <a:pt x="149117" y="416127"/>
                    <a:pt x="12062" y="10256"/>
                    <a:pt x="950" y="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: 図形 1088">
              <a:extLst>
                <a:ext uri="{FF2B5EF4-FFF2-40B4-BE49-F238E27FC236}">
                  <a16:creationId xmlns:a16="http://schemas.microsoft.com/office/drawing/2014/main" id="{329152E7-69E5-4170-BDDB-294D1DF88AE3}"/>
                </a:ext>
              </a:extLst>
            </p:cNvPr>
            <p:cNvSpPr/>
            <p:nvPr/>
          </p:nvSpPr>
          <p:spPr>
            <a:xfrm>
              <a:off x="6363216" y="8023064"/>
              <a:ext cx="1125620" cy="444100"/>
            </a:xfrm>
            <a:custGeom>
              <a:avLst/>
              <a:gdLst>
                <a:gd name="connsiteX0" fmla="*/ 21709 w 1125620"/>
                <a:gd name="connsiteY0" fmla="*/ 6511 h 444100"/>
                <a:gd name="connsiteX1" fmla="*/ 577334 w 1125620"/>
                <a:gd name="connsiteY1" fmla="*/ 412911 h 444100"/>
                <a:gd name="connsiteX2" fmla="*/ 1123434 w 1125620"/>
                <a:gd name="connsiteY2" fmla="*/ 412911 h 444100"/>
                <a:gd name="connsiteX3" fmla="*/ 745609 w 1125620"/>
                <a:gd name="connsiteY3" fmla="*/ 384336 h 444100"/>
                <a:gd name="connsiteX4" fmla="*/ 177284 w 1125620"/>
                <a:gd name="connsiteY4" fmla="*/ 177961 h 444100"/>
                <a:gd name="connsiteX5" fmla="*/ 21709 w 1125620"/>
                <a:gd name="connsiteY5" fmla="*/ 6511 h 4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5620" h="444100">
                  <a:moveTo>
                    <a:pt x="21709" y="6511"/>
                  </a:moveTo>
                  <a:cubicBezTo>
                    <a:pt x="88384" y="45669"/>
                    <a:pt x="393713" y="345178"/>
                    <a:pt x="577334" y="412911"/>
                  </a:cubicBezTo>
                  <a:cubicBezTo>
                    <a:pt x="760955" y="480644"/>
                    <a:pt x="1095388" y="417673"/>
                    <a:pt x="1123434" y="412911"/>
                  </a:cubicBezTo>
                  <a:cubicBezTo>
                    <a:pt x="1151480" y="408149"/>
                    <a:pt x="903301" y="423494"/>
                    <a:pt x="745609" y="384336"/>
                  </a:cubicBezTo>
                  <a:cubicBezTo>
                    <a:pt x="587917" y="345178"/>
                    <a:pt x="302696" y="240932"/>
                    <a:pt x="177284" y="177961"/>
                  </a:cubicBezTo>
                  <a:cubicBezTo>
                    <a:pt x="51872" y="114990"/>
                    <a:pt x="-44966" y="-32647"/>
                    <a:pt x="21709" y="651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: 図形 1089">
              <a:extLst>
                <a:ext uri="{FF2B5EF4-FFF2-40B4-BE49-F238E27FC236}">
                  <a16:creationId xmlns:a16="http://schemas.microsoft.com/office/drawing/2014/main" id="{85D07E4C-D201-4188-A946-C23A7365B391}"/>
                </a:ext>
              </a:extLst>
            </p:cNvPr>
            <p:cNvSpPr/>
            <p:nvPr/>
          </p:nvSpPr>
          <p:spPr>
            <a:xfrm>
              <a:off x="7747559" y="7880350"/>
              <a:ext cx="1188186" cy="696873"/>
            </a:xfrm>
            <a:custGeom>
              <a:avLst/>
              <a:gdLst>
                <a:gd name="connsiteX0" fmla="*/ 1151966 w 1188186"/>
                <a:gd name="connsiteY0" fmla="*/ 9525 h 696873"/>
                <a:gd name="connsiteX1" fmla="*/ 1164666 w 1188186"/>
                <a:gd name="connsiteY1" fmla="*/ 73025 h 696873"/>
                <a:gd name="connsiteX2" fmla="*/ 843991 w 1188186"/>
                <a:gd name="connsiteY2" fmla="*/ 514350 h 696873"/>
                <a:gd name="connsiteX3" fmla="*/ 586816 w 1188186"/>
                <a:gd name="connsiteY3" fmla="*/ 558800 h 696873"/>
                <a:gd name="connsiteX4" fmla="*/ 18491 w 1188186"/>
                <a:gd name="connsiteY4" fmla="*/ 695325 h 696873"/>
                <a:gd name="connsiteX5" fmla="*/ 202641 w 1188186"/>
                <a:gd name="connsiteY5" fmla="*/ 625475 h 696873"/>
                <a:gd name="connsiteX6" fmla="*/ 834466 w 1188186"/>
                <a:gd name="connsiteY6" fmla="*/ 517525 h 696873"/>
                <a:gd name="connsiteX7" fmla="*/ 1056716 w 1188186"/>
                <a:gd name="connsiteY7" fmla="*/ 171450 h 696873"/>
                <a:gd name="connsiteX8" fmla="*/ 1151966 w 1188186"/>
                <a:gd name="connsiteY8" fmla="*/ 9525 h 69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186" h="696873">
                  <a:moveTo>
                    <a:pt x="1151966" y="9525"/>
                  </a:moveTo>
                  <a:cubicBezTo>
                    <a:pt x="1169958" y="-6879"/>
                    <a:pt x="1215995" y="-11112"/>
                    <a:pt x="1164666" y="73025"/>
                  </a:cubicBezTo>
                  <a:cubicBezTo>
                    <a:pt x="1113337" y="157162"/>
                    <a:pt x="940299" y="433388"/>
                    <a:pt x="843991" y="514350"/>
                  </a:cubicBezTo>
                  <a:cubicBezTo>
                    <a:pt x="747683" y="595313"/>
                    <a:pt x="724399" y="528638"/>
                    <a:pt x="586816" y="558800"/>
                  </a:cubicBezTo>
                  <a:cubicBezTo>
                    <a:pt x="449233" y="588962"/>
                    <a:pt x="82520" y="684212"/>
                    <a:pt x="18491" y="695325"/>
                  </a:cubicBezTo>
                  <a:cubicBezTo>
                    <a:pt x="-45538" y="706438"/>
                    <a:pt x="66645" y="655108"/>
                    <a:pt x="202641" y="625475"/>
                  </a:cubicBezTo>
                  <a:cubicBezTo>
                    <a:pt x="338637" y="595842"/>
                    <a:pt x="692120" y="593196"/>
                    <a:pt x="834466" y="517525"/>
                  </a:cubicBezTo>
                  <a:cubicBezTo>
                    <a:pt x="976812" y="441854"/>
                    <a:pt x="1000624" y="258233"/>
                    <a:pt x="1056716" y="171450"/>
                  </a:cubicBezTo>
                  <a:cubicBezTo>
                    <a:pt x="1112808" y="84667"/>
                    <a:pt x="1133974" y="25929"/>
                    <a:pt x="1151966" y="95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: 図形 1090">
              <a:extLst>
                <a:ext uri="{FF2B5EF4-FFF2-40B4-BE49-F238E27FC236}">
                  <a16:creationId xmlns:a16="http://schemas.microsoft.com/office/drawing/2014/main" id="{CFE0D0D7-0D0B-42F0-885C-F7397EB7F472}"/>
                </a:ext>
              </a:extLst>
            </p:cNvPr>
            <p:cNvSpPr/>
            <p:nvPr/>
          </p:nvSpPr>
          <p:spPr>
            <a:xfrm>
              <a:off x="7890890" y="8558257"/>
              <a:ext cx="1013704" cy="390800"/>
            </a:xfrm>
            <a:custGeom>
              <a:avLst/>
              <a:gdLst>
                <a:gd name="connsiteX0" fmla="*/ 1011810 w 1013704"/>
                <a:gd name="connsiteY0" fmla="*/ 1543 h 390800"/>
                <a:gd name="connsiteX1" fmla="*/ 570485 w 1013704"/>
                <a:gd name="connsiteY1" fmla="*/ 233318 h 390800"/>
                <a:gd name="connsiteX2" fmla="*/ 2160 w 1013704"/>
                <a:gd name="connsiteY2" fmla="*/ 363493 h 390800"/>
                <a:gd name="connsiteX3" fmla="*/ 399035 w 1013704"/>
                <a:gd name="connsiteY3" fmla="*/ 357143 h 390800"/>
                <a:gd name="connsiteX4" fmla="*/ 1011810 w 1013704"/>
                <a:gd name="connsiteY4" fmla="*/ 1543 h 39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704" h="390800">
                  <a:moveTo>
                    <a:pt x="1011810" y="1543"/>
                  </a:moveTo>
                  <a:cubicBezTo>
                    <a:pt x="1040385" y="-19094"/>
                    <a:pt x="738760" y="172993"/>
                    <a:pt x="570485" y="233318"/>
                  </a:cubicBezTo>
                  <a:cubicBezTo>
                    <a:pt x="402210" y="293643"/>
                    <a:pt x="30735" y="342856"/>
                    <a:pt x="2160" y="363493"/>
                  </a:cubicBezTo>
                  <a:cubicBezTo>
                    <a:pt x="-26415" y="384130"/>
                    <a:pt x="234993" y="415881"/>
                    <a:pt x="399035" y="357143"/>
                  </a:cubicBezTo>
                  <a:cubicBezTo>
                    <a:pt x="563077" y="298406"/>
                    <a:pt x="983235" y="22180"/>
                    <a:pt x="1011810" y="154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: 図形 1091">
              <a:extLst>
                <a:ext uri="{FF2B5EF4-FFF2-40B4-BE49-F238E27FC236}">
                  <a16:creationId xmlns:a16="http://schemas.microsoft.com/office/drawing/2014/main" id="{7D2077EA-9397-4686-9874-DB29BA360804}"/>
                </a:ext>
              </a:extLst>
            </p:cNvPr>
            <p:cNvSpPr/>
            <p:nvPr/>
          </p:nvSpPr>
          <p:spPr>
            <a:xfrm>
              <a:off x="8312872" y="8327922"/>
              <a:ext cx="658244" cy="326545"/>
            </a:xfrm>
            <a:custGeom>
              <a:avLst/>
              <a:gdLst>
                <a:gd name="connsiteX0" fmla="*/ 656503 w 658244"/>
                <a:gd name="connsiteY0" fmla="*/ 103 h 326545"/>
                <a:gd name="connsiteX1" fmla="*/ 364403 w 658244"/>
                <a:gd name="connsiteY1" fmla="*/ 247753 h 326545"/>
                <a:gd name="connsiteX2" fmla="*/ 2453 w 658244"/>
                <a:gd name="connsiteY2" fmla="*/ 323953 h 326545"/>
                <a:gd name="connsiteX3" fmla="*/ 227878 w 658244"/>
                <a:gd name="connsiteY3" fmla="*/ 279503 h 326545"/>
                <a:gd name="connsiteX4" fmla="*/ 656503 w 658244"/>
                <a:gd name="connsiteY4" fmla="*/ 103 h 326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8244" h="326545">
                  <a:moveTo>
                    <a:pt x="656503" y="103"/>
                  </a:moveTo>
                  <a:cubicBezTo>
                    <a:pt x="679257" y="-5189"/>
                    <a:pt x="473411" y="193778"/>
                    <a:pt x="364403" y="247753"/>
                  </a:cubicBezTo>
                  <a:cubicBezTo>
                    <a:pt x="255395" y="301728"/>
                    <a:pt x="25207" y="318661"/>
                    <a:pt x="2453" y="323953"/>
                  </a:cubicBezTo>
                  <a:cubicBezTo>
                    <a:pt x="-20301" y="329245"/>
                    <a:pt x="119928" y="331361"/>
                    <a:pt x="227878" y="279503"/>
                  </a:cubicBezTo>
                  <a:cubicBezTo>
                    <a:pt x="335828" y="227645"/>
                    <a:pt x="633749" y="5395"/>
                    <a:pt x="656503" y="10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: 図形 1092">
              <a:extLst>
                <a:ext uri="{FF2B5EF4-FFF2-40B4-BE49-F238E27FC236}">
                  <a16:creationId xmlns:a16="http://schemas.microsoft.com/office/drawing/2014/main" id="{DBD94930-793E-4FF2-B719-7D5AFD0BF207}"/>
                </a:ext>
              </a:extLst>
            </p:cNvPr>
            <p:cNvSpPr/>
            <p:nvPr/>
          </p:nvSpPr>
          <p:spPr>
            <a:xfrm>
              <a:off x="8327738" y="8647206"/>
              <a:ext cx="246106" cy="408867"/>
            </a:xfrm>
            <a:custGeom>
              <a:avLst/>
              <a:gdLst>
                <a:gd name="connsiteX0" fmla="*/ 287 w 246106"/>
                <a:gd name="connsiteY0" fmla="*/ 1494 h 408867"/>
                <a:gd name="connsiteX1" fmla="*/ 235237 w 246106"/>
                <a:gd name="connsiteY1" fmla="*/ 398369 h 408867"/>
                <a:gd name="connsiteX2" fmla="*/ 187612 w 246106"/>
                <a:gd name="connsiteY2" fmla="*/ 268194 h 408867"/>
                <a:gd name="connsiteX3" fmla="*/ 287 w 246106"/>
                <a:gd name="connsiteY3" fmla="*/ 1494 h 40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106" h="408867">
                  <a:moveTo>
                    <a:pt x="287" y="1494"/>
                  </a:moveTo>
                  <a:cubicBezTo>
                    <a:pt x="8224" y="23190"/>
                    <a:pt x="204016" y="353919"/>
                    <a:pt x="235237" y="398369"/>
                  </a:cubicBezTo>
                  <a:cubicBezTo>
                    <a:pt x="266458" y="442819"/>
                    <a:pt x="224124" y="335927"/>
                    <a:pt x="187612" y="268194"/>
                  </a:cubicBezTo>
                  <a:cubicBezTo>
                    <a:pt x="151100" y="200461"/>
                    <a:pt x="-7650" y="-20202"/>
                    <a:pt x="287" y="149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: 図形 1093">
              <a:extLst>
                <a:ext uri="{FF2B5EF4-FFF2-40B4-BE49-F238E27FC236}">
                  <a16:creationId xmlns:a16="http://schemas.microsoft.com/office/drawing/2014/main" id="{98B0B14C-495F-4547-8C1A-37C71121AC2B}"/>
                </a:ext>
              </a:extLst>
            </p:cNvPr>
            <p:cNvSpPr/>
            <p:nvPr/>
          </p:nvSpPr>
          <p:spPr>
            <a:xfrm>
              <a:off x="6655855" y="4730548"/>
              <a:ext cx="30732" cy="89603"/>
            </a:xfrm>
            <a:custGeom>
              <a:avLst/>
              <a:gdLst>
                <a:gd name="connsiteX0" fmla="*/ 5295 w 30732"/>
                <a:gd name="connsiteY0" fmla="*/ 202 h 89603"/>
                <a:gd name="connsiteX1" fmla="*/ 2120 w 30732"/>
                <a:gd name="connsiteY1" fmla="*/ 85927 h 89603"/>
                <a:gd name="connsiteX2" fmla="*/ 30695 w 30732"/>
                <a:gd name="connsiteY2" fmla="*/ 63702 h 89603"/>
                <a:gd name="connsiteX3" fmla="*/ 5295 w 30732"/>
                <a:gd name="connsiteY3" fmla="*/ 202 h 8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32" h="89603">
                  <a:moveTo>
                    <a:pt x="5295" y="202"/>
                  </a:moveTo>
                  <a:cubicBezTo>
                    <a:pt x="533" y="3906"/>
                    <a:pt x="-2113" y="75344"/>
                    <a:pt x="2120" y="85927"/>
                  </a:cubicBezTo>
                  <a:cubicBezTo>
                    <a:pt x="6353" y="96510"/>
                    <a:pt x="29637" y="82752"/>
                    <a:pt x="30695" y="63702"/>
                  </a:cubicBezTo>
                  <a:cubicBezTo>
                    <a:pt x="31753" y="44652"/>
                    <a:pt x="10057" y="-3502"/>
                    <a:pt x="5295" y="20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: 図形 1094">
              <a:extLst>
                <a:ext uri="{FF2B5EF4-FFF2-40B4-BE49-F238E27FC236}">
                  <a16:creationId xmlns:a16="http://schemas.microsoft.com/office/drawing/2014/main" id="{B89C1C1D-AC0B-465B-82AD-BDA9B91BF60E}"/>
                </a:ext>
              </a:extLst>
            </p:cNvPr>
            <p:cNvSpPr/>
            <p:nvPr/>
          </p:nvSpPr>
          <p:spPr>
            <a:xfrm>
              <a:off x="6394445" y="5266665"/>
              <a:ext cx="51275" cy="189366"/>
            </a:xfrm>
            <a:custGeom>
              <a:avLst/>
              <a:gdLst>
                <a:gd name="connsiteX0" fmla="*/ 50805 w 51275"/>
                <a:gd name="connsiteY0" fmla="*/ 660 h 189366"/>
                <a:gd name="connsiteX1" fmla="*/ 44455 w 51275"/>
                <a:gd name="connsiteY1" fmla="*/ 89560 h 189366"/>
                <a:gd name="connsiteX2" fmla="*/ 5 w 51275"/>
                <a:gd name="connsiteY2" fmla="*/ 187985 h 189366"/>
                <a:gd name="connsiteX3" fmla="*/ 41280 w 51275"/>
                <a:gd name="connsiteY3" fmla="*/ 137185 h 189366"/>
                <a:gd name="connsiteX4" fmla="*/ 50805 w 51275"/>
                <a:gd name="connsiteY4" fmla="*/ 660 h 18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75" h="189366">
                  <a:moveTo>
                    <a:pt x="50805" y="660"/>
                  </a:moveTo>
                  <a:cubicBezTo>
                    <a:pt x="51334" y="-7278"/>
                    <a:pt x="52922" y="58339"/>
                    <a:pt x="44455" y="89560"/>
                  </a:cubicBezTo>
                  <a:cubicBezTo>
                    <a:pt x="35988" y="120781"/>
                    <a:pt x="534" y="180048"/>
                    <a:pt x="5" y="187985"/>
                  </a:cubicBezTo>
                  <a:cubicBezTo>
                    <a:pt x="-524" y="195923"/>
                    <a:pt x="34930" y="168406"/>
                    <a:pt x="41280" y="137185"/>
                  </a:cubicBezTo>
                  <a:cubicBezTo>
                    <a:pt x="47630" y="105964"/>
                    <a:pt x="50276" y="8598"/>
                    <a:pt x="50805" y="66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: 図形 1095">
              <a:extLst>
                <a:ext uri="{FF2B5EF4-FFF2-40B4-BE49-F238E27FC236}">
                  <a16:creationId xmlns:a16="http://schemas.microsoft.com/office/drawing/2014/main" id="{64ECCD03-8370-4162-8B7F-5C279FCF0092}"/>
                </a:ext>
              </a:extLst>
            </p:cNvPr>
            <p:cNvSpPr/>
            <p:nvPr/>
          </p:nvSpPr>
          <p:spPr>
            <a:xfrm>
              <a:off x="6946828" y="4194147"/>
              <a:ext cx="51715" cy="139801"/>
            </a:xfrm>
            <a:custGeom>
              <a:avLst/>
              <a:gdLst>
                <a:gd name="connsiteX0" fmla="*/ 50872 w 51715"/>
                <a:gd name="connsiteY0" fmla="*/ 28 h 139801"/>
                <a:gd name="connsiteX1" fmla="*/ 31822 w 51715"/>
                <a:gd name="connsiteY1" fmla="*/ 85753 h 139801"/>
                <a:gd name="connsiteX2" fmla="*/ 72 w 51715"/>
                <a:gd name="connsiteY2" fmla="*/ 139728 h 139801"/>
                <a:gd name="connsiteX3" fmla="*/ 41347 w 51715"/>
                <a:gd name="connsiteY3" fmla="*/ 95278 h 139801"/>
                <a:gd name="connsiteX4" fmla="*/ 50872 w 51715"/>
                <a:gd name="connsiteY4" fmla="*/ 28 h 13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15" h="139801">
                  <a:moveTo>
                    <a:pt x="50872" y="28"/>
                  </a:moveTo>
                  <a:cubicBezTo>
                    <a:pt x="49285" y="-1559"/>
                    <a:pt x="40289" y="62470"/>
                    <a:pt x="31822" y="85753"/>
                  </a:cubicBezTo>
                  <a:cubicBezTo>
                    <a:pt x="23355" y="109036"/>
                    <a:pt x="-1515" y="138141"/>
                    <a:pt x="72" y="139728"/>
                  </a:cubicBezTo>
                  <a:cubicBezTo>
                    <a:pt x="1659" y="141315"/>
                    <a:pt x="29705" y="116974"/>
                    <a:pt x="41347" y="95278"/>
                  </a:cubicBezTo>
                  <a:cubicBezTo>
                    <a:pt x="52989" y="73582"/>
                    <a:pt x="52459" y="1615"/>
                    <a:pt x="50872" y="28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: 図形 1096">
              <a:extLst>
                <a:ext uri="{FF2B5EF4-FFF2-40B4-BE49-F238E27FC236}">
                  <a16:creationId xmlns:a16="http://schemas.microsoft.com/office/drawing/2014/main" id="{A6DC65D6-5B4E-4B54-8304-FDCC2C2AF4A8}"/>
                </a:ext>
              </a:extLst>
            </p:cNvPr>
            <p:cNvSpPr/>
            <p:nvPr/>
          </p:nvSpPr>
          <p:spPr>
            <a:xfrm>
              <a:off x="6250426" y="4317328"/>
              <a:ext cx="735535" cy="309943"/>
            </a:xfrm>
            <a:custGeom>
              <a:avLst/>
              <a:gdLst>
                <a:gd name="connsiteX0" fmla="*/ 709174 w 735535"/>
                <a:gd name="connsiteY0" fmla="*/ 672 h 309943"/>
                <a:gd name="connsiteX1" fmla="*/ 628741 w 735535"/>
                <a:gd name="connsiteY1" fmla="*/ 157305 h 309943"/>
                <a:gd name="connsiteX2" fmla="*/ 459407 w 735535"/>
                <a:gd name="connsiteY2" fmla="*/ 203872 h 309943"/>
                <a:gd name="connsiteX3" fmla="*/ 14907 w 735535"/>
                <a:gd name="connsiteY3" fmla="*/ 309705 h 309943"/>
                <a:gd name="connsiteX4" fmla="*/ 158841 w 735535"/>
                <a:gd name="connsiteY4" fmla="*/ 225039 h 309943"/>
                <a:gd name="connsiteX5" fmla="*/ 709174 w 735535"/>
                <a:gd name="connsiteY5" fmla="*/ 672 h 309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535" h="309943">
                  <a:moveTo>
                    <a:pt x="709174" y="672"/>
                  </a:moveTo>
                  <a:cubicBezTo>
                    <a:pt x="787491" y="-10617"/>
                    <a:pt x="670369" y="123438"/>
                    <a:pt x="628741" y="157305"/>
                  </a:cubicBezTo>
                  <a:cubicBezTo>
                    <a:pt x="587113" y="191172"/>
                    <a:pt x="459407" y="203872"/>
                    <a:pt x="459407" y="203872"/>
                  </a:cubicBezTo>
                  <a:cubicBezTo>
                    <a:pt x="357101" y="229272"/>
                    <a:pt x="65001" y="306177"/>
                    <a:pt x="14907" y="309705"/>
                  </a:cubicBezTo>
                  <a:cubicBezTo>
                    <a:pt x="-35187" y="313233"/>
                    <a:pt x="48069" y="277250"/>
                    <a:pt x="158841" y="225039"/>
                  </a:cubicBezTo>
                  <a:cubicBezTo>
                    <a:pt x="269613" y="172828"/>
                    <a:pt x="630857" y="11961"/>
                    <a:pt x="709174" y="672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: 図形 1097">
              <a:extLst>
                <a:ext uri="{FF2B5EF4-FFF2-40B4-BE49-F238E27FC236}">
                  <a16:creationId xmlns:a16="http://schemas.microsoft.com/office/drawing/2014/main" id="{4E8A3620-B4D1-4DC4-909B-CF35D6CB231D}"/>
                </a:ext>
              </a:extLst>
            </p:cNvPr>
            <p:cNvSpPr/>
            <p:nvPr/>
          </p:nvSpPr>
          <p:spPr>
            <a:xfrm>
              <a:off x="6194103" y="5238750"/>
              <a:ext cx="251295" cy="300636"/>
            </a:xfrm>
            <a:custGeom>
              <a:avLst/>
              <a:gdLst>
                <a:gd name="connsiteX0" fmla="*/ 251147 w 251295"/>
                <a:gd name="connsiteY0" fmla="*/ 0 h 300636"/>
                <a:gd name="connsiteX1" fmla="*/ 77580 w 251295"/>
                <a:gd name="connsiteY1" fmla="*/ 175683 h 300636"/>
                <a:gd name="connsiteX2" fmla="*/ 39480 w 251295"/>
                <a:gd name="connsiteY2" fmla="*/ 228600 h 300636"/>
                <a:gd name="connsiteX3" fmla="*/ 28897 w 251295"/>
                <a:gd name="connsiteY3" fmla="*/ 300567 h 300636"/>
                <a:gd name="connsiteX4" fmla="*/ 9847 w 251295"/>
                <a:gd name="connsiteY4" fmla="*/ 241300 h 300636"/>
                <a:gd name="connsiteX5" fmla="*/ 3497 w 251295"/>
                <a:gd name="connsiteY5" fmla="*/ 213783 h 300636"/>
                <a:gd name="connsiteX6" fmla="*/ 64880 w 251295"/>
                <a:gd name="connsiteY6" fmla="*/ 213783 h 300636"/>
                <a:gd name="connsiteX7" fmla="*/ 107214 w 251295"/>
                <a:gd name="connsiteY7" fmla="*/ 175683 h 300636"/>
                <a:gd name="connsiteX8" fmla="*/ 251147 w 251295"/>
                <a:gd name="connsiteY8" fmla="*/ 0 h 30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295" h="300636">
                  <a:moveTo>
                    <a:pt x="251147" y="0"/>
                  </a:moveTo>
                  <a:cubicBezTo>
                    <a:pt x="246208" y="0"/>
                    <a:pt x="112858" y="137583"/>
                    <a:pt x="77580" y="175683"/>
                  </a:cubicBezTo>
                  <a:cubicBezTo>
                    <a:pt x="42302" y="213783"/>
                    <a:pt x="47594" y="207786"/>
                    <a:pt x="39480" y="228600"/>
                  </a:cubicBezTo>
                  <a:cubicBezTo>
                    <a:pt x="31366" y="249414"/>
                    <a:pt x="33836" y="298450"/>
                    <a:pt x="28897" y="300567"/>
                  </a:cubicBezTo>
                  <a:cubicBezTo>
                    <a:pt x="23958" y="302684"/>
                    <a:pt x="14080" y="255764"/>
                    <a:pt x="9847" y="241300"/>
                  </a:cubicBezTo>
                  <a:cubicBezTo>
                    <a:pt x="5614" y="226836"/>
                    <a:pt x="-5675" y="218369"/>
                    <a:pt x="3497" y="213783"/>
                  </a:cubicBezTo>
                  <a:cubicBezTo>
                    <a:pt x="12669" y="209197"/>
                    <a:pt x="47594" y="220133"/>
                    <a:pt x="64880" y="213783"/>
                  </a:cubicBezTo>
                  <a:cubicBezTo>
                    <a:pt x="82166" y="207433"/>
                    <a:pt x="78286" y="206727"/>
                    <a:pt x="107214" y="175683"/>
                  </a:cubicBezTo>
                  <a:cubicBezTo>
                    <a:pt x="136142" y="144639"/>
                    <a:pt x="256086" y="0"/>
                    <a:pt x="251147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: 図形 1098">
              <a:extLst>
                <a:ext uri="{FF2B5EF4-FFF2-40B4-BE49-F238E27FC236}">
                  <a16:creationId xmlns:a16="http://schemas.microsoft.com/office/drawing/2014/main" id="{A1AF3854-C73B-4A79-8524-BCCD105EC1BA}"/>
                </a:ext>
              </a:extLst>
            </p:cNvPr>
            <p:cNvSpPr/>
            <p:nvPr/>
          </p:nvSpPr>
          <p:spPr>
            <a:xfrm>
              <a:off x="6285574" y="4389715"/>
              <a:ext cx="678708" cy="228217"/>
            </a:xfrm>
            <a:custGeom>
              <a:avLst/>
              <a:gdLst>
                <a:gd name="connsiteX0" fmla="*/ 678259 w 678708"/>
                <a:gd name="connsiteY0" fmla="*/ 252 h 228217"/>
                <a:gd name="connsiteX1" fmla="*/ 525859 w 678708"/>
                <a:gd name="connsiteY1" fmla="*/ 76452 h 228217"/>
                <a:gd name="connsiteX2" fmla="*/ 206243 w 678708"/>
                <a:gd name="connsiteY2" fmla="*/ 165352 h 228217"/>
                <a:gd name="connsiteX3" fmla="*/ 7276 w 678708"/>
                <a:gd name="connsiteY3" fmla="*/ 220385 h 228217"/>
                <a:gd name="connsiteX4" fmla="*/ 68659 w 678708"/>
                <a:gd name="connsiteY4" fmla="*/ 220385 h 228217"/>
                <a:gd name="connsiteX5" fmla="*/ 307843 w 678708"/>
                <a:gd name="connsiteY5" fmla="*/ 150535 h 228217"/>
                <a:gd name="connsiteX6" fmla="*/ 563959 w 678708"/>
                <a:gd name="connsiteY6" fmla="*/ 55285 h 228217"/>
                <a:gd name="connsiteX7" fmla="*/ 678259 w 678708"/>
                <a:gd name="connsiteY7" fmla="*/ 252 h 22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8708" h="228217">
                  <a:moveTo>
                    <a:pt x="678259" y="252"/>
                  </a:moveTo>
                  <a:cubicBezTo>
                    <a:pt x="671909" y="3780"/>
                    <a:pt x="604528" y="48935"/>
                    <a:pt x="525859" y="76452"/>
                  </a:cubicBezTo>
                  <a:cubicBezTo>
                    <a:pt x="447190" y="103969"/>
                    <a:pt x="206243" y="165352"/>
                    <a:pt x="206243" y="165352"/>
                  </a:cubicBezTo>
                  <a:cubicBezTo>
                    <a:pt x="119813" y="189341"/>
                    <a:pt x="30207" y="211213"/>
                    <a:pt x="7276" y="220385"/>
                  </a:cubicBezTo>
                  <a:cubicBezTo>
                    <a:pt x="-15655" y="229557"/>
                    <a:pt x="18565" y="232027"/>
                    <a:pt x="68659" y="220385"/>
                  </a:cubicBezTo>
                  <a:cubicBezTo>
                    <a:pt x="118753" y="208743"/>
                    <a:pt x="225293" y="178052"/>
                    <a:pt x="307843" y="150535"/>
                  </a:cubicBezTo>
                  <a:cubicBezTo>
                    <a:pt x="390393" y="123018"/>
                    <a:pt x="505398" y="79627"/>
                    <a:pt x="563959" y="55285"/>
                  </a:cubicBezTo>
                  <a:cubicBezTo>
                    <a:pt x="622520" y="30943"/>
                    <a:pt x="684609" y="-3276"/>
                    <a:pt x="678259" y="25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: 図形 1099">
              <a:extLst>
                <a:ext uri="{FF2B5EF4-FFF2-40B4-BE49-F238E27FC236}">
                  <a16:creationId xmlns:a16="http://schemas.microsoft.com/office/drawing/2014/main" id="{C22D0ADF-71BE-4BA7-A5CE-33C5CF963B8C}"/>
                </a:ext>
              </a:extLst>
            </p:cNvPr>
            <p:cNvSpPr/>
            <p:nvPr/>
          </p:nvSpPr>
          <p:spPr>
            <a:xfrm>
              <a:off x="6067840" y="4713792"/>
              <a:ext cx="106823" cy="260732"/>
            </a:xfrm>
            <a:custGeom>
              <a:avLst/>
              <a:gdLst>
                <a:gd name="connsiteX0" fmla="*/ 106477 w 106823"/>
                <a:gd name="connsiteY0" fmla="*/ 25 h 260732"/>
                <a:gd name="connsiteX1" fmla="*/ 21810 w 106823"/>
                <a:gd name="connsiteY1" fmla="*/ 135491 h 260732"/>
                <a:gd name="connsiteX2" fmla="*/ 643 w 106823"/>
                <a:gd name="connsiteY2" fmla="*/ 220158 h 260732"/>
                <a:gd name="connsiteX3" fmla="*/ 38743 w 106823"/>
                <a:gd name="connsiteY3" fmla="*/ 260375 h 260732"/>
                <a:gd name="connsiteX4" fmla="*/ 36627 w 106823"/>
                <a:gd name="connsiteY4" fmla="*/ 232858 h 260732"/>
                <a:gd name="connsiteX5" fmla="*/ 51443 w 106823"/>
                <a:gd name="connsiteY5" fmla="*/ 124908 h 260732"/>
                <a:gd name="connsiteX6" fmla="*/ 106477 w 106823"/>
                <a:gd name="connsiteY6" fmla="*/ 25 h 260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823" h="260732">
                  <a:moveTo>
                    <a:pt x="106477" y="25"/>
                  </a:moveTo>
                  <a:cubicBezTo>
                    <a:pt x="101538" y="1789"/>
                    <a:pt x="39449" y="98802"/>
                    <a:pt x="21810" y="135491"/>
                  </a:cubicBezTo>
                  <a:cubicBezTo>
                    <a:pt x="4171" y="172180"/>
                    <a:pt x="-2179" y="199344"/>
                    <a:pt x="643" y="220158"/>
                  </a:cubicBezTo>
                  <a:cubicBezTo>
                    <a:pt x="3465" y="240972"/>
                    <a:pt x="32746" y="258258"/>
                    <a:pt x="38743" y="260375"/>
                  </a:cubicBezTo>
                  <a:cubicBezTo>
                    <a:pt x="44740" y="262492"/>
                    <a:pt x="34510" y="255436"/>
                    <a:pt x="36627" y="232858"/>
                  </a:cubicBezTo>
                  <a:cubicBezTo>
                    <a:pt x="38744" y="210280"/>
                    <a:pt x="40860" y="160186"/>
                    <a:pt x="51443" y="124908"/>
                  </a:cubicBezTo>
                  <a:cubicBezTo>
                    <a:pt x="62026" y="89630"/>
                    <a:pt x="111416" y="-1739"/>
                    <a:pt x="106477" y="2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: 図形 1100">
              <a:extLst>
                <a:ext uri="{FF2B5EF4-FFF2-40B4-BE49-F238E27FC236}">
                  <a16:creationId xmlns:a16="http://schemas.microsoft.com/office/drawing/2014/main" id="{F59E0D90-D150-4221-B98D-1EC228BE7C09}"/>
                </a:ext>
              </a:extLst>
            </p:cNvPr>
            <p:cNvSpPr/>
            <p:nvPr/>
          </p:nvSpPr>
          <p:spPr>
            <a:xfrm>
              <a:off x="6263128" y="4671447"/>
              <a:ext cx="80565" cy="86915"/>
            </a:xfrm>
            <a:custGeom>
              <a:avLst/>
              <a:gdLst>
                <a:gd name="connsiteX0" fmla="*/ 89 w 80565"/>
                <a:gd name="connsiteY0" fmla="*/ 36 h 86915"/>
                <a:gd name="connsiteX1" fmla="*/ 27605 w 80565"/>
                <a:gd name="connsiteY1" fmla="*/ 59303 h 86915"/>
                <a:gd name="connsiteX2" fmla="*/ 80522 w 80565"/>
                <a:gd name="connsiteY2" fmla="*/ 86820 h 86915"/>
                <a:gd name="connsiteX3" fmla="*/ 36072 w 80565"/>
                <a:gd name="connsiteY3" fmla="*/ 50836 h 86915"/>
                <a:gd name="connsiteX4" fmla="*/ 89 w 80565"/>
                <a:gd name="connsiteY4" fmla="*/ 36 h 86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65" h="86915">
                  <a:moveTo>
                    <a:pt x="89" y="36"/>
                  </a:moveTo>
                  <a:cubicBezTo>
                    <a:pt x="-1322" y="1447"/>
                    <a:pt x="14200" y="44839"/>
                    <a:pt x="27605" y="59303"/>
                  </a:cubicBezTo>
                  <a:cubicBezTo>
                    <a:pt x="41010" y="73767"/>
                    <a:pt x="79111" y="88231"/>
                    <a:pt x="80522" y="86820"/>
                  </a:cubicBezTo>
                  <a:cubicBezTo>
                    <a:pt x="81933" y="85409"/>
                    <a:pt x="48419" y="63183"/>
                    <a:pt x="36072" y="50836"/>
                  </a:cubicBezTo>
                  <a:cubicBezTo>
                    <a:pt x="23725" y="38489"/>
                    <a:pt x="1500" y="-1375"/>
                    <a:pt x="89" y="3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: 図形 1101">
              <a:extLst>
                <a:ext uri="{FF2B5EF4-FFF2-40B4-BE49-F238E27FC236}">
                  <a16:creationId xmlns:a16="http://schemas.microsoft.com/office/drawing/2014/main" id="{AD7B4A90-7BB4-4CAA-BD0D-2E248B3ED602}"/>
                </a:ext>
              </a:extLst>
            </p:cNvPr>
            <p:cNvSpPr/>
            <p:nvPr/>
          </p:nvSpPr>
          <p:spPr>
            <a:xfrm>
              <a:off x="3872293" y="7837251"/>
              <a:ext cx="460647" cy="2313027"/>
            </a:xfrm>
            <a:custGeom>
              <a:avLst/>
              <a:gdLst>
                <a:gd name="connsiteX0" fmla="*/ 242507 w 460647"/>
                <a:gd name="connsiteY0" fmla="*/ 4999 h 2313027"/>
                <a:gd name="connsiteX1" fmla="*/ 13907 w 460647"/>
                <a:gd name="connsiteY1" fmla="*/ 1071799 h 2313027"/>
                <a:gd name="connsiteX2" fmla="*/ 71057 w 460647"/>
                <a:gd name="connsiteY2" fmla="*/ 1370249 h 2313027"/>
                <a:gd name="connsiteX3" fmla="*/ 445707 w 460647"/>
                <a:gd name="connsiteY3" fmla="*/ 2278299 h 2313027"/>
                <a:gd name="connsiteX4" fmla="*/ 356807 w 460647"/>
                <a:gd name="connsiteY4" fmla="*/ 2030649 h 2313027"/>
                <a:gd name="connsiteX5" fmla="*/ 83757 w 460647"/>
                <a:gd name="connsiteY5" fmla="*/ 1154349 h 2313027"/>
                <a:gd name="connsiteX6" fmla="*/ 121857 w 460647"/>
                <a:gd name="connsiteY6" fmla="*/ 690799 h 2313027"/>
                <a:gd name="connsiteX7" fmla="*/ 242507 w 460647"/>
                <a:gd name="connsiteY7" fmla="*/ 4999 h 231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0647" h="2313027">
                  <a:moveTo>
                    <a:pt x="242507" y="4999"/>
                  </a:moveTo>
                  <a:cubicBezTo>
                    <a:pt x="224515" y="68499"/>
                    <a:pt x="42482" y="844257"/>
                    <a:pt x="13907" y="1071799"/>
                  </a:cubicBezTo>
                  <a:cubicBezTo>
                    <a:pt x="-14668" y="1299341"/>
                    <a:pt x="-910" y="1169166"/>
                    <a:pt x="71057" y="1370249"/>
                  </a:cubicBezTo>
                  <a:cubicBezTo>
                    <a:pt x="143024" y="1571332"/>
                    <a:pt x="398082" y="2168232"/>
                    <a:pt x="445707" y="2278299"/>
                  </a:cubicBezTo>
                  <a:cubicBezTo>
                    <a:pt x="493332" y="2388366"/>
                    <a:pt x="417132" y="2217974"/>
                    <a:pt x="356807" y="2030649"/>
                  </a:cubicBezTo>
                  <a:cubicBezTo>
                    <a:pt x="296482" y="1843324"/>
                    <a:pt x="122915" y="1377657"/>
                    <a:pt x="83757" y="1154349"/>
                  </a:cubicBezTo>
                  <a:cubicBezTo>
                    <a:pt x="44599" y="931041"/>
                    <a:pt x="93282" y="881299"/>
                    <a:pt x="121857" y="690799"/>
                  </a:cubicBezTo>
                  <a:cubicBezTo>
                    <a:pt x="150432" y="500299"/>
                    <a:pt x="260499" y="-58501"/>
                    <a:pt x="242507" y="49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: 図形 1102">
              <a:extLst>
                <a:ext uri="{FF2B5EF4-FFF2-40B4-BE49-F238E27FC236}">
                  <a16:creationId xmlns:a16="http://schemas.microsoft.com/office/drawing/2014/main" id="{A34E1BA9-726D-4CB0-9BA5-5CC6C8182CE1}"/>
                </a:ext>
              </a:extLst>
            </p:cNvPr>
            <p:cNvSpPr/>
            <p:nvPr/>
          </p:nvSpPr>
          <p:spPr>
            <a:xfrm>
              <a:off x="3660457" y="8064301"/>
              <a:ext cx="152835" cy="1198863"/>
            </a:xfrm>
            <a:custGeom>
              <a:avLst/>
              <a:gdLst>
                <a:gd name="connsiteX0" fmla="*/ 98743 w 152835"/>
                <a:gd name="connsiteY0" fmla="*/ 199 h 1198863"/>
                <a:gd name="connsiteX1" fmla="*/ 1376 w 152835"/>
                <a:gd name="connsiteY1" fmla="*/ 410832 h 1198863"/>
                <a:gd name="connsiteX2" fmla="*/ 47943 w 152835"/>
                <a:gd name="connsiteY2" fmla="*/ 664832 h 1198863"/>
                <a:gd name="connsiteX3" fmla="*/ 136843 w 152835"/>
                <a:gd name="connsiteY3" fmla="*/ 939999 h 1198863"/>
                <a:gd name="connsiteX4" fmla="*/ 149543 w 152835"/>
                <a:gd name="connsiteY4" fmla="*/ 1198232 h 1198863"/>
                <a:gd name="connsiteX5" fmla="*/ 98743 w 152835"/>
                <a:gd name="connsiteY5" fmla="*/ 863799 h 1198863"/>
                <a:gd name="connsiteX6" fmla="*/ 69110 w 152835"/>
                <a:gd name="connsiteY6" fmla="*/ 609799 h 1198863"/>
                <a:gd name="connsiteX7" fmla="*/ 69110 w 152835"/>
                <a:gd name="connsiteY7" fmla="*/ 465866 h 1198863"/>
                <a:gd name="connsiteX8" fmla="*/ 98743 w 152835"/>
                <a:gd name="connsiteY8" fmla="*/ 199 h 1198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835" h="1198863">
                  <a:moveTo>
                    <a:pt x="98743" y="199"/>
                  </a:moveTo>
                  <a:cubicBezTo>
                    <a:pt x="87454" y="-8973"/>
                    <a:pt x="9843" y="300060"/>
                    <a:pt x="1376" y="410832"/>
                  </a:cubicBezTo>
                  <a:cubicBezTo>
                    <a:pt x="-7091" y="521604"/>
                    <a:pt x="25365" y="576638"/>
                    <a:pt x="47943" y="664832"/>
                  </a:cubicBezTo>
                  <a:cubicBezTo>
                    <a:pt x="70521" y="753027"/>
                    <a:pt x="119910" y="851099"/>
                    <a:pt x="136843" y="939999"/>
                  </a:cubicBezTo>
                  <a:cubicBezTo>
                    <a:pt x="153776" y="1028899"/>
                    <a:pt x="155893" y="1210932"/>
                    <a:pt x="149543" y="1198232"/>
                  </a:cubicBezTo>
                  <a:cubicBezTo>
                    <a:pt x="143193" y="1185532"/>
                    <a:pt x="112148" y="961871"/>
                    <a:pt x="98743" y="863799"/>
                  </a:cubicBezTo>
                  <a:cubicBezTo>
                    <a:pt x="85338" y="765727"/>
                    <a:pt x="74049" y="676121"/>
                    <a:pt x="69110" y="609799"/>
                  </a:cubicBezTo>
                  <a:cubicBezTo>
                    <a:pt x="64171" y="543477"/>
                    <a:pt x="62760" y="559705"/>
                    <a:pt x="69110" y="465866"/>
                  </a:cubicBezTo>
                  <a:cubicBezTo>
                    <a:pt x="75460" y="372027"/>
                    <a:pt x="110032" y="9371"/>
                    <a:pt x="98743" y="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: 図形 1103">
              <a:extLst>
                <a:ext uri="{FF2B5EF4-FFF2-40B4-BE49-F238E27FC236}">
                  <a16:creationId xmlns:a16="http://schemas.microsoft.com/office/drawing/2014/main" id="{F8128C74-1585-4BBC-B926-DDD5296E13A5}"/>
                </a:ext>
              </a:extLst>
            </p:cNvPr>
            <p:cNvSpPr/>
            <p:nvPr/>
          </p:nvSpPr>
          <p:spPr>
            <a:xfrm>
              <a:off x="4212138" y="8614732"/>
              <a:ext cx="1067010" cy="883335"/>
            </a:xfrm>
            <a:custGeom>
              <a:avLst/>
              <a:gdLst>
                <a:gd name="connsiteX0" fmla="*/ 29 w 1067010"/>
                <a:gd name="connsiteY0" fmla="*/ 101 h 883335"/>
                <a:gd name="connsiteX1" fmla="*/ 338695 w 1067010"/>
                <a:gd name="connsiteY1" fmla="*/ 613935 h 883335"/>
                <a:gd name="connsiteX2" fmla="*/ 749329 w 1067010"/>
                <a:gd name="connsiteY2" fmla="*/ 842535 h 883335"/>
                <a:gd name="connsiteX3" fmla="*/ 1066829 w 1067010"/>
                <a:gd name="connsiteY3" fmla="*/ 880635 h 883335"/>
                <a:gd name="connsiteX4" fmla="*/ 787429 w 1067010"/>
                <a:gd name="connsiteY4" fmla="*/ 808668 h 883335"/>
                <a:gd name="connsiteX5" fmla="*/ 321762 w 1067010"/>
                <a:gd name="connsiteY5" fmla="*/ 567368 h 883335"/>
                <a:gd name="connsiteX6" fmla="*/ 29 w 1067010"/>
                <a:gd name="connsiteY6" fmla="*/ 101 h 883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7010" h="883335">
                  <a:moveTo>
                    <a:pt x="29" y="101"/>
                  </a:moveTo>
                  <a:cubicBezTo>
                    <a:pt x="2851" y="7862"/>
                    <a:pt x="213812" y="473529"/>
                    <a:pt x="338695" y="613935"/>
                  </a:cubicBezTo>
                  <a:cubicBezTo>
                    <a:pt x="463578" y="754341"/>
                    <a:pt x="627973" y="798085"/>
                    <a:pt x="749329" y="842535"/>
                  </a:cubicBezTo>
                  <a:cubicBezTo>
                    <a:pt x="870685" y="886985"/>
                    <a:pt x="1060479" y="886279"/>
                    <a:pt x="1066829" y="880635"/>
                  </a:cubicBezTo>
                  <a:cubicBezTo>
                    <a:pt x="1073179" y="874991"/>
                    <a:pt x="911607" y="860879"/>
                    <a:pt x="787429" y="808668"/>
                  </a:cubicBezTo>
                  <a:cubicBezTo>
                    <a:pt x="663251" y="756457"/>
                    <a:pt x="448056" y="703540"/>
                    <a:pt x="321762" y="567368"/>
                  </a:cubicBezTo>
                  <a:cubicBezTo>
                    <a:pt x="195468" y="431196"/>
                    <a:pt x="-2793" y="-7660"/>
                    <a:pt x="29" y="10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: 図形 1104">
              <a:extLst>
                <a:ext uri="{FF2B5EF4-FFF2-40B4-BE49-F238E27FC236}">
                  <a16:creationId xmlns:a16="http://schemas.microsoft.com/office/drawing/2014/main" id="{BE6555B7-DBD5-4C98-B944-4E6BF636DBDF}"/>
                </a:ext>
              </a:extLst>
            </p:cNvPr>
            <p:cNvSpPr/>
            <p:nvPr/>
          </p:nvSpPr>
          <p:spPr>
            <a:xfrm>
              <a:off x="5142221" y="9342217"/>
              <a:ext cx="759960" cy="187551"/>
            </a:xfrm>
            <a:custGeom>
              <a:avLst/>
              <a:gdLst>
                <a:gd name="connsiteX0" fmla="*/ 1279 w 759960"/>
                <a:gd name="connsiteY0" fmla="*/ 750 h 187551"/>
                <a:gd name="connsiteX1" fmla="*/ 441546 w 759960"/>
                <a:gd name="connsiteY1" fmla="*/ 110816 h 187551"/>
                <a:gd name="connsiteX2" fmla="*/ 754812 w 759960"/>
                <a:gd name="connsiteY2" fmla="*/ 178550 h 187551"/>
                <a:gd name="connsiteX3" fmla="*/ 589712 w 759960"/>
                <a:gd name="connsiteY3" fmla="*/ 170083 h 187551"/>
                <a:gd name="connsiteX4" fmla="*/ 1279 w 759960"/>
                <a:gd name="connsiteY4" fmla="*/ 750 h 18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9960" h="187551">
                  <a:moveTo>
                    <a:pt x="1279" y="750"/>
                  </a:moveTo>
                  <a:cubicBezTo>
                    <a:pt x="-23415" y="-9128"/>
                    <a:pt x="315957" y="81183"/>
                    <a:pt x="441546" y="110816"/>
                  </a:cubicBezTo>
                  <a:cubicBezTo>
                    <a:pt x="567135" y="140449"/>
                    <a:pt x="730118" y="168672"/>
                    <a:pt x="754812" y="178550"/>
                  </a:cubicBezTo>
                  <a:cubicBezTo>
                    <a:pt x="779506" y="188428"/>
                    <a:pt x="713890" y="195483"/>
                    <a:pt x="589712" y="170083"/>
                  </a:cubicBezTo>
                  <a:cubicBezTo>
                    <a:pt x="465534" y="144683"/>
                    <a:pt x="25973" y="10628"/>
                    <a:pt x="1279" y="75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: 図形 1105">
              <a:extLst>
                <a:ext uri="{FF2B5EF4-FFF2-40B4-BE49-F238E27FC236}">
                  <a16:creationId xmlns:a16="http://schemas.microsoft.com/office/drawing/2014/main" id="{1CF8FEA0-0D2F-42D4-BA58-674B75FD8716}"/>
                </a:ext>
              </a:extLst>
            </p:cNvPr>
            <p:cNvSpPr/>
            <p:nvPr/>
          </p:nvSpPr>
          <p:spPr>
            <a:xfrm>
              <a:off x="3780277" y="10665751"/>
              <a:ext cx="567180" cy="446241"/>
            </a:xfrm>
            <a:custGeom>
              <a:avLst/>
              <a:gdLst>
                <a:gd name="connsiteX0" fmla="*/ 1148 w 567180"/>
                <a:gd name="connsiteY0" fmla="*/ 5424 h 446241"/>
                <a:gd name="connsiteX1" fmla="*/ 109098 w 567180"/>
                <a:gd name="connsiteY1" fmla="*/ 75274 h 446241"/>
                <a:gd name="connsiteX2" fmla="*/ 194823 w 567180"/>
                <a:gd name="connsiteY2" fmla="*/ 284824 h 446241"/>
                <a:gd name="connsiteX3" fmla="*/ 245623 w 567180"/>
                <a:gd name="connsiteY3" fmla="*/ 402299 h 446241"/>
                <a:gd name="connsiteX4" fmla="*/ 375798 w 567180"/>
                <a:gd name="connsiteY4" fmla="*/ 427699 h 446241"/>
                <a:gd name="connsiteX5" fmla="*/ 566298 w 567180"/>
                <a:gd name="connsiteY5" fmla="*/ 443574 h 446241"/>
                <a:gd name="connsiteX6" fmla="*/ 293248 w 567180"/>
                <a:gd name="connsiteY6" fmla="*/ 370549 h 446241"/>
                <a:gd name="connsiteX7" fmla="*/ 182123 w 567180"/>
                <a:gd name="connsiteY7" fmla="*/ 202274 h 446241"/>
                <a:gd name="connsiteX8" fmla="*/ 1148 w 567180"/>
                <a:gd name="connsiteY8" fmla="*/ 5424 h 4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7180" h="446241">
                  <a:moveTo>
                    <a:pt x="1148" y="5424"/>
                  </a:moveTo>
                  <a:cubicBezTo>
                    <a:pt x="-11023" y="-15743"/>
                    <a:pt x="76819" y="28707"/>
                    <a:pt x="109098" y="75274"/>
                  </a:cubicBezTo>
                  <a:cubicBezTo>
                    <a:pt x="141377" y="121841"/>
                    <a:pt x="172069" y="230320"/>
                    <a:pt x="194823" y="284824"/>
                  </a:cubicBezTo>
                  <a:cubicBezTo>
                    <a:pt x="217577" y="339328"/>
                    <a:pt x="215461" y="378487"/>
                    <a:pt x="245623" y="402299"/>
                  </a:cubicBezTo>
                  <a:cubicBezTo>
                    <a:pt x="275785" y="426111"/>
                    <a:pt x="322352" y="420820"/>
                    <a:pt x="375798" y="427699"/>
                  </a:cubicBezTo>
                  <a:cubicBezTo>
                    <a:pt x="429244" y="434578"/>
                    <a:pt x="580056" y="453099"/>
                    <a:pt x="566298" y="443574"/>
                  </a:cubicBezTo>
                  <a:cubicBezTo>
                    <a:pt x="552540" y="434049"/>
                    <a:pt x="357277" y="410766"/>
                    <a:pt x="293248" y="370549"/>
                  </a:cubicBezTo>
                  <a:cubicBezTo>
                    <a:pt x="229219" y="330332"/>
                    <a:pt x="229748" y="260482"/>
                    <a:pt x="182123" y="202274"/>
                  </a:cubicBezTo>
                  <a:cubicBezTo>
                    <a:pt x="134498" y="144066"/>
                    <a:pt x="13319" y="26591"/>
                    <a:pt x="1148" y="542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: 図形 1106">
              <a:extLst>
                <a:ext uri="{FF2B5EF4-FFF2-40B4-BE49-F238E27FC236}">
                  <a16:creationId xmlns:a16="http://schemas.microsoft.com/office/drawing/2014/main" id="{3245E586-969D-4706-B7F4-1BB817608DD4}"/>
                </a:ext>
              </a:extLst>
            </p:cNvPr>
            <p:cNvSpPr/>
            <p:nvPr/>
          </p:nvSpPr>
          <p:spPr>
            <a:xfrm>
              <a:off x="4154823" y="11052145"/>
              <a:ext cx="684359" cy="119982"/>
            </a:xfrm>
            <a:custGeom>
              <a:avLst/>
              <a:gdLst>
                <a:gd name="connsiteX0" fmla="*/ 1252 w 684359"/>
                <a:gd name="connsiteY0" fmla="*/ 41305 h 119982"/>
                <a:gd name="connsiteX1" fmla="*/ 172702 w 684359"/>
                <a:gd name="connsiteY1" fmla="*/ 30 h 119982"/>
                <a:gd name="connsiteX2" fmla="*/ 344152 w 684359"/>
                <a:gd name="connsiteY2" fmla="*/ 38130 h 119982"/>
                <a:gd name="connsiteX3" fmla="*/ 601327 w 684359"/>
                <a:gd name="connsiteY3" fmla="*/ 88930 h 119982"/>
                <a:gd name="connsiteX4" fmla="*/ 683877 w 684359"/>
                <a:gd name="connsiteY4" fmla="*/ 117505 h 119982"/>
                <a:gd name="connsiteX5" fmla="*/ 572752 w 684359"/>
                <a:gd name="connsiteY5" fmla="*/ 25430 h 119982"/>
                <a:gd name="connsiteX6" fmla="*/ 264777 w 684359"/>
                <a:gd name="connsiteY6" fmla="*/ 30 h 119982"/>
                <a:gd name="connsiteX7" fmla="*/ 1252 w 684359"/>
                <a:gd name="connsiteY7" fmla="*/ 41305 h 11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4359" h="119982">
                  <a:moveTo>
                    <a:pt x="1252" y="41305"/>
                  </a:moveTo>
                  <a:cubicBezTo>
                    <a:pt x="-14094" y="41305"/>
                    <a:pt x="115552" y="559"/>
                    <a:pt x="172702" y="30"/>
                  </a:cubicBezTo>
                  <a:cubicBezTo>
                    <a:pt x="229852" y="-499"/>
                    <a:pt x="272715" y="23313"/>
                    <a:pt x="344152" y="38130"/>
                  </a:cubicBezTo>
                  <a:cubicBezTo>
                    <a:pt x="415589" y="52947"/>
                    <a:pt x="544706" y="75701"/>
                    <a:pt x="601327" y="88930"/>
                  </a:cubicBezTo>
                  <a:cubicBezTo>
                    <a:pt x="657948" y="102159"/>
                    <a:pt x="688640" y="128088"/>
                    <a:pt x="683877" y="117505"/>
                  </a:cubicBezTo>
                  <a:cubicBezTo>
                    <a:pt x="679115" y="106922"/>
                    <a:pt x="642602" y="45009"/>
                    <a:pt x="572752" y="25430"/>
                  </a:cubicBezTo>
                  <a:cubicBezTo>
                    <a:pt x="502902" y="5851"/>
                    <a:pt x="362144" y="-499"/>
                    <a:pt x="264777" y="30"/>
                  </a:cubicBezTo>
                  <a:cubicBezTo>
                    <a:pt x="167410" y="559"/>
                    <a:pt x="16598" y="41305"/>
                    <a:pt x="1252" y="4130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: 図形 1107">
              <a:extLst>
                <a:ext uri="{FF2B5EF4-FFF2-40B4-BE49-F238E27FC236}">
                  <a16:creationId xmlns:a16="http://schemas.microsoft.com/office/drawing/2014/main" id="{F2CD00BE-47AE-4710-9D6D-42253ED936F2}"/>
                </a:ext>
              </a:extLst>
            </p:cNvPr>
            <p:cNvSpPr/>
            <p:nvPr/>
          </p:nvSpPr>
          <p:spPr>
            <a:xfrm>
              <a:off x="4450278" y="10209967"/>
              <a:ext cx="1889471" cy="363451"/>
            </a:xfrm>
            <a:custGeom>
              <a:avLst/>
              <a:gdLst>
                <a:gd name="connsiteX0" fmla="*/ 99497 w 1889471"/>
                <a:gd name="connsiteY0" fmla="*/ 64333 h 363451"/>
                <a:gd name="connsiteX1" fmla="*/ 851972 w 1889471"/>
                <a:gd name="connsiteY1" fmla="*/ 359608 h 363451"/>
                <a:gd name="connsiteX2" fmla="*/ 1852097 w 1889471"/>
                <a:gd name="connsiteY2" fmla="*/ 235783 h 363451"/>
                <a:gd name="connsiteX3" fmla="*/ 1575872 w 1889471"/>
                <a:gd name="connsiteY3" fmla="*/ 283408 h 363451"/>
                <a:gd name="connsiteX4" fmla="*/ 626547 w 1889471"/>
                <a:gd name="connsiteY4" fmla="*/ 299283 h 363451"/>
                <a:gd name="connsiteX5" fmla="*/ 64572 w 1889471"/>
                <a:gd name="connsiteY5" fmla="*/ 19883 h 363451"/>
                <a:gd name="connsiteX6" fmla="*/ 99497 w 1889471"/>
                <a:gd name="connsiteY6" fmla="*/ 64333 h 36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9471" h="363451">
                  <a:moveTo>
                    <a:pt x="99497" y="64333"/>
                  </a:moveTo>
                  <a:cubicBezTo>
                    <a:pt x="230730" y="120954"/>
                    <a:pt x="559872" y="331033"/>
                    <a:pt x="851972" y="359608"/>
                  </a:cubicBezTo>
                  <a:cubicBezTo>
                    <a:pt x="1144072" y="388183"/>
                    <a:pt x="1731447" y="248483"/>
                    <a:pt x="1852097" y="235783"/>
                  </a:cubicBezTo>
                  <a:cubicBezTo>
                    <a:pt x="1972747" y="223083"/>
                    <a:pt x="1780130" y="272825"/>
                    <a:pt x="1575872" y="283408"/>
                  </a:cubicBezTo>
                  <a:cubicBezTo>
                    <a:pt x="1371614" y="293991"/>
                    <a:pt x="878430" y="343204"/>
                    <a:pt x="626547" y="299283"/>
                  </a:cubicBezTo>
                  <a:cubicBezTo>
                    <a:pt x="374664" y="255362"/>
                    <a:pt x="64572" y="19883"/>
                    <a:pt x="64572" y="19883"/>
                  </a:cubicBezTo>
                  <a:cubicBezTo>
                    <a:pt x="-22211" y="-22450"/>
                    <a:pt x="-31736" y="7712"/>
                    <a:pt x="99497" y="6433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: 図形 1108">
              <a:extLst>
                <a:ext uri="{FF2B5EF4-FFF2-40B4-BE49-F238E27FC236}">
                  <a16:creationId xmlns:a16="http://schemas.microsoft.com/office/drawing/2014/main" id="{B9C923BE-6768-4B4D-9224-1A1686AED6DD}"/>
                </a:ext>
              </a:extLst>
            </p:cNvPr>
            <p:cNvSpPr/>
            <p:nvPr/>
          </p:nvSpPr>
          <p:spPr>
            <a:xfrm>
              <a:off x="3667073" y="10493356"/>
              <a:ext cx="847914" cy="133371"/>
            </a:xfrm>
            <a:custGeom>
              <a:avLst/>
              <a:gdLst>
                <a:gd name="connsiteX0" fmla="*/ 52 w 847914"/>
                <a:gd name="connsiteY0" fmla="*/ 19 h 133371"/>
                <a:gd name="connsiteX1" fmla="*/ 533452 w 847914"/>
                <a:gd name="connsiteY1" fmla="*/ 34944 h 133371"/>
                <a:gd name="connsiteX2" fmla="*/ 847777 w 847914"/>
                <a:gd name="connsiteY2" fmla="*/ 133369 h 133371"/>
                <a:gd name="connsiteX3" fmla="*/ 565202 w 847914"/>
                <a:gd name="connsiteY3" fmla="*/ 31769 h 133371"/>
                <a:gd name="connsiteX4" fmla="*/ 52 w 847914"/>
                <a:gd name="connsiteY4" fmla="*/ 19 h 133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914" h="133371">
                  <a:moveTo>
                    <a:pt x="52" y="19"/>
                  </a:moveTo>
                  <a:cubicBezTo>
                    <a:pt x="-5240" y="548"/>
                    <a:pt x="392165" y="12719"/>
                    <a:pt x="533452" y="34944"/>
                  </a:cubicBezTo>
                  <a:cubicBezTo>
                    <a:pt x="674740" y="57169"/>
                    <a:pt x="842485" y="133898"/>
                    <a:pt x="847777" y="133369"/>
                  </a:cubicBezTo>
                  <a:cubicBezTo>
                    <a:pt x="853069" y="132840"/>
                    <a:pt x="704902" y="53994"/>
                    <a:pt x="565202" y="31769"/>
                  </a:cubicBezTo>
                  <a:cubicBezTo>
                    <a:pt x="425502" y="9544"/>
                    <a:pt x="5344" y="-510"/>
                    <a:pt x="52" y="1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: 図形 1109">
              <a:extLst>
                <a:ext uri="{FF2B5EF4-FFF2-40B4-BE49-F238E27FC236}">
                  <a16:creationId xmlns:a16="http://schemas.microsoft.com/office/drawing/2014/main" id="{46B3BE8B-0061-4ECB-93E4-0883CD8EC51E}"/>
                </a:ext>
              </a:extLst>
            </p:cNvPr>
            <p:cNvSpPr/>
            <p:nvPr/>
          </p:nvSpPr>
          <p:spPr>
            <a:xfrm>
              <a:off x="3282713" y="9298459"/>
              <a:ext cx="67642" cy="244118"/>
            </a:xfrm>
            <a:custGeom>
              <a:avLst/>
              <a:gdLst>
                <a:gd name="connsiteX0" fmla="*/ 65854 w 67642"/>
                <a:gd name="connsiteY0" fmla="*/ 2174 h 244118"/>
                <a:gd name="connsiteX1" fmla="*/ 237 w 67642"/>
                <a:gd name="connsiteY1" fmla="*/ 241358 h 244118"/>
                <a:gd name="connsiteX2" fmla="*/ 44687 w 67642"/>
                <a:gd name="connsiteY2" fmla="*/ 127058 h 244118"/>
                <a:gd name="connsiteX3" fmla="*/ 65854 w 67642"/>
                <a:gd name="connsiteY3" fmla="*/ 2174 h 24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642" h="244118">
                  <a:moveTo>
                    <a:pt x="65854" y="2174"/>
                  </a:moveTo>
                  <a:cubicBezTo>
                    <a:pt x="58446" y="21224"/>
                    <a:pt x="3765" y="220544"/>
                    <a:pt x="237" y="241358"/>
                  </a:cubicBezTo>
                  <a:cubicBezTo>
                    <a:pt x="-3291" y="262172"/>
                    <a:pt x="33398" y="159514"/>
                    <a:pt x="44687" y="127058"/>
                  </a:cubicBezTo>
                  <a:cubicBezTo>
                    <a:pt x="55976" y="94602"/>
                    <a:pt x="73262" y="-16876"/>
                    <a:pt x="65854" y="217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: 図形 1110">
              <a:extLst>
                <a:ext uri="{FF2B5EF4-FFF2-40B4-BE49-F238E27FC236}">
                  <a16:creationId xmlns:a16="http://schemas.microsoft.com/office/drawing/2014/main" id="{AE4772CA-98E3-4661-9B5C-2AD5359A1CA5}"/>
                </a:ext>
              </a:extLst>
            </p:cNvPr>
            <p:cNvSpPr/>
            <p:nvPr/>
          </p:nvSpPr>
          <p:spPr>
            <a:xfrm>
              <a:off x="3352041" y="9257961"/>
              <a:ext cx="38955" cy="222938"/>
            </a:xfrm>
            <a:custGeom>
              <a:avLst/>
              <a:gdLst>
                <a:gd name="connsiteX0" fmla="*/ 38859 w 38955"/>
                <a:gd name="connsiteY0" fmla="*/ 339 h 222938"/>
                <a:gd name="connsiteX1" fmla="*/ 11342 w 38955"/>
                <a:gd name="connsiteY1" fmla="*/ 214122 h 222938"/>
                <a:gd name="connsiteX2" fmla="*/ 759 w 38955"/>
                <a:gd name="connsiteY2" fmla="*/ 165439 h 222938"/>
                <a:gd name="connsiteX3" fmla="*/ 38859 w 38955"/>
                <a:gd name="connsiteY3" fmla="*/ 339 h 22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55" h="222938">
                  <a:moveTo>
                    <a:pt x="38859" y="339"/>
                  </a:moveTo>
                  <a:cubicBezTo>
                    <a:pt x="40623" y="8453"/>
                    <a:pt x="17692" y="186605"/>
                    <a:pt x="11342" y="214122"/>
                  </a:cubicBezTo>
                  <a:cubicBezTo>
                    <a:pt x="4992" y="241639"/>
                    <a:pt x="-2416" y="198953"/>
                    <a:pt x="759" y="165439"/>
                  </a:cubicBezTo>
                  <a:cubicBezTo>
                    <a:pt x="3934" y="131925"/>
                    <a:pt x="37095" y="-7775"/>
                    <a:pt x="38859" y="33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: 図形 1111">
              <a:extLst>
                <a:ext uri="{FF2B5EF4-FFF2-40B4-BE49-F238E27FC236}">
                  <a16:creationId xmlns:a16="http://schemas.microsoft.com/office/drawing/2014/main" id="{3926CED2-AC73-45BA-8CD8-1A401DBD11DA}"/>
                </a:ext>
              </a:extLst>
            </p:cNvPr>
            <p:cNvSpPr/>
            <p:nvPr/>
          </p:nvSpPr>
          <p:spPr>
            <a:xfrm>
              <a:off x="3248508" y="9408508"/>
              <a:ext cx="195320" cy="254093"/>
            </a:xfrm>
            <a:custGeom>
              <a:avLst/>
              <a:gdLst>
                <a:gd name="connsiteX0" fmla="*/ 195309 w 195320"/>
                <a:gd name="connsiteY0" fmla="*/ 75 h 254093"/>
                <a:gd name="connsiteX1" fmla="*/ 108525 w 195320"/>
                <a:gd name="connsiteY1" fmla="*/ 124959 h 254093"/>
                <a:gd name="connsiteX2" fmla="*/ 95825 w 195320"/>
                <a:gd name="connsiteY2" fmla="*/ 177875 h 254093"/>
                <a:gd name="connsiteX3" fmla="*/ 66192 w 195320"/>
                <a:gd name="connsiteY3" fmla="*/ 247725 h 254093"/>
                <a:gd name="connsiteX4" fmla="*/ 575 w 195320"/>
                <a:gd name="connsiteY4" fmla="*/ 245609 h 254093"/>
                <a:gd name="connsiteX5" fmla="*/ 34442 w 195320"/>
                <a:gd name="connsiteY5" fmla="*/ 201159 h 254093"/>
                <a:gd name="connsiteX6" fmla="*/ 38675 w 195320"/>
                <a:gd name="connsiteY6" fmla="*/ 163059 h 254093"/>
                <a:gd name="connsiteX7" fmla="*/ 59842 w 195320"/>
                <a:gd name="connsiteY7" fmla="*/ 163059 h 254093"/>
                <a:gd name="connsiteX8" fmla="*/ 30209 w 195320"/>
                <a:gd name="connsiteY8" fmla="*/ 220209 h 254093"/>
                <a:gd name="connsiteX9" fmla="*/ 74659 w 195320"/>
                <a:gd name="connsiteY9" fmla="*/ 192692 h 254093"/>
                <a:gd name="connsiteX10" fmla="*/ 102175 w 195320"/>
                <a:gd name="connsiteY10" fmla="*/ 144009 h 254093"/>
                <a:gd name="connsiteX11" fmla="*/ 195309 w 195320"/>
                <a:gd name="connsiteY11" fmla="*/ 75 h 254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5320" h="254093">
                  <a:moveTo>
                    <a:pt x="195309" y="75"/>
                  </a:moveTo>
                  <a:cubicBezTo>
                    <a:pt x="196367" y="-3100"/>
                    <a:pt x="125106" y="95326"/>
                    <a:pt x="108525" y="124959"/>
                  </a:cubicBezTo>
                  <a:cubicBezTo>
                    <a:pt x="91944" y="154592"/>
                    <a:pt x="102880" y="157414"/>
                    <a:pt x="95825" y="177875"/>
                  </a:cubicBezTo>
                  <a:cubicBezTo>
                    <a:pt x="88770" y="198336"/>
                    <a:pt x="82067" y="236436"/>
                    <a:pt x="66192" y="247725"/>
                  </a:cubicBezTo>
                  <a:cubicBezTo>
                    <a:pt x="50317" y="259014"/>
                    <a:pt x="5867" y="253370"/>
                    <a:pt x="575" y="245609"/>
                  </a:cubicBezTo>
                  <a:cubicBezTo>
                    <a:pt x="-4717" y="237848"/>
                    <a:pt x="28092" y="214917"/>
                    <a:pt x="34442" y="201159"/>
                  </a:cubicBezTo>
                  <a:cubicBezTo>
                    <a:pt x="40792" y="187401"/>
                    <a:pt x="34442" y="169409"/>
                    <a:pt x="38675" y="163059"/>
                  </a:cubicBezTo>
                  <a:cubicBezTo>
                    <a:pt x="42908" y="156709"/>
                    <a:pt x="61253" y="153534"/>
                    <a:pt x="59842" y="163059"/>
                  </a:cubicBezTo>
                  <a:cubicBezTo>
                    <a:pt x="58431" y="172584"/>
                    <a:pt x="27739" y="215270"/>
                    <a:pt x="30209" y="220209"/>
                  </a:cubicBezTo>
                  <a:cubicBezTo>
                    <a:pt x="32678" y="225148"/>
                    <a:pt x="62665" y="205392"/>
                    <a:pt x="74659" y="192692"/>
                  </a:cubicBezTo>
                  <a:cubicBezTo>
                    <a:pt x="86653" y="179992"/>
                    <a:pt x="82772" y="174701"/>
                    <a:pt x="102175" y="144009"/>
                  </a:cubicBezTo>
                  <a:cubicBezTo>
                    <a:pt x="121578" y="113317"/>
                    <a:pt x="194251" y="3250"/>
                    <a:pt x="195309" y="7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: 図形 1112">
              <a:extLst>
                <a:ext uri="{FF2B5EF4-FFF2-40B4-BE49-F238E27FC236}">
                  <a16:creationId xmlns:a16="http://schemas.microsoft.com/office/drawing/2014/main" id="{3325E0D4-C730-40A9-AD13-ED1D86C2E5AD}"/>
                </a:ext>
              </a:extLst>
            </p:cNvPr>
            <p:cNvSpPr/>
            <p:nvPr/>
          </p:nvSpPr>
          <p:spPr>
            <a:xfrm>
              <a:off x="3366019" y="9410531"/>
              <a:ext cx="165611" cy="178087"/>
            </a:xfrm>
            <a:custGeom>
              <a:avLst/>
              <a:gdLst>
                <a:gd name="connsiteX0" fmla="*/ 83619 w 165611"/>
                <a:gd name="connsiteY0" fmla="*/ 169 h 178087"/>
                <a:gd name="connsiteX1" fmla="*/ 161406 w 165611"/>
                <a:gd name="connsiteY1" fmla="*/ 63669 h 178087"/>
                <a:gd name="connsiteX2" fmla="*/ 147119 w 165611"/>
                <a:gd name="connsiteY2" fmla="*/ 147807 h 178087"/>
                <a:gd name="connsiteX3" fmla="*/ 78856 w 165611"/>
                <a:gd name="connsiteY3" fmla="*/ 177969 h 178087"/>
                <a:gd name="connsiteX4" fmla="*/ 1069 w 165611"/>
                <a:gd name="connsiteY4" fmla="*/ 158919 h 178087"/>
                <a:gd name="connsiteX5" fmla="*/ 139181 w 165611"/>
                <a:gd name="connsiteY5" fmla="*/ 174794 h 178087"/>
                <a:gd name="connsiteX6" fmla="*/ 159819 w 165611"/>
                <a:gd name="connsiteY6" fmla="*/ 120819 h 178087"/>
                <a:gd name="connsiteX7" fmla="*/ 153469 w 165611"/>
                <a:gd name="connsiteY7" fmla="*/ 82719 h 178087"/>
                <a:gd name="connsiteX8" fmla="*/ 83619 w 165611"/>
                <a:gd name="connsiteY8" fmla="*/ 169 h 17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611" h="178087">
                  <a:moveTo>
                    <a:pt x="83619" y="169"/>
                  </a:moveTo>
                  <a:cubicBezTo>
                    <a:pt x="84942" y="-3006"/>
                    <a:pt x="150823" y="39063"/>
                    <a:pt x="161406" y="63669"/>
                  </a:cubicBezTo>
                  <a:cubicBezTo>
                    <a:pt x="171989" y="88275"/>
                    <a:pt x="160877" y="128757"/>
                    <a:pt x="147119" y="147807"/>
                  </a:cubicBezTo>
                  <a:cubicBezTo>
                    <a:pt x="133361" y="166857"/>
                    <a:pt x="103198" y="176117"/>
                    <a:pt x="78856" y="177969"/>
                  </a:cubicBezTo>
                  <a:cubicBezTo>
                    <a:pt x="54514" y="179821"/>
                    <a:pt x="-8985" y="159448"/>
                    <a:pt x="1069" y="158919"/>
                  </a:cubicBezTo>
                  <a:cubicBezTo>
                    <a:pt x="11123" y="158390"/>
                    <a:pt x="112723" y="181144"/>
                    <a:pt x="139181" y="174794"/>
                  </a:cubicBezTo>
                  <a:cubicBezTo>
                    <a:pt x="165639" y="168444"/>
                    <a:pt x="157438" y="136165"/>
                    <a:pt x="159819" y="120819"/>
                  </a:cubicBezTo>
                  <a:cubicBezTo>
                    <a:pt x="162200" y="105473"/>
                    <a:pt x="159554" y="99917"/>
                    <a:pt x="153469" y="82719"/>
                  </a:cubicBezTo>
                  <a:cubicBezTo>
                    <a:pt x="147384" y="65521"/>
                    <a:pt x="82296" y="3344"/>
                    <a:pt x="83619" y="16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: 図形 1113">
              <a:extLst>
                <a:ext uri="{FF2B5EF4-FFF2-40B4-BE49-F238E27FC236}">
                  <a16:creationId xmlns:a16="http://schemas.microsoft.com/office/drawing/2014/main" id="{9533A199-A7B6-4B36-AAF9-BCE81E5F6AA9}"/>
                </a:ext>
              </a:extLst>
            </p:cNvPr>
            <p:cNvSpPr/>
            <p:nvPr/>
          </p:nvSpPr>
          <p:spPr>
            <a:xfrm>
              <a:off x="3359571" y="9560917"/>
              <a:ext cx="259631" cy="785615"/>
            </a:xfrm>
            <a:custGeom>
              <a:avLst/>
              <a:gdLst>
                <a:gd name="connsiteX0" fmla="*/ 1167 w 259631"/>
                <a:gd name="connsiteY0" fmla="*/ 3771 h 785615"/>
                <a:gd name="connsiteX1" fmla="*/ 101179 w 259631"/>
                <a:gd name="connsiteY1" fmla="*/ 414933 h 785615"/>
                <a:gd name="connsiteX2" fmla="*/ 132929 w 259631"/>
                <a:gd name="connsiteY2" fmla="*/ 595908 h 785615"/>
                <a:gd name="connsiteX3" fmla="*/ 240879 w 259631"/>
                <a:gd name="connsiteY3" fmla="*/ 773708 h 785615"/>
                <a:gd name="connsiteX4" fmla="*/ 253579 w 259631"/>
                <a:gd name="connsiteY4" fmla="*/ 759421 h 785615"/>
                <a:gd name="connsiteX5" fmla="*/ 175792 w 259631"/>
                <a:gd name="connsiteY5" fmla="*/ 680046 h 785615"/>
                <a:gd name="connsiteX6" fmla="*/ 1167 w 259631"/>
                <a:gd name="connsiteY6" fmla="*/ 3771 h 785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631" h="785615">
                  <a:moveTo>
                    <a:pt x="1167" y="3771"/>
                  </a:moveTo>
                  <a:cubicBezTo>
                    <a:pt x="-11268" y="-40414"/>
                    <a:pt x="79219" y="316244"/>
                    <a:pt x="101179" y="414933"/>
                  </a:cubicBezTo>
                  <a:cubicBezTo>
                    <a:pt x="123139" y="513623"/>
                    <a:pt x="109646" y="536112"/>
                    <a:pt x="132929" y="595908"/>
                  </a:cubicBezTo>
                  <a:cubicBezTo>
                    <a:pt x="156212" y="655704"/>
                    <a:pt x="220771" y="746456"/>
                    <a:pt x="240879" y="773708"/>
                  </a:cubicBezTo>
                  <a:cubicBezTo>
                    <a:pt x="260987" y="800960"/>
                    <a:pt x="264427" y="775031"/>
                    <a:pt x="253579" y="759421"/>
                  </a:cubicBezTo>
                  <a:cubicBezTo>
                    <a:pt x="242731" y="743811"/>
                    <a:pt x="216802" y="801490"/>
                    <a:pt x="175792" y="680046"/>
                  </a:cubicBezTo>
                  <a:cubicBezTo>
                    <a:pt x="134782" y="558602"/>
                    <a:pt x="13602" y="47956"/>
                    <a:pt x="1167" y="377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: 図形 1114">
              <a:extLst>
                <a:ext uri="{FF2B5EF4-FFF2-40B4-BE49-F238E27FC236}">
                  <a16:creationId xmlns:a16="http://schemas.microsoft.com/office/drawing/2014/main" id="{8F13E3E9-0203-4425-B216-21E67241C7FC}"/>
                </a:ext>
              </a:extLst>
            </p:cNvPr>
            <p:cNvSpPr/>
            <p:nvPr/>
          </p:nvSpPr>
          <p:spPr>
            <a:xfrm>
              <a:off x="3548047" y="9752013"/>
              <a:ext cx="130515" cy="561975"/>
            </a:xfrm>
            <a:custGeom>
              <a:avLst/>
              <a:gdLst>
                <a:gd name="connsiteX0" fmla="*/ 16 w 130515"/>
                <a:gd name="connsiteY0" fmla="*/ 0 h 561975"/>
                <a:gd name="connsiteX1" fmla="*/ 107966 w 130515"/>
                <a:gd name="connsiteY1" fmla="*/ 449262 h 561975"/>
                <a:gd name="connsiteX2" fmla="*/ 130191 w 130515"/>
                <a:gd name="connsiteY2" fmla="*/ 561975 h 561975"/>
                <a:gd name="connsiteX3" fmla="*/ 100028 w 130515"/>
                <a:gd name="connsiteY3" fmla="*/ 449262 h 561975"/>
                <a:gd name="connsiteX4" fmla="*/ 16 w 130515"/>
                <a:gd name="connsiteY4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15" h="561975">
                  <a:moveTo>
                    <a:pt x="16" y="0"/>
                  </a:moveTo>
                  <a:cubicBezTo>
                    <a:pt x="1339" y="0"/>
                    <a:pt x="86270" y="355600"/>
                    <a:pt x="107966" y="449262"/>
                  </a:cubicBezTo>
                  <a:cubicBezTo>
                    <a:pt x="129662" y="542925"/>
                    <a:pt x="131514" y="561975"/>
                    <a:pt x="130191" y="561975"/>
                  </a:cubicBezTo>
                  <a:cubicBezTo>
                    <a:pt x="128868" y="561975"/>
                    <a:pt x="120401" y="538956"/>
                    <a:pt x="100028" y="449262"/>
                  </a:cubicBezTo>
                  <a:cubicBezTo>
                    <a:pt x="79655" y="359568"/>
                    <a:pt x="-1307" y="0"/>
                    <a:pt x="1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: 図形 1115">
              <a:extLst>
                <a:ext uri="{FF2B5EF4-FFF2-40B4-BE49-F238E27FC236}">
                  <a16:creationId xmlns:a16="http://schemas.microsoft.com/office/drawing/2014/main" id="{B1B4B15D-79BF-426A-868A-641FF677A727}"/>
                </a:ext>
              </a:extLst>
            </p:cNvPr>
            <p:cNvSpPr/>
            <p:nvPr/>
          </p:nvSpPr>
          <p:spPr>
            <a:xfrm>
              <a:off x="1100675" y="6347215"/>
              <a:ext cx="651891" cy="845898"/>
            </a:xfrm>
            <a:custGeom>
              <a:avLst/>
              <a:gdLst>
                <a:gd name="connsiteX0" fmla="*/ 1050 w 651891"/>
                <a:gd name="connsiteY0" fmla="*/ 2785 h 845898"/>
                <a:gd name="connsiteX1" fmla="*/ 470950 w 651891"/>
                <a:gd name="connsiteY1" fmla="*/ 606035 h 845898"/>
                <a:gd name="connsiteX2" fmla="*/ 639225 w 651891"/>
                <a:gd name="connsiteY2" fmla="*/ 837810 h 845898"/>
                <a:gd name="connsiteX3" fmla="*/ 607475 w 651891"/>
                <a:gd name="connsiteY3" fmla="*/ 755260 h 845898"/>
                <a:gd name="connsiteX4" fmla="*/ 350300 w 651891"/>
                <a:gd name="connsiteY4" fmla="*/ 396485 h 845898"/>
                <a:gd name="connsiteX5" fmla="*/ 1050 w 651891"/>
                <a:gd name="connsiteY5" fmla="*/ 2785 h 84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891" h="845898">
                  <a:moveTo>
                    <a:pt x="1050" y="2785"/>
                  </a:moveTo>
                  <a:cubicBezTo>
                    <a:pt x="21158" y="37710"/>
                    <a:pt x="364588" y="466864"/>
                    <a:pt x="470950" y="606035"/>
                  </a:cubicBezTo>
                  <a:cubicBezTo>
                    <a:pt x="577313" y="745206"/>
                    <a:pt x="616471" y="812939"/>
                    <a:pt x="639225" y="837810"/>
                  </a:cubicBezTo>
                  <a:cubicBezTo>
                    <a:pt x="661979" y="862681"/>
                    <a:pt x="655629" y="828814"/>
                    <a:pt x="607475" y="755260"/>
                  </a:cubicBezTo>
                  <a:cubicBezTo>
                    <a:pt x="559321" y="681706"/>
                    <a:pt x="445550" y="522427"/>
                    <a:pt x="350300" y="396485"/>
                  </a:cubicBezTo>
                  <a:cubicBezTo>
                    <a:pt x="255050" y="270543"/>
                    <a:pt x="-19058" y="-32140"/>
                    <a:pt x="1050" y="278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: 図形 1116">
              <a:extLst>
                <a:ext uri="{FF2B5EF4-FFF2-40B4-BE49-F238E27FC236}">
                  <a16:creationId xmlns:a16="http://schemas.microsoft.com/office/drawing/2014/main" id="{D76E5431-7BDA-411C-9419-716F01F19028}"/>
                </a:ext>
              </a:extLst>
            </p:cNvPr>
            <p:cNvSpPr/>
            <p:nvPr/>
          </p:nvSpPr>
          <p:spPr>
            <a:xfrm>
              <a:off x="1398320" y="6016349"/>
              <a:ext cx="265384" cy="769035"/>
            </a:xfrm>
            <a:custGeom>
              <a:avLst/>
              <a:gdLst>
                <a:gd name="connsiteX0" fmla="*/ 1855 w 265384"/>
                <a:gd name="connsiteY0" fmla="*/ 276 h 769035"/>
                <a:gd name="connsiteX1" fmla="*/ 179655 w 265384"/>
                <a:gd name="connsiteY1" fmla="*/ 305076 h 769035"/>
                <a:gd name="connsiteX2" fmla="*/ 265380 w 265384"/>
                <a:gd name="connsiteY2" fmla="*/ 752751 h 769035"/>
                <a:gd name="connsiteX3" fmla="*/ 176480 w 265384"/>
                <a:gd name="connsiteY3" fmla="*/ 654326 h 769035"/>
                <a:gd name="connsiteX4" fmla="*/ 65355 w 265384"/>
                <a:gd name="connsiteY4" fmla="*/ 492401 h 769035"/>
                <a:gd name="connsiteX5" fmla="*/ 84405 w 265384"/>
                <a:gd name="connsiteY5" fmla="*/ 355876 h 769035"/>
                <a:gd name="connsiteX6" fmla="*/ 1855 w 265384"/>
                <a:gd name="connsiteY6" fmla="*/ 276 h 76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384" h="769035">
                  <a:moveTo>
                    <a:pt x="1855" y="276"/>
                  </a:moveTo>
                  <a:cubicBezTo>
                    <a:pt x="17730" y="-8191"/>
                    <a:pt x="135734" y="179664"/>
                    <a:pt x="179655" y="305076"/>
                  </a:cubicBezTo>
                  <a:cubicBezTo>
                    <a:pt x="223576" y="430489"/>
                    <a:pt x="265909" y="694543"/>
                    <a:pt x="265380" y="752751"/>
                  </a:cubicBezTo>
                  <a:cubicBezTo>
                    <a:pt x="264851" y="810959"/>
                    <a:pt x="209817" y="697718"/>
                    <a:pt x="176480" y="654326"/>
                  </a:cubicBezTo>
                  <a:cubicBezTo>
                    <a:pt x="143143" y="610934"/>
                    <a:pt x="80701" y="542143"/>
                    <a:pt x="65355" y="492401"/>
                  </a:cubicBezTo>
                  <a:cubicBezTo>
                    <a:pt x="50009" y="442659"/>
                    <a:pt x="91813" y="435780"/>
                    <a:pt x="84405" y="355876"/>
                  </a:cubicBezTo>
                  <a:cubicBezTo>
                    <a:pt x="76997" y="275972"/>
                    <a:pt x="-14020" y="8743"/>
                    <a:pt x="1855" y="276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: 図形 1117">
              <a:extLst>
                <a:ext uri="{FF2B5EF4-FFF2-40B4-BE49-F238E27FC236}">
                  <a16:creationId xmlns:a16="http://schemas.microsoft.com/office/drawing/2014/main" id="{E35870A2-91CB-4C48-958D-0356E677D74D}"/>
                </a:ext>
              </a:extLst>
            </p:cNvPr>
            <p:cNvSpPr/>
            <p:nvPr/>
          </p:nvSpPr>
          <p:spPr>
            <a:xfrm>
              <a:off x="942974" y="5075004"/>
              <a:ext cx="327029" cy="910223"/>
            </a:xfrm>
            <a:custGeom>
              <a:avLst/>
              <a:gdLst>
                <a:gd name="connsiteX0" fmla="*/ 1 w 327029"/>
                <a:gd name="connsiteY0" fmla="*/ 1821 h 910223"/>
                <a:gd name="connsiteX1" fmla="*/ 215901 w 327029"/>
                <a:gd name="connsiteY1" fmla="*/ 779696 h 910223"/>
                <a:gd name="connsiteX2" fmla="*/ 327026 w 327029"/>
                <a:gd name="connsiteY2" fmla="*/ 890821 h 910223"/>
                <a:gd name="connsiteX3" fmla="*/ 219076 w 327029"/>
                <a:gd name="connsiteY3" fmla="*/ 573321 h 910223"/>
                <a:gd name="connsiteX4" fmla="*/ 1 w 327029"/>
                <a:gd name="connsiteY4" fmla="*/ 1821 h 910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029" h="910223">
                  <a:moveTo>
                    <a:pt x="1" y="1821"/>
                  </a:moveTo>
                  <a:cubicBezTo>
                    <a:pt x="-528" y="36217"/>
                    <a:pt x="161397" y="631529"/>
                    <a:pt x="215901" y="779696"/>
                  </a:cubicBezTo>
                  <a:cubicBezTo>
                    <a:pt x="270405" y="927863"/>
                    <a:pt x="326497" y="925217"/>
                    <a:pt x="327026" y="890821"/>
                  </a:cubicBezTo>
                  <a:cubicBezTo>
                    <a:pt x="327555" y="856425"/>
                    <a:pt x="271463" y="716725"/>
                    <a:pt x="219076" y="573321"/>
                  </a:cubicBezTo>
                  <a:cubicBezTo>
                    <a:pt x="166689" y="429917"/>
                    <a:pt x="530" y="-32575"/>
                    <a:pt x="1" y="182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: 図形 1118">
              <a:extLst>
                <a:ext uri="{FF2B5EF4-FFF2-40B4-BE49-F238E27FC236}">
                  <a16:creationId xmlns:a16="http://schemas.microsoft.com/office/drawing/2014/main" id="{2C6949FB-66B2-4FCB-858D-D84A19C62F43}"/>
                </a:ext>
              </a:extLst>
            </p:cNvPr>
            <p:cNvSpPr/>
            <p:nvPr/>
          </p:nvSpPr>
          <p:spPr>
            <a:xfrm>
              <a:off x="843330" y="4352388"/>
              <a:ext cx="129286" cy="559519"/>
            </a:xfrm>
            <a:custGeom>
              <a:avLst/>
              <a:gdLst>
                <a:gd name="connsiteX0" fmla="*/ 48845 w 129286"/>
                <a:gd name="connsiteY0" fmla="*/ 16412 h 559519"/>
                <a:gd name="connsiteX1" fmla="*/ 121870 w 129286"/>
                <a:gd name="connsiteY1" fmla="*/ 441862 h 559519"/>
                <a:gd name="connsiteX2" fmla="*/ 74245 w 129286"/>
                <a:gd name="connsiteY2" fmla="*/ 559337 h 559519"/>
                <a:gd name="connsiteX3" fmla="*/ 58370 w 129286"/>
                <a:gd name="connsiteY3" fmla="*/ 464087 h 559519"/>
                <a:gd name="connsiteX4" fmla="*/ 1220 w 129286"/>
                <a:gd name="connsiteY4" fmla="*/ 286287 h 559519"/>
                <a:gd name="connsiteX5" fmla="*/ 118695 w 129286"/>
                <a:gd name="connsiteY5" fmla="*/ 372012 h 559519"/>
                <a:gd name="connsiteX6" fmla="*/ 118695 w 129286"/>
                <a:gd name="connsiteY6" fmla="*/ 118012 h 559519"/>
                <a:gd name="connsiteX7" fmla="*/ 48845 w 129286"/>
                <a:gd name="connsiteY7" fmla="*/ 16412 h 55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286" h="559519">
                  <a:moveTo>
                    <a:pt x="48845" y="16412"/>
                  </a:moveTo>
                  <a:cubicBezTo>
                    <a:pt x="49374" y="70387"/>
                    <a:pt x="117637" y="351375"/>
                    <a:pt x="121870" y="441862"/>
                  </a:cubicBezTo>
                  <a:cubicBezTo>
                    <a:pt x="126103" y="532349"/>
                    <a:pt x="84828" y="555633"/>
                    <a:pt x="74245" y="559337"/>
                  </a:cubicBezTo>
                  <a:cubicBezTo>
                    <a:pt x="63662" y="563041"/>
                    <a:pt x="70541" y="509595"/>
                    <a:pt x="58370" y="464087"/>
                  </a:cubicBezTo>
                  <a:cubicBezTo>
                    <a:pt x="46199" y="418579"/>
                    <a:pt x="-8834" y="301633"/>
                    <a:pt x="1220" y="286287"/>
                  </a:cubicBezTo>
                  <a:cubicBezTo>
                    <a:pt x="11274" y="270941"/>
                    <a:pt x="99116" y="400058"/>
                    <a:pt x="118695" y="372012"/>
                  </a:cubicBezTo>
                  <a:cubicBezTo>
                    <a:pt x="138274" y="343966"/>
                    <a:pt x="126103" y="182570"/>
                    <a:pt x="118695" y="118012"/>
                  </a:cubicBezTo>
                  <a:cubicBezTo>
                    <a:pt x="111287" y="53454"/>
                    <a:pt x="48316" y="-37563"/>
                    <a:pt x="48845" y="1641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: 図形 1119">
              <a:extLst>
                <a:ext uri="{FF2B5EF4-FFF2-40B4-BE49-F238E27FC236}">
                  <a16:creationId xmlns:a16="http://schemas.microsoft.com/office/drawing/2014/main" id="{A72ACB80-98E9-41A1-8C13-54BECE50A8FD}"/>
                </a:ext>
              </a:extLst>
            </p:cNvPr>
            <p:cNvSpPr/>
            <p:nvPr/>
          </p:nvSpPr>
          <p:spPr>
            <a:xfrm>
              <a:off x="1550131" y="3352419"/>
              <a:ext cx="226712" cy="253603"/>
            </a:xfrm>
            <a:custGeom>
              <a:avLst/>
              <a:gdLst>
                <a:gd name="connsiteX0" fmla="*/ 2444 w 226712"/>
                <a:gd name="connsiteY0" fmla="*/ 381 h 253603"/>
                <a:gd name="connsiteX1" fmla="*/ 180244 w 226712"/>
                <a:gd name="connsiteY1" fmla="*/ 219456 h 253603"/>
                <a:gd name="connsiteX2" fmla="*/ 221519 w 226712"/>
                <a:gd name="connsiteY2" fmla="*/ 248031 h 253603"/>
                <a:gd name="connsiteX3" fmla="*/ 88169 w 226712"/>
                <a:gd name="connsiteY3" fmla="*/ 168656 h 253603"/>
                <a:gd name="connsiteX4" fmla="*/ 2444 w 226712"/>
                <a:gd name="connsiteY4" fmla="*/ 381 h 25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712" h="253603">
                  <a:moveTo>
                    <a:pt x="2444" y="381"/>
                  </a:moveTo>
                  <a:cubicBezTo>
                    <a:pt x="17790" y="8848"/>
                    <a:pt x="143732" y="178181"/>
                    <a:pt x="180244" y="219456"/>
                  </a:cubicBezTo>
                  <a:cubicBezTo>
                    <a:pt x="216756" y="260731"/>
                    <a:pt x="236865" y="256498"/>
                    <a:pt x="221519" y="248031"/>
                  </a:cubicBezTo>
                  <a:cubicBezTo>
                    <a:pt x="206173" y="239564"/>
                    <a:pt x="128915" y="210460"/>
                    <a:pt x="88169" y="168656"/>
                  </a:cubicBezTo>
                  <a:cubicBezTo>
                    <a:pt x="47423" y="126852"/>
                    <a:pt x="-12902" y="-8086"/>
                    <a:pt x="2444" y="38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: 図形 1120">
              <a:extLst>
                <a:ext uri="{FF2B5EF4-FFF2-40B4-BE49-F238E27FC236}">
                  <a16:creationId xmlns:a16="http://schemas.microsoft.com/office/drawing/2014/main" id="{8D7BD83A-CABA-42B6-8369-4B344E91C500}"/>
                </a:ext>
              </a:extLst>
            </p:cNvPr>
            <p:cNvSpPr/>
            <p:nvPr/>
          </p:nvSpPr>
          <p:spPr>
            <a:xfrm>
              <a:off x="1537767" y="3640521"/>
              <a:ext cx="205400" cy="453083"/>
            </a:xfrm>
            <a:custGeom>
              <a:avLst/>
              <a:gdLst>
                <a:gd name="connsiteX0" fmla="*/ 205308 w 205400"/>
                <a:gd name="connsiteY0" fmla="*/ 4379 h 453083"/>
                <a:gd name="connsiteX1" fmla="*/ 49733 w 205400"/>
                <a:gd name="connsiteY1" fmla="*/ 248854 h 453083"/>
                <a:gd name="connsiteX2" fmla="*/ 2108 w 205400"/>
                <a:gd name="connsiteY2" fmla="*/ 448879 h 453083"/>
                <a:gd name="connsiteX3" fmla="*/ 14808 w 205400"/>
                <a:gd name="connsiteY3" fmla="*/ 363154 h 453083"/>
                <a:gd name="connsiteX4" fmla="*/ 71958 w 205400"/>
                <a:gd name="connsiteY4" fmla="*/ 112329 h 453083"/>
                <a:gd name="connsiteX5" fmla="*/ 205308 w 205400"/>
                <a:gd name="connsiteY5" fmla="*/ 4379 h 45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400" h="453083">
                  <a:moveTo>
                    <a:pt x="205308" y="4379"/>
                  </a:moveTo>
                  <a:cubicBezTo>
                    <a:pt x="201604" y="27133"/>
                    <a:pt x="83600" y="174771"/>
                    <a:pt x="49733" y="248854"/>
                  </a:cubicBezTo>
                  <a:cubicBezTo>
                    <a:pt x="15866" y="322937"/>
                    <a:pt x="7929" y="429829"/>
                    <a:pt x="2108" y="448879"/>
                  </a:cubicBezTo>
                  <a:cubicBezTo>
                    <a:pt x="-3713" y="467929"/>
                    <a:pt x="3166" y="419246"/>
                    <a:pt x="14808" y="363154"/>
                  </a:cubicBezTo>
                  <a:cubicBezTo>
                    <a:pt x="26450" y="307062"/>
                    <a:pt x="43912" y="172654"/>
                    <a:pt x="71958" y="112329"/>
                  </a:cubicBezTo>
                  <a:cubicBezTo>
                    <a:pt x="100004" y="52004"/>
                    <a:pt x="209012" y="-18375"/>
                    <a:pt x="205308" y="437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: 図形 1121">
              <a:extLst>
                <a:ext uri="{FF2B5EF4-FFF2-40B4-BE49-F238E27FC236}">
                  <a16:creationId xmlns:a16="http://schemas.microsoft.com/office/drawing/2014/main" id="{6A27E1D2-6234-4822-A240-2F87A291BC1E}"/>
                </a:ext>
              </a:extLst>
            </p:cNvPr>
            <p:cNvSpPr/>
            <p:nvPr/>
          </p:nvSpPr>
          <p:spPr>
            <a:xfrm>
              <a:off x="2560091" y="5284453"/>
              <a:ext cx="546302" cy="195889"/>
            </a:xfrm>
            <a:custGeom>
              <a:avLst/>
              <a:gdLst>
                <a:gd name="connsiteX0" fmla="*/ 547 w 546302"/>
                <a:gd name="connsiteY0" fmla="*/ 335 h 195889"/>
                <a:gd name="connsiteX1" fmla="*/ 273597 w 546302"/>
                <a:gd name="connsiteY1" fmla="*/ 171785 h 195889"/>
                <a:gd name="connsiteX2" fmla="*/ 352972 w 546302"/>
                <a:gd name="connsiteY2" fmla="*/ 192422 h 195889"/>
                <a:gd name="connsiteX3" fmla="*/ 483147 w 546302"/>
                <a:gd name="connsiteY3" fmla="*/ 194010 h 195889"/>
                <a:gd name="connsiteX4" fmla="*/ 543472 w 546302"/>
                <a:gd name="connsiteY4" fmla="*/ 173372 h 195889"/>
                <a:gd name="connsiteX5" fmla="*/ 397422 w 546302"/>
                <a:gd name="connsiteY5" fmla="*/ 190835 h 195889"/>
                <a:gd name="connsiteX6" fmla="*/ 208509 w 546302"/>
                <a:gd name="connsiteY6" fmla="*/ 130510 h 195889"/>
                <a:gd name="connsiteX7" fmla="*/ 547 w 546302"/>
                <a:gd name="connsiteY7" fmla="*/ 335 h 19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6302" h="195889">
                  <a:moveTo>
                    <a:pt x="547" y="335"/>
                  </a:moveTo>
                  <a:cubicBezTo>
                    <a:pt x="11395" y="7214"/>
                    <a:pt x="214860" y="139771"/>
                    <a:pt x="273597" y="171785"/>
                  </a:cubicBezTo>
                  <a:cubicBezTo>
                    <a:pt x="332335" y="203800"/>
                    <a:pt x="318047" y="188718"/>
                    <a:pt x="352972" y="192422"/>
                  </a:cubicBezTo>
                  <a:cubicBezTo>
                    <a:pt x="387897" y="196126"/>
                    <a:pt x="451397" y="197185"/>
                    <a:pt x="483147" y="194010"/>
                  </a:cubicBezTo>
                  <a:cubicBezTo>
                    <a:pt x="514897" y="190835"/>
                    <a:pt x="557760" y="173901"/>
                    <a:pt x="543472" y="173372"/>
                  </a:cubicBezTo>
                  <a:cubicBezTo>
                    <a:pt x="529185" y="172843"/>
                    <a:pt x="453249" y="197979"/>
                    <a:pt x="397422" y="190835"/>
                  </a:cubicBezTo>
                  <a:cubicBezTo>
                    <a:pt x="341595" y="183691"/>
                    <a:pt x="274126" y="166758"/>
                    <a:pt x="208509" y="130510"/>
                  </a:cubicBezTo>
                  <a:cubicBezTo>
                    <a:pt x="142892" y="94262"/>
                    <a:pt x="-10301" y="-6544"/>
                    <a:pt x="547" y="335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: 図形 1122">
              <a:extLst>
                <a:ext uri="{FF2B5EF4-FFF2-40B4-BE49-F238E27FC236}">
                  <a16:creationId xmlns:a16="http://schemas.microsoft.com/office/drawing/2014/main" id="{AD6B0C94-FE08-439B-AD68-F7F55477AD60}"/>
                </a:ext>
              </a:extLst>
            </p:cNvPr>
            <p:cNvSpPr/>
            <p:nvPr/>
          </p:nvSpPr>
          <p:spPr>
            <a:xfrm>
              <a:off x="2764052" y="5862056"/>
              <a:ext cx="160299" cy="644547"/>
            </a:xfrm>
            <a:custGeom>
              <a:avLst/>
              <a:gdLst>
                <a:gd name="connsiteX0" fmla="*/ 160123 w 160299"/>
                <a:gd name="connsiteY0" fmla="*/ 582 h 644547"/>
                <a:gd name="connsiteX1" fmla="*/ 55348 w 160299"/>
                <a:gd name="connsiteY1" fmla="*/ 103769 h 644547"/>
                <a:gd name="connsiteX2" fmla="*/ 1373 w 160299"/>
                <a:gd name="connsiteY2" fmla="*/ 152982 h 644547"/>
                <a:gd name="connsiteX3" fmla="*/ 17248 w 160299"/>
                <a:gd name="connsiteY3" fmla="*/ 240294 h 644547"/>
                <a:gd name="connsiteX4" fmla="*/ 29948 w 160299"/>
                <a:gd name="connsiteY4" fmla="*/ 429207 h 644547"/>
                <a:gd name="connsiteX5" fmla="*/ 29948 w 160299"/>
                <a:gd name="connsiteY5" fmla="*/ 633994 h 644547"/>
                <a:gd name="connsiteX6" fmla="*/ 29948 w 160299"/>
                <a:gd name="connsiteY6" fmla="*/ 583194 h 644547"/>
                <a:gd name="connsiteX7" fmla="*/ 17248 w 160299"/>
                <a:gd name="connsiteY7" fmla="*/ 311732 h 644547"/>
                <a:gd name="connsiteX8" fmla="*/ 14073 w 160299"/>
                <a:gd name="connsiteY8" fmla="*/ 184732 h 644547"/>
                <a:gd name="connsiteX9" fmla="*/ 28361 w 160299"/>
                <a:gd name="connsiteY9" fmla="*/ 154569 h 644547"/>
                <a:gd name="connsiteX10" fmla="*/ 160123 w 160299"/>
                <a:gd name="connsiteY10" fmla="*/ 582 h 644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299" h="644547">
                  <a:moveTo>
                    <a:pt x="160123" y="582"/>
                  </a:moveTo>
                  <a:cubicBezTo>
                    <a:pt x="164621" y="-7885"/>
                    <a:pt x="81806" y="78369"/>
                    <a:pt x="55348" y="103769"/>
                  </a:cubicBezTo>
                  <a:cubicBezTo>
                    <a:pt x="28890" y="129169"/>
                    <a:pt x="7723" y="130228"/>
                    <a:pt x="1373" y="152982"/>
                  </a:cubicBezTo>
                  <a:cubicBezTo>
                    <a:pt x="-4977" y="175736"/>
                    <a:pt x="12485" y="194257"/>
                    <a:pt x="17248" y="240294"/>
                  </a:cubicBezTo>
                  <a:cubicBezTo>
                    <a:pt x="22010" y="286332"/>
                    <a:pt x="27831" y="363590"/>
                    <a:pt x="29948" y="429207"/>
                  </a:cubicBezTo>
                  <a:cubicBezTo>
                    <a:pt x="32065" y="494824"/>
                    <a:pt x="29948" y="633994"/>
                    <a:pt x="29948" y="633994"/>
                  </a:cubicBezTo>
                  <a:cubicBezTo>
                    <a:pt x="29948" y="659658"/>
                    <a:pt x="32065" y="636904"/>
                    <a:pt x="29948" y="583194"/>
                  </a:cubicBezTo>
                  <a:cubicBezTo>
                    <a:pt x="27831" y="529484"/>
                    <a:pt x="19894" y="378142"/>
                    <a:pt x="17248" y="311732"/>
                  </a:cubicBezTo>
                  <a:cubicBezTo>
                    <a:pt x="14602" y="245322"/>
                    <a:pt x="12221" y="210926"/>
                    <a:pt x="14073" y="184732"/>
                  </a:cubicBezTo>
                  <a:cubicBezTo>
                    <a:pt x="15925" y="158538"/>
                    <a:pt x="3490" y="183938"/>
                    <a:pt x="28361" y="154569"/>
                  </a:cubicBezTo>
                  <a:cubicBezTo>
                    <a:pt x="53232" y="125200"/>
                    <a:pt x="155625" y="9049"/>
                    <a:pt x="160123" y="582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: 図形 1123">
              <a:extLst>
                <a:ext uri="{FF2B5EF4-FFF2-40B4-BE49-F238E27FC236}">
                  <a16:creationId xmlns:a16="http://schemas.microsoft.com/office/drawing/2014/main" id="{67C8879F-6953-434B-AA10-71260B3B5C19}"/>
                </a:ext>
              </a:extLst>
            </p:cNvPr>
            <p:cNvSpPr/>
            <p:nvPr/>
          </p:nvSpPr>
          <p:spPr>
            <a:xfrm>
              <a:off x="3029298" y="5845872"/>
              <a:ext cx="95323" cy="820806"/>
            </a:xfrm>
            <a:custGeom>
              <a:avLst/>
              <a:gdLst>
                <a:gd name="connsiteX0" fmla="*/ 2827 w 95323"/>
                <a:gd name="connsiteY0" fmla="*/ 891 h 820806"/>
                <a:gd name="connsiteX1" fmla="*/ 74265 w 95323"/>
                <a:gd name="connsiteY1" fmla="*/ 410466 h 820806"/>
                <a:gd name="connsiteX2" fmla="*/ 94902 w 95323"/>
                <a:gd name="connsiteY2" fmla="*/ 670816 h 820806"/>
                <a:gd name="connsiteX3" fmla="*/ 86965 w 95323"/>
                <a:gd name="connsiteY3" fmla="*/ 820041 h 820806"/>
                <a:gd name="connsiteX4" fmla="*/ 72677 w 95323"/>
                <a:gd name="connsiteY4" fmla="*/ 708916 h 820806"/>
                <a:gd name="connsiteX5" fmla="*/ 20290 w 95323"/>
                <a:gd name="connsiteY5" fmla="*/ 312041 h 820806"/>
                <a:gd name="connsiteX6" fmla="*/ 2827 w 95323"/>
                <a:gd name="connsiteY6" fmla="*/ 891 h 820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5323" h="820806">
                  <a:moveTo>
                    <a:pt x="2827" y="891"/>
                  </a:moveTo>
                  <a:cubicBezTo>
                    <a:pt x="11823" y="17295"/>
                    <a:pt x="58919" y="298812"/>
                    <a:pt x="74265" y="410466"/>
                  </a:cubicBezTo>
                  <a:cubicBezTo>
                    <a:pt x="89611" y="522120"/>
                    <a:pt x="92785" y="602554"/>
                    <a:pt x="94902" y="670816"/>
                  </a:cubicBezTo>
                  <a:cubicBezTo>
                    <a:pt x="97019" y="739078"/>
                    <a:pt x="90669" y="813691"/>
                    <a:pt x="86965" y="820041"/>
                  </a:cubicBezTo>
                  <a:cubicBezTo>
                    <a:pt x="83261" y="826391"/>
                    <a:pt x="83789" y="793583"/>
                    <a:pt x="72677" y="708916"/>
                  </a:cubicBezTo>
                  <a:cubicBezTo>
                    <a:pt x="61565" y="624249"/>
                    <a:pt x="32461" y="425547"/>
                    <a:pt x="20290" y="312041"/>
                  </a:cubicBezTo>
                  <a:cubicBezTo>
                    <a:pt x="8119" y="198535"/>
                    <a:pt x="-6169" y="-15513"/>
                    <a:pt x="2827" y="89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: 図形 1124">
              <a:extLst>
                <a:ext uri="{FF2B5EF4-FFF2-40B4-BE49-F238E27FC236}">
                  <a16:creationId xmlns:a16="http://schemas.microsoft.com/office/drawing/2014/main" id="{844B003C-ECDF-45AA-9E73-1896C2DFB304}"/>
                </a:ext>
              </a:extLst>
            </p:cNvPr>
            <p:cNvSpPr/>
            <p:nvPr/>
          </p:nvSpPr>
          <p:spPr>
            <a:xfrm>
              <a:off x="2700854" y="6485134"/>
              <a:ext cx="224540" cy="911293"/>
            </a:xfrm>
            <a:custGeom>
              <a:avLst/>
              <a:gdLst>
                <a:gd name="connsiteX0" fmla="*/ 127013 w 224540"/>
                <a:gd name="connsiteY0" fmla="*/ 2449 h 911293"/>
                <a:gd name="connsiteX1" fmla="*/ 224379 w 224540"/>
                <a:gd name="connsiteY1" fmla="*/ 290316 h 911293"/>
                <a:gd name="connsiteX2" fmla="*/ 101613 w 224540"/>
                <a:gd name="connsiteY2" fmla="*/ 713649 h 911293"/>
                <a:gd name="connsiteX3" fmla="*/ 74096 w 224540"/>
                <a:gd name="connsiteY3" fmla="*/ 902033 h 911293"/>
                <a:gd name="connsiteX4" fmla="*/ 19063 w 224540"/>
                <a:gd name="connsiteY4" fmla="*/ 872399 h 911293"/>
                <a:gd name="connsiteX5" fmla="*/ 13 w 224540"/>
                <a:gd name="connsiteY5" fmla="*/ 785616 h 911293"/>
                <a:gd name="connsiteX6" fmla="*/ 16946 w 224540"/>
                <a:gd name="connsiteY6" fmla="*/ 544316 h 911293"/>
                <a:gd name="connsiteX7" fmla="*/ 63513 w 224540"/>
                <a:gd name="connsiteY7" fmla="*/ 317833 h 911293"/>
                <a:gd name="connsiteX8" fmla="*/ 95263 w 224540"/>
                <a:gd name="connsiteY8" fmla="*/ 159083 h 911293"/>
                <a:gd name="connsiteX9" fmla="*/ 127013 w 224540"/>
                <a:gd name="connsiteY9" fmla="*/ 2449 h 91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540" h="911293">
                  <a:moveTo>
                    <a:pt x="127013" y="2449"/>
                  </a:moveTo>
                  <a:cubicBezTo>
                    <a:pt x="148532" y="24321"/>
                    <a:pt x="228612" y="171783"/>
                    <a:pt x="224379" y="290316"/>
                  </a:cubicBezTo>
                  <a:cubicBezTo>
                    <a:pt x="220146" y="408849"/>
                    <a:pt x="126660" y="611696"/>
                    <a:pt x="101613" y="713649"/>
                  </a:cubicBezTo>
                  <a:cubicBezTo>
                    <a:pt x="76566" y="815602"/>
                    <a:pt x="87854" y="875575"/>
                    <a:pt x="74096" y="902033"/>
                  </a:cubicBezTo>
                  <a:cubicBezTo>
                    <a:pt x="60338" y="928491"/>
                    <a:pt x="31410" y="891802"/>
                    <a:pt x="19063" y="872399"/>
                  </a:cubicBezTo>
                  <a:cubicBezTo>
                    <a:pt x="6716" y="852996"/>
                    <a:pt x="366" y="840297"/>
                    <a:pt x="13" y="785616"/>
                  </a:cubicBezTo>
                  <a:cubicBezTo>
                    <a:pt x="-340" y="730936"/>
                    <a:pt x="6363" y="622280"/>
                    <a:pt x="16946" y="544316"/>
                  </a:cubicBezTo>
                  <a:cubicBezTo>
                    <a:pt x="27529" y="466352"/>
                    <a:pt x="50460" y="382038"/>
                    <a:pt x="63513" y="317833"/>
                  </a:cubicBezTo>
                  <a:cubicBezTo>
                    <a:pt x="76566" y="253628"/>
                    <a:pt x="89971" y="207061"/>
                    <a:pt x="95263" y="159083"/>
                  </a:cubicBezTo>
                  <a:cubicBezTo>
                    <a:pt x="100555" y="111105"/>
                    <a:pt x="105494" y="-19423"/>
                    <a:pt x="127013" y="2449"/>
                  </a:cubicBezTo>
                  <a:close/>
                </a:path>
              </a:pathLst>
            </a:custGeom>
            <a:solidFill>
              <a:srgbClr val="FF00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: 図形 1125">
              <a:extLst>
                <a:ext uri="{FF2B5EF4-FFF2-40B4-BE49-F238E27FC236}">
                  <a16:creationId xmlns:a16="http://schemas.microsoft.com/office/drawing/2014/main" id="{809475B7-859F-4B35-B13E-11CDEF23E323}"/>
                </a:ext>
              </a:extLst>
            </p:cNvPr>
            <p:cNvSpPr/>
            <p:nvPr/>
          </p:nvSpPr>
          <p:spPr>
            <a:xfrm>
              <a:off x="2433048" y="7807059"/>
              <a:ext cx="455410" cy="1609580"/>
            </a:xfrm>
            <a:custGeom>
              <a:avLst/>
              <a:gdLst>
                <a:gd name="connsiteX0" fmla="*/ 294277 w 455410"/>
                <a:gd name="connsiteY0" fmla="*/ 89166 h 1609580"/>
                <a:gd name="connsiteX1" fmla="*/ 240302 w 455410"/>
                <a:gd name="connsiteY1" fmla="*/ 76466 h 1609580"/>
                <a:gd name="connsiteX2" fmla="*/ 8527 w 455410"/>
                <a:gd name="connsiteY2" fmla="*/ 279666 h 1609580"/>
                <a:gd name="connsiteX3" fmla="*/ 49802 w 455410"/>
                <a:gd name="connsiteY3" fmla="*/ 994041 h 1609580"/>
                <a:gd name="connsiteX4" fmla="*/ 46627 w 455410"/>
                <a:gd name="connsiteY4" fmla="*/ 1190891 h 1609580"/>
                <a:gd name="connsiteX5" fmla="*/ 170452 w 455410"/>
                <a:gd name="connsiteY5" fmla="*/ 1346466 h 1609580"/>
                <a:gd name="connsiteX6" fmla="*/ 437152 w 455410"/>
                <a:gd name="connsiteY6" fmla="*/ 1597291 h 1609580"/>
                <a:gd name="connsiteX7" fmla="*/ 421277 w 455410"/>
                <a:gd name="connsiteY7" fmla="*/ 1524266 h 1609580"/>
                <a:gd name="connsiteX8" fmla="*/ 335552 w 455410"/>
                <a:gd name="connsiteY8" fmla="*/ 1124216 h 1609580"/>
                <a:gd name="connsiteX9" fmla="*/ 294277 w 455410"/>
                <a:gd name="connsiteY9" fmla="*/ 89166 h 160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410" h="1609580">
                  <a:moveTo>
                    <a:pt x="294277" y="89166"/>
                  </a:moveTo>
                  <a:cubicBezTo>
                    <a:pt x="278402" y="-85459"/>
                    <a:pt x="287927" y="44716"/>
                    <a:pt x="240302" y="76466"/>
                  </a:cubicBezTo>
                  <a:cubicBezTo>
                    <a:pt x="192677" y="108216"/>
                    <a:pt x="40277" y="126737"/>
                    <a:pt x="8527" y="279666"/>
                  </a:cubicBezTo>
                  <a:cubicBezTo>
                    <a:pt x="-23223" y="432595"/>
                    <a:pt x="43452" y="842170"/>
                    <a:pt x="49802" y="994041"/>
                  </a:cubicBezTo>
                  <a:cubicBezTo>
                    <a:pt x="56152" y="1145912"/>
                    <a:pt x="26519" y="1132154"/>
                    <a:pt x="46627" y="1190891"/>
                  </a:cubicBezTo>
                  <a:cubicBezTo>
                    <a:pt x="66735" y="1249628"/>
                    <a:pt x="105365" y="1278733"/>
                    <a:pt x="170452" y="1346466"/>
                  </a:cubicBezTo>
                  <a:cubicBezTo>
                    <a:pt x="235539" y="1414199"/>
                    <a:pt x="395348" y="1567658"/>
                    <a:pt x="437152" y="1597291"/>
                  </a:cubicBezTo>
                  <a:cubicBezTo>
                    <a:pt x="478956" y="1626924"/>
                    <a:pt x="438210" y="1603112"/>
                    <a:pt x="421277" y="1524266"/>
                  </a:cubicBezTo>
                  <a:cubicBezTo>
                    <a:pt x="404344" y="1445420"/>
                    <a:pt x="353014" y="1362341"/>
                    <a:pt x="335552" y="1124216"/>
                  </a:cubicBezTo>
                  <a:cubicBezTo>
                    <a:pt x="318090" y="886091"/>
                    <a:pt x="310152" y="263791"/>
                    <a:pt x="294277" y="89166"/>
                  </a:cubicBezTo>
                  <a:close/>
                </a:path>
              </a:pathLst>
            </a:cu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: 図形 1126">
              <a:extLst>
                <a:ext uri="{FF2B5EF4-FFF2-40B4-BE49-F238E27FC236}">
                  <a16:creationId xmlns:a16="http://schemas.microsoft.com/office/drawing/2014/main" id="{C5A23A72-BA38-414C-84E6-CE4E5784B76C}"/>
                </a:ext>
              </a:extLst>
            </p:cNvPr>
            <p:cNvSpPr/>
            <p:nvPr/>
          </p:nvSpPr>
          <p:spPr>
            <a:xfrm>
              <a:off x="4831927" y="4478999"/>
              <a:ext cx="507585" cy="1333477"/>
            </a:xfrm>
            <a:custGeom>
              <a:avLst/>
              <a:gdLst>
                <a:gd name="connsiteX0" fmla="*/ 506306 w 507585"/>
                <a:gd name="connsiteY0" fmla="*/ 33734 h 1333477"/>
                <a:gd name="connsiteX1" fmla="*/ 218440 w 507585"/>
                <a:gd name="connsiteY1" fmla="*/ 702601 h 1333477"/>
                <a:gd name="connsiteX2" fmla="*/ 53340 w 507585"/>
                <a:gd name="connsiteY2" fmla="*/ 1210601 h 1333477"/>
                <a:gd name="connsiteX3" fmla="*/ 2540 w 507585"/>
                <a:gd name="connsiteY3" fmla="*/ 1333368 h 1333477"/>
                <a:gd name="connsiteX4" fmla="*/ 23706 w 507585"/>
                <a:gd name="connsiteY4" fmla="*/ 1223301 h 1333477"/>
                <a:gd name="connsiteX5" fmla="*/ 159173 w 507585"/>
                <a:gd name="connsiteY5" fmla="*/ 829601 h 1333477"/>
                <a:gd name="connsiteX6" fmla="*/ 40640 w 507585"/>
                <a:gd name="connsiteY6" fmla="*/ 1087834 h 1333477"/>
                <a:gd name="connsiteX7" fmla="*/ 154940 w 507585"/>
                <a:gd name="connsiteY7" fmla="*/ 681434 h 1333477"/>
                <a:gd name="connsiteX8" fmla="*/ 248073 w 507585"/>
                <a:gd name="connsiteY8" fmla="*/ 321601 h 1333477"/>
                <a:gd name="connsiteX9" fmla="*/ 320040 w 507585"/>
                <a:gd name="connsiteY9" fmla="*/ 122634 h 1333477"/>
                <a:gd name="connsiteX10" fmla="*/ 506306 w 507585"/>
                <a:gd name="connsiteY10" fmla="*/ 33734 h 133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7585" h="1333477">
                  <a:moveTo>
                    <a:pt x="506306" y="33734"/>
                  </a:moveTo>
                  <a:cubicBezTo>
                    <a:pt x="489373" y="130395"/>
                    <a:pt x="293934" y="506457"/>
                    <a:pt x="218440" y="702601"/>
                  </a:cubicBezTo>
                  <a:cubicBezTo>
                    <a:pt x="142946" y="898746"/>
                    <a:pt x="89323" y="1105473"/>
                    <a:pt x="53340" y="1210601"/>
                  </a:cubicBezTo>
                  <a:cubicBezTo>
                    <a:pt x="17357" y="1315729"/>
                    <a:pt x="7479" y="1331251"/>
                    <a:pt x="2540" y="1333368"/>
                  </a:cubicBezTo>
                  <a:cubicBezTo>
                    <a:pt x="-2399" y="1335485"/>
                    <a:pt x="-2400" y="1307262"/>
                    <a:pt x="23706" y="1223301"/>
                  </a:cubicBezTo>
                  <a:cubicBezTo>
                    <a:pt x="49812" y="1139340"/>
                    <a:pt x="156351" y="852179"/>
                    <a:pt x="159173" y="829601"/>
                  </a:cubicBezTo>
                  <a:cubicBezTo>
                    <a:pt x="161995" y="807023"/>
                    <a:pt x="41345" y="1112528"/>
                    <a:pt x="40640" y="1087834"/>
                  </a:cubicBezTo>
                  <a:cubicBezTo>
                    <a:pt x="39935" y="1063140"/>
                    <a:pt x="120368" y="809139"/>
                    <a:pt x="154940" y="681434"/>
                  </a:cubicBezTo>
                  <a:cubicBezTo>
                    <a:pt x="189512" y="553729"/>
                    <a:pt x="220556" y="414734"/>
                    <a:pt x="248073" y="321601"/>
                  </a:cubicBezTo>
                  <a:cubicBezTo>
                    <a:pt x="275590" y="228468"/>
                    <a:pt x="272768" y="171317"/>
                    <a:pt x="320040" y="122634"/>
                  </a:cubicBezTo>
                  <a:cubicBezTo>
                    <a:pt x="367312" y="73951"/>
                    <a:pt x="523239" y="-62927"/>
                    <a:pt x="506306" y="33734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692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5</Words>
  <Application>Microsoft Office PowerPoint</Application>
  <PresentationFormat>A3 297x420 mm</PresentationFormat>
  <Paragraphs>5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Meiryo UI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59</cp:revision>
  <dcterms:created xsi:type="dcterms:W3CDTF">2021-06-08T13:06:16Z</dcterms:created>
  <dcterms:modified xsi:type="dcterms:W3CDTF">2021-06-09T07:22:55Z</dcterms:modified>
</cp:coreProperties>
</file>